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0" r:id="rId2"/>
  </p:sldIdLst>
  <p:sldSz cx="6858000" cy="9144000" type="screen4x3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2994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53596690554418"/>
          <c:y val="6.4453769299797695E-2"/>
          <c:w val="0.80446605192598852"/>
          <c:h val="0.789060391382480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N_HP_NC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dPt>
            <c:idx val="17710"/>
            <c:marker>
              <c:symbol val="circle"/>
              <c:size val="3"/>
              <c:spPr>
                <a:solidFill>
                  <a:schemeClr val="accent1"/>
                </a:solidFill>
                <a:ln w="9525">
                  <a:noFill/>
                </a:ln>
                <a:effectLst/>
              </c:spPr>
            </c:marker>
            <c:bubble3D val="0"/>
            <c:spPr>
              <a:ln w="25400" cap="rnd">
                <a:noFill/>
                <a:round/>
              </a:ln>
              <a:effectLst/>
            </c:spPr>
          </c:dPt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0.11465975298276095"/>
                  <c:y val="0.58594335727088809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</c:trendlineLbl>
          </c:trendline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Sheet1!$A$2:$A$21449</c:f>
              <c:numCache>
                <c:formatCode>0.000000</c:formatCode>
                <c:ptCount val="21448"/>
                <c:pt idx="0">
                  <c:v>3.4842200000000001</c:v>
                </c:pt>
                <c:pt idx="1">
                  <c:v>6.86205</c:v>
                </c:pt>
                <c:pt idx="2">
                  <c:v>6.2947800000000003</c:v>
                </c:pt>
                <c:pt idx="3">
                  <c:v>5.6325099999999999</c:v>
                </c:pt>
                <c:pt idx="4">
                  <c:v>7.62052</c:v>
                </c:pt>
                <c:pt idx="5">
                  <c:v>7.0165699999999998</c:v>
                </c:pt>
                <c:pt idx="6">
                  <c:v>4.9591900000000004</c:v>
                </c:pt>
                <c:pt idx="7">
                  <c:v>5.8525799999999997</c:v>
                </c:pt>
                <c:pt idx="8">
                  <c:v>5.9298700000000002</c:v>
                </c:pt>
                <c:pt idx="9">
                  <c:v>5.0449900000000003</c:v>
                </c:pt>
                <c:pt idx="10">
                  <c:v>6.5734700000000004</c:v>
                </c:pt>
                <c:pt idx="11">
                  <c:v>6.2353100000000001</c:v>
                </c:pt>
                <c:pt idx="12">
                  <c:v>4.0608399999999998</c:v>
                </c:pt>
                <c:pt idx="13">
                  <c:v>5.5388500000000001</c:v>
                </c:pt>
                <c:pt idx="14">
                  <c:v>6.5826599999999997</c:v>
                </c:pt>
                <c:pt idx="15">
                  <c:v>3.4977499999999999</c:v>
                </c:pt>
                <c:pt idx="16">
                  <c:v>5.8354600000000003</c:v>
                </c:pt>
                <c:pt idx="17">
                  <c:v>5.6918800000000003</c:v>
                </c:pt>
                <c:pt idx="18">
                  <c:v>4.1094099999999996</c:v>
                </c:pt>
                <c:pt idx="19">
                  <c:v>6.8567400000000003</c:v>
                </c:pt>
                <c:pt idx="20">
                  <c:v>5.8666700000000001</c:v>
                </c:pt>
                <c:pt idx="21">
                  <c:v>3.7049599999999998</c:v>
                </c:pt>
                <c:pt idx="22">
                  <c:v>7.2225200000000003</c:v>
                </c:pt>
                <c:pt idx="23">
                  <c:v>7.1876499999999997</c:v>
                </c:pt>
                <c:pt idx="24">
                  <c:v>4.6808800000000002</c:v>
                </c:pt>
                <c:pt idx="25">
                  <c:v>5.0956900000000003</c:v>
                </c:pt>
                <c:pt idx="26">
                  <c:v>5.8761000000000001</c:v>
                </c:pt>
                <c:pt idx="27">
                  <c:v>7.6949699999999996</c:v>
                </c:pt>
                <c:pt idx="28">
                  <c:v>5.3509900000000004</c:v>
                </c:pt>
                <c:pt idx="29">
                  <c:v>3.9127000000000001</c:v>
                </c:pt>
                <c:pt idx="30">
                  <c:v>6.4382200000000003</c:v>
                </c:pt>
                <c:pt idx="31">
                  <c:v>5.1801899999999996</c:v>
                </c:pt>
                <c:pt idx="32">
                  <c:v>3.4635400000000001</c:v>
                </c:pt>
                <c:pt idx="33">
                  <c:v>6.2265300000000003</c:v>
                </c:pt>
                <c:pt idx="34">
                  <c:v>5.9347099999999999</c:v>
                </c:pt>
                <c:pt idx="35">
                  <c:v>6.1861100000000002</c:v>
                </c:pt>
                <c:pt idx="36">
                  <c:v>5.7388300000000001</c:v>
                </c:pt>
                <c:pt idx="37">
                  <c:v>7.7454599999999996</c:v>
                </c:pt>
                <c:pt idx="38">
                  <c:v>4.1536099999999996</c:v>
                </c:pt>
                <c:pt idx="39">
                  <c:v>4.2000400000000004</c:v>
                </c:pt>
                <c:pt idx="40">
                  <c:v>5.5511999999999997</c:v>
                </c:pt>
                <c:pt idx="41">
                  <c:v>4.43438</c:v>
                </c:pt>
                <c:pt idx="42">
                  <c:v>7.9074299999999997</c:v>
                </c:pt>
                <c:pt idx="43">
                  <c:v>7.1853400000000001</c:v>
                </c:pt>
                <c:pt idx="44">
                  <c:v>6.3609799999999996</c:v>
                </c:pt>
                <c:pt idx="45">
                  <c:v>9.2380800000000001</c:v>
                </c:pt>
                <c:pt idx="46">
                  <c:v>4.2834899999999996</c:v>
                </c:pt>
                <c:pt idx="47">
                  <c:v>8.1565799999999999</c:v>
                </c:pt>
                <c:pt idx="48">
                  <c:v>3.6645300000000001</c:v>
                </c:pt>
                <c:pt idx="49">
                  <c:v>4.6391</c:v>
                </c:pt>
                <c:pt idx="50">
                  <c:v>6.4292800000000003</c:v>
                </c:pt>
                <c:pt idx="51">
                  <c:v>5.2257800000000003</c:v>
                </c:pt>
                <c:pt idx="52">
                  <c:v>7.17171</c:v>
                </c:pt>
                <c:pt idx="53">
                  <c:v>6.9985299999999997</c:v>
                </c:pt>
                <c:pt idx="54">
                  <c:v>3.7921999999999998</c:v>
                </c:pt>
                <c:pt idx="55">
                  <c:v>3.4751599999999998</c:v>
                </c:pt>
                <c:pt idx="56">
                  <c:v>8.1248000000000005</c:v>
                </c:pt>
                <c:pt idx="57">
                  <c:v>5.6278600000000001</c:v>
                </c:pt>
                <c:pt idx="58">
                  <c:v>7.6391299999999998</c:v>
                </c:pt>
                <c:pt idx="59">
                  <c:v>5.0380200000000004</c:v>
                </c:pt>
                <c:pt idx="60">
                  <c:v>6.2617000000000003</c:v>
                </c:pt>
                <c:pt idx="61">
                  <c:v>8.3228100000000005</c:v>
                </c:pt>
                <c:pt idx="62">
                  <c:v>5.1827500000000004</c:v>
                </c:pt>
                <c:pt idx="63">
                  <c:v>7.5306600000000001</c:v>
                </c:pt>
                <c:pt idx="64">
                  <c:v>6.4168399999999997</c:v>
                </c:pt>
                <c:pt idx="65">
                  <c:v>5.8971999999999998</c:v>
                </c:pt>
                <c:pt idx="66">
                  <c:v>5.9282300000000001</c:v>
                </c:pt>
                <c:pt idx="67">
                  <c:v>4.9451900000000002</c:v>
                </c:pt>
                <c:pt idx="68">
                  <c:v>6.6627999999999998</c:v>
                </c:pt>
                <c:pt idx="69">
                  <c:v>6.1979699999999998</c:v>
                </c:pt>
                <c:pt idx="70">
                  <c:v>7.49641</c:v>
                </c:pt>
                <c:pt idx="71">
                  <c:v>6.7818300000000002</c:v>
                </c:pt>
                <c:pt idx="72">
                  <c:v>5.9232100000000001</c:v>
                </c:pt>
                <c:pt idx="73">
                  <c:v>3.0037799999999999</c:v>
                </c:pt>
                <c:pt idx="74">
                  <c:v>5.6073000000000004</c:v>
                </c:pt>
                <c:pt idx="75">
                  <c:v>6.7025499999999996</c:v>
                </c:pt>
                <c:pt idx="76">
                  <c:v>4.6959600000000004</c:v>
                </c:pt>
                <c:pt idx="77">
                  <c:v>4.2360600000000002</c:v>
                </c:pt>
                <c:pt idx="78">
                  <c:v>3.9470200000000002</c:v>
                </c:pt>
                <c:pt idx="79">
                  <c:v>3.3042099999999999</c:v>
                </c:pt>
                <c:pt idx="80">
                  <c:v>3.8847100000000001</c:v>
                </c:pt>
                <c:pt idx="81">
                  <c:v>5.64642</c:v>
                </c:pt>
                <c:pt idx="82">
                  <c:v>3.2729400000000002</c:v>
                </c:pt>
                <c:pt idx="83">
                  <c:v>3.02285</c:v>
                </c:pt>
                <c:pt idx="84">
                  <c:v>3.9205999999999999</c:v>
                </c:pt>
                <c:pt idx="85">
                  <c:v>3.5616599999999998</c:v>
                </c:pt>
                <c:pt idx="86">
                  <c:v>4.7511599999999996</c:v>
                </c:pt>
                <c:pt idx="87">
                  <c:v>3.0802399999999999</c:v>
                </c:pt>
                <c:pt idx="88">
                  <c:v>3.5200399999999998</c:v>
                </c:pt>
                <c:pt idx="89">
                  <c:v>2.73475</c:v>
                </c:pt>
                <c:pt idx="90">
                  <c:v>6.1298399999999997</c:v>
                </c:pt>
                <c:pt idx="91">
                  <c:v>6.2244700000000002</c:v>
                </c:pt>
                <c:pt idx="92">
                  <c:v>6.71089</c:v>
                </c:pt>
                <c:pt idx="93">
                  <c:v>8.2448599999999992</c:v>
                </c:pt>
                <c:pt idx="94">
                  <c:v>4.9653099999999997</c:v>
                </c:pt>
                <c:pt idx="95">
                  <c:v>6.7240399999999996</c:v>
                </c:pt>
                <c:pt idx="96">
                  <c:v>6.8890500000000001</c:v>
                </c:pt>
                <c:pt idx="97">
                  <c:v>6.7462</c:v>
                </c:pt>
                <c:pt idx="98">
                  <c:v>6.7277899999999997</c:v>
                </c:pt>
                <c:pt idx="99">
                  <c:v>5.1712800000000003</c:v>
                </c:pt>
                <c:pt idx="100">
                  <c:v>5.2885799999999996</c:v>
                </c:pt>
                <c:pt idx="101">
                  <c:v>7.55802</c:v>
                </c:pt>
                <c:pt idx="102">
                  <c:v>5.3266200000000001</c:v>
                </c:pt>
                <c:pt idx="103">
                  <c:v>4.62338</c:v>
                </c:pt>
                <c:pt idx="104">
                  <c:v>7.0652600000000003</c:v>
                </c:pt>
                <c:pt idx="105">
                  <c:v>5.0887000000000002</c:v>
                </c:pt>
                <c:pt idx="106">
                  <c:v>5.9921300000000004</c:v>
                </c:pt>
                <c:pt idx="107">
                  <c:v>5.5007099999999998</c:v>
                </c:pt>
                <c:pt idx="108">
                  <c:v>6.4392500000000004</c:v>
                </c:pt>
                <c:pt idx="109">
                  <c:v>4.58</c:v>
                </c:pt>
                <c:pt idx="110">
                  <c:v>4.0164400000000002</c:v>
                </c:pt>
                <c:pt idx="111">
                  <c:v>4.3876600000000003</c:v>
                </c:pt>
                <c:pt idx="112">
                  <c:v>5.5113500000000002</c:v>
                </c:pt>
                <c:pt idx="113">
                  <c:v>4.6017999999999999</c:v>
                </c:pt>
                <c:pt idx="114">
                  <c:v>5.1205800000000004</c:v>
                </c:pt>
                <c:pt idx="115">
                  <c:v>3.20166</c:v>
                </c:pt>
                <c:pt idx="116">
                  <c:v>6.2783899999999999</c:v>
                </c:pt>
                <c:pt idx="117">
                  <c:v>6.8374499999999996</c:v>
                </c:pt>
                <c:pt idx="118">
                  <c:v>6.9599200000000003</c:v>
                </c:pt>
                <c:pt idx="119">
                  <c:v>4.2911599999999996</c:v>
                </c:pt>
                <c:pt idx="120">
                  <c:v>5.5832499999999996</c:v>
                </c:pt>
                <c:pt idx="121">
                  <c:v>6.1590199999999999</c:v>
                </c:pt>
                <c:pt idx="122">
                  <c:v>6.2805600000000004</c:v>
                </c:pt>
                <c:pt idx="123">
                  <c:v>3.9413499999999999</c:v>
                </c:pt>
                <c:pt idx="124">
                  <c:v>4.0591200000000001</c:v>
                </c:pt>
                <c:pt idx="125">
                  <c:v>4.7298</c:v>
                </c:pt>
                <c:pt idx="126">
                  <c:v>5.6203200000000004</c:v>
                </c:pt>
                <c:pt idx="127">
                  <c:v>6.1788600000000002</c:v>
                </c:pt>
                <c:pt idx="128">
                  <c:v>5.6227600000000004</c:v>
                </c:pt>
                <c:pt idx="129">
                  <c:v>3.79623</c:v>
                </c:pt>
                <c:pt idx="130">
                  <c:v>6.2582700000000004</c:v>
                </c:pt>
                <c:pt idx="131">
                  <c:v>5.3431300000000004</c:v>
                </c:pt>
                <c:pt idx="132">
                  <c:v>5.0838000000000001</c:v>
                </c:pt>
                <c:pt idx="133">
                  <c:v>4.4037100000000002</c:v>
                </c:pt>
                <c:pt idx="134">
                  <c:v>9.13842</c:v>
                </c:pt>
                <c:pt idx="135">
                  <c:v>5.31297</c:v>
                </c:pt>
                <c:pt idx="136">
                  <c:v>4.8462199999999998</c:v>
                </c:pt>
                <c:pt idx="137">
                  <c:v>5.2643899999999997</c:v>
                </c:pt>
                <c:pt idx="138">
                  <c:v>5.8042499999999997</c:v>
                </c:pt>
                <c:pt idx="139">
                  <c:v>4.5796700000000001</c:v>
                </c:pt>
                <c:pt idx="140">
                  <c:v>6.6451700000000002</c:v>
                </c:pt>
                <c:pt idx="141">
                  <c:v>7.62934</c:v>
                </c:pt>
                <c:pt idx="142">
                  <c:v>2.9704999999999999</c:v>
                </c:pt>
                <c:pt idx="143">
                  <c:v>5.9459</c:v>
                </c:pt>
                <c:pt idx="144">
                  <c:v>10.45898</c:v>
                </c:pt>
                <c:pt idx="145">
                  <c:v>5.1705399999999999</c:v>
                </c:pt>
                <c:pt idx="146">
                  <c:v>5.7463100000000003</c:v>
                </c:pt>
                <c:pt idx="147">
                  <c:v>8.1316900000000008</c:v>
                </c:pt>
                <c:pt idx="148">
                  <c:v>8.0972799999999996</c:v>
                </c:pt>
                <c:pt idx="149">
                  <c:v>6.7675299999999998</c:v>
                </c:pt>
                <c:pt idx="150">
                  <c:v>5.0530799999999996</c:v>
                </c:pt>
                <c:pt idx="151">
                  <c:v>5.2550400000000002</c:v>
                </c:pt>
                <c:pt idx="152">
                  <c:v>5.0867800000000001</c:v>
                </c:pt>
                <c:pt idx="153">
                  <c:v>7.7923799999999996</c:v>
                </c:pt>
                <c:pt idx="154">
                  <c:v>4.0315300000000001</c:v>
                </c:pt>
                <c:pt idx="155">
                  <c:v>9.2469599999999996</c:v>
                </c:pt>
                <c:pt idx="156">
                  <c:v>6.7890600000000001</c:v>
                </c:pt>
                <c:pt idx="157">
                  <c:v>6.9949300000000001</c:v>
                </c:pt>
                <c:pt idx="158">
                  <c:v>4.5006399999999998</c:v>
                </c:pt>
                <c:pt idx="159">
                  <c:v>4.8913399999999996</c:v>
                </c:pt>
                <c:pt idx="160">
                  <c:v>6.55809</c:v>
                </c:pt>
                <c:pt idx="161">
                  <c:v>2.7885300000000002</c:v>
                </c:pt>
                <c:pt idx="162">
                  <c:v>6.3244100000000003</c:v>
                </c:pt>
                <c:pt idx="163">
                  <c:v>4.7270500000000002</c:v>
                </c:pt>
                <c:pt idx="164">
                  <c:v>2.9432</c:v>
                </c:pt>
                <c:pt idx="165">
                  <c:v>5.0573300000000003</c:v>
                </c:pt>
                <c:pt idx="166">
                  <c:v>8.6380999999999997</c:v>
                </c:pt>
                <c:pt idx="167">
                  <c:v>4.0973600000000001</c:v>
                </c:pt>
                <c:pt idx="168">
                  <c:v>5.8101599999999998</c:v>
                </c:pt>
                <c:pt idx="169">
                  <c:v>7.59091</c:v>
                </c:pt>
                <c:pt idx="170">
                  <c:v>8.9992699999999992</c:v>
                </c:pt>
                <c:pt idx="171">
                  <c:v>7.3182099999999997</c:v>
                </c:pt>
                <c:pt idx="172">
                  <c:v>4.9647300000000003</c:v>
                </c:pt>
                <c:pt idx="173">
                  <c:v>7.38889</c:v>
                </c:pt>
                <c:pt idx="174">
                  <c:v>5.5246300000000002</c:v>
                </c:pt>
                <c:pt idx="175">
                  <c:v>7.7235699999999996</c:v>
                </c:pt>
                <c:pt idx="176">
                  <c:v>10.734970000000001</c:v>
                </c:pt>
                <c:pt idx="177">
                  <c:v>7.9794600000000004</c:v>
                </c:pt>
                <c:pt idx="178">
                  <c:v>5.5579599999999996</c:v>
                </c:pt>
                <c:pt idx="179">
                  <c:v>6.9054900000000004</c:v>
                </c:pt>
                <c:pt idx="180">
                  <c:v>6.2671200000000002</c:v>
                </c:pt>
                <c:pt idx="181">
                  <c:v>6.1446300000000003</c:v>
                </c:pt>
                <c:pt idx="182">
                  <c:v>4.34429</c:v>
                </c:pt>
                <c:pt idx="183">
                  <c:v>2.43703</c:v>
                </c:pt>
                <c:pt idx="184">
                  <c:v>5.3313699999999997</c:v>
                </c:pt>
                <c:pt idx="185">
                  <c:v>6.8882000000000003</c:v>
                </c:pt>
                <c:pt idx="186">
                  <c:v>6.4526199999999996</c:v>
                </c:pt>
                <c:pt idx="187">
                  <c:v>5.5604199999999997</c:v>
                </c:pt>
                <c:pt idx="188">
                  <c:v>7.1131700000000002</c:v>
                </c:pt>
                <c:pt idx="189">
                  <c:v>6.7064199999999996</c:v>
                </c:pt>
                <c:pt idx="190">
                  <c:v>8.5417400000000008</c:v>
                </c:pt>
                <c:pt idx="191">
                  <c:v>7.0789299999999997</c:v>
                </c:pt>
                <c:pt idx="192">
                  <c:v>6.0376399999999997</c:v>
                </c:pt>
                <c:pt idx="193">
                  <c:v>6.8911499999999997</c:v>
                </c:pt>
                <c:pt idx="194">
                  <c:v>6.4596900000000002</c:v>
                </c:pt>
                <c:pt idx="195">
                  <c:v>5.0109500000000002</c:v>
                </c:pt>
                <c:pt idx="196">
                  <c:v>5.0259600000000004</c:v>
                </c:pt>
                <c:pt idx="197">
                  <c:v>6.2876300000000001</c:v>
                </c:pt>
                <c:pt idx="198">
                  <c:v>7.8299700000000003</c:v>
                </c:pt>
                <c:pt idx="199">
                  <c:v>3.8165300000000002</c:v>
                </c:pt>
                <c:pt idx="200">
                  <c:v>7.0019200000000001</c:v>
                </c:pt>
                <c:pt idx="201">
                  <c:v>6.3498200000000002</c:v>
                </c:pt>
                <c:pt idx="202">
                  <c:v>6.3454600000000001</c:v>
                </c:pt>
                <c:pt idx="203">
                  <c:v>6.6856999999999998</c:v>
                </c:pt>
                <c:pt idx="204">
                  <c:v>8.2651599999999998</c:v>
                </c:pt>
                <c:pt idx="205">
                  <c:v>5.2797099999999997</c:v>
                </c:pt>
                <c:pt idx="206">
                  <c:v>7.9060800000000002</c:v>
                </c:pt>
                <c:pt idx="207">
                  <c:v>4.3704499999999999</c:v>
                </c:pt>
                <c:pt idx="208">
                  <c:v>8.5101499999999994</c:v>
                </c:pt>
                <c:pt idx="209">
                  <c:v>5.3251299999999997</c:v>
                </c:pt>
                <c:pt idx="210">
                  <c:v>8.3841400000000004</c:v>
                </c:pt>
                <c:pt idx="211">
                  <c:v>4.01898</c:v>
                </c:pt>
                <c:pt idx="212">
                  <c:v>6.7265499999999996</c:v>
                </c:pt>
                <c:pt idx="213">
                  <c:v>5.8239000000000001</c:v>
                </c:pt>
                <c:pt idx="214">
                  <c:v>4.88673</c:v>
                </c:pt>
                <c:pt idx="215">
                  <c:v>4.01898</c:v>
                </c:pt>
                <c:pt idx="216">
                  <c:v>7.9911300000000001</c:v>
                </c:pt>
                <c:pt idx="217">
                  <c:v>6.0274700000000001</c:v>
                </c:pt>
                <c:pt idx="218">
                  <c:v>4.0908499999999997</c:v>
                </c:pt>
                <c:pt idx="219">
                  <c:v>9.0357000000000003</c:v>
                </c:pt>
                <c:pt idx="220">
                  <c:v>8.3623499999999993</c:v>
                </c:pt>
                <c:pt idx="221">
                  <c:v>7.2700500000000003</c:v>
                </c:pt>
                <c:pt idx="222">
                  <c:v>5.5365200000000003</c:v>
                </c:pt>
                <c:pt idx="223">
                  <c:v>6.4429999999999996</c:v>
                </c:pt>
                <c:pt idx="224">
                  <c:v>4.9932100000000004</c:v>
                </c:pt>
                <c:pt idx="225">
                  <c:v>3.98245</c:v>
                </c:pt>
                <c:pt idx="226">
                  <c:v>6.4357300000000004</c:v>
                </c:pt>
                <c:pt idx="227">
                  <c:v>5.0526299999999997</c:v>
                </c:pt>
                <c:pt idx="228">
                  <c:v>2.30823</c:v>
                </c:pt>
                <c:pt idx="229">
                  <c:v>4.9143400000000002</c:v>
                </c:pt>
                <c:pt idx="230">
                  <c:v>7.3581000000000003</c:v>
                </c:pt>
                <c:pt idx="231">
                  <c:v>4.3976800000000003</c:v>
                </c:pt>
                <c:pt idx="232">
                  <c:v>6.6489200000000004</c:v>
                </c:pt>
                <c:pt idx="233">
                  <c:v>6.2246899999999998</c:v>
                </c:pt>
                <c:pt idx="234">
                  <c:v>6.2905899999999999</c:v>
                </c:pt>
                <c:pt idx="235">
                  <c:v>7.5098099999999999</c:v>
                </c:pt>
                <c:pt idx="236">
                  <c:v>6.7539600000000002</c:v>
                </c:pt>
                <c:pt idx="237">
                  <c:v>5.3275199999999998</c:v>
                </c:pt>
                <c:pt idx="238">
                  <c:v>3.7431199999999998</c:v>
                </c:pt>
                <c:pt idx="239">
                  <c:v>6.8222399999999999</c:v>
                </c:pt>
                <c:pt idx="240">
                  <c:v>6.1950599999999998</c:v>
                </c:pt>
                <c:pt idx="241">
                  <c:v>5.0444000000000004</c:v>
                </c:pt>
                <c:pt idx="242">
                  <c:v>5.4677600000000002</c:v>
                </c:pt>
                <c:pt idx="243">
                  <c:v>9.3342299999999998</c:v>
                </c:pt>
                <c:pt idx="244">
                  <c:v>8.4696599999999993</c:v>
                </c:pt>
                <c:pt idx="245">
                  <c:v>3.2940900000000002</c:v>
                </c:pt>
                <c:pt idx="246">
                  <c:v>3.53287</c:v>
                </c:pt>
                <c:pt idx="247">
                  <c:v>8.2431099999999997</c:v>
                </c:pt>
                <c:pt idx="248">
                  <c:v>6.54819</c:v>
                </c:pt>
                <c:pt idx="249">
                  <c:v>6.3128000000000002</c:v>
                </c:pt>
                <c:pt idx="250">
                  <c:v>6.8143200000000004</c:v>
                </c:pt>
                <c:pt idx="251">
                  <c:v>6.43736</c:v>
                </c:pt>
                <c:pt idx="252">
                  <c:v>7.5390199999999998</c:v>
                </c:pt>
                <c:pt idx="253">
                  <c:v>2.9638900000000001</c:v>
                </c:pt>
                <c:pt idx="254">
                  <c:v>7.3928399999999996</c:v>
                </c:pt>
                <c:pt idx="255">
                  <c:v>9.0145499999999998</c:v>
                </c:pt>
                <c:pt idx="256">
                  <c:v>8.8428299999999993</c:v>
                </c:pt>
                <c:pt idx="257">
                  <c:v>5.2474800000000004</c:v>
                </c:pt>
                <c:pt idx="258">
                  <c:v>6.8890799999999999</c:v>
                </c:pt>
                <c:pt idx="259">
                  <c:v>6.7417899999999999</c:v>
                </c:pt>
                <c:pt idx="260">
                  <c:v>5.1801599999999999</c:v>
                </c:pt>
                <c:pt idx="261">
                  <c:v>6.3666499999999999</c:v>
                </c:pt>
                <c:pt idx="262">
                  <c:v>10.39654</c:v>
                </c:pt>
                <c:pt idx="263">
                  <c:v>6.8025099999999998</c:v>
                </c:pt>
                <c:pt idx="264">
                  <c:v>2.5089299999999999</c:v>
                </c:pt>
                <c:pt idx="265">
                  <c:v>8.6947299999999998</c:v>
                </c:pt>
                <c:pt idx="266">
                  <c:v>7.79671</c:v>
                </c:pt>
                <c:pt idx="267">
                  <c:v>2.50061</c:v>
                </c:pt>
                <c:pt idx="268">
                  <c:v>3.1919400000000002</c:v>
                </c:pt>
                <c:pt idx="269">
                  <c:v>4.3491900000000001</c:v>
                </c:pt>
                <c:pt idx="270">
                  <c:v>4.9583500000000003</c:v>
                </c:pt>
                <c:pt idx="271">
                  <c:v>6.6375299999999999</c:v>
                </c:pt>
                <c:pt idx="272">
                  <c:v>5.0087200000000003</c:v>
                </c:pt>
                <c:pt idx="273">
                  <c:v>7.5338799999999999</c:v>
                </c:pt>
                <c:pt idx="274">
                  <c:v>6.0832300000000004</c:v>
                </c:pt>
                <c:pt idx="275">
                  <c:v>5.4267799999999999</c:v>
                </c:pt>
                <c:pt idx="276">
                  <c:v>4.8266999999999998</c:v>
                </c:pt>
                <c:pt idx="277">
                  <c:v>6.83643</c:v>
                </c:pt>
                <c:pt idx="278">
                  <c:v>11.579269999999999</c:v>
                </c:pt>
                <c:pt idx="279">
                  <c:v>4.43126</c:v>
                </c:pt>
                <c:pt idx="280">
                  <c:v>4.4651800000000001</c:v>
                </c:pt>
                <c:pt idx="281">
                  <c:v>5.1669900000000002</c:v>
                </c:pt>
                <c:pt idx="282">
                  <c:v>3.0817000000000001</c:v>
                </c:pt>
                <c:pt idx="283">
                  <c:v>5.1327699999999998</c:v>
                </c:pt>
                <c:pt idx="284">
                  <c:v>5.8357099999999997</c:v>
                </c:pt>
                <c:pt idx="285">
                  <c:v>2.45628</c:v>
                </c:pt>
                <c:pt idx="286">
                  <c:v>8.2147000000000006</c:v>
                </c:pt>
                <c:pt idx="287">
                  <c:v>6.2570499999999996</c:v>
                </c:pt>
                <c:pt idx="288">
                  <c:v>7.6008100000000001</c:v>
                </c:pt>
                <c:pt idx="289">
                  <c:v>5.24688</c:v>
                </c:pt>
                <c:pt idx="290">
                  <c:v>5.4164000000000003</c:v>
                </c:pt>
                <c:pt idx="291">
                  <c:v>6.3741000000000003</c:v>
                </c:pt>
                <c:pt idx="292">
                  <c:v>6.8140099999999997</c:v>
                </c:pt>
                <c:pt idx="293">
                  <c:v>7.3605999999999998</c:v>
                </c:pt>
                <c:pt idx="294">
                  <c:v>8.0772399999999998</c:v>
                </c:pt>
                <c:pt idx="295">
                  <c:v>7.1597999999999997</c:v>
                </c:pt>
                <c:pt idx="296">
                  <c:v>5.8824699999999996</c:v>
                </c:pt>
                <c:pt idx="297">
                  <c:v>5.4255599999999999</c:v>
                </c:pt>
                <c:pt idx="298">
                  <c:v>5.8626199999999997</c:v>
                </c:pt>
                <c:pt idx="299">
                  <c:v>8.3438400000000001</c:v>
                </c:pt>
                <c:pt idx="300">
                  <c:v>5.1635200000000001</c:v>
                </c:pt>
                <c:pt idx="301">
                  <c:v>6.8774100000000002</c:v>
                </c:pt>
                <c:pt idx="302">
                  <c:v>4.6875600000000004</c:v>
                </c:pt>
                <c:pt idx="303">
                  <c:v>10.24169</c:v>
                </c:pt>
                <c:pt idx="304">
                  <c:v>5.3468799999999996</c:v>
                </c:pt>
                <c:pt idx="305">
                  <c:v>5.2758099999999999</c:v>
                </c:pt>
                <c:pt idx="306">
                  <c:v>6.9430899999999998</c:v>
                </c:pt>
                <c:pt idx="307">
                  <c:v>5.7037500000000003</c:v>
                </c:pt>
                <c:pt idx="308">
                  <c:v>6.48299</c:v>
                </c:pt>
                <c:pt idx="309">
                  <c:v>6.3851699999999996</c:v>
                </c:pt>
                <c:pt idx="310">
                  <c:v>6.6890299999999998</c:v>
                </c:pt>
                <c:pt idx="311">
                  <c:v>7.9062400000000004</c:v>
                </c:pt>
                <c:pt idx="312">
                  <c:v>2.6256699999999999</c:v>
                </c:pt>
                <c:pt idx="313">
                  <c:v>2.4553099999999999</c:v>
                </c:pt>
                <c:pt idx="314">
                  <c:v>7.5355100000000004</c:v>
                </c:pt>
                <c:pt idx="315">
                  <c:v>6.2754300000000001</c:v>
                </c:pt>
                <c:pt idx="316">
                  <c:v>9.8536900000000003</c:v>
                </c:pt>
                <c:pt idx="317">
                  <c:v>6.4831500000000002</c:v>
                </c:pt>
                <c:pt idx="318">
                  <c:v>4.9363000000000001</c:v>
                </c:pt>
                <c:pt idx="319">
                  <c:v>2.95669</c:v>
                </c:pt>
                <c:pt idx="320">
                  <c:v>7.8228099999999996</c:v>
                </c:pt>
                <c:pt idx="321">
                  <c:v>6.2381000000000002</c:v>
                </c:pt>
                <c:pt idx="322">
                  <c:v>5.7080500000000001</c:v>
                </c:pt>
                <c:pt idx="323">
                  <c:v>5.7239399999999998</c:v>
                </c:pt>
                <c:pt idx="324">
                  <c:v>4.75387</c:v>
                </c:pt>
                <c:pt idx="325">
                  <c:v>2.5479799999999999</c:v>
                </c:pt>
                <c:pt idx="326">
                  <c:v>3.0773999999999999</c:v>
                </c:pt>
                <c:pt idx="327">
                  <c:v>3.2111399999999999</c:v>
                </c:pt>
                <c:pt idx="328">
                  <c:v>7.7776399999999999</c:v>
                </c:pt>
                <c:pt idx="329">
                  <c:v>6.1300400000000002</c:v>
                </c:pt>
                <c:pt idx="330">
                  <c:v>2.7798099999999999</c:v>
                </c:pt>
                <c:pt idx="331">
                  <c:v>4.1260599999999998</c:v>
                </c:pt>
                <c:pt idx="332">
                  <c:v>2.5601099999999999</c:v>
                </c:pt>
                <c:pt idx="333">
                  <c:v>4.3860400000000004</c:v>
                </c:pt>
                <c:pt idx="334">
                  <c:v>2.31996</c:v>
                </c:pt>
                <c:pt idx="335">
                  <c:v>7.3011799999999996</c:v>
                </c:pt>
                <c:pt idx="336">
                  <c:v>7.8020899999999997</c:v>
                </c:pt>
                <c:pt idx="337">
                  <c:v>8.8578499999999991</c:v>
                </c:pt>
                <c:pt idx="338">
                  <c:v>5.3758499999999998</c:v>
                </c:pt>
                <c:pt idx="339">
                  <c:v>8.0013900000000007</c:v>
                </c:pt>
                <c:pt idx="340">
                  <c:v>5.4933399999999999</c:v>
                </c:pt>
                <c:pt idx="341">
                  <c:v>4.7288899999999998</c:v>
                </c:pt>
                <c:pt idx="342">
                  <c:v>6.66648</c:v>
                </c:pt>
                <c:pt idx="343">
                  <c:v>3.98787</c:v>
                </c:pt>
                <c:pt idx="344">
                  <c:v>8.1148900000000008</c:v>
                </c:pt>
                <c:pt idx="345">
                  <c:v>5.6897000000000002</c:v>
                </c:pt>
                <c:pt idx="346">
                  <c:v>4.1377499999999996</c:v>
                </c:pt>
                <c:pt idx="347">
                  <c:v>5.5098700000000003</c:v>
                </c:pt>
                <c:pt idx="348">
                  <c:v>5.1171899999999999</c:v>
                </c:pt>
                <c:pt idx="349">
                  <c:v>2.2682799999999999</c:v>
                </c:pt>
                <c:pt idx="350">
                  <c:v>7.4072199999999997</c:v>
                </c:pt>
                <c:pt idx="351">
                  <c:v>5.2474100000000004</c:v>
                </c:pt>
                <c:pt idx="352">
                  <c:v>8.6891800000000003</c:v>
                </c:pt>
                <c:pt idx="353">
                  <c:v>5.1334900000000001</c:v>
                </c:pt>
                <c:pt idx="354">
                  <c:v>4.3962599999999998</c:v>
                </c:pt>
                <c:pt idx="355">
                  <c:v>4.3265500000000001</c:v>
                </c:pt>
                <c:pt idx="356">
                  <c:v>2.8534299999999999</c:v>
                </c:pt>
                <c:pt idx="357">
                  <c:v>6.5501100000000001</c:v>
                </c:pt>
                <c:pt idx="358">
                  <c:v>5.2088799999999997</c:v>
                </c:pt>
                <c:pt idx="359">
                  <c:v>6.6843300000000001</c:v>
                </c:pt>
                <c:pt idx="360">
                  <c:v>5.5453700000000001</c:v>
                </c:pt>
                <c:pt idx="361">
                  <c:v>3.5173700000000001</c:v>
                </c:pt>
                <c:pt idx="362">
                  <c:v>3.72431</c:v>
                </c:pt>
                <c:pt idx="363">
                  <c:v>6.1609699999999998</c:v>
                </c:pt>
                <c:pt idx="364">
                  <c:v>7.5720999999999998</c:v>
                </c:pt>
                <c:pt idx="365">
                  <c:v>5.8736600000000001</c:v>
                </c:pt>
                <c:pt idx="366">
                  <c:v>1.95848</c:v>
                </c:pt>
                <c:pt idx="367">
                  <c:v>8.0865399999999994</c:v>
                </c:pt>
                <c:pt idx="368">
                  <c:v>3.4089999999999998</c:v>
                </c:pt>
                <c:pt idx="369">
                  <c:v>4.1455799999999998</c:v>
                </c:pt>
                <c:pt idx="370">
                  <c:v>4.4115500000000001</c:v>
                </c:pt>
                <c:pt idx="371">
                  <c:v>3.3636400000000002</c:v>
                </c:pt>
                <c:pt idx="372">
                  <c:v>3.0079600000000002</c:v>
                </c:pt>
                <c:pt idx="373">
                  <c:v>8.2701200000000004</c:v>
                </c:pt>
                <c:pt idx="374">
                  <c:v>7.3698399999999999</c:v>
                </c:pt>
                <c:pt idx="375">
                  <c:v>2.5888900000000001</c:v>
                </c:pt>
                <c:pt idx="376">
                  <c:v>4.4175700000000004</c:v>
                </c:pt>
                <c:pt idx="377">
                  <c:v>6.4727199999999998</c:v>
                </c:pt>
                <c:pt idx="378">
                  <c:v>6.0038200000000002</c:v>
                </c:pt>
                <c:pt idx="379">
                  <c:v>2.9679700000000002</c:v>
                </c:pt>
                <c:pt idx="380">
                  <c:v>4.5057700000000001</c:v>
                </c:pt>
                <c:pt idx="381">
                  <c:v>2.5483799999999999</c:v>
                </c:pt>
                <c:pt idx="382">
                  <c:v>3.8670900000000001</c:v>
                </c:pt>
                <c:pt idx="383">
                  <c:v>5.2892400000000004</c:v>
                </c:pt>
                <c:pt idx="384">
                  <c:v>2.0440299999999998</c:v>
                </c:pt>
                <c:pt idx="385">
                  <c:v>6.4741600000000004</c:v>
                </c:pt>
                <c:pt idx="386">
                  <c:v>2.44015</c:v>
                </c:pt>
                <c:pt idx="387">
                  <c:v>4.0975999999999999</c:v>
                </c:pt>
                <c:pt idx="388">
                  <c:v>7.1469899999999997</c:v>
                </c:pt>
                <c:pt idx="389">
                  <c:v>1.7838099999999999</c:v>
                </c:pt>
                <c:pt idx="390">
                  <c:v>8.0864700000000003</c:v>
                </c:pt>
                <c:pt idx="391">
                  <c:v>5.1190699999999998</c:v>
                </c:pt>
                <c:pt idx="392">
                  <c:v>5.4280299999999997</c:v>
                </c:pt>
                <c:pt idx="393">
                  <c:v>6.22384</c:v>
                </c:pt>
                <c:pt idx="394">
                  <c:v>5.0247400000000004</c:v>
                </c:pt>
                <c:pt idx="395">
                  <c:v>5.9915599999999998</c:v>
                </c:pt>
                <c:pt idx="396">
                  <c:v>2.8945400000000001</c:v>
                </c:pt>
                <c:pt idx="397">
                  <c:v>3.9132899999999999</c:v>
                </c:pt>
                <c:pt idx="398">
                  <c:v>5.6448299999999998</c:v>
                </c:pt>
                <c:pt idx="399">
                  <c:v>3.6584599999999998</c:v>
                </c:pt>
                <c:pt idx="400">
                  <c:v>6.0826900000000004</c:v>
                </c:pt>
                <c:pt idx="401">
                  <c:v>4.0908499999999997</c:v>
                </c:pt>
                <c:pt idx="402">
                  <c:v>2.4785200000000001</c:v>
                </c:pt>
                <c:pt idx="403">
                  <c:v>5.3242500000000001</c:v>
                </c:pt>
                <c:pt idx="404">
                  <c:v>7.5682099999999997</c:v>
                </c:pt>
                <c:pt idx="405">
                  <c:v>6.9901999999999997</c:v>
                </c:pt>
                <c:pt idx="406">
                  <c:v>6.0458600000000002</c:v>
                </c:pt>
                <c:pt idx="407">
                  <c:v>2.4155899999999999</c:v>
                </c:pt>
                <c:pt idx="408">
                  <c:v>3.3727800000000001</c:v>
                </c:pt>
                <c:pt idx="409">
                  <c:v>7.6915500000000003</c:v>
                </c:pt>
                <c:pt idx="410">
                  <c:v>2.67191</c:v>
                </c:pt>
                <c:pt idx="411">
                  <c:v>3.01932</c:v>
                </c:pt>
                <c:pt idx="412">
                  <c:v>7.3085800000000001</c:v>
                </c:pt>
                <c:pt idx="413">
                  <c:v>2.1611500000000001</c:v>
                </c:pt>
                <c:pt idx="414">
                  <c:v>3.8498399999999999</c:v>
                </c:pt>
                <c:pt idx="415">
                  <c:v>2.36015</c:v>
                </c:pt>
                <c:pt idx="416">
                  <c:v>7.9564199999999996</c:v>
                </c:pt>
                <c:pt idx="417">
                  <c:v>3.9636499999999999</c:v>
                </c:pt>
                <c:pt idx="418">
                  <c:v>7.2251200000000004</c:v>
                </c:pt>
                <c:pt idx="419">
                  <c:v>8.6634600000000006</c:v>
                </c:pt>
                <c:pt idx="420">
                  <c:v>2.6561699999999999</c:v>
                </c:pt>
                <c:pt idx="421">
                  <c:v>3.3746999999999998</c:v>
                </c:pt>
                <c:pt idx="422">
                  <c:v>6.8940400000000004</c:v>
                </c:pt>
                <c:pt idx="423">
                  <c:v>6.9519500000000001</c:v>
                </c:pt>
                <c:pt idx="424">
                  <c:v>5.4420200000000003</c:v>
                </c:pt>
                <c:pt idx="425">
                  <c:v>7.5118400000000003</c:v>
                </c:pt>
                <c:pt idx="426">
                  <c:v>5.0105399999999998</c:v>
                </c:pt>
                <c:pt idx="427">
                  <c:v>4.3372900000000003</c:v>
                </c:pt>
                <c:pt idx="428">
                  <c:v>4.3033000000000001</c:v>
                </c:pt>
                <c:pt idx="429">
                  <c:v>1.91018</c:v>
                </c:pt>
                <c:pt idx="430">
                  <c:v>5.7017600000000002</c:v>
                </c:pt>
                <c:pt idx="431">
                  <c:v>11.73626</c:v>
                </c:pt>
                <c:pt idx="432">
                  <c:v>4.2650800000000002</c:v>
                </c:pt>
                <c:pt idx="433">
                  <c:v>6.9116400000000002</c:v>
                </c:pt>
                <c:pt idx="434">
                  <c:v>4.9569799999999997</c:v>
                </c:pt>
                <c:pt idx="435">
                  <c:v>7.3892600000000002</c:v>
                </c:pt>
                <c:pt idx="436">
                  <c:v>6.9382099999999998</c:v>
                </c:pt>
                <c:pt idx="437">
                  <c:v>7.6268900000000004</c:v>
                </c:pt>
                <c:pt idx="438">
                  <c:v>8.3707899999999995</c:v>
                </c:pt>
                <c:pt idx="439">
                  <c:v>2.4238</c:v>
                </c:pt>
                <c:pt idx="440">
                  <c:v>2.0476000000000001</c:v>
                </c:pt>
                <c:pt idx="441">
                  <c:v>6.9155199999999999</c:v>
                </c:pt>
                <c:pt idx="442">
                  <c:v>4.2517699999999996</c:v>
                </c:pt>
                <c:pt idx="443">
                  <c:v>5.1246099999999997</c:v>
                </c:pt>
                <c:pt idx="444">
                  <c:v>5.7935800000000004</c:v>
                </c:pt>
                <c:pt idx="445">
                  <c:v>3.4710299999999998</c:v>
                </c:pt>
                <c:pt idx="446">
                  <c:v>7.1444900000000002</c:v>
                </c:pt>
                <c:pt idx="447">
                  <c:v>3.2449499999999998</c:v>
                </c:pt>
                <c:pt idx="448">
                  <c:v>3.5577000000000001</c:v>
                </c:pt>
                <c:pt idx="449">
                  <c:v>5.5305200000000001</c:v>
                </c:pt>
                <c:pt idx="450">
                  <c:v>8.1793999999999993</c:v>
                </c:pt>
                <c:pt idx="451">
                  <c:v>7.9155199999999999</c:v>
                </c:pt>
                <c:pt idx="452">
                  <c:v>5.3777999999999997</c:v>
                </c:pt>
                <c:pt idx="453">
                  <c:v>7.7078899999999999</c:v>
                </c:pt>
                <c:pt idx="454">
                  <c:v>5.31412</c:v>
                </c:pt>
                <c:pt idx="455">
                  <c:v>4.8089399999999998</c:v>
                </c:pt>
                <c:pt idx="456">
                  <c:v>4.3933900000000001</c:v>
                </c:pt>
                <c:pt idx="457">
                  <c:v>7.4298099999999998</c:v>
                </c:pt>
                <c:pt idx="458">
                  <c:v>4.8917900000000003</c:v>
                </c:pt>
                <c:pt idx="459">
                  <c:v>2.7960400000000001</c:v>
                </c:pt>
                <c:pt idx="460">
                  <c:v>3.39656</c:v>
                </c:pt>
                <c:pt idx="461">
                  <c:v>2.3643999999999998</c:v>
                </c:pt>
                <c:pt idx="462">
                  <c:v>4.8922600000000003</c:v>
                </c:pt>
                <c:pt idx="463">
                  <c:v>3.4917899999999999</c:v>
                </c:pt>
                <c:pt idx="464">
                  <c:v>5.1034499999999996</c:v>
                </c:pt>
                <c:pt idx="465">
                  <c:v>6.6251300000000004</c:v>
                </c:pt>
                <c:pt idx="466">
                  <c:v>3.4169399999999999</c:v>
                </c:pt>
                <c:pt idx="467">
                  <c:v>6.1512000000000002</c:v>
                </c:pt>
                <c:pt idx="468">
                  <c:v>7.3547900000000004</c:v>
                </c:pt>
                <c:pt idx="469">
                  <c:v>7.13605</c:v>
                </c:pt>
                <c:pt idx="470">
                  <c:v>4.6106299999999996</c:v>
                </c:pt>
                <c:pt idx="471">
                  <c:v>8.2215699999999998</c:v>
                </c:pt>
                <c:pt idx="472">
                  <c:v>5.6058599999999998</c:v>
                </c:pt>
                <c:pt idx="473">
                  <c:v>5.4656399999999996</c:v>
                </c:pt>
                <c:pt idx="474">
                  <c:v>5.0544500000000001</c:v>
                </c:pt>
                <c:pt idx="475">
                  <c:v>4.4598399999999998</c:v>
                </c:pt>
                <c:pt idx="476">
                  <c:v>5.548</c:v>
                </c:pt>
                <c:pt idx="477">
                  <c:v>5.0497699999999996</c:v>
                </c:pt>
                <c:pt idx="478">
                  <c:v>8.7625499999999992</c:v>
                </c:pt>
                <c:pt idx="479">
                  <c:v>7.5015999999999998</c:v>
                </c:pt>
                <c:pt idx="480">
                  <c:v>4.5867199999999997</c:v>
                </c:pt>
                <c:pt idx="481">
                  <c:v>6.5632099999999998</c:v>
                </c:pt>
                <c:pt idx="482">
                  <c:v>7.2359499999999999</c:v>
                </c:pt>
                <c:pt idx="483">
                  <c:v>6.6115000000000004</c:v>
                </c:pt>
                <c:pt idx="484">
                  <c:v>2.8165</c:v>
                </c:pt>
                <c:pt idx="485">
                  <c:v>1.8151900000000001</c:v>
                </c:pt>
                <c:pt idx="486">
                  <c:v>6.1771200000000004</c:v>
                </c:pt>
                <c:pt idx="487">
                  <c:v>2.8386499999999999</c:v>
                </c:pt>
                <c:pt idx="488">
                  <c:v>2.5510700000000002</c:v>
                </c:pt>
                <c:pt idx="489">
                  <c:v>2.90985</c:v>
                </c:pt>
                <c:pt idx="490">
                  <c:v>9.3037399999999995</c:v>
                </c:pt>
                <c:pt idx="491">
                  <c:v>4.4463100000000004</c:v>
                </c:pt>
                <c:pt idx="492">
                  <c:v>7.34009</c:v>
                </c:pt>
                <c:pt idx="493">
                  <c:v>6.4697800000000001</c:v>
                </c:pt>
                <c:pt idx="494">
                  <c:v>6.8031699999999997</c:v>
                </c:pt>
                <c:pt idx="495">
                  <c:v>6.9146999999999998</c:v>
                </c:pt>
                <c:pt idx="496">
                  <c:v>3.7610899999999998</c:v>
                </c:pt>
                <c:pt idx="497">
                  <c:v>8.6048100000000005</c:v>
                </c:pt>
                <c:pt idx="498">
                  <c:v>6.3332499999999996</c:v>
                </c:pt>
                <c:pt idx="499">
                  <c:v>8.37608</c:v>
                </c:pt>
                <c:pt idx="500">
                  <c:v>5.2732099999999997</c:v>
                </c:pt>
                <c:pt idx="501">
                  <c:v>4.1242099999999997</c:v>
                </c:pt>
                <c:pt idx="502">
                  <c:v>6.5069999999999997</c:v>
                </c:pt>
                <c:pt idx="503">
                  <c:v>4.53871</c:v>
                </c:pt>
                <c:pt idx="504">
                  <c:v>7.5277200000000004</c:v>
                </c:pt>
                <c:pt idx="505">
                  <c:v>1.64906</c:v>
                </c:pt>
                <c:pt idx="506">
                  <c:v>1.86188</c:v>
                </c:pt>
                <c:pt idx="507">
                  <c:v>2.1240800000000002</c:v>
                </c:pt>
                <c:pt idx="508">
                  <c:v>7.6473199999999997</c:v>
                </c:pt>
                <c:pt idx="509">
                  <c:v>5.5190900000000003</c:v>
                </c:pt>
                <c:pt idx="510">
                  <c:v>5.1056499999999998</c:v>
                </c:pt>
                <c:pt idx="511">
                  <c:v>1.9666999999999999</c:v>
                </c:pt>
                <c:pt idx="512">
                  <c:v>2.0976699999999999</c:v>
                </c:pt>
                <c:pt idx="513">
                  <c:v>7.4240399999999998</c:v>
                </c:pt>
                <c:pt idx="514">
                  <c:v>4.7913399999999999</c:v>
                </c:pt>
                <c:pt idx="515">
                  <c:v>5.1597299999999997</c:v>
                </c:pt>
                <c:pt idx="516">
                  <c:v>7.0744199999999999</c:v>
                </c:pt>
                <c:pt idx="517">
                  <c:v>5.2923499999999999</c:v>
                </c:pt>
                <c:pt idx="518">
                  <c:v>6.1826400000000001</c:v>
                </c:pt>
                <c:pt idx="519">
                  <c:v>3.4306999999999999</c:v>
                </c:pt>
                <c:pt idx="520">
                  <c:v>4.7122299999999999</c:v>
                </c:pt>
                <c:pt idx="521">
                  <c:v>4.01898</c:v>
                </c:pt>
                <c:pt idx="522">
                  <c:v>7.1019600000000001</c:v>
                </c:pt>
                <c:pt idx="523">
                  <c:v>3.8555199999999998</c:v>
                </c:pt>
                <c:pt idx="524">
                  <c:v>5.79209</c:v>
                </c:pt>
                <c:pt idx="525">
                  <c:v>5.0818300000000001</c:v>
                </c:pt>
                <c:pt idx="526">
                  <c:v>4.2902399999999998</c:v>
                </c:pt>
                <c:pt idx="527">
                  <c:v>7.4840999999999998</c:v>
                </c:pt>
                <c:pt idx="528">
                  <c:v>4.44672</c:v>
                </c:pt>
                <c:pt idx="529">
                  <c:v>8.8294200000000007</c:v>
                </c:pt>
                <c:pt idx="530">
                  <c:v>5.7310800000000004</c:v>
                </c:pt>
                <c:pt idx="531">
                  <c:v>6.8659999999999997</c:v>
                </c:pt>
                <c:pt idx="532">
                  <c:v>3.8605800000000001</c:v>
                </c:pt>
                <c:pt idx="533">
                  <c:v>7.5978899999999996</c:v>
                </c:pt>
                <c:pt idx="534">
                  <c:v>6.2600800000000003</c:v>
                </c:pt>
                <c:pt idx="535">
                  <c:v>10.263730000000001</c:v>
                </c:pt>
                <c:pt idx="536">
                  <c:v>6.6071</c:v>
                </c:pt>
                <c:pt idx="537">
                  <c:v>6.6227400000000003</c:v>
                </c:pt>
                <c:pt idx="538">
                  <c:v>3.3376899999999998</c:v>
                </c:pt>
                <c:pt idx="539">
                  <c:v>7.1969900000000004</c:v>
                </c:pt>
                <c:pt idx="540">
                  <c:v>10.263730000000001</c:v>
                </c:pt>
                <c:pt idx="541">
                  <c:v>4.5798800000000002</c:v>
                </c:pt>
                <c:pt idx="542">
                  <c:v>2.7793800000000002</c:v>
                </c:pt>
                <c:pt idx="543">
                  <c:v>5.2568299999999999</c:v>
                </c:pt>
                <c:pt idx="544">
                  <c:v>3.6948099999999999</c:v>
                </c:pt>
                <c:pt idx="545">
                  <c:v>7.33744</c:v>
                </c:pt>
                <c:pt idx="546">
                  <c:v>8.5029400000000006</c:v>
                </c:pt>
                <c:pt idx="547">
                  <c:v>7.8470300000000002</c:v>
                </c:pt>
                <c:pt idx="548">
                  <c:v>8.1044</c:v>
                </c:pt>
                <c:pt idx="549">
                  <c:v>7.1210199999999997</c:v>
                </c:pt>
                <c:pt idx="550">
                  <c:v>6.57524</c:v>
                </c:pt>
                <c:pt idx="551">
                  <c:v>3.7633299999999998</c:v>
                </c:pt>
                <c:pt idx="552">
                  <c:v>2.5713200000000001</c:v>
                </c:pt>
                <c:pt idx="553">
                  <c:v>6.79453</c:v>
                </c:pt>
                <c:pt idx="554">
                  <c:v>9.7114499999999992</c:v>
                </c:pt>
                <c:pt idx="555">
                  <c:v>7.3973000000000004</c:v>
                </c:pt>
                <c:pt idx="556">
                  <c:v>7.2000099999999998</c:v>
                </c:pt>
                <c:pt idx="557">
                  <c:v>5.7191700000000001</c:v>
                </c:pt>
                <c:pt idx="558">
                  <c:v>4.3876600000000003</c:v>
                </c:pt>
                <c:pt idx="559">
                  <c:v>4.9850000000000003</c:v>
                </c:pt>
                <c:pt idx="560">
                  <c:v>6.9206000000000003</c:v>
                </c:pt>
                <c:pt idx="561">
                  <c:v>7.9312399999999998</c:v>
                </c:pt>
                <c:pt idx="562">
                  <c:v>5.5142100000000003</c:v>
                </c:pt>
                <c:pt idx="563">
                  <c:v>4.3677000000000001</c:v>
                </c:pt>
                <c:pt idx="564">
                  <c:v>6.03653</c:v>
                </c:pt>
                <c:pt idx="565">
                  <c:v>4.3247299999999997</c:v>
                </c:pt>
                <c:pt idx="566">
                  <c:v>5.7196899999999999</c:v>
                </c:pt>
                <c:pt idx="567">
                  <c:v>7.34009</c:v>
                </c:pt>
                <c:pt idx="568">
                  <c:v>7.6597900000000001</c:v>
                </c:pt>
                <c:pt idx="569">
                  <c:v>8.5476500000000009</c:v>
                </c:pt>
                <c:pt idx="570">
                  <c:v>6.3762699999999999</c:v>
                </c:pt>
                <c:pt idx="571">
                  <c:v>8.4190400000000007</c:v>
                </c:pt>
                <c:pt idx="572">
                  <c:v>6.12751</c:v>
                </c:pt>
                <c:pt idx="573">
                  <c:v>6.1541399999999999</c:v>
                </c:pt>
                <c:pt idx="574">
                  <c:v>7.3209900000000001</c:v>
                </c:pt>
                <c:pt idx="575">
                  <c:v>4.6977599999999997</c:v>
                </c:pt>
                <c:pt idx="576">
                  <c:v>4.5278200000000002</c:v>
                </c:pt>
                <c:pt idx="577">
                  <c:v>3.8749600000000002</c:v>
                </c:pt>
                <c:pt idx="578">
                  <c:v>6.7073499999999999</c:v>
                </c:pt>
                <c:pt idx="579">
                  <c:v>4.7098399999999998</c:v>
                </c:pt>
                <c:pt idx="580">
                  <c:v>4.0266299999999999</c:v>
                </c:pt>
                <c:pt idx="581">
                  <c:v>5.7844899999999999</c:v>
                </c:pt>
                <c:pt idx="582">
                  <c:v>4.4625399999999997</c:v>
                </c:pt>
                <c:pt idx="583">
                  <c:v>5.5712200000000003</c:v>
                </c:pt>
                <c:pt idx="584">
                  <c:v>4.7001400000000002</c:v>
                </c:pt>
                <c:pt idx="585">
                  <c:v>4.5271499999999998</c:v>
                </c:pt>
                <c:pt idx="586">
                  <c:v>5.8595600000000001</c:v>
                </c:pt>
                <c:pt idx="587">
                  <c:v>10.04283</c:v>
                </c:pt>
                <c:pt idx="588">
                  <c:v>4.6417200000000003</c:v>
                </c:pt>
                <c:pt idx="589">
                  <c:v>5.0444000000000004</c:v>
                </c:pt>
                <c:pt idx="590">
                  <c:v>4.7635100000000001</c:v>
                </c:pt>
                <c:pt idx="591">
                  <c:v>3.6599900000000001</c:v>
                </c:pt>
                <c:pt idx="592">
                  <c:v>5.1025700000000001</c:v>
                </c:pt>
                <c:pt idx="593">
                  <c:v>5.6689600000000002</c:v>
                </c:pt>
                <c:pt idx="594">
                  <c:v>10.056559999999999</c:v>
                </c:pt>
                <c:pt idx="595">
                  <c:v>9.2093100000000003</c:v>
                </c:pt>
                <c:pt idx="596">
                  <c:v>6.8619300000000001</c:v>
                </c:pt>
                <c:pt idx="597">
                  <c:v>4.58</c:v>
                </c:pt>
                <c:pt idx="598">
                  <c:v>3.0812200000000001</c:v>
                </c:pt>
                <c:pt idx="599">
                  <c:v>5.2741800000000003</c:v>
                </c:pt>
                <c:pt idx="600">
                  <c:v>6.8933299999999997</c:v>
                </c:pt>
                <c:pt idx="601">
                  <c:v>3.20166</c:v>
                </c:pt>
                <c:pt idx="602">
                  <c:v>4.5170300000000001</c:v>
                </c:pt>
                <c:pt idx="603">
                  <c:v>6.9647600000000001</c:v>
                </c:pt>
                <c:pt idx="604">
                  <c:v>7.4467400000000001</c:v>
                </c:pt>
                <c:pt idx="605">
                  <c:v>5.0885199999999999</c:v>
                </c:pt>
                <c:pt idx="606">
                  <c:v>5.9019000000000004</c:v>
                </c:pt>
                <c:pt idx="607">
                  <c:v>2.5807500000000001</c:v>
                </c:pt>
                <c:pt idx="608">
                  <c:v>11.213939999999999</c:v>
                </c:pt>
                <c:pt idx="609">
                  <c:v>9.4537300000000002</c:v>
                </c:pt>
                <c:pt idx="610">
                  <c:v>6.5430700000000002</c:v>
                </c:pt>
                <c:pt idx="611">
                  <c:v>5.5962300000000003</c:v>
                </c:pt>
                <c:pt idx="612">
                  <c:v>5.0614100000000004</c:v>
                </c:pt>
                <c:pt idx="613">
                  <c:v>5.12378</c:v>
                </c:pt>
                <c:pt idx="614">
                  <c:v>4.6047799999999999</c:v>
                </c:pt>
                <c:pt idx="615">
                  <c:v>5.5309499999999998</c:v>
                </c:pt>
                <c:pt idx="616">
                  <c:v>7.8228200000000001</c:v>
                </c:pt>
                <c:pt idx="617">
                  <c:v>6.9986699999999997</c:v>
                </c:pt>
                <c:pt idx="618">
                  <c:v>5.7421300000000004</c:v>
                </c:pt>
                <c:pt idx="619">
                  <c:v>6.8114600000000003</c:v>
                </c:pt>
                <c:pt idx="620">
                  <c:v>5.0925099999999999</c:v>
                </c:pt>
                <c:pt idx="621">
                  <c:v>6.5629200000000001</c:v>
                </c:pt>
                <c:pt idx="622">
                  <c:v>5.9471699999999998</c:v>
                </c:pt>
                <c:pt idx="623">
                  <c:v>4.6606699999999996</c:v>
                </c:pt>
                <c:pt idx="624">
                  <c:v>8.8489299999999993</c:v>
                </c:pt>
                <c:pt idx="625">
                  <c:v>7.1932299999999998</c:v>
                </c:pt>
                <c:pt idx="626">
                  <c:v>6.0390800000000002</c:v>
                </c:pt>
                <c:pt idx="627">
                  <c:v>6.8767300000000002</c:v>
                </c:pt>
                <c:pt idx="628">
                  <c:v>7.1947200000000002</c:v>
                </c:pt>
                <c:pt idx="629">
                  <c:v>5.3057100000000004</c:v>
                </c:pt>
                <c:pt idx="630">
                  <c:v>3.6911399999999999</c:v>
                </c:pt>
                <c:pt idx="631">
                  <c:v>7.1747699999999996</c:v>
                </c:pt>
                <c:pt idx="632">
                  <c:v>8.4731100000000001</c:v>
                </c:pt>
                <c:pt idx="633">
                  <c:v>9.0391999999999992</c:v>
                </c:pt>
                <c:pt idx="634">
                  <c:v>5.94604</c:v>
                </c:pt>
                <c:pt idx="635">
                  <c:v>6.5127800000000002</c:v>
                </c:pt>
                <c:pt idx="636">
                  <c:v>6.6190100000000003</c:v>
                </c:pt>
                <c:pt idx="637">
                  <c:v>5.7580299999999998</c:v>
                </c:pt>
                <c:pt idx="638">
                  <c:v>3.9023300000000001</c:v>
                </c:pt>
                <c:pt idx="639">
                  <c:v>3.8069299999999999</c:v>
                </c:pt>
                <c:pt idx="640">
                  <c:v>8.2550299999999996</c:v>
                </c:pt>
                <c:pt idx="641">
                  <c:v>8.3406300000000009</c:v>
                </c:pt>
                <c:pt idx="642">
                  <c:v>5.7285700000000004</c:v>
                </c:pt>
                <c:pt idx="643">
                  <c:v>5.0016499999999997</c:v>
                </c:pt>
                <c:pt idx="644">
                  <c:v>8.0428899999999999</c:v>
                </c:pt>
                <c:pt idx="645">
                  <c:v>8.63504</c:v>
                </c:pt>
                <c:pt idx="646">
                  <c:v>4.7635100000000001</c:v>
                </c:pt>
                <c:pt idx="647">
                  <c:v>6.0289700000000002</c:v>
                </c:pt>
                <c:pt idx="648">
                  <c:v>4.2356999999999996</c:v>
                </c:pt>
                <c:pt idx="649">
                  <c:v>6.1839700000000004</c:v>
                </c:pt>
                <c:pt idx="650">
                  <c:v>7.2058400000000002</c:v>
                </c:pt>
                <c:pt idx="651">
                  <c:v>3.6684000000000001</c:v>
                </c:pt>
                <c:pt idx="652">
                  <c:v>3.4323100000000002</c:v>
                </c:pt>
                <c:pt idx="653">
                  <c:v>5.6203200000000004</c:v>
                </c:pt>
                <c:pt idx="654">
                  <c:v>2.5106899999999999</c:v>
                </c:pt>
                <c:pt idx="655">
                  <c:v>3.32666</c:v>
                </c:pt>
                <c:pt idx="656">
                  <c:v>3.4533499999999999</c:v>
                </c:pt>
                <c:pt idx="657">
                  <c:v>2.3299599999999998</c:v>
                </c:pt>
                <c:pt idx="658">
                  <c:v>2.2225600000000001</c:v>
                </c:pt>
                <c:pt idx="659">
                  <c:v>3.57429</c:v>
                </c:pt>
                <c:pt idx="660">
                  <c:v>6.6169000000000002</c:v>
                </c:pt>
                <c:pt idx="661">
                  <c:v>2.2051699999999999</c:v>
                </c:pt>
                <c:pt idx="662">
                  <c:v>2.8518300000000001</c:v>
                </c:pt>
                <c:pt idx="663">
                  <c:v>2.6830699999999998</c:v>
                </c:pt>
                <c:pt idx="664">
                  <c:v>3.4284699999999999</c:v>
                </c:pt>
                <c:pt idx="665">
                  <c:v>6.7242800000000003</c:v>
                </c:pt>
                <c:pt idx="666">
                  <c:v>6.4373199999999997</c:v>
                </c:pt>
                <c:pt idx="667">
                  <c:v>4.5423400000000003</c:v>
                </c:pt>
                <c:pt idx="668">
                  <c:v>4.2164599999999997</c:v>
                </c:pt>
                <c:pt idx="669">
                  <c:v>5.93018</c:v>
                </c:pt>
                <c:pt idx="670">
                  <c:v>6.3924799999999999</c:v>
                </c:pt>
                <c:pt idx="671">
                  <c:v>3.5502600000000002</c:v>
                </c:pt>
                <c:pt idx="672">
                  <c:v>7.8818200000000003</c:v>
                </c:pt>
                <c:pt idx="673">
                  <c:v>7.4139900000000001</c:v>
                </c:pt>
                <c:pt idx="674">
                  <c:v>5.3626800000000001</c:v>
                </c:pt>
                <c:pt idx="675">
                  <c:v>4.8697800000000004</c:v>
                </c:pt>
                <c:pt idx="676">
                  <c:v>2.3460899999999998</c:v>
                </c:pt>
                <c:pt idx="677">
                  <c:v>4.3299599999999998</c:v>
                </c:pt>
                <c:pt idx="678">
                  <c:v>4.1320399999999999</c:v>
                </c:pt>
                <c:pt idx="679">
                  <c:v>4.8532900000000003</c:v>
                </c:pt>
                <c:pt idx="680">
                  <c:v>6.16031</c:v>
                </c:pt>
                <c:pt idx="681">
                  <c:v>8.3550400000000007</c:v>
                </c:pt>
                <c:pt idx="682">
                  <c:v>6.6590699999999998</c:v>
                </c:pt>
                <c:pt idx="683">
                  <c:v>5.0429899999999996</c:v>
                </c:pt>
                <c:pt idx="684">
                  <c:v>7.5150499999999996</c:v>
                </c:pt>
                <c:pt idx="685">
                  <c:v>3.04915</c:v>
                </c:pt>
                <c:pt idx="686">
                  <c:v>5.2741800000000003</c:v>
                </c:pt>
                <c:pt idx="687">
                  <c:v>5.9824700000000002</c:v>
                </c:pt>
                <c:pt idx="688">
                  <c:v>7.2575500000000002</c:v>
                </c:pt>
                <c:pt idx="689">
                  <c:v>5.0429899999999996</c:v>
                </c:pt>
                <c:pt idx="690">
                  <c:v>6.3322599999999998</c:v>
                </c:pt>
                <c:pt idx="691">
                  <c:v>6.0283100000000003</c:v>
                </c:pt>
                <c:pt idx="692">
                  <c:v>5.7388000000000003</c:v>
                </c:pt>
                <c:pt idx="693">
                  <c:v>7.1681900000000001</c:v>
                </c:pt>
                <c:pt idx="694">
                  <c:v>7.91892</c:v>
                </c:pt>
                <c:pt idx="695">
                  <c:v>7.2990599999999999</c:v>
                </c:pt>
                <c:pt idx="696">
                  <c:v>6.4162999999999997</c:v>
                </c:pt>
                <c:pt idx="697">
                  <c:v>7.1583199999999998</c:v>
                </c:pt>
                <c:pt idx="698">
                  <c:v>6.0778299999999996</c:v>
                </c:pt>
                <c:pt idx="699">
                  <c:v>5.46007</c:v>
                </c:pt>
                <c:pt idx="700">
                  <c:v>6.8393499999999996</c:v>
                </c:pt>
                <c:pt idx="701">
                  <c:v>7.0142899999999999</c:v>
                </c:pt>
                <c:pt idx="702">
                  <c:v>4.2235899999999997</c:v>
                </c:pt>
                <c:pt idx="703">
                  <c:v>8.7474399999999992</c:v>
                </c:pt>
                <c:pt idx="704">
                  <c:v>3.3464700000000001</c:v>
                </c:pt>
                <c:pt idx="705">
                  <c:v>3.6584599999999998</c:v>
                </c:pt>
                <c:pt idx="706">
                  <c:v>5.6904300000000001</c:v>
                </c:pt>
                <c:pt idx="707">
                  <c:v>2.23434</c:v>
                </c:pt>
                <c:pt idx="708">
                  <c:v>5.10527</c:v>
                </c:pt>
                <c:pt idx="709">
                  <c:v>6.85494</c:v>
                </c:pt>
                <c:pt idx="710">
                  <c:v>5.3484299999999996</c:v>
                </c:pt>
                <c:pt idx="711">
                  <c:v>7.4596200000000001</c:v>
                </c:pt>
                <c:pt idx="712">
                  <c:v>7.3920300000000001</c:v>
                </c:pt>
                <c:pt idx="713">
                  <c:v>6.6891299999999996</c:v>
                </c:pt>
                <c:pt idx="714">
                  <c:v>7.4824799999999998</c:v>
                </c:pt>
                <c:pt idx="715">
                  <c:v>3.58311</c:v>
                </c:pt>
                <c:pt idx="716">
                  <c:v>3.69672</c:v>
                </c:pt>
                <c:pt idx="717">
                  <c:v>9.4015199999999997</c:v>
                </c:pt>
                <c:pt idx="718">
                  <c:v>7.8751499999999997</c:v>
                </c:pt>
                <c:pt idx="719">
                  <c:v>4.2671400000000004</c:v>
                </c:pt>
                <c:pt idx="720">
                  <c:v>3.9955400000000001</c:v>
                </c:pt>
                <c:pt idx="721">
                  <c:v>4.8311299999999999</c:v>
                </c:pt>
                <c:pt idx="722">
                  <c:v>5.0613900000000003</c:v>
                </c:pt>
                <c:pt idx="723">
                  <c:v>2.1581199999999998</c:v>
                </c:pt>
                <c:pt idx="724">
                  <c:v>3.6679400000000002</c:v>
                </c:pt>
                <c:pt idx="725">
                  <c:v>3.3650500000000001</c:v>
                </c:pt>
                <c:pt idx="726">
                  <c:v>1.92381</c:v>
                </c:pt>
                <c:pt idx="727">
                  <c:v>2.9537800000000001</c:v>
                </c:pt>
                <c:pt idx="728">
                  <c:v>2.1317200000000001</c:v>
                </c:pt>
                <c:pt idx="729">
                  <c:v>2.2307999999999999</c:v>
                </c:pt>
                <c:pt idx="730">
                  <c:v>8.9415700000000005</c:v>
                </c:pt>
                <c:pt idx="731">
                  <c:v>5.9055</c:v>
                </c:pt>
                <c:pt idx="732">
                  <c:v>2.2459199999999999</c:v>
                </c:pt>
                <c:pt idx="733">
                  <c:v>2.4984199999999999</c:v>
                </c:pt>
                <c:pt idx="734">
                  <c:v>6.2577499999999997</c:v>
                </c:pt>
                <c:pt idx="735">
                  <c:v>5.0675699999999999</c:v>
                </c:pt>
                <c:pt idx="736">
                  <c:v>9.3513599999999997</c:v>
                </c:pt>
                <c:pt idx="737">
                  <c:v>2.58325</c:v>
                </c:pt>
                <c:pt idx="738">
                  <c:v>6.0991600000000004</c:v>
                </c:pt>
                <c:pt idx="739">
                  <c:v>6.5005600000000001</c:v>
                </c:pt>
                <c:pt idx="740">
                  <c:v>4.5622400000000001</c:v>
                </c:pt>
                <c:pt idx="741">
                  <c:v>6.6286899999999997</c:v>
                </c:pt>
                <c:pt idx="742">
                  <c:v>3.5686300000000002</c:v>
                </c:pt>
                <c:pt idx="743">
                  <c:v>9.4717000000000002</c:v>
                </c:pt>
                <c:pt idx="744">
                  <c:v>2.8320500000000002</c:v>
                </c:pt>
                <c:pt idx="745">
                  <c:v>2.4861800000000001</c:v>
                </c:pt>
                <c:pt idx="746">
                  <c:v>4.9442399999999997</c:v>
                </c:pt>
                <c:pt idx="747">
                  <c:v>6.72342</c:v>
                </c:pt>
                <c:pt idx="748">
                  <c:v>6.3832300000000002</c:v>
                </c:pt>
                <c:pt idx="749">
                  <c:v>5.91092</c:v>
                </c:pt>
                <c:pt idx="750">
                  <c:v>5.7719899999999997</c:v>
                </c:pt>
                <c:pt idx="751">
                  <c:v>7.9130599999999998</c:v>
                </c:pt>
                <c:pt idx="752">
                  <c:v>3.7280700000000002</c:v>
                </c:pt>
                <c:pt idx="753">
                  <c:v>3.0925199999999999</c:v>
                </c:pt>
                <c:pt idx="754">
                  <c:v>3.5720100000000001</c:v>
                </c:pt>
                <c:pt idx="755">
                  <c:v>5.5694999999999997</c:v>
                </c:pt>
                <c:pt idx="756">
                  <c:v>7.8694300000000004</c:v>
                </c:pt>
                <c:pt idx="757">
                  <c:v>5.1852400000000003</c:v>
                </c:pt>
                <c:pt idx="758">
                  <c:v>7.7659799999999999</c:v>
                </c:pt>
                <c:pt idx="759">
                  <c:v>5.3652899999999999</c:v>
                </c:pt>
                <c:pt idx="760">
                  <c:v>7.1230200000000004</c:v>
                </c:pt>
                <c:pt idx="761">
                  <c:v>6.5361599999999997</c:v>
                </c:pt>
                <c:pt idx="762">
                  <c:v>5.0552400000000004</c:v>
                </c:pt>
                <c:pt idx="763">
                  <c:v>4.3904199999999998</c:v>
                </c:pt>
                <c:pt idx="764">
                  <c:v>3.3594400000000002</c:v>
                </c:pt>
                <c:pt idx="765">
                  <c:v>2.36985</c:v>
                </c:pt>
                <c:pt idx="766">
                  <c:v>3.6560100000000002</c:v>
                </c:pt>
                <c:pt idx="767">
                  <c:v>7.4807699999999997</c:v>
                </c:pt>
                <c:pt idx="768">
                  <c:v>8.8191500000000005</c:v>
                </c:pt>
                <c:pt idx="769">
                  <c:v>10.407080000000001</c:v>
                </c:pt>
                <c:pt idx="770">
                  <c:v>7.78451</c:v>
                </c:pt>
                <c:pt idx="771">
                  <c:v>5.3082399999999996</c:v>
                </c:pt>
                <c:pt idx="772">
                  <c:v>5.6319299999999997</c:v>
                </c:pt>
                <c:pt idx="773">
                  <c:v>3.9810500000000002</c:v>
                </c:pt>
                <c:pt idx="774">
                  <c:v>6.8829399999999996</c:v>
                </c:pt>
                <c:pt idx="775">
                  <c:v>2.27223</c:v>
                </c:pt>
                <c:pt idx="776">
                  <c:v>2.5676600000000001</c:v>
                </c:pt>
                <c:pt idx="777">
                  <c:v>3.4544999999999999</c:v>
                </c:pt>
                <c:pt idx="778">
                  <c:v>6.6437799999999996</c:v>
                </c:pt>
                <c:pt idx="779">
                  <c:v>3.1660900000000001</c:v>
                </c:pt>
                <c:pt idx="780">
                  <c:v>3.7894100000000002</c:v>
                </c:pt>
                <c:pt idx="781">
                  <c:v>3.6985399999999999</c:v>
                </c:pt>
                <c:pt idx="782">
                  <c:v>2.0598100000000001</c:v>
                </c:pt>
                <c:pt idx="783">
                  <c:v>2.5114800000000002</c:v>
                </c:pt>
                <c:pt idx="784">
                  <c:v>2.2199200000000001</c:v>
                </c:pt>
                <c:pt idx="785">
                  <c:v>3.1771500000000001</c:v>
                </c:pt>
                <c:pt idx="786">
                  <c:v>5.07456</c:v>
                </c:pt>
                <c:pt idx="787">
                  <c:v>6.2982800000000001</c:v>
                </c:pt>
                <c:pt idx="788">
                  <c:v>6.8357599999999996</c:v>
                </c:pt>
                <c:pt idx="789">
                  <c:v>4.7290200000000002</c:v>
                </c:pt>
                <c:pt idx="790">
                  <c:v>2.8606699999999998</c:v>
                </c:pt>
                <c:pt idx="791">
                  <c:v>3.3599700000000001</c:v>
                </c:pt>
                <c:pt idx="792">
                  <c:v>2.2682799999999999</c:v>
                </c:pt>
                <c:pt idx="793">
                  <c:v>3.3875099999999998</c:v>
                </c:pt>
                <c:pt idx="794">
                  <c:v>4.6038600000000001</c:v>
                </c:pt>
                <c:pt idx="795">
                  <c:v>5.6905400000000004</c:v>
                </c:pt>
                <c:pt idx="796">
                  <c:v>7.9909600000000003</c:v>
                </c:pt>
                <c:pt idx="797">
                  <c:v>3.0802399999999999</c:v>
                </c:pt>
                <c:pt idx="798">
                  <c:v>4.5632400000000004</c:v>
                </c:pt>
                <c:pt idx="799">
                  <c:v>6.5676100000000002</c:v>
                </c:pt>
                <c:pt idx="800">
                  <c:v>5.66038</c:v>
                </c:pt>
                <c:pt idx="801">
                  <c:v>5.9714900000000002</c:v>
                </c:pt>
                <c:pt idx="802">
                  <c:v>4.9400300000000001</c:v>
                </c:pt>
                <c:pt idx="803">
                  <c:v>4.8039699999999996</c:v>
                </c:pt>
                <c:pt idx="804">
                  <c:v>9.2677399999999999</c:v>
                </c:pt>
                <c:pt idx="805">
                  <c:v>5.8558899999999996</c:v>
                </c:pt>
                <c:pt idx="806">
                  <c:v>7.92401</c:v>
                </c:pt>
                <c:pt idx="807">
                  <c:v>7.5562300000000002</c:v>
                </c:pt>
                <c:pt idx="808">
                  <c:v>7.5147700000000004</c:v>
                </c:pt>
                <c:pt idx="809">
                  <c:v>4.01898</c:v>
                </c:pt>
                <c:pt idx="810">
                  <c:v>6.7282500000000001</c:v>
                </c:pt>
                <c:pt idx="811">
                  <c:v>4.3018400000000003</c:v>
                </c:pt>
                <c:pt idx="812">
                  <c:v>4.1961500000000003</c:v>
                </c:pt>
                <c:pt idx="813">
                  <c:v>7.9364600000000003</c:v>
                </c:pt>
                <c:pt idx="814">
                  <c:v>5.66859</c:v>
                </c:pt>
                <c:pt idx="815">
                  <c:v>4.2337199999999999</c:v>
                </c:pt>
                <c:pt idx="816">
                  <c:v>5.9306900000000002</c:v>
                </c:pt>
                <c:pt idx="817">
                  <c:v>4.6597200000000001</c:v>
                </c:pt>
                <c:pt idx="818">
                  <c:v>4.69015</c:v>
                </c:pt>
                <c:pt idx="819">
                  <c:v>8.5671300000000006</c:v>
                </c:pt>
                <c:pt idx="820">
                  <c:v>4.4301000000000004</c:v>
                </c:pt>
                <c:pt idx="821">
                  <c:v>2.9086599999999998</c:v>
                </c:pt>
                <c:pt idx="822">
                  <c:v>8.2187599999999996</c:v>
                </c:pt>
                <c:pt idx="823">
                  <c:v>7.9699200000000001</c:v>
                </c:pt>
                <c:pt idx="824">
                  <c:v>7.9898400000000001</c:v>
                </c:pt>
                <c:pt idx="825">
                  <c:v>3.5011199999999998</c:v>
                </c:pt>
                <c:pt idx="826">
                  <c:v>5.8492100000000002</c:v>
                </c:pt>
                <c:pt idx="827">
                  <c:v>5.3150700000000004</c:v>
                </c:pt>
                <c:pt idx="828">
                  <c:v>6.2878299999999996</c:v>
                </c:pt>
                <c:pt idx="829">
                  <c:v>4.6916799999999999</c:v>
                </c:pt>
                <c:pt idx="830">
                  <c:v>4.7276400000000001</c:v>
                </c:pt>
                <c:pt idx="831">
                  <c:v>6.54474</c:v>
                </c:pt>
                <c:pt idx="832">
                  <c:v>6.6919399999999998</c:v>
                </c:pt>
                <c:pt idx="833">
                  <c:v>6.7166899999999998</c:v>
                </c:pt>
                <c:pt idx="834">
                  <c:v>2.91736</c:v>
                </c:pt>
                <c:pt idx="835">
                  <c:v>6.4849500000000004</c:v>
                </c:pt>
                <c:pt idx="836">
                  <c:v>3.97506</c:v>
                </c:pt>
                <c:pt idx="837">
                  <c:v>3.8445499999999999</c:v>
                </c:pt>
                <c:pt idx="838">
                  <c:v>3.4685800000000002</c:v>
                </c:pt>
                <c:pt idx="839">
                  <c:v>2.8688099999999999</c:v>
                </c:pt>
                <c:pt idx="840">
                  <c:v>5.2908799999999996</c:v>
                </c:pt>
                <c:pt idx="841">
                  <c:v>2.8534299999999999</c:v>
                </c:pt>
                <c:pt idx="842">
                  <c:v>10.64636</c:v>
                </c:pt>
                <c:pt idx="843">
                  <c:v>2.7897799999999999</c:v>
                </c:pt>
                <c:pt idx="844">
                  <c:v>3.1017600000000001</c:v>
                </c:pt>
                <c:pt idx="845">
                  <c:v>2.1519699999999999</c:v>
                </c:pt>
                <c:pt idx="846">
                  <c:v>8.0590100000000007</c:v>
                </c:pt>
                <c:pt idx="847">
                  <c:v>3.9116</c:v>
                </c:pt>
                <c:pt idx="848">
                  <c:v>6.59795</c:v>
                </c:pt>
                <c:pt idx="849">
                  <c:v>4.3335600000000003</c:v>
                </c:pt>
                <c:pt idx="850">
                  <c:v>7.2018899999999997</c:v>
                </c:pt>
                <c:pt idx="851">
                  <c:v>2.9632100000000001</c:v>
                </c:pt>
                <c:pt idx="852">
                  <c:v>4.4356799999999996</c:v>
                </c:pt>
                <c:pt idx="853">
                  <c:v>7.4850500000000002</c:v>
                </c:pt>
                <c:pt idx="854">
                  <c:v>2.90985</c:v>
                </c:pt>
                <c:pt idx="855">
                  <c:v>5.7196899999999999</c:v>
                </c:pt>
                <c:pt idx="856">
                  <c:v>3.7827700000000002</c:v>
                </c:pt>
                <c:pt idx="857">
                  <c:v>4.7729100000000004</c:v>
                </c:pt>
                <c:pt idx="858">
                  <c:v>3.0265</c:v>
                </c:pt>
                <c:pt idx="859">
                  <c:v>7.2357800000000001</c:v>
                </c:pt>
                <c:pt idx="860">
                  <c:v>7.00312</c:v>
                </c:pt>
                <c:pt idx="861">
                  <c:v>6.6394500000000001</c:v>
                </c:pt>
                <c:pt idx="862">
                  <c:v>5.3283699999999996</c:v>
                </c:pt>
                <c:pt idx="863">
                  <c:v>4.6636300000000004</c:v>
                </c:pt>
                <c:pt idx="864">
                  <c:v>4.64358</c:v>
                </c:pt>
                <c:pt idx="865">
                  <c:v>4.7837500000000004</c:v>
                </c:pt>
                <c:pt idx="866">
                  <c:v>4.2454700000000001</c:v>
                </c:pt>
                <c:pt idx="867">
                  <c:v>5.2033399999999999</c:v>
                </c:pt>
                <c:pt idx="868">
                  <c:v>4.2062099999999996</c:v>
                </c:pt>
                <c:pt idx="869">
                  <c:v>7.3296099999999997</c:v>
                </c:pt>
                <c:pt idx="870">
                  <c:v>6.8390300000000002</c:v>
                </c:pt>
                <c:pt idx="871">
                  <c:v>4.1908099999999999</c:v>
                </c:pt>
                <c:pt idx="872">
                  <c:v>6.6353099999999996</c:v>
                </c:pt>
                <c:pt idx="873">
                  <c:v>3.3016800000000002</c:v>
                </c:pt>
                <c:pt idx="874">
                  <c:v>7.1054700000000004</c:v>
                </c:pt>
                <c:pt idx="875">
                  <c:v>7.2556700000000003</c:v>
                </c:pt>
                <c:pt idx="876">
                  <c:v>8.1644199999999998</c:v>
                </c:pt>
                <c:pt idx="877">
                  <c:v>2.34402</c:v>
                </c:pt>
                <c:pt idx="878">
                  <c:v>5.1353200000000001</c:v>
                </c:pt>
                <c:pt idx="879">
                  <c:v>5.4822300000000004</c:v>
                </c:pt>
                <c:pt idx="880">
                  <c:v>5.8704000000000001</c:v>
                </c:pt>
                <c:pt idx="881">
                  <c:v>1.91018</c:v>
                </c:pt>
                <c:pt idx="882">
                  <c:v>6.2169800000000004</c:v>
                </c:pt>
                <c:pt idx="883">
                  <c:v>7.7204300000000003</c:v>
                </c:pt>
                <c:pt idx="884">
                  <c:v>3.5080499999999999</c:v>
                </c:pt>
                <c:pt idx="885">
                  <c:v>4.3933900000000001</c:v>
                </c:pt>
                <c:pt idx="886">
                  <c:v>5.8260500000000004</c:v>
                </c:pt>
                <c:pt idx="887">
                  <c:v>10.05139</c:v>
                </c:pt>
                <c:pt idx="888">
                  <c:v>8.6886200000000002</c:v>
                </c:pt>
                <c:pt idx="889">
                  <c:v>7.7469000000000001</c:v>
                </c:pt>
                <c:pt idx="890">
                  <c:v>7.74932</c:v>
                </c:pt>
                <c:pt idx="891">
                  <c:v>2.6458699999999999</c:v>
                </c:pt>
                <c:pt idx="892">
                  <c:v>2.0083799999999998</c:v>
                </c:pt>
                <c:pt idx="893">
                  <c:v>7.9475499999999997</c:v>
                </c:pt>
                <c:pt idx="894">
                  <c:v>8.1191300000000002</c:v>
                </c:pt>
                <c:pt idx="895">
                  <c:v>8.9964399999999998</c:v>
                </c:pt>
                <c:pt idx="896">
                  <c:v>5.0272199999999998</c:v>
                </c:pt>
                <c:pt idx="897">
                  <c:v>6.9882999999999997</c:v>
                </c:pt>
                <c:pt idx="898">
                  <c:v>6.7850999999999999</c:v>
                </c:pt>
                <c:pt idx="899">
                  <c:v>6.7832299999999996</c:v>
                </c:pt>
                <c:pt idx="900">
                  <c:v>5.08847</c:v>
                </c:pt>
                <c:pt idx="901">
                  <c:v>2.5226299999999999</c:v>
                </c:pt>
                <c:pt idx="902">
                  <c:v>3.8310200000000001</c:v>
                </c:pt>
                <c:pt idx="903">
                  <c:v>3.7465799999999998</c:v>
                </c:pt>
                <c:pt idx="904">
                  <c:v>9.9625199999999996</c:v>
                </c:pt>
                <c:pt idx="905">
                  <c:v>9.2902799999999992</c:v>
                </c:pt>
                <c:pt idx="906">
                  <c:v>4.9658100000000003</c:v>
                </c:pt>
                <c:pt idx="907">
                  <c:v>5.9117100000000002</c:v>
                </c:pt>
                <c:pt idx="908">
                  <c:v>6.36435</c:v>
                </c:pt>
                <c:pt idx="909">
                  <c:v>5.9581200000000001</c:v>
                </c:pt>
                <c:pt idx="910">
                  <c:v>8.1990400000000001</c:v>
                </c:pt>
                <c:pt idx="911">
                  <c:v>2.5857199999999998</c:v>
                </c:pt>
                <c:pt idx="912">
                  <c:v>6.4219900000000001</c:v>
                </c:pt>
                <c:pt idx="913">
                  <c:v>5.5409100000000002</c:v>
                </c:pt>
                <c:pt idx="914">
                  <c:v>6.7552599999999998</c:v>
                </c:pt>
                <c:pt idx="915">
                  <c:v>5.6439700000000004</c:v>
                </c:pt>
                <c:pt idx="916">
                  <c:v>2.2747600000000001</c:v>
                </c:pt>
                <c:pt idx="917">
                  <c:v>7.9288800000000004</c:v>
                </c:pt>
                <c:pt idx="918">
                  <c:v>4.6896599999999999</c:v>
                </c:pt>
                <c:pt idx="919">
                  <c:v>6.4031200000000004</c:v>
                </c:pt>
                <c:pt idx="920">
                  <c:v>6.3070399999999998</c:v>
                </c:pt>
                <c:pt idx="921">
                  <c:v>2.88164</c:v>
                </c:pt>
                <c:pt idx="922">
                  <c:v>6.0240999999999998</c:v>
                </c:pt>
                <c:pt idx="923">
                  <c:v>5.3652899999999999</c:v>
                </c:pt>
                <c:pt idx="924">
                  <c:v>8.5101700000000005</c:v>
                </c:pt>
                <c:pt idx="925">
                  <c:v>6.3406599999999997</c:v>
                </c:pt>
                <c:pt idx="926">
                  <c:v>4.3491900000000001</c:v>
                </c:pt>
                <c:pt idx="927">
                  <c:v>6.8810000000000002</c:v>
                </c:pt>
                <c:pt idx="928">
                  <c:v>6.1676900000000003</c:v>
                </c:pt>
                <c:pt idx="929">
                  <c:v>5.8374800000000002</c:v>
                </c:pt>
                <c:pt idx="930">
                  <c:v>5.47804</c:v>
                </c:pt>
                <c:pt idx="931">
                  <c:v>3.3804400000000001</c:v>
                </c:pt>
                <c:pt idx="932">
                  <c:v>6.5390600000000001</c:v>
                </c:pt>
                <c:pt idx="933">
                  <c:v>6.2420299999999997</c:v>
                </c:pt>
                <c:pt idx="934">
                  <c:v>4.9405200000000002</c:v>
                </c:pt>
                <c:pt idx="935">
                  <c:v>2.1837399999999998</c:v>
                </c:pt>
                <c:pt idx="936">
                  <c:v>2.5346299999999999</c:v>
                </c:pt>
                <c:pt idx="937">
                  <c:v>2.2529300000000001</c:v>
                </c:pt>
                <c:pt idx="938">
                  <c:v>1.92191</c:v>
                </c:pt>
                <c:pt idx="939">
                  <c:v>5.5244200000000001</c:v>
                </c:pt>
                <c:pt idx="940">
                  <c:v>4.1446199999999997</c:v>
                </c:pt>
                <c:pt idx="941">
                  <c:v>6.9384600000000001</c:v>
                </c:pt>
                <c:pt idx="942">
                  <c:v>4.8665399999999996</c:v>
                </c:pt>
                <c:pt idx="943">
                  <c:v>3.4290400000000001</c:v>
                </c:pt>
                <c:pt idx="944">
                  <c:v>3.1065</c:v>
                </c:pt>
                <c:pt idx="945">
                  <c:v>6.9113600000000002</c:v>
                </c:pt>
                <c:pt idx="946">
                  <c:v>8.5891099999999998</c:v>
                </c:pt>
                <c:pt idx="947">
                  <c:v>4.2904400000000003</c:v>
                </c:pt>
                <c:pt idx="948">
                  <c:v>3.9636499999999999</c:v>
                </c:pt>
                <c:pt idx="949">
                  <c:v>3.7130299999999998</c:v>
                </c:pt>
                <c:pt idx="950">
                  <c:v>6.5930299999999997</c:v>
                </c:pt>
                <c:pt idx="951">
                  <c:v>2.40347</c:v>
                </c:pt>
                <c:pt idx="952">
                  <c:v>3.3955299999999999</c:v>
                </c:pt>
                <c:pt idx="953">
                  <c:v>3.0200900000000002</c:v>
                </c:pt>
                <c:pt idx="954">
                  <c:v>2.7967900000000001</c:v>
                </c:pt>
                <c:pt idx="955">
                  <c:v>3.2561300000000002</c:v>
                </c:pt>
                <c:pt idx="956">
                  <c:v>5.6354800000000003</c:v>
                </c:pt>
                <c:pt idx="957">
                  <c:v>7.0419999999999998</c:v>
                </c:pt>
                <c:pt idx="958">
                  <c:v>5.6412500000000003</c:v>
                </c:pt>
                <c:pt idx="959">
                  <c:v>5.5148900000000003</c:v>
                </c:pt>
                <c:pt idx="960">
                  <c:v>2.3611300000000002</c:v>
                </c:pt>
                <c:pt idx="961">
                  <c:v>2.2029800000000002</c:v>
                </c:pt>
                <c:pt idx="962">
                  <c:v>2.72695</c:v>
                </c:pt>
                <c:pt idx="963">
                  <c:v>1.8634900000000001</c:v>
                </c:pt>
                <c:pt idx="964">
                  <c:v>1.91018</c:v>
                </c:pt>
                <c:pt idx="965">
                  <c:v>3.2615400000000001</c:v>
                </c:pt>
                <c:pt idx="966">
                  <c:v>2.6245500000000002</c:v>
                </c:pt>
                <c:pt idx="967">
                  <c:v>2.7380100000000001</c:v>
                </c:pt>
                <c:pt idx="968">
                  <c:v>2.1990099999999999</c:v>
                </c:pt>
                <c:pt idx="969">
                  <c:v>3.8514699999999999</c:v>
                </c:pt>
                <c:pt idx="970">
                  <c:v>3.0531899999999998</c:v>
                </c:pt>
                <c:pt idx="971">
                  <c:v>2.6847599999999998</c:v>
                </c:pt>
                <c:pt idx="972">
                  <c:v>3.9312</c:v>
                </c:pt>
                <c:pt idx="973">
                  <c:v>2.8534299999999999</c:v>
                </c:pt>
                <c:pt idx="974">
                  <c:v>5.3829900000000004</c:v>
                </c:pt>
                <c:pt idx="975">
                  <c:v>4.8679699999999997</c:v>
                </c:pt>
                <c:pt idx="976">
                  <c:v>2.9038599999999999</c:v>
                </c:pt>
                <c:pt idx="977">
                  <c:v>3.7106499999999998</c:v>
                </c:pt>
                <c:pt idx="978">
                  <c:v>5.2126599999999996</c:v>
                </c:pt>
                <c:pt idx="979">
                  <c:v>3.02285</c:v>
                </c:pt>
                <c:pt idx="980">
                  <c:v>1.87144</c:v>
                </c:pt>
                <c:pt idx="981">
                  <c:v>1.87144</c:v>
                </c:pt>
                <c:pt idx="982">
                  <c:v>8.5877099999999995</c:v>
                </c:pt>
                <c:pt idx="983">
                  <c:v>5.4113300000000004</c:v>
                </c:pt>
                <c:pt idx="984">
                  <c:v>7.5083599999999997</c:v>
                </c:pt>
                <c:pt idx="985">
                  <c:v>7.4927200000000003</c:v>
                </c:pt>
                <c:pt idx="986">
                  <c:v>6.1095800000000002</c:v>
                </c:pt>
                <c:pt idx="987">
                  <c:v>6.6600599999999996</c:v>
                </c:pt>
                <c:pt idx="988">
                  <c:v>5.0912100000000002</c:v>
                </c:pt>
                <c:pt idx="989">
                  <c:v>7.6045400000000001</c:v>
                </c:pt>
                <c:pt idx="990">
                  <c:v>5.2294</c:v>
                </c:pt>
                <c:pt idx="991">
                  <c:v>6.7752400000000002</c:v>
                </c:pt>
                <c:pt idx="992">
                  <c:v>4.6271500000000003</c:v>
                </c:pt>
                <c:pt idx="993">
                  <c:v>7.0110099999999997</c:v>
                </c:pt>
                <c:pt idx="994">
                  <c:v>7.6617300000000004</c:v>
                </c:pt>
                <c:pt idx="995">
                  <c:v>7.2439299999999998</c:v>
                </c:pt>
                <c:pt idx="996">
                  <c:v>3.8708399999999998</c:v>
                </c:pt>
                <c:pt idx="997">
                  <c:v>7.1734499999999999</c:v>
                </c:pt>
                <c:pt idx="998">
                  <c:v>6.4262800000000002</c:v>
                </c:pt>
                <c:pt idx="999">
                  <c:v>8.5002300000000002</c:v>
                </c:pt>
                <c:pt idx="1000">
                  <c:v>5.8971999999999998</c:v>
                </c:pt>
                <c:pt idx="1001">
                  <c:v>4.8380400000000003</c:v>
                </c:pt>
                <c:pt idx="1002">
                  <c:v>7.3905900000000004</c:v>
                </c:pt>
                <c:pt idx="1003">
                  <c:v>5.9795999999999996</c:v>
                </c:pt>
                <c:pt idx="1004">
                  <c:v>6.5901100000000001</c:v>
                </c:pt>
                <c:pt idx="1005">
                  <c:v>9.2134099999999997</c:v>
                </c:pt>
                <c:pt idx="1006">
                  <c:v>7.5999299999999996</c:v>
                </c:pt>
                <c:pt idx="1007">
                  <c:v>3.7665500000000001</c:v>
                </c:pt>
                <c:pt idx="1008">
                  <c:v>7.8569000000000004</c:v>
                </c:pt>
                <c:pt idx="1009">
                  <c:v>6.0807500000000001</c:v>
                </c:pt>
                <c:pt idx="1010">
                  <c:v>5.2928199999999999</c:v>
                </c:pt>
                <c:pt idx="1011">
                  <c:v>5.95939</c:v>
                </c:pt>
                <c:pt idx="1012">
                  <c:v>6.9089200000000002</c:v>
                </c:pt>
                <c:pt idx="1013">
                  <c:v>4.4878900000000002</c:v>
                </c:pt>
                <c:pt idx="1014">
                  <c:v>6.2812900000000003</c:v>
                </c:pt>
                <c:pt idx="1015">
                  <c:v>4.9179000000000004</c:v>
                </c:pt>
                <c:pt idx="1016">
                  <c:v>5.9117100000000002</c:v>
                </c:pt>
                <c:pt idx="1017">
                  <c:v>5.1503300000000003</c:v>
                </c:pt>
                <c:pt idx="1018">
                  <c:v>3.0559599999999998</c:v>
                </c:pt>
                <c:pt idx="1019">
                  <c:v>7.4827500000000002</c:v>
                </c:pt>
                <c:pt idx="1020">
                  <c:v>6.4515099999999999</c:v>
                </c:pt>
                <c:pt idx="1021">
                  <c:v>5.8367399999999998</c:v>
                </c:pt>
                <c:pt idx="1022">
                  <c:v>5.3312299999999997</c:v>
                </c:pt>
                <c:pt idx="1023">
                  <c:v>4.1678199999999999</c:v>
                </c:pt>
                <c:pt idx="1024">
                  <c:v>11.471410000000001</c:v>
                </c:pt>
                <c:pt idx="1025">
                  <c:v>8.2411899999999996</c:v>
                </c:pt>
                <c:pt idx="1026">
                  <c:v>6.3136599999999996</c:v>
                </c:pt>
                <c:pt idx="1027">
                  <c:v>6.8916000000000004</c:v>
                </c:pt>
                <c:pt idx="1028">
                  <c:v>5.2386400000000002</c:v>
                </c:pt>
                <c:pt idx="1029">
                  <c:v>6.1797599999999999</c:v>
                </c:pt>
                <c:pt idx="1030">
                  <c:v>5.8821700000000003</c:v>
                </c:pt>
                <c:pt idx="1031">
                  <c:v>7.2449000000000003</c:v>
                </c:pt>
                <c:pt idx="1032">
                  <c:v>3.5931500000000001</c:v>
                </c:pt>
                <c:pt idx="1033">
                  <c:v>2.1324900000000002</c:v>
                </c:pt>
                <c:pt idx="1034">
                  <c:v>5.9208699999999999</c:v>
                </c:pt>
                <c:pt idx="1035">
                  <c:v>6.4788300000000003</c:v>
                </c:pt>
                <c:pt idx="1036">
                  <c:v>11.71381</c:v>
                </c:pt>
                <c:pt idx="1037">
                  <c:v>4.5461499999999999</c:v>
                </c:pt>
                <c:pt idx="1038">
                  <c:v>4.2411599999999998</c:v>
                </c:pt>
                <c:pt idx="1039">
                  <c:v>6.6574400000000002</c:v>
                </c:pt>
                <c:pt idx="1040">
                  <c:v>5.1185099999999997</c:v>
                </c:pt>
                <c:pt idx="1041">
                  <c:v>5.04725</c:v>
                </c:pt>
                <c:pt idx="1042">
                  <c:v>7.3924599999999998</c:v>
                </c:pt>
                <c:pt idx="1043">
                  <c:v>6.2706200000000001</c:v>
                </c:pt>
                <c:pt idx="1044">
                  <c:v>6.0170399999999997</c:v>
                </c:pt>
                <c:pt idx="1045">
                  <c:v>7.1610899999999997</c:v>
                </c:pt>
                <c:pt idx="1046">
                  <c:v>6.8221699999999998</c:v>
                </c:pt>
                <c:pt idx="1047">
                  <c:v>4.7594700000000003</c:v>
                </c:pt>
                <c:pt idx="1048">
                  <c:v>4.4463100000000004</c:v>
                </c:pt>
                <c:pt idx="1049">
                  <c:v>8.4045799999999993</c:v>
                </c:pt>
                <c:pt idx="1050">
                  <c:v>7.2042099999999998</c:v>
                </c:pt>
                <c:pt idx="1051">
                  <c:v>6.7857399999999997</c:v>
                </c:pt>
                <c:pt idx="1052">
                  <c:v>7.4957900000000004</c:v>
                </c:pt>
                <c:pt idx="1053">
                  <c:v>6.5590299999999999</c:v>
                </c:pt>
                <c:pt idx="1054">
                  <c:v>5.6522399999999999</c:v>
                </c:pt>
                <c:pt idx="1055">
                  <c:v>4.6605100000000004</c:v>
                </c:pt>
                <c:pt idx="1056">
                  <c:v>6.2549299999999999</c:v>
                </c:pt>
                <c:pt idx="1057">
                  <c:v>6.6794099999999998</c:v>
                </c:pt>
                <c:pt idx="1058">
                  <c:v>8.1142500000000002</c:v>
                </c:pt>
                <c:pt idx="1059">
                  <c:v>3.5938699999999999</c:v>
                </c:pt>
                <c:pt idx="1060">
                  <c:v>2.8518300000000001</c:v>
                </c:pt>
                <c:pt idx="1061">
                  <c:v>2.5981800000000002</c:v>
                </c:pt>
                <c:pt idx="1062">
                  <c:v>3.73664</c:v>
                </c:pt>
                <c:pt idx="1063">
                  <c:v>3.8170700000000002</c:v>
                </c:pt>
                <c:pt idx="1064">
                  <c:v>4.6129899999999999</c:v>
                </c:pt>
                <c:pt idx="1065">
                  <c:v>3.3771399999999998</c:v>
                </c:pt>
                <c:pt idx="1066">
                  <c:v>3.6552500000000001</c:v>
                </c:pt>
                <c:pt idx="1067">
                  <c:v>2.3716699999999999</c:v>
                </c:pt>
                <c:pt idx="1068">
                  <c:v>3.9077999999999999</c:v>
                </c:pt>
                <c:pt idx="1069">
                  <c:v>5.0867599999999999</c:v>
                </c:pt>
                <c:pt idx="1070">
                  <c:v>3.3260800000000001</c:v>
                </c:pt>
                <c:pt idx="1071">
                  <c:v>4.1529100000000003</c:v>
                </c:pt>
                <c:pt idx="1072">
                  <c:v>4.9907899999999996</c:v>
                </c:pt>
                <c:pt idx="1073">
                  <c:v>5.9117100000000002</c:v>
                </c:pt>
                <c:pt idx="1074">
                  <c:v>5.9269999999999996</c:v>
                </c:pt>
                <c:pt idx="1075">
                  <c:v>5.9084599999999998</c:v>
                </c:pt>
                <c:pt idx="1076">
                  <c:v>5.1244699999999996</c:v>
                </c:pt>
                <c:pt idx="1077">
                  <c:v>7.3461400000000001</c:v>
                </c:pt>
                <c:pt idx="1078">
                  <c:v>7.1069699999999996</c:v>
                </c:pt>
                <c:pt idx="1079">
                  <c:v>6.03268</c:v>
                </c:pt>
                <c:pt idx="1080">
                  <c:v>5.0650000000000004</c:v>
                </c:pt>
                <c:pt idx="1081">
                  <c:v>4.7955500000000004</c:v>
                </c:pt>
                <c:pt idx="1082">
                  <c:v>6.2068099999999999</c:v>
                </c:pt>
                <c:pt idx="1083">
                  <c:v>5.8985799999999999</c:v>
                </c:pt>
                <c:pt idx="1084">
                  <c:v>4.7712599999999998</c:v>
                </c:pt>
                <c:pt idx="1085">
                  <c:v>3.1286900000000002</c:v>
                </c:pt>
                <c:pt idx="1086">
                  <c:v>6.7615999999999996</c:v>
                </c:pt>
                <c:pt idx="1087">
                  <c:v>8.5005199999999999</c:v>
                </c:pt>
                <c:pt idx="1088">
                  <c:v>4.4175700000000004</c:v>
                </c:pt>
                <c:pt idx="1089">
                  <c:v>8.2406000000000006</c:v>
                </c:pt>
                <c:pt idx="1090">
                  <c:v>8.7640700000000002</c:v>
                </c:pt>
                <c:pt idx="1091">
                  <c:v>5.1305199999999997</c:v>
                </c:pt>
                <c:pt idx="1092">
                  <c:v>6.1963699999999999</c:v>
                </c:pt>
                <c:pt idx="1093">
                  <c:v>5.1640899999999998</c:v>
                </c:pt>
                <c:pt idx="1094">
                  <c:v>6.0932199999999996</c:v>
                </c:pt>
                <c:pt idx="1095">
                  <c:v>9.8926800000000004</c:v>
                </c:pt>
                <c:pt idx="1096">
                  <c:v>5.6569099999999999</c:v>
                </c:pt>
                <c:pt idx="1097">
                  <c:v>4.5056599999999998</c:v>
                </c:pt>
                <c:pt idx="1098">
                  <c:v>5.7632399999999997</c:v>
                </c:pt>
                <c:pt idx="1099">
                  <c:v>4.1876300000000004</c:v>
                </c:pt>
                <c:pt idx="1100">
                  <c:v>6.0220099999999999</c:v>
                </c:pt>
                <c:pt idx="1101">
                  <c:v>3.7600600000000002</c:v>
                </c:pt>
                <c:pt idx="1102">
                  <c:v>9.4479500000000005</c:v>
                </c:pt>
                <c:pt idx="1103">
                  <c:v>5.7310800000000004</c:v>
                </c:pt>
                <c:pt idx="1104">
                  <c:v>3.9111600000000002</c:v>
                </c:pt>
                <c:pt idx="1105">
                  <c:v>6.3892699999999998</c:v>
                </c:pt>
                <c:pt idx="1106">
                  <c:v>6.4550999999999998</c:v>
                </c:pt>
                <c:pt idx="1107">
                  <c:v>8.0841899999999995</c:v>
                </c:pt>
                <c:pt idx="1108">
                  <c:v>8.6122700000000005</c:v>
                </c:pt>
                <c:pt idx="1109">
                  <c:v>4.2557200000000002</c:v>
                </c:pt>
                <c:pt idx="1110">
                  <c:v>6.4134500000000001</c:v>
                </c:pt>
                <c:pt idx="1111">
                  <c:v>6.5572299999999997</c:v>
                </c:pt>
                <c:pt idx="1112">
                  <c:v>5.5529200000000003</c:v>
                </c:pt>
                <c:pt idx="1113">
                  <c:v>5.5739599999999996</c:v>
                </c:pt>
                <c:pt idx="1114">
                  <c:v>4.6896599999999999</c:v>
                </c:pt>
                <c:pt idx="1115">
                  <c:v>6.7590300000000001</c:v>
                </c:pt>
                <c:pt idx="1116">
                  <c:v>4.0591200000000001</c:v>
                </c:pt>
                <c:pt idx="1117">
                  <c:v>5.79948</c:v>
                </c:pt>
                <c:pt idx="1118">
                  <c:v>5.1615500000000001</c:v>
                </c:pt>
                <c:pt idx="1119">
                  <c:v>7.2864899999999997</c:v>
                </c:pt>
                <c:pt idx="1120">
                  <c:v>5.4799699999999998</c:v>
                </c:pt>
                <c:pt idx="1121">
                  <c:v>6.3338400000000004</c:v>
                </c:pt>
                <c:pt idx="1122">
                  <c:v>6.0691699999999997</c:v>
                </c:pt>
                <c:pt idx="1123">
                  <c:v>5.73651</c:v>
                </c:pt>
                <c:pt idx="1124">
                  <c:v>6.5220900000000004</c:v>
                </c:pt>
                <c:pt idx="1125">
                  <c:v>4.6931500000000002</c:v>
                </c:pt>
                <c:pt idx="1126">
                  <c:v>8.4041499999999996</c:v>
                </c:pt>
                <c:pt idx="1127">
                  <c:v>3.75034</c:v>
                </c:pt>
                <c:pt idx="1128">
                  <c:v>5.7644599999999997</c:v>
                </c:pt>
                <c:pt idx="1129">
                  <c:v>5.1212499999999999</c:v>
                </c:pt>
                <c:pt idx="1130">
                  <c:v>5.8239000000000001</c:v>
                </c:pt>
                <c:pt idx="1131">
                  <c:v>3.6288999999999998</c:v>
                </c:pt>
                <c:pt idx="1132">
                  <c:v>6.0430999999999999</c:v>
                </c:pt>
                <c:pt idx="1133">
                  <c:v>4.6715799999999996</c:v>
                </c:pt>
                <c:pt idx="1134">
                  <c:v>4.4306900000000002</c:v>
                </c:pt>
                <c:pt idx="1135">
                  <c:v>5.8739999999999997</c:v>
                </c:pt>
                <c:pt idx="1136">
                  <c:v>5.4443700000000002</c:v>
                </c:pt>
                <c:pt idx="1137">
                  <c:v>8.9983599999999999</c:v>
                </c:pt>
                <c:pt idx="1138">
                  <c:v>6.0404400000000003</c:v>
                </c:pt>
                <c:pt idx="1139">
                  <c:v>5.8743100000000004</c:v>
                </c:pt>
                <c:pt idx="1140">
                  <c:v>4.9103500000000002</c:v>
                </c:pt>
                <c:pt idx="1141">
                  <c:v>6.2291100000000004</c:v>
                </c:pt>
                <c:pt idx="1142">
                  <c:v>6.0657699999999997</c:v>
                </c:pt>
                <c:pt idx="1143">
                  <c:v>3.1919400000000002</c:v>
                </c:pt>
                <c:pt idx="1144">
                  <c:v>5.4494999999999996</c:v>
                </c:pt>
                <c:pt idx="1145">
                  <c:v>5.8915300000000004</c:v>
                </c:pt>
                <c:pt idx="1146">
                  <c:v>5.5307199999999996</c:v>
                </c:pt>
                <c:pt idx="1147">
                  <c:v>7.0493199999999998</c:v>
                </c:pt>
                <c:pt idx="1148">
                  <c:v>5.8599899999999998</c:v>
                </c:pt>
                <c:pt idx="1149">
                  <c:v>6.7747799999999998</c:v>
                </c:pt>
                <c:pt idx="1150">
                  <c:v>4.6702399999999997</c:v>
                </c:pt>
                <c:pt idx="1151">
                  <c:v>5.8262299999999998</c:v>
                </c:pt>
                <c:pt idx="1152">
                  <c:v>4.1521600000000003</c:v>
                </c:pt>
                <c:pt idx="1153">
                  <c:v>7.9968500000000002</c:v>
                </c:pt>
                <c:pt idx="1154">
                  <c:v>6.9309399999999997</c:v>
                </c:pt>
                <c:pt idx="1155">
                  <c:v>6.4879199999999999</c:v>
                </c:pt>
                <c:pt idx="1156">
                  <c:v>9.2368000000000006</c:v>
                </c:pt>
                <c:pt idx="1157">
                  <c:v>5.7580299999999998</c:v>
                </c:pt>
                <c:pt idx="1158">
                  <c:v>4.8076999999999996</c:v>
                </c:pt>
                <c:pt idx="1159">
                  <c:v>6.8318099999999999</c:v>
                </c:pt>
                <c:pt idx="1160">
                  <c:v>4.8928500000000001</c:v>
                </c:pt>
                <c:pt idx="1161">
                  <c:v>7.9741</c:v>
                </c:pt>
                <c:pt idx="1162">
                  <c:v>6.0604800000000001</c:v>
                </c:pt>
                <c:pt idx="1163">
                  <c:v>4.2111499999999999</c:v>
                </c:pt>
                <c:pt idx="1164">
                  <c:v>8.3458199999999998</c:v>
                </c:pt>
                <c:pt idx="1165">
                  <c:v>5.97898</c:v>
                </c:pt>
                <c:pt idx="1166">
                  <c:v>3.8328600000000002</c:v>
                </c:pt>
                <c:pt idx="1167">
                  <c:v>3.7986800000000001</c:v>
                </c:pt>
                <c:pt idx="1168">
                  <c:v>5.9516200000000001</c:v>
                </c:pt>
                <c:pt idx="1169">
                  <c:v>7.5981399999999999</c:v>
                </c:pt>
                <c:pt idx="1170">
                  <c:v>5.6832200000000004</c:v>
                </c:pt>
                <c:pt idx="1171">
                  <c:v>6.4920299999999997</c:v>
                </c:pt>
                <c:pt idx="1172">
                  <c:v>4.8130499999999996</c:v>
                </c:pt>
                <c:pt idx="1173">
                  <c:v>5.5298499999999997</c:v>
                </c:pt>
                <c:pt idx="1174">
                  <c:v>6.02529</c:v>
                </c:pt>
                <c:pt idx="1175">
                  <c:v>5.1322900000000002</c:v>
                </c:pt>
                <c:pt idx="1176">
                  <c:v>6.5779300000000003</c:v>
                </c:pt>
                <c:pt idx="1177">
                  <c:v>10.07301</c:v>
                </c:pt>
                <c:pt idx="1178">
                  <c:v>5.2682399999999996</c:v>
                </c:pt>
                <c:pt idx="1179">
                  <c:v>6.8337700000000003</c:v>
                </c:pt>
                <c:pt idx="1180">
                  <c:v>5.8844099999999999</c:v>
                </c:pt>
                <c:pt idx="1181">
                  <c:v>5.8324299999999996</c:v>
                </c:pt>
                <c:pt idx="1182">
                  <c:v>6.5222800000000003</c:v>
                </c:pt>
                <c:pt idx="1183">
                  <c:v>4.3813700000000004</c:v>
                </c:pt>
                <c:pt idx="1184">
                  <c:v>7.91303</c:v>
                </c:pt>
                <c:pt idx="1185">
                  <c:v>2.9668800000000002</c:v>
                </c:pt>
                <c:pt idx="1186">
                  <c:v>6.0266500000000001</c:v>
                </c:pt>
                <c:pt idx="1187">
                  <c:v>6.9180599999999997</c:v>
                </c:pt>
                <c:pt idx="1188">
                  <c:v>7.6179600000000001</c:v>
                </c:pt>
                <c:pt idx="1189">
                  <c:v>7.5896499999999998</c:v>
                </c:pt>
                <c:pt idx="1190">
                  <c:v>6.1395</c:v>
                </c:pt>
                <c:pt idx="1191">
                  <c:v>4.6702399999999997</c:v>
                </c:pt>
                <c:pt idx="1192">
                  <c:v>6.3556499999999998</c:v>
                </c:pt>
                <c:pt idx="1193">
                  <c:v>4.9345299999999996</c:v>
                </c:pt>
                <c:pt idx="1194">
                  <c:v>4.7207999999999997</c:v>
                </c:pt>
                <c:pt idx="1195">
                  <c:v>5.8057600000000003</c:v>
                </c:pt>
                <c:pt idx="1196">
                  <c:v>7.2953299999999999</c:v>
                </c:pt>
                <c:pt idx="1197">
                  <c:v>5.4099899999999996</c:v>
                </c:pt>
                <c:pt idx="1198">
                  <c:v>9.2436900000000009</c:v>
                </c:pt>
                <c:pt idx="1199">
                  <c:v>5.7893100000000004</c:v>
                </c:pt>
                <c:pt idx="1200">
                  <c:v>6.6423800000000002</c:v>
                </c:pt>
                <c:pt idx="1201">
                  <c:v>4.0645300000000004</c:v>
                </c:pt>
                <c:pt idx="1202">
                  <c:v>7.3379000000000003</c:v>
                </c:pt>
                <c:pt idx="1203">
                  <c:v>4.9836900000000002</c:v>
                </c:pt>
                <c:pt idx="1204">
                  <c:v>6.7938599999999996</c:v>
                </c:pt>
                <c:pt idx="1205">
                  <c:v>6.7614000000000001</c:v>
                </c:pt>
                <c:pt idx="1206">
                  <c:v>5.7305999999999999</c:v>
                </c:pt>
                <c:pt idx="1207">
                  <c:v>8.5210699999999999</c:v>
                </c:pt>
                <c:pt idx="1208">
                  <c:v>4.4897400000000003</c:v>
                </c:pt>
                <c:pt idx="1209">
                  <c:v>2.60988</c:v>
                </c:pt>
                <c:pt idx="1210">
                  <c:v>7.3741300000000001</c:v>
                </c:pt>
                <c:pt idx="1211">
                  <c:v>6.8684700000000003</c:v>
                </c:pt>
                <c:pt idx="1212">
                  <c:v>7.8908199999999997</c:v>
                </c:pt>
                <c:pt idx="1213">
                  <c:v>6.3198600000000003</c:v>
                </c:pt>
                <c:pt idx="1214">
                  <c:v>6.6730700000000001</c:v>
                </c:pt>
                <c:pt idx="1215">
                  <c:v>4.8536700000000002</c:v>
                </c:pt>
                <c:pt idx="1216">
                  <c:v>6.8511100000000003</c:v>
                </c:pt>
                <c:pt idx="1217">
                  <c:v>6.9076000000000004</c:v>
                </c:pt>
                <c:pt idx="1218">
                  <c:v>5.7669600000000001</c:v>
                </c:pt>
                <c:pt idx="1219">
                  <c:v>7.7087300000000001</c:v>
                </c:pt>
                <c:pt idx="1220">
                  <c:v>5.3442600000000002</c:v>
                </c:pt>
                <c:pt idx="1221">
                  <c:v>2.6646800000000002</c:v>
                </c:pt>
                <c:pt idx="1222">
                  <c:v>3.6080199999999998</c:v>
                </c:pt>
                <c:pt idx="1223">
                  <c:v>5.4824299999999999</c:v>
                </c:pt>
                <c:pt idx="1224">
                  <c:v>8.4231200000000008</c:v>
                </c:pt>
                <c:pt idx="1225">
                  <c:v>4.2970899999999999</c:v>
                </c:pt>
                <c:pt idx="1226">
                  <c:v>5.3484499999999997</c:v>
                </c:pt>
                <c:pt idx="1227">
                  <c:v>3.9528500000000002</c:v>
                </c:pt>
                <c:pt idx="1228">
                  <c:v>6.02529</c:v>
                </c:pt>
                <c:pt idx="1229">
                  <c:v>5.0551599999999999</c:v>
                </c:pt>
                <c:pt idx="1230">
                  <c:v>5.7501300000000004</c:v>
                </c:pt>
                <c:pt idx="1231">
                  <c:v>7.0567299999999999</c:v>
                </c:pt>
                <c:pt idx="1232">
                  <c:v>6.5732200000000001</c:v>
                </c:pt>
                <c:pt idx="1233">
                  <c:v>8.8645399999999999</c:v>
                </c:pt>
                <c:pt idx="1234">
                  <c:v>6.23698</c:v>
                </c:pt>
                <c:pt idx="1235">
                  <c:v>5.9144100000000002</c:v>
                </c:pt>
                <c:pt idx="1236">
                  <c:v>6.8009899999999996</c:v>
                </c:pt>
                <c:pt idx="1237">
                  <c:v>5.5377799999999997</c:v>
                </c:pt>
                <c:pt idx="1238">
                  <c:v>7.0694800000000004</c:v>
                </c:pt>
                <c:pt idx="1239">
                  <c:v>3.3382000000000001</c:v>
                </c:pt>
                <c:pt idx="1240">
                  <c:v>4.6985900000000003</c:v>
                </c:pt>
                <c:pt idx="1241">
                  <c:v>5.8517799999999998</c:v>
                </c:pt>
                <c:pt idx="1242">
                  <c:v>8.5428899999999999</c:v>
                </c:pt>
                <c:pt idx="1243">
                  <c:v>4.1094900000000001</c:v>
                </c:pt>
                <c:pt idx="1244">
                  <c:v>5.8762699999999999</c:v>
                </c:pt>
                <c:pt idx="1245">
                  <c:v>6.7107900000000003</c:v>
                </c:pt>
                <c:pt idx="1246">
                  <c:v>2.7219899999999999</c:v>
                </c:pt>
                <c:pt idx="1247">
                  <c:v>8.8534699999999997</c:v>
                </c:pt>
                <c:pt idx="1248">
                  <c:v>6.3055399999999997</c:v>
                </c:pt>
                <c:pt idx="1249">
                  <c:v>9.0514799999999997</c:v>
                </c:pt>
                <c:pt idx="1250">
                  <c:v>6.7835099999999997</c:v>
                </c:pt>
                <c:pt idx="1251">
                  <c:v>6.8895799999999996</c:v>
                </c:pt>
                <c:pt idx="1252">
                  <c:v>9.0891000000000002</c:v>
                </c:pt>
                <c:pt idx="1253">
                  <c:v>8.2011599999999998</c:v>
                </c:pt>
                <c:pt idx="1254">
                  <c:v>7.6951799999999997</c:v>
                </c:pt>
                <c:pt idx="1255">
                  <c:v>8.2726400000000009</c:v>
                </c:pt>
                <c:pt idx="1256">
                  <c:v>6.1309300000000002</c:v>
                </c:pt>
                <c:pt idx="1257">
                  <c:v>2.3799899999999998</c:v>
                </c:pt>
                <c:pt idx="1258">
                  <c:v>5.0124199999999997</c:v>
                </c:pt>
                <c:pt idx="1259">
                  <c:v>5.2603299999999997</c:v>
                </c:pt>
                <c:pt idx="1260">
                  <c:v>7.5111299999999996</c:v>
                </c:pt>
                <c:pt idx="1261">
                  <c:v>7.2902199999999997</c:v>
                </c:pt>
                <c:pt idx="1262">
                  <c:v>4.3818400000000004</c:v>
                </c:pt>
                <c:pt idx="1263">
                  <c:v>6.9612600000000002</c:v>
                </c:pt>
                <c:pt idx="1264">
                  <c:v>3.9771200000000002</c:v>
                </c:pt>
                <c:pt idx="1265">
                  <c:v>4.0975999999999999</c:v>
                </c:pt>
                <c:pt idx="1266">
                  <c:v>10.557829999999999</c:v>
                </c:pt>
                <c:pt idx="1267">
                  <c:v>7.0065499999999998</c:v>
                </c:pt>
                <c:pt idx="1268">
                  <c:v>7.3035300000000003</c:v>
                </c:pt>
                <c:pt idx="1269">
                  <c:v>4.17239</c:v>
                </c:pt>
                <c:pt idx="1270">
                  <c:v>7.9491699999999996</c:v>
                </c:pt>
                <c:pt idx="1271">
                  <c:v>6.2665600000000001</c:v>
                </c:pt>
                <c:pt idx="1272">
                  <c:v>6.3508100000000001</c:v>
                </c:pt>
                <c:pt idx="1273">
                  <c:v>7.7606700000000002</c:v>
                </c:pt>
                <c:pt idx="1274">
                  <c:v>5.8023699999999998</c:v>
                </c:pt>
                <c:pt idx="1275">
                  <c:v>7.6964399999999999</c:v>
                </c:pt>
                <c:pt idx="1276">
                  <c:v>4.8213299999999997</c:v>
                </c:pt>
                <c:pt idx="1277">
                  <c:v>5.8525299999999998</c:v>
                </c:pt>
                <c:pt idx="1278">
                  <c:v>5.2553400000000003</c:v>
                </c:pt>
                <c:pt idx="1279">
                  <c:v>3.5509200000000001</c:v>
                </c:pt>
                <c:pt idx="1280">
                  <c:v>3.9155199999999999</c:v>
                </c:pt>
                <c:pt idx="1281">
                  <c:v>6.9165099999999997</c:v>
                </c:pt>
                <c:pt idx="1282">
                  <c:v>5.0748199999999999</c:v>
                </c:pt>
                <c:pt idx="1283">
                  <c:v>8.3605</c:v>
                </c:pt>
                <c:pt idx="1284">
                  <c:v>4.1394599999999997</c:v>
                </c:pt>
                <c:pt idx="1285">
                  <c:v>7.4159300000000004</c:v>
                </c:pt>
                <c:pt idx="1286">
                  <c:v>7.7907200000000003</c:v>
                </c:pt>
                <c:pt idx="1287">
                  <c:v>4.1795999999999998</c:v>
                </c:pt>
                <c:pt idx="1288">
                  <c:v>8.0715699999999995</c:v>
                </c:pt>
                <c:pt idx="1289">
                  <c:v>5.2305999999999999</c:v>
                </c:pt>
                <c:pt idx="1290">
                  <c:v>7.0526400000000002</c:v>
                </c:pt>
                <c:pt idx="1291">
                  <c:v>3.8622700000000001</c:v>
                </c:pt>
                <c:pt idx="1292">
                  <c:v>7.4211499999999999</c:v>
                </c:pt>
                <c:pt idx="1293">
                  <c:v>6.7091500000000002</c:v>
                </c:pt>
                <c:pt idx="1294">
                  <c:v>7.6928200000000002</c:v>
                </c:pt>
                <c:pt idx="1295">
                  <c:v>5.0156599999999996</c:v>
                </c:pt>
                <c:pt idx="1296">
                  <c:v>8.6663599999999992</c:v>
                </c:pt>
                <c:pt idx="1297">
                  <c:v>7.08894</c:v>
                </c:pt>
                <c:pt idx="1298">
                  <c:v>6.6009099999999998</c:v>
                </c:pt>
                <c:pt idx="1299">
                  <c:v>5.1520400000000004</c:v>
                </c:pt>
                <c:pt idx="1300">
                  <c:v>8.2015100000000007</c:v>
                </c:pt>
                <c:pt idx="1301">
                  <c:v>5.5966199999999997</c:v>
                </c:pt>
                <c:pt idx="1302">
                  <c:v>6.4822100000000002</c:v>
                </c:pt>
                <c:pt idx="1303">
                  <c:v>5.9028600000000004</c:v>
                </c:pt>
                <c:pt idx="1304">
                  <c:v>8.8315999999999999</c:v>
                </c:pt>
                <c:pt idx="1305">
                  <c:v>6.5353899999999996</c:v>
                </c:pt>
                <c:pt idx="1306">
                  <c:v>4.32294</c:v>
                </c:pt>
                <c:pt idx="1307">
                  <c:v>5.2363999999999997</c:v>
                </c:pt>
                <c:pt idx="1308">
                  <c:v>6.4563699999999997</c:v>
                </c:pt>
                <c:pt idx="1309">
                  <c:v>9.3595000000000006</c:v>
                </c:pt>
                <c:pt idx="1310">
                  <c:v>7.2725900000000001</c:v>
                </c:pt>
                <c:pt idx="1311">
                  <c:v>2.0083799999999998</c:v>
                </c:pt>
                <c:pt idx="1312">
                  <c:v>2.2350400000000001</c:v>
                </c:pt>
                <c:pt idx="1313">
                  <c:v>3.70262</c:v>
                </c:pt>
                <c:pt idx="1314">
                  <c:v>2.1554899999999999</c:v>
                </c:pt>
                <c:pt idx="1315">
                  <c:v>3.2852899999999998</c:v>
                </c:pt>
                <c:pt idx="1316">
                  <c:v>9.8822200000000002</c:v>
                </c:pt>
                <c:pt idx="1317">
                  <c:v>6.9145599999999998</c:v>
                </c:pt>
                <c:pt idx="1318">
                  <c:v>6.08521</c:v>
                </c:pt>
                <c:pt idx="1319">
                  <c:v>5.4112299999999998</c:v>
                </c:pt>
                <c:pt idx="1320">
                  <c:v>4.0859899999999998</c:v>
                </c:pt>
                <c:pt idx="1321">
                  <c:v>6.9998699999999996</c:v>
                </c:pt>
                <c:pt idx="1322">
                  <c:v>2.1626099999999999</c:v>
                </c:pt>
                <c:pt idx="1323">
                  <c:v>5.1209600000000002</c:v>
                </c:pt>
                <c:pt idx="1324">
                  <c:v>8.4180399999999995</c:v>
                </c:pt>
                <c:pt idx="1325">
                  <c:v>6.7050700000000001</c:v>
                </c:pt>
                <c:pt idx="1326">
                  <c:v>2.2530199999999998</c:v>
                </c:pt>
                <c:pt idx="1327">
                  <c:v>8.3470600000000008</c:v>
                </c:pt>
                <c:pt idx="1328">
                  <c:v>3.6552500000000001</c:v>
                </c:pt>
                <c:pt idx="1329">
                  <c:v>3.0004300000000002</c:v>
                </c:pt>
                <c:pt idx="1330">
                  <c:v>4.2311100000000001</c:v>
                </c:pt>
                <c:pt idx="1331">
                  <c:v>5.6493599999999997</c:v>
                </c:pt>
                <c:pt idx="1332">
                  <c:v>2.5465900000000001</c:v>
                </c:pt>
                <c:pt idx="1333">
                  <c:v>10.98954</c:v>
                </c:pt>
                <c:pt idx="1334">
                  <c:v>7.1456400000000002</c:v>
                </c:pt>
                <c:pt idx="1335">
                  <c:v>4.0737199999999998</c:v>
                </c:pt>
                <c:pt idx="1336">
                  <c:v>7.3618600000000001</c:v>
                </c:pt>
                <c:pt idx="1337">
                  <c:v>6.0333699999999997</c:v>
                </c:pt>
                <c:pt idx="1338">
                  <c:v>3.0049800000000002</c:v>
                </c:pt>
                <c:pt idx="1339">
                  <c:v>5.7752100000000004</c:v>
                </c:pt>
                <c:pt idx="1340">
                  <c:v>5.6735199999999999</c:v>
                </c:pt>
                <c:pt idx="1341">
                  <c:v>6.4918500000000003</c:v>
                </c:pt>
                <c:pt idx="1342">
                  <c:v>4.19503</c:v>
                </c:pt>
                <c:pt idx="1343">
                  <c:v>6.4261999999999997</c:v>
                </c:pt>
                <c:pt idx="1344">
                  <c:v>4.4719499999999996</c:v>
                </c:pt>
                <c:pt idx="1345">
                  <c:v>1.86188</c:v>
                </c:pt>
                <c:pt idx="1346">
                  <c:v>3.8060399999999999</c:v>
                </c:pt>
                <c:pt idx="1347">
                  <c:v>1.8151900000000001</c:v>
                </c:pt>
                <c:pt idx="1348">
                  <c:v>6.0809899999999999</c:v>
                </c:pt>
                <c:pt idx="1349">
                  <c:v>4.7977400000000001</c:v>
                </c:pt>
                <c:pt idx="1350">
                  <c:v>1.9893799999999999</c:v>
                </c:pt>
                <c:pt idx="1351">
                  <c:v>3.2806299999999999</c:v>
                </c:pt>
                <c:pt idx="1352">
                  <c:v>7.03932</c:v>
                </c:pt>
                <c:pt idx="1353">
                  <c:v>6.9881700000000002</c:v>
                </c:pt>
                <c:pt idx="1354">
                  <c:v>2.6907899999999998</c:v>
                </c:pt>
                <c:pt idx="1355">
                  <c:v>6.4538500000000001</c:v>
                </c:pt>
                <c:pt idx="1356">
                  <c:v>6.9458200000000003</c:v>
                </c:pt>
                <c:pt idx="1357">
                  <c:v>3.0802399999999999</c:v>
                </c:pt>
                <c:pt idx="1358">
                  <c:v>5.4814400000000001</c:v>
                </c:pt>
                <c:pt idx="1359">
                  <c:v>8.7100000000000009</c:v>
                </c:pt>
                <c:pt idx="1360">
                  <c:v>6.4727600000000001</c:v>
                </c:pt>
                <c:pt idx="1361">
                  <c:v>5.8377499999999998</c:v>
                </c:pt>
                <c:pt idx="1362">
                  <c:v>5.3646000000000003</c:v>
                </c:pt>
                <c:pt idx="1363">
                  <c:v>2.29088</c:v>
                </c:pt>
                <c:pt idx="1364">
                  <c:v>2.9119700000000002</c:v>
                </c:pt>
                <c:pt idx="1365">
                  <c:v>5.4418499999999996</c:v>
                </c:pt>
                <c:pt idx="1366">
                  <c:v>6.2814800000000002</c:v>
                </c:pt>
                <c:pt idx="1367">
                  <c:v>6.8914900000000001</c:v>
                </c:pt>
                <c:pt idx="1368">
                  <c:v>7.8735499999999998</c:v>
                </c:pt>
                <c:pt idx="1369">
                  <c:v>7.1240699999999997</c:v>
                </c:pt>
                <c:pt idx="1370">
                  <c:v>4.1602399999999999</c:v>
                </c:pt>
                <c:pt idx="1371">
                  <c:v>6.9927900000000003</c:v>
                </c:pt>
                <c:pt idx="1372">
                  <c:v>9.33962</c:v>
                </c:pt>
                <c:pt idx="1373">
                  <c:v>8.0048600000000008</c:v>
                </c:pt>
                <c:pt idx="1374">
                  <c:v>6.3073300000000003</c:v>
                </c:pt>
                <c:pt idx="1375">
                  <c:v>7.9432600000000004</c:v>
                </c:pt>
                <c:pt idx="1376">
                  <c:v>4.15848</c:v>
                </c:pt>
                <c:pt idx="1377">
                  <c:v>3.6781700000000002</c:v>
                </c:pt>
                <c:pt idx="1378">
                  <c:v>2.89079</c:v>
                </c:pt>
                <c:pt idx="1379">
                  <c:v>4.6124400000000003</c:v>
                </c:pt>
                <c:pt idx="1380">
                  <c:v>7.70777</c:v>
                </c:pt>
                <c:pt idx="1381">
                  <c:v>2.30823</c:v>
                </c:pt>
                <c:pt idx="1382">
                  <c:v>5.82524</c:v>
                </c:pt>
                <c:pt idx="1383">
                  <c:v>7.1189799999999996</c:v>
                </c:pt>
                <c:pt idx="1384">
                  <c:v>3.4003700000000001</c:v>
                </c:pt>
                <c:pt idx="1385">
                  <c:v>7.7507999999999999</c:v>
                </c:pt>
                <c:pt idx="1386">
                  <c:v>5.4620600000000001</c:v>
                </c:pt>
                <c:pt idx="1387">
                  <c:v>3.0399799999999999</c:v>
                </c:pt>
                <c:pt idx="1388">
                  <c:v>4.0719500000000002</c:v>
                </c:pt>
                <c:pt idx="1389">
                  <c:v>9.0787700000000005</c:v>
                </c:pt>
                <c:pt idx="1390">
                  <c:v>6.9435399999999996</c:v>
                </c:pt>
                <c:pt idx="1391">
                  <c:v>7.5423900000000001</c:v>
                </c:pt>
                <c:pt idx="1392">
                  <c:v>6.2856899999999998</c:v>
                </c:pt>
                <c:pt idx="1393">
                  <c:v>5.56074</c:v>
                </c:pt>
                <c:pt idx="1394">
                  <c:v>10.43979</c:v>
                </c:pt>
                <c:pt idx="1395">
                  <c:v>9.3418799999999997</c:v>
                </c:pt>
                <c:pt idx="1396">
                  <c:v>6.0220099999999999</c:v>
                </c:pt>
                <c:pt idx="1397">
                  <c:v>7.8964800000000004</c:v>
                </c:pt>
                <c:pt idx="1398">
                  <c:v>7.3249899999999997</c:v>
                </c:pt>
                <c:pt idx="1399">
                  <c:v>3.1263700000000001</c:v>
                </c:pt>
                <c:pt idx="1400">
                  <c:v>5.9962299999999997</c:v>
                </c:pt>
                <c:pt idx="1401">
                  <c:v>6.2775699999999999</c:v>
                </c:pt>
                <c:pt idx="1402">
                  <c:v>3.5259800000000001</c:v>
                </c:pt>
                <c:pt idx="1403">
                  <c:v>4.5832899999999999</c:v>
                </c:pt>
                <c:pt idx="1404">
                  <c:v>4.2517699999999996</c:v>
                </c:pt>
                <c:pt idx="1405">
                  <c:v>5.5386499999999996</c:v>
                </c:pt>
                <c:pt idx="1406">
                  <c:v>3.24851</c:v>
                </c:pt>
                <c:pt idx="1407">
                  <c:v>2.7793800000000002</c:v>
                </c:pt>
                <c:pt idx="1408">
                  <c:v>3.1347900000000002</c:v>
                </c:pt>
                <c:pt idx="1409">
                  <c:v>3.1646100000000001</c:v>
                </c:pt>
                <c:pt idx="1410">
                  <c:v>3.2852899999999998</c:v>
                </c:pt>
                <c:pt idx="1411">
                  <c:v>5.8470800000000001</c:v>
                </c:pt>
                <c:pt idx="1412">
                  <c:v>5.7533700000000003</c:v>
                </c:pt>
                <c:pt idx="1413">
                  <c:v>6.0933700000000002</c:v>
                </c:pt>
                <c:pt idx="1414">
                  <c:v>5.0105399999999998</c:v>
                </c:pt>
                <c:pt idx="1415">
                  <c:v>7.68832</c:v>
                </c:pt>
                <c:pt idx="1416">
                  <c:v>4.5204000000000004</c:v>
                </c:pt>
                <c:pt idx="1417">
                  <c:v>4.6849499999999997</c:v>
                </c:pt>
                <c:pt idx="1418">
                  <c:v>5.6227600000000004</c:v>
                </c:pt>
                <c:pt idx="1419">
                  <c:v>6.6986999999999997</c:v>
                </c:pt>
                <c:pt idx="1420">
                  <c:v>7.6890099999999997</c:v>
                </c:pt>
                <c:pt idx="1421">
                  <c:v>4.5339299999999998</c:v>
                </c:pt>
                <c:pt idx="1422">
                  <c:v>5.9694900000000004</c:v>
                </c:pt>
                <c:pt idx="1423">
                  <c:v>3.8133599999999999</c:v>
                </c:pt>
                <c:pt idx="1424">
                  <c:v>3.8060399999999999</c:v>
                </c:pt>
                <c:pt idx="1425">
                  <c:v>5.2467600000000001</c:v>
                </c:pt>
                <c:pt idx="1426">
                  <c:v>3.1821899999999999</c:v>
                </c:pt>
                <c:pt idx="1427">
                  <c:v>7.8403400000000003</c:v>
                </c:pt>
                <c:pt idx="1428">
                  <c:v>6.3481300000000003</c:v>
                </c:pt>
                <c:pt idx="1429">
                  <c:v>5.7716500000000002</c:v>
                </c:pt>
                <c:pt idx="1430">
                  <c:v>2.5985399999999998</c:v>
                </c:pt>
                <c:pt idx="1431">
                  <c:v>4.7756400000000001</c:v>
                </c:pt>
                <c:pt idx="1432">
                  <c:v>7.1329799999999999</c:v>
                </c:pt>
                <c:pt idx="1433">
                  <c:v>5.5009499999999996</c:v>
                </c:pt>
                <c:pt idx="1434">
                  <c:v>3.0000800000000001</c:v>
                </c:pt>
                <c:pt idx="1435">
                  <c:v>7.1685800000000004</c:v>
                </c:pt>
                <c:pt idx="1436">
                  <c:v>3.4007299999999998</c:v>
                </c:pt>
                <c:pt idx="1437">
                  <c:v>5.1871</c:v>
                </c:pt>
                <c:pt idx="1438">
                  <c:v>4.1202300000000003</c:v>
                </c:pt>
                <c:pt idx="1439">
                  <c:v>3.5345200000000001</c:v>
                </c:pt>
                <c:pt idx="1440">
                  <c:v>6.5898899999999996</c:v>
                </c:pt>
                <c:pt idx="1441">
                  <c:v>8.7125800000000009</c:v>
                </c:pt>
                <c:pt idx="1442">
                  <c:v>4.5098399999999996</c:v>
                </c:pt>
                <c:pt idx="1443">
                  <c:v>6.2414500000000004</c:v>
                </c:pt>
                <c:pt idx="1444">
                  <c:v>2.6105100000000001</c:v>
                </c:pt>
                <c:pt idx="1445">
                  <c:v>3.09667</c:v>
                </c:pt>
                <c:pt idx="1446">
                  <c:v>3.3475100000000002</c:v>
                </c:pt>
                <c:pt idx="1447">
                  <c:v>6.0738500000000002</c:v>
                </c:pt>
                <c:pt idx="1448">
                  <c:v>8.2867899999999999</c:v>
                </c:pt>
                <c:pt idx="1449">
                  <c:v>3.5780699999999999</c:v>
                </c:pt>
                <c:pt idx="1450">
                  <c:v>8.7141099999999998</c:v>
                </c:pt>
                <c:pt idx="1451">
                  <c:v>9.9722899999999992</c:v>
                </c:pt>
                <c:pt idx="1452">
                  <c:v>7.4473700000000003</c:v>
                </c:pt>
                <c:pt idx="1453">
                  <c:v>4.4544199999999998</c:v>
                </c:pt>
                <c:pt idx="1454">
                  <c:v>4.91716</c:v>
                </c:pt>
                <c:pt idx="1455">
                  <c:v>2.8534299999999999</c:v>
                </c:pt>
                <c:pt idx="1456">
                  <c:v>3.8789699999999998</c:v>
                </c:pt>
                <c:pt idx="1457">
                  <c:v>6.5719399999999997</c:v>
                </c:pt>
                <c:pt idx="1458">
                  <c:v>6.0234300000000003</c:v>
                </c:pt>
                <c:pt idx="1459">
                  <c:v>3.5524200000000001</c:v>
                </c:pt>
                <c:pt idx="1460">
                  <c:v>4.9926000000000004</c:v>
                </c:pt>
                <c:pt idx="1461">
                  <c:v>7.8970399999999996</c:v>
                </c:pt>
                <c:pt idx="1462">
                  <c:v>2.14757</c:v>
                </c:pt>
                <c:pt idx="1463">
                  <c:v>4.7399199999999997</c:v>
                </c:pt>
                <c:pt idx="1464">
                  <c:v>5.9227800000000004</c:v>
                </c:pt>
                <c:pt idx="1465">
                  <c:v>3.8233899999999998</c:v>
                </c:pt>
                <c:pt idx="1466">
                  <c:v>3.6952699999999998</c:v>
                </c:pt>
                <c:pt idx="1467">
                  <c:v>3.2601800000000001</c:v>
                </c:pt>
                <c:pt idx="1468">
                  <c:v>5.0717699999999999</c:v>
                </c:pt>
                <c:pt idx="1469">
                  <c:v>3.2438099999999999</c:v>
                </c:pt>
                <c:pt idx="1470">
                  <c:v>7.3825399999999997</c:v>
                </c:pt>
                <c:pt idx="1471">
                  <c:v>4.74838</c:v>
                </c:pt>
                <c:pt idx="1472">
                  <c:v>6.08012</c:v>
                </c:pt>
                <c:pt idx="1473">
                  <c:v>4.8872600000000004</c:v>
                </c:pt>
                <c:pt idx="1474">
                  <c:v>5.81257</c:v>
                </c:pt>
                <c:pt idx="1475">
                  <c:v>5.7282400000000004</c:v>
                </c:pt>
                <c:pt idx="1476">
                  <c:v>7.2012099999999997</c:v>
                </c:pt>
                <c:pt idx="1477">
                  <c:v>5.6649700000000003</c:v>
                </c:pt>
                <c:pt idx="1478">
                  <c:v>6.1495699999999998</c:v>
                </c:pt>
                <c:pt idx="1479">
                  <c:v>4.4199400000000004</c:v>
                </c:pt>
                <c:pt idx="1480">
                  <c:v>6.5859199999999998</c:v>
                </c:pt>
                <c:pt idx="1481">
                  <c:v>6.1087999999999996</c:v>
                </c:pt>
                <c:pt idx="1482">
                  <c:v>3.5864400000000001</c:v>
                </c:pt>
                <c:pt idx="1483">
                  <c:v>4.8418999999999999</c:v>
                </c:pt>
                <c:pt idx="1484">
                  <c:v>5.9230499999999999</c:v>
                </c:pt>
                <c:pt idx="1485">
                  <c:v>4.2517199999999997</c:v>
                </c:pt>
                <c:pt idx="1486">
                  <c:v>4.7979599999999998</c:v>
                </c:pt>
                <c:pt idx="1487">
                  <c:v>3.02285</c:v>
                </c:pt>
                <c:pt idx="1488">
                  <c:v>5.6228899999999999</c:v>
                </c:pt>
                <c:pt idx="1489">
                  <c:v>4.7001400000000002</c:v>
                </c:pt>
                <c:pt idx="1490">
                  <c:v>3.4900699999999998</c:v>
                </c:pt>
                <c:pt idx="1491">
                  <c:v>5.4419000000000004</c:v>
                </c:pt>
                <c:pt idx="1492">
                  <c:v>4.2368699999999997</c:v>
                </c:pt>
                <c:pt idx="1493">
                  <c:v>5.6925999999999997</c:v>
                </c:pt>
                <c:pt idx="1494">
                  <c:v>5.1691000000000003</c:v>
                </c:pt>
                <c:pt idx="1495">
                  <c:v>5.4321099999999998</c:v>
                </c:pt>
                <c:pt idx="1496">
                  <c:v>9.9922199999999997</c:v>
                </c:pt>
                <c:pt idx="1497">
                  <c:v>7.01694</c:v>
                </c:pt>
                <c:pt idx="1498">
                  <c:v>8.0400200000000002</c:v>
                </c:pt>
                <c:pt idx="1499">
                  <c:v>7.3150899999999996</c:v>
                </c:pt>
                <c:pt idx="1500">
                  <c:v>7.3856700000000002</c:v>
                </c:pt>
                <c:pt idx="1501">
                  <c:v>5.6905400000000004</c:v>
                </c:pt>
                <c:pt idx="1502">
                  <c:v>9.7509300000000003</c:v>
                </c:pt>
                <c:pt idx="1503">
                  <c:v>5.02827</c:v>
                </c:pt>
                <c:pt idx="1504">
                  <c:v>5.4352400000000003</c:v>
                </c:pt>
                <c:pt idx="1505">
                  <c:v>6.7025300000000003</c:v>
                </c:pt>
                <c:pt idx="1506">
                  <c:v>9.6914300000000004</c:v>
                </c:pt>
                <c:pt idx="1507">
                  <c:v>7.97309</c:v>
                </c:pt>
                <c:pt idx="1508">
                  <c:v>7.5725800000000003</c:v>
                </c:pt>
                <c:pt idx="1509">
                  <c:v>2.4899900000000001</c:v>
                </c:pt>
                <c:pt idx="1510">
                  <c:v>6.5875899999999996</c:v>
                </c:pt>
                <c:pt idx="1511">
                  <c:v>4.9047000000000001</c:v>
                </c:pt>
                <c:pt idx="1512">
                  <c:v>7.0697599999999996</c:v>
                </c:pt>
                <c:pt idx="1513">
                  <c:v>8.8997799999999998</c:v>
                </c:pt>
                <c:pt idx="1514">
                  <c:v>4.5546199999999999</c:v>
                </c:pt>
                <c:pt idx="1515">
                  <c:v>4.6763199999999996</c:v>
                </c:pt>
                <c:pt idx="1516">
                  <c:v>4.00847</c:v>
                </c:pt>
                <c:pt idx="1517">
                  <c:v>6.5075099999999999</c:v>
                </c:pt>
                <c:pt idx="1518">
                  <c:v>6.2175099999999999</c:v>
                </c:pt>
                <c:pt idx="1519">
                  <c:v>4.3252499999999996</c:v>
                </c:pt>
                <c:pt idx="1520">
                  <c:v>7.2017199999999999</c:v>
                </c:pt>
                <c:pt idx="1521">
                  <c:v>3.4757699999999998</c:v>
                </c:pt>
                <c:pt idx="1522">
                  <c:v>2.90354</c:v>
                </c:pt>
                <c:pt idx="1523">
                  <c:v>2.5114800000000002</c:v>
                </c:pt>
                <c:pt idx="1524">
                  <c:v>3.1373899999999999</c:v>
                </c:pt>
                <c:pt idx="1525">
                  <c:v>2.3201100000000001</c:v>
                </c:pt>
                <c:pt idx="1526">
                  <c:v>5.8432899999999997</c:v>
                </c:pt>
                <c:pt idx="1527">
                  <c:v>2.66527</c:v>
                </c:pt>
                <c:pt idx="1528">
                  <c:v>4.6287200000000004</c:v>
                </c:pt>
                <c:pt idx="1529">
                  <c:v>2.5818300000000001</c:v>
                </c:pt>
                <c:pt idx="1530">
                  <c:v>4.1502499999999998</c:v>
                </c:pt>
                <c:pt idx="1531">
                  <c:v>2.73874</c:v>
                </c:pt>
                <c:pt idx="1532">
                  <c:v>6.3897500000000003</c:v>
                </c:pt>
                <c:pt idx="1533">
                  <c:v>5.70235</c:v>
                </c:pt>
                <c:pt idx="1534">
                  <c:v>8.3944500000000009</c:v>
                </c:pt>
                <c:pt idx="1535">
                  <c:v>4.9804000000000004</c:v>
                </c:pt>
                <c:pt idx="1536">
                  <c:v>5.6751300000000002</c:v>
                </c:pt>
                <c:pt idx="1537">
                  <c:v>6.8358800000000004</c:v>
                </c:pt>
                <c:pt idx="1538">
                  <c:v>11.50445</c:v>
                </c:pt>
                <c:pt idx="1539">
                  <c:v>11.432079999999999</c:v>
                </c:pt>
                <c:pt idx="1540">
                  <c:v>3.2702</c:v>
                </c:pt>
                <c:pt idx="1541">
                  <c:v>3.53044</c:v>
                </c:pt>
                <c:pt idx="1542">
                  <c:v>2.9105799999999999</c:v>
                </c:pt>
                <c:pt idx="1543">
                  <c:v>3.7371300000000001</c:v>
                </c:pt>
                <c:pt idx="1544">
                  <c:v>2.1990099999999999</c:v>
                </c:pt>
                <c:pt idx="1545">
                  <c:v>2.28017</c:v>
                </c:pt>
                <c:pt idx="1546">
                  <c:v>2.2519100000000001</c:v>
                </c:pt>
                <c:pt idx="1547">
                  <c:v>5.6988099999999999</c:v>
                </c:pt>
                <c:pt idx="1548">
                  <c:v>3.9274100000000001</c:v>
                </c:pt>
                <c:pt idx="1549">
                  <c:v>4.0316599999999996</c:v>
                </c:pt>
                <c:pt idx="1550">
                  <c:v>6.3381699999999999</c:v>
                </c:pt>
                <c:pt idx="1551">
                  <c:v>8.4379899999999992</c:v>
                </c:pt>
                <c:pt idx="1552">
                  <c:v>6.7373900000000004</c:v>
                </c:pt>
                <c:pt idx="1553">
                  <c:v>5.5446299999999997</c:v>
                </c:pt>
                <c:pt idx="1554">
                  <c:v>5.2987700000000002</c:v>
                </c:pt>
                <c:pt idx="1555">
                  <c:v>3.0773999999999999</c:v>
                </c:pt>
                <c:pt idx="1556">
                  <c:v>4.5402300000000002</c:v>
                </c:pt>
                <c:pt idx="1557">
                  <c:v>2.65604</c:v>
                </c:pt>
                <c:pt idx="1558">
                  <c:v>4.7511900000000002</c:v>
                </c:pt>
                <c:pt idx="1559">
                  <c:v>2.1985700000000001</c:v>
                </c:pt>
                <c:pt idx="1560">
                  <c:v>4.89506</c:v>
                </c:pt>
                <c:pt idx="1561">
                  <c:v>2.2682799999999999</c:v>
                </c:pt>
                <c:pt idx="1562">
                  <c:v>3.0817000000000001</c:v>
                </c:pt>
                <c:pt idx="1563">
                  <c:v>9.8171300000000006</c:v>
                </c:pt>
                <c:pt idx="1564">
                  <c:v>3.7263899999999999</c:v>
                </c:pt>
                <c:pt idx="1565">
                  <c:v>8.7766999999999999</c:v>
                </c:pt>
                <c:pt idx="1566">
                  <c:v>6.1596599999999997</c:v>
                </c:pt>
                <c:pt idx="1567">
                  <c:v>6.2112699999999998</c:v>
                </c:pt>
                <c:pt idx="1568">
                  <c:v>9.4371299999999998</c:v>
                </c:pt>
                <c:pt idx="1569">
                  <c:v>8.0340799999999994</c:v>
                </c:pt>
                <c:pt idx="1570">
                  <c:v>7.4275900000000004</c:v>
                </c:pt>
                <c:pt idx="1571">
                  <c:v>10.49967</c:v>
                </c:pt>
                <c:pt idx="1572">
                  <c:v>3.9477000000000002</c:v>
                </c:pt>
                <c:pt idx="1573">
                  <c:v>8.4546100000000006</c:v>
                </c:pt>
                <c:pt idx="1574">
                  <c:v>5.2741800000000003</c:v>
                </c:pt>
                <c:pt idx="1575">
                  <c:v>7.1577599999999997</c:v>
                </c:pt>
                <c:pt idx="1576">
                  <c:v>6.0629499999999998</c:v>
                </c:pt>
                <c:pt idx="1577">
                  <c:v>8.3176299999999994</c:v>
                </c:pt>
                <c:pt idx="1578">
                  <c:v>8.3666199999999993</c:v>
                </c:pt>
                <c:pt idx="1579">
                  <c:v>3.0040399999999998</c:v>
                </c:pt>
                <c:pt idx="1580">
                  <c:v>11.62477</c:v>
                </c:pt>
                <c:pt idx="1581">
                  <c:v>3.3945799999999999</c:v>
                </c:pt>
                <c:pt idx="1582">
                  <c:v>8.6300500000000007</c:v>
                </c:pt>
                <c:pt idx="1583">
                  <c:v>7.0234300000000003</c:v>
                </c:pt>
                <c:pt idx="1584">
                  <c:v>8.6817399999999996</c:v>
                </c:pt>
                <c:pt idx="1585">
                  <c:v>6.4224699999999997</c:v>
                </c:pt>
                <c:pt idx="1586">
                  <c:v>5.09795</c:v>
                </c:pt>
                <c:pt idx="1587">
                  <c:v>6.1871600000000004</c:v>
                </c:pt>
                <c:pt idx="1588">
                  <c:v>5.2574100000000001</c:v>
                </c:pt>
                <c:pt idx="1589">
                  <c:v>3.7566299999999999</c:v>
                </c:pt>
                <c:pt idx="1590">
                  <c:v>6.0497399999999999</c:v>
                </c:pt>
                <c:pt idx="1591">
                  <c:v>5.1453199999999999</c:v>
                </c:pt>
                <c:pt idx="1592">
                  <c:v>10.290979999999999</c:v>
                </c:pt>
                <c:pt idx="1593">
                  <c:v>5.4763200000000003</c:v>
                </c:pt>
                <c:pt idx="1594">
                  <c:v>8.0644200000000001</c:v>
                </c:pt>
                <c:pt idx="1595">
                  <c:v>6.4466799999999997</c:v>
                </c:pt>
                <c:pt idx="1596">
                  <c:v>5.71699</c:v>
                </c:pt>
                <c:pt idx="1597">
                  <c:v>6.0259</c:v>
                </c:pt>
                <c:pt idx="1598">
                  <c:v>6.4242600000000003</c:v>
                </c:pt>
                <c:pt idx="1599">
                  <c:v>8.4474</c:v>
                </c:pt>
                <c:pt idx="1600">
                  <c:v>5.7026599999999998</c:v>
                </c:pt>
                <c:pt idx="1601">
                  <c:v>7.8777299999999997</c:v>
                </c:pt>
                <c:pt idx="1602">
                  <c:v>10.764469999999999</c:v>
                </c:pt>
                <c:pt idx="1603">
                  <c:v>7.5054999999999996</c:v>
                </c:pt>
                <c:pt idx="1604">
                  <c:v>5.7342300000000002</c:v>
                </c:pt>
                <c:pt idx="1605">
                  <c:v>5.9117100000000002</c:v>
                </c:pt>
                <c:pt idx="1606">
                  <c:v>6.5238100000000001</c:v>
                </c:pt>
                <c:pt idx="1607">
                  <c:v>2.8769499999999999</c:v>
                </c:pt>
                <c:pt idx="1608">
                  <c:v>9.4137799999999991</c:v>
                </c:pt>
                <c:pt idx="1609">
                  <c:v>6.6956199999999999</c:v>
                </c:pt>
                <c:pt idx="1610">
                  <c:v>5.6985099999999997</c:v>
                </c:pt>
                <c:pt idx="1611">
                  <c:v>8.4757099999999994</c:v>
                </c:pt>
                <c:pt idx="1612">
                  <c:v>5.6012500000000003</c:v>
                </c:pt>
                <c:pt idx="1613">
                  <c:v>7.0392799999999998</c:v>
                </c:pt>
                <c:pt idx="1614">
                  <c:v>6.84605</c:v>
                </c:pt>
                <c:pt idx="1615">
                  <c:v>6.8190999999999997</c:v>
                </c:pt>
                <c:pt idx="1616">
                  <c:v>7.8865600000000002</c:v>
                </c:pt>
                <c:pt idx="1617">
                  <c:v>5.7420600000000004</c:v>
                </c:pt>
                <c:pt idx="1618">
                  <c:v>5.4645299999999999</c:v>
                </c:pt>
                <c:pt idx="1619">
                  <c:v>4.01898</c:v>
                </c:pt>
                <c:pt idx="1620">
                  <c:v>4.6563600000000003</c:v>
                </c:pt>
                <c:pt idx="1621">
                  <c:v>7.5385400000000002</c:v>
                </c:pt>
                <c:pt idx="1622">
                  <c:v>2.6646800000000002</c:v>
                </c:pt>
                <c:pt idx="1623">
                  <c:v>3.7853599999999998</c:v>
                </c:pt>
                <c:pt idx="1624">
                  <c:v>3.6013099999999998</c:v>
                </c:pt>
                <c:pt idx="1625">
                  <c:v>2.2934600000000001</c:v>
                </c:pt>
                <c:pt idx="1626">
                  <c:v>4.9211600000000004</c:v>
                </c:pt>
                <c:pt idx="1627">
                  <c:v>3.8598699999999999</c:v>
                </c:pt>
                <c:pt idx="1628">
                  <c:v>4.3860299999999999</c:v>
                </c:pt>
                <c:pt idx="1629">
                  <c:v>3.1939700000000002</c:v>
                </c:pt>
                <c:pt idx="1630">
                  <c:v>4.3459700000000003</c:v>
                </c:pt>
                <c:pt idx="1631">
                  <c:v>2.9105799999999999</c:v>
                </c:pt>
                <c:pt idx="1632">
                  <c:v>2.64676</c:v>
                </c:pt>
                <c:pt idx="1633">
                  <c:v>2.66527</c:v>
                </c:pt>
                <c:pt idx="1634">
                  <c:v>3.9672200000000002</c:v>
                </c:pt>
                <c:pt idx="1635">
                  <c:v>2.41554</c:v>
                </c:pt>
                <c:pt idx="1636">
                  <c:v>2.1611500000000001</c:v>
                </c:pt>
                <c:pt idx="1637">
                  <c:v>5.2703300000000004</c:v>
                </c:pt>
                <c:pt idx="1638">
                  <c:v>3.0942400000000001</c:v>
                </c:pt>
                <c:pt idx="1639">
                  <c:v>3.3042099999999999</c:v>
                </c:pt>
                <c:pt idx="1640">
                  <c:v>4.1651300000000004</c:v>
                </c:pt>
                <c:pt idx="1641">
                  <c:v>2.9105799999999999</c:v>
                </c:pt>
                <c:pt idx="1642">
                  <c:v>3.1617600000000001</c:v>
                </c:pt>
                <c:pt idx="1643">
                  <c:v>9.5858899999999991</c:v>
                </c:pt>
                <c:pt idx="1644">
                  <c:v>5.7615600000000002</c:v>
                </c:pt>
                <c:pt idx="1645">
                  <c:v>3.1432799999999999</c:v>
                </c:pt>
                <c:pt idx="1646">
                  <c:v>5.1717300000000002</c:v>
                </c:pt>
                <c:pt idx="1647">
                  <c:v>2.1810499999999999</c:v>
                </c:pt>
                <c:pt idx="1648">
                  <c:v>6.2740600000000004</c:v>
                </c:pt>
                <c:pt idx="1649">
                  <c:v>8.5882199999999997</c:v>
                </c:pt>
                <c:pt idx="1650">
                  <c:v>2.4203600000000001</c:v>
                </c:pt>
                <c:pt idx="1651">
                  <c:v>2.9422100000000002</c:v>
                </c:pt>
                <c:pt idx="1652">
                  <c:v>3.5065300000000001</c:v>
                </c:pt>
                <c:pt idx="1653">
                  <c:v>4.0487900000000003</c:v>
                </c:pt>
                <c:pt idx="1654">
                  <c:v>3.48583</c:v>
                </c:pt>
                <c:pt idx="1655">
                  <c:v>4.4621700000000004</c:v>
                </c:pt>
                <c:pt idx="1656">
                  <c:v>3.9343400000000002</c:v>
                </c:pt>
                <c:pt idx="1657">
                  <c:v>5.9673699999999998</c:v>
                </c:pt>
                <c:pt idx="1658">
                  <c:v>3.3719000000000001</c:v>
                </c:pt>
                <c:pt idx="1659">
                  <c:v>6.69217</c:v>
                </c:pt>
                <c:pt idx="1660">
                  <c:v>7.5210699999999999</c:v>
                </c:pt>
                <c:pt idx="1661">
                  <c:v>7.6739100000000002</c:v>
                </c:pt>
                <c:pt idx="1662">
                  <c:v>6.4551999999999996</c:v>
                </c:pt>
                <c:pt idx="1663">
                  <c:v>5.0903799999999997</c:v>
                </c:pt>
                <c:pt idx="1664">
                  <c:v>2.5857199999999998</c:v>
                </c:pt>
                <c:pt idx="1665">
                  <c:v>4.7026500000000002</c:v>
                </c:pt>
                <c:pt idx="1666">
                  <c:v>5.4645299999999999</c:v>
                </c:pt>
                <c:pt idx="1667">
                  <c:v>2.73874</c:v>
                </c:pt>
                <c:pt idx="1668">
                  <c:v>3.9992100000000002</c:v>
                </c:pt>
                <c:pt idx="1669">
                  <c:v>3.0817000000000001</c:v>
                </c:pt>
                <c:pt idx="1670">
                  <c:v>3.6665199999999998</c:v>
                </c:pt>
                <c:pt idx="1671">
                  <c:v>4.7923</c:v>
                </c:pt>
                <c:pt idx="1672">
                  <c:v>3.24966</c:v>
                </c:pt>
                <c:pt idx="1673">
                  <c:v>3.61483</c:v>
                </c:pt>
                <c:pt idx="1674">
                  <c:v>4.5261199999999997</c:v>
                </c:pt>
                <c:pt idx="1675">
                  <c:v>5.6354800000000003</c:v>
                </c:pt>
                <c:pt idx="1676">
                  <c:v>3.2959499999999999</c:v>
                </c:pt>
                <c:pt idx="1677">
                  <c:v>6.7934099999999997</c:v>
                </c:pt>
                <c:pt idx="1678">
                  <c:v>6.8675499999999996</c:v>
                </c:pt>
                <c:pt idx="1679">
                  <c:v>4.1795999999999998</c:v>
                </c:pt>
                <c:pt idx="1680">
                  <c:v>5.9997999999999996</c:v>
                </c:pt>
                <c:pt idx="1681">
                  <c:v>5.6203200000000004</c:v>
                </c:pt>
                <c:pt idx="1682">
                  <c:v>4.5641299999999996</c:v>
                </c:pt>
                <c:pt idx="1683">
                  <c:v>5.8237199999999998</c:v>
                </c:pt>
                <c:pt idx="1684">
                  <c:v>3.4432</c:v>
                </c:pt>
                <c:pt idx="1685">
                  <c:v>6.4316300000000002</c:v>
                </c:pt>
                <c:pt idx="1686">
                  <c:v>5.7365300000000001</c:v>
                </c:pt>
                <c:pt idx="1687">
                  <c:v>4.0120800000000001</c:v>
                </c:pt>
                <c:pt idx="1688">
                  <c:v>3.5003199999999999</c:v>
                </c:pt>
                <c:pt idx="1689">
                  <c:v>3.2339699999999998</c:v>
                </c:pt>
                <c:pt idx="1690">
                  <c:v>5.5566599999999999</c:v>
                </c:pt>
                <c:pt idx="1691">
                  <c:v>3.00996</c:v>
                </c:pt>
                <c:pt idx="1692">
                  <c:v>5.6368900000000002</c:v>
                </c:pt>
                <c:pt idx="1693">
                  <c:v>2.84429</c:v>
                </c:pt>
                <c:pt idx="1694">
                  <c:v>4.0749700000000004</c:v>
                </c:pt>
                <c:pt idx="1695">
                  <c:v>3.5062700000000002</c:v>
                </c:pt>
                <c:pt idx="1696">
                  <c:v>3.3226599999999999</c:v>
                </c:pt>
                <c:pt idx="1697">
                  <c:v>4.7288899999999998</c:v>
                </c:pt>
                <c:pt idx="1698">
                  <c:v>5.27128</c:v>
                </c:pt>
                <c:pt idx="1699">
                  <c:v>6.9195500000000001</c:v>
                </c:pt>
                <c:pt idx="1700">
                  <c:v>2.7374800000000001</c:v>
                </c:pt>
                <c:pt idx="1701">
                  <c:v>4.6706000000000003</c:v>
                </c:pt>
                <c:pt idx="1702">
                  <c:v>2.8534299999999999</c:v>
                </c:pt>
                <c:pt idx="1703">
                  <c:v>1.7848599999999999</c:v>
                </c:pt>
                <c:pt idx="1704">
                  <c:v>2.2012800000000001</c:v>
                </c:pt>
                <c:pt idx="1705">
                  <c:v>3.0374300000000001</c:v>
                </c:pt>
                <c:pt idx="1706">
                  <c:v>6.2004799999999998</c:v>
                </c:pt>
                <c:pt idx="1707">
                  <c:v>3.7173699999999998</c:v>
                </c:pt>
                <c:pt idx="1708">
                  <c:v>6.7111900000000002</c:v>
                </c:pt>
                <c:pt idx="1709">
                  <c:v>7.4604600000000003</c:v>
                </c:pt>
                <c:pt idx="1710">
                  <c:v>6.0976900000000001</c:v>
                </c:pt>
                <c:pt idx="1711">
                  <c:v>6.7757800000000001</c:v>
                </c:pt>
                <c:pt idx="1712">
                  <c:v>3.5850300000000002</c:v>
                </c:pt>
                <c:pt idx="1713">
                  <c:v>2.9671599999999998</c:v>
                </c:pt>
                <c:pt idx="1714">
                  <c:v>6.0772399999999998</c:v>
                </c:pt>
                <c:pt idx="1715">
                  <c:v>3.9023300000000001</c:v>
                </c:pt>
                <c:pt idx="1716">
                  <c:v>6.5098799999999999</c:v>
                </c:pt>
                <c:pt idx="1717">
                  <c:v>7.0928399999999998</c:v>
                </c:pt>
                <c:pt idx="1718">
                  <c:v>4.5235799999999999</c:v>
                </c:pt>
                <c:pt idx="1719">
                  <c:v>8.0009899999999998</c:v>
                </c:pt>
                <c:pt idx="1720">
                  <c:v>3.8828999999999998</c:v>
                </c:pt>
                <c:pt idx="1721">
                  <c:v>3.6611099999999999</c:v>
                </c:pt>
                <c:pt idx="1722">
                  <c:v>5.3074399999999997</c:v>
                </c:pt>
                <c:pt idx="1723">
                  <c:v>2.93425</c:v>
                </c:pt>
                <c:pt idx="1724">
                  <c:v>2.4397000000000002</c:v>
                </c:pt>
                <c:pt idx="1725">
                  <c:v>6.4383299999999997</c:v>
                </c:pt>
                <c:pt idx="1726">
                  <c:v>4.9529800000000002</c:v>
                </c:pt>
                <c:pt idx="1727">
                  <c:v>7.8877499999999996</c:v>
                </c:pt>
                <c:pt idx="1728">
                  <c:v>2.2140499999999999</c:v>
                </c:pt>
                <c:pt idx="1729">
                  <c:v>4.3042299999999996</c:v>
                </c:pt>
                <c:pt idx="1730">
                  <c:v>6.6390799999999999</c:v>
                </c:pt>
                <c:pt idx="1731">
                  <c:v>6.58378</c:v>
                </c:pt>
                <c:pt idx="1732">
                  <c:v>5.2987099999999998</c:v>
                </c:pt>
                <c:pt idx="1733">
                  <c:v>6.8336399999999999</c:v>
                </c:pt>
                <c:pt idx="1734">
                  <c:v>7.3454300000000003</c:v>
                </c:pt>
                <c:pt idx="1735">
                  <c:v>2.4153500000000001</c:v>
                </c:pt>
                <c:pt idx="1736">
                  <c:v>5.1827500000000004</c:v>
                </c:pt>
                <c:pt idx="1737">
                  <c:v>3.02183</c:v>
                </c:pt>
                <c:pt idx="1738">
                  <c:v>9.2235700000000005</c:v>
                </c:pt>
                <c:pt idx="1739">
                  <c:v>6.3092100000000002</c:v>
                </c:pt>
                <c:pt idx="1740">
                  <c:v>2.7849300000000001</c:v>
                </c:pt>
                <c:pt idx="1741">
                  <c:v>2.0083799999999998</c:v>
                </c:pt>
                <c:pt idx="1742">
                  <c:v>2.1355599999999999</c:v>
                </c:pt>
                <c:pt idx="1743">
                  <c:v>6.7010500000000004</c:v>
                </c:pt>
                <c:pt idx="1744">
                  <c:v>5.7748400000000002</c:v>
                </c:pt>
                <c:pt idx="1745">
                  <c:v>4.9556100000000001</c:v>
                </c:pt>
                <c:pt idx="1746">
                  <c:v>6.0224399999999996</c:v>
                </c:pt>
                <c:pt idx="1747">
                  <c:v>7.8112000000000004</c:v>
                </c:pt>
                <c:pt idx="1748">
                  <c:v>5.6712899999999999</c:v>
                </c:pt>
                <c:pt idx="1749">
                  <c:v>4.7978100000000001</c:v>
                </c:pt>
                <c:pt idx="1750">
                  <c:v>5.94618</c:v>
                </c:pt>
                <c:pt idx="1751">
                  <c:v>4.5374999999999996</c:v>
                </c:pt>
                <c:pt idx="1752">
                  <c:v>4.3566399999999996</c:v>
                </c:pt>
                <c:pt idx="1753">
                  <c:v>7.0002599999999999</c:v>
                </c:pt>
                <c:pt idx="1754">
                  <c:v>5.46007</c:v>
                </c:pt>
                <c:pt idx="1755">
                  <c:v>6.7974199999999998</c:v>
                </c:pt>
                <c:pt idx="1756">
                  <c:v>8.3353599999999997</c:v>
                </c:pt>
                <c:pt idx="1757">
                  <c:v>3.1382699999999999</c:v>
                </c:pt>
                <c:pt idx="1758">
                  <c:v>4.4089999999999998</c:v>
                </c:pt>
                <c:pt idx="1759">
                  <c:v>7.5321400000000001</c:v>
                </c:pt>
                <c:pt idx="1760">
                  <c:v>3.5534599999999998</c:v>
                </c:pt>
                <c:pt idx="1761">
                  <c:v>7.5550100000000002</c:v>
                </c:pt>
                <c:pt idx="1762">
                  <c:v>6.0534299999999996</c:v>
                </c:pt>
                <c:pt idx="1763">
                  <c:v>7.0895200000000003</c:v>
                </c:pt>
                <c:pt idx="1764">
                  <c:v>6.4880800000000001</c:v>
                </c:pt>
                <c:pt idx="1765">
                  <c:v>5.9521199999999999</c:v>
                </c:pt>
                <c:pt idx="1766">
                  <c:v>8.9886599999999994</c:v>
                </c:pt>
                <c:pt idx="1767">
                  <c:v>5.9471699999999998</c:v>
                </c:pt>
                <c:pt idx="1768">
                  <c:v>5.8521599999999996</c:v>
                </c:pt>
                <c:pt idx="1769">
                  <c:v>5.8413500000000003</c:v>
                </c:pt>
                <c:pt idx="1770">
                  <c:v>3.94245</c:v>
                </c:pt>
                <c:pt idx="1771">
                  <c:v>4.9228300000000003</c:v>
                </c:pt>
                <c:pt idx="1772">
                  <c:v>3.16831</c:v>
                </c:pt>
                <c:pt idx="1773">
                  <c:v>5.8573899999999997</c:v>
                </c:pt>
                <c:pt idx="1774">
                  <c:v>4.4886900000000001</c:v>
                </c:pt>
                <c:pt idx="1775">
                  <c:v>5.4490100000000004</c:v>
                </c:pt>
                <c:pt idx="1776">
                  <c:v>5.0266999999999999</c:v>
                </c:pt>
                <c:pt idx="1777">
                  <c:v>4.9119299999999999</c:v>
                </c:pt>
                <c:pt idx="1778">
                  <c:v>6.8408100000000003</c:v>
                </c:pt>
                <c:pt idx="1779">
                  <c:v>6.1363899999999996</c:v>
                </c:pt>
                <c:pt idx="1780">
                  <c:v>3.97037</c:v>
                </c:pt>
                <c:pt idx="1781">
                  <c:v>4.7228599999999998</c:v>
                </c:pt>
                <c:pt idx="1782">
                  <c:v>5.2619400000000001</c:v>
                </c:pt>
                <c:pt idx="1783">
                  <c:v>7.0343299999999997</c:v>
                </c:pt>
                <c:pt idx="1784">
                  <c:v>4.7854000000000001</c:v>
                </c:pt>
                <c:pt idx="1785">
                  <c:v>4.6683599999999998</c:v>
                </c:pt>
                <c:pt idx="1786">
                  <c:v>5.9338699999999998</c:v>
                </c:pt>
                <c:pt idx="1787">
                  <c:v>8.79129</c:v>
                </c:pt>
                <c:pt idx="1788">
                  <c:v>5.71814</c:v>
                </c:pt>
                <c:pt idx="1789">
                  <c:v>8.8604599999999998</c:v>
                </c:pt>
                <c:pt idx="1790">
                  <c:v>5.05199</c:v>
                </c:pt>
                <c:pt idx="1791">
                  <c:v>8.0344099999999994</c:v>
                </c:pt>
                <c:pt idx="1792">
                  <c:v>5.4472300000000002</c:v>
                </c:pt>
                <c:pt idx="1793">
                  <c:v>5.8247999999999998</c:v>
                </c:pt>
                <c:pt idx="1794">
                  <c:v>4.20174</c:v>
                </c:pt>
                <c:pt idx="1795">
                  <c:v>9.8145000000000007</c:v>
                </c:pt>
                <c:pt idx="1796">
                  <c:v>4.78322</c:v>
                </c:pt>
                <c:pt idx="1797">
                  <c:v>4.5751200000000001</c:v>
                </c:pt>
                <c:pt idx="1798">
                  <c:v>6.90822</c:v>
                </c:pt>
                <c:pt idx="1799">
                  <c:v>3.22872</c:v>
                </c:pt>
                <c:pt idx="1800">
                  <c:v>2.6533699999999998</c:v>
                </c:pt>
                <c:pt idx="1801">
                  <c:v>5.3610600000000002</c:v>
                </c:pt>
                <c:pt idx="1802">
                  <c:v>5.6780999999999997</c:v>
                </c:pt>
                <c:pt idx="1803">
                  <c:v>7.4456899999999999</c:v>
                </c:pt>
                <c:pt idx="1804">
                  <c:v>6.1694899999999997</c:v>
                </c:pt>
                <c:pt idx="1805">
                  <c:v>4.2834199999999996</c:v>
                </c:pt>
                <c:pt idx="1806">
                  <c:v>6.1727299999999996</c:v>
                </c:pt>
                <c:pt idx="1807">
                  <c:v>8.5076800000000006</c:v>
                </c:pt>
                <c:pt idx="1808">
                  <c:v>5.0936700000000004</c:v>
                </c:pt>
                <c:pt idx="1809">
                  <c:v>5.94435</c:v>
                </c:pt>
                <c:pt idx="1810">
                  <c:v>2.4891299999999998</c:v>
                </c:pt>
                <c:pt idx="1811">
                  <c:v>5.0126799999999996</c:v>
                </c:pt>
                <c:pt idx="1812">
                  <c:v>7.3452299999999999</c:v>
                </c:pt>
                <c:pt idx="1813">
                  <c:v>7.1393899999999997</c:v>
                </c:pt>
                <c:pt idx="1814">
                  <c:v>4.2403700000000004</c:v>
                </c:pt>
                <c:pt idx="1815">
                  <c:v>5.5760800000000001</c:v>
                </c:pt>
                <c:pt idx="1816">
                  <c:v>5.6051900000000003</c:v>
                </c:pt>
                <c:pt idx="1817">
                  <c:v>4.9710299999999998</c:v>
                </c:pt>
                <c:pt idx="1818">
                  <c:v>7.1993</c:v>
                </c:pt>
                <c:pt idx="1819">
                  <c:v>3.0245500000000001</c:v>
                </c:pt>
                <c:pt idx="1820">
                  <c:v>5.5103999999999997</c:v>
                </c:pt>
                <c:pt idx="1821">
                  <c:v>6.9391299999999996</c:v>
                </c:pt>
                <c:pt idx="1822">
                  <c:v>2.9105799999999999</c:v>
                </c:pt>
                <c:pt idx="1823">
                  <c:v>4.3962599999999998</c:v>
                </c:pt>
                <c:pt idx="1824">
                  <c:v>5.6782399999999997</c:v>
                </c:pt>
                <c:pt idx="1825">
                  <c:v>3.16309</c:v>
                </c:pt>
                <c:pt idx="1826">
                  <c:v>8.07559</c:v>
                </c:pt>
                <c:pt idx="1827">
                  <c:v>7.6625899999999998</c:v>
                </c:pt>
                <c:pt idx="1828">
                  <c:v>7.1778000000000004</c:v>
                </c:pt>
                <c:pt idx="1829">
                  <c:v>7.30009</c:v>
                </c:pt>
                <c:pt idx="1830">
                  <c:v>3.2543500000000001</c:v>
                </c:pt>
                <c:pt idx="1831">
                  <c:v>3.7298</c:v>
                </c:pt>
                <c:pt idx="1832">
                  <c:v>5.91092</c:v>
                </c:pt>
                <c:pt idx="1833">
                  <c:v>4.2116300000000004</c:v>
                </c:pt>
                <c:pt idx="1834">
                  <c:v>6.1228100000000003</c:v>
                </c:pt>
                <c:pt idx="1835">
                  <c:v>7.0926600000000004</c:v>
                </c:pt>
                <c:pt idx="1836">
                  <c:v>6.7822800000000001</c:v>
                </c:pt>
                <c:pt idx="1837">
                  <c:v>7.96896</c:v>
                </c:pt>
                <c:pt idx="1838">
                  <c:v>2.71211</c:v>
                </c:pt>
                <c:pt idx="1839">
                  <c:v>7.4936600000000002</c:v>
                </c:pt>
                <c:pt idx="1840">
                  <c:v>8.1994199999999999</c:v>
                </c:pt>
                <c:pt idx="1841">
                  <c:v>6.3105900000000004</c:v>
                </c:pt>
                <c:pt idx="1842">
                  <c:v>7.2952700000000004</c:v>
                </c:pt>
                <c:pt idx="1843">
                  <c:v>6.7429100000000002</c:v>
                </c:pt>
                <c:pt idx="1844">
                  <c:v>7.6090799999999996</c:v>
                </c:pt>
                <c:pt idx="1845">
                  <c:v>5.9632899999999998</c:v>
                </c:pt>
                <c:pt idx="1846">
                  <c:v>5.9163899999999998</c:v>
                </c:pt>
                <c:pt idx="1847">
                  <c:v>5.5904600000000002</c:v>
                </c:pt>
                <c:pt idx="1848">
                  <c:v>4.8152100000000004</c:v>
                </c:pt>
                <c:pt idx="1849">
                  <c:v>5.6558099999999998</c:v>
                </c:pt>
                <c:pt idx="1850">
                  <c:v>6.7401400000000002</c:v>
                </c:pt>
                <c:pt idx="1851">
                  <c:v>5.0537900000000002</c:v>
                </c:pt>
                <c:pt idx="1852">
                  <c:v>8.2226599999999994</c:v>
                </c:pt>
                <c:pt idx="1853">
                  <c:v>6.7623699999999998</c:v>
                </c:pt>
                <c:pt idx="1854">
                  <c:v>4.32951</c:v>
                </c:pt>
                <c:pt idx="1855">
                  <c:v>6.2154699999999998</c:v>
                </c:pt>
                <c:pt idx="1856">
                  <c:v>6.9678199999999997</c:v>
                </c:pt>
                <c:pt idx="1857">
                  <c:v>4.7565499999999998</c:v>
                </c:pt>
                <c:pt idx="1858">
                  <c:v>5.6418299999999997</c:v>
                </c:pt>
                <c:pt idx="1859">
                  <c:v>5.1380299999999997</c:v>
                </c:pt>
                <c:pt idx="1860">
                  <c:v>5.2940300000000002</c:v>
                </c:pt>
                <c:pt idx="1861">
                  <c:v>7.6437900000000001</c:v>
                </c:pt>
                <c:pt idx="1862">
                  <c:v>4.3136200000000002</c:v>
                </c:pt>
                <c:pt idx="1863">
                  <c:v>4.8924300000000001</c:v>
                </c:pt>
                <c:pt idx="1864">
                  <c:v>6.3300599999999996</c:v>
                </c:pt>
                <c:pt idx="1865">
                  <c:v>5.6482999999999999</c:v>
                </c:pt>
                <c:pt idx="1866">
                  <c:v>5.2117300000000002</c:v>
                </c:pt>
                <c:pt idx="1867">
                  <c:v>6.94339</c:v>
                </c:pt>
                <c:pt idx="1868">
                  <c:v>4.7393599999999996</c:v>
                </c:pt>
                <c:pt idx="1869">
                  <c:v>3.3292799999999998</c:v>
                </c:pt>
                <c:pt idx="1870">
                  <c:v>4.1394599999999997</c:v>
                </c:pt>
                <c:pt idx="1871">
                  <c:v>4.9961599999999997</c:v>
                </c:pt>
                <c:pt idx="1872">
                  <c:v>5.8552600000000004</c:v>
                </c:pt>
                <c:pt idx="1873">
                  <c:v>2.6452200000000001</c:v>
                </c:pt>
                <c:pt idx="1874">
                  <c:v>2.4553099999999999</c:v>
                </c:pt>
                <c:pt idx="1875">
                  <c:v>4.9089200000000002</c:v>
                </c:pt>
                <c:pt idx="1876">
                  <c:v>5.95763</c:v>
                </c:pt>
                <c:pt idx="1877">
                  <c:v>5.8528000000000002</c:v>
                </c:pt>
                <c:pt idx="1878">
                  <c:v>6.9904299999999999</c:v>
                </c:pt>
                <c:pt idx="1879">
                  <c:v>7.7675000000000001</c:v>
                </c:pt>
                <c:pt idx="1880">
                  <c:v>7.1072199999999999</c:v>
                </c:pt>
                <c:pt idx="1881">
                  <c:v>4.67164</c:v>
                </c:pt>
                <c:pt idx="1882">
                  <c:v>4.9569799999999997</c:v>
                </c:pt>
                <c:pt idx="1883">
                  <c:v>6.0395200000000004</c:v>
                </c:pt>
                <c:pt idx="1884">
                  <c:v>2.8498600000000001</c:v>
                </c:pt>
                <c:pt idx="1885">
                  <c:v>4.5791899999999996</c:v>
                </c:pt>
                <c:pt idx="1886">
                  <c:v>7.7789700000000002</c:v>
                </c:pt>
                <c:pt idx="1887">
                  <c:v>5.5638100000000001</c:v>
                </c:pt>
                <c:pt idx="1888">
                  <c:v>2.43927</c:v>
                </c:pt>
                <c:pt idx="1889">
                  <c:v>4.3939399999999997</c:v>
                </c:pt>
                <c:pt idx="1890">
                  <c:v>3.0251199999999998</c:v>
                </c:pt>
                <c:pt idx="1891">
                  <c:v>7.5251000000000001</c:v>
                </c:pt>
                <c:pt idx="1892">
                  <c:v>7.2011200000000004</c:v>
                </c:pt>
                <c:pt idx="1893">
                  <c:v>3.8365300000000002</c:v>
                </c:pt>
                <c:pt idx="1894">
                  <c:v>5.67415</c:v>
                </c:pt>
                <c:pt idx="1895">
                  <c:v>2.5676600000000001</c:v>
                </c:pt>
                <c:pt idx="1896">
                  <c:v>6.7484799999999998</c:v>
                </c:pt>
                <c:pt idx="1897">
                  <c:v>5.0039199999999999</c:v>
                </c:pt>
                <c:pt idx="1898">
                  <c:v>7.8137499999999998</c:v>
                </c:pt>
                <c:pt idx="1899">
                  <c:v>6.4634999999999998</c:v>
                </c:pt>
                <c:pt idx="1900">
                  <c:v>4.2683499999999999</c:v>
                </c:pt>
                <c:pt idx="1901">
                  <c:v>6.4841199999999999</c:v>
                </c:pt>
                <c:pt idx="1902">
                  <c:v>6.9302599999999996</c:v>
                </c:pt>
                <c:pt idx="1903">
                  <c:v>2.7226599999999999</c:v>
                </c:pt>
                <c:pt idx="1904">
                  <c:v>3.61483</c:v>
                </c:pt>
                <c:pt idx="1905">
                  <c:v>5.6756200000000003</c:v>
                </c:pt>
                <c:pt idx="1906">
                  <c:v>5.8120900000000004</c:v>
                </c:pt>
                <c:pt idx="1907">
                  <c:v>8.0013699999999996</c:v>
                </c:pt>
                <c:pt idx="1908">
                  <c:v>2.5165700000000002</c:v>
                </c:pt>
                <c:pt idx="1909">
                  <c:v>3.5397599999999998</c:v>
                </c:pt>
                <c:pt idx="1910">
                  <c:v>2.1317200000000001</c:v>
                </c:pt>
                <c:pt idx="1911">
                  <c:v>3.1617700000000002</c:v>
                </c:pt>
                <c:pt idx="1912">
                  <c:v>2.9049999999999998</c:v>
                </c:pt>
                <c:pt idx="1913">
                  <c:v>2.30592</c:v>
                </c:pt>
                <c:pt idx="1914">
                  <c:v>2.8146200000000001</c:v>
                </c:pt>
                <c:pt idx="1915">
                  <c:v>2.2015899999999999</c:v>
                </c:pt>
                <c:pt idx="1916">
                  <c:v>3.3929</c:v>
                </c:pt>
                <c:pt idx="1917">
                  <c:v>2.8764799999999999</c:v>
                </c:pt>
                <c:pt idx="1918">
                  <c:v>1.91018</c:v>
                </c:pt>
                <c:pt idx="1919">
                  <c:v>3.5878100000000002</c:v>
                </c:pt>
                <c:pt idx="1920">
                  <c:v>2.7798099999999999</c:v>
                </c:pt>
                <c:pt idx="1921">
                  <c:v>3.34714</c:v>
                </c:pt>
                <c:pt idx="1922">
                  <c:v>3.9717500000000001</c:v>
                </c:pt>
                <c:pt idx="1923">
                  <c:v>3.96611</c:v>
                </c:pt>
                <c:pt idx="1924">
                  <c:v>2.8144900000000002</c:v>
                </c:pt>
                <c:pt idx="1925">
                  <c:v>6.0592699999999997</c:v>
                </c:pt>
                <c:pt idx="1926">
                  <c:v>5.48142</c:v>
                </c:pt>
                <c:pt idx="1927">
                  <c:v>6.7321400000000002</c:v>
                </c:pt>
                <c:pt idx="1928">
                  <c:v>7.1454300000000002</c:v>
                </c:pt>
                <c:pt idx="1929">
                  <c:v>4.85947</c:v>
                </c:pt>
                <c:pt idx="1930">
                  <c:v>6.5587499999999999</c:v>
                </c:pt>
                <c:pt idx="1931">
                  <c:v>5.3141499999999997</c:v>
                </c:pt>
                <c:pt idx="1932">
                  <c:v>6.1446500000000004</c:v>
                </c:pt>
                <c:pt idx="1933">
                  <c:v>2.71346</c:v>
                </c:pt>
                <c:pt idx="1934">
                  <c:v>5.25258</c:v>
                </c:pt>
                <c:pt idx="1935">
                  <c:v>4.03756</c:v>
                </c:pt>
                <c:pt idx="1936">
                  <c:v>4.3624200000000002</c:v>
                </c:pt>
                <c:pt idx="1937">
                  <c:v>6.0529400000000004</c:v>
                </c:pt>
                <c:pt idx="1938">
                  <c:v>4.7509300000000003</c:v>
                </c:pt>
                <c:pt idx="1939">
                  <c:v>5.0183099999999996</c:v>
                </c:pt>
                <c:pt idx="1940">
                  <c:v>6.2338100000000001</c:v>
                </c:pt>
                <c:pt idx="1941">
                  <c:v>3.3929</c:v>
                </c:pt>
                <c:pt idx="1942">
                  <c:v>5.6392600000000002</c:v>
                </c:pt>
                <c:pt idx="1943">
                  <c:v>5.5520800000000001</c:v>
                </c:pt>
                <c:pt idx="1944">
                  <c:v>7.6270300000000004</c:v>
                </c:pt>
                <c:pt idx="1945">
                  <c:v>6.6541300000000003</c:v>
                </c:pt>
                <c:pt idx="1946">
                  <c:v>9.0293799999999997</c:v>
                </c:pt>
                <c:pt idx="1947">
                  <c:v>6.65489</c:v>
                </c:pt>
                <c:pt idx="1948">
                  <c:v>6.9622700000000002</c:v>
                </c:pt>
                <c:pt idx="1949">
                  <c:v>4.5076799999999997</c:v>
                </c:pt>
                <c:pt idx="1950">
                  <c:v>2.16153</c:v>
                </c:pt>
                <c:pt idx="1951">
                  <c:v>9.2766400000000004</c:v>
                </c:pt>
                <c:pt idx="1952">
                  <c:v>5.44198</c:v>
                </c:pt>
                <c:pt idx="1953">
                  <c:v>6.5724299999999998</c:v>
                </c:pt>
                <c:pt idx="1954">
                  <c:v>2.4319899999999999</c:v>
                </c:pt>
                <c:pt idx="1955">
                  <c:v>4.8999800000000002</c:v>
                </c:pt>
                <c:pt idx="1956">
                  <c:v>4.29847</c:v>
                </c:pt>
                <c:pt idx="1957">
                  <c:v>4.7781900000000004</c:v>
                </c:pt>
                <c:pt idx="1958">
                  <c:v>4.7386499999999998</c:v>
                </c:pt>
                <c:pt idx="1959">
                  <c:v>8.7471599999999992</c:v>
                </c:pt>
                <c:pt idx="1960">
                  <c:v>2.5683699999999998</c:v>
                </c:pt>
                <c:pt idx="1961">
                  <c:v>4.2069999999999999</c:v>
                </c:pt>
                <c:pt idx="1962">
                  <c:v>3.3604799999999999</c:v>
                </c:pt>
                <c:pt idx="1963">
                  <c:v>3.5616599999999998</c:v>
                </c:pt>
                <c:pt idx="1964">
                  <c:v>3.0802399999999999</c:v>
                </c:pt>
                <c:pt idx="1965">
                  <c:v>3.7727300000000001</c:v>
                </c:pt>
                <c:pt idx="1966">
                  <c:v>5.4722600000000003</c:v>
                </c:pt>
                <c:pt idx="1967">
                  <c:v>4.8939000000000004</c:v>
                </c:pt>
                <c:pt idx="1968">
                  <c:v>3.6705899999999998</c:v>
                </c:pt>
                <c:pt idx="1969">
                  <c:v>4.9470999999999998</c:v>
                </c:pt>
                <c:pt idx="1970">
                  <c:v>7.1321700000000003</c:v>
                </c:pt>
                <c:pt idx="1971">
                  <c:v>8.1998099999999994</c:v>
                </c:pt>
                <c:pt idx="1972">
                  <c:v>5.7256799999999997</c:v>
                </c:pt>
                <c:pt idx="1973">
                  <c:v>4.9928999999999997</c:v>
                </c:pt>
                <c:pt idx="1974">
                  <c:v>7.5178799999999999</c:v>
                </c:pt>
                <c:pt idx="1975">
                  <c:v>3.4474499999999999</c:v>
                </c:pt>
                <c:pt idx="1976">
                  <c:v>5.4594699999999996</c:v>
                </c:pt>
                <c:pt idx="1977">
                  <c:v>7.8474000000000004</c:v>
                </c:pt>
                <c:pt idx="1978">
                  <c:v>4.7499799999999999</c:v>
                </c:pt>
                <c:pt idx="1979">
                  <c:v>2.8123100000000001</c:v>
                </c:pt>
                <c:pt idx="1980">
                  <c:v>4.9459099999999996</c:v>
                </c:pt>
                <c:pt idx="1981">
                  <c:v>8.6256199999999996</c:v>
                </c:pt>
                <c:pt idx="1982">
                  <c:v>6.2683799999999996</c:v>
                </c:pt>
                <c:pt idx="1983">
                  <c:v>6.0947199999999997</c:v>
                </c:pt>
                <c:pt idx="1984">
                  <c:v>6.1043099999999999</c:v>
                </c:pt>
                <c:pt idx="1985">
                  <c:v>5.4382799999999998</c:v>
                </c:pt>
                <c:pt idx="1986">
                  <c:v>2.5346199999999999</c:v>
                </c:pt>
                <c:pt idx="1987">
                  <c:v>3.7168299999999999</c:v>
                </c:pt>
                <c:pt idx="1988">
                  <c:v>4.6200299999999999</c:v>
                </c:pt>
                <c:pt idx="1989">
                  <c:v>4.59903</c:v>
                </c:pt>
                <c:pt idx="1990">
                  <c:v>9.3733500000000003</c:v>
                </c:pt>
                <c:pt idx="1991">
                  <c:v>2.1230000000000002</c:v>
                </c:pt>
                <c:pt idx="1992">
                  <c:v>6.5708399999999996</c:v>
                </c:pt>
                <c:pt idx="1993">
                  <c:v>4.6968100000000002</c:v>
                </c:pt>
                <c:pt idx="1994">
                  <c:v>6.2762900000000004</c:v>
                </c:pt>
                <c:pt idx="1995">
                  <c:v>5.1643100000000004</c:v>
                </c:pt>
                <c:pt idx="1996">
                  <c:v>5.9301599999999999</c:v>
                </c:pt>
                <c:pt idx="1997">
                  <c:v>6.01518</c:v>
                </c:pt>
                <c:pt idx="1998">
                  <c:v>3.7387800000000002</c:v>
                </c:pt>
                <c:pt idx="1999">
                  <c:v>2.4728300000000001</c:v>
                </c:pt>
                <c:pt idx="2000">
                  <c:v>4.6429099999999996</c:v>
                </c:pt>
                <c:pt idx="2001">
                  <c:v>7.2298400000000003</c:v>
                </c:pt>
                <c:pt idx="2002">
                  <c:v>8.3970199999999995</c:v>
                </c:pt>
                <c:pt idx="2003">
                  <c:v>5.2608199999999998</c:v>
                </c:pt>
                <c:pt idx="2004">
                  <c:v>7.02827</c:v>
                </c:pt>
                <c:pt idx="2005">
                  <c:v>5.5425899999999997</c:v>
                </c:pt>
                <c:pt idx="2006">
                  <c:v>5.7438000000000002</c:v>
                </c:pt>
                <c:pt idx="2007">
                  <c:v>4.3501300000000001</c:v>
                </c:pt>
                <c:pt idx="2008">
                  <c:v>7.5385999999999997</c:v>
                </c:pt>
                <c:pt idx="2009">
                  <c:v>3.9121800000000002</c:v>
                </c:pt>
                <c:pt idx="2010">
                  <c:v>4.0949799999999996</c:v>
                </c:pt>
                <c:pt idx="2011">
                  <c:v>4.9195799999999998</c:v>
                </c:pt>
                <c:pt idx="2012">
                  <c:v>4.32883</c:v>
                </c:pt>
                <c:pt idx="2013">
                  <c:v>3.3687100000000001</c:v>
                </c:pt>
                <c:pt idx="2014">
                  <c:v>5.7074299999999996</c:v>
                </c:pt>
                <c:pt idx="2015">
                  <c:v>5.5279800000000003</c:v>
                </c:pt>
                <c:pt idx="2016">
                  <c:v>8.0518400000000003</c:v>
                </c:pt>
                <c:pt idx="2017">
                  <c:v>4.2917899999999998</c:v>
                </c:pt>
                <c:pt idx="2018">
                  <c:v>6.9871100000000004</c:v>
                </c:pt>
                <c:pt idx="2019">
                  <c:v>6.5455100000000002</c:v>
                </c:pt>
                <c:pt idx="2020">
                  <c:v>2.0539800000000001</c:v>
                </c:pt>
                <c:pt idx="2021">
                  <c:v>2.1097100000000002</c:v>
                </c:pt>
                <c:pt idx="2022">
                  <c:v>6.6159100000000004</c:v>
                </c:pt>
                <c:pt idx="2023">
                  <c:v>6.1346800000000004</c:v>
                </c:pt>
                <c:pt idx="2024">
                  <c:v>7.1332300000000002</c:v>
                </c:pt>
                <c:pt idx="2025">
                  <c:v>3.6661899999999998</c:v>
                </c:pt>
                <c:pt idx="2026">
                  <c:v>4.4598399999999998</c:v>
                </c:pt>
                <c:pt idx="2027">
                  <c:v>5.0315399999999997</c:v>
                </c:pt>
                <c:pt idx="2028">
                  <c:v>6.2586399999999998</c:v>
                </c:pt>
                <c:pt idx="2029">
                  <c:v>4.52454</c:v>
                </c:pt>
                <c:pt idx="2030">
                  <c:v>5.7634600000000002</c:v>
                </c:pt>
                <c:pt idx="2031">
                  <c:v>6.4378500000000001</c:v>
                </c:pt>
                <c:pt idx="2032">
                  <c:v>5.5841399999999997</c:v>
                </c:pt>
                <c:pt idx="2033">
                  <c:v>5.5293999999999999</c:v>
                </c:pt>
                <c:pt idx="2034">
                  <c:v>4.6428200000000004</c:v>
                </c:pt>
                <c:pt idx="2035">
                  <c:v>2.5823200000000002</c:v>
                </c:pt>
                <c:pt idx="2036">
                  <c:v>5.26844</c:v>
                </c:pt>
                <c:pt idx="2037">
                  <c:v>6.1823800000000002</c:v>
                </c:pt>
                <c:pt idx="2038">
                  <c:v>7.2707199999999998</c:v>
                </c:pt>
                <c:pt idx="2039">
                  <c:v>6.6364599999999996</c:v>
                </c:pt>
                <c:pt idx="2040">
                  <c:v>5.5834299999999999</c:v>
                </c:pt>
                <c:pt idx="2041">
                  <c:v>7.1792999999999996</c:v>
                </c:pt>
                <c:pt idx="2042">
                  <c:v>6.3810599999999997</c:v>
                </c:pt>
                <c:pt idx="2043">
                  <c:v>5.90672</c:v>
                </c:pt>
                <c:pt idx="2044">
                  <c:v>10.802709999999999</c:v>
                </c:pt>
                <c:pt idx="2045">
                  <c:v>5.1681699999999999</c:v>
                </c:pt>
                <c:pt idx="2046">
                  <c:v>4.2964599999999997</c:v>
                </c:pt>
                <c:pt idx="2047">
                  <c:v>4.4435900000000004</c:v>
                </c:pt>
                <c:pt idx="2048">
                  <c:v>4.8389100000000003</c:v>
                </c:pt>
                <c:pt idx="2049">
                  <c:v>3.89872</c:v>
                </c:pt>
                <c:pt idx="2050">
                  <c:v>4.9400300000000001</c:v>
                </c:pt>
                <c:pt idx="2051">
                  <c:v>6.49071</c:v>
                </c:pt>
                <c:pt idx="2052">
                  <c:v>8.0632099999999998</c:v>
                </c:pt>
                <c:pt idx="2053">
                  <c:v>9.0437799999999999</c:v>
                </c:pt>
                <c:pt idx="2054">
                  <c:v>7.9741</c:v>
                </c:pt>
                <c:pt idx="2055">
                  <c:v>6.2716599999999998</c:v>
                </c:pt>
                <c:pt idx="2056">
                  <c:v>9.1113900000000001</c:v>
                </c:pt>
                <c:pt idx="2057">
                  <c:v>8.1156500000000005</c:v>
                </c:pt>
                <c:pt idx="2058">
                  <c:v>9.2973300000000005</c:v>
                </c:pt>
                <c:pt idx="2059">
                  <c:v>8.9941399999999998</c:v>
                </c:pt>
                <c:pt idx="2060">
                  <c:v>3.6321400000000001</c:v>
                </c:pt>
                <c:pt idx="2061">
                  <c:v>5.8099100000000004</c:v>
                </c:pt>
                <c:pt idx="2062">
                  <c:v>6.3044000000000002</c:v>
                </c:pt>
                <c:pt idx="2063">
                  <c:v>3.5676399999999999</c:v>
                </c:pt>
                <c:pt idx="2064">
                  <c:v>6.59863</c:v>
                </c:pt>
                <c:pt idx="2065">
                  <c:v>6.9981900000000001</c:v>
                </c:pt>
                <c:pt idx="2066">
                  <c:v>4.9067299999999996</c:v>
                </c:pt>
                <c:pt idx="2067">
                  <c:v>6.10222</c:v>
                </c:pt>
                <c:pt idx="2068">
                  <c:v>1.93824</c:v>
                </c:pt>
                <c:pt idx="2069">
                  <c:v>5.1848900000000002</c:v>
                </c:pt>
                <c:pt idx="2070">
                  <c:v>6.4501999999999997</c:v>
                </c:pt>
                <c:pt idx="2071">
                  <c:v>3.3255300000000001</c:v>
                </c:pt>
                <c:pt idx="2072">
                  <c:v>2.41554</c:v>
                </c:pt>
                <c:pt idx="2073">
                  <c:v>7.7292300000000003</c:v>
                </c:pt>
                <c:pt idx="2074">
                  <c:v>2.6830699999999998</c:v>
                </c:pt>
                <c:pt idx="2075">
                  <c:v>7.5090599999999998</c:v>
                </c:pt>
                <c:pt idx="2076">
                  <c:v>9.4101999999999997</c:v>
                </c:pt>
                <c:pt idx="2077">
                  <c:v>4.9468899999999998</c:v>
                </c:pt>
                <c:pt idx="2078">
                  <c:v>8.0271699999999999</c:v>
                </c:pt>
                <c:pt idx="2079">
                  <c:v>5.1755000000000004</c:v>
                </c:pt>
                <c:pt idx="2080">
                  <c:v>6.5631399999999998</c:v>
                </c:pt>
                <c:pt idx="2081">
                  <c:v>7.8654500000000001</c:v>
                </c:pt>
                <c:pt idx="2082">
                  <c:v>6.0288700000000004</c:v>
                </c:pt>
                <c:pt idx="2083">
                  <c:v>6.08094</c:v>
                </c:pt>
                <c:pt idx="2084">
                  <c:v>7.5851800000000003</c:v>
                </c:pt>
                <c:pt idx="2085">
                  <c:v>6.7748900000000001</c:v>
                </c:pt>
                <c:pt idx="2086">
                  <c:v>6.5061299999999997</c:v>
                </c:pt>
                <c:pt idx="2087">
                  <c:v>7.0048300000000001</c:v>
                </c:pt>
                <c:pt idx="2088">
                  <c:v>6.3651999999999997</c:v>
                </c:pt>
                <c:pt idx="2089">
                  <c:v>8.2681500000000003</c:v>
                </c:pt>
                <c:pt idx="2090">
                  <c:v>7.23834</c:v>
                </c:pt>
                <c:pt idx="2091">
                  <c:v>7.9589699999999999</c:v>
                </c:pt>
                <c:pt idx="2092">
                  <c:v>5.6859700000000002</c:v>
                </c:pt>
                <c:pt idx="2093">
                  <c:v>8.0478799999999993</c:v>
                </c:pt>
                <c:pt idx="2094">
                  <c:v>3.8251900000000001</c:v>
                </c:pt>
                <c:pt idx="2095">
                  <c:v>7.05464</c:v>
                </c:pt>
                <c:pt idx="2096">
                  <c:v>5.1525299999999996</c:v>
                </c:pt>
                <c:pt idx="2097">
                  <c:v>5.8247999999999998</c:v>
                </c:pt>
                <c:pt idx="2098">
                  <c:v>5.3012199999999998</c:v>
                </c:pt>
                <c:pt idx="2099">
                  <c:v>4.83378</c:v>
                </c:pt>
                <c:pt idx="2100">
                  <c:v>5.3553300000000004</c:v>
                </c:pt>
                <c:pt idx="2101">
                  <c:v>7.6538599999999999</c:v>
                </c:pt>
                <c:pt idx="2102">
                  <c:v>9.3650099999999998</c:v>
                </c:pt>
                <c:pt idx="2103">
                  <c:v>8.5344200000000008</c:v>
                </c:pt>
                <c:pt idx="2104">
                  <c:v>8.4685400000000008</c:v>
                </c:pt>
                <c:pt idx="2105">
                  <c:v>7.9748299999999999</c:v>
                </c:pt>
                <c:pt idx="2106">
                  <c:v>6.3752500000000003</c:v>
                </c:pt>
                <c:pt idx="2107">
                  <c:v>4.1952800000000003</c:v>
                </c:pt>
                <c:pt idx="2108">
                  <c:v>5.1477500000000003</c:v>
                </c:pt>
                <c:pt idx="2109">
                  <c:v>7.6261299999999999</c:v>
                </c:pt>
                <c:pt idx="2110">
                  <c:v>3.4725700000000002</c:v>
                </c:pt>
                <c:pt idx="2111">
                  <c:v>4.6702399999999997</c:v>
                </c:pt>
                <c:pt idx="2112">
                  <c:v>5.8775599999999999</c:v>
                </c:pt>
                <c:pt idx="2113">
                  <c:v>4.1520599999999996</c:v>
                </c:pt>
                <c:pt idx="2114">
                  <c:v>4.6977399999999996</c:v>
                </c:pt>
                <c:pt idx="2115">
                  <c:v>5.5446299999999997</c:v>
                </c:pt>
                <c:pt idx="2116">
                  <c:v>6.1720199999999998</c:v>
                </c:pt>
                <c:pt idx="2117">
                  <c:v>8.4808500000000002</c:v>
                </c:pt>
                <c:pt idx="2118">
                  <c:v>5.1642999999999999</c:v>
                </c:pt>
                <c:pt idx="2119">
                  <c:v>2.4571499999999999</c:v>
                </c:pt>
                <c:pt idx="2120">
                  <c:v>3.2085499999999998</c:v>
                </c:pt>
                <c:pt idx="2121">
                  <c:v>7.5872000000000002</c:v>
                </c:pt>
                <c:pt idx="2122">
                  <c:v>3.63687</c:v>
                </c:pt>
                <c:pt idx="2123">
                  <c:v>3.2986399999999998</c:v>
                </c:pt>
                <c:pt idx="2124">
                  <c:v>6.3577899999999996</c:v>
                </c:pt>
                <c:pt idx="2125">
                  <c:v>5.7868599999999999</c:v>
                </c:pt>
                <c:pt idx="2126">
                  <c:v>3.8119100000000001</c:v>
                </c:pt>
                <c:pt idx="2127">
                  <c:v>2.9679700000000002</c:v>
                </c:pt>
                <c:pt idx="2128">
                  <c:v>6.3914</c:v>
                </c:pt>
                <c:pt idx="2129">
                  <c:v>6.4238900000000001</c:v>
                </c:pt>
                <c:pt idx="2130">
                  <c:v>8.2778799999999997</c:v>
                </c:pt>
                <c:pt idx="2131">
                  <c:v>4.6896599999999999</c:v>
                </c:pt>
                <c:pt idx="2132">
                  <c:v>3.8252700000000002</c:v>
                </c:pt>
                <c:pt idx="2133">
                  <c:v>6.4375499999999999</c:v>
                </c:pt>
                <c:pt idx="2134">
                  <c:v>4.2235899999999997</c:v>
                </c:pt>
                <c:pt idx="2135">
                  <c:v>5.7362399999999996</c:v>
                </c:pt>
                <c:pt idx="2136">
                  <c:v>7.4998500000000003</c:v>
                </c:pt>
                <c:pt idx="2137">
                  <c:v>6.8930400000000001</c:v>
                </c:pt>
                <c:pt idx="2138">
                  <c:v>6.5800799999999997</c:v>
                </c:pt>
                <c:pt idx="2139">
                  <c:v>3.9081700000000001</c:v>
                </c:pt>
                <c:pt idx="2140">
                  <c:v>6.9187200000000004</c:v>
                </c:pt>
                <c:pt idx="2141">
                  <c:v>6.4788300000000003</c:v>
                </c:pt>
                <c:pt idx="2142">
                  <c:v>10.71435</c:v>
                </c:pt>
                <c:pt idx="2143">
                  <c:v>4.19909</c:v>
                </c:pt>
                <c:pt idx="2144">
                  <c:v>8.0832499999999996</c:v>
                </c:pt>
                <c:pt idx="2145">
                  <c:v>5.4872100000000001</c:v>
                </c:pt>
                <c:pt idx="2146">
                  <c:v>6.2711100000000002</c:v>
                </c:pt>
                <c:pt idx="2147">
                  <c:v>6.0030099999999997</c:v>
                </c:pt>
                <c:pt idx="2148">
                  <c:v>11.294129999999999</c:v>
                </c:pt>
                <c:pt idx="2149">
                  <c:v>5.62033</c:v>
                </c:pt>
                <c:pt idx="2150">
                  <c:v>2.7307999999999999</c:v>
                </c:pt>
                <c:pt idx="2151">
                  <c:v>2.8134800000000002</c:v>
                </c:pt>
                <c:pt idx="2152">
                  <c:v>5.2348299999999997</c:v>
                </c:pt>
                <c:pt idx="2153">
                  <c:v>5.3607699999999996</c:v>
                </c:pt>
                <c:pt idx="2154">
                  <c:v>6.1003800000000004</c:v>
                </c:pt>
                <c:pt idx="2155">
                  <c:v>6.8028500000000003</c:v>
                </c:pt>
                <c:pt idx="2156">
                  <c:v>7.1180199999999996</c:v>
                </c:pt>
                <c:pt idx="2157">
                  <c:v>5.7692600000000001</c:v>
                </c:pt>
                <c:pt idx="2158">
                  <c:v>4.5008699999999999</c:v>
                </c:pt>
                <c:pt idx="2159">
                  <c:v>4.6417200000000003</c:v>
                </c:pt>
                <c:pt idx="2160">
                  <c:v>7.1136799999999996</c:v>
                </c:pt>
                <c:pt idx="2161">
                  <c:v>9.0904799999999994</c:v>
                </c:pt>
                <c:pt idx="2162">
                  <c:v>6.4478999999999997</c:v>
                </c:pt>
                <c:pt idx="2163">
                  <c:v>7.17605</c:v>
                </c:pt>
                <c:pt idx="2164">
                  <c:v>6.2681500000000003</c:v>
                </c:pt>
                <c:pt idx="2165">
                  <c:v>5.6782000000000004</c:v>
                </c:pt>
                <c:pt idx="2166">
                  <c:v>3.9441899999999999</c:v>
                </c:pt>
                <c:pt idx="2167">
                  <c:v>7.01783</c:v>
                </c:pt>
                <c:pt idx="2168">
                  <c:v>4.1589700000000001</c:v>
                </c:pt>
                <c:pt idx="2169">
                  <c:v>3.3342900000000002</c:v>
                </c:pt>
                <c:pt idx="2170">
                  <c:v>6.6789199999999997</c:v>
                </c:pt>
                <c:pt idx="2171">
                  <c:v>5.5617799999999997</c:v>
                </c:pt>
                <c:pt idx="2172">
                  <c:v>7.8665200000000004</c:v>
                </c:pt>
                <c:pt idx="2173">
                  <c:v>3.7955999999999999</c:v>
                </c:pt>
                <c:pt idx="2174">
                  <c:v>8.2480799999999999</c:v>
                </c:pt>
                <c:pt idx="2175">
                  <c:v>5.7569299999999997</c:v>
                </c:pt>
                <c:pt idx="2176">
                  <c:v>7.7744200000000001</c:v>
                </c:pt>
                <c:pt idx="2177">
                  <c:v>7.1592200000000004</c:v>
                </c:pt>
                <c:pt idx="2178">
                  <c:v>4.8694600000000001</c:v>
                </c:pt>
                <c:pt idx="2179">
                  <c:v>2.4634900000000002</c:v>
                </c:pt>
                <c:pt idx="2180">
                  <c:v>4.3135599999999998</c:v>
                </c:pt>
                <c:pt idx="2181">
                  <c:v>5.9509400000000001</c:v>
                </c:pt>
                <c:pt idx="2182">
                  <c:v>5.7863800000000003</c:v>
                </c:pt>
                <c:pt idx="2183">
                  <c:v>5.9897299999999998</c:v>
                </c:pt>
                <c:pt idx="2184">
                  <c:v>4.4287000000000001</c:v>
                </c:pt>
                <c:pt idx="2185">
                  <c:v>10.082240000000001</c:v>
                </c:pt>
                <c:pt idx="2186">
                  <c:v>4.2726100000000002</c:v>
                </c:pt>
                <c:pt idx="2187">
                  <c:v>7.9770300000000001</c:v>
                </c:pt>
                <c:pt idx="2188">
                  <c:v>7.9534599999999998</c:v>
                </c:pt>
                <c:pt idx="2189">
                  <c:v>3.0111599999999998</c:v>
                </c:pt>
                <c:pt idx="2190">
                  <c:v>4.58</c:v>
                </c:pt>
                <c:pt idx="2191">
                  <c:v>5.2151800000000001</c:v>
                </c:pt>
                <c:pt idx="2192">
                  <c:v>3.76247</c:v>
                </c:pt>
                <c:pt idx="2193">
                  <c:v>6.1124099999999997</c:v>
                </c:pt>
                <c:pt idx="2194">
                  <c:v>7.5233999999999996</c:v>
                </c:pt>
                <c:pt idx="2195">
                  <c:v>7.90923</c:v>
                </c:pt>
                <c:pt idx="2196">
                  <c:v>5.98705</c:v>
                </c:pt>
                <c:pt idx="2197">
                  <c:v>6.7441899999999997</c:v>
                </c:pt>
                <c:pt idx="2198">
                  <c:v>3.6911100000000001</c:v>
                </c:pt>
                <c:pt idx="2199">
                  <c:v>4.3962599999999998</c:v>
                </c:pt>
                <c:pt idx="2200">
                  <c:v>8.3093199999999996</c:v>
                </c:pt>
                <c:pt idx="2201">
                  <c:v>6.8472099999999996</c:v>
                </c:pt>
                <c:pt idx="2202">
                  <c:v>3.1373899999999999</c:v>
                </c:pt>
                <c:pt idx="2203">
                  <c:v>4.84138</c:v>
                </c:pt>
                <c:pt idx="2204">
                  <c:v>7.1479200000000001</c:v>
                </c:pt>
                <c:pt idx="2205">
                  <c:v>8.1233599999999999</c:v>
                </c:pt>
                <c:pt idx="2206">
                  <c:v>5.0742900000000004</c:v>
                </c:pt>
                <c:pt idx="2207">
                  <c:v>3.3003999999999998</c:v>
                </c:pt>
                <c:pt idx="2208">
                  <c:v>4.3707900000000004</c:v>
                </c:pt>
                <c:pt idx="2209">
                  <c:v>2.484</c:v>
                </c:pt>
                <c:pt idx="2210">
                  <c:v>7.2620500000000003</c:v>
                </c:pt>
                <c:pt idx="2211">
                  <c:v>7.8016199999999998</c:v>
                </c:pt>
                <c:pt idx="2212">
                  <c:v>4.8773999999999997</c:v>
                </c:pt>
                <c:pt idx="2213">
                  <c:v>8.6388400000000001</c:v>
                </c:pt>
                <c:pt idx="2214">
                  <c:v>3.7174100000000001</c:v>
                </c:pt>
                <c:pt idx="2215">
                  <c:v>6.9717000000000002</c:v>
                </c:pt>
                <c:pt idx="2216">
                  <c:v>8.3425999999999991</c:v>
                </c:pt>
                <c:pt idx="2217">
                  <c:v>9.3736599999999992</c:v>
                </c:pt>
                <c:pt idx="2218">
                  <c:v>5.1977000000000002</c:v>
                </c:pt>
                <c:pt idx="2219">
                  <c:v>6.7252099999999997</c:v>
                </c:pt>
                <c:pt idx="2220">
                  <c:v>8.2435899999999993</c:v>
                </c:pt>
                <c:pt idx="2221">
                  <c:v>6.3853299999999997</c:v>
                </c:pt>
                <c:pt idx="2222">
                  <c:v>7.2843</c:v>
                </c:pt>
                <c:pt idx="2223">
                  <c:v>4.1199899999999996</c:v>
                </c:pt>
                <c:pt idx="2224">
                  <c:v>3.1230199999999999</c:v>
                </c:pt>
                <c:pt idx="2225">
                  <c:v>4.8236800000000004</c:v>
                </c:pt>
                <c:pt idx="2226">
                  <c:v>5.8043500000000003</c:v>
                </c:pt>
                <c:pt idx="2227">
                  <c:v>4.1435700000000004</c:v>
                </c:pt>
                <c:pt idx="2228">
                  <c:v>8.5188600000000001</c:v>
                </c:pt>
                <c:pt idx="2229">
                  <c:v>2.2287599999999999</c:v>
                </c:pt>
                <c:pt idx="2230">
                  <c:v>5.0645499999999997</c:v>
                </c:pt>
                <c:pt idx="2231">
                  <c:v>6.5615399999999999</c:v>
                </c:pt>
                <c:pt idx="2232">
                  <c:v>3.4819800000000001</c:v>
                </c:pt>
                <c:pt idx="2233">
                  <c:v>4.0608399999999998</c:v>
                </c:pt>
                <c:pt idx="2234">
                  <c:v>6.47987</c:v>
                </c:pt>
                <c:pt idx="2235">
                  <c:v>5.9241299999999999</c:v>
                </c:pt>
                <c:pt idx="2236">
                  <c:v>6.4622799999999998</c:v>
                </c:pt>
                <c:pt idx="2237">
                  <c:v>8.0009800000000002</c:v>
                </c:pt>
                <c:pt idx="2238">
                  <c:v>6.43133</c:v>
                </c:pt>
                <c:pt idx="2239">
                  <c:v>6.0899700000000001</c:v>
                </c:pt>
                <c:pt idx="2240">
                  <c:v>5.3405100000000001</c:v>
                </c:pt>
                <c:pt idx="2241">
                  <c:v>2.18316</c:v>
                </c:pt>
                <c:pt idx="2242">
                  <c:v>4.5090300000000001</c:v>
                </c:pt>
                <c:pt idx="2243">
                  <c:v>4.0608399999999998</c:v>
                </c:pt>
                <c:pt idx="2244">
                  <c:v>7.0237999999999996</c:v>
                </c:pt>
                <c:pt idx="2245">
                  <c:v>2.9679700000000002</c:v>
                </c:pt>
                <c:pt idx="2246">
                  <c:v>4.7707600000000001</c:v>
                </c:pt>
                <c:pt idx="2247">
                  <c:v>1.8763700000000001</c:v>
                </c:pt>
                <c:pt idx="2248">
                  <c:v>5.0320400000000003</c:v>
                </c:pt>
                <c:pt idx="2249">
                  <c:v>7.1247999999999996</c:v>
                </c:pt>
                <c:pt idx="2250">
                  <c:v>8.0237300000000005</c:v>
                </c:pt>
                <c:pt idx="2251">
                  <c:v>6.6179199999999998</c:v>
                </c:pt>
                <c:pt idx="2252">
                  <c:v>6.6020000000000003</c:v>
                </c:pt>
                <c:pt idx="2253">
                  <c:v>6.03477</c:v>
                </c:pt>
                <c:pt idx="2254">
                  <c:v>6.2842900000000004</c:v>
                </c:pt>
                <c:pt idx="2255">
                  <c:v>10.83342</c:v>
                </c:pt>
                <c:pt idx="2256">
                  <c:v>7.0593500000000002</c:v>
                </c:pt>
                <c:pt idx="2257">
                  <c:v>4.4819199999999997</c:v>
                </c:pt>
                <c:pt idx="2258">
                  <c:v>2.3360699999999999</c:v>
                </c:pt>
                <c:pt idx="2259">
                  <c:v>5.8442999999999996</c:v>
                </c:pt>
                <c:pt idx="2260">
                  <c:v>7.16425</c:v>
                </c:pt>
                <c:pt idx="2261">
                  <c:v>3.0938599999999998</c:v>
                </c:pt>
                <c:pt idx="2262">
                  <c:v>8.9357900000000008</c:v>
                </c:pt>
                <c:pt idx="2263">
                  <c:v>2.83283</c:v>
                </c:pt>
                <c:pt idx="2264">
                  <c:v>10.60927</c:v>
                </c:pt>
                <c:pt idx="2265">
                  <c:v>5.9871999999999996</c:v>
                </c:pt>
                <c:pt idx="2266">
                  <c:v>2.0574300000000001</c:v>
                </c:pt>
                <c:pt idx="2267">
                  <c:v>5.8724100000000004</c:v>
                </c:pt>
                <c:pt idx="2268">
                  <c:v>6.8205200000000001</c:v>
                </c:pt>
                <c:pt idx="2269">
                  <c:v>4.6816300000000002</c:v>
                </c:pt>
                <c:pt idx="2270">
                  <c:v>8.7037200000000006</c:v>
                </c:pt>
                <c:pt idx="2271">
                  <c:v>4.1098499999999998</c:v>
                </c:pt>
                <c:pt idx="2272">
                  <c:v>3.7207599999999998</c:v>
                </c:pt>
                <c:pt idx="2273">
                  <c:v>5.7849000000000004</c:v>
                </c:pt>
                <c:pt idx="2274">
                  <c:v>8.0674799999999998</c:v>
                </c:pt>
                <c:pt idx="2275">
                  <c:v>6.3342599999999996</c:v>
                </c:pt>
                <c:pt idx="2276">
                  <c:v>7.2132300000000003</c:v>
                </c:pt>
                <c:pt idx="2277">
                  <c:v>7.5873999999999997</c:v>
                </c:pt>
                <c:pt idx="2278">
                  <c:v>6.3021399999999996</c:v>
                </c:pt>
                <c:pt idx="2279">
                  <c:v>7.3534199999999998</c:v>
                </c:pt>
                <c:pt idx="2280">
                  <c:v>8.2574100000000001</c:v>
                </c:pt>
                <c:pt idx="2281">
                  <c:v>3.4474499999999999</c:v>
                </c:pt>
                <c:pt idx="2282">
                  <c:v>5.9433699999999998</c:v>
                </c:pt>
                <c:pt idx="2283">
                  <c:v>9.9062000000000001</c:v>
                </c:pt>
                <c:pt idx="2284">
                  <c:v>4.7149900000000002</c:v>
                </c:pt>
                <c:pt idx="2285">
                  <c:v>1.9214599999999999</c:v>
                </c:pt>
                <c:pt idx="2286">
                  <c:v>5.8872200000000001</c:v>
                </c:pt>
                <c:pt idx="2287">
                  <c:v>7.0371600000000001</c:v>
                </c:pt>
                <c:pt idx="2288">
                  <c:v>3.59544</c:v>
                </c:pt>
                <c:pt idx="2289">
                  <c:v>5.0259600000000004</c:v>
                </c:pt>
                <c:pt idx="2290">
                  <c:v>3.5477699999999999</c:v>
                </c:pt>
                <c:pt idx="2291">
                  <c:v>7.8013000000000003</c:v>
                </c:pt>
                <c:pt idx="2292">
                  <c:v>5.9373800000000001</c:v>
                </c:pt>
                <c:pt idx="2293">
                  <c:v>8.4224999999999994</c:v>
                </c:pt>
                <c:pt idx="2294">
                  <c:v>8.4199099999999998</c:v>
                </c:pt>
                <c:pt idx="2295">
                  <c:v>5.67544</c:v>
                </c:pt>
                <c:pt idx="2296">
                  <c:v>5.5494399999999997</c:v>
                </c:pt>
                <c:pt idx="2297">
                  <c:v>3.4360900000000001</c:v>
                </c:pt>
                <c:pt idx="2298">
                  <c:v>6.5599600000000002</c:v>
                </c:pt>
                <c:pt idx="2299">
                  <c:v>4.8900600000000001</c:v>
                </c:pt>
                <c:pt idx="2300">
                  <c:v>3.13944</c:v>
                </c:pt>
                <c:pt idx="2301">
                  <c:v>4.7738899999999997</c:v>
                </c:pt>
                <c:pt idx="2302">
                  <c:v>6.5368500000000003</c:v>
                </c:pt>
                <c:pt idx="2303">
                  <c:v>5.56046</c:v>
                </c:pt>
                <c:pt idx="2304">
                  <c:v>5.7241499999999998</c:v>
                </c:pt>
                <c:pt idx="2305">
                  <c:v>6.9399800000000003</c:v>
                </c:pt>
                <c:pt idx="2306">
                  <c:v>8.1336600000000008</c:v>
                </c:pt>
                <c:pt idx="2307">
                  <c:v>5.5583400000000003</c:v>
                </c:pt>
                <c:pt idx="2308">
                  <c:v>2.3449</c:v>
                </c:pt>
                <c:pt idx="2309">
                  <c:v>6.8327</c:v>
                </c:pt>
                <c:pt idx="2310">
                  <c:v>6.4638400000000003</c:v>
                </c:pt>
                <c:pt idx="2311">
                  <c:v>5.7431400000000004</c:v>
                </c:pt>
                <c:pt idx="2312">
                  <c:v>4.8734500000000001</c:v>
                </c:pt>
                <c:pt idx="2313">
                  <c:v>8.4676100000000005</c:v>
                </c:pt>
                <c:pt idx="2314">
                  <c:v>5.2054499999999999</c:v>
                </c:pt>
                <c:pt idx="2315">
                  <c:v>5.89079</c:v>
                </c:pt>
                <c:pt idx="2316">
                  <c:v>6.2807500000000003</c:v>
                </c:pt>
                <c:pt idx="2317">
                  <c:v>5.9770200000000004</c:v>
                </c:pt>
                <c:pt idx="2318">
                  <c:v>7.6250900000000001</c:v>
                </c:pt>
                <c:pt idx="2319">
                  <c:v>7.1029400000000003</c:v>
                </c:pt>
                <c:pt idx="2320">
                  <c:v>4.5361200000000004</c:v>
                </c:pt>
                <c:pt idx="2321">
                  <c:v>5.9694200000000004</c:v>
                </c:pt>
                <c:pt idx="2322">
                  <c:v>8.5272799999999993</c:v>
                </c:pt>
                <c:pt idx="2323">
                  <c:v>6.2435600000000004</c:v>
                </c:pt>
                <c:pt idx="2324">
                  <c:v>4.6702399999999997</c:v>
                </c:pt>
                <c:pt idx="2325">
                  <c:v>4.2048500000000004</c:v>
                </c:pt>
                <c:pt idx="2326">
                  <c:v>3.2742900000000001</c:v>
                </c:pt>
                <c:pt idx="2327">
                  <c:v>3.7991899999999998</c:v>
                </c:pt>
                <c:pt idx="2328">
                  <c:v>10.92567</c:v>
                </c:pt>
                <c:pt idx="2329">
                  <c:v>10.51728</c:v>
                </c:pt>
                <c:pt idx="2330">
                  <c:v>5.1940499999999998</c:v>
                </c:pt>
                <c:pt idx="2331">
                  <c:v>4.3297100000000004</c:v>
                </c:pt>
                <c:pt idx="2332">
                  <c:v>5.11259</c:v>
                </c:pt>
                <c:pt idx="2333">
                  <c:v>4.1471499999999999</c:v>
                </c:pt>
                <c:pt idx="2334">
                  <c:v>6.0799200000000004</c:v>
                </c:pt>
                <c:pt idx="2335">
                  <c:v>8.6869599999999991</c:v>
                </c:pt>
                <c:pt idx="2336">
                  <c:v>7.1427800000000001</c:v>
                </c:pt>
                <c:pt idx="2337">
                  <c:v>5.4821299999999997</c:v>
                </c:pt>
                <c:pt idx="2338">
                  <c:v>7.0263499999999999</c:v>
                </c:pt>
                <c:pt idx="2339">
                  <c:v>8.9887599999999992</c:v>
                </c:pt>
                <c:pt idx="2340">
                  <c:v>3.6676700000000002</c:v>
                </c:pt>
                <c:pt idx="2341">
                  <c:v>5.2978699999999996</c:v>
                </c:pt>
                <c:pt idx="2342">
                  <c:v>6.0981699999999996</c:v>
                </c:pt>
                <c:pt idx="2343">
                  <c:v>7.4708699999999997</c:v>
                </c:pt>
                <c:pt idx="2344">
                  <c:v>5.9125500000000004</c:v>
                </c:pt>
                <c:pt idx="2345">
                  <c:v>6.2098000000000004</c:v>
                </c:pt>
                <c:pt idx="2346">
                  <c:v>2.5256500000000002</c:v>
                </c:pt>
                <c:pt idx="2347">
                  <c:v>4.3792400000000002</c:v>
                </c:pt>
                <c:pt idx="2348">
                  <c:v>5.4009799999999997</c:v>
                </c:pt>
                <c:pt idx="2349">
                  <c:v>4.1609100000000003</c:v>
                </c:pt>
                <c:pt idx="2350">
                  <c:v>5.6351300000000002</c:v>
                </c:pt>
                <c:pt idx="2351">
                  <c:v>4.6851900000000004</c:v>
                </c:pt>
                <c:pt idx="2352">
                  <c:v>5.2463199999999999</c:v>
                </c:pt>
                <c:pt idx="2353">
                  <c:v>3.0802399999999999</c:v>
                </c:pt>
                <c:pt idx="2354">
                  <c:v>5.1247100000000003</c:v>
                </c:pt>
                <c:pt idx="2355">
                  <c:v>4.8210499999999996</c:v>
                </c:pt>
                <c:pt idx="2356">
                  <c:v>5.9432299999999998</c:v>
                </c:pt>
                <c:pt idx="2357">
                  <c:v>4.7700300000000002</c:v>
                </c:pt>
                <c:pt idx="2358">
                  <c:v>3.2967300000000002</c:v>
                </c:pt>
                <c:pt idx="2359">
                  <c:v>3.3223699999999998</c:v>
                </c:pt>
                <c:pt idx="2360">
                  <c:v>7.2640200000000004</c:v>
                </c:pt>
                <c:pt idx="2361">
                  <c:v>4.7638699999999998</c:v>
                </c:pt>
                <c:pt idx="2362">
                  <c:v>7.2634600000000002</c:v>
                </c:pt>
                <c:pt idx="2363">
                  <c:v>6.4354800000000001</c:v>
                </c:pt>
                <c:pt idx="2364">
                  <c:v>5.1772900000000002</c:v>
                </c:pt>
                <c:pt idx="2365">
                  <c:v>5.72377</c:v>
                </c:pt>
                <c:pt idx="2366">
                  <c:v>6.0689000000000002</c:v>
                </c:pt>
                <c:pt idx="2367">
                  <c:v>3.0684</c:v>
                </c:pt>
                <c:pt idx="2368">
                  <c:v>7.62575</c:v>
                </c:pt>
                <c:pt idx="2369">
                  <c:v>3.8237000000000001</c:v>
                </c:pt>
                <c:pt idx="2370">
                  <c:v>3.8708399999999998</c:v>
                </c:pt>
                <c:pt idx="2371">
                  <c:v>4.5076400000000003</c:v>
                </c:pt>
                <c:pt idx="2372">
                  <c:v>6.2292300000000003</c:v>
                </c:pt>
                <c:pt idx="2373">
                  <c:v>5.2928199999999999</c:v>
                </c:pt>
                <c:pt idx="2374">
                  <c:v>8.3976500000000005</c:v>
                </c:pt>
                <c:pt idx="2375">
                  <c:v>3.3587500000000001</c:v>
                </c:pt>
                <c:pt idx="2376">
                  <c:v>5.9687200000000002</c:v>
                </c:pt>
                <c:pt idx="2377">
                  <c:v>8.5322300000000002</c:v>
                </c:pt>
                <c:pt idx="2378">
                  <c:v>10.690049999999999</c:v>
                </c:pt>
                <c:pt idx="2379">
                  <c:v>7.0514999999999999</c:v>
                </c:pt>
                <c:pt idx="2380">
                  <c:v>8.1991800000000001</c:v>
                </c:pt>
                <c:pt idx="2381">
                  <c:v>7.0260800000000003</c:v>
                </c:pt>
                <c:pt idx="2382">
                  <c:v>5.2866299999999997</c:v>
                </c:pt>
                <c:pt idx="2383">
                  <c:v>2.8534299999999999</c:v>
                </c:pt>
                <c:pt idx="2384">
                  <c:v>4.7283600000000003</c:v>
                </c:pt>
                <c:pt idx="2385">
                  <c:v>3.95858</c:v>
                </c:pt>
                <c:pt idx="2386">
                  <c:v>4.7286799999999998</c:v>
                </c:pt>
                <c:pt idx="2387">
                  <c:v>6.2141700000000002</c:v>
                </c:pt>
                <c:pt idx="2388">
                  <c:v>7.0426200000000003</c:v>
                </c:pt>
                <c:pt idx="2389">
                  <c:v>4.4795299999999996</c:v>
                </c:pt>
                <c:pt idx="2390">
                  <c:v>6.4247800000000002</c:v>
                </c:pt>
                <c:pt idx="2391">
                  <c:v>7.9143999999999997</c:v>
                </c:pt>
                <c:pt idx="2392">
                  <c:v>2.3856799999999998</c:v>
                </c:pt>
                <c:pt idx="2393">
                  <c:v>4.7794600000000003</c:v>
                </c:pt>
                <c:pt idx="2394">
                  <c:v>3.5904600000000002</c:v>
                </c:pt>
                <c:pt idx="2395">
                  <c:v>2.8080699999999998</c:v>
                </c:pt>
                <c:pt idx="2396">
                  <c:v>3.57409</c:v>
                </c:pt>
                <c:pt idx="2397">
                  <c:v>4.47912</c:v>
                </c:pt>
                <c:pt idx="2398">
                  <c:v>5.4390400000000003</c:v>
                </c:pt>
                <c:pt idx="2399">
                  <c:v>7.2884700000000002</c:v>
                </c:pt>
                <c:pt idx="2400">
                  <c:v>7.0834599999999996</c:v>
                </c:pt>
                <c:pt idx="2401">
                  <c:v>6.0350999999999999</c:v>
                </c:pt>
                <c:pt idx="2402">
                  <c:v>6.7151199999999998</c:v>
                </c:pt>
                <c:pt idx="2403">
                  <c:v>6.3708299999999998</c:v>
                </c:pt>
                <c:pt idx="2404">
                  <c:v>4.0608399999999998</c:v>
                </c:pt>
                <c:pt idx="2405">
                  <c:v>7.3414599999999997</c:v>
                </c:pt>
                <c:pt idx="2406">
                  <c:v>5.8732300000000004</c:v>
                </c:pt>
                <c:pt idx="2407">
                  <c:v>7.5299500000000004</c:v>
                </c:pt>
                <c:pt idx="2408">
                  <c:v>5.5694999999999997</c:v>
                </c:pt>
                <c:pt idx="2409">
                  <c:v>3.99918</c:v>
                </c:pt>
                <c:pt idx="2410">
                  <c:v>6.3397699999999997</c:v>
                </c:pt>
                <c:pt idx="2411">
                  <c:v>5.1210800000000001</c:v>
                </c:pt>
                <c:pt idx="2412">
                  <c:v>6.3382100000000001</c:v>
                </c:pt>
                <c:pt idx="2413">
                  <c:v>8.2144300000000001</c:v>
                </c:pt>
                <c:pt idx="2414">
                  <c:v>3.6367400000000001</c:v>
                </c:pt>
                <c:pt idx="2415">
                  <c:v>5.5852000000000004</c:v>
                </c:pt>
                <c:pt idx="2416">
                  <c:v>4.4739800000000001</c:v>
                </c:pt>
                <c:pt idx="2417">
                  <c:v>5.1479600000000003</c:v>
                </c:pt>
                <c:pt idx="2418">
                  <c:v>4.8236800000000004</c:v>
                </c:pt>
                <c:pt idx="2419">
                  <c:v>4.3609400000000003</c:v>
                </c:pt>
                <c:pt idx="2420">
                  <c:v>8.1763999999999992</c:v>
                </c:pt>
                <c:pt idx="2421">
                  <c:v>4.8561300000000003</c:v>
                </c:pt>
                <c:pt idx="2422">
                  <c:v>6.8936799999999998</c:v>
                </c:pt>
                <c:pt idx="2423">
                  <c:v>9.6695200000000003</c:v>
                </c:pt>
                <c:pt idx="2424">
                  <c:v>2.14757</c:v>
                </c:pt>
                <c:pt idx="2425">
                  <c:v>7.7186500000000002</c:v>
                </c:pt>
                <c:pt idx="2426">
                  <c:v>6.9046500000000002</c:v>
                </c:pt>
                <c:pt idx="2427">
                  <c:v>5.5875500000000002</c:v>
                </c:pt>
                <c:pt idx="2428">
                  <c:v>6.6265700000000001</c:v>
                </c:pt>
                <c:pt idx="2429">
                  <c:v>8.8834400000000002</c:v>
                </c:pt>
                <c:pt idx="2430">
                  <c:v>5.1235499999999998</c:v>
                </c:pt>
                <c:pt idx="2431">
                  <c:v>2.4001000000000001</c:v>
                </c:pt>
                <c:pt idx="2432">
                  <c:v>6.7128199999999998</c:v>
                </c:pt>
                <c:pt idx="2433">
                  <c:v>7.2168400000000004</c:v>
                </c:pt>
                <c:pt idx="2434">
                  <c:v>8.1399299999999997</c:v>
                </c:pt>
                <c:pt idx="2435">
                  <c:v>5.7656799999999997</c:v>
                </c:pt>
                <c:pt idx="2436">
                  <c:v>5.4724000000000004</c:v>
                </c:pt>
                <c:pt idx="2437">
                  <c:v>4.2155399999999998</c:v>
                </c:pt>
                <c:pt idx="2438">
                  <c:v>7.4886400000000002</c:v>
                </c:pt>
                <c:pt idx="2439">
                  <c:v>4.1795999999999998</c:v>
                </c:pt>
                <c:pt idx="2440">
                  <c:v>5.3666299999999998</c:v>
                </c:pt>
                <c:pt idx="2441">
                  <c:v>6.2346899999999996</c:v>
                </c:pt>
                <c:pt idx="2442">
                  <c:v>4.4287000000000001</c:v>
                </c:pt>
                <c:pt idx="2443">
                  <c:v>5.5860000000000003</c:v>
                </c:pt>
                <c:pt idx="2444">
                  <c:v>5.7183700000000002</c:v>
                </c:pt>
                <c:pt idx="2445">
                  <c:v>7.8512700000000004</c:v>
                </c:pt>
                <c:pt idx="2446">
                  <c:v>6.1242400000000004</c:v>
                </c:pt>
                <c:pt idx="2447">
                  <c:v>8.3022799999999997</c:v>
                </c:pt>
                <c:pt idx="2448">
                  <c:v>7.6193499999999998</c:v>
                </c:pt>
                <c:pt idx="2449">
                  <c:v>5.8042699999999998</c:v>
                </c:pt>
                <c:pt idx="2450">
                  <c:v>4.9344599999999996</c:v>
                </c:pt>
                <c:pt idx="2451">
                  <c:v>5.4729200000000002</c:v>
                </c:pt>
                <c:pt idx="2452">
                  <c:v>3.0659100000000001</c:v>
                </c:pt>
                <c:pt idx="2453">
                  <c:v>4.2167500000000002</c:v>
                </c:pt>
                <c:pt idx="2454">
                  <c:v>3.6916000000000002</c:v>
                </c:pt>
                <c:pt idx="2455">
                  <c:v>1.96122</c:v>
                </c:pt>
                <c:pt idx="2456">
                  <c:v>4.0975000000000001</c:v>
                </c:pt>
                <c:pt idx="2457">
                  <c:v>3.0759599999999998</c:v>
                </c:pt>
                <c:pt idx="2458">
                  <c:v>2.5241500000000001</c:v>
                </c:pt>
                <c:pt idx="2459">
                  <c:v>2.60486</c:v>
                </c:pt>
                <c:pt idx="2460">
                  <c:v>6.2493999999999996</c:v>
                </c:pt>
                <c:pt idx="2461">
                  <c:v>3.3264800000000001</c:v>
                </c:pt>
                <c:pt idx="2462">
                  <c:v>7.2478300000000004</c:v>
                </c:pt>
                <c:pt idx="2463">
                  <c:v>6.2393999999999998</c:v>
                </c:pt>
                <c:pt idx="2464">
                  <c:v>7.7651500000000002</c:v>
                </c:pt>
                <c:pt idx="2465">
                  <c:v>6.2189500000000004</c:v>
                </c:pt>
                <c:pt idx="2466">
                  <c:v>7.7538299999999998</c:v>
                </c:pt>
                <c:pt idx="2467">
                  <c:v>2.5284200000000001</c:v>
                </c:pt>
                <c:pt idx="2468">
                  <c:v>8.8550400000000007</c:v>
                </c:pt>
                <c:pt idx="2469">
                  <c:v>5.3251299999999997</c:v>
                </c:pt>
                <c:pt idx="2470">
                  <c:v>6.0563500000000001</c:v>
                </c:pt>
                <c:pt idx="2471">
                  <c:v>6.6560300000000003</c:v>
                </c:pt>
                <c:pt idx="2472">
                  <c:v>2.4172899999999999</c:v>
                </c:pt>
                <c:pt idx="2473">
                  <c:v>2.1356600000000001</c:v>
                </c:pt>
                <c:pt idx="2474">
                  <c:v>2.9659200000000001</c:v>
                </c:pt>
                <c:pt idx="2475">
                  <c:v>2.29583</c:v>
                </c:pt>
                <c:pt idx="2476">
                  <c:v>6.0128399999999997</c:v>
                </c:pt>
                <c:pt idx="2477">
                  <c:v>4.7529500000000002</c:v>
                </c:pt>
                <c:pt idx="2478">
                  <c:v>6.46082</c:v>
                </c:pt>
                <c:pt idx="2479">
                  <c:v>4.1666100000000004</c:v>
                </c:pt>
                <c:pt idx="2480">
                  <c:v>7.3860799999999998</c:v>
                </c:pt>
                <c:pt idx="2481">
                  <c:v>5.6184099999999999</c:v>
                </c:pt>
                <c:pt idx="2482">
                  <c:v>5.0504100000000003</c:v>
                </c:pt>
                <c:pt idx="2483">
                  <c:v>7.0763100000000003</c:v>
                </c:pt>
                <c:pt idx="2484">
                  <c:v>5.6929100000000004</c:v>
                </c:pt>
                <c:pt idx="2485">
                  <c:v>2.73874</c:v>
                </c:pt>
                <c:pt idx="2486">
                  <c:v>2.66527</c:v>
                </c:pt>
                <c:pt idx="2487">
                  <c:v>7.8097200000000004</c:v>
                </c:pt>
                <c:pt idx="2488">
                  <c:v>6.9959199999999999</c:v>
                </c:pt>
                <c:pt idx="2489">
                  <c:v>3.5062799999999998</c:v>
                </c:pt>
                <c:pt idx="2490">
                  <c:v>2.26315</c:v>
                </c:pt>
                <c:pt idx="2491">
                  <c:v>7.0375399999999999</c:v>
                </c:pt>
                <c:pt idx="2492">
                  <c:v>8.1044099999999997</c:v>
                </c:pt>
                <c:pt idx="2493">
                  <c:v>7.2903099999999998</c:v>
                </c:pt>
                <c:pt idx="2494">
                  <c:v>8.8759700000000006</c:v>
                </c:pt>
                <c:pt idx="2495">
                  <c:v>6.6002200000000002</c:v>
                </c:pt>
                <c:pt idx="2496">
                  <c:v>2.5587599999999999</c:v>
                </c:pt>
                <c:pt idx="2497">
                  <c:v>4.6572699999999996</c:v>
                </c:pt>
                <c:pt idx="2498">
                  <c:v>2.9679700000000002</c:v>
                </c:pt>
                <c:pt idx="2499">
                  <c:v>2.6974300000000002</c:v>
                </c:pt>
                <c:pt idx="2500">
                  <c:v>7.8481199999999998</c:v>
                </c:pt>
                <c:pt idx="2501">
                  <c:v>3.3899599999999999</c:v>
                </c:pt>
                <c:pt idx="2502">
                  <c:v>3.0817000000000001</c:v>
                </c:pt>
                <c:pt idx="2503">
                  <c:v>8.1194799999999994</c:v>
                </c:pt>
                <c:pt idx="2504">
                  <c:v>7.9783900000000001</c:v>
                </c:pt>
                <c:pt idx="2505">
                  <c:v>9.6261700000000001</c:v>
                </c:pt>
                <c:pt idx="2506">
                  <c:v>6.0958100000000002</c:v>
                </c:pt>
                <c:pt idx="2507">
                  <c:v>2.4143699999999999</c:v>
                </c:pt>
                <c:pt idx="2508">
                  <c:v>2.45181</c:v>
                </c:pt>
                <c:pt idx="2509">
                  <c:v>5.5517899999999996</c:v>
                </c:pt>
                <c:pt idx="2510">
                  <c:v>3.0888599999999999</c:v>
                </c:pt>
                <c:pt idx="2511">
                  <c:v>7.0671600000000003</c:v>
                </c:pt>
                <c:pt idx="2512">
                  <c:v>8.8462999999999994</c:v>
                </c:pt>
                <c:pt idx="2513">
                  <c:v>5.5306600000000001</c:v>
                </c:pt>
                <c:pt idx="2514">
                  <c:v>5.7828200000000001</c:v>
                </c:pt>
                <c:pt idx="2515">
                  <c:v>7.7899700000000003</c:v>
                </c:pt>
                <c:pt idx="2516">
                  <c:v>10.06789</c:v>
                </c:pt>
                <c:pt idx="2517">
                  <c:v>5.0334099999999999</c:v>
                </c:pt>
                <c:pt idx="2518">
                  <c:v>4.3535599999999999</c:v>
                </c:pt>
                <c:pt idx="2519">
                  <c:v>8.9988799999999998</c:v>
                </c:pt>
                <c:pt idx="2520">
                  <c:v>6.5437500000000002</c:v>
                </c:pt>
                <c:pt idx="2521">
                  <c:v>4.9486100000000004</c:v>
                </c:pt>
                <c:pt idx="2522">
                  <c:v>7.4219900000000001</c:v>
                </c:pt>
                <c:pt idx="2523">
                  <c:v>5.1156499999999996</c:v>
                </c:pt>
                <c:pt idx="2524">
                  <c:v>4.5985399999999998</c:v>
                </c:pt>
                <c:pt idx="2525">
                  <c:v>5.5663499999999999</c:v>
                </c:pt>
                <c:pt idx="2526">
                  <c:v>3.9300099999999998</c:v>
                </c:pt>
                <c:pt idx="2527">
                  <c:v>9.09924</c:v>
                </c:pt>
                <c:pt idx="2528">
                  <c:v>4.4391699999999998</c:v>
                </c:pt>
                <c:pt idx="2529">
                  <c:v>5.5243700000000002</c:v>
                </c:pt>
                <c:pt idx="2530">
                  <c:v>5.016</c:v>
                </c:pt>
                <c:pt idx="2531">
                  <c:v>3.95703</c:v>
                </c:pt>
                <c:pt idx="2532">
                  <c:v>5.7581499999999997</c:v>
                </c:pt>
                <c:pt idx="2533">
                  <c:v>6.9185499999999998</c:v>
                </c:pt>
                <c:pt idx="2534">
                  <c:v>10.092919999999999</c:v>
                </c:pt>
                <c:pt idx="2535">
                  <c:v>7.6901999999999999</c:v>
                </c:pt>
                <c:pt idx="2536">
                  <c:v>3.7974299999999999</c:v>
                </c:pt>
                <c:pt idx="2537">
                  <c:v>2.1447699999999998</c:v>
                </c:pt>
                <c:pt idx="2538">
                  <c:v>7.2453900000000004</c:v>
                </c:pt>
                <c:pt idx="2539">
                  <c:v>2.9655499999999999</c:v>
                </c:pt>
                <c:pt idx="2540">
                  <c:v>7.9455</c:v>
                </c:pt>
                <c:pt idx="2541">
                  <c:v>5.8439399999999999</c:v>
                </c:pt>
                <c:pt idx="2542">
                  <c:v>7.7099200000000003</c:v>
                </c:pt>
                <c:pt idx="2543">
                  <c:v>3.71407</c:v>
                </c:pt>
                <c:pt idx="2544">
                  <c:v>2.5795499999999998</c:v>
                </c:pt>
                <c:pt idx="2545">
                  <c:v>4.2726499999999996</c:v>
                </c:pt>
                <c:pt idx="2546">
                  <c:v>3.0251199999999998</c:v>
                </c:pt>
                <c:pt idx="2547">
                  <c:v>8.6067300000000007</c:v>
                </c:pt>
                <c:pt idx="2548">
                  <c:v>6.9943499999999998</c:v>
                </c:pt>
                <c:pt idx="2549">
                  <c:v>7.0522999999999998</c:v>
                </c:pt>
                <c:pt idx="2550">
                  <c:v>6.68147</c:v>
                </c:pt>
                <c:pt idx="2551">
                  <c:v>6.0702499999999997</c:v>
                </c:pt>
                <c:pt idx="2552">
                  <c:v>8.4740599999999997</c:v>
                </c:pt>
                <c:pt idx="2553">
                  <c:v>6.0725199999999999</c:v>
                </c:pt>
                <c:pt idx="2554">
                  <c:v>2.9737499999999999</c:v>
                </c:pt>
                <c:pt idx="2555">
                  <c:v>4.99186</c:v>
                </c:pt>
                <c:pt idx="2556">
                  <c:v>6.6298000000000004</c:v>
                </c:pt>
                <c:pt idx="2557">
                  <c:v>7.8799000000000001</c:v>
                </c:pt>
                <c:pt idx="2558">
                  <c:v>7.4933199999999998</c:v>
                </c:pt>
                <c:pt idx="2559">
                  <c:v>7.1738</c:v>
                </c:pt>
                <c:pt idx="2560">
                  <c:v>6.97851</c:v>
                </c:pt>
                <c:pt idx="2561">
                  <c:v>6.9984599999999997</c:v>
                </c:pt>
                <c:pt idx="2562">
                  <c:v>2.6356600000000001</c:v>
                </c:pt>
                <c:pt idx="2563">
                  <c:v>4.3114699999999999</c:v>
                </c:pt>
                <c:pt idx="2564">
                  <c:v>2.8534799999999998</c:v>
                </c:pt>
                <c:pt idx="2565">
                  <c:v>4.7565600000000003</c:v>
                </c:pt>
                <c:pt idx="2566">
                  <c:v>7.2247700000000004</c:v>
                </c:pt>
                <c:pt idx="2567">
                  <c:v>5.0170399999999997</c:v>
                </c:pt>
                <c:pt idx="2568">
                  <c:v>10.25681</c:v>
                </c:pt>
                <c:pt idx="2569">
                  <c:v>4.3782199999999998</c:v>
                </c:pt>
                <c:pt idx="2570">
                  <c:v>3.3386800000000001</c:v>
                </c:pt>
                <c:pt idx="2571">
                  <c:v>5.0985500000000004</c:v>
                </c:pt>
                <c:pt idx="2572">
                  <c:v>5.8316299999999996</c:v>
                </c:pt>
                <c:pt idx="2573">
                  <c:v>7.6496300000000002</c:v>
                </c:pt>
                <c:pt idx="2574">
                  <c:v>9.2490100000000002</c:v>
                </c:pt>
                <c:pt idx="2575">
                  <c:v>4.7565600000000003</c:v>
                </c:pt>
                <c:pt idx="2576">
                  <c:v>7.39975</c:v>
                </c:pt>
                <c:pt idx="2577">
                  <c:v>8.4954499999999999</c:v>
                </c:pt>
                <c:pt idx="2578">
                  <c:v>3.0459000000000001</c:v>
                </c:pt>
                <c:pt idx="2579">
                  <c:v>5.2059199999999999</c:v>
                </c:pt>
                <c:pt idx="2580">
                  <c:v>2.5676600000000001</c:v>
                </c:pt>
                <c:pt idx="2581">
                  <c:v>9.1074800000000007</c:v>
                </c:pt>
                <c:pt idx="2582">
                  <c:v>6.0636900000000002</c:v>
                </c:pt>
                <c:pt idx="2583">
                  <c:v>6.4371999999999998</c:v>
                </c:pt>
                <c:pt idx="2584">
                  <c:v>7.9234299999999998</c:v>
                </c:pt>
                <c:pt idx="2585">
                  <c:v>5.2360199999999999</c:v>
                </c:pt>
                <c:pt idx="2586">
                  <c:v>5.2724599999999997</c:v>
                </c:pt>
                <c:pt idx="2587">
                  <c:v>5.2151800000000001</c:v>
                </c:pt>
                <c:pt idx="2588">
                  <c:v>3.9278499999999998</c:v>
                </c:pt>
                <c:pt idx="2589">
                  <c:v>2.9679700000000002</c:v>
                </c:pt>
                <c:pt idx="2590">
                  <c:v>2.1772399999999998</c:v>
                </c:pt>
                <c:pt idx="2591">
                  <c:v>3.2830400000000002</c:v>
                </c:pt>
                <c:pt idx="2592">
                  <c:v>7.1829599999999996</c:v>
                </c:pt>
                <c:pt idx="2593">
                  <c:v>10.890639999999999</c:v>
                </c:pt>
                <c:pt idx="2594">
                  <c:v>2.5510700000000002</c:v>
                </c:pt>
                <c:pt idx="2595">
                  <c:v>2.9307099999999999</c:v>
                </c:pt>
                <c:pt idx="2596">
                  <c:v>2.9772599999999998</c:v>
                </c:pt>
                <c:pt idx="2597">
                  <c:v>5.4748900000000003</c:v>
                </c:pt>
                <c:pt idx="2598">
                  <c:v>3.3104499999999999</c:v>
                </c:pt>
                <c:pt idx="2599">
                  <c:v>7.5847899999999999</c:v>
                </c:pt>
                <c:pt idx="2600">
                  <c:v>7.4178499999999996</c:v>
                </c:pt>
                <c:pt idx="2601">
                  <c:v>6.2738300000000002</c:v>
                </c:pt>
                <c:pt idx="2602">
                  <c:v>2.7386699999999999</c:v>
                </c:pt>
                <c:pt idx="2603">
                  <c:v>5.3890099999999999</c:v>
                </c:pt>
                <c:pt idx="2604">
                  <c:v>5.1188399999999996</c:v>
                </c:pt>
                <c:pt idx="2605">
                  <c:v>7.8803000000000001</c:v>
                </c:pt>
                <c:pt idx="2606">
                  <c:v>4.6163299999999996</c:v>
                </c:pt>
                <c:pt idx="2607">
                  <c:v>5.3577700000000004</c:v>
                </c:pt>
                <c:pt idx="2608">
                  <c:v>2.78986</c:v>
                </c:pt>
                <c:pt idx="2609">
                  <c:v>8.9153199999999995</c:v>
                </c:pt>
                <c:pt idx="2610">
                  <c:v>5.5316700000000001</c:v>
                </c:pt>
                <c:pt idx="2611">
                  <c:v>2.5099100000000001</c:v>
                </c:pt>
                <c:pt idx="2612">
                  <c:v>8.8160100000000003</c:v>
                </c:pt>
                <c:pt idx="2613">
                  <c:v>4.7243000000000004</c:v>
                </c:pt>
                <c:pt idx="2614">
                  <c:v>2.7960400000000001</c:v>
                </c:pt>
                <c:pt idx="2615">
                  <c:v>5.5244200000000001</c:v>
                </c:pt>
                <c:pt idx="2616">
                  <c:v>5.7740799999999997</c:v>
                </c:pt>
                <c:pt idx="2617">
                  <c:v>3.0955400000000002</c:v>
                </c:pt>
                <c:pt idx="2618">
                  <c:v>4.94292</c:v>
                </c:pt>
                <c:pt idx="2619">
                  <c:v>4.4737099999999996</c:v>
                </c:pt>
                <c:pt idx="2620">
                  <c:v>9.5162499999999994</c:v>
                </c:pt>
                <c:pt idx="2621">
                  <c:v>5.15076</c:v>
                </c:pt>
                <c:pt idx="2622">
                  <c:v>6.4142000000000001</c:v>
                </c:pt>
                <c:pt idx="2623">
                  <c:v>4.0109399999999997</c:v>
                </c:pt>
                <c:pt idx="2624">
                  <c:v>6.2275900000000002</c:v>
                </c:pt>
                <c:pt idx="2625">
                  <c:v>7.19428</c:v>
                </c:pt>
                <c:pt idx="2626">
                  <c:v>4.4571899999999998</c:v>
                </c:pt>
                <c:pt idx="2627">
                  <c:v>8.20505</c:v>
                </c:pt>
                <c:pt idx="2628">
                  <c:v>5.3790800000000001</c:v>
                </c:pt>
                <c:pt idx="2629">
                  <c:v>7.0551599999999999</c:v>
                </c:pt>
                <c:pt idx="2630">
                  <c:v>4.8577899999999996</c:v>
                </c:pt>
                <c:pt idx="2631">
                  <c:v>7.5871899999999997</c:v>
                </c:pt>
                <c:pt idx="2632">
                  <c:v>2.4924400000000002</c:v>
                </c:pt>
                <c:pt idx="2633">
                  <c:v>5.5145600000000004</c:v>
                </c:pt>
                <c:pt idx="2634">
                  <c:v>6.4831599999999998</c:v>
                </c:pt>
                <c:pt idx="2635">
                  <c:v>5.6458500000000003</c:v>
                </c:pt>
                <c:pt idx="2636">
                  <c:v>6.7894500000000004</c:v>
                </c:pt>
                <c:pt idx="2637">
                  <c:v>6.3636499999999998</c:v>
                </c:pt>
                <c:pt idx="2638">
                  <c:v>6.0240200000000002</c:v>
                </c:pt>
                <c:pt idx="2639">
                  <c:v>5.3760000000000003</c:v>
                </c:pt>
                <c:pt idx="2640">
                  <c:v>5.3771300000000002</c:v>
                </c:pt>
                <c:pt idx="2641">
                  <c:v>6.1838699999999998</c:v>
                </c:pt>
                <c:pt idx="2642">
                  <c:v>5.9882799999999996</c:v>
                </c:pt>
                <c:pt idx="2643">
                  <c:v>7.2854599999999996</c:v>
                </c:pt>
                <c:pt idx="2644">
                  <c:v>5.7968099999999998</c:v>
                </c:pt>
                <c:pt idx="2645">
                  <c:v>5.5929000000000002</c:v>
                </c:pt>
                <c:pt idx="2646">
                  <c:v>5.8955700000000002</c:v>
                </c:pt>
                <c:pt idx="2647">
                  <c:v>5.4542400000000004</c:v>
                </c:pt>
                <c:pt idx="2648">
                  <c:v>6.0461400000000003</c:v>
                </c:pt>
                <c:pt idx="2649">
                  <c:v>4.4931299999999998</c:v>
                </c:pt>
                <c:pt idx="2650">
                  <c:v>7.3750799999999996</c:v>
                </c:pt>
                <c:pt idx="2651">
                  <c:v>2.3138700000000001</c:v>
                </c:pt>
                <c:pt idx="2652">
                  <c:v>9.1257900000000003</c:v>
                </c:pt>
                <c:pt idx="2653">
                  <c:v>4.1980000000000004</c:v>
                </c:pt>
                <c:pt idx="2654">
                  <c:v>6.8974799999999998</c:v>
                </c:pt>
                <c:pt idx="2655">
                  <c:v>2.5269200000000001</c:v>
                </c:pt>
                <c:pt idx="2656">
                  <c:v>5.8861400000000001</c:v>
                </c:pt>
                <c:pt idx="2657">
                  <c:v>3.4343499999999998</c:v>
                </c:pt>
                <c:pt idx="2658">
                  <c:v>7.7718699999999998</c:v>
                </c:pt>
                <c:pt idx="2659">
                  <c:v>8.6345299999999998</c:v>
                </c:pt>
                <c:pt idx="2660">
                  <c:v>4.5439800000000004</c:v>
                </c:pt>
                <c:pt idx="2661">
                  <c:v>3.6133899999999999</c:v>
                </c:pt>
                <c:pt idx="2662">
                  <c:v>4.9480300000000002</c:v>
                </c:pt>
                <c:pt idx="2663">
                  <c:v>6.1433</c:v>
                </c:pt>
                <c:pt idx="2664">
                  <c:v>3.7017699999999998</c:v>
                </c:pt>
                <c:pt idx="2665">
                  <c:v>5.7729499999999998</c:v>
                </c:pt>
                <c:pt idx="2666">
                  <c:v>6.7460899999999997</c:v>
                </c:pt>
                <c:pt idx="2667">
                  <c:v>7.2062200000000001</c:v>
                </c:pt>
                <c:pt idx="2668">
                  <c:v>8.2037399999999998</c:v>
                </c:pt>
                <c:pt idx="2669">
                  <c:v>4.9543200000000001</c:v>
                </c:pt>
                <c:pt idx="2670">
                  <c:v>4.9861000000000004</c:v>
                </c:pt>
                <c:pt idx="2671">
                  <c:v>8.8430599999999995</c:v>
                </c:pt>
                <c:pt idx="2672">
                  <c:v>5.4494400000000001</c:v>
                </c:pt>
                <c:pt idx="2673">
                  <c:v>5.4337</c:v>
                </c:pt>
                <c:pt idx="2674">
                  <c:v>6.5872799999999998</c:v>
                </c:pt>
                <c:pt idx="2675">
                  <c:v>11.555440000000001</c:v>
                </c:pt>
                <c:pt idx="2676">
                  <c:v>7.74885</c:v>
                </c:pt>
                <c:pt idx="2677">
                  <c:v>6.0370699999999999</c:v>
                </c:pt>
                <c:pt idx="2678">
                  <c:v>8.6893999999999991</c:v>
                </c:pt>
                <c:pt idx="2679">
                  <c:v>9.3238500000000002</c:v>
                </c:pt>
                <c:pt idx="2680">
                  <c:v>5.4235699999999998</c:v>
                </c:pt>
                <c:pt idx="2681">
                  <c:v>6.2126700000000001</c:v>
                </c:pt>
                <c:pt idx="2682">
                  <c:v>5.70669</c:v>
                </c:pt>
                <c:pt idx="2683">
                  <c:v>5.1434199999999999</c:v>
                </c:pt>
                <c:pt idx="2684">
                  <c:v>8.2390000000000008</c:v>
                </c:pt>
                <c:pt idx="2685">
                  <c:v>7.0843699999999998</c:v>
                </c:pt>
                <c:pt idx="2686">
                  <c:v>5.7872199999999996</c:v>
                </c:pt>
                <c:pt idx="2687">
                  <c:v>5.9798499999999999</c:v>
                </c:pt>
                <c:pt idx="2688">
                  <c:v>5.8673400000000004</c:v>
                </c:pt>
                <c:pt idx="2689">
                  <c:v>3.78111</c:v>
                </c:pt>
                <c:pt idx="2690">
                  <c:v>6.87507</c:v>
                </c:pt>
                <c:pt idx="2691">
                  <c:v>2.9852699999999999</c:v>
                </c:pt>
                <c:pt idx="2692">
                  <c:v>3.68004</c:v>
                </c:pt>
                <c:pt idx="2693">
                  <c:v>4.4212499999999997</c:v>
                </c:pt>
                <c:pt idx="2694">
                  <c:v>2.52277</c:v>
                </c:pt>
                <c:pt idx="2695">
                  <c:v>8.6821999999999999</c:v>
                </c:pt>
                <c:pt idx="2696">
                  <c:v>6.4483199999999998</c:v>
                </c:pt>
                <c:pt idx="2697">
                  <c:v>4.21807</c:v>
                </c:pt>
                <c:pt idx="2698">
                  <c:v>4.1377899999999999</c:v>
                </c:pt>
                <c:pt idx="2699">
                  <c:v>8.4417799999999996</c:v>
                </c:pt>
                <c:pt idx="2700">
                  <c:v>7.4066299999999998</c:v>
                </c:pt>
                <c:pt idx="2701">
                  <c:v>6.2781399999999996</c:v>
                </c:pt>
                <c:pt idx="2702">
                  <c:v>6.1914499999999997</c:v>
                </c:pt>
                <c:pt idx="2703">
                  <c:v>6.1188099999999999</c:v>
                </c:pt>
                <c:pt idx="2704">
                  <c:v>3.9800399999999998</c:v>
                </c:pt>
                <c:pt idx="2705">
                  <c:v>6.5081600000000002</c:v>
                </c:pt>
                <c:pt idx="2706">
                  <c:v>6.6791600000000004</c:v>
                </c:pt>
                <c:pt idx="2707">
                  <c:v>4.9083500000000004</c:v>
                </c:pt>
                <c:pt idx="2708">
                  <c:v>4.6909099999999997</c:v>
                </c:pt>
                <c:pt idx="2709">
                  <c:v>4.1637599999999999</c:v>
                </c:pt>
                <c:pt idx="2710">
                  <c:v>6.5896699999999999</c:v>
                </c:pt>
                <c:pt idx="2711">
                  <c:v>4.2767900000000001</c:v>
                </c:pt>
                <c:pt idx="2712">
                  <c:v>6.7198799999999999</c:v>
                </c:pt>
                <c:pt idx="2713">
                  <c:v>5.8357900000000003</c:v>
                </c:pt>
                <c:pt idx="2714">
                  <c:v>7.29908</c:v>
                </c:pt>
                <c:pt idx="2715">
                  <c:v>5.7632399999999997</c:v>
                </c:pt>
                <c:pt idx="2716">
                  <c:v>6.7193800000000001</c:v>
                </c:pt>
                <c:pt idx="2717">
                  <c:v>7.31759</c:v>
                </c:pt>
                <c:pt idx="2718">
                  <c:v>6.3908300000000002</c:v>
                </c:pt>
                <c:pt idx="2719">
                  <c:v>2.1680799999999998</c:v>
                </c:pt>
                <c:pt idx="2720">
                  <c:v>8.8417999999999992</c:v>
                </c:pt>
                <c:pt idx="2721">
                  <c:v>6.2839299999999998</c:v>
                </c:pt>
                <c:pt idx="2722">
                  <c:v>6.4908900000000003</c:v>
                </c:pt>
                <c:pt idx="2723">
                  <c:v>5.7729499999999998</c:v>
                </c:pt>
                <c:pt idx="2724">
                  <c:v>4.9928999999999997</c:v>
                </c:pt>
                <c:pt idx="2725">
                  <c:v>6.3979999999999997</c:v>
                </c:pt>
                <c:pt idx="2726">
                  <c:v>5.3017700000000003</c:v>
                </c:pt>
                <c:pt idx="2727">
                  <c:v>5.94679</c:v>
                </c:pt>
                <c:pt idx="2728">
                  <c:v>6.1523700000000003</c:v>
                </c:pt>
                <c:pt idx="2729">
                  <c:v>4.1017000000000001</c:v>
                </c:pt>
                <c:pt idx="2730">
                  <c:v>6.1250600000000004</c:v>
                </c:pt>
                <c:pt idx="2731">
                  <c:v>3.4006699999999999</c:v>
                </c:pt>
                <c:pt idx="2732">
                  <c:v>7.3220799999999997</c:v>
                </c:pt>
                <c:pt idx="2733">
                  <c:v>5.4525699999999997</c:v>
                </c:pt>
                <c:pt idx="2734">
                  <c:v>5.0682999999999998</c:v>
                </c:pt>
                <c:pt idx="2735">
                  <c:v>5.3710399999999998</c:v>
                </c:pt>
                <c:pt idx="2736">
                  <c:v>2.7704900000000001</c:v>
                </c:pt>
                <c:pt idx="2737">
                  <c:v>7.8995899999999999</c:v>
                </c:pt>
                <c:pt idx="2738">
                  <c:v>8.0149100000000004</c:v>
                </c:pt>
                <c:pt idx="2739">
                  <c:v>5.0380200000000004</c:v>
                </c:pt>
                <c:pt idx="2740">
                  <c:v>2.6482899999999998</c:v>
                </c:pt>
                <c:pt idx="2741">
                  <c:v>4.0510900000000003</c:v>
                </c:pt>
                <c:pt idx="2742">
                  <c:v>4.6572199999999997</c:v>
                </c:pt>
                <c:pt idx="2743">
                  <c:v>7.18879</c:v>
                </c:pt>
                <c:pt idx="2744">
                  <c:v>10.553649999999999</c:v>
                </c:pt>
                <c:pt idx="2745">
                  <c:v>8.0411800000000007</c:v>
                </c:pt>
                <c:pt idx="2746">
                  <c:v>9.5868800000000007</c:v>
                </c:pt>
                <c:pt idx="2747">
                  <c:v>6.69482</c:v>
                </c:pt>
                <c:pt idx="2748">
                  <c:v>9.4321699999999993</c:v>
                </c:pt>
                <c:pt idx="2749">
                  <c:v>5.3739600000000003</c:v>
                </c:pt>
                <c:pt idx="2750">
                  <c:v>6.5697400000000004</c:v>
                </c:pt>
                <c:pt idx="2751">
                  <c:v>3.50732</c:v>
                </c:pt>
                <c:pt idx="2752">
                  <c:v>4.1692</c:v>
                </c:pt>
                <c:pt idx="2753">
                  <c:v>5.6778199999999996</c:v>
                </c:pt>
                <c:pt idx="2754">
                  <c:v>4.9025100000000004</c:v>
                </c:pt>
                <c:pt idx="2755">
                  <c:v>2.0115099999999999</c:v>
                </c:pt>
                <c:pt idx="2756">
                  <c:v>1.59135</c:v>
                </c:pt>
                <c:pt idx="2757">
                  <c:v>2.7040899999999999</c:v>
                </c:pt>
                <c:pt idx="2758">
                  <c:v>1.96313</c:v>
                </c:pt>
                <c:pt idx="2759">
                  <c:v>5.5882100000000001</c:v>
                </c:pt>
                <c:pt idx="2760">
                  <c:v>3.4687299999999999</c:v>
                </c:pt>
                <c:pt idx="2761">
                  <c:v>2.7961299999999998</c:v>
                </c:pt>
                <c:pt idx="2762">
                  <c:v>4.0128500000000003</c:v>
                </c:pt>
                <c:pt idx="2763">
                  <c:v>9.6720500000000005</c:v>
                </c:pt>
                <c:pt idx="2764">
                  <c:v>2.0729799999999998</c:v>
                </c:pt>
                <c:pt idx="2765">
                  <c:v>6.8808100000000003</c:v>
                </c:pt>
                <c:pt idx="2766">
                  <c:v>8.7002299999999995</c:v>
                </c:pt>
                <c:pt idx="2767">
                  <c:v>6.1236300000000004</c:v>
                </c:pt>
                <c:pt idx="2768">
                  <c:v>2.7046700000000001</c:v>
                </c:pt>
                <c:pt idx="2769">
                  <c:v>4.3374800000000002</c:v>
                </c:pt>
                <c:pt idx="2770">
                  <c:v>3.83806</c:v>
                </c:pt>
                <c:pt idx="2771">
                  <c:v>9.2450299999999999</c:v>
                </c:pt>
                <c:pt idx="2772">
                  <c:v>6.9300499999999996</c:v>
                </c:pt>
                <c:pt idx="2773">
                  <c:v>4.4937199999999997</c:v>
                </c:pt>
                <c:pt idx="2774">
                  <c:v>8.3138500000000004</c:v>
                </c:pt>
                <c:pt idx="2775">
                  <c:v>7.0913000000000004</c:v>
                </c:pt>
                <c:pt idx="2776">
                  <c:v>5.4062400000000004</c:v>
                </c:pt>
                <c:pt idx="2777">
                  <c:v>3.6290800000000001</c:v>
                </c:pt>
                <c:pt idx="2778">
                  <c:v>6.2705399999999996</c:v>
                </c:pt>
                <c:pt idx="2779">
                  <c:v>3.2315700000000001</c:v>
                </c:pt>
                <c:pt idx="2780">
                  <c:v>5.20336</c:v>
                </c:pt>
                <c:pt idx="2781">
                  <c:v>8.8956599999999995</c:v>
                </c:pt>
                <c:pt idx="2782">
                  <c:v>3.0518999999999998</c:v>
                </c:pt>
                <c:pt idx="2783">
                  <c:v>5.3468799999999996</c:v>
                </c:pt>
                <c:pt idx="2784">
                  <c:v>6.1170299999999997</c:v>
                </c:pt>
                <c:pt idx="2785">
                  <c:v>2.4573800000000001</c:v>
                </c:pt>
                <c:pt idx="2786">
                  <c:v>10.69065</c:v>
                </c:pt>
                <c:pt idx="2787">
                  <c:v>4.6439000000000004</c:v>
                </c:pt>
                <c:pt idx="2788">
                  <c:v>6.6581700000000001</c:v>
                </c:pt>
                <c:pt idx="2789">
                  <c:v>3.89737</c:v>
                </c:pt>
                <c:pt idx="2790">
                  <c:v>5.7901999999999996</c:v>
                </c:pt>
                <c:pt idx="2791">
                  <c:v>5.8935300000000002</c:v>
                </c:pt>
                <c:pt idx="2792">
                  <c:v>5.7376500000000004</c:v>
                </c:pt>
                <c:pt idx="2793">
                  <c:v>8.3009599999999999</c:v>
                </c:pt>
                <c:pt idx="2794">
                  <c:v>7.1048299999999998</c:v>
                </c:pt>
                <c:pt idx="2795">
                  <c:v>6.8885399999999999</c:v>
                </c:pt>
                <c:pt idx="2796">
                  <c:v>6.6360099999999997</c:v>
                </c:pt>
                <c:pt idx="2797">
                  <c:v>9.1906800000000004</c:v>
                </c:pt>
                <c:pt idx="2798">
                  <c:v>5.5230100000000002</c:v>
                </c:pt>
                <c:pt idx="2799">
                  <c:v>5.4182100000000002</c:v>
                </c:pt>
                <c:pt idx="2800">
                  <c:v>3.30301</c:v>
                </c:pt>
                <c:pt idx="2801">
                  <c:v>4.4492599999999998</c:v>
                </c:pt>
                <c:pt idx="2802">
                  <c:v>7.4088000000000003</c:v>
                </c:pt>
                <c:pt idx="2803">
                  <c:v>5.5879399999999997</c:v>
                </c:pt>
                <c:pt idx="2804">
                  <c:v>5.6214300000000001</c:v>
                </c:pt>
                <c:pt idx="2805">
                  <c:v>6.2943199999999999</c:v>
                </c:pt>
                <c:pt idx="2806">
                  <c:v>5.48217</c:v>
                </c:pt>
                <c:pt idx="2807">
                  <c:v>3.37453</c:v>
                </c:pt>
                <c:pt idx="2808">
                  <c:v>3.1084299999999998</c:v>
                </c:pt>
                <c:pt idx="2809">
                  <c:v>5.9353199999999999</c:v>
                </c:pt>
                <c:pt idx="2810">
                  <c:v>4.8351100000000002</c:v>
                </c:pt>
                <c:pt idx="2811">
                  <c:v>4.0793299999999997</c:v>
                </c:pt>
                <c:pt idx="2812">
                  <c:v>3.3875099999999998</c:v>
                </c:pt>
                <c:pt idx="2813">
                  <c:v>3.1616499999999998</c:v>
                </c:pt>
                <c:pt idx="2814">
                  <c:v>3.6896200000000001</c:v>
                </c:pt>
                <c:pt idx="2815">
                  <c:v>7.6232800000000003</c:v>
                </c:pt>
                <c:pt idx="2816">
                  <c:v>5.6776299999999997</c:v>
                </c:pt>
                <c:pt idx="2817">
                  <c:v>7.3471299999999999</c:v>
                </c:pt>
                <c:pt idx="2818">
                  <c:v>6.08657</c:v>
                </c:pt>
                <c:pt idx="2819">
                  <c:v>8.3984400000000008</c:v>
                </c:pt>
                <c:pt idx="2820">
                  <c:v>2.73942</c:v>
                </c:pt>
                <c:pt idx="2821">
                  <c:v>6.5486599999999999</c:v>
                </c:pt>
                <c:pt idx="2822">
                  <c:v>4.4818100000000003</c:v>
                </c:pt>
                <c:pt idx="2823">
                  <c:v>8.5709199999999992</c:v>
                </c:pt>
                <c:pt idx="2824">
                  <c:v>6.48041</c:v>
                </c:pt>
                <c:pt idx="2825">
                  <c:v>6.8430299999999997</c:v>
                </c:pt>
                <c:pt idx="2826">
                  <c:v>6.1015899999999998</c:v>
                </c:pt>
                <c:pt idx="2827">
                  <c:v>6.6054599999999999</c:v>
                </c:pt>
                <c:pt idx="2828">
                  <c:v>2.7274699999999998</c:v>
                </c:pt>
                <c:pt idx="2829">
                  <c:v>7.5331999999999999</c:v>
                </c:pt>
                <c:pt idx="2830">
                  <c:v>5.6905400000000004</c:v>
                </c:pt>
                <c:pt idx="2831">
                  <c:v>2.3126500000000001</c:v>
                </c:pt>
                <c:pt idx="2832">
                  <c:v>2.3531</c:v>
                </c:pt>
                <c:pt idx="2833">
                  <c:v>3.6526800000000001</c:v>
                </c:pt>
                <c:pt idx="2834">
                  <c:v>6.0816299999999996</c:v>
                </c:pt>
                <c:pt idx="2835">
                  <c:v>4.8987299999999996</c:v>
                </c:pt>
                <c:pt idx="2836">
                  <c:v>8.9123999999999999</c:v>
                </c:pt>
                <c:pt idx="2837">
                  <c:v>5.65449</c:v>
                </c:pt>
                <c:pt idx="2838">
                  <c:v>2.7161300000000002</c:v>
                </c:pt>
                <c:pt idx="2839">
                  <c:v>2.1575899999999999</c:v>
                </c:pt>
                <c:pt idx="2840">
                  <c:v>4.1411300000000004</c:v>
                </c:pt>
                <c:pt idx="2841">
                  <c:v>9.1693899999999999</c:v>
                </c:pt>
                <c:pt idx="2842">
                  <c:v>1.6890700000000001</c:v>
                </c:pt>
                <c:pt idx="2843">
                  <c:v>6.6481599999999998</c:v>
                </c:pt>
                <c:pt idx="2844">
                  <c:v>6.2214499999999999</c:v>
                </c:pt>
                <c:pt idx="2845">
                  <c:v>5.5818599999999998</c:v>
                </c:pt>
                <c:pt idx="2846">
                  <c:v>3.0773999999999999</c:v>
                </c:pt>
                <c:pt idx="2847">
                  <c:v>4.9861000000000004</c:v>
                </c:pt>
                <c:pt idx="2848">
                  <c:v>7.62033</c:v>
                </c:pt>
                <c:pt idx="2849">
                  <c:v>7.1414799999999996</c:v>
                </c:pt>
                <c:pt idx="2850">
                  <c:v>2.6193499999999998</c:v>
                </c:pt>
                <c:pt idx="2851">
                  <c:v>5.3435699999999997</c:v>
                </c:pt>
                <c:pt idx="2852">
                  <c:v>7.1567299999999996</c:v>
                </c:pt>
                <c:pt idx="2853">
                  <c:v>4.1589200000000002</c:v>
                </c:pt>
                <c:pt idx="2854">
                  <c:v>2.0345900000000001</c:v>
                </c:pt>
                <c:pt idx="2855">
                  <c:v>6.7546099999999996</c:v>
                </c:pt>
                <c:pt idx="2856">
                  <c:v>6.4768800000000004</c:v>
                </c:pt>
                <c:pt idx="2857">
                  <c:v>6.4543900000000001</c:v>
                </c:pt>
                <c:pt idx="2858">
                  <c:v>7.5159200000000004</c:v>
                </c:pt>
                <c:pt idx="2859">
                  <c:v>2.7961299999999998</c:v>
                </c:pt>
                <c:pt idx="2860">
                  <c:v>5.9816900000000004</c:v>
                </c:pt>
                <c:pt idx="2861">
                  <c:v>5.3115600000000001</c:v>
                </c:pt>
                <c:pt idx="2862">
                  <c:v>4.2926799999999998</c:v>
                </c:pt>
                <c:pt idx="2863">
                  <c:v>5.5837899999999996</c:v>
                </c:pt>
                <c:pt idx="2864">
                  <c:v>7.5296099999999999</c:v>
                </c:pt>
                <c:pt idx="2865">
                  <c:v>6.2656999999999998</c:v>
                </c:pt>
                <c:pt idx="2866">
                  <c:v>8.4653899999999993</c:v>
                </c:pt>
                <c:pt idx="2867">
                  <c:v>3.5134799999999999</c:v>
                </c:pt>
                <c:pt idx="2868">
                  <c:v>9.0631599999999999</c:v>
                </c:pt>
                <c:pt idx="2869">
                  <c:v>2.4789400000000001</c:v>
                </c:pt>
                <c:pt idx="2870">
                  <c:v>4.1808800000000002</c:v>
                </c:pt>
                <c:pt idx="2871">
                  <c:v>4.3609400000000003</c:v>
                </c:pt>
                <c:pt idx="2872">
                  <c:v>6.0321300000000004</c:v>
                </c:pt>
                <c:pt idx="2873">
                  <c:v>10.49478</c:v>
                </c:pt>
                <c:pt idx="2874">
                  <c:v>6.7632199999999996</c:v>
                </c:pt>
                <c:pt idx="2875">
                  <c:v>6.2204300000000003</c:v>
                </c:pt>
                <c:pt idx="2876">
                  <c:v>5.0535899999999998</c:v>
                </c:pt>
                <c:pt idx="2877">
                  <c:v>3.65923</c:v>
                </c:pt>
                <c:pt idx="2878">
                  <c:v>3.75481</c:v>
                </c:pt>
                <c:pt idx="2879">
                  <c:v>3.02285</c:v>
                </c:pt>
                <c:pt idx="2880">
                  <c:v>8.8294599999999992</c:v>
                </c:pt>
                <c:pt idx="2881">
                  <c:v>6.2489299999999997</c:v>
                </c:pt>
                <c:pt idx="2882">
                  <c:v>7.3830400000000003</c:v>
                </c:pt>
                <c:pt idx="2883">
                  <c:v>4.2263400000000004</c:v>
                </c:pt>
                <c:pt idx="2884">
                  <c:v>2.3799899999999998</c:v>
                </c:pt>
                <c:pt idx="2885">
                  <c:v>4.3784000000000001</c:v>
                </c:pt>
                <c:pt idx="2886">
                  <c:v>7.1882700000000002</c:v>
                </c:pt>
                <c:pt idx="2887">
                  <c:v>6.8573399999999998</c:v>
                </c:pt>
                <c:pt idx="2888">
                  <c:v>7.1136999999999997</c:v>
                </c:pt>
                <c:pt idx="2889">
                  <c:v>3.5060600000000002</c:v>
                </c:pt>
                <c:pt idx="2890">
                  <c:v>3.3493300000000001</c:v>
                </c:pt>
                <c:pt idx="2891">
                  <c:v>4.3609400000000003</c:v>
                </c:pt>
                <c:pt idx="2892">
                  <c:v>4.79793</c:v>
                </c:pt>
                <c:pt idx="2893">
                  <c:v>4.8900699999999997</c:v>
                </c:pt>
                <c:pt idx="2894">
                  <c:v>5.2082899999999999</c:v>
                </c:pt>
                <c:pt idx="2895">
                  <c:v>4.21807</c:v>
                </c:pt>
                <c:pt idx="2896">
                  <c:v>5.4009999999999998</c:v>
                </c:pt>
                <c:pt idx="2897">
                  <c:v>7.1631400000000003</c:v>
                </c:pt>
                <c:pt idx="2898">
                  <c:v>7.0666599999999997</c:v>
                </c:pt>
                <c:pt idx="2899">
                  <c:v>7.1224499999999997</c:v>
                </c:pt>
                <c:pt idx="2900">
                  <c:v>5.7650699999999997</c:v>
                </c:pt>
                <c:pt idx="2901">
                  <c:v>3.4439700000000002</c:v>
                </c:pt>
                <c:pt idx="2902">
                  <c:v>2.5114800000000002</c:v>
                </c:pt>
                <c:pt idx="2903">
                  <c:v>5.6333700000000002</c:v>
                </c:pt>
                <c:pt idx="2904">
                  <c:v>7.8879400000000004</c:v>
                </c:pt>
                <c:pt idx="2905">
                  <c:v>8.0981299999999994</c:v>
                </c:pt>
                <c:pt idx="2906">
                  <c:v>8.6935099999999998</c:v>
                </c:pt>
                <c:pt idx="2907">
                  <c:v>5.4354500000000003</c:v>
                </c:pt>
                <c:pt idx="2908">
                  <c:v>6.93696</c:v>
                </c:pt>
                <c:pt idx="2909">
                  <c:v>6.1814099999999996</c:v>
                </c:pt>
                <c:pt idx="2910">
                  <c:v>4.9549399999999997</c:v>
                </c:pt>
                <c:pt idx="2911">
                  <c:v>6.7056500000000003</c:v>
                </c:pt>
                <c:pt idx="2912">
                  <c:v>6.28322</c:v>
                </c:pt>
                <c:pt idx="2913">
                  <c:v>5.2054999999999998</c:v>
                </c:pt>
                <c:pt idx="2914">
                  <c:v>8.6387400000000003</c:v>
                </c:pt>
                <c:pt idx="2915">
                  <c:v>5.8380599999999996</c:v>
                </c:pt>
                <c:pt idx="2916">
                  <c:v>3.5717099999999999</c:v>
                </c:pt>
                <c:pt idx="2917">
                  <c:v>4.6702399999999997</c:v>
                </c:pt>
                <c:pt idx="2918">
                  <c:v>5.3351600000000001</c:v>
                </c:pt>
                <c:pt idx="2919">
                  <c:v>2.9300700000000002</c:v>
                </c:pt>
                <c:pt idx="2920">
                  <c:v>3.7191700000000001</c:v>
                </c:pt>
                <c:pt idx="2921">
                  <c:v>4.7979599999999998</c:v>
                </c:pt>
                <c:pt idx="2922">
                  <c:v>3.48583</c:v>
                </c:pt>
                <c:pt idx="2923">
                  <c:v>7.7679799999999997</c:v>
                </c:pt>
                <c:pt idx="2924">
                  <c:v>7.1086400000000003</c:v>
                </c:pt>
                <c:pt idx="2925">
                  <c:v>7.2015700000000002</c:v>
                </c:pt>
                <c:pt idx="2926">
                  <c:v>7.0952099999999998</c:v>
                </c:pt>
                <c:pt idx="2927">
                  <c:v>8.1367100000000008</c:v>
                </c:pt>
                <c:pt idx="2928">
                  <c:v>6.4162699999999999</c:v>
                </c:pt>
                <c:pt idx="2929">
                  <c:v>5.3646000000000003</c:v>
                </c:pt>
                <c:pt idx="2930">
                  <c:v>5.6606899999999998</c:v>
                </c:pt>
                <c:pt idx="2931">
                  <c:v>3.3042099999999999</c:v>
                </c:pt>
                <c:pt idx="2932">
                  <c:v>8.6595300000000002</c:v>
                </c:pt>
                <c:pt idx="2933">
                  <c:v>3.4762400000000002</c:v>
                </c:pt>
                <c:pt idx="2934">
                  <c:v>4.2510500000000002</c:v>
                </c:pt>
                <c:pt idx="2935">
                  <c:v>5.3109900000000003</c:v>
                </c:pt>
                <c:pt idx="2936">
                  <c:v>3.3252199999999998</c:v>
                </c:pt>
                <c:pt idx="2937">
                  <c:v>2.54515</c:v>
                </c:pt>
                <c:pt idx="2938">
                  <c:v>5.4263500000000002</c:v>
                </c:pt>
                <c:pt idx="2939">
                  <c:v>6.4130399999999996</c:v>
                </c:pt>
                <c:pt idx="2940">
                  <c:v>3.69991</c:v>
                </c:pt>
                <c:pt idx="2941">
                  <c:v>4.4190399999999999</c:v>
                </c:pt>
                <c:pt idx="2942">
                  <c:v>5.6372299999999997</c:v>
                </c:pt>
                <c:pt idx="2943">
                  <c:v>4.2822399999999998</c:v>
                </c:pt>
                <c:pt idx="2944">
                  <c:v>2.8534299999999999</c:v>
                </c:pt>
                <c:pt idx="2945">
                  <c:v>6.1095699999999997</c:v>
                </c:pt>
                <c:pt idx="2946">
                  <c:v>4.1288200000000002</c:v>
                </c:pt>
                <c:pt idx="2947">
                  <c:v>7.2576700000000001</c:v>
                </c:pt>
                <c:pt idx="2948">
                  <c:v>6.1850399999999999</c:v>
                </c:pt>
                <c:pt idx="2949">
                  <c:v>8.6509999999999998</c:v>
                </c:pt>
                <c:pt idx="2950">
                  <c:v>7.3880999999999997</c:v>
                </c:pt>
                <c:pt idx="2951">
                  <c:v>8.9477399999999996</c:v>
                </c:pt>
                <c:pt idx="2952">
                  <c:v>5.3128700000000002</c:v>
                </c:pt>
                <c:pt idx="2953">
                  <c:v>5.8379599999999998</c:v>
                </c:pt>
                <c:pt idx="2954">
                  <c:v>5.4758399999999998</c:v>
                </c:pt>
                <c:pt idx="2955">
                  <c:v>5.0616599999999998</c:v>
                </c:pt>
                <c:pt idx="2956">
                  <c:v>5.1707599999999996</c:v>
                </c:pt>
                <c:pt idx="2957">
                  <c:v>5.76</c:v>
                </c:pt>
                <c:pt idx="2958">
                  <c:v>7.25901</c:v>
                </c:pt>
                <c:pt idx="2959">
                  <c:v>7.7421199999999999</c:v>
                </c:pt>
                <c:pt idx="2960">
                  <c:v>5.75983</c:v>
                </c:pt>
                <c:pt idx="2961">
                  <c:v>6.0649100000000002</c:v>
                </c:pt>
                <c:pt idx="2962">
                  <c:v>6.7122400000000004</c:v>
                </c:pt>
                <c:pt idx="2963">
                  <c:v>3.5986699999999998</c:v>
                </c:pt>
                <c:pt idx="2964">
                  <c:v>5.7013999999999996</c:v>
                </c:pt>
                <c:pt idx="2965">
                  <c:v>4.01898</c:v>
                </c:pt>
                <c:pt idx="2966">
                  <c:v>5.1023800000000001</c:v>
                </c:pt>
                <c:pt idx="2967">
                  <c:v>6.2542400000000002</c:v>
                </c:pt>
                <c:pt idx="2968">
                  <c:v>6.0381999999999998</c:v>
                </c:pt>
                <c:pt idx="2969">
                  <c:v>5.3302199999999997</c:v>
                </c:pt>
                <c:pt idx="2970">
                  <c:v>2.5344600000000002</c:v>
                </c:pt>
                <c:pt idx="2971">
                  <c:v>4.7614000000000001</c:v>
                </c:pt>
                <c:pt idx="2972">
                  <c:v>4.5765099999999999</c:v>
                </c:pt>
                <c:pt idx="2973">
                  <c:v>6.2486199999999998</c:v>
                </c:pt>
                <c:pt idx="2974">
                  <c:v>3.2737799999999999</c:v>
                </c:pt>
                <c:pt idx="2975">
                  <c:v>5.7495099999999999</c:v>
                </c:pt>
                <c:pt idx="2976">
                  <c:v>6.4558299999999997</c:v>
                </c:pt>
                <c:pt idx="2977">
                  <c:v>8.2153500000000008</c:v>
                </c:pt>
                <c:pt idx="2978">
                  <c:v>6.7730300000000003</c:v>
                </c:pt>
                <c:pt idx="2979">
                  <c:v>6.5477400000000001</c:v>
                </c:pt>
                <c:pt idx="2980">
                  <c:v>2.5857999999999999</c:v>
                </c:pt>
                <c:pt idx="2981">
                  <c:v>2.75359</c:v>
                </c:pt>
                <c:pt idx="2982">
                  <c:v>3.2234799999999999</c:v>
                </c:pt>
                <c:pt idx="2983">
                  <c:v>6.0406700000000004</c:v>
                </c:pt>
                <c:pt idx="2984">
                  <c:v>7.3380299999999998</c:v>
                </c:pt>
                <c:pt idx="2985">
                  <c:v>9.6349099999999996</c:v>
                </c:pt>
                <c:pt idx="2986">
                  <c:v>3.9259400000000002</c:v>
                </c:pt>
                <c:pt idx="2987">
                  <c:v>4.2506500000000003</c:v>
                </c:pt>
                <c:pt idx="2988">
                  <c:v>3.5130400000000002</c:v>
                </c:pt>
                <c:pt idx="2989">
                  <c:v>6.5264300000000004</c:v>
                </c:pt>
                <c:pt idx="2990">
                  <c:v>7.09016</c:v>
                </c:pt>
                <c:pt idx="2991">
                  <c:v>7.1832700000000003</c:v>
                </c:pt>
                <c:pt idx="2992">
                  <c:v>5.8623399999999997</c:v>
                </c:pt>
                <c:pt idx="2993">
                  <c:v>8.2682500000000001</c:v>
                </c:pt>
                <c:pt idx="2994">
                  <c:v>7.2618499999999999</c:v>
                </c:pt>
                <c:pt idx="2995">
                  <c:v>5.2115499999999999</c:v>
                </c:pt>
                <c:pt idx="2996">
                  <c:v>6.5651400000000004</c:v>
                </c:pt>
                <c:pt idx="2997">
                  <c:v>3.3299799999999999</c:v>
                </c:pt>
                <c:pt idx="2998">
                  <c:v>5.6333700000000002</c:v>
                </c:pt>
                <c:pt idx="2999">
                  <c:v>7.0815900000000003</c:v>
                </c:pt>
                <c:pt idx="3000">
                  <c:v>6.0669199999999996</c:v>
                </c:pt>
                <c:pt idx="3001">
                  <c:v>5.6177200000000003</c:v>
                </c:pt>
                <c:pt idx="3002">
                  <c:v>4.5461499999999999</c:v>
                </c:pt>
                <c:pt idx="3003">
                  <c:v>4.9298000000000002</c:v>
                </c:pt>
                <c:pt idx="3004">
                  <c:v>3.4323100000000002</c:v>
                </c:pt>
                <c:pt idx="3005">
                  <c:v>6.9069000000000003</c:v>
                </c:pt>
                <c:pt idx="3006">
                  <c:v>4.5288300000000001</c:v>
                </c:pt>
                <c:pt idx="3007">
                  <c:v>6.3163600000000004</c:v>
                </c:pt>
                <c:pt idx="3008">
                  <c:v>8.77407</c:v>
                </c:pt>
                <c:pt idx="3009">
                  <c:v>3.9181900000000001</c:v>
                </c:pt>
                <c:pt idx="3010">
                  <c:v>6.7612399999999999</c:v>
                </c:pt>
                <c:pt idx="3011">
                  <c:v>4.3049799999999996</c:v>
                </c:pt>
                <c:pt idx="3012">
                  <c:v>7.9030500000000004</c:v>
                </c:pt>
                <c:pt idx="3013">
                  <c:v>7.0408600000000003</c:v>
                </c:pt>
                <c:pt idx="3014">
                  <c:v>6.8878899999999996</c:v>
                </c:pt>
                <c:pt idx="3015">
                  <c:v>8.2784899999999997</c:v>
                </c:pt>
                <c:pt idx="3016">
                  <c:v>7.0420100000000003</c:v>
                </c:pt>
                <c:pt idx="3017">
                  <c:v>6.9325999999999999</c:v>
                </c:pt>
                <c:pt idx="3018">
                  <c:v>8.3749400000000005</c:v>
                </c:pt>
                <c:pt idx="3019">
                  <c:v>5.6392600000000002</c:v>
                </c:pt>
                <c:pt idx="3020">
                  <c:v>2.5421</c:v>
                </c:pt>
                <c:pt idx="3021">
                  <c:v>2.6330200000000001</c:v>
                </c:pt>
                <c:pt idx="3022">
                  <c:v>2.86524</c:v>
                </c:pt>
                <c:pt idx="3023">
                  <c:v>2.9287200000000002</c:v>
                </c:pt>
                <c:pt idx="3024">
                  <c:v>7.7535499999999997</c:v>
                </c:pt>
                <c:pt idx="3025">
                  <c:v>6.4621000000000004</c:v>
                </c:pt>
                <c:pt idx="3026">
                  <c:v>5.6993600000000004</c:v>
                </c:pt>
                <c:pt idx="3027">
                  <c:v>2.3732000000000002</c:v>
                </c:pt>
                <c:pt idx="3028">
                  <c:v>5.0505599999999999</c:v>
                </c:pt>
                <c:pt idx="3029">
                  <c:v>4.8841400000000004</c:v>
                </c:pt>
                <c:pt idx="3030">
                  <c:v>7.8358100000000004</c:v>
                </c:pt>
                <c:pt idx="3031">
                  <c:v>5.7722899999999999</c:v>
                </c:pt>
                <c:pt idx="3032">
                  <c:v>4.8686800000000003</c:v>
                </c:pt>
                <c:pt idx="3033">
                  <c:v>2.36015</c:v>
                </c:pt>
                <c:pt idx="3034">
                  <c:v>5.4627299999999996</c:v>
                </c:pt>
                <c:pt idx="3035">
                  <c:v>5.6258400000000002</c:v>
                </c:pt>
                <c:pt idx="3036">
                  <c:v>4.3545499999999997</c:v>
                </c:pt>
                <c:pt idx="3037">
                  <c:v>6.4633399999999996</c:v>
                </c:pt>
                <c:pt idx="3038">
                  <c:v>3.7566299999999999</c:v>
                </c:pt>
                <c:pt idx="3039">
                  <c:v>5.1508900000000004</c:v>
                </c:pt>
                <c:pt idx="3040">
                  <c:v>6.2275900000000002</c:v>
                </c:pt>
                <c:pt idx="3041">
                  <c:v>9.0104699999999998</c:v>
                </c:pt>
                <c:pt idx="3042">
                  <c:v>5.0487200000000003</c:v>
                </c:pt>
                <c:pt idx="3043">
                  <c:v>3.49898</c:v>
                </c:pt>
                <c:pt idx="3044">
                  <c:v>4.4463100000000004</c:v>
                </c:pt>
                <c:pt idx="3045">
                  <c:v>6.2304300000000001</c:v>
                </c:pt>
                <c:pt idx="3046">
                  <c:v>7.9909299999999996</c:v>
                </c:pt>
                <c:pt idx="3047">
                  <c:v>7.7502000000000004</c:v>
                </c:pt>
                <c:pt idx="3048">
                  <c:v>8.2784499999999994</c:v>
                </c:pt>
                <c:pt idx="3049">
                  <c:v>8.4538700000000002</c:v>
                </c:pt>
                <c:pt idx="3050">
                  <c:v>5.1826800000000004</c:v>
                </c:pt>
                <c:pt idx="3051">
                  <c:v>6.3392400000000002</c:v>
                </c:pt>
                <c:pt idx="3052">
                  <c:v>2.5543399999999998</c:v>
                </c:pt>
                <c:pt idx="3053">
                  <c:v>3.6497799999999998</c:v>
                </c:pt>
                <c:pt idx="3054">
                  <c:v>4.7298900000000001</c:v>
                </c:pt>
                <c:pt idx="3055">
                  <c:v>6.7296300000000002</c:v>
                </c:pt>
                <c:pt idx="3056">
                  <c:v>8.7375000000000007</c:v>
                </c:pt>
                <c:pt idx="3057">
                  <c:v>3.4960200000000001</c:v>
                </c:pt>
                <c:pt idx="3058">
                  <c:v>4.4621700000000004</c:v>
                </c:pt>
                <c:pt idx="3059">
                  <c:v>5.4153000000000002</c:v>
                </c:pt>
                <c:pt idx="3060">
                  <c:v>3.38001</c:v>
                </c:pt>
                <c:pt idx="3061">
                  <c:v>2.3240500000000002</c:v>
                </c:pt>
                <c:pt idx="3062">
                  <c:v>3.7454999999999998</c:v>
                </c:pt>
                <c:pt idx="3063">
                  <c:v>5.4645299999999999</c:v>
                </c:pt>
                <c:pt idx="3064">
                  <c:v>4.1897599999999997</c:v>
                </c:pt>
                <c:pt idx="3065">
                  <c:v>4.5235799999999999</c:v>
                </c:pt>
                <c:pt idx="3066">
                  <c:v>5.7661600000000002</c:v>
                </c:pt>
                <c:pt idx="3067">
                  <c:v>3.4166300000000001</c:v>
                </c:pt>
                <c:pt idx="3068">
                  <c:v>5.7729499999999998</c:v>
                </c:pt>
                <c:pt idx="3069">
                  <c:v>6.8233699999999997</c:v>
                </c:pt>
                <c:pt idx="3070">
                  <c:v>3.7063600000000001</c:v>
                </c:pt>
                <c:pt idx="3071">
                  <c:v>3.6149399999999998</c:v>
                </c:pt>
                <c:pt idx="3072">
                  <c:v>2.1263100000000001</c:v>
                </c:pt>
                <c:pt idx="3073">
                  <c:v>3.4842300000000002</c:v>
                </c:pt>
                <c:pt idx="3074">
                  <c:v>3.4589400000000001</c:v>
                </c:pt>
                <c:pt idx="3075">
                  <c:v>2.18546</c:v>
                </c:pt>
                <c:pt idx="3076">
                  <c:v>7.9103899999999996</c:v>
                </c:pt>
                <c:pt idx="3077">
                  <c:v>2.5352399999999999</c:v>
                </c:pt>
                <c:pt idx="3078">
                  <c:v>3.0411600000000001</c:v>
                </c:pt>
                <c:pt idx="3079">
                  <c:v>4.6885700000000003</c:v>
                </c:pt>
                <c:pt idx="3080">
                  <c:v>5.1974600000000004</c:v>
                </c:pt>
                <c:pt idx="3081">
                  <c:v>3.4284400000000002</c:v>
                </c:pt>
                <c:pt idx="3082">
                  <c:v>2.30823</c:v>
                </c:pt>
                <c:pt idx="3083">
                  <c:v>8.6679399999999998</c:v>
                </c:pt>
                <c:pt idx="3084">
                  <c:v>2.7030699999999999</c:v>
                </c:pt>
                <c:pt idx="3085">
                  <c:v>3.3965100000000001</c:v>
                </c:pt>
                <c:pt idx="3086">
                  <c:v>2.45574</c:v>
                </c:pt>
                <c:pt idx="3087">
                  <c:v>7.2347999999999999</c:v>
                </c:pt>
                <c:pt idx="3088">
                  <c:v>4.4756400000000003</c:v>
                </c:pt>
                <c:pt idx="3089">
                  <c:v>3.1382699999999999</c:v>
                </c:pt>
                <c:pt idx="3090">
                  <c:v>3.5003199999999999</c:v>
                </c:pt>
                <c:pt idx="3091">
                  <c:v>4.6834600000000002</c:v>
                </c:pt>
                <c:pt idx="3092">
                  <c:v>2.98489</c:v>
                </c:pt>
                <c:pt idx="3093">
                  <c:v>7.6974200000000002</c:v>
                </c:pt>
                <c:pt idx="3094">
                  <c:v>6.4182600000000001</c:v>
                </c:pt>
                <c:pt idx="3095">
                  <c:v>7.3395200000000003</c:v>
                </c:pt>
                <c:pt idx="3096">
                  <c:v>5.9805799999999998</c:v>
                </c:pt>
                <c:pt idx="3097">
                  <c:v>6.19862</c:v>
                </c:pt>
                <c:pt idx="3098">
                  <c:v>8.9661500000000007</c:v>
                </c:pt>
                <c:pt idx="3099">
                  <c:v>10.24999</c:v>
                </c:pt>
                <c:pt idx="3100">
                  <c:v>7.9284999999999997</c:v>
                </c:pt>
                <c:pt idx="3101">
                  <c:v>2.5269200000000001</c:v>
                </c:pt>
                <c:pt idx="3102">
                  <c:v>5.0132500000000002</c:v>
                </c:pt>
                <c:pt idx="3103">
                  <c:v>4.3735299999999997</c:v>
                </c:pt>
                <c:pt idx="3104">
                  <c:v>5.3365799999999997</c:v>
                </c:pt>
                <c:pt idx="3105">
                  <c:v>7.2442900000000003</c:v>
                </c:pt>
                <c:pt idx="3106">
                  <c:v>9.9043500000000009</c:v>
                </c:pt>
                <c:pt idx="3107">
                  <c:v>5.4467299999999996</c:v>
                </c:pt>
                <c:pt idx="3108">
                  <c:v>6.3493899999999996</c:v>
                </c:pt>
                <c:pt idx="3109">
                  <c:v>2.5511400000000002</c:v>
                </c:pt>
                <c:pt idx="3110">
                  <c:v>4.7558100000000003</c:v>
                </c:pt>
                <c:pt idx="3111">
                  <c:v>3.17157</c:v>
                </c:pt>
                <c:pt idx="3112">
                  <c:v>7.5236000000000001</c:v>
                </c:pt>
                <c:pt idx="3113">
                  <c:v>5.2387199999999998</c:v>
                </c:pt>
                <c:pt idx="3114">
                  <c:v>4.6485799999999999</c:v>
                </c:pt>
                <c:pt idx="3115">
                  <c:v>2.6814399999999998</c:v>
                </c:pt>
                <c:pt idx="3116">
                  <c:v>7.3439199999999998</c:v>
                </c:pt>
                <c:pt idx="3117">
                  <c:v>1.8151900000000001</c:v>
                </c:pt>
                <c:pt idx="3118">
                  <c:v>3.2459600000000002</c:v>
                </c:pt>
                <c:pt idx="3119">
                  <c:v>3.3601000000000001</c:v>
                </c:pt>
                <c:pt idx="3120">
                  <c:v>3.5914100000000002</c:v>
                </c:pt>
                <c:pt idx="3121">
                  <c:v>3.02285</c:v>
                </c:pt>
                <c:pt idx="3122">
                  <c:v>6.5189000000000004</c:v>
                </c:pt>
                <c:pt idx="3123">
                  <c:v>5.6739100000000002</c:v>
                </c:pt>
                <c:pt idx="3124">
                  <c:v>6.1505599999999996</c:v>
                </c:pt>
                <c:pt idx="3125">
                  <c:v>6.6805500000000002</c:v>
                </c:pt>
                <c:pt idx="3126">
                  <c:v>5.09856</c:v>
                </c:pt>
                <c:pt idx="3127">
                  <c:v>7.0102000000000002</c:v>
                </c:pt>
                <c:pt idx="3128">
                  <c:v>2.47187</c:v>
                </c:pt>
                <c:pt idx="3129">
                  <c:v>5.2306400000000002</c:v>
                </c:pt>
                <c:pt idx="3130">
                  <c:v>3.2856700000000001</c:v>
                </c:pt>
                <c:pt idx="3131">
                  <c:v>3.7208999999999999</c:v>
                </c:pt>
                <c:pt idx="3132">
                  <c:v>9.4816000000000003</c:v>
                </c:pt>
                <c:pt idx="3133">
                  <c:v>2.5425200000000001</c:v>
                </c:pt>
                <c:pt idx="3134">
                  <c:v>5.8610499999999996</c:v>
                </c:pt>
                <c:pt idx="3135">
                  <c:v>5.0631899999999996</c:v>
                </c:pt>
                <c:pt idx="3136">
                  <c:v>3.46929</c:v>
                </c:pt>
                <c:pt idx="3137">
                  <c:v>7.2489800000000004</c:v>
                </c:pt>
                <c:pt idx="3138">
                  <c:v>3.02332</c:v>
                </c:pt>
                <c:pt idx="3139">
                  <c:v>5.4668200000000002</c:v>
                </c:pt>
                <c:pt idx="3140">
                  <c:v>3.2737799999999999</c:v>
                </c:pt>
                <c:pt idx="3141">
                  <c:v>4.22525</c:v>
                </c:pt>
                <c:pt idx="3142">
                  <c:v>4.8115199999999998</c:v>
                </c:pt>
                <c:pt idx="3143">
                  <c:v>7.3866699999999996</c:v>
                </c:pt>
                <c:pt idx="3144">
                  <c:v>10.22706</c:v>
                </c:pt>
                <c:pt idx="3145">
                  <c:v>2.3449</c:v>
                </c:pt>
                <c:pt idx="3146">
                  <c:v>3.7340399999999998</c:v>
                </c:pt>
                <c:pt idx="3147">
                  <c:v>5.9314999999999998</c:v>
                </c:pt>
                <c:pt idx="3148">
                  <c:v>4.0775499999999996</c:v>
                </c:pt>
                <c:pt idx="3149">
                  <c:v>5.4557200000000003</c:v>
                </c:pt>
                <c:pt idx="3150">
                  <c:v>5.8122400000000001</c:v>
                </c:pt>
                <c:pt idx="3151">
                  <c:v>4.1426400000000001</c:v>
                </c:pt>
                <c:pt idx="3152">
                  <c:v>7.6103699999999996</c:v>
                </c:pt>
                <c:pt idx="3153">
                  <c:v>6.3733700000000004</c:v>
                </c:pt>
                <c:pt idx="3154">
                  <c:v>6.5973499999999996</c:v>
                </c:pt>
                <c:pt idx="3155">
                  <c:v>3.3173599999999999</c:v>
                </c:pt>
                <c:pt idx="3156">
                  <c:v>6.8600899999999996</c:v>
                </c:pt>
                <c:pt idx="3157">
                  <c:v>5.2475800000000001</c:v>
                </c:pt>
                <c:pt idx="3158">
                  <c:v>2.9762</c:v>
                </c:pt>
                <c:pt idx="3159">
                  <c:v>6.7741699999999998</c:v>
                </c:pt>
                <c:pt idx="3160">
                  <c:v>4.5059300000000002</c:v>
                </c:pt>
                <c:pt idx="3161">
                  <c:v>5.6189999999999998</c:v>
                </c:pt>
                <c:pt idx="3162">
                  <c:v>9.7499099999999999</c:v>
                </c:pt>
                <c:pt idx="3163">
                  <c:v>3.92462</c:v>
                </c:pt>
                <c:pt idx="3164">
                  <c:v>5.97682</c:v>
                </c:pt>
                <c:pt idx="3165">
                  <c:v>8.0787600000000008</c:v>
                </c:pt>
                <c:pt idx="3166">
                  <c:v>7.3099299999999996</c:v>
                </c:pt>
                <c:pt idx="3167">
                  <c:v>7.6013799999999998</c:v>
                </c:pt>
                <c:pt idx="3168">
                  <c:v>4.7965299999999997</c:v>
                </c:pt>
                <c:pt idx="3169">
                  <c:v>5.1891499999999997</c:v>
                </c:pt>
                <c:pt idx="3170">
                  <c:v>3.7899699999999998</c:v>
                </c:pt>
                <c:pt idx="3171">
                  <c:v>8.0895499999999991</c:v>
                </c:pt>
                <c:pt idx="3172">
                  <c:v>7.1069300000000002</c:v>
                </c:pt>
                <c:pt idx="3173">
                  <c:v>5.1943000000000001</c:v>
                </c:pt>
                <c:pt idx="3174">
                  <c:v>4.9624600000000001</c:v>
                </c:pt>
                <c:pt idx="3175">
                  <c:v>4.2399300000000002</c:v>
                </c:pt>
                <c:pt idx="3176">
                  <c:v>5.7960799999999999</c:v>
                </c:pt>
                <c:pt idx="3177">
                  <c:v>3.7574900000000002</c:v>
                </c:pt>
                <c:pt idx="3178">
                  <c:v>4.01898</c:v>
                </c:pt>
                <c:pt idx="3179">
                  <c:v>2.8351099999999998</c:v>
                </c:pt>
                <c:pt idx="3180">
                  <c:v>8.6766100000000002</c:v>
                </c:pt>
                <c:pt idx="3181">
                  <c:v>3.8098399999999999</c:v>
                </c:pt>
                <c:pt idx="3182">
                  <c:v>5.1150700000000002</c:v>
                </c:pt>
                <c:pt idx="3183">
                  <c:v>4.5560200000000002</c:v>
                </c:pt>
                <c:pt idx="3184">
                  <c:v>4.5882800000000001</c:v>
                </c:pt>
                <c:pt idx="3185">
                  <c:v>6.3237500000000004</c:v>
                </c:pt>
                <c:pt idx="3186">
                  <c:v>1.91669</c:v>
                </c:pt>
                <c:pt idx="3187">
                  <c:v>5.8692500000000001</c:v>
                </c:pt>
                <c:pt idx="3188">
                  <c:v>2.87662</c:v>
                </c:pt>
                <c:pt idx="3189">
                  <c:v>6.2370700000000001</c:v>
                </c:pt>
                <c:pt idx="3190">
                  <c:v>7.9682000000000004</c:v>
                </c:pt>
                <c:pt idx="3191">
                  <c:v>8.4767100000000006</c:v>
                </c:pt>
                <c:pt idx="3192">
                  <c:v>4.5992100000000002</c:v>
                </c:pt>
                <c:pt idx="3193">
                  <c:v>5.6767500000000002</c:v>
                </c:pt>
                <c:pt idx="3194">
                  <c:v>3.8424900000000002</c:v>
                </c:pt>
                <c:pt idx="3195">
                  <c:v>4.4301000000000004</c:v>
                </c:pt>
                <c:pt idx="3196">
                  <c:v>2.4473199999999999</c:v>
                </c:pt>
                <c:pt idx="3197">
                  <c:v>6.5392200000000003</c:v>
                </c:pt>
                <c:pt idx="3198">
                  <c:v>8.3258700000000001</c:v>
                </c:pt>
                <c:pt idx="3199">
                  <c:v>5.68377</c:v>
                </c:pt>
                <c:pt idx="3200">
                  <c:v>6.8495699999999999</c:v>
                </c:pt>
                <c:pt idx="3201">
                  <c:v>6.4573200000000002</c:v>
                </c:pt>
                <c:pt idx="3202">
                  <c:v>5.8992300000000002</c:v>
                </c:pt>
                <c:pt idx="3203">
                  <c:v>4.8541999999999996</c:v>
                </c:pt>
                <c:pt idx="3204">
                  <c:v>4.5405499999999996</c:v>
                </c:pt>
                <c:pt idx="3205">
                  <c:v>3.3194300000000001</c:v>
                </c:pt>
                <c:pt idx="3206">
                  <c:v>5.1936900000000001</c:v>
                </c:pt>
                <c:pt idx="3207">
                  <c:v>6.6781899999999998</c:v>
                </c:pt>
                <c:pt idx="3208">
                  <c:v>5.4653900000000002</c:v>
                </c:pt>
                <c:pt idx="3209">
                  <c:v>8.7266200000000005</c:v>
                </c:pt>
                <c:pt idx="3210">
                  <c:v>5.4376199999999999</c:v>
                </c:pt>
                <c:pt idx="3211">
                  <c:v>5.1357600000000003</c:v>
                </c:pt>
                <c:pt idx="3212">
                  <c:v>7.4645700000000001</c:v>
                </c:pt>
                <c:pt idx="3213">
                  <c:v>6.7897999999999996</c:v>
                </c:pt>
                <c:pt idx="3214">
                  <c:v>5.0450999999999997</c:v>
                </c:pt>
                <c:pt idx="3215">
                  <c:v>5.3840599999999998</c:v>
                </c:pt>
                <c:pt idx="3216">
                  <c:v>2.5985299999999998</c:v>
                </c:pt>
                <c:pt idx="3217">
                  <c:v>5.8926999999999996</c:v>
                </c:pt>
                <c:pt idx="3218">
                  <c:v>9.48977</c:v>
                </c:pt>
                <c:pt idx="3219">
                  <c:v>2.1990099999999999</c:v>
                </c:pt>
                <c:pt idx="3220">
                  <c:v>7.7356499999999997</c:v>
                </c:pt>
                <c:pt idx="3221">
                  <c:v>6.6712199999999999</c:v>
                </c:pt>
                <c:pt idx="3222">
                  <c:v>7.9124999999999996</c:v>
                </c:pt>
                <c:pt idx="3223">
                  <c:v>2.3444500000000001</c:v>
                </c:pt>
                <c:pt idx="3224">
                  <c:v>8.9323800000000002</c:v>
                </c:pt>
                <c:pt idx="3225">
                  <c:v>2.6768700000000001</c:v>
                </c:pt>
                <c:pt idx="3226">
                  <c:v>3.6350099999999999</c:v>
                </c:pt>
                <c:pt idx="3227">
                  <c:v>5.9922000000000004</c:v>
                </c:pt>
                <c:pt idx="3228">
                  <c:v>4.7022300000000001</c:v>
                </c:pt>
                <c:pt idx="3229">
                  <c:v>3.0245500000000001</c:v>
                </c:pt>
                <c:pt idx="3230">
                  <c:v>3.9335200000000001</c:v>
                </c:pt>
                <c:pt idx="3231">
                  <c:v>5.0179499999999999</c:v>
                </c:pt>
                <c:pt idx="3232">
                  <c:v>3.4431500000000002</c:v>
                </c:pt>
                <c:pt idx="3233">
                  <c:v>4.4477500000000001</c:v>
                </c:pt>
                <c:pt idx="3234">
                  <c:v>5.2530000000000001</c:v>
                </c:pt>
                <c:pt idx="3235">
                  <c:v>6.6826499999999998</c:v>
                </c:pt>
                <c:pt idx="3236">
                  <c:v>8.6655200000000008</c:v>
                </c:pt>
                <c:pt idx="3237">
                  <c:v>3.1347900000000002</c:v>
                </c:pt>
                <c:pt idx="3238">
                  <c:v>6.5727799999999998</c:v>
                </c:pt>
                <c:pt idx="3239">
                  <c:v>5.8602800000000004</c:v>
                </c:pt>
                <c:pt idx="3240">
                  <c:v>6.9033800000000003</c:v>
                </c:pt>
                <c:pt idx="3241">
                  <c:v>2.9507300000000001</c:v>
                </c:pt>
                <c:pt idx="3242">
                  <c:v>2.7113999999999998</c:v>
                </c:pt>
                <c:pt idx="3243">
                  <c:v>10.456950000000001</c:v>
                </c:pt>
                <c:pt idx="3244">
                  <c:v>4.5002000000000004</c:v>
                </c:pt>
                <c:pt idx="3245">
                  <c:v>5.3345200000000004</c:v>
                </c:pt>
                <c:pt idx="3246">
                  <c:v>8.2692200000000007</c:v>
                </c:pt>
                <c:pt idx="3247">
                  <c:v>6.3198400000000001</c:v>
                </c:pt>
                <c:pt idx="3248">
                  <c:v>6.1330400000000003</c:v>
                </c:pt>
                <c:pt idx="3249">
                  <c:v>5.1478799999999998</c:v>
                </c:pt>
                <c:pt idx="3250">
                  <c:v>6.18696</c:v>
                </c:pt>
                <c:pt idx="3251">
                  <c:v>7.2029800000000002</c:v>
                </c:pt>
                <c:pt idx="3252">
                  <c:v>5.44217</c:v>
                </c:pt>
                <c:pt idx="3253">
                  <c:v>3.7566299999999999</c:v>
                </c:pt>
                <c:pt idx="3254">
                  <c:v>8.6719299999999997</c:v>
                </c:pt>
                <c:pt idx="3255">
                  <c:v>7.2703600000000002</c:v>
                </c:pt>
                <c:pt idx="3256">
                  <c:v>4.0745399999999998</c:v>
                </c:pt>
                <c:pt idx="3257">
                  <c:v>5.2996699999999999</c:v>
                </c:pt>
                <c:pt idx="3258">
                  <c:v>3.5070700000000001</c:v>
                </c:pt>
                <c:pt idx="3259">
                  <c:v>3.9344800000000002</c:v>
                </c:pt>
                <c:pt idx="3260">
                  <c:v>3.3995000000000002</c:v>
                </c:pt>
                <c:pt idx="3261">
                  <c:v>6.7529500000000002</c:v>
                </c:pt>
                <c:pt idx="3262">
                  <c:v>5.9730800000000004</c:v>
                </c:pt>
                <c:pt idx="3263">
                  <c:v>6.4397200000000003</c:v>
                </c:pt>
                <c:pt idx="3264">
                  <c:v>3.6679400000000002</c:v>
                </c:pt>
                <c:pt idx="3265">
                  <c:v>6.8784400000000003</c:v>
                </c:pt>
                <c:pt idx="3266">
                  <c:v>3.58819</c:v>
                </c:pt>
                <c:pt idx="3267">
                  <c:v>4.4287000000000001</c:v>
                </c:pt>
                <c:pt idx="3268">
                  <c:v>4.5854799999999996</c:v>
                </c:pt>
                <c:pt idx="3269">
                  <c:v>4.3471399999999996</c:v>
                </c:pt>
                <c:pt idx="3270">
                  <c:v>8.0737000000000005</c:v>
                </c:pt>
                <c:pt idx="3271">
                  <c:v>6.55593</c:v>
                </c:pt>
                <c:pt idx="3272">
                  <c:v>6.1992599999999998</c:v>
                </c:pt>
                <c:pt idx="3273">
                  <c:v>6.44496</c:v>
                </c:pt>
                <c:pt idx="3274">
                  <c:v>4.4355099999999998</c:v>
                </c:pt>
                <c:pt idx="3275">
                  <c:v>5.7122000000000002</c:v>
                </c:pt>
                <c:pt idx="3276">
                  <c:v>4.6512900000000004</c:v>
                </c:pt>
                <c:pt idx="3277">
                  <c:v>4.6980500000000003</c:v>
                </c:pt>
                <c:pt idx="3278">
                  <c:v>6.9523999999999999</c:v>
                </c:pt>
                <c:pt idx="3279">
                  <c:v>11.00811</c:v>
                </c:pt>
                <c:pt idx="3280">
                  <c:v>3.8251900000000001</c:v>
                </c:pt>
                <c:pt idx="3281">
                  <c:v>3.6295799999999998</c:v>
                </c:pt>
                <c:pt idx="3282">
                  <c:v>8.2800999999999991</c:v>
                </c:pt>
                <c:pt idx="3283">
                  <c:v>7.4135900000000001</c:v>
                </c:pt>
                <c:pt idx="3284">
                  <c:v>6.2827400000000004</c:v>
                </c:pt>
                <c:pt idx="3285">
                  <c:v>6.9598800000000001</c:v>
                </c:pt>
                <c:pt idx="3286">
                  <c:v>3.4675699999999998</c:v>
                </c:pt>
                <c:pt idx="3287">
                  <c:v>8.0656300000000005</c:v>
                </c:pt>
                <c:pt idx="3288">
                  <c:v>6.2934700000000001</c:v>
                </c:pt>
                <c:pt idx="3289">
                  <c:v>3.6721599999999999</c:v>
                </c:pt>
                <c:pt idx="3290">
                  <c:v>5.7739900000000004</c:v>
                </c:pt>
                <c:pt idx="3291">
                  <c:v>5.2160900000000003</c:v>
                </c:pt>
                <c:pt idx="3292">
                  <c:v>3.7707299999999999</c:v>
                </c:pt>
                <c:pt idx="3293">
                  <c:v>2.6583600000000001</c:v>
                </c:pt>
                <c:pt idx="3294">
                  <c:v>7.7816000000000001</c:v>
                </c:pt>
                <c:pt idx="3295">
                  <c:v>5.6607000000000003</c:v>
                </c:pt>
                <c:pt idx="3296">
                  <c:v>4.1250600000000004</c:v>
                </c:pt>
                <c:pt idx="3297">
                  <c:v>6.5584600000000002</c:v>
                </c:pt>
                <c:pt idx="3298">
                  <c:v>5.3287100000000001</c:v>
                </c:pt>
                <c:pt idx="3299">
                  <c:v>7.6396100000000002</c:v>
                </c:pt>
                <c:pt idx="3300">
                  <c:v>8.8873099999999994</c:v>
                </c:pt>
                <c:pt idx="3301">
                  <c:v>2.8534299999999999</c:v>
                </c:pt>
                <c:pt idx="3302">
                  <c:v>6.9932100000000004</c:v>
                </c:pt>
                <c:pt idx="3303">
                  <c:v>7.1204700000000001</c:v>
                </c:pt>
                <c:pt idx="3304">
                  <c:v>4.96319</c:v>
                </c:pt>
                <c:pt idx="3305">
                  <c:v>2.9086599999999998</c:v>
                </c:pt>
                <c:pt idx="3306">
                  <c:v>4.82829</c:v>
                </c:pt>
                <c:pt idx="3307">
                  <c:v>2.8534299999999999</c:v>
                </c:pt>
                <c:pt idx="3308">
                  <c:v>4.8513099999999998</c:v>
                </c:pt>
                <c:pt idx="3309">
                  <c:v>8.3464200000000002</c:v>
                </c:pt>
                <c:pt idx="3310">
                  <c:v>4.1392300000000004</c:v>
                </c:pt>
                <c:pt idx="3311">
                  <c:v>4.21807</c:v>
                </c:pt>
                <c:pt idx="3312">
                  <c:v>6.7317400000000003</c:v>
                </c:pt>
                <c:pt idx="3313">
                  <c:v>6.4921199999999999</c:v>
                </c:pt>
                <c:pt idx="3314">
                  <c:v>4.6238700000000001</c:v>
                </c:pt>
                <c:pt idx="3315">
                  <c:v>4.7488299999999999</c:v>
                </c:pt>
                <c:pt idx="3316">
                  <c:v>7.0534800000000004</c:v>
                </c:pt>
                <c:pt idx="3317">
                  <c:v>5.4325999999999999</c:v>
                </c:pt>
                <c:pt idx="3318">
                  <c:v>5.8599100000000002</c:v>
                </c:pt>
                <c:pt idx="3319">
                  <c:v>4.7214600000000004</c:v>
                </c:pt>
                <c:pt idx="3320">
                  <c:v>3.6953999999999998</c:v>
                </c:pt>
                <c:pt idx="3321">
                  <c:v>3.3010299999999999</c:v>
                </c:pt>
                <c:pt idx="3322">
                  <c:v>7.9132800000000003</c:v>
                </c:pt>
                <c:pt idx="3323">
                  <c:v>6.0514000000000001</c:v>
                </c:pt>
                <c:pt idx="3324">
                  <c:v>8.0428200000000007</c:v>
                </c:pt>
                <c:pt idx="3325">
                  <c:v>9.35548</c:v>
                </c:pt>
                <c:pt idx="3326">
                  <c:v>6.6912399999999996</c:v>
                </c:pt>
                <c:pt idx="3327">
                  <c:v>9.0717199999999991</c:v>
                </c:pt>
                <c:pt idx="3328">
                  <c:v>6.1480699999999997</c:v>
                </c:pt>
                <c:pt idx="3329">
                  <c:v>1.91018</c:v>
                </c:pt>
                <c:pt idx="3330">
                  <c:v>2.9994100000000001</c:v>
                </c:pt>
                <c:pt idx="3331">
                  <c:v>3.92361</c:v>
                </c:pt>
                <c:pt idx="3332">
                  <c:v>5.71502</c:v>
                </c:pt>
                <c:pt idx="3333">
                  <c:v>4.6976699999999996</c:v>
                </c:pt>
                <c:pt idx="3334">
                  <c:v>4.6312899999999999</c:v>
                </c:pt>
                <c:pt idx="3335">
                  <c:v>3.0066999999999999</c:v>
                </c:pt>
                <c:pt idx="3336">
                  <c:v>7.8234700000000004</c:v>
                </c:pt>
                <c:pt idx="3337">
                  <c:v>4.3565300000000002</c:v>
                </c:pt>
                <c:pt idx="3338">
                  <c:v>5.0405199999999999</c:v>
                </c:pt>
                <c:pt idx="3339">
                  <c:v>3.1958899999999999</c:v>
                </c:pt>
                <c:pt idx="3340">
                  <c:v>5.5130999999999997</c:v>
                </c:pt>
                <c:pt idx="3341">
                  <c:v>3.5678100000000001</c:v>
                </c:pt>
                <c:pt idx="3342">
                  <c:v>3.78281</c:v>
                </c:pt>
                <c:pt idx="3343">
                  <c:v>5.7261699999999998</c:v>
                </c:pt>
                <c:pt idx="3344">
                  <c:v>3.4325100000000002</c:v>
                </c:pt>
                <c:pt idx="3345">
                  <c:v>4.6866700000000003</c:v>
                </c:pt>
                <c:pt idx="3346">
                  <c:v>8.1834399999999992</c:v>
                </c:pt>
                <c:pt idx="3347">
                  <c:v>6.2258399999999998</c:v>
                </c:pt>
                <c:pt idx="3348">
                  <c:v>4.3578400000000004</c:v>
                </c:pt>
                <c:pt idx="3349">
                  <c:v>4.3389499999999996</c:v>
                </c:pt>
                <c:pt idx="3350">
                  <c:v>7.7229200000000002</c:v>
                </c:pt>
                <c:pt idx="3351">
                  <c:v>7.5675699999999999</c:v>
                </c:pt>
                <c:pt idx="3352">
                  <c:v>5.1923899999999996</c:v>
                </c:pt>
                <c:pt idx="3353">
                  <c:v>3.153</c:v>
                </c:pt>
                <c:pt idx="3354">
                  <c:v>6.1281299999999996</c:v>
                </c:pt>
                <c:pt idx="3355">
                  <c:v>2.2589100000000002</c:v>
                </c:pt>
                <c:pt idx="3356">
                  <c:v>5.37913</c:v>
                </c:pt>
                <c:pt idx="3357">
                  <c:v>4.0334199999999996</c:v>
                </c:pt>
                <c:pt idx="3358">
                  <c:v>3.0576099999999999</c:v>
                </c:pt>
                <c:pt idx="3359">
                  <c:v>4.8783899999999996</c:v>
                </c:pt>
                <c:pt idx="3360">
                  <c:v>1.9721500000000001</c:v>
                </c:pt>
                <c:pt idx="3361">
                  <c:v>4.7565600000000003</c:v>
                </c:pt>
                <c:pt idx="3362">
                  <c:v>2.8865099999999999</c:v>
                </c:pt>
                <c:pt idx="3363">
                  <c:v>5.0659200000000002</c:v>
                </c:pt>
                <c:pt idx="3364">
                  <c:v>5.1453199999999999</c:v>
                </c:pt>
                <c:pt idx="3365">
                  <c:v>3.20472</c:v>
                </c:pt>
                <c:pt idx="3366">
                  <c:v>5.6263100000000001</c:v>
                </c:pt>
                <c:pt idx="3367">
                  <c:v>4.3790899999999997</c:v>
                </c:pt>
                <c:pt idx="3368">
                  <c:v>3.64602</c:v>
                </c:pt>
                <c:pt idx="3369">
                  <c:v>3.1932</c:v>
                </c:pt>
                <c:pt idx="3370">
                  <c:v>7.9071499999999997</c:v>
                </c:pt>
                <c:pt idx="3371">
                  <c:v>7.0299399999999999</c:v>
                </c:pt>
                <c:pt idx="3372">
                  <c:v>5.2767900000000001</c:v>
                </c:pt>
                <c:pt idx="3373">
                  <c:v>4.4736900000000004</c:v>
                </c:pt>
                <c:pt idx="3374">
                  <c:v>6.4936600000000002</c:v>
                </c:pt>
                <c:pt idx="3375">
                  <c:v>8.8927399999999999</c:v>
                </c:pt>
                <c:pt idx="3376">
                  <c:v>7.80579</c:v>
                </c:pt>
                <c:pt idx="3377">
                  <c:v>7.80579</c:v>
                </c:pt>
                <c:pt idx="3378">
                  <c:v>2.7226599999999999</c:v>
                </c:pt>
                <c:pt idx="3379">
                  <c:v>2.6974300000000002</c:v>
                </c:pt>
                <c:pt idx="3380">
                  <c:v>6.0851100000000002</c:v>
                </c:pt>
                <c:pt idx="3381">
                  <c:v>6.96244</c:v>
                </c:pt>
                <c:pt idx="3382">
                  <c:v>10.157450000000001</c:v>
                </c:pt>
                <c:pt idx="3383">
                  <c:v>11.071709999999999</c:v>
                </c:pt>
                <c:pt idx="3384">
                  <c:v>5.74411</c:v>
                </c:pt>
                <c:pt idx="3385">
                  <c:v>7.95512</c:v>
                </c:pt>
                <c:pt idx="3386">
                  <c:v>5.9713200000000004</c:v>
                </c:pt>
                <c:pt idx="3387">
                  <c:v>7.5906099999999999</c:v>
                </c:pt>
                <c:pt idx="3388">
                  <c:v>7.3138199999999998</c:v>
                </c:pt>
                <c:pt idx="3389">
                  <c:v>2.3652700000000002</c:v>
                </c:pt>
                <c:pt idx="3390">
                  <c:v>5.8748399999999998</c:v>
                </c:pt>
                <c:pt idx="3391">
                  <c:v>5.9201800000000002</c:v>
                </c:pt>
                <c:pt idx="3392">
                  <c:v>7.5172800000000004</c:v>
                </c:pt>
                <c:pt idx="3393">
                  <c:v>6.4264799999999997</c:v>
                </c:pt>
                <c:pt idx="3394">
                  <c:v>5.5187999999999997</c:v>
                </c:pt>
                <c:pt idx="3395">
                  <c:v>6.6746299999999996</c:v>
                </c:pt>
                <c:pt idx="3396">
                  <c:v>7.6221300000000003</c:v>
                </c:pt>
                <c:pt idx="3397">
                  <c:v>3.5325099999999998</c:v>
                </c:pt>
                <c:pt idx="3398">
                  <c:v>6.85649</c:v>
                </c:pt>
                <c:pt idx="3399">
                  <c:v>8.016</c:v>
                </c:pt>
                <c:pt idx="3400">
                  <c:v>7.2966899999999999</c:v>
                </c:pt>
                <c:pt idx="3401">
                  <c:v>4.8527500000000003</c:v>
                </c:pt>
                <c:pt idx="3402">
                  <c:v>5.6723499999999998</c:v>
                </c:pt>
                <c:pt idx="3403">
                  <c:v>6.22302</c:v>
                </c:pt>
                <c:pt idx="3404">
                  <c:v>7.4071899999999999</c:v>
                </c:pt>
                <c:pt idx="3405">
                  <c:v>7.2071699999999996</c:v>
                </c:pt>
                <c:pt idx="3406">
                  <c:v>9.1018299999999996</c:v>
                </c:pt>
                <c:pt idx="3407">
                  <c:v>6.6482099999999997</c:v>
                </c:pt>
                <c:pt idx="3408">
                  <c:v>2.2594099999999999</c:v>
                </c:pt>
                <c:pt idx="3409">
                  <c:v>6.4701899999999997</c:v>
                </c:pt>
                <c:pt idx="3410">
                  <c:v>8.7663899999999995</c:v>
                </c:pt>
                <c:pt idx="3411">
                  <c:v>3.2737799999999999</c:v>
                </c:pt>
                <c:pt idx="3412">
                  <c:v>4.7189100000000002</c:v>
                </c:pt>
                <c:pt idx="3413">
                  <c:v>3.7233900000000002</c:v>
                </c:pt>
                <c:pt idx="3414">
                  <c:v>9.6088299999999993</c:v>
                </c:pt>
                <c:pt idx="3415">
                  <c:v>4.8995199999999999</c:v>
                </c:pt>
                <c:pt idx="3416">
                  <c:v>2.3497499999999998</c:v>
                </c:pt>
                <c:pt idx="3417">
                  <c:v>5.8749500000000001</c:v>
                </c:pt>
                <c:pt idx="3418">
                  <c:v>3.9207800000000002</c:v>
                </c:pt>
                <c:pt idx="3419">
                  <c:v>5.7086199999999998</c:v>
                </c:pt>
                <c:pt idx="3420">
                  <c:v>9.4788599999999992</c:v>
                </c:pt>
                <c:pt idx="3421">
                  <c:v>6.1254999999999997</c:v>
                </c:pt>
                <c:pt idx="3422">
                  <c:v>4.0678200000000002</c:v>
                </c:pt>
                <c:pt idx="3423">
                  <c:v>6.0334099999999999</c:v>
                </c:pt>
                <c:pt idx="3424">
                  <c:v>5.3024500000000003</c:v>
                </c:pt>
                <c:pt idx="3425">
                  <c:v>5.8089000000000004</c:v>
                </c:pt>
                <c:pt idx="3426">
                  <c:v>7.6485599999999998</c:v>
                </c:pt>
                <c:pt idx="3427">
                  <c:v>5.1976100000000001</c:v>
                </c:pt>
                <c:pt idx="3428">
                  <c:v>6.55518</c:v>
                </c:pt>
                <c:pt idx="3429">
                  <c:v>8.3875799999999998</c:v>
                </c:pt>
                <c:pt idx="3430">
                  <c:v>5.7124699999999997</c:v>
                </c:pt>
                <c:pt idx="3431">
                  <c:v>5.9448999999999996</c:v>
                </c:pt>
                <c:pt idx="3432">
                  <c:v>2.3302399999999999</c:v>
                </c:pt>
                <c:pt idx="3433">
                  <c:v>6.55626</c:v>
                </c:pt>
                <c:pt idx="3434">
                  <c:v>2.88157</c:v>
                </c:pt>
                <c:pt idx="3435">
                  <c:v>2.6278999999999999</c:v>
                </c:pt>
                <c:pt idx="3436">
                  <c:v>4.8998699999999999</c:v>
                </c:pt>
                <c:pt idx="3437">
                  <c:v>4.13957</c:v>
                </c:pt>
                <c:pt idx="3438">
                  <c:v>7.1130000000000004</c:v>
                </c:pt>
                <c:pt idx="3439">
                  <c:v>8.6378699999999995</c:v>
                </c:pt>
                <c:pt idx="3440">
                  <c:v>6.37676</c:v>
                </c:pt>
                <c:pt idx="3441">
                  <c:v>8.2631700000000006</c:v>
                </c:pt>
                <c:pt idx="3442">
                  <c:v>6.3134699999999997</c:v>
                </c:pt>
                <c:pt idx="3443">
                  <c:v>4.8991899999999999</c:v>
                </c:pt>
                <c:pt idx="3444">
                  <c:v>4.7256299999999998</c:v>
                </c:pt>
                <c:pt idx="3445">
                  <c:v>5.4772600000000002</c:v>
                </c:pt>
                <c:pt idx="3446">
                  <c:v>5.89541</c:v>
                </c:pt>
                <c:pt idx="3447">
                  <c:v>4.9321099999999998</c:v>
                </c:pt>
                <c:pt idx="3448">
                  <c:v>5.6921900000000001</c:v>
                </c:pt>
                <c:pt idx="3449">
                  <c:v>2.3278799999999999</c:v>
                </c:pt>
                <c:pt idx="3450">
                  <c:v>5.6327800000000003</c:v>
                </c:pt>
                <c:pt idx="3451">
                  <c:v>7.6972500000000004</c:v>
                </c:pt>
                <c:pt idx="3452">
                  <c:v>6.9874400000000003</c:v>
                </c:pt>
                <c:pt idx="3453">
                  <c:v>8.0044000000000004</c:v>
                </c:pt>
                <c:pt idx="3454">
                  <c:v>2.8931</c:v>
                </c:pt>
                <c:pt idx="3455">
                  <c:v>2.2750400000000002</c:v>
                </c:pt>
                <c:pt idx="3456">
                  <c:v>1.89845</c:v>
                </c:pt>
                <c:pt idx="3457">
                  <c:v>6.9386000000000001</c:v>
                </c:pt>
                <c:pt idx="3458">
                  <c:v>3.3161999999999998</c:v>
                </c:pt>
                <c:pt idx="3459">
                  <c:v>5.8689499999999999</c:v>
                </c:pt>
                <c:pt idx="3460">
                  <c:v>2.1097100000000002</c:v>
                </c:pt>
                <c:pt idx="3461">
                  <c:v>3.7098</c:v>
                </c:pt>
                <c:pt idx="3462">
                  <c:v>4.0975999999999999</c:v>
                </c:pt>
                <c:pt idx="3463">
                  <c:v>2.6189499999999999</c:v>
                </c:pt>
                <c:pt idx="3464">
                  <c:v>8.2801600000000004</c:v>
                </c:pt>
                <c:pt idx="3465">
                  <c:v>2.5131700000000001</c:v>
                </c:pt>
                <c:pt idx="3466">
                  <c:v>2.4001000000000001</c:v>
                </c:pt>
                <c:pt idx="3467">
                  <c:v>2.1374599999999999</c:v>
                </c:pt>
                <c:pt idx="3468">
                  <c:v>3.5948799999999999</c:v>
                </c:pt>
                <c:pt idx="3469">
                  <c:v>3.0817000000000001</c:v>
                </c:pt>
                <c:pt idx="3470">
                  <c:v>8.2120200000000008</c:v>
                </c:pt>
                <c:pt idx="3471">
                  <c:v>5.88666</c:v>
                </c:pt>
                <c:pt idx="3472">
                  <c:v>6.2485499999999998</c:v>
                </c:pt>
                <c:pt idx="3473">
                  <c:v>6.0605000000000002</c:v>
                </c:pt>
                <c:pt idx="3474">
                  <c:v>5.6638700000000002</c:v>
                </c:pt>
                <c:pt idx="3475">
                  <c:v>5.4756299999999998</c:v>
                </c:pt>
                <c:pt idx="3476">
                  <c:v>5.3404999999999996</c:v>
                </c:pt>
                <c:pt idx="3477">
                  <c:v>6.0744199999999999</c:v>
                </c:pt>
                <c:pt idx="3478">
                  <c:v>7.62141</c:v>
                </c:pt>
                <c:pt idx="3479">
                  <c:v>7.83033</c:v>
                </c:pt>
                <c:pt idx="3480">
                  <c:v>2.4336500000000001</c:v>
                </c:pt>
                <c:pt idx="3481">
                  <c:v>3.1382699999999999</c:v>
                </c:pt>
                <c:pt idx="3482">
                  <c:v>2.1186400000000001</c:v>
                </c:pt>
                <c:pt idx="3483">
                  <c:v>5.7592600000000003</c:v>
                </c:pt>
                <c:pt idx="3484">
                  <c:v>6.2661800000000003</c:v>
                </c:pt>
                <c:pt idx="3485">
                  <c:v>5.8985900000000004</c:v>
                </c:pt>
                <c:pt idx="3486">
                  <c:v>4.0608399999999998</c:v>
                </c:pt>
                <c:pt idx="3487">
                  <c:v>9.6865699999999997</c:v>
                </c:pt>
                <c:pt idx="3488">
                  <c:v>8.2493499999999997</c:v>
                </c:pt>
                <c:pt idx="3489">
                  <c:v>6.8637899999999998</c:v>
                </c:pt>
                <c:pt idx="3490">
                  <c:v>3.6664500000000002</c:v>
                </c:pt>
                <c:pt idx="3491">
                  <c:v>5.0545299999999997</c:v>
                </c:pt>
                <c:pt idx="3492">
                  <c:v>5.3251299999999997</c:v>
                </c:pt>
                <c:pt idx="3493">
                  <c:v>7.3319299999999998</c:v>
                </c:pt>
                <c:pt idx="3494">
                  <c:v>7.2945500000000001</c:v>
                </c:pt>
                <c:pt idx="3495">
                  <c:v>6.8081300000000002</c:v>
                </c:pt>
                <c:pt idx="3496">
                  <c:v>3.0322200000000001</c:v>
                </c:pt>
                <c:pt idx="3497">
                  <c:v>5.2822899999999997</c:v>
                </c:pt>
                <c:pt idx="3498">
                  <c:v>6.7724200000000003</c:v>
                </c:pt>
                <c:pt idx="3499">
                  <c:v>7.29169</c:v>
                </c:pt>
                <c:pt idx="3500">
                  <c:v>4.6066599999999998</c:v>
                </c:pt>
                <c:pt idx="3501">
                  <c:v>6.3978000000000002</c:v>
                </c:pt>
                <c:pt idx="3502">
                  <c:v>4.1127399999999996</c:v>
                </c:pt>
                <c:pt idx="3503">
                  <c:v>6.5410700000000004</c:v>
                </c:pt>
                <c:pt idx="3504">
                  <c:v>7.8242900000000004</c:v>
                </c:pt>
                <c:pt idx="3505">
                  <c:v>6.5541200000000002</c:v>
                </c:pt>
                <c:pt idx="3506">
                  <c:v>5.9436</c:v>
                </c:pt>
                <c:pt idx="3507">
                  <c:v>3.3925299999999998</c:v>
                </c:pt>
                <c:pt idx="3508">
                  <c:v>4.2129099999999999</c:v>
                </c:pt>
                <c:pt idx="3509">
                  <c:v>6.9427199999999996</c:v>
                </c:pt>
                <c:pt idx="3510">
                  <c:v>5.3287100000000001</c:v>
                </c:pt>
                <c:pt idx="3511">
                  <c:v>7.2524300000000004</c:v>
                </c:pt>
                <c:pt idx="3512">
                  <c:v>3.5070600000000001</c:v>
                </c:pt>
                <c:pt idx="3513">
                  <c:v>7.8380400000000003</c:v>
                </c:pt>
                <c:pt idx="3514">
                  <c:v>6.1901200000000003</c:v>
                </c:pt>
                <c:pt idx="3515">
                  <c:v>7.1184900000000004</c:v>
                </c:pt>
                <c:pt idx="3516">
                  <c:v>4.0699500000000004</c:v>
                </c:pt>
                <c:pt idx="3517">
                  <c:v>4.8236800000000004</c:v>
                </c:pt>
                <c:pt idx="3518">
                  <c:v>8.5642899999999997</c:v>
                </c:pt>
                <c:pt idx="3519">
                  <c:v>7.6096899999999996</c:v>
                </c:pt>
                <c:pt idx="3520">
                  <c:v>5.6424500000000002</c:v>
                </c:pt>
                <c:pt idx="3521">
                  <c:v>3.68737</c:v>
                </c:pt>
                <c:pt idx="3522">
                  <c:v>3.63503</c:v>
                </c:pt>
                <c:pt idx="3523">
                  <c:v>7.9948899999999998</c:v>
                </c:pt>
                <c:pt idx="3524">
                  <c:v>3.8723299999999998</c:v>
                </c:pt>
                <c:pt idx="3525">
                  <c:v>6.7158199999999999</c:v>
                </c:pt>
                <c:pt idx="3526">
                  <c:v>6.23454</c:v>
                </c:pt>
                <c:pt idx="3527">
                  <c:v>5.6836500000000001</c:v>
                </c:pt>
                <c:pt idx="3528">
                  <c:v>5.59551</c:v>
                </c:pt>
                <c:pt idx="3529">
                  <c:v>5.2812299999999999</c:v>
                </c:pt>
                <c:pt idx="3530">
                  <c:v>2.99051</c:v>
                </c:pt>
                <c:pt idx="3531">
                  <c:v>2.2015899999999999</c:v>
                </c:pt>
                <c:pt idx="3532">
                  <c:v>9.2086500000000004</c:v>
                </c:pt>
                <c:pt idx="3533">
                  <c:v>3.7035800000000001</c:v>
                </c:pt>
                <c:pt idx="3534">
                  <c:v>2.2015899999999999</c:v>
                </c:pt>
                <c:pt idx="3535">
                  <c:v>6.8658000000000001</c:v>
                </c:pt>
                <c:pt idx="3536">
                  <c:v>7.8104199999999997</c:v>
                </c:pt>
                <c:pt idx="3537">
                  <c:v>11.873390000000001</c:v>
                </c:pt>
                <c:pt idx="3538">
                  <c:v>7.2314999999999996</c:v>
                </c:pt>
                <c:pt idx="3539">
                  <c:v>3.4403999999999999</c:v>
                </c:pt>
                <c:pt idx="3540">
                  <c:v>2.2816999999999998</c:v>
                </c:pt>
                <c:pt idx="3541">
                  <c:v>3.7353000000000001</c:v>
                </c:pt>
                <c:pt idx="3542">
                  <c:v>1.91018</c:v>
                </c:pt>
                <c:pt idx="3543">
                  <c:v>3.3698299999999999</c:v>
                </c:pt>
                <c:pt idx="3544">
                  <c:v>7.8737700000000004</c:v>
                </c:pt>
                <c:pt idx="3545">
                  <c:v>10.055490000000001</c:v>
                </c:pt>
                <c:pt idx="3546">
                  <c:v>5.3098999999999998</c:v>
                </c:pt>
                <c:pt idx="3547">
                  <c:v>7.2944100000000001</c:v>
                </c:pt>
                <c:pt idx="3548">
                  <c:v>6.0916899999999998</c:v>
                </c:pt>
                <c:pt idx="3549">
                  <c:v>7.7807899999999997</c:v>
                </c:pt>
                <c:pt idx="3550">
                  <c:v>5.4161099999999998</c:v>
                </c:pt>
                <c:pt idx="3551">
                  <c:v>5.4636899999999997</c:v>
                </c:pt>
                <c:pt idx="3552">
                  <c:v>2.4184800000000002</c:v>
                </c:pt>
                <c:pt idx="3553">
                  <c:v>9.4376700000000007</c:v>
                </c:pt>
                <c:pt idx="3554">
                  <c:v>4.1471600000000004</c:v>
                </c:pt>
                <c:pt idx="3555">
                  <c:v>9.1283200000000004</c:v>
                </c:pt>
                <c:pt idx="3556">
                  <c:v>5.79155</c:v>
                </c:pt>
                <c:pt idx="3557">
                  <c:v>2.1691400000000001</c:v>
                </c:pt>
                <c:pt idx="3558">
                  <c:v>2.4005200000000002</c:v>
                </c:pt>
                <c:pt idx="3559">
                  <c:v>2.4109799999999999</c:v>
                </c:pt>
                <c:pt idx="3560">
                  <c:v>3.3482699999999999</c:v>
                </c:pt>
                <c:pt idx="3561">
                  <c:v>3.1382699999999999</c:v>
                </c:pt>
                <c:pt idx="3562">
                  <c:v>6.3164999999999996</c:v>
                </c:pt>
                <c:pt idx="3563">
                  <c:v>6.1338200000000001</c:v>
                </c:pt>
                <c:pt idx="3564">
                  <c:v>7.5250399999999997</c:v>
                </c:pt>
                <c:pt idx="3565">
                  <c:v>3.2763</c:v>
                </c:pt>
                <c:pt idx="3566">
                  <c:v>4.4593499999999997</c:v>
                </c:pt>
                <c:pt idx="3567">
                  <c:v>7.9532699999999998</c:v>
                </c:pt>
                <c:pt idx="3568">
                  <c:v>5.14689</c:v>
                </c:pt>
                <c:pt idx="3569">
                  <c:v>3.3483900000000002</c:v>
                </c:pt>
                <c:pt idx="3570">
                  <c:v>7.8469199999999999</c:v>
                </c:pt>
                <c:pt idx="3571">
                  <c:v>9.1286199999999997</c:v>
                </c:pt>
                <c:pt idx="3572">
                  <c:v>4.4231499999999997</c:v>
                </c:pt>
                <c:pt idx="3573">
                  <c:v>4.31806</c:v>
                </c:pt>
                <c:pt idx="3574">
                  <c:v>4.8204799999999999</c:v>
                </c:pt>
                <c:pt idx="3575">
                  <c:v>5.0589000000000004</c:v>
                </c:pt>
                <c:pt idx="3576">
                  <c:v>5.7974699999999997</c:v>
                </c:pt>
                <c:pt idx="3577">
                  <c:v>4.1411300000000004</c:v>
                </c:pt>
                <c:pt idx="3578">
                  <c:v>2.2265799999999998</c:v>
                </c:pt>
                <c:pt idx="3579">
                  <c:v>6.9668700000000001</c:v>
                </c:pt>
                <c:pt idx="3580">
                  <c:v>11.3447</c:v>
                </c:pt>
                <c:pt idx="3581">
                  <c:v>6.2724500000000001</c:v>
                </c:pt>
                <c:pt idx="3582">
                  <c:v>6.9684200000000001</c:v>
                </c:pt>
                <c:pt idx="3583">
                  <c:v>7.2318800000000003</c:v>
                </c:pt>
                <c:pt idx="3584">
                  <c:v>4.0952000000000002</c:v>
                </c:pt>
                <c:pt idx="3585">
                  <c:v>4.5523300000000004</c:v>
                </c:pt>
                <c:pt idx="3586">
                  <c:v>4.2036100000000003</c:v>
                </c:pt>
                <c:pt idx="3587">
                  <c:v>6.3512000000000004</c:v>
                </c:pt>
                <c:pt idx="3588">
                  <c:v>9.2257599999999993</c:v>
                </c:pt>
                <c:pt idx="3589">
                  <c:v>5.7690599999999996</c:v>
                </c:pt>
                <c:pt idx="3590">
                  <c:v>6.5264699999999998</c:v>
                </c:pt>
                <c:pt idx="3591">
                  <c:v>7.9399600000000001</c:v>
                </c:pt>
                <c:pt idx="3592">
                  <c:v>4.8565100000000001</c:v>
                </c:pt>
                <c:pt idx="3593">
                  <c:v>2.9437199999999999</c:v>
                </c:pt>
                <c:pt idx="3594">
                  <c:v>4.6140100000000004</c:v>
                </c:pt>
                <c:pt idx="3595">
                  <c:v>5.3846400000000001</c:v>
                </c:pt>
                <c:pt idx="3596">
                  <c:v>2.74159</c:v>
                </c:pt>
                <c:pt idx="3597">
                  <c:v>7.3902099999999997</c:v>
                </c:pt>
                <c:pt idx="3598">
                  <c:v>5.2517399999999999</c:v>
                </c:pt>
                <c:pt idx="3599">
                  <c:v>3.0014599999999998</c:v>
                </c:pt>
                <c:pt idx="3600">
                  <c:v>4.2263099999999998</c:v>
                </c:pt>
                <c:pt idx="3601">
                  <c:v>5.0819099999999997</c:v>
                </c:pt>
                <c:pt idx="3602">
                  <c:v>5.3435300000000003</c:v>
                </c:pt>
                <c:pt idx="3603">
                  <c:v>4.5830500000000001</c:v>
                </c:pt>
                <c:pt idx="3604">
                  <c:v>5.1793100000000001</c:v>
                </c:pt>
                <c:pt idx="3605">
                  <c:v>6.1661299999999999</c:v>
                </c:pt>
                <c:pt idx="3606">
                  <c:v>6.5178399999999996</c:v>
                </c:pt>
                <c:pt idx="3607">
                  <c:v>4.2263400000000004</c:v>
                </c:pt>
                <c:pt idx="3608">
                  <c:v>2.43764</c:v>
                </c:pt>
                <c:pt idx="3609">
                  <c:v>3.8627899999999999</c:v>
                </c:pt>
                <c:pt idx="3610">
                  <c:v>4.6722900000000003</c:v>
                </c:pt>
                <c:pt idx="3611">
                  <c:v>2.3273899999999998</c:v>
                </c:pt>
                <c:pt idx="3612">
                  <c:v>5.1811199999999999</c:v>
                </c:pt>
                <c:pt idx="3613">
                  <c:v>4.0300799999999999</c:v>
                </c:pt>
                <c:pt idx="3614">
                  <c:v>4.8619599999999998</c:v>
                </c:pt>
                <c:pt idx="3615">
                  <c:v>3.83988</c:v>
                </c:pt>
                <c:pt idx="3616">
                  <c:v>6.5099499999999999</c:v>
                </c:pt>
                <c:pt idx="3617">
                  <c:v>5.7191700000000001</c:v>
                </c:pt>
                <c:pt idx="3618">
                  <c:v>7.2810600000000001</c:v>
                </c:pt>
                <c:pt idx="3619">
                  <c:v>7.91594</c:v>
                </c:pt>
                <c:pt idx="3620">
                  <c:v>6.5221900000000002</c:v>
                </c:pt>
                <c:pt idx="3621">
                  <c:v>3.3804400000000001</c:v>
                </c:pt>
                <c:pt idx="3622">
                  <c:v>4.9809999999999999</c:v>
                </c:pt>
                <c:pt idx="3623">
                  <c:v>2.84802</c:v>
                </c:pt>
                <c:pt idx="3624">
                  <c:v>7.8808199999999999</c:v>
                </c:pt>
                <c:pt idx="3625">
                  <c:v>5.3940599999999996</c:v>
                </c:pt>
                <c:pt idx="3626">
                  <c:v>7.0024100000000002</c:v>
                </c:pt>
                <c:pt idx="3627">
                  <c:v>9.9714299999999998</c:v>
                </c:pt>
                <c:pt idx="3628">
                  <c:v>4.2967399999999998</c:v>
                </c:pt>
                <c:pt idx="3629">
                  <c:v>2.5670500000000001</c:v>
                </c:pt>
                <c:pt idx="3630">
                  <c:v>5.8486099999999999</c:v>
                </c:pt>
                <c:pt idx="3631">
                  <c:v>7.7725400000000002</c:v>
                </c:pt>
                <c:pt idx="3632">
                  <c:v>6.1420500000000002</c:v>
                </c:pt>
                <c:pt idx="3633">
                  <c:v>7.7914399999999997</c:v>
                </c:pt>
                <c:pt idx="3634">
                  <c:v>6.4354899999999997</c:v>
                </c:pt>
                <c:pt idx="3635">
                  <c:v>4.6708800000000004</c:v>
                </c:pt>
                <c:pt idx="3636">
                  <c:v>4.2766700000000002</c:v>
                </c:pt>
                <c:pt idx="3637">
                  <c:v>5.2732099999999997</c:v>
                </c:pt>
                <c:pt idx="3638">
                  <c:v>6.2947800000000003</c:v>
                </c:pt>
                <c:pt idx="3639">
                  <c:v>5.3167099999999996</c:v>
                </c:pt>
                <c:pt idx="3640">
                  <c:v>8.8885900000000007</c:v>
                </c:pt>
                <c:pt idx="3641">
                  <c:v>5.2229299999999999</c:v>
                </c:pt>
                <c:pt idx="3642">
                  <c:v>4.93133</c:v>
                </c:pt>
                <c:pt idx="3643">
                  <c:v>5.9347099999999999</c:v>
                </c:pt>
                <c:pt idx="3644">
                  <c:v>6.4700499999999996</c:v>
                </c:pt>
                <c:pt idx="3645">
                  <c:v>5.1029600000000004</c:v>
                </c:pt>
                <c:pt idx="3646">
                  <c:v>6.4274199999999997</c:v>
                </c:pt>
                <c:pt idx="3647">
                  <c:v>8.1205400000000001</c:v>
                </c:pt>
                <c:pt idx="3648">
                  <c:v>4.2440199999999999</c:v>
                </c:pt>
                <c:pt idx="3649">
                  <c:v>2.5516200000000002</c:v>
                </c:pt>
                <c:pt idx="3650">
                  <c:v>4.0689099999999998</c:v>
                </c:pt>
                <c:pt idx="3651">
                  <c:v>5.3762400000000001</c:v>
                </c:pt>
                <c:pt idx="3652">
                  <c:v>4.9787699999999999</c:v>
                </c:pt>
                <c:pt idx="3653">
                  <c:v>7.1149100000000001</c:v>
                </c:pt>
                <c:pt idx="3654">
                  <c:v>4.1782199999999996</c:v>
                </c:pt>
                <c:pt idx="3655">
                  <c:v>5.0450600000000003</c:v>
                </c:pt>
                <c:pt idx="3656">
                  <c:v>6.1332700000000004</c:v>
                </c:pt>
                <c:pt idx="3657">
                  <c:v>3.5738400000000001</c:v>
                </c:pt>
                <c:pt idx="3658">
                  <c:v>5.87988</c:v>
                </c:pt>
                <c:pt idx="3659">
                  <c:v>5.1275599999999999</c:v>
                </c:pt>
                <c:pt idx="3660">
                  <c:v>5.2178699999999996</c:v>
                </c:pt>
                <c:pt idx="3661">
                  <c:v>2.99207</c:v>
                </c:pt>
                <c:pt idx="3662">
                  <c:v>7.3771000000000004</c:v>
                </c:pt>
                <c:pt idx="3663">
                  <c:v>8.4455399999999994</c:v>
                </c:pt>
                <c:pt idx="3664">
                  <c:v>4.1737299999999999</c:v>
                </c:pt>
                <c:pt idx="3665">
                  <c:v>3.77433</c:v>
                </c:pt>
                <c:pt idx="3666">
                  <c:v>6.6791999999999998</c:v>
                </c:pt>
                <c:pt idx="3667">
                  <c:v>4.1795999999999998</c:v>
                </c:pt>
                <c:pt idx="3668">
                  <c:v>3.0721500000000002</c:v>
                </c:pt>
                <c:pt idx="3669">
                  <c:v>2.62365</c:v>
                </c:pt>
                <c:pt idx="3670">
                  <c:v>4.0819999999999999</c:v>
                </c:pt>
                <c:pt idx="3671">
                  <c:v>3.7616999999999998</c:v>
                </c:pt>
                <c:pt idx="3672">
                  <c:v>6.9104200000000002</c:v>
                </c:pt>
                <c:pt idx="3673">
                  <c:v>6.2447600000000003</c:v>
                </c:pt>
                <c:pt idx="3674">
                  <c:v>8.7052200000000006</c:v>
                </c:pt>
                <c:pt idx="3675">
                  <c:v>5.2238899999999999</c:v>
                </c:pt>
                <c:pt idx="3676">
                  <c:v>6.2006699999999997</c:v>
                </c:pt>
                <c:pt idx="3677">
                  <c:v>6.9374099999999999</c:v>
                </c:pt>
                <c:pt idx="3678">
                  <c:v>5.4195000000000002</c:v>
                </c:pt>
                <c:pt idx="3679">
                  <c:v>2.9679700000000002</c:v>
                </c:pt>
                <c:pt idx="3680">
                  <c:v>2.5425</c:v>
                </c:pt>
                <c:pt idx="3681">
                  <c:v>5.1141100000000002</c:v>
                </c:pt>
                <c:pt idx="3682">
                  <c:v>3.9759899999999999</c:v>
                </c:pt>
                <c:pt idx="3683">
                  <c:v>2.5506799999999998</c:v>
                </c:pt>
                <c:pt idx="3684">
                  <c:v>2.4397000000000002</c:v>
                </c:pt>
                <c:pt idx="3685">
                  <c:v>6.5183299999999997</c:v>
                </c:pt>
                <c:pt idx="3686">
                  <c:v>6.7393299999999998</c:v>
                </c:pt>
                <c:pt idx="3687">
                  <c:v>4.2082800000000002</c:v>
                </c:pt>
                <c:pt idx="3688">
                  <c:v>4.2101499999999996</c:v>
                </c:pt>
                <c:pt idx="3689">
                  <c:v>7.0255099999999997</c:v>
                </c:pt>
                <c:pt idx="3690">
                  <c:v>9.1810399999999994</c:v>
                </c:pt>
                <c:pt idx="3691">
                  <c:v>7.9325400000000004</c:v>
                </c:pt>
                <c:pt idx="3692">
                  <c:v>5.16547</c:v>
                </c:pt>
                <c:pt idx="3693">
                  <c:v>2.8534299999999999</c:v>
                </c:pt>
                <c:pt idx="3694">
                  <c:v>5.2923499999999999</c:v>
                </c:pt>
                <c:pt idx="3695">
                  <c:v>3.57185</c:v>
                </c:pt>
                <c:pt idx="3696">
                  <c:v>7.6429499999999999</c:v>
                </c:pt>
                <c:pt idx="3697">
                  <c:v>2.24173</c:v>
                </c:pt>
                <c:pt idx="3698">
                  <c:v>5.6722599999999996</c:v>
                </c:pt>
                <c:pt idx="3699">
                  <c:v>5.9443000000000001</c:v>
                </c:pt>
                <c:pt idx="3700">
                  <c:v>3.60562</c:v>
                </c:pt>
                <c:pt idx="3701">
                  <c:v>7.0583</c:v>
                </c:pt>
                <c:pt idx="3702">
                  <c:v>4.4949899999999996</c:v>
                </c:pt>
                <c:pt idx="3703">
                  <c:v>1.96007</c:v>
                </c:pt>
                <c:pt idx="3704">
                  <c:v>2.6985000000000001</c:v>
                </c:pt>
                <c:pt idx="3705">
                  <c:v>4.0192100000000002</c:v>
                </c:pt>
                <c:pt idx="3706">
                  <c:v>4.3735799999999996</c:v>
                </c:pt>
                <c:pt idx="3707">
                  <c:v>2.4726400000000002</c:v>
                </c:pt>
                <c:pt idx="3708">
                  <c:v>2.7002600000000001</c:v>
                </c:pt>
                <c:pt idx="3709">
                  <c:v>2.41554</c:v>
                </c:pt>
                <c:pt idx="3710">
                  <c:v>1.9858199999999999</c:v>
                </c:pt>
                <c:pt idx="3711">
                  <c:v>1.9556199999999999</c:v>
                </c:pt>
                <c:pt idx="3712">
                  <c:v>2.0115099999999999</c:v>
                </c:pt>
                <c:pt idx="3713">
                  <c:v>2.2898000000000001</c:v>
                </c:pt>
                <c:pt idx="3714">
                  <c:v>2.73874</c:v>
                </c:pt>
                <c:pt idx="3715">
                  <c:v>2.80423</c:v>
                </c:pt>
                <c:pt idx="3716">
                  <c:v>2.6818499999999998</c:v>
                </c:pt>
                <c:pt idx="3717">
                  <c:v>2.6334300000000002</c:v>
                </c:pt>
                <c:pt idx="3718">
                  <c:v>2.36415</c:v>
                </c:pt>
                <c:pt idx="3719">
                  <c:v>3.2746900000000001</c:v>
                </c:pt>
                <c:pt idx="3720">
                  <c:v>6.3478500000000002</c:v>
                </c:pt>
                <c:pt idx="3721">
                  <c:v>6.7105800000000002</c:v>
                </c:pt>
                <c:pt idx="3722">
                  <c:v>2.1516899999999999</c:v>
                </c:pt>
                <c:pt idx="3723">
                  <c:v>7.1254499999999998</c:v>
                </c:pt>
                <c:pt idx="3724">
                  <c:v>6.1576700000000004</c:v>
                </c:pt>
                <c:pt idx="3725">
                  <c:v>3.4134600000000002</c:v>
                </c:pt>
                <c:pt idx="3726">
                  <c:v>2.4707400000000002</c:v>
                </c:pt>
                <c:pt idx="3727">
                  <c:v>2.73874</c:v>
                </c:pt>
                <c:pt idx="3728">
                  <c:v>9.2902500000000003</c:v>
                </c:pt>
                <c:pt idx="3729">
                  <c:v>5.9684799999999996</c:v>
                </c:pt>
                <c:pt idx="3730">
                  <c:v>9.0710499999999996</c:v>
                </c:pt>
                <c:pt idx="3731">
                  <c:v>4.9539299999999997</c:v>
                </c:pt>
                <c:pt idx="3732">
                  <c:v>4.33657</c:v>
                </c:pt>
                <c:pt idx="3733">
                  <c:v>2.90985</c:v>
                </c:pt>
                <c:pt idx="3734">
                  <c:v>4.1872199999999999</c:v>
                </c:pt>
                <c:pt idx="3735">
                  <c:v>9.1935800000000008</c:v>
                </c:pt>
                <c:pt idx="3736">
                  <c:v>2.5510700000000002</c:v>
                </c:pt>
                <c:pt idx="3737">
                  <c:v>6.5417300000000003</c:v>
                </c:pt>
                <c:pt idx="3738">
                  <c:v>1.91018</c:v>
                </c:pt>
                <c:pt idx="3739">
                  <c:v>5.3980800000000002</c:v>
                </c:pt>
                <c:pt idx="3740">
                  <c:v>2.93601</c:v>
                </c:pt>
                <c:pt idx="3741">
                  <c:v>2.4498199999999999</c:v>
                </c:pt>
                <c:pt idx="3742">
                  <c:v>3.9286599999999998</c:v>
                </c:pt>
                <c:pt idx="3743">
                  <c:v>7.4626999999999999</c:v>
                </c:pt>
                <c:pt idx="3744">
                  <c:v>2.1317200000000001</c:v>
                </c:pt>
                <c:pt idx="3745">
                  <c:v>6.4440999999999997</c:v>
                </c:pt>
                <c:pt idx="3746">
                  <c:v>6.17265</c:v>
                </c:pt>
                <c:pt idx="3747">
                  <c:v>5.2133200000000004</c:v>
                </c:pt>
                <c:pt idx="3748">
                  <c:v>2.5912099999999998</c:v>
                </c:pt>
                <c:pt idx="3749">
                  <c:v>5.0253500000000004</c:v>
                </c:pt>
                <c:pt idx="3750">
                  <c:v>5.6334299999999997</c:v>
                </c:pt>
                <c:pt idx="3751">
                  <c:v>6.5688199999999997</c:v>
                </c:pt>
                <c:pt idx="3752">
                  <c:v>4.5798800000000002</c:v>
                </c:pt>
                <c:pt idx="3753">
                  <c:v>5.0655700000000001</c:v>
                </c:pt>
                <c:pt idx="3754">
                  <c:v>7.5199299999999996</c:v>
                </c:pt>
                <c:pt idx="3755">
                  <c:v>4.1763199999999996</c:v>
                </c:pt>
                <c:pt idx="3756">
                  <c:v>4.9906199999999998</c:v>
                </c:pt>
                <c:pt idx="3757">
                  <c:v>6.2721099999999996</c:v>
                </c:pt>
                <c:pt idx="3758">
                  <c:v>5.1669900000000002</c:v>
                </c:pt>
                <c:pt idx="3759">
                  <c:v>5.4994899999999998</c:v>
                </c:pt>
                <c:pt idx="3760">
                  <c:v>4.1697699999999998</c:v>
                </c:pt>
                <c:pt idx="3761">
                  <c:v>5.0578000000000003</c:v>
                </c:pt>
                <c:pt idx="3762">
                  <c:v>7.7506500000000003</c:v>
                </c:pt>
                <c:pt idx="3763">
                  <c:v>4.9759500000000001</c:v>
                </c:pt>
                <c:pt idx="3764">
                  <c:v>5.2449500000000002</c:v>
                </c:pt>
                <c:pt idx="3765">
                  <c:v>1.89822</c:v>
                </c:pt>
                <c:pt idx="3766">
                  <c:v>3.8632200000000001</c:v>
                </c:pt>
                <c:pt idx="3767">
                  <c:v>3.4842300000000002</c:v>
                </c:pt>
                <c:pt idx="3768">
                  <c:v>8.3679600000000001</c:v>
                </c:pt>
                <c:pt idx="3769">
                  <c:v>6.4493</c:v>
                </c:pt>
                <c:pt idx="3770">
                  <c:v>3.7727300000000001</c:v>
                </c:pt>
                <c:pt idx="3771">
                  <c:v>2.7548300000000001</c:v>
                </c:pt>
                <c:pt idx="3772">
                  <c:v>2.4650799999999999</c:v>
                </c:pt>
                <c:pt idx="3773">
                  <c:v>3.9255800000000001</c:v>
                </c:pt>
                <c:pt idx="3774">
                  <c:v>2.6479300000000001</c:v>
                </c:pt>
                <c:pt idx="3775">
                  <c:v>2.2519100000000001</c:v>
                </c:pt>
                <c:pt idx="3776">
                  <c:v>5.4821400000000002</c:v>
                </c:pt>
                <c:pt idx="3777">
                  <c:v>4.7497199999999999</c:v>
                </c:pt>
                <c:pt idx="3778">
                  <c:v>8.1629000000000005</c:v>
                </c:pt>
                <c:pt idx="3779">
                  <c:v>7.9268700000000001</c:v>
                </c:pt>
                <c:pt idx="3780">
                  <c:v>2.9573999999999998</c:v>
                </c:pt>
                <c:pt idx="3781">
                  <c:v>8.2946500000000007</c:v>
                </c:pt>
                <c:pt idx="3782">
                  <c:v>7.1218700000000004</c:v>
                </c:pt>
                <c:pt idx="3783">
                  <c:v>3.9300799999999998</c:v>
                </c:pt>
                <c:pt idx="3784">
                  <c:v>1.84833</c:v>
                </c:pt>
                <c:pt idx="3785">
                  <c:v>6.3999199999999998</c:v>
                </c:pt>
                <c:pt idx="3786">
                  <c:v>5.6800499999999996</c:v>
                </c:pt>
                <c:pt idx="3787">
                  <c:v>4.6422600000000003</c:v>
                </c:pt>
                <c:pt idx="3788">
                  <c:v>2.2360099999999998</c:v>
                </c:pt>
                <c:pt idx="3789">
                  <c:v>4.6730299999999998</c:v>
                </c:pt>
                <c:pt idx="3790">
                  <c:v>4.4245200000000002</c:v>
                </c:pt>
                <c:pt idx="3791">
                  <c:v>6.9395699999999998</c:v>
                </c:pt>
                <c:pt idx="3792">
                  <c:v>2.2368999999999999</c:v>
                </c:pt>
                <c:pt idx="3793">
                  <c:v>7.8440799999999999</c:v>
                </c:pt>
                <c:pt idx="3794">
                  <c:v>8.4568300000000001</c:v>
                </c:pt>
                <c:pt idx="3795">
                  <c:v>5.7502399999999998</c:v>
                </c:pt>
                <c:pt idx="3796">
                  <c:v>4.7540800000000001</c:v>
                </c:pt>
                <c:pt idx="3797">
                  <c:v>7.9662600000000001</c:v>
                </c:pt>
                <c:pt idx="3798">
                  <c:v>6.5348300000000004</c:v>
                </c:pt>
                <c:pt idx="3799">
                  <c:v>3.9492400000000001</c:v>
                </c:pt>
                <c:pt idx="3800">
                  <c:v>11.207039999999999</c:v>
                </c:pt>
                <c:pt idx="3801">
                  <c:v>7.4724500000000003</c:v>
                </c:pt>
                <c:pt idx="3802">
                  <c:v>6.1446500000000004</c:v>
                </c:pt>
                <c:pt idx="3803">
                  <c:v>4.51084</c:v>
                </c:pt>
                <c:pt idx="3804">
                  <c:v>8.7305299999999999</c:v>
                </c:pt>
                <c:pt idx="3805">
                  <c:v>6.5049999999999999</c:v>
                </c:pt>
                <c:pt idx="3806">
                  <c:v>5.6351300000000002</c:v>
                </c:pt>
                <c:pt idx="3807">
                  <c:v>4.9298000000000002</c:v>
                </c:pt>
                <c:pt idx="3808">
                  <c:v>4.9897799999999997</c:v>
                </c:pt>
                <c:pt idx="3809">
                  <c:v>5.7292899999999998</c:v>
                </c:pt>
                <c:pt idx="3810">
                  <c:v>2.1097100000000002</c:v>
                </c:pt>
                <c:pt idx="3811">
                  <c:v>2.6434700000000002</c:v>
                </c:pt>
                <c:pt idx="3812">
                  <c:v>8.1208200000000001</c:v>
                </c:pt>
                <c:pt idx="3813">
                  <c:v>3.9753799999999999</c:v>
                </c:pt>
                <c:pt idx="3814">
                  <c:v>5.8057299999999996</c:v>
                </c:pt>
                <c:pt idx="3815">
                  <c:v>2.9671599999999998</c:v>
                </c:pt>
                <c:pt idx="3816">
                  <c:v>7.3293999999999997</c:v>
                </c:pt>
                <c:pt idx="3817">
                  <c:v>2.8534299999999999</c:v>
                </c:pt>
                <c:pt idx="3818">
                  <c:v>5.6184599999999998</c:v>
                </c:pt>
                <c:pt idx="3819">
                  <c:v>3.2656399999999999</c:v>
                </c:pt>
                <c:pt idx="3820">
                  <c:v>5.1625300000000003</c:v>
                </c:pt>
                <c:pt idx="3821">
                  <c:v>9.7203800000000005</c:v>
                </c:pt>
                <c:pt idx="3822">
                  <c:v>5.9155100000000003</c:v>
                </c:pt>
                <c:pt idx="3823">
                  <c:v>5.1439599999999999</c:v>
                </c:pt>
                <c:pt idx="3824">
                  <c:v>7.2467499999999996</c:v>
                </c:pt>
                <c:pt idx="3825">
                  <c:v>6.8929400000000003</c:v>
                </c:pt>
                <c:pt idx="3826">
                  <c:v>5.6158299999999999</c:v>
                </c:pt>
                <c:pt idx="3827">
                  <c:v>4.8468299999999997</c:v>
                </c:pt>
                <c:pt idx="3828">
                  <c:v>7.8856700000000002</c:v>
                </c:pt>
                <c:pt idx="3829">
                  <c:v>3.28755</c:v>
                </c:pt>
                <c:pt idx="3830">
                  <c:v>4.0427099999999996</c:v>
                </c:pt>
                <c:pt idx="3831">
                  <c:v>5.5386499999999996</c:v>
                </c:pt>
                <c:pt idx="3832">
                  <c:v>5.0334899999999996</c:v>
                </c:pt>
                <c:pt idx="3833">
                  <c:v>7.7036600000000002</c:v>
                </c:pt>
                <c:pt idx="3834">
                  <c:v>3.9023300000000001</c:v>
                </c:pt>
                <c:pt idx="3835">
                  <c:v>2.7192500000000002</c:v>
                </c:pt>
                <c:pt idx="3836">
                  <c:v>6.9744999999999999</c:v>
                </c:pt>
                <c:pt idx="3837">
                  <c:v>5.6345400000000003</c:v>
                </c:pt>
                <c:pt idx="3838">
                  <c:v>4.4370700000000003</c:v>
                </c:pt>
                <c:pt idx="3839">
                  <c:v>7.5081300000000004</c:v>
                </c:pt>
                <c:pt idx="3840">
                  <c:v>4.9893299999999998</c:v>
                </c:pt>
                <c:pt idx="3841">
                  <c:v>8.5394600000000001</c:v>
                </c:pt>
                <c:pt idx="3842">
                  <c:v>3.5345200000000001</c:v>
                </c:pt>
                <c:pt idx="3843">
                  <c:v>6.93858</c:v>
                </c:pt>
                <c:pt idx="3844">
                  <c:v>7.3331</c:v>
                </c:pt>
                <c:pt idx="3845">
                  <c:v>2.8144300000000002</c:v>
                </c:pt>
                <c:pt idx="3846">
                  <c:v>2.3040099999999999</c:v>
                </c:pt>
                <c:pt idx="3847">
                  <c:v>2.3525</c:v>
                </c:pt>
                <c:pt idx="3848">
                  <c:v>2.7960400000000001</c:v>
                </c:pt>
                <c:pt idx="3849">
                  <c:v>7.1154900000000003</c:v>
                </c:pt>
                <c:pt idx="3850">
                  <c:v>8.7329699999999999</c:v>
                </c:pt>
                <c:pt idx="3851">
                  <c:v>3.9763299999999999</c:v>
                </c:pt>
                <c:pt idx="3852">
                  <c:v>5.0450999999999997</c:v>
                </c:pt>
                <c:pt idx="3853">
                  <c:v>8.7156900000000004</c:v>
                </c:pt>
                <c:pt idx="3854">
                  <c:v>7.1290199999999997</c:v>
                </c:pt>
                <c:pt idx="3855">
                  <c:v>10.359069999999999</c:v>
                </c:pt>
                <c:pt idx="3856">
                  <c:v>2.0083799999999998</c:v>
                </c:pt>
                <c:pt idx="3857">
                  <c:v>2.1990099999999999</c:v>
                </c:pt>
                <c:pt idx="3858">
                  <c:v>2.8532799999999998</c:v>
                </c:pt>
                <c:pt idx="3859">
                  <c:v>2.00353</c:v>
                </c:pt>
                <c:pt idx="3860">
                  <c:v>9.6108499999999992</c:v>
                </c:pt>
                <c:pt idx="3861">
                  <c:v>3.7645599999999999</c:v>
                </c:pt>
                <c:pt idx="3862">
                  <c:v>8.1863799999999998</c:v>
                </c:pt>
                <c:pt idx="3863">
                  <c:v>2.3772600000000002</c:v>
                </c:pt>
                <c:pt idx="3864">
                  <c:v>4.3963099999999997</c:v>
                </c:pt>
                <c:pt idx="3865">
                  <c:v>2.1290800000000001</c:v>
                </c:pt>
                <c:pt idx="3866">
                  <c:v>4.0983299999999998</c:v>
                </c:pt>
                <c:pt idx="3867">
                  <c:v>9.1291399999999996</c:v>
                </c:pt>
                <c:pt idx="3868">
                  <c:v>2.8813300000000002</c:v>
                </c:pt>
                <c:pt idx="3869">
                  <c:v>3.0388099999999998</c:v>
                </c:pt>
                <c:pt idx="3870">
                  <c:v>8.38443</c:v>
                </c:pt>
                <c:pt idx="3871">
                  <c:v>3.0104500000000001</c:v>
                </c:pt>
                <c:pt idx="3872">
                  <c:v>5.9471699999999998</c:v>
                </c:pt>
                <c:pt idx="3873">
                  <c:v>4.3812899999999999</c:v>
                </c:pt>
                <c:pt idx="3874">
                  <c:v>7.0404799999999996</c:v>
                </c:pt>
                <c:pt idx="3875">
                  <c:v>5.4477700000000002</c:v>
                </c:pt>
                <c:pt idx="3876">
                  <c:v>7.0831600000000003</c:v>
                </c:pt>
                <c:pt idx="3877">
                  <c:v>5.3059200000000004</c:v>
                </c:pt>
                <c:pt idx="3878">
                  <c:v>5.3539000000000003</c:v>
                </c:pt>
                <c:pt idx="3879">
                  <c:v>3.9943300000000002</c:v>
                </c:pt>
                <c:pt idx="3880">
                  <c:v>9.8859300000000001</c:v>
                </c:pt>
                <c:pt idx="3881">
                  <c:v>3.1373899999999999</c:v>
                </c:pt>
                <c:pt idx="3882">
                  <c:v>3.0739100000000001</c:v>
                </c:pt>
                <c:pt idx="3883">
                  <c:v>7.3237699999999997</c:v>
                </c:pt>
                <c:pt idx="3884">
                  <c:v>5.2535600000000002</c:v>
                </c:pt>
                <c:pt idx="3885">
                  <c:v>2.8532799999999998</c:v>
                </c:pt>
                <c:pt idx="3886">
                  <c:v>6.45505</c:v>
                </c:pt>
                <c:pt idx="3887">
                  <c:v>3.0245500000000001</c:v>
                </c:pt>
                <c:pt idx="3888">
                  <c:v>2.6974300000000002</c:v>
                </c:pt>
                <c:pt idx="3889">
                  <c:v>8.6173900000000003</c:v>
                </c:pt>
                <c:pt idx="3890">
                  <c:v>6.0384000000000002</c:v>
                </c:pt>
                <c:pt idx="3891">
                  <c:v>8.0529499999999992</c:v>
                </c:pt>
                <c:pt idx="3892">
                  <c:v>6.0358799999999997</c:v>
                </c:pt>
                <c:pt idx="3893">
                  <c:v>6.1867900000000002</c:v>
                </c:pt>
                <c:pt idx="3894">
                  <c:v>2.7370100000000002</c:v>
                </c:pt>
                <c:pt idx="3895">
                  <c:v>9.3859600000000007</c:v>
                </c:pt>
                <c:pt idx="3896">
                  <c:v>7.4426600000000001</c:v>
                </c:pt>
                <c:pt idx="3897">
                  <c:v>2.7972100000000002</c:v>
                </c:pt>
                <c:pt idx="3898">
                  <c:v>7.1786500000000002</c:v>
                </c:pt>
                <c:pt idx="3899">
                  <c:v>5.9644899999999996</c:v>
                </c:pt>
                <c:pt idx="3900">
                  <c:v>6.0392200000000003</c:v>
                </c:pt>
                <c:pt idx="3901">
                  <c:v>6.2506199999999996</c:v>
                </c:pt>
                <c:pt idx="3902">
                  <c:v>8.3066999999999993</c:v>
                </c:pt>
                <c:pt idx="3903">
                  <c:v>3.85663</c:v>
                </c:pt>
                <c:pt idx="3904">
                  <c:v>4.7819000000000003</c:v>
                </c:pt>
                <c:pt idx="3905">
                  <c:v>5.6296499999999998</c:v>
                </c:pt>
                <c:pt idx="3906">
                  <c:v>6.1649200000000004</c:v>
                </c:pt>
                <c:pt idx="3907">
                  <c:v>7.4678800000000001</c:v>
                </c:pt>
                <c:pt idx="3908">
                  <c:v>7.2138</c:v>
                </c:pt>
                <c:pt idx="3909">
                  <c:v>5.7327899999999996</c:v>
                </c:pt>
                <c:pt idx="3910">
                  <c:v>5.5749000000000004</c:v>
                </c:pt>
                <c:pt idx="3911">
                  <c:v>3.7921999999999998</c:v>
                </c:pt>
                <c:pt idx="3912">
                  <c:v>3.6215999999999999</c:v>
                </c:pt>
                <c:pt idx="3913">
                  <c:v>5.8379700000000003</c:v>
                </c:pt>
                <c:pt idx="3914">
                  <c:v>8.1080100000000002</c:v>
                </c:pt>
                <c:pt idx="3915">
                  <c:v>8.2009600000000002</c:v>
                </c:pt>
                <c:pt idx="3916">
                  <c:v>6.2157</c:v>
                </c:pt>
                <c:pt idx="3917">
                  <c:v>5.0257899999999998</c:v>
                </c:pt>
                <c:pt idx="3918">
                  <c:v>5.5734599999999999</c:v>
                </c:pt>
                <c:pt idx="3919">
                  <c:v>8.1902000000000008</c:v>
                </c:pt>
                <c:pt idx="3920">
                  <c:v>9.4117999999999995</c:v>
                </c:pt>
                <c:pt idx="3921">
                  <c:v>5.4820200000000003</c:v>
                </c:pt>
                <c:pt idx="3922">
                  <c:v>7.5085499999999996</c:v>
                </c:pt>
                <c:pt idx="3923">
                  <c:v>5.7067100000000002</c:v>
                </c:pt>
                <c:pt idx="3924">
                  <c:v>4.7183000000000002</c:v>
                </c:pt>
                <c:pt idx="3925">
                  <c:v>5.48142</c:v>
                </c:pt>
                <c:pt idx="3926">
                  <c:v>3.4439700000000002</c:v>
                </c:pt>
                <c:pt idx="3927">
                  <c:v>2.5274399999999999</c:v>
                </c:pt>
                <c:pt idx="3928">
                  <c:v>3.5062700000000002</c:v>
                </c:pt>
                <c:pt idx="3929">
                  <c:v>6.07911</c:v>
                </c:pt>
                <c:pt idx="3930">
                  <c:v>7.25983</c:v>
                </c:pt>
                <c:pt idx="3931">
                  <c:v>3.20011</c:v>
                </c:pt>
                <c:pt idx="3932">
                  <c:v>2.81203</c:v>
                </c:pt>
                <c:pt idx="3933">
                  <c:v>4.87615</c:v>
                </c:pt>
                <c:pt idx="3934">
                  <c:v>2.5285000000000002</c:v>
                </c:pt>
                <c:pt idx="3935">
                  <c:v>7.9949199999999996</c:v>
                </c:pt>
                <c:pt idx="3936">
                  <c:v>3.2337799999999999</c:v>
                </c:pt>
                <c:pt idx="3937">
                  <c:v>5.2372800000000002</c:v>
                </c:pt>
                <c:pt idx="3938">
                  <c:v>4.5051100000000002</c:v>
                </c:pt>
                <c:pt idx="3939">
                  <c:v>3.4336099999999998</c:v>
                </c:pt>
                <c:pt idx="3940">
                  <c:v>7.3841000000000001</c:v>
                </c:pt>
                <c:pt idx="3941">
                  <c:v>5.6633100000000001</c:v>
                </c:pt>
                <c:pt idx="3942">
                  <c:v>4.2517699999999996</c:v>
                </c:pt>
                <c:pt idx="3943">
                  <c:v>6.2790499999999998</c:v>
                </c:pt>
                <c:pt idx="3944">
                  <c:v>2.6814399999999998</c:v>
                </c:pt>
                <c:pt idx="3945">
                  <c:v>2.7226599999999999</c:v>
                </c:pt>
                <c:pt idx="3946">
                  <c:v>8.4662100000000002</c:v>
                </c:pt>
                <c:pt idx="3947">
                  <c:v>5.5092600000000003</c:v>
                </c:pt>
                <c:pt idx="3948">
                  <c:v>2.8664000000000001</c:v>
                </c:pt>
                <c:pt idx="3949">
                  <c:v>3.5695800000000002</c:v>
                </c:pt>
                <c:pt idx="3950">
                  <c:v>7.97689</c:v>
                </c:pt>
                <c:pt idx="3951">
                  <c:v>6.8351600000000001</c:v>
                </c:pt>
                <c:pt idx="3952">
                  <c:v>5.5298499999999997</c:v>
                </c:pt>
                <c:pt idx="3953">
                  <c:v>3.9216199999999999</c:v>
                </c:pt>
                <c:pt idx="3954">
                  <c:v>3.7945199999999999</c:v>
                </c:pt>
                <c:pt idx="3955">
                  <c:v>7.5739700000000001</c:v>
                </c:pt>
                <c:pt idx="3956">
                  <c:v>4.7146699999999999</c:v>
                </c:pt>
                <c:pt idx="3957">
                  <c:v>7.75366</c:v>
                </c:pt>
                <c:pt idx="3958">
                  <c:v>6.44198</c:v>
                </c:pt>
                <c:pt idx="3959">
                  <c:v>2.6734399999999998</c:v>
                </c:pt>
                <c:pt idx="3960">
                  <c:v>3.8487900000000002</c:v>
                </c:pt>
                <c:pt idx="3961">
                  <c:v>7.6905999999999999</c:v>
                </c:pt>
                <c:pt idx="3962">
                  <c:v>6.8154399999999997</c:v>
                </c:pt>
                <c:pt idx="3963">
                  <c:v>10.527340000000001</c:v>
                </c:pt>
                <c:pt idx="3964">
                  <c:v>5.80124</c:v>
                </c:pt>
                <c:pt idx="3965">
                  <c:v>6.5688800000000001</c:v>
                </c:pt>
                <c:pt idx="3966">
                  <c:v>5.27508</c:v>
                </c:pt>
                <c:pt idx="3967">
                  <c:v>6.53681</c:v>
                </c:pt>
                <c:pt idx="3968">
                  <c:v>6.9014899999999999</c:v>
                </c:pt>
                <c:pt idx="3969">
                  <c:v>4.6159100000000004</c:v>
                </c:pt>
                <c:pt idx="3970">
                  <c:v>7.0721600000000002</c:v>
                </c:pt>
                <c:pt idx="3971">
                  <c:v>6.9206399999999997</c:v>
                </c:pt>
                <c:pt idx="3972">
                  <c:v>7.7664999999999997</c:v>
                </c:pt>
                <c:pt idx="3973">
                  <c:v>4.0186900000000003</c:v>
                </c:pt>
                <c:pt idx="3974">
                  <c:v>4.0086300000000001</c:v>
                </c:pt>
                <c:pt idx="3975">
                  <c:v>4.5647399999999996</c:v>
                </c:pt>
                <c:pt idx="3976">
                  <c:v>3.4003100000000002</c:v>
                </c:pt>
                <c:pt idx="3977">
                  <c:v>8.5514899999999994</c:v>
                </c:pt>
                <c:pt idx="3978">
                  <c:v>5.68851</c:v>
                </c:pt>
                <c:pt idx="3979">
                  <c:v>5.5471899999999996</c:v>
                </c:pt>
                <c:pt idx="3980">
                  <c:v>5.46197</c:v>
                </c:pt>
                <c:pt idx="3981">
                  <c:v>6.9591000000000003</c:v>
                </c:pt>
                <c:pt idx="3982">
                  <c:v>6.2205599999999999</c:v>
                </c:pt>
                <c:pt idx="3983">
                  <c:v>11.49417</c:v>
                </c:pt>
                <c:pt idx="3984">
                  <c:v>4.3449799999999996</c:v>
                </c:pt>
                <c:pt idx="3985">
                  <c:v>6.6271399999999998</c:v>
                </c:pt>
                <c:pt idx="3986">
                  <c:v>6.1738099999999996</c:v>
                </c:pt>
                <c:pt idx="3987">
                  <c:v>5.5578200000000004</c:v>
                </c:pt>
                <c:pt idx="3988">
                  <c:v>5.7336900000000002</c:v>
                </c:pt>
                <c:pt idx="3989">
                  <c:v>4.9641900000000003</c:v>
                </c:pt>
                <c:pt idx="3990">
                  <c:v>6.71774</c:v>
                </c:pt>
                <c:pt idx="3991">
                  <c:v>7.4082800000000004</c:v>
                </c:pt>
                <c:pt idx="3992">
                  <c:v>6.3810099999999998</c:v>
                </c:pt>
                <c:pt idx="3993">
                  <c:v>7.0614299999999997</c:v>
                </c:pt>
                <c:pt idx="3994">
                  <c:v>6.7449899999999996</c:v>
                </c:pt>
                <c:pt idx="3995">
                  <c:v>5.7670500000000002</c:v>
                </c:pt>
                <c:pt idx="3996">
                  <c:v>3.1564700000000001</c:v>
                </c:pt>
                <c:pt idx="3997">
                  <c:v>2.7311700000000001</c:v>
                </c:pt>
                <c:pt idx="3998">
                  <c:v>2.37209</c:v>
                </c:pt>
                <c:pt idx="3999">
                  <c:v>4.2055800000000003</c:v>
                </c:pt>
                <c:pt idx="4000">
                  <c:v>6.8347300000000004</c:v>
                </c:pt>
                <c:pt idx="4001">
                  <c:v>6.62554</c:v>
                </c:pt>
                <c:pt idx="4002">
                  <c:v>4.8320400000000001</c:v>
                </c:pt>
                <c:pt idx="4003">
                  <c:v>7.0796200000000002</c:v>
                </c:pt>
                <c:pt idx="4004">
                  <c:v>4.4625399999999997</c:v>
                </c:pt>
                <c:pt idx="4005">
                  <c:v>5.9333999999999998</c:v>
                </c:pt>
                <c:pt idx="4006">
                  <c:v>7.3728699999999998</c:v>
                </c:pt>
                <c:pt idx="4007">
                  <c:v>3.3409900000000001</c:v>
                </c:pt>
                <c:pt idx="4008">
                  <c:v>5.1640699999999997</c:v>
                </c:pt>
                <c:pt idx="4009">
                  <c:v>3.7984900000000001</c:v>
                </c:pt>
                <c:pt idx="4010">
                  <c:v>7.3963599999999996</c:v>
                </c:pt>
                <c:pt idx="4011">
                  <c:v>7.3090099999999998</c:v>
                </c:pt>
                <c:pt idx="4012">
                  <c:v>7.6630500000000001</c:v>
                </c:pt>
                <c:pt idx="4013">
                  <c:v>7.2853700000000003</c:v>
                </c:pt>
                <c:pt idx="4014">
                  <c:v>4.6745599999999996</c:v>
                </c:pt>
                <c:pt idx="4015">
                  <c:v>5.4821400000000002</c:v>
                </c:pt>
                <c:pt idx="4016">
                  <c:v>5.5911</c:v>
                </c:pt>
                <c:pt idx="4017">
                  <c:v>2.3112699999999999</c:v>
                </c:pt>
                <c:pt idx="4018">
                  <c:v>3.0245500000000001</c:v>
                </c:pt>
                <c:pt idx="4019">
                  <c:v>2.4278300000000002</c:v>
                </c:pt>
                <c:pt idx="4020">
                  <c:v>4.0541900000000002</c:v>
                </c:pt>
                <c:pt idx="4021">
                  <c:v>5.6192799999999998</c:v>
                </c:pt>
                <c:pt idx="4022">
                  <c:v>4.5985399999999998</c:v>
                </c:pt>
                <c:pt idx="4023">
                  <c:v>7.4946799999999998</c:v>
                </c:pt>
                <c:pt idx="4024">
                  <c:v>5.8175800000000004</c:v>
                </c:pt>
                <c:pt idx="4025">
                  <c:v>9.1537900000000008</c:v>
                </c:pt>
                <c:pt idx="4026">
                  <c:v>5.2732099999999997</c:v>
                </c:pt>
                <c:pt idx="4027">
                  <c:v>4.0908499999999997</c:v>
                </c:pt>
                <c:pt idx="4028">
                  <c:v>3.2983099999999999</c:v>
                </c:pt>
                <c:pt idx="4029">
                  <c:v>5.6496399999999998</c:v>
                </c:pt>
                <c:pt idx="4030">
                  <c:v>4.9420000000000002</c:v>
                </c:pt>
                <c:pt idx="4031">
                  <c:v>4.4461599999999999</c:v>
                </c:pt>
                <c:pt idx="4032">
                  <c:v>2.7798099999999999</c:v>
                </c:pt>
                <c:pt idx="4033">
                  <c:v>6.1940099999999996</c:v>
                </c:pt>
                <c:pt idx="4034">
                  <c:v>7.6096000000000004</c:v>
                </c:pt>
                <c:pt idx="4035">
                  <c:v>2.9828700000000001</c:v>
                </c:pt>
                <c:pt idx="4036">
                  <c:v>6.2294799999999997</c:v>
                </c:pt>
                <c:pt idx="4037">
                  <c:v>4.2151500000000004</c:v>
                </c:pt>
                <c:pt idx="4038">
                  <c:v>4.77407</c:v>
                </c:pt>
                <c:pt idx="4039">
                  <c:v>6.21197</c:v>
                </c:pt>
                <c:pt idx="4040">
                  <c:v>4.7906199999999997</c:v>
                </c:pt>
                <c:pt idx="4041">
                  <c:v>4.1288200000000002</c:v>
                </c:pt>
                <c:pt idx="4042">
                  <c:v>7.1694500000000003</c:v>
                </c:pt>
                <c:pt idx="4043">
                  <c:v>9.3959200000000003</c:v>
                </c:pt>
                <c:pt idx="4044">
                  <c:v>9.1388499999999997</c:v>
                </c:pt>
                <c:pt idx="4045">
                  <c:v>5.89323</c:v>
                </c:pt>
                <c:pt idx="4046">
                  <c:v>5.8664100000000001</c:v>
                </c:pt>
                <c:pt idx="4047">
                  <c:v>6.5865600000000004</c:v>
                </c:pt>
                <c:pt idx="4048">
                  <c:v>6.5664999999999996</c:v>
                </c:pt>
                <c:pt idx="4049">
                  <c:v>5.5364899999999997</c:v>
                </c:pt>
                <c:pt idx="4050">
                  <c:v>4.0228099999999998</c:v>
                </c:pt>
                <c:pt idx="4051">
                  <c:v>4.90245</c:v>
                </c:pt>
                <c:pt idx="4052">
                  <c:v>4.3749200000000004</c:v>
                </c:pt>
                <c:pt idx="4053">
                  <c:v>4.7210799999999997</c:v>
                </c:pt>
                <c:pt idx="4054">
                  <c:v>4.6734799999999996</c:v>
                </c:pt>
                <c:pt idx="4055">
                  <c:v>4.7077999999999998</c:v>
                </c:pt>
                <c:pt idx="4056">
                  <c:v>7.1158200000000003</c:v>
                </c:pt>
                <c:pt idx="4057">
                  <c:v>6.3407</c:v>
                </c:pt>
                <c:pt idx="4058">
                  <c:v>4.6048999999999998</c:v>
                </c:pt>
                <c:pt idx="4059">
                  <c:v>3.91744</c:v>
                </c:pt>
                <c:pt idx="4060">
                  <c:v>7.7877200000000002</c:v>
                </c:pt>
                <c:pt idx="4061">
                  <c:v>5.3641800000000002</c:v>
                </c:pt>
                <c:pt idx="4062">
                  <c:v>4.9687299999999999</c:v>
                </c:pt>
                <c:pt idx="4063">
                  <c:v>8.5050799999999995</c:v>
                </c:pt>
                <c:pt idx="4064">
                  <c:v>9.39072</c:v>
                </c:pt>
                <c:pt idx="4065">
                  <c:v>2.85297</c:v>
                </c:pt>
                <c:pt idx="4066">
                  <c:v>5.9573299999999998</c:v>
                </c:pt>
                <c:pt idx="4067">
                  <c:v>6.54739</c:v>
                </c:pt>
                <c:pt idx="4068">
                  <c:v>2.32117</c:v>
                </c:pt>
                <c:pt idx="4069">
                  <c:v>5.1191899999999997</c:v>
                </c:pt>
                <c:pt idx="4070">
                  <c:v>9.3768100000000008</c:v>
                </c:pt>
                <c:pt idx="4071">
                  <c:v>7.6226500000000001</c:v>
                </c:pt>
                <c:pt idx="4072">
                  <c:v>8.8711800000000007</c:v>
                </c:pt>
                <c:pt idx="4073">
                  <c:v>6.7347799999999998</c:v>
                </c:pt>
                <c:pt idx="4074">
                  <c:v>6.62005</c:v>
                </c:pt>
                <c:pt idx="4075">
                  <c:v>5.3891499999999999</c:v>
                </c:pt>
                <c:pt idx="4076">
                  <c:v>5.5634600000000001</c:v>
                </c:pt>
                <c:pt idx="4077">
                  <c:v>3.7520699999999998</c:v>
                </c:pt>
                <c:pt idx="4078">
                  <c:v>5.5911600000000004</c:v>
                </c:pt>
                <c:pt idx="4079">
                  <c:v>6.2816599999999996</c:v>
                </c:pt>
                <c:pt idx="4080">
                  <c:v>8.6338000000000008</c:v>
                </c:pt>
                <c:pt idx="4081">
                  <c:v>8.1797299999999993</c:v>
                </c:pt>
                <c:pt idx="4082">
                  <c:v>3.3980399999999999</c:v>
                </c:pt>
                <c:pt idx="4083">
                  <c:v>8.4756900000000002</c:v>
                </c:pt>
                <c:pt idx="4084">
                  <c:v>6.3383900000000004</c:v>
                </c:pt>
                <c:pt idx="4085">
                  <c:v>6.9354899999999997</c:v>
                </c:pt>
                <c:pt idx="4086">
                  <c:v>4.98508</c:v>
                </c:pt>
                <c:pt idx="4087">
                  <c:v>4.0187400000000002</c:v>
                </c:pt>
                <c:pt idx="4088">
                  <c:v>5.4748999999999999</c:v>
                </c:pt>
                <c:pt idx="4089">
                  <c:v>8.3681099999999997</c:v>
                </c:pt>
                <c:pt idx="4090">
                  <c:v>10.154540000000001</c:v>
                </c:pt>
                <c:pt idx="4091">
                  <c:v>5.5582399999999996</c:v>
                </c:pt>
                <c:pt idx="4092">
                  <c:v>5.0086000000000004</c:v>
                </c:pt>
                <c:pt idx="4093">
                  <c:v>6.6660700000000004</c:v>
                </c:pt>
                <c:pt idx="4094">
                  <c:v>4.6648199999999997</c:v>
                </c:pt>
                <c:pt idx="4095">
                  <c:v>7.0849500000000001</c:v>
                </c:pt>
                <c:pt idx="4096">
                  <c:v>3.5419900000000002</c:v>
                </c:pt>
                <c:pt idx="4097">
                  <c:v>7.2760800000000003</c:v>
                </c:pt>
                <c:pt idx="4098">
                  <c:v>4.3789199999999999</c:v>
                </c:pt>
                <c:pt idx="4099">
                  <c:v>5.8875500000000001</c:v>
                </c:pt>
                <c:pt idx="4100">
                  <c:v>5.0449999999999999</c:v>
                </c:pt>
                <c:pt idx="4101">
                  <c:v>6.5677700000000003</c:v>
                </c:pt>
                <c:pt idx="4102">
                  <c:v>4.5847699999999998</c:v>
                </c:pt>
                <c:pt idx="4103">
                  <c:v>6.5342099999999999</c:v>
                </c:pt>
                <c:pt idx="4104">
                  <c:v>4.6235099999999996</c:v>
                </c:pt>
                <c:pt idx="4105">
                  <c:v>4.46258</c:v>
                </c:pt>
                <c:pt idx="4106">
                  <c:v>3.5140899999999999</c:v>
                </c:pt>
                <c:pt idx="4107">
                  <c:v>6.6977000000000002</c:v>
                </c:pt>
                <c:pt idx="4108">
                  <c:v>3.9209200000000002</c:v>
                </c:pt>
                <c:pt idx="4109">
                  <c:v>5.9451900000000002</c:v>
                </c:pt>
                <c:pt idx="4110">
                  <c:v>2.8841000000000001</c:v>
                </c:pt>
                <c:pt idx="4111">
                  <c:v>5.3647099999999996</c:v>
                </c:pt>
                <c:pt idx="4112">
                  <c:v>9.2322799999999994</c:v>
                </c:pt>
                <c:pt idx="4113">
                  <c:v>6.4181299999999997</c:v>
                </c:pt>
                <c:pt idx="4114">
                  <c:v>5.8600300000000001</c:v>
                </c:pt>
                <c:pt idx="4115">
                  <c:v>8.8433799999999998</c:v>
                </c:pt>
                <c:pt idx="4116">
                  <c:v>5.9266500000000004</c:v>
                </c:pt>
                <c:pt idx="4117">
                  <c:v>6.3400600000000003</c:v>
                </c:pt>
                <c:pt idx="4118">
                  <c:v>5.7856699999999996</c:v>
                </c:pt>
                <c:pt idx="4119">
                  <c:v>9.5870800000000003</c:v>
                </c:pt>
                <c:pt idx="4120">
                  <c:v>6.6281400000000001</c:v>
                </c:pt>
                <c:pt idx="4121">
                  <c:v>6.7908099999999996</c:v>
                </c:pt>
                <c:pt idx="4122">
                  <c:v>6.0476400000000003</c:v>
                </c:pt>
                <c:pt idx="4123">
                  <c:v>9.5300100000000008</c:v>
                </c:pt>
                <c:pt idx="4124">
                  <c:v>4.2200699999999998</c:v>
                </c:pt>
                <c:pt idx="4125">
                  <c:v>4.1795999999999998</c:v>
                </c:pt>
                <c:pt idx="4126">
                  <c:v>4.9825200000000001</c:v>
                </c:pt>
                <c:pt idx="4127">
                  <c:v>6.7478699999999998</c:v>
                </c:pt>
                <c:pt idx="4128">
                  <c:v>3.1555200000000001</c:v>
                </c:pt>
                <c:pt idx="4129">
                  <c:v>3.36504</c:v>
                </c:pt>
                <c:pt idx="4130">
                  <c:v>3.7707299999999999</c:v>
                </c:pt>
                <c:pt idx="4131">
                  <c:v>3.88456</c:v>
                </c:pt>
                <c:pt idx="4132">
                  <c:v>6.99627</c:v>
                </c:pt>
                <c:pt idx="4133">
                  <c:v>4.6174299999999997</c:v>
                </c:pt>
                <c:pt idx="4134">
                  <c:v>4.7022300000000001</c:v>
                </c:pt>
                <c:pt idx="4135">
                  <c:v>2.0647899999999999</c:v>
                </c:pt>
                <c:pt idx="4136">
                  <c:v>2.22288</c:v>
                </c:pt>
                <c:pt idx="4137">
                  <c:v>10.462770000000001</c:v>
                </c:pt>
                <c:pt idx="4138">
                  <c:v>6.5543399999999998</c:v>
                </c:pt>
                <c:pt idx="4139">
                  <c:v>4.6323800000000004</c:v>
                </c:pt>
                <c:pt idx="4140">
                  <c:v>7.6208200000000001</c:v>
                </c:pt>
                <c:pt idx="4141">
                  <c:v>5.2633000000000001</c:v>
                </c:pt>
                <c:pt idx="4142">
                  <c:v>5.6263100000000001</c:v>
                </c:pt>
                <c:pt idx="4143">
                  <c:v>4.7870600000000003</c:v>
                </c:pt>
                <c:pt idx="4144">
                  <c:v>4.4771299999999998</c:v>
                </c:pt>
                <c:pt idx="4145">
                  <c:v>3.9136199999999999</c:v>
                </c:pt>
                <c:pt idx="4146">
                  <c:v>5.5889800000000003</c:v>
                </c:pt>
                <c:pt idx="4147">
                  <c:v>2.1611500000000001</c:v>
                </c:pt>
                <c:pt idx="4148">
                  <c:v>8.0208100000000009</c:v>
                </c:pt>
                <c:pt idx="4149">
                  <c:v>7.8347600000000002</c:v>
                </c:pt>
                <c:pt idx="4150">
                  <c:v>6.3244499999999997</c:v>
                </c:pt>
                <c:pt idx="4151">
                  <c:v>6.1061199999999998</c:v>
                </c:pt>
                <c:pt idx="4152">
                  <c:v>6.1538199999999996</c:v>
                </c:pt>
                <c:pt idx="4153">
                  <c:v>5.3141100000000003</c:v>
                </c:pt>
                <c:pt idx="4154">
                  <c:v>5.8867200000000004</c:v>
                </c:pt>
                <c:pt idx="4155">
                  <c:v>4.7269899999999998</c:v>
                </c:pt>
                <c:pt idx="4156">
                  <c:v>5.1227600000000004</c:v>
                </c:pt>
                <c:pt idx="4157">
                  <c:v>6.7654800000000002</c:v>
                </c:pt>
                <c:pt idx="4158">
                  <c:v>9.8837299999999999</c:v>
                </c:pt>
                <c:pt idx="4159">
                  <c:v>3.4842300000000002</c:v>
                </c:pt>
                <c:pt idx="4160">
                  <c:v>5.41594</c:v>
                </c:pt>
                <c:pt idx="4161">
                  <c:v>6.8638599999999999</c:v>
                </c:pt>
                <c:pt idx="4162">
                  <c:v>2.8650099999999998</c:v>
                </c:pt>
                <c:pt idx="4163">
                  <c:v>3.9460500000000001</c:v>
                </c:pt>
                <c:pt idx="4164">
                  <c:v>4.7687600000000003</c:v>
                </c:pt>
                <c:pt idx="4165">
                  <c:v>5.9910600000000001</c:v>
                </c:pt>
                <c:pt idx="4166">
                  <c:v>5.8114100000000004</c:v>
                </c:pt>
                <c:pt idx="4167">
                  <c:v>4.2876799999999999</c:v>
                </c:pt>
                <c:pt idx="4168">
                  <c:v>2.2257699999999998</c:v>
                </c:pt>
                <c:pt idx="4169">
                  <c:v>4.8342900000000002</c:v>
                </c:pt>
                <c:pt idx="4170">
                  <c:v>4.91716</c:v>
                </c:pt>
                <c:pt idx="4171">
                  <c:v>6.6490999999999998</c:v>
                </c:pt>
                <c:pt idx="4172">
                  <c:v>6.5357599999999998</c:v>
                </c:pt>
                <c:pt idx="4173">
                  <c:v>2.9683099999999998</c:v>
                </c:pt>
                <c:pt idx="4174">
                  <c:v>7.2386600000000003</c:v>
                </c:pt>
                <c:pt idx="4175">
                  <c:v>1.7685</c:v>
                </c:pt>
                <c:pt idx="4176">
                  <c:v>2.7963900000000002</c:v>
                </c:pt>
                <c:pt idx="4177">
                  <c:v>5.2864699999999996</c:v>
                </c:pt>
                <c:pt idx="4178">
                  <c:v>12.37026</c:v>
                </c:pt>
                <c:pt idx="4179">
                  <c:v>7.2043100000000004</c:v>
                </c:pt>
                <c:pt idx="4180">
                  <c:v>2.5114800000000002</c:v>
                </c:pt>
                <c:pt idx="4181">
                  <c:v>10.02313</c:v>
                </c:pt>
                <c:pt idx="4182">
                  <c:v>4.77698</c:v>
                </c:pt>
                <c:pt idx="4183">
                  <c:v>6.9843200000000003</c:v>
                </c:pt>
                <c:pt idx="4184">
                  <c:v>2.9679700000000002</c:v>
                </c:pt>
                <c:pt idx="4185">
                  <c:v>2.5704699999999998</c:v>
                </c:pt>
                <c:pt idx="4186">
                  <c:v>4.3646900000000004</c:v>
                </c:pt>
                <c:pt idx="4187">
                  <c:v>5.7011799999999999</c:v>
                </c:pt>
                <c:pt idx="4188">
                  <c:v>10.221640000000001</c:v>
                </c:pt>
                <c:pt idx="4189">
                  <c:v>5.7685899999999997</c:v>
                </c:pt>
                <c:pt idx="4190">
                  <c:v>3.0569000000000002</c:v>
                </c:pt>
                <c:pt idx="4191">
                  <c:v>9.9030000000000005</c:v>
                </c:pt>
                <c:pt idx="4192">
                  <c:v>6.7734699999999997</c:v>
                </c:pt>
                <c:pt idx="4193">
                  <c:v>6.52325</c:v>
                </c:pt>
                <c:pt idx="4194">
                  <c:v>6.6962700000000002</c:v>
                </c:pt>
                <c:pt idx="4195">
                  <c:v>2.2015899999999999</c:v>
                </c:pt>
                <c:pt idx="4196">
                  <c:v>2.2512500000000002</c:v>
                </c:pt>
                <c:pt idx="4197">
                  <c:v>2.2546499999999998</c:v>
                </c:pt>
                <c:pt idx="4198">
                  <c:v>3.7128100000000002</c:v>
                </c:pt>
                <c:pt idx="4199">
                  <c:v>6.1829999999999998</c:v>
                </c:pt>
                <c:pt idx="4200">
                  <c:v>2.31297</c:v>
                </c:pt>
                <c:pt idx="4201">
                  <c:v>2.9679700000000002</c:v>
                </c:pt>
                <c:pt idx="4202">
                  <c:v>2.0406300000000002</c:v>
                </c:pt>
                <c:pt idx="4203">
                  <c:v>8.1320800000000002</c:v>
                </c:pt>
                <c:pt idx="4204">
                  <c:v>2.9545400000000002</c:v>
                </c:pt>
                <c:pt idx="4205">
                  <c:v>2.6740900000000001</c:v>
                </c:pt>
                <c:pt idx="4206">
                  <c:v>6.43485</c:v>
                </c:pt>
                <c:pt idx="4207">
                  <c:v>3.78321</c:v>
                </c:pt>
                <c:pt idx="4208">
                  <c:v>4.68764</c:v>
                </c:pt>
                <c:pt idx="4209">
                  <c:v>6.1019100000000002</c:v>
                </c:pt>
                <c:pt idx="4210">
                  <c:v>9.5581300000000002</c:v>
                </c:pt>
                <c:pt idx="4211">
                  <c:v>3.74919</c:v>
                </c:pt>
                <c:pt idx="4212">
                  <c:v>3.3170999999999999</c:v>
                </c:pt>
                <c:pt idx="4213">
                  <c:v>4.4544199999999998</c:v>
                </c:pt>
                <c:pt idx="4214">
                  <c:v>7.0408600000000003</c:v>
                </c:pt>
                <c:pt idx="4215">
                  <c:v>4.8872600000000004</c:v>
                </c:pt>
                <c:pt idx="4216">
                  <c:v>4.3491900000000001</c:v>
                </c:pt>
                <c:pt idx="4217">
                  <c:v>6.5307300000000001</c:v>
                </c:pt>
                <c:pt idx="4218">
                  <c:v>7.3713699999999998</c:v>
                </c:pt>
                <c:pt idx="4219">
                  <c:v>3.3965700000000001</c:v>
                </c:pt>
                <c:pt idx="4220">
                  <c:v>8.4980899999999995</c:v>
                </c:pt>
                <c:pt idx="4221">
                  <c:v>4.4071400000000001</c:v>
                </c:pt>
                <c:pt idx="4222">
                  <c:v>6.5384900000000004</c:v>
                </c:pt>
                <c:pt idx="4223">
                  <c:v>5.4138000000000002</c:v>
                </c:pt>
                <c:pt idx="4224">
                  <c:v>3.8137400000000001</c:v>
                </c:pt>
                <c:pt idx="4225">
                  <c:v>6.2993399999999999</c:v>
                </c:pt>
                <c:pt idx="4226">
                  <c:v>5.2108800000000004</c:v>
                </c:pt>
                <c:pt idx="4227">
                  <c:v>4.7979599999999998</c:v>
                </c:pt>
                <c:pt idx="4228">
                  <c:v>6.7055400000000001</c:v>
                </c:pt>
                <c:pt idx="4229">
                  <c:v>6.8957800000000002</c:v>
                </c:pt>
                <c:pt idx="4230">
                  <c:v>5.0996300000000003</c:v>
                </c:pt>
                <c:pt idx="4231">
                  <c:v>7.3757999999999999</c:v>
                </c:pt>
                <c:pt idx="4232">
                  <c:v>4.0228099999999998</c:v>
                </c:pt>
                <c:pt idx="4233">
                  <c:v>7.7023999999999999</c:v>
                </c:pt>
                <c:pt idx="4234">
                  <c:v>3.7078099999999998</c:v>
                </c:pt>
                <c:pt idx="4235">
                  <c:v>7.9208800000000004</c:v>
                </c:pt>
                <c:pt idx="4236">
                  <c:v>4.9285100000000002</c:v>
                </c:pt>
                <c:pt idx="4237">
                  <c:v>6.0159700000000003</c:v>
                </c:pt>
                <c:pt idx="4238">
                  <c:v>5.9645400000000004</c:v>
                </c:pt>
                <c:pt idx="4239">
                  <c:v>9.4737100000000005</c:v>
                </c:pt>
                <c:pt idx="4240">
                  <c:v>4.8548499999999999</c:v>
                </c:pt>
                <c:pt idx="4241">
                  <c:v>6.4517800000000003</c:v>
                </c:pt>
                <c:pt idx="4242">
                  <c:v>6.8930499999999997</c:v>
                </c:pt>
                <c:pt idx="4243">
                  <c:v>6.7802499999999997</c:v>
                </c:pt>
                <c:pt idx="4244">
                  <c:v>1.8230500000000001</c:v>
                </c:pt>
                <c:pt idx="4245">
                  <c:v>5.1526399999999999</c:v>
                </c:pt>
                <c:pt idx="4246">
                  <c:v>5.68262</c:v>
                </c:pt>
                <c:pt idx="4247">
                  <c:v>7.95878</c:v>
                </c:pt>
                <c:pt idx="4248">
                  <c:v>8.0275999999999996</c:v>
                </c:pt>
                <c:pt idx="4249">
                  <c:v>6.0888</c:v>
                </c:pt>
                <c:pt idx="4250">
                  <c:v>4.5880599999999996</c:v>
                </c:pt>
                <c:pt idx="4251">
                  <c:v>7.0039600000000002</c:v>
                </c:pt>
                <c:pt idx="4252">
                  <c:v>6.0377099999999997</c:v>
                </c:pt>
                <c:pt idx="4253">
                  <c:v>4.7365599999999999</c:v>
                </c:pt>
                <c:pt idx="4254">
                  <c:v>7.19468</c:v>
                </c:pt>
                <c:pt idx="4255">
                  <c:v>5.2741800000000003</c:v>
                </c:pt>
                <c:pt idx="4256">
                  <c:v>4.0846099999999996</c:v>
                </c:pt>
                <c:pt idx="4257">
                  <c:v>6.8219799999999999</c:v>
                </c:pt>
                <c:pt idx="4258">
                  <c:v>4.3882500000000002</c:v>
                </c:pt>
                <c:pt idx="4259">
                  <c:v>6.1552499999999997</c:v>
                </c:pt>
                <c:pt idx="4260">
                  <c:v>3.7951800000000002</c:v>
                </c:pt>
                <c:pt idx="4261">
                  <c:v>5.5130100000000004</c:v>
                </c:pt>
                <c:pt idx="4262">
                  <c:v>5.0739999999999998</c:v>
                </c:pt>
                <c:pt idx="4263">
                  <c:v>10.73409</c:v>
                </c:pt>
                <c:pt idx="4264">
                  <c:v>3.8990300000000002</c:v>
                </c:pt>
                <c:pt idx="4265">
                  <c:v>4.8906200000000002</c:v>
                </c:pt>
                <c:pt idx="4266">
                  <c:v>5.6372900000000001</c:v>
                </c:pt>
                <c:pt idx="4267">
                  <c:v>2.8855300000000002</c:v>
                </c:pt>
                <c:pt idx="4268">
                  <c:v>6.0431299999999997</c:v>
                </c:pt>
                <c:pt idx="4269">
                  <c:v>5.3777999999999997</c:v>
                </c:pt>
                <c:pt idx="4270">
                  <c:v>5.1561599999999999</c:v>
                </c:pt>
                <c:pt idx="4271">
                  <c:v>6.2077600000000004</c:v>
                </c:pt>
                <c:pt idx="4272">
                  <c:v>4.1591699999999996</c:v>
                </c:pt>
                <c:pt idx="4273">
                  <c:v>8.7965599999999995</c:v>
                </c:pt>
                <c:pt idx="4274">
                  <c:v>3.5345200000000001</c:v>
                </c:pt>
                <c:pt idx="4275">
                  <c:v>2.7748599999999999</c:v>
                </c:pt>
                <c:pt idx="4276">
                  <c:v>7.6109200000000001</c:v>
                </c:pt>
                <c:pt idx="4277">
                  <c:v>5.2848100000000002</c:v>
                </c:pt>
                <c:pt idx="4278">
                  <c:v>4.91716</c:v>
                </c:pt>
                <c:pt idx="4279">
                  <c:v>3.3394699999999999</c:v>
                </c:pt>
                <c:pt idx="4280">
                  <c:v>6.8484100000000003</c:v>
                </c:pt>
                <c:pt idx="4281">
                  <c:v>7.3442499999999997</c:v>
                </c:pt>
                <c:pt idx="4282">
                  <c:v>4.5349399999999997</c:v>
                </c:pt>
                <c:pt idx="4283">
                  <c:v>7.4322499999999998</c:v>
                </c:pt>
                <c:pt idx="4284">
                  <c:v>7.1186100000000003</c:v>
                </c:pt>
                <c:pt idx="4285">
                  <c:v>3.68879</c:v>
                </c:pt>
                <c:pt idx="4286">
                  <c:v>3.8932799999999999</c:v>
                </c:pt>
                <c:pt idx="4287">
                  <c:v>6.7343599999999997</c:v>
                </c:pt>
                <c:pt idx="4288">
                  <c:v>3.6019100000000002</c:v>
                </c:pt>
                <c:pt idx="4289">
                  <c:v>5.7558600000000002</c:v>
                </c:pt>
                <c:pt idx="4290">
                  <c:v>4.7756400000000001</c:v>
                </c:pt>
                <c:pt idx="4291">
                  <c:v>3.80003</c:v>
                </c:pt>
                <c:pt idx="4292">
                  <c:v>4.1638599999999997</c:v>
                </c:pt>
                <c:pt idx="4293">
                  <c:v>5.5409300000000004</c:v>
                </c:pt>
                <c:pt idx="4294">
                  <c:v>8.3195599999999992</c:v>
                </c:pt>
                <c:pt idx="4295">
                  <c:v>4.0317699999999999</c:v>
                </c:pt>
                <c:pt idx="4296">
                  <c:v>5.7784500000000003</c:v>
                </c:pt>
                <c:pt idx="4297">
                  <c:v>4.37073</c:v>
                </c:pt>
                <c:pt idx="4298">
                  <c:v>6.5156400000000003</c:v>
                </c:pt>
                <c:pt idx="4299">
                  <c:v>5.8683500000000004</c:v>
                </c:pt>
                <c:pt idx="4300">
                  <c:v>5.3646000000000003</c:v>
                </c:pt>
                <c:pt idx="4301">
                  <c:v>4.5050999999999997</c:v>
                </c:pt>
                <c:pt idx="4302">
                  <c:v>4.4058900000000003</c:v>
                </c:pt>
                <c:pt idx="4303">
                  <c:v>2.0582699999999998</c:v>
                </c:pt>
                <c:pt idx="4304">
                  <c:v>2.37656</c:v>
                </c:pt>
                <c:pt idx="4305">
                  <c:v>8.6121700000000008</c:v>
                </c:pt>
                <c:pt idx="4306">
                  <c:v>5.0426200000000003</c:v>
                </c:pt>
                <c:pt idx="4307">
                  <c:v>7.2061700000000002</c:v>
                </c:pt>
                <c:pt idx="4308">
                  <c:v>3.2285400000000002</c:v>
                </c:pt>
                <c:pt idx="4309">
                  <c:v>4.1232300000000004</c:v>
                </c:pt>
                <c:pt idx="4310">
                  <c:v>7.5190799999999998</c:v>
                </c:pt>
                <c:pt idx="4311">
                  <c:v>4.14229</c:v>
                </c:pt>
                <c:pt idx="4312">
                  <c:v>5.3492600000000001</c:v>
                </c:pt>
                <c:pt idx="4313">
                  <c:v>4.4543999999999997</c:v>
                </c:pt>
                <c:pt idx="4314">
                  <c:v>2.3289599999999999</c:v>
                </c:pt>
                <c:pt idx="4315">
                  <c:v>11.22598</c:v>
                </c:pt>
                <c:pt idx="4316">
                  <c:v>6.3179800000000004</c:v>
                </c:pt>
                <c:pt idx="4317">
                  <c:v>7.0423799999999996</c:v>
                </c:pt>
                <c:pt idx="4318">
                  <c:v>7.3645500000000004</c:v>
                </c:pt>
                <c:pt idx="4319">
                  <c:v>2.77582</c:v>
                </c:pt>
                <c:pt idx="4320">
                  <c:v>6.7913199999999998</c:v>
                </c:pt>
                <c:pt idx="4321">
                  <c:v>3.5762700000000001</c:v>
                </c:pt>
                <c:pt idx="4322">
                  <c:v>2.68398</c:v>
                </c:pt>
                <c:pt idx="4323">
                  <c:v>6.8193900000000003</c:v>
                </c:pt>
                <c:pt idx="4324">
                  <c:v>2.83127</c:v>
                </c:pt>
                <c:pt idx="4325">
                  <c:v>1.95848</c:v>
                </c:pt>
                <c:pt idx="4326">
                  <c:v>2.4951400000000001</c:v>
                </c:pt>
                <c:pt idx="4327">
                  <c:v>2.3479299999999999</c:v>
                </c:pt>
                <c:pt idx="4328">
                  <c:v>7.7389700000000001</c:v>
                </c:pt>
                <c:pt idx="4329">
                  <c:v>4.3222699999999996</c:v>
                </c:pt>
                <c:pt idx="4330">
                  <c:v>3.4685800000000002</c:v>
                </c:pt>
                <c:pt idx="4331">
                  <c:v>5.7501300000000004</c:v>
                </c:pt>
                <c:pt idx="4332">
                  <c:v>10.3507</c:v>
                </c:pt>
                <c:pt idx="4333">
                  <c:v>6.0307500000000003</c:v>
                </c:pt>
                <c:pt idx="4334">
                  <c:v>8.1958099999999998</c:v>
                </c:pt>
                <c:pt idx="4335">
                  <c:v>4.9644399999999997</c:v>
                </c:pt>
                <c:pt idx="4336">
                  <c:v>3.4839799999999999</c:v>
                </c:pt>
                <c:pt idx="4337">
                  <c:v>1.95947</c:v>
                </c:pt>
                <c:pt idx="4338">
                  <c:v>2.3965299999999998</c:v>
                </c:pt>
                <c:pt idx="4339">
                  <c:v>7.7934200000000002</c:v>
                </c:pt>
                <c:pt idx="4340">
                  <c:v>3.8155399999999999</c:v>
                </c:pt>
                <c:pt idx="4341">
                  <c:v>3.5864400000000001</c:v>
                </c:pt>
                <c:pt idx="4342">
                  <c:v>2.1097100000000002</c:v>
                </c:pt>
                <c:pt idx="4343">
                  <c:v>2.2194699999999998</c:v>
                </c:pt>
                <c:pt idx="4344">
                  <c:v>2.4456099999999998</c:v>
                </c:pt>
                <c:pt idx="4345">
                  <c:v>2.0083799999999998</c:v>
                </c:pt>
                <c:pt idx="4346">
                  <c:v>8.8782800000000002</c:v>
                </c:pt>
                <c:pt idx="4347">
                  <c:v>6.6101299999999998</c:v>
                </c:pt>
                <c:pt idx="4348">
                  <c:v>6.6949300000000003</c:v>
                </c:pt>
                <c:pt idx="4349">
                  <c:v>3.9630999999999998</c:v>
                </c:pt>
                <c:pt idx="4350">
                  <c:v>5.2442099999999998</c:v>
                </c:pt>
                <c:pt idx="4351">
                  <c:v>3.3409900000000001</c:v>
                </c:pt>
                <c:pt idx="4352">
                  <c:v>8.2235999999999994</c:v>
                </c:pt>
                <c:pt idx="4353">
                  <c:v>3.8185600000000002</c:v>
                </c:pt>
                <c:pt idx="4354">
                  <c:v>8.1712199999999999</c:v>
                </c:pt>
                <c:pt idx="4355">
                  <c:v>6.5563900000000004</c:v>
                </c:pt>
                <c:pt idx="4356">
                  <c:v>3.2123200000000001</c:v>
                </c:pt>
                <c:pt idx="4357">
                  <c:v>6.0336600000000002</c:v>
                </c:pt>
                <c:pt idx="4358">
                  <c:v>5.9521899999999999</c:v>
                </c:pt>
                <c:pt idx="4359">
                  <c:v>3.7503099999999998</c:v>
                </c:pt>
                <c:pt idx="4360">
                  <c:v>4.5594200000000003</c:v>
                </c:pt>
                <c:pt idx="4361">
                  <c:v>5.5856899999999996</c:v>
                </c:pt>
                <c:pt idx="4362">
                  <c:v>8.5706100000000003</c:v>
                </c:pt>
                <c:pt idx="4363">
                  <c:v>2.2775400000000001</c:v>
                </c:pt>
                <c:pt idx="4364">
                  <c:v>6.2849300000000001</c:v>
                </c:pt>
                <c:pt idx="4365">
                  <c:v>4.6467299999999998</c:v>
                </c:pt>
                <c:pt idx="4366">
                  <c:v>4.9937100000000001</c:v>
                </c:pt>
                <c:pt idx="4367">
                  <c:v>3.6855000000000002</c:v>
                </c:pt>
                <c:pt idx="4368">
                  <c:v>7.2115299999999998</c:v>
                </c:pt>
                <c:pt idx="4369">
                  <c:v>3.4355199999999999</c:v>
                </c:pt>
                <c:pt idx="4370">
                  <c:v>2.5736400000000001</c:v>
                </c:pt>
                <c:pt idx="4371">
                  <c:v>1.9133800000000001</c:v>
                </c:pt>
                <c:pt idx="4372">
                  <c:v>6.4321700000000002</c:v>
                </c:pt>
                <c:pt idx="4373">
                  <c:v>6.5350099999999998</c:v>
                </c:pt>
                <c:pt idx="4374">
                  <c:v>6.9953399999999997</c:v>
                </c:pt>
                <c:pt idx="4375">
                  <c:v>5.8525799999999997</c:v>
                </c:pt>
                <c:pt idx="4376">
                  <c:v>4.8208799999999998</c:v>
                </c:pt>
                <c:pt idx="4377">
                  <c:v>3.4342000000000001</c:v>
                </c:pt>
                <c:pt idx="4378">
                  <c:v>2.0598100000000001</c:v>
                </c:pt>
                <c:pt idx="4379">
                  <c:v>6.0057900000000002</c:v>
                </c:pt>
                <c:pt idx="4380">
                  <c:v>7.3639299999999999</c:v>
                </c:pt>
                <c:pt idx="4381">
                  <c:v>3.8424100000000001</c:v>
                </c:pt>
                <c:pt idx="4382">
                  <c:v>8.3312500000000007</c:v>
                </c:pt>
                <c:pt idx="4383">
                  <c:v>6.6705100000000002</c:v>
                </c:pt>
                <c:pt idx="4384">
                  <c:v>4.9063999999999997</c:v>
                </c:pt>
                <c:pt idx="4385">
                  <c:v>4.23604</c:v>
                </c:pt>
                <c:pt idx="4386">
                  <c:v>6.9979800000000001</c:v>
                </c:pt>
                <c:pt idx="4387">
                  <c:v>6.3743100000000004</c:v>
                </c:pt>
                <c:pt idx="4388">
                  <c:v>5.0138800000000003</c:v>
                </c:pt>
                <c:pt idx="4389">
                  <c:v>9.2350499999999993</c:v>
                </c:pt>
                <c:pt idx="4390">
                  <c:v>7.2299899999999999</c:v>
                </c:pt>
                <c:pt idx="4391">
                  <c:v>4.4465300000000001</c:v>
                </c:pt>
                <c:pt idx="4392">
                  <c:v>9.8045299999999997</c:v>
                </c:pt>
                <c:pt idx="4393">
                  <c:v>8.0990500000000001</c:v>
                </c:pt>
                <c:pt idx="4394">
                  <c:v>4.5535399999999999</c:v>
                </c:pt>
                <c:pt idx="4395">
                  <c:v>6.7338399999999998</c:v>
                </c:pt>
                <c:pt idx="4396">
                  <c:v>4.96204</c:v>
                </c:pt>
                <c:pt idx="4397">
                  <c:v>5.0186700000000002</c:v>
                </c:pt>
                <c:pt idx="4398">
                  <c:v>7.8041799999999997</c:v>
                </c:pt>
                <c:pt idx="4399">
                  <c:v>7.3260500000000004</c:v>
                </c:pt>
                <c:pt idx="4400">
                  <c:v>8.6213200000000008</c:v>
                </c:pt>
                <c:pt idx="4401">
                  <c:v>3.8686600000000002</c:v>
                </c:pt>
                <c:pt idx="4402">
                  <c:v>3.0802399999999999</c:v>
                </c:pt>
                <c:pt idx="4403">
                  <c:v>2.53599</c:v>
                </c:pt>
                <c:pt idx="4404">
                  <c:v>2.0818300000000001</c:v>
                </c:pt>
                <c:pt idx="4405">
                  <c:v>5.1578799999999996</c:v>
                </c:pt>
                <c:pt idx="4406">
                  <c:v>3.1395400000000002</c:v>
                </c:pt>
                <c:pt idx="4407">
                  <c:v>4.2036100000000003</c:v>
                </c:pt>
                <c:pt idx="4408">
                  <c:v>4.19245</c:v>
                </c:pt>
                <c:pt idx="4409">
                  <c:v>2.2490700000000001</c:v>
                </c:pt>
                <c:pt idx="4410">
                  <c:v>2.4741900000000001</c:v>
                </c:pt>
                <c:pt idx="4411">
                  <c:v>2.3281999999999998</c:v>
                </c:pt>
                <c:pt idx="4412">
                  <c:v>4.0155200000000004</c:v>
                </c:pt>
                <c:pt idx="4413">
                  <c:v>8.4512400000000003</c:v>
                </c:pt>
                <c:pt idx="4414">
                  <c:v>5.7718600000000002</c:v>
                </c:pt>
                <c:pt idx="4415">
                  <c:v>6.57219</c:v>
                </c:pt>
                <c:pt idx="4416">
                  <c:v>2.3897699999999999</c:v>
                </c:pt>
                <c:pt idx="4417">
                  <c:v>7.3037400000000003</c:v>
                </c:pt>
                <c:pt idx="4418">
                  <c:v>5.0013699999999996</c:v>
                </c:pt>
                <c:pt idx="4419">
                  <c:v>6.3238500000000002</c:v>
                </c:pt>
                <c:pt idx="4420">
                  <c:v>6.5865200000000002</c:v>
                </c:pt>
                <c:pt idx="4421">
                  <c:v>8.6152899999999999</c:v>
                </c:pt>
                <c:pt idx="4422">
                  <c:v>2.4991099999999999</c:v>
                </c:pt>
                <c:pt idx="4423">
                  <c:v>3.3614299999999999</c:v>
                </c:pt>
                <c:pt idx="4424">
                  <c:v>6.0172999999999996</c:v>
                </c:pt>
                <c:pt idx="4425">
                  <c:v>6.7259399999999996</c:v>
                </c:pt>
                <c:pt idx="4426">
                  <c:v>2.41947</c:v>
                </c:pt>
                <c:pt idx="4427">
                  <c:v>5.5806199999999997</c:v>
                </c:pt>
                <c:pt idx="4428">
                  <c:v>4.1697699999999998</c:v>
                </c:pt>
                <c:pt idx="4429">
                  <c:v>7.3683500000000004</c:v>
                </c:pt>
                <c:pt idx="4430">
                  <c:v>4.6349400000000003</c:v>
                </c:pt>
                <c:pt idx="4431">
                  <c:v>5.7233400000000003</c:v>
                </c:pt>
                <c:pt idx="4432">
                  <c:v>8.5137900000000002</c:v>
                </c:pt>
                <c:pt idx="4433">
                  <c:v>5.9285199999999998</c:v>
                </c:pt>
                <c:pt idx="4434">
                  <c:v>6.1414200000000001</c:v>
                </c:pt>
                <c:pt idx="4435">
                  <c:v>4.1338400000000002</c:v>
                </c:pt>
                <c:pt idx="4436">
                  <c:v>4.7990899999999996</c:v>
                </c:pt>
                <c:pt idx="4437">
                  <c:v>8.3534500000000005</c:v>
                </c:pt>
                <c:pt idx="4438">
                  <c:v>5.9946299999999999</c:v>
                </c:pt>
                <c:pt idx="4439">
                  <c:v>6.6485799999999999</c:v>
                </c:pt>
                <c:pt idx="4440">
                  <c:v>5.7514000000000003</c:v>
                </c:pt>
                <c:pt idx="4441">
                  <c:v>5.5907900000000001</c:v>
                </c:pt>
                <c:pt idx="4442">
                  <c:v>7.6544299999999996</c:v>
                </c:pt>
                <c:pt idx="4443">
                  <c:v>6.4541899999999996</c:v>
                </c:pt>
                <c:pt idx="4444">
                  <c:v>4.4707299999999996</c:v>
                </c:pt>
                <c:pt idx="4445">
                  <c:v>5.4810699999999999</c:v>
                </c:pt>
                <c:pt idx="4446">
                  <c:v>5.0912300000000004</c:v>
                </c:pt>
                <c:pt idx="4447">
                  <c:v>5.6341000000000001</c:v>
                </c:pt>
                <c:pt idx="4448">
                  <c:v>11.29555</c:v>
                </c:pt>
                <c:pt idx="4449">
                  <c:v>6.3990799999999997</c:v>
                </c:pt>
                <c:pt idx="4450">
                  <c:v>6.3987499999999997</c:v>
                </c:pt>
                <c:pt idx="4451">
                  <c:v>3.7163900000000001</c:v>
                </c:pt>
                <c:pt idx="4452">
                  <c:v>2.8509799999999998</c:v>
                </c:pt>
                <c:pt idx="4453">
                  <c:v>4.8346600000000004</c:v>
                </c:pt>
                <c:pt idx="4454">
                  <c:v>3.8123</c:v>
                </c:pt>
                <c:pt idx="4455">
                  <c:v>2.3297099999999999</c:v>
                </c:pt>
                <c:pt idx="4456">
                  <c:v>5.3244899999999999</c:v>
                </c:pt>
                <c:pt idx="4457">
                  <c:v>7.2606400000000004</c:v>
                </c:pt>
                <c:pt idx="4458">
                  <c:v>5.0374100000000004</c:v>
                </c:pt>
                <c:pt idx="4459">
                  <c:v>4.2343599999999997</c:v>
                </c:pt>
                <c:pt idx="4460">
                  <c:v>2.2722199999999999</c:v>
                </c:pt>
                <c:pt idx="4461">
                  <c:v>5.39269</c:v>
                </c:pt>
                <c:pt idx="4462">
                  <c:v>5.9309500000000002</c:v>
                </c:pt>
                <c:pt idx="4463">
                  <c:v>7.3765700000000001</c:v>
                </c:pt>
                <c:pt idx="4464">
                  <c:v>7.7873799999999997</c:v>
                </c:pt>
                <c:pt idx="4465">
                  <c:v>5.57517</c:v>
                </c:pt>
                <c:pt idx="4466">
                  <c:v>3.0207000000000002</c:v>
                </c:pt>
                <c:pt idx="4467">
                  <c:v>5.53972</c:v>
                </c:pt>
                <c:pt idx="4468">
                  <c:v>5.9475499999999997</c:v>
                </c:pt>
                <c:pt idx="4469">
                  <c:v>6.7697900000000004</c:v>
                </c:pt>
                <c:pt idx="4470">
                  <c:v>4.01898</c:v>
                </c:pt>
                <c:pt idx="4471">
                  <c:v>5.6553000000000004</c:v>
                </c:pt>
                <c:pt idx="4472">
                  <c:v>5.2619899999999999</c:v>
                </c:pt>
                <c:pt idx="4473">
                  <c:v>5.9019399999999997</c:v>
                </c:pt>
                <c:pt idx="4474">
                  <c:v>6.5191100000000004</c:v>
                </c:pt>
                <c:pt idx="4475">
                  <c:v>3.7258599999999999</c:v>
                </c:pt>
                <c:pt idx="4476">
                  <c:v>7.2980999999999998</c:v>
                </c:pt>
                <c:pt idx="4477">
                  <c:v>4.9340400000000004</c:v>
                </c:pt>
                <c:pt idx="4478">
                  <c:v>8.42713</c:v>
                </c:pt>
                <c:pt idx="4479">
                  <c:v>3.1081300000000001</c:v>
                </c:pt>
                <c:pt idx="4480">
                  <c:v>3.1909100000000001</c:v>
                </c:pt>
                <c:pt idx="4481">
                  <c:v>2.7402199999999999</c:v>
                </c:pt>
                <c:pt idx="4482">
                  <c:v>3.1993299999999998</c:v>
                </c:pt>
                <c:pt idx="4483">
                  <c:v>8.31067</c:v>
                </c:pt>
                <c:pt idx="4484">
                  <c:v>2.01633</c:v>
                </c:pt>
                <c:pt idx="4485">
                  <c:v>2.8357000000000001</c:v>
                </c:pt>
                <c:pt idx="4486">
                  <c:v>2.5869499999999999</c:v>
                </c:pt>
                <c:pt idx="4487">
                  <c:v>3.3161999999999998</c:v>
                </c:pt>
                <c:pt idx="4488">
                  <c:v>5.9681600000000001</c:v>
                </c:pt>
                <c:pt idx="4489">
                  <c:v>6.5221900000000002</c:v>
                </c:pt>
                <c:pt idx="4490">
                  <c:v>6.2434000000000003</c:v>
                </c:pt>
                <c:pt idx="4491">
                  <c:v>4.2549299999999999</c:v>
                </c:pt>
                <c:pt idx="4492">
                  <c:v>7.30253</c:v>
                </c:pt>
                <c:pt idx="4493">
                  <c:v>2.7256800000000001</c:v>
                </c:pt>
                <c:pt idx="4494">
                  <c:v>4.3292299999999999</c:v>
                </c:pt>
                <c:pt idx="4495">
                  <c:v>7.6337799999999998</c:v>
                </c:pt>
                <c:pt idx="4496">
                  <c:v>5.4945500000000003</c:v>
                </c:pt>
                <c:pt idx="4497">
                  <c:v>8.5850200000000001</c:v>
                </c:pt>
                <c:pt idx="4498">
                  <c:v>7.6215099999999998</c:v>
                </c:pt>
                <c:pt idx="4499">
                  <c:v>4.60947</c:v>
                </c:pt>
                <c:pt idx="4500">
                  <c:v>4.3954700000000004</c:v>
                </c:pt>
                <c:pt idx="4501">
                  <c:v>2.5284200000000001</c:v>
                </c:pt>
                <c:pt idx="4502">
                  <c:v>7.4924900000000001</c:v>
                </c:pt>
                <c:pt idx="4503">
                  <c:v>8.1331699999999998</c:v>
                </c:pt>
                <c:pt idx="4504">
                  <c:v>7.0653800000000002</c:v>
                </c:pt>
                <c:pt idx="4505">
                  <c:v>5.5412600000000003</c:v>
                </c:pt>
                <c:pt idx="4506">
                  <c:v>3.6308099999999999</c:v>
                </c:pt>
                <c:pt idx="4507">
                  <c:v>8.8449200000000001</c:v>
                </c:pt>
                <c:pt idx="4508">
                  <c:v>8.5779499999999995</c:v>
                </c:pt>
                <c:pt idx="4509">
                  <c:v>6.3068299999999997</c:v>
                </c:pt>
                <c:pt idx="4510">
                  <c:v>4.4260599999999997</c:v>
                </c:pt>
                <c:pt idx="4511">
                  <c:v>3.9333399999999998</c:v>
                </c:pt>
                <c:pt idx="4512">
                  <c:v>4.2360600000000002</c:v>
                </c:pt>
                <c:pt idx="4513">
                  <c:v>4.99472</c:v>
                </c:pt>
                <c:pt idx="4514">
                  <c:v>4.7674700000000003</c:v>
                </c:pt>
                <c:pt idx="4515">
                  <c:v>5.2071300000000003</c:v>
                </c:pt>
                <c:pt idx="4516">
                  <c:v>6.4516200000000001</c:v>
                </c:pt>
                <c:pt idx="4517">
                  <c:v>4.4855700000000001</c:v>
                </c:pt>
                <c:pt idx="4518">
                  <c:v>4.4999399999999996</c:v>
                </c:pt>
                <c:pt idx="4519">
                  <c:v>5.6777300000000004</c:v>
                </c:pt>
                <c:pt idx="4520">
                  <c:v>4.7775600000000003</c:v>
                </c:pt>
                <c:pt idx="4521">
                  <c:v>4.9195799999999998</c:v>
                </c:pt>
                <c:pt idx="4522">
                  <c:v>5.2723100000000001</c:v>
                </c:pt>
                <c:pt idx="4523">
                  <c:v>5.1086499999999999</c:v>
                </c:pt>
                <c:pt idx="4524">
                  <c:v>7.7950499999999998</c:v>
                </c:pt>
                <c:pt idx="4525">
                  <c:v>5.8325699999999996</c:v>
                </c:pt>
                <c:pt idx="4526">
                  <c:v>6.6567699999999999</c:v>
                </c:pt>
                <c:pt idx="4527">
                  <c:v>4.1664199999999996</c:v>
                </c:pt>
                <c:pt idx="4528">
                  <c:v>4.8247799999999996</c:v>
                </c:pt>
                <c:pt idx="4529">
                  <c:v>4.3693799999999996</c:v>
                </c:pt>
                <c:pt idx="4530">
                  <c:v>5.5386499999999996</c:v>
                </c:pt>
                <c:pt idx="4531">
                  <c:v>5.4161000000000001</c:v>
                </c:pt>
                <c:pt idx="4532">
                  <c:v>5.7758799999999999</c:v>
                </c:pt>
                <c:pt idx="4533">
                  <c:v>2.6245500000000002</c:v>
                </c:pt>
                <c:pt idx="4534">
                  <c:v>4.0703800000000001</c:v>
                </c:pt>
                <c:pt idx="4535">
                  <c:v>3.1674099999999998</c:v>
                </c:pt>
                <c:pt idx="4536">
                  <c:v>2.1097100000000002</c:v>
                </c:pt>
                <c:pt idx="4537">
                  <c:v>5.5723700000000003</c:v>
                </c:pt>
                <c:pt idx="4538">
                  <c:v>6.2536199999999997</c:v>
                </c:pt>
                <c:pt idx="4539">
                  <c:v>8.1201600000000003</c:v>
                </c:pt>
                <c:pt idx="4540">
                  <c:v>7.1049800000000003</c:v>
                </c:pt>
                <c:pt idx="4541">
                  <c:v>2.9632100000000001</c:v>
                </c:pt>
                <c:pt idx="4542">
                  <c:v>5.1090400000000002</c:v>
                </c:pt>
                <c:pt idx="4543">
                  <c:v>4.4287000000000001</c:v>
                </c:pt>
                <c:pt idx="4544">
                  <c:v>5.8062100000000001</c:v>
                </c:pt>
                <c:pt idx="4545">
                  <c:v>5.2172700000000001</c:v>
                </c:pt>
                <c:pt idx="4546">
                  <c:v>5.9540699999999998</c:v>
                </c:pt>
                <c:pt idx="4547">
                  <c:v>3.4917899999999999</c:v>
                </c:pt>
                <c:pt idx="4548">
                  <c:v>6.6904500000000002</c:v>
                </c:pt>
                <c:pt idx="4549">
                  <c:v>4.2454700000000001</c:v>
                </c:pt>
                <c:pt idx="4550">
                  <c:v>6.3194900000000001</c:v>
                </c:pt>
                <c:pt idx="4551">
                  <c:v>4.6124400000000003</c:v>
                </c:pt>
                <c:pt idx="4552">
                  <c:v>6.2110300000000001</c:v>
                </c:pt>
                <c:pt idx="4553">
                  <c:v>4.2727599999999999</c:v>
                </c:pt>
                <c:pt idx="4554">
                  <c:v>6.0992699999999997</c:v>
                </c:pt>
                <c:pt idx="4555">
                  <c:v>7.1534899999999997</c:v>
                </c:pt>
                <c:pt idx="4556">
                  <c:v>4.0681700000000003</c:v>
                </c:pt>
                <c:pt idx="4557">
                  <c:v>6.0807500000000001</c:v>
                </c:pt>
                <c:pt idx="4558">
                  <c:v>6.0869900000000001</c:v>
                </c:pt>
                <c:pt idx="4559">
                  <c:v>7.0406700000000004</c:v>
                </c:pt>
                <c:pt idx="4560">
                  <c:v>6.5609400000000004</c:v>
                </c:pt>
                <c:pt idx="4561">
                  <c:v>6.2463600000000001</c:v>
                </c:pt>
                <c:pt idx="4562">
                  <c:v>3.23089</c:v>
                </c:pt>
                <c:pt idx="4563">
                  <c:v>7.3028700000000004</c:v>
                </c:pt>
                <c:pt idx="4564">
                  <c:v>3.4756900000000002</c:v>
                </c:pt>
                <c:pt idx="4565">
                  <c:v>4.8543700000000003</c:v>
                </c:pt>
                <c:pt idx="4566">
                  <c:v>6.9667599999999998</c:v>
                </c:pt>
                <c:pt idx="4567">
                  <c:v>6.5893199999999998</c:v>
                </c:pt>
                <c:pt idx="4568">
                  <c:v>7.2509199999999998</c:v>
                </c:pt>
                <c:pt idx="4569">
                  <c:v>6.5109899999999996</c:v>
                </c:pt>
                <c:pt idx="4570">
                  <c:v>4.19008</c:v>
                </c:pt>
                <c:pt idx="4571">
                  <c:v>8.5789100000000005</c:v>
                </c:pt>
                <c:pt idx="4572">
                  <c:v>5.5715399999999997</c:v>
                </c:pt>
                <c:pt idx="4573">
                  <c:v>4.8266999999999998</c:v>
                </c:pt>
                <c:pt idx="4574">
                  <c:v>5.8429700000000002</c:v>
                </c:pt>
                <c:pt idx="4575">
                  <c:v>5.5133700000000001</c:v>
                </c:pt>
                <c:pt idx="4576">
                  <c:v>7.9031000000000002</c:v>
                </c:pt>
                <c:pt idx="4577">
                  <c:v>3.2852899999999998</c:v>
                </c:pt>
                <c:pt idx="4578">
                  <c:v>3.1503800000000002</c:v>
                </c:pt>
                <c:pt idx="4579">
                  <c:v>6.8129</c:v>
                </c:pt>
                <c:pt idx="4580">
                  <c:v>7.6106699999999998</c:v>
                </c:pt>
                <c:pt idx="4581">
                  <c:v>6.6826999999999996</c:v>
                </c:pt>
                <c:pt idx="4582">
                  <c:v>10.16197</c:v>
                </c:pt>
                <c:pt idx="4583">
                  <c:v>5.9541899999999996</c:v>
                </c:pt>
                <c:pt idx="4584">
                  <c:v>4.2902399999999998</c:v>
                </c:pt>
                <c:pt idx="4585">
                  <c:v>3.9642599999999999</c:v>
                </c:pt>
                <c:pt idx="4586">
                  <c:v>4.7680499999999997</c:v>
                </c:pt>
                <c:pt idx="4587">
                  <c:v>8.1280599999999996</c:v>
                </c:pt>
                <c:pt idx="4588">
                  <c:v>7.1738299999999997</c:v>
                </c:pt>
                <c:pt idx="4589">
                  <c:v>4.53925</c:v>
                </c:pt>
                <c:pt idx="4590">
                  <c:v>7.74953</c:v>
                </c:pt>
                <c:pt idx="4591">
                  <c:v>5.2624199999999997</c:v>
                </c:pt>
                <c:pt idx="4592">
                  <c:v>3.0644399999999998</c:v>
                </c:pt>
                <c:pt idx="4593">
                  <c:v>4.3933900000000001</c:v>
                </c:pt>
                <c:pt idx="4594">
                  <c:v>7.4209800000000001</c:v>
                </c:pt>
                <c:pt idx="4595">
                  <c:v>7.0659999999999998</c:v>
                </c:pt>
                <c:pt idx="4596">
                  <c:v>3.7486000000000002</c:v>
                </c:pt>
                <c:pt idx="4597">
                  <c:v>2.4951099999999999</c:v>
                </c:pt>
                <c:pt idx="4598">
                  <c:v>4.69801</c:v>
                </c:pt>
                <c:pt idx="4599">
                  <c:v>5.3725199999999997</c:v>
                </c:pt>
                <c:pt idx="4600">
                  <c:v>7.3256199999999998</c:v>
                </c:pt>
                <c:pt idx="4601">
                  <c:v>3.0443199999999999</c:v>
                </c:pt>
                <c:pt idx="4602">
                  <c:v>2.7695599999999998</c:v>
                </c:pt>
                <c:pt idx="4603">
                  <c:v>2.2562000000000002</c:v>
                </c:pt>
                <c:pt idx="4604">
                  <c:v>2.8670800000000001</c:v>
                </c:pt>
                <c:pt idx="4605">
                  <c:v>9.0380099999999999</c:v>
                </c:pt>
                <c:pt idx="4606">
                  <c:v>4.9506500000000004</c:v>
                </c:pt>
                <c:pt idx="4607">
                  <c:v>3.57151</c:v>
                </c:pt>
                <c:pt idx="4608">
                  <c:v>3.8469600000000002</c:v>
                </c:pt>
                <c:pt idx="4609">
                  <c:v>5.5467500000000003</c:v>
                </c:pt>
                <c:pt idx="4610">
                  <c:v>4.5364199999999997</c:v>
                </c:pt>
                <c:pt idx="4611">
                  <c:v>8.00685</c:v>
                </c:pt>
                <c:pt idx="4612">
                  <c:v>4.9859600000000004</c:v>
                </c:pt>
                <c:pt idx="4613">
                  <c:v>7.1956800000000003</c:v>
                </c:pt>
                <c:pt idx="4614">
                  <c:v>4.8979400000000002</c:v>
                </c:pt>
                <c:pt idx="4615">
                  <c:v>4.8012199999999998</c:v>
                </c:pt>
                <c:pt idx="4616">
                  <c:v>6.5822900000000004</c:v>
                </c:pt>
                <c:pt idx="4617">
                  <c:v>2.46909</c:v>
                </c:pt>
                <c:pt idx="4618">
                  <c:v>5.6436200000000003</c:v>
                </c:pt>
                <c:pt idx="4619">
                  <c:v>6.2228000000000003</c:v>
                </c:pt>
                <c:pt idx="4620">
                  <c:v>6.6534599999999999</c:v>
                </c:pt>
                <c:pt idx="4621">
                  <c:v>7.0328099999999996</c:v>
                </c:pt>
                <c:pt idx="4622">
                  <c:v>7.6295799999999998</c:v>
                </c:pt>
                <c:pt idx="4623">
                  <c:v>5.9607700000000001</c:v>
                </c:pt>
                <c:pt idx="4624">
                  <c:v>5.7959699999999996</c:v>
                </c:pt>
                <c:pt idx="4625">
                  <c:v>7.08887</c:v>
                </c:pt>
                <c:pt idx="4626">
                  <c:v>4.6891499999999997</c:v>
                </c:pt>
                <c:pt idx="4627">
                  <c:v>7.7230499999999997</c:v>
                </c:pt>
                <c:pt idx="4628">
                  <c:v>5.96061</c:v>
                </c:pt>
                <c:pt idx="4629">
                  <c:v>4.7339599999999997</c:v>
                </c:pt>
                <c:pt idx="4630">
                  <c:v>7.2616199999999997</c:v>
                </c:pt>
                <c:pt idx="4631">
                  <c:v>4.6578400000000002</c:v>
                </c:pt>
                <c:pt idx="4632">
                  <c:v>7.8885699999999996</c:v>
                </c:pt>
                <c:pt idx="4633">
                  <c:v>6.5048700000000004</c:v>
                </c:pt>
                <c:pt idx="4634">
                  <c:v>4.7852399999999999</c:v>
                </c:pt>
                <c:pt idx="4635">
                  <c:v>7.1725099999999999</c:v>
                </c:pt>
                <c:pt idx="4636">
                  <c:v>7.6998100000000003</c:v>
                </c:pt>
                <c:pt idx="4637">
                  <c:v>3.6611899999999999</c:v>
                </c:pt>
                <c:pt idx="4638">
                  <c:v>1.9085700000000001</c:v>
                </c:pt>
                <c:pt idx="4639">
                  <c:v>6.9911399999999997</c:v>
                </c:pt>
                <c:pt idx="4640">
                  <c:v>5.11693</c:v>
                </c:pt>
                <c:pt idx="4641">
                  <c:v>4.6602699999999997</c:v>
                </c:pt>
                <c:pt idx="4642">
                  <c:v>5.6813200000000004</c:v>
                </c:pt>
                <c:pt idx="4643">
                  <c:v>6.8898000000000001</c:v>
                </c:pt>
                <c:pt idx="4644">
                  <c:v>4.9797500000000001</c:v>
                </c:pt>
                <c:pt idx="4645">
                  <c:v>5.7014399999999998</c:v>
                </c:pt>
                <c:pt idx="4646">
                  <c:v>5.7068300000000001</c:v>
                </c:pt>
                <c:pt idx="4647">
                  <c:v>5.0312400000000004</c:v>
                </c:pt>
                <c:pt idx="4648">
                  <c:v>3.8307899999999999</c:v>
                </c:pt>
                <c:pt idx="4649">
                  <c:v>5.5743900000000002</c:v>
                </c:pt>
                <c:pt idx="4650">
                  <c:v>6.883</c:v>
                </c:pt>
                <c:pt idx="4651">
                  <c:v>7.2514799999999999</c:v>
                </c:pt>
                <c:pt idx="4652">
                  <c:v>8.6331299999999995</c:v>
                </c:pt>
                <c:pt idx="4653">
                  <c:v>5.80877</c:v>
                </c:pt>
                <c:pt idx="4654">
                  <c:v>5.0742099999999999</c:v>
                </c:pt>
                <c:pt idx="4655">
                  <c:v>7.1632199999999999</c:v>
                </c:pt>
                <c:pt idx="4656">
                  <c:v>6.2337800000000003</c:v>
                </c:pt>
                <c:pt idx="4657">
                  <c:v>4.2871699999999997</c:v>
                </c:pt>
                <c:pt idx="4658">
                  <c:v>5.6698300000000001</c:v>
                </c:pt>
                <c:pt idx="4659">
                  <c:v>6.1126899999999997</c:v>
                </c:pt>
                <c:pt idx="4660">
                  <c:v>7.2671000000000001</c:v>
                </c:pt>
                <c:pt idx="4661">
                  <c:v>5.4534200000000004</c:v>
                </c:pt>
                <c:pt idx="4662">
                  <c:v>4.8162700000000003</c:v>
                </c:pt>
                <c:pt idx="4663">
                  <c:v>5.2175599999999998</c:v>
                </c:pt>
                <c:pt idx="4664">
                  <c:v>4.01898</c:v>
                </c:pt>
                <c:pt idx="4665">
                  <c:v>3.9530500000000002</c:v>
                </c:pt>
                <c:pt idx="4666">
                  <c:v>3.4606300000000001</c:v>
                </c:pt>
                <c:pt idx="4667">
                  <c:v>2.9863499999999998</c:v>
                </c:pt>
                <c:pt idx="4668">
                  <c:v>3.2967300000000002</c:v>
                </c:pt>
                <c:pt idx="4669">
                  <c:v>4.6158999999999999</c:v>
                </c:pt>
                <c:pt idx="4670">
                  <c:v>2.9105799999999999</c:v>
                </c:pt>
                <c:pt idx="4671">
                  <c:v>4.1447099999999999</c:v>
                </c:pt>
                <c:pt idx="4672">
                  <c:v>3.8237000000000001</c:v>
                </c:pt>
                <c:pt idx="4673">
                  <c:v>4.4781000000000004</c:v>
                </c:pt>
                <c:pt idx="4674">
                  <c:v>2.9679700000000002</c:v>
                </c:pt>
                <c:pt idx="4675">
                  <c:v>3.1625200000000002</c:v>
                </c:pt>
                <c:pt idx="4676">
                  <c:v>4.3651099999999996</c:v>
                </c:pt>
                <c:pt idx="4677">
                  <c:v>4.43316</c:v>
                </c:pt>
                <c:pt idx="4678">
                  <c:v>4.43316</c:v>
                </c:pt>
                <c:pt idx="4679">
                  <c:v>4.01708</c:v>
                </c:pt>
                <c:pt idx="4680">
                  <c:v>4.8543700000000003</c:v>
                </c:pt>
                <c:pt idx="4681">
                  <c:v>3.40456</c:v>
                </c:pt>
                <c:pt idx="4682">
                  <c:v>3.40456</c:v>
                </c:pt>
                <c:pt idx="4683">
                  <c:v>3.40456</c:v>
                </c:pt>
                <c:pt idx="4684">
                  <c:v>3.40456</c:v>
                </c:pt>
                <c:pt idx="4685">
                  <c:v>2.2750400000000002</c:v>
                </c:pt>
                <c:pt idx="4686">
                  <c:v>4.7213700000000003</c:v>
                </c:pt>
                <c:pt idx="4687">
                  <c:v>5.4160000000000004</c:v>
                </c:pt>
                <c:pt idx="4688">
                  <c:v>6.3891200000000001</c:v>
                </c:pt>
                <c:pt idx="4689">
                  <c:v>3.8248700000000002</c:v>
                </c:pt>
                <c:pt idx="4690">
                  <c:v>4.4975899999999998</c:v>
                </c:pt>
                <c:pt idx="4691">
                  <c:v>3.0034100000000001</c:v>
                </c:pt>
                <c:pt idx="4692">
                  <c:v>3.3409900000000001</c:v>
                </c:pt>
                <c:pt idx="4693">
                  <c:v>4.8204799999999999</c:v>
                </c:pt>
                <c:pt idx="4694">
                  <c:v>8.1848700000000001</c:v>
                </c:pt>
                <c:pt idx="4695">
                  <c:v>2.5545100000000001</c:v>
                </c:pt>
                <c:pt idx="4696">
                  <c:v>6.01464</c:v>
                </c:pt>
                <c:pt idx="4697">
                  <c:v>8.0863700000000005</c:v>
                </c:pt>
                <c:pt idx="4698">
                  <c:v>3.2509999999999999</c:v>
                </c:pt>
                <c:pt idx="4699">
                  <c:v>2.72837</c:v>
                </c:pt>
                <c:pt idx="4700">
                  <c:v>6.1990699999999999</c:v>
                </c:pt>
                <c:pt idx="4701">
                  <c:v>2.2673100000000002</c:v>
                </c:pt>
                <c:pt idx="4702">
                  <c:v>2.9113799999999999</c:v>
                </c:pt>
                <c:pt idx="4703">
                  <c:v>2.5353400000000001</c:v>
                </c:pt>
                <c:pt idx="4704">
                  <c:v>4.6702399999999997</c:v>
                </c:pt>
                <c:pt idx="4705">
                  <c:v>5.8470500000000003</c:v>
                </c:pt>
                <c:pt idx="4706">
                  <c:v>3.4835799999999999</c:v>
                </c:pt>
                <c:pt idx="4707">
                  <c:v>6.1079600000000003</c:v>
                </c:pt>
                <c:pt idx="4708">
                  <c:v>4.79887</c:v>
                </c:pt>
                <c:pt idx="4709">
                  <c:v>4.6844999999999999</c:v>
                </c:pt>
                <c:pt idx="4710">
                  <c:v>7.7764600000000002</c:v>
                </c:pt>
                <c:pt idx="4711">
                  <c:v>2.3635000000000002</c:v>
                </c:pt>
                <c:pt idx="4712">
                  <c:v>2.6093000000000002</c:v>
                </c:pt>
                <c:pt idx="4713">
                  <c:v>4.2360600000000002</c:v>
                </c:pt>
                <c:pt idx="4714">
                  <c:v>7.4412500000000001</c:v>
                </c:pt>
                <c:pt idx="4715">
                  <c:v>6.1147099999999996</c:v>
                </c:pt>
                <c:pt idx="4716">
                  <c:v>3.8102800000000001</c:v>
                </c:pt>
                <c:pt idx="4717">
                  <c:v>8.8257300000000001</c:v>
                </c:pt>
                <c:pt idx="4718">
                  <c:v>3.6704599999999998</c:v>
                </c:pt>
                <c:pt idx="4719">
                  <c:v>6.9879100000000003</c:v>
                </c:pt>
                <c:pt idx="4720">
                  <c:v>5.3652899999999999</c:v>
                </c:pt>
                <c:pt idx="4721">
                  <c:v>3.5005000000000002</c:v>
                </c:pt>
                <c:pt idx="4722">
                  <c:v>5.3395400000000004</c:v>
                </c:pt>
                <c:pt idx="4723">
                  <c:v>9.1392100000000003</c:v>
                </c:pt>
                <c:pt idx="4724">
                  <c:v>4.7635100000000001</c:v>
                </c:pt>
                <c:pt idx="4725">
                  <c:v>3.4094199999999999</c:v>
                </c:pt>
                <c:pt idx="4726">
                  <c:v>2.7313999999999998</c:v>
                </c:pt>
                <c:pt idx="4727">
                  <c:v>4.4672700000000001</c:v>
                </c:pt>
                <c:pt idx="4728">
                  <c:v>4.4749600000000003</c:v>
                </c:pt>
                <c:pt idx="4729">
                  <c:v>4.0070100000000002</c:v>
                </c:pt>
                <c:pt idx="4730">
                  <c:v>7.81332</c:v>
                </c:pt>
                <c:pt idx="4731">
                  <c:v>4.6345599999999996</c:v>
                </c:pt>
                <c:pt idx="4732">
                  <c:v>8.2771299999999997</c:v>
                </c:pt>
                <c:pt idx="4733">
                  <c:v>5.6708699999999999</c:v>
                </c:pt>
                <c:pt idx="4734">
                  <c:v>3.5054400000000001</c:v>
                </c:pt>
                <c:pt idx="4735">
                  <c:v>6.78559</c:v>
                </c:pt>
                <c:pt idx="4736">
                  <c:v>2.76823</c:v>
                </c:pt>
                <c:pt idx="4737">
                  <c:v>2.63232</c:v>
                </c:pt>
                <c:pt idx="4738">
                  <c:v>8.6923100000000009</c:v>
                </c:pt>
                <c:pt idx="4739">
                  <c:v>4.4625399999999997</c:v>
                </c:pt>
                <c:pt idx="4740">
                  <c:v>4.0591200000000001</c:v>
                </c:pt>
                <c:pt idx="4741">
                  <c:v>7.5340699999999998</c:v>
                </c:pt>
                <c:pt idx="4742">
                  <c:v>4.5984600000000002</c:v>
                </c:pt>
                <c:pt idx="4743">
                  <c:v>2.5270700000000001</c:v>
                </c:pt>
                <c:pt idx="4744">
                  <c:v>5.6433799999999996</c:v>
                </c:pt>
                <c:pt idx="4745">
                  <c:v>4.3790899999999997</c:v>
                </c:pt>
                <c:pt idx="4746">
                  <c:v>3.6853400000000001</c:v>
                </c:pt>
                <c:pt idx="4747">
                  <c:v>6.2594000000000003</c:v>
                </c:pt>
                <c:pt idx="4748">
                  <c:v>2.0471200000000001</c:v>
                </c:pt>
                <c:pt idx="4749">
                  <c:v>9.1313200000000005</c:v>
                </c:pt>
                <c:pt idx="4750">
                  <c:v>7.7756600000000002</c:v>
                </c:pt>
                <c:pt idx="4751">
                  <c:v>7.7771100000000004</c:v>
                </c:pt>
                <c:pt idx="4752">
                  <c:v>5.1288200000000002</c:v>
                </c:pt>
                <c:pt idx="4753">
                  <c:v>4.4869399999999997</c:v>
                </c:pt>
                <c:pt idx="4754">
                  <c:v>9.9441799999999994</c:v>
                </c:pt>
                <c:pt idx="4755">
                  <c:v>9.2089499999999997</c:v>
                </c:pt>
                <c:pt idx="4756">
                  <c:v>3.1100400000000001</c:v>
                </c:pt>
                <c:pt idx="4757">
                  <c:v>3.5006200000000001</c:v>
                </c:pt>
                <c:pt idx="4758">
                  <c:v>6.5475399999999997</c:v>
                </c:pt>
                <c:pt idx="4759">
                  <c:v>9.3403700000000001</c:v>
                </c:pt>
                <c:pt idx="4760">
                  <c:v>2.2047300000000001</c:v>
                </c:pt>
                <c:pt idx="4761">
                  <c:v>5.4051999999999998</c:v>
                </c:pt>
                <c:pt idx="4762">
                  <c:v>2.3779499999999998</c:v>
                </c:pt>
                <c:pt idx="4763">
                  <c:v>2.0582699999999998</c:v>
                </c:pt>
                <c:pt idx="4764">
                  <c:v>1.96492</c:v>
                </c:pt>
                <c:pt idx="4765">
                  <c:v>3.2837800000000001</c:v>
                </c:pt>
                <c:pt idx="4766">
                  <c:v>2.4917899999999999</c:v>
                </c:pt>
                <c:pt idx="4767">
                  <c:v>2.31297</c:v>
                </c:pt>
                <c:pt idx="4768">
                  <c:v>4.2687999999999997</c:v>
                </c:pt>
                <c:pt idx="4769">
                  <c:v>3.35738</c:v>
                </c:pt>
                <c:pt idx="4770">
                  <c:v>2.3929499999999999</c:v>
                </c:pt>
                <c:pt idx="4771">
                  <c:v>2.3139799999999999</c:v>
                </c:pt>
                <c:pt idx="4772">
                  <c:v>2.5336400000000001</c:v>
                </c:pt>
                <c:pt idx="4773">
                  <c:v>2.37656</c:v>
                </c:pt>
                <c:pt idx="4774">
                  <c:v>2.0682900000000002</c:v>
                </c:pt>
                <c:pt idx="4775">
                  <c:v>2.5912099999999998</c:v>
                </c:pt>
                <c:pt idx="4776">
                  <c:v>4.29359</c:v>
                </c:pt>
                <c:pt idx="4777">
                  <c:v>5.9521199999999999</c:v>
                </c:pt>
                <c:pt idx="4778">
                  <c:v>3.4432</c:v>
                </c:pt>
                <c:pt idx="4779">
                  <c:v>3.6133899999999999</c:v>
                </c:pt>
                <c:pt idx="4780">
                  <c:v>1.97485</c:v>
                </c:pt>
                <c:pt idx="4781">
                  <c:v>4.5261199999999997</c:v>
                </c:pt>
                <c:pt idx="4782">
                  <c:v>3.0731899999999999</c:v>
                </c:pt>
                <c:pt idx="4783">
                  <c:v>2.0644100000000001</c:v>
                </c:pt>
                <c:pt idx="4784">
                  <c:v>7.7340400000000002</c:v>
                </c:pt>
                <c:pt idx="4785">
                  <c:v>6.1310200000000004</c:v>
                </c:pt>
                <c:pt idx="4786">
                  <c:v>7.1075400000000002</c:v>
                </c:pt>
                <c:pt idx="4787">
                  <c:v>3.8936999999999999</c:v>
                </c:pt>
                <c:pt idx="4788">
                  <c:v>3.3046799999999998</c:v>
                </c:pt>
                <c:pt idx="4789">
                  <c:v>7.71821</c:v>
                </c:pt>
                <c:pt idx="4790">
                  <c:v>5.4396300000000002</c:v>
                </c:pt>
                <c:pt idx="4791">
                  <c:v>3.3875099999999998</c:v>
                </c:pt>
                <c:pt idx="4792">
                  <c:v>5.4295</c:v>
                </c:pt>
                <c:pt idx="4793">
                  <c:v>3.4723999999999999</c:v>
                </c:pt>
                <c:pt idx="4794">
                  <c:v>8.8357100000000006</c:v>
                </c:pt>
                <c:pt idx="4795">
                  <c:v>5.40991</c:v>
                </c:pt>
                <c:pt idx="4796">
                  <c:v>2.55993</c:v>
                </c:pt>
                <c:pt idx="4797">
                  <c:v>2.4164599999999998</c:v>
                </c:pt>
                <c:pt idx="4798">
                  <c:v>7.4537000000000004</c:v>
                </c:pt>
                <c:pt idx="4799">
                  <c:v>8.3754500000000007</c:v>
                </c:pt>
                <c:pt idx="4800">
                  <c:v>2.8534299999999999</c:v>
                </c:pt>
                <c:pt idx="4801">
                  <c:v>6.0874600000000001</c:v>
                </c:pt>
                <c:pt idx="4802">
                  <c:v>6.88497</c:v>
                </c:pt>
                <c:pt idx="4803">
                  <c:v>9.4958200000000001</c:v>
                </c:pt>
                <c:pt idx="4804">
                  <c:v>7.7578199999999997</c:v>
                </c:pt>
                <c:pt idx="4805">
                  <c:v>5.2869900000000003</c:v>
                </c:pt>
                <c:pt idx="4806">
                  <c:v>3.9357199999999999</c:v>
                </c:pt>
                <c:pt idx="4807">
                  <c:v>6.9578699999999998</c:v>
                </c:pt>
                <c:pt idx="4808">
                  <c:v>5.0428100000000002</c:v>
                </c:pt>
                <c:pt idx="4809">
                  <c:v>6.6288600000000004</c:v>
                </c:pt>
                <c:pt idx="4810">
                  <c:v>5.79901</c:v>
                </c:pt>
                <c:pt idx="4811">
                  <c:v>5.1177700000000002</c:v>
                </c:pt>
                <c:pt idx="4812">
                  <c:v>7.3056999999999999</c:v>
                </c:pt>
                <c:pt idx="4813">
                  <c:v>4.0388200000000003</c:v>
                </c:pt>
                <c:pt idx="4814">
                  <c:v>3.2071000000000001</c:v>
                </c:pt>
                <c:pt idx="4815">
                  <c:v>2.0793599999999999</c:v>
                </c:pt>
                <c:pt idx="4816">
                  <c:v>6.9922700000000004</c:v>
                </c:pt>
                <c:pt idx="4817">
                  <c:v>5.6058000000000003</c:v>
                </c:pt>
                <c:pt idx="4818">
                  <c:v>5.2208699999999997</c:v>
                </c:pt>
                <c:pt idx="4819">
                  <c:v>2.7392400000000001</c:v>
                </c:pt>
                <c:pt idx="4820">
                  <c:v>3.15116</c:v>
                </c:pt>
                <c:pt idx="4821">
                  <c:v>2.47187</c:v>
                </c:pt>
                <c:pt idx="4822">
                  <c:v>4.0922000000000001</c:v>
                </c:pt>
                <c:pt idx="4823">
                  <c:v>4.2962899999999999</c:v>
                </c:pt>
                <c:pt idx="4824">
                  <c:v>4.5235799999999999</c:v>
                </c:pt>
                <c:pt idx="4825">
                  <c:v>7.4523200000000003</c:v>
                </c:pt>
                <c:pt idx="4826">
                  <c:v>7.4550700000000001</c:v>
                </c:pt>
                <c:pt idx="4827">
                  <c:v>4.1344599999999998</c:v>
                </c:pt>
                <c:pt idx="4828">
                  <c:v>4.46563</c:v>
                </c:pt>
                <c:pt idx="4829">
                  <c:v>3.3896999999999999</c:v>
                </c:pt>
                <c:pt idx="4830">
                  <c:v>2.8858999999999999</c:v>
                </c:pt>
                <c:pt idx="4831">
                  <c:v>5.7239899999999997</c:v>
                </c:pt>
                <c:pt idx="4832">
                  <c:v>5.2703300000000004</c:v>
                </c:pt>
                <c:pt idx="4833">
                  <c:v>8.7119400000000002</c:v>
                </c:pt>
                <c:pt idx="4834">
                  <c:v>4.0611699999999997</c:v>
                </c:pt>
                <c:pt idx="4835">
                  <c:v>2.4678599999999999</c:v>
                </c:pt>
                <c:pt idx="4836">
                  <c:v>5.2885799999999996</c:v>
                </c:pt>
                <c:pt idx="4837">
                  <c:v>6.7272100000000004</c:v>
                </c:pt>
                <c:pt idx="4838">
                  <c:v>3.1082800000000002</c:v>
                </c:pt>
                <c:pt idx="4839">
                  <c:v>5.1747500000000004</c:v>
                </c:pt>
                <c:pt idx="4840">
                  <c:v>5.6784999999999997</c:v>
                </c:pt>
                <c:pt idx="4841">
                  <c:v>6.05253</c:v>
                </c:pt>
                <c:pt idx="4842">
                  <c:v>2.6317300000000001</c:v>
                </c:pt>
                <c:pt idx="4843">
                  <c:v>2.3236699999999999</c:v>
                </c:pt>
                <c:pt idx="4844">
                  <c:v>7.5597000000000003</c:v>
                </c:pt>
                <c:pt idx="4845">
                  <c:v>6.0883000000000003</c:v>
                </c:pt>
                <c:pt idx="4846">
                  <c:v>6.51227</c:v>
                </c:pt>
                <c:pt idx="4847">
                  <c:v>5.6345400000000003</c:v>
                </c:pt>
                <c:pt idx="4848">
                  <c:v>7.9477900000000004</c:v>
                </c:pt>
                <c:pt idx="4849">
                  <c:v>5.3726399999999996</c:v>
                </c:pt>
                <c:pt idx="4850">
                  <c:v>3.17157</c:v>
                </c:pt>
                <c:pt idx="4851">
                  <c:v>5.2644799999999998</c:v>
                </c:pt>
                <c:pt idx="4852">
                  <c:v>5.7949999999999999</c:v>
                </c:pt>
                <c:pt idx="4853">
                  <c:v>10.830069999999999</c:v>
                </c:pt>
                <c:pt idx="4854">
                  <c:v>7.0608599999999999</c:v>
                </c:pt>
                <c:pt idx="4855">
                  <c:v>7.1444999999999999</c:v>
                </c:pt>
                <c:pt idx="4856">
                  <c:v>4.9190199999999997</c:v>
                </c:pt>
                <c:pt idx="4857">
                  <c:v>3.1814800000000001</c:v>
                </c:pt>
                <c:pt idx="4858">
                  <c:v>6.5619100000000001</c:v>
                </c:pt>
                <c:pt idx="4859">
                  <c:v>2.43893</c:v>
                </c:pt>
                <c:pt idx="4860">
                  <c:v>2.6930499999999999</c:v>
                </c:pt>
                <c:pt idx="4861">
                  <c:v>4.3100500000000004</c:v>
                </c:pt>
                <c:pt idx="4862">
                  <c:v>6.2953400000000004</c:v>
                </c:pt>
                <c:pt idx="4863">
                  <c:v>5.0735200000000003</c:v>
                </c:pt>
                <c:pt idx="4864">
                  <c:v>1.91018</c:v>
                </c:pt>
                <c:pt idx="4865">
                  <c:v>6.2826500000000003</c:v>
                </c:pt>
                <c:pt idx="4866">
                  <c:v>2.5905999999999998</c:v>
                </c:pt>
                <c:pt idx="4867">
                  <c:v>4.0155700000000003</c:v>
                </c:pt>
                <c:pt idx="4868">
                  <c:v>3.95357</c:v>
                </c:pt>
                <c:pt idx="4869">
                  <c:v>6.0232000000000001</c:v>
                </c:pt>
                <c:pt idx="4870">
                  <c:v>3.2829999999999999</c:v>
                </c:pt>
                <c:pt idx="4871">
                  <c:v>4.1261700000000001</c:v>
                </c:pt>
                <c:pt idx="4872">
                  <c:v>6.1959400000000002</c:v>
                </c:pt>
                <c:pt idx="4873">
                  <c:v>2.74159</c:v>
                </c:pt>
                <c:pt idx="4874">
                  <c:v>3.1480000000000001</c:v>
                </c:pt>
                <c:pt idx="4875">
                  <c:v>5.3880499999999998</c:v>
                </c:pt>
                <c:pt idx="4876">
                  <c:v>8.2221399999999996</c:v>
                </c:pt>
                <c:pt idx="4877">
                  <c:v>5.7981699999999998</c:v>
                </c:pt>
                <c:pt idx="4878">
                  <c:v>3.9169499999999999</c:v>
                </c:pt>
                <c:pt idx="4879">
                  <c:v>3.65035</c:v>
                </c:pt>
                <c:pt idx="4880">
                  <c:v>6.21427</c:v>
                </c:pt>
                <c:pt idx="4881">
                  <c:v>6.3320600000000002</c:v>
                </c:pt>
                <c:pt idx="4882">
                  <c:v>2.9074300000000002</c:v>
                </c:pt>
                <c:pt idx="4883">
                  <c:v>6.9323699999999997</c:v>
                </c:pt>
                <c:pt idx="4884">
                  <c:v>4.0006300000000001</c:v>
                </c:pt>
                <c:pt idx="4885">
                  <c:v>3.9046699999999999</c:v>
                </c:pt>
                <c:pt idx="4886">
                  <c:v>2.8132999999999999</c:v>
                </c:pt>
                <c:pt idx="4887">
                  <c:v>6.7461099999999998</c:v>
                </c:pt>
                <c:pt idx="4888">
                  <c:v>5.2923499999999999</c:v>
                </c:pt>
                <c:pt idx="4889">
                  <c:v>5.2732099999999997</c:v>
                </c:pt>
                <c:pt idx="4890">
                  <c:v>5.7887500000000003</c:v>
                </c:pt>
                <c:pt idx="4891">
                  <c:v>4.33474</c:v>
                </c:pt>
                <c:pt idx="4892">
                  <c:v>3.6449099999999999</c:v>
                </c:pt>
                <c:pt idx="4893">
                  <c:v>2.7713700000000001</c:v>
                </c:pt>
                <c:pt idx="4894">
                  <c:v>6.3547500000000001</c:v>
                </c:pt>
                <c:pt idx="4895">
                  <c:v>5.7722800000000003</c:v>
                </c:pt>
                <c:pt idx="4896">
                  <c:v>6.3641699999999997</c:v>
                </c:pt>
                <c:pt idx="4897">
                  <c:v>5.1407999999999996</c:v>
                </c:pt>
                <c:pt idx="4898">
                  <c:v>5.9117899999999999</c:v>
                </c:pt>
                <c:pt idx="4899">
                  <c:v>6.1416599999999999</c:v>
                </c:pt>
                <c:pt idx="4900">
                  <c:v>2.3054299999999999</c:v>
                </c:pt>
                <c:pt idx="4901">
                  <c:v>5.6078200000000002</c:v>
                </c:pt>
                <c:pt idx="4902">
                  <c:v>4.8090999999999999</c:v>
                </c:pt>
                <c:pt idx="4903">
                  <c:v>7.9888399999999997</c:v>
                </c:pt>
                <c:pt idx="4904">
                  <c:v>3.4432499999999999</c:v>
                </c:pt>
                <c:pt idx="4905">
                  <c:v>8.9160799999999991</c:v>
                </c:pt>
                <c:pt idx="4906">
                  <c:v>4.5666000000000002</c:v>
                </c:pt>
                <c:pt idx="4907">
                  <c:v>5.9266300000000003</c:v>
                </c:pt>
                <c:pt idx="4908">
                  <c:v>3.8210899999999999</c:v>
                </c:pt>
                <c:pt idx="4909">
                  <c:v>7.0106299999999999</c:v>
                </c:pt>
                <c:pt idx="4910">
                  <c:v>2.4279899999999999</c:v>
                </c:pt>
                <c:pt idx="4911">
                  <c:v>4.7508999999999997</c:v>
                </c:pt>
                <c:pt idx="4912">
                  <c:v>3.5760100000000001</c:v>
                </c:pt>
                <c:pt idx="4913">
                  <c:v>7.8753900000000003</c:v>
                </c:pt>
                <c:pt idx="4914">
                  <c:v>5.5401699999999998</c:v>
                </c:pt>
                <c:pt idx="4915">
                  <c:v>4.2091799999999999</c:v>
                </c:pt>
                <c:pt idx="4916">
                  <c:v>5.48285</c:v>
                </c:pt>
                <c:pt idx="4917">
                  <c:v>5.2361300000000002</c:v>
                </c:pt>
                <c:pt idx="4918">
                  <c:v>10.190429999999999</c:v>
                </c:pt>
                <c:pt idx="4919">
                  <c:v>2.68757</c:v>
                </c:pt>
                <c:pt idx="4920">
                  <c:v>3.4432</c:v>
                </c:pt>
                <c:pt idx="4921">
                  <c:v>3.3150599999999999</c:v>
                </c:pt>
                <c:pt idx="4922">
                  <c:v>5.3472499999999998</c:v>
                </c:pt>
                <c:pt idx="4923">
                  <c:v>5.4524800000000004</c:v>
                </c:pt>
                <c:pt idx="4924">
                  <c:v>6.4323899999999998</c:v>
                </c:pt>
                <c:pt idx="4925">
                  <c:v>3.50617</c:v>
                </c:pt>
                <c:pt idx="4926">
                  <c:v>3.3875099999999998</c:v>
                </c:pt>
                <c:pt idx="4927">
                  <c:v>3.6613099999999998</c:v>
                </c:pt>
                <c:pt idx="4928">
                  <c:v>3.7144699999999999</c:v>
                </c:pt>
                <c:pt idx="4929">
                  <c:v>3.70655</c:v>
                </c:pt>
                <c:pt idx="4930">
                  <c:v>2.2368999999999999</c:v>
                </c:pt>
                <c:pt idx="4931">
                  <c:v>4.6086299999999998</c:v>
                </c:pt>
                <c:pt idx="4932">
                  <c:v>3.19774</c:v>
                </c:pt>
                <c:pt idx="4933">
                  <c:v>5.4380300000000004</c:v>
                </c:pt>
                <c:pt idx="4934">
                  <c:v>3.6025399999999999</c:v>
                </c:pt>
                <c:pt idx="4935">
                  <c:v>3.9172600000000002</c:v>
                </c:pt>
                <c:pt idx="4936">
                  <c:v>3.54298</c:v>
                </c:pt>
                <c:pt idx="4937">
                  <c:v>2.2599499999999999</c:v>
                </c:pt>
                <c:pt idx="4938">
                  <c:v>2.2191299999999998</c:v>
                </c:pt>
                <c:pt idx="4939">
                  <c:v>5.5189599999999999</c:v>
                </c:pt>
                <c:pt idx="4940">
                  <c:v>4.8130499999999996</c:v>
                </c:pt>
                <c:pt idx="4941">
                  <c:v>2.6079599999999998</c:v>
                </c:pt>
                <c:pt idx="4942">
                  <c:v>4.8053699999999999</c:v>
                </c:pt>
                <c:pt idx="4943">
                  <c:v>1.76711</c:v>
                </c:pt>
                <c:pt idx="4944">
                  <c:v>3.8649</c:v>
                </c:pt>
                <c:pt idx="4945">
                  <c:v>3.7540499999999999</c:v>
                </c:pt>
                <c:pt idx="4946">
                  <c:v>2.8498899999999998</c:v>
                </c:pt>
                <c:pt idx="4947">
                  <c:v>5.3237100000000002</c:v>
                </c:pt>
                <c:pt idx="4948">
                  <c:v>11.539960000000001</c:v>
                </c:pt>
                <c:pt idx="4949">
                  <c:v>4.5125999999999999</c:v>
                </c:pt>
                <c:pt idx="4950">
                  <c:v>3.5680200000000002</c:v>
                </c:pt>
                <c:pt idx="4951">
                  <c:v>2.5425</c:v>
                </c:pt>
                <c:pt idx="4952">
                  <c:v>6.8059500000000002</c:v>
                </c:pt>
                <c:pt idx="4953">
                  <c:v>6.6791799999999997</c:v>
                </c:pt>
                <c:pt idx="4954">
                  <c:v>3.00427</c:v>
                </c:pt>
                <c:pt idx="4955">
                  <c:v>8.2942099999999996</c:v>
                </c:pt>
                <c:pt idx="4956">
                  <c:v>2.9679700000000002</c:v>
                </c:pt>
                <c:pt idx="4957">
                  <c:v>4.6405399999999997</c:v>
                </c:pt>
                <c:pt idx="4958">
                  <c:v>3.42719</c:v>
                </c:pt>
                <c:pt idx="4959">
                  <c:v>4.2144000000000004</c:v>
                </c:pt>
                <c:pt idx="4960">
                  <c:v>8.8639100000000006</c:v>
                </c:pt>
                <c:pt idx="4961">
                  <c:v>6.8860200000000003</c:v>
                </c:pt>
                <c:pt idx="4962">
                  <c:v>3.60527</c:v>
                </c:pt>
                <c:pt idx="4963">
                  <c:v>4.8195499999999996</c:v>
                </c:pt>
                <c:pt idx="4964">
                  <c:v>3.5284900000000001</c:v>
                </c:pt>
                <c:pt idx="4965">
                  <c:v>3.1373899999999999</c:v>
                </c:pt>
                <c:pt idx="4966">
                  <c:v>5.1705399999999999</c:v>
                </c:pt>
                <c:pt idx="4967">
                  <c:v>3.2590499999999998</c:v>
                </c:pt>
                <c:pt idx="4968">
                  <c:v>3.4645800000000002</c:v>
                </c:pt>
                <c:pt idx="4969">
                  <c:v>2.3145699999999998</c:v>
                </c:pt>
                <c:pt idx="4970">
                  <c:v>9.7783099999999994</c:v>
                </c:pt>
                <c:pt idx="4971">
                  <c:v>4.5728200000000001</c:v>
                </c:pt>
                <c:pt idx="4972">
                  <c:v>5.9961500000000001</c:v>
                </c:pt>
                <c:pt idx="4973">
                  <c:v>3.6896200000000001</c:v>
                </c:pt>
                <c:pt idx="4974">
                  <c:v>4.3933900000000001</c:v>
                </c:pt>
                <c:pt idx="4975">
                  <c:v>3.9375200000000001</c:v>
                </c:pt>
                <c:pt idx="4976">
                  <c:v>2.59416</c:v>
                </c:pt>
                <c:pt idx="4977">
                  <c:v>4.7215100000000003</c:v>
                </c:pt>
                <c:pt idx="4978">
                  <c:v>5.4251300000000002</c:v>
                </c:pt>
                <c:pt idx="4979">
                  <c:v>6.4651199999999998</c:v>
                </c:pt>
                <c:pt idx="4980">
                  <c:v>6.7222400000000002</c:v>
                </c:pt>
                <c:pt idx="4981">
                  <c:v>6.7192600000000002</c:v>
                </c:pt>
                <c:pt idx="4982">
                  <c:v>6.7192600000000002</c:v>
                </c:pt>
                <c:pt idx="4983">
                  <c:v>6.7192600000000002</c:v>
                </c:pt>
                <c:pt idx="4984">
                  <c:v>6.7192600000000002</c:v>
                </c:pt>
                <c:pt idx="4985">
                  <c:v>6.7192600000000002</c:v>
                </c:pt>
                <c:pt idx="4986">
                  <c:v>5.4153099999999998</c:v>
                </c:pt>
                <c:pt idx="4987">
                  <c:v>4.7131499999999997</c:v>
                </c:pt>
                <c:pt idx="4988">
                  <c:v>6.6490499999999999</c:v>
                </c:pt>
                <c:pt idx="4989">
                  <c:v>6.18865</c:v>
                </c:pt>
                <c:pt idx="4990">
                  <c:v>5.5140599999999997</c:v>
                </c:pt>
                <c:pt idx="4991">
                  <c:v>6.2214700000000001</c:v>
                </c:pt>
                <c:pt idx="4992">
                  <c:v>4.6936999999999998</c:v>
                </c:pt>
                <c:pt idx="4993">
                  <c:v>6.7767200000000001</c:v>
                </c:pt>
                <c:pt idx="4994">
                  <c:v>6.9979800000000001</c:v>
                </c:pt>
                <c:pt idx="4995">
                  <c:v>7.7454599999999996</c:v>
                </c:pt>
                <c:pt idx="4996">
                  <c:v>7.2290400000000004</c:v>
                </c:pt>
                <c:pt idx="4997">
                  <c:v>5.8734999999999999</c:v>
                </c:pt>
                <c:pt idx="4998">
                  <c:v>6.5891900000000003</c:v>
                </c:pt>
                <c:pt idx="4999">
                  <c:v>6.2824200000000001</c:v>
                </c:pt>
                <c:pt idx="5000">
                  <c:v>7.7102899999999996</c:v>
                </c:pt>
                <c:pt idx="5001">
                  <c:v>5.1705399999999999</c:v>
                </c:pt>
                <c:pt idx="5002">
                  <c:v>6.4912599999999996</c:v>
                </c:pt>
                <c:pt idx="5003">
                  <c:v>3.8712599999999999</c:v>
                </c:pt>
                <c:pt idx="5004">
                  <c:v>5.7313799999999997</c:v>
                </c:pt>
                <c:pt idx="5005">
                  <c:v>6.6369199999999999</c:v>
                </c:pt>
                <c:pt idx="5006">
                  <c:v>7.1739600000000001</c:v>
                </c:pt>
                <c:pt idx="5007">
                  <c:v>7.0241699999999998</c:v>
                </c:pt>
                <c:pt idx="5008">
                  <c:v>7.0702499999999997</c:v>
                </c:pt>
                <c:pt idx="5009">
                  <c:v>3.0439799999999999</c:v>
                </c:pt>
                <c:pt idx="5010">
                  <c:v>5.3442600000000002</c:v>
                </c:pt>
                <c:pt idx="5011">
                  <c:v>7.0250199999999996</c:v>
                </c:pt>
                <c:pt idx="5012">
                  <c:v>6.2626600000000003</c:v>
                </c:pt>
                <c:pt idx="5013">
                  <c:v>4.7859100000000003</c:v>
                </c:pt>
                <c:pt idx="5014">
                  <c:v>2.9671599999999998</c:v>
                </c:pt>
                <c:pt idx="5015">
                  <c:v>6.2239300000000002</c:v>
                </c:pt>
                <c:pt idx="5016">
                  <c:v>5.2513800000000002</c:v>
                </c:pt>
                <c:pt idx="5017">
                  <c:v>4.4911599999999998</c:v>
                </c:pt>
                <c:pt idx="5018">
                  <c:v>4.9805000000000001</c:v>
                </c:pt>
                <c:pt idx="5019">
                  <c:v>6.85473</c:v>
                </c:pt>
                <c:pt idx="5020">
                  <c:v>3.1082999999999998</c:v>
                </c:pt>
                <c:pt idx="5021">
                  <c:v>7.9916799999999997</c:v>
                </c:pt>
                <c:pt idx="5022">
                  <c:v>4.43405</c:v>
                </c:pt>
                <c:pt idx="5023">
                  <c:v>6.4982800000000003</c:v>
                </c:pt>
                <c:pt idx="5024">
                  <c:v>5.2466900000000001</c:v>
                </c:pt>
                <c:pt idx="5025">
                  <c:v>5.2550400000000002</c:v>
                </c:pt>
                <c:pt idx="5026">
                  <c:v>6.9747399999999997</c:v>
                </c:pt>
                <c:pt idx="5027">
                  <c:v>3.5904400000000001</c:v>
                </c:pt>
                <c:pt idx="5028">
                  <c:v>9.3850300000000004</c:v>
                </c:pt>
                <c:pt idx="5029">
                  <c:v>4.16859</c:v>
                </c:pt>
                <c:pt idx="5030">
                  <c:v>2.6093000000000002</c:v>
                </c:pt>
                <c:pt idx="5031">
                  <c:v>6.3843300000000003</c:v>
                </c:pt>
                <c:pt idx="5032">
                  <c:v>4.9482699999999999</c:v>
                </c:pt>
                <c:pt idx="5033">
                  <c:v>2.5704699999999998</c:v>
                </c:pt>
                <c:pt idx="5034">
                  <c:v>5.9541899999999996</c:v>
                </c:pt>
                <c:pt idx="5035">
                  <c:v>6.3831499999999997</c:v>
                </c:pt>
                <c:pt idx="5036">
                  <c:v>2.8349299999999999</c:v>
                </c:pt>
                <c:pt idx="5037">
                  <c:v>7.71035</c:v>
                </c:pt>
                <c:pt idx="5038">
                  <c:v>5.7995700000000001</c:v>
                </c:pt>
                <c:pt idx="5039">
                  <c:v>3.3042099999999999</c:v>
                </c:pt>
                <c:pt idx="5040">
                  <c:v>5.2151199999999998</c:v>
                </c:pt>
                <c:pt idx="5041">
                  <c:v>5.9093600000000004</c:v>
                </c:pt>
                <c:pt idx="5042">
                  <c:v>7.7156700000000003</c:v>
                </c:pt>
                <c:pt idx="5043">
                  <c:v>2.1516899999999999</c:v>
                </c:pt>
                <c:pt idx="5044">
                  <c:v>2.2681399999999998</c:v>
                </c:pt>
                <c:pt idx="5045">
                  <c:v>9.5399799999999999</c:v>
                </c:pt>
                <c:pt idx="5046">
                  <c:v>9.2751199999999994</c:v>
                </c:pt>
                <c:pt idx="5047">
                  <c:v>8.3914399999999993</c:v>
                </c:pt>
                <c:pt idx="5048">
                  <c:v>5.0452700000000004</c:v>
                </c:pt>
                <c:pt idx="5049">
                  <c:v>2.29088</c:v>
                </c:pt>
                <c:pt idx="5050">
                  <c:v>3.9638800000000001</c:v>
                </c:pt>
                <c:pt idx="5051">
                  <c:v>7.4261200000000001</c:v>
                </c:pt>
                <c:pt idx="5052">
                  <c:v>3.2852899999999998</c:v>
                </c:pt>
                <c:pt idx="5053">
                  <c:v>7.1715400000000002</c:v>
                </c:pt>
                <c:pt idx="5054">
                  <c:v>2.9306800000000002</c:v>
                </c:pt>
                <c:pt idx="5055">
                  <c:v>4.9901600000000004</c:v>
                </c:pt>
                <c:pt idx="5056">
                  <c:v>6.8819900000000001</c:v>
                </c:pt>
                <c:pt idx="5057">
                  <c:v>10.15781</c:v>
                </c:pt>
                <c:pt idx="5058">
                  <c:v>8.2653999999999996</c:v>
                </c:pt>
                <c:pt idx="5059">
                  <c:v>6.57477</c:v>
                </c:pt>
                <c:pt idx="5060">
                  <c:v>8.0425000000000004</c:v>
                </c:pt>
                <c:pt idx="5061">
                  <c:v>7.4759599999999997</c:v>
                </c:pt>
                <c:pt idx="5062">
                  <c:v>5.9931999999999999</c:v>
                </c:pt>
                <c:pt idx="5063">
                  <c:v>2.5531899999999998</c:v>
                </c:pt>
                <c:pt idx="5064">
                  <c:v>6.25556</c:v>
                </c:pt>
                <c:pt idx="5065">
                  <c:v>2.5790799999999998</c:v>
                </c:pt>
                <c:pt idx="5066">
                  <c:v>1.91018</c:v>
                </c:pt>
                <c:pt idx="5067">
                  <c:v>5.1227600000000004</c:v>
                </c:pt>
                <c:pt idx="5068">
                  <c:v>2.2249300000000001</c:v>
                </c:pt>
                <c:pt idx="5069">
                  <c:v>5.5804600000000004</c:v>
                </c:pt>
                <c:pt idx="5070">
                  <c:v>2.14222</c:v>
                </c:pt>
                <c:pt idx="5071">
                  <c:v>2.0493700000000001</c:v>
                </c:pt>
                <c:pt idx="5072">
                  <c:v>2.6204399999999999</c:v>
                </c:pt>
                <c:pt idx="5073">
                  <c:v>3.4163999999999999</c:v>
                </c:pt>
                <c:pt idx="5074">
                  <c:v>5.5793100000000004</c:v>
                </c:pt>
                <c:pt idx="5075">
                  <c:v>3.91554</c:v>
                </c:pt>
                <c:pt idx="5076">
                  <c:v>4.7523499999999999</c:v>
                </c:pt>
                <c:pt idx="5077">
                  <c:v>3.41215</c:v>
                </c:pt>
                <c:pt idx="5078">
                  <c:v>4.7431799999999997</c:v>
                </c:pt>
                <c:pt idx="5079">
                  <c:v>5.6147799999999997</c:v>
                </c:pt>
                <c:pt idx="5080">
                  <c:v>5.3979299999999997</c:v>
                </c:pt>
                <c:pt idx="5081">
                  <c:v>7.4851299999999998</c:v>
                </c:pt>
                <c:pt idx="5082">
                  <c:v>2.3429099999999998</c:v>
                </c:pt>
                <c:pt idx="5083">
                  <c:v>5.5578900000000004</c:v>
                </c:pt>
                <c:pt idx="5084">
                  <c:v>5.9576399999999996</c:v>
                </c:pt>
                <c:pt idx="5085">
                  <c:v>4.8279800000000002</c:v>
                </c:pt>
                <c:pt idx="5086">
                  <c:v>4.9678599999999999</c:v>
                </c:pt>
                <c:pt idx="5087">
                  <c:v>2.8119800000000001</c:v>
                </c:pt>
                <c:pt idx="5088">
                  <c:v>4.4831700000000003</c:v>
                </c:pt>
                <c:pt idx="5089">
                  <c:v>2.89106</c:v>
                </c:pt>
                <c:pt idx="5090">
                  <c:v>6.5034000000000001</c:v>
                </c:pt>
                <c:pt idx="5091">
                  <c:v>2.4618899999999999</c:v>
                </c:pt>
                <c:pt idx="5092">
                  <c:v>6.8845000000000001</c:v>
                </c:pt>
                <c:pt idx="5093">
                  <c:v>4.1763899999999996</c:v>
                </c:pt>
                <c:pt idx="5094">
                  <c:v>7.6579899999999999</c:v>
                </c:pt>
                <c:pt idx="5095">
                  <c:v>2.2946300000000002</c:v>
                </c:pt>
                <c:pt idx="5096">
                  <c:v>6.38748</c:v>
                </c:pt>
                <c:pt idx="5097">
                  <c:v>2.6032999999999999</c:v>
                </c:pt>
                <c:pt idx="5098">
                  <c:v>7.3421700000000003</c:v>
                </c:pt>
                <c:pt idx="5099">
                  <c:v>5.0965600000000002</c:v>
                </c:pt>
                <c:pt idx="5100">
                  <c:v>2.0582699999999998</c:v>
                </c:pt>
                <c:pt idx="5101">
                  <c:v>3.1821899999999999</c:v>
                </c:pt>
                <c:pt idx="5102">
                  <c:v>4.3860999999999999</c:v>
                </c:pt>
                <c:pt idx="5103">
                  <c:v>6.3403200000000002</c:v>
                </c:pt>
                <c:pt idx="5104">
                  <c:v>2.9918499999999999</c:v>
                </c:pt>
                <c:pt idx="5105">
                  <c:v>2.3615200000000001</c:v>
                </c:pt>
                <c:pt idx="5106">
                  <c:v>2.2193100000000001</c:v>
                </c:pt>
                <c:pt idx="5107">
                  <c:v>2.2958500000000002</c:v>
                </c:pt>
                <c:pt idx="5108">
                  <c:v>2.6411099999999998</c:v>
                </c:pt>
                <c:pt idx="5109">
                  <c:v>6.3499600000000003</c:v>
                </c:pt>
                <c:pt idx="5110">
                  <c:v>2.6669</c:v>
                </c:pt>
                <c:pt idx="5111">
                  <c:v>3.1381600000000001</c:v>
                </c:pt>
                <c:pt idx="5112">
                  <c:v>4.02468</c:v>
                </c:pt>
                <c:pt idx="5113">
                  <c:v>2.1516899999999999</c:v>
                </c:pt>
                <c:pt idx="5114">
                  <c:v>2.3277299999999999</c:v>
                </c:pt>
                <c:pt idx="5115">
                  <c:v>2.7432699999999999</c:v>
                </c:pt>
                <c:pt idx="5116">
                  <c:v>2.23197</c:v>
                </c:pt>
                <c:pt idx="5117">
                  <c:v>8.7941500000000001</c:v>
                </c:pt>
                <c:pt idx="5118">
                  <c:v>2.7392400000000001</c:v>
                </c:pt>
                <c:pt idx="5119">
                  <c:v>2.5857199999999998</c:v>
                </c:pt>
                <c:pt idx="5120">
                  <c:v>8.1588399999999996</c:v>
                </c:pt>
                <c:pt idx="5121">
                  <c:v>2.6830699999999998</c:v>
                </c:pt>
                <c:pt idx="5122">
                  <c:v>6.1626799999999999</c:v>
                </c:pt>
                <c:pt idx="5123">
                  <c:v>3.4284400000000002</c:v>
                </c:pt>
                <c:pt idx="5124">
                  <c:v>4.7332700000000001</c:v>
                </c:pt>
                <c:pt idx="5125">
                  <c:v>6.24986</c:v>
                </c:pt>
                <c:pt idx="5126">
                  <c:v>6.4960500000000003</c:v>
                </c:pt>
                <c:pt idx="5127">
                  <c:v>4.3938199999999998</c:v>
                </c:pt>
                <c:pt idx="5128">
                  <c:v>4.54061</c:v>
                </c:pt>
                <c:pt idx="5129">
                  <c:v>3.03247</c:v>
                </c:pt>
                <c:pt idx="5130">
                  <c:v>2.9195500000000001</c:v>
                </c:pt>
                <c:pt idx="5131">
                  <c:v>3.0802399999999999</c:v>
                </c:pt>
                <c:pt idx="5132">
                  <c:v>7.0274599999999996</c:v>
                </c:pt>
                <c:pt idx="5133">
                  <c:v>4.7794499999999998</c:v>
                </c:pt>
                <c:pt idx="5134">
                  <c:v>6.8687300000000002</c:v>
                </c:pt>
                <c:pt idx="5135">
                  <c:v>7.46584</c:v>
                </c:pt>
                <c:pt idx="5136">
                  <c:v>2.5145499999999998</c:v>
                </c:pt>
                <c:pt idx="5137">
                  <c:v>5.56135</c:v>
                </c:pt>
                <c:pt idx="5138">
                  <c:v>10.103059999999999</c:v>
                </c:pt>
                <c:pt idx="5139">
                  <c:v>7.2615499999999997</c:v>
                </c:pt>
                <c:pt idx="5140">
                  <c:v>6.3921400000000004</c:v>
                </c:pt>
                <c:pt idx="5141">
                  <c:v>2.95356</c:v>
                </c:pt>
                <c:pt idx="5142">
                  <c:v>2.2368999999999999</c:v>
                </c:pt>
                <c:pt idx="5143">
                  <c:v>6.5485199999999999</c:v>
                </c:pt>
                <c:pt idx="5144">
                  <c:v>5.0453000000000001</c:v>
                </c:pt>
                <c:pt idx="5145">
                  <c:v>8.8319799999999997</c:v>
                </c:pt>
                <c:pt idx="5146">
                  <c:v>9.2815700000000003</c:v>
                </c:pt>
                <c:pt idx="5147">
                  <c:v>3.4323100000000002</c:v>
                </c:pt>
                <c:pt idx="5148">
                  <c:v>5.4779299999999997</c:v>
                </c:pt>
                <c:pt idx="5149">
                  <c:v>5.0277700000000003</c:v>
                </c:pt>
                <c:pt idx="5150">
                  <c:v>4.56365</c:v>
                </c:pt>
                <c:pt idx="5151">
                  <c:v>6.9734800000000003</c:v>
                </c:pt>
                <c:pt idx="5152">
                  <c:v>5.4302599999999996</c:v>
                </c:pt>
                <c:pt idx="5153">
                  <c:v>3.84477</c:v>
                </c:pt>
                <c:pt idx="5154">
                  <c:v>5.02949</c:v>
                </c:pt>
                <c:pt idx="5155">
                  <c:v>6.5241499999999997</c:v>
                </c:pt>
                <c:pt idx="5156">
                  <c:v>5.1289899999999999</c:v>
                </c:pt>
                <c:pt idx="5157">
                  <c:v>2.0268700000000002</c:v>
                </c:pt>
                <c:pt idx="5158">
                  <c:v>5.4493</c:v>
                </c:pt>
                <c:pt idx="5159">
                  <c:v>4.8570599999999997</c:v>
                </c:pt>
                <c:pt idx="5160">
                  <c:v>3.2852899999999998</c:v>
                </c:pt>
                <c:pt idx="5161">
                  <c:v>6.6749900000000002</c:v>
                </c:pt>
                <c:pt idx="5162">
                  <c:v>4.4074</c:v>
                </c:pt>
                <c:pt idx="5163">
                  <c:v>2.73874</c:v>
                </c:pt>
                <c:pt idx="5164">
                  <c:v>6.65306</c:v>
                </c:pt>
                <c:pt idx="5165">
                  <c:v>4.2036100000000003</c:v>
                </c:pt>
                <c:pt idx="5166">
                  <c:v>4.9165400000000004</c:v>
                </c:pt>
                <c:pt idx="5167">
                  <c:v>6.5792900000000003</c:v>
                </c:pt>
                <c:pt idx="5168">
                  <c:v>2.5511300000000001</c:v>
                </c:pt>
                <c:pt idx="5169">
                  <c:v>2.5708099999999998</c:v>
                </c:pt>
                <c:pt idx="5170">
                  <c:v>2.18919</c:v>
                </c:pt>
                <c:pt idx="5171">
                  <c:v>6.2700699999999996</c:v>
                </c:pt>
                <c:pt idx="5172">
                  <c:v>8.6326999999999998</c:v>
                </c:pt>
                <c:pt idx="5173">
                  <c:v>6.7915099999999997</c:v>
                </c:pt>
                <c:pt idx="5174">
                  <c:v>4.0709900000000001</c:v>
                </c:pt>
                <c:pt idx="5175">
                  <c:v>3.70472</c:v>
                </c:pt>
                <c:pt idx="5176">
                  <c:v>2.8459599999999998</c:v>
                </c:pt>
                <c:pt idx="5177">
                  <c:v>3.9506600000000001</c:v>
                </c:pt>
                <c:pt idx="5178">
                  <c:v>3.0218400000000001</c:v>
                </c:pt>
                <c:pt idx="5179">
                  <c:v>2.9679700000000002</c:v>
                </c:pt>
                <c:pt idx="5180">
                  <c:v>4.7630299999999997</c:v>
                </c:pt>
                <c:pt idx="5181">
                  <c:v>4.0128500000000003</c:v>
                </c:pt>
                <c:pt idx="5182">
                  <c:v>6.5378499999999997</c:v>
                </c:pt>
                <c:pt idx="5183">
                  <c:v>10.10623</c:v>
                </c:pt>
                <c:pt idx="5184">
                  <c:v>4.3270999999999997</c:v>
                </c:pt>
                <c:pt idx="5185">
                  <c:v>9.0183800000000005</c:v>
                </c:pt>
                <c:pt idx="5186">
                  <c:v>5.9017299999999997</c:v>
                </c:pt>
                <c:pt idx="5187">
                  <c:v>10.43088</c:v>
                </c:pt>
                <c:pt idx="5188">
                  <c:v>2.43079</c:v>
                </c:pt>
                <c:pt idx="5189">
                  <c:v>6.9981900000000001</c:v>
                </c:pt>
                <c:pt idx="5190">
                  <c:v>2.51363</c:v>
                </c:pt>
                <c:pt idx="5191">
                  <c:v>2.55166</c:v>
                </c:pt>
                <c:pt idx="5192">
                  <c:v>5.4718400000000003</c:v>
                </c:pt>
                <c:pt idx="5193">
                  <c:v>7.6012300000000002</c:v>
                </c:pt>
                <c:pt idx="5194">
                  <c:v>5.4195200000000003</c:v>
                </c:pt>
                <c:pt idx="5195">
                  <c:v>3.8069299999999999</c:v>
                </c:pt>
                <c:pt idx="5196">
                  <c:v>2.3996900000000001</c:v>
                </c:pt>
                <c:pt idx="5197">
                  <c:v>4.78322</c:v>
                </c:pt>
                <c:pt idx="5198">
                  <c:v>7.3038699999999999</c:v>
                </c:pt>
                <c:pt idx="5199">
                  <c:v>4.8128599999999997</c:v>
                </c:pt>
                <c:pt idx="5200">
                  <c:v>2.3597000000000001</c:v>
                </c:pt>
                <c:pt idx="5201">
                  <c:v>5.07545</c:v>
                </c:pt>
                <c:pt idx="5202">
                  <c:v>6.5751600000000003</c:v>
                </c:pt>
                <c:pt idx="5203">
                  <c:v>6.08765</c:v>
                </c:pt>
                <c:pt idx="5204">
                  <c:v>3.6367400000000001</c:v>
                </c:pt>
                <c:pt idx="5205">
                  <c:v>5.2191000000000001</c:v>
                </c:pt>
                <c:pt idx="5206">
                  <c:v>3.5535399999999999</c:v>
                </c:pt>
                <c:pt idx="5207">
                  <c:v>4.3281099999999997</c:v>
                </c:pt>
                <c:pt idx="5208">
                  <c:v>4.4111399999999996</c:v>
                </c:pt>
                <c:pt idx="5209">
                  <c:v>10.065860000000001</c:v>
                </c:pt>
                <c:pt idx="5210">
                  <c:v>7.4629099999999999</c:v>
                </c:pt>
                <c:pt idx="5211">
                  <c:v>5.6216600000000003</c:v>
                </c:pt>
                <c:pt idx="5212">
                  <c:v>2.9108299999999998</c:v>
                </c:pt>
                <c:pt idx="5213">
                  <c:v>5.5573800000000002</c:v>
                </c:pt>
                <c:pt idx="5214">
                  <c:v>4.4245200000000002</c:v>
                </c:pt>
                <c:pt idx="5215">
                  <c:v>6.8863899999999996</c:v>
                </c:pt>
                <c:pt idx="5216">
                  <c:v>6.4718499999999999</c:v>
                </c:pt>
                <c:pt idx="5217">
                  <c:v>2.6974300000000002</c:v>
                </c:pt>
                <c:pt idx="5218">
                  <c:v>5.2137599999999997</c:v>
                </c:pt>
                <c:pt idx="5219">
                  <c:v>6.0580499999999997</c:v>
                </c:pt>
                <c:pt idx="5220">
                  <c:v>4.8574700000000002</c:v>
                </c:pt>
                <c:pt idx="5221">
                  <c:v>4.0591200000000001</c:v>
                </c:pt>
                <c:pt idx="5222">
                  <c:v>3.36504</c:v>
                </c:pt>
                <c:pt idx="5223">
                  <c:v>4.0709900000000001</c:v>
                </c:pt>
                <c:pt idx="5224">
                  <c:v>9.1913999999999998</c:v>
                </c:pt>
                <c:pt idx="5225">
                  <c:v>2.9105799999999999</c:v>
                </c:pt>
                <c:pt idx="5226">
                  <c:v>8.5427300000000006</c:v>
                </c:pt>
                <c:pt idx="5227">
                  <c:v>6.3190999999999997</c:v>
                </c:pt>
                <c:pt idx="5228">
                  <c:v>2.6066400000000001</c:v>
                </c:pt>
                <c:pt idx="5229">
                  <c:v>1.7701100000000001</c:v>
                </c:pt>
                <c:pt idx="5230">
                  <c:v>3.2545199999999999</c:v>
                </c:pt>
                <c:pt idx="5231">
                  <c:v>5.8610499999999996</c:v>
                </c:pt>
                <c:pt idx="5232">
                  <c:v>5.6724500000000004</c:v>
                </c:pt>
                <c:pt idx="5233">
                  <c:v>8.0123200000000008</c:v>
                </c:pt>
                <c:pt idx="5234">
                  <c:v>5.4357600000000001</c:v>
                </c:pt>
                <c:pt idx="5235">
                  <c:v>4.8197000000000001</c:v>
                </c:pt>
                <c:pt idx="5236">
                  <c:v>7.8678299999999997</c:v>
                </c:pt>
                <c:pt idx="5237">
                  <c:v>6.4367200000000002</c:v>
                </c:pt>
                <c:pt idx="5238">
                  <c:v>5.3710800000000001</c:v>
                </c:pt>
                <c:pt idx="5239">
                  <c:v>3.3536600000000001</c:v>
                </c:pt>
                <c:pt idx="5240">
                  <c:v>2.9178000000000002</c:v>
                </c:pt>
                <c:pt idx="5241">
                  <c:v>3.22879</c:v>
                </c:pt>
                <c:pt idx="5242">
                  <c:v>3.88673</c:v>
                </c:pt>
                <c:pt idx="5243">
                  <c:v>3.3732099999999998</c:v>
                </c:pt>
                <c:pt idx="5244">
                  <c:v>4.5466199999999999</c:v>
                </c:pt>
                <c:pt idx="5245">
                  <c:v>7.89025</c:v>
                </c:pt>
                <c:pt idx="5246">
                  <c:v>2.7882400000000001</c:v>
                </c:pt>
                <c:pt idx="5247">
                  <c:v>2.5912099999999998</c:v>
                </c:pt>
                <c:pt idx="5248">
                  <c:v>1.8857200000000001</c:v>
                </c:pt>
                <c:pt idx="5249">
                  <c:v>2.4110900000000002</c:v>
                </c:pt>
                <c:pt idx="5250">
                  <c:v>5.4979300000000002</c:v>
                </c:pt>
                <c:pt idx="5251">
                  <c:v>7.19217</c:v>
                </c:pt>
                <c:pt idx="5252">
                  <c:v>5.5819299999999998</c:v>
                </c:pt>
                <c:pt idx="5253">
                  <c:v>4.5523300000000004</c:v>
                </c:pt>
                <c:pt idx="5254">
                  <c:v>4.2307800000000002</c:v>
                </c:pt>
                <c:pt idx="5255">
                  <c:v>4.6690199999999997</c:v>
                </c:pt>
                <c:pt idx="5256">
                  <c:v>3.7314799999999999</c:v>
                </c:pt>
                <c:pt idx="5257">
                  <c:v>7.8651299999999997</c:v>
                </c:pt>
                <c:pt idx="5258">
                  <c:v>4.8756000000000004</c:v>
                </c:pt>
                <c:pt idx="5259">
                  <c:v>5.0383500000000003</c:v>
                </c:pt>
                <c:pt idx="5260">
                  <c:v>6.9128600000000002</c:v>
                </c:pt>
                <c:pt idx="5261">
                  <c:v>2.18546</c:v>
                </c:pt>
                <c:pt idx="5262">
                  <c:v>2.32117</c:v>
                </c:pt>
                <c:pt idx="5263">
                  <c:v>3.20105</c:v>
                </c:pt>
                <c:pt idx="5264">
                  <c:v>2.2819699999999998</c:v>
                </c:pt>
                <c:pt idx="5265">
                  <c:v>7.3072100000000004</c:v>
                </c:pt>
                <c:pt idx="5266">
                  <c:v>2.5969899999999999</c:v>
                </c:pt>
                <c:pt idx="5267">
                  <c:v>2.0495700000000001</c:v>
                </c:pt>
                <c:pt idx="5268">
                  <c:v>2.0606200000000001</c:v>
                </c:pt>
                <c:pt idx="5269">
                  <c:v>2.2140499999999999</c:v>
                </c:pt>
                <c:pt idx="5270">
                  <c:v>3.3409900000000001</c:v>
                </c:pt>
                <c:pt idx="5271">
                  <c:v>4.2055800000000003</c:v>
                </c:pt>
                <c:pt idx="5272">
                  <c:v>7.14412</c:v>
                </c:pt>
                <c:pt idx="5273">
                  <c:v>4.9306099999999997</c:v>
                </c:pt>
                <c:pt idx="5274">
                  <c:v>7.1320300000000003</c:v>
                </c:pt>
                <c:pt idx="5275">
                  <c:v>3.9105099999999999</c:v>
                </c:pt>
                <c:pt idx="5276">
                  <c:v>3.4439700000000002</c:v>
                </c:pt>
                <c:pt idx="5277">
                  <c:v>2.14757</c:v>
                </c:pt>
                <c:pt idx="5278">
                  <c:v>4.0785900000000002</c:v>
                </c:pt>
                <c:pt idx="5279">
                  <c:v>6.2514799999999999</c:v>
                </c:pt>
                <c:pt idx="5280">
                  <c:v>5.9553900000000004</c:v>
                </c:pt>
                <c:pt idx="5281">
                  <c:v>4.47539</c:v>
                </c:pt>
                <c:pt idx="5282">
                  <c:v>4.1763199999999996</c:v>
                </c:pt>
                <c:pt idx="5283">
                  <c:v>7.8658999999999999</c:v>
                </c:pt>
                <c:pt idx="5284">
                  <c:v>5.0113500000000002</c:v>
                </c:pt>
                <c:pt idx="5285">
                  <c:v>6.3791099999999998</c:v>
                </c:pt>
                <c:pt idx="5286">
                  <c:v>4.2628700000000004</c:v>
                </c:pt>
                <c:pt idx="5287">
                  <c:v>5.3402500000000002</c:v>
                </c:pt>
                <c:pt idx="5288">
                  <c:v>2.94909</c:v>
                </c:pt>
                <c:pt idx="5289">
                  <c:v>3.24966</c:v>
                </c:pt>
                <c:pt idx="5290">
                  <c:v>7.7153400000000003</c:v>
                </c:pt>
                <c:pt idx="5291">
                  <c:v>2.5914600000000001</c:v>
                </c:pt>
                <c:pt idx="5292">
                  <c:v>5.7293000000000003</c:v>
                </c:pt>
                <c:pt idx="5293">
                  <c:v>5.7429800000000002</c:v>
                </c:pt>
                <c:pt idx="5294">
                  <c:v>1.6112200000000001</c:v>
                </c:pt>
                <c:pt idx="5295">
                  <c:v>4.9705300000000001</c:v>
                </c:pt>
                <c:pt idx="5296">
                  <c:v>2.8583599999999998</c:v>
                </c:pt>
                <c:pt idx="5297">
                  <c:v>2.59883</c:v>
                </c:pt>
                <c:pt idx="5298">
                  <c:v>3.3467600000000002</c:v>
                </c:pt>
                <c:pt idx="5299">
                  <c:v>3.6029399999999998</c:v>
                </c:pt>
                <c:pt idx="5300">
                  <c:v>3.0118</c:v>
                </c:pt>
                <c:pt idx="5301">
                  <c:v>5.4280999999999997</c:v>
                </c:pt>
                <c:pt idx="5302">
                  <c:v>5.9115099999999998</c:v>
                </c:pt>
                <c:pt idx="5303">
                  <c:v>6.4999799999999999</c:v>
                </c:pt>
                <c:pt idx="5304">
                  <c:v>3.1679900000000001</c:v>
                </c:pt>
                <c:pt idx="5305">
                  <c:v>2.0917500000000002</c:v>
                </c:pt>
                <c:pt idx="5306">
                  <c:v>4.6218000000000004</c:v>
                </c:pt>
                <c:pt idx="5307">
                  <c:v>6.4912799999999997</c:v>
                </c:pt>
                <c:pt idx="5308">
                  <c:v>2.66669</c:v>
                </c:pt>
                <c:pt idx="5309">
                  <c:v>3.9125999999999999</c:v>
                </c:pt>
                <c:pt idx="5310">
                  <c:v>5.0817399999999999</c:v>
                </c:pt>
                <c:pt idx="5311">
                  <c:v>6.5867300000000002</c:v>
                </c:pt>
                <c:pt idx="5312">
                  <c:v>6.2794999999999996</c:v>
                </c:pt>
                <c:pt idx="5313">
                  <c:v>5.83108</c:v>
                </c:pt>
                <c:pt idx="5314">
                  <c:v>5.3296099999999997</c:v>
                </c:pt>
                <c:pt idx="5315">
                  <c:v>2.8532799999999998</c:v>
                </c:pt>
                <c:pt idx="5316">
                  <c:v>5.3441200000000002</c:v>
                </c:pt>
                <c:pt idx="5317">
                  <c:v>4.4584200000000003</c:v>
                </c:pt>
                <c:pt idx="5318">
                  <c:v>2.83406</c:v>
                </c:pt>
                <c:pt idx="5319">
                  <c:v>2.31996</c:v>
                </c:pt>
                <c:pt idx="5320">
                  <c:v>2.9108299999999998</c:v>
                </c:pt>
                <c:pt idx="5321">
                  <c:v>8.3421699999999994</c:v>
                </c:pt>
                <c:pt idx="5322">
                  <c:v>3.3230599999999999</c:v>
                </c:pt>
                <c:pt idx="5323">
                  <c:v>5.0116800000000001</c:v>
                </c:pt>
                <c:pt idx="5324">
                  <c:v>4.1015100000000002</c:v>
                </c:pt>
                <c:pt idx="5325">
                  <c:v>3.58724</c:v>
                </c:pt>
                <c:pt idx="5326">
                  <c:v>6.0446499999999999</c:v>
                </c:pt>
                <c:pt idx="5327">
                  <c:v>7.7541900000000004</c:v>
                </c:pt>
                <c:pt idx="5328">
                  <c:v>6.2691999999999997</c:v>
                </c:pt>
                <c:pt idx="5329">
                  <c:v>6.8127899999999997</c:v>
                </c:pt>
                <c:pt idx="5330">
                  <c:v>4.6384999999999996</c:v>
                </c:pt>
                <c:pt idx="5331">
                  <c:v>8.2949900000000003</c:v>
                </c:pt>
                <c:pt idx="5332">
                  <c:v>4.3994</c:v>
                </c:pt>
                <c:pt idx="5333">
                  <c:v>6.9241799999999998</c:v>
                </c:pt>
                <c:pt idx="5334">
                  <c:v>6.6169500000000001</c:v>
                </c:pt>
                <c:pt idx="5335">
                  <c:v>3.6552500000000001</c:v>
                </c:pt>
                <c:pt idx="5336">
                  <c:v>2.9565000000000001</c:v>
                </c:pt>
                <c:pt idx="5337">
                  <c:v>5.7590199999999996</c:v>
                </c:pt>
                <c:pt idx="5338">
                  <c:v>6.8183699999999998</c:v>
                </c:pt>
                <c:pt idx="5339">
                  <c:v>4.0596699999999997</c:v>
                </c:pt>
                <c:pt idx="5340">
                  <c:v>6.4413400000000003</c:v>
                </c:pt>
                <c:pt idx="5341">
                  <c:v>2.7429999999999999</c:v>
                </c:pt>
                <c:pt idx="5342">
                  <c:v>6.3577700000000004</c:v>
                </c:pt>
                <c:pt idx="5343">
                  <c:v>7.7049500000000002</c:v>
                </c:pt>
                <c:pt idx="5344">
                  <c:v>3.8080400000000001</c:v>
                </c:pt>
                <c:pt idx="5345">
                  <c:v>4.0271800000000004</c:v>
                </c:pt>
                <c:pt idx="5346">
                  <c:v>3.24851</c:v>
                </c:pt>
                <c:pt idx="5347">
                  <c:v>2.1596099999999998</c:v>
                </c:pt>
                <c:pt idx="5348">
                  <c:v>3.3975</c:v>
                </c:pt>
                <c:pt idx="5349">
                  <c:v>4.1261599999999996</c:v>
                </c:pt>
                <c:pt idx="5350">
                  <c:v>3.02285</c:v>
                </c:pt>
                <c:pt idx="5351">
                  <c:v>5.0426200000000003</c:v>
                </c:pt>
                <c:pt idx="5352">
                  <c:v>6.2301700000000002</c:v>
                </c:pt>
                <c:pt idx="5353">
                  <c:v>5.9617500000000003</c:v>
                </c:pt>
                <c:pt idx="5354">
                  <c:v>7.0001199999999999</c:v>
                </c:pt>
                <c:pt idx="5355">
                  <c:v>2.0493700000000001</c:v>
                </c:pt>
                <c:pt idx="5356">
                  <c:v>2.58325</c:v>
                </c:pt>
                <c:pt idx="5357">
                  <c:v>4.0346900000000003</c:v>
                </c:pt>
                <c:pt idx="5358">
                  <c:v>4.4544199999999998</c:v>
                </c:pt>
                <c:pt idx="5359">
                  <c:v>3.6611099999999999</c:v>
                </c:pt>
                <c:pt idx="5360">
                  <c:v>5.0767300000000004</c:v>
                </c:pt>
                <c:pt idx="5361">
                  <c:v>4.4351399999999996</c:v>
                </c:pt>
                <c:pt idx="5362">
                  <c:v>3.7747600000000001</c:v>
                </c:pt>
                <c:pt idx="5363">
                  <c:v>4.9556100000000001</c:v>
                </c:pt>
                <c:pt idx="5364">
                  <c:v>2.18546</c:v>
                </c:pt>
                <c:pt idx="5365">
                  <c:v>2.4543699999999999</c:v>
                </c:pt>
                <c:pt idx="5366">
                  <c:v>8.9473400000000005</c:v>
                </c:pt>
                <c:pt idx="5367">
                  <c:v>5.5945299999999998</c:v>
                </c:pt>
                <c:pt idx="5368">
                  <c:v>5.7552099999999999</c:v>
                </c:pt>
                <c:pt idx="5369">
                  <c:v>6.4113699999999998</c:v>
                </c:pt>
                <c:pt idx="5370">
                  <c:v>2.31867</c:v>
                </c:pt>
                <c:pt idx="5371">
                  <c:v>3.96204</c:v>
                </c:pt>
                <c:pt idx="5372">
                  <c:v>4.8411</c:v>
                </c:pt>
                <c:pt idx="5373">
                  <c:v>5.2580600000000004</c:v>
                </c:pt>
                <c:pt idx="5374">
                  <c:v>3.7401800000000001</c:v>
                </c:pt>
                <c:pt idx="5375">
                  <c:v>3.2656999999999998</c:v>
                </c:pt>
                <c:pt idx="5376">
                  <c:v>6.7009100000000004</c:v>
                </c:pt>
                <c:pt idx="5377">
                  <c:v>2.8534299999999999</c:v>
                </c:pt>
                <c:pt idx="5378">
                  <c:v>2.5912099999999998</c:v>
                </c:pt>
                <c:pt idx="5379">
                  <c:v>4.5347799999999996</c:v>
                </c:pt>
                <c:pt idx="5380">
                  <c:v>2.4574400000000001</c:v>
                </c:pt>
                <c:pt idx="5381">
                  <c:v>6.9718799999999996</c:v>
                </c:pt>
                <c:pt idx="5382">
                  <c:v>6.6663500000000004</c:v>
                </c:pt>
                <c:pt idx="5383">
                  <c:v>4.6177999999999999</c:v>
                </c:pt>
                <c:pt idx="5384">
                  <c:v>2.9695999999999998</c:v>
                </c:pt>
                <c:pt idx="5385">
                  <c:v>4.2800200000000004</c:v>
                </c:pt>
                <c:pt idx="5386">
                  <c:v>5.4985999999999997</c:v>
                </c:pt>
                <c:pt idx="5387">
                  <c:v>5.7360100000000003</c:v>
                </c:pt>
                <c:pt idx="5388">
                  <c:v>2.7548300000000001</c:v>
                </c:pt>
                <c:pt idx="5389">
                  <c:v>6.0331799999999998</c:v>
                </c:pt>
                <c:pt idx="5390">
                  <c:v>2.0985800000000001</c:v>
                </c:pt>
                <c:pt idx="5391">
                  <c:v>2.4542000000000002</c:v>
                </c:pt>
                <c:pt idx="5392">
                  <c:v>4.4287000000000001</c:v>
                </c:pt>
                <c:pt idx="5393">
                  <c:v>2.29426</c:v>
                </c:pt>
                <c:pt idx="5394">
                  <c:v>2.50034</c:v>
                </c:pt>
                <c:pt idx="5395">
                  <c:v>2.4271600000000002</c:v>
                </c:pt>
                <c:pt idx="5396">
                  <c:v>5.9327399999999999</c:v>
                </c:pt>
                <c:pt idx="5397">
                  <c:v>9.7110099999999999</c:v>
                </c:pt>
                <c:pt idx="5398">
                  <c:v>5.4542400000000004</c:v>
                </c:pt>
                <c:pt idx="5399">
                  <c:v>7.4776699999999998</c:v>
                </c:pt>
                <c:pt idx="5400">
                  <c:v>2.5704699999999998</c:v>
                </c:pt>
                <c:pt idx="5401">
                  <c:v>7.9111900000000004</c:v>
                </c:pt>
                <c:pt idx="5402">
                  <c:v>5.5573600000000001</c:v>
                </c:pt>
                <c:pt idx="5403">
                  <c:v>2.6256699999999999</c:v>
                </c:pt>
                <c:pt idx="5404">
                  <c:v>4.2549299999999999</c:v>
                </c:pt>
                <c:pt idx="5405">
                  <c:v>3.1195400000000002</c:v>
                </c:pt>
                <c:pt idx="5406">
                  <c:v>8.1542600000000007</c:v>
                </c:pt>
                <c:pt idx="5407">
                  <c:v>2.81209</c:v>
                </c:pt>
                <c:pt idx="5408">
                  <c:v>3.6569500000000001</c:v>
                </c:pt>
                <c:pt idx="5409">
                  <c:v>6.9514399999999998</c:v>
                </c:pt>
                <c:pt idx="5410">
                  <c:v>3.6133899999999999</c:v>
                </c:pt>
                <c:pt idx="5411">
                  <c:v>3.88991</c:v>
                </c:pt>
                <c:pt idx="5412">
                  <c:v>4.9100200000000003</c:v>
                </c:pt>
                <c:pt idx="5413">
                  <c:v>8.5573200000000007</c:v>
                </c:pt>
                <c:pt idx="5414">
                  <c:v>5.2103900000000003</c:v>
                </c:pt>
                <c:pt idx="5415">
                  <c:v>2.3839800000000002</c:v>
                </c:pt>
                <c:pt idx="5416">
                  <c:v>5.9224199999999998</c:v>
                </c:pt>
                <c:pt idx="5417">
                  <c:v>4.3002099999999999</c:v>
                </c:pt>
                <c:pt idx="5418">
                  <c:v>6.07735</c:v>
                </c:pt>
                <c:pt idx="5419">
                  <c:v>6.9850199999999996</c:v>
                </c:pt>
                <c:pt idx="5420">
                  <c:v>4.30715</c:v>
                </c:pt>
                <c:pt idx="5421">
                  <c:v>3.6215999999999999</c:v>
                </c:pt>
                <c:pt idx="5422">
                  <c:v>6.68743</c:v>
                </c:pt>
                <c:pt idx="5423">
                  <c:v>6.4118199999999996</c:v>
                </c:pt>
                <c:pt idx="5424">
                  <c:v>4.0981699999999996</c:v>
                </c:pt>
                <c:pt idx="5425">
                  <c:v>7.3051300000000001</c:v>
                </c:pt>
                <c:pt idx="5426">
                  <c:v>2.7961299999999998</c:v>
                </c:pt>
                <c:pt idx="5427">
                  <c:v>5.2665199999999999</c:v>
                </c:pt>
                <c:pt idx="5428">
                  <c:v>2.14757</c:v>
                </c:pt>
                <c:pt idx="5429">
                  <c:v>2.26694</c:v>
                </c:pt>
                <c:pt idx="5430">
                  <c:v>4.8656800000000002</c:v>
                </c:pt>
                <c:pt idx="5431">
                  <c:v>4.9315899999999999</c:v>
                </c:pt>
                <c:pt idx="5432">
                  <c:v>4.3132700000000002</c:v>
                </c:pt>
                <c:pt idx="5433">
                  <c:v>4.8796400000000002</c:v>
                </c:pt>
                <c:pt idx="5434">
                  <c:v>4.9927200000000003</c:v>
                </c:pt>
                <c:pt idx="5435">
                  <c:v>8.51919</c:v>
                </c:pt>
                <c:pt idx="5436">
                  <c:v>7.8587999999999996</c:v>
                </c:pt>
                <c:pt idx="5437">
                  <c:v>5.3693900000000001</c:v>
                </c:pt>
                <c:pt idx="5438">
                  <c:v>5.2375699999999998</c:v>
                </c:pt>
                <c:pt idx="5439">
                  <c:v>5.61233</c:v>
                </c:pt>
                <c:pt idx="5440">
                  <c:v>4.9720500000000003</c:v>
                </c:pt>
                <c:pt idx="5441">
                  <c:v>9.6084399999999999</c:v>
                </c:pt>
                <c:pt idx="5442">
                  <c:v>6.7826300000000002</c:v>
                </c:pt>
                <c:pt idx="5443">
                  <c:v>5.9039099999999998</c:v>
                </c:pt>
                <c:pt idx="5444">
                  <c:v>5.3975799999999996</c:v>
                </c:pt>
                <c:pt idx="5445">
                  <c:v>7.1658400000000002</c:v>
                </c:pt>
                <c:pt idx="5446">
                  <c:v>5.1961300000000001</c:v>
                </c:pt>
                <c:pt idx="5447">
                  <c:v>6.89133</c:v>
                </c:pt>
                <c:pt idx="5448">
                  <c:v>5.1171899999999999</c:v>
                </c:pt>
                <c:pt idx="5449">
                  <c:v>8.0450599999999994</c:v>
                </c:pt>
                <c:pt idx="5450">
                  <c:v>4.0158199999999997</c:v>
                </c:pt>
                <c:pt idx="5451">
                  <c:v>10.167</c:v>
                </c:pt>
                <c:pt idx="5452">
                  <c:v>8.7364300000000004</c:v>
                </c:pt>
                <c:pt idx="5453">
                  <c:v>3.8213699999999999</c:v>
                </c:pt>
                <c:pt idx="5454">
                  <c:v>5.9093600000000004</c:v>
                </c:pt>
                <c:pt idx="5455">
                  <c:v>7.4961900000000004</c:v>
                </c:pt>
                <c:pt idx="5456">
                  <c:v>2.8534299999999999</c:v>
                </c:pt>
                <c:pt idx="5457">
                  <c:v>6.8774300000000004</c:v>
                </c:pt>
                <c:pt idx="5458">
                  <c:v>5.1846699999999997</c:v>
                </c:pt>
                <c:pt idx="5459">
                  <c:v>2.39838</c:v>
                </c:pt>
                <c:pt idx="5460">
                  <c:v>5.0260199999999999</c:v>
                </c:pt>
                <c:pt idx="5461">
                  <c:v>3.3104300000000002</c:v>
                </c:pt>
                <c:pt idx="5462">
                  <c:v>7.3968699999999998</c:v>
                </c:pt>
                <c:pt idx="5463">
                  <c:v>4.2917899999999998</c:v>
                </c:pt>
                <c:pt idx="5464">
                  <c:v>10.166689999999999</c:v>
                </c:pt>
                <c:pt idx="5465">
                  <c:v>3.79975</c:v>
                </c:pt>
                <c:pt idx="5466">
                  <c:v>9.2220800000000001</c:v>
                </c:pt>
                <c:pt idx="5467">
                  <c:v>3.6374300000000002</c:v>
                </c:pt>
                <c:pt idx="5468">
                  <c:v>7.29244</c:v>
                </c:pt>
                <c:pt idx="5469">
                  <c:v>6.2643399999999998</c:v>
                </c:pt>
                <c:pt idx="5470">
                  <c:v>2.5820400000000001</c:v>
                </c:pt>
                <c:pt idx="5471">
                  <c:v>8.6852400000000003</c:v>
                </c:pt>
                <c:pt idx="5472">
                  <c:v>6.3170099999999998</c:v>
                </c:pt>
                <c:pt idx="5473">
                  <c:v>5.5405499999999996</c:v>
                </c:pt>
                <c:pt idx="5474">
                  <c:v>5.7152700000000003</c:v>
                </c:pt>
                <c:pt idx="5475">
                  <c:v>7.9387400000000001</c:v>
                </c:pt>
                <c:pt idx="5476">
                  <c:v>2.5114800000000002</c:v>
                </c:pt>
                <c:pt idx="5477">
                  <c:v>6.2013600000000002</c:v>
                </c:pt>
                <c:pt idx="5478">
                  <c:v>7.7475399999999999</c:v>
                </c:pt>
                <c:pt idx="5479">
                  <c:v>5.8441000000000001</c:v>
                </c:pt>
                <c:pt idx="5480">
                  <c:v>3.0233699999999999</c:v>
                </c:pt>
                <c:pt idx="5481">
                  <c:v>3.4180100000000002</c:v>
                </c:pt>
                <c:pt idx="5482">
                  <c:v>8.1877099999999992</c:v>
                </c:pt>
                <c:pt idx="5483">
                  <c:v>6.25495</c:v>
                </c:pt>
                <c:pt idx="5484">
                  <c:v>6.4127999999999998</c:v>
                </c:pt>
                <c:pt idx="5485">
                  <c:v>5.9323899999999998</c:v>
                </c:pt>
                <c:pt idx="5486">
                  <c:v>3.35622</c:v>
                </c:pt>
                <c:pt idx="5487">
                  <c:v>7.4923999999999999</c:v>
                </c:pt>
                <c:pt idx="5488">
                  <c:v>5.59938</c:v>
                </c:pt>
                <c:pt idx="5489">
                  <c:v>2.5792199999999998</c:v>
                </c:pt>
                <c:pt idx="5490">
                  <c:v>2.2368700000000001</c:v>
                </c:pt>
                <c:pt idx="5491">
                  <c:v>3.2539500000000001</c:v>
                </c:pt>
                <c:pt idx="5492">
                  <c:v>7.4435399999999996</c:v>
                </c:pt>
                <c:pt idx="5493">
                  <c:v>9.2786500000000007</c:v>
                </c:pt>
                <c:pt idx="5494">
                  <c:v>6.7319899999999997</c:v>
                </c:pt>
                <c:pt idx="5495">
                  <c:v>3.1347900000000002</c:v>
                </c:pt>
                <c:pt idx="5496">
                  <c:v>5.9698000000000002</c:v>
                </c:pt>
                <c:pt idx="5497">
                  <c:v>5.2461500000000001</c:v>
                </c:pt>
                <c:pt idx="5498">
                  <c:v>8.8554700000000004</c:v>
                </c:pt>
                <c:pt idx="5499">
                  <c:v>5.4138000000000002</c:v>
                </c:pt>
                <c:pt idx="5500">
                  <c:v>7.7660799999999997</c:v>
                </c:pt>
                <c:pt idx="5501">
                  <c:v>4.6197600000000003</c:v>
                </c:pt>
                <c:pt idx="5502">
                  <c:v>6.9507700000000003</c:v>
                </c:pt>
                <c:pt idx="5503">
                  <c:v>2.1902499999999998</c:v>
                </c:pt>
                <c:pt idx="5504">
                  <c:v>3.1066500000000001</c:v>
                </c:pt>
                <c:pt idx="5505">
                  <c:v>4.9819699999999996</c:v>
                </c:pt>
                <c:pt idx="5506">
                  <c:v>7.0257100000000001</c:v>
                </c:pt>
                <c:pt idx="5507">
                  <c:v>2.44198</c:v>
                </c:pt>
                <c:pt idx="5508">
                  <c:v>3.6935199999999999</c:v>
                </c:pt>
                <c:pt idx="5509">
                  <c:v>11.08562</c:v>
                </c:pt>
                <c:pt idx="5510">
                  <c:v>6.4870700000000001</c:v>
                </c:pt>
                <c:pt idx="5511">
                  <c:v>5.8835699999999997</c:v>
                </c:pt>
                <c:pt idx="5512">
                  <c:v>6.8211399999999998</c:v>
                </c:pt>
                <c:pt idx="5513">
                  <c:v>2.3615200000000001</c:v>
                </c:pt>
                <c:pt idx="5514">
                  <c:v>3.6980900000000001</c:v>
                </c:pt>
                <c:pt idx="5515">
                  <c:v>2.06169</c:v>
                </c:pt>
                <c:pt idx="5516">
                  <c:v>6.8115800000000002</c:v>
                </c:pt>
                <c:pt idx="5517">
                  <c:v>6.2486199999999998</c:v>
                </c:pt>
                <c:pt idx="5518">
                  <c:v>6.4050399999999996</c:v>
                </c:pt>
                <c:pt idx="5519">
                  <c:v>2.8225500000000001</c:v>
                </c:pt>
                <c:pt idx="5520">
                  <c:v>4.9706999999999999</c:v>
                </c:pt>
                <c:pt idx="5521">
                  <c:v>2.0083799999999998</c:v>
                </c:pt>
                <c:pt idx="5522">
                  <c:v>6.9121699999999997</c:v>
                </c:pt>
                <c:pt idx="5523">
                  <c:v>6.7804599999999997</c:v>
                </c:pt>
                <c:pt idx="5524">
                  <c:v>5.5011799999999997</c:v>
                </c:pt>
                <c:pt idx="5525">
                  <c:v>7.1747800000000002</c:v>
                </c:pt>
                <c:pt idx="5526">
                  <c:v>7.7193199999999997</c:v>
                </c:pt>
                <c:pt idx="5527">
                  <c:v>7.3284799999999999</c:v>
                </c:pt>
                <c:pt idx="5528">
                  <c:v>5.4307499999999997</c:v>
                </c:pt>
                <c:pt idx="5529">
                  <c:v>5.20397</c:v>
                </c:pt>
                <c:pt idx="5530">
                  <c:v>7.6399800000000004</c:v>
                </c:pt>
                <c:pt idx="5531">
                  <c:v>7.9961799999999998</c:v>
                </c:pt>
                <c:pt idx="5532">
                  <c:v>4.9432099999999997</c:v>
                </c:pt>
                <c:pt idx="5533">
                  <c:v>5.8867200000000004</c:v>
                </c:pt>
                <c:pt idx="5534">
                  <c:v>7.70085</c:v>
                </c:pt>
                <c:pt idx="5535">
                  <c:v>7.08561</c:v>
                </c:pt>
                <c:pt idx="5536">
                  <c:v>5.9344000000000001</c:v>
                </c:pt>
                <c:pt idx="5537">
                  <c:v>2.9671599999999998</c:v>
                </c:pt>
                <c:pt idx="5538">
                  <c:v>9.6157900000000005</c:v>
                </c:pt>
                <c:pt idx="5539">
                  <c:v>7.4482299999999997</c:v>
                </c:pt>
                <c:pt idx="5540">
                  <c:v>5.2363999999999997</c:v>
                </c:pt>
                <c:pt idx="5541">
                  <c:v>7.4529300000000003</c:v>
                </c:pt>
                <c:pt idx="5542">
                  <c:v>7.0132399999999997</c:v>
                </c:pt>
                <c:pt idx="5543">
                  <c:v>5.2363999999999997</c:v>
                </c:pt>
                <c:pt idx="5544">
                  <c:v>7.8639099999999997</c:v>
                </c:pt>
                <c:pt idx="5545">
                  <c:v>6.6484300000000003</c:v>
                </c:pt>
                <c:pt idx="5546">
                  <c:v>8.0821199999999997</c:v>
                </c:pt>
                <c:pt idx="5547">
                  <c:v>2.9650599999999998</c:v>
                </c:pt>
                <c:pt idx="5548">
                  <c:v>8.7858000000000001</c:v>
                </c:pt>
                <c:pt idx="5549">
                  <c:v>8.0988500000000005</c:v>
                </c:pt>
                <c:pt idx="5550">
                  <c:v>5.3252699999999997</c:v>
                </c:pt>
                <c:pt idx="5551">
                  <c:v>5.8715000000000002</c:v>
                </c:pt>
                <c:pt idx="5552">
                  <c:v>4.5327099999999998</c:v>
                </c:pt>
                <c:pt idx="5553">
                  <c:v>10.70012</c:v>
                </c:pt>
                <c:pt idx="5554">
                  <c:v>5.6669099999999997</c:v>
                </c:pt>
                <c:pt idx="5555">
                  <c:v>7.7039400000000002</c:v>
                </c:pt>
                <c:pt idx="5556">
                  <c:v>9.0407799999999998</c:v>
                </c:pt>
                <c:pt idx="5557">
                  <c:v>8.7598800000000008</c:v>
                </c:pt>
                <c:pt idx="5558">
                  <c:v>6.72682</c:v>
                </c:pt>
                <c:pt idx="5559">
                  <c:v>3.2737799999999999</c:v>
                </c:pt>
                <c:pt idx="5560">
                  <c:v>2.0644100000000001</c:v>
                </c:pt>
                <c:pt idx="5561">
                  <c:v>4.9859600000000004</c:v>
                </c:pt>
                <c:pt idx="5562">
                  <c:v>5.8377499999999998</c:v>
                </c:pt>
                <c:pt idx="5563">
                  <c:v>6.6466799999999999</c:v>
                </c:pt>
                <c:pt idx="5564">
                  <c:v>3.6710500000000001</c:v>
                </c:pt>
                <c:pt idx="5565">
                  <c:v>6.4045500000000004</c:v>
                </c:pt>
                <c:pt idx="5566">
                  <c:v>3.8272400000000002</c:v>
                </c:pt>
                <c:pt idx="5567">
                  <c:v>7.0240099999999996</c:v>
                </c:pt>
                <c:pt idx="5568">
                  <c:v>6.7166899999999998</c:v>
                </c:pt>
                <c:pt idx="5569">
                  <c:v>4.4625399999999997</c:v>
                </c:pt>
                <c:pt idx="5570">
                  <c:v>6.6188200000000004</c:v>
                </c:pt>
                <c:pt idx="5571">
                  <c:v>6.6716899999999999</c:v>
                </c:pt>
                <c:pt idx="5572">
                  <c:v>3.36483</c:v>
                </c:pt>
                <c:pt idx="5573">
                  <c:v>3.9253499999999999</c:v>
                </c:pt>
                <c:pt idx="5574">
                  <c:v>4.3048900000000003</c:v>
                </c:pt>
                <c:pt idx="5575">
                  <c:v>6.5634800000000002</c:v>
                </c:pt>
                <c:pt idx="5576">
                  <c:v>4.2036100000000003</c:v>
                </c:pt>
                <c:pt idx="5577">
                  <c:v>6.0991</c:v>
                </c:pt>
                <c:pt idx="5578">
                  <c:v>4.5184899999999999</c:v>
                </c:pt>
                <c:pt idx="5579">
                  <c:v>2.3265799999999999</c:v>
                </c:pt>
                <c:pt idx="5580">
                  <c:v>5.3394700000000004</c:v>
                </c:pt>
                <c:pt idx="5581">
                  <c:v>6.5589399999999998</c:v>
                </c:pt>
                <c:pt idx="5582">
                  <c:v>4.2688499999999996</c:v>
                </c:pt>
                <c:pt idx="5583">
                  <c:v>6.3809899999999997</c:v>
                </c:pt>
                <c:pt idx="5584">
                  <c:v>7.2747200000000003</c:v>
                </c:pt>
                <c:pt idx="5585">
                  <c:v>8.8085199999999997</c:v>
                </c:pt>
                <c:pt idx="5586">
                  <c:v>6.3264699999999996</c:v>
                </c:pt>
                <c:pt idx="5587">
                  <c:v>5.9266500000000004</c:v>
                </c:pt>
                <c:pt idx="5588">
                  <c:v>2.90985</c:v>
                </c:pt>
                <c:pt idx="5589">
                  <c:v>6.4679399999999996</c:v>
                </c:pt>
                <c:pt idx="5590">
                  <c:v>4.8089399999999998</c:v>
                </c:pt>
                <c:pt idx="5591">
                  <c:v>2.51606</c:v>
                </c:pt>
                <c:pt idx="5592">
                  <c:v>6.3777900000000001</c:v>
                </c:pt>
                <c:pt idx="5593">
                  <c:v>2.9671599999999998</c:v>
                </c:pt>
                <c:pt idx="5594">
                  <c:v>6.3984699999999997</c:v>
                </c:pt>
                <c:pt idx="5595">
                  <c:v>2.3864200000000002</c:v>
                </c:pt>
                <c:pt idx="5596">
                  <c:v>4.1350499999999997</c:v>
                </c:pt>
                <c:pt idx="5597">
                  <c:v>7.4437899999999999</c:v>
                </c:pt>
                <c:pt idx="5598">
                  <c:v>5.8459199999999996</c:v>
                </c:pt>
                <c:pt idx="5599">
                  <c:v>6.1653099999999998</c:v>
                </c:pt>
                <c:pt idx="5600">
                  <c:v>5.4831200000000004</c:v>
                </c:pt>
                <c:pt idx="5601">
                  <c:v>6.1834100000000003</c:v>
                </c:pt>
                <c:pt idx="5602">
                  <c:v>4.8071200000000003</c:v>
                </c:pt>
                <c:pt idx="5603">
                  <c:v>5.7416499999999999</c:v>
                </c:pt>
                <c:pt idx="5604">
                  <c:v>5.2412400000000003</c:v>
                </c:pt>
                <c:pt idx="5605">
                  <c:v>7.8890900000000004</c:v>
                </c:pt>
                <c:pt idx="5606">
                  <c:v>2.7960400000000001</c:v>
                </c:pt>
                <c:pt idx="5607">
                  <c:v>7.6268799999999999</c:v>
                </c:pt>
                <c:pt idx="5608">
                  <c:v>3.4275899999999999</c:v>
                </c:pt>
                <c:pt idx="5609">
                  <c:v>3.60222</c:v>
                </c:pt>
                <c:pt idx="5610">
                  <c:v>7.2781599999999997</c:v>
                </c:pt>
                <c:pt idx="5611">
                  <c:v>5.8978000000000002</c:v>
                </c:pt>
                <c:pt idx="5612">
                  <c:v>2.2368700000000001</c:v>
                </c:pt>
                <c:pt idx="5613">
                  <c:v>8.1189099999999996</c:v>
                </c:pt>
                <c:pt idx="5614">
                  <c:v>5.4679000000000002</c:v>
                </c:pt>
                <c:pt idx="5615">
                  <c:v>5.4137199999999996</c:v>
                </c:pt>
                <c:pt idx="5616">
                  <c:v>3.2076699999999998</c:v>
                </c:pt>
                <c:pt idx="5617">
                  <c:v>2.51729</c:v>
                </c:pt>
                <c:pt idx="5618">
                  <c:v>6.9803300000000004</c:v>
                </c:pt>
                <c:pt idx="5619">
                  <c:v>3.53193</c:v>
                </c:pt>
                <c:pt idx="5620">
                  <c:v>8.8497800000000009</c:v>
                </c:pt>
                <c:pt idx="5621">
                  <c:v>6.2401400000000002</c:v>
                </c:pt>
                <c:pt idx="5622">
                  <c:v>5.84253</c:v>
                </c:pt>
                <c:pt idx="5623">
                  <c:v>6.5672899999999998</c:v>
                </c:pt>
                <c:pt idx="5624">
                  <c:v>8.1648700000000005</c:v>
                </c:pt>
                <c:pt idx="5625">
                  <c:v>8.0196199999999997</c:v>
                </c:pt>
                <c:pt idx="5626">
                  <c:v>3.1919400000000002</c:v>
                </c:pt>
                <c:pt idx="5627">
                  <c:v>7.81968</c:v>
                </c:pt>
                <c:pt idx="5628">
                  <c:v>4.6684000000000001</c:v>
                </c:pt>
                <c:pt idx="5629">
                  <c:v>8.3277300000000007</c:v>
                </c:pt>
                <c:pt idx="5630">
                  <c:v>3.9300600000000001</c:v>
                </c:pt>
                <c:pt idx="5631">
                  <c:v>9.3990299999999998</c:v>
                </c:pt>
                <c:pt idx="5632">
                  <c:v>6.88666</c:v>
                </c:pt>
                <c:pt idx="5633">
                  <c:v>2.0052699999999999</c:v>
                </c:pt>
                <c:pt idx="5634">
                  <c:v>2.6245500000000002</c:v>
                </c:pt>
                <c:pt idx="5635">
                  <c:v>5.0158899999999997</c:v>
                </c:pt>
                <c:pt idx="5636">
                  <c:v>4.74925</c:v>
                </c:pt>
                <c:pt idx="5637">
                  <c:v>4.3583299999999996</c:v>
                </c:pt>
                <c:pt idx="5638">
                  <c:v>4.5830500000000001</c:v>
                </c:pt>
                <c:pt idx="5639">
                  <c:v>5.8597900000000003</c:v>
                </c:pt>
                <c:pt idx="5640">
                  <c:v>5.4729000000000001</c:v>
                </c:pt>
                <c:pt idx="5641">
                  <c:v>5.66561</c:v>
                </c:pt>
                <c:pt idx="5642">
                  <c:v>5.36226</c:v>
                </c:pt>
                <c:pt idx="5643">
                  <c:v>8.5414700000000003</c:v>
                </c:pt>
                <c:pt idx="5644">
                  <c:v>4.7001400000000002</c:v>
                </c:pt>
                <c:pt idx="5645">
                  <c:v>3.24851</c:v>
                </c:pt>
                <c:pt idx="5646">
                  <c:v>5.4778000000000002</c:v>
                </c:pt>
                <c:pt idx="5647">
                  <c:v>4.63497</c:v>
                </c:pt>
                <c:pt idx="5648">
                  <c:v>8.9823199999999996</c:v>
                </c:pt>
                <c:pt idx="5649">
                  <c:v>4.3242200000000004</c:v>
                </c:pt>
                <c:pt idx="5650">
                  <c:v>5.15787</c:v>
                </c:pt>
                <c:pt idx="5651">
                  <c:v>9.0012399999999992</c:v>
                </c:pt>
                <c:pt idx="5652">
                  <c:v>6.1486700000000001</c:v>
                </c:pt>
                <c:pt idx="5653">
                  <c:v>8.2791700000000006</c:v>
                </c:pt>
                <c:pt idx="5654">
                  <c:v>6.3121099999999997</c:v>
                </c:pt>
                <c:pt idx="5655">
                  <c:v>7.0646399999999998</c:v>
                </c:pt>
                <c:pt idx="5656">
                  <c:v>6.2409100000000004</c:v>
                </c:pt>
                <c:pt idx="5657">
                  <c:v>6.3189200000000003</c:v>
                </c:pt>
                <c:pt idx="5658">
                  <c:v>5.7763400000000003</c:v>
                </c:pt>
                <c:pt idx="5659">
                  <c:v>5.0251099999999997</c:v>
                </c:pt>
                <c:pt idx="5660">
                  <c:v>2.3373300000000001</c:v>
                </c:pt>
                <c:pt idx="5661">
                  <c:v>8.2272099999999995</c:v>
                </c:pt>
                <c:pt idx="5662">
                  <c:v>2.1466699999999999</c:v>
                </c:pt>
                <c:pt idx="5663">
                  <c:v>2.1097100000000002</c:v>
                </c:pt>
                <c:pt idx="5664">
                  <c:v>4.9024200000000002</c:v>
                </c:pt>
                <c:pt idx="5665">
                  <c:v>5.5831900000000001</c:v>
                </c:pt>
                <c:pt idx="5666">
                  <c:v>7.6173999999999999</c:v>
                </c:pt>
                <c:pt idx="5667">
                  <c:v>4.4030899999999997</c:v>
                </c:pt>
                <c:pt idx="5668">
                  <c:v>7.1596399999999996</c:v>
                </c:pt>
                <c:pt idx="5669">
                  <c:v>9.85839</c:v>
                </c:pt>
                <c:pt idx="5670">
                  <c:v>9.8867399999999996</c:v>
                </c:pt>
                <c:pt idx="5671">
                  <c:v>8.9254899999999999</c:v>
                </c:pt>
                <c:pt idx="5672">
                  <c:v>9.0844799999999992</c:v>
                </c:pt>
                <c:pt idx="5673">
                  <c:v>6.7767799999999996</c:v>
                </c:pt>
                <c:pt idx="5674">
                  <c:v>3.8419599999999998</c:v>
                </c:pt>
                <c:pt idx="5675">
                  <c:v>7.4580299999999999</c:v>
                </c:pt>
                <c:pt idx="5676">
                  <c:v>3.1939700000000002</c:v>
                </c:pt>
                <c:pt idx="5677">
                  <c:v>7.5236400000000003</c:v>
                </c:pt>
                <c:pt idx="5678">
                  <c:v>4.0228099999999998</c:v>
                </c:pt>
                <c:pt idx="5679">
                  <c:v>7.7598399999999996</c:v>
                </c:pt>
                <c:pt idx="5680">
                  <c:v>6.7546600000000003</c:v>
                </c:pt>
                <c:pt idx="5681">
                  <c:v>7.2650300000000003</c:v>
                </c:pt>
                <c:pt idx="5682">
                  <c:v>8.2237200000000001</c:v>
                </c:pt>
                <c:pt idx="5683">
                  <c:v>6.9941399999999998</c:v>
                </c:pt>
                <c:pt idx="5684">
                  <c:v>6.1121800000000004</c:v>
                </c:pt>
                <c:pt idx="5685">
                  <c:v>3.0081000000000002</c:v>
                </c:pt>
                <c:pt idx="5686">
                  <c:v>4.2698099999999997</c:v>
                </c:pt>
                <c:pt idx="5687">
                  <c:v>5.3767699999999996</c:v>
                </c:pt>
                <c:pt idx="5688">
                  <c:v>7.3285400000000003</c:v>
                </c:pt>
                <c:pt idx="5689">
                  <c:v>7.5028800000000002</c:v>
                </c:pt>
                <c:pt idx="5690">
                  <c:v>2.9679700000000002</c:v>
                </c:pt>
                <c:pt idx="5691">
                  <c:v>4.18438</c:v>
                </c:pt>
                <c:pt idx="5692">
                  <c:v>5.7231100000000001</c:v>
                </c:pt>
                <c:pt idx="5693">
                  <c:v>5.8500399999999999</c:v>
                </c:pt>
                <c:pt idx="5694">
                  <c:v>7.3773099999999996</c:v>
                </c:pt>
                <c:pt idx="5695">
                  <c:v>8.4029500000000006</c:v>
                </c:pt>
                <c:pt idx="5696">
                  <c:v>7.5605000000000002</c:v>
                </c:pt>
                <c:pt idx="5697">
                  <c:v>5.6107399999999998</c:v>
                </c:pt>
                <c:pt idx="5698">
                  <c:v>6.1912700000000003</c:v>
                </c:pt>
                <c:pt idx="5699">
                  <c:v>7.7205899999999996</c:v>
                </c:pt>
                <c:pt idx="5700">
                  <c:v>3.7458100000000001</c:v>
                </c:pt>
                <c:pt idx="5701">
                  <c:v>4.3570500000000001</c:v>
                </c:pt>
                <c:pt idx="5702">
                  <c:v>2.5967500000000001</c:v>
                </c:pt>
                <c:pt idx="5703">
                  <c:v>2.2068300000000001</c:v>
                </c:pt>
                <c:pt idx="5704">
                  <c:v>3.1382699999999999</c:v>
                </c:pt>
                <c:pt idx="5705">
                  <c:v>4.3933900000000001</c:v>
                </c:pt>
                <c:pt idx="5706">
                  <c:v>2.1858</c:v>
                </c:pt>
                <c:pt idx="5707">
                  <c:v>2.2168399999999999</c:v>
                </c:pt>
                <c:pt idx="5708">
                  <c:v>2.18316</c:v>
                </c:pt>
                <c:pt idx="5709">
                  <c:v>2.3550300000000002</c:v>
                </c:pt>
                <c:pt idx="5710">
                  <c:v>1.91018</c:v>
                </c:pt>
                <c:pt idx="5711">
                  <c:v>6.2477900000000002</c:v>
                </c:pt>
                <c:pt idx="5712">
                  <c:v>5.6460100000000004</c:v>
                </c:pt>
                <c:pt idx="5713">
                  <c:v>7.4080899999999996</c:v>
                </c:pt>
                <c:pt idx="5714">
                  <c:v>5.5167000000000002</c:v>
                </c:pt>
                <c:pt idx="5715">
                  <c:v>7.6449499999999997</c:v>
                </c:pt>
                <c:pt idx="5716">
                  <c:v>5.3093399999999997</c:v>
                </c:pt>
                <c:pt idx="5717">
                  <c:v>5.4316599999999999</c:v>
                </c:pt>
                <c:pt idx="5718">
                  <c:v>3.22716</c:v>
                </c:pt>
                <c:pt idx="5719">
                  <c:v>6.7477499999999999</c:v>
                </c:pt>
                <c:pt idx="5720">
                  <c:v>4.5028899999999998</c:v>
                </c:pt>
                <c:pt idx="5721">
                  <c:v>5.2510700000000003</c:v>
                </c:pt>
                <c:pt idx="5722">
                  <c:v>7.2451299999999996</c:v>
                </c:pt>
                <c:pt idx="5723">
                  <c:v>6.6205299999999996</c:v>
                </c:pt>
                <c:pt idx="5724">
                  <c:v>3.5697899999999998</c:v>
                </c:pt>
                <c:pt idx="5725">
                  <c:v>5.5989100000000001</c:v>
                </c:pt>
                <c:pt idx="5726">
                  <c:v>4.6777199999999999</c:v>
                </c:pt>
                <c:pt idx="5727">
                  <c:v>6.4332700000000003</c:v>
                </c:pt>
                <c:pt idx="5728">
                  <c:v>3.0007199999999998</c:v>
                </c:pt>
                <c:pt idx="5729">
                  <c:v>7.9835399999999996</c:v>
                </c:pt>
                <c:pt idx="5730">
                  <c:v>4.7022300000000001</c:v>
                </c:pt>
                <c:pt idx="5731">
                  <c:v>5.8332300000000004</c:v>
                </c:pt>
                <c:pt idx="5732">
                  <c:v>4.8346600000000004</c:v>
                </c:pt>
                <c:pt idx="5733">
                  <c:v>9.1304800000000004</c:v>
                </c:pt>
                <c:pt idx="5734">
                  <c:v>3.8443499999999999</c:v>
                </c:pt>
                <c:pt idx="5735">
                  <c:v>3.3640599999999998</c:v>
                </c:pt>
                <c:pt idx="5736">
                  <c:v>4.8312999999999997</c:v>
                </c:pt>
                <c:pt idx="5737">
                  <c:v>8.6880799999999994</c:v>
                </c:pt>
                <c:pt idx="5738">
                  <c:v>8.0021699999999996</c:v>
                </c:pt>
                <c:pt idx="5739">
                  <c:v>6.2991200000000003</c:v>
                </c:pt>
                <c:pt idx="5740">
                  <c:v>4.2854000000000001</c:v>
                </c:pt>
                <c:pt idx="5741">
                  <c:v>3.3955299999999999</c:v>
                </c:pt>
                <c:pt idx="5742">
                  <c:v>3.2377799999999999</c:v>
                </c:pt>
                <c:pt idx="5743">
                  <c:v>6.1579699999999997</c:v>
                </c:pt>
                <c:pt idx="5744">
                  <c:v>5.3833900000000003</c:v>
                </c:pt>
                <c:pt idx="5745">
                  <c:v>3.6355</c:v>
                </c:pt>
                <c:pt idx="5746">
                  <c:v>6.6654999999999998</c:v>
                </c:pt>
                <c:pt idx="5747">
                  <c:v>3.4323100000000002</c:v>
                </c:pt>
                <c:pt idx="5748">
                  <c:v>8.7473100000000006</c:v>
                </c:pt>
                <c:pt idx="5749">
                  <c:v>5.7947800000000003</c:v>
                </c:pt>
                <c:pt idx="5750">
                  <c:v>8.0859799999999993</c:v>
                </c:pt>
                <c:pt idx="5751">
                  <c:v>3.0579200000000002</c:v>
                </c:pt>
                <c:pt idx="5752">
                  <c:v>4.7323899999999997</c:v>
                </c:pt>
                <c:pt idx="5753">
                  <c:v>7.0758000000000001</c:v>
                </c:pt>
                <c:pt idx="5754">
                  <c:v>1.7683199999999999</c:v>
                </c:pt>
                <c:pt idx="5755">
                  <c:v>2.9671599999999998</c:v>
                </c:pt>
                <c:pt idx="5756">
                  <c:v>2.2360000000000002</c:v>
                </c:pt>
                <c:pt idx="5757">
                  <c:v>9.4406099999999995</c:v>
                </c:pt>
                <c:pt idx="5758">
                  <c:v>7.4051299999999998</c:v>
                </c:pt>
                <c:pt idx="5759">
                  <c:v>6.8222199999999997</c:v>
                </c:pt>
                <c:pt idx="5760">
                  <c:v>5.5185300000000002</c:v>
                </c:pt>
                <c:pt idx="5761">
                  <c:v>8.1236999999999995</c:v>
                </c:pt>
                <c:pt idx="5762">
                  <c:v>8.8696400000000004</c:v>
                </c:pt>
                <c:pt idx="5763">
                  <c:v>5.7381399999999996</c:v>
                </c:pt>
                <c:pt idx="5764">
                  <c:v>6.2508999999999997</c:v>
                </c:pt>
                <c:pt idx="5765">
                  <c:v>3.0499900000000002</c:v>
                </c:pt>
                <c:pt idx="5766">
                  <c:v>5.7057399999999996</c:v>
                </c:pt>
                <c:pt idx="5767">
                  <c:v>3.3409900000000001</c:v>
                </c:pt>
                <c:pt idx="5768">
                  <c:v>2.0335200000000002</c:v>
                </c:pt>
                <c:pt idx="5769">
                  <c:v>5.4071300000000004</c:v>
                </c:pt>
                <c:pt idx="5770">
                  <c:v>5.9208999999999996</c:v>
                </c:pt>
                <c:pt idx="5771">
                  <c:v>5.5133999999999999</c:v>
                </c:pt>
                <c:pt idx="5772">
                  <c:v>10.241070000000001</c:v>
                </c:pt>
                <c:pt idx="5773">
                  <c:v>5.1316300000000004</c:v>
                </c:pt>
                <c:pt idx="5774">
                  <c:v>4.6812300000000002</c:v>
                </c:pt>
                <c:pt idx="5775">
                  <c:v>3.0305200000000001</c:v>
                </c:pt>
                <c:pt idx="5776">
                  <c:v>2.1097100000000002</c:v>
                </c:pt>
                <c:pt idx="5777">
                  <c:v>5.7011000000000003</c:v>
                </c:pt>
                <c:pt idx="5778">
                  <c:v>4.69177</c:v>
                </c:pt>
                <c:pt idx="5779">
                  <c:v>8.9252199999999995</c:v>
                </c:pt>
                <c:pt idx="5780">
                  <c:v>5.5095000000000001</c:v>
                </c:pt>
                <c:pt idx="5781">
                  <c:v>7.0351100000000004</c:v>
                </c:pt>
                <c:pt idx="5782">
                  <c:v>10.83009</c:v>
                </c:pt>
                <c:pt idx="5783">
                  <c:v>4.9782299999999999</c:v>
                </c:pt>
                <c:pt idx="5784">
                  <c:v>5.45268</c:v>
                </c:pt>
                <c:pt idx="5785">
                  <c:v>6.49871</c:v>
                </c:pt>
                <c:pt idx="5786">
                  <c:v>1.91018</c:v>
                </c:pt>
                <c:pt idx="5787">
                  <c:v>6.4189400000000001</c:v>
                </c:pt>
                <c:pt idx="5788">
                  <c:v>8.2409099999999995</c:v>
                </c:pt>
                <c:pt idx="5789">
                  <c:v>3.21258</c:v>
                </c:pt>
                <c:pt idx="5790">
                  <c:v>6.6982100000000004</c:v>
                </c:pt>
                <c:pt idx="5791">
                  <c:v>6.2253499999999997</c:v>
                </c:pt>
                <c:pt idx="5792">
                  <c:v>8.11876</c:v>
                </c:pt>
                <c:pt idx="5793">
                  <c:v>7.9874700000000001</c:v>
                </c:pt>
                <c:pt idx="5794">
                  <c:v>8.4453200000000006</c:v>
                </c:pt>
                <c:pt idx="5795">
                  <c:v>5.6103800000000001</c:v>
                </c:pt>
                <c:pt idx="5796">
                  <c:v>6.6024799999999999</c:v>
                </c:pt>
                <c:pt idx="5797">
                  <c:v>5.8807099999999997</c:v>
                </c:pt>
                <c:pt idx="5798">
                  <c:v>6.0970199999999997</c:v>
                </c:pt>
                <c:pt idx="5799">
                  <c:v>6.0297299999999998</c:v>
                </c:pt>
                <c:pt idx="5800">
                  <c:v>7.5932500000000003</c:v>
                </c:pt>
                <c:pt idx="5801">
                  <c:v>7.0312900000000003</c:v>
                </c:pt>
                <c:pt idx="5802">
                  <c:v>10.313219999999999</c:v>
                </c:pt>
                <c:pt idx="5803">
                  <c:v>6.5641499999999997</c:v>
                </c:pt>
                <c:pt idx="5804">
                  <c:v>5.8339499999999997</c:v>
                </c:pt>
                <c:pt idx="5805">
                  <c:v>6.9462999999999999</c:v>
                </c:pt>
                <c:pt idx="5806">
                  <c:v>6.9420999999999999</c:v>
                </c:pt>
                <c:pt idx="5807">
                  <c:v>8.1432699999999993</c:v>
                </c:pt>
                <c:pt idx="5808">
                  <c:v>6.47722</c:v>
                </c:pt>
                <c:pt idx="5809">
                  <c:v>6.4929699999999997</c:v>
                </c:pt>
                <c:pt idx="5810">
                  <c:v>6.2534099999999997</c:v>
                </c:pt>
                <c:pt idx="5811">
                  <c:v>10.682309999999999</c:v>
                </c:pt>
                <c:pt idx="5812">
                  <c:v>4.6734799999999996</c:v>
                </c:pt>
                <c:pt idx="5813">
                  <c:v>6.4964500000000003</c:v>
                </c:pt>
                <c:pt idx="5814">
                  <c:v>3.9570099999999999</c:v>
                </c:pt>
                <c:pt idx="5815">
                  <c:v>3.0518999999999998</c:v>
                </c:pt>
                <c:pt idx="5816">
                  <c:v>4.1112700000000002</c:v>
                </c:pt>
                <c:pt idx="5817">
                  <c:v>5.3147900000000003</c:v>
                </c:pt>
                <c:pt idx="5818">
                  <c:v>6.9945599999999999</c:v>
                </c:pt>
                <c:pt idx="5819">
                  <c:v>2.85249</c:v>
                </c:pt>
                <c:pt idx="5820">
                  <c:v>11.06765</c:v>
                </c:pt>
                <c:pt idx="5821">
                  <c:v>9.9575600000000009</c:v>
                </c:pt>
                <c:pt idx="5822">
                  <c:v>4.2218900000000001</c:v>
                </c:pt>
                <c:pt idx="5823">
                  <c:v>7.20641</c:v>
                </c:pt>
                <c:pt idx="5824">
                  <c:v>6.3208000000000002</c:v>
                </c:pt>
                <c:pt idx="5825">
                  <c:v>5.2449500000000002</c:v>
                </c:pt>
                <c:pt idx="5826">
                  <c:v>8.6408000000000005</c:v>
                </c:pt>
                <c:pt idx="5827">
                  <c:v>3.0817000000000001</c:v>
                </c:pt>
                <c:pt idx="5828">
                  <c:v>6.1682899999999998</c:v>
                </c:pt>
                <c:pt idx="5829">
                  <c:v>2.00196</c:v>
                </c:pt>
                <c:pt idx="5830">
                  <c:v>5.6545899999999998</c:v>
                </c:pt>
                <c:pt idx="5831">
                  <c:v>5.2632599999999998</c:v>
                </c:pt>
                <c:pt idx="5832">
                  <c:v>6.2232700000000003</c:v>
                </c:pt>
                <c:pt idx="5833">
                  <c:v>3.06508</c:v>
                </c:pt>
                <c:pt idx="5834">
                  <c:v>5.7671900000000003</c:v>
                </c:pt>
                <c:pt idx="5835">
                  <c:v>2.4553099999999999</c:v>
                </c:pt>
                <c:pt idx="5836">
                  <c:v>4.2473999999999998</c:v>
                </c:pt>
                <c:pt idx="5837">
                  <c:v>7.8222699999999996</c:v>
                </c:pt>
                <c:pt idx="5838">
                  <c:v>6.0508800000000003</c:v>
                </c:pt>
                <c:pt idx="5839">
                  <c:v>5.6973700000000003</c:v>
                </c:pt>
                <c:pt idx="5840">
                  <c:v>7.6832399999999996</c:v>
                </c:pt>
                <c:pt idx="5841">
                  <c:v>6.4076199999999996</c:v>
                </c:pt>
                <c:pt idx="5842">
                  <c:v>7.7582300000000002</c:v>
                </c:pt>
                <c:pt idx="5843">
                  <c:v>8.6815499999999997</c:v>
                </c:pt>
                <c:pt idx="5844">
                  <c:v>4.1612600000000004</c:v>
                </c:pt>
                <c:pt idx="5845">
                  <c:v>5.5064099999999998</c:v>
                </c:pt>
                <c:pt idx="5846">
                  <c:v>5.4996099999999997</c:v>
                </c:pt>
                <c:pt idx="5847">
                  <c:v>5.2353899999999998</c:v>
                </c:pt>
                <c:pt idx="5848">
                  <c:v>8.5057399999999994</c:v>
                </c:pt>
                <c:pt idx="5849">
                  <c:v>8.98</c:v>
                </c:pt>
                <c:pt idx="5850">
                  <c:v>4.7718699999999998</c:v>
                </c:pt>
                <c:pt idx="5851">
                  <c:v>5.3006000000000002</c:v>
                </c:pt>
                <c:pt idx="5852">
                  <c:v>4.13347</c:v>
                </c:pt>
                <c:pt idx="5853">
                  <c:v>3.4977499999999999</c:v>
                </c:pt>
                <c:pt idx="5854">
                  <c:v>7.7107000000000001</c:v>
                </c:pt>
                <c:pt idx="5855">
                  <c:v>7.7858400000000003</c:v>
                </c:pt>
                <c:pt idx="5856">
                  <c:v>5.31914</c:v>
                </c:pt>
                <c:pt idx="5857">
                  <c:v>3.1553800000000001</c:v>
                </c:pt>
                <c:pt idx="5858">
                  <c:v>3.7873199999999998</c:v>
                </c:pt>
                <c:pt idx="5859">
                  <c:v>5.0429599999999999</c:v>
                </c:pt>
                <c:pt idx="5860">
                  <c:v>6.6208799999999997</c:v>
                </c:pt>
                <c:pt idx="5861">
                  <c:v>4.1821599999999997</c:v>
                </c:pt>
                <c:pt idx="5862">
                  <c:v>8.1413899999999995</c:v>
                </c:pt>
                <c:pt idx="5863">
                  <c:v>2.8664800000000001</c:v>
                </c:pt>
                <c:pt idx="5864">
                  <c:v>3.8231600000000001</c:v>
                </c:pt>
                <c:pt idx="5865">
                  <c:v>2.5270700000000001</c:v>
                </c:pt>
                <c:pt idx="5866">
                  <c:v>2.9105799999999999</c:v>
                </c:pt>
                <c:pt idx="5867">
                  <c:v>8.5186899999999994</c:v>
                </c:pt>
                <c:pt idx="5868">
                  <c:v>9.2301500000000001</c:v>
                </c:pt>
                <c:pt idx="5869">
                  <c:v>5.89785</c:v>
                </c:pt>
                <c:pt idx="5870">
                  <c:v>8.2062399999999993</c:v>
                </c:pt>
                <c:pt idx="5871">
                  <c:v>4.6552899999999999</c:v>
                </c:pt>
                <c:pt idx="5872">
                  <c:v>4.8089399999999998</c:v>
                </c:pt>
                <c:pt idx="5873">
                  <c:v>4.0164400000000002</c:v>
                </c:pt>
                <c:pt idx="5874">
                  <c:v>6.4857300000000002</c:v>
                </c:pt>
                <c:pt idx="5875">
                  <c:v>4.1697699999999998</c:v>
                </c:pt>
                <c:pt idx="5876">
                  <c:v>4.27597</c:v>
                </c:pt>
                <c:pt idx="5877">
                  <c:v>2.9086599999999998</c:v>
                </c:pt>
                <c:pt idx="5878">
                  <c:v>3.1382699999999999</c:v>
                </c:pt>
                <c:pt idx="5879">
                  <c:v>3.7911899999999998</c:v>
                </c:pt>
                <c:pt idx="5880">
                  <c:v>5.5534600000000003</c:v>
                </c:pt>
                <c:pt idx="5881">
                  <c:v>7.6226799999999999</c:v>
                </c:pt>
                <c:pt idx="5882">
                  <c:v>2.8119800000000001</c:v>
                </c:pt>
                <c:pt idx="5883">
                  <c:v>5.3931800000000001</c:v>
                </c:pt>
                <c:pt idx="5884">
                  <c:v>8.2813199999999991</c:v>
                </c:pt>
                <c:pt idx="5885">
                  <c:v>6.1219999999999999</c:v>
                </c:pt>
                <c:pt idx="5886">
                  <c:v>5.2902399999999998</c:v>
                </c:pt>
                <c:pt idx="5887">
                  <c:v>6.8652199999999999</c:v>
                </c:pt>
                <c:pt idx="5888">
                  <c:v>6.5853400000000004</c:v>
                </c:pt>
                <c:pt idx="5889">
                  <c:v>4.6159100000000004</c:v>
                </c:pt>
                <c:pt idx="5890">
                  <c:v>9.6652400000000007</c:v>
                </c:pt>
                <c:pt idx="5891">
                  <c:v>11.219060000000001</c:v>
                </c:pt>
                <c:pt idx="5892">
                  <c:v>2.2589100000000002</c:v>
                </c:pt>
                <c:pt idx="5893">
                  <c:v>3.2199800000000001</c:v>
                </c:pt>
                <c:pt idx="5894">
                  <c:v>3.3834300000000002</c:v>
                </c:pt>
                <c:pt idx="5895">
                  <c:v>7.5194900000000002</c:v>
                </c:pt>
                <c:pt idx="5896">
                  <c:v>2.36517</c:v>
                </c:pt>
                <c:pt idx="5897">
                  <c:v>2.5780699999999999</c:v>
                </c:pt>
                <c:pt idx="5898">
                  <c:v>3.5463300000000002</c:v>
                </c:pt>
                <c:pt idx="5899">
                  <c:v>10.36267</c:v>
                </c:pt>
                <c:pt idx="5900">
                  <c:v>6.5712900000000003</c:v>
                </c:pt>
                <c:pt idx="5901">
                  <c:v>7.1476699999999997</c:v>
                </c:pt>
                <c:pt idx="5902">
                  <c:v>4.7822800000000001</c:v>
                </c:pt>
                <c:pt idx="5903">
                  <c:v>8.4888300000000001</c:v>
                </c:pt>
                <c:pt idx="5904">
                  <c:v>4.1261599999999996</c:v>
                </c:pt>
                <c:pt idx="5905">
                  <c:v>2.9950399999999999</c:v>
                </c:pt>
                <c:pt idx="5906">
                  <c:v>5.7551600000000001</c:v>
                </c:pt>
                <c:pt idx="5907">
                  <c:v>3.45811</c:v>
                </c:pt>
                <c:pt idx="5908">
                  <c:v>7.7948300000000001</c:v>
                </c:pt>
                <c:pt idx="5909">
                  <c:v>5.4394900000000002</c:v>
                </c:pt>
                <c:pt idx="5910">
                  <c:v>4.5498900000000004</c:v>
                </c:pt>
                <c:pt idx="5911">
                  <c:v>4.8170900000000003</c:v>
                </c:pt>
                <c:pt idx="5912">
                  <c:v>4.0404600000000004</c:v>
                </c:pt>
                <c:pt idx="5913">
                  <c:v>7.3121099999999997</c:v>
                </c:pt>
                <c:pt idx="5914">
                  <c:v>6.7897699999999999</c:v>
                </c:pt>
                <c:pt idx="5915">
                  <c:v>6.1874599999999997</c:v>
                </c:pt>
                <c:pt idx="5916">
                  <c:v>3.2857400000000001</c:v>
                </c:pt>
                <c:pt idx="5917">
                  <c:v>2.1000299999999998</c:v>
                </c:pt>
                <c:pt idx="5918">
                  <c:v>7.2473200000000002</c:v>
                </c:pt>
                <c:pt idx="5919">
                  <c:v>3.4668899999999998</c:v>
                </c:pt>
                <c:pt idx="5920">
                  <c:v>2.97383</c:v>
                </c:pt>
                <c:pt idx="5921">
                  <c:v>5.4165700000000001</c:v>
                </c:pt>
                <c:pt idx="5922">
                  <c:v>4.3484499999999997</c:v>
                </c:pt>
                <c:pt idx="5923">
                  <c:v>9.9456000000000007</c:v>
                </c:pt>
                <c:pt idx="5924">
                  <c:v>6.3603199999999998</c:v>
                </c:pt>
                <c:pt idx="5925">
                  <c:v>6.1532499999999999</c:v>
                </c:pt>
                <c:pt idx="5926">
                  <c:v>5.4861399999999998</c:v>
                </c:pt>
                <c:pt idx="5927">
                  <c:v>4.9082100000000004</c:v>
                </c:pt>
                <c:pt idx="5928">
                  <c:v>6.70472</c:v>
                </c:pt>
                <c:pt idx="5929">
                  <c:v>6.9098100000000002</c:v>
                </c:pt>
                <c:pt idx="5930">
                  <c:v>3.4474499999999999</c:v>
                </c:pt>
                <c:pt idx="5931">
                  <c:v>7.9930399999999997</c:v>
                </c:pt>
                <c:pt idx="5932">
                  <c:v>2.5510700000000002</c:v>
                </c:pt>
                <c:pt idx="5933">
                  <c:v>6.7899099999999999</c:v>
                </c:pt>
                <c:pt idx="5934">
                  <c:v>5.7085999999999997</c:v>
                </c:pt>
                <c:pt idx="5935">
                  <c:v>5.0211600000000001</c:v>
                </c:pt>
                <c:pt idx="5936">
                  <c:v>6.0654700000000004</c:v>
                </c:pt>
                <c:pt idx="5937">
                  <c:v>8.6087600000000002</c:v>
                </c:pt>
                <c:pt idx="5938">
                  <c:v>2.8534299999999999</c:v>
                </c:pt>
                <c:pt idx="5939">
                  <c:v>6.7432100000000004</c:v>
                </c:pt>
                <c:pt idx="5940">
                  <c:v>4.3962599999999998</c:v>
                </c:pt>
                <c:pt idx="5941">
                  <c:v>5.1407999999999996</c:v>
                </c:pt>
                <c:pt idx="5942">
                  <c:v>4.4544199999999998</c:v>
                </c:pt>
                <c:pt idx="5943">
                  <c:v>7.5238300000000002</c:v>
                </c:pt>
                <c:pt idx="5944">
                  <c:v>6.2609000000000004</c:v>
                </c:pt>
                <c:pt idx="5945">
                  <c:v>3.22194</c:v>
                </c:pt>
                <c:pt idx="5946">
                  <c:v>2.9351400000000001</c:v>
                </c:pt>
                <c:pt idx="5947">
                  <c:v>7.6736500000000003</c:v>
                </c:pt>
                <c:pt idx="5948">
                  <c:v>4.6637199999999996</c:v>
                </c:pt>
                <c:pt idx="5949">
                  <c:v>2.85249</c:v>
                </c:pt>
                <c:pt idx="5950">
                  <c:v>5.96706</c:v>
                </c:pt>
                <c:pt idx="5951">
                  <c:v>5.6204400000000003</c:v>
                </c:pt>
                <c:pt idx="5952">
                  <c:v>7.9822100000000002</c:v>
                </c:pt>
                <c:pt idx="5953">
                  <c:v>7.5654599999999999</c:v>
                </c:pt>
                <c:pt idx="5954">
                  <c:v>3.3489800000000001</c:v>
                </c:pt>
                <c:pt idx="5955">
                  <c:v>7.0096499999999997</c:v>
                </c:pt>
                <c:pt idx="5956">
                  <c:v>6.4399100000000002</c:v>
                </c:pt>
                <c:pt idx="5957">
                  <c:v>6.9425100000000004</c:v>
                </c:pt>
                <c:pt idx="5958">
                  <c:v>4.9723100000000002</c:v>
                </c:pt>
                <c:pt idx="5959">
                  <c:v>9.2425700000000006</c:v>
                </c:pt>
                <c:pt idx="5960">
                  <c:v>5.4494300000000004</c:v>
                </c:pt>
                <c:pt idx="5961">
                  <c:v>1.9151899999999999</c:v>
                </c:pt>
                <c:pt idx="5962">
                  <c:v>3.3405</c:v>
                </c:pt>
                <c:pt idx="5963">
                  <c:v>9.3501999999999992</c:v>
                </c:pt>
                <c:pt idx="5964">
                  <c:v>8.8658199999999994</c:v>
                </c:pt>
                <c:pt idx="5965">
                  <c:v>2.1616200000000001</c:v>
                </c:pt>
                <c:pt idx="5966">
                  <c:v>11.86858</c:v>
                </c:pt>
                <c:pt idx="5967">
                  <c:v>8.4675999999999991</c:v>
                </c:pt>
                <c:pt idx="5968">
                  <c:v>2.72567</c:v>
                </c:pt>
                <c:pt idx="5969">
                  <c:v>3.4263300000000001</c:v>
                </c:pt>
                <c:pt idx="5970">
                  <c:v>3.0394000000000001</c:v>
                </c:pt>
                <c:pt idx="5971">
                  <c:v>2.30823</c:v>
                </c:pt>
                <c:pt idx="5972">
                  <c:v>6.38985</c:v>
                </c:pt>
                <c:pt idx="5973">
                  <c:v>6.4360400000000002</c:v>
                </c:pt>
                <c:pt idx="5974">
                  <c:v>2.9108299999999998</c:v>
                </c:pt>
                <c:pt idx="5975">
                  <c:v>4.6702399999999997</c:v>
                </c:pt>
                <c:pt idx="5976">
                  <c:v>5.1489500000000001</c:v>
                </c:pt>
                <c:pt idx="5977">
                  <c:v>6.12662</c:v>
                </c:pt>
                <c:pt idx="5978">
                  <c:v>7.4464199999999998</c:v>
                </c:pt>
                <c:pt idx="5979">
                  <c:v>5.3463099999999999</c:v>
                </c:pt>
                <c:pt idx="5980">
                  <c:v>3.02542</c:v>
                </c:pt>
                <c:pt idx="5981">
                  <c:v>6.6139599999999996</c:v>
                </c:pt>
                <c:pt idx="5982">
                  <c:v>6.5485300000000004</c:v>
                </c:pt>
                <c:pt idx="5983">
                  <c:v>1.9841800000000001</c:v>
                </c:pt>
                <c:pt idx="5984">
                  <c:v>7.1123700000000003</c:v>
                </c:pt>
                <c:pt idx="5985">
                  <c:v>6.7949700000000002</c:v>
                </c:pt>
                <c:pt idx="5986">
                  <c:v>3.5448499999999998</c:v>
                </c:pt>
                <c:pt idx="5987">
                  <c:v>3.79338</c:v>
                </c:pt>
                <c:pt idx="5988">
                  <c:v>2.9405199999999998</c:v>
                </c:pt>
                <c:pt idx="5989">
                  <c:v>4.5366099999999996</c:v>
                </c:pt>
                <c:pt idx="5990">
                  <c:v>5.5069100000000004</c:v>
                </c:pt>
                <c:pt idx="5991">
                  <c:v>7.0636700000000001</c:v>
                </c:pt>
                <c:pt idx="5992">
                  <c:v>3.4110900000000002</c:v>
                </c:pt>
                <c:pt idx="5993">
                  <c:v>2.2404099999999998</c:v>
                </c:pt>
                <c:pt idx="5994">
                  <c:v>2.6830699999999998</c:v>
                </c:pt>
                <c:pt idx="5995">
                  <c:v>5.0748199999999999</c:v>
                </c:pt>
                <c:pt idx="5996">
                  <c:v>4.4058900000000003</c:v>
                </c:pt>
                <c:pt idx="5997">
                  <c:v>7.7722499999999997</c:v>
                </c:pt>
                <c:pt idx="5998">
                  <c:v>3.7808099999999998</c:v>
                </c:pt>
                <c:pt idx="5999">
                  <c:v>6.83751</c:v>
                </c:pt>
                <c:pt idx="6000">
                  <c:v>7.6436400000000004</c:v>
                </c:pt>
                <c:pt idx="6001">
                  <c:v>6.22567</c:v>
                </c:pt>
                <c:pt idx="6002">
                  <c:v>3.0518999999999998</c:v>
                </c:pt>
                <c:pt idx="6003">
                  <c:v>8.6523000000000003</c:v>
                </c:pt>
                <c:pt idx="6004">
                  <c:v>5.5685900000000004</c:v>
                </c:pt>
                <c:pt idx="6005">
                  <c:v>3.5533899999999998</c:v>
                </c:pt>
                <c:pt idx="6006">
                  <c:v>2.45628</c:v>
                </c:pt>
                <c:pt idx="6007">
                  <c:v>5.6516700000000002</c:v>
                </c:pt>
                <c:pt idx="6008">
                  <c:v>6.8052299999999999</c:v>
                </c:pt>
                <c:pt idx="6009">
                  <c:v>3.93032</c:v>
                </c:pt>
                <c:pt idx="6010">
                  <c:v>9.4557400000000005</c:v>
                </c:pt>
                <c:pt idx="6011">
                  <c:v>4.5658599999999998</c:v>
                </c:pt>
                <c:pt idx="6012">
                  <c:v>6.8695700000000004</c:v>
                </c:pt>
                <c:pt idx="6013">
                  <c:v>5.9137399999999998</c:v>
                </c:pt>
                <c:pt idx="6014">
                  <c:v>5.1606500000000004</c:v>
                </c:pt>
                <c:pt idx="6015">
                  <c:v>4.46617</c:v>
                </c:pt>
                <c:pt idx="6016">
                  <c:v>7.6401899999999996</c:v>
                </c:pt>
                <c:pt idx="6017">
                  <c:v>5.9935700000000001</c:v>
                </c:pt>
                <c:pt idx="6018">
                  <c:v>5.2458999999999998</c:v>
                </c:pt>
                <c:pt idx="6019">
                  <c:v>7.2171399999999997</c:v>
                </c:pt>
                <c:pt idx="6020">
                  <c:v>5.5315599999999998</c:v>
                </c:pt>
                <c:pt idx="6021">
                  <c:v>3.7542399999999998</c:v>
                </c:pt>
                <c:pt idx="6022">
                  <c:v>9.6576000000000004</c:v>
                </c:pt>
                <c:pt idx="6023">
                  <c:v>6.8432399999999998</c:v>
                </c:pt>
                <c:pt idx="6024">
                  <c:v>3.7107299999999999</c:v>
                </c:pt>
                <c:pt idx="6025">
                  <c:v>5.2098899999999997</c:v>
                </c:pt>
                <c:pt idx="6026">
                  <c:v>6.9454500000000001</c:v>
                </c:pt>
                <c:pt idx="6027">
                  <c:v>4.6373899999999999</c:v>
                </c:pt>
                <c:pt idx="6028">
                  <c:v>3.02285</c:v>
                </c:pt>
                <c:pt idx="6029">
                  <c:v>8.6933900000000008</c:v>
                </c:pt>
                <c:pt idx="6030">
                  <c:v>5.5821100000000001</c:v>
                </c:pt>
                <c:pt idx="6031">
                  <c:v>3.7382599999999999</c:v>
                </c:pt>
                <c:pt idx="6032">
                  <c:v>8.4021000000000008</c:v>
                </c:pt>
                <c:pt idx="6033">
                  <c:v>9.6120800000000006</c:v>
                </c:pt>
                <c:pt idx="6034">
                  <c:v>8.3348399999999998</c:v>
                </c:pt>
                <c:pt idx="6035">
                  <c:v>2.6376599999999999</c:v>
                </c:pt>
                <c:pt idx="6036">
                  <c:v>7.13089</c:v>
                </c:pt>
                <c:pt idx="6037">
                  <c:v>6.9688800000000004</c:v>
                </c:pt>
                <c:pt idx="6038">
                  <c:v>9.1941900000000008</c:v>
                </c:pt>
                <c:pt idx="6039">
                  <c:v>4.6694699999999996</c:v>
                </c:pt>
                <c:pt idx="6040">
                  <c:v>5.4546299999999999</c:v>
                </c:pt>
                <c:pt idx="6041">
                  <c:v>2.44712</c:v>
                </c:pt>
                <c:pt idx="6042">
                  <c:v>3.8839000000000001</c:v>
                </c:pt>
                <c:pt idx="6043">
                  <c:v>4.2116300000000004</c:v>
                </c:pt>
                <c:pt idx="6044">
                  <c:v>6.1525400000000001</c:v>
                </c:pt>
                <c:pt idx="6045">
                  <c:v>3.4482900000000001</c:v>
                </c:pt>
                <c:pt idx="6046">
                  <c:v>7.7290000000000001</c:v>
                </c:pt>
                <c:pt idx="6047">
                  <c:v>2.2788499999999998</c:v>
                </c:pt>
                <c:pt idx="6048">
                  <c:v>6.22966</c:v>
                </c:pt>
                <c:pt idx="6049">
                  <c:v>2.24648</c:v>
                </c:pt>
                <c:pt idx="6050">
                  <c:v>7.9012799999999999</c:v>
                </c:pt>
                <c:pt idx="6051">
                  <c:v>6.7358599999999997</c:v>
                </c:pt>
                <c:pt idx="6052">
                  <c:v>2.4591500000000002</c:v>
                </c:pt>
                <c:pt idx="6053">
                  <c:v>5.7823700000000002</c:v>
                </c:pt>
                <c:pt idx="6054">
                  <c:v>9.4766399999999997</c:v>
                </c:pt>
                <c:pt idx="6055">
                  <c:v>10.03401</c:v>
                </c:pt>
                <c:pt idx="6056">
                  <c:v>4.33406</c:v>
                </c:pt>
                <c:pt idx="6057">
                  <c:v>4.6323800000000004</c:v>
                </c:pt>
                <c:pt idx="6058">
                  <c:v>5.4854599999999998</c:v>
                </c:pt>
                <c:pt idx="6059">
                  <c:v>4.6159100000000004</c:v>
                </c:pt>
                <c:pt idx="6060">
                  <c:v>6.6798999999999999</c:v>
                </c:pt>
                <c:pt idx="6061">
                  <c:v>5.9950000000000001</c:v>
                </c:pt>
                <c:pt idx="6062">
                  <c:v>5.9711699999999999</c:v>
                </c:pt>
                <c:pt idx="6063">
                  <c:v>2.8122199999999999</c:v>
                </c:pt>
                <c:pt idx="6064">
                  <c:v>6.4838899999999997</c:v>
                </c:pt>
                <c:pt idx="6065">
                  <c:v>7.7617000000000003</c:v>
                </c:pt>
                <c:pt idx="6066">
                  <c:v>6.1261099999999997</c:v>
                </c:pt>
                <c:pt idx="6067">
                  <c:v>5.5453000000000001</c:v>
                </c:pt>
                <c:pt idx="6068">
                  <c:v>7.3089700000000004</c:v>
                </c:pt>
                <c:pt idx="6069">
                  <c:v>6.9439599999999997</c:v>
                </c:pt>
                <c:pt idx="6070">
                  <c:v>2.9546999999999999</c:v>
                </c:pt>
                <c:pt idx="6071">
                  <c:v>8.5421499999999995</c:v>
                </c:pt>
                <c:pt idx="6072">
                  <c:v>7.0204700000000004</c:v>
                </c:pt>
                <c:pt idx="6073">
                  <c:v>5.9635800000000003</c:v>
                </c:pt>
                <c:pt idx="6074">
                  <c:v>6.3205799999999996</c:v>
                </c:pt>
                <c:pt idx="6075">
                  <c:v>6.7640599999999997</c:v>
                </c:pt>
                <c:pt idx="6076">
                  <c:v>3.7799900000000002</c:v>
                </c:pt>
                <c:pt idx="6077">
                  <c:v>6.0153299999999996</c:v>
                </c:pt>
                <c:pt idx="6078">
                  <c:v>5.8842800000000004</c:v>
                </c:pt>
                <c:pt idx="6079">
                  <c:v>3.8350599999999999</c:v>
                </c:pt>
                <c:pt idx="6080">
                  <c:v>7.4327699999999997</c:v>
                </c:pt>
                <c:pt idx="6081">
                  <c:v>8.5326699999999995</c:v>
                </c:pt>
                <c:pt idx="6082">
                  <c:v>3.7434500000000002</c:v>
                </c:pt>
                <c:pt idx="6083">
                  <c:v>3.9888599999999999</c:v>
                </c:pt>
                <c:pt idx="6084">
                  <c:v>7.8102799999999997</c:v>
                </c:pt>
                <c:pt idx="6085">
                  <c:v>2.32117</c:v>
                </c:pt>
                <c:pt idx="6086">
                  <c:v>4.37662</c:v>
                </c:pt>
                <c:pt idx="6087">
                  <c:v>3.8771100000000001</c:v>
                </c:pt>
                <c:pt idx="6088">
                  <c:v>3.65828</c:v>
                </c:pt>
                <c:pt idx="6089">
                  <c:v>3.3367800000000001</c:v>
                </c:pt>
                <c:pt idx="6090">
                  <c:v>3.5492699999999999</c:v>
                </c:pt>
                <c:pt idx="6091">
                  <c:v>5.2772300000000003</c:v>
                </c:pt>
                <c:pt idx="6092">
                  <c:v>9.5021400000000007</c:v>
                </c:pt>
                <c:pt idx="6093">
                  <c:v>3.6937700000000002</c:v>
                </c:pt>
                <c:pt idx="6094">
                  <c:v>5.1664700000000003</c:v>
                </c:pt>
                <c:pt idx="6095">
                  <c:v>6.0574300000000001</c:v>
                </c:pt>
                <c:pt idx="6096">
                  <c:v>4.5293900000000002</c:v>
                </c:pt>
                <c:pt idx="6097">
                  <c:v>5.3437799999999998</c:v>
                </c:pt>
                <c:pt idx="6098">
                  <c:v>4.8765900000000002</c:v>
                </c:pt>
                <c:pt idx="6099">
                  <c:v>7.6553000000000004</c:v>
                </c:pt>
                <c:pt idx="6100">
                  <c:v>8.1425900000000002</c:v>
                </c:pt>
                <c:pt idx="6101">
                  <c:v>8.3816699999999997</c:v>
                </c:pt>
                <c:pt idx="6102">
                  <c:v>4.7680499999999997</c:v>
                </c:pt>
                <c:pt idx="6103">
                  <c:v>8.1467500000000008</c:v>
                </c:pt>
                <c:pt idx="6104">
                  <c:v>4.3787000000000003</c:v>
                </c:pt>
                <c:pt idx="6105">
                  <c:v>4.5898599999999998</c:v>
                </c:pt>
                <c:pt idx="6106">
                  <c:v>3.15909</c:v>
                </c:pt>
                <c:pt idx="6107">
                  <c:v>3.4418000000000002</c:v>
                </c:pt>
                <c:pt idx="6108">
                  <c:v>3.8115399999999999</c:v>
                </c:pt>
                <c:pt idx="6109">
                  <c:v>8.9799799999999994</c:v>
                </c:pt>
                <c:pt idx="6110">
                  <c:v>6.9021499999999998</c:v>
                </c:pt>
                <c:pt idx="6111">
                  <c:v>4.9846899999999996</c:v>
                </c:pt>
                <c:pt idx="6112">
                  <c:v>2.45628</c:v>
                </c:pt>
                <c:pt idx="6113">
                  <c:v>2.6974300000000002</c:v>
                </c:pt>
                <c:pt idx="6114">
                  <c:v>4.0404499999999999</c:v>
                </c:pt>
                <c:pt idx="6115">
                  <c:v>4.9363000000000001</c:v>
                </c:pt>
                <c:pt idx="6116">
                  <c:v>4.9129199999999997</c:v>
                </c:pt>
                <c:pt idx="6117">
                  <c:v>6.9084099999999999</c:v>
                </c:pt>
                <c:pt idx="6118">
                  <c:v>2.4319000000000002</c:v>
                </c:pt>
                <c:pt idx="6119">
                  <c:v>2.2961100000000001</c:v>
                </c:pt>
                <c:pt idx="6120">
                  <c:v>2.37426</c:v>
                </c:pt>
                <c:pt idx="6121">
                  <c:v>4.4629700000000003</c:v>
                </c:pt>
                <c:pt idx="6122">
                  <c:v>5.7722899999999999</c:v>
                </c:pt>
                <c:pt idx="6123">
                  <c:v>3.2896200000000002</c:v>
                </c:pt>
                <c:pt idx="6124">
                  <c:v>8.2556200000000004</c:v>
                </c:pt>
                <c:pt idx="6125">
                  <c:v>4.6391</c:v>
                </c:pt>
                <c:pt idx="6126">
                  <c:v>7.6384600000000002</c:v>
                </c:pt>
                <c:pt idx="6127">
                  <c:v>2.78308</c:v>
                </c:pt>
                <c:pt idx="6128">
                  <c:v>3.6755800000000001</c:v>
                </c:pt>
                <c:pt idx="6129">
                  <c:v>5.1902799999999996</c:v>
                </c:pt>
                <c:pt idx="6130">
                  <c:v>2.7961299999999998</c:v>
                </c:pt>
                <c:pt idx="6131">
                  <c:v>6.77799</c:v>
                </c:pt>
                <c:pt idx="6132">
                  <c:v>4.4301000000000004</c:v>
                </c:pt>
                <c:pt idx="6133">
                  <c:v>2.4946700000000002</c:v>
                </c:pt>
                <c:pt idx="6134">
                  <c:v>2.99796</c:v>
                </c:pt>
                <c:pt idx="6135">
                  <c:v>4.4547400000000001</c:v>
                </c:pt>
                <c:pt idx="6136">
                  <c:v>5.2104900000000001</c:v>
                </c:pt>
                <c:pt idx="6137">
                  <c:v>5.7075800000000001</c:v>
                </c:pt>
                <c:pt idx="6138">
                  <c:v>7.06975</c:v>
                </c:pt>
                <c:pt idx="6139">
                  <c:v>6.9008000000000003</c:v>
                </c:pt>
                <c:pt idx="6140">
                  <c:v>5.68588</c:v>
                </c:pt>
                <c:pt idx="6141">
                  <c:v>6.0466899999999999</c:v>
                </c:pt>
                <c:pt idx="6142">
                  <c:v>5.0543399999999998</c:v>
                </c:pt>
                <c:pt idx="6143">
                  <c:v>5.5961499999999997</c:v>
                </c:pt>
                <c:pt idx="6144">
                  <c:v>5.0082700000000004</c:v>
                </c:pt>
                <c:pt idx="6145">
                  <c:v>7.9138299999999999</c:v>
                </c:pt>
                <c:pt idx="6146">
                  <c:v>4.01898</c:v>
                </c:pt>
                <c:pt idx="6147">
                  <c:v>7.7047800000000004</c:v>
                </c:pt>
                <c:pt idx="6148">
                  <c:v>8.2042000000000002</c:v>
                </c:pt>
                <c:pt idx="6149">
                  <c:v>8.3684899999999995</c:v>
                </c:pt>
                <c:pt idx="6150">
                  <c:v>5.7073799999999997</c:v>
                </c:pt>
                <c:pt idx="6151">
                  <c:v>5.7682599999999997</c:v>
                </c:pt>
                <c:pt idx="6152">
                  <c:v>5.2694799999999997</c:v>
                </c:pt>
                <c:pt idx="6153">
                  <c:v>5.0663</c:v>
                </c:pt>
                <c:pt idx="6154">
                  <c:v>5.4161000000000001</c:v>
                </c:pt>
                <c:pt idx="6155">
                  <c:v>9.0135100000000001</c:v>
                </c:pt>
                <c:pt idx="6156">
                  <c:v>5.2464000000000004</c:v>
                </c:pt>
                <c:pt idx="6157">
                  <c:v>6.1792199999999999</c:v>
                </c:pt>
                <c:pt idx="6158">
                  <c:v>6.9607400000000004</c:v>
                </c:pt>
                <c:pt idx="6159">
                  <c:v>7.8982999999999999</c:v>
                </c:pt>
                <c:pt idx="6160">
                  <c:v>3.9335200000000001</c:v>
                </c:pt>
                <c:pt idx="6161">
                  <c:v>7.9901400000000002</c:v>
                </c:pt>
                <c:pt idx="6162">
                  <c:v>6.2724599999999997</c:v>
                </c:pt>
                <c:pt idx="6163">
                  <c:v>3.7094900000000002</c:v>
                </c:pt>
                <c:pt idx="6164">
                  <c:v>5.3278499999999998</c:v>
                </c:pt>
                <c:pt idx="6165">
                  <c:v>8.0991700000000009</c:v>
                </c:pt>
                <c:pt idx="6166">
                  <c:v>5.5666700000000002</c:v>
                </c:pt>
                <c:pt idx="6167">
                  <c:v>8.0554299999999994</c:v>
                </c:pt>
                <c:pt idx="6168">
                  <c:v>5.5816400000000002</c:v>
                </c:pt>
                <c:pt idx="6169">
                  <c:v>5.74681</c:v>
                </c:pt>
                <c:pt idx="6170">
                  <c:v>5.9474600000000004</c:v>
                </c:pt>
                <c:pt idx="6171">
                  <c:v>4.64358</c:v>
                </c:pt>
                <c:pt idx="6172">
                  <c:v>2.0582699999999998</c:v>
                </c:pt>
                <c:pt idx="6173">
                  <c:v>4.01898</c:v>
                </c:pt>
                <c:pt idx="6174">
                  <c:v>7.9803899999999999</c:v>
                </c:pt>
                <c:pt idx="6175">
                  <c:v>3.5582400000000001</c:v>
                </c:pt>
                <c:pt idx="6176">
                  <c:v>7.69034</c:v>
                </c:pt>
                <c:pt idx="6177">
                  <c:v>6.3242000000000003</c:v>
                </c:pt>
                <c:pt idx="6178">
                  <c:v>6.8376099999999997</c:v>
                </c:pt>
                <c:pt idx="6179">
                  <c:v>4.3991899999999999</c:v>
                </c:pt>
                <c:pt idx="6180">
                  <c:v>2.9671599999999998</c:v>
                </c:pt>
                <c:pt idx="6181">
                  <c:v>5.8949600000000002</c:v>
                </c:pt>
                <c:pt idx="6182">
                  <c:v>6.8354200000000001</c:v>
                </c:pt>
                <c:pt idx="6183">
                  <c:v>3.92388</c:v>
                </c:pt>
                <c:pt idx="6184">
                  <c:v>6.1961199999999996</c:v>
                </c:pt>
                <c:pt idx="6185">
                  <c:v>4.1823399999999999</c:v>
                </c:pt>
                <c:pt idx="6186">
                  <c:v>5.1830299999999996</c:v>
                </c:pt>
                <c:pt idx="6187">
                  <c:v>6.7395300000000002</c:v>
                </c:pt>
                <c:pt idx="6188">
                  <c:v>6.7459899999999999</c:v>
                </c:pt>
                <c:pt idx="6189">
                  <c:v>4.3609400000000003</c:v>
                </c:pt>
                <c:pt idx="6190">
                  <c:v>5.5285000000000002</c:v>
                </c:pt>
                <c:pt idx="6191">
                  <c:v>6.1460299999999997</c:v>
                </c:pt>
                <c:pt idx="6192">
                  <c:v>6.7112699999999998</c:v>
                </c:pt>
                <c:pt idx="6193">
                  <c:v>3.6292300000000002</c:v>
                </c:pt>
                <c:pt idx="6194">
                  <c:v>7.9536199999999999</c:v>
                </c:pt>
                <c:pt idx="6195">
                  <c:v>4.64236</c:v>
                </c:pt>
                <c:pt idx="6196">
                  <c:v>4.7747099999999998</c:v>
                </c:pt>
                <c:pt idx="6197">
                  <c:v>7.6731400000000001</c:v>
                </c:pt>
                <c:pt idx="6198">
                  <c:v>4.9250400000000001</c:v>
                </c:pt>
                <c:pt idx="6199">
                  <c:v>6.3415400000000002</c:v>
                </c:pt>
                <c:pt idx="6200">
                  <c:v>7.8171400000000002</c:v>
                </c:pt>
                <c:pt idx="6201">
                  <c:v>4.7525599999999999</c:v>
                </c:pt>
                <c:pt idx="6202">
                  <c:v>8.5587199999999992</c:v>
                </c:pt>
                <c:pt idx="6203">
                  <c:v>4.2164599999999997</c:v>
                </c:pt>
                <c:pt idx="6204">
                  <c:v>4.2354500000000002</c:v>
                </c:pt>
                <c:pt idx="6205">
                  <c:v>3.3437299999999999</c:v>
                </c:pt>
                <c:pt idx="6206">
                  <c:v>2.8532799999999998</c:v>
                </c:pt>
                <c:pt idx="6207">
                  <c:v>1.8184100000000001</c:v>
                </c:pt>
                <c:pt idx="6208">
                  <c:v>10.00709</c:v>
                </c:pt>
                <c:pt idx="6209">
                  <c:v>9.2500900000000001</c:v>
                </c:pt>
                <c:pt idx="6210">
                  <c:v>2.7064699999999999</c:v>
                </c:pt>
                <c:pt idx="6211">
                  <c:v>7.5746900000000004</c:v>
                </c:pt>
                <c:pt idx="6212">
                  <c:v>7.8116399999999997</c:v>
                </c:pt>
                <c:pt idx="6213">
                  <c:v>4.3289600000000004</c:v>
                </c:pt>
                <c:pt idx="6214">
                  <c:v>2.8650000000000002</c:v>
                </c:pt>
                <c:pt idx="6215">
                  <c:v>5.1737599999999997</c:v>
                </c:pt>
                <c:pt idx="6216">
                  <c:v>7.6677799999999996</c:v>
                </c:pt>
                <c:pt idx="6217">
                  <c:v>4.125</c:v>
                </c:pt>
                <c:pt idx="6218">
                  <c:v>2.6256699999999999</c:v>
                </c:pt>
                <c:pt idx="6219">
                  <c:v>4.0423400000000003</c:v>
                </c:pt>
                <c:pt idx="6220">
                  <c:v>2.8584399999999999</c:v>
                </c:pt>
                <c:pt idx="6221">
                  <c:v>2.49546</c:v>
                </c:pt>
                <c:pt idx="6222">
                  <c:v>7.7134</c:v>
                </c:pt>
                <c:pt idx="6223">
                  <c:v>2.7960400000000001</c:v>
                </c:pt>
                <c:pt idx="6224">
                  <c:v>7.8738400000000004</c:v>
                </c:pt>
                <c:pt idx="6225">
                  <c:v>7.0849500000000001</c:v>
                </c:pt>
                <c:pt idx="6226">
                  <c:v>6.2002100000000002</c:v>
                </c:pt>
                <c:pt idx="6227">
                  <c:v>4.0539899999999998</c:v>
                </c:pt>
                <c:pt idx="6228">
                  <c:v>8.3008199999999999</c:v>
                </c:pt>
                <c:pt idx="6229">
                  <c:v>2.6850100000000001</c:v>
                </c:pt>
                <c:pt idx="6230">
                  <c:v>7.2605599999999999</c:v>
                </c:pt>
                <c:pt idx="6231">
                  <c:v>3.3564699999999998</c:v>
                </c:pt>
                <c:pt idx="6232">
                  <c:v>6.18093</c:v>
                </c:pt>
                <c:pt idx="6233">
                  <c:v>7.4002400000000002</c:v>
                </c:pt>
                <c:pt idx="6234">
                  <c:v>4.1618500000000003</c:v>
                </c:pt>
                <c:pt idx="6235">
                  <c:v>4.1924099999999997</c:v>
                </c:pt>
                <c:pt idx="6236">
                  <c:v>4.3845900000000002</c:v>
                </c:pt>
                <c:pt idx="6237">
                  <c:v>1.81517</c:v>
                </c:pt>
                <c:pt idx="6238">
                  <c:v>4.0621600000000004</c:v>
                </c:pt>
                <c:pt idx="6239">
                  <c:v>4.8576100000000002</c:v>
                </c:pt>
                <c:pt idx="6240">
                  <c:v>5.8467500000000001</c:v>
                </c:pt>
                <c:pt idx="6241">
                  <c:v>2.6818499999999998</c:v>
                </c:pt>
                <c:pt idx="6242">
                  <c:v>5.4494999999999996</c:v>
                </c:pt>
                <c:pt idx="6243">
                  <c:v>4.07517</c:v>
                </c:pt>
                <c:pt idx="6244">
                  <c:v>2.7054100000000001</c:v>
                </c:pt>
                <c:pt idx="6245">
                  <c:v>8.7624499999999994</c:v>
                </c:pt>
                <c:pt idx="6246">
                  <c:v>4.2042299999999999</c:v>
                </c:pt>
                <c:pt idx="6247">
                  <c:v>2.91716</c:v>
                </c:pt>
                <c:pt idx="6248">
                  <c:v>6.7523600000000004</c:v>
                </c:pt>
                <c:pt idx="6249">
                  <c:v>2.6814399999999998</c:v>
                </c:pt>
                <c:pt idx="6250">
                  <c:v>6.2441000000000004</c:v>
                </c:pt>
                <c:pt idx="6251">
                  <c:v>2.83582</c:v>
                </c:pt>
                <c:pt idx="6252">
                  <c:v>3.7141000000000002</c:v>
                </c:pt>
                <c:pt idx="6253">
                  <c:v>2.1446999999999998</c:v>
                </c:pt>
                <c:pt idx="6254">
                  <c:v>8.29026</c:v>
                </c:pt>
                <c:pt idx="6255">
                  <c:v>3.8607399999999998</c:v>
                </c:pt>
                <c:pt idx="6256">
                  <c:v>6.1483400000000001</c:v>
                </c:pt>
                <c:pt idx="6257">
                  <c:v>6.3225600000000002</c:v>
                </c:pt>
                <c:pt idx="6258">
                  <c:v>2.7283499999999998</c:v>
                </c:pt>
                <c:pt idx="6259">
                  <c:v>4.1997799999999996</c:v>
                </c:pt>
                <c:pt idx="6260">
                  <c:v>6.5653499999999996</c:v>
                </c:pt>
                <c:pt idx="6261">
                  <c:v>3.27562</c:v>
                </c:pt>
                <c:pt idx="6262">
                  <c:v>4.3163999999999998</c:v>
                </c:pt>
                <c:pt idx="6263">
                  <c:v>6.7905499999999996</c:v>
                </c:pt>
                <c:pt idx="6264">
                  <c:v>4.1697699999999998</c:v>
                </c:pt>
                <c:pt idx="6265">
                  <c:v>5.1534700000000004</c:v>
                </c:pt>
                <c:pt idx="6266">
                  <c:v>5.9085200000000002</c:v>
                </c:pt>
                <c:pt idx="6267">
                  <c:v>2.4549500000000002</c:v>
                </c:pt>
                <c:pt idx="6268">
                  <c:v>2.7051500000000002</c:v>
                </c:pt>
                <c:pt idx="6269">
                  <c:v>5.2637400000000003</c:v>
                </c:pt>
                <c:pt idx="6270">
                  <c:v>3.48291</c:v>
                </c:pt>
                <c:pt idx="6271">
                  <c:v>5.2959800000000001</c:v>
                </c:pt>
                <c:pt idx="6272">
                  <c:v>2.3318400000000001</c:v>
                </c:pt>
                <c:pt idx="6273">
                  <c:v>1.96007</c:v>
                </c:pt>
                <c:pt idx="6274">
                  <c:v>3.1846800000000002</c:v>
                </c:pt>
                <c:pt idx="6275">
                  <c:v>6.9442300000000001</c:v>
                </c:pt>
                <c:pt idx="6276">
                  <c:v>3.9031899999999999</c:v>
                </c:pt>
                <c:pt idx="6277">
                  <c:v>5.6529400000000001</c:v>
                </c:pt>
                <c:pt idx="6278">
                  <c:v>5.9431500000000002</c:v>
                </c:pt>
                <c:pt idx="6279">
                  <c:v>3.2803</c:v>
                </c:pt>
                <c:pt idx="6280">
                  <c:v>6.6239400000000002</c:v>
                </c:pt>
                <c:pt idx="6281">
                  <c:v>6.5736999999999997</c:v>
                </c:pt>
                <c:pt idx="6282">
                  <c:v>7.2097800000000003</c:v>
                </c:pt>
                <c:pt idx="6283">
                  <c:v>2.7002600000000001</c:v>
                </c:pt>
                <c:pt idx="6284">
                  <c:v>5.7058400000000002</c:v>
                </c:pt>
                <c:pt idx="6285">
                  <c:v>5.3659299999999996</c:v>
                </c:pt>
                <c:pt idx="6286">
                  <c:v>5.4807699999999997</c:v>
                </c:pt>
                <c:pt idx="6287">
                  <c:v>7.2233700000000001</c:v>
                </c:pt>
                <c:pt idx="6288">
                  <c:v>3.48291</c:v>
                </c:pt>
                <c:pt idx="6289">
                  <c:v>4.8647200000000002</c:v>
                </c:pt>
                <c:pt idx="6290">
                  <c:v>8.3174399999999995</c:v>
                </c:pt>
                <c:pt idx="6291">
                  <c:v>3.3929</c:v>
                </c:pt>
                <c:pt idx="6292">
                  <c:v>8.9632400000000008</c:v>
                </c:pt>
                <c:pt idx="6293">
                  <c:v>9.6929499999999997</c:v>
                </c:pt>
                <c:pt idx="6294">
                  <c:v>2.8700199999999998</c:v>
                </c:pt>
                <c:pt idx="6295">
                  <c:v>9.0274400000000004</c:v>
                </c:pt>
                <c:pt idx="6296">
                  <c:v>2.8001499999999999</c:v>
                </c:pt>
                <c:pt idx="6297">
                  <c:v>4.5753700000000004</c:v>
                </c:pt>
                <c:pt idx="6298">
                  <c:v>3.4037199999999999</c:v>
                </c:pt>
                <c:pt idx="6299">
                  <c:v>6.0676399999999999</c:v>
                </c:pt>
                <c:pt idx="6300">
                  <c:v>1.87717</c:v>
                </c:pt>
                <c:pt idx="6301">
                  <c:v>4.4598399999999998</c:v>
                </c:pt>
                <c:pt idx="6302">
                  <c:v>5.1246099999999997</c:v>
                </c:pt>
                <c:pt idx="6303">
                  <c:v>7.2524699999999998</c:v>
                </c:pt>
                <c:pt idx="6304">
                  <c:v>5.5309600000000003</c:v>
                </c:pt>
                <c:pt idx="6305">
                  <c:v>3.5361400000000001</c:v>
                </c:pt>
                <c:pt idx="6306">
                  <c:v>5.2989699999999997</c:v>
                </c:pt>
                <c:pt idx="6307">
                  <c:v>7.8521599999999996</c:v>
                </c:pt>
                <c:pt idx="6308">
                  <c:v>5.2493600000000002</c:v>
                </c:pt>
                <c:pt idx="6309">
                  <c:v>3.7353000000000001</c:v>
                </c:pt>
                <c:pt idx="6310">
                  <c:v>5.2892799999999998</c:v>
                </c:pt>
                <c:pt idx="6311">
                  <c:v>9.9159600000000001</c:v>
                </c:pt>
                <c:pt idx="6312">
                  <c:v>2.8463400000000001</c:v>
                </c:pt>
                <c:pt idx="6313">
                  <c:v>5.8097099999999999</c:v>
                </c:pt>
                <c:pt idx="6314">
                  <c:v>6.6078599999999996</c:v>
                </c:pt>
                <c:pt idx="6315">
                  <c:v>6.1394500000000001</c:v>
                </c:pt>
                <c:pt idx="6316">
                  <c:v>3.0854699999999999</c:v>
                </c:pt>
                <c:pt idx="6317">
                  <c:v>5.1494400000000002</c:v>
                </c:pt>
                <c:pt idx="6318">
                  <c:v>8.2767700000000008</c:v>
                </c:pt>
                <c:pt idx="6319">
                  <c:v>4.16</c:v>
                </c:pt>
                <c:pt idx="6320">
                  <c:v>8.6754499999999997</c:v>
                </c:pt>
                <c:pt idx="6321">
                  <c:v>6.3639000000000001</c:v>
                </c:pt>
                <c:pt idx="6322">
                  <c:v>7.1517999999999997</c:v>
                </c:pt>
                <c:pt idx="6323">
                  <c:v>6.0568400000000002</c:v>
                </c:pt>
                <c:pt idx="6324">
                  <c:v>3.39988</c:v>
                </c:pt>
                <c:pt idx="6325">
                  <c:v>3.1482600000000001</c:v>
                </c:pt>
                <c:pt idx="6326">
                  <c:v>4.6564500000000004</c:v>
                </c:pt>
                <c:pt idx="6327">
                  <c:v>9.83188</c:v>
                </c:pt>
                <c:pt idx="6328">
                  <c:v>6.3785299999999996</c:v>
                </c:pt>
                <c:pt idx="6329">
                  <c:v>5.9773399999999999</c:v>
                </c:pt>
                <c:pt idx="6330">
                  <c:v>8.5578299999999992</c:v>
                </c:pt>
                <c:pt idx="6331">
                  <c:v>7.9300899999999999</c:v>
                </c:pt>
                <c:pt idx="6332">
                  <c:v>12.07136</c:v>
                </c:pt>
                <c:pt idx="6333">
                  <c:v>6.65421</c:v>
                </c:pt>
                <c:pt idx="6334">
                  <c:v>6.34443</c:v>
                </c:pt>
                <c:pt idx="6335">
                  <c:v>6.1864600000000003</c:v>
                </c:pt>
                <c:pt idx="6336">
                  <c:v>5.1213100000000003</c:v>
                </c:pt>
                <c:pt idx="6337">
                  <c:v>5.8676399999999997</c:v>
                </c:pt>
                <c:pt idx="6338">
                  <c:v>5.7351900000000002</c:v>
                </c:pt>
                <c:pt idx="6339">
                  <c:v>6.0407700000000002</c:v>
                </c:pt>
                <c:pt idx="6340">
                  <c:v>4.10799</c:v>
                </c:pt>
                <c:pt idx="6341">
                  <c:v>4.2902399999999998</c:v>
                </c:pt>
                <c:pt idx="6342">
                  <c:v>6.0779699999999997</c:v>
                </c:pt>
                <c:pt idx="6343">
                  <c:v>6.86599</c:v>
                </c:pt>
                <c:pt idx="6344">
                  <c:v>3.56054</c:v>
                </c:pt>
                <c:pt idx="6345">
                  <c:v>5.6887999999999996</c:v>
                </c:pt>
                <c:pt idx="6346">
                  <c:v>5.4476800000000001</c:v>
                </c:pt>
                <c:pt idx="6347">
                  <c:v>5.5935199999999998</c:v>
                </c:pt>
                <c:pt idx="6348">
                  <c:v>2.72377</c:v>
                </c:pt>
                <c:pt idx="6349">
                  <c:v>8.1006900000000002</c:v>
                </c:pt>
                <c:pt idx="6350">
                  <c:v>5.7688600000000001</c:v>
                </c:pt>
                <c:pt idx="6351">
                  <c:v>7.8384099999999997</c:v>
                </c:pt>
                <c:pt idx="6352">
                  <c:v>5.7344799999999996</c:v>
                </c:pt>
                <c:pt idx="6353">
                  <c:v>4.3962599999999998</c:v>
                </c:pt>
                <c:pt idx="6354">
                  <c:v>4.1904599999999999</c:v>
                </c:pt>
                <c:pt idx="6355">
                  <c:v>2.3449</c:v>
                </c:pt>
                <c:pt idx="6356">
                  <c:v>6.7301200000000003</c:v>
                </c:pt>
                <c:pt idx="6357">
                  <c:v>6.7881200000000002</c:v>
                </c:pt>
                <c:pt idx="6358">
                  <c:v>5.0097699999999996</c:v>
                </c:pt>
                <c:pt idx="6359">
                  <c:v>6.4451299999999998</c:v>
                </c:pt>
                <c:pt idx="6360">
                  <c:v>4.71441</c:v>
                </c:pt>
                <c:pt idx="6361">
                  <c:v>5.36477</c:v>
                </c:pt>
                <c:pt idx="6362">
                  <c:v>7.5649699999999998</c:v>
                </c:pt>
                <c:pt idx="6363">
                  <c:v>4.7979599999999998</c:v>
                </c:pt>
                <c:pt idx="6364">
                  <c:v>5.4286000000000003</c:v>
                </c:pt>
                <c:pt idx="6365">
                  <c:v>6.7417600000000002</c:v>
                </c:pt>
                <c:pt idx="6366">
                  <c:v>5.4190399999999999</c:v>
                </c:pt>
                <c:pt idx="6367">
                  <c:v>5.7190200000000004</c:v>
                </c:pt>
                <c:pt idx="6368">
                  <c:v>3.5618300000000001</c:v>
                </c:pt>
                <c:pt idx="6369">
                  <c:v>4.8460200000000002</c:v>
                </c:pt>
                <c:pt idx="6370">
                  <c:v>6.4196799999999996</c:v>
                </c:pt>
                <c:pt idx="6371">
                  <c:v>6.1196200000000003</c:v>
                </c:pt>
                <c:pt idx="6372">
                  <c:v>6.7145599999999996</c:v>
                </c:pt>
                <c:pt idx="6373">
                  <c:v>5.3448000000000002</c:v>
                </c:pt>
                <c:pt idx="6374">
                  <c:v>6.1231499999999999</c:v>
                </c:pt>
                <c:pt idx="6375">
                  <c:v>5.0108100000000002</c:v>
                </c:pt>
                <c:pt idx="6376">
                  <c:v>6.40489</c:v>
                </c:pt>
                <c:pt idx="6377">
                  <c:v>2.2686600000000001</c:v>
                </c:pt>
                <c:pt idx="6378">
                  <c:v>8.0028100000000002</c:v>
                </c:pt>
                <c:pt idx="6379">
                  <c:v>5.6825799999999997</c:v>
                </c:pt>
                <c:pt idx="6380">
                  <c:v>2.73874</c:v>
                </c:pt>
                <c:pt idx="6381">
                  <c:v>3.5599599999999998</c:v>
                </c:pt>
                <c:pt idx="6382">
                  <c:v>5.2741800000000003</c:v>
                </c:pt>
                <c:pt idx="6383">
                  <c:v>4.9799699999999998</c:v>
                </c:pt>
                <c:pt idx="6384">
                  <c:v>7.8660600000000001</c:v>
                </c:pt>
                <c:pt idx="6385">
                  <c:v>5.2918099999999999</c:v>
                </c:pt>
                <c:pt idx="6386">
                  <c:v>6.6016500000000002</c:v>
                </c:pt>
                <c:pt idx="6387">
                  <c:v>2.4946700000000002</c:v>
                </c:pt>
                <c:pt idx="6388">
                  <c:v>3.6497899999999999</c:v>
                </c:pt>
                <c:pt idx="6389">
                  <c:v>2.36036</c:v>
                </c:pt>
                <c:pt idx="6390">
                  <c:v>3.2852899999999998</c:v>
                </c:pt>
                <c:pt idx="6391">
                  <c:v>5.6158599999999996</c:v>
                </c:pt>
                <c:pt idx="6392">
                  <c:v>5.7856699999999996</c:v>
                </c:pt>
                <c:pt idx="6393">
                  <c:v>4.4301000000000004</c:v>
                </c:pt>
                <c:pt idx="6394">
                  <c:v>3.48156</c:v>
                </c:pt>
                <c:pt idx="6395">
                  <c:v>5.71448</c:v>
                </c:pt>
                <c:pt idx="6396">
                  <c:v>8.4583999999999993</c:v>
                </c:pt>
                <c:pt idx="6397">
                  <c:v>6.1465100000000001</c:v>
                </c:pt>
                <c:pt idx="6398">
                  <c:v>9.1256000000000004</c:v>
                </c:pt>
                <c:pt idx="6399">
                  <c:v>7.33887</c:v>
                </c:pt>
                <c:pt idx="6400">
                  <c:v>5.1183800000000002</c:v>
                </c:pt>
                <c:pt idx="6401">
                  <c:v>5.4556699999999996</c:v>
                </c:pt>
                <c:pt idx="6402">
                  <c:v>9.75352</c:v>
                </c:pt>
                <c:pt idx="6403">
                  <c:v>7.6503199999999998</c:v>
                </c:pt>
                <c:pt idx="6404">
                  <c:v>3.6631200000000002</c:v>
                </c:pt>
                <c:pt idx="6405">
                  <c:v>3.4089999999999998</c:v>
                </c:pt>
                <c:pt idx="6406">
                  <c:v>6.6192200000000003</c:v>
                </c:pt>
                <c:pt idx="6407">
                  <c:v>5.2353899999999998</c:v>
                </c:pt>
                <c:pt idx="6408">
                  <c:v>6.2586300000000001</c:v>
                </c:pt>
                <c:pt idx="6409">
                  <c:v>5.3812899999999999</c:v>
                </c:pt>
                <c:pt idx="6410">
                  <c:v>5.85276</c:v>
                </c:pt>
                <c:pt idx="6411">
                  <c:v>4.5223399999999998</c:v>
                </c:pt>
                <c:pt idx="6412">
                  <c:v>4.8034600000000003</c:v>
                </c:pt>
                <c:pt idx="6413">
                  <c:v>4.2680800000000003</c:v>
                </c:pt>
                <c:pt idx="6414">
                  <c:v>3.5549499999999998</c:v>
                </c:pt>
                <c:pt idx="6415">
                  <c:v>6.1127200000000004</c:v>
                </c:pt>
                <c:pt idx="6416">
                  <c:v>5.8069699999999997</c:v>
                </c:pt>
                <c:pt idx="6417">
                  <c:v>4.8638599999999999</c:v>
                </c:pt>
                <c:pt idx="6418">
                  <c:v>2.3138700000000001</c:v>
                </c:pt>
                <c:pt idx="6419">
                  <c:v>8.1052</c:v>
                </c:pt>
                <c:pt idx="6420">
                  <c:v>5.01938</c:v>
                </c:pt>
                <c:pt idx="6421">
                  <c:v>6.5525599999999997</c:v>
                </c:pt>
                <c:pt idx="6422">
                  <c:v>9.0708800000000007</c:v>
                </c:pt>
                <c:pt idx="6423">
                  <c:v>8.2787100000000002</c:v>
                </c:pt>
                <c:pt idx="6424">
                  <c:v>5.1380400000000002</c:v>
                </c:pt>
                <c:pt idx="6425">
                  <c:v>4.0155200000000004</c:v>
                </c:pt>
                <c:pt idx="6426">
                  <c:v>4.5994299999999999</c:v>
                </c:pt>
                <c:pt idx="6427">
                  <c:v>4.8029999999999999</c:v>
                </c:pt>
                <c:pt idx="6428">
                  <c:v>5.5453000000000001</c:v>
                </c:pt>
                <c:pt idx="6429">
                  <c:v>4.5760199999999998</c:v>
                </c:pt>
                <c:pt idx="6430">
                  <c:v>3.6552500000000001</c:v>
                </c:pt>
                <c:pt idx="6431">
                  <c:v>3.7218800000000001</c:v>
                </c:pt>
                <c:pt idx="6432">
                  <c:v>2.1071800000000001</c:v>
                </c:pt>
                <c:pt idx="6433">
                  <c:v>2.58325</c:v>
                </c:pt>
                <c:pt idx="6434">
                  <c:v>2.3138100000000001</c:v>
                </c:pt>
                <c:pt idx="6435">
                  <c:v>2.7271800000000002</c:v>
                </c:pt>
                <c:pt idx="6436">
                  <c:v>2.1990099999999999</c:v>
                </c:pt>
                <c:pt idx="6437">
                  <c:v>2.1097100000000002</c:v>
                </c:pt>
                <c:pt idx="6438">
                  <c:v>3.3142499999999999</c:v>
                </c:pt>
                <c:pt idx="6439">
                  <c:v>2.8155899999999998</c:v>
                </c:pt>
                <c:pt idx="6440">
                  <c:v>4.0881299999999996</c:v>
                </c:pt>
                <c:pt idx="6441">
                  <c:v>2.6137999999999999</c:v>
                </c:pt>
                <c:pt idx="6442">
                  <c:v>4.0492400000000002</c:v>
                </c:pt>
                <c:pt idx="6443">
                  <c:v>7.7650600000000001</c:v>
                </c:pt>
                <c:pt idx="6444">
                  <c:v>7.2720200000000004</c:v>
                </c:pt>
                <c:pt idx="6445">
                  <c:v>7.2946799999999996</c:v>
                </c:pt>
                <c:pt idx="6446">
                  <c:v>7.1097000000000001</c:v>
                </c:pt>
                <c:pt idx="6447">
                  <c:v>4.95566</c:v>
                </c:pt>
                <c:pt idx="6448">
                  <c:v>7.93431</c:v>
                </c:pt>
                <c:pt idx="6449">
                  <c:v>3.8612099999999998</c:v>
                </c:pt>
                <c:pt idx="6450">
                  <c:v>2.0083799999999998</c:v>
                </c:pt>
                <c:pt idx="6451">
                  <c:v>7.25101</c:v>
                </c:pt>
                <c:pt idx="6452">
                  <c:v>6.6165399999999996</c:v>
                </c:pt>
                <c:pt idx="6453">
                  <c:v>5.7181300000000004</c:v>
                </c:pt>
                <c:pt idx="6454">
                  <c:v>5.9921300000000004</c:v>
                </c:pt>
                <c:pt idx="6455">
                  <c:v>6.4109400000000001</c:v>
                </c:pt>
                <c:pt idx="6456">
                  <c:v>10.333819999999999</c:v>
                </c:pt>
                <c:pt idx="6457">
                  <c:v>7.2366700000000002</c:v>
                </c:pt>
                <c:pt idx="6458">
                  <c:v>4.6819100000000002</c:v>
                </c:pt>
                <c:pt idx="6459">
                  <c:v>2.6740599999999999</c:v>
                </c:pt>
                <c:pt idx="6460">
                  <c:v>3.7061899999999999</c:v>
                </c:pt>
                <c:pt idx="6461">
                  <c:v>4.1344599999999998</c:v>
                </c:pt>
                <c:pt idx="6462">
                  <c:v>3.24966</c:v>
                </c:pt>
                <c:pt idx="6463">
                  <c:v>5.3010099999999998</c:v>
                </c:pt>
                <c:pt idx="6464">
                  <c:v>5.2751700000000001</c:v>
                </c:pt>
                <c:pt idx="6465">
                  <c:v>7.64255</c:v>
                </c:pt>
                <c:pt idx="6466">
                  <c:v>4.9273499999999997</c:v>
                </c:pt>
                <c:pt idx="6467">
                  <c:v>6.2434500000000002</c:v>
                </c:pt>
                <c:pt idx="6468">
                  <c:v>4.3953699999999998</c:v>
                </c:pt>
                <c:pt idx="6469">
                  <c:v>5.3267300000000004</c:v>
                </c:pt>
                <c:pt idx="6470">
                  <c:v>5.6361299999999996</c:v>
                </c:pt>
                <c:pt idx="6471">
                  <c:v>2.1238899999999998</c:v>
                </c:pt>
                <c:pt idx="6472">
                  <c:v>7.24946</c:v>
                </c:pt>
                <c:pt idx="6473">
                  <c:v>3.7217600000000002</c:v>
                </c:pt>
                <c:pt idx="6474">
                  <c:v>9.6897599999999997</c:v>
                </c:pt>
                <c:pt idx="6475">
                  <c:v>5.2195600000000004</c:v>
                </c:pt>
                <c:pt idx="6476">
                  <c:v>2.6411099999999998</c:v>
                </c:pt>
                <c:pt idx="6477">
                  <c:v>7.3816499999999996</c:v>
                </c:pt>
                <c:pt idx="6478">
                  <c:v>7.1226599999999998</c:v>
                </c:pt>
                <c:pt idx="6479">
                  <c:v>7.0658799999999999</c:v>
                </c:pt>
                <c:pt idx="6480">
                  <c:v>5.4009799999999997</c:v>
                </c:pt>
                <c:pt idx="6481">
                  <c:v>5.2126799999999998</c:v>
                </c:pt>
                <c:pt idx="6482">
                  <c:v>5.2934400000000004</c:v>
                </c:pt>
                <c:pt idx="6483">
                  <c:v>5.4604900000000001</c:v>
                </c:pt>
                <c:pt idx="6484">
                  <c:v>5.0380200000000004</c:v>
                </c:pt>
                <c:pt idx="6485">
                  <c:v>7.1588500000000002</c:v>
                </c:pt>
                <c:pt idx="6486">
                  <c:v>7.6223599999999996</c:v>
                </c:pt>
                <c:pt idx="6487">
                  <c:v>3.73298</c:v>
                </c:pt>
                <c:pt idx="6488">
                  <c:v>5.28573</c:v>
                </c:pt>
                <c:pt idx="6489">
                  <c:v>4.9884399999999998</c:v>
                </c:pt>
                <c:pt idx="6490">
                  <c:v>5.3890099999999999</c:v>
                </c:pt>
                <c:pt idx="6491">
                  <c:v>7.1574600000000004</c:v>
                </c:pt>
                <c:pt idx="6492">
                  <c:v>5.4361199999999998</c:v>
                </c:pt>
                <c:pt idx="6493">
                  <c:v>7.1690800000000001</c:v>
                </c:pt>
                <c:pt idx="6494">
                  <c:v>5.4525899999999998</c:v>
                </c:pt>
                <c:pt idx="6495">
                  <c:v>5.38028</c:v>
                </c:pt>
                <c:pt idx="6496">
                  <c:v>11.069750000000001</c:v>
                </c:pt>
                <c:pt idx="6497">
                  <c:v>4.9653099999999997</c:v>
                </c:pt>
                <c:pt idx="6498">
                  <c:v>7.8037799999999997</c:v>
                </c:pt>
                <c:pt idx="6499">
                  <c:v>6.4878900000000002</c:v>
                </c:pt>
                <c:pt idx="6500">
                  <c:v>5.6209100000000003</c:v>
                </c:pt>
                <c:pt idx="6501">
                  <c:v>6.7117000000000004</c:v>
                </c:pt>
                <c:pt idx="6502">
                  <c:v>4.8088199999999999</c:v>
                </c:pt>
                <c:pt idx="6503">
                  <c:v>9.6933699999999998</c:v>
                </c:pt>
                <c:pt idx="6504">
                  <c:v>5.2610900000000003</c:v>
                </c:pt>
                <c:pt idx="6505">
                  <c:v>5.9049199999999997</c:v>
                </c:pt>
                <c:pt idx="6506">
                  <c:v>6.1274600000000001</c:v>
                </c:pt>
                <c:pt idx="6507">
                  <c:v>5.6432900000000004</c:v>
                </c:pt>
                <c:pt idx="6508">
                  <c:v>3.74701</c:v>
                </c:pt>
                <c:pt idx="6509">
                  <c:v>5.74655</c:v>
                </c:pt>
                <c:pt idx="6510">
                  <c:v>5.1566200000000002</c:v>
                </c:pt>
                <c:pt idx="6511">
                  <c:v>7.7233999999999998</c:v>
                </c:pt>
                <c:pt idx="6512">
                  <c:v>3.8323200000000002</c:v>
                </c:pt>
                <c:pt idx="6513">
                  <c:v>9.1578999999999997</c:v>
                </c:pt>
                <c:pt idx="6514">
                  <c:v>4.6263399999999999</c:v>
                </c:pt>
                <c:pt idx="6515">
                  <c:v>4.3840399999999997</c:v>
                </c:pt>
                <c:pt idx="6516">
                  <c:v>4.5961600000000002</c:v>
                </c:pt>
                <c:pt idx="6517">
                  <c:v>5.4044999999999996</c:v>
                </c:pt>
                <c:pt idx="6518">
                  <c:v>5.7454599999999996</c:v>
                </c:pt>
                <c:pt idx="6519">
                  <c:v>7.3729300000000002</c:v>
                </c:pt>
                <c:pt idx="6520">
                  <c:v>5.5751600000000003</c:v>
                </c:pt>
                <c:pt idx="6521">
                  <c:v>3.8973599999999999</c:v>
                </c:pt>
                <c:pt idx="6522">
                  <c:v>6.7344999999999997</c:v>
                </c:pt>
                <c:pt idx="6523">
                  <c:v>8.7206100000000006</c:v>
                </c:pt>
                <c:pt idx="6524">
                  <c:v>7.0428899999999999</c:v>
                </c:pt>
                <c:pt idx="6525">
                  <c:v>5.84612</c:v>
                </c:pt>
                <c:pt idx="6526">
                  <c:v>6.9103300000000001</c:v>
                </c:pt>
                <c:pt idx="6527">
                  <c:v>4.6024599999999998</c:v>
                </c:pt>
                <c:pt idx="6528">
                  <c:v>5.00631</c:v>
                </c:pt>
                <c:pt idx="6529">
                  <c:v>6.85121</c:v>
                </c:pt>
                <c:pt idx="6530">
                  <c:v>5.36442</c:v>
                </c:pt>
                <c:pt idx="6531">
                  <c:v>5.9334699999999998</c:v>
                </c:pt>
                <c:pt idx="6532">
                  <c:v>5.4429100000000004</c:v>
                </c:pt>
                <c:pt idx="6533">
                  <c:v>7.5674099999999997</c:v>
                </c:pt>
                <c:pt idx="6534">
                  <c:v>2.29108</c:v>
                </c:pt>
                <c:pt idx="6535">
                  <c:v>5.1976100000000001</c:v>
                </c:pt>
                <c:pt idx="6536">
                  <c:v>4.3240800000000004</c:v>
                </c:pt>
                <c:pt idx="6537">
                  <c:v>4.5908100000000003</c:v>
                </c:pt>
                <c:pt idx="6538">
                  <c:v>4.0850999999999997</c:v>
                </c:pt>
                <c:pt idx="6539">
                  <c:v>4.2314800000000004</c:v>
                </c:pt>
                <c:pt idx="6540">
                  <c:v>3.20139</c:v>
                </c:pt>
                <c:pt idx="6541">
                  <c:v>4.8455000000000004</c:v>
                </c:pt>
                <c:pt idx="6542">
                  <c:v>6.4539499999999999</c:v>
                </c:pt>
                <c:pt idx="6543">
                  <c:v>6.4598699999999996</c:v>
                </c:pt>
                <c:pt idx="6544">
                  <c:v>5.6744899999999996</c:v>
                </c:pt>
                <c:pt idx="6545">
                  <c:v>7.09518</c:v>
                </c:pt>
                <c:pt idx="6546">
                  <c:v>6.8657300000000001</c:v>
                </c:pt>
                <c:pt idx="6547">
                  <c:v>4.5169600000000001</c:v>
                </c:pt>
                <c:pt idx="6548">
                  <c:v>2.7982300000000002</c:v>
                </c:pt>
                <c:pt idx="6549">
                  <c:v>6.5556299999999998</c:v>
                </c:pt>
                <c:pt idx="6550">
                  <c:v>5.8915300000000004</c:v>
                </c:pt>
                <c:pt idx="6551">
                  <c:v>7.3669200000000004</c:v>
                </c:pt>
                <c:pt idx="6552">
                  <c:v>4.8440899999999996</c:v>
                </c:pt>
                <c:pt idx="6553">
                  <c:v>3.58907</c:v>
                </c:pt>
                <c:pt idx="6554">
                  <c:v>5.98691</c:v>
                </c:pt>
                <c:pt idx="6555">
                  <c:v>6.8847100000000001</c:v>
                </c:pt>
                <c:pt idx="6556">
                  <c:v>4.9756099999999996</c:v>
                </c:pt>
                <c:pt idx="6557">
                  <c:v>5.8898900000000003</c:v>
                </c:pt>
                <c:pt idx="6558">
                  <c:v>6.3192599999999999</c:v>
                </c:pt>
                <c:pt idx="6559">
                  <c:v>4.1009799999999998</c:v>
                </c:pt>
                <c:pt idx="6560">
                  <c:v>4.9561000000000002</c:v>
                </c:pt>
                <c:pt idx="6561">
                  <c:v>4.6646900000000002</c:v>
                </c:pt>
                <c:pt idx="6562">
                  <c:v>7.1284299999999998</c:v>
                </c:pt>
                <c:pt idx="6563">
                  <c:v>6.7142299999999997</c:v>
                </c:pt>
                <c:pt idx="6564">
                  <c:v>3.6025399999999999</c:v>
                </c:pt>
                <c:pt idx="6565">
                  <c:v>7.3370199999999999</c:v>
                </c:pt>
                <c:pt idx="6566">
                  <c:v>5.5891799999999998</c:v>
                </c:pt>
                <c:pt idx="6567">
                  <c:v>6.4385899999999996</c:v>
                </c:pt>
                <c:pt idx="6568">
                  <c:v>3.61524</c:v>
                </c:pt>
                <c:pt idx="6569">
                  <c:v>8.7657399999999992</c:v>
                </c:pt>
                <c:pt idx="6570">
                  <c:v>6.1301300000000003</c:v>
                </c:pt>
                <c:pt idx="6571">
                  <c:v>7.3862300000000003</c:v>
                </c:pt>
                <c:pt idx="6572">
                  <c:v>5.5694999999999997</c:v>
                </c:pt>
                <c:pt idx="6573">
                  <c:v>4.6830699999999998</c:v>
                </c:pt>
                <c:pt idx="6574">
                  <c:v>10.617760000000001</c:v>
                </c:pt>
                <c:pt idx="6575">
                  <c:v>7.2258500000000003</c:v>
                </c:pt>
                <c:pt idx="6576">
                  <c:v>7.9983700000000004</c:v>
                </c:pt>
                <c:pt idx="6577">
                  <c:v>5.9388399999999999</c:v>
                </c:pt>
                <c:pt idx="6578">
                  <c:v>1.8630800000000001</c:v>
                </c:pt>
                <c:pt idx="6579">
                  <c:v>4.5091999999999999</c:v>
                </c:pt>
                <c:pt idx="6580">
                  <c:v>3.7902300000000002</c:v>
                </c:pt>
                <c:pt idx="6581">
                  <c:v>2.6038800000000002</c:v>
                </c:pt>
                <c:pt idx="6582">
                  <c:v>7.3742299999999998</c:v>
                </c:pt>
                <c:pt idx="6583">
                  <c:v>2.9142999999999999</c:v>
                </c:pt>
                <c:pt idx="6584">
                  <c:v>3.5194299999999998</c:v>
                </c:pt>
                <c:pt idx="6585">
                  <c:v>3.1495299999999999</c:v>
                </c:pt>
                <c:pt idx="6586">
                  <c:v>5.9900399999999996</c:v>
                </c:pt>
                <c:pt idx="6587">
                  <c:v>3.1939700000000002</c:v>
                </c:pt>
                <c:pt idx="6588">
                  <c:v>4.62338</c:v>
                </c:pt>
                <c:pt idx="6589">
                  <c:v>6.1844900000000003</c:v>
                </c:pt>
                <c:pt idx="6590">
                  <c:v>5.6587199999999998</c:v>
                </c:pt>
                <c:pt idx="6591">
                  <c:v>3.5697899999999998</c:v>
                </c:pt>
                <c:pt idx="6592">
                  <c:v>5.8235099999999997</c:v>
                </c:pt>
                <c:pt idx="6593">
                  <c:v>5.5486000000000004</c:v>
                </c:pt>
                <c:pt idx="6594">
                  <c:v>6.7770999999999999</c:v>
                </c:pt>
                <c:pt idx="6595">
                  <c:v>2.6426699999999999</c:v>
                </c:pt>
                <c:pt idx="6596">
                  <c:v>7.0147300000000001</c:v>
                </c:pt>
                <c:pt idx="6597">
                  <c:v>3.1864300000000001</c:v>
                </c:pt>
                <c:pt idx="6598">
                  <c:v>2.24431</c:v>
                </c:pt>
                <c:pt idx="6599">
                  <c:v>4.7298900000000001</c:v>
                </c:pt>
                <c:pt idx="6600">
                  <c:v>5.5974899999999996</c:v>
                </c:pt>
                <c:pt idx="6601">
                  <c:v>7.0253899999999998</c:v>
                </c:pt>
                <c:pt idx="6602">
                  <c:v>6.4119200000000003</c:v>
                </c:pt>
                <c:pt idx="6603">
                  <c:v>10.30885</c:v>
                </c:pt>
                <c:pt idx="6604">
                  <c:v>5.7029199999999998</c:v>
                </c:pt>
                <c:pt idx="6605">
                  <c:v>2.6245500000000002</c:v>
                </c:pt>
                <c:pt idx="6606">
                  <c:v>2.5684200000000001</c:v>
                </c:pt>
                <c:pt idx="6607">
                  <c:v>6.3410599999999997</c:v>
                </c:pt>
                <c:pt idx="6608">
                  <c:v>4.4175700000000004</c:v>
                </c:pt>
                <c:pt idx="6609">
                  <c:v>7.0700599999999998</c:v>
                </c:pt>
                <c:pt idx="6610">
                  <c:v>6.2708700000000004</c:v>
                </c:pt>
                <c:pt idx="6611">
                  <c:v>3.3587500000000001</c:v>
                </c:pt>
                <c:pt idx="6612">
                  <c:v>4.2053700000000003</c:v>
                </c:pt>
                <c:pt idx="6613">
                  <c:v>3.3929</c:v>
                </c:pt>
                <c:pt idx="6614">
                  <c:v>6.9599799999999998</c:v>
                </c:pt>
                <c:pt idx="6615">
                  <c:v>2.6431100000000001</c:v>
                </c:pt>
                <c:pt idx="6616">
                  <c:v>6.5662599999999998</c:v>
                </c:pt>
                <c:pt idx="6617">
                  <c:v>8.1155000000000008</c:v>
                </c:pt>
                <c:pt idx="6618">
                  <c:v>6.8058500000000004</c:v>
                </c:pt>
                <c:pt idx="6619">
                  <c:v>7.2625599999999997</c:v>
                </c:pt>
                <c:pt idx="6620">
                  <c:v>3.46766</c:v>
                </c:pt>
                <c:pt idx="6621">
                  <c:v>2.2411400000000001</c:v>
                </c:pt>
                <c:pt idx="6622">
                  <c:v>3.3875099999999998</c:v>
                </c:pt>
                <c:pt idx="6623">
                  <c:v>1.91018</c:v>
                </c:pt>
                <c:pt idx="6624">
                  <c:v>6.9244700000000003</c:v>
                </c:pt>
                <c:pt idx="6625">
                  <c:v>7.1176500000000003</c:v>
                </c:pt>
                <c:pt idx="6626">
                  <c:v>6.0938400000000001</c:v>
                </c:pt>
                <c:pt idx="6627">
                  <c:v>6.5754000000000001</c:v>
                </c:pt>
                <c:pt idx="6628">
                  <c:v>4.2528699999999997</c:v>
                </c:pt>
                <c:pt idx="6629">
                  <c:v>4.0496499999999997</c:v>
                </c:pt>
                <c:pt idx="6630">
                  <c:v>3.0079400000000001</c:v>
                </c:pt>
                <c:pt idx="6631">
                  <c:v>3.8929999999999998</c:v>
                </c:pt>
                <c:pt idx="6632">
                  <c:v>3.1373899999999999</c:v>
                </c:pt>
                <c:pt idx="6633">
                  <c:v>8.4773499999999995</c:v>
                </c:pt>
                <c:pt idx="6634">
                  <c:v>3.3042099999999999</c:v>
                </c:pt>
                <c:pt idx="6635">
                  <c:v>5.3107600000000001</c:v>
                </c:pt>
                <c:pt idx="6636">
                  <c:v>2.3782899999999998</c:v>
                </c:pt>
                <c:pt idx="6637">
                  <c:v>7.0389400000000002</c:v>
                </c:pt>
                <c:pt idx="6638">
                  <c:v>2.30321</c:v>
                </c:pt>
                <c:pt idx="6639">
                  <c:v>7.5064900000000003</c:v>
                </c:pt>
                <c:pt idx="6640">
                  <c:v>6.4432</c:v>
                </c:pt>
                <c:pt idx="6641">
                  <c:v>4.5871599999999999</c:v>
                </c:pt>
                <c:pt idx="6642">
                  <c:v>5.2241600000000004</c:v>
                </c:pt>
                <c:pt idx="6643">
                  <c:v>3.3353700000000002</c:v>
                </c:pt>
                <c:pt idx="6644">
                  <c:v>2.2589100000000002</c:v>
                </c:pt>
                <c:pt idx="6645">
                  <c:v>6.0052399999999997</c:v>
                </c:pt>
                <c:pt idx="6646">
                  <c:v>4.7989300000000004</c:v>
                </c:pt>
                <c:pt idx="6647">
                  <c:v>6.0043499999999996</c:v>
                </c:pt>
                <c:pt idx="6648">
                  <c:v>2.6943299999999999</c:v>
                </c:pt>
                <c:pt idx="6649">
                  <c:v>3.32524</c:v>
                </c:pt>
                <c:pt idx="6650">
                  <c:v>3.0802399999999999</c:v>
                </c:pt>
                <c:pt idx="6651">
                  <c:v>5.5112500000000004</c:v>
                </c:pt>
                <c:pt idx="6652">
                  <c:v>5.5526</c:v>
                </c:pt>
                <c:pt idx="6653">
                  <c:v>4.4250800000000003</c:v>
                </c:pt>
                <c:pt idx="6654">
                  <c:v>1.9750700000000001</c:v>
                </c:pt>
                <c:pt idx="6655">
                  <c:v>6.5267099999999996</c:v>
                </c:pt>
                <c:pt idx="6656">
                  <c:v>6.2126400000000004</c:v>
                </c:pt>
                <c:pt idx="6657">
                  <c:v>6.45289</c:v>
                </c:pt>
                <c:pt idx="6658">
                  <c:v>2.6738</c:v>
                </c:pt>
                <c:pt idx="6659">
                  <c:v>5.7180600000000004</c:v>
                </c:pt>
                <c:pt idx="6660">
                  <c:v>3.6436199999999999</c:v>
                </c:pt>
                <c:pt idx="6661">
                  <c:v>4.2917899999999998</c:v>
                </c:pt>
                <c:pt idx="6662">
                  <c:v>4.5871599999999999</c:v>
                </c:pt>
                <c:pt idx="6663">
                  <c:v>7.7608699999999997</c:v>
                </c:pt>
                <c:pt idx="6664">
                  <c:v>4.8975099999999996</c:v>
                </c:pt>
                <c:pt idx="6665">
                  <c:v>2.7937500000000002</c:v>
                </c:pt>
                <c:pt idx="6666">
                  <c:v>3.9590700000000001</c:v>
                </c:pt>
                <c:pt idx="6667">
                  <c:v>4.2933700000000004</c:v>
                </c:pt>
                <c:pt idx="6668">
                  <c:v>4.9004700000000003</c:v>
                </c:pt>
                <c:pt idx="6669">
                  <c:v>4.7723500000000003</c:v>
                </c:pt>
                <c:pt idx="6670">
                  <c:v>4.7390999999999996</c:v>
                </c:pt>
                <c:pt idx="6671">
                  <c:v>5.9220100000000002</c:v>
                </c:pt>
                <c:pt idx="6672">
                  <c:v>7.0201700000000002</c:v>
                </c:pt>
                <c:pt idx="6673">
                  <c:v>8.8630300000000002</c:v>
                </c:pt>
                <c:pt idx="6674">
                  <c:v>6.0779100000000001</c:v>
                </c:pt>
                <c:pt idx="6675">
                  <c:v>8.6224000000000007</c:v>
                </c:pt>
                <c:pt idx="6676">
                  <c:v>3.7682000000000002</c:v>
                </c:pt>
                <c:pt idx="6677">
                  <c:v>5.9794299999999998</c:v>
                </c:pt>
                <c:pt idx="6678">
                  <c:v>3.1042700000000001</c:v>
                </c:pt>
                <c:pt idx="6679">
                  <c:v>4.8594999999999997</c:v>
                </c:pt>
                <c:pt idx="6680">
                  <c:v>2.9105799999999999</c:v>
                </c:pt>
                <c:pt idx="6681">
                  <c:v>8.2769899999999996</c:v>
                </c:pt>
                <c:pt idx="6682">
                  <c:v>7.1593900000000001</c:v>
                </c:pt>
                <c:pt idx="6683">
                  <c:v>3.6552500000000001</c:v>
                </c:pt>
                <c:pt idx="6684">
                  <c:v>3.6959399999999998</c:v>
                </c:pt>
                <c:pt idx="6685">
                  <c:v>2.6411099999999998</c:v>
                </c:pt>
                <c:pt idx="6686">
                  <c:v>6.7725299999999997</c:v>
                </c:pt>
                <c:pt idx="6687">
                  <c:v>2.38253</c:v>
                </c:pt>
                <c:pt idx="6688">
                  <c:v>3.8714499999999998</c:v>
                </c:pt>
                <c:pt idx="6689">
                  <c:v>1.96469</c:v>
                </c:pt>
                <c:pt idx="6690">
                  <c:v>3.96129</c:v>
                </c:pt>
                <c:pt idx="6691">
                  <c:v>4.2454700000000001</c:v>
                </c:pt>
                <c:pt idx="6692">
                  <c:v>7.4431200000000004</c:v>
                </c:pt>
                <c:pt idx="6693">
                  <c:v>4.5687600000000002</c:v>
                </c:pt>
                <c:pt idx="6694">
                  <c:v>2.0582699999999998</c:v>
                </c:pt>
                <c:pt idx="6695">
                  <c:v>6.98726</c:v>
                </c:pt>
                <c:pt idx="6696">
                  <c:v>6.4452199999999999</c:v>
                </c:pt>
                <c:pt idx="6697">
                  <c:v>5.5744699999999998</c:v>
                </c:pt>
                <c:pt idx="6698">
                  <c:v>5.2921100000000001</c:v>
                </c:pt>
                <c:pt idx="6699">
                  <c:v>2.66527</c:v>
                </c:pt>
                <c:pt idx="6700">
                  <c:v>5.1587500000000004</c:v>
                </c:pt>
                <c:pt idx="6701">
                  <c:v>2.4397000000000002</c:v>
                </c:pt>
                <c:pt idx="6702">
                  <c:v>3.3309299999999999</c:v>
                </c:pt>
                <c:pt idx="6703">
                  <c:v>6.2337800000000003</c:v>
                </c:pt>
                <c:pt idx="6704">
                  <c:v>8.2159499999999994</c:v>
                </c:pt>
                <c:pt idx="6705">
                  <c:v>3.9335200000000001</c:v>
                </c:pt>
                <c:pt idx="6706">
                  <c:v>8.2389299999999999</c:v>
                </c:pt>
                <c:pt idx="6707">
                  <c:v>3.2806299999999999</c:v>
                </c:pt>
                <c:pt idx="6708">
                  <c:v>6.0254200000000004</c:v>
                </c:pt>
                <c:pt idx="6709">
                  <c:v>5.06515</c:v>
                </c:pt>
                <c:pt idx="6710">
                  <c:v>5.5088400000000002</c:v>
                </c:pt>
                <c:pt idx="6711">
                  <c:v>2.5225399999999998</c:v>
                </c:pt>
                <c:pt idx="6712">
                  <c:v>8.1381599999999992</c:v>
                </c:pt>
                <c:pt idx="6713">
                  <c:v>2.51315</c:v>
                </c:pt>
                <c:pt idx="6714">
                  <c:v>3.6804100000000002</c:v>
                </c:pt>
                <c:pt idx="6715">
                  <c:v>6.4657</c:v>
                </c:pt>
                <c:pt idx="6716">
                  <c:v>2.8632399999999998</c:v>
                </c:pt>
                <c:pt idx="6717">
                  <c:v>3.0386000000000002</c:v>
                </c:pt>
                <c:pt idx="6718">
                  <c:v>3.0847199999999999</c:v>
                </c:pt>
                <c:pt idx="6719">
                  <c:v>3.07551</c:v>
                </c:pt>
                <c:pt idx="6720">
                  <c:v>2.78613</c:v>
                </c:pt>
                <c:pt idx="6721">
                  <c:v>3.93973</c:v>
                </c:pt>
                <c:pt idx="6722">
                  <c:v>3.08358</c:v>
                </c:pt>
                <c:pt idx="6723">
                  <c:v>2.5741499999999999</c:v>
                </c:pt>
                <c:pt idx="6724">
                  <c:v>3.0259399999999999</c:v>
                </c:pt>
                <c:pt idx="6725">
                  <c:v>10.205030000000001</c:v>
                </c:pt>
                <c:pt idx="6726">
                  <c:v>3.0773999999999999</c:v>
                </c:pt>
                <c:pt idx="6727">
                  <c:v>6.6137499999999996</c:v>
                </c:pt>
                <c:pt idx="6728">
                  <c:v>6.8877800000000002</c:v>
                </c:pt>
                <c:pt idx="6729">
                  <c:v>5.6470599999999997</c:v>
                </c:pt>
                <c:pt idx="6730">
                  <c:v>4.2902399999999998</c:v>
                </c:pt>
                <c:pt idx="6731">
                  <c:v>4.2858799999999997</c:v>
                </c:pt>
                <c:pt idx="6732">
                  <c:v>5.53939</c:v>
                </c:pt>
                <c:pt idx="6733">
                  <c:v>9.7445500000000003</c:v>
                </c:pt>
                <c:pt idx="6734">
                  <c:v>4.6318900000000003</c:v>
                </c:pt>
                <c:pt idx="6735">
                  <c:v>7.2017699999999998</c:v>
                </c:pt>
                <c:pt idx="6736">
                  <c:v>4.7395800000000001</c:v>
                </c:pt>
                <c:pt idx="6737">
                  <c:v>2.61592</c:v>
                </c:pt>
                <c:pt idx="6738">
                  <c:v>7.4943299999999997</c:v>
                </c:pt>
                <c:pt idx="6739">
                  <c:v>7.6992500000000001</c:v>
                </c:pt>
                <c:pt idx="6740">
                  <c:v>7.7027099999999997</c:v>
                </c:pt>
                <c:pt idx="6741">
                  <c:v>5.4131600000000004</c:v>
                </c:pt>
                <c:pt idx="6742">
                  <c:v>8.4311399999999992</c:v>
                </c:pt>
                <c:pt idx="6743">
                  <c:v>2.5510700000000002</c:v>
                </c:pt>
                <c:pt idx="6744">
                  <c:v>4.2116300000000004</c:v>
                </c:pt>
                <c:pt idx="6745">
                  <c:v>6.3597900000000003</c:v>
                </c:pt>
                <c:pt idx="6746">
                  <c:v>3.7465799999999998</c:v>
                </c:pt>
                <c:pt idx="6747">
                  <c:v>6.2510399999999997</c:v>
                </c:pt>
                <c:pt idx="6748">
                  <c:v>2.3528799999999999</c:v>
                </c:pt>
                <c:pt idx="6749">
                  <c:v>3.9654699999999998</c:v>
                </c:pt>
                <c:pt idx="6750">
                  <c:v>5.81576</c:v>
                </c:pt>
                <c:pt idx="6751">
                  <c:v>4.9472699999999996</c:v>
                </c:pt>
                <c:pt idx="6752">
                  <c:v>7.5707100000000001</c:v>
                </c:pt>
                <c:pt idx="6753">
                  <c:v>5.3054699999999997</c:v>
                </c:pt>
                <c:pt idx="6754">
                  <c:v>7.3752000000000004</c:v>
                </c:pt>
                <c:pt idx="6755">
                  <c:v>7.0567599999999997</c:v>
                </c:pt>
                <c:pt idx="6756">
                  <c:v>6.4420500000000001</c:v>
                </c:pt>
                <c:pt idx="6757">
                  <c:v>4.7795800000000002</c:v>
                </c:pt>
                <c:pt idx="6758">
                  <c:v>2.48794</c:v>
                </c:pt>
                <c:pt idx="6759">
                  <c:v>4.5313699999999999</c:v>
                </c:pt>
                <c:pt idx="6760">
                  <c:v>5.2923499999999999</c:v>
                </c:pt>
                <c:pt idx="6761">
                  <c:v>7.4061899999999996</c:v>
                </c:pt>
                <c:pt idx="6762">
                  <c:v>6.2985499999999996</c:v>
                </c:pt>
                <c:pt idx="6763">
                  <c:v>5.8478599999999998</c:v>
                </c:pt>
                <c:pt idx="6764">
                  <c:v>3.3134999999999999</c:v>
                </c:pt>
                <c:pt idx="6765">
                  <c:v>5.0860000000000003</c:v>
                </c:pt>
                <c:pt idx="6766">
                  <c:v>2.05124</c:v>
                </c:pt>
                <c:pt idx="6767">
                  <c:v>2.0582699999999998</c:v>
                </c:pt>
                <c:pt idx="6768">
                  <c:v>3.0251199999999998</c:v>
                </c:pt>
                <c:pt idx="6769">
                  <c:v>2.77305</c:v>
                </c:pt>
                <c:pt idx="6770">
                  <c:v>6.5220200000000004</c:v>
                </c:pt>
                <c:pt idx="6771">
                  <c:v>5.2747000000000002</c:v>
                </c:pt>
                <c:pt idx="6772">
                  <c:v>5.87601</c:v>
                </c:pt>
                <c:pt idx="6773">
                  <c:v>6.0842900000000002</c:v>
                </c:pt>
                <c:pt idx="6774">
                  <c:v>6.6964100000000002</c:v>
                </c:pt>
                <c:pt idx="6775">
                  <c:v>6.7182899999999997</c:v>
                </c:pt>
                <c:pt idx="6776">
                  <c:v>4.2482199999999999</c:v>
                </c:pt>
                <c:pt idx="6777">
                  <c:v>3.0817000000000001</c:v>
                </c:pt>
                <c:pt idx="6778">
                  <c:v>7.6350699999999998</c:v>
                </c:pt>
                <c:pt idx="6779">
                  <c:v>8.6553100000000001</c:v>
                </c:pt>
                <c:pt idx="6780">
                  <c:v>7.1836799999999998</c:v>
                </c:pt>
                <c:pt idx="6781">
                  <c:v>2.48712</c:v>
                </c:pt>
                <c:pt idx="6782">
                  <c:v>3.8889300000000002</c:v>
                </c:pt>
                <c:pt idx="6783">
                  <c:v>6.0810599999999999</c:v>
                </c:pt>
                <c:pt idx="6784">
                  <c:v>5.2565200000000001</c:v>
                </c:pt>
                <c:pt idx="6785">
                  <c:v>2.8691800000000001</c:v>
                </c:pt>
                <c:pt idx="6786">
                  <c:v>3.7896299999999998</c:v>
                </c:pt>
                <c:pt idx="6787">
                  <c:v>5.3708299999999998</c:v>
                </c:pt>
                <c:pt idx="6788">
                  <c:v>2.8737499999999998</c:v>
                </c:pt>
                <c:pt idx="6789">
                  <c:v>8.5410599999999999</c:v>
                </c:pt>
                <c:pt idx="6790">
                  <c:v>4.86531</c:v>
                </c:pt>
                <c:pt idx="6791">
                  <c:v>5.1426299999999996</c:v>
                </c:pt>
                <c:pt idx="6792">
                  <c:v>5.2254800000000001</c:v>
                </c:pt>
                <c:pt idx="6793">
                  <c:v>6.94292</c:v>
                </c:pt>
                <c:pt idx="6794">
                  <c:v>6.12554</c:v>
                </c:pt>
                <c:pt idx="6795">
                  <c:v>2.7452899999999998</c:v>
                </c:pt>
                <c:pt idx="6796">
                  <c:v>5.5969699999999998</c:v>
                </c:pt>
                <c:pt idx="6797">
                  <c:v>2.78775</c:v>
                </c:pt>
                <c:pt idx="6798">
                  <c:v>4.29603</c:v>
                </c:pt>
                <c:pt idx="6799">
                  <c:v>6.6222700000000003</c:v>
                </c:pt>
                <c:pt idx="6800">
                  <c:v>5.8193200000000003</c:v>
                </c:pt>
                <c:pt idx="6801">
                  <c:v>2.9350100000000001</c:v>
                </c:pt>
                <c:pt idx="6802">
                  <c:v>5.8933299999999997</c:v>
                </c:pt>
                <c:pt idx="6803">
                  <c:v>4.5880599999999996</c:v>
                </c:pt>
                <c:pt idx="6804">
                  <c:v>8.0917200000000005</c:v>
                </c:pt>
                <c:pt idx="6805">
                  <c:v>6.9263899999999996</c:v>
                </c:pt>
                <c:pt idx="6806">
                  <c:v>5.17483</c:v>
                </c:pt>
                <c:pt idx="6807">
                  <c:v>4.1697699999999998</c:v>
                </c:pt>
                <c:pt idx="6808">
                  <c:v>7.0472599999999996</c:v>
                </c:pt>
                <c:pt idx="6809">
                  <c:v>5.8006099999999998</c:v>
                </c:pt>
                <c:pt idx="6810">
                  <c:v>5.1204400000000003</c:v>
                </c:pt>
                <c:pt idx="6811">
                  <c:v>4.6991199999999997</c:v>
                </c:pt>
                <c:pt idx="6812">
                  <c:v>3.3851200000000001</c:v>
                </c:pt>
                <c:pt idx="6813">
                  <c:v>5.2538400000000003</c:v>
                </c:pt>
                <c:pt idx="6814">
                  <c:v>2.7836799999999999</c:v>
                </c:pt>
                <c:pt idx="6815">
                  <c:v>8.2618500000000008</c:v>
                </c:pt>
                <c:pt idx="6816">
                  <c:v>2.1455899999999999</c:v>
                </c:pt>
                <c:pt idx="6817">
                  <c:v>2.9131999999999998</c:v>
                </c:pt>
                <c:pt idx="6818">
                  <c:v>3.9262100000000002</c:v>
                </c:pt>
                <c:pt idx="6819">
                  <c:v>5.3169500000000003</c:v>
                </c:pt>
                <c:pt idx="6820">
                  <c:v>4.6846100000000002</c:v>
                </c:pt>
                <c:pt idx="6821">
                  <c:v>3.5351699999999999</c:v>
                </c:pt>
                <c:pt idx="6822">
                  <c:v>3.3045399999999998</c:v>
                </c:pt>
                <c:pt idx="6823">
                  <c:v>3.8824000000000001</c:v>
                </c:pt>
                <c:pt idx="6824">
                  <c:v>3.4883999999999999</c:v>
                </c:pt>
                <c:pt idx="6825">
                  <c:v>5.5222800000000003</c:v>
                </c:pt>
                <c:pt idx="6826">
                  <c:v>8.1491199999999999</c:v>
                </c:pt>
                <c:pt idx="6827">
                  <c:v>6.7238100000000003</c:v>
                </c:pt>
                <c:pt idx="6828">
                  <c:v>6.5788000000000002</c:v>
                </c:pt>
                <c:pt idx="6829">
                  <c:v>6.04094</c:v>
                </c:pt>
                <c:pt idx="6830">
                  <c:v>4.3456099999999998</c:v>
                </c:pt>
                <c:pt idx="6831">
                  <c:v>7.6722999999999999</c:v>
                </c:pt>
                <c:pt idx="6832">
                  <c:v>7.0735900000000003</c:v>
                </c:pt>
                <c:pt idx="6833">
                  <c:v>2.9826999999999999</c:v>
                </c:pt>
                <c:pt idx="6834">
                  <c:v>7.9779400000000003</c:v>
                </c:pt>
                <c:pt idx="6835">
                  <c:v>9.5476700000000001</c:v>
                </c:pt>
                <c:pt idx="6836">
                  <c:v>7.7695400000000001</c:v>
                </c:pt>
                <c:pt idx="6837">
                  <c:v>2.72546</c:v>
                </c:pt>
                <c:pt idx="6838">
                  <c:v>5.1822499999999998</c:v>
                </c:pt>
                <c:pt idx="6839">
                  <c:v>2.9144199999999998</c:v>
                </c:pt>
                <c:pt idx="6840">
                  <c:v>4.1549300000000002</c:v>
                </c:pt>
                <c:pt idx="6841">
                  <c:v>7.3770699999999998</c:v>
                </c:pt>
                <c:pt idx="6842">
                  <c:v>9.5233600000000003</c:v>
                </c:pt>
                <c:pt idx="6843">
                  <c:v>3.3731399999999998</c:v>
                </c:pt>
                <c:pt idx="6844">
                  <c:v>2.6255700000000002</c:v>
                </c:pt>
                <c:pt idx="6845">
                  <c:v>2.69408</c:v>
                </c:pt>
                <c:pt idx="6846">
                  <c:v>2.75684</c:v>
                </c:pt>
                <c:pt idx="6847">
                  <c:v>3.6455099999999998</c:v>
                </c:pt>
                <c:pt idx="6848">
                  <c:v>3.5771199999999999</c:v>
                </c:pt>
                <c:pt idx="6849">
                  <c:v>5.6794000000000002</c:v>
                </c:pt>
                <c:pt idx="6850">
                  <c:v>6.2556700000000003</c:v>
                </c:pt>
                <c:pt idx="6851">
                  <c:v>6.4062400000000004</c:v>
                </c:pt>
                <c:pt idx="6852">
                  <c:v>5.5755100000000004</c:v>
                </c:pt>
                <c:pt idx="6853">
                  <c:v>4.9821299999999997</c:v>
                </c:pt>
                <c:pt idx="6854">
                  <c:v>1.93882</c:v>
                </c:pt>
                <c:pt idx="6855">
                  <c:v>6.3503499999999997</c:v>
                </c:pt>
                <c:pt idx="6856">
                  <c:v>3.20269</c:v>
                </c:pt>
                <c:pt idx="6857">
                  <c:v>7.6100500000000002</c:v>
                </c:pt>
                <c:pt idx="6858">
                  <c:v>6.5005699999999997</c:v>
                </c:pt>
                <c:pt idx="6859">
                  <c:v>2.4658600000000002</c:v>
                </c:pt>
                <c:pt idx="6860">
                  <c:v>5.9616100000000003</c:v>
                </c:pt>
                <c:pt idx="6861">
                  <c:v>3.1373899999999999</c:v>
                </c:pt>
                <c:pt idx="6862">
                  <c:v>6.7895799999999999</c:v>
                </c:pt>
                <c:pt idx="6863">
                  <c:v>4.13924</c:v>
                </c:pt>
                <c:pt idx="6864">
                  <c:v>8.1194000000000006</c:v>
                </c:pt>
                <c:pt idx="6865">
                  <c:v>7.0635899999999996</c:v>
                </c:pt>
                <c:pt idx="6866">
                  <c:v>10.135210000000001</c:v>
                </c:pt>
                <c:pt idx="6867">
                  <c:v>3.1919400000000002</c:v>
                </c:pt>
                <c:pt idx="6868">
                  <c:v>4.78322</c:v>
                </c:pt>
                <c:pt idx="6869">
                  <c:v>5.1246099999999997</c:v>
                </c:pt>
                <c:pt idx="6870">
                  <c:v>9.9512599999999996</c:v>
                </c:pt>
                <c:pt idx="6871">
                  <c:v>5.23447</c:v>
                </c:pt>
                <c:pt idx="6872">
                  <c:v>4.2908200000000001</c:v>
                </c:pt>
                <c:pt idx="6873">
                  <c:v>8.3633900000000008</c:v>
                </c:pt>
                <c:pt idx="6874">
                  <c:v>7.4505400000000002</c:v>
                </c:pt>
                <c:pt idx="6875">
                  <c:v>5.01295</c:v>
                </c:pt>
                <c:pt idx="6876">
                  <c:v>8.6945899999999998</c:v>
                </c:pt>
                <c:pt idx="6877">
                  <c:v>1.9576</c:v>
                </c:pt>
                <c:pt idx="6878">
                  <c:v>2.4811899999999998</c:v>
                </c:pt>
                <c:pt idx="6879">
                  <c:v>3.9298899999999999</c:v>
                </c:pt>
                <c:pt idx="6880">
                  <c:v>4.4255399999999998</c:v>
                </c:pt>
                <c:pt idx="6881">
                  <c:v>4.36578</c:v>
                </c:pt>
                <c:pt idx="6882">
                  <c:v>4.8311299999999999</c:v>
                </c:pt>
                <c:pt idx="6883">
                  <c:v>6.3268199999999997</c:v>
                </c:pt>
                <c:pt idx="6884">
                  <c:v>2.9337300000000002</c:v>
                </c:pt>
                <c:pt idx="6885">
                  <c:v>5.2610900000000003</c:v>
                </c:pt>
                <c:pt idx="6886">
                  <c:v>2.5543399999999998</c:v>
                </c:pt>
                <c:pt idx="6887">
                  <c:v>2.4171299999999998</c:v>
                </c:pt>
                <c:pt idx="6888">
                  <c:v>2.9022899999999998</c:v>
                </c:pt>
                <c:pt idx="6889">
                  <c:v>4.5573300000000003</c:v>
                </c:pt>
                <c:pt idx="6890">
                  <c:v>2.9679700000000002</c:v>
                </c:pt>
                <c:pt idx="6891">
                  <c:v>5.3291599999999999</c:v>
                </c:pt>
                <c:pt idx="6892">
                  <c:v>4.9035500000000001</c:v>
                </c:pt>
                <c:pt idx="6893">
                  <c:v>4.9651300000000003</c:v>
                </c:pt>
                <c:pt idx="6894">
                  <c:v>7.4741</c:v>
                </c:pt>
                <c:pt idx="6895">
                  <c:v>4.7261300000000004</c:v>
                </c:pt>
                <c:pt idx="6896">
                  <c:v>6.5603600000000002</c:v>
                </c:pt>
                <c:pt idx="6897">
                  <c:v>5.4540300000000004</c:v>
                </c:pt>
                <c:pt idx="6898">
                  <c:v>7.3551200000000003</c:v>
                </c:pt>
                <c:pt idx="6899">
                  <c:v>6.4693699999999996</c:v>
                </c:pt>
                <c:pt idx="6900">
                  <c:v>5.4086299999999996</c:v>
                </c:pt>
                <c:pt idx="6901">
                  <c:v>6.1901599999999997</c:v>
                </c:pt>
                <c:pt idx="6902">
                  <c:v>2.34158</c:v>
                </c:pt>
                <c:pt idx="6903">
                  <c:v>10.04644</c:v>
                </c:pt>
                <c:pt idx="6904">
                  <c:v>4.2549299999999999</c:v>
                </c:pt>
                <c:pt idx="6905">
                  <c:v>5.3227000000000002</c:v>
                </c:pt>
                <c:pt idx="6906">
                  <c:v>6.60093</c:v>
                </c:pt>
                <c:pt idx="6907">
                  <c:v>6.3428699999999996</c:v>
                </c:pt>
                <c:pt idx="6908">
                  <c:v>5.2595799999999997</c:v>
                </c:pt>
                <c:pt idx="6909">
                  <c:v>5.3006200000000003</c:v>
                </c:pt>
                <c:pt idx="6910">
                  <c:v>3.9859</c:v>
                </c:pt>
                <c:pt idx="6911">
                  <c:v>6.8665599999999998</c:v>
                </c:pt>
                <c:pt idx="6912">
                  <c:v>5.9057599999999999</c:v>
                </c:pt>
                <c:pt idx="6913">
                  <c:v>8.2936999999999994</c:v>
                </c:pt>
                <c:pt idx="6914">
                  <c:v>5.5386499999999996</c:v>
                </c:pt>
                <c:pt idx="6915">
                  <c:v>5.7017600000000002</c:v>
                </c:pt>
                <c:pt idx="6916">
                  <c:v>4.5508100000000002</c:v>
                </c:pt>
                <c:pt idx="6917">
                  <c:v>5.2164200000000003</c:v>
                </c:pt>
                <c:pt idx="6918">
                  <c:v>6.0565899999999999</c:v>
                </c:pt>
                <c:pt idx="6919">
                  <c:v>6.39297</c:v>
                </c:pt>
                <c:pt idx="6920">
                  <c:v>6.8665099999999999</c:v>
                </c:pt>
                <c:pt idx="6921">
                  <c:v>3.8465099999999999</c:v>
                </c:pt>
                <c:pt idx="6922">
                  <c:v>7.3196500000000002</c:v>
                </c:pt>
                <c:pt idx="6923">
                  <c:v>2.8534299999999999</c:v>
                </c:pt>
                <c:pt idx="6924">
                  <c:v>6.35161</c:v>
                </c:pt>
                <c:pt idx="6925">
                  <c:v>4.9836</c:v>
                </c:pt>
                <c:pt idx="6926">
                  <c:v>6.0812299999999997</c:v>
                </c:pt>
                <c:pt idx="6927">
                  <c:v>4.5029899999999996</c:v>
                </c:pt>
                <c:pt idx="6928">
                  <c:v>6.3840500000000002</c:v>
                </c:pt>
                <c:pt idx="6929">
                  <c:v>5.87113</c:v>
                </c:pt>
                <c:pt idx="6930">
                  <c:v>6.64114</c:v>
                </c:pt>
                <c:pt idx="6931">
                  <c:v>5.3783799999999999</c:v>
                </c:pt>
                <c:pt idx="6932">
                  <c:v>6.0806300000000002</c:v>
                </c:pt>
                <c:pt idx="6933">
                  <c:v>2.2965300000000002</c:v>
                </c:pt>
                <c:pt idx="6934">
                  <c:v>5.3219799999999999</c:v>
                </c:pt>
                <c:pt idx="6935">
                  <c:v>4.7300199999999997</c:v>
                </c:pt>
                <c:pt idx="6936">
                  <c:v>4.8201999999999998</c:v>
                </c:pt>
                <c:pt idx="6937">
                  <c:v>6.1085900000000004</c:v>
                </c:pt>
                <c:pt idx="6938">
                  <c:v>7.0709</c:v>
                </c:pt>
                <c:pt idx="6939">
                  <c:v>5.2085299999999997</c:v>
                </c:pt>
                <c:pt idx="6940">
                  <c:v>5.1554900000000004</c:v>
                </c:pt>
                <c:pt idx="6941">
                  <c:v>4.3665900000000004</c:v>
                </c:pt>
                <c:pt idx="6942">
                  <c:v>5.17028</c:v>
                </c:pt>
                <c:pt idx="6943">
                  <c:v>6.2719199999999997</c:v>
                </c:pt>
                <c:pt idx="6944">
                  <c:v>6.1726999999999999</c:v>
                </c:pt>
                <c:pt idx="6945">
                  <c:v>6.2557200000000002</c:v>
                </c:pt>
                <c:pt idx="6946">
                  <c:v>6.3868799999999997</c:v>
                </c:pt>
                <c:pt idx="6947">
                  <c:v>7.9455299999999998</c:v>
                </c:pt>
                <c:pt idx="6948">
                  <c:v>3.6853199999999999</c:v>
                </c:pt>
                <c:pt idx="6949">
                  <c:v>8.3179200000000009</c:v>
                </c:pt>
                <c:pt idx="6950">
                  <c:v>6.34476</c:v>
                </c:pt>
                <c:pt idx="6951">
                  <c:v>4.3502700000000001</c:v>
                </c:pt>
                <c:pt idx="6952">
                  <c:v>6.1846800000000002</c:v>
                </c:pt>
                <c:pt idx="6953">
                  <c:v>4.2980099999999997</c:v>
                </c:pt>
                <c:pt idx="6954">
                  <c:v>5.5420699999999998</c:v>
                </c:pt>
                <c:pt idx="6955">
                  <c:v>5.6076800000000002</c:v>
                </c:pt>
                <c:pt idx="6956">
                  <c:v>6.1610399999999998</c:v>
                </c:pt>
                <c:pt idx="6957">
                  <c:v>7.1867099999999997</c:v>
                </c:pt>
                <c:pt idx="6958">
                  <c:v>4.28437</c:v>
                </c:pt>
                <c:pt idx="6959">
                  <c:v>7.1639799999999996</c:v>
                </c:pt>
                <c:pt idx="6960">
                  <c:v>5.87601</c:v>
                </c:pt>
                <c:pt idx="6961">
                  <c:v>2.8125300000000002</c:v>
                </c:pt>
                <c:pt idx="6962">
                  <c:v>7.0636900000000002</c:v>
                </c:pt>
                <c:pt idx="6963">
                  <c:v>7.0457700000000001</c:v>
                </c:pt>
                <c:pt idx="6964">
                  <c:v>4.2917899999999998</c:v>
                </c:pt>
                <c:pt idx="6965">
                  <c:v>6.5340499999999997</c:v>
                </c:pt>
                <c:pt idx="6966">
                  <c:v>6.2842399999999996</c:v>
                </c:pt>
                <c:pt idx="6967">
                  <c:v>6.9328799999999999</c:v>
                </c:pt>
                <c:pt idx="6968">
                  <c:v>1.9299200000000001</c:v>
                </c:pt>
                <c:pt idx="6969">
                  <c:v>3.6133899999999999</c:v>
                </c:pt>
                <c:pt idx="6970">
                  <c:v>4.3026299999999997</c:v>
                </c:pt>
                <c:pt idx="6971">
                  <c:v>2.8450899999999999</c:v>
                </c:pt>
                <c:pt idx="6972">
                  <c:v>6.9332500000000001</c:v>
                </c:pt>
                <c:pt idx="6973">
                  <c:v>7.81257</c:v>
                </c:pt>
                <c:pt idx="6974">
                  <c:v>7.7070499999999997</c:v>
                </c:pt>
                <c:pt idx="6975">
                  <c:v>3.24966</c:v>
                </c:pt>
                <c:pt idx="6976">
                  <c:v>4.9432099999999997</c:v>
                </c:pt>
                <c:pt idx="6977">
                  <c:v>5.0046499999999998</c:v>
                </c:pt>
                <c:pt idx="6978">
                  <c:v>5.4552100000000001</c:v>
                </c:pt>
                <c:pt idx="6979">
                  <c:v>1.9854700000000001</c:v>
                </c:pt>
                <c:pt idx="6980">
                  <c:v>8.6306200000000004</c:v>
                </c:pt>
                <c:pt idx="6981">
                  <c:v>6.4593800000000003</c:v>
                </c:pt>
                <c:pt idx="6982">
                  <c:v>5.2919600000000004</c:v>
                </c:pt>
                <c:pt idx="6983">
                  <c:v>6.1524599999999996</c:v>
                </c:pt>
                <c:pt idx="6984">
                  <c:v>4.5095499999999999</c:v>
                </c:pt>
                <c:pt idx="6985">
                  <c:v>3.8401900000000002</c:v>
                </c:pt>
                <c:pt idx="6986">
                  <c:v>3.6448</c:v>
                </c:pt>
                <c:pt idx="6987">
                  <c:v>5.2223600000000001</c:v>
                </c:pt>
                <c:pt idx="6988">
                  <c:v>4.9363000000000001</c:v>
                </c:pt>
                <c:pt idx="6989">
                  <c:v>4.0219199999999997</c:v>
                </c:pt>
                <c:pt idx="6990">
                  <c:v>4.2252400000000003</c:v>
                </c:pt>
                <c:pt idx="6991">
                  <c:v>4.1144499999999997</c:v>
                </c:pt>
                <c:pt idx="6992">
                  <c:v>5.0106000000000002</c:v>
                </c:pt>
                <c:pt idx="6993">
                  <c:v>6.8708200000000001</c:v>
                </c:pt>
                <c:pt idx="6994">
                  <c:v>5.1431199999999997</c:v>
                </c:pt>
                <c:pt idx="6995">
                  <c:v>4.64581</c:v>
                </c:pt>
                <c:pt idx="6996">
                  <c:v>7.5366799999999996</c:v>
                </c:pt>
                <c:pt idx="6997">
                  <c:v>3.0869200000000001</c:v>
                </c:pt>
                <c:pt idx="6998">
                  <c:v>7.3513500000000001</c:v>
                </c:pt>
                <c:pt idx="6999">
                  <c:v>7.6731499999999997</c:v>
                </c:pt>
                <c:pt idx="7000">
                  <c:v>5.05619</c:v>
                </c:pt>
                <c:pt idx="7001">
                  <c:v>6.3433400000000004</c:v>
                </c:pt>
                <c:pt idx="7002">
                  <c:v>6.7526299999999999</c:v>
                </c:pt>
                <c:pt idx="7003">
                  <c:v>4.4129899999999997</c:v>
                </c:pt>
                <c:pt idx="7004">
                  <c:v>5.0497699999999996</c:v>
                </c:pt>
                <c:pt idx="7005">
                  <c:v>5.2825499999999996</c:v>
                </c:pt>
                <c:pt idx="7006">
                  <c:v>4.6464699999999999</c:v>
                </c:pt>
                <c:pt idx="7007">
                  <c:v>6.46882</c:v>
                </c:pt>
                <c:pt idx="7008">
                  <c:v>7.2653499999999998</c:v>
                </c:pt>
                <c:pt idx="7009">
                  <c:v>6.6604400000000004</c:v>
                </c:pt>
                <c:pt idx="7010">
                  <c:v>4.0434099999999997</c:v>
                </c:pt>
                <c:pt idx="7011">
                  <c:v>7.0312999999999999</c:v>
                </c:pt>
                <c:pt idx="7012">
                  <c:v>4.1016700000000004</c:v>
                </c:pt>
                <c:pt idx="7013">
                  <c:v>5.9285199999999998</c:v>
                </c:pt>
                <c:pt idx="7014">
                  <c:v>7.3328100000000003</c:v>
                </c:pt>
                <c:pt idx="7015">
                  <c:v>5.7793299999999999</c:v>
                </c:pt>
                <c:pt idx="7016">
                  <c:v>5.7333800000000004</c:v>
                </c:pt>
                <c:pt idx="7017">
                  <c:v>7.9748299999999999</c:v>
                </c:pt>
                <c:pt idx="7018">
                  <c:v>6.2447600000000003</c:v>
                </c:pt>
                <c:pt idx="7019">
                  <c:v>7.9268400000000003</c:v>
                </c:pt>
                <c:pt idx="7020">
                  <c:v>5.9663000000000004</c:v>
                </c:pt>
                <c:pt idx="7021">
                  <c:v>3.9189500000000002</c:v>
                </c:pt>
                <c:pt idx="7022">
                  <c:v>4.35771</c:v>
                </c:pt>
                <c:pt idx="7023">
                  <c:v>4.9185600000000003</c:v>
                </c:pt>
                <c:pt idx="7024">
                  <c:v>6.7642899999999999</c:v>
                </c:pt>
                <c:pt idx="7025">
                  <c:v>1.96482</c:v>
                </c:pt>
                <c:pt idx="7026">
                  <c:v>5.0699399999999999</c:v>
                </c:pt>
                <c:pt idx="7027">
                  <c:v>3.5570599999999999</c:v>
                </c:pt>
                <c:pt idx="7028">
                  <c:v>2.8534299999999999</c:v>
                </c:pt>
                <c:pt idx="7029">
                  <c:v>2.7798099999999999</c:v>
                </c:pt>
                <c:pt idx="7030">
                  <c:v>9.4036500000000007</c:v>
                </c:pt>
                <c:pt idx="7031">
                  <c:v>8.9738900000000008</c:v>
                </c:pt>
                <c:pt idx="7032">
                  <c:v>3.02285</c:v>
                </c:pt>
                <c:pt idx="7033">
                  <c:v>5.90672</c:v>
                </c:pt>
                <c:pt idx="7034">
                  <c:v>2.5516200000000002</c:v>
                </c:pt>
                <c:pt idx="7035">
                  <c:v>3.3372099999999998</c:v>
                </c:pt>
                <c:pt idx="7036">
                  <c:v>3.3115700000000001</c:v>
                </c:pt>
                <c:pt idx="7037">
                  <c:v>3.9023300000000001</c:v>
                </c:pt>
                <c:pt idx="7038">
                  <c:v>2.7803100000000001</c:v>
                </c:pt>
                <c:pt idx="7039">
                  <c:v>2.1905199999999998</c:v>
                </c:pt>
                <c:pt idx="7040">
                  <c:v>1.82151</c:v>
                </c:pt>
                <c:pt idx="7041">
                  <c:v>3.5657800000000002</c:v>
                </c:pt>
                <c:pt idx="7042">
                  <c:v>1.91018</c:v>
                </c:pt>
                <c:pt idx="7043">
                  <c:v>2.8518300000000001</c:v>
                </c:pt>
                <c:pt idx="7044">
                  <c:v>3.6798799999999998</c:v>
                </c:pt>
                <c:pt idx="7045">
                  <c:v>5.7697000000000003</c:v>
                </c:pt>
                <c:pt idx="7046">
                  <c:v>7.8528599999999997</c:v>
                </c:pt>
                <c:pt idx="7047">
                  <c:v>6.5477499999999997</c:v>
                </c:pt>
                <c:pt idx="7048">
                  <c:v>6.4553200000000004</c:v>
                </c:pt>
                <c:pt idx="7049">
                  <c:v>3.0048699999999999</c:v>
                </c:pt>
                <c:pt idx="7050">
                  <c:v>4.3270999999999997</c:v>
                </c:pt>
                <c:pt idx="7051">
                  <c:v>5.1755699999999996</c:v>
                </c:pt>
                <c:pt idx="7052">
                  <c:v>5.06914</c:v>
                </c:pt>
                <c:pt idx="7053">
                  <c:v>4.0750900000000003</c:v>
                </c:pt>
                <c:pt idx="7054">
                  <c:v>9.5311800000000009</c:v>
                </c:pt>
                <c:pt idx="7055">
                  <c:v>3.7937799999999999</c:v>
                </c:pt>
                <c:pt idx="7056">
                  <c:v>4.1411300000000004</c:v>
                </c:pt>
                <c:pt idx="7057">
                  <c:v>3.70472</c:v>
                </c:pt>
                <c:pt idx="7058">
                  <c:v>2.70011</c:v>
                </c:pt>
                <c:pt idx="7059">
                  <c:v>8.7754399999999997</c:v>
                </c:pt>
                <c:pt idx="7060">
                  <c:v>4.91479</c:v>
                </c:pt>
                <c:pt idx="7061">
                  <c:v>2.9533</c:v>
                </c:pt>
                <c:pt idx="7062">
                  <c:v>3.65273</c:v>
                </c:pt>
                <c:pt idx="7063">
                  <c:v>3.3413300000000001</c:v>
                </c:pt>
                <c:pt idx="7064">
                  <c:v>7.4308800000000002</c:v>
                </c:pt>
                <c:pt idx="7065">
                  <c:v>5.2793099999999997</c:v>
                </c:pt>
                <c:pt idx="7066">
                  <c:v>3.5162399999999998</c:v>
                </c:pt>
                <c:pt idx="7067">
                  <c:v>3.1939700000000002</c:v>
                </c:pt>
                <c:pt idx="7068">
                  <c:v>4.9802600000000004</c:v>
                </c:pt>
                <c:pt idx="7069">
                  <c:v>5.74681</c:v>
                </c:pt>
                <c:pt idx="7070">
                  <c:v>12.637090000000001</c:v>
                </c:pt>
                <c:pt idx="7071">
                  <c:v>6.5415200000000002</c:v>
                </c:pt>
                <c:pt idx="7072">
                  <c:v>4.4897400000000003</c:v>
                </c:pt>
                <c:pt idx="7073">
                  <c:v>7.5646699999999996</c:v>
                </c:pt>
                <c:pt idx="7074">
                  <c:v>7.7789099999999998</c:v>
                </c:pt>
                <c:pt idx="7075">
                  <c:v>2.2503899999999999</c:v>
                </c:pt>
                <c:pt idx="7076">
                  <c:v>5.6688299999999998</c:v>
                </c:pt>
                <c:pt idx="7077">
                  <c:v>7.7212899999999998</c:v>
                </c:pt>
                <c:pt idx="7078">
                  <c:v>6.90177</c:v>
                </c:pt>
                <c:pt idx="7079">
                  <c:v>5.82477</c:v>
                </c:pt>
                <c:pt idx="7080">
                  <c:v>2.6245500000000002</c:v>
                </c:pt>
                <c:pt idx="7081">
                  <c:v>8.1694499999999994</c:v>
                </c:pt>
                <c:pt idx="7082">
                  <c:v>5.1881599999999999</c:v>
                </c:pt>
                <c:pt idx="7083">
                  <c:v>5.7100999999999997</c:v>
                </c:pt>
                <c:pt idx="7084">
                  <c:v>8.6402900000000002</c:v>
                </c:pt>
                <c:pt idx="7085">
                  <c:v>5.8488199999999999</c:v>
                </c:pt>
                <c:pt idx="7086">
                  <c:v>3.5644499999999999</c:v>
                </c:pt>
                <c:pt idx="7087">
                  <c:v>5.13971</c:v>
                </c:pt>
                <c:pt idx="7088">
                  <c:v>2.48081</c:v>
                </c:pt>
                <c:pt idx="7089">
                  <c:v>6.3403900000000002</c:v>
                </c:pt>
                <c:pt idx="7090">
                  <c:v>5.19116</c:v>
                </c:pt>
                <c:pt idx="7091">
                  <c:v>6.2955800000000002</c:v>
                </c:pt>
                <c:pt idx="7092">
                  <c:v>6.5436500000000004</c:v>
                </c:pt>
                <c:pt idx="7093">
                  <c:v>5.1473899999999997</c:v>
                </c:pt>
                <c:pt idx="7094">
                  <c:v>3.1382699999999999</c:v>
                </c:pt>
                <c:pt idx="7095">
                  <c:v>2.64425</c:v>
                </c:pt>
                <c:pt idx="7096">
                  <c:v>7.5744499999999997</c:v>
                </c:pt>
                <c:pt idx="7097">
                  <c:v>4.7298900000000001</c:v>
                </c:pt>
                <c:pt idx="7098">
                  <c:v>6.5172499999999998</c:v>
                </c:pt>
                <c:pt idx="7099">
                  <c:v>6.4400700000000004</c:v>
                </c:pt>
                <c:pt idx="7100">
                  <c:v>4.3609400000000003</c:v>
                </c:pt>
                <c:pt idx="7101">
                  <c:v>4.53268</c:v>
                </c:pt>
                <c:pt idx="7102">
                  <c:v>2.2492100000000002</c:v>
                </c:pt>
                <c:pt idx="7103">
                  <c:v>2.23719</c:v>
                </c:pt>
                <c:pt idx="7104">
                  <c:v>6.3980600000000001</c:v>
                </c:pt>
                <c:pt idx="7105">
                  <c:v>3.9599299999999999</c:v>
                </c:pt>
                <c:pt idx="7106">
                  <c:v>2.9086599999999998</c:v>
                </c:pt>
                <c:pt idx="7107">
                  <c:v>6.0959500000000002</c:v>
                </c:pt>
                <c:pt idx="7108">
                  <c:v>6.3345200000000004</c:v>
                </c:pt>
                <c:pt idx="7109">
                  <c:v>5.4113300000000004</c:v>
                </c:pt>
                <c:pt idx="7110">
                  <c:v>3.69672</c:v>
                </c:pt>
                <c:pt idx="7111">
                  <c:v>4.4287000000000001</c:v>
                </c:pt>
                <c:pt idx="7112">
                  <c:v>6.2117300000000002</c:v>
                </c:pt>
                <c:pt idx="7113">
                  <c:v>3.0588000000000002</c:v>
                </c:pt>
                <c:pt idx="7114">
                  <c:v>8.0112000000000005</c:v>
                </c:pt>
                <c:pt idx="7115">
                  <c:v>3.0491600000000001</c:v>
                </c:pt>
                <c:pt idx="7116">
                  <c:v>5.2732099999999997</c:v>
                </c:pt>
                <c:pt idx="7117">
                  <c:v>6.7384500000000003</c:v>
                </c:pt>
                <c:pt idx="7118">
                  <c:v>2.18649</c:v>
                </c:pt>
                <c:pt idx="7119">
                  <c:v>4.0591200000000001</c:v>
                </c:pt>
                <c:pt idx="7120">
                  <c:v>2.6078000000000001</c:v>
                </c:pt>
                <c:pt idx="7121">
                  <c:v>2.9256700000000002</c:v>
                </c:pt>
                <c:pt idx="7122">
                  <c:v>6.8437099999999997</c:v>
                </c:pt>
                <c:pt idx="7123">
                  <c:v>5.9729700000000001</c:v>
                </c:pt>
                <c:pt idx="7124">
                  <c:v>3.4088599999999998</c:v>
                </c:pt>
                <c:pt idx="7125">
                  <c:v>10.2041</c:v>
                </c:pt>
                <c:pt idx="7126">
                  <c:v>4.6391</c:v>
                </c:pt>
                <c:pt idx="7127">
                  <c:v>4.2437800000000001</c:v>
                </c:pt>
                <c:pt idx="7128">
                  <c:v>5.0802399999999999</c:v>
                </c:pt>
                <c:pt idx="7129">
                  <c:v>8.3006600000000006</c:v>
                </c:pt>
                <c:pt idx="7130">
                  <c:v>8.2676800000000004</c:v>
                </c:pt>
                <c:pt idx="7131">
                  <c:v>2.3449</c:v>
                </c:pt>
                <c:pt idx="7132">
                  <c:v>4.4222900000000003</c:v>
                </c:pt>
                <c:pt idx="7133">
                  <c:v>7.5830200000000003</c:v>
                </c:pt>
                <c:pt idx="7134">
                  <c:v>2.4156599999999999</c:v>
                </c:pt>
                <c:pt idx="7135">
                  <c:v>3.48583</c:v>
                </c:pt>
                <c:pt idx="7136">
                  <c:v>5.1433200000000001</c:v>
                </c:pt>
                <c:pt idx="7137">
                  <c:v>3.8520799999999999</c:v>
                </c:pt>
                <c:pt idx="7138">
                  <c:v>4.8842499999999998</c:v>
                </c:pt>
                <c:pt idx="7139">
                  <c:v>3.6865800000000002</c:v>
                </c:pt>
                <c:pt idx="7140">
                  <c:v>6.0719099999999999</c:v>
                </c:pt>
                <c:pt idx="7141">
                  <c:v>5.1332700000000004</c:v>
                </c:pt>
                <c:pt idx="7142">
                  <c:v>6.3130100000000002</c:v>
                </c:pt>
                <c:pt idx="7143">
                  <c:v>7.40313</c:v>
                </c:pt>
                <c:pt idx="7144">
                  <c:v>6.1200999999999999</c:v>
                </c:pt>
                <c:pt idx="7145">
                  <c:v>7.4562499999999998</c:v>
                </c:pt>
                <c:pt idx="7146">
                  <c:v>9.2285299999999992</c:v>
                </c:pt>
                <c:pt idx="7147">
                  <c:v>3.9217599999999999</c:v>
                </c:pt>
                <c:pt idx="7148">
                  <c:v>6.2580999999999998</c:v>
                </c:pt>
                <c:pt idx="7149">
                  <c:v>4.1261599999999996</c:v>
                </c:pt>
                <c:pt idx="7150">
                  <c:v>4.556</c:v>
                </c:pt>
                <c:pt idx="7151">
                  <c:v>6.52454</c:v>
                </c:pt>
                <c:pt idx="7152">
                  <c:v>2.6646800000000002</c:v>
                </c:pt>
                <c:pt idx="7153">
                  <c:v>4.2509499999999996</c:v>
                </c:pt>
                <c:pt idx="7154">
                  <c:v>4.5460500000000001</c:v>
                </c:pt>
                <c:pt idx="7155">
                  <c:v>2.0405199999999999</c:v>
                </c:pt>
                <c:pt idx="7156">
                  <c:v>2.4462000000000002</c:v>
                </c:pt>
                <c:pt idx="7157">
                  <c:v>5.8621999999999996</c:v>
                </c:pt>
                <c:pt idx="7158">
                  <c:v>2.9132699999999998</c:v>
                </c:pt>
                <c:pt idx="7159">
                  <c:v>5.2633400000000004</c:v>
                </c:pt>
                <c:pt idx="7160">
                  <c:v>3.4119299999999999</c:v>
                </c:pt>
                <c:pt idx="7161">
                  <c:v>7.8059799999999999</c:v>
                </c:pt>
                <c:pt idx="7162">
                  <c:v>2.08494</c:v>
                </c:pt>
                <c:pt idx="7163">
                  <c:v>6.2734500000000004</c:v>
                </c:pt>
                <c:pt idx="7164">
                  <c:v>7.4595500000000001</c:v>
                </c:pt>
                <c:pt idx="7165">
                  <c:v>2.5692900000000001</c:v>
                </c:pt>
                <c:pt idx="7166">
                  <c:v>2.1042700000000001</c:v>
                </c:pt>
                <c:pt idx="7167">
                  <c:v>7.96746</c:v>
                </c:pt>
                <c:pt idx="7168">
                  <c:v>6.0017199999999997</c:v>
                </c:pt>
                <c:pt idx="7169">
                  <c:v>7.5001699999999998</c:v>
                </c:pt>
                <c:pt idx="7170">
                  <c:v>3.46279</c:v>
                </c:pt>
                <c:pt idx="7171">
                  <c:v>2.0083799999999998</c:v>
                </c:pt>
                <c:pt idx="7172">
                  <c:v>6.2220000000000004</c:v>
                </c:pt>
                <c:pt idx="7173">
                  <c:v>5.32904</c:v>
                </c:pt>
                <c:pt idx="7174">
                  <c:v>3.7429800000000002</c:v>
                </c:pt>
                <c:pt idx="7175">
                  <c:v>4.0228099999999998</c:v>
                </c:pt>
                <c:pt idx="7176">
                  <c:v>5.7719899999999997</c:v>
                </c:pt>
                <c:pt idx="7177">
                  <c:v>2.5269200000000001</c:v>
                </c:pt>
                <c:pt idx="7178">
                  <c:v>6.4227499999999997</c:v>
                </c:pt>
                <c:pt idx="7179">
                  <c:v>3.5386000000000002</c:v>
                </c:pt>
                <c:pt idx="7180">
                  <c:v>2.4784299999999999</c:v>
                </c:pt>
                <c:pt idx="7181">
                  <c:v>2.1263100000000001</c:v>
                </c:pt>
                <c:pt idx="7182">
                  <c:v>2.2398099999999999</c:v>
                </c:pt>
                <c:pt idx="7183">
                  <c:v>2.8167800000000001</c:v>
                </c:pt>
                <c:pt idx="7184">
                  <c:v>2.32877</c:v>
                </c:pt>
                <c:pt idx="7185">
                  <c:v>3.0802399999999999</c:v>
                </c:pt>
                <c:pt idx="7186">
                  <c:v>7.2702</c:v>
                </c:pt>
                <c:pt idx="7187">
                  <c:v>5.6893000000000002</c:v>
                </c:pt>
                <c:pt idx="7188">
                  <c:v>6.2552599999999998</c:v>
                </c:pt>
                <c:pt idx="7189">
                  <c:v>4.8321800000000001</c:v>
                </c:pt>
                <c:pt idx="7190">
                  <c:v>7.1584599999999998</c:v>
                </c:pt>
                <c:pt idx="7191">
                  <c:v>5.4821400000000002</c:v>
                </c:pt>
                <c:pt idx="7192">
                  <c:v>4.8704499999999999</c:v>
                </c:pt>
                <c:pt idx="7193">
                  <c:v>2.85297</c:v>
                </c:pt>
                <c:pt idx="7194">
                  <c:v>7.9102399999999999</c:v>
                </c:pt>
                <c:pt idx="7195">
                  <c:v>5.1809099999999999</c:v>
                </c:pt>
                <c:pt idx="7196">
                  <c:v>5.8669500000000001</c:v>
                </c:pt>
                <c:pt idx="7197">
                  <c:v>6.5727399999999996</c:v>
                </c:pt>
                <c:pt idx="7198">
                  <c:v>4.4544199999999998</c:v>
                </c:pt>
                <c:pt idx="7199">
                  <c:v>2.1065700000000001</c:v>
                </c:pt>
                <c:pt idx="7200">
                  <c:v>7.6966900000000003</c:v>
                </c:pt>
                <c:pt idx="7201">
                  <c:v>4.5969100000000003</c:v>
                </c:pt>
                <c:pt idx="7202">
                  <c:v>10.151730000000001</c:v>
                </c:pt>
                <c:pt idx="7203">
                  <c:v>2.7304499999999998</c:v>
                </c:pt>
                <c:pt idx="7204">
                  <c:v>4.8768900000000004</c:v>
                </c:pt>
                <c:pt idx="7205">
                  <c:v>5.3735600000000003</c:v>
                </c:pt>
                <c:pt idx="7206">
                  <c:v>8.3946299999999994</c:v>
                </c:pt>
                <c:pt idx="7207">
                  <c:v>4.44123</c:v>
                </c:pt>
                <c:pt idx="7208">
                  <c:v>5.3992100000000001</c:v>
                </c:pt>
                <c:pt idx="7209">
                  <c:v>3.0539499999999999</c:v>
                </c:pt>
                <c:pt idx="7210">
                  <c:v>5.3100699999999996</c:v>
                </c:pt>
                <c:pt idx="7211">
                  <c:v>8.1688700000000001</c:v>
                </c:pt>
                <c:pt idx="7212">
                  <c:v>3.7814399999999999</c:v>
                </c:pt>
                <c:pt idx="7213">
                  <c:v>6.5028499999999996</c:v>
                </c:pt>
                <c:pt idx="7214">
                  <c:v>3.8336700000000001</c:v>
                </c:pt>
                <c:pt idx="7215">
                  <c:v>5.6164300000000003</c:v>
                </c:pt>
                <c:pt idx="7216">
                  <c:v>5.5285000000000002</c:v>
                </c:pt>
                <c:pt idx="7217">
                  <c:v>5.20139</c:v>
                </c:pt>
                <c:pt idx="7218">
                  <c:v>6.3126800000000003</c:v>
                </c:pt>
                <c:pt idx="7219">
                  <c:v>4.2903000000000002</c:v>
                </c:pt>
                <c:pt idx="7220">
                  <c:v>5.9599500000000001</c:v>
                </c:pt>
                <c:pt idx="7221">
                  <c:v>6.7638400000000001</c:v>
                </c:pt>
                <c:pt idx="7222">
                  <c:v>5.0435499999999998</c:v>
                </c:pt>
                <c:pt idx="7223">
                  <c:v>6.0413800000000002</c:v>
                </c:pt>
                <c:pt idx="7224">
                  <c:v>6.5969300000000004</c:v>
                </c:pt>
                <c:pt idx="7225">
                  <c:v>5.2390400000000001</c:v>
                </c:pt>
                <c:pt idx="7226">
                  <c:v>6.7753899999999998</c:v>
                </c:pt>
                <c:pt idx="7227">
                  <c:v>5.55945</c:v>
                </c:pt>
                <c:pt idx="7228">
                  <c:v>5.0728200000000001</c:v>
                </c:pt>
                <c:pt idx="7229">
                  <c:v>4.2850000000000001</c:v>
                </c:pt>
                <c:pt idx="7230">
                  <c:v>5.5091400000000004</c:v>
                </c:pt>
                <c:pt idx="7231">
                  <c:v>5.9995500000000002</c:v>
                </c:pt>
                <c:pt idx="7232">
                  <c:v>2.1626099999999999</c:v>
                </c:pt>
                <c:pt idx="7233">
                  <c:v>3.4643600000000001</c:v>
                </c:pt>
                <c:pt idx="7234">
                  <c:v>5.5374100000000004</c:v>
                </c:pt>
                <c:pt idx="7235">
                  <c:v>6.0204800000000001</c:v>
                </c:pt>
                <c:pt idx="7236">
                  <c:v>4.3459700000000003</c:v>
                </c:pt>
                <c:pt idx="7237">
                  <c:v>7.6486499999999999</c:v>
                </c:pt>
                <c:pt idx="7238">
                  <c:v>11.57972</c:v>
                </c:pt>
                <c:pt idx="7239">
                  <c:v>3.89175</c:v>
                </c:pt>
                <c:pt idx="7240">
                  <c:v>6.0556200000000002</c:v>
                </c:pt>
                <c:pt idx="7241">
                  <c:v>6.0665100000000001</c:v>
                </c:pt>
                <c:pt idx="7242">
                  <c:v>8.0394100000000002</c:v>
                </c:pt>
                <c:pt idx="7243">
                  <c:v>9.7449499999999993</c:v>
                </c:pt>
                <c:pt idx="7244">
                  <c:v>3.4079000000000002</c:v>
                </c:pt>
                <c:pt idx="7245">
                  <c:v>5.2388399999999997</c:v>
                </c:pt>
                <c:pt idx="7246">
                  <c:v>3.4613499999999999</c:v>
                </c:pt>
                <c:pt idx="7247">
                  <c:v>4.6762300000000003</c:v>
                </c:pt>
                <c:pt idx="7248">
                  <c:v>3.9064100000000002</c:v>
                </c:pt>
                <c:pt idx="7249">
                  <c:v>4.4546599999999996</c:v>
                </c:pt>
                <c:pt idx="7250">
                  <c:v>4.2798699999999998</c:v>
                </c:pt>
                <c:pt idx="7251">
                  <c:v>5.1742600000000003</c:v>
                </c:pt>
                <c:pt idx="7252">
                  <c:v>1.84622</c:v>
                </c:pt>
                <c:pt idx="7253">
                  <c:v>4.7421199999999999</c:v>
                </c:pt>
                <c:pt idx="7254">
                  <c:v>6.27806</c:v>
                </c:pt>
                <c:pt idx="7255">
                  <c:v>5.8088600000000001</c:v>
                </c:pt>
                <c:pt idx="7256">
                  <c:v>6.4500700000000002</c:v>
                </c:pt>
                <c:pt idx="7257">
                  <c:v>5.7781099999999999</c:v>
                </c:pt>
                <c:pt idx="7258">
                  <c:v>5.0818300000000001</c:v>
                </c:pt>
                <c:pt idx="7259">
                  <c:v>8.0146599999999992</c:v>
                </c:pt>
                <c:pt idx="7260">
                  <c:v>3.2393800000000001</c:v>
                </c:pt>
                <c:pt idx="7261">
                  <c:v>5.9897099999999996</c:v>
                </c:pt>
                <c:pt idx="7262">
                  <c:v>5.3810700000000002</c:v>
                </c:pt>
                <c:pt idx="7263">
                  <c:v>6.7386699999999999</c:v>
                </c:pt>
                <c:pt idx="7264">
                  <c:v>4.2549299999999999</c:v>
                </c:pt>
                <c:pt idx="7265">
                  <c:v>4.4721900000000003</c:v>
                </c:pt>
                <c:pt idx="7266">
                  <c:v>4.4115399999999996</c:v>
                </c:pt>
                <c:pt idx="7267">
                  <c:v>4.0105199999999996</c:v>
                </c:pt>
                <c:pt idx="7268">
                  <c:v>7.9501600000000003</c:v>
                </c:pt>
                <c:pt idx="7269">
                  <c:v>6.5380799999999999</c:v>
                </c:pt>
                <c:pt idx="7270">
                  <c:v>5.5509700000000004</c:v>
                </c:pt>
                <c:pt idx="7271">
                  <c:v>2.6574599999999999</c:v>
                </c:pt>
                <c:pt idx="7272">
                  <c:v>5.7685899999999997</c:v>
                </c:pt>
                <c:pt idx="7273">
                  <c:v>2.7960400000000001</c:v>
                </c:pt>
                <c:pt idx="7274">
                  <c:v>7.9493200000000002</c:v>
                </c:pt>
                <c:pt idx="7275">
                  <c:v>8.4774200000000004</c:v>
                </c:pt>
                <c:pt idx="7276">
                  <c:v>2.3447499999999999</c:v>
                </c:pt>
                <c:pt idx="7277">
                  <c:v>5.8704499999999999</c:v>
                </c:pt>
                <c:pt idx="7278">
                  <c:v>3.9898500000000001</c:v>
                </c:pt>
                <c:pt idx="7279">
                  <c:v>5.1821400000000004</c:v>
                </c:pt>
                <c:pt idx="7280">
                  <c:v>8.8709799999999994</c:v>
                </c:pt>
                <c:pt idx="7281">
                  <c:v>7.12704</c:v>
                </c:pt>
                <c:pt idx="7282">
                  <c:v>6.2823399999999996</c:v>
                </c:pt>
                <c:pt idx="7283">
                  <c:v>3.6985199999999998</c:v>
                </c:pt>
                <c:pt idx="7284">
                  <c:v>4.5646899999999997</c:v>
                </c:pt>
                <c:pt idx="7285">
                  <c:v>5.8394399999999997</c:v>
                </c:pt>
                <c:pt idx="7286">
                  <c:v>5.29148</c:v>
                </c:pt>
                <c:pt idx="7287">
                  <c:v>4.1555099999999996</c:v>
                </c:pt>
                <c:pt idx="7288">
                  <c:v>6.6449499999999997</c:v>
                </c:pt>
                <c:pt idx="7289">
                  <c:v>5.6582400000000002</c:v>
                </c:pt>
                <c:pt idx="7290">
                  <c:v>7.4343700000000004</c:v>
                </c:pt>
                <c:pt idx="7291">
                  <c:v>4.0153100000000004</c:v>
                </c:pt>
                <c:pt idx="7292">
                  <c:v>6.0174500000000002</c:v>
                </c:pt>
                <c:pt idx="7293">
                  <c:v>4.74451</c:v>
                </c:pt>
                <c:pt idx="7294">
                  <c:v>6.6623299999999999</c:v>
                </c:pt>
                <c:pt idx="7295">
                  <c:v>6.3777900000000001</c:v>
                </c:pt>
                <c:pt idx="7296">
                  <c:v>4.6124400000000003</c:v>
                </c:pt>
                <c:pt idx="7297">
                  <c:v>5.9999900000000004</c:v>
                </c:pt>
                <c:pt idx="7298">
                  <c:v>7.6512799999999999</c:v>
                </c:pt>
                <c:pt idx="7299">
                  <c:v>8.6173400000000004</c:v>
                </c:pt>
                <c:pt idx="7300">
                  <c:v>6.0584300000000004</c:v>
                </c:pt>
                <c:pt idx="7301">
                  <c:v>5.4604900000000001</c:v>
                </c:pt>
                <c:pt idx="7302">
                  <c:v>3.8742000000000001</c:v>
                </c:pt>
                <c:pt idx="7303">
                  <c:v>6.5271299999999997</c:v>
                </c:pt>
                <c:pt idx="7304">
                  <c:v>4.2454700000000001</c:v>
                </c:pt>
                <c:pt idx="7305">
                  <c:v>5.3463900000000004</c:v>
                </c:pt>
                <c:pt idx="7306">
                  <c:v>6.2494300000000003</c:v>
                </c:pt>
                <c:pt idx="7307">
                  <c:v>4.5461499999999999</c:v>
                </c:pt>
                <c:pt idx="7308">
                  <c:v>6.4350699999999996</c:v>
                </c:pt>
                <c:pt idx="7309">
                  <c:v>7.1932499999999999</c:v>
                </c:pt>
                <c:pt idx="7310">
                  <c:v>4.2052300000000002</c:v>
                </c:pt>
                <c:pt idx="7311">
                  <c:v>3.3779699999999999</c:v>
                </c:pt>
                <c:pt idx="7312">
                  <c:v>5.4457100000000001</c:v>
                </c:pt>
                <c:pt idx="7313">
                  <c:v>3.36504</c:v>
                </c:pt>
                <c:pt idx="7314">
                  <c:v>5.1752500000000001</c:v>
                </c:pt>
                <c:pt idx="7315">
                  <c:v>2.9394</c:v>
                </c:pt>
                <c:pt idx="7316">
                  <c:v>6.2196999999999996</c:v>
                </c:pt>
                <c:pt idx="7317">
                  <c:v>4.9250499999999997</c:v>
                </c:pt>
                <c:pt idx="7318">
                  <c:v>10.0107</c:v>
                </c:pt>
                <c:pt idx="7319">
                  <c:v>7.4011199999999997</c:v>
                </c:pt>
                <c:pt idx="7320">
                  <c:v>3.3791000000000002</c:v>
                </c:pt>
                <c:pt idx="7321">
                  <c:v>6.1132400000000002</c:v>
                </c:pt>
                <c:pt idx="7322">
                  <c:v>3.8252700000000002</c:v>
                </c:pt>
                <c:pt idx="7323">
                  <c:v>3.2076699999999998</c:v>
                </c:pt>
                <c:pt idx="7324">
                  <c:v>3.3042099999999999</c:v>
                </c:pt>
                <c:pt idx="7325">
                  <c:v>2.6974300000000002</c:v>
                </c:pt>
                <c:pt idx="7326">
                  <c:v>5.75596</c:v>
                </c:pt>
                <c:pt idx="7327">
                  <c:v>3.1558299999999999</c:v>
                </c:pt>
                <c:pt idx="7328">
                  <c:v>3.6200700000000001</c:v>
                </c:pt>
                <c:pt idx="7329">
                  <c:v>6.7337899999999999</c:v>
                </c:pt>
                <c:pt idx="7330">
                  <c:v>6.1787400000000003</c:v>
                </c:pt>
                <c:pt idx="7331">
                  <c:v>6.2499599999999997</c:v>
                </c:pt>
                <c:pt idx="7332">
                  <c:v>7.3267199999999999</c:v>
                </c:pt>
                <c:pt idx="7333">
                  <c:v>2.8196300000000001</c:v>
                </c:pt>
                <c:pt idx="7334">
                  <c:v>4.7838200000000004</c:v>
                </c:pt>
                <c:pt idx="7335">
                  <c:v>2.17055</c:v>
                </c:pt>
                <c:pt idx="7336">
                  <c:v>6.18642</c:v>
                </c:pt>
                <c:pt idx="7337">
                  <c:v>4.4447999999999999</c:v>
                </c:pt>
                <c:pt idx="7338">
                  <c:v>7.4905200000000001</c:v>
                </c:pt>
                <c:pt idx="7339">
                  <c:v>7.4845199999999998</c:v>
                </c:pt>
                <c:pt idx="7340">
                  <c:v>6.4229000000000003</c:v>
                </c:pt>
                <c:pt idx="7341">
                  <c:v>3.9312</c:v>
                </c:pt>
                <c:pt idx="7342">
                  <c:v>4.03369</c:v>
                </c:pt>
                <c:pt idx="7343">
                  <c:v>6.9767799999999998</c:v>
                </c:pt>
                <c:pt idx="7344">
                  <c:v>3.4150700000000001</c:v>
                </c:pt>
                <c:pt idx="7345">
                  <c:v>6.6230900000000004</c:v>
                </c:pt>
                <c:pt idx="7346">
                  <c:v>9.5278799999999997</c:v>
                </c:pt>
                <c:pt idx="7347">
                  <c:v>7.1446199999999997</c:v>
                </c:pt>
                <c:pt idx="7348">
                  <c:v>6.4743599999999999</c:v>
                </c:pt>
                <c:pt idx="7349">
                  <c:v>3.0817000000000001</c:v>
                </c:pt>
                <c:pt idx="7350">
                  <c:v>2.4537800000000001</c:v>
                </c:pt>
                <c:pt idx="7351">
                  <c:v>8.7682900000000004</c:v>
                </c:pt>
                <c:pt idx="7352">
                  <c:v>2.8685499999999999</c:v>
                </c:pt>
                <c:pt idx="7353">
                  <c:v>8.6217799999999993</c:v>
                </c:pt>
                <c:pt idx="7354">
                  <c:v>7.8512199999999996</c:v>
                </c:pt>
                <c:pt idx="7355">
                  <c:v>5.03376</c:v>
                </c:pt>
                <c:pt idx="7356">
                  <c:v>3.6018699999999999</c:v>
                </c:pt>
                <c:pt idx="7357">
                  <c:v>7.3163299999999998</c:v>
                </c:pt>
                <c:pt idx="7358">
                  <c:v>3.9040900000000001</c:v>
                </c:pt>
                <c:pt idx="7359">
                  <c:v>4.52196</c:v>
                </c:pt>
                <c:pt idx="7360">
                  <c:v>2.0598100000000001</c:v>
                </c:pt>
                <c:pt idx="7361">
                  <c:v>4.14222</c:v>
                </c:pt>
                <c:pt idx="7362">
                  <c:v>3.3738700000000001</c:v>
                </c:pt>
                <c:pt idx="7363">
                  <c:v>4.6461300000000003</c:v>
                </c:pt>
                <c:pt idx="7364">
                  <c:v>2.74159</c:v>
                </c:pt>
                <c:pt idx="7365">
                  <c:v>2.1097100000000002</c:v>
                </c:pt>
                <c:pt idx="7366">
                  <c:v>2.9105799999999999</c:v>
                </c:pt>
                <c:pt idx="7367">
                  <c:v>2.4306700000000001</c:v>
                </c:pt>
                <c:pt idx="7368">
                  <c:v>4.2334699999999996</c:v>
                </c:pt>
                <c:pt idx="7369">
                  <c:v>6.29338</c:v>
                </c:pt>
                <c:pt idx="7370">
                  <c:v>7.7729499999999998</c:v>
                </c:pt>
                <c:pt idx="7371">
                  <c:v>7.68194</c:v>
                </c:pt>
                <c:pt idx="7372">
                  <c:v>8.4433299999999996</c:v>
                </c:pt>
                <c:pt idx="7373">
                  <c:v>5.7012600000000004</c:v>
                </c:pt>
                <c:pt idx="7374">
                  <c:v>8.95885</c:v>
                </c:pt>
                <c:pt idx="7375">
                  <c:v>6.4827399999999997</c:v>
                </c:pt>
                <c:pt idx="7376">
                  <c:v>5.7558600000000002</c:v>
                </c:pt>
                <c:pt idx="7377">
                  <c:v>6.9983300000000002</c:v>
                </c:pt>
                <c:pt idx="7378">
                  <c:v>8.8980599999999992</c:v>
                </c:pt>
                <c:pt idx="7379">
                  <c:v>5.4299499999999998</c:v>
                </c:pt>
                <c:pt idx="7380">
                  <c:v>7.4753499999999997</c:v>
                </c:pt>
                <c:pt idx="7381">
                  <c:v>6.16296</c:v>
                </c:pt>
                <c:pt idx="7382">
                  <c:v>4.2470100000000004</c:v>
                </c:pt>
                <c:pt idx="7383">
                  <c:v>6.1551999999999998</c:v>
                </c:pt>
                <c:pt idx="7384">
                  <c:v>6.5492299999999997</c:v>
                </c:pt>
                <c:pt idx="7385">
                  <c:v>4.33657</c:v>
                </c:pt>
                <c:pt idx="7386">
                  <c:v>4.1846500000000004</c:v>
                </c:pt>
                <c:pt idx="7387">
                  <c:v>6.26173</c:v>
                </c:pt>
                <c:pt idx="7388">
                  <c:v>4.2371699999999999</c:v>
                </c:pt>
                <c:pt idx="7389">
                  <c:v>5.7513500000000004</c:v>
                </c:pt>
                <c:pt idx="7390">
                  <c:v>6.0712400000000004</c:v>
                </c:pt>
                <c:pt idx="7391">
                  <c:v>5.5708399999999996</c:v>
                </c:pt>
                <c:pt idx="7392">
                  <c:v>6.2567599999999999</c:v>
                </c:pt>
                <c:pt idx="7393">
                  <c:v>11.518129999999999</c:v>
                </c:pt>
                <c:pt idx="7394">
                  <c:v>5.0996300000000003</c:v>
                </c:pt>
                <c:pt idx="7395">
                  <c:v>4.1594100000000003</c:v>
                </c:pt>
                <c:pt idx="7396">
                  <c:v>4.71976</c:v>
                </c:pt>
                <c:pt idx="7397">
                  <c:v>4.9303499999999998</c:v>
                </c:pt>
                <c:pt idx="7398">
                  <c:v>6.2513800000000002</c:v>
                </c:pt>
                <c:pt idx="7399">
                  <c:v>4.9234099999999996</c:v>
                </c:pt>
                <c:pt idx="7400">
                  <c:v>5.7049399999999997</c:v>
                </c:pt>
                <c:pt idx="7401">
                  <c:v>3.0096599999999998</c:v>
                </c:pt>
                <c:pt idx="7402">
                  <c:v>2.33249</c:v>
                </c:pt>
                <c:pt idx="7403">
                  <c:v>7.6115300000000001</c:v>
                </c:pt>
                <c:pt idx="7404">
                  <c:v>3.5864400000000001</c:v>
                </c:pt>
                <c:pt idx="7405">
                  <c:v>4.4897400000000003</c:v>
                </c:pt>
                <c:pt idx="7406">
                  <c:v>4.8552400000000002</c:v>
                </c:pt>
                <c:pt idx="7407">
                  <c:v>4.1032500000000001</c:v>
                </c:pt>
                <c:pt idx="7408">
                  <c:v>5.9558299999999997</c:v>
                </c:pt>
                <c:pt idx="7409">
                  <c:v>2.4951099999999999</c:v>
                </c:pt>
                <c:pt idx="7410">
                  <c:v>2.80749</c:v>
                </c:pt>
                <c:pt idx="7411">
                  <c:v>6.7823099999999998</c:v>
                </c:pt>
                <c:pt idx="7412">
                  <c:v>9.3197100000000006</c:v>
                </c:pt>
                <c:pt idx="7413">
                  <c:v>5.7863800000000003</c:v>
                </c:pt>
                <c:pt idx="7414">
                  <c:v>6.2647199999999996</c:v>
                </c:pt>
                <c:pt idx="7415">
                  <c:v>4.8413399999999998</c:v>
                </c:pt>
                <c:pt idx="7416">
                  <c:v>5.0973100000000002</c:v>
                </c:pt>
                <c:pt idx="7417">
                  <c:v>2.3545400000000001</c:v>
                </c:pt>
                <c:pt idx="7418">
                  <c:v>5.58819</c:v>
                </c:pt>
                <c:pt idx="7419">
                  <c:v>5.77834</c:v>
                </c:pt>
                <c:pt idx="7420">
                  <c:v>3.0773999999999999</c:v>
                </c:pt>
                <c:pt idx="7421">
                  <c:v>6.1485300000000001</c:v>
                </c:pt>
                <c:pt idx="7422">
                  <c:v>4.0720499999999999</c:v>
                </c:pt>
                <c:pt idx="7423">
                  <c:v>3.8602400000000001</c:v>
                </c:pt>
                <c:pt idx="7424">
                  <c:v>4.3609400000000003</c:v>
                </c:pt>
                <c:pt idx="7425">
                  <c:v>3.4003700000000001</c:v>
                </c:pt>
                <c:pt idx="7426">
                  <c:v>3.2111100000000001</c:v>
                </c:pt>
                <c:pt idx="7427">
                  <c:v>4.1119700000000003</c:v>
                </c:pt>
                <c:pt idx="7428">
                  <c:v>6.2623800000000003</c:v>
                </c:pt>
                <c:pt idx="7429">
                  <c:v>5.46896</c:v>
                </c:pt>
                <c:pt idx="7430">
                  <c:v>6.7795199999999998</c:v>
                </c:pt>
                <c:pt idx="7431">
                  <c:v>2.7362600000000001</c:v>
                </c:pt>
                <c:pt idx="7432">
                  <c:v>5.6368099999999997</c:v>
                </c:pt>
                <c:pt idx="7433">
                  <c:v>6.7903399999999996</c:v>
                </c:pt>
                <c:pt idx="7434">
                  <c:v>7.4055999999999997</c:v>
                </c:pt>
                <c:pt idx="7435">
                  <c:v>5.0613299999999999</c:v>
                </c:pt>
                <c:pt idx="7436">
                  <c:v>4.58</c:v>
                </c:pt>
                <c:pt idx="7437">
                  <c:v>5.8524599999999998</c:v>
                </c:pt>
                <c:pt idx="7438">
                  <c:v>4.8232200000000001</c:v>
                </c:pt>
                <c:pt idx="7439">
                  <c:v>5.7062099999999996</c:v>
                </c:pt>
                <c:pt idx="7440">
                  <c:v>4.0153100000000004</c:v>
                </c:pt>
                <c:pt idx="7441">
                  <c:v>4.6627099999999997</c:v>
                </c:pt>
                <c:pt idx="7442">
                  <c:v>7.5587999999999997</c:v>
                </c:pt>
                <c:pt idx="7443">
                  <c:v>7.7481</c:v>
                </c:pt>
                <c:pt idx="7444">
                  <c:v>5.68926</c:v>
                </c:pt>
                <c:pt idx="7445">
                  <c:v>5.3864099999999997</c:v>
                </c:pt>
                <c:pt idx="7446">
                  <c:v>6.7911999999999999</c:v>
                </c:pt>
                <c:pt idx="7447">
                  <c:v>3.91025</c:v>
                </c:pt>
                <c:pt idx="7448">
                  <c:v>7.0489699999999997</c:v>
                </c:pt>
                <c:pt idx="7449">
                  <c:v>4.2074100000000003</c:v>
                </c:pt>
                <c:pt idx="7450">
                  <c:v>5.5720499999999999</c:v>
                </c:pt>
                <c:pt idx="7451">
                  <c:v>7.0236400000000003</c:v>
                </c:pt>
                <c:pt idx="7452">
                  <c:v>4.8694600000000001</c:v>
                </c:pt>
                <c:pt idx="7453">
                  <c:v>8.8274399999999993</c:v>
                </c:pt>
                <c:pt idx="7454">
                  <c:v>4.2549299999999999</c:v>
                </c:pt>
                <c:pt idx="7455">
                  <c:v>7.5730899999999997</c:v>
                </c:pt>
                <c:pt idx="7456">
                  <c:v>7.4042000000000003</c:v>
                </c:pt>
                <c:pt idx="7457">
                  <c:v>4.4180000000000001</c:v>
                </c:pt>
                <c:pt idx="7458">
                  <c:v>6.77163</c:v>
                </c:pt>
                <c:pt idx="7459">
                  <c:v>10.389089999999999</c:v>
                </c:pt>
                <c:pt idx="7460">
                  <c:v>6.8706500000000004</c:v>
                </c:pt>
                <c:pt idx="7461">
                  <c:v>6.4897200000000002</c:v>
                </c:pt>
                <c:pt idx="7462">
                  <c:v>6.1352099999999998</c:v>
                </c:pt>
                <c:pt idx="7463">
                  <c:v>6.18513</c:v>
                </c:pt>
                <c:pt idx="7464">
                  <c:v>3.9992100000000002</c:v>
                </c:pt>
                <c:pt idx="7465">
                  <c:v>7.44001</c:v>
                </c:pt>
                <c:pt idx="7466">
                  <c:v>5.9197300000000004</c:v>
                </c:pt>
                <c:pt idx="7467">
                  <c:v>3.96211</c:v>
                </c:pt>
                <c:pt idx="7468">
                  <c:v>7.1096899999999996</c:v>
                </c:pt>
                <c:pt idx="7469">
                  <c:v>6.5028699999999997</c:v>
                </c:pt>
                <c:pt idx="7470">
                  <c:v>2.9561600000000001</c:v>
                </c:pt>
                <c:pt idx="7471">
                  <c:v>5.0589000000000004</c:v>
                </c:pt>
                <c:pt idx="7472">
                  <c:v>4.8887299999999998</c:v>
                </c:pt>
                <c:pt idx="7473">
                  <c:v>8.0364900000000006</c:v>
                </c:pt>
                <c:pt idx="7474">
                  <c:v>9.0325900000000008</c:v>
                </c:pt>
                <c:pt idx="7475">
                  <c:v>9.7689299999999992</c:v>
                </c:pt>
                <c:pt idx="7476">
                  <c:v>7.2347700000000001</c:v>
                </c:pt>
                <c:pt idx="7477">
                  <c:v>2.9525399999999999</c:v>
                </c:pt>
                <c:pt idx="7478">
                  <c:v>9.1033399999999993</c:v>
                </c:pt>
                <c:pt idx="7479">
                  <c:v>7.4284699999999999</c:v>
                </c:pt>
                <c:pt idx="7480">
                  <c:v>3.6424699999999999</c:v>
                </c:pt>
                <c:pt idx="7481">
                  <c:v>5.1338200000000001</c:v>
                </c:pt>
                <c:pt idx="7482">
                  <c:v>4.4965999999999999</c:v>
                </c:pt>
                <c:pt idx="7483">
                  <c:v>7.56548</c:v>
                </c:pt>
                <c:pt idx="7484">
                  <c:v>5.84429</c:v>
                </c:pt>
                <c:pt idx="7485">
                  <c:v>7.3845799999999997</c:v>
                </c:pt>
                <c:pt idx="7486">
                  <c:v>5.87324</c:v>
                </c:pt>
                <c:pt idx="7487">
                  <c:v>6.1067999999999998</c:v>
                </c:pt>
                <c:pt idx="7488">
                  <c:v>5.5960599999999996</c:v>
                </c:pt>
                <c:pt idx="7489">
                  <c:v>5.05619</c:v>
                </c:pt>
                <c:pt idx="7490">
                  <c:v>2.58325</c:v>
                </c:pt>
                <c:pt idx="7491">
                  <c:v>3.6679400000000002</c:v>
                </c:pt>
                <c:pt idx="7492">
                  <c:v>4.8300799999999997</c:v>
                </c:pt>
                <c:pt idx="7493">
                  <c:v>8.0243000000000002</c:v>
                </c:pt>
                <c:pt idx="7494">
                  <c:v>9.3455600000000008</c:v>
                </c:pt>
                <c:pt idx="7495">
                  <c:v>5.6163100000000004</c:v>
                </c:pt>
                <c:pt idx="7496">
                  <c:v>2.12121</c:v>
                </c:pt>
                <c:pt idx="7497">
                  <c:v>6.4816700000000003</c:v>
                </c:pt>
                <c:pt idx="7498">
                  <c:v>3.0802399999999999</c:v>
                </c:pt>
                <c:pt idx="7499">
                  <c:v>8.6701099999999993</c:v>
                </c:pt>
                <c:pt idx="7500">
                  <c:v>8.7473399999999994</c:v>
                </c:pt>
                <c:pt idx="7501">
                  <c:v>6.1406299999999998</c:v>
                </c:pt>
                <c:pt idx="7502">
                  <c:v>8.4036299999999997</c:v>
                </c:pt>
                <c:pt idx="7503">
                  <c:v>5.1636100000000003</c:v>
                </c:pt>
                <c:pt idx="7504">
                  <c:v>5.9262699999999997</c:v>
                </c:pt>
                <c:pt idx="7505">
                  <c:v>5.8544400000000003</c:v>
                </c:pt>
                <c:pt idx="7506">
                  <c:v>9.7847200000000001</c:v>
                </c:pt>
                <c:pt idx="7507">
                  <c:v>2.8368199999999999</c:v>
                </c:pt>
                <c:pt idx="7508">
                  <c:v>2.9385300000000001</c:v>
                </c:pt>
                <c:pt idx="7509">
                  <c:v>4.0539899999999998</c:v>
                </c:pt>
                <c:pt idx="7510">
                  <c:v>6.3725300000000002</c:v>
                </c:pt>
                <c:pt idx="7511">
                  <c:v>7.9486400000000001</c:v>
                </c:pt>
                <c:pt idx="7512">
                  <c:v>3.9369299999999998</c:v>
                </c:pt>
                <c:pt idx="7513">
                  <c:v>5.4556800000000001</c:v>
                </c:pt>
                <c:pt idx="7514">
                  <c:v>4.5129299999999999</c:v>
                </c:pt>
                <c:pt idx="7515">
                  <c:v>9.17469</c:v>
                </c:pt>
                <c:pt idx="7516">
                  <c:v>3.6157499999999998</c:v>
                </c:pt>
                <c:pt idx="7517">
                  <c:v>9.2771600000000003</c:v>
                </c:pt>
                <c:pt idx="7518">
                  <c:v>2.8358400000000001</c:v>
                </c:pt>
                <c:pt idx="7519">
                  <c:v>6.6579899999999999</c:v>
                </c:pt>
                <c:pt idx="7520">
                  <c:v>5.30694</c:v>
                </c:pt>
                <c:pt idx="7521">
                  <c:v>4.5390199999999998</c:v>
                </c:pt>
                <c:pt idx="7522">
                  <c:v>6.7698700000000001</c:v>
                </c:pt>
                <c:pt idx="7523">
                  <c:v>8.5848399999999998</c:v>
                </c:pt>
                <c:pt idx="7524">
                  <c:v>4.20322</c:v>
                </c:pt>
                <c:pt idx="7525">
                  <c:v>7.5258399999999996</c:v>
                </c:pt>
                <c:pt idx="7526">
                  <c:v>4.01898</c:v>
                </c:pt>
                <c:pt idx="7527">
                  <c:v>5.0996300000000003</c:v>
                </c:pt>
                <c:pt idx="7528">
                  <c:v>6.5425399999999998</c:v>
                </c:pt>
                <c:pt idx="7529">
                  <c:v>6.9607900000000003</c:v>
                </c:pt>
                <c:pt idx="7530">
                  <c:v>4.2548300000000001</c:v>
                </c:pt>
                <c:pt idx="7531">
                  <c:v>7.7536199999999997</c:v>
                </c:pt>
                <c:pt idx="7532">
                  <c:v>7.6587500000000004</c:v>
                </c:pt>
                <c:pt idx="7533">
                  <c:v>6.85778</c:v>
                </c:pt>
                <c:pt idx="7534">
                  <c:v>8.7373399999999997</c:v>
                </c:pt>
                <c:pt idx="7535">
                  <c:v>7.6548499999999997</c:v>
                </c:pt>
                <c:pt idx="7536">
                  <c:v>11.687139999999999</c:v>
                </c:pt>
                <c:pt idx="7537">
                  <c:v>3.01098</c:v>
                </c:pt>
                <c:pt idx="7538">
                  <c:v>6.4185999999999996</c:v>
                </c:pt>
                <c:pt idx="7539">
                  <c:v>5.6233599999999999</c:v>
                </c:pt>
                <c:pt idx="7540">
                  <c:v>4.7260200000000001</c:v>
                </c:pt>
                <c:pt idx="7541">
                  <c:v>5.6837499999999999</c:v>
                </c:pt>
                <c:pt idx="7542">
                  <c:v>3.27698</c:v>
                </c:pt>
                <c:pt idx="7543">
                  <c:v>5.0723099999999999</c:v>
                </c:pt>
                <c:pt idx="7544">
                  <c:v>4.6170600000000004</c:v>
                </c:pt>
                <c:pt idx="7545">
                  <c:v>2.8536100000000002</c:v>
                </c:pt>
                <c:pt idx="7546">
                  <c:v>5.9676299999999998</c:v>
                </c:pt>
                <c:pt idx="7547">
                  <c:v>3.8555199999999998</c:v>
                </c:pt>
                <c:pt idx="7548">
                  <c:v>3.7304300000000001</c:v>
                </c:pt>
                <c:pt idx="7549">
                  <c:v>3.8031100000000002</c:v>
                </c:pt>
                <c:pt idx="7550">
                  <c:v>2.2871899999999998</c:v>
                </c:pt>
                <c:pt idx="7551">
                  <c:v>3.9321899999999999</c:v>
                </c:pt>
                <c:pt idx="7552">
                  <c:v>6.1781100000000002</c:v>
                </c:pt>
                <c:pt idx="7553">
                  <c:v>6.7552700000000003</c:v>
                </c:pt>
                <c:pt idx="7554">
                  <c:v>7.6974999999999998</c:v>
                </c:pt>
                <c:pt idx="7555">
                  <c:v>8.2027599999999996</c:v>
                </c:pt>
                <c:pt idx="7556">
                  <c:v>9.5614299999999997</c:v>
                </c:pt>
                <c:pt idx="7557">
                  <c:v>8.0156600000000005</c:v>
                </c:pt>
                <c:pt idx="7558">
                  <c:v>3.72912</c:v>
                </c:pt>
                <c:pt idx="7559">
                  <c:v>3.1717499999999998</c:v>
                </c:pt>
                <c:pt idx="7560">
                  <c:v>5.9626200000000003</c:v>
                </c:pt>
                <c:pt idx="7561">
                  <c:v>6.8846699999999998</c:v>
                </c:pt>
                <c:pt idx="7562">
                  <c:v>6.8963000000000001</c:v>
                </c:pt>
                <c:pt idx="7563">
                  <c:v>3.6044100000000001</c:v>
                </c:pt>
                <c:pt idx="7564">
                  <c:v>7.61374</c:v>
                </c:pt>
                <c:pt idx="7565">
                  <c:v>4.4568599999999998</c:v>
                </c:pt>
                <c:pt idx="7566">
                  <c:v>5.6957100000000001</c:v>
                </c:pt>
                <c:pt idx="7567">
                  <c:v>4.5644799999999996</c:v>
                </c:pt>
                <c:pt idx="7568">
                  <c:v>4.6572199999999997</c:v>
                </c:pt>
                <c:pt idx="7569">
                  <c:v>3.7206600000000001</c:v>
                </c:pt>
                <c:pt idx="7570">
                  <c:v>8.0943900000000006</c:v>
                </c:pt>
                <c:pt idx="7571">
                  <c:v>5.5008999999999997</c:v>
                </c:pt>
                <c:pt idx="7572">
                  <c:v>5.18682</c:v>
                </c:pt>
                <c:pt idx="7573">
                  <c:v>7.4080000000000004</c:v>
                </c:pt>
                <c:pt idx="7574">
                  <c:v>8.1390100000000007</c:v>
                </c:pt>
                <c:pt idx="7575">
                  <c:v>9.1128400000000003</c:v>
                </c:pt>
                <c:pt idx="7576">
                  <c:v>3.24966</c:v>
                </c:pt>
                <c:pt idx="7577">
                  <c:v>5.98651</c:v>
                </c:pt>
                <c:pt idx="7578">
                  <c:v>6.8215899999999996</c:v>
                </c:pt>
                <c:pt idx="7579">
                  <c:v>10.10023</c:v>
                </c:pt>
                <c:pt idx="7580">
                  <c:v>5.1588200000000004</c:v>
                </c:pt>
                <c:pt idx="7581">
                  <c:v>6.2787600000000001</c:v>
                </c:pt>
                <c:pt idx="7582">
                  <c:v>6.4267700000000003</c:v>
                </c:pt>
                <c:pt idx="7583">
                  <c:v>8.8912300000000002</c:v>
                </c:pt>
                <c:pt idx="7584">
                  <c:v>5.0637400000000001</c:v>
                </c:pt>
                <c:pt idx="7585">
                  <c:v>5.6806299999999998</c:v>
                </c:pt>
                <c:pt idx="7586">
                  <c:v>2.4022600000000001</c:v>
                </c:pt>
                <c:pt idx="7587">
                  <c:v>4.6324699999999996</c:v>
                </c:pt>
                <c:pt idx="7588">
                  <c:v>6.6482999999999999</c:v>
                </c:pt>
                <c:pt idx="7589">
                  <c:v>7.4556500000000003</c:v>
                </c:pt>
                <c:pt idx="7590">
                  <c:v>8.9970400000000001</c:v>
                </c:pt>
                <c:pt idx="7591">
                  <c:v>3.7326299999999999</c:v>
                </c:pt>
                <c:pt idx="7592">
                  <c:v>10.655010000000001</c:v>
                </c:pt>
                <c:pt idx="7593">
                  <c:v>6.9858000000000002</c:v>
                </c:pt>
                <c:pt idx="7594">
                  <c:v>7.2552300000000001</c:v>
                </c:pt>
                <c:pt idx="7595">
                  <c:v>8.4009499999999999</c:v>
                </c:pt>
                <c:pt idx="7596">
                  <c:v>7.4336700000000002</c:v>
                </c:pt>
                <c:pt idx="7597">
                  <c:v>8.0666100000000007</c:v>
                </c:pt>
                <c:pt idx="7598">
                  <c:v>5.6167199999999999</c:v>
                </c:pt>
                <c:pt idx="7599">
                  <c:v>5.6493599999999997</c:v>
                </c:pt>
                <c:pt idx="7600">
                  <c:v>7.9987599999999999</c:v>
                </c:pt>
                <c:pt idx="7601">
                  <c:v>3.5134799999999999</c:v>
                </c:pt>
                <c:pt idx="7602">
                  <c:v>4.7592100000000004</c:v>
                </c:pt>
                <c:pt idx="7603">
                  <c:v>7.9430300000000003</c:v>
                </c:pt>
                <c:pt idx="7604">
                  <c:v>5.1556300000000004</c:v>
                </c:pt>
                <c:pt idx="7605">
                  <c:v>4.3307900000000004</c:v>
                </c:pt>
                <c:pt idx="7606">
                  <c:v>6.6754100000000003</c:v>
                </c:pt>
                <c:pt idx="7607">
                  <c:v>2.3486699999999998</c:v>
                </c:pt>
                <c:pt idx="7608">
                  <c:v>5.1773999999999996</c:v>
                </c:pt>
                <c:pt idx="7609">
                  <c:v>2.1990099999999999</c:v>
                </c:pt>
                <c:pt idx="7610">
                  <c:v>8.6329700000000003</c:v>
                </c:pt>
                <c:pt idx="7611">
                  <c:v>8.36768</c:v>
                </c:pt>
                <c:pt idx="7612">
                  <c:v>3.6881900000000001</c:v>
                </c:pt>
                <c:pt idx="7613">
                  <c:v>5.9096599999999997</c:v>
                </c:pt>
                <c:pt idx="7614">
                  <c:v>5.6769800000000004</c:v>
                </c:pt>
                <c:pt idx="7615">
                  <c:v>7.9661999999999997</c:v>
                </c:pt>
                <c:pt idx="7616">
                  <c:v>4.7840100000000003</c:v>
                </c:pt>
                <c:pt idx="7617">
                  <c:v>5.4748900000000003</c:v>
                </c:pt>
                <c:pt idx="7618">
                  <c:v>2.36965</c:v>
                </c:pt>
                <c:pt idx="7619">
                  <c:v>2.9278200000000001</c:v>
                </c:pt>
                <c:pt idx="7620">
                  <c:v>7.7142600000000003</c:v>
                </c:pt>
                <c:pt idx="7621">
                  <c:v>6.3162700000000003</c:v>
                </c:pt>
                <c:pt idx="7622">
                  <c:v>6.7868700000000004</c:v>
                </c:pt>
                <c:pt idx="7623">
                  <c:v>4.9313700000000003</c:v>
                </c:pt>
                <c:pt idx="7624">
                  <c:v>2.87277</c:v>
                </c:pt>
                <c:pt idx="7625">
                  <c:v>3.1087899999999999</c:v>
                </c:pt>
                <c:pt idx="7626">
                  <c:v>5.8152499999999998</c:v>
                </c:pt>
                <c:pt idx="7627">
                  <c:v>5.8478599999999998</c:v>
                </c:pt>
                <c:pt idx="7628">
                  <c:v>3.4651000000000001</c:v>
                </c:pt>
                <c:pt idx="7629">
                  <c:v>7.3388900000000001</c:v>
                </c:pt>
                <c:pt idx="7630">
                  <c:v>9.1962600000000005</c:v>
                </c:pt>
                <c:pt idx="7631">
                  <c:v>6.0046299999999997</c:v>
                </c:pt>
                <c:pt idx="7632">
                  <c:v>7.5582200000000004</c:v>
                </c:pt>
                <c:pt idx="7633">
                  <c:v>3.9335200000000001</c:v>
                </c:pt>
                <c:pt idx="7634">
                  <c:v>5.1302899999999996</c:v>
                </c:pt>
                <c:pt idx="7635">
                  <c:v>5.4189400000000001</c:v>
                </c:pt>
                <c:pt idx="7636">
                  <c:v>5.7937799999999999</c:v>
                </c:pt>
                <c:pt idx="7637">
                  <c:v>3.5134799999999999</c:v>
                </c:pt>
                <c:pt idx="7638">
                  <c:v>7.0518400000000003</c:v>
                </c:pt>
                <c:pt idx="7639">
                  <c:v>5.8984500000000004</c:v>
                </c:pt>
                <c:pt idx="7640">
                  <c:v>9.1881400000000006</c:v>
                </c:pt>
                <c:pt idx="7641">
                  <c:v>5.4646999999999997</c:v>
                </c:pt>
                <c:pt idx="7642">
                  <c:v>3.8445499999999999</c:v>
                </c:pt>
                <c:pt idx="7643">
                  <c:v>5.7932399999999999</c:v>
                </c:pt>
                <c:pt idx="7644">
                  <c:v>6.3583999999999996</c:v>
                </c:pt>
                <c:pt idx="7645">
                  <c:v>4.1352099999999998</c:v>
                </c:pt>
                <c:pt idx="7646">
                  <c:v>6.1460699999999999</c:v>
                </c:pt>
                <c:pt idx="7647">
                  <c:v>7.3054199999999998</c:v>
                </c:pt>
                <c:pt idx="7648">
                  <c:v>6.2772500000000004</c:v>
                </c:pt>
                <c:pt idx="7649">
                  <c:v>5.6632800000000003</c:v>
                </c:pt>
                <c:pt idx="7650">
                  <c:v>7.7831000000000001</c:v>
                </c:pt>
                <c:pt idx="7651">
                  <c:v>6.1364000000000001</c:v>
                </c:pt>
                <c:pt idx="7652">
                  <c:v>8.8451000000000004</c:v>
                </c:pt>
                <c:pt idx="7653">
                  <c:v>6.7053599999999998</c:v>
                </c:pt>
                <c:pt idx="7654">
                  <c:v>3.8755600000000001</c:v>
                </c:pt>
                <c:pt idx="7655">
                  <c:v>4.7924600000000002</c:v>
                </c:pt>
                <c:pt idx="7656">
                  <c:v>4.9293100000000001</c:v>
                </c:pt>
                <c:pt idx="7657">
                  <c:v>8.1938899999999997</c:v>
                </c:pt>
                <c:pt idx="7658">
                  <c:v>7.7266599999999999</c:v>
                </c:pt>
                <c:pt idx="7659">
                  <c:v>4.4744999999999999</c:v>
                </c:pt>
                <c:pt idx="7660">
                  <c:v>5.6658400000000002</c:v>
                </c:pt>
                <c:pt idx="7661">
                  <c:v>3.5745100000000001</c:v>
                </c:pt>
                <c:pt idx="7662">
                  <c:v>6.6132999999999997</c:v>
                </c:pt>
                <c:pt idx="7663">
                  <c:v>4.3595899999999999</c:v>
                </c:pt>
                <c:pt idx="7664">
                  <c:v>6.53409</c:v>
                </c:pt>
                <c:pt idx="7665">
                  <c:v>3.33135</c:v>
                </c:pt>
                <c:pt idx="7666">
                  <c:v>7.7580999999999998</c:v>
                </c:pt>
                <c:pt idx="7667">
                  <c:v>7.3978200000000003</c:v>
                </c:pt>
                <c:pt idx="7668">
                  <c:v>7.0487900000000003</c:v>
                </c:pt>
                <c:pt idx="7669">
                  <c:v>4.1794500000000001</c:v>
                </c:pt>
                <c:pt idx="7670">
                  <c:v>6.7575700000000003</c:v>
                </c:pt>
                <c:pt idx="7671">
                  <c:v>5.8752599999999999</c:v>
                </c:pt>
                <c:pt idx="7672">
                  <c:v>6.9848499999999998</c:v>
                </c:pt>
                <c:pt idx="7673">
                  <c:v>2.3508399999999998</c:v>
                </c:pt>
                <c:pt idx="7674">
                  <c:v>2.3508399999999998</c:v>
                </c:pt>
                <c:pt idx="7675">
                  <c:v>4.9672400000000003</c:v>
                </c:pt>
                <c:pt idx="7676">
                  <c:v>2.9140799999999998</c:v>
                </c:pt>
                <c:pt idx="7677">
                  <c:v>4.8642200000000004</c:v>
                </c:pt>
                <c:pt idx="7678">
                  <c:v>6.6231499999999999</c:v>
                </c:pt>
                <c:pt idx="7679">
                  <c:v>8.3028600000000008</c:v>
                </c:pt>
                <c:pt idx="7680">
                  <c:v>9.43431</c:v>
                </c:pt>
                <c:pt idx="7681">
                  <c:v>3.5878100000000002</c:v>
                </c:pt>
                <c:pt idx="7682">
                  <c:v>8.0263500000000008</c:v>
                </c:pt>
                <c:pt idx="7683">
                  <c:v>6.7914500000000002</c:v>
                </c:pt>
                <c:pt idx="7684">
                  <c:v>4.04061</c:v>
                </c:pt>
                <c:pt idx="7685">
                  <c:v>5.1307600000000004</c:v>
                </c:pt>
                <c:pt idx="7686">
                  <c:v>7.6569000000000003</c:v>
                </c:pt>
                <c:pt idx="7687">
                  <c:v>2.0582699999999998</c:v>
                </c:pt>
                <c:pt idx="7688">
                  <c:v>5.08751</c:v>
                </c:pt>
                <c:pt idx="7689">
                  <c:v>3.0247700000000002</c:v>
                </c:pt>
                <c:pt idx="7690">
                  <c:v>8.0441000000000003</c:v>
                </c:pt>
                <c:pt idx="7691">
                  <c:v>7.9806600000000003</c:v>
                </c:pt>
                <c:pt idx="7692">
                  <c:v>6.8736899999999999</c:v>
                </c:pt>
                <c:pt idx="7693">
                  <c:v>4.90693</c:v>
                </c:pt>
                <c:pt idx="7694">
                  <c:v>6.8682800000000004</c:v>
                </c:pt>
                <c:pt idx="7695">
                  <c:v>5.6144800000000004</c:v>
                </c:pt>
                <c:pt idx="7696">
                  <c:v>6.7866099999999996</c:v>
                </c:pt>
                <c:pt idx="7697">
                  <c:v>8.6217600000000001</c:v>
                </c:pt>
                <c:pt idx="7698">
                  <c:v>5.9987599999999999</c:v>
                </c:pt>
                <c:pt idx="7699">
                  <c:v>9.4145699999999994</c:v>
                </c:pt>
                <c:pt idx="7700">
                  <c:v>9.0011200000000002</c:v>
                </c:pt>
                <c:pt idx="7701">
                  <c:v>5.6473699999999996</c:v>
                </c:pt>
                <c:pt idx="7702">
                  <c:v>6.7169999999999996</c:v>
                </c:pt>
                <c:pt idx="7703">
                  <c:v>6.6799200000000001</c:v>
                </c:pt>
                <c:pt idx="7704">
                  <c:v>2.68147</c:v>
                </c:pt>
                <c:pt idx="7705">
                  <c:v>3.4744700000000002</c:v>
                </c:pt>
                <c:pt idx="7706">
                  <c:v>5.1442100000000002</c:v>
                </c:pt>
                <c:pt idx="7707">
                  <c:v>4.1946700000000003</c:v>
                </c:pt>
                <c:pt idx="7708">
                  <c:v>4.4539999999999997</c:v>
                </c:pt>
                <c:pt idx="7709">
                  <c:v>3.0893799999999998</c:v>
                </c:pt>
                <c:pt idx="7710">
                  <c:v>2.4585300000000001</c:v>
                </c:pt>
                <c:pt idx="7711">
                  <c:v>2.97858</c:v>
                </c:pt>
                <c:pt idx="7712">
                  <c:v>2.9679700000000002</c:v>
                </c:pt>
                <c:pt idx="7713">
                  <c:v>2.3754</c:v>
                </c:pt>
                <c:pt idx="7714">
                  <c:v>8.3610100000000003</c:v>
                </c:pt>
                <c:pt idx="7715">
                  <c:v>4.8105700000000002</c:v>
                </c:pt>
                <c:pt idx="7716">
                  <c:v>5.1093500000000001</c:v>
                </c:pt>
                <c:pt idx="7717">
                  <c:v>3.35501</c:v>
                </c:pt>
                <c:pt idx="7718">
                  <c:v>10.132669999999999</c:v>
                </c:pt>
                <c:pt idx="7719">
                  <c:v>4.3292400000000004</c:v>
                </c:pt>
                <c:pt idx="7720">
                  <c:v>6.9450399999999997</c:v>
                </c:pt>
                <c:pt idx="7721">
                  <c:v>8.6240500000000004</c:v>
                </c:pt>
                <c:pt idx="7722">
                  <c:v>3.6912099999999999</c:v>
                </c:pt>
                <c:pt idx="7723">
                  <c:v>5.6908500000000002</c:v>
                </c:pt>
                <c:pt idx="7724">
                  <c:v>5.2457599999999998</c:v>
                </c:pt>
                <c:pt idx="7725">
                  <c:v>6.9860600000000002</c:v>
                </c:pt>
                <c:pt idx="7726">
                  <c:v>8.7244200000000003</c:v>
                </c:pt>
                <c:pt idx="7727">
                  <c:v>7.0983900000000002</c:v>
                </c:pt>
                <c:pt idx="7728">
                  <c:v>4.8307799999999999</c:v>
                </c:pt>
                <c:pt idx="7729">
                  <c:v>5.7848100000000002</c:v>
                </c:pt>
                <c:pt idx="7730">
                  <c:v>7.7828299999999997</c:v>
                </c:pt>
                <c:pt idx="7731">
                  <c:v>3.0817000000000001</c:v>
                </c:pt>
                <c:pt idx="7732">
                  <c:v>2.58325</c:v>
                </c:pt>
                <c:pt idx="7733">
                  <c:v>3.5991</c:v>
                </c:pt>
                <c:pt idx="7734">
                  <c:v>5.0478699999999996</c:v>
                </c:pt>
                <c:pt idx="7735">
                  <c:v>4.34476</c:v>
                </c:pt>
                <c:pt idx="7736">
                  <c:v>7.51213</c:v>
                </c:pt>
                <c:pt idx="7737">
                  <c:v>8.3933700000000009</c:v>
                </c:pt>
                <c:pt idx="7738">
                  <c:v>7.8181599999999998</c:v>
                </c:pt>
                <c:pt idx="7739">
                  <c:v>2.7998500000000002</c:v>
                </c:pt>
                <c:pt idx="7740">
                  <c:v>2.6814399999999998</c:v>
                </c:pt>
                <c:pt idx="7741">
                  <c:v>4.2733499999999998</c:v>
                </c:pt>
                <c:pt idx="7742">
                  <c:v>3.4241199999999998</c:v>
                </c:pt>
                <c:pt idx="7743">
                  <c:v>6.8135500000000002</c:v>
                </c:pt>
                <c:pt idx="7744">
                  <c:v>3.37839</c:v>
                </c:pt>
                <c:pt idx="7745">
                  <c:v>7.2499900000000004</c:v>
                </c:pt>
                <c:pt idx="7746">
                  <c:v>3.0613999999999999</c:v>
                </c:pt>
                <c:pt idx="7747">
                  <c:v>4.8159700000000001</c:v>
                </c:pt>
                <c:pt idx="7748">
                  <c:v>3.3929</c:v>
                </c:pt>
                <c:pt idx="7749">
                  <c:v>6.1139400000000004</c:v>
                </c:pt>
                <c:pt idx="7750">
                  <c:v>8.5649200000000008</c:v>
                </c:pt>
                <c:pt idx="7751">
                  <c:v>4.2701500000000001</c:v>
                </c:pt>
                <c:pt idx="7752">
                  <c:v>10.86482</c:v>
                </c:pt>
                <c:pt idx="7753">
                  <c:v>3.35738</c:v>
                </c:pt>
                <c:pt idx="7754">
                  <c:v>8.2011599999999998</c:v>
                </c:pt>
                <c:pt idx="7755">
                  <c:v>6.1391999999999998</c:v>
                </c:pt>
                <c:pt idx="7756">
                  <c:v>6.8053600000000003</c:v>
                </c:pt>
                <c:pt idx="7757">
                  <c:v>6.7987399999999996</c:v>
                </c:pt>
                <c:pt idx="7758">
                  <c:v>8.1063100000000006</c:v>
                </c:pt>
                <c:pt idx="7759">
                  <c:v>5.4572200000000004</c:v>
                </c:pt>
                <c:pt idx="7760">
                  <c:v>3.79135</c:v>
                </c:pt>
                <c:pt idx="7761">
                  <c:v>4.3964400000000001</c:v>
                </c:pt>
                <c:pt idx="7762">
                  <c:v>5.0000299999999998</c:v>
                </c:pt>
                <c:pt idx="7763">
                  <c:v>7.0749199999999997</c:v>
                </c:pt>
                <c:pt idx="7764">
                  <c:v>2.6817700000000002</c:v>
                </c:pt>
                <c:pt idx="7765">
                  <c:v>2.9679700000000002</c:v>
                </c:pt>
                <c:pt idx="7766">
                  <c:v>3.6859199999999999</c:v>
                </c:pt>
                <c:pt idx="7767">
                  <c:v>2.9105799999999999</c:v>
                </c:pt>
                <c:pt idx="7768">
                  <c:v>2.4042699999999999</c:v>
                </c:pt>
                <c:pt idx="7769">
                  <c:v>2.2579099999999999</c:v>
                </c:pt>
                <c:pt idx="7770">
                  <c:v>6.73468</c:v>
                </c:pt>
                <c:pt idx="7771">
                  <c:v>7.0596100000000002</c:v>
                </c:pt>
                <c:pt idx="7772">
                  <c:v>5.1174999999999997</c:v>
                </c:pt>
                <c:pt idx="7773">
                  <c:v>3.8723299999999998</c:v>
                </c:pt>
                <c:pt idx="7774">
                  <c:v>3.6147200000000002</c:v>
                </c:pt>
                <c:pt idx="7775">
                  <c:v>2.5641799999999999</c:v>
                </c:pt>
                <c:pt idx="7776">
                  <c:v>2.0897299999999999</c:v>
                </c:pt>
                <c:pt idx="7777">
                  <c:v>8.2934699999999992</c:v>
                </c:pt>
                <c:pt idx="7778">
                  <c:v>6.2535999999999996</c:v>
                </c:pt>
                <c:pt idx="7779">
                  <c:v>8.2185199999999998</c:v>
                </c:pt>
                <c:pt idx="7780">
                  <c:v>5.00197</c:v>
                </c:pt>
                <c:pt idx="7781">
                  <c:v>7.8566000000000003</c:v>
                </c:pt>
                <c:pt idx="7782">
                  <c:v>4.7747099999999998</c:v>
                </c:pt>
                <c:pt idx="7783">
                  <c:v>4.5871599999999999</c:v>
                </c:pt>
                <c:pt idx="7784">
                  <c:v>3.4216099999999998</c:v>
                </c:pt>
                <c:pt idx="7785">
                  <c:v>5.31914</c:v>
                </c:pt>
                <c:pt idx="7786">
                  <c:v>2.3016999999999999</c:v>
                </c:pt>
                <c:pt idx="7787">
                  <c:v>4.3845999999999998</c:v>
                </c:pt>
                <c:pt idx="7788">
                  <c:v>3.0907900000000001</c:v>
                </c:pt>
                <c:pt idx="7789">
                  <c:v>2.7322799999999998</c:v>
                </c:pt>
                <c:pt idx="7790">
                  <c:v>2.8938000000000001</c:v>
                </c:pt>
                <c:pt idx="7791">
                  <c:v>2.2514799999999999</c:v>
                </c:pt>
                <c:pt idx="7792">
                  <c:v>2.6444399999999999</c:v>
                </c:pt>
                <c:pt idx="7793">
                  <c:v>5.7582000000000004</c:v>
                </c:pt>
                <c:pt idx="7794">
                  <c:v>5.18614</c:v>
                </c:pt>
                <c:pt idx="7795">
                  <c:v>7.7638999999999996</c:v>
                </c:pt>
                <c:pt idx="7796">
                  <c:v>4.5853999999999999</c:v>
                </c:pt>
                <c:pt idx="7797">
                  <c:v>4.36069</c:v>
                </c:pt>
                <c:pt idx="7798">
                  <c:v>8.5190699999999993</c:v>
                </c:pt>
                <c:pt idx="7799">
                  <c:v>5.8480299999999996</c:v>
                </c:pt>
                <c:pt idx="7800">
                  <c:v>6.8198999999999996</c:v>
                </c:pt>
                <c:pt idx="7801">
                  <c:v>5.9785399999999997</c:v>
                </c:pt>
                <c:pt idx="7802">
                  <c:v>5.2020099999999996</c:v>
                </c:pt>
                <c:pt idx="7803">
                  <c:v>5.44198</c:v>
                </c:pt>
                <c:pt idx="7804">
                  <c:v>4.56698</c:v>
                </c:pt>
                <c:pt idx="7805">
                  <c:v>7.7120899999999999</c:v>
                </c:pt>
                <c:pt idx="7806">
                  <c:v>7.3721100000000002</c:v>
                </c:pt>
                <c:pt idx="7807">
                  <c:v>5.3100699999999996</c:v>
                </c:pt>
                <c:pt idx="7808">
                  <c:v>3.4988800000000002</c:v>
                </c:pt>
                <c:pt idx="7809">
                  <c:v>4.02468</c:v>
                </c:pt>
                <c:pt idx="7810">
                  <c:v>2.7963900000000002</c:v>
                </c:pt>
                <c:pt idx="7811">
                  <c:v>3.3741099999999999</c:v>
                </c:pt>
                <c:pt idx="7812">
                  <c:v>3.4298899999999999</c:v>
                </c:pt>
                <c:pt idx="7813">
                  <c:v>4.3513400000000004</c:v>
                </c:pt>
                <c:pt idx="7814">
                  <c:v>3.4474499999999999</c:v>
                </c:pt>
                <c:pt idx="7815">
                  <c:v>3.3042099999999999</c:v>
                </c:pt>
                <c:pt idx="7816">
                  <c:v>5.2895500000000002</c:v>
                </c:pt>
                <c:pt idx="7817">
                  <c:v>4.8228200000000001</c:v>
                </c:pt>
                <c:pt idx="7818">
                  <c:v>7.1047099999999999</c:v>
                </c:pt>
                <c:pt idx="7819">
                  <c:v>7.3651299999999997</c:v>
                </c:pt>
                <c:pt idx="7820">
                  <c:v>6.8726099999999999</c:v>
                </c:pt>
                <c:pt idx="7821">
                  <c:v>7.2606599999999997</c:v>
                </c:pt>
                <c:pt idx="7822">
                  <c:v>5.4196900000000001</c:v>
                </c:pt>
                <c:pt idx="7823">
                  <c:v>3.3955299999999999</c:v>
                </c:pt>
                <c:pt idx="7824">
                  <c:v>5.0013699999999996</c:v>
                </c:pt>
                <c:pt idx="7825">
                  <c:v>5.4449500000000004</c:v>
                </c:pt>
                <c:pt idx="7826">
                  <c:v>3.8208199999999999</c:v>
                </c:pt>
                <c:pt idx="7827">
                  <c:v>3.45723</c:v>
                </c:pt>
                <c:pt idx="7828">
                  <c:v>7.56271</c:v>
                </c:pt>
                <c:pt idx="7829">
                  <c:v>5.08894</c:v>
                </c:pt>
                <c:pt idx="7830">
                  <c:v>7.6090600000000004</c:v>
                </c:pt>
                <c:pt idx="7831">
                  <c:v>3.7624300000000002</c:v>
                </c:pt>
                <c:pt idx="7832">
                  <c:v>2.7961299999999998</c:v>
                </c:pt>
                <c:pt idx="7833">
                  <c:v>5.3810700000000002</c:v>
                </c:pt>
                <c:pt idx="7834">
                  <c:v>7.7356100000000003</c:v>
                </c:pt>
                <c:pt idx="7835">
                  <c:v>8.1679399999999998</c:v>
                </c:pt>
                <c:pt idx="7836">
                  <c:v>5.3746499999999999</c:v>
                </c:pt>
                <c:pt idx="7837">
                  <c:v>6.5256299999999996</c:v>
                </c:pt>
                <c:pt idx="7838">
                  <c:v>5.39</c:v>
                </c:pt>
                <c:pt idx="7839">
                  <c:v>7.3243200000000002</c:v>
                </c:pt>
                <c:pt idx="7840">
                  <c:v>7.3511100000000003</c:v>
                </c:pt>
                <c:pt idx="7841">
                  <c:v>7.7592800000000004</c:v>
                </c:pt>
                <c:pt idx="7842">
                  <c:v>6.9422800000000002</c:v>
                </c:pt>
                <c:pt idx="7843">
                  <c:v>6.8034800000000004</c:v>
                </c:pt>
                <c:pt idx="7844">
                  <c:v>7.2498699999999996</c:v>
                </c:pt>
                <c:pt idx="7845">
                  <c:v>7.1817399999999996</c:v>
                </c:pt>
                <c:pt idx="7846">
                  <c:v>6.5063800000000001</c:v>
                </c:pt>
                <c:pt idx="7847">
                  <c:v>6.29148</c:v>
                </c:pt>
                <c:pt idx="7848">
                  <c:v>5.7453099999999999</c:v>
                </c:pt>
                <c:pt idx="7849">
                  <c:v>7.4121699999999997</c:v>
                </c:pt>
                <c:pt idx="7850">
                  <c:v>6.5938499999999998</c:v>
                </c:pt>
                <c:pt idx="7851">
                  <c:v>3.02285</c:v>
                </c:pt>
                <c:pt idx="7852">
                  <c:v>2.7219899999999999</c:v>
                </c:pt>
                <c:pt idx="7853">
                  <c:v>6.4733999999999998</c:v>
                </c:pt>
                <c:pt idx="7854">
                  <c:v>7.0168999999999997</c:v>
                </c:pt>
                <c:pt idx="7855">
                  <c:v>9.3420799999999993</c:v>
                </c:pt>
                <c:pt idx="7856">
                  <c:v>6.3651900000000001</c:v>
                </c:pt>
                <c:pt idx="7857">
                  <c:v>4.0628000000000002</c:v>
                </c:pt>
                <c:pt idx="7858">
                  <c:v>7.0267299999999997</c:v>
                </c:pt>
                <c:pt idx="7859">
                  <c:v>8.5726399999999998</c:v>
                </c:pt>
                <c:pt idx="7860">
                  <c:v>6.2384700000000004</c:v>
                </c:pt>
                <c:pt idx="7861">
                  <c:v>6.3877199999999998</c:v>
                </c:pt>
                <c:pt idx="7862">
                  <c:v>3.8087300000000002</c:v>
                </c:pt>
                <c:pt idx="7863">
                  <c:v>5.0570500000000003</c:v>
                </c:pt>
                <c:pt idx="7864">
                  <c:v>5.9380600000000001</c:v>
                </c:pt>
                <c:pt idx="7865">
                  <c:v>4.9628899999999998</c:v>
                </c:pt>
                <c:pt idx="7866">
                  <c:v>7.1774899999999997</c:v>
                </c:pt>
                <c:pt idx="7867">
                  <c:v>9.6232799999999994</c:v>
                </c:pt>
                <c:pt idx="7868">
                  <c:v>4.2970899999999999</c:v>
                </c:pt>
                <c:pt idx="7869">
                  <c:v>2.7096399999999998</c:v>
                </c:pt>
                <c:pt idx="7870">
                  <c:v>4.5255999999999998</c:v>
                </c:pt>
                <c:pt idx="7871">
                  <c:v>2.7793800000000002</c:v>
                </c:pt>
                <c:pt idx="7872">
                  <c:v>2.4741900000000001</c:v>
                </c:pt>
                <c:pt idx="7873">
                  <c:v>5.4137199999999996</c:v>
                </c:pt>
                <c:pt idx="7874">
                  <c:v>2.0876299999999999</c:v>
                </c:pt>
                <c:pt idx="7875">
                  <c:v>3.6953999999999998</c:v>
                </c:pt>
                <c:pt idx="7876">
                  <c:v>6.6526800000000001</c:v>
                </c:pt>
                <c:pt idx="7877">
                  <c:v>8.4325500000000009</c:v>
                </c:pt>
                <c:pt idx="7878">
                  <c:v>2.1097100000000002</c:v>
                </c:pt>
                <c:pt idx="7879">
                  <c:v>7.7509600000000001</c:v>
                </c:pt>
                <c:pt idx="7880">
                  <c:v>4.0539899999999998</c:v>
                </c:pt>
                <c:pt idx="7881">
                  <c:v>6.3747699999999998</c:v>
                </c:pt>
                <c:pt idx="7882">
                  <c:v>5.6957300000000002</c:v>
                </c:pt>
                <c:pt idx="7883">
                  <c:v>3.6705899999999998</c:v>
                </c:pt>
                <c:pt idx="7884">
                  <c:v>5.4487399999999999</c:v>
                </c:pt>
                <c:pt idx="7885">
                  <c:v>6.7234600000000002</c:v>
                </c:pt>
                <c:pt idx="7886">
                  <c:v>4.7759400000000003</c:v>
                </c:pt>
                <c:pt idx="7887">
                  <c:v>7.7996699999999999</c:v>
                </c:pt>
                <c:pt idx="7888">
                  <c:v>8.7101900000000008</c:v>
                </c:pt>
                <c:pt idx="7889">
                  <c:v>6.8296700000000001</c:v>
                </c:pt>
                <c:pt idx="7890">
                  <c:v>7.4776300000000004</c:v>
                </c:pt>
                <c:pt idx="7891">
                  <c:v>3.02285</c:v>
                </c:pt>
                <c:pt idx="7892">
                  <c:v>6.7051699999999999</c:v>
                </c:pt>
                <c:pt idx="7893">
                  <c:v>9.0253099999999993</c:v>
                </c:pt>
                <c:pt idx="7894">
                  <c:v>4.3624099999999997</c:v>
                </c:pt>
                <c:pt idx="7895">
                  <c:v>2.3637899999999998</c:v>
                </c:pt>
                <c:pt idx="7896">
                  <c:v>9.9746699999999997</c:v>
                </c:pt>
                <c:pt idx="7897">
                  <c:v>4.8945600000000002</c:v>
                </c:pt>
                <c:pt idx="7898">
                  <c:v>4.5506399999999996</c:v>
                </c:pt>
                <c:pt idx="7899">
                  <c:v>4.2782900000000001</c:v>
                </c:pt>
                <c:pt idx="7900">
                  <c:v>5.8088600000000001</c:v>
                </c:pt>
                <c:pt idx="7901">
                  <c:v>6.3025099999999998</c:v>
                </c:pt>
                <c:pt idx="7902">
                  <c:v>4.9543600000000003</c:v>
                </c:pt>
                <c:pt idx="7903">
                  <c:v>3.66866</c:v>
                </c:pt>
                <c:pt idx="7904">
                  <c:v>7.7701799999999999</c:v>
                </c:pt>
                <c:pt idx="7905">
                  <c:v>2.5839300000000001</c:v>
                </c:pt>
                <c:pt idx="7906">
                  <c:v>6.5073800000000004</c:v>
                </c:pt>
                <c:pt idx="7907">
                  <c:v>3.8458600000000001</c:v>
                </c:pt>
                <c:pt idx="7908">
                  <c:v>5.2964599999999997</c:v>
                </c:pt>
                <c:pt idx="7909">
                  <c:v>7.6896699999999996</c:v>
                </c:pt>
                <c:pt idx="7910">
                  <c:v>7.0468299999999999</c:v>
                </c:pt>
                <c:pt idx="7911">
                  <c:v>4.83568</c:v>
                </c:pt>
                <c:pt idx="7912">
                  <c:v>3.6602899999999998</c:v>
                </c:pt>
                <c:pt idx="7913">
                  <c:v>3.1821899999999999</c:v>
                </c:pt>
                <c:pt idx="7914">
                  <c:v>4.9805900000000003</c:v>
                </c:pt>
                <c:pt idx="7915">
                  <c:v>6.2123999999999997</c:v>
                </c:pt>
                <c:pt idx="7916">
                  <c:v>5.4950900000000003</c:v>
                </c:pt>
                <c:pt idx="7917">
                  <c:v>7.1204299999999998</c:v>
                </c:pt>
                <c:pt idx="7918">
                  <c:v>5.9085200000000002</c:v>
                </c:pt>
                <c:pt idx="7919">
                  <c:v>6.8635000000000002</c:v>
                </c:pt>
                <c:pt idx="7920">
                  <c:v>3.3429799999999998</c:v>
                </c:pt>
                <c:pt idx="7921">
                  <c:v>7.6793500000000003</c:v>
                </c:pt>
                <c:pt idx="7922">
                  <c:v>5.11416</c:v>
                </c:pt>
                <c:pt idx="7923">
                  <c:v>2.50061</c:v>
                </c:pt>
                <c:pt idx="7924">
                  <c:v>4.2164599999999997</c:v>
                </c:pt>
                <c:pt idx="7925">
                  <c:v>2.23143</c:v>
                </c:pt>
                <c:pt idx="7926">
                  <c:v>3.3944399999999999</c:v>
                </c:pt>
                <c:pt idx="7927">
                  <c:v>7.84884</c:v>
                </c:pt>
                <c:pt idx="7928">
                  <c:v>2.2878599999999998</c:v>
                </c:pt>
                <c:pt idx="7929">
                  <c:v>6.9206200000000004</c:v>
                </c:pt>
                <c:pt idx="7930">
                  <c:v>4.57958</c:v>
                </c:pt>
                <c:pt idx="7931">
                  <c:v>4.89032</c:v>
                </c:pt>
                <c:pt idx="7932">
                  <c:v>7.68344</c:v>
                </c:pt>
                <c:pt idx="7933">
                  <c:v>4.1504700000000003</c:v>
                </c:pt>
                <c:pt idx="7934">
                  <c:v>6.0527499999999996</c:v>
                </c:pt>
                <c:pt idx="7935">
                  <c:v>5.4069500000000001</c:v>
                </c:pt>
                <c:pt idx="7936">
                  <c:v>7.7914399999999997</c:v>
                </c:pt>
                <c:pt idx="7937">
                  <c:v>5.4268099999999997</c:v>
                </c:pt>
                <c:pt idx="7938">
                  <c:v>4.2513899999999998</c:v>
                </c:pt>
                <c:pt idx="7939">
                  <c:v>4.24702</c:v>
                </c:pt>
                <c:pt idx="7940">
                  <c:v>4.9042399999999997</c:v>
                </c:pt>
                <c:pt idx="7941">
                  <c:v>6.3814099999999998</c:v>
                </c:pt>
                <c:pt idx="7942">
                  <c:v>4.9199299999999999</c:v>
                </c:pt>
                <c:pt idx="7943">
                  <c:v>7.7860899999999997</c:v>
                </c:pt>
                <c:pt idx="7944">
                  <c:v>8.0416299999999996</c:v>
                </c:pt>
                <c:pt idx="7945">
                  <c:v>7.7325200000000001</c:v>
                </c:pt>
                <c:pt idx="7946">
                  <c:v>6.4940800000000003</c:v>
                </c:pt>
                <c:pt idx="7947">
                  <c:v>4.6595399999999998</c:v>
                </c:pt>
                <c:pt idx="7948">
                  <c:v>4.9218500000000001</c:v>
                </c:pt>
                <c:pt idx="7949">
                  <c:v>6.9446300000000001</c:v>
                </c:pt>
                <c:pt idx="7950">
                  <c:v>9.3442000000000007</c:v>
                </c:pt>
                <c:pt idx="7951">
                  <c:v>6.95</c:v>
                </c:pt>
                <c:pt idx="7952">
                  <c:v>6.5498700000000003</c:v>
                </c:pt>
                <c:pt idx="7953">
                  <c:v>3.3016800000000002</c:v>
                </c:pt>
                <c:pt idx="7954">
                  <c:v>3.5647000000000002</c:v>
                </c:pt>
                <c:pt idx="7955">
                  <c:v>6.3462399999999999</c:v>
                </c:pt>
                <c:pt idx="7956">
                  <c:v>2.4978799999999999</c:v>
                </c:pt>
                <c:pt idx="7957">
                  <c:v>6.3931300000000002</c:v>
                </c:pt>
                <c:pt idx="7958">
                  <c:v>7.1057399999999999</c:v>
                </c:pt>
                <c:pt idx="7959">
                  <c:v>7.7598200000000004</c:v>
                </c:pt>
                <c:pt idx="7960">
                  <c:v>6.2110799999999999</c:v>
                </c:pt>
                <c:pt idx="7961">
                  <c:v>4.5871599999999999</c:v>
                </c:pt>
                <c:pt idx="7962">
                  <c:v>2.47153</c:v>
                </c:pt>
                <c:pt idx="7963">
                  <c:v>6.6225500000000004</c:v>
                </c:pt>
                <c:pt idx="7964">
                  <c:v>4.1290899999999997</c:v>
                </c:pt>
                <c:pt idx="7965">
                  <c:v>9.6546699999999994</c:v>
                </c:pt>
                <c:pt idx="7966">
                  <c:v>5.0207899999999999</c:v>
                </c:pt>
                <c:pt idx="7967">
                  <c:v>5.08134</c:v>
                </c:pt>
                <c:pt idx="7968">
                  <c:v>2.6814399999999998</c:v>
                </c:pt>
                <c:pt idx="7969">
                  <c:v>4.9448999999999996</c:v>
                </c:pt>
                <c:pt idx="7970">
                  <c:v>2.72384</c:v>
                </c:pt>
                <c:pt idx="7971">
                  <c:v>6.73</c:v>
                </c:pt>
                <c:pt idx="7972">
                  <c:v>7.16425</c:v>
                </c:pt>
                <c:pt idx="7973">
                  <c:v>2.7488600000000001</c:v>
                </c:pt>
                <c:pt idx="7974">
                  <c:v>4.92333</c:v>
                </c:pt>
                <c:pt idx="7975">
                  <c:v>7.0858699999999999</c:v>
                </c:pt>
                <c:pt idx="7976">
                  <c:v>5.4570499999999997</c:v>
                </c:pt>
                <c:pt idx="7977">
                  <c:v>7.0574399999999997</c:v>
                </c:pt>
                <c:pt idx="7978">
                  <c:v>4.1781800000000002</c:v>
                </c:pt>
                <c:pt idx="7979">
                  <c:v>7.8764700000000003</c:v>
                </c:pt>
                <c:pt idx="7980">
                  <c:v>6.50366</c:v>
                </c:pt>
                <c:pt idx="7981">
                  <c:v>6.3213699999999999</c:v>
                </c:pt>
                <c:pt idx="7982">
                  <c:v>5.8023999999999996</c:v>
                </c:pt>
                <c:pt idx="7983">
                  <c:v>5.1206800000000001</c:v>
                </c:pt>
                <c:pt idx="7984">
                  <c:v>6.8706100000000001</c:v>
                </c:pt>
                <c:pt idx="7985">
                  <c:v>7.3389899999999999</c:v>
                </c:pt>
                <c:pt idx="7986">
                  <c:v>6.6271599999999999</c:v>
                </c:pt>
                <c:pt idx="7987">
                  <c:v>6.0592699999999997</c:v>
                </c:pt>
                <c:pt idx="7988">
                  <c:v>7.0129900000000003</c:v>
                </c:pt>
                <c:pt idx="7989">
                  <c:v>7.3873899999999999</c:v>
                </c:pt>
                <c:pt idx="7990">
                  <c:v>6.2369000000000003</c:v>
                </c:pt>
                <c:pt idx="7991">
                  <c:v>7.3083900000000002</c:v>
                </c:pt>
                <c:pt idx="7992">
                  <c:v>6.6655800000000003</c:v>
                </c:pt>
                <c:pt idx="7993">
                  <c:v>8.7274399999999996</c:v>
                </c:pt>
                <c:pt idx="7994">
                  <c:v>7.1599399999999997</c:v>
                </c:pt>
                <c:pt idx="7995">
                  <c:v>4.4069500000000001</c:v>
                </c:pt>
                <c:pt idx="7996">
                  <c:v>3.3927</c:v>
                </c:pt>
                <c:pt idx="7997">
                  <c:v>4.6968100000000002</c:v>
                </c:pt>
                <c:pt idx="7998">
                  <c:v>6.3526899999999999</c:v>
                </c:pt>
                <c:pt idx="7999">
                  <c:v>5.6305399999999999</c:v>
                </c:pt>
                <c:pt idx="8000">
                  <c:v>8.2576499999999999</c:v>
                </c:pt>
                <c:pt idx="8001">
                  <c:v>4.6254900000000001</c:v>
                </c:pt>
                <c:pt idx="8002">
                  <c:v>5.8034999999999997</c:v>
                </c:pt>
                <c:pt idx="8003">
                  <c:v>5.7784500000000003</c:v>
                </c:pt>
                <c:pt idx="8004">
                  <c:v>7.0212700000000003</c:v>
                </c:pt>
                <c:pt idx="8005">
                  <c:v>2.7630400000000002</c:v>
                </c:pt>
                <c:pt idx="8006">
                  <c:v>5.5889300000000004</c:v>
                </c:pt>
                <c:pt idx="8007">
                  <c:v>5.99268</c:v>
                </c:pt>
                <c:pt idx="8008">
                  <c:v>3.6243300000000001</c:v>
                </c:pt>
                <c:pt idx="8009">
                  <c:v>3.0251199999999998</c:v>
                </c:pt>
                <c:pt idx="8010">
                  <c:v>9.1373999999999995</c:v>
                </c:pt>
                <c:pt idx="8011">
                  <c:v>3.3744399999999999</c:v>
                </c:pt>
                <c:pt idx="8012">
                  <c:v>2.8532799999999998</c:v>
                </c:pt>
                <c:pt idx="8013">
                  <c:v>2.29867</c:v>
                </c:pt>
                <c:pt idx="8014">
                  <c:v>4.9440799999999996</c:v>
                </c:pt>
                <c:pt idx="8015">
                  <c:v>5.2996699999999999</c:v>
                </c:pt>
                <c:pt idx="8016">
                  <c:v>3.8030599999999999</c:v>
                </c:pt>
                <c:pt idx="8017">
                  <c:v>2.3342900000000002</c:v>
                </c:pt>
                <c:pt idx="8018">
                  <c:v>4.9751599999999998</c:v>
                </c:pt>
                <c:pt idx="8019">
                  <c:v>7.0291399999999999</c:v>
                </c:pt>
                <c:pt idx="8020">
                  <c:v>3.1879599999999999</c:v>
                </c:pt>
                <c:pt idx="8021">
                  <c:v>4.3411799999999996</c:v>
                </c:pt>
                <c:pt idx="8022">
                  <c:v>6.1009399999999996</c:v>
                </c:pt>
                <c:pt idx="8023">
                  <c:v>6.8282800000000003</c:v>
                </c:pt>
                <c:pt idx="8024">
                  <c:v>4.0213999999999999</c:v>
                </c:pt>
                <c:pt idx="8025">
                  <c:v>5.4240000000000004</c:v>
                </c:pt>
                <c:pt idx="8026">
                  <c:v>4.6588000000000003</c:v>
                </c:pt>
                <c:pt idx="8027">
                  <c:v>5.7049399999999997</c:v>
                </c:pt>
                <c:pt idx="8028">
                  <c:v>5.6531500000000001</c:v>
                </c:pt>
                <c:pt idx="8029">
                  <c:v>4.1639799999999996</c:v>
                </c:pt>
                <c:pt idx="8030">
                  <c:v>7.0341500000000003</c:v>
                </c:pt>
                <c:pt idx="8031">
                  <c:v>9.2958800000000004</c:v>
                </c:pt>
                <c:pt idx="8032">
                  <c:v>6.8285799999999997</c:v>
                </c:pt>
                <c:pt idx="8033">
                  <c:v>2.7567200000000001</c:v>
                </c:pt>
                <c:pt idx="8034">
                  <c:v>2.4591400000000001</c:v>
                </c:pt>
                <c:pt idx="8035">
                  <c:v>4.7971399999999997</c:v>
                </c:pt>
                <c:pt idx="8036">
                  <c:v>6.0077499999999997</c:v>
                </c:pt>
                <c:pt idx="8037">
                  <c:v>2.7713299999999998</c:v>
                </c:pt>
                <c:pt idx="8038">
                  <c:v>6.32836</c:v>
                </c:pt>
                <c:pt idx="8039">
                  <c:v>2.9274300000000002</c:v>
                </c:pt>
                <c:pt idx="8040">
                  <c:v>6.2480200000000004</c:v>
                </c:pt>
                <c:pt idx="8041">
                  <c:v>9.3965700000000005</c:v>
                </c:pt>
                <c:pt idx="8042">
                  <c:v>4.0975999999999999</c:v>
                </c:pt>
                <c:pt idx="8043">
                  <c:v>8.3631200000000003</c:v>
                </c:pt>
                <c:pt idx="8044">
                  <c:v>4.0596699999999997</c:v>
                </c:pt>
                <c:pt idx="8045">
                  <c:v>7.4010600000000002</c:v>
                </c:pt>
                <c:pt idx="8046">
                  <c:v>5.8753900000000003</c:v>
                </c:pt>
                <c:pt idx="8047">
                  <c:v>5.6388199999999999</c:v>
                </c:pt>
                <c:pt idx="8048">
                  <c:v>8.13504</c:v>
                </c:pt>
                <c:pt idx="8049">
                  <c:v>4.4058900000000003</c:v>
                </c:pt>
                <c:pt idx="8050">
                  <c:v>8.1594899999999999</c:v>
                </c:pt>
                <c:pt idx="8051">
                  <c:v>5.4187599999999998</c:v>
                </c:pt>
                <c:pt idx="8052">
                  <c:v>7.3220000000000001</c:v>
                </c:pt>
                <c:pt idx="8053">
                  <c:v>6.0739200000000002</c:v>
                </c:pt>
                <c:pt idx="8054">
                  <c:v>4.3316999999999997</c:v>
                </c:pt>
                <c:pt idx="8055">
                  <c:v>4.5184899999999999</c:v>
                </c:pt>
                <c:pt idx="8056">
                  <c:v>2.7963900000000002</c:v>
                </c:pt>
                <c:pt idx="8057">
                  <c:v>2.50874</c:v>
                </c:pt>
                <c:pt idx="8058">
                  <c:v>4.4927299999999999</c:v>
                </c:pt>
                <c:pt idx="8059">
                  <c:v>5.1940900000000001</c:v>
                </c:pt>
                <c:pt idx="8060">
                  <c:v>6.4222099999999998</c:v>
                </c:pt>
                <c:pt idx="8061">
                  <c:v>8.37974</c:v>
                </c:pt>
                <c:pt idx="8062">
                  <c:v>7.5129700000000001</c:v>
                </c:pt>
                <c:pt idx="8063">
                  <c:v>6.09762</c:v>
                </c:pt>
                <c:pt idx="8064">
                  <c:v>5.1959900000000001</c:v>
                </c:pt>
                <c:pt idx="8065">
                  <c:v>3.9653900000000002</c:v>
                </c:pt>
                <c:pt idx="8066">
                  <c:v>5.6982999999999997</c:v>
                </c:pt>
                <c:pt idx="8067">
                  <c:v>5.0603199999999999</c:v>
                </c:pt>
                <c:pt idx="8068">
                  <c:v>4.0975999999999999</c:v>
                </c:pt>
                <c:pt idx="8069">
                  <c:v>6.2294499999999999</c:v>
                </c:pt>
                <c:pt idx="8070">
                  <c:v>5.9811500000000004</c:v>
                </c:pt>
                <c:pt idx="8071">
                  <c:v>6.8135300000000001</c:v>
                </c:pt>
                <c:pt idx="8072">
                  <c:v>4.8851800000000001</c:v>
                </c:pt>
                <c:pt idx="8073">
                  <c:v>5.6224100000000004</c:v>
                </c:pt>
                <c:pt idx="8074">
                  <c:v>7.2956099999999999</c:v>
                </c:pt>
                <c:pt idx="8075">
                  <c:v>4.6734299999999998</c:v>
                </c:pt>
                <c:pt idx="8076">
                  <c:v>5.7288399999999999</c:v>
                </c:pt>
                <c:pt idx="8077">
                  <c:v>5.4992900000000002</c:v>
                </c:pt>
                <c:pt idx="8078">
                  <c:v>3.5984400000000001</c:v>
                </c:pt>
                <c:pt idx="8079">
                  <c:v>6.77834</c:v>
                </c:pt>
                <c:pt idx="8080">
                  <c:v>5.5109700000000004</c:v>
                </c:pt>
                <c:pt idx="8081">
                  <c:v>6.3034999999999997</c:v>
                </c:pt>
                <c:pt idx="8082">
                  <c:v>7.4213500000000003</c:v>
                </c:pt>
                <c:pt idx="8083">
                  <c:v>3.24966</c:v>
                </c:pt>
                <c:pt idx="8084">
                  <c:v>5.1099600000000001</c:v>
                </c:pt>
                <c:pt idx="8085">
                  <c:v>3.8862399999999999</c:v>
                </c:pt>
                <c:pt idx="8086">
                  <c:v>5.9616699999999998</c:v>
                </c:pt>
                <c:pt idx="8087">
                  <c:v>9.7371099999999995</c:v>
                </c:pt>
                <c:pt idx="8088">
                  <c:v>5.7672600000000003</c:v>
                </c:pt>
                <c:pt idx="8089">
                  <c:v>2.4397000000000002</c:v>
                </c:pt>
                <c:pt idx="8090">
                  <c:v>5.7536399999999999</c:v>
                </c:pt>
                <c:pt idx="8091">
                  <c:v>7.35555</c:v>
                </c:pt>
                <c:pt idx="8092">
                  <c:v>2.85297</c:v>
                </c:pt>
                <c:pt idx="8093">
                  <c:v>3.57151</c:v>
                </c:pt>
                <c:pt idx="8094">
                  <c:v>8.0198099999999997</c:v>
                </c:pt>
                <c:pt idx="8095">
                  <c:v>5.8566799999999999</c:v>
                </c:pt>
                <c:pt idx="8096">
                  <c:v>5.7977600000000002</c:v>
                </c:pt>
                <c:pt idx="8097">
                  <c:v>2.8534299999999999</c:v>
                </c:pt>
                <c:pt idx="8098">
                  <c:v>5.3416399999999999</c:v>
                </c:pt>
                <c:pt idx="8099">
                  <c:v>8.3141599999999993</c:v>
                </c:pt>
                <c:pt idx="8100">
                  <c:v>8.1477900000000005</c:v>
                </c:pt>
                <c:pt idx="8101">
                  <c:v>6.2609300000000001</c:v>
                </c:pt>
                <c:pt idx="8102">
                  <c:v>5.15632</c:v>
                </c:pt>
                <c:pt idx="8103">
                  <c:v>8.1611399999999996</c:v>
                </c:pt>
                <c:pt idx="8104">
                  <c:v>3.6749000000000001</c:v>
                </c:pt>
                <c:pt idx="8105">
                  <c:v>7.7168299999999999</c:v>
                </c:pt>
                <c:pt idx="8106">
                  <c:v>4.4251300000000002</c:v>
                </c:pt>
                <c:pt idx="8107">
                  <c:v>7.0690099999999996</c:v>
                </c:pt>
                <c:pt idx="8108">
                  <c:v>2.3643999999999998</c:v>
                </c:pt>
                <c:pt idx="8109">
                  <c:v>3.8060399999999999</c:v>
                </c:pt>
                <c:pt idx="8110">
                  <c:v>4.4739800000000001</c:v>
                </c:pt>
                <c:pt idx="8111">
                  <c:v>4.3380200000000002</c:v>
                </c:pt>
                <c:pt idx="8112">
                  <c:v>7.4203299999999999</c:v>
                </c:pt>
                <c:pt idx="8113">
                  <c:v>3.6396999999999999</c:v>
                </c:pt>
                <c:pt idx="8114">
                  <c:v>3.28247</c:v>
                </c:pt>
                <c:pt idx="8115">
                  <c:v>4.4689199999999998</c:v>
                </c:pt>
                <c:pt idx="8116">
                  <c:v>2.0254599999999998</c:v>
                </c:pt>
                <c:pt idx="8117">
                  <c:v>3.9724200000000001</c:v>
                </c:pt>
                <c:pt idx="8118">
                  <c:v>6.8625100000000003</c:v>
                </c:pt>
                <c:pt idx="8119">
                  <c:v>9.1024899999999995</c:v>
                </c:pt>
                <c:pt idx="8120">
                  <c:v>3.8371499999999998</c:v>
                </c:pt>
                <c:pt idx="8121">
                  <c:v>4.5529799999999998</c:v>
                </c:pt>
                <c:pt idx="8122">
                  <c:v>2.4001000000000001</c:v>
                </c:pt>
                <c:pt idx="8123">
                  <c:v>2.57375</c:v>
                </c:pt>
                <c:pt idx="8124">
                  <c:v>2.2567900000000001</c:v>
                </c:pt>
                <c:pt idx="8125">
                  <c:v>3.0004</c:v>
                </c:pt>
                <c:pt idx="8126">
                  <c:v>3.6593100000000001</c:v>
                </c:pt>
                <c:pt idx="8127">
                  <c:v>2.2568899999999998</c:v>
                </c:pt>
                <c:pt idx="8128">
                  <c:v>8.9552499999999995</c:v>
                </c:pt>
                <c:pt idx="8129">
                  <c:v>2.8844400000000001</c:v>
                </c:pt>
                <c:pt idx="8130">
                  <c:v>3.93763</c:v>
                </c:pt>
                <c:pt idx="8131">
                  <c:v>2.7353100000000001</c:v>
                </c:pt>
                <c:pt idx="8132">
                  <c:v>6.8840000000000003</c:v>
                </c:pt>
                <c:pt idx="8133">
                  <c:v>4.4760600000000004</c:v>
                </c:pt>
                <c:pt idx="8134">
                  <c:v>5.4314400000000003</c:v>
                </c:pt>
                <c:pt idx="8135">
                  <c:v>5.6779900000000003</c:v>
                </c:pt>
                <c:pt idx="8136">
                  <c:v>5.8379700000000003</c:v>
                </c:pt>
                <c:pt idx="8137">
                  <c:v>2.6256699999999999</c:v>
                </c:pt>
                <c:pt idx="8138">
                  <c:v>8.1361000000000008</c:v>
                </c:pt>
                <c:pt idx="8139">
                  <c:v>9.3002699999999994</c:v>
                </c:pt>
                <c:pt idx="8140">
                  <c:v>5.7897400000000001</c:v>
                </c:pt>
                <c:pt idx="8141">
                  <c:v>7.3152600000000003</c:v>
                </c:pt>
                <c:pt idx="8142">
                  <c:v>3.0519099999999999</c:v>
                </c:pt>
                <c:pt idx="8143">
                  <c:v>5.9271200000000004</c:v>
                </c:pt>
                <c:pt idx="8144">
                  <c:v>4.0128500000000003</c:v>
                </c:pt>
                <c:pt idx="8145">
                  <c:v>8.0624400000000005</c:v>
                </c:pt>
                <c:pt idx="8146">
                  <c:v>4.1311099999999996</c:v>
                </c:pt>
                <c:pt idx="8147">
                  <c:v>8.57578</c:v>
                </c:pt>
                <c:pt idx="8148">
                  <c:v>5.6582400000000002</c:v>
                </c:pt>
                <c:pt idx="8149">
                  <c:v>10.207979999999999</c:v>
                </c:pt>
                <c:pt idx="8150">
                  <c:v>6.9177900000000001</c:v>
                </c:pt>
                <c:pt idx="8151">
                  <c:v>6.9279599999999997</c:v>
                </c:pt>
                <c:pt idx="8152">
                  <c:v>6.9730299999999996</c:v>
                </c:pt>
                <c:pt idx="8153">
                  <c:v>6.0705499999999999</c:v>
                </c:pt>
                <c:pt idx="8154">
                  <c:v>4.4725900000000003</c:v>
                </c:pt>
                <c:pt idx="8155">
                  <c:v>9.60168</c:v>
                </c:pt>
                <c:pt idx="8156">
                  <c:v>4.89419</c:v>
                </c:pt>
                <c:pt idx="8157">
                  <c:v>4.0930799999999996</c:v>
                </c:pt>
                <c:pt idx="8158">
                  <c:v>6.0696599999999998</c:v>
                </c:pt>
                <c:pt idx="8159">
                  <c:v>3.6994899999999999</c:v>
                </c:pt>
                <c:pt idx="8160">
                  <c:v>4.8796299999999997</c:v>
                </c:pt>
                <c:pt idx="8161">
                  <c:v>5.9463200000000001</c:v>
                </c:pt>
                <c:pt idx="8162">
                  <c:v>5.9468300000000003</c:v>
                </c:pt>
                <c:pt idx="8163">
                  <c:v>9.0148200000000003</c:v>
                </c:pt>
                <c:pt idx="8164">
                  <c:v>6.8505799999999999</c:v>
                </c:pt>
                <c:pt idx="8165">
                  <c:v>7.4919700000000002</c:v>
                </c:pt>
                <c:pt idx="8166">
                  <c:v>8.0422999999999991</c:v>
                </c:pt>
                <c:pt idx="8167">
                  <c:v>5.84131</c:v>
                </c:pt>
                <c:pt idx="8168">
                  <c:v>8.0911600000000004</c:v>
                </c:pt>
                <c:pt idx="8169">
                  <c:v>4.8048799999999998</c:v>
                </c:pt>
                <c:pt idx="8170">
                  <c:v>5.87425</c:v>
                </c:pt>
                <c:pt idx="8171">
                  <c:v>5.74735</c:v>
                </c:pt>
                <c:pt idx="8172">
                  <c:v>3.24037</c:v>
                </c:pt>
                <c:pt idx="8173">
                  <c:v>3.1347900000000002</c:v>
                </c:pt>
                <c:pt idx="8174">
                  <c:v>2.0083799999999998</c:v>
                </c:pt>
                <c:pt idx="8175">
                  <c:v>4.3565300000000002</c:v>
                </c:pt>
                <c:pt idx="8176">
                  <c:v>2.5759500000000002</c:v>
                </c:pt>
                <c:pt idx="8177">
                  <c:v>5.3324199999999999</c:v>
                </c:pt>
                <c:pt idx="8178">
                  <c:v>3.6953999999999998</c:v>
                </c:pt>
                <c:pt idx="8179">
                  <c:v>4.3170500000000001</c:v>
                </c:pt>
                <c:pt idx="8180">
                  <c:v>3.60066</c:v>
                </c:pt>
                <c:pt idx="8181">
                  <c:v>3.72912</c:v>
                </c:pt>
                <c:pt idx="8182">
                  <c:v>6.65909</c:v>
                </c:pt>
                <c:pt idx="8183">
                  <c:v>6.6297300000000003</c:v>
                </c:pt>
                <c:pt idx="8184">
                  <c:v>4.98773</c:v>
                </c:pt>
                <c:pt idx="8185">
                  <c:v>6.1254200000000001</c:v>
                </c:pt>
                <c:pt idx="8186">
                  <c:v>4.8161699999999996</c:v>
                </c:pt>
                <c:pt idx="8187">
                  <c:v>4.6464600000000003</c:v>
                </c:pt>
                <c:pt idx="8188">
                  <c:v>6.1033200000000001</c:v>
                </c:pt>
                <c:pt idx="8189">
                  <c:v>5.8409800000000001</c:v>
                </c:pt>
                <c:pt idx="8190">
                  <c:v>3.84097</c:v>
                </c:pt>
                <c:pt idx="8191">
                  <c:v>2.2149000000000001</c:v>
                </c:pt>
                <c:pt idx="8192">
                  <c:v>8.1731599999999993</c:v>
                </c:pt>
                <c:pt idx="8193">
                  <c:v>2.3531</c:v>
                </c:pt>
                <c:pt idx="8194">
                  <c:v>8.3300999999999998</c:v>
                </c:pt>
                <c:pt idx="8195">
                  <c:v>4.2856100000000001</c:v>
                </c:pt>
                <c:pt idx="8196">
                  <c:v>3.9992100000000002</c:v>
                </c:pt>
                <c:pt idx="8197">
                  <c:v>5.97898</c:v>
                </c:pt>
                <c:pt idx="8198">
                  <c:v>6.6696099999999996</c:v>
                </c:pt>
                <c:pt idx="8199">
                  <c:v>4.9199299999999999</c:v>
                </c:pt>
                <c:pt idx="8200">
                  <c:v>5.5739599999999996</c:v>
                </c:pt>
                <c:pt idx="8201">
                  <c:v>5.5030700000000001</c:v>
                </c:pt>
                <c:pt idx="8202">
                  <c:v>6.5421399999999998</c:v>
                </c:pt>
                <c:pt idx="8203">
                  <c:v>4.7747999999999999</c:v>
                </c:pt>
                <c:pt idx="8204">
                  <c:v>4.4842300000000002</c:v>
                </c:pt>
                <c:pt idx="8205">
                  <c:v>5.0380200000000004</c:v>
                </c:pt>
                <c:pt idx="8206">
                  <c:v>4.3263600000000002</c:v>
                </c:pt>
                <c:pt idx="8207">
                  <c:v>8.2992600000000003</c:v>
                </c:pt>
                <c:pt idx="8208">
                  <c:v>6.6677499999999998</c:v>
                </c:pt>
                <c:pt idx="8209">
                  <c:v>7.65137</c:v>
                </c:pt>
                <c:pt idx="8210">
                  <c:v>5.9729700000000001</c:v>
                </c:pt>
                <c:pt idx="8211">
                  <c:v>6.4693100000000001</c:v>
                </c:pt>
                <c:pt idx="8212">
                  <c:v>4.26274</c:v>
                </c:pt>
                <c:pt idx="8213">
                  <c:v>6.1950200000000004</c:v>
                </c:pt>
                <c:pt idx="8214">
                  <c:v>4.8816800000000002</c:v>
                </c:pt>
                <c:pt idx="8215">
                  <c:v>6.2960200000000004</c:v>
                </c:pt>
                <c:pt idx="8216">
                  <c:v>6.3426400000000003</c:v>
                </c:pt>
                <c:pt idx="8217">
                  <c:v>8.4517199999999999</c:v>
                </c:pt>
                <c:pt idx="8218">
                  <c:v>7.5714399999999999</c:v>
                </c:pt>
                <c:pt idx="8219">
                  <c:v>7.0820400000000001</c:v>
                </c:pt>
                <c:pt idx="8220">
                  <c:v>6.1040900000000002</c:v>
                </c:pt>
                <c:pt idx="8221">
                  <c:v>7.0374400000000001</c:v>
                </c:pt>
                <c:pt idx="8222">
                  <c:v>3.6716500000000001</c:v>
                </c:pt>
                <c:pt idx="8223">
                  <c:v>4.6578400000000002</c:v>
                </c:pt>
                <c:pt idx="8224">
                  <c:v>4.1611399999999996</c:v>
                </c:pt>
                <c:pt idx="8225">
                  <c:v>5.7169699999999999</c:v>
                </c:pt>
                <c:pt idx="8226">
                  <c:v>8.3405900000000006</c:v>
                </c:pt>
                <c:pt idx="8227">
                  <c:v>3.1036800000000002</c:v>
                </c:pt>
                <c:pt idx="8228">
                  <c:v>4.0655000000000001</c:v>
                </c:pt>
                <c:pt idx="8229">
                  <c:v>4.9575100000000001</c:v>
                </c:pt>
                <c:pt idx="8230">
                  <c:v>5.90015</c:v>
                </c:pt>
                <c:pt idx="8231">
                  <c:v>7.6644699999999997</c:v>
                </c:pt>
                <c:pt idx="8232">
                  <c:v>8.0797899999999991</c:v>
                </c:pt>
                <c:pt idx="8233">
                  <c:v>3.8772199999999999</c:v>
                </c:pt>
                <c:pt idx="8234">
                  <c:v>8.0331600000000005</c:v>
                </c:pt>
                <c:pt idx="8235">
                  <c:v>8.0478100000000001</c:v>
                </c:pt>
                <c:pt idx="8236">
                  <c:v>6.1059900000000003</c:v>
                </c:pt>
                <c:pt idx="8237">
                  <c:v>4.4936800000000003</c:v>
                </c:pt>
                <c:pt idx="8238">
                  <c:v>6.3570900000000004</c:v>
                </c:pt>
                <c:pt idx="8239">
                  <c:v>5.4035700000000002</c:v>
                </c:pt>
                <c:pt idx="8240">
                  <c:v>8.64</c:v>
                </c:pt>
                <c:pt idx="8241">
                  <c:v>5.8739999999999997</c:v>
                </c:pt>
                <c:pt idx="8242">
                  <c:v>4.74336</c:v>
                </c:pt>
                <c:pt idx="8243">
                  <c:v>3.1434299999999999</c:v>
                </c:pt>
                <c:pt idx="8244">
                  <c:v>5.6014600000000003</c:v>
                </c:pt>
                <c:pt idx="8245">
                  <c:v>6.7395699999999996</c:v>
                </c:pt>
                <c:pt idx="8246">
                  <c:v>5.6447900000000004</c:v>
                </c:pt>
                <c:pt idx="8247">
                  <c:v>4.69156</c:v>
                </c:pt>
                <c:pt idx="8248">
                  <c:v>6.1653900000000004</c:v>
                </c:pt>
                <c:pt idx="8249">
                  <c:v>4.7258599999999999</c:v>
                </c:pt>
                <c:pt idx="8250">
                  <c:v>5.0518099999999997</c:v>
                </c:pt>
                <c:pt idx="8251">
                  <c:v>2.7280600000000002</c:v>
                </c:pt>
                <c:pt idx="8252">
                  <c:v>2.0115099999999999</c:v>
                </c:pt>
                <c:pt idx="8253">
                  <c:v>2.75048</c:v>
                </c:pt>
                <c:pt idx="8254">
                  <c:v>3.8272400000000002</c:v>
                </c:pt>
                <c:pt idx="8255">
                  <c:v>6.7283499999999998</c:v>
                </c:pt>
                <c:pt idx="8256">
                  <c:v>6.6759199999999996</c:v>
                </c:pt>
                <c:pt idx="8257">
                  <c:v>4.4225500000000002</c:v>
                </c:pt>
                <c:pt idx="8258">
                  <c:v>3.9681799999999998</c:v>
                </c:pt>
                <c:pt idx="8259">
                  <c:v>5.1978099999999996</c:v>
                </c:pt>
                <c:pt idx="8260">
                  <c:v>5.1253900000000003</c:v>
                </c:pt>
                <c:pt idx="8261">
                  <c:v>5.53972</c:v>
                </c:pt>
                <c:pt idx="8262">
                  <c:v>3.0103800000000001</c:v>
                </c:pt>
                <c:pt idx="8263">
                  <c:v>2.9671599999999998</c:v>
                </c:pt>
                <c:pt idx="8264">
                  <c:v>5.1689400000000001</c:v>
                </c:pt>
                <c:pt idx="8265">
                  <c:v>7.1422100000000004</c:v>
                </c:pt>
                <c:pt idx="8266">
                  <c:v>8.0192300000000003</c:v>
                </c:pt>
                <c:pt idx="8267">
                  <c:v>5.7731300000000001</c:v>
                </c:pt>
                <c:pt idx="8268">
                  <c:v>7.6853899999999999</c:v>
                </c:pt>
                <c:pt idx="8269">
                  <c:v>7.2056399999999998</c:v>
                </c:pt>
                <c:pt idx="8270">
                  <c:v>3.1109399999999998</c:v>
                </c:pt>
                <c:pt idx="8271">
                  <c:v>6.8303000000000003</c:v>
                </c:pt>
                <c:pt idx="8272">
                  <c:v>3.9161199999999998</c:v>
                </c:pt>
                <c:pt idx="8273">
                  <c:v>6.5295399999999999</c:v>
                </c:pt>
                <c:pt idx="8274">
                  <c:v>6.7465400000000004</c:v>
                </c:pt>
                <c:pt idx="8275">
                  <c:v>5.1121999999999996</c:v>
                </c:pt>
                <c:pt idx="8276">
                  <c:v>6.9089299999999998</c:v>
                </c:pt>
                <c:pt idx="8277">
                  <c:v>3.11972</c:v>
                </c:pt>
                <c:pt idx="8278">
                  <c:v>7.4089099999999997</c:v>
                </c:pt>
                <c:pt idx="8279">
                  <c:v>5.6391499999999999</c:v>
                </c:pt>
                <c:pt idx="8280">
                  <c:v>5.2507299999999999</c:v>
                </c:pt>
                <c:pt idx="8281">
                  <c:v>9.1824200000000005</c:v>
                </c:pt>
                <c:pt idx="8282">
                  <c:v>7.8812100000000003</c:v>
                </c:pt>
                <c:pt idx="8283">
                  <c:v>6.2947899999999999</c:v>
                </c:pt>
                <c:pt idx="8284">
                  <c:v>5.8379700000000003</c:v>
                </c:pt>
                <c:pt idx="8285">
                  <c:v>4.4936800000000003</c:v>
                </c:pt>
                <c:pt idx="8286">
                  <c:v>5.6619900000000003</c:v>
                </c:pt>
                <c:pt idx="8287">
                  <c:v>5.5640000000000001</c:v>
                </c:pt>
                <c:pt idx="8288">
                  <c:v>7.07362</c:v>
                </c:pt>
                <c:pt idx="8289">
                  <c:v>6.43438</c:v>
                </c:pt>
                <c:pt idx="8290">
                  <c:v>2.7219899999999999</c:v>
                </c:pt>
                <c:pt idx="8291">
                  <c:v>3.8109299999999999</c:v>
                </c:pt>
                <c:pt idx="8292">
                  <c:v>7.4020299999999999</c:v>
                </c:pt>
                <c:pt idx="8293">
                  <c:v>7.6094999999999997</c:v>
                </c:pt>
                <c:pt idx="8294">
                  <c:v>3.6884999999999999</c:v>
                </c:pt>
                <c:pt idx="8295">
                  <c:v>2.8896500000000001</c:v>
                </c:pt>
                <c:pt idx="8296">
                  <c:v>1.91018</c:v>
                </c:pt>
                <c:pt idx="8297">
                  <c:v>2.9671599999999998</c:v>
                </c:pt>
                <c:pt idx="8298">
                  <c:v>9.6508099999999999</c:v>
                </c:pt>
                <c:pt idx="8299">
                  <c:v>4.3568300000000004</c:v>
                </c:pt>
                <c:pt idx="8300">
                  <c:v>5.8450899999999999</c:v>
                </c:pt>
                <c:pt idx="8301">
                  <c:v>7.7097600000000002</c:v>
                </c:pt>
                <c:pt idx="8302">
                  <c:v>2.9487999999999999</c:v>
                </c:pt>
                <c:pt idx="8303">
                  <c:v>3.8790100000000001</c:v>
                </c:pt>
                <c:pt idx="8304">
                  <c:v>6.47255</c:v>
                </c:pt>
                <c:pt idx="8305">
                  <c:v>8.4247599999999991</c:v>
                </c:pt>
                <c:pt idx="8306">
                  <c:v>4.3186600000000004</c:v>
                </c:pt>
                <c:pt idx="8307">
                  <c:v>2.8685499999999999</c:v>
                </c:pt>
                <c:pt idx="8308">
                  <c:v>3.8431000000000002</c:v>
                </c:pt>
                <c:pt idx="8309">
                  <c:v>6.1926399999999999</c:v>
                </c:pt>
                <c:pt idx="8310">
                  <c:v>6.3801600000000001</c:v>
                </c:pt>
                <c:pt idx="8311">
                  <c:v>7.2352100000000004</c:v>
                </c:pt>
                <c:pt idx="8312">
                  <c:v>6.0880099999999997</c:v>
                </c:pt>
                <c:pt idx="8313">
                  <c:v>7.0487500000000001</c:v>
                </c:pt>
                <c:pt idx="8314">
                  <c:v>5.2923499999999999</c:v>
                </c:pt>
                <c:pt idx="8315">
                  <c:v>4.8781999999999996</c:v>
                </c:pt>
                <c:pt idx="8316">
                  <c:v>5.3132000000000001</c:v>
                </c:pt>
                <c:pt idx="8317">
                  <c:v>6.7913199999999998</c:v>
                </c:pt>
                <c:pt idx="8318">
                  <c:v>5.4487399999999999</c:v>
                </c:pt>
                <c:pt idx="8319">
                  <c:v>7.0926600000000004</c:v>
                </c:pt>
                <c:pt idx="8320">
                  <c:v>4.4971800000000002</c:v>
                </c:pt>
                <c:pt idx="8321">
                  <c:v>6.6353499999999999</c:v>
                </c:pt>
                <c:pt idx="8322">
                  <c:v>9.5259400000000003</c:v>
                </c:pt>
                <c:pt idx="8323">
                  <c:v>4.2779199999999999</c:v>
                </c:pt>
                <c:pt idx="8324">
                  <c:v>7.76173</c:v>
                </c:pt>
                <c:pt idx="8325">
                  <c:v>5.9733400000000003</c:v>
                </c:pt>
                <c:pt idx="8326">
                  <c:v>2.6818499999999998</c:v>
                </c:pt>
                <c:pt idx="8327">
                  <c:v>8.0291899999999998</c:v>
                </c:pt>
                <c:pt idx="8328">
                  <c:v>2.6814399999999998</c:v>
                </c:pt>
                <c:pt idx="8329">
                  <c:v>5.8136700000000001</c:v>
                </c:pt>
                <c:pt idx="8330">
                  <c:v>6.4333499999999999</c:v>
                </c:pt>
                <c:pt idx="8331">
                  <c:v>6.9835799999999999</c:v>
                </c:pt>
                <c:pt idx="8332">
                  <c:v>5.5561400000000001</c:v>
                </c:pt>
                <c:pt idx="8333">
                  <c:v>5.8105599999999997</c:v>
                </c:pt>
                <c:pt idx="8334">
                  <c:v>8.1166300000000007</c:v>
                </c:pt>
                <c:pt idx="8335">
                  <c:v>2.4251900000000002</c:v>
                </c:pt>
                <c:pt idx="8336">
                  <c:v>6.1841600000000003</c:v>
                </c:pt>
                <c:pt idx="8337">
                  <c:v>8.7937399999999997</c:v>
                </c:pt>
                <c:pt idx="8338">
                  <c:v>8.0049600000000005</c:v>
                </c:pt>
                <c:pt idx="8339">
                  <c:v>5.4654800000000003</c:v>
                </c:pt>
                <c:pt idx="8340">
                  <c:v>6.9084300000000001</c:v>
                </c:pt>
                <c:pt idx="8341">
                  <c:v>6.3813599999999999</c:v>
                </c:pt>
                <c:pt idx="8342">
                  <c:v>4.5728200000000001</c:v>
                </c:pt>
                <c:pt idx="8343">
                  <c:v>2.42787</c:v>
                </c:pt>
                <c:pt idx="8344">
                  <c:v>3.4360900000000001</c:v>
                </c:pt>
                <c:pt idx="8345">
                  <c:v>7.1770300000000002</c:v>
                </c:pt>
                <c:pt idx="8346">
                  <c:v>8.4497499999999999</c:v>
                </c:pt>
                <c:pt idx="8347">
                  <c:v>2.3537499999999998</c:v>
                </c:pt>
                <c:pt idx="8348">
                  <c:v>6.1469899999999997</c:v>
                </c:pt>
                <c:pt idx="8349">
                  <c:v>3.74308</c:v>
                </c:pt>
                <c:pt idx="8350">
                  <c:v>9.7263500000000001</c:v>
                </c:pt>
                <c:pt idx="8351">
                  <c:v>1.86188</c:v>
                </c:pt>
                <c:pt idx="8352">
                  <c:v>2.5368300000000001</c:v>
                </c:pt>
                <c:pt idx="8353">
                  <c:v>2.4807800000000002</c:v>
                </c:pt>
                <c:pt idx="8354">
                  <c:v>4.9095899999999997</c:v>
                </c:pt>
                <c:pt idx="8355">
                  <c:v>9.8310999999999993</c:v>
                </c:pt>
                <c:pt idx="8356">
                  <c:v>5.2472399999999997</c:v>
                </c:pt>
                <c:pt idx="8357">
                  <c:v>2.3236599999999998</c:v>
                </c:pt>
                <c:pt idx="8358">
                  <c:v>5.7337199999999999</c:v>
                </c:pt>
                <c:pt idx="8359">
                  <c:v>4.3609400000000003</c:v>
                </c:pt>
                <c:pt idx="8360">
                  <c:v>6.2904600000000004</c:v>
                </c:pt>
                <c:pt idx="8361">
                  <c:v>5.9997600000000002</c:v>
                </c:pt>
                <c:pt idx="8362">
                  <c:v>5.4210399999999996</c:v>
                </c:pt>
                <c:pt idx="8363">
                  <c:v>7.0705499999999999</c:v>
                </c:pt>
                <c:pt idx="8364">
                  <c:v>5.7800700000000003</c:v>
                </c:pt>
                <c:pt idx="8365">
                  <c:v>5.4950999999999999</c:v>
                </c:pt>
                <c:pt idx="8366">
                  <c:v>8.2842099999999999</c:v>
                </c:pt>
                <c:pt idx="8367">
                  <c:v>4.0128000000000004</c:v>
                </c:pt>
                <c:pt idx="8368">
                  <c:v>7.7503000000000002</c:v>
                </c:pt>
                <c:pt idx="8369">
                  <c:v>6.3603899999999998</c:v>
                </c:pt>
                <c:pt idx="8370">
                  <c:v>6.0206900000000001</c:v>
                </c:pt>
                <c:pt idx="8371">
                  <c:v>2.2021899999999999</c:v>
                </c:pt>
                <c:pt idx="8372">
                  <c:v>2.6739799999999998</c:v>
                </c:pt>
                <c:pt idx="8373">
                  <c:v>2.0598100000000001</c:v>
                </c:pt>
                <c:pt idx="8374">
                  <c:v>6.24674</c:v>
                </c:pt>
                <c:pt idx="8375">
                  <c:v>7.1313199999999997</c:v>
                </c:pt>
                <c:pt idx="8376">
                  <c:v>5.1943400000000004</c:v>
                </c:pt>
                <c:pt idx="8377">
                  <c:v>2.5270700000000001</c:v>
                </c:pt>
                <c:pt idx="8378">
                  <c:v>3.3823099999999999</c:v>
                </c:pt>
                <c:pt idx="8379">
                  <c:v>5.1854699999999996</c:v>
                </c:pt>
                <c:pt idx="8380">
                  <c:v>6.1063700000000001</c:v>
                </c:pt>
                <c:pt idx="8381">
                  <c:v>6.2447600000000003</c:v>
                </c:pt>
                <c:pt idx="8382">
                  <c:v>7.0932000000000004</c:v>
                </c:pt>
                <c:pt idx="8383">
                  <c:v>3.02285</c:v>
                </c:pt>
                <c:pt idx="8384">
                  <c:v>7.4585800000000004</c:v>
                </c:pt>
                <c:pt idx="8385">
                  <c:v>4.5274299999999998</c:v>
                </c:pt>
                <c:pt idx="8386">
                  <c:v>2.7669600000000001</c:v>
                </c:pt>
                <c:pt idx="8387">
                  <c:v>3.0701499999999999</c:v>
                </c:pt>
                <c:pt idx="8388">
                  <c:v>5.5928300000000002</c:v>
                </c:pt>
                <c:pt idx="8389">
                  <c:v>5.7400799999999998</c:v>
                </c:pt>
                <c:pt idx="8390">
                  <c:v>6.6834800000000003</c:v>
                </c:pt>
                <c:pt idx="8391">
                  <c:v>2.7572299999999998</c:v>
                </c:pt>
                <c:pt idx="8392">
                  <c:v>4.5380599999999998</c:v>
                </c:pt>
                <c:pt idx="8393">
                  <c:v>5.9299099999999996</c:v>
                </c:pt>
                <c:pt idx="8394">
                  <c:v>7.2164400000000004</c:v>
                </c:pt>
                <c:pt idx="8395">
                  <c:v>2.2015899999999999</c:v>
                </c:pt>
                <c:pt idx="8396">
                  <c:v>2.5510700000000002</c:v>
                </c:pt>
                <c:pt idx="8397">
                  <c:v>3.56088</c:v>
                </c:pt>
                <c:pt idx="8398">
                  <c:v>3.9268700000000001</c:v>
                </c:pt>
                <c:pt idx="8399">
                  <c:v>2.7145899999999998</c:v>
                </c:pt>
                <c:pt idx="8400">
                  <c:v>3.6455099999999998</c:v>
                </c:pt>
                <c:pt idx="8401">
                  <c:v>4.64358</c:v>
                </c:pt>
                <c:pt idx="8402">
                  <c:v>2.5169600000000001</c:v>
                </c:pt>
                <c:pt idx="8403">
                  <c:v>4.4104099999999997</c:v>
                </c:pt>
                <c:pt idx="8404">
                  <c:v>4.8480800000000004</c:v>
                </c:pt>
                <c:pt idx="8405">
                  <c:v>2.9498000000000002</c:v>
                </c:pt>
                <c:pt idx="8406">
                  <c:v>3.20587</c:v>
                </c:pt>
                <c:pt idx="8407">
                  <c:v>5.4137199999999996</c:v>
                </c:pt>
                <c:pt idx="8408">
                  <c:v>5.5614299999999997</c:v>
                </c:pt>
                <c:pt idx="8409">
                  <c:v>6.1153700000000004</c:v>
                </c:pt>
                <c:pt idx="8410">
                  <c:v>2.3100700000000001</c:v>
                </c:pt>
                <c:pt idx="8411">
                  <c:v>5.9521199999999999</c:v>
                </c:pt>
                <c:pt idx="8412">
                  <c:v>3.8932000000000002</c:v>
                </c:pt>
                <c:pt idx="8413">
                  <c:v>2.7960400000000001</c:v>
                </c:pt>
                <c:pt idx="8414">
                  <c:v>5.1162900000000002</c:v>
                </c:pt>
                <c:pt idx="8415">
                  <c:v>4.6209800000000003</c:v>
                </c:pt>
                <c:pt idx="8416">
                  <c:v>5.3270200000000001</c:v>
                </c:pt>
                <c:pt idx="8417">
                  <c:v>4.9325299999999999</c:v>
                </c:pt>
                <c:pt idx="8418">
                  <c:v>4.5296200000000004</c:v>
                </c:pt>
                <c:pt idx="8419">
                  <c:v>5.5148900000000003</c:v>
                </c:pt>
                <c:pt idx="8420">
                  <c:v>3.1373899999999999</c:v>
                </c:pt>
                <c:pt idx="8421">
                  <c:v>4.5971900000000003</c:v>
                </c:pt>
                <c:pt idx="8422">
                  <c:v>10.06545</c:v>
                </c:pt>
                <c:pt idx="8423">
                  <c:v>3.1373899999999999</c:v>
                </c:pt>
                <c:pt idx="8424">
                  <c:v>3.7402700000000002</c:v>
                </c:pt>
                <c:pt idx="8425">
                  <c:v>3.6918799999999998</c:v>
                </c:pt>
                <c:pt idx="8426">
                  <c:v>5.3273700000000002</c:v>
                </c:pt>
                <c:pt idx="8427">
                  <c:v>3.1126299999999998</c:v>
                </c:pt>
                <c:pt idx="8428">
                  <c:v>4.2926200000000003</c:v>
                </c:pt>
                <c:pt idx="8429">
                  <c:v>1.86188</c:v>
                </c:pt>
                <c:pt idx="8430">
                  <c:v>5.5827499999999999</c:v>
                </c:pt>
                <c:pt idx="8431">
                  <c:v>5.9944300000000004</c:v>
                </c:pt>
                <c:pt idx="8432">
                  <c:v>3.02285</c:v>
                </c:pt>
                <c:pt idx="8433">
                  <c:v>5.5389600000000003</c:v>
                </c:pt>
                <c:pt idx="8434">
                  <c:v>7.2066100000000004</c:v>
                </c:pt>
                <c:pt idx="8435">
                  <c:v>3.24966</c:v>
                </c:pt>
                <c:pt idx="8436">
                  <c:v>5.1581900000000003</c:v>
                </c:pt>
                <c:pt idx="8437">
                  <c:v>2.42781</c:v>
                </c:pt>
                <c:pt idx="8438">
                  <c:v>6.8977700000000004</c:v>
                </c:pt>
                <c:pt idx="8439">
                  <c:v>4.1295900000000003</c:v>
                </c:pt>
                <c:pt idx="8440">
                  <c:v>5.1952499999999997</c:v>
                </c:pt>
                <c:pt idx="8441">
                  <c:v>5.2644799999999998</c:v>
                </c:pt>
                <c:pt idx="8442">
                  <c:v>6.6971400000000001</c:v>
                </c:pt>
                <c:pt idx="8443">
                  <c:v>7.5651299999999999</c:v>
                </c:pt>
                <c:pt idx="8444">
                  <c:v>4.9884599999999999</c:v>
                </c:pt>
                <c:pt idx="8445">
                  <c:v>5.2055999999999996</c:v>
                </c:pt>
                <c:pt idx="8446">
                  <c:v>5.9649099999999997</c:v>
                </c:pt>
                <c:pt idx="8447">
                  <c:v>7.2503700000000002</c:v>
                </c:pt>
                <c:pt idx="8448">
                  <c:v>6.6331800000000003</c:v>
                </c:pt>
                <c:pt idx="8449">
                  <c:v>6.43248</c:v>
                </c:pt>
                <c:pt idx="8450">
                  <c:v>3.92632</c:v>
                </c:pt>
                <c:pt idx="8451">
                  <c:v>6.0043499999999996</c:v>
                </c:pt>
                <c:pt idx="8452">
                  <c:v>5.1605800000000004</c:v>
                </c:pt>
                <c:pt idx="8453">
                  <c:v>7.1950799999999999</c:v>
                </c:pt>
                <c:pt idx="8454">
                  <c:v>6.3346099999999996</c:v>
                </c:pt>
                <c:pt idx="8455">
                  <c:v>6.3373499999999998</c:v>
                </c:pt>
                <c:pt idx="8456">
                  <c:v>5.6644899999999998</c:v>
                </c:pt>
                <c:pt idx="8457">
                  <c:v>6.5804900000000002</c:v>
                </c:pt>
                <c:pt idx="8458">
                  <c:v>6.1057300000000003</c:v>
                </c:pt>
                <c:pt idx="8459">
                  <c:v>5.3975799999999996</c:v>
                </c:pt>
                <c:pt idx="8460">
                  <c:v>2.1990099999999999</c:v>
                </c:pt>
                <c:pt idx="8461">
                  <c:v>3.4770099999999999</c:v>
                </c:pt>
                <c:pt idx="8462">
                  <c:v>2.2140499999999999</c:v>
                </c:pt>
                <c:pt idx="8463">
                  <c:v>3.46773</c:v>
                </c:pt>
                <c:pt idx="8464">
                  <c:v>8.1448800000000006</c:v>
                </c:pt>
                <c:pt idx="8465">
                  <c:v>6.7846900000000003</c:v>
                </c:pt>
                <c:pt idx="8466">
                  <c:v>8.9983900000000006</c:v>
                </c:pt>
                <c:pt idx="8467">
                  <c:v>9.0556000000000001</c:v>
                </c:pt>
                <c:pt idx="8468">
                  <c:v>7.5540500000000002</c:v>
                </c:pt>
                <c:pt idx="8469">
                  <c:v>6.3832500000000003</c:v>
                </c:pt>
                <c:pt idx="8470">
                  <c:v>3.8072499999999998</c:v>
                </c:pt>
                <c:pt idx="8471">
                  <c:v>4.6942000000000004</c:v>
                </c:pt>
                <c:pt idx="8472">
                  <c:v>6.3748300000000002</c:v>
                </c:pt>
                <c:pt idx="8473">
                  <c:v>7.3256199999999998</c:v>
                </c:pt>
                <c:pt idx="8474">
                  <c:v>4.8841999999999999</c:v>
                </c:pt>
                <c:pt idx="8475">
                  <c:v>4.3274999999999997</c:v>
                </c:pt>
                <c:pt idx="8476">
                  <c:v>7.0815200000000003</c:v>
                </c:pt>
                <c:pt idx="8477">
                  <c:v>2.5598999999999998</c:v>
                </c:pt>
                <c:pt idx="8478">
                  <c:v>4.5430599999999997</c:v>
                </c:pt>
                <c:pt idx="8479">
                  <c:v>2.5287700000000002</c:v>
                </c:pt>
                <c:pt idx="8480">
                  <c:v>2.3675999999999999</c:v>
                </c:pt>
                <c:pt idx="8481">
                  <c:v>7.4322900000000001</c:v>
                </c:pt>
                <c:pt idx="8482">
                  <c:v>3.3346399999999998</c:v>
                </c:pt>
                <c:pt idx="8483">
                  <c:v>2.0976699999999999</c:v>
                </c:pt>
                <c:pt idx="8484">
                  <c:v>5.45892</c:v>
                </c:pt>
                <c:pt idx="8485">
                  <c:v>5.4758699999999996</c:v>
                </c:pt>
                <c:pt idx="8486">
                  <c:v>7.5125400000000004</c:v>
                </c:pt>
                <c:pt idx="8487">
                  <c:v>4.88009</c:v>
                </c:pt>
                <c:pt idx="8488">
                  <c:v>7.7611999999999997</c:v>
                </c:pt>
                <c:pt idx="8489">
                  <c:v>7.0548799999999998</c:v>
                </c:pt>
                <c:pt idx="8490">
                  <c:v>6.6854100000000001</c:v>
                </c:pt>
                <c:pt idx="8491">
                  <c:v>5.7875500000000004</c:v>
                </c:pt>
                <c:pt idx="8492">
                  <c:v>6.2251000000000003</c:v>
                </c:pt>
                <c:pt idx="8493">
                  <c:v>6.2644000000000002</c:v>
                </c:pt>
                <c:pt idx="8494">
                  <c:v>4.9162400000000002</c:v>
                </c:pt>
                <c:pt idx="8495">
                  <c:v>4.1463900000000002</c:v>
                </c:pt>
                <c:pt idx="8496">
                  <c:v>8.7581199999999999</c:v>
                </c:pt>
                <c:pt idx="8497">
                  <c:v>3.61375</c:v>
                </c:pt>
                <c:pt idx="8498">
                  <c:v>2.2140499999999999</c:v>
                </c:pt>
                <c:pt idx="8499">
                  <c:v>3.3258100000000002</c:v>
                </c:pt>
                <c:pt idx="8500">
                  <c:v>4.6567299999999996</c:v>
                </c:pt>
                <c:pt idx="8501">
                  <c:v>5.6051900000000003</c:v>
                </c:pt>
                <c:pt idx="8502">
                  <c:v>7.9281800000000002</c:v>
                </c:pt>
                <c:pt idx="8503">
                  <c:v>6.7927999999999997</c:v>
                </c:pt>
                <c:pt idx="8504">
                  <c:v>7.3380700000000001</c:v>
                </c:pt>
                <c:pt idx="8505">
                  <c:v>7.2743200000000003</c:v>
                </c:pt>
                <c:pt idx="8506">
                  <c:v>5.99451</c:v>
                </c:pt>
                <c:pt idx="8507">
                  <c:v>2.7075800000000001</c:v>
                </c:pt>
                <c:pt idx="8508">
                  <c:v>7.4219600000000003</c:v>
                </c:pt>
                <c:pt idx="8509">
                  <c:v>8.6569599999999998</c:v>
                </c:pt>
                <c:pt idx="8510">
                  <c:v>3.1939700000000002</c:v>
                </c:pt>
                <c:pt idx="8511">
                  <c:v>7.3598699999999999</c:v>
                </c:pt>
                <c:pt idx="8512">
                  <c:v>7.2463199999999999</c:v>
                </c:pt>
                <c:pt idx="8513">
                  <c:v>2.2368999999999999</c:v>
                </c:pt>
                <c:pt idx="8514">
                  <c:v>2.9679700000000002</c:v>
                </c:pt>
                <c:pt idx="8515">
                  <c:v>6.86808</c:v>
                </c:pt>
                <c:pt idx="8516">
                  <c:v>8.4189500000000006</c:v>
                </c:pt>
                <c:pt idx="8517">
                  <c:v>7.6579699999999997</c:v>
                </c:pt>
                <c:pt idx="8518">
                  <c:v>2.60276</c:v>
                </c:pt>
                <c:pt idx="8519">
                  <c:v>4.3270999999999997</c:v>
                </c:pt>
                <c:pt idx="8520">
                  <c:v>2.8532799999999998</c:v>
                </c:pt>
                <c:pt idx="8521">
                  <c:v>3.3929</c:v>
                </c:pt>
                <c:pt idx="8522">
                  <c:v>6.9050099999999999</c:v>
                </c:pt>
                <c:pt idx="8523">
                  <c:v>5.1252300000000002</c:v>
                </c:pt>
                <c:pt idx="8524">
                  <c:v>3.6547200000000002</c:v>
                </c:pt>
                <c:pt idx="8525">
                  <c:v>4.2164599999999997</c:v>
                </c:pt>
                <c:pt idx="8526">
                  <c:v>6.2513199999999998</c:v>
                </c:pt>
                <c:pt idx="8527">
                  <c:v>8.6175700000000006</c:v>
                </c:pt>
                <c:pt idx="8528">
                  <c:v>6.4295799999999996</c:v>
                </c:pt>
                <c:pt idx="8529">
                  <c:v>6.1046699999999996</c:v>
                </c:pt>
                <c:pt idx="8530">
                  <c:v>9.2296899999999997</c:v>
                </c:pt>
                <c:pt idx="8531">
                  <c:v>9.3774700000000006</c:v>
                </c:pt>
                <c:pt idx="8532">
                  <c:v>4.30715</c:v>
                </c:pt>
                <c:pt idx="8533">
                  <c:v>6.4842500000000003</c:v>
                </c:pt>
                <c:pt idx="8534">
                  <c:v>3.7867199999999999</c:v>
                </c:pt>
                <c:pt idx="8535">
                  <c:v>3.2785199999999999</c:v>
                </c:pt>
                <c:pt idx="8536">
                  <c:v>8.5832999999999995</c:v>
                </c:pt>
                <c:pt idx="8537">
                  <c:v>4.6324699999999996</c:v>
                </c:pt>
                <c:pt idx="8538">
                  <c:v>4.0191400000000002</c:v>
                </c:pt>
                <c:pt idx="8539">
                  <c:v>4.6170600000000004</c:v>
                </c:pt>
                <c:pt idx="8540">
                  <c:v>3.2447499999999998</c:v>
                </c:pt>
                <c:pt idx="8541">
                  <c:v>4.8433400000000004</c:v>
                </c:pt>
                <c:pt idx="8542">
                  <c:v>3.1333799999999998</c:v>
                </c:pt>
                <c:pt idx="8543">
                  <c:v>3.7629700000000001</c:v>
                </c:pt>
                <c:pt idx="8544">
                  <c:v>2.5425</c:v>
                </c:pt>
                <c:pt idx="8545">
                  <c:v>5.1326099999999997</c:v>
                </c:pt>
                <c:pt idx="8546">
                  <c:v>6.9364299999999997</c:v>
                </c:pt>
                <c:pt idx="8547">
                  <c:v>7.3666200000000002</c:v>
                </c:pt>
                <c:pt idx="8548">
                  <c:v>3.1381700000000001</c:v>
                </c:pt>
                <c:pt idx="8549">
                  <c:v>7.0366400000000002</c:v>
                </c:pt>
                <c:pt idx="8550">
                  <c:v>2.5225200000000001</c:v>
                </c:pt>
                <c:pt idx="8551">
                  <c:v>5.1439599999999999</c:v>
                </c:pt>
                <c:pt idx="8552">
                  <c:v>2.75027</c:v>
                </c:pt>
                <c:pt idx="8553">
                  <c:v>2.8931</c:v>
                </c:pt>
                <c:pt idx="8554">
                  <c:v>3.34219</c:v>
                </c:pt>
                <c:pt idx="8555">
                  <c:v>4.5523300000000004</c:v>
                </c:pt>
                <c:pt idx="8556">
                  <c:v>3.9636499999999999</c:v>
                </c:pt>
                <c:pt idx="8557">
                  <c:v>5.8208500000000001</c:v>
                </c:pt>
                <c:pt idx="8558">
                  <c:v>3.6516099999999998</c:v>
                </c:pt>
                <c:pt idx="8559">
                  <c:v>4.8756000000000004</c:v>
                </c:pt>
                <c:pt idx="8560">
                  <c:v>5.6737599999999997</c:v>
                </c:pt>
                <c:pt idx="8561">
                  <c:v>6.0017199999999997</c:v>
                </c:pt>
                <c:pt idx="8562">
                  <c:v>2.14107</c:v>
                </c:pt>
                <c:pt idx="8563">
                  <c:v>4.3933900000000001</c:v>
                </c:pt>
                <c:pt idx="8564">
                  <c:v>2.6245500000000002</c:v>
                </c:pt>
                <c:pt idx="8565">
                  <c:v>6.30131</c:v>
                </c:pt>
                <c:pt idx="8566">
                  <c:v>4.7261300000000004</c:v>
                </c:pt>
                <c:pt idx="8567">
                  <c:v>5.5315599999999998</c:v>
                </c:pt>
                <c:pt idx="8568">
                  <c:v>4.0789200000000001</c:v>
                </c:pt>
                <c:pt idx="8569">
                  <c:v>4.2229200000000002</c:v>
                </c:pt>
                <c:pt idx="8570">
                  <c:v>6.8126699999999998</c:v>
                </c:pt>
                <c:pt idx="8571">
                  <c:v>3.8807399999999999</c:v>
                </c:pt>
                <c:pt idx="8572">
                  <c:v>6.7333499999999997</c:v>
                </c:pt>
                <c:pt idx="8573">
                  <c:v>1.96007</c:v>
                </c:pt>
                <c:pt idx="8574">
                  <c:v>8.6799400000000002</c:v>
                </c:pt>
                <c:pt idx="8575">
                  <c:v>7.2395699999999996</c:v>
                </c:pt>
                <c:pt idx="8576">
                  <c:v>7.4420200000000003</c:v>
                </c:pt>
                <c:pt idx="8577">
                  <c:v>2.6401300000000001</c:v>
                </c:pt>
                <c:pt idx="8578">
                  <c:v>6.1</c:v>
                </c:pt>
                <c:pt idx="8579">
                  <c:v>1.9205700000000001</c:v>
                </c:pt>
                <c:pt idx="8580">
                  <c:v>4.1283099999999999</c:v>
                </c:pt>
                <c:pt idx="8581">
                  <c:v>4.3728100000000003</c:v>
                </c:pt>
                <c:pt idx="8582">
                  <c:v>8.6298600000000008</c:v>
                </c:pt>
                <c:pt idx="8583">
                  <c:v>10.08938</c:v>
                </c:pt>
                <c:pt idx="8584">
                  <c:v>5.8247299999999997</c:v>
                </c:pt>
                <c:pt idx="8585">
                  <c:v>5.6691799999999999</c:v>
                </c:pt>
                <c:pt idx="8586">
                  <c:v>4.6922800000000002</c:v>
                </c:pt>
                <c:pt idx="8587">
                  <c:v>7.6328199999999997</c:v>
                </c:pt>
                <c:pt idx="8588">
                  <c:v>4.5572600000000003</c:v>
                </c:pt>
                <c:pt idx="8589">
                  <c:v>3.5003199999999999</c:v>
                </c:pt>
                <c:pt idx="8590">
                  <c:v>8.7453900000000004</c:v>
                </c:pt>
                <c:pt idx="8591">
                  <c:v>8.2148299999999992</c:v>
                </c:pt>
                <c:pt idx="8592">
                  <c:v>5.1172000000000004</c:v>
                </c:pt>
                <c:pt idx="8593">
                  <c:v>5.3049900000000001</c:v>
                </c:pt>
                <c:pt idx="8594">
                  <c:v>5.8042499999999997</c:v>
                </c:pt>
                <c:pt idx="8595">
                  <c:v>2.5155099999999999</c:v>
                </c:pt>
                <c:pt idx="8596">
                  <c:v>5.3440300000000001</c:v>
                </c:pt>
                <c:pt idx="8597">
                  <c:v>7.5392200000000003</c:v>
                </c:pt>
                <c:pt idx="8598">
                  <c:v>7.3642000000000003</c:v>
                </c:pt>
                <c:pt idx="8599">
                  <c:v>5.3964499999999997</c:v>
                </c:pt>
                <c:pt idx="8600">
                  <c:v>7.2127400000000002</c:v>
                </c:pt>
                <c:pt idx="8601">
                  <c:v>2.2682799999999999</c:v>
                </c:pt>
                <c:pt idx="8602">
                  <c:v>7.1555400000000002</c:v>
                </c:pt>
                <c:pt idx="8603">
                  <c:v>3.5805799999999999</c:v>
                </c:pt>
                <c:pt idx="8604">
                  <c:v>7.3346200000000001</c:v>
                </c:pt>
                <c:pt idx="8605">
                  <c:v>6.5906099999999999</c:v>
                </c:pt>
                <c:pt idx="8606">
                  <c:v>8.1211300000000008</c:v>
                </c:pt>
                <c:pt idx="8607">
                  <c:v>4.0115999999999996</c:v>
                </c:pt>
                <c:pt idx="8608">
                  <c:v>4.4390200000000002</c:v>
                </c:pt>
                <c:pt idx="8609">
                  <c:v>5.9642400000000002</c:v>
                </c:pt>
                <c:pt idx="8610">
                  <c:v>8.3380799999999997</c:v>
                </c:pt>
                <c:pt idx="8611">
                  <c:v>2.4007200000000002</c:v>
                </c:pt>
                <c:pt idx="8612">
                  <c:v>7.7538299999999998</c:v>
                </c:pt>
                <c:pt idx="8613">
                  <c:v>2.42103</c:v>
                </c:pt>
                <c:pt idx="8614">
                  <c:v>8.2694299999999998</c:v>
                </c:pt>
                <c:pt idx="8615">
                  <c:v>6.2397200000000002</c:v>
                </c:pt>
                <c:pt idx="8616">
                  <c:v>2.7961299999999998</c:v>
                </c:pt>
                <c:pt idx="8617">
                  <c:v>5.97872</c:v>
                </c:pt>
                <c:pt idx="8618">
                  <c:v>2.9473400000000001</c:v>
                </c:pt>
                <c:pt idx="8619">
                  <c:v>5.71448</c:v>
                </c:pt>
                <c:pt idx="8620">
                  <c:v>4.1653000000000002</c:v>
                </c:pt>
                <c:pt idx="8621">
                  <c:v>11.95814</c:v>
                </c:pt>
                <c:pt idx="8622">
                  <c:v>6.5585399999999998</c:v>
                </c:pt>
                <c:pt idx="8623">
                  <c:v>5.8752000000000004</c:v>
                </c:pt>
                <c:pt idx="8624">
                  <c:v>3.48062</c:v>
                </c:pt>
                <c:pt idx="8625">
                  <c:v>5.1950500000000002</c:v>
                </c:pt>
                <c:pt idx="8626">
                  <c:v>5.8654400000000004</c:v>
                </c:pt>
                <c:pt idx="8627">
                  <c:v>7.4963199999999999</c:v>
                </c:pt>
                <c:pt idx="8628">
                  <c:v>6.4607000000000001</c:v>
                </c:pt>
                <c:pt idx="8629">
                  <c:v>4.9915099999999999</c:v>
                </c:pt>
                <c:pt idx="8630">
                  <c:v>5.2059199999999999</c:v>
                </c:pt>
                <c:pt idx="8631">
                  <c:v>7.3253700000000004</c:v>
                </c:pt>
                <c:pt idx="8632">
                  <c:v>9.2261799999999994</c:v>
                </c:pt>
                <c:pt idx="8633">
                  <c:v>2.7644199999999999</c:v>
                </c:pt>
                <c:pt idx="8634">
                  <c:v>9.2403899999999997</c:v>
                </c:pt>
                <c:pt idx="8635">
                  <c:v>7.0882899999999998</c:v>
                </c:pt>
                <c:pt idx="8636">
                  <c:v>8.7244799999999998</c:v>
                </c:pt>
                <c:pt idx="8637">
                  <c:v>4.6788600000000002</c:v>
                </c:pt>
                <c:pt idx="8638">
                  <c:v>7.6394900000000003</c:v>
                </c:pt>
                <c:pt idx="8639">
                  <c:v>7.5119499999999997</c:v>
                </c:pt>
                <c:pt idx="8640">
                  <c:v>6.52508</c:v>
                </c:pt>
                <c:pt idx="8641">
                  <c:v>3.9960200000000001</c:v>
                </c:pt>
                <c:pt idx="8642">
                  <c:v>2.8679199999999998</c:v>
                </c:pt>
                <c:pt idx="8643">
                  <c:v>4.7752600000000003</c:v>
                </c:pt>
                <c:pt idx="8644">
                  <c:v>7.5425500000000003</c:v>
                </c:pt>
                <c:pt idx="8645">
                  <c:v>3.9987200000000001</c:v>
                </c:pt>
                <c:pt idx="8646">
                  <c:v>6.3632499999999999</c:v>
                </c:pt>
                <c:pt idx="8647">
                  <c:v>4.6931900000000004</c:v>
                </c:pt>
                <c:pt idx="8648">
                  <c:v>8.2658299999999993</c:v>
                </c:pt>
                <c:pt idx="8649">
                  <c:v>4.7288899999999998</c:v>
                </c:pt>
                <c:pt idx="8650">
                  <c:v>9.6266400000000001</c:v>
                </c:pt>
                <c:pt idx="8651">
                  <c:v>5.0966699999999996</c:v>
                </c:pt>
                <c:pt idx="8652">
                  <c:v>4.9322800000000004</c:v>
                </c:pt>
                <c:pt idx="8653">
                  <c:v>3.0251199999999998</c:v>
                </c:pt>
                <c:pt idx="8654">
                  <c:v>3.1020300000000001</c:v>
                </c:pt>
                <c:pt idx="8655">
                  <c:v>5.3798000000000004</c:v>
                </c:pt>
                <c:pt idx="8656">
                  <c:v>4.1032400000000004</c:v>
                </c:pt>
                <c:pt idx="8657">
                  <c:v>5.0619800000000001</c:v>
                </c:pt>
                <c:pt idx="8658">
                  <c:v>6.1641500000000002</c:v>
                </c:pt>
                <c:pt idx="8659">
                  <c:v>5.1468499999999997</c:v>
                </c:pt>
                <c:pt idx="8660">
                  <c:v>4.5871599999999999</c:v>
                </c:pt>
                <c:pt idx="8661">
                  <c:v>6.0576499999999998</c:v>
                </c:pt>
                <c:pt idx="8662">
                  <c:v>7.5635300000000001</c:v>
                </c:pt>
                <c:pt idx="8663">
                  <c:v>5.1633699999999996</c:v>
                </c:pt>
                <c:pt idx="8664">
                  <c:v>5.9811500000000004</c:v>
                </c:pt>
                <c:pt idx="8665">
                  <c:v>4.8236800000000004</c:v>
                </c:pt>
                <c:pt idx="8666">
                  <c:v>6.1263899999999998</c:v>
                </c:pt>
                <c:pt idx="8667">
                  <c:v>7.4294700000000002</c:v>
                </c:pt>
                <c:pt idx="8668">
                  <c:v>7.8946300000000003</c:v>
                </c:pt>
                <c:pt idx="8669">
                  <c:v>7.5821300000000003</c:v>
                </c:pt>
                <c:pt idx="8670">
                  <c:v>4.0481600000000002</c:v>
                </c:pt>
                <c:pt idx="8671">
                  <c:v>6.1675199999999997</c:v>
                </c:pt>
                <c:pt idx="8672">
                  <c:v>6.3555999999999999</c:v>
                </c:pt>
                <c:pt idx="8673">
                  <c:v>4.61951</c:v>
                </c:pt>
                <c:pt idx="8674">
                  <c:v>7.3039699999999996</c:v>
                </c:pt>
                <c:pt idx="8675">
                  <c:v>7.2289899999999996</c:v>
                </c:pt>
                <c:pt idx="8676">
                  <c:v>6.1539999999999999</c:v>
                </c:pt>
                <c:pt idx="8677">
                  <c:v>5.5148900000000003</c:v>
                </c:pt>
                <c:pt idx="8678">
                  <c:v>5.1424200000000004</c:v>
                </c:pt>
                <c:pt idx="8679">
                  <c:v>6.1321000000000003</c:v>
                </c:pt>
                <c:pt idx="8680">
                  <c:v>7.0094000000000003</c:v>
                </c:pt>
                <c:pt idx="8681">
                  <c:v>6.5480700000000001</c:v>
                </c:pt>
                <c:pt idx="8682">
                  <c:v>5.6470599999999997</c:v>
                </c:pt>
                <c:pt idx="8683">
                  <c:v>3.8328500000000001</c:v>
                </c:pt>
                <c:pt idx="8684">
                  <c:v>6.0872000000000002</c:v>
                </c:pt>
                <c:pt idx="8685">
                  <c:v>2.4133499999999999</c:v>
                </c:pt>
                <c:pt idx="8686">
                  <c:v>2.8764400000000001</c:v>
                </c:pt>
                <c:pt idx="8687">
                  <c:v>5.3298199999999998</c:v>
                </c:pt>
                <c:pt idx="8688">
                  <c:v>5.0780099999999999</c:v>
                </c:pt>
                <c:pt idx="8689">
                  <c:v>2.1905199999999998</c:v>
                </c:pt>
                <c:pt idx="8690">
                  <c:v>3.45207</c:v>
                </c:pt>
                <c:pt idx="8691">
                  <c:v>5.7735300000000001</c:v>
                </c:pt>
                <c:pt idx="8692">
                  <c:v>3.1336900000000001</c:v>
                </c:pt>
                <c:pt idx="8693">
                  <c:v>3.4439700000000002</c:v>
                </c:pt>
                <c:pt idx="8694">
                  <c:v>5.0325699999999998</c:v>
                </c:pt>
                <c:pt idx="8695">
                  <c:v>4.6853199999999999</c:v>
                </c:pt>
                <c:pt idx="8696">
                  <c:v>3.9771200000000002</c:v>
                </c:pt>
                <c:pt idx="8697">
                  <c:v>3.4550200000000002</c:v>
                </c:pt>
                <c:pt idx="8698">
                  <c:v>2.4001000000000001</c:v>
                </c:pt>
                <c:pt idx="8699">
                  <c:v>5.0952900000000003</c:v>
                </c:pt>
                <c:pt idx="8700">
                  <c:v>5.4914699999999996</c:v>
                </c:pt>
                <c:pt idx="8701">
                  <c:v>2.6974300000000002</c:v>
                </c:pt>
                <c:pt idx="8702">
                  <c:v>4.8089399999999998</c:v>
                </c:pt>
                <c:pt idx="8703">
                  <c:v>3.6906599999999998</c:v>
                </c:pt>
                <c:pt idx="8704">
                  <c:v>2.8242799999999999</c:v>
                </c:pt>
                <c:pt idx="8705">
                  <c:v>3.4830199999999998</c:v>
                </c:pt>
                <c:pt idx="8706">
                  <c:v>2.9049200000000002</c:v>
                </c:pt>
                <c:pt idx="8707">
                  <c:v>3.5003199999999999</c:v>
                </c:pt>
                <c:pt idx="8708">
                  <c:v>5.7458099999999996</c:v>
                </c:pt>
                <c:pt idx="8709">
                  <c:v>4.9592200000000002</c:v>
                </c:pt>
                <c:pt idx="8710">
                  <c:v>4.1021200000000002</c:v>
                </c:pt>
                <c:pt idx="8711">
                  <c:v>5.5567200000000003</c:v>
                </c:pt>
                <c:pt idx="8712">
                  <c:v>6.0713499999999998</c:v>
                </c:pt>
                <c:pt idx="8713">
                  <c:v>3.0245500000000001</c:v>
                </c:pt>
                <c:pt idx="8714">
                  <c:v>4.2895099999999999</c:v>
                </c:pt>
                <c:pt idx="8715">
                  <c:v>7.6309800000000001</c:v>
                </c:pt>
                <c:pt idx="8716">
                  <c:v>4.1557899999999997</c:v>
                </c:pt>
                <c:pt idx="8717">
                  <c:v>2.3141600000000002</c:v>
                </c:pt>
                <c:pt idx="8718">
                  <c:v>2.6687699999999999</c:v>
                </c:pt>
                <c:pt idx="8719">
                  <c:v>2.92395</c:v>
                </c:pt>
                <c:pt idx="8720">
                  <c:v>2.5131700000000001</c:v>
                </c:pt>
                <c:pt idx="8721">
                  <c:v>4.1123000000000003</c:v>
                </c:pt>
                <c:pt idx="8722">
                  <c:v>8.0729600000000001</c:v>
                </c:pt>
                <c:pt idx="8723">
                  <c:v>2.92395</c:v>
                </c:pt>
                <c:pt idx="8724">
                  <c:v>5.5687899999999999</c:v>
                </c:pt>
                <c:pt idx="8725">
                  <c:v>2.9655499999999999</c:v>
                </c:pt>
                <c:pt idx="8726">
                  <c:v>2.9514200000000002</c:v>
                </c:pt>
                <c:pt idx="8727">
                  <c:v>2.8332700000000002</c:v>
                </c:pt>
                <c:pt idx="8728">
                  <c:v>5.3987999999999996</c:v>
                </c:pt>
                <c:pt idx="8729">
                  <c:v>4.7298900000000001</c:v>
                </c:pt>
                <c:pt idx="8730">
                  <c:v>8.3795500000000001</c:v>
                </c:pt>
                <c:pt idx="8731">
                  <c:v>2.4212899999999999</c:v>
                </c:pt>
                <c:pt idx="8732">
                  <c:v>8.87622</c:v>
                </c:pt>
                <c:pt idx="8733">
                  <c:v>5.6786399999999997</c:v>
                </c:pt>
                <c:pt idx="8734">
                  <c:v>2.9679700000000002</c:v>
                </c:pt>
                <c:pt idx="8735">
                  <c:v>4.5728200000000001</c:v>
                </c:pt>
                <c:pt idx="8736">
                  <c:v>5.1081899999999996</c:v>
                </c:pt>
                <c:pt idx="8737">
                  <c:v>4.4598399999999998</c:v>
                </c:pt>
                <c:pt idx="8738">
                  <c:v>4.9653099999999997</c:v>
                </c:pt>
                <c:pt idx="8739">
                  <c:v>7.1903699999999997</c:v>
                </c:pt>
                <c:pt idx="8740">
                  <c:v>5.2858799999999997</c:v>
                </c:pt>
                <c:pt idx="8741">
                  <c:v>5.89886</c:v>
                </c:pt>
                <c:pt idx="8742">
                  <c:v>5.00603</c:v>
                </c:pt>
                <c:pt idx="8743">
                  <c:v>5.7513500000000004</c:v>
                </c:pt>
                <c:pt idx="8744">
                  <c:v>5.9736700000000003</c:v>
                </c:pt>
                <c:pt idx="8745">
                  <c:v>3.8272400000000002</c:v>
                </c:pt>
                <c:pt idx="8746">
                  <c:v>4.5006399999999998</c:v>
                </c:pt>
                <c:pt idx="8747">
                  <c:v>4.2145299999999999</c:v>
                </c:pt>
                <c:pt idx="8748">
                  <c:v>4.8392400000000002</c:v>
                </c:pt>
                <c:pt idx="8749">
                  <c:v>5.8507699999999998</c:v>
                </c:pt>
                <c:pt idx="8750">
                  <c:v>7.0154500000000004</c:v>
                </c:pt>
                <c:pt idx="8751">
                  <c:v>6.96075</c:v>
                </c:pt>
                <c:pt idx="8752">
                  <c:v>6.4616899999999999</c:v>
                </c:pt>
                <c:pt idx="8753">
                  <c:v>6.0706300000000004</c:v>
                </c:pt>
                <c:pt idx="8754">
                  <c:v>6.0045200000000003</c:v>
                </c:pt>
                <c:pt idx="8755">
                  <c:v>4.5666599999999997</c:v>
                </c:pt>
                <c:pt idx="8756">
                  <c:v>2.4056099999999998</c:v>
                </c:pt>
                <c:pt idx="8757">
                  <c:v>5.6255100000000002</c:v>
                </c:pt>
                <c:pt idx="8758">
                  <c:v>5.2374799999999997</c:v>
                </c:pt>
                <c:pt idx="8759">
                  <c:v>6.7721099999999996</c:v>
                </c:pt>
                <c:pt idx="8760">
                  <c:v>3.1661199999999998</c:v>
                </c:pt>
                <c:pt idx="8761">
                  <c:v>5.4994100000000001</c:v>
                </c:pt>
                <c:pt idx="8762">
                  <c:v>4.0539899999999998</c:v>
                </c:pt>
                <c:pt idx="8763">
                  <c:v>6.3792999999999997</c:v>
                </c:pt>
                <c:pt idx="8764">
                  <c:v>5.2385000000000002</c:v>
                </c:pt>
                <c:pt idx="8765">
                  <c:v>6.0578099999999999</c:v>
                </c:pt>
                <c:pt idx="8766">
                  <c:v>4.2671900000000003</c:v>
                </c:pt>
                <c:pt idx="8767">
                  <c:v>6.3577000000000004</c:v>
                </c:pt>
                <c:pt idx="8768">
                  <c:v>6.4165299999999998</c:v>
                </c:pt>
                <c:pt idx="8769">
                  <c:v>4.9729000000000001</c:v>
                </c:pt>
                <c:pt idx="8770">
                  <c:v>4.9327100000000002</c:v>
                </c:pt>
                <c:pt idx="8771">
                  <c:v>6.5819900000000002</c:v>
                </c:pt>
                <c:pt idx="8772">
                  <c:v>8.1072900000000008</c:v>
                </c:pt>
                <c:pt idx="8773">
                  <c:v>6.7828900000000001</c:v>
                </c:pt>
                <c:pt idx="8774">
                  <c:v>2.9985300000000001</c:v>
                </c:pt>
                <c:pt idx="8775">
                  <c:v>8.7950499999999998</c:v>
                </c:pt>
                <c:pt idx="8776">
                  <c:v>6.7926399999999996</c:v>
                </c:pt>
                <c:pt idx="8777">
                  <c:v>2.6460300000000001</c:v>
                </c:pt>
                <c:pt idx="8778">
                  <c:v>4.7955500000000004</c:v>
                </c:pt>
                <c:pt idx="8779">
                  <c:v>4.2027700000000001</c:v>
                </c:pt>
                <c:pt idx="8780">
                  <c:v>5.0190299999999999</c:v>
                </c:pt>
                <c:pt idx="8781">
                  <c:v>8.6940399999999993</c:v>
                </c:pt>
                <c:pt idx="8782">
                  <c:v>5.3230899999999997</c:v>
                </c:pt>
                <c:pt idx="8783">
                  <c:v>5.1040900000000002</c:v>
                </c:pt>
                <c:pt idx="8784">
                  <c:v>6.6936900000000001</c:v>
                </c:pt>
                <c:pt idx="8785">
                  <c:v>4.2235899999999997</c:v>
                </c:pt>
                <c:pt idx="8786">
                  <c:v>4.9161799999999998</c:v>
                </c:pt>
                <c:pt idx="8787">
                  <c:v>6.5796099999999997</c:v>
                </c:pt>
                <c:pt idx="8788">
                  <c:v>6.7962699999999998</c:v>
                </c:pt>
                <c:pt idx="8789">
                  <c:v>7.7174800000000001</c:v>
                </c:pt>
                <c:pt idx="8790">
                  <c:v>4.1009799999999998</c:v>
                </c:pt>
                <c:pt idx="8791">
                  <c:v>5.0278700000000001</c:v>
                </c:pt>
                <c:pt idx="8792">
                  <c:v>7.7974300000000003</c:v>
                </c:pt>
                <c:pt idx="8793">
                  <c:v>3.8610000000000002</c:v>
                </c:pt>
                <c:pt idx="8794">
                  <c:v>2.5579700000000001</c:v>
                </c:pt>
                <c:pt idx="8795">
                  <c:v>3.6396999999999999</c:v>
                </c:pt>
                <c:pt idx="8796">
                  <c:v>7.0556700000000001</c:v>
                </c:pt>
                <c:pt idx="8797">
                  <c:v>5.7672100000000004</c:v>
                </c:pt>
                <c:pt idx="8798">
                  <c:v>6.4645799999999998</c:v>
                </c:pt>
                <c:pt idx="8799">
                  <c:v>8.4809900000000003</c:v>
                </c:pt>
                <c:pt idx="8800">
                  <c:v>5.0058800000000003</c:v>
                </c:pt>
                <c:pt idx="8801">
                  <c:v>8.7262500000000003</c:v>
                </c:pt>
                <c:pt idx="8802">
                  <c:v>3.11558</c:v>
                </c:pt>
                <c:pt idx="8803">
                  <c:v>6.7992499999999998</c:v>
                </c:pt>
                <c:pt idx="8804">
                  <c:v>6.2390600000000003</c:v>
                </c:pt>
                <c:pt idx="8805">
                  <c:v>5.9853100000000001</c:v>
                </c:pt>
                <c:pt idx="8806">
                  <c:v>8.7836599999999994</c:v>
                </c:pt>
                <c:pt idx="8807">
                  <c:v>2.25725</c:v>
                </c:pt>
                <c:pt idx="8808">
                  <c:v>7.2343500000000001</c:v>
                </c:pt>
                <c:pt idx="8809">
                  <c:v>6.00678</c:v>
                </c:pt>
                <c:pt idx="8810">
                  <c:v>6.8499699999999999</c:v>
                </c:pt>
                <c:pt idx="8811">
                  <c:v>2.2750400000000002</c:v>
                </c:pt>
                <c:pt idx="8812">
                  <c:v>3.3691800000000001</c:v>
                </c:pt>
                <c:pt idx="8813">
                  <c:v>6.2954499999999998</c:v>
                </c:pt>
                <c:pt idx="8814">
                  <c:v>3.35501</c:v>
                </c:pt>
                <c:pt idx="8815">
                  <c:v>7.0458100000000004</c:v>
                </c:pt>
                <c:pt idx="8816">
                  <c:v>7.6104000000000003</c:v>
                </c:pt>
                <c:pt idx="8817">
                  <c:v>7.8091400000000002</c:v>
                </c:pt>
                <c:pt idx="8818">
                  <c:v>6.3450499999999996</c:v>
                </c:pt>
                <c:pt idx="8819">
                  <c:v>10.365740000000001</c:v>
                </c:pt>
                <c:pt idx="8820">
                  <c:v>4.24057</c:v>
                </c:pt>
                <c:pt idx="8821">
                  <c:v>4.1763199999999996</c:v>
                </c:pt>
                <c:pt idx="8822">
                  <c:v>3.0320999999999998</c:v>
                </c:pt>
                <c:pt idx="8823">
                  <c:v>6.9235199999999999</c:v>
                </c:pt>
                <c:pt idx="8824">
                  <c:v>2.8044199999999999</c:v>
                </c:pt>
                <c:pt idx="8825">
                  <c:v>7.7318699999999998</c:v>
                </c:pt>
                <c:pt idx="8826">
                  <c:v>5.4640899999999997</c:v>
                </c:pt>
                <c:pt idx="8827">
                  <c:v>2.8547600000000002</c:v>
                </c:pt>
                <c:pt idx="8828">
                  <c:v>11.53523</c:v>
                </c:pt>
                <c:pt idx="8829">
                  <c:v>5.7975700000000003</c:v>
                </c:pt>
                <c:pt idx="8830">
                  <c:v>6.3100699999999996</c:v>
                </c:pt>
                <c:pt idx="8831">
                  <c:v>3.0757400000000001</c:v>
                </c:pt>
                <c:pt idx="8832">
                  <c:v>4.1009799999999998</c:v>
                </c:pt>
                <c:pt idx="8833">
                  <c:v>6.9477799999999998</c:v>
                </c:pt>
                <c:pt idx="8834">
                  <c:v>4.0675999999999997</c:v>
                </c:pt>
                <c:pt idx="8835">
                  <c:v>2.9345400000000001</c:v>
                </c:pt>
                <c:pt idx="8836">
                  <c:v>4.7747599999999997</c:v>
                </c:pt>
                <c:pt idx="8837">
                  <c:v>2.2519100000000001</c:v>
                </c:pt>
                <c:pt idx="8838">
                  <c:v>6.2877299999999998</c:v>
                </c:pt>
                <c:pt idx="8839">
                  <c:v>2.4948999999999999</c:v>
                </c:pt>
                <c:pt idx="8840">
                  <c:v>3.2806299999999999</c:v>
                </c:pt>
                <c:pt idx="8841">
                  <c:v>4.2319000000000004</c:v>
                </c:pt>
                <c:pt idx="8842">
                  <c:v>6.8739800000000004</c:v>
                </c:pt>
                <c:pt idx="8843">
                  <c:v>9.9893800000000006</c:v>
                </c:pt>
                <c:pt idx="8844">
                  <c:v>6.40787</c:v>
                </c:pt>
                <c:pt idx="8845">
                  <c:v>6.5687699999999998</c:v>
                </c:pt>
                <c:pt idx="8846">
                  <c:v>4.5597099999999999</c:v>
                </c:pt>
                <c:pt idx="8847">
                  <c:v>1.94076</c:v>
                </c:pt>
                <c:pt idx="8848">
                  <c:v>3.9642599999999999</c:v>
                </c:pt>
                <c:pt idx="8849">
                  <c:v>2.68682</c:v>
                </c:pt>
                <c:pt idx="8850">
                  <c:v>10.73503</c:v>
                </c:pt>
                <c:pt idx="8851">
                  <c:v>3.9115799999999998</c:v>
                </c:pt>
                <c:pt idx="8852">
                  <c:v>9.0302699999999998</c:v>
                </c:pt>
                <c:pt idx="8853">
                  <c:v>4.4517100000000003</c:v>
                </c:pt>
                <c:pt idx="8854">
                  <c:v>6.8817300000000001</c:v>
                </c:pt>
                <c:pt idx="8855">
                  <c:v>1.86188</c:v>
                </c:pt>
                <c:pt idx="8856">
                  <c:v>4.5572600000000003</c:v>
                </c:pt>
                <c:pt idx="8857">
                  <c:v>4.3485800000000001</c:v>
                </c:pt>
                <c:pt idx="8858">
                  <c:v>6.3134499999999996</c:v>
                </c:pt>
                <c:pt idx="8859">
                  <c:v>2.32877</c:v>
                </c:pt>
                <c:pt idx="8860">
                  <c:v>2.2452299999999998</c:v>
                </c:pt>
                <c:pt idx="8861">
                  <c:v>2.3643700000000001</c:v>
                </c:pt>
                <c:pt idx="8862">
                  <c:v>2.6974300000000002</c:v>
                </c:pt>
                <c:pt idx="8863">
                  <c:v>5.3987999999999996</c:v>
                </c:pt>
                <c:pt idx="8864">
                  <c:v>4.2430700000000003</c:v>
                </c:pt>
                <c:pt idx="8865">
                  <c:v>3.8871199999999999</c:v>
                </c:pt>
                <c:pt idx="8866">
                  <c:v>4.9849399999999999</c:v>
                </c:pt>
                <c:pt idx="8867">
                  <c:v>3.1382699999999999</c:v>
                </c:pt>
                <c:pt idx="8868">
                  <c:v>5.2607799999999996</c:v>
                </c:pt>
                <c:pt idx="8869">
                  <c:v>3.4785699999999999</c:v>
                </c:pt>
                <c:pt idx="8870">
                  <c:v>4.73902</c:v>
                </c:pt>
                <c:pt idx="8871">
                  <c:v>4.73902</c:v>
                </c:pt>
                <c:pt idx="8872">
                  <c:v>4.73902</c:v>
                </c:pt>
                <c:pt idx="8873">
                  <c:v>3.30789</c:v>
                </c:pt>
                <c:pt idx="8874">
                  <c:v>1.8634900000000001</c:v>
                </c:pt>
                <c:pt idx="8875">
                  <c:v>5.9936600000000002</c:v>
                </c:pt>
                <c:pt idx="8876">
                  <c:v>4.1455799999999998</c:v>
                </c:pt>
                <c:pt idx="8877">
                  <c:v>2.90028</c:v>
                </c:pt>
                <c:pt idx="8878">
                  <c:v>4.0153100000000004</c:v>
                </c:pt>
                <c:pt idx="8879">
                  <c:v>6.2161299999999997</c:v>
                </c:pt>
                <c:pt idx="8880">
                  <c:v>4.16554</c:v>
                </c:pt>
                <c:pt idx="8881">
                  <c:v>10.411429999999999</c:v>
                </c:pt>
                <c:pt idx="8882">
                  <c:v>7.8428100000000001</c:v>
                </c:pt>
                <c:pt idx="8883">
                  <c:v>2.7960400000000001</c:v>
                </c:pt>
                <c:pt idx="8884">
                  <c:v>4.77963</c:v>
                </c:pt>
                <c:pt idx="8885">
                  <c:v>5.2353899999999998</c:v>
                </c:pt>
                <c:pt idx="8886">
                  <c:v>3.9009100000000001</c:v>
                </c:pt>
                <c:pt idx="8887">
                  <c:v>3.48583</c:v>
                </c:pt>
                <c:pt idx="8888">
                  <c:v>6.6021999999999998</c:v>
                </c:pt>
                <c:pt idx="8889">
                  <c:v>4.4278399999999998</c:v>
                </c:pt>
                <c:pt idx="8890">
                  <c:v>6.0045500000000001</c:v>
                </c:pt>
                <c:pt idx="8891">
                  <c:v>5.9725599999999996</c:v>
                </c:pt>
                <c:pt idx="8892">
                  <c:v>2.5193599999999998</c:v>
                </c:pt>
                <c:pt idx="8893">
                  <c:v>6.6429999999999998</c:v>
                </c:pt>
                <c:pt idx="8894">
                  <c:v>4.5242500000000003</c:v>
                </c:pt>
                <c:pt idx="8895">
                  <c:v>6.4209199999999997</c:v>
                </c:pt>
                <c:pt idx="8896">
                  <c:v>5.0781299999999998</c:v>
                </c:pt>
                <c:pt idx="8897">
                  <c:v>3.0802399999999999</c:v>
                </c:pt>
                <c:pt idx="8898">
                  <c:v>6.7194000000000003</c:v>
                </c:pt>
                <c:pt idx="8899">
                  <c:v>8.3367500000000003</c:v>
                </c:pt>
                <c:pt idx="8900">
                  <c:v>4.8407900000000001</c:v>
                </c:pt>
                <c:pt idx="8901">
                  <c:v>2.64758</c:v>
                </c:pt>
                <c:pt idx="8902">
                  <c:v>3.3877899999999999</c:v>
                </c:pt>
                <c:pt idx="8903">
                  <c:v>11.224690000000001</c:v>
                </c:pt>
                <c:pt idx="8904">
                  <c:v>6.3213699999999999</c:v>
                </c:pt>
                <c:pt idx="8905">
                  <c:v>4.9777500000000003</c:v>
                </c:pt>
                <c:pt idx="8906">
                  <c:v>8.2877700000000001</c:v>
                </c:pt>
                <c:pt idx="8907">
                  <c:v>7.5065900000000001</c:v>
                </c:pt>
                <c:pt idx="8908">
                  <c:v>1.9133800000000001</c:v>
                </c:pt>
                <c:pt idx="8909">
                  <c:v>2.93682</c:v>
                </c:pt>
                <c:pt idx="8910">
                  <c:v>5.1530100000000001</c:v>
                </c:pt>
                <c:pt idx="8911">
                  <c:v>5.5099400000000003</c:v>
                </c:pt>
                <c:pt idx="8912">
                  <c:v>2.1990099999999999</c:v>
                </c:pt>
                <c:pt idx="8913">
                  <c:v>8.5248200000000001</c:v>
                </c:pt>
                <c:pt idx="8914">
                  <c:v>6.0091400000000004</c:v>
                </c:pt>
                <c:pt idx="8915">
                  <c:v>5.9559100000000003</c:v>
                </c:pt>
                <c:pt idx="8916">
                  <c:v>6.4649700000000001</c:v>
                </c:pt>
                <c:pt idx="8917">
                  <c:v>6.7101800000000003</c:v>
                </c:pt>
                <c:pt idx="8918">
                  <c:v>4.51084</c:v>
                </c:pt>
                <c:pt idx="8919">
                  <c:v>7.7342199999999997</c:v>
                </c:pt>
                <c:pt idx="8920">
                  <c:v>3.8145899999999999</c:v>
                </c:pt>
                <c:pt idx="8921">
                  <c:v>4.2464199999999996</c:v>
                </c:pt>
                <c:pt idx="8922">
                  <c:v>4.7164000000000001</c:v>
                </c:pt>
                <c:pt idx="8923">
                  <c:v>3.24769</c:v>
                </c:pt>
                <c:pt idx="8924">
                  <c:v>2.2881100000000001</c:v>
                </c:pt>
                <c:pt idx="8925">
                  <c:v>5.4130500000000001</c:v>
                </c:pt>
                <c:pt idx="8926">
                  <c:v>7.0096999999999996</c:v>
                </c:pt>
                <c:pt idx="8927">
                  <c:v>3.09999</c:v>
                </c:pt>
                <c:pt idx="8928">
                  <c:v>4.9383800000000004</c:v>
                </c:pt>
                <c:pt idx="8929">
                  <c:v>2.59314</c:v>
                </c:pt>
                <c:pt idx="8930">
                  <c:v>4.4022399999999999</c:v>
                </c:pt>
                <c:pt idx="8931">
                  <c:v>2.0818300000000001</c:v>
                </c:pt>
                <c:pt idx="8932">
                  <c:v>10.271380000000001</c:v>
                </c:pt>
                <c:pt idx="8933">
                  <c:v>7.9159199999999998</c:v>
                </c:pt>
                <c:pt idx="8934">
                  <c:v>3.1972999999999998</c:v>
                </c:pt>
                <c:pt idx="8935">
                  <c:v>7.30999</c:v>
                </c:pt>
                <c:pt idx="8936">
                  <c:v>3.0251199999999998</c:v>
                </c:pt>
                <c:pt idx="8937">
                  <c:v>3.3587500000000001</c:v>
                </c:pt>
                <c:pt idx="8938">
                  <c:v>5.8248699999999998</c:v>
                </c:pt>
                <c:pt idx="8939">
                  <c:v>5.6448099999999997</c:v>
                </c:pt>
                <c:pt idx="8940">
                  <c:v>4.0377200000000002</c:v>
                </c:pt>
                <c:pt idx="8941">
                  <c:v>4.5839100000000004</c:v>
                </c:pt>
                <c:pt idx="8942">
                  <c:v>7.4634999999999998</c:v>
                </c:pt>
                <c:pt idx="8943">
                  <c:v>5.2167500000000002</c:v>
                </c:pt>
                <c:pt idx="8944">
                  <c:v>5.8533200000000001</c:v>
                </c:pt>
                <c:pt idx="8945">
                  <c:v>4.1853999999999996</c:v>
                </c:pt>
                <c:pt idx="8946">
                  <c:v>4.51084</c:v>
                </c:pt>
                <c:pt idx="8947">
                  <c:v>8.9418100000000003</c:v>
                </c:pt>
                <c:pt idx="8948">
                  <c:v>6.7112699999999998</c:v>
                </c:pt>
                <c:pt idx="8949">
                  <c:v>5.1827500000000004</c:v>
                </c:pt>
                <c:pt idx="8950">
                  <c:v>5.1279300000000001</c:v>
                </c:pt>
                <c:pt idx="8951">
                  <c:v>3.0111599999999998</c:v>
                </c:pt>
                <c:pt idx="8952">
                  <c:v>4.0003099999999998</c:v>
                </c:pt>
                <c:pt idx="8953">
                  <c:v>6.1031000000000004</c:v>
                </c:pt>
                <c:pt idx="8954">
                  <c:v>6.7993499999999996</c:v>
                </c:pt>
                <c:pt idx="8955">
                  <c:v>6.7832499999999998</c:v>
                </c:pt>
                <c:pt idx="8956">
                  <c:v>7.3562700000000003</c:v>
                </c:pt>
                <c:pt idx="8957">
                  <c:v>3.4369100000000001</c:v>
                </c:pt>
                <c:pt idx="8958">
                  <c:v>5.6486700000000001</c:v>
                </c:pt>
                <c:pt idx="8959">
                  <c:v>7.8979999999999997</c:v>
                </c:pt>
                <c:pt idx="8960">
                  <c:v>7.3041799999999997</c:v>
                </c:pt>
                <c:pt idx="8961">
                  <c:v>4.7149900000000002</c:v>
                </c:pt>
                <c:pt idx="8962">
                  <c:v>3.3678900000000001</c:v>
                </c:pt>
                <c:pt idx="8963">
                  <c:v>3.8386399999999998</c:v>
                </c:pt>
                <c:pt idx="8964">
                  <c:v>2.6977099999999998</c:v>
                </c:pt>
                <c:pt idx="8965">
                  <c:v>5.1819899999999999</c:v>
                </c:pt>
                <c:pt idx="8966">
                  <c:v>6.6180199999999996</c:v>
                </c:pt>
                <c:pt idx="8967">
                  <c:v>6.2871100000000002</c:v>
                </c:pt>
                <c:pt idx="8968">
                  <c:v>6.2550999999999997</c:v>
                </c:pt>
                <c:pt idx="8969">
                  <c:v>3.1373899999999999</c:v>
                </c:pt>
                <c:pt idx="8970">
                  <c:v>5.1367500000000001</c:v>
                </c:pt>
                <c:pt idx="8971">
                  <c:v>3.53186</c:v>
                </c:pt>
                <c:pt idx="8972">
                  <c:v>7.7370000000000001</c:v>
                </c:pt>
                <c:pt idx="8973">
                  <c:v>6.1394799999999998</c:v>
                </c:pt>
                <c:pt idx="8974">
                  <c:v>3.59415</c:v>
                </c:pt>
                <c:pt idx="8975">
                  <c:v>2.6982499999999998</c:v>
                </c:pt>
                <c:pt idx="8976">
                  <c:v>3.20017</c:v>
                </c:pt>
                <c:pt idx="8977">
                  <c:v>6.4274300000000002</c:v>
                </c:pt>
                <c:pt idx="8978">
                  <c:v>5.1977399999999996</c:v>
                </c:pt>
                <c:pt idx="8979">
                  <c:v>6.1021599999999996</c:v>
                </c:pt>
                <c:pt idx="8980">
                  <c:v>4.6792999999999996</c:v>
                </c:pt>
                <c:pt idx="8981">
                  <c:v>6.2585100000000002</c:v>
                </c:pt>
                <c:pt idx="8982">
                  <c:v>6.2716599999999998</c:v>
                </c:pt>
                <c:pt idx="8983">
                  <c:v>6.2889600000000003</c:v>
                </c:pt>
                <c:pt idx="8984">
                  <c:v>6.0887399999999996</c:v>
                </c:pt>
                <c:pt idx="8985">
                  <c:v>6.7385999999999999</c:v>
                </c:pt>
                <c:pt idx="8986">
                  <c:v>7.0578399999999997</c:v>
                </c:pt>
                <c:pt idx="8987">
                  <c:v>6.0081300000000004</c:v>
                </c:pt>
                <c:pt idx="8988">
                  <c:v>4.9500799999999998</c:v>
                </c:pt>
                <c:pt idx="8989">
                  <c:v>5.62608</c:v>
                </c:pt>
                <c:pt idx="8990">
                  <c:v>5.9754399999999999</c:v>
                </c:pt>
                <c:pt idx="8991">
                  <c:v>5.6316100000000002</c:v>
                </c:pt>
                <c:pt idx="8992">
                  <c:v>6.0744199999999999</c:v>
                </c:pt>
                <c:pt idx="8993">
                  <c:v>6.1565200000000004</c:v>
                </c:pt>
                <c:pt idx="8994">
                  <c:v>5.9116200000000001</c:v>
                </c:pt>
                <c:pt idx="8995">
                  <c:v>6.8747100000000003</c:v>
                </c:pt>
                <c:pt idx="8996">
                  <c:v>11.080019999999999</c:v>
                </c:pt>
                <c:pt idx="8997">
                  <c:v>6.2835000000000001</c:v>
                </c:pt>
                <c:pt idx="8998">
                  <c:v>8.5003200000000003</c:v>
                </c:pt>
                <c:pt idx="8999">
                  <c:v>4.9871600000000003</c:v>
                </c:pt>
                <c:pt idx="9000">
                  <c:v>7.0463699999999996</c:v>
                </c:pt>
                <c:pt idx="9001">
                  <c:v>5.6778199999999996</c:v>
                </c:pt>
                <c:pt idx="9002">
                  <c:v>6.4652399999999997</c:v>
                </c:pt>
                <c:pt idx="9003">
                  <c:v>7.2330199999999998</c:v>
                </c:pt>
                <c:pt idx="9004">
                  <c:v>6.7130599999999996</c:v>
                </c:pt>
                <c:pt idx="9005">
                  <c:v>7.03125</c:v>
                </c:pt>
                <c:pt idx="9006">
                  <c:v>7.11564</c:v>
                </c:pt>
                <c:pt idx="9007">
                  <c:v>6.2447600000000003</c:v>
                </c:pt>
                <c:pt idx="9008">
                  <c:v>5.7901600000000002</c:v>
                </c:pt>
                <c:pt idx="9009">
                  <c:v>6.1315900000000001</c:v>
                </c:pt>
                <c:pt idx="9010">
                  <c:v>4.8733700000000004</c:v>
                </c:pt>
                <c:pt idx="9011">
                  <c:v>7.7274399999999996</c:v>
                </c:pt>
                <c:pt idx="9012">
                  <c:v>7.2692500000000004</c:v>
                </c:pt>
                <c:pt idx="9013">
                  <c:v>6.5419400000000003</c:v>
                </c:pt>
                <c:pt idx="9014">
                  <c:v>8.7111099999999997</c:v>
                </c:pt>
                <c:pt idx="9015">
                  <c:v>6.73813</c:v>
                </c:pt>
                <c:pt idx="9016">
                  <c:v>5.6345099999999997</c:v>
                </c:pt>
                <c:pt idx="9017">
                  <c:v>10.001340000000001</c:v>
                </c:pt>
                <c:pt idx="9018">
                  <c:v>5.4113300000000004</c:v>
                </c:pt>
                <c:pt idx="9019">
                  <c:v>5.8519199999999998</c:v>
                </c:pt>
                <c:pt idx="9020">
                  <c:v>4.4220300000000003</c:v>
                </c:pt>
                <c:pt idx="9021">
                  <c:v>4.3624599999999996</c:v>
                </c:pt>
                <c:pt idx="9022">
                  <c:v>7.3399799999999997</c:v>
                </c:pt>
                <c:pt idx="9023">
                  <c:v>6.9080500000000002</c:v>
                </c:pt>
                <c:pt idx="9024">
                  <c:v>11.481909999999999</c:v>
                </c:pt>
                <c:pt idx="9025">
                  <c:v>5.3283300000000002</c:v>
                </c:pt>
                <c:pt idx="9026">
                  <c:v>4.71767</c:v>
                </c:pt>
                <c:pt idx="9027">
                  <c:v>4.0218299999999996</c:v>
                </c:pt>
                <c:pt idx="9028">
                  <c:v>5.7598000000000003</c:v>
                </c:pt>
                <c:pt idx="9029">
                  <c:v>3.0251199999999998</c:v>
                </c:pt>
                <c:pt idx="9030">
                  <c:v>5.3641800000000002</c:v>
                </c:pt>
                <c:pt idx="9031">
                  <c:v>4.7026700000000003</c:v>
                </c:pt>
                <c:pt idx="9032">
                  <c:v>6.4781899999999997</c:v>
                </c:pt>
                <c:pt idx="9033">
                  <c:v>5.7783300000000004</c:v>
                </c:pt>
                <c:pt idx="9034">
                  <c:v>5.7231699999999996</c:v>
                </c:pt>
                <c:pt idx="9035">
                  <c:v>4.9622099999999998</c:v>
                </c:pt>
                <c:pt idx="9036">
                  <c:v>8.26309</c:v>
                </c:pt>
                <c:pt idx="9037">
                  <c:v>6.1621300000000003</c:v>
                </c:pt>
                <c:pt idx="9038">
                  <c:v>2.6168399999999998</c:v>
                </c:pt>
                <c:pt idx="9039">
                  <c:v>5.0637400000000001</c:v>
                </c:pt>
                <c:pt idx="9040">
                  <c:v>5.3883299999999998</c:v>
                </c:pt>
                <c:pt idx="9041">
                  <c:v>6.2376800000000001</c:v>
                </c:pt>
                <c:pt idx="9042">
                  <c:v>5.0910799999999998</c:v>
                </c:pt>
                <c:pt idx="9043">
                  <c:v>4.9986800000000002</c:v>
                </c:pt>
                <c:pt idx="9044">
                  <c:v>7.24322</c:v>
                </c:pt>
                <c:pt idx="9045">
                  <c:v>3.1821899999999999</c:v>
                </c:pt>
                <c:pt idx="9046">
                  <c:v>6.3932200000000003</c:v>
                </c:pt>
                <c:pt idx="9047">
                  <c:v>4.2917899999999998</c:v>
                </c:pt>
                <c:pt idx="9048">
                  <c:v>5.0289900000000003</c:v>
                </c:pt>
                <c:pt idx="9049">
                  <c:v>4.7022300000000001</c:v>
                </c:pt>
                <c:pt idx="9050">
                  <c:v>5.1340300000000001</c:v>
                </c:pt>
                <c:pt idx="9051">
                  <c:v>5.9075699999999998</c:v>
                </c:pt>
                <c:pt idx="9052">
                  <c:v>5.9044400000000001</c:v>
                </c:pt>
                <c:pt idx="9053">
                  <c:v>2.97879</c:v>
                </c:pt>
                <c:pt idx="9054">
                  <c:v>2.2210200000000002</c:v>
                </c:pt>
                <c:pt idx="9055">
                  <c:v>4.8116500000000002</c:v>
                </c:pt>
                <c:pt idx="9056">
                  <c:v>2.90985</c:v>
                </c:pt>
                <c:pt idx="9057">
                  <c:v>2.0818300000000001</c:v>
                </c:pt>
                <c:pt idx="9058">
                  <c:v>3.4153500000000001</c:v>
                </c:pt>
                <c:pt idx="9059">
                  <c:v>5.00631</c:v>
                </c:pt>
                <c:pt idx="9060">
                  <c:v>2.6814399999999998</c:v>
                </c:pt>
                <c:pt idx="9061">
                  <c:v>4.4680200000000001</c:v>
                </c:pt>
                <c:pt idx="9062">
                  <c:v>3.1825899999999998</c:v>
                </c:pt>
                <c:pt idx="9063">
                  <c:v>5.4799699999999998</c:v>
                </c:pt>
                <c:pt idx="9064">
                  <c:v>2.82213</c:v>
                </c:pt>
                <c:pt idx="9065">
                  <c:v>6.9355599999999997</c:v>
                </c:pt>
                <c:pt idx="9066">
                  <c:v>3.0773999999999999</c:v>
                </c:pt>
                <c:pt idx="9067">
                  <c:v>2.0083799999999998</c:v>
                </c:pt>
                <c:pt idx="9068">
                  <c:v>9.0602599999999995</c:v>
                </c:pt>
                <c:pt idx="9069">
                  <c:v>6.6544600000000003</c:v>
                </c:pt>
                <c:pt idx="9070">
                  <c:v>5.4807699999999997</c:v>
                </c:pt>
                <c:pt idx="9071">
                  <c:v>7.3449499999999999</c:v>
                </c:pt>
                <c:pt idx="9072">
                  <c:v>6.48935</c:v>
                </c:pt>
                <c:pt idx="9073">
                  <c:v>4.5560200000000002</c:v>
                </c:pt>
                <c:pt idx="9074">
                  <c:v>3.4922599999999999</c:v>
                </c:pt>
                <c:pt idx="9075">
                  <c:v>6.3722300000000001</c:v>
                </c:pt>
                <c:pt idx="9076">
                  <c:v>4.6853199999999999</c:v>
                </c:pt>
                <c:pt idx="9077">
                  <c:v>4.6609100000000003</c:v>
                </c:pt>
                <c:pt idx="9078">
                  <c:v>5.6983300000000003</c:v>
                </c:pt>
                <c:pt idx="9079">
                  <c:v>6.7591400000000004</c:v>
                </c:pt>
                <c:pt idx="9080">
                  <c:v>5.3100699999999996</c:v>
                </c:pt>
                <c:pt idx="9081">
                  <c:v>2.0791300000000001</c:v>
                </c:pt>
                <c:pt idx="9082">
                  <c:v>2.7002600000000001</c:v>
                </c:pt>
                <c:pt idx="9083">
                  <c:v>3.0121699999999998</c:v>
                </c:pt>
                <c:pt idx="9084">
                  <c:v>6.8935199999999996</c:v>
                </c:pt>
                <c:pt idx="9085">
                  <c:v>5.7057399999999996</c:v>
                </c:pt>
                <c:pt idx="9086">
                  <c:v>6.1928200000000002</c:v>
                </c:pt>
                <c:pt idx="9087">
                  <c:v>5.36212</c:v>
                </c:pt>
                <c:pt idx="9088">
                  <c:v>6.4089299999999998</c:v>
                </c:pt>
                <c:pt idx="9089">
                  <c:v>5.8206899999999999</c:v>
                </c:pt>
                <c:pt idx="9090">
                  <c:v>5.6436599999999997</c:v>
                </c:pt>
                <c:pt idx="9091">
                  <c:v>10.034190000000001</c:v>
                </c:pt>
                <c:pt idx="9092">
                  <c:v>5.1104700000000003</c:v>
                </c:pt>
                <c:pt idx="9093">
                  <c:v>4.8190400000000002</c:v>
                </c:pt>
                <c:pt idx="9094">
                  <c:v>6.5288000000000004</c:v>
                </c:pt>
                <c:pt idx="9095">
                  <c:v>2.4591500000000002</c:v>
                </c:pt>
                <c:pt idx="9096">
                  <c:v>7.9220899999999999</c:v>
                </c:pt>
                <c:pt idx="9097">
                  <c:v>7.8159900000000002</c:v>
                </c:pt>
                <c:pt idx="9098">
                  <c:v>6.4086299999999996</c:v>
                </c:pt>
                <c:pt idx="9099">
                  <c:v>5.4861300000000002</c:v>
                </c:pt>
                <c:pt idx="9100">
                  <c:v>8.9357500000000005</c:v>
                </c:pt>
                <c:pt idx="9101">
                  <c:v>5.1733599999999997</c:v>
                </c:pt>
                <c:pt idx="9102">
                  <c:v>7.0946400000000001</c:v>
                </c:pt>
                <c:pt idx="9103">
                  <c:v>10.391590000000001</c:v>
                </c:pt>
                <c:pt idx="9104">
                  <c:v>11.36584</c:v>
                </c:pt>
                <c:pt idx="9105">
                  <c:v>8.6162200000000002</c:v>
                </c:pt>
                <c:pt idx="9106">
                  <c:v>10.43924</c:v>
                </c:pt>
                <c:pt idx="9107">
                  <c:v>2.3989799999999999</c:v>
                </c:pt>
                <c:pt idx="9108">
                  <c:v>6.1731800000000003</c:v>
                </c:pt>
                <c:pt idx="9109">
                  <c:v>6.5121200000000004</c:v>
                </c:pt>
                <c:pt idx="9110">
                  <c:v>5.6848000000000001</c:v>
                </c:pt>
                <c:pt idx="9111">
                  <c:v>5.9721399999999996</c:v>
                </c:pt>
                <c:pt idx="9112">
                  <c:v>4.8561300000000003</c:v>
                </c:pt>
                <c:pt idx="9113">
                  <c:v>5.1619400000000004</c:v>
                </c:pt>
                <c:pt idx="9114">
                  <c:v>3.7739199999999999</c:v>
                </c:pt>
                <c:pt idx="9115">
                  <c:v>4.3121499999999999</c:v>
                </c:pt>
                <c:pt idx="9116">
                  <c:v>7.1243999999999996</c:v>
                </c:pt>
                <c:pt idx="9117">
                  <c:v>7.2012099999999997</c:v>
                </c:pt>
                <c:pt idx="9118">
                  <c:v>5.9711400000000001</c:v>
                </c:pt>
                <c:pt idx="9119">
                  <c:v>5.1101000000000001</c:v>
                </c:pt>
                <c:pt idx="9120">
                  <c:v>6.4579000000000004</c:v>
                </c:pt>
                <c:pt idx="9121">
                  <c:v>7.1803800000000004</c:v>
                </c:pt>
                <c:pt idx="9122">
                  <c:v>3.3258899999999998</c:v>
                </c:pt>
                <c:pt idx="9123">
                  <c:v>3.5238399999999999</c:v>
                </c:pt>
                <c:pt idx="9124">
                  <c:v>4.1312499999999996</c:v>
                </c:pt>
                <c:pt idx="9125">
                  <c:v>5.5831900000000001</c:v>
                </c:pt>
                <c:pt idx="9126">
                  <c:v>5.3736499999999996</c:v>
                </c:pt>
                <c:pt idx="9127">
                  <c:v>5.4982800000000003</c:v>
                </c:pt>
                <c:pt idx="9128">
                  <c:v>6.6665299999999998</c:v>
                </c:pt>
                <c:pt idx="9129">
                  <c:v>3.9132899999999999</c:v>
                </c:pt>
                <c:pt idx="9130">
                  <c:v>4.76572</c:v>
                </c:pt>
                <c:pt idx="9131">
                  <c:v>5.6613300000000004</c:v>
                </c:pt>
                <c:pt idx="9132">
                  <c:v>5.1606500000000004</c:v>
                </c:pt>
                <c:pt idx="9133">
                  <c:v>6.3755600000000001</c:v>
                </c:pt>
                <c:pt idx="9134">
                  <c:v>4.78451</c:v>
                </c:pt>
                <c:pt idx="9135">
                  <c:v>3.89758</c:v>
                </c:pt>
                <c:pt idx="9136">
                  <c:v>6.6944400000000002</c:v>
                </c:pt>
                <c:pt idx="9137">
                  <c:v>7.0976100000000004</c:v>
                </c:pt>
                <c:pt idx="9138">
                  <c:v>3.7088899999999998</c:v>
                </c:pt>
                <c:pt idx="9139">
                  <c:v>6.2784800000000001</c:v>
                </c:pt>
                <c:pt idx="9140">
                  <c:v>5.1705399999999999</c:v>
                </c:pt>
                <c:pt idx="9141">
                  <c:v>2.2368700000000001</c:v>
                </c:pt>
                <c:pt idx="9142">
                  <c:v>4.1101799999999997</c:v>
                </c:pt>
                <c:pt idx="9143">
                  <c:v>7.0029599999999999</c:v>
                </c:pt>
                <c:pt idx="9144">
                  <c:v>5.9437199999999999</c:v>
                </c:pt>
                <c:pt idx="9145">
                  <c:v>3.65645</c:v>
                </c:pt>
                <c:pt idx="9146">
                  <c:v>4.1258999999999997</c:v>
                </c:pt>
                <c:pt idx="9147">
                  <c:v>6.2379800000000003</c:v>
                </c:pt>
                <c:pt idx="9148">
                  <c:v>6.8428899999999997</c:v>
                </c:pt>
                <c:pt idx="9149">
                  <c:v>3.7307000000000001</c:v>
                </c:pt>
                <c:pt idx="9150">
                  <c:v>5.6503899999999998</c:v>
                </c:pt>
                <c:pt idx="9151">
                  <c:v>2.73834</c:v>
                </c:pt>
                <c:pt idx="9152">
                  <c:v>4.4187399999999997</c:v>
                </c:pt>
                <c:pt idx="9153">
                  <c:v>4.0684199999999997</c:v>
                </c:pt>
                <c:pt idx="9154">
                  <c:v>6.9281600000000001</c:v>
                </c:pt>
                <c:pt idx="9155">
                  <c:v>6.6113400000000002</c:v>
                </c:pt>
                <c:pt idx="9156">
                  <c:v>5.6638700000000002</c:v>
                </c:pt>
                <c:pt idx="9157">
                  <c:v>4.95852</c:v>
                </c:pt>
                <c:pt idx="9158">
                  <c:v>5.82524</c:v>
                </c:pt>
                <c:pt idx="9159">
                  <c:v>3.75034</c:v>
                </c:pt>
                <c:pt idx="9160">
                  <c:v>5.0728600000000004</c:v>
                </c:pt>
                <c:pt idx="9161">
                  <c:v>3.4589400000000001</c:v>
                </c:pt>
                <c:pt idx="9162">
                  <c:v>2.20608</c:v>
                </c:pt>
                <c:pt idx="9163">
                  <c:v>7.0815900000000003</c:v>
                </c:pt>
                <c:pt idx="9164">
                  <c:v>6.6906999999999996</c:v>
                </c:pt>
                <c:pt idx="9165">
                  <c:v>5.6051900000000003</c:v>
                </c:pt>
                <c:pt idx="9166">
                  <c:v>9.9410500000000006</c:v>
                </c:pt>
                <c:pt idx="9167">
                  <c:v>2.3308300000000002</c:v>
                </c:pt>
                <c:pt idx="9168">
                  <c:v>8.0288799999999991</c:v>
                </c:pt>
                <c:pt idx="9169">
                  <c:v>7.8288000000000002</c:v>
                </c:pt>
                <c:pt idx="9170">
                  <c:v>4.9850099999999999</c:v>
                </c:pt>
                <c:pt idx="9171">
                  <c:v>2.73874</c:v>
                </c:pt>
                <c:pt idx="9172">
                  <c:v>7.79108</c:v>
                </c:pt>
                <c:pt idx="9173">
                  <c:v>7.7239199999999997</c:v>
                </c:pt>
                <c:pt idx="9174">
                  <c:v>7.8330500000000001</c:v>
                </c:pt>
                <c:pt idx="9175">
                  <c:v>6.0945200000000002</c:v>
                </c:pt>
                <c:pt idx="9176">
                  <c:v>5.6012899999999997</c:v>
                </c:pt>
                <c:pt idx="9177">
                  <c:v>6.8900699999999997</c:v>
                </c:pt>
                <c:pt idx="9178">
                  <c:v>5.1228499999999997</c:v>
                </c:pt>
                <c:pt idx="9179">
                  <c:v>4.8749900000000004</c:v>
                </c:pt>
                <c:pt idx="9180">
                  <c:v>3.9801299999999999</c:v>
                </c:pt>
                <c:pt idx="9181">
                  <c:v>5.1130899999999997</c:v>
                </c:pt>
                <c:pt idx="9182">
                  <c:v>4.9447700000000001</c:v>
                </c:pt>
                <c:pt idx="9183">
                  <c:v>8.3817500000000003</c:v>
                </c:pt>
                <c:pt idx="9184">
                  <c:v>6.2101100000000002</c:v>
                </c:pt>
                <c:pt idx="9185">
                  <c:v>5.6753499999999999</c:v>
                </c:pt>
                <c:pt idx="9186">
                  <c:v>6.9177099999999996</c:v>
                </c:pt>
                <c:pt idx="9187">
                  <c:v>6.2951600000000001</c:v>
                </c:pt>
                <c:pt idx="9188">
                  <c:v>4.2965</c:v>
                </c:pt>
                <c:pt idx="9189">
                  <c:v>4.2549299999999999</c:v>
                </c:pt>
                <c:pt idx="9190">
                  <c:v>6.1486700000000001</c:v>
                </c:pt>
                <c:pt idx="9191">
                  <c:v>6.8509200000000003</c:v>
                </c:pt>
                <c:pt idx="9192">
                  <c:v>4.0810599999999999</c:v>
                </c:pt>
                <c:pt idx="9193">
                  <c:v>5.6727699999999999</c:v>
                </c:pt>
                <c:pt idx="9194">
                  <c:v>2.5704699999999998</c:v>
                </c:pt>
                <c:pt idx="9195">
                  <c:v>8.8093199999999996</c:v>
                </c:pt>
                <c:pt idx="9196">
                  <c:v>8.0194100000000006</c:v>
                </c:pt>
                <c:pt idx="9197">
                  <c:v>7.4038700000000004</c:v>
                </c:pt>
                <c:pt idx="9198">
                  <c:v>7.4368800000000004</c:v>
                </c:pt>
                <c:pt idx="9199">
                  <c:v>3.6633100000000001</c:v>
                </c:pt>
                <c:pt idx="9200">
                  <c:v>5.4499300000000002</c:v>
                </c:pt>
                <c:pt idx="9201">
                  <c:v>6.2942200000000001</c:v>
                </c:pt>
                <c:pt idx="9202">
                  <c:v>7.2844199999999999</c:v>
                </c:pt>
                <c:pt idx="9203">
                  <c:v>6.2379699999999998</c:v>
                </c:pt>
                <c:pt idx="9204">
                  <c:v>5.4314400000000003</c:v>
                </c:pt>
                <c:pt idx="9205">
                  <c:v>5.6961500000000003</c:v>
                </c:pt>
                <c:pt idx="9206">
                  <c:v>5.2568000000000001</c:v>
                </c:pt>
                <c:pt idx="9207">
                  <c:v>6.5754200000000003</c:v>
                </c:pt>
                <c:pt idx="9208">
                  <c:v>5.1913600000000004</c:v>
                </c:pt>
                <c:pt idx="9209">
                  <c:v>3.27908</c:v>
                </c:pt>
                <c:pt idx="9210">
                  <c:v>9.01084</c:v>
                </c:pt>
                <c:pt idx="9211">
                  <c:v>5.0996600000000001</c:v>
                </c:pt>
                <c:pt idx="9212">
                  <c:v>3.3429799999999998</c:v>
                </c:pt>
                <c:pt idx="9213">
                  <c:v>5.6272399999999996</c:v>
                </c:pt>
                <c:pt idx="9214">
                  <c:v>4.4580799999999998</c:v>
                </c:pt>
                <c:pt idx="9215">
                  <c:v>8.1555300000000006</c:v>
                </c:pt>
                <c:pt idx="9216">
                  <c:v>4.70486</c:v>
                </c:pt>
                <c:pt idx="9217">
                  <c:v>4.33643</c:v>
                </c:pt>
                <c:pt idx="9218">
                  <c:v>4.9096099999999998</c:v>
                </c:pt>
                <c:pt idx="9219">
                  <c:v>2.9918200000000001</c:v>
                </c:pt>
                <c:pt idx="9220">
                  <c:v>5.9541899999999996</c:v>
                </c:pt>
                <c:pt idx="9221">
                  <c:v>6.6795600000000004</c:v>
                </c:pt>
                <c:pt idx="9222">
                  <c:v>5.6328300000000002</c:v>
                </c:pt>
                <c:pt idx="9223">
                  <c:v>3.2874699999999999</c:v>
                </c:pt>
                <c:pt idx="9224">
                  <c:v>4.8325500000000003</c:v>
                </c:pt>
                <c:pt idx="9225">
                  <c:v>5.9431500000000002</c:v>
                </c:pt>
                <c:pt idx="9226">
                  <c:v>6.6910299999999996</c:v>
                </c:pt>
                <c:pt idx="9227">
                  <c:v>8.0179399999999994</c:v>
                </c:pt>
                <c:pt idx="9228">
                  <c:v>3.3865799999999999</c:v>
                </c:pt>
                <c:pt idx="9229">
                  <c:v>11.08386</c:v>
                </c:pt>
                <c:pt idx="9230">
                  <c:v>5.0773799999999998</c:v>
                </c:pt>
                <c:pt idx="9231">
                  <c:v>8.3767099999999992</c:v>
                </c:pt>
                <c:pt idx="9232">
                  <c:v>3.0627200000000001</c:v>
                </c:pt>
                <c:pt idx="9233">
                  <c:v>5.7784300000000002</c:v>
                </c:pt>
                <c:pt idx="9234">
                  <c:v>5.2732099999999997</c:v>
                </c:pt>
                <c:pt idx="9235">
                  <c:v>2.8685499999999999</c:v>
                </c:pt>
                <c:pt idx="9236">
                  <c:v>6.3633499999999996</c:v>
                </c:pt>
                <c:pt idx="9237">
                  <c:v>9.5677699999999994</c:v>
                </c:pt>
                <c:pt idx="9238">
                  <c:v>6.4838800000000001</c:v>
                </c:pt>
                <c:pt idx="9239">
                  <c:v>3.5259800000000001</c:v>
                </c:pt>
                <c:pt idx="9240">
                  <c:v>3.9357600000000001</c:v>
                </c:pt>
                <c:pt idx="9241">
                  <c:v>5.8643900000000002</c:v>
                </c:pt>
                <c:pt idx="9242">
                  <c:v>3.9335200000000001</c:v>
                </c:pt>
                <c:pt idx="9243">
                  <c:v>7.7912100000000004</c:v>
                </c:pt>
                <c:pt idx="9244">
                  <c:v>5.0213000000000001</c:v>
                </c:pt>
                <c:pt idx="9245">
                  <c:v>8.1778499999999994</c:v>
                </c:pt>
                <c:pt idx="9246">
                  <c:v>9.8362400000000001</c:v>
                </c:pt>
                <c:pt idx="9247">
                  <c:v>4.7494399999999999</c:v>
                </c:pt>
                <c:pt idx="9248">
                  <c:v>4.3371000000000004</c:v>
                </c:pt>
                <c:pt idx="9249">
                  <c:v>4.5130699999999999</c:v>
                </c:pt>
                <c:pt idx="9250">
                  <c:v>8.3718199999999996</c:v>
                </c:pt>
                <c:pt idx="9251">
                  <c:v>5.72567</c:v>
                </c:pt>
                <c:pt idx="9252">
                  <c:v>5.2920400000000001</c:v>
                </c:pt>
                <c:pt idx="9253">
                  <c:v>7.5592600000000001</c:v>
                </c:pt>
                <c:pt idx="9254">
                  <c:v>5.5353000000000003</c:v>
                </c:pt>
                <c:pt idx="9255">
                  <c:v>4.8137400000000001</c:v>
                </c:pt>
                <c:pt idx="9256">
                  <c:v>5.3320299999999996</c:v>
                </c:pt>
                <c:pt idx="9257">
                  <c:v>4.7367999999999997</c:v>
                </c:pt>
                <c:pt idx="9258">
                  <c:v>5.2923499999999999</c:v>
                </c:pt>
                <c:pt idx="9259">
                  <c:v>6.8921000000000001</c:v>
                </c:pt>
                <c:pt idx="9260">
                  <c:v>6.7378799999999996</c:v>
                </c:pt>
                <c:pt idx="9261">
                  <c:v>7.7683600000000004</c:v>
                </c:pt>
                <c:pt idx="9262">
                  <c:v>5.7187599999999996</c:v>
                </c:pt>
                <c:pt idx="9263">
                  <c:v>8.8696199999999994</c:v>
                </c:pt>
                <c:pt idx="9264">
                  <c:v>6.4642200000000001</c:v>
                </c:pt>
                <c:pt idx="9265">
                  <c:v>5.2147899999999998</c:v>
                </c:pt>
                <c:pt idx="9266">
                  <c:v>3.78112</c:v>
                </c:pt>
                <c:pt idx="9267">
                  <c:v>8.4694699999999994</c:v>
                </c:pt>
                <c:pt idx="9268">
                  <c:v>8.0346899999999994</c:v>
                </c:pt>
                <c:pt idx="9269">
                  <c:v>2.70261</c:v>
                </c:pt>
                <c:pt idx="9270">
                  <c:v>4.5726199999999997</c:v>
                </c:pt>
                <c:pt idx="9271">
                  <c:v>5.9960300000000002</c:v>
                </c:pt>
                <c:pt idx="9272">
                  <c:v>4.94285</c:v>
                </c:pt>
                <c:pt idx="9273">
                  <c:v>3.4291299999999998</c:v>
                </c:pt>
                <c:pt idx="9274">
                  <c:v>6.13957</c:v>
                </c:pt>
                <c:pt idx="9275">
                  <c:v>5.9327199999999998</c:v>
                </c:pt>
                <c:pt idx="9276">
                  <c:v>7.2952199999999996</c:v>
                </c:pt>
                <c:pt idx="9277">
                  <c:v>3.3929</c:v>
                </c:pt>
                <c:pt idx="9278">
                  <c:v>10.0627</c:v>
                </c:pt>
                <c:pt idx="9279">
                  <c:v>6.8668199999999997</c:v>
                </c:pt>
                <c:pt idx="9280">
                  <c:v>7.22966</c:v>
                </c:pt>
                <c:pt idx="9281">
                  <c:v>5.6437799999999996</c:v>
                </c:pt>
                <c:pt idx="9282">
                  <c:v>6.9744000000000002</c:v>
                </c:pt>
                <c:pt idx="9283">
                  <c:v>7.83284</c:v>
                </c:pt>
                <c:pt idx="9284">
                  <c:v>3.8555199999999998</c:v>
                </c:pt>
                <c:pt idx="9285">
                  <c:v>5.2237</c:v>
                </c:pt>
                <c:pt idx="9286">
                  <c:v>7.0337899999999998</c:v>
                </c:pt>
                <c:pt idx="9287">
                  <c:v>3.8487900000000002</c:v>
                </c:pt>
                <c:pt idx="9288">
                  <c:v>2.30592</c:v>
                </c:pt>
                <c:pt idx="9289">
                  <c:v>4.7126099999999997</c:v>
                </c:pt>
                <c:pt idx="9290">
                  <c:v>6.9861899999999997</c:v>
                </c:pt>
                <c:pt idx="9291">
                  <c:v>3.5044499999999998</c:v>
                </c:pt>
                <c:pt idx="9292">
                  <c:v>6.7644299999999999</c:v>
                </c:pt>
                <c:pt idx="9293">
                  <c:v>2.10419</c:v>
                </c:pt>
                <c:pt idx="9294">
                  <c:v>2.9855900000000002</c:v>
                </c:pt>
                <c:pt idx="9295">
                  <c:v>2.0598100000000001</c:v>
                </c:pt>
                <c:pt idx="9296">
                  <c:v>3.7482899999999999</c:v>
                </c:pt>
                <c:pt idx="9297">
                  <c:v>7.3625600000000002</c:v>
                </c:pt>
                <c:pt idx="9298">
                  <c:v>2.2810999999999999</c:v>
                </c:pt>
                <c:pt idx="9299">
                  <c:v>5.8748399999999998</c:v>
                </c:pt>
                <c:pt idx="9300">
                  <c:v>6.1207500000000001</c:v>
                </c:pt>
                <c:pt idx="9301">
                  <c:v>3.1398199999999998</c:v>
                </c:pt>
                <c:pt idx="9302">
                  <c:v>5.6730200000000002</c:v>
                </c:pt>
                <c:pt idx="9303">
                  <c:v>9.7399799999999992</c:v>
                </c:pt>
                <c:pt idx="9304">
                  <c:v>5.1325700000000003</c:v>
                </c:pt>
                <c:pt idx="9305">
                  <c:v>7.0950800000000003</c:v>
                </c:pt>
                <c:pt idx="9306">
                  <c:v>3.0732699999999999</c:v>
                </c:pt>
                <c:pt idx="9307">
                  <c:v>4.0895700000000001</c:v>
                </c:pt>
                <c:pt idx="9308">
                  <c:v>7.2836600000000002</c:v>
                </c:pt>
                <c:pt idx="9309">
                  <c:v>7.7068399999999997</c:v>
                </c:pt>
                <c:pt idx="9310">
                  <c:v>5.2353899999999998</c:v>
                </c:pt>
                <c:pt idx="9311">
                  <c:v>5.0310899999999998</c:v>
                </c:pt>
                <c:pt idx="9312">
                  <c:v>5.7995700000000001</c:v>
                </c:pt>
                <c:pt idx="9313">
                  <c:v>9.0795600000000007</c:v>
                </c:pt>
                <c:pt idx="9314">
                  <c:v>6.8097099999999999</c:v>
                </c:pt>
                <c:pt idx="9315">
                  <c:v>5.4494999999999996</c:v>
                </c:pt>
                <c:pt idx="9316">
                  <c:v>3.7055500000000001</c:v>
                </c:pt>
                <c:pt idx="9317">
                  <c:v>6.61951</c:v>
                </c:pt>
                <c:pt idx="9318">
                  <c:v>6.6352000000000002</c:v>
                </c:pt>
                <c:pt idx="9319">
                  <c:v>6.3141499999999997</c:v>
                </c:pt>
                <c:pt idx="9320">
                  <c:v>5.1232699999999998</c:v>
                </c:pt>
                <c:pt idx="9321">
                  <c:v>9.1797599999999999</c:v>
                </c:pt>
                <c:pt idx="9322">
                  <c:v>8.0180900000000008</c:v>
                </c:pt>
                <c:pt idx="9323">
                  <c:v>4.2911999999999999</c:v>
                </c:pt>
                <c:pt idx="9324">
                  <c:v>5.0092600000000003</c:v>
                </c:pt>
                <c:pt idx="9325">
                  <c:v>5.2152000000000003</c:v>
                </c:pt>
                <c:pt idx="9326">
                  <c:v>5.21387</c:v>
                </c:pt>
                <c:pt idx="9327">
                  <c:v>4.4175700000000004</c:v>
                </c:pt>
                <c:pt idx="9328">
                  <c:v>2.6401300000000001</c:v>
                </c:pt>
                <c:pt idx="9329">
                  <c:v>6.4581200000000001</c:v>
                </c:pt>
                <c:pt idx="9330">
                  <c:v>4.31487</c:v>
                </c:pt>
                <c:pt idx="9331">
                  <c:v>4.1795999999999998</c:v>
                </c:pt>
                <c:pt idx="9332">
                  <c:v>2.1125600000000002</c:v>
                </c:pt>
                <c:pt idx="9333">
                  <c:v>2.8534299999999999</c:v>
                </c:pt>
                <c:pt idx="9334">
                  <c:v>2.6646800000000002</c:v>
                </c:pt>
                <c:pt idx="9335">
                  <c:v>2.0083799999999998</c:v>
                </c:pt>
                <c:pt idx="9336">
                  <c:v>2.1286999999999998</c:v>
                </c:pt>
                <c:pt idx="9337">
                  <c:v>1.99573</c:v>
                </c:pt>
                <c:pt idx="9338">
                  <c:v>3.1950599999999998</c:v>
                </c:pt>
                <c:pt idx="9339">
                  <c:v>3.6629800000000001</c:v>
                </c:pt>
                <c:pt idx="9340">
                  <c:v>4.64581</c:v>
                </c:pt>
                <c:pt idx="9341">
                  <c:v>3.6593</c:v>
                </c:pt>
                <c:pt idx="9342">
                  <c:v>6.9027900000000004</c:v>
                </c:pt>
                <c:pt idx="9343">
                  <c:v>3.68215</c:v>
                </c:pt>
                <c:pt idx="9344">
                  <c:v>3.7031700000000001</c:v>
                </c:pt>
                <c:pt idx="9345">
                  <c:v>6.2217700000000002</c:v>
                </c:pt>
                <c:pt idx="9346">
                  <c:v>5.8284099999999999</c:v>
                </c:pt>
                <c:pt idx="9347">
                  <c:v>5.97879</c:v>
                </c:pt>
                <c:pt idx="9348">
                  <c:v>4.9105100000000004</c:v>
                </c:pt>
                <c:pt idx="9349">
                  <c:v>6.74221</c:v>
                </c:pt>
                <c:pt idx="9350">
                  <c:v>5.3017700000000003</c:v>
                </c:pt>
                <c:pt idx="9351">
                  <c:v>6.4029800000000003</c:v>
                </c:pt>
                <c:pt idx="9352">
                  <c:v>5.1841999999999997</c:v>
                </c:pt>
                <c:pt idx="9353">
                  <c:v>4.2738899999999997</c:v>
                </c:pt>
                <c:pt idx="9354">
                  <c:v>6.7356400000000001</c:v>
                </c:pt>
                <c:pt idx="9355">
                  <c:v>5.1398999999999999</c:v>
                </c:pt>
                <c:pt idx="9356">
                  <c:v>4.7022300000000001</c:v>
                </c:pt>
                <c:pt idx="9357">
                  <c:v>6.3417599999999998</c:v>
                </c:pt>
                <c:pt idx="9358">
                  <c:v>5.42326</c:v>
                </c:pt>
                <c:pt idx="9359">
                  <c:v>6.1755199999999997</c:v>
                </c:pt>
                <c:pt idx="9360">
                  <c:v>5.6616600000000004</c:v>
                </c:pt>
                <c:pt idx="9361">
                  <c:v>7.36355</c:v>
                </c:pt>
                <c:pt idx="9362">
                  <c:v>5.3818999999999999</c:v>
                </c:pt>
                <c:pt idx="9363">
                  <c:v>4.6095699999999997</c:v>
                </c:pt>
                <c:pt idx="9364">
                  <c:v>7.6130500000000003</c:v>
                </c:pt>
                <c:pt idx="9365">
                  <c:v>6.6790500000000002</c:v>
                </c:pt>
                <c:pt idx="9366">
                  <c:v>5.49777</c:v>
                </c:pt>
                <c:pt idx="9367">
                  <c:v>4.5984600000000002</c:v>
                </c:pt>
                <c:pt idx="9368">
                  <c:v>7.7111999999999998</c:v>
                </c:pt>
                <c:pt idx="9369">
                  <c:v>8.1882699999999993</c:v>
                </c:pt>
                <c:pt idx="9370">
                  <c:v>6.8514200000000001</c:v>
                </c:pt>
                <c:pt idx="9371">
                  <c:v>4.0908499999999997</c:v>
                </c:pt>
                <c:pt idx="9372">
                  <c:v>6.22384</c:v>
                </c:pt>
                <c:pt idx="9373">
                  <c:v>7.2695100000000004</c:v>
                </c:pt>
                <c:pt idx="9374">
                  <c:v>5.9180700000000002</c:v>
                </c:pt>
                <c:pt idx="9375">
                  <c:v>7.1496500000000003</c:v>
                </c:pt>
                <c:pt idx="9376">
                  <c:v>11.333069999999999</c:v>
                </c:pt>
                <c:pt idx="9377">
                  <c:v>4.1634500000000001</c:v>
                </c:pt>
                <c:pt idx="9378">
                  <c:v>6.6309699999999996</c:v>
                </c:pt>
                <c:pt idx="9379">
                  <c:v>6.32836</c:v>
                </c:pt>
                <c:pt idx="9380">
                  <c:v>7.7115600000000004</c:v>
                </c:pt>
                <c:pt idx="9381">
                  <c:v>6.3367899999999997</c:v>
                </c:pt>
                <c:pt idx="9382">
                  <c:v>6.22323</c:v>
                </c:pt>
                <c:pt idx="9383">
                  <c:v>7.5204199999999997</c:v>
                </c:pt>
                <c:pt idx="9384">
                  <c:v>6.1336500000000003</c:v>
                </c:pt>
                <c:pt idx="9385">
                  <c:v>6.5626800000000003</c:v>
                </c:pt>
                <c:pt idx="9386">
                  <c:v>5.2646100000000002</c:v>
                </c:pt>
                <c:pt idx="9387">
                  <c:v>5.83779</c:v>
                </c:pt>
                <c:pt idx="9388">
                  <c:v>4.8248300000000004</c:v>
                </c:pt>
                <c:pt idx="9389">
                  <c:v>7.2912600000000003</c:v>
                </c:pt>
                <c:pt idx="9390">
                  <c:v>6.04162</c:v>
                </c:pt>
                <c:pt idx="9391">
                  <c:v>5.1976100000000001</c:v>
                </c:pt>
                <c:pt idx="9392">
                  <c:v>9.9120799999999996</c:v>
                </c:pt>
                <c:pt idx="9393">
                  <c:v>8.1663399999999999</c:v>
                </c:pt>
                <c:pt idx="9394">
                  <c:v>3.7600600000000002</c:v>
                </c:pt>
                <c:pt idx="9395">
                  <c:v>4.6243800000000004</c:v>
                </c:pt>
                <c:pt idx="9396">
                  <c:v>5.0725800000000003</c:v>
                </c:pt>
                <c:pt idx="9397">
                  <c:v>6.6879200000000001</c:v>
                </c:pt>
                <c:pt idx="9398">
                  <c:v>5.8812899999999999</c:v>
                </c:pt>
                <c:pt idx="9399">
                  <c:v>5.0936599999999999</c:v>
                </c:pt>
                <c:pt idx="9400">
                  <c:v>6.0936000000000003</c:v>
                </c:pt>
                <c:pt idx="9401">
                  <c:v>7.21882</c:v>
                </c:pt>
                <c:pt idx="9402">
                  <c:v>6.8090099999999998</c:v>
                </c:pt>
                <c:pt idx="9403">
                  <c:v>6.9212499999999997</c:v>
                </c:pt>
                <c:pt idx="9404">
                  <c:v>6.6297499999999996</c:v>
                </c:pt>
                <c:pt idx="9405">
                  <c:v>4.6640100000000002</c:v>
                </c:pt>
                <c:pt idx="9406">
                  <c:v>5.0725600000000002</c:v>
                </c:pt>
                <c:pt idx="9407">
                  <c:v>7.7435400000000003</c:v>
                </c:pt>
                <c:pt idx="9408">
                  <c:v>4.6940999999999997</c:v>
                </c:pt>
                <c:pt idx="9409">
                  <c:v>4.6407299999999996</c:v>
                </c:pt>
                <c:pt idx="9410">
                  <c:v>5.65937</c:v>
                </c:pt>
                <c:pt idx="9411">
                  <c:v>12.460710000000001</c:v>
                </c:pt>
                <c:pt idx="9412">
                  <c:v>7.0008900000000001</c:v>
                </c:pt>
                <c:pt idx="9413">
                  <c:v>6.2934400000000004</c:v>
                </c:pt>
                <c:pt idx="9414">
                  <c:v>9.9640500000000003</c:v>
                </c:pt>
                <c:pt idx="9415">
                  <c:v>7.6927700000000003</c:v>
                </c:pt>
                <c:pt idx="9416">
                  <c:v>3.6080199999999998</c:v>
                </c:pt>
                <c:pt idx="9417">
                  <c:v>3.8768699999999998</c:v>
                </c:pt>
                <c:pt idx="9418">
                  <c:v>5.3422799999999997</c:v>
                </c:pt>
                <c:pt idx="9419">
                  <c:v>4.9805900000000003</c:v>
                </c:pt>
                <c:pt idx="9420">
                  <c:v>5.0741199999999997</c:v>
                </c:pt>
                <c:pt idx="9421">
                  <c:v>7.3874599999999999</c:v>
                </c:pt>
                <c:pt idx="9422">
                  <c:v>6.4948600000000001</c:v>
                </c:pt>
                <c:pt idx="9423">
                  <c:v>3.3997099999999998</c:v>
                </c:pt>
                <c:pt idx="9424">
                  <c:v>5.8600300000000001</c:v>
                </c:pt>
                <c:pt idx="9425">
                  <c:v>4.0418200000000004</c:v>
                </c:pt>
                <c:pt idx="9426">
                  <c:v>4.5830500000000001</c:v>
                </c:pt>
                <c:pt idx="9427">
                  <c:v>5.69353</c:v>
                </c:pt>
                <c:pt idx="9428">
                  <c:v>8.8986599999999996</c:v>
                </c:pt>
                <c:pt idx="9429">
                  <c:v>6.0472999999999999</c:v>
                </c:pt>
                <c:pt idx="9430">
                  <c:v>5.10283</c:v>
                </c:pt>
                <c:pt idx="9431">
                  <c:v>2.8534299999999999</c:v>
                </c:pt>
                <c:pt idx="9432">
                  <c:v>3.7984900000000001</c:v>
                </c:pt>
                <c:pt idx="9433">
                  <c:v>5.3973899999999997</c:v>
                </c:pt>
                <c:pt idx="9434">
                  <c:v>7.80504</c:v>
                </c:pt>
                <c:pt idx="9435">
                  <c:v>5.6554000000000002</c:v>
                </c:pt>
                <c:pt idx="9436">
                  <c:v>8.3036399999999997</c:v>
                </c:pt>
                <c:pt idx="9437">
                  <c:v>5.3168199999999999</c:v>
                </c:pt>
                <c:pt idx="9438">
                  <c:v>6.8215599999999998</c:v>
                </c:pt>
                <c:pt idx="9439">
                  <c:v>5.2768699999999997</c:v>
                </c:pt>
                <c:pt idx="9440">
                  <c:v>7.6909400000000003</c:v>
                </c:pt>
                <c:pt idx="9441">
                  <c:v>4.9294200000000004</c:v>
                </c:pt>
                <c:pt idx="9442">
                  <c:v>6.2447600000000003</c:v>
                </c:pt>
                <c:pt idx="9443">
                  <c:v>6.2831000000000001</c:v>
                </c:pt>
                <c:pt idx="9444">
                  <c:v>7.89107</c:v>
                </c:pt>
                <c:pt idx="9445">
                  <c:v>6.66357</c:v>
                </c:pt>
                <c:pt idx="9446">
                  <c:v>6.3246500000000001</c:v>
                </c:pt>
                <c:pt idx="9447">
                  <c:v>5.51119</c:v>
                </c:pt>
                <c:pt idx="9448">
                  <c:v>9.9414400000000001</c:v>
                </c:pt>
                <c:pt idx="9449">
                  <c:v>6.5615399999999999</c:v>
                </c:pt>
                <c:pt idx="9450">
                  <c:v>6.6087300000000004</c:v>
                </c:pt>
                <c:pt idx="9451">
                  <c:v>6.7288899999999998</c:v>
                </c:pt>
                <c:pt idx="9452">
                  <c:v>5.5572999999999997</c:v>
                </c:pt>
                <c:pt idx="9453">
                  <c:v>6.1623000000000001</c:v>
                </c:pt>
                <c:pt idx="9454">
                  <c:v>7.7735500000000002</c:v>
                </c:pt>
                <c:pt idx="9455">
                  <c:v>7.1033600000000003</c:v>
                </c:pt>
                <c:pt idx="9456">
                  <c:v>4.3586</c:v>
                </c:pt>
                <c:pt idx="9457">
                  <c:v>6.67666</c:v>
                </c:pt>
                <c:pt idx="9458">
                  <c:v>7.1618599999999999</c:v>
                </c:pt>
                <c:pt idx="9459">
                  <c:v>5.3460099999999997</c:v>
                </c:pt>
                <c:pt idx="9460">
                  <c:v>7.6474200000000003</c:v>
                </c:pt>
                <c:pt idx="9461">
                  <c:v>3.98</c:v>
                </c:pt>
                <c:pt idx="9462">
                  <c:v>6.8341500000000002</c:v>
                </c:pt>
                <c:pt idx="9463">
                  <c:v>4.76119</c:v>
                </c:pt>
                <c:pt idx="9464">
                  <c:v>3.2852899999999998</c:v>
                </c:pt>
                <c:pt idx="9465">
                  <c:v>5.3343499999999997</c:v>
                </c:pt>
                <c:pt idx="9466">
                  <c:v>7.0339799999999997</c:v>
                </c:pt>
                <c:pt idx="9467">
                  <c:v>8.3414199999999994</c:v>
                </c:pt>
                <c:pt idx="9468">
                  <c:v>2.41201</c:v>
                </c:pt>
                <c:pt idx="9469">
                  <c:v>3.3265199999999999</c:v>
                </c:pt>
                <c:pt idx="9470">
                  <c:v>3.04284</c:v>
                </c:pt>
                <c:pt idx="9471">
                  <c:v>5.4334800000000003</c:v>
                </c:pt>
                <c:pt idx="9472">
                  <c:v>8.6069399999999998</c:v>
                </c:pt>
                <c:pt idx="9473">
                  <c:v>6.2301299999999999</c:v>
                </c:pt>
                <c:pt idx="9474">
                  <c:v>4.8733700000000004</c:v>
                </c:pt>
                <c:pt idx="9475">
                  <c:v>4.3242399999999996</c:v>
                </c:pt>
                <c:pt idx="9476">
                  <c:v>5.6285999999999996</c:v>
                </c:pt>
                <c:pt idx="9477">
                  <c:v>4.4032299999999998</c:v>
                </c:pt>
                <c:pt idx="9478">
                  <c:v>2.86727</c:v>
                </c:pt>
                <c:pt idx="9479">
                  <c:v>2.7655500000000002</c:v>
                </c:pt>
                <c:pt idx="9480">
                  <c:v>7.5605900000000004</c:v>
                </c:pt>
                <c:pt idx="9481">
                  <c:v>5.9864499999999996</c:v>
                </c:pt>
                <c:pt idx="9482">
                  <c:v>4.6959600000000004</c:v>
                </c:pt>
                <c:pt idx="9483">
                  <c:v>3.6133899999999999</c:v>
                </c:pt>
                <c:pt idx="9484">
                  <c:v>2.7863000000000002</c:v>
                </c:pt>
                <c:pt idx="9485">
                  <c:v>8.5824700000000007</c:v>
                </c:pt>
                <c:pt idx="9486">
                  <c:v>2.9414400000000001</c:v>
                </c:pt>
                <c:pt idx="9487">
                  <c:v>4.7127999999999997</c:v>
                </c:pt>
                <c:pt idx="9488">
                  <c:v>2.6478999999999999</c:v>
                </c:pt>
                <c:pt idx="9489">
                  <c:v>6.9071899999999999</c:v>
                </c:pt>
                <c:pt idx="9490">
                  <c:v>10.912879999999999</c:v>
                </c:pt>
                <c:pt idx="9491">
                  <c:v>3.2661899999999999</c:v>
                </c:pt>
                <c:pt idx="9492">
                  <c:v>6.5385299999999997</c:v>
                </c:pt>
                <c:pt idx="9493">
                  <c:v>2.00962</c:v>
                </c:pt>
                <c:pt idx="9494">
                  <c:v>2.8217300000000001</c:v>
                </c:pt>
                <c:pt idx="9495">
                  <c:v>4.9350199999999997</c:v>
                </c:pt>
                <c:pt idx="9496">
                  <c:v>3.8895300000000002</c:v>
                </c:pt>
                <c:pt idx="9497">
                  <c:v>4.03369</c:v>
                </c:pt>
                <c:pt idx="9498">
                  <c:v>2.3138700000000001</c:v>
                </c:pt>
                <c:pt idx="9499">
                  <c:v>2.29027</c:v>
                </c:pt>
                <c:pt idx="9500">
                  <c:v>4.1241599999999998</c:v>
                </c:pt>
                <c:pt idx="9501">
                  <c:v>3.3381500000000002</c:v>
                </c:pt>
                <c:pt idx="9502">
                  <c:v>2.8246799999999999</c:v>
                </c:pt>
                <c:pt idx="9503">
                  <c:v>3.92394</c:v>
                </c:pt>
                <c:pt idx="9504">
                  <c:v>3.2938299999999998</c:v>
                </c:pt>
                <c:pt idx="9505">
                  <c:v>6.90212</c:v>
                </c:pt>
                <c:pt idx="9506">
                  <c:v>2.4918</c:v>
                </c:pt>
                <c:pt idx="9507">
                  <c:v>3.0123600000000001</c:v>
                </c:pt>
                <c:pt idx="9508">
                  <c:v>6.0499599999999996</c:v>
                </c:pt>
                <c:pt idx="9509">
                  <c:v>7.1632300000000004</c:v>
                </c:pt>
                <c:pt idx="9510">
                  <c:v>7.1716100000000003</c:v>
                </c:pt>
                <c:pt idx="9511">
                  <c:v>2.3449</c:v>
                </c:pt>
                <c:pt idx="9512">
                  <c:v>2.3837299999999999</c:v>
                </c:pt>
                <c:pt idx="9513">
                  <c:v>5.5391500000000002</c:v>
                </c:pt>
                <c:pt idx="9514">
                  <c:v>2.7181799999999998</c:v>
                </c:pt>
                <c:pt idx="9515">
                  <c:v>2.9108299999999998</c:v>
                </c:pt>
                <c:pt idx="9516">
                  <c:v>8.8864400000000003</c:v>
                </c:pt>
                <c:pt idx="9517">
                  <c:v>5.7858400000000003</c:v>
                </c:pt>
                <c:pt idx="9518">
                  <c:v>7.6797599999999999</c:v>
                </c:pt>
                <c:pt idx="9519">
                  <c:v>3.62201</c:v>
                </c:pt>
                <c:pt idx="9520">
                  <c:v>7.5606799999999996</c:v>
                </c:pt>
                <c:pt idx="9521">
                  <c:v>7.8389100000000003</c:v>
                </c:pt>
                <c:pt idx="9522">
                  <c:v>5.6638700000000002</c:v>
                </c:pt>
                <c:pt idx="9523">
                  <c:v>5.1798599999999997</c:v>
                </c:pt>
                <c:pt idx="9524">
                  <c:v>7.6036999999999999</c:v>
                </c:pt>
                <c:pt idx="9525">
                  <c:v>6.8502200000000002</c:v>
                </c:pt>
                <c:pt idx="9526">
                  <c:v>5.9488799999999999</c:v>
                </c:pt>
                <c:pt idx="9527">
                  <c:v>7.2478699999999998</c:v>
                </c:pt>
                <c:pt idx="9528">
                  <c:v>5.2033399999999999</c:v>
                </c:pt>
                <c:pt idx="9529">
                  <c:v>5.6133300000000004</c:v>
                </c:pt>
                <c:pt idx="9530">
                  <c:v>5.3468799999999996</c:v>
                </c:pt>
                <c:pt idx="9531">
                  <c:v>5.5002300000000002</c:v>
                </c:pt>
                <c:pt idx="9532">
                  <c:v>5.4810800000000004</c:v>
                </c:pt>
                <c:pt idx="9533">
                  <c:v>7.37364</c:v>
                </c:pt>
                <c:pt idx="9534">
                  <c:v>5.47532</c:v>
                </c:pt>
                <c:pt idx="9535">
                  <c:v>8.0947600000000008</c:v>
                </c:pt>
                <c:pt idx="9536">
                  <c:v>4.1597499999999998</c:v>
                </c:pt>
                <c:pt idx="9537">
                  <c:v>8.7835000000000001</c:v>
                </c:pt>
                <c:pt idx="9538">
                  <c:v>5.4344700000000001</c:v>
                </c:pt>
                <c:pt idx="9539">
                  <c:v>6.4321999999999999</c:v>
                </c:pt>
                <c:pt idx="9540">
                  <c:v>4.6959600000000004</c:v>
                </c:pt>
                <c:pt idx="9541">
                  <c:v>3.1907700000000001</c:v>
                </c:pt>
                <c:pt idx="9542">
                  <c:v>3.9139699999999999</c:v>
                </c:pt>
                <c:pt idx="9543">
                  <c:v>10.59745</c:v>
                </c:pt>
                <c:pt idx="9544">
                  <c:v>5.4204299999999996</c:v>
                </c:pt>
                <c:pt idx="9545">
                  <c:v>6.4195099999999998</c:v>
                </c:pt>
                <c:pt idx="9546">
                  <c:v>8.86843</c:v>
                </c:pt>
                <c:pt idx="9547">
                  <c:v>6.61524</c:v>
                </c:pt>
                <c:pt idx="9548">
                  <c:v>3.9843299999999999</c:v>
                </c:pt>
                <c:pt idx="9549">
                  <c:v>5.5733499999999996</c:v>
                </c:pt>
                <c:pt idx="9550">
                  <c:v>4.8053100000000004</c:v>
                </c:pt>
                <c:pt idx="9551">
                  <c:v>5.0887599999999997</c:v>
                </c:pt>
                <c:pt idx="9552">
                  <c:v>5.5217999999999998</c:v>
                </c:pt>
                <c:pt idx="9553">
                  <c:v>5.97898</c:v>
                </c:pt>
                <c:pt idx="9554">
                  <c:v>6.1590100000000003</c:v>
                </c:pt>
                <c:pt idx="9555">
                  <c:v>5.2997300000000003</c:v>
                </c:pt>
                <c:pt idx="9556">
                  <c:v>2.9466199999999998</c:v>
                </c:pt>
                <c:pt idx="9557">
                  <c:v>5.9933800000000002</c:v>
                </c:pt>
                <c:pt idx="9558">
                  <c:v>5.3623099999999999</c:v>
                </c:pt>
                <c:pt idx="9559">
                  <c:v>3.1555</c:v>
                </c:pt>
                <c:pt idx="9560">
                  <c:v>4.7848199999999999</c:v>
                </c:pt>
                <c:pt idx="9561">
                  <c:v>3.0802399999999999</c:v>
                </c:pt>
                <c:pt idx="9562">
                  <c:v>9.3896700000000006</c:v>
                </c:pt>
                <c:pt idx="9563">
                  <c:v>6.1438199999999998</c:v>
                </c:pt>
                <c:pt idx="9564">
                  <c:v>4.9975100000000001</c:v>
                </c:pt>
                <c:pt idx="9565">
                  <c:v>5.2115499999999999</c:v>
                </c:pt>
                <c:pt idx="9566">
                  <c:v>3.1382699999999999</c:v>
                </c:pt>
                <c:pt idx="9567">
                  <c:v>3.7150300000000001</c:v>
                </c:pt>
                <c:pt idx="9568">
                  <c:v>3.24966</c:v>
                </c:pt>
                <c:pt idx="9569">
                  <c:v>5.9602000000000004</c:v>
                </c:pt>
                <c:pt idx="9570">
                  <c:v>4.35351</c:v>
                </c:pt>
                <c:pt idx="9571">
                  <c:v>4.07775</c:v>
                </c:pt>
                <c:pt idx="9572">
                  <c:v>6.4992999999999999</c:v>
                </c:pt>
                <c:pt idx="9573">
                  <c:v>4.5775399999999999</c:v>
                </c:pt>
                <c:pt idx="9574">
                  <c:v>3.83988</c:v>
                </c:pt>
                <c:pt idx="9575">
                  <c:v>6.4571800000000001</c:v>
                </c:pt>
                <c:pt idx="9576">
                  <c:v>5.6017400000000004</c:v>
                </c:pt>
                <c:pt idx="9577">
                  <c:v>3.0251199999999998</c:v>
                </c:pt>
                <c:pt idx="9578">
                  <c:v>2.68757</c:v>
                </c:pt>
                <c:pt idx="9579">
                  <c:v>4.34267</c:v>
                </c:pt>
                <c:pt idx="9580">
                  <c:v>3.5259800000000001</c:v>
                </c:pt>
                <c:pt idx="9581">
                  <c:v>5.6333700000000002</c:v>
                </c:pt>
                <c:pt idx="9582">
                  <c:v>3.2644199999999999</c:v>
                </c:pt>
                <c:pt idx="9583">
                  <c:v>5.5662099999999999</c:v>
                </c:pt>
                <c:pt idx="9584">
                  <c:v>4.7837699999999996</c:v>
                </c:pt>
                <c:pt idx="9585">
                  <c:v>6.8511600000000001</c:v>
                </c:pt>
                <c:pt idx="9586">
                  <c:v>3.0251199999999998</c:v>
                </c:pt>
                <c:pt idx="9587">
                  <c:v>3.1158299999999999</c:v>
                </c:pt>
                <c:pt idx="9588">
                  <c:v>6.3954700000000004</c:v>
                </c:pt>
                <c:pt idx="9589">
                  <c:v>2.29088</c:v>
                </c:pt>
                <c:pt idx="9590">
                  <c:v>8.8988200000000006</c:v>
                </c:pt>
                <c:pt idx="9591">
                  <c:v>4.4625399999999997</c:v>
                </c:pt>
                <c:pt idx="9592">
                  <c:v>4.6139999999999999</c:v>
                </c:pt>
                <c:pt idx="9593">
                  <c:v>6.9465199999999996</c:v>
                </c:pt>
                <c:pt idx="9594">
                  <c:v>4.9549899999999996</c:v>
                </c:pt>
                <c:pt idx="9595">
                  <c:v>6.5951199999999996</c:v>
                </c:pt>
                <c:pt idx="9596">
                  <c:v>4.9189400000000001</c:v>
                </c:pt>
                <c:pt idx="9597">
                  <c:v>4.5184899999999999</c:v>
                </c:pt>
                <c:pt idx="9598">
                  <c:v>7.1700999999999997</c:v>
                </c:pt>
                <c:pt idx="9599">
                  <c:v>6.8771000000000004</c:v>
                </c:pt>
                <c:pt idx="9600">
                  <c:v>6.3828100000000001</c:v>
                </c:pt>
                <c:pt idx="9601">
                  <c:v>3.7872499999999998</c:v>
                </c:pt>
                <c:pt idx="9602">
                  <c:v>8.9132499999999997</c:v>
                </c:pt>
                <c:pt idx="9603">
                  <c:v>2.99627</c:v>
                </c:pt>
                <c:pt idx="9604">
                  <c:v>3.6515200000000001</c:v>
                </c:pt>
                <c:pt idx="9605">
                  <c:v>7.1858700000000004</c:v>
                </c:pt>
                <c:pt idx="9606">
                  <c:v>5.6441699999999999</c:v>
                </c:pt>
                <c:pt idx="9607">
                  <c:v>10.120799999999999</c:v>
                </c:pt>
                <c:pt idx="9608">
                  <c:v>3.2479900000000002</c:v>
                </c:pt>
                <c:pt idx="9609">
                  <c:v>5.9702599999999997</c:v>
                </c:pt>
                <c:pt idx="9610">
                  <c:v>5.24376</c:v>
                </c:pt>
                <c:pt idx="9611">
                  <c:v>8.1543500000000009</c:v>
                </c:pt>
                <c:pt idx="9612">
                  <c:v>3.68736</c:v>
                </c:pt>
                <c:pt idx="9613">
                  <c:v>6.6606100000000001</c:v>
                </c:pt>
                <c:pt idx="9614">
                  <c:v>7.6269900000000002</c:v>
                </c:pt>
                <c:pt idx="9615">
                  <c:v>5.6051900000000003</c:v>
                </c:pt>
                <c:pt idx="9616">
                  <c:v>5.4487399999999999</c:v>
                </c:pt>
                <c:pt idx="9617">
                  <c:v>3.8069299999999999</c:v>
                </c:pt>
                <c:pt idx="9618">
                  <c:v>2.5354199999999998</c:v>
                </c:pt>
                <c:pt idx="9619">
                  <c:v>5.1358300000000003</c:v>
                </c:pt>
                <c:pt idx="9620">
                  <c:v>5.5961400000000001</c:v>
                </c:pt>
                <c:pt idx="9621">
                  <c:v>4.2371699999999999</c:v>
                </c:pt>
                <c:pt idx="9622">
                  <c:v>2.7290000000000001</c:v>
                </c:pt>
                <c:pt idx="9623">
                  <c:v>6.61639</c:v>
                </c:pt>
                <c:pt idx="9624">
                  <c:v>6.4756400000000003</c:v>
                </c:pt>
                <c:pt idx="9625">
                  <c:v>4.30905</c:v>
                </c:pt>
                <c:pt idx="9626">
                  <c:v>6.96021</c:v>
                </c:pt>
                <c:pt idx="9627">
                  <c:v>2.2610399999999999</c:v>
                </c:pt>
                <c:pt idx="9628">
                  <c:v>8.2774999999999999</c:v>
                </c:pt>
                <c:pt idx="9629">
                  <c:v>6.5266799999999998</c:v>
                </c:pt>
                <c:pt idx="9630">
                  <c:v>2.1611500000000001</c:v>
                </c:pt>
                <c:pt idx="9631">
                  <c:v>2.1143800000000001</c:v>
                </c:pt>
                <c:pt idx="9632">
                  <c:v>1.91018</c:v>
                </c:pt>
                <c:pt idx="9633">
                  <c:v>3.3394400000000002</c:v>
                </c:pt>
                <c:pt idx="9634">
                  <c:v>6.3252600000000001</c:v>
                </c:pt>
                <c:pt idx="9635">
                  <c:v>6.0344499999999996</c:v>
                </c:pt>
                <c:pt idx="9636">
                  <c:v>4.8973500000000003</c:v>
                </c:pt>
                <c:pt idx="9637">
                  <c:v>5.17225</c:v>
                </c:pt>
                <c:pt idx="9638">
                  <c:v>6.9310200000000002</c:v>
                </c:pt>
                <c:pt idx="9639">
                  <c:v>5.6974499999999999</c:v>
                </c:pt>
                <c:pt idx="9640">
                  <c:v>6.9992099999999997</c:v>
                </c:pt>
                <c:pt idx="9641">
                  <c:v>5.67903</c:v>
                </c:pt>
                <c:pt idx="9642">
                  <c:v>5.8342599999999996</c:v>
                </c:pt>
                <c:pt idx="9643">
                  <c:v>4.1411300000000004</c:v>
                </c:pt>
                <c:pt idx="9644">
                  <c:v>7.3606999999999996</c:v>
                </c:pt>
                <c:pt idx="9645">
                  <c:v>5.06609</c:v>
                </c:pt>
                <c:pt idx="9646">
                  <c:v>4.9723100000000002</c:v>
                </c:pt>
                <c:pt idx="9647">
                  <c:v>5.5911</c:v>
                </c:pt>
                <c:pt idx="9648">
                  <c:v>4.4937399999999998</c:v>
                </c:pt>
                <c:pt idx="9649">
                  <c:v>4.38504</c:v>
                </c:pt>
                <c:pt idx="9650">
                  <c:v>6.8912500000000003</c:v>
                </c:pt>
                <c:pt idx="9651">
                  <c:v>5.0990099999999998</c:v>
                </c:pt>
                <c:pt idx="9652">
                  <c:v>5.1576399999999998</c:v>
                </c:pt>
                <c:pt idx="9653">
                  <c:v>3.9335399999999998</c:v>
                </c:pt>
                <c:pt idx="9654">
                  <c:v>3.30789</c:v>
                </c:pt>
                <c:pt idx="9655">
                  <c:v>7.1390700000000002</c:v>
                </c:pt>
                <c:pt idx="9656">
                  <c:v>4.6965599999999998</c:v>
                </c:pt>
                <c:pt idx="9657">
                  <c:v>5.3788900000000002</c:v>
                </c:pt>
                <c:pt idx="9658">
                  <c:v>6.5420199999999999</c:v>
                </c:pt>
                <c:pt idx="9659">
                  <c:v>2.4048400000000001</c:v>
                </c:pt>
                <c:pt idx="9660">
                  <c:v>6.7172999999999998</c:v>
                </c:pt>
                <c:pt idx="9661">
                  <c:v>4.9385000000000003</c:v>
                </c:pt>
                <c:pt idx="9662">
                  <c:v>7.1758499999999996</c:v>
                </c:pt>
                <c:pt idx="9663">
                  <c:v>4.8937099999999996</c:v>
                </c:pt>
                <c:pt idx="9664">
                  <c:v>6.0773599999999997</c:v>
                </c:pt>
                <c:pt idx="9665">
                  <c:v>6.5737100000000002</c:v>
                </c:pt>
                <c:pt idx="9666">
                  <c:v>7.9991000000000003</c:v>
                </c:pt>
                <c:pt idx="9667">
                  <c:v>6.4607999999999999</c:v>
                </c:pt>
                <c:pt idx="9668">
                  <c:v>3.9441000000000002</c:v>
                </c:pt>
                <c:pt idx="9669">
                  <c:v>6.0833700000000004</c:v>
                </c:pt>
                <c:pt idx="9670">
                  <c:v>4.2986199999999997</c:v>
                </c:pt>
                <c:pt idx="9671">
                  <c:v>5.2054999999999998</c:v>
                </c:pt>
                <c:pt idx="9672">
                  <c:v>3.5995599999999999</c:v>
                </c:pt>
                <c:pt idx="9673">
                  <c:v>4.64358</c:v>
                </c:pt>
                <c:pt idx="9674">
                  <c:v>2.24878</c:v>
                </c:pt>
                <c:pt idx="9675">
                  <c:v>2.0953200000000001</c:v>
                </c:pt>
                <c:pt idx="9676">
                  <c:v>2.2210200000000002</c:v>
                </c:pt>
                <c:pt idx="9677">
                  <c:v>2.22776</c:v>
                </c:pt>
                <c:pt idx="9678">
                  <c:v>2.59314</c:v>
                </c:pt>
                <c:pt idx="9679">
                  <c:v>4.3953699999999998</c:v>
                </c:pt>
                <c:pt idx="9680">
                  <c:v>6.7158100000000003</c:v>
                </c:pt>
                <c:pt idx="9681">
                  <c:v>4.6641000000000004</c:v>
                </c:pt>
                <c:pt idx="9682">
                  <c:v>6.1948400000000001</c:v>
                </c:pt>
                <c:pt idx="9683">
                  <c:v>6.6667199999999998</c:v>
                </c:pt>
                <c:pt idx="9684">
                  <c:v>6.9452499999999997</c:v>
                </c:pt>
                <c:pt idx="9685">
                  <c:v>8.2595899999999993</c:v>
                </c:pt>
                <c:pt idx="9686">
                  <c:v>6.4539200000000001</c:v>
                </c:pt>
                <c:pt idx="9687">
                  <c:v>4.9577499999999999</c:v>
                </c:pt>
                <c:pt idx="9688">
                  <c:v>11.57405</c:v>
                </c:pt>
                <c:pt idx="9689">
                  <c:v>3.5219299999999998</c:v>
                </c:pt>
                <c:pt idx="9690">
                  <c:v>4.3929400000000003</c:v>
                </c:pt>
                <c:pt idx="9691">
                  <c:v>8.8721200000000007</c:v>
                </c:pt>
                <c:pt idx="9692">
                  <c:v>3.8275399999999999</c:v>
                </c:pt>
                <c:pt idx="9693">
                  <c:v>2.6194799999999998</c:v>
                </c:pt>
                <c:pt idx="9694">
                  <c:v>7.1794399999999996</c:v>
                </c:pt>
                <c:pt idx="9695">
                  <c:v>8.5052800000000008</c:v>
                </c:pt>
                <c:pt idx="9696">
                  <c:v>2.43893</c:v>
                </c:pt>
                <c:pt idx="9697">
                  <c:v>2.4549500000000002</c:v>
                </c:pt>
                <c:pt idx="9698">
                  <c:v>10.21373</c:v>
                </c:pt>
                <c:pt idx="9699">
                  <c:v>5.5071199999999996</c:v>
                </c:pt>
                <c:pt idx="9700">
                  <c:v>5.5674999999999999</c:v>
                </c:pt>
                <c:pt idx="9701">
                  <c:v>6.3715599999999997</c:v>
                </c:pt>
                <c:pt idx="9702">
                  <c:v>2.9108299999999998</c:v>
                </c:pt>
                <c:pt idx="9703">
                  <c:v>4.01898</c:v>
                </c:pt>
                <c:pt idx="9704">
                  <c:v>4.5162500000000003</c:v>
                </c:pt>
                <c:pt idx="9705">
                  <c:v>6.75901</c:v>
                </c:pt>
                <c:pt idx="9706">
                  <c:v>6.3657399999999997</c:v>
                </c:pt>
                <c:pt idx="9707">
                  <c:v>6.3271600000000001</c:v>
                </c:pt>
                <c:pt idx="9708">
                  <c:v>4.3677000000000001</c:v>
                </c:pt>
                <c:pt idx="9709">
                  <c:v>5.1376499999999998</c:v>
                </c:pt>
                <c:pt idx="9710">
                  <c:v>4.7820299999999998</c:v>
                </c:pt>
                <c:pt idx="9711">
                  <c:v>6.5424800000000003</c:v>
                </c:pt>
                <c:pt idx="9712">
                  <c:v>5.5514299999999999</c:v>
                </c:pt>
                <c:pt idx="9713">
                  <c:v>5.5885999999999996</c:v>
                </c:pt>
                <c:pt idx="9714">
                  <c:v>6.5467500000000003</c:v>
                </c:pt>
                <c:pt idx="9715">
                  <c:v>5.0717299999999996</c:v>
                </c:pt>
                <c:pt idx="9716">
                  <c:v>4.8491499999999998</c:v>
                </c:pt>
                <c:pt idx="9717">
                  <c:v>6.7886800000000003</c:v>
                </c:pt>
                <c:pt idx="9718">
                  <c:v>3.2973300000000001</c:v>
                </c:pt>
                <c:pt idx="9719">
                  <c:v>3.6911800000000001</c:v>
                </c:pt>
                <c:pt idx="9720">
                  <c:v>5.9021400000000002</c:v>
                </c:pt>
                <c:pt idx="9721">
                  <c:v>3.8069299999999999</c:v>
                </c:pt>
                <c:pt idx="9722">
                  <c:v>5.7741199999999999</c:v>
                </c:pt>
                <c:pt idx="9723">
                  <c:v>4.8675899999999999</c:v>
                </c:pt>
                <c:pt idx="9724">
                  <c:v>8.0849700000000002</c:v>
                </c:pt>
                <c:pt idx="9725">
                  <c:v>7.4615099999999996</c:v>
                </c:pt>
                <c:pt idx="9726">
                  <c:v>6.8548299999999998</c:v>
                </c:pt>
                <c:pt idx="9727">
                  <c:v>3.6046800000000001</c:v>
                </c:pt>
                <c:pt idx="9728">
                  <c:v>5.3222899999999997</c:v>
                </c:pt>
                <c:pt idx="9729">
                  <c:v>3.3150499999999998</c:v>
                </c:pt>
                <c:pt idx="9730">
                  <c:v>8.4355399999999996</c:v>
                </c:pt>
                <c:pt idx="9731">
                  <c:v>7.4674500000000004</c:v>
                </c:pt>
                <c:pt idx="9732">
                  <c:v>5.5996899999999998</c:v>
                </c:pt>
                <c:pt idx="9733">
                  <c:v>7.2341300000000004</c:v>
                </c:pt>
                <c:pt idx="9734">
                  <c:v>2.5807699999999998</c:v>
                </c:pt>
                <c:pt idx="9735">
                  <c:v>5.3119500000000004</c:v>
                </c:pt>
                <c:pt idx="9736">
                  <c:v>7.1815100000000003</c:v>
                </c:pt>
                <c:pt idx="9737">
                  <c:v>3.38327</c:v>
                </c:pt>
                <c:pt idx="9738">
                  <c:v>3.3306</c:v>
                </c:pt>
                <c:pt idx="9739">
                  <c:v>2.58325</c:v>
                </c:pt>
                <c:pt idx="9740">
                  <c:v>3.0200900000000002</c:v>
                </c:pt>
                <c:pt idx="9741">
                  <c:v>7.5417300000000003</c:v>
                </c:pt>
                <c:pt idx="9742">
                  <c:v>5.7300300000000002</c:v>
                </c:pt>
                <c:pt idx="9743">
                  <c:v>5.1413599999999997</c:v>
                </c:pt>
                <c:pt idx="9744">
                  <c:v>6.1996000000000002</c:v>
                </c:pt>
                <c:pt idx="9745">
                  <c:v>6.1349499999999999</c:v>
                </c:pt>
                <c:pt idx="9746">
                  <c:v>10.083</c:v>
                </c:pt>
                <c:pt idx="9747">
                  <c:v>5.5413199999999998</c:v>
                </c:pt>
                <c:pt idx="9748">
                  <c:v>5.6258999999999997</c:v>
                </c:pt>
                <c:pt idx="9749">
                  <c:v>10.92544</c:v>
                </c:pt>
                <c:pt idx="9750">
                  <c:v>8.7653400000000001</c:v>
                </c:pt>
                <c:pt idx="9751">
                  <c:v>10.624370000000001</c:v>
                </c:pt>
                <c:pt idx="9752">
                  <c:v>7.9379900000000001</c:v>
                </c:pt>
                <c:pt idx="9753">
                  <c:v>7.2094199999999997</c:v>
                </c:pt>
                <c:pt idx="9754">
                  <c:v>11.65624</c:v>
                </c:pt>
                <c:pt idx="9755">
                  <c:v>4.2723699999999996</c:v>
                </c:pt>
                <c:pt idx="9756">
                  <c:v>8.1495499999999996</c:v>
                </c:pt>
                <c:pt idx="9757">
                  <c:v>6.06785</c:v>
                </c:pt>
                <c:pt idx="9758">
                  <c:v>6.6111199999999997</c:v>
                </c:pt>
                <c:pt idx="9759">
                  <c:v>5.7751599999999996</c:v>
                </c:pt>
                <c:pt idx="9760">
                  <c:v>8.3287099999999992</c:v>
                </c:pt>
                <c:pt idx="9761">
                  <c:v>6.2928699999999997</c:v>
                </c:pt>
                <c:pt idx="9762">
                  <c:v>5.2354900000000004</c:v>
                </c:pt>
                <c:pt idx="9763">
                  <c:v>6.8128000000000002</c:v>
                </c:pt>
                <c:pt idx="9764">
                  <c:v>7.7581499999999997</c:v>
                </c:pt>
                <c:pt idx="9765">
                  <c:v>5.3982400000000004</c:v>
                </c:pt>
                <c:pt idx="9766">
                  <c:v>6.9734800000000003</c:v>
                </c:pt>
                <c:pt idx="9767">
                  <c:v>8.4866299999999999</c:v>
                </c:pt>
                <c:pt idx="9768">
                  <c:v>7.3039500000000004</c:v>
                </c:pt>
                <c:pt idx="9769">
                  <c:v>6.8903400000000001</c:v>
                </c:pt>
                <c:pt idx="9770">
                  <c:v>7.5522900000000002</c:v>
                </c:pt>
                <c:pt idx="9771">
                  <c:v>7.3787500000000001</c:v>
                </c:pt>
                <c:pt idx="9772">
                  <c:v>6.0807500000000001</c:v>
                </c:pt>
                <c:pt idx="9773">
                  <c:v>5.9596799999999996</c:v>
                </c:pt>
                <c:pt idx="9774">
                  <c:v>5.8627599999999997</c:v>
                </c:pt>
                <c:pt idx="9775">
                  <c:v>5.8603100000000001</c:v>
                </c:pt>
                <c:pt idx="9776">
                  <c:v>6.0725199999999999</c:v>
                </c:pt>
                <c:pt idx="9777">
                  <c:v>7.3856099999999998</c:v>
                </c:pt>
                <c:pt idx="9778">
                  <c:v>6.3210300000000004</c:v>
                </c:pt>
                <c:pt idx="9779">
                  <c:v>6.5541099999999997</c:v>
                </c:pt>
                <c:pt idx="9780">
                  <c:v>5.05</c:v>
                </c:pt>
                <c:pt idx="9781">
                  <c:v>6.7034700000000003</c:v>
                </c:pt>
                <c:pt idx="9782">
                  <c:v>7.5645800000000003</c:v>
                </c:pt>
                <c:pt idx="9783">
                  <c:v>7.8349200000000003</c:v>
                </c:pt>
                <c:pt idx="9784">
                  <c:v>6.4134700000000002</c:v>
                </c:pt>
                <c:pt idx="9785">
                  <c:v>6.2419200000000004</c:v>
                </c:pt>
                <c:pt idx="9786">
                  <c:v>7.85379</c:v>
                </c:pt>
                <c:pt idx="9787">
                  <c:v>4.9799699999999998</c:v>
                </c:pt>
                <c:pt idx="9788">
                  <c:v>3.2998699999999999</c:v>
                </c:pt>
                <c:pt idx="9789">
                  <c:v>6.1434800000000003</c:v>
                </c:pt>
                <c:pt idx="9790">
                  <c:v>7.1368900000000002</c:v>
                </c:pt>
                <c:pt idx="9791">
                  <c:v>6.1025099999999997</c:v>
                </c:pt>
                <c:pt idx="9792">
                  <c:v>6.5454800000000004</c:v>
                </c:pt>
                <c:pt idx="9793">
                  <c:v>5.3291599999999999</c:v>
                </c:pt>
                <c:pt idx="9794">
                  <c:v>5.2312599999999998</c:v>
                </c:pt>
                <c:pt idx="9795">
                  <c:v>6.3838100000000004</c:v>
                </c:pt>
                <c:pt idx="9796">
                  <c:v>7.3539500000000002</c:v>
                </c:pt>
                <c:pt idx="9797">
                  <c:v>3.0123000000000002</c:v>
                </c:pt>
                <c:pt idx="9798">
                  <c:v>5.8413199999999996</c:v>
                </c:pt>
                <c:pt idx="9799">
                  <c:v>5.3291599999999999</c:v>
                </c:pt>
                <c:pt idx="9800">
                  <c:v>7.3954399999999998</c:v>
                </c:pt>
                <c:pt idx="9801">
                  <c:v>5.05619</c:v>
                </c:pt>
                <c:pt idx="9802">
                  <c:v>7.1666400000000001</c:v>
                </c:pt>
                <c:pt idx="9803">
                  <c:v>6.4555300000000004</c:v>
                </c:pt>
                <c:pt idx="9804">
                  <c:v>5.66812</c:v>
                </c:pt>
                <c:pt idx="9805">
                  <c:v>7.7373500000000002</c:v>
                </c:pt>
                <c:pt idx="9806">
                  <c:v>7.2744900000000001</c:v>
                </c:pt>
                <c:pt idx="9807">
                  <c:v>6.7015599999999997</c:v>
                </c:pt>
                <c:pt idx="9808">
                  <c:v>4.2549900000000003</c:v>
                </c:pt>
                <c:pt idx="9809">
                  <c:v>6.1856499999999999</c:v>
                </c:pt>
                <c:pt idx="9810">
                  <c:v>5.5663499999999999</c:v>
                </c:pt>
                <c:pt idx="9811">
                  <c:v>7.0697900000000002</c:v>
                </c:pt>
                <c:pt idx="9812">
                  <c:v>6.5728999999999997</c:v>
                </c:pt>
                <c:pt idx="9813">
                  <c:v>8.3061799999999995</c:v>
                </c:pt>
                <c:pt idx="9814">
                  <c:v>6.0412499999999998</c:v>
                </c:pt>
                <c:pt idx="9815">
                  <c:v>4.5277000000000003</c:v>
                </c:pt>
                <c:pt idx="9816">
                  <c:v>3.2715700000000001</c:v>
                </c:pt>
                <c:pt idx="9817">
                  <c:v>5.6883999999999997</c:v>
                </c:pt>
                <c:pt idx="9818">
                  <c:v>5.9626200000000003</c:v>
                </c:pt>
                <c:pt idx="9819">
                  <c:v>6.6978799999999996</c:v>
                </c:pt>
                <c:pt idx="9820">
                  <c:v>5.4295</c:v>
                </c:pt>
                <c:pt idx="9821">
                  <c:v>7.4352900000000002</c:v>
                </c:pt>
                <c:pt idx="9822">
                  <c:v>5.1147</c:v>
                </c:pt>
                <c:pt idx="9823">
                  <c:v>4.7546099999999996</c:v>
                </c:pt>
                <c:pt idx="9824">
                  <c:v>4.7213599999999998</c:v>
                </c:pt>
                <c:pt idx="9825">
                  <c:v>7.5874499999999996</c:v>
                </c:pt>
                <c:pt idx="9826">
                  <c:v>5.8220000000000001</c:v>
                </c:pt>
                <c:pt idx="9827">
                  <c:v>6.1664399999999997</c:v>
                </c:pt>
                <c:pt idx="9828">
                  <c:v>5.05619</c:v>
                </c:pt>
                <c:pt idx="9829">
                  <c:v>6.3288099999999998</c:v>
                </c:pt>
                <c:pt idx="9830">
                  <c:v>5.7757699999999996</c:v>
                </c:pt>
                <c:pt idx="9831">
                  <c:v>6.7479100000000001</c:v>
                </c:pt>
                <c:pt idx="9832">
                  <c:v>7.0859500000000004</c:v>
                </c:pt>
                <c:pt idx="9833">
                  <c:v>5.3979600000000003</c:v>
                </c:pt>
                <c:pt idx="9834">
                  <c:v>4.9391800000000003</c:v>
                </c:pt>
                <c:pt idx="9835">
                  <c:v>9.1969399999999997</c:v>
                </c:pt>
                <c:pt idx="9836">
                  <c:v>7.6938399999999998</c:v>
                </c:pt>
                <c:pt idx="9837">
                  <c:v>6.8619599999999998</c:v>
                </c:pt>
                <c:pt idx="9838">
                  <c:v>5.8247999999999998</c:v>
                </c:pt>
                <c:pt idx="9839">
                  <c:v>4.8835100000000002</c:v>
                </c:pt>
                <c:pt idx="9840">
                  <c:v>7.4242600000000003</c:v>
                </c:pt>
                <c:pt idx="9841">
                  <c:v>5.4877399999999996</c:v>
                </c:pt>
                <c:pt idx="9842">
                  <c:v>7.1766800000000002</c:v>
                </c:pt>
                <c:pt idx="9843">
                  <c:v>7.6996399999999996</c:v>
                </c:pt>
                <c:pt idx="9844">
                  <c:v>5.6866300000000001</c:v>
                </c:pt>
                <c:pt idx="9845">
                  <c:v>5.6408800000000001</c:v>
                </c:pt>
                <c:pt idx="9846">
                  <c:v>5.7077999999999998</c:v>
                </c:pt>
                <c:pt idx="9847">
                  <c:v>6.6701899999999998</c:v>
                </c:pt>
                <c:pt idx="9848">
                  <c:v>4.6768200000000002</c:v>
                </c:pt>
                <c:pt idx="9849">
                  <c:v>6.39419</c:v>
                </c:pt>
                <c:pt idx="9850">
                  <c:v>6.4260799999999998</c:v>
                </c:pt>
                <c:pt idx="9851">
                  <c:v>5.3643599999999996</c:v>
                </c:pt>
                <c:pt idx="9852">
                  <c:v>2.2368700000000001</c:v>
                </c:pt>
                <c:pt idx="9853">
                  <c:v>5.4406100000000004</c:v>
                </c:pt>
                <c:pt idx="9854">
                  <c:v>7.22966</c:v>
                </c:pt>
                <c:pt idx="9855">
                  <c:v>5.9417999999999997</c:v>
                </c:pt>
                <c:pt idx="9856">
                  <c:v>3.3727800000000001</c:v>
                </c:pt>
                <c:pt idx="9857">
                  <c:v>2.5633499999999998</c:v>
                </c:pt>
                <c:pt idx="9858">
                  <c:v>7.9932499999999997</c:v>
                </c:pt>
                <c:pt idx="9859">
                  <c:v>6.6131599999999997</c:v>
                </c:pt>
                <c:pt idx="9860">
                  <c:v>5.9242900000000001</c:v>
                </c:pt>
                <c:pt idx="9861">
                  <c:v>5.9212400000000001</c:v>
                </c:pt>
                <c:pt idx="9862">
                  <c:v>2.9977</c:v>
                </c:pt>
                <c:pt idx="9863">
                  <c:v>4.8577899999999996</c:v>
                </c:pt>
                <c:pt idx="9864">
                  <c:v>2.7798099999999999</c:v>
                </c:pt>
                <c:pt idx="9865">
                  <c:v>2.1893199999999999</c:v>
                </c:pt>
                <c:pt idx="9866">
                  <c:v>3.4107099999999999</c:v>
                </c:pt>
                <c:pt idx="9867">
                  <c:v>3.5821100000000001</c:v>
                </c:pt>
                <c:pt idx="9868">
                  <c:v>5.6209499999999997</c:v>
                </c:pt>
                <c:pt idx="9869">
                  <c:v>2.6100099999999999</c:v>
                </c:pt>
                <c:pt idx="9870">
                  <c:v>6.4039400000000004</c:v>
                </c:pt>
                <c:pt idx="9871">
                  <c:v>4.0539899999999998</c:v>
                </c:pt>
                <c:pt idx="9872">
                  <c:v>3.4284699999999999</c:v>
                </c:pt>
                <c:pt idx="9873">
                  <c:v>5.8519300000000003</c:v>
                </c:pt>
                <c:pt idx="9874">
                  <c:v>6.8830900000000002</c:v>
                </c:pt>
                <c:pt idx="9875">
                  <c:v>5.7772800000000002</c:v>
                </c:pt>
                <c:pt idx="9876">
                  <c:v>6.6588200000000004</c:v>
                </c:pt>
                <c:pt idx="9877">
                  <c:v>6.4216899999999999</c:v>
                </c:pt>
                <c:pt idx="9878">
                  <c:v>7.3293999999999997</c:v>
                </c:pt>
                <c:pt idx="9879">
                  <c:v>3.3000600000000002</c:v>
                </c:pt>
                <c:pt idx="9880">
                  <c:v>3.4430299999999998</c:v>
                </c:pt>
                <c:pt idx="9881">
                  <c:v>3.5931500000000001</c:v>
                </c:pt>
                <c:pt idx="9882">
                  <c:v>8.0218399999999992</c:v>
                </c:pt>
                <c:pt idx="9883">
                  <c:v>8.4689700000000006</c:v>
                </c:pt>
                <c:pt idx="9884">
                  <c:v>5.4859</c:v>
                </c:pt>
                <c:pt idx="9885">
                  <c:v>8.0955899999999996</c:v>
                </c:pt>
                <c:pt idx="9886">
                  <c:v>6.3418900000000002</c:v>
                </c:pt>
                <c:pt idx="9887">
                  <c:v>6.3024100000000001</c:v>
                </c:pt>
                <c:pt idx="9888">
                  <c:v>7.7061400000000004</c:v>
                </c:pt>
                <c:pt idx="9889">
                  <c:v>5.6188799999999999</c:v>
                </c:pt>
                <c:pt idx="9890">
                  <c:v>8.3649100000000001</c:v>
                </c:pt>
                <c:pt idx="9891">
                  <c:v>8.0780899999999995</c:v>
                </c:pt>
                <c:pt idx="9892">
                  <c:v>5.71448</c:v>
                </c:pt>
                <c:pt idx="9893">
                  <c:v>5.2455600000000002</c:v>
                </c:pt>
                <c:pt idx="9894">
                  <c:v>7.0057</c:v>
                </c:pt>
                <c:pt idx="9895">
                  <c:v>8.4278700000000004</c:v>
                </c:pt>
                <c:pt idx="9896">
                  <c:v>5.6582400000000002</c:v>
                </c:pt>
                <c:pt idx="9897">
                  <c:v>8.3140599999999996</c:v>
                </c:pt>
                <c:pt idx="9898">
                  <c:v>5.0645499999999997</c:v>
                </c:pt>
                <c:pt idx="9899">
                  <c:v>4.4439700000000002</c:v>
                </c:pt>
                <c:pt idx="9900">
                  <c:v>5.7318199999999999</c:v>
                </c:pt>
                <c:pt idx="9901">
                  <c:v>4.6323100000000004</c:v>
                </c:pt>
                <c:pt idx="9902">
                  <c:v>5.0799799999999999</c:v>
                </c:pt>
                <c:pt idx="9903">
                  <c:v>4.8970799999999999</c:v>
                </c:pt>
                <c:pt idx="9904">
                  <c:v>3.2810800000000002</c:v>
                </c:pt>
                <c:pt idx="9905">
                  <c:v>6.4927999999999999</c:v>
                </c:pt>
                <c:pt idx="9906">
                  <c:v>6.7794699999999999</c:v>
                </c:pt>
                <c:pt idx="9907">
                  <c:v>7.6227799999999997</c:v>
                </c:pt>
                <c:pt idx="9908">
                  <c:v>3.7237</c:v>
                </c:pt>
                <c:pt idx="9909">
                  <c:v>2.36985</c:v>
                </c:pt>
                <c:pt idx="9910">
                  <c:v>2.3211499999999998</c:v>
                </c:pt>
                <c:pt idx="9911">
                  <c:v>2.1097100000000002</c:v>
                </c:pt>
                <c:pt idx="9912">
                  <c:v>4.4245200000000002</c:v>
                </c:pt>
                <c:pt idx="9913">
                  <c:v>6.7401900000000001</c:v>
                </c:pt>
                <c:pt idx="9914">
                  <c:v>6.9760400000000002</c:v>
                </c:pt>
                <c:pt idx="9915">
                  <c:v>5.5878500000000004</c:v>
                </c:pt>
                <c:pt idx="9916">
                  <c:v>5.3677000000000001</c:v>
                </c:pt>
                <c:pt idx="9917">
                  <c:v>7.98529</c:v>
                </c:pt>
                <c:pt idx="9918">
                  <c:v>5.7668999999999997</c:v>
                </c:pt>
                <c:pt idx="9919">
                  <c:v>8.4711099999999995</c:v>
                </c:pt>
                <c:pt idx="9920">
                  <c:v>4.9459099999999996</c:v>
                </c:pt>
                <c:pt idx="9921">
                  <c:v>5.7352600000000002</c:v>
                </c:pt>
                <c:pt idx="9922">
                  <c:v>7.1513999999999998</c:v>
                </c:pt>
                <c:pt idx="9923">
                  <c:v>6.7627800000000002</c:v>
                </c:pt>
                <c:pt idx="9924">
                  <c:v>6.5571299999999999</c:v>
                </c:pt>
                <c:pt idx="9925">
                  <c:v>2.5270700000000001</c:v>
                </c:pt>
                <c:pt idx="9926">
                  <c:v>5.91967</c:v>
                </c:pt>
                <c:pt idx="9927">
                  <c:v>7.3419800000000004</c:v>
                </c:pt>
                <c:pt idx="9928">
                  <c:v>4.2352400000000001</c:v>
                </c:pt>
                <c:pt idx="9929">
                  <c:v>7.3426799999999997</c:v>
                </c:pt>
                <c:pt idx="9930">
                  <c:v>5.1887499999999998</c:v>
                </c:pt>
                <c:pt idx="9931">
                  <c:v>5.04725</c:v>
                </c:pt>
                <c:pt idx="9932">
                  <c:v>6.8683199999999998</c:v>
                </c:pt>
                <c:pt idx="9933">
                  <c:v>6.4209800000000001</c:v>
                </c:pt>
                <c:pt idx="9934">
                  <c:v>5.5740699999999999</c:v>
                </c:pt>
                <c:pt idx="9935">
                  <c:v>5.7453099999999999</c:v>
                </c:pt>
                <c:pt idx="9936">
                  <c:v>5.0250300000000001</c:v>
                </c:pt>
                <c:pt idx="9937">
                  <c:v>6.4740099999999998</c:v>
                </c:pt>
                <c:pt idx="9938">
                  <c:v>5.0675800000000004</c:v>
                </c:pt>
                <c:pt idx="9939">
                  <c:v>6.8489300000000002</c:v>
                </c:pt>
                <c:pt idx="9940">
                  <c:v>6.0506000000000002</c:v>
                </c:pt>
                <c:pt idx="9941">
                  <c:v>5.0826500000000001</c:v>
                </c:pt>
                <c:pt idx="9942">
                  <c:v>5.6433799999999996</c:v>
                </c:pt>
                <c:pt idx="9943">
                  <c:v>6.2387800000000002</c:v>
                </c:pt>
                <c:pt idx="9944">
                  <c:v>12.690160000000001</c:v>
                </c:pt>
                <c:pt idx="9945">
                  <c:v>9.1865500000000004</c:v>
                </c:pt>
                <c:pt idx="9946">
                  <c:v>12.735049999999999</c:v>
                </c:pt>
                <c:pt idx="9947">
                  <c:v>12.21388</c:v>
                </c:pt>
                <c:pt idx="9948">
                  <c:v>12.937530000000001</c:v>
                </c:pt>
                <c:pt idx="9949">
                  <c:v>9.5680200000000006</c:v>
                </c:pt>
                <c:pt idx="9950">
                  <c:v>12.8352</c:v>
                </c:pt>
                <c:pt idx="9951">
                  <c:v>12.83555</c:v>
                </c:pt>
                <c:pt idx="9952">
                  <c:v>12.526009999999999</c:v>
                </c:pt>
                <c:pt idx="9953">
                  <c:v>9.8151499999999992</c:v>
                </c:pt>
                <c:pt idx="9954">
                  <c:v>4.99533</c:v>
                </c:pt>
                <c:pt idx="9955">
                  <c:v>5.0307899999999997</c:v>
                </c:pt>
                <c:pt idx="9956">
                  <c:v>2.4741900000000001</c:v>
                </c:pt>
                <c:pt idx="9957">
                  <c:v>3.5070600000000001</c:v>
                </c:pt>
                <c:pt idx="9958">
                  <c:v>4.4265800000000004</c:v>
                </c:pt>
                <c:pt idx="9959">
                  <c:v>8.2748200000000001</c:v>
                </c:pt>
                <c:pt idx="9960">
                  <c:v>4.1697699999999998</c:v>
                </c:pt>
                <c:pt idx="9961">
                  <c:v>3.3955299999999999</c:v>
                </c:pt>
                <c:pt idx="9962">
                  <c:v>2.8108399999999998</c:v>
                </c:pt>
                <c:pt idx="9963">
                  <c:v>5.0952500000000001</c:v>
                </c:pt>
                <c:pt idx="9964">
                  <c:v>6.9088000000000003</c:v>
                </c:pt>
                <c:pt idx="9965">
                  <c:v>6.1066700000000003</c:v>
                </c:pt>
                <c:pt idx="9966">
                  <c:v>6.6326299999999998</c:v>
                </c:pt>
                <c:pt idx="9967">
                  <c:v>4.8276199999999996</c:v>
                </c:pt>
                <c:pt idx="9968">
                  <c:v>3.5361400000000001</c:v>
                </c:pt>
                <c:pt idx="9969">
                  <c:v>3.18282</c:v>
                </c:pt>
                <c:pt idx="9970">
                  <c:v>6.0870600000000001</c:v>
                </c:pt>
                <c:pt idx="9971">
                  <c:v>7.4940600000000002</c:v>
                </c:pt>
                <c:pt idx="9972">
                  <c:v>4.9889700000000001</c:v>
                </c:pt>
                <c:pt idx="9973">
                  <c:v>5.5792099999999998</c:v>
                </c:pt>
                <c:pt idx="9974">
                  <c:v>2.66215</c:v>
                </c:pt>
                <c:pt idx="9975">
                  <c:v>8.5217500000000008</c:v>
                </c:pt>
                <c:pt idx="9976">
                  <c:v>2.9715500000000001</c:v>
                </c:pt>
                <c:pt idx="9977">
                  <c:v>2.43893</c:v>
                </c:pt>
                <c:pt idx="9978">
                  <c:v>10.81279</c:v>
                </c:pt>
                <c:pt idx="9979">
                  <c:v>4.9461300000000001</c:v>
                </c:pt>
                <c:pt idx="9980">
                  <c:v>6.1278800000000002</c:v>
                </c:pt>
                <c:pt idx="9981">
                  <c:v>5.4389500000000002</c:v>
                </c:pt>
                <c:pt idx="9982">
                  <c:v>3.2656999999999998</c:v>
                </c:pt>
                <c:pt idx="9983">
                  <c:v>5.3097500000000002</c:v>
                </c:pt>
                <c:pt idx="9984">
                  <c:v>3.1382699999999999</c:v>
                </c:pt>
                <c:pt idx="9985">
                  <c:v>4.7671799999999998</c:v>
                </c:pt>
                <c:pt idx="9986">
                  <c:v>4.7394800000000004</c:v>
                </c:pt>
                <c:pt idx="9987">
                  <c:v>4.8887299999999998</c:v>
                </c:pt>
                <c:pt idx="9988">
                  <c:v>2.4826600000000001</c:v>
                </c:pt>
                <c:pt idx="9989">
                  <c:v>6.6460400000000002</c:v>
                </c:pt>
                <c:pt idx="9990">
                  <c:v>3.81473</c:v>
                </c:pt>
                <c:pt idx="9991">
                  <c:v>2.8685499999999999</c:v>
                </c:pt>
                <c:pt idx="9992">
                  <c:v>4.3677000000000001</c:v>
                </c:pt>
                <c:pt idx="9993">
                  <c:v>5.4153099999999998</c:v>
                </c:pt>
                <c:pt idx="9994">
                  <c:v>4.4446300000000001</c:v>
                </c:pt>
                <c:pt idx="9995">
                  <c:v>2.8407499999999999</c:v>
                </c:pt>
                <c:pt idx="9996">
                  <c:v>7.1156199999999998</c:v>
                </c:pt>
                <c:pt idx="9997">
                  <c:v>3.8727399999999998</c:v>
                </c:pt>
                <c:pt idx="9998">
                  <c:v>7.0747900000000001</c:v>
                </c:pt>
                <c:pt idx="9999">
                  <c:v>8.8476900000000001</c:v>
                </c:pt>
                <c:pt idx="10000">
                  <c:v>4.0423999999999998</c:v>
                </c:pt>
                <c:pt idx="10001">
                  <c:v>2.2191399999999999</c:v>
                </c:pt>
                <c:pt idx="10002">
                  <c:v>2.4368799999999999</c:v>
                </c:pt>
                <c:pt idx="10003">
                  <c:v>8.7584800000000005</c:v>
                </c:pt>
                <c:pt idx="10004">
                  <c:v>3.8980399999999999</c:v>
                </c:pt>
                <c:pt idx="10005">
                  <c:v>7.6986100000000004</c:v>
                </c:pt>
                <c:pt idx="10006">
                  <c:v>7.8431300000000004</c:v>
                </c:pt>
                <c:pt idx="10007">
                  <c:v>2.1097100000000002</c:v>
                </c:pt>
                <c:pt idx="10008">
                  <c:v>9.1967599999999994</c:v>
                </c:pt>
                <c:pt idx="10009">
                  <c:v>7.0606999999999998</c:v>
                </c:pt>
                <c:pt idx="10010">
                  <c:v>3.5140899999999999</c:v>
                </c:pt>
                <c:pt idx="10011">
                  <c:v>4.3526600000000002</c:v>
                </c:pt>
                <c:pt idx="10012">
                  <c:v>5.2928199999999999</c:v>
                </c:pt>
                <c:pt idx="10013">
                  <c:v>2.44015</c:v>
                </c:pt>
                <c:pt idx="10014">
                  <c:v>4.5622800000000003</c:v>
                </c:pt>
                <c:pt idx="10015">
                  <c:v>3.8200099999999999</c:v>
                </c:pt>
                <c:pt idx="10016">
                  <c:v>4.4769399999999999</c:v>
                </c:pt>
                <c:pt idx="10017">
                  <c:v>3.69286</c:v>
                </c:pt>
                <c:pt idx="10018">
                  <c:v>3.0312299999999999</c:v>
                </c:pt>
                <c:pt idx="10019">
                  <c:v>4.2424299999999997</c:v>
                </c:pt>
                <c:pt idx="10020">
                  <c:v>3.5047799999999998</c:v>
                </c:pt>
                <c:pt idx="10021">
                  <c:v>2.9644400000000002</c:v>
                </c:pt>
                <c:pt idx="10022">
                  <c:v>4.8281999999999998</c:v>
                </c:pt>
                <c:pt idx="10023">
                  <c:v>3.7715999999999998</c:v>
                </c:pt>
                <c:pt idx="10024">
                  <c:v>5.2582800000000001</c:v>
                </c:pt>
                <c:pt idx="10025">
                  <c:v>3.5070600000000001</c:v>
                </c:pt>
                <c:pt idx="10026">
                  <c:v>2.7635399999999999</c:v>
                </c:pt>
                <c:pt idx="10027">
                  <c:v>2.2786599999999999</c:v>
                </c:pt>
                <c:pt idx="10028">
                  <c:v>4.4803699999999997</c:v>
                </c:pt>
                <c:pt idx="10029">
                  <c:v>4.7361899999999997</c:v>
                </c:pt>
                <c:pt idx="10030">
                  <c:v>5.0130699999999999</c:v>
                </c:pt>
                <c:pt idx="10031">
                  <c:v>3.4575200000000001</c:v>
                </c:pt>
                <c:pt idx="10032">
                  <c:v>2.9037600000000001</c:v>
                </c:pt>
                <c:pt idx="10033">
                  <c:v>2.7402199999999999</c:v>
                </c:pt>
                <c:pt idx="10034">
                  <c:v>6.7842399999999996</c:v>
                </c:pt>
                <c:pt idx="10035">
                  <c:v>8.57</c:v>
                </c:pt>
                <c:pt idx="10036">
                  <c:v>3.0954899999999999</c:v>
                </c:pt>
                <c:pt idx="10037">
                  <c:v>2.7219899999999999</c:v>
                </c:pt>
                <c:pt idx="10038">
                  <c:v>8.4392700000000005</c:v>
                </c:pt>
                <c:pt idx="10039">
                  <c:v>9.1390700000000002</c:v>
                </c:pt>
                <c:pt idx="10040">
                  <c:v>5.85337</c:v>
                </c:pt>
                <c:pt idx="10041">
                  <c:v>2.8534299999999999</c:v>
                </c:pt>
                <c:pt idx="10042">
                  <c:v>2.6646800000000002</c:v>
                </c:pt>
                <c:pt idx="10043">
                  <c:v>5.5632700000000002</c:v>
                </c:pt>
                <c:pt idx="10044">
                  <c:v>3.1363099999999999</c:v>
                </c:pt>
                <c:pt idx="10045">
                  <c:v>5.8412499999999996</c:v>
                </c:pt>
                <c:pt idx="10046">
                  <c:v>5.0491099999999998</c:v>
                </c:pt>
                <c:pt idx="10047">
                  <c:v>4.9724700000000004</c:v>
                </c:pt>
                <c:pt idx="10048">
                  <c:v>7.0949</c:v>
                </c:pt>
                <c:pt idx="10049">
                  <c:v>4.9459099999999996</c:v>
                </c:pt>
                <c:pt idx="10050">
                  <c:v>5.17082</c:v>
                </c:pt>
                <c:pt idx="10051">
                  <c:v>6.3262299999999998</c:v>
                </c:pt>
                <c:pt idx="10052">
                  <c:v>7.4516600000000004</c:v>
                </c:pt>
                <c:pt idx="10053">
                  <c:v>8.16038</c:v>
                </c:pt>
                <c:pt idx="10054">
                  <c:v>8.5452499999999993</c:v>
                </c:pt>
                <c:pt idx="10055">
                  <c:v>3.3804400000000001</c:v>
                </c:pt>
                <c:pt idx="10056">
                  <c:v>7.48604</c:v>
                </c:pt>
                <c:pt idx="10057">
                  <c:v>8.9780300000000004</c:v>
                </c:pt>
                <c:pt idx="10058">
                  <c:v>3.6853199999999999</c:v>
                </c:pt>
                <c:pt idx="10059">
                  <c:v>4.9843999999999999</c:v>
                </c:pt>
                <c:pt idx="10060">
                  <c:v>4.2539300000000004</c:v>
                </c:pt>
                <c:pt idx="10061">
                  <c:v>3.3967399999999999</c:v>
                </c:pt>
                <c:pt idx="10062">
                  <c:v>4.0849799999999998</c:v>
                </c:pt>
                <c:pt idx="10063">
                  <c:v>2.9679700000000002</c:v>
                </c:pt>
                <c:pt idx="10064">
                  <c:v>2.57925</c:v>
                </c:pt>
                <c:pt idx="10065">
                  <c:v>7.3753599999999997</c:v>
                </c:pt>
                <c:pt idx="10066">
                  <c:v>6.8513900000000003</c:v>
                </c:pt>
                <c:pt idx="10067">
                  <c:v>9.4370399999999997</c:v>
                </c:pt>
                <c:pt idx="10068">
                  <c:v>6.3940799999999998</c:v>
                </c:pt>
                <c:pt idx="10069">
                  <c:v>8.9101400000000002</c:v>
                </c:pt>
                <c:pt idx="10070">
                  <c:v>6.9564199999999996</c:v>
                </c:pt>
                <c:pt idx="10071">
                  <c:v>4.3419699999999999</c:v>
                </c:pt>
                <c:pt idx="10072">
                  <c:v>6.6728800000000001</c:v>
                </c:pt>
                <c:pt idx="10073">
                  <c:v>5.2421499999999996</c:v>
                </c:pt>
                <c:pt idx="10074">
                  <c:v>6.46122</c:v>
                </c:pt>
                <c:pt idx="10075">
                  <c:v>5.3434799999999996</c:v>
                </c:pt>
                <c:pt idx="10076">
                  <c:v>5.0342099999999999</c:v>
                </c:pt>
                <c:pt idx="10077">
                  <c:v>7.8430200000000001</c:v>
                </c:pt>
                <c:pt idx="10078">
                  <c:v>6.4775</c:v>
                </c:pt>
                <c:pt idx="10079">
                  <c:v>6.2125599999999999</c:v>
                </c:pt>
                <c:pt idx="10080">
                  <c:v>9.4271700000000003</c:v>
                </c:pt>
                <c:pt idx="10081">
                  <c:v>6.2609000000000004</c:v>
                </c:pt>
                <c:pt idx="10082">
                  <c:v>5.4334499999999997</c:v>
                </c:pt>
                <c:pt idx="10083">
                  <c:v>2.94611</c:v>
                </c:pt>
                <c:pt idx="10084">
                  <c:v>4.4529800000000002</c:v>
                </c:pt>
                <c:pt idx="10085">
                  <c:v>3.4907900000000001</c:v>
                </c:pt>
                <c:pt idx="10086">
                  <c:v>3.4907900000000001</c:v>
                </c:pt>
                <c:pt idx="10087">
                  <c:v>3.4907900000000001</c:v>
                </c:pt>
                <c:pt idx="10088">
                  <c:v>4.0060000000000002</c:v>
                </c:pt>
                <c:pt idx="10089">
                  <c:v>3.9662799999999998</c:v>
                </c:pt>
                <c:pt idx="10090">
                  <c:v>3.60562</c:v>
                </c:pt>
                <c:pt idx="10091">
                  <c:v>3.5259800000000001</c:v>
                </c:pt>
                <c:pt idx="10092">
                  <c:v>4.2454700000000001</c:v>
                </c:pt>
                <c:pt idx="10093">
                  <c:v>3.1831900000000002</c:v>
                </c:pt>
                <c:pt idx="10094">
                  <c:v>3.51485</c:v>
                </c:pt>
                <c:pt idx="10095">
                  <c:v>9.4662400000000009</c:v>
                </c:pt>
                <c:pt idx="10096">
                  <c:v>4.2671900000000003</c:v>
                </c:pt>
                <c:pt idx="10097">
                  <c:v>4.9844499999999998</c:v>
                </c:pt>
                <c:pt idx="10098">
                  <c:v>7.04162</c:v>
                </c:pt>
                <c:pt idx="10099">
                  <c:v>4.0231500000000002</c:v>
                </c:pt>
                <c:pt idx="10100">
                  <c:v>3.0067499999999998</c:v>
                </c:pt>
                <c:pt idx="10101">
                  <c:v>4.3790899999999997</c:v>
                </c:pt>
                <c:pt idx="10102">
                  <c:v>3.7049599999999998</c:v>
                </c:pt>
                <c:pt idx="10103">
                  <c:v>4.7210099999999997</c:v>
                </c:pt>
                <c:pt idx="10104">
                  <c:v>2.6256699999999999</c:v>
                </c:pt>
                <c:pt idx="10105">
                  <c:v>5.0600199999999997</c:v>
                </c:pt>
                <c:pt idx="10106">
                  <c:v>3.8828999999999998</c:v>
                </c:pt>
                <c:pt idx="10107">
                  <c:v>6.03721</c:v>
                </c:pt>
                <c:pt idx="10108">
                  <c:v>6.1253099999999998</c:v>
                </c:pt>
                <c:pt idx="10109">
                  <c:v>6.2244700000000002</c:v>
                </c:pt>
                <c:pt idx="10110">
                  <c:v>6.8818099999999998</c:v>
                </c:pt>
                <c:pt idx="10111">
                  <c:v>5.5651599999999997</c:v>
                </c:pt>
                <c:pt idx="10112">
                  <c:v>2.6974300000000002</c:v>
                </c:pt>
                <c:pt idx="10113">
                  <c:v>6.1996900000000004</c:v>
                </c:pt>
                <c:pt idx="10114">
                  <c:v>2.9595899999999999</c:v>
                </c:pt>
                <c:pt idx="10115">
                  <c:v>2.89066</c:v>
                </c:pt>
                <c:pt idx="10116">
                  <c:v>4.3523399999999999</c:v>
                </c:pt>
                <c:pt idx="10117">
                  <c:v>2.8125300000000002</c:v>
                </c:pt>
                <c:pt idx="10118">
                  <c:v>4.1098499999999998</c:v>
                </c:pt>
                <c:pt idx="10119">
                  <c:v>3.4388800000000002</c:v>
                </c:pt>
                <c:pt idx="10120">
                  <c:v>6.85412</c:v>
                </c:pt>
                <c:pt idx="10121">
                  <c:v>3.8119100000000001</c:v>
                </c:pt>
                <c:pt idx="10122">
                  <c:v>5.19733</c:v>
                </c:pt>
                <c:pt idx="10123">
                  <c:v>2.9506000000000001</c:v>
                </c:pt>
                <c:pt idx="10124">
                  <c:v>3.16201</c:v>
                </c:pt>
                <c:pt idx="10125">
                  <c:v>7.2975300000000001</c:v>
                </c:pt>
                <c:pt idx="10126">
                  <c:v>4.7540100000000001</c:v>
                </c:pt>
                <c:pt idx="10127">
                  <c:v>6.0017199999999997</c:v>
                </c:pt>
                <c:pt idx="10128">
                  <c:v>4.0366099999999996</c:v>
                </c:pt>
                <c:pt idx="10129">
                  <c:v>5.6345499999999999</c:v>
                </c:pt>
                <c:pt idx="10130">
                  <c:v>5.3404800000000003</c:v>
                </c:pt>
                <c:pt idx="10131">
                  <c:v>3.4284699999999999</c:v>
                </c:pt>
                <c:pt idx="10132">
                  <c:v>7.48428</c:v>
                </c:pt>
                <c:pt idx="10133">
                  <c:v>2.0592700000000002</c:v>
                </c:pt>
                <c:pt idx="10134">
                  <c:v>4.22837</c:v>
                </c:pt>
                <c:pt idx="10135">
                  <c:v>3.6818399999999998</c:v>
                </c:pt>
                <c:pt idx="10136">
                  <c:v>3.0708899999999999</c:v>
                </c:pt>
                <c:pt idx="10137">
                  <c:v>6.1525299999999996</c:v>
                </c:pt>
                <c:pt idx="10138">
                  <c:v>3.1373899999999999</c:v>
                </c:pt>
                <c:pt idx="10139">
                  <c:v>6.1009700000000002</c:v>
                </c:pt>
                <c:pt idx="10140">
                  <c:v>4.9338100000000003</c:v>
                </c:pt>
                <c:pt idx="10141">
                  <c:v>6.8125400000000003</c:v>
                </c:pt>
                <c:pt idx="10142">
                  <c:v>3.88991</c:v>
                </c:pt>
                <c:pt idx="10143">
                  <c:v>4.3565300000000002</c:v>
                </c:pt>
                <c:pt idx="10144">
                  <c:v>8.7610200000000003</c:v>
                </c:pt>
                <c:pt idx="10145">
                  <c:v>3.4767100000000002</c:v>
                </c:pt>
                <c:pt idx="10146">
                  <c:v>7.2526900000000003</c:v>
                </c:pt>
                <c:pt idx="10147">
                  <c:v>2.80017</c:v>
                </c:pt>
                <c:pt idx="10148">
                  <c:v>7.2033699999999996</c:v>
                </c:pt>
                <c:pt idx="10149">
                  <c:v>4.3240800000000004</c:v>
                </c:pt>
                <c:pt idx="10150">
                  <c:v>6.6495899999999999</c:v>
                </c:pt>
                <c:pt idx="10151">
                  <c:v>7.6978799999999996</c:v>
                </c:pt>
                <c:pt idx="10152">
                  <c:v>5.2839299999999998</c:v>
                </c:pt>
                <c:pt idx="10153">
                  <c:v>3.8498700000000001</c:v>
                </c:pt>
                <c:pt idx="10154">
                  <c:v>4.1745700000000001</c:v>
                </c:pt>
                <c:pt idx="10155">
                  <c:v>4.9927599999999996</c:v>
                </c:pt>
                <c:pt idx="10156">
                  <c:v>2.9177900000000001</c:v>
                </c:pt>
                <c:pt idx="10157">
                  <c:v>5.0871399999999998</c:v>
                </c:pt>
                <c:pt idx="10158">
                  <c:v>6.5203800000000003</c:v>
                </c:pt>
                <c:pt idx="10159">
                  <c:v>6.56447</c:v>
                </c:pt>
                <c:pt idx="10160">
                  <c:v>2.4591500000000002</c:v>
                </c:pt>
                <c:pt idx="10161">
                  <c:v>5.6638700000000002</c:v>
                </c:pt>
                <c:pt idx="10162">
                  <c:v>7.2970199999999998</c:v>
                </c:pt>
                <c:pt idx="10163">
                  <c:v>4.6733200000000004</c:v>
                </c:pt>
                <c:pt idx="10164">
                  <c:v>9.5515299999999996</c:v>
                </c:pt>
                <c:pt idx="10165">
                  <c:v>2.5857199999999998</c:v>
                </c:pt>
                <c:pt idx="10166">
                  <c:v>3.7629700000000001</c:v>
                </c:pt>
                <c:pt idx="10167">
                  <c:v>2.22235</c:v>
                </c:pt>
                <c:pt idx="10168">
                  <c:v>2.5579999999999998</c:v>
                </c:pt>
                <c:pt idx="10169">
                  <c:v>1.91018</c:v>
                </c:pt>
                <c:pt idx="10170">
                  <c:v>7.2227300000000003</c:v>
                </c:pt>
                <c:pt idx="10171">
                  <c:v>4.21706</c:v>
                </c:pt>
                <c:pt idx="10172">
                  <c:v>2.2918500000000002</c:v>
                </c:pt>
                <c:pt idx="10173">
                  <c:v>5.3120799999999999</c:v>
                </c:pt>
                <c:pt idx="10174">
                  <c:v>4.7788399999999998</c:v>
                </c:pt>
                <c:pt idx="10175">
                  <c:v>2.8846500000000002</c:v>
                </c:pt>
                <c:pt idx="10176">
                  <c:v>4.8981300000000001</c:v>
                </c:pt>
                <c:pt idx="10177">
                  <c:v>3.6243300000000001</c:v>
                </c:pt>
                <c:pt idx="10178">
                  <c:v>2.18546</c:v>
                </c:pt>
                <c:pt idx="10179">
                  <c:v>3.4439700000000002</c:v>
                </c:pt>
                <c:pt idx="10180">
                  <c:v>3.0518999999999998</c:v>
                </c:pt>
                <c:pt idx="10181">
                  <c:v>2.0083799999999998</c:v>
                </c:pt>
                <c:pt idx="10182">
                  <c:v>5.55945</c:v>
                </c:pt>
                <c:pt idx="10183">
                  <c:v>3.12669</c:v>
                </c:pt>
                <c:pt idx="10184">
                  <c:v>2.8676699999999999</c:v>
                </c:pt>
                <c:pt idx="10185">
                  <c:v>5.5720499999999999</c:v>
                </c:pt>
                <c:pt idx="10186">
                  <c:v>5.3561199999999998</c:v>
                </c:pt>
                <c:pt idx="10187">
                  <c:v>1.86188</c:v>
                </c:pt>
                <c:pt idx="10188">
                  <c:v>3.1919400000000002</c:v>
                </c:pt>
                <c:pt idx="10189">
                  <c:v>4.7779999999999996</c:v>
                </c:pt>
                <c:pt idx="10190">
                  <c:v>4.0935100000000002</c:v>
                </c:pt>
                <c:pt idx="10191">
                  <c:v>3.3896299999999999</c:v>
                </c:pt>
                <c:pt idx="10192">
                  <c:v>4.8121799999999997</c:v>
                </c:pt>
                <c:pt idx="10193">
                  <c:v>5.4291099999999997</c:v>
                </c:pt>
                <c:pt idx="10194">
                  <c:v>3.8001800000000001</c:v>
                </c:pt>
                <c:pt idx="10195">
                  <c:v>5.6756200000000003</c:v>
                </c:pt>
                <c:pt idx="10196">
                  <c:v>2.5676600000000001</c:v>
                </c:pt>
                <c:pt idx="10197">
                  <c:v>2.1346599999999998</c:v>
                </c:pt>
                <c:pt idx="10198">
                  <c:v>3.5403600000000002</c:v>
                </c:pt>
                <c:pt idx="10199">
                  <c:v>3.3555799999999998</c:v>
                </c:pt>
                <c:pt idx="10200">
                  <c:v>4.06264</c:v>
                </c:pt>
                <c:pt idx="10201">
                  <c:v>4.6090400000000002</c:v>
                </c:pt>
                <c:pt idx="10202">
                  <c:v>5.2829199999999998</c:v>
                </c:pt>
                <c:pt idx="10203">
                  <c:v>5.5845000000000002</c:v>
                </c:pt>
                <c:pt idx="10204">
                  <c:v>4.3978200000000003</c:v>
                </c:pt>
                <c:pt idx="10205">
                  <c:v>8.5477900000000009</c:v>
                </c:pt>
                <c:pt idx="10206">
                  <c:v>3.7891599999999999</c:v>
                </c:pt>
                <c:pt idx="10207">
                  <c:v>3.7566299999999999</c:v>
                </c:pt>
                <c:pt idx="10208">
                  <c:v>5.7899000000000003</c:v>
                </c:pt>
                <c:pt idx="10209">
                  <c:v>3.46576</c:v>
                </c:pt>
                <c:pt idx="10210">
                  <c:v>4.3936299999999999</c:v>
                </c:pt>
                <c:pt idx="10211">
                  <c:v>4.9859600000000004</c:v>
                </c:pt>
                <c:pt idx="10212">
                  <c:v>3.6367400000000001</c:v>
                </c:pt>
                <c:pt idx="10213">
                  <c:v>3.5273300000000001</c:v>
                </c:pt>
                <c:pt idx="10214">
                  <c:v>4.01898</c:v>
                </c:pt>
                <c:pt idx="10215">
                  <c:v>3.8192300000000001</c:v>
                </c:pt>
                <c:pt idx="10216">
                  <c:v>2.3772600000000002</c:v>
                </c:pt>
                <c:pt idx="10217">
                  <c:v>2.90679</c:v>
                </c:pt>
                <c:pt idx="10218">
                  <c:v>7.2786099999999996</c:v>
                </c:pt>
                <c:pt idx="10219">
                  <c:v>2.90985</c:v>
                </c:pt>
                <c:pt idx="10220">
                  <c:v>4.2164599999999997</c:v>
                </c:pt>
                <c:pt idx="10221">
                  <c:v>3.6980900000000001</c:v>
                </c:pt>
                <c:pt idx="10222">
                  <c:v>5.4585600000000003</c:v>
                </c:pt>
                <c:pt idx="10223">
                  <c:v>3.9325299999999999</c:v>
                </c:pt>
                <c:pt idx="10224">
                  <c:v>6.6939299999999999</c:v>
                </c:pt>
                <c:pt idx="10225">
                  <c:v>6.1741299999999999</c:v>
                </c:pt>
                <c:pt idx="10226">
                  <c:v>4.1981799999999998</c:v>
                </c:pt>
                <c:pt idx="10227">
                  <c:v>2.8534299999999999</c:v>
                </c:pt>
                <c:pt idx="10228">
                  <c:v>6.2887700000000004</c:v>
                </c:pt>
                <c:pt idx="10229">
                  <c:v>2.5105300000000002</c:v>
                </c:pt>
                <c:pt idx="10230">
                  <c:v>3.0575999999999999</c:v>
                </c:pt>
                <c:pt idx="10231">
                  <c:v>1.99647</c:v>
                </c:pt>
                <c:pt idx="10232">
                  <c:v>3.0094400000000001</c:v>
                </c:pt>
                <c:pt idx="10233">
                  <c:v>3.0923400000000001</c:v>
                </c:pt>
                <c:pt idx="10234">
                  <c:v>2.3449</c:v>
                </c:pt>
                <c:pt idx="10235">
                  <c:v>7.13896</c:v>
                </c:pt>
                <c:pt idx="10236">
                  <c:v>3.2852899999999998</c:v>
                </c:pt>
                <c:pt idx="10237">
                  <c:v>3.1086800000000001</c:v>
                </c:pt>
                <c:pt idx="10238">
                  <c:v>5.3281099999999997</c:v>
                </c:pt>
                <c:pt idx="10239">
                  <c:v>4.2715899999999998</c:v>
                </c:pt>
                <c:pt idx="10240">
                  <c:v>6.9496500000000001</c:v>
                </c:pt>
                <c:pt idx="10241">
                  <c:v>2.5714399999999999</c:v>
                </c:pt>
                <c:pt idx="10242">
                  <c:v>4.5261199999999997</c:v>
                </c:pt>
                <c:pt idx="10243">
                  <c:v>8.7846899999999994</c:v>
                </c:pt>
                <c:pt idx="10244">
                  <c:v>6.4842199999999997</c:v>
                </c:pt>
                <c:pt idx="10245">
                  <c:v>5.1426299999999996</c:v>
                </c:pt>
                <c:pt idx="10246">
                  <c:v>10.613799999999999</c:v>
                </c:pt>
                <c:pt idx="10247">
                  <c:v>7.8351300000000004</c:v>
                </c:pt>
                <c:pt idx="10248">
                  <c:v>4.19245</c:v>
                </c:pt>
                <c:pt idx="10249">
                  <c:v>6.7254500000000004</c:v>
                </c:pt>
                <c:pt idx="10250">
                  <c:v>1.9110199999999999</c:v>
                </c:pt>
                <c:pt idx="10251">
                  <c:v>4.2602200000000003</c:v>
                </c:pt>
                <c:pt idx="10252">
                  <c:v>6.84687</c:v>
                </c:pt>
                <c:pt idx="10253">
                  <c:v>3.6679400000000002</c:v>
                </c:pt>
                <c:pt idx="10254">
                  <c:v>6.4833100000000004</c:v>
                </c:pt>
                <c:pt idx="10255">
                  <c:v>4.2842799999999999</c:v>
                </c:pt>
                <c:pt idx="10256">
                  <c:v>5.5893199999999998</c:v>
                </c:pt>
                <c:pt idx="10257">
                  <c:v>7.0051699999999997</c:v>
                </c:pt>
                <c:pt idx="10258">
                  <c:v>3.2737799999999999</c:v>
                </c:pt>
                <c:pt idx="10259">
                  <c:v>2.3782299999999998</c:v>
                </c:pt>
                <c:pt idx="10260">
                  <c:v>3.35738</c:v>
                </c:pt>
                <c:pt idx="10261">
                  <c:v>4.48569</c:v>
                </c:pt>
                <c:pt idx="10262">
                  <c:v>2.0083799999999998</c:v>
                </c:pt>
                <c:pt idx="10263">
                  <c:v>3.7790599999999999</c:v>
                </c:pt>
                <c:pt idx="10264">
                  <c:v>5.8543599999999998</c:v>
                </c:pt>
                <c:pt idx="10265">
                  <c:v>5.4904999999999999</c:v>
                </c:pt>
                <c:pt idx="10266">
                  <c:v>6.2787300000000004</c:v>
                </c:pt>
                <c:pt idx="10267">
                  <c:v>5.0776000000000003</c:v>
                </c:pt>
                <c:pt idx="10268">
                  <c:v>4.0773200000000003</c:v>
                </c:pt>
                <c:pt idx="10269">
                  <c:v>6.4652700000000003</c:v>
                </c:pt>
                <c:pt idx="10270">
                  <c:v>4.4625399999999997</c:v>
                </c:pt>
                <c:pt idx="10271">
                  <c:v>2.6535299999999999</c:v>
                </c:pt>
                <c:pt idx="10272">
                  <c:v>7.1629199999999997</c:v>
                </c:pt>
                <c:pt idx="10273">
                  <c:v>2.4802900000000001</c:v>
                </c:pt>
                <c:pt idx="10274">
                  <c:v>6.3897599999999999</c:v>
                </c:pt>
                <c:pt idx="10275">
                  <c:v>5.6886000000000001</c:v>
                </c:pt>
                <c:pt idx="10276">
                  <c:v>5.2987099999999998</c:v>
                </c:pt>
                <c:pt idx="10277">
                  <c:v>6.62453</c:v>
                </c:pt>
                <c:pt idx="10278">
                  <c:v>4.6276599999999997</c:v>
                </c:pt>
                <c:pt idx="10279">
                  <c:v>4.3354200000000001</c:v>
                </c:pt>
                <c:pt idx="10280">
                  <c:v>5.9285199999999998</c:v>
                </c:pt>
                <c:pt idx="10281">
                  <c:v>2.4912800000000002</c:v>
                </c:pt>
                <c:pt idx="10282">
                  <c:v>2.45289</c:v>
                </c:pt>
                <c:pt idx="10283">
                  <c:v>2.6818499999999998</c:v>
                </c:pt>
                <c:pt idx="10284">
                  <c:v>7.3727900000000002</c:v>
                </c:pt>
                <c:pt idx="10285">
                  <c:v>5.4950999999999999</c:v>
                </c:pt>
                <c:pt idx="10286">
                  <c:v>2.4003299999999999</c:v>
                </c:pt>
                <c:pt idx="10287">
                  <c:v>4.1969900000000004</c:v>
                </c:pt>
                <c:pt idx="10288">
                  <c:v>7.1898900000000001</c:v>
                </c:pt>
                <c:pt idx="10289">
                  <c:v>8.6579800000000002</c:v>
                </c:pt>
                <c:pt idx="10290">
                  <c:v>3.7421099999999998</c:v>
                </c:pt>
                <c:pt idx="10291">
                  <c:v>2.9105799999999999</c:v>
                </c:pt>
                <c:pt idx="10292">
                  <c:v>2.2140499999999999</c:v>
                </c:pt>
                <c:pt idx="10293">
                  <c:v>4.71835</c:v>
                </c:pt>
                <c:pt idx="10294">
                  <c:v>3.6133899999999999</c:v>
                </c:pt>
                <c:pt idx="10295">
                  <c:v>5.08629</c:v>
                </c:pt>
                <c:pt idx="10296">
                  <c:v>6.4498699999999998</c:v>
                </c:pt>
                <c:pt idx="10297">
                  <c:v>2.7528700000000002</c:v>
                </c:pt>
                <c:pt idx="10298">
                  <c:v>4.7883599999999999</c:v>
                </c:pt>
                <c:pt idx="10299">
                  <c:v>2.70682</c:v>
                </c:pt>
                <c:pt idx="10300">
                  <c:v>4.7332900000000002</c:v>
                </c:pt>
                <c:pt idx="10301">
                  <c:v>2.59674</c:v>
                </c:pt>
                <c:pt idx="10302">
                  <c:v>3.2163900000000001</c:v>
                </c:pt>
                <c:pt idx="10303">
                  <c:v>2.5257399999999999</c:v>
                </c:pt>
                <c:pt idx="10304">
                  <c:v>5.01938</c:v>
                </c:pt>
                <c:pt idx="10305">
                  <c:v>6.4202300000000001</c:v>
                </c:pt>
                <c:pt idx="10306">
                  <c:v>2.8801600000000001</c:v>
                </c:pt>
                <c:pt idx="10307">
                  <c:v>4.6515899999999997</c:v>
                </c:pt>
                <c:pt idx="10308">
                  <c:v>6.6391099999999996</c:v>
                </c:pt>
                <c:pt idx="10309">
                  <c:v>4.9401999999999999</c:v>
                </c:pt>
                <c:pt idx="10310">
                  <c:v>5.4994100000000001</c:v>
                </c:pt>
                <c:pt idx="10311">
                  <c:v>4.90116</c:v>
                </c:pt>
                <c:pt idx="10312">
                  <c:v>7.1334799999999996</c:v>
                </c:pt>
                <c:pt idx="10313">
                  <c:v>3.2129099999999999</c:v>
                </c:pt>
                <c:pt idx="10314">
                  <c:v>2.62338</c:v>
                </c:pt>
                <c:pt idx="10315">
                  <c:v>6.9101100000000004</c:v>
                </c:pt>
                <c:pt idx="10316">
                  <c:v>6.1456400000000002</c:v>
                </c:pt>
                <c:pt idx="10317">
                  <c:v>2.6309999999999998</c:v>
                </c:pt>
                <c:pt idx="10318">
                  <c:v>5.4949399999999997</c:v>
                </c:pt>
                <c:pt idx="10319">
                  <c:v>2.0969500000000001</c:v>
                </c:pt>
                <c:pt idx="10320">
                  <c:v>5.3170900000000003</c:v>
                </c:pt>
                <c:pt idx="10321">
                  <c:v>5.2461500000000001</c:v>
                </c:pt>
                <c:pt idx="10322">
                  <c:v>6.15822</c:v>
                </c:pt>
                <c:pt idx="10323">
                  <c:v>4.7736999999999998</c:v>
                </c:pt>
                <c:pt idx="10324">
                  <c:v>4.74864</c:v>
                </c:pt>
                <c:pt idx="10325">
                  <c:v>7.1156100000000002</c:v>
                </c:pt>
                <c:pt idx="10326">
                  <c:v>6.1212900000000001</c:v>
                </c:pt>
                <c:pt idx="10327">
                  <c:v>4.9472199999999997</c:v>
                </c:pt>
                <c:pt idx="10328">
                  <c:v>6.3698699999999997</c:v>
                </c:pt>
                <c:pt idx="10329">
                  <c:v>8.2729499999999998</c:v>
                </c:pt>
                <c:pt idx="10330">
                  <c:v>5.6791900000000002</c:v>
                </c:pt>
                <c:pt idx="10331">
                  <c:v>4.8977000000000004</c:v>
                </c:pt>
                <c:pt idx="10332">
                  <c:v>4.8909200000000004</c:v>
                </c:pt>
                <c:pt idx="10333">
                  <c:v>5.4045699999999997</c:v>
                </c:pt>
                <c:pt idx="10334">
                  <c:v>4.14107</c:v>
                </c:pt>
                <c:pt idx="10335">
                  <c:v>5.4314400000000003</c:v>
                </c:pt>
                <c:pt idx="10336">
                  <c:v>4.9060100000000002</c:v>
                </c:pt>
                <c:pt idx="10337">
                  <c:v>6.5272699999999997</c:v>
                </c:pt>
                <c:pt idx="10338">
                  <c:v>6.1204999999999998</c:v>
                </c:pt>
                <c:pt idx="10339">
                  <c:v>7.8829099999999999</c:v>
                </c:pt>
                <c:pt idx="10340">
                  <c:v>5.6769999999999996</c:v>
                </c:pt>
                <c:pt idx="10341">
                  <c:v>5.5785400000000003</c:v>
                </c:pt>
                <c:pt idx="10342">
                  <c:v>7.6126800000000001</c:v>
                </c:pt>
                <c:pt idx="10343">
                  <c:v>6.1985900000000003</c:v>
                </c:pt>
                <c:pt idx="10344">
                  <c:v>4.4982899999999999</c:v>
                </c:pt>
                <c:pt idx="10345">
                  <c:v>5.2963699999999996</c:v>
                </c:pt>
                <c:pt idx="10346">
                  <c:v>4.7022300000000001</c:v>
                </c:pt>
                <c:pt idx="10347">
                  <c:v>4.6025600000000004</c:v>
                </c:pt>
                <c:pt idx="10348">
                  <c:v>4.6159100000000004</c:v>
                </c:pt>
                <c:pt idx="10349">
                  <c:v>6.9377700000000004</c:v>
                </c:pt>
                <c:pt idx="10350">
                  <c:v>5.1653700000000002</c:v>
                </c:pt>
                <c:pt idx="10351">
                  <c:v>6.76532</c:v>
                </c:pt>
                <c:pt idx="10352">
                  <c:v>8.4565800000000007</c:v>
                </c:pt>
                <c:pt idx="10353">
                  <c:v>11.67667</c:v>
                </c:pt>
                <c:pt idx="10354">
                  <c:v>7.1242400000000004</c:v>
                </c:pt>
                <c:pt idx="10355">
                  <c:v>6.6409700000000003</c:v>
                </c:pt>
                <c:pt idx="10356">
                  <c:v>8.32897</c:v>
                </c:pt>
                <c:pt idx="10357">
                  <c:v>7.2285599999999999</c:v>
                </c:pt>
                <c:pt idx="10358">
                  <c:v>5.0310899999999998</c:v>
                </c:pt>
                <c:pt idx="10359">
                  <c:v>5.1441499999999998</c:v>
                </c:pt>
                <c:pt idx="10360">
                  <c:v>5.5992600000000001</c:v>
                </c:pt>
                <c:pt idx="10361">
                  <c:v>7.2536399999999999</c:v>
                </c:pt>
                <c:pt idx="10362">
                  <c:v>6.1966200000000002</c:v>
                </c:pt>
                <c:pt idx="10363">
                  <c:v>7.0810399999999998</c:v>
                </c:pt>
                <c:pt idx="10364">
                  <c:v>5.9195000000000002</c:v>
                </c:pt>
                <c:pt idx="10365">
                  <c:v>6.3894200000000003</c:v>
                </c:pt>
                <c:pt idx="10366">
                  <c:v>5.5994799999999998</c:v>
                </c:pt>
                <c:pt idx="10367">
                  <c:v>7.0910799999999998</c:v>
                </c:pt>
                <c:pt idx="10368">
                  <c:v>3.3042099999999999</c:v>
                </c:pt>
                <c:pt idx="10369">
                  <c:v>7.79284</c:v>
                </c:pt>
                <c:pt idx="10370">
                  <c:v>5.8229600000000001</c:v>
                </c:pt>
                <c:pt idx="10371">
                  <c:v>4.0999699999999999</c:v>
                </c:pt>
                <c:pt idx="10372">
                  <c:v>5.8084499999999997</c:v>
                </c:pt>
                <c:pt idx="10373">
                  <c:v>9.2894299999999994</c:v>
                </c:pt>
                <c:pt idx="10374">
                  <c:v>5.2893299999999996</c:v>
                </c:pt>
                <c:pt idx="10375">
                  <c:v>4.1897599999999997</c:v>
                </c:pt>
                <c:pt idx="10376">
                  <c:v>6.55748</c:v>
                </c:pt>
                <c:pt idx="10377">
                  <c:v>5.2363999999999997</c:v>
                </c:pt>
                <c:pt idx="10378">
                  <c:v>5.5656800000000004</c:v>
                </c:pt>
                <c:pt idx="10379">
                  <c:v>4.9212100000000003</c:v>
                </c:pt>
                <c:pt idx="10380">
                  <c:v>7.70397</c:v>
                </c:pt>
                <c:pt idx="10381">
                  <c:v>5.2311100000000001</c:v>
                </c:pt>
                <c:pt idx="10382">
                  <c:v>5.0432100000000002</c:v>
                </c:pt>
                <c:pt idx="10383">
                  <c:v>7.2465000000000002</c:v>
                </c:pt>
                <c:pt idx="10384">
                  <c:v>6.4407800000000002</c:v>
                </c:pt>
                <c:pt idx="10385">
                  <c:v>3.7460900000000001</c:v>
                </c:pt>
                <c:pt idx="10386">
                  <c:v>4.0072700000000001</c:v>
                </c:pt>
                <c:pt idx="10387">
                  <c:v>3.57823</c:v>
                </c:pt>
                <c:pt idx="10388">
                  <c:v>6.8503600000000002</c:v>
                </c:pt>
                <c:pt idx="10389">
                  <c:v>4.58162</c:v>
                </c:pt>
                <c:pt idx="10390">
                  <c:v>2.6779999999999999</c:v>
                </c:pt>
                <c:pt idx="10391">
                  <c:v>1.9371799999999999</c:v>
                </c:pt>
                <c:pt idx="10392">
                  <c:v>5.2362000000000002</c:v>
                </c:pt>
                <c:pt idx="10393">
                  <c:v>5.4818300000000004</c:v>
                </c:pt>
                <c:pt idx="10394">
                  <c:v>4.09002</c:v>
                </c:pt>
                <c:pt idx="10395">
                  <c:v>3.5327899999999999</c:v>
                </c:pt>
                <c:pt idx="10396">
                  <c:v>3.9046699999999999</c:v>
                </c:pt>
                <c:pt idx="10397">
                  <c:v>6.5515800000000004</c:v>
                </c:pt>
                <c:pt idx="10398">
                  <c:v>2.55782</c:v>
                </c:pt>
                <c:pt idx="10399">
                  <c:v>2.32117</c:v>
                </c:pt>
                <c:pt idx="10400">
                  <c:v>7.2502000000000004</c:v>
                </c:pt>
                <c:pt idx="10401">
                  <c:v>6.5388999999999999</c:v>
                </c:pt>
                <c:pt idx="10402">
                  <c:v>2.35093</c:v>
                </c:pt>
                <c:pt idx="10403">
                  <c:v>8.7065099999999997</c:v>
                </c:pt>
                <c:pt idx="10404">
                  <c:v>5.2545799999999998</c:v>
                </c:pt>
                <c:pt idx="10405">
                  <c:v>1.82002</c:v>
                </c:pt>
                <c:pt idx="10406">
                  <c:v>2.5838100000000002</c:v>
                </c:pt>
                <c:pt idx="10407">
                  <c:v>3.3197100000000002</c:v>
                </c:pt>
                <c:pt idx="10408">
                  <c:v>4.2970899999999999</c:v>
                </c:pt>
                <c:pt idx="10409">
                  <c:v>2.2549000000000001</c:v>
                </c:pt>
                <c:pt idx="10410">
                  <c:v>4.0254000000000003</c:v>
                </c:pt>
                <c:pt idx="10411">
                  <c:v>8.1216500000000007</c:v>
                </c:pt>
                <c:pt idx="10412">
                  <c:v>4.1962599999999997</c:v>
                </c:pt>
                <c:pt idx="10413">
                  <c:v>5.55945</c:v>
                </c:pt>
                <c:pt idx="10414">
                  <c:v>7.8609600000000004</c:v>
                </c:pt>
                <c:pt idx="10415">
                  <c:v>6.4179199999999996</c:v>
                </c:pt>
                <c:pt idx="10416">
                  <c:v>4.5827999999999998</c:v>
                </c:pt>
                <c:pt idx="10417">
                  <c:v>2.73874</c:v>
                </c:pt>
                <c:pt idx="10418">
                  <c:v>6.8233699999999997</c:v>
                </c:pt>
                <c:pt idx="10419">
                  <c:v>6.01464</c:v>
                </c:pt>
                <c:pt idx="10420">
                  <c:v>7.8434200000000001</c:v>
                </c:pt>
                <c:pt idx="10421">
                  <c:v>6.2682000000000002</c:v>
                </c:pt>
                <c:pt idx="10422">
                  <c:v>7.5449200000000003</c:v>
                </c:pt>
                <c:pt idx="10423">
                  <c:v>3.5846300000000002</c:v>
                </c:pt>
                <c:pt idx="10424">
                  <c:v>6.4307400000000001</c:v>
                </c:pt>
                <c:pt idx="10425">
                  <c:v>2.7226599999999999</c:v>
                </c:pt>
                <c:pt idx="10426">
                  <c:v>3.7098</c:v>
                </c:pt>
                <c:pt idx="10427">
                  <c:v>2.6974300000000002</c:v>
                </c:pt>
                <c:pt idx="10428">
                  <c:v>7.7412200000000002</c:v>
                </c:pt>
                <c:pt idx="10429">
                  <c:v>6.6390099999999999</c:v>
                </c:pt>
                <c:pt idx="10430">
                  <c:v>2.7151900000000002</c:v>
                </c:pt>
                <c:pt idx="10431">
                  <c:v>2.6245500000000002</c:v>
                </c:pt>
                <c:pt idx="10432">
                  <c:v>5.1363599999999998</c:v>
                </c:pt>
                <c:pt idx="10433">
                  <c:v>6.0322899999999997</c:v>
                </c:pt>
                <c:pt idx="10434">
                  <c:v>5.7988900000000001</c:v>
                </c:pt>
                <c:pt idx="10435">
                  <c:v>3.3042099999999999</c:v>
                </c:pt>
                <c:pt idx="10436">
                  <c:v>4.9299299999999997</c:v>
                </c:pt>
                <c:pt idx="10437">
                  <c:v>6.3630300000000002</c:v>
                </c:pt>
                <c:pt idx="10438">
                  <c:v>5.5289799999999998</c:v>
                </c:pt>
                <c:pt idx="10439">
                  <c:v>8.5552899999999994</c:v>
                </c:pt>
                <c:pt idx="10440">
                  <c:v>3.7334100000000001</c:v>
                </c:pt>
                <c:pt idx="10441">
                  <c:v>7.9513199999999999</c:v>
                </c:pt>
                <c:pt idx="10442">
                  <c:v>5.6748900000000004</c:v>
                </c:pt>
                <c:pt idx="10443">
                  <c:v>4.2319000000000004</c:v>
                </c:pt>
                <c:pt idx="10444">
                  <c:v>2.73874</c:v>
                </c:pt>
                <c:pt idx="10445">
                  <c:v>5.6424500000000002</c:v>
                </c:pt>
                <c:pt idx="10446">
                  <c:v>3.98312</c:v>
                </c:pt>
                <c:pt idx="10447">
                  <c:v>5.4778000000000002</c:v>
                </c:pt>
                <c:pt idx="10448">
                  <c:v>6.3854899999999999</c:v>
                </c:pt>
                <c:pt idx="10449">
                  <c:v>7.9065500000000002</c:v>
                </c:pt>
                <c:pt idx="10450">
                  <c:v>3.6072799999999998</c:v>
                </c:pt>
                <c:pt idx="10451">
                  <c:v>6.0456200000000004</c:v>
                </c:pt>
                <c:pt idx="10452">
                  <c:v>4.9063999999999997</c:v>
                </c:pt>
                <c:pt idx="10453">
                  <c:v>5.8359800000000002</c:v>
                </c:pt>
                <c:pt idx="10454">
                  <c:v>7.0722300000000002</c:v>
                </c:pt>
                <c:pt idx="10455">
                  <c:v>7.4367700000000001</c:v>
                </c:pt>
                <c:pt idx="10456">
                  <c:v>2.48455</c:v>
                </c:pt>
                <c:pt idx="10457">
                  <c:v>4.1697699999999998</c:v>
                </c:pt>
                <c:pt idx="10458">
                  <c:v>2.8801100000000002</c:v>
                </c:pt>
                <c:pt idx="10459">
                  <c:v>3.64893</c:v>
                </c:pt>
                <c:pt idx="10460">
                  <c:v>6.3823600000000003</c:v>
                </c:pt>
                <c:pt idx="10461">
                  <c:v>7.8191499999999996</c:v>
                </c:pt>
                <c:pt idx="10462">
                  <c:v>7.9013999999999998</c:v>
                </c:pt>
                <c:pt idx="10463">
                  <c:v>6.3859599999999999</c:v>
                </c:pt>
                <c:pt idx="10464">
                  <c:v>5.2016</c:v>
                </c:pt>
                <c:pt idx="10465">
                  <c:v>6.7957900000000002</c:v>
                </c:pt>
                <c:pt idx="10466">
                  <c:v>3.3016800000000002</c:v>
                </c:pt>
                <c:pt idx="10467">
                  <c:v>5.1413399999999996</c:v>
                </c:pt>
                <c:pt idx="10468">
                  <c:v>7.5851199999999999</c:v>
                </c:pt>
                <c:pt idx="10469">
                  <c:v>5.4161000000000001</c:v>
                </c:pt>
                <c:pt idx="10470">
                  <c:v>5.4673800000000004</c:v>
                </c:pt>
                <c:pt idx="10471">
                  <c:v>5.7444899999999999</c:v>
                </c:pt>
                <c:pt idx="10472">
                  <c:v>4.7343700000000002</c:v>
                </c:pt>
                <c:pt idx="10473">
                  <c:v>4.1588500000000002</c:v>
                </c:pt>
                <c:pt idx="10474">
                  <c:v>5.7366099999999998</c:v>
                </c:pt>
                <c:pt idx="10475">
                  <c:v>3.3541400000000001</c:v>
                </c:pt>
                <c:pt idx="10476">
                  <c:v>4.6221699999999997</c:v>
                </c:pt>
                <c:pt idx="10477">
                  <c:v>2.5510700000000002</c:v>
                </c:pt>
                <c:pt idx="10478">
                  <c:v>4.6195500000000003</c:v>
                </c:pt>
                <c:pt idx="10479">
                  <c:v>5.5938600000000003</c:v>
                </c:pt>
                <c:pt idx="10480">
                  <c:v>4.9268599999999996</c:v>
                </c:pt>
                <c:pt idx="10481">
                  <c:v>4.4220300000000003</c:v>
                </c:pt>
                <c:pt idx="10482">
                  <c:v>3.1382699999999999</c:v>
                </c:pt>
                <c:pt idx="10483">
                  <c:v>3.1382699999999999</c:v>
                </c:pt>
                <c:pt idx="10484">
                  <c:v>5.4097200000000001</c:v>
                </c:pt>
                <c:pt idx="10485">
                  <c:v>6.1014999999999997</c:v>
                </c:pt>
                <c:pt idx="10486">
                  <c:v>2.5716800000000002</c:v>
                </c:pt>
                <c:pt idx="10487">
                  <c:v>6.7983200000000004</c:v>
                </c:pt>
                <c:pt idx="10488">
                  <c:v>5.3960600000000003</c:v>
                </c:pt>
                <c:pt idx="10489">
                  <c:v>6.6671399999999998</c:v>
                </c:pt>
                <c:pt idx="10490">
                  <c:v>5.9565400000000004</c:v>
                </c:pt>
                <c:pt idx="10491">
                  <c:v>8.1661800000000007</c:v>
                </c:pt>
                <c:pt idx="10492">
                  <c:v>5.1645500000000002</c:v>
                </c:pt>
                <c:pt idx="10493">
                  <c:v>6.5175999999999998</c:v>
                </c:pt>
                <c:pt idx="10494">
                  <c:v>2.94462</c:v>
                </c:pt>
                <c:pt idx="10495">
                  <c:v>4.6879299999999997</c:v>
                </c:pt>
                <c:pt idx="10496">
                  <c:v>3.6142300000000001</c:v>
                </c:pt>
                <c:pt idx="10497">
                  <c:v>4.2917899999999998</c:v>
                </c:pt>
                <c:pt idx="10498">
                  <c:v>4.1123000000000003</c:v>
                </c:pt>
                <c:pt idx="10499">
                  <c:v>6.0718199999999998</c:v>
                </c:pt>
                <c:pt idx="10500">
                  <c:v>3.6511200000000001</c:v>
                </c:pt>
                <c:pt idx="10501">
                  <c:v>2.6646800000000002</c:v>
                </c:pt>
                <c:pt idx="10502">
                  <c:v>3.9474499999999999</c:v>
                </c:pt>
                <c:pt idx="10503">
                  <c:v>6.1608900000000002</c:v>
                </c:pt>
                <c:pt idx="10504">
                  <c:v>6.2309900000000003</c:v>
                </c:pt>
                <c:pt idx="10505">
                  <c:v>4.9367400000000004</c:v>
                </c:pt>
                <c:pt idx="10506">
                  <c:v>3.4360900000000001</c:v>
                </c:pt>
                <c:pt idx="10507">
                  <c:v>4.6662499999999998</c:v>
                </c:pt>
                <c:pt idx="10508">
                  <c:v>6.3516599999999999</c:v>
                </c:pt>
                <c:pt idx="10509">
                  <c:v>5.2974500000000004</c:v>
                </c:pt>
                <c:pt idx="10510">
                  <c:v>2.7392400000000001</c:v>
                </c:pt>
                <c:pt idx="10511">
                  <c:v>3.5062700000000002</c:v>
                </c:pt>
                <c:pt idx="10512">
                  <c:v>5.3940299999999999</c:v>
                </c:pt>
                <c:pt idx="10513">
                  <c:v>5.5078899999999997</c:v>
                </c:pt>
                <c:pt idx="10514">
                  <c:v>3.5312700000000001</c:v>
                </c:pt>
                <c:pt idx="10515">
                  <c:v>4.5690900000000001</c:v>
                </c:pt>
                <c:pt idx="10516">
                  <c:v>3.2818299999999998</c:v>
                </c:pt>
                <c:pt idx="10517">
                  <c:v>4.3800299999999996</c:v>
                </c:pt>
                <c:pt idx="10518">
                  <c:v>4.3933900000000001</c:v>
                </c:pt>
                <c:pt idx="10519">
                  <c:v>5.37941</c:v>
                </c:pt>
                <c:pt idx="10520">
                  <c:v>7.6330400000000003</c:v>
                </c:pt>
                <c:pt idx="10521">
                  <c:v>1.96007</c:v>
                </c:pt>
                <c:pt idx="10522">
                  <c:v>4.6838800000000003</c:v>
                </c:pt>
                <c:pt idx="10523">
                  <c:v>7.7176900000000002</c:v>
                </c:pt>
                <c:pt idx="10524">
                  <c:v>4.0703699999999996</c:v>
                </c:pt>
                <c:pt idx="10525">
                  <c:v>3.6490900000000002</c:v>
                </c:pt>
                <c:pt idx="10526">
                  <c:v>2.3167300000000002</c:v>
                </c:pt>
                <c:pt idx="10527">
                  <c:v>3.1248900000000002</c:v>
                </c:pt>
                <c:pt idx="10528">
                  <c:v>5.7749300000000003</c:v>
                </c:pt>
                <c:pt idx="10529">
                  <c:v>5.7995099999999997</c:v>
                </c:pt>
                <c:pt idx="10530">
                  <c:v>6.8404499999999997</c:v>
                </c:pt>
                <c:pt idx="10531">
                  <c:v>3.6332599999999999</c:v>
                </c:pt>
                <c:pt idx="10532">
                  <c:v>5.9574499999999997</c:v>
                </c:pt>
                <c:pt idx="10533">
                  <c:v>11.28506</c:v>
                </c:pt>
                <c:pt idx="10534">
                  <c:v>3.7336999999999998</c:v>
                </c:pt>
                <c:pt idx="10535">
                  <c:v>5.1508000000000003</c:v>
                </c:pt>
                <c:pt idx="10536">
                  <c:v>4.4544199999999998</c:v>
                </c:pt>
                <c:pt idx="10537">
                  <c:v>5.75345</c:v>
                </c:pt>
                <c:pt idx="10538">
                  <c:v>4.8835100000000002</c:v>
                </c:pt>
                <c:pt idx="10539">
                  <c:v>3.3258899999999998</c:v>
                </c:pt>
                <c:pt idx="10540">
                  <c:v>2.3799899999999998</c:v>
                </c:pt>
                <c:pt idx="10541">
                  <c:v>2.6114700000000002</c:v>
                </c:pt>
                <c:pt idx="10542">
                  <c:v>3.02285</c:v>
                </c:pt>
                <c:pt idx="10543">
                  <c:v>6.1804899999999998</c:v>
                </c:pt>
                <c:pt idx="10544">
                  <c:v>3.3222700000000001</c:v>
                </c:pt>
                <c:pt idx="10545">
                  <c:v>6.7023299999999999</c:v>
                </c:pt>
                <c:pt idx="10546">
                  <c:v>4.4097999999999997</c:v>
                </c:pt>
                <c:pt idx="10547">
                  <c:v>2.2210200000000002</c:v>
                </c:pt>
                <c:pt idx="10548">
                  <c:v>3.6611099999999999</c:v>
                </c:pt>
                <c:pt idx="10549">
                  <c:v>8.4740800000000007</c:v>
                </c:pt>
                <c:pt idx="10550">
                  <c:v>5.3475799999999998</c:v>
                </c:pt>
                <c:pt idx="10551">
                  <c:v>6.7376199999999997</c:v>
                </c:pt>
                <c:pt idx="10552">
                  <c:v>2.9105799999999999</c:v>
                </c:pt>
                <c:pt idx="10553">
                  <c:v>3.9753799999999999</c:v>
                </c:pt>
                <c:pt idx="10554">
                  <c:v>5.9497</c:v>
                </c:pt>
                <c:pt idx="10555">
                  <c:v>5.5821199999999997</c:v>
                </c:pt>
                <c:pt idx="10556">
                  <c:v>4.1782199999999996</c:v>
                </c:pt>
                <c:pt idx="10557">
                  <c:v>3.7882500000000001</c:v>
                </c:pt>
                <c:pt idx="10558">
                  <c:v>5.1779599999999997</c:v>
                </c:pt>
                <c:pt idx="10559">
                  <c:v>2.32877</c:v>
                </c:pt>
                <c:pt idx="10560">
                  <c:v>5.8600599999999998</c:v>
                </c:pt>
                <c:pt idx="10561">
                  <c:v>6.3303500000000001</c:v>
                </c:pt>
                <c:pt idx="10562">
                  <c:v>2.70262</c:v>
                </c:pt>
                <c:pt idx="10563">
                  <c:v>2.5683699999999998</c:v>
                </c:pt>
                <c:pt idx="10564">
                  <c:v>3.53681</c:v>
                </c:pt>
                <c:pt idx="10565">
                  <c:v>6.8496699999999997</c:v>
                </c:pt>
                <c:pt idx="10566">
                  <c:v>4.4089299999999998</c:v>
                </c:pt>
                <c:pt idx="10567">
                  <c:v>2.9141699999999999</c:v>
                </c:pt>
                <c:pt idx="10568">
                  <c:v>3.9023300000000001</c:v>
                </c:pt>
                <c:pt idx="10569">
                  <c:v>6.20092</c:v>
                </c:pt>
                <c:pt idx="10570">
                  <c:v>3.69672</c:v>
                </c:pt>
                <c:pt idx="10571">
                  <c:v>6.0011799999999997</c:v>
                </c:pt>
                <c:pt idx="10572">
                  <c:v>2.5544600000000002</c:v>
                </c:pt>
                <c:pt idx="10573">
                  <c:v>6.5050100000000004</c:v>
                </c:pt>
                <c:pt idx="10574">
                  <c:v>5.9958999999999998</c:v>
                </c:pt>
                <c:pt idx="10575">
                  <c:v>3.5255299999999998</c:v>
                </c:pt>
                <c:pt idx="10576">
                  <c:v>3.2845800000000001</c:v>
                </c:pt>
                <c:pt idx="10577">
                  <c:v>3.4842300000000002</c:v>
                </c:pt>
                <c:pt idx="10578">
                  <c:v>6.0519600000000002</c:v>
                </c:pt>
                <c:pt idx="10579">
                  <c:v>3.1373899999999999</c:v>
                </c:pt>
                <c:pt idx="10580">
                  <c:v>2.9655499999999999</c:v>
                </c:pt>
                <c:pt idx="10581">
                  <c:v>2.87662</c:v>
                </c:pt>
                <c:pt idx="10582">
                  <c:v>3.6148400000000001</c:v>
                </c:pt>
                <c:pt idx="10583">
                  <c:v>3.0888200000000001</c:v>
                </c:pt>
                <c:pt idx="10584">
                  <c:v>5.5694999999999997</c:v>
                </c:pt>
                <c:pt idx="10585">
                  <c:v>5.4616400000000001</c:v>
                </c:pt>
                <c:pt idx="10586">
                  <c:v>5.0594999999999999</c:v>
                </c:pt>
                <c:pt idx="10587">
                  <c:v>7.9304500000000004</c:v>
                </c:pt>
                <c:pt idx="10588">
                  <c:v>3.9127000000000001</c:v>
                </c:pt>
                <c:pt idx="10589">
                  <c:v>5.6582400000000002</c:v>
                </c:pt>
                <c:pt idx="10590">
                  <c:v>3.3372099999999998</c:v>
                </c:pt>
                <c:pt idx="10591">
                  <c:v>3.2087500000000002</c:v>
                </c:pt>
                <c:pt idx="10592">
                  <c:v>2.1732499999999999</c:v>
                </c:pt>
                <c:pt idx="10593">
                  <c:v>4.7812799999999998</c:v>
                </c:pt>
                <c:pt idx="10594">
                  <c:v>6.1102800000000004</c:v>
                </c:pt>
                <c:pt idx="10595">
                  <c:v>3.5259800000000001</c:v>
                </c:pt>
                <c:pt idx="10596">
                  <c:v>5.5341699999999996</c:v>
                </c:pt>
                <c:pt idx="10597">
                  <c:v>3.4020100000000002</c:v>
                </c:pt>
                <c:pt idx="10598">
                  <c:v>5.7561999999999998</c:v>
                </c:pt>
                <c:pt idx="10599">
                  <c:v>5.0715199999999996</c:v>
                </c:pt>
                <c:pt idx="10600">
                  <c:v>3.5538599999999998</c:v>
                </c:pt>
                <c:pt idx="10601">
                  <c:v>5.5131300000000003</c:v>
                </c:pt>
                <c:pt idx="10602">
                  <c:v>4.4301000000000004</c:v>
                </c:pt>
                <c:pt idx="10603">
                  <c:v>7.0144599999999997</c:v>
                </c:pt>
                <c:pt idx="10604">
                  <c:v>4.4779900000000001</c:v>
                </c:pt>
                <c:pt idx="10605">
                  <c:v>3.9375200000000001</c:v>
                </c:pt>
                <c:pt idx="10606">
                  <c:v>6.2781099999999999</c:v>
                </c:pt>
                <c:pt idx="10607">
                  <c:v>3.54298</c:v>
                </c:pt>
                <c:pt idx="10608">
                  <c:v>4.8303700000000003</c:v>
                </c:pt>
                <c:pt idx="10609">
                  <c:v>4.31013</c:v>
                </c:pt>
                <c:pt idx="10610">
                  <c:v>3.7727300000000001</c:v>
                </c:pt>
                <c:pt idx="10611">
                  <c:v>2.9108299999999998</c:v>
                </c:pt>
                <c:pt idx="10612">
                  <c:v>6.47783</c:v>
                </c:pt>
                <c:pt idx="10613">
                  <c:v>2.14757</c:v>
                </c:pt>
                <c:pt idx="10614">
                  <c:v>2.0962100000000001</c:v>
                </c:pt>
                <c:pt idx="10615">
                  <c:v>2.7561300000000002</c:v>
                </c:pt>
                <c:pt idx="10616">
                  <c:v>6.5108600000000001</c:v>
                </c:pt>
                <c:pt idx="10617">
                  <c:v>5.6360400000000004</c:v>
                </c:pt>
                <c:pt idx="10618">
                  <c:v>2.7960400000000001</c:v>
                </c:pt>
                <c:pt idx="10619">
                  <c:v>6.5332100000000004</c:v>
                </c:pt>
                <c:pt idx="10620">
                  <c:v>5.7191700000000001</c:v>
                </c:pt>
                <c:pt idx="10621">
                  <c:v>6.4488000000000003</c:v>
                </c:pt>
                <c:pt idx="10622">
                  <c:v>9.2416599999999995</c:v>
                </c:pt>
                <c:pt idx="10623">
                  <c:v>6.9206000000000003</c:v>
                </c:pt>
                <c:pt idx="10624">
                  <c:v>5.9168000000000003</c:v>
                </c:pt>
                <c:pt idx="10625">
                  <c:v>4.3565300000000002</c:v>
                </c:pt>
                <c:pt idx="10626">
                  <c:v>3.72878</c:v>
                </c:pt>
                <c:pt idx="10627">
                  <c:v>4.0042099999999996</c:v>
                </c:pt>
                <c:pt idx="10628">
                  <c:v>7.8556699999999999</c:v>
                </c:pt>
                <c:pt idx="10629">
                  <c:v>6.4004399999999997</c:v>
                </c:pt>
                <c:pt idx="10630">
                  <c:v>5.1387</c:v>
                </c:pt>
                <c:pt idx="10631">
                  <c:v>5.8595600000000001</c:v>
                </c:pt>
                <c:pt idx="10632">
                  <c:v>5.2388199999999996</c:v>
                </c:pt>
                <c:pt idx="10633">
                  <c:v>5.2388199999999996</c:v>
                </c:pt>
                <c:pt idx="10634">
                  <c:v>5.2388199999999996</c:v>
                </c:pt>
                <c:pt idx="10635">
                  <c:v>5.0273000000000003</c:v>
                </c:pt>
                <c:pt idx="10636">
                  <c:v>5.2388199999999996</c:v>
                </c:pt>
                <c:pt idx="10637">
                  <c:v>5.2388199999999996</c:v>
                </c:pt>
                <c:pt idx="10638">
                  <c:v>5.2388199999999996</c:v>
                </c:pt>
                <c:pt idx="10639">
                  <c:v>5.2388199999999996</c:v>
                </c:pt>
                <c:pt idx="10640">
                  <c:v>6.4016900000000003</c:v>
                </c:pt>
                <c:pt idx="10641">
                  <c:v>3.4393099999999999</c:v>
                </c:pt>
                <c:pt idx="10642">
                  <c:v>4.2739399999999996</c:v>
                </c:pt>
                <c:pt idx="10643">
                  <c:v>3.5577700000000001</c:v>
                </c:pt>
                <c:pt idx="10644">
                  <c:v>2.9679700000000002</c:v>
                </c:pt>
                <c:pt idx="10645">
                  <c:v>6.0347900000000001</c:v>
                </c:pt>
                <c:pt idx="10646">
                  <c:v>6.3166099999999998</c:v>
                </c:pt>
                <c:pt idx="10647">
                  <c:v>7.6706500000000002</c:v>
                </c:pt>
                <c:pt idx="10648">
                  <c:v>6.0455399999999999</c:v>
                </c:pt>
                <c:pt idx="10649">
                  <c:v>4.1144499999999997</c:v>
                </c:pt>
                <c:pt idx="10650">
                  <c:v>6.0594599999999996</c:v>
                </c:pt>
                <c:pt idx="10651">
                  <c:v>4.6407299999999996</c:v>
                </c:pt>
                <c:pt idx="10652">
                  <c:v>2.8534299999999999</c:v>
                </c:pt>
                <c:pt idx="10653">
                  <c:v>5.4449500000000004</c:v>
                </c:pt>
                <c:pt idx="10654">
                  <c:v>3.5545100000000001</c:v>
                </c:pt>
                <c:pt idx="10655">
                  <c:v>2.6719200000000001</c:v>
                </c:pt>
                <c:pt idx="10656">
                  <c:v>5.98163</c:v>
                </c:pt>
                <c:pt idx="10657">
                  <c:v>5.7193300000000002</c:v>
                </c:pt>
                <c:pt idx="10658">
                  <c:v>3.4117999999999999</c:v>
                </c:pt>
                <c:pt idx="10659">
                  <c:v>5.0248499999999998</c:v>
                </c:pt>
                <c:pt idx="10660">
                  <c:v>4.3054500000000004</c:v>
                </c:pt>
                <c:pt idx="10661">
                  <c:v>4.8670799999999996</c:v>
                </c:pt>
                <c:pt idx="10662">
                  <c:v>3.18988</c:v>
                </c:pt>
                <c:pt idx="10663">
                  <c:v>4.7554400000000001</c:v>
                </c:pt>
                <c:pt idx="10664">
                  <c:v>5.4744200000000003</c:v>
                </c:pt>
                <c:pt idx="10665">
                  <c:v>7.1660899999999996</c:v>
                </c:pt>
                <c:pt idx="10666">
                  <c:v>6.2475800000000001</c:v>
                </c:pt>
                <c:pt idx="10667">
                  <c:v>3.0322</c:v>
                </c:pt>
                <c:pt idx="10668">
                  <c:v>2.8218800000000002</c:v>
                </c:pt>
                <c:pt idx="10669">
                  <c:v>2.58677</c:v>
                </c:pt>
                <c:pt idx="10670">
                  <c:v>2.4225599999999998</c:v>
                </c:pt>
                <c:pt idx="10671">
                  <c:v>2.5187599999999999</c:v>
                </c:pt>
                <c:pt idx="10672">
                  <c:v>2.32944</c:v>
                </c:pt>
                <c:pt idx="10673">
                  <c:v>2.4785200000000001</c:v>
                </c:pt>
                <c:pt idx="10674">
                  <c:v>2.3391700000000002</c:v>
                </c:pt>
                <c:pt idx="10675">
                  <c:v>2.3391700000000002</c:v>
                </c:pt>
                <c:pt idx="10676">
                  <c:v>2.4466600000000001</c:v>
                </c:pt>
                <c:pt idx="10677">
                  <c:v>7.4350300000000002</c:v>
                </c:pt>
                <c:pt idx="10678">
                  <c:v>5.7164900000000003</c:v>
                </c:pt>
                <c:pt idx="10679">
                  <c:v>3.34667</c:v>
                </c:pt>
                <c:pt idx="10680">
                  <c:v>3.7029100000000001</c:v>
                </c:pt>
                <c:pt idx="10681">
                  <c:v>5.6997400000000003</c:v>
                </c:pt>
                <c:pt idx="10682">
                  <c:v>2.43825</c:v>
                </c:pt>
                <c:pt idx="10683">
                  <c:v>4.7507200000000003</c:v>
                </c:pt>
                <c:pt idx="10684">
                  <c:v>2.13808</c:v>
                </c:pt>
                <c:pt idx="10685">
                  <c:v>3.69794</c:v>
                </c:pt>
                <c:pt idx="10686">
                  <c:v>3.6594899999999999</c:v>
                </c:pt>
                <c:pt idx="10687">
                  <c:v>5.1327699999999998</c:v>
                </c:pt>
                <c:pt idx="10688">
                  <c:v>6.2057900000000004</c:v>
                </c:pt>
                <c:pt idx="10689">
                  <c:v>2.7402199999999999</c:v>
                </c:pt>
                <c:pt idx="10690">
                  <c:v>5.7757800000000001</c:v>
                </c:pt>
                <c:pt idx="10691">
                  <c:v>2.29182</c:v>
                </c:pt>
                <c:pt idx="10692">
                  <c:v>4.3627599999999997</c:v>
                </c:pt>
                <c:pt idx="10693">
                  <c:v>4.1077599999999999</c:v>
                </c:pt>
                <c:pt idx="10694">
                  <c:v>2.6320000000000001</c:v>
                </c:pt>
                <c:pt idx="10695">
                  <c:v>5.0958600000000001</c:v>
                </c:pt>
                <c:pt idx="10696">
                  <c:v>5.9093900000000001</c:v>
                </c:pt>
                <c:pt idx="10697">
                  <c:v>4.1653099999999998</c:v>
                </c:pt>
                <c:pt idx="10698">
                  <c:v>4.1714000000000002</c:v>
                </c:pt>
                <c:pt idx="10699">
                  <c:v>3.95608</c:v>
                </c:pt>
                <c:pt idx="10700">
                  <c:v>5.77834</c:v>
                </c:pt>
                <c:pt idx="10701">
                  <c:v>4.0188600000000001</c:v>
                </c:pt>
                <c:pt idx="10702">
                  <c:v>6.1046899999999997</c:v>
                </c:pt>
                <c:pt idx="10703">
                  <c:v>6.1563999999999997</c:v>
                </c:pt>
                <c:pt idx="10704">
                  <c:v>8.8122299999999996</c:v>
                </c:pt>
                <c:pt idx="10705">
                  <c:v>3.7339099999999998</c:v>
                </c:pt>
                <c:pt idx="10706">
                  <c:v>5.2437899999999997</c:v>
                </c:pt>
                <c:pt idx="10707">
                  <c:v>6.6588099999999999</c:v>
                </c:pt>
                <c:pt idx="10708">
                  <c:v>8.6748499999999993</c:v>
                </c:pt>
                <c:pt idx="10709">
                  <c:v>8.7279699999999991</c:v>
                </c:pt>
                <c:pt idx="10710">
                  <c:v>8.8049499999999998</c:v>
                </c:pt>
                <c:pt idx="10711">
                  <c:v>4.7258599999999999</c:v>
                </c:pt>
                <c:pt idx="10712">
                  <c:v>7.1618599999999999</c:v>
                </c:pt>
                <c:pt idx="10713">
                  <c:v>6.3159700000000001</c:v>
                </c:pt>
                <c:pt idx="10714">
                  <c:v>6.0007299999999999</c:v>
                </c:pt>
                <c:pt idx="10715">
                  <c:v>3.24966</c:v>
                </c:pt>
                <c:pt idx="10716">
                  <c:v>8.0327400000000004</c:v>
                </c:pt>
                <c:pt idx="10717">
                  <c:v>6.0861099999999997</c:v>
                </c:pt>
                <c:pt idx="10718">
                  <c:v>7.1391200000000001</c:v>
                </c:pt>
                <c:pt idx="10719">
                  <c:v>5.8247999999999998</c:v>
                </c:pt>
                <c:pt idx="10720">
                  <c:v>6.1136799999999996</c:v>
                </c:pt>
                <c:pt idx="10721">
                  <c:v>5.9159600000000001</c:v>
                </c:pt>
                <c:pt idx="10722">
                  <c:v>9.38415</c:v>
                </c:pt>
                <c:pt idx="10723">
                  <c:v>5.49261</c:v>
                </c:pt>
                <c:pt idx="10724">
                  <c:v>5.42699</c:v>
                </c:pt>
                <c:pt idx="10725">
                  <c:v>3.7799299999999998</c:v>
                </c:pt>
                <c:pt idx="10726">
                  <c:v>6.2737699999999998</c:v>
                </c:pt>
                <c:pt idx="10727">
                  <c:v>2.6411099999999998</c:v>
                </c:pt>
                <c:pt idx="10728">
                  <c:v>4.4287999999999998</c:v>
                </c:pt>
                <c:pt idx="10729">
                  <c:v>4.3705100000000003</c:v>
                </c:pt>
                <c:pt idx="10730">
                  <c:v>2.2015899999999999</c:v>
                </c:pt>
                <c:pt idx="10731">
                  <c:v>4.8379300000000001</c:v>
                </c:pt>
                <c:pt idx="10732">
                  <c:v>3.3409900000000001</c:v>
                </c:pt>
                <c:pt idx="10733">
                  <c:v>3.1939700000000002</c:v>
                </c:pt>
                <c:pt idx="10734">
                  <c:v>6.8448099999999998</c:v>
                </c:pt>
                <c:pt idx="10735">
                  <c:v>4.9243199999999998</c:v>
                </c:pt>
                <c:pt idx="10736">
                  <c:v>5.2475800000000001</c:v>
                </c:pt>
                <c:pt idx="10737">
                  <c:v>6.2027799999999997</c:v>
                </c:pt>
                <c:pt idx="10738">
                  <c:v>4.2116300000000004</c:v>
                </c:pt>
                <c:pt idx="10739">
                  <c:v>3.7486000000000002</c:v>
                </c:pt>
                <c:pt idx="10740">
                  <c:v>4.2970899999999999</c:v>
                </c:pt>
                <c:pt idx="10741">
                  <c:v>6.0996899999999998</c:v>
                </c:pt>
                <c:pt idx="10742">
                  <c:v>6.1300999999999997</c:v>
                </c:pt>
                <c:pt idx="10743">
                  <c:v>4.2645400000000002</c:v>
                </c:pt>
                <c:pt idx="10744">
                  <c:v>2.5772200000000001</c:v>
                </c:pt>
                <c:pt idx="10745">
                  <c:v>4.71244</c:v>
                </c:pt>
                <c:pt idx="10746">
                  <c:v>4.4232399999999998</c:v>
                </c:pt>
                <c:pt idx="10747">
                  <c:v>3.48827</c:v>
                </c:pt>
                <c:pt idx="10748">
                  <c:v>3.7665500000000001</c:v>
                </c:pt>
                <c:pt idx="10749">
                  <c:v>3.4538600000000002</c:v>
                </c:pt>
                <c:pt idx="10750">
                  <c:v>3.5859999999999999</c:v>
                </c:pt>
                <c:pt idx="10751">
                  <c:v>8.7414900000000006</c:v>
                </c:pt>
                <c:pt idx="10752">
                  <c:v>4.6550000000000002</c:v>
                </c:pt>
                <c:pt idx="10753">
                  <c:v>3.7754300000000001</c:v>
                </c:pt>
                <c:pt idx="10754">
                  <c:v>9.46082</c:v>
                </c:pt>
                <c:pt idx="10755">
                  <c:v>6.7125700000000004</c:v>
                </c:pt>
                <c:pt idx="10756">
                  <c:v>9.0117499999999993</c:v>
                </c:pt>
                <c:pt idx="10757">
                  <c:v>3.7321399999999998</c:v>
                </c:pt>
                <c:pt idx="10758">
                  <c:v>5.3955500000000001</c:v>
                </c:pt>
                <c:pt idx="10759">
                  <c:v>2.9507300000000001</c:v>
                </c:pt>
                <c:pt idx="10760">
                  <c:v>6.3143099999999999</c:v>
                </c:pt>
                <c:pt idx="10761">
                  <c:v>4.1619599999999997</c:v>
                </c:pt>
                <c:pt idx="10762">
                  <c:v>6.1534599999999999</c:v>
                </c:pt>
                <c:pt idx="10763">
                  <c:v>4.4175599999999999</c:v>
                </c:pt>
                <c:pt idx="10764">
                  <c:v>2.32117</c:v>
                </c:pt>
                <c:pt idx="10765">
                  <c:v>4.9385000000000003</c:v>
                </c:pt>
                <c:pt idx="10766">
                  <c:v>6.5571000000000002</c:v>
                </c:pt>
                <c:pt idx="10767">
                  <c:v>5.0712099999999998</c:v>
                </c:pt>
                <c:pt idx="10768">
                  <c:v>6.0377999999999998</c:v>
                </c:pt>
                <c:pt idx="10769">
                  <c:v>7.9030199999999997</c:v>
                </c:pt>
                <c:pt idx="10770">
                  <c:v>6.6206899999999997</c:v>
                </c:pt>
                <c:pt idx="10771">
                  <c:v>4.9862000000000002</c:v>
                </c:pt>
                <c:pt idx="10772">
                  <c:v>3.3262399999999999</c:v>
                </c:pt>
                <c:pt idx="10773">
                  <c:v>5.5304599999999997</c:v>
                </c:pt>
                <c:pt idx="10774">
                  <c:v>3.1141700000000001</c:v>
                </c:pt>
                <c:pt idx="10775">
                  <c:v>6.0787500000000003</c:v>
                </c:pt>
                <c:pt idx="10776">
                  <c:v>4.6715299999999997</c:v>
                </c:pt>
                <c:pt idx="10777">
                  <c:v>3.0802399999999999</c:v>
                </c:pt>
                <c:pt idx="10778">
                  <c:v>4.2625000000000002</c:v>
                </c:pt>
                <c:pt idx="10779">
                  <c:v>4.1818</c:v>
                </c:pt>
                <c:pt idx="10780">
                  <c:v>5.2759900000000002</c:v>
                </c:pt>
                <c:pt idx="10781">
                  <c:v>4.2613599999999998</c:v>
                </c:pt>
                <c:pt idx="10782">
                  <c:v>2.8532799999999998</c:v>
                </c:pt>
                <c:pt idx="10783">
                  <c:v>5.3085699999999996</c:v>
                </c:pt>
                <c:pt idx="10784">
                  <c:v>6.0493499999999996</c:v>
                </c:pt>
                <c:pt idx="10785">
                  <c:v>2.5678200000000002</c:v>
                </c:pt>
                <c:pt idx="10786">
                  <c:v>5.0164600000000004</c:v>
                </c:pt>
                <c:pt idx="10787">
                  <c:v>3.8498399999999999</c:v>
                </c:pt>
                <c:pt idx="10788">
                  <c:v>5.2388199999999996</c:v>
                </c:pt>
                <c:pt idx="10789">
                  <c:v>2.0818300000000001</c:v>
                </c:pt>
                <c:pt idx="10790">
                  <c:v>4.0766</c:v>
                </c:pt>
                <c:pt idx="10791">
                  <c:v>6.0161800000000003</c:v>
                </c:pt>
                <c:pt idx="10792">
                  <c:v>6.07369</c:v>
                </c:pt>
                <c:pt idx="10793">
                  <c:v>9.6819799999999994</c:v>
                </c:pt>
                <c:pt idx="10794">
                  <c:v>6.4307800000000004</c:v>
                </c:pt>
                <c:pt idx="10795">
                  <c:v>5.8984500000000004</c:v>
                </c:pt>
                <c:pt idx="10796">
                  <c:v>6.98834</c:v>
                </c:pt>
                <c:pt idx="10797">
                  <c:v>6.2356699999999998</c:v>
                </c:pt>
                <c:pt idx="10798">
                  <c:v>5.7474499999999997</c:v>
                </c:pt>
                <c:pt idx="10799">
                  <c:v>4.0608399999999998</c:v>
                </c:pt>
                <c:pt idx="10800">
                  <c:v>5.9562999999999997</c:v>
                </c:pt>
                <c:pt idx="10801">
                  <c:v>4.4998199999999997</c:v>
                </c:pt>
                <c:pt idx="10802">
                  <c:v>5.2578699999999996</c:v>
                </c:pt>
                <c:pt idx="10803">
                  <c:v>6.6280799999999997</c:v>
                </c:pt>
                <c:pt idx="10804">
                  <c:v>6.7568000000000001</c:v>
                </c:pt>
                <c:pt idx="10805">
                  <c:v>7.0509700000000004</c:v>
                </c:pt>
                <c:pt idx="10806">
                  <c:v>5.0412299999999997</c:v>
                </c:pt>
                <c:pt idx="10807">
                  <c:v>5.4896399999999996</c:v>
                </c:pt>
                <c:pt idx="10808">
                  <c:v>3.0417800000000002</c:v>
                </c:pt>
                <c:pt idx="10809">
                  <c:v>3.0926200000000001</c:v>
                </c:pt>
                <c:pt idx="10810">
                  <c:v>8.1504999999999992</c:v>
                </c:pt>
                <c:pt idx="10811">
                  <c:v>4.8132299999999999</c:v>
                </c:pt>
                <c:pt idx="10812">
                  <c:v>4.2923799999999996</c:v>
                </c:pt>
                <c:pt idx="10813">
                  <c:v>3.4089999999999998</c:v>
                </c:pt>
                <c:pt idx="10814">
                  <c:v>3.0004300000000002</c:v>
                </c:pt>
                <c:pt idx="10815">
                  <c:v>3.7731400000000002</c:v>
                </c:pt>
                <c:pt idx="10816">
                  <c:v>4.5435400000000001</c:v>
                </c:pt>
                <c:pt idx="10817">
                  <c:v>3.73848</c:v>
                </c:pt>
                <c:pt idx="10818">
                  <c:v>5.0407900000000003</c:v>
                </c:pt>
                <c:pt idx="10819">
                  <c:v>5.2461500000000001</c:v>
                </c:pt>
                <c:pt idx="10820">
                  <c:v>3.0010400000000002</c:v>
                </c:pt>
                <c:pt idx="10821">
                  <c:v>4.2164599999999997</c:v>
                </c:pt>
                <c:pt idx="10822">
                  <c:v>3.22079</c:v>
                </c:pt>
                <c:pt idx="10823">
                  <c:v>9.0347200000000001</c:v>
                </c:pt>
                <c:pt idx="10824">
                  <c:v>6.1986699999999999</c:v>
                </c:pt>
                <c:pt idx="10825">
                  <c:v>2.2015899999999999</c:v>
                </c:pt>
                <c:pt idx="10826">
                  <c:v>3.07362</c:v>
                </c:pt>
                <c:pt idx="10827">
                  <c:v>3.3292799999999998</c:v>
                </c:pt>
                <c:pt idx="10828">
                  <c:v>1.8151900000000001</c:v>
                </c:pt>
                <c:pt idx="10829">
                  <c:v>2.13409</c:v>
                </c:pt>
                <c:pt idx="10830">
                  <c:v>5.9425400000000002</c:v>
                </c:pt>
                <c:pt idx="10831">
                  <c:v>2.6401300000000001</c:v>
                </c:pt>
                <c:pt idx="10832">
                  <c:v>2.1273900000000001</c:v>
                </c:pt>
                <c:pt idx="10833">
                  <c:v>2.6739899999999999</c:v>
                </c:pt>
                <c:pt idx="10834">
                  <c:v>3.2772700000000001</c:v>
                </c:pt>
                <c:pt idx="10835">
                  <c:v>2.4509500000000002</c:v>
                </c:pt>
                <c:pt idx="10836">
                  <c:v>2.90985</c:v>
                </c:pt>
                <c:pt idx="10837">
                  <c:v>2.5103300000000002</c:v>
                </c:pt>
                <c:pt idx="10838">
                  <c:v>2.30823</c:v>
                </c:pt>
                <c:pt idx="10839">
                  <c:v>2.6078000000000001</c:v>
                </c:pt>
                <c:pt idx="10840">
                  <c:v>4.5315300000000001</c:v>
                </c:pt>
                <c:pt idx="10841">
                  <c:v>3.3042099999999999</c:v>
                </c:pt>
                <c:pt idx="10842">
                  <c:v>2.73454</c:v>
                </c:pt>
                <c:pt idx="10843">
                  <c:v>7.8866800000000001</c:v>
                </c:pt>
                <c:pt idx="10844">
                  <c:v>5.7928300000000004</c:v>
                </c:pt>
                <c:pt idx="10845">
                  <c:v>4.0999699999999999</c:v>
                </c:pt>
                <c:pt idx="10846">
                  <c:v>5.7518200000000004</c:v>
                </c:pt>
                <c:pt idx="10847">
                  <c:v>5.4547100000000004</c:v>
                </c:pt>
                <c:pt idx="10848">
                  <c:v>9.2868399999999998</c:v>
                </c:pt>
                <c:pt idx="10849">
                  <c:v>5.2893299999999996</c:v>
                </c:pt>
                <c:pt idx="10850">
                  <c:v>4.1897599999999997</c:v>
                </c:pt>
                <c:pt idx="10851">
                  <c:v>5.9977400000000003</c:v>
                </c:pt>
                <c:pt idx="10852">
                  <c:v>2.3258000000000001</c:v>
                </c:pt>
                <c:pt idx="10853">
                  <c:v>3.0251199999999998</c:v>
                </c:pt>
                <c:pt idx="10854">
                  <c:v>3.1972999999999998</c:v>
                </c:pt>
                <c:pt idx="10855">
                  <c:v>3.0614599999999998</c:v>
                </c:pt>
                <c:pt idx="10856">
                  <c:v>3.8133599999999999</c:v>
                </c:pt>
                <c:pt idx="10857">
                  <c:v>6.2545299999999999</c:v>
                </c:pt>
                <c:pt idx="10858">
                  <c:v>2.9361600000000001</c:v>
                </c:pt>
                <c:pt idx="10859">
                  <c:v>3.7633299999999998</c:v>
                </c:pt>
                <c:pt idx="10860">
                  <c:v>5.0817399999999999</c:v>
                </c:pt>
                <c:pt idx="10861">
                  <c:v>3.8531599999999999</c:v>
                </c:pt>
                <c:pt idx="10862">
                  <c:v>3.4360900000000001</c:v>
                </c:pt>
                <c:pt idx="10863">
                  <c:v>2.5704699999999998</c:v>
                </c:pt>
                <c:pt idx="10864">
                  <c:v>3.4360900000000001</c:v>
                </c:pt>
                <c:pt idx="10865">
                  <c:v>3.1423299999999998</c:v>
                </c:pt>
                <c:pt idx="10866">
                  <c:v>3.9375200000000001</c:v>
                </c:pt>
                <c:pt idx="10867">
                  <c:v>2.6436299999999999</c:v>
                </c:pt>
                <c:pt idx="10868">
                  <c:v>2.2296900000000002</c:v>
                </c:pt>
                <c:pt idx="10869">
                  <c:v>5.22818</c:v>
                </c:pt>
                <c:pt idx="10870">
                  <c:v>4.4265800000000004</c:v>
                </c:pt>
                <c:pt idx="10871">
                  <c:v>5.2698</c:v>
                </c:pt>
                <c:pt idx="10872">
                  <c:v>4.3508199999999997</c:v>
                </c:pt>
                <c:pt idx="10873">
                  <c:v>3.1638899999999999</c:v>
                </c:pt>
                <c:pt idx="10874">
                  <c:v>5.0871500000000003</c:v>
                </c:pt>
                <c:pt idx="10875">
                  <c:v>5.3427600000000002</c:v>
                </c:pt>
                <c:pt idx="10876">
                  <c:v>4.6529199999999999</c:v>
                </c:pt>
                <c:pt idx="10877">
                  <c:v>3.9416699999999998</c:v>
                </c:pt>
                <c:pt idx="10878">
                  <c:v>6.6206899999999997</c:v>
                </c:pt>
                <c:pt idx="10879">
                  <c:v>2.23746</c:v>
                </c:pt>
                <c:pt idx="10880">
                  <c:v>2.5683699999999998</c:v>
                </c:pt>
                <c:pt idx="10881">
                  <c:v>2.73874</c:v>
                </c:pt>
                <c:pt idx="10882">
                  <c:v>2.5683699999999998</c:v>
                </c:pt>
                <c:pt idx="10883">
                  <c:v>6.0039800000000003</c:v>
                </c:pt>
                <c:pt idx="10884">
                  <c:v>6.4431700000000003</c:v>
                </c:pt>
                <c:pt idx="10885">
                  <c:v>4.54237</c:v>
                </c:pt>
                <c:pt idx="10886">
                  <c:v>7.1173700000000002</c:v>
                </c:pt>
                <c:pt idx="10887">
                  <c:v>5.6657599999999997</c:v>
                </c:pt>
                <c:pt idx="10888">
                  <c:v>6.79413</c:v>
                </c:pt>
                <c:pt idx="10889">
                  <c:v>3.69537</c:v>
                </c:pt>
                <c:pt idx="10890">
                  <c:v>6.9892099999999999</c:v>
                </c:pt>
                <c:pt idx="10891">
                  <c:v>9.7520500000000006</c:v>
                </c:pt>
                <c:pt idx="10892">
                  <c:v>6.1976000000000004</c:v>
                </c:pt>
                <c:pt idx="10893">
                  <c:v>3.2488899999999998</c:v>
                </c:pt>
                <c:pt idx="10894">
                  <c:v>6.5792700000000002</c:v>
                </c:pt>
                <c:pt idx="10895">
                  <c:v>7.5387899999999997</c:v>
                </c:pt>
                <c:pt idx="10896">
                  <c:v>5.0113599999999998</c:v>
                </c:pt>
                <c:pt idx="10897">
                  <c:v>4.79793</c:v>
                </c:pt>
                <c:pt idx="10898">
                  <c:v>9.2135999999999996</c:v>
                </c:pt>
                <c:pt idx="10899">
                  <c:v>5.8595600000000001</c:v>
                </c:pt>
                <c:pt idx="10900">
                  <c:v>6.2045199999999996</c:v>
                </c:pt>
                <c:pt idx="10901">
                  <c:v>8.7713699999999992</c:v>
                </c:pt>
                <c:pt idx="10902">
                  <c:v>2.63916</c:v>
                </c:pt>
                <c:pt idx="10903">
                  <c:v>4.5812200000000001</c:v>
                </c:pt>
                <c:pt idx="10904">
                  <c:v>5.8308900000000001</c:v>
                </c:pt>
                <c:pt idx="10905">
                  <c:v>6.45899</c:v>
                </c:pt>
                <c:pt idx="10906">
                  <c:v>4.7873200000000002</c:v>
                </c:pt>
                <c:pt idx="10907">
                  <c:v>8.5474899999999998</c:v>
                </c:pt>
                <c:pt idx="10908">
                  <c:v>4.8325500000000003</c:v>
                </c:pt>
                <c:pt idx="10909">
                  <c:v>3.6743100000000002</c:v>
                </c:pt>
                <c:pt idx="10910">
                  <c:v>6.9044600000000003</c:v>
                </c:pt>
                <c:pt idx="10911">
                  <c:v>5.2239399999999998</c:v>
                </c:pt>
                <c:pt idx="10912">
                  <c:v>7.3575200000000001</c:v>
                </c:pt>
                <c:pt idx="10913">
                  <c:v>5.4630900000000002</c:v>
                </c:pt>
                <c:pt idx="10914">
                  <c:v>2.2015899999999999</c:v>
                </c:pt>
                <c:pt idx="10915">
                  <c:v>2.8872399999999998</c:v>
                </c:pt>
                <c:pt idx="10916">
                  <c:v>6.8288200000000003</c:v>
                </c:pt>
                <c:pt idx="10917">
                  <c:v>7.5616000000000003</c:v>
                </c:pt>
                <c:pt idx="10918">
                  <c:v>8.7763000000000009</c:v>
                </c:pt>
                <c:pt idx="10919">
                  <c:v>7.2370700000000001</c:v>
                </c:pt>
                <c:pt idx="10920">
                  <c:v>6.7002499999999996</c:v>
                </c:pt>
                <c:pt idx="10921">
                  <c:v>2.9850599999999998</c:v>
                </c:pt>
                <c:pt idx="10922">
                  <c:v>2.8957199999999998</c:v>
                </c:pt>
                <c:pt idx="10923">
                  <c:v>2.8874300000000002</c:v>
                </c:pt>
                <c:pt idx="10924">
                  <c:v>2.9355699999999998</c:v>
                </c:pt>
                <c:pt idx="10925">
                  <c:v>7.1031300000000002</c:v>
                </c:pt>
                <c:pt idx="10926">
                  <c:v>2.26132</c:v>
                </c:pt>
                <c:pt idx="10927">
                  <c:v>3.3875099999999998</c:v>
                </c:pt>
                <c:pt idx="10928">
                  <c:v>6.8995600000000001</c:v>
                </c:pt>
                <c:pt idx="10929">
                  <c:v>7.9881900000000003</c:v>
                </c:pt>
                <c:pt idx="10930">
                  <c:v>4.3437599999999996</c:v>
                </c:pt>
                <c:pt idx="10931">
                  <c:v>4.3933900000000001</c:v>
                </c:pt>
                <c:pt idx="10932">
                  <c:v>4.0529799999999998</c:v>
                </c:pt>
                <c:pt idx="10933">
                  <c:v>5.0642800000000001</c:v>
                </c:pt>
                <c:pt idx="10934">
                  <c:v>6.04251</c:v>
                </c:pt>
                <c:pt idx="10935">
                  <c:v>4.4905499999999998</c:v>
                </c:pt>
                <c:pt idx="10936">
                  <c:v>4.7377000000000002</c:v>
                </c:pt>
                <c:pt idx="10937">
                  <c:v>2.37656</c:v>
                </c:pt>
                <c:pt idx="10938">
                  <c:v>5.8695599999999999</c:v>
                </c:pt>
                <c:pt idx="10939">
                  <c:v>3.7098</c:v>
                </c:pt>
                <c:pt idx="10940">
                  <c:v>6.1176199999999996</c:v>
                </c:pt>
                <c:pt idx="10941">
                  <c:v>5.7961600000000004</c:v>
                </c:pt>
                <c:pt idx="10942">
                  <c:v>7.4029199999999999</c:v>
                </c:pt>
                <c:pt idx="10943">
                  <c:v>9.1013000000000002</c:v>
                </c:pt>
                <c:pt idx="10944">
                  <c:v>6.1739699999999997</c:v>
                </c:pt>
                <c:pt idx="10945">
                  <c:v>3.5011199999999998</c:v>
                </c:pt>
                <c:pt idx="10946">
                  <c:v>2.6358799999999998</c:v>
                </c:pt>
                <c:pt idx="10947">
                  <c:v>6.8208900000000003</c:v>
                </c:pt>
                <c:pt idx="10948">
                  <c:v>3.5931799999999998</c:v>
                </c:pt>
                <c:pt idx="10949">
                  <c:v>3.0319199999999999</c:v>
                </c:pt>
                <c:pt idx="10950">
                  <c:v>4.1344599999999998</c:v>
                </c:pt>
                <c:pt idx="10951">
                  <c:v>6.6227099999999997</c:v>
                </c:pt>
                <c:pt idx="10952">
                  <c:v>6.1676500000000001</c:v>
                </c:pt>
                <c:pt idx="10953">
                  <c:v>4.3070000000000004</c:v>
                </c:pt>
                <c:pt idx="10954">
                  <c:v>2.32877</c:v>
                </c:pt>
                <c:pt idx="10955">
                  <c:v>5.9546200000000002</c:v>
                </c:pt>
                <c:pt idx="10956">
                  <c:v>6.6858500000000003</c:v>
                </c:pt>
                <c:pt idx="10957">
                  <c:v>7.1461399999999999</c:v>
                </c:pt>
                <c:pt idx="10958">
                  <c:v>5.6134599999999999</c:v>
                </c:pt>
                <c:pt idx="10959">
                  <c:v>3.8828999999999998</c:v>
                </c:pt>
                <c:pt idx="10960">
                  <c:v>5.2873599999999996</c:v>
                </c:pt>
                <c:pt idx="10961">
                  <c:v>4.8577899999999996</c:v>
                </c:pt>
                <c:pt idx="10962">
                  <c:v>6.9195099999999998</c:v>
                </c:pt>
                <c:pt idx="10963">
                  <c:v>3.48569</c:v>
                </c:pt>
                <c:pt idx="10964">
                  <c:v>7.5977499999999996</c:v>
                </c:pt>
                <c:pt idx="10965">
                  <c:v>4.7092200000000002</c:v>
                </c:pt>
                <c:pt idx="10966">
                  <c:v>4.3962599999999998</c:v>
                </c:pt>
                <c:pt idx="10967">
                  <c:v>5.3525</c:v>
                </c:pt>
                <c:pt idx="10968">
                  <c:v>4.3833299999999999</c:v>
                </c:pt>
                <c:pt idx="10969">
                  <c:v>4.6091800000000003</c:v>
                </c:pt>
                <c:pt idx="10970">
                  <c:v>8.4665900000000001</c:v>
                </c:pt>
                <c:pt idx="10971">
                  <c:v>9.7448399999999999</c:v>
                </c:pt>
                <c:pt idx="10972">
                  <c:v>4.2454700000000001</c:v>
                </c:pt>
                <c:pt idx="10973">
                  <c:v>6.3495499999999998</c:v>
                </c:pt>
                <c:pt idx="10974">
                  <c:v>4.9601300000000004</c:v>
                </c:pt>
                <c:pt idx="10975">
                  <c:v>4.0467000000000004</c:v>
                </c:pt>
                <c:pt idx="10976">
                  <c:v>4.5277000000000003</c:v>
                </c:pt>
                <c:pt idx="10977">
                  <c:v>4.2956500000000002</c:v>
                </c:pt>
                <c:pt idx="10978">
                  <c:v>4.3168800000000003</c:v>
                </c:pt>
                <c:pt idx="10979">
                  <c:v>3.6702400000000002</c:v>
                </c:pt>
                <c:pt idx="10980">
                  <c:v>5.6835599999999999</c:v>
                </c:pt>
                <c:pt idx="10981">
                  <c:v>6.2941399999999996</c:v>
                </c:pt>
                <c:pt idx="10982">
                  <c:v>6.1192200000000003</c:v>
                </c:pt>
                <c:pt idx="10983">
                  <c:v>3.5134799999999999</c:v>
                </c:pt>
                <c:pt idx="10984">
                  <c:v>4.8024699999999996</c:v>
                </c:pt>
                <c:pt idx="10985">
                  <c:v>4.8768900000000004</c:v>
                </c:pt>
                <c:pt idx="10986">
                  <c:v>3.35738</c:v>
                </c:pt>
                <c:pt idx="10987">
                  <c:v>6.60168</c:v>
                </c:pt>
                <c:pt idx="10988">
                  <c:v>6.5823700000000001</c:v>
                </c:pt>
                <c:pt idx="10989">
                  <c:v>7.8961499999999996</c:v>
                </c:pt>
                <c:pt idx="10990">
                  <c:v>5.9531000000000001</c:v>
                </c:pt>
                <c:pt idx="10991">
                  <c:v>3.6404899999999998</c:v>
                </c:pt>
                <c:pt idx="10992">
                  <c:v>4.4505400000000002</c:v>
                </c:pt>
                <c:pt idx="10993">
                  <c:v>10.203250000000001</c:v>
                </c:pt>
                <c:pt idx="10994">
                  <c:v>6.2819099999999999</c:v>
                </c:pt>
                <c:pt idx="10995">
                  <c:v>8.4363399999999995</c:v>
                </c:pt>
                <c:pt idx="10996">
                  <c:v>7.1350499999999997</c:v>
                </c:pt>
                <c:pt idx="10997">
                  <c:v>8.7110900000000004</c:v>
                </c:pt>
                <c:pt idx="10998">
                  <c:v>3.0905300000000002</c:v>
                </c:pt>
                <c:pt idx="10999">
                  <c:v>2.3615200000000001</c:v>
                </c:pt>
                <c:pt idx="11000">
                  <c:v>7.2929599999999999</c:v>
                </c:pt>
                <c:pt idx="11001">
                  <c:v>2.0083799999999998</c:v>
                </c:pt>
                <c:pt idx="11002">
                  <c:v>8.3141999999999996</c:v>
                </c:pt>
                <c:pt idx="11003">
                  <c:v>6.2527799999999996</c:v>
                </c:pt>
                <c:pt idx="11004">
                  <c:v>6.6658099999999996</c:v>
                </c:pt>
                <c:pt idx="11005">
                  <c:v>6.1314900000000003</c:v>
                </c:pt>
                <c:pt idx="11006">
                  <c:v>5.2849199999999996</c:v>
                </c:pt>
                <c:pt idx="11007">
                  <c:v>8.1790900000000004</c:v>
                </c:pt>
                <c:pt idx="11008">
                  <c:v>4.5029000000000003</c:v>
                </c:pt>
                <c:pt idx="11009">
                  <c:v>6.1790700000000003</c:v>
                </c:pt>
                <c:pt idx="11010">
                  <c:v>3.9445299999999999</c:v>
                </c:pt>
                <c:pt idx="11011">
                  <c:v>8.5685900000000004</c:v>
                </c:pt>
                <c:pt idx="11012">
                  <c:v>5.0432300000000003</c:v>
                </c:pt>
                <c:pt idx="11013">
                  <c:v>8.1854800000000001</c:v>
                </c:pt>
                <c:pt idx="11014">
                  <c:v>2.9108299999999998</c:v>
                </c:pt>
                <c:pt idx="11015">
                  <c:v>6.6578200000000001</c:v>
                </c:pt>
                <c:pt idx="11016">
                  <c:v>8.7067399999999999</c:v>
                </c:pt>
                <c:pt idx="11017">
                  <c:v>7.3188700000000004</c:v>
                </c:pt>
                <c:pt idx="11018">
                  <c:v>6.3845099999999997</c:v>
                </c:pt>
                <c:pt idx="11019">
                  <c:v>3.6779999999999999</c:v>
                </c:pt>
                <c:pt idx="11020">
                  <c:v>8.3059999999999992</c:v>
                </c:pt>
                <c:pt idx="11021">
                  <c:v>7.2706900000000001</c:v>
                </c:pt>
                <c:pt idx="11022">
                  <c:v>5.2322800000000003</c:v>
                </c:pt>
                <c:pt idx="11023">
                  <c:v>6.8177000000000003</c:v>
                </c:pt>
                <c:pt idx="11024">
                  <c:v>6.9697800000000001</c:v>
                </c:pt>
                <c:pt idx="11025">
                  <c:v>6.5640200000000002</c:v>
                </c:pt>
                <c:pt idx="11026">
                  <c:v>4.7973499999999998</c:v>
                </c:pt>
                <c:pt idx="11027">
                  <c:v>5.6677200000000001</c:v>
                </c:pt>
                <c:pt idx="11028">
                  <c:v>4.0014900000000004</c:v>
                </c:pt>
                <c:pt idx="11029">
                  <c:v>9.0141200000000001</c:v>
                </c:pt>
                <c:pt idx="11030">
                  <c:v>5.2994700000000003</c:v>
                </c:pt>
                <c:pt idx="11031">
                  <c:v>4.31806</c:v>
                </c:pt>
                <c:pt idx="11032">
                  <c:v>7.83202</c:v>
                </c:pt>
                <c:pt idx="11033">
                  <c:v>6.2257300000000004</c:v>
                </c:pt>
                <c:pt idx="11034">
                  <c:v>5.3058399999999999</c:v>
                </c:pt>
                <c:pt idx="11035">
                  <c:v>3.84084</c:v>
                </c:pt>
                <c:pt idx="11036">
                  <c:v>5.2732099999999997</c:v>
                </c:pt>
                <c:pt idx="11037">
                  <c:v>3.5956299999999999</c:v>
                </c:pt>
                <c:pt idx="11038">
                  <c:v>7.5059399999999998</c:v>
                </c:pt>
                <c:pt idx="11039">
                  <c:v>7.0871599999999999</c:v>
                </c:pt>
                <c:pt idx="11040">
                  <c:v>7.60921</c:v>
                </c:pt>
                <c:pt idx="11041">
                  <c:v>4.4598399999999998</c:v>
                </c:pt>
                <c:pt idx="11042">
                  <c:v>5.0936000000000003</c:v>
                </c:pt>
                <c:pt idx="11043">
                  <c:v>5.6806299999999998</c:v>
                </c:pt>
                <c:pt idx="11044">
                  <c:v>6.7140199999999997</c:v>
                </c:pt>
                <c:pt idx="11045">
                  <c:v>6.7615699999999999</c:v>
                </c:pt>
                <c:pt idx="11046">
                  <c:v>6.4213899999999997</c:v>
                </c:pt>
                <c:pt idx="11047">
                  <c:v>7.5616500000000002</c:v>
                </c:pt>
                <c:pt idx="11048">
                  <c:v>8.8348200000000006</c:v>
                </c:pt>
                <c:pt idx="11049">
                  <c:v>9.2661099999999994</c:v>
                </c:pt>
                <c:pt idx="11050">
                  <c:v>8.2421699999999998</c:v>
                </c:pt>
                <c:pt idx="11051">
                  <c:v>6.3005399999999998</c:v>
                </c:pt>
                <c:pt idx="11052">
                  <c:v>6.2265699999999997</c:v>
                </c:pt>
                <c:pt idx="11053">
                  <c:v>10.16695</c:v>
                </c:pt>
                <c:pt idx="11054">
                  <c:v>4.3933900000000001</c:v>
                </c:pt>
                <c:pt idx="11055">
                  <c:v>5.6229100000000001</c:v>
                </c:pt>
                <c:pt idx="11056">
                  <c:v>11.47555</c:v>
                </c:pt>
                <c:pt idx="11057">
                  <c:v>7.0196100000000001</c:v>
                </c:pt>
                <c:pt idx="11058">
                  <c:v>4.5054800000000004</c:v>
                </c:pt>
                <c:pt idx="11059">
                  <c:v>4.5871599999999999</c:v>
                </c:pt>
                <c:pt idx="11060">
                  <c:v>8.1361699999999999</c:v>
                </c:pt>
                <c:pt idx="11061">
                  <c:v>4.1754800000000003</c:v>
                </c:pt>
                <c:pt idx="11062">
                  <c:v>3.6888299999999998</c:v>
                </c:pt>
                <c:pt idx="11063">
                  <c:v>4.29</c:v>
                </c:pt>
                <c:pt idx="11064">
                  <c:v>2.98888</c:v>
                </c:pt>
                <c:pt idx="11065">
                  <c:v>5.3158200000000004</c:v>
                </c:pt>
                <c:pt idx="11066">
                  <c:v>6.1650299999999998</c:v>
                </c:pt>
                <c:pt idx="11067">
                  <c:v>3.9528500000000002</c:v>
                </c:pt>
                <c:pt idx="11068">
                  <c:v>7.4688499999999998</c:v>
                </c:pt>
                <c:pt idx="11069">
                  <c:v>7.28165</c:v>
                </c:pt>
                <c:pt idx="11070">
                  <c:v>4.5235799999999999</c:v>
                </c:pt>
                <c:pt idx="11071">
                  <c:v>4.1144499999999997</c:v>
                </c:pt>
                <c:pt idx="11072">
                  <c:v>9.8507400000000001</c:v>
                </c:pt>
                <c:pt idx="11073">
                  <c:v>4.5374999999999996</c:v>
                </c:pt>
                <c:pt idx="11074">
                  <c:v>3.5702400000000001</c:v>
                </c:pt>
                <c:pt idx="11075">
                  <c:v>6.0240999999999998</c:v>
                </c:pt>
                <c:pt idx="11076">
                  <c:v>8.9014199999999999</c:v>
                </c:pt>
                <c:pt idx="11077">
                  <c:v>3.9775299999999998</c:v>
                </c:pt>
                <c:pt idx="11078">
                  <c:v>4.97973</c:v>
                </c:pt>
                <c:pt idx="11079">
                  <c:v>7.0458600000000002</c:v>
                </c:pt>
                <c:pt idx="11080">
                  <c:v>5.3631399999999996</c:v>
                </c:pt>
                <c:pt idx="11081">
                  <c:v>5.6387700000000001</c:v>
                </c:pt>
                <c:pt idx="11082">
                  <c:v>3.2757900000000002</c:v>
                </c:pt>
                <c:pt idx="11083">
                  <c:v>5.6112399999999996</c:v>
                </c:pt>
                <c:pt idx="11084">
                  <c:v>4.7794499999999998</c:v>
                </c:pt>
                <c:pt idx="11085">
                  <c:v>9.4056899999999999</c:v>
                </c:pt>
                <c:pt idx="11086">
                  <c:v>3.5117400000000001</c:v>
                </c:pt>
                <c:pt idx="11087">
                  <c:v>2.4761199999999999</c:v>
                </c:pt>
                <c:pt idx="11088">
                  <c:v>1.8934599999999999</c:v>
                </c:pt>
                <c:pt idx="11089">
                  <c:v>3.06074</c:v>
                </c:pt>
                <c:pt idx="11090">
                  <c:v>2.5187599999999999</c:v>
                </c:pt>
                <c:pt idx="11091">
                  <c:v>2.6818499999999998</c:v>
                </c:pt>
                <c:pt idx="11092">
                  <c:v>5.7402800000000003</c:v>
                </c:pt>
                <c:pt idx="11093">
                  <c:v>7.37826</c:v>
                </c:pt>
                <c:pt idx="11094">
                  <c:v>8.3634799999999991</c:v>
                </c:pt>
                <c:pt idx="11095">
                  <c:v>8.7218699999999991</c:v>
                </c:pt>
                <c:pt idx="11096">
                  <c:v>2.48455</c:v>
                </c:pt>
                <c:pt idx="11097">
                  <c:v>9.3583400000000001</c:v>
                </c:pt>
                <c:pt idx="11098">
                  <c:v>6.4785000000000004</c:v>
                </c:pt>
                <c:pt idx="11099">
                  <c:v>7.04643</c:v>
                </c:pt>
                <c:pt idx="11100">
                  <c:v>8.2706499999999998</c:v>
                </c:pt>
                <c:pt idx="11101">
                  <c:v>6.2092700000000001</c:v>
                </c:pt>
                <c:pt idx="11102">
                  <c:v>2.6134900000000001</c:v>
                </c:pt>
                <c:pt idx="11103">
                  <c:v>2.1365699999999999</c:v>
                </c:pt>
                <c:pt idx="11104">
                  <c:v>7.6415699999999998</c:v>
                </c:pt>
                <c:pt idx="11105">
                  <c:v>7.4116600000000004</c:v>
                </c:pt>
                <c:pt idx="11106">
                  <c:v>8.1743600000000001</c:v>
                </c:pt>
                <c:pt idx="11107">
                  <c:v>7.11198</c:v>
                </c:pt>
                <c:pt idx="11108">
                  <c:v>4.6968100000000002</c:v>
                </c:pt>
                <c:pt idx="11109">
                  <c:v>5.5411599999999996</c:v>
                </c:pt>
                <c:pt idx="11110">
                  <c:v>4.6442899999999998</c:v>
                </c:pt>
                <c:pt idx="11111">
                  <c:v>3.2357999999999998</c:v>
                </c:pt>
                <c:pt idx="11112">
                  <c:v>6.0421899999999997</c:v>
                </c:pt>
                <c:pt idx="11113">
                  <c:v>3.3240400000000001</c:v>
                </c:pt>
                <c:pt idx="11114">
                  <c:v>3.5643699999999998</c:v>
                </c:pt>
                <c:pt idx="11115">
                  <c:v>6.3928599999999998</c:v>
                </c:pt>
                <c:pt idx="11116">
                  <c:v>4.7954800000000004</c:v>
                </c:pt>
                <c:pt idx="11117">
                  <c:v>4.8222800000000001</c:v>
                </c:pt>
                <c:pt idx="11118">
                  <c:v>3.6980900000000001</c:v>
                </c:pt>
                <c:pt idx="11119">
                  <c:v>3.9232</c:v>
                </c:pt>
                <c:pt idx="11120">
                  <c:v>5.7465900000000003</c:v>
                </c:pt>
                <c:pt idx="11121">
                  <c:v>5.1227600000000004</c:v>
                </c:pt>
                <c:pt idx="11122">
                  <c:v>2.7750699999999999</c:v>
                </c:pt>
                <c:pt idx="11123">
                  <c:v>4.7149400000000004</c:v>
                </c:pt>
                <c:pt idx="11124">
                  <c:v>7.6155600000000003</c:v>
                </c:pt>
                <c:pt idx="11125">
                  <c:v>5.3600899999999996</c:v>
                </c:pt>
                <c:pt idx="11126">
                  <c:v>5.9517800000000003</c:v>
                </c:pt>
                <c:pt idx="11127">
                  <c:v>9.4463100000000004</c:v>
                </c:pt>
                <c:pt idx="11128">
                  <c:v>7.5643799999999999</c:v>
                </c:pt>
                <c:pt idx="11129">
                  <c:v>7.5436300000000003</c:v>
                </c:pt>
                <c:pt idx="11130">
                  <c:v>5.35128</c:v>
                </c:pt>
                <c:pt idx="11131">
                  <c:v>3.7807200000000001</c:v>
                </c:pt>
                <c:pt idx="11132">
                  <c:v>4.6934899999999997</c:v>
                </c:pt>
                <c:pt idx="11133">
                  <c:v>6.8476999999999997</c:v>
                </c:pt>
                <c:pt idx="11134">
                  <c:v>4.0792000000000002</c:v>
                </c:pt>
                <c:pt idx="11135">
                  <c:v>4.3904199999999998</c:v>
                </c:pt>
                <c:pt idx="11136">
                  <c:v>5.0970800000000001</c:v>
                </c:pt>
                <c:pt idx="11137">
                  <c:v>5.39269</c:v>
                </c:pt>
                <c:pt idx="11138">
                  <c:v>4.4109400000000001</c:v>
                </c:pt>
                <c:pt idx="11139">
                  <c:v>9.9780099999999994</c:v>
                </c:pt>
                <c:pt idx="11140">
                  <c:v>4.1697699999999998</c:v>
                </c:pt>
                <c:pt idx="11141">
                  <c:v>7.3516199999999996</c:v>
                </c:pt>
                <c:pt idx="11142">
                  <c:v>4.5004099999999996</c:v>
                </c:pt>
                <c:pt idx="11143">
                  <c:v>5.1907399999999999</c:v>
                </c:pt>
                <c:pt idx="11144">
                  <c:v>4.2108999999999996</c:v>
                </c:pt>
                <c:pt idx="11145">
                  <c:v>5.7259900000000004</c:v>
                </c:pt>
                <c:pt idx="11146">
                  <c:v>6.0586200000000003</c:v>
                </c:pt>
                <c:pt idx="11147">
                  <c:v>6.3778100000000002</c:v>
                </c:pt>
                <c:pt idx="11148">
                  <c:v>5.1246099999999997</c:v>
                </c:pt>
                <c:pt idx="11149">
                  <c:v>6.22072</c:v>
                </c:pt>
                <c:pt idx="11150">
                  <c:v>6.1209300000000004</c:v>
                </c:pt>
                <c:pt idx="11151">
                  <c:v>5.2904499999999999</c:v>
                </c:pt>
                <c:pt idx="11152">
                  <c:v>6.53268</c:v>
                </c:pt>
                <c:pt idx="11153">
                  <c:v>8.2822999999999993</c:v>
                </c:pt>
                <c:pt idx="11154">
                  <c:v>2.7548300000000001</c:v>
                </c:pt>
                <c:pt idx="11155">
                  <c:v>8.3583700000000007</c:v>
                </c:pt>
                <c:pt idx="11156">
                  <c:v>7.2465900000000003</c:v>
                </c:pt>
                <c:pt idx="11157">
                  <c:v>5.9558200000000001</c:v>
                </c:pt>
                <c:pt idx="11158">
                  <c:v>5.5240200000000002</c:v>
                </c:pt>
                <c:pt idx="11159">
                  <c:v>6.4209800000000001</c:v>
                </c:pt>
                <c:pt idx="11160">
                  <c:v>6.5534499999999998</c:v>
                </c:pt>
                <c:pt idx="11161">
                  <c:v>4.5337199999999998</c:v>
                </c:pt>
                <c:pt idx="11162">
                  <c:v>6.4328399999999997</c:v>
                </c:pt>
                <c:pt idx="11163">
                  <c:v>6.0630699999999997</c:v>
                </c:pt>
                <c:pt idx="11164">
                  <c:v>7.8594799999999996</c:v>
                </c:pt>
                <c:pt idx="11165">
                  <c:v>5.8848399999999996</c:v>
                </c:pt>
                <c:pt idx="11166">
                  <c:v>6.6093599999999997</c:v>
                </c:pt>
                <c:pt idx="11167">
                  <c:v>4.2180799999999996</c:v>
                </c:pt>
                <c:pt idx="11168">
                  <c:v>5.47499</c:v>
                </c:pt>
                <c:pt idx="11169">
                  <c:v>6.9098499999999996</c:v>
                </c:pt>
                <c:pt idx="11170">
                  <c:v>5.5036300000000002</c:v>
                </c:pt>
                <c:pt idx="11171">
                  <c:v>9.84253</c:v>
                </c:pt>
                <c:pt idx="11172">
                  <c:v>7.4307100000000004</c:v>
                </c:pt>
                <c:pt idx="11173">
                  <c:v>6.7878999999999996</c:v>
                </c:pt>
                <c:pt idx="11174">
                  <c:v>3.1305700000000001</c:v>
                </c:pt>
                <c:pt idx="11175">
                  <c:v>4.2534900000000002</c:v>
                </c:pt>
                <c:pt idx="11176">
                  <c:v>5.3563900000000002</c:v>
                </c:pt>
                <c:pt idx="11177">
                  <c:v>6.4794</c:v>
                </c:pt>
                <c:pt idx="11178">
                  <c:v>6.7790400000000002</c:v>
                </c:pt>
                <c:pt idx="11179">
                  <c:v>9.2245799999999996</c:v>
                </c:pt>
                <c:pt idx="11180">
                  <c:v>5.8299200000000004</c:v>
                </c:pt>
                <c:pt idx="11181">
                  <c:v>5.2537799999999999</c:v>
                </c:pt>
                <c:pt idx="11182">
                  <c:v>7.5972799999999996</c:v>
                </c:pt>
                <c:pt idx="11183">
                  <c:v>4.7822800000000001</c:v>
                </c:pt>
                <c:pt idx="11184">
                  <c:v>3.0749200000000001</c:v>
                </c:pt>
                <c:pt idx="11185">
                  <c:v>6.0496299999999996</c:v>
                </c:pt>
                <c:pt idx="11186">
                  <c:v>6.1715600000000004</c:v>
                </c:pt>
                <c:pt idx="11187">
                  <c:v>6.6481199999999996</c:v>
                </c:pt>
                <c:pt idx="11188">
                  <c:v>3.3984000000000001</c:v>
                </c:pt>
                <c:pt idx="11189">
                  <c:v>6.9336799999999998</c:v>
                </c:pt>
                <c:pt idx="11190">
                  <c:v>2.5753699999999999</c:v>
                </c:pt>
                <c:pt idx="11191">
                  <c:v>7.0653300000000003</c:v>
                </c:pt>
                <c:pt idx="11192">
                  <c:v>6.5742900000000004</c:v>
                </c:pt>
                <c:pt idx="11193">
                  <c:v>3.2997899999999998</c:v>
                </c:pt>
                <c:pt idx="11194">
                  <c:v>3.4474499999999999</c:v>
                </c:pt>
                <c:pt idx="11195">
                  <c:v>6.3871500000000001</c:v>
                </c:pt>
                <c:pt idx="11196">
                  <c:v>7.5989699999999996</c:v>
                </c:pt>
                <c:pt idx="11197">
                  <c:v>1.85358</c:v>
                </c:pt>
                <c:pt idx="11198">
                  <c:v>2.1910599999999998</c:v>
                </c:pt>
                <c:pt idx="11199">
                  <c:v>2.6526000000000001</c:v>
                </c:pt>
                <c:pt idx="11200">
                  <c:v>3.7339099999999998</c:v>
                </c:pt>
                <c:pt idx="11201">
                  <c:v>3.5703299999999998</c:v>
                </c:pt>
                <c:pt idx="11202">
                  <c:v>5.2130799999999997</c:v>
                </c:pt>
                <c:pt idx="11203">
                  <c:v>4.8389600000000002</c:v>
                </c:pt>
                <c:pt idx="11204">
                  <c:v>2.9210199999999999</c:v>
                </c:pt>
                <c:pt idx="11205">
                  <c:v>4.0270299999999999</c:v>
                </c:pt>
                <c:pt idx="11206">
                  <c:v>3.0259999999999998</c:v>
                </c:pt>
                <c:pt idx="11207">
                  <c:v>5.9966799999999996</c:v>
                </c:pt>
                <c:pt idx="11208">
                  <c:v>8.1572399999999998</c:v>
                </c:pt>
                <c:pt idx="11209">
                  <c:v>2.5557699999999999</c:v>
                </c:pt>
                <c:pt idx="11210">
                  <c:v>5.4773100000000001</c:v>
                </c:pt>
                <c:pt idx="11211">
                  <c:v>7.0541</c:v>
                </c:pt>
                <c:pt idx="11212">
                  <c:v>2.9835500000000001</c:v>
                </c:pt>
                <c:pt idx="11213">
                  <c:v>7.73773</c:v>
                </c:pt>
                <c:pt idx="11214">
                  <c:v>3.0862799999999999</c:v>
                </c:pt>
                <c:pt idx="11215">
                  <c:v>4.2058799999999996</c:v>
                </c:pt>
                <c:pt idx="11216">
                  <c:v>6.2929399999999998</c:v>
                </c:pt>
                <c:pt idx="11217">
                  <c:v>5.75631</c:v>
                </c:pt>
                <c:pt idx="11218">
                  <c:v>4.9790999999999999</c:v>
                </c:pt>
                <c:pt idx="11219">
                  <c:v>7.4098600000000001</c:v>
                </c:pt>
                <c:pt idx="11220">
                  <c:v>3.35216</c:v>
                </c:pt>
                <c:pt idx="11221">
                  <c:v>5.1827500000000004</c:v>
                </c:pt>
                <c:pt idx="11222">
                  <c:v>4.4547400000000001</c:v>
                </c:pt>
                <c:pt idx="11223">
                  <c:v>4.0511299999999997</c:v>
                </c:pt>
                <c:pt idx="11224">
                  <c:v>4.3240800000000004</c:v>
                </c:pt>
                <c:pt idx="11225">
                  <c:v>3.3929</c:v>
                </c:pt>
                <c:pt idx="11226">
                  <c:v>6.1220999999999997</c:v>
                </c:pt>
                <c:pt idx="11227">
                  <c:v>6.1725500000000002</c:v>
                </c:pt>
                <c:pt idx="11228">
                  <c:v>9.6457999999999995</c:v>
                </c:pt>
                <c:pt idx="11229">
                  <c:v>4.9703499999999998</c:v>
                </c:pt>
                <c:pt idx="11230">
                  <c:v>7.6757099999999996</c:v>
                </c:pt>
                <c:pt idx="11231">
                  <c:v>7.7557099999999997</c:v>
                </c:pt>
                <c:pt idx="11232">
                  <c:v>6.0504499999999997</c:v>
                </c:pt>
                <c:pt idx="11233">
                  <c:v>7.3408699999999998</c:v>
                </c:pt>
                <c:pt idx="11234">
                  <c:v>5.75495</c:v>
                </c:pt>
                <c:pt idx="11235">
                  <c:v>5.4626700000000001</c:v>
                </c:pt>
                <c:pt idx="11236">
                  <c:v>3.3016800000000002</c:v>
                </c:pt>
                <c:pt idx="11237">
                  <c:v>5.4494999999999996</c:v>
                </c:pt>
                <c:pt idx="11238">
                  <c:v>5.3602800000000004</c:v>
                </c:pt>
                <c:pt idx="11239">
                  <c:v>4.9511099999999999</c:v>
                </c:pt>
                <c:pt idx="11240">
                  <c:v>8.36205</c:v>
                </c:pt>
                <c:pt idx="11241">
                  <c:v>6.3744100000000001</c:v>
                </c:pt>
                <c:pt idx="11242">
                  <c:v>6.4048299999999996</c:v>
                </c:pt>
                <c:pt idx="11243">
                  <c:v>3.9110499999999999</c:v>
                </c:pt>
                <c:pt idx="11244">
                  <c:v>4.4332399999999996</c:v>
                </c:pt>
                <c:pt idx="11245">
                  <c:v>6.7953099999999997</c:v>
                </c:pt>
                <c:pt idx="11246">
                  <c:v>5.0649899999999999</c:v>
                </c:pt>
                <c:pt idx="11247">
                  <c:v>6.86172</c:v>
                </c:pt>
                <c:pt idx="11248">
                  <c:v>3.7321399999999998</c:v>
                </c:pt>
                <c:pt idx="11249">
                  <c:v>5.3558399999999997</c:v>
                </c:pt>
                <c:pt idx="11250">
                  <c:v>6.2491500000000002</c:v>
                </c:pt>
                <c:pt idx="11251">
                  <c:v>6.0995400000000002</c:v>
                </c:pt>
                <c:pt idx="11252">
                  <c:v>6.3000699999999998</c:v>
                </c:pt>
                <c:pt idx="11253">
                  <c:v>6.2006300000000003</c:v>
                </c:pt>
                <c:pt idx="11254">
                  <c:v>6.4566800000000004</c:v>
                </c:pt>
                <c:pt idx="11255">
                  <c:v>2.8677100000000002</c:v>
                </c:pt>
                <c:pt idx="11256">
                  <c:v>6.5427200000000001</c:v>
                </c:pt>
                <c:pt idx="11257">
                  <c:v>6.5427200000000001</c:v>
                </c:pt>
                <c:pt idx="11258">
                  <c:v>6.5427200000000001</c:v>
                </c:pt>
                <c:pt idx="11259">
                  <c:v>6.7258699999999996</c:v>
                </c:pt>
                <c:pt idx="11260">
                  <c:v>6.8417199999999996</c:v>
                </c:pt>
                <c:pt idx="11261">
                  <c:v>4.7906000000000004</c:v>
                </c:pt>
                <c:pt idx="11262">
                  <c:v>6.2805499999999999</c:v>
                </c:pt>
                <c:pt idx="11263">
                  <c:v>2.87005</c:v>
                </c:pt>
                <c:pt idx="11264">
                  <c:v>9.2838899999999995</c:v>
                </c:pt>
                <c:pt idx="11265">
                  <c:v>4.0661500000000004</c:v>
                </c:pt>
                <c:pt idx="11266">
                  <c:v>7.4645700000000001</c:v>
                </c:pt>
                <c:pt idx="11267">
                  <c:v>8.7232000000000003</c:v>
                </c:pt>
                <c:pt idx="11268">
                  <c:v>4.6356099999999998</c:v>
                </c:pt>
                <c:pt idx="11269">
                  <c:v>3.9398499999999999</c:v>
                </c:pt>
                <c:pt idx="11270">
                  <c:v>6.8153899999999998</c:v>
                </c:pt>
                <c:pt idx="11271">
                  <c:v>4.78322</c:v>
                </c:pt>
                <c:pt idx="11272">
                  <c:v>8.9882500000000007</c:v>
                </c:pt>
                <c:pt idx="11273">
                  <c:v>4.8538800000000002</c:v>
                </c:pt>
                <c:pt idx="11274">
                  <c:v>3.4033099999999998</c:v>
                </c:pt>
                <c:pt idx="11275">
                  <c:v>5.0182900000000004</c:v>
                </c:pt>
                <c:pt idx="11276">
                  <c:v>4.8089399999999998</c:v>
                </c:pt>
                <c:pt idx="11277">
                  <c:v>5.2996600000000003</c:v>
                </c:pt>
                <c:pt idx="11278">
                  <c:v>3.9375200000000001</c:v>
                </c:pt>
                <c:pt idx="11279">
                  <c:v>6.6257599999999996</c:v>
                </c:pt>
                <c:pt idx="11280">
                  <c:v>5.8089000000000004</c:v>
                </c:pt>
                <c:pt idx="11281">
                  <c:v>7.0971700000000002</c:v>
                </c:pt>
                <c:pt idx="11282">
                  <c:v>5.3091200000000001</c:v>
                </c:pt>
                <c:pt idx="11283">
                  <c:v>4.8733300000000002</c:v>
                </c:pt>
                <c:pt idx="11284">
                  <c:v>5.9933399999999999</c:v>
                </c:pt>
                <c:pt idx="11285">
                  <c:v>6.5921900000000004</c:v>
                </c:pt>
                <c:pt idx="11286">
                  <c:v>6.6061399999999999</c:v>
                </c:pt>
                <c:pt idx="11287">
                  <c:v>4.71767</c:v>
                </c:pt>
                <c:pt idx="11288">
                  <c:v>5.0800999999999998</c:v>
                </c:pt>
                <c:pt idx="11289">
                  <c:v>2.23475</c:v>
                </c:pt>
                <c:pt idx="11290">
                  <c:v>5.6887999999999996</c:v>
                </c:pt>
                <c:pt idx="11291">
                  <c:v>3.2590499999999998</c:v>
                </c:pt>
                <c:pt idx="11292">
                  <c:v>5.8582099999999997</c:v>
                </c:pt>
                <c:pt idx="11293">
                  <c:v>5.28308</c:v>
                </c:pt>
                <c:pt idx="11294">
                  <c:v>5.5546800000000003</c:v>
                </c:pt>
                <c:pt idx="11295">
                  <c:v>3.1237900000000001</c:v>
                </c:pt>
                <c:pt idx="11296">
                  <c:v>6.4710200000000002</c:v>
                </c:pt>
                <c:pt idx="11297">
                  <c:v>4.9360200000000001</c:v>
                </c:pt>
                <c:pt idx="11298">
                  <c:v>9.1753900000000002</c:v>
                </c:pt>
                <c:pt idx="11299">
                  <c:v>3.02162</c:v>
                </c:pt>
                <c:pt idx="11300">
                  <c:v>3.8889300000000002</c:v>
                </c:pt>
                <c:pt idx="11301">
                  <c:v>3.9923500000000001</c:v>
                </c:pt>
                <c:pt idx="11302">
                  <c:v>4.6429</c:v>
                </c:pt>
                <c:pt idx="11303">
                  <c:v>3.8272400000000002</c:v>
                </c:pt>
                <c:pt idx="11304">
                  <c:v>7.2870400000000002</c:v>
                </c:pt>
                <c:pt idx="11305">
                  <c:v>2.95085</c:v>
                </c:pt>
                <c:pt idx="11306">
                  <c:v>6.6501099999999997</c:v>
                </c:pt>
                <c:pt idx="11307">
                  <c:v>5.1205800000000004</c:v>
                </c:pt>
                <c:pt idx="11308">
                  <c:v>3.7974700000000001</c:v>
                </c:pt>
                <c:pt idx="11309">
                  <c:v>7.0799599999999998</c:v>
                </c:pt>
                <c:pt idx="11310">
                  <c:v>6.6852999999999998</c:v>
                </c:pt>
                <c:pt idx="11311">
                  <c:v>2.6411099999999998</c:v>
                </c:pt>
                <c:pt idx="11312">
                  <c:v>2.4124500000000002</c:v>
                </c:pt>
                <c:pt idx="11313">
                  <c:v>6.2116199999999999</c:v>
                </c:pt>
                <c:pt idx="11314">
                  <c:v>7.8421000000000003</c:v>
                </c:pt>
                <c:pt idx="11315">
                  <c:v>2.7002600000000001</c:v>
                </c:pt>
                <c:pt idx="11316">
                  <c:v>3.2653599999999998</c:v>
                </c:pt>
                <c:pt idx="11317">
                  <c:v>7.9732700000000003</c:v>
                </c:pt>
                <c:pt idx="11318">
                  <c:v>4.2917899999999998</c:v>
                </c:pt>
                <c:pt idx="11319">
                  <c:v>8.6087799999999994</c:v>
                </c:pt>
                <c:pt idx="11320">
                  <c:v>7.0216500000000002</c:v>
                </c:pt>
                <c:pt idx="11321">
                  <c:v>3.98</c:v>
                </c:pt>
                <c:pt idx="11322">
                  <c:v>2.9211100000000001</c:v>
                </c:pt>
                <c:pt idx="11323">
                  <c:v>3.6208999999999998</c:v>
                </c:pt>
                <c:pt idx="11324">
                  <c:v>6.4135600000000004</c:v>
                </c:pt>
                <c:pt idx="11325">
                  <c:v>5.5453000000000001</c:v>
                </c:pt>
                <c:pt idx="11326">
                  <c:v>3.1939700000000002</c:v>
                </c:pt>
                <c:pt idx="11327">
                  <c:v>8.1310099999999998</c:v>
                </c:pt>
                <c:pt idx="11328">
                  <c:v>9.2482699999999998</c:v>
                </c:pt>
                <c:pt idx="11329">
                  <c:v>4.0702600000000002</c:v>
                </c:pt>
                <c:pt idx="11330">
                  <c:v>10.739850000000001</c:v>
                </c:pt>
                <c:pt idx="11331">
                  <c:v>6.9734499999999997</c:v>
                </c:pt>
                <c:pt idx="11332">
                  <c:v>2.9108299999999998</c:v>
                </c:pt>
                <c:pt idx="11333">
                  <c:v>6.3844000000000003</c:v>
                </c:pt>
                <c:pt idx="11334">
                  <c:v>6.9843099999999998</c:v>
                </c:pt>
                <c:pt idx="11335">
                  <c:v>4.8563099999999997</c:v>
                </c:pt>
                <c:pt idx="11336">
                  <c:v>5.1081000000000003</c:v>
                </c:pt>
                <c:pt idx="11337">
                  <c:v>4.8190400000000002</c:v>
                </c:pt>
                <c:pt idx="11338">
                  <c:v>3.0417800000000002</c:v>
                </c:pt>
                <c:pt idx="11339">
                  <c:v>2.5003700000000002</c:v>
                </c:pt>
                <c:pt idx="11340">
                  <c:v>4.8648600000000002</c:v>
                </c:pt>
                <c:pt idx="11341">
                  <c:v>5.4508900000000002</c:v>
                </c:pt>
                <c:pt idx="11342">
                  <c:v>9.6883900000000001</c:v>
                </c:pt>
                <c:pt idx="11343">
                  <c:v>2.4482300000000001</c:v>
                </c:pt>
                <c:pt idx="11344">
                  <c:v>3.30789</c:v>
                </c:pt>
                <c:pt idx="11345">
                  <c:v>4.0029300000000001</c:v>
                </c:pt>
                <c:pt idx="11346">
                  <c:v>5.6388199999999999</c:v>
                </c:pt>
                <c:pt idx="11347">
                  <c:v>6.1877800000000001</c:v>
                </c:pt>
                <c:pt idx="11348">
                  <c:v>4.8034600000000003</c:v>
                </c:pt>
                <c:pt idx="11349">
                  <c:v>3.3042099999999999</c:v>
                </c:pt>
                <c:pt idx="11350">
                  <c:v>3.4895100000000001</c:v>
                </c:pt>
                <c:pt idx="11351">
                  <c:v>6.2458900000000002</c:v>
                </c:pt>
                <c:pt idx="11352">
                  <c:v>4.1022699999999999</c:v>
                </c:pt>
                <c:pt idx="11353">
                  <c:v>4.7364199999999999</c:v>
                </c:pt>
                <c:pt idx="11354">
                  <c:v>6.8703900000000004</c:v>
                </c:pt>
                <c:pt idx="11355">
                  <c:v>6.7321200000000001</c:v>
                </c:pt>
                <c:pt idx="11356">
                  <c:v>8.5039899999999999</c:v>
                </c:pt>
                <c:pt idx="11357">
                  <c:v>3.0802399999999999</c:v>
                </c:pt>
                <c:pt idx="11358">
                  <c:v>2.0267400000000002</c:v>
                </c:pt>
                <c:pt idx="11359">
                  <c:v>4.8759100000000002</c:v>
                </c:pt>
                <c:pt idx="11360">
                  <c:v>5.5952299999999999</c:v>
                </c:pt>
                <c:pt idx="11361">
                  <c:v>7.8671499999999996</c:v>
                </c:pt>
                <c:pt idx="11362">
                  <c:v>5.1822499999999998</c:v>
                </c:pt>
                <c:pt idx="11363">
                  <c:v>4.87981</c:v>
                </c:pt>
                <c:pt idx="11364">
                  <c:v>4.2900400000000003</c:v>
                </c:pt>
                <c:pt idx="11365">
                  <c:v>4.2856100000000001</c:v>
                </c:pt>
                <c:pt idx="11366">
                  <c:v>3.5577000000000001</c:v>
                </c:pt>
                <c:pt idx="11367">
                  <c:v>5.6704999999999997</c:v>
                </c:pt>
                <c:pt idx="11368">
                  <c:v>5.84422</c:v>
                </c:pt>
                <c:pt idx="11369">
                  <c:v>6.6016599999999999</c:v>
                </c:pt>
                <c:pt idx="11370">
                  <c:v>7.2266199999999996</c:v>
                </c:pt>
                <c:pt idx="11371">
                  <c:v>5.4286000000000003</c:v>
                </c:pt>
                <c:pt idx="11372">
                  <c:v>4.7712599999999998</c:v>
                </c:pt>
                <c:pt idx="11373">
                  <c:v>7.5397800000000004</c:v>
                </c:pt>
                <c:pt idx="11374">
                  <c:v>2.1611500000000001</c:v>
                </c:pt>
                <c:pt idx="11375">
                  <c:v>4.8197000000000001</c:v>
                </c:pt>
                <c:pt idx="11376">
                  <c:v>4.931</c:v>
                </c:pt>
                <c:pt idx="11377">
                  <c:v>5.1061500000000004</c:v>
                </c:pt>
                <c:pt idx="11378">
                  <c:v>2.7226599999999999</c:v>
                </c:pt>
                <c:pt idx="11379">
                  <c:v>7.6325500000000002</c:v>
                </c:pt>
                <c:pt idx="11380">
                  <c:v>6.2609000000000004</c:v>
                </c:pt>
                <c:pt idx="11381">
                  <c:v>3.8445499999999999</c:v>
                </c:pt>
                <c:pt idx="11382">
                  <c:v>4.7675599999999996</c:v>
                </c:pt>
                <c:pt idx="11383">
                  <c:v>2.6509900000000002</c:v>
                </c:pt>
                <c:pt idx="11384">
                  <c:v>9.6768999999999998</c:v>
                </c:pt>
                <c:pt idx="11385">
                  <c:v>5.6641700000000004</c:v>
                </c:pt>
                <c:pt idx="11386">
                  <c:v>3.6991900000000002</c:v>
                </c:pt>
                <c:pt idx="11387">
                  <c:v>4.2768600000000001</c:v>
                </c:pt>
                <c:pt idx="11388">
                  <c:v>2.22133</c:v>
                </c:pt>
                <c:pt idx="11389">
                  <c:v>7.6886200000000002</c:v>
                </c:pt>
                <c:pt idx="11390">
                  <c:v>5.3270200000000001</c:v>
                </c:pt>
                <c:pt idx="11391">
                  <c:v>3.0802399999999999</c:v>
                </c:pt>
                <c:pt idx="11392">
                  <c:v>2.76369</c:v>
                </c:pt>
                <c:pt idx="11393">
                  <c:v>8.0377799999999997</c:v>
                </c:pt>
                <c:pt idx="11394">
                  <c:v>5.2192499999999997</c:v>
                </c:pt>
                <c:pt idx="11395">
                  <c:v>3.0802399999999999</c:v>
                </c:pt>
                <c:pt idx="11396">
                  <c:v>7.2866999999999997</c:v>
                </c:pt>
                <c:pt idx="11397">
                  <c:v>4.6572199999999997</c:v>
                </c:pt>
                <c:pt idx="11398">
                  <c:v>5.1098999999999997</c:v>
                </c:pt>
                <c:pt idx="11399">
                  <c:v>3.3727800000000001</c:v>
                </c:pt>
                <c:pt idx="11400">
                  <c:v>4.7158100000000003</c:v>
                </c:pt>
                <c:pt idx="11401">
                  <c:v>5.7239399999999998</c:v>
                </c:pt>
                <c:pt idx="11402">
                  <c:v>4.6033600000000003</c:v>
                </c:pt>
                <c:pt idx="11403">
                  <c:v>7.9339700000000004</c:v>
                </c:pt>
                <c:pt idx="11404">
                  <c:v>8.7548600000000008</c:v>
                </c:pt>
                <c:pt idx="11405">
                  <c:v>7.8058100000000001</c:v>
                </c:pt>
                <c:pt idx="11406">
                  <c:v>5.2510199999999996</c:v>
                </c:pt>
                <c:pt idx="11407">
                  <c:v>6.6874000000000002</c:v>
                </c:pt>
                <c:pt idx="11408">
                  <c:v>4.3330700000000002</c:v>
                </c:pt>
                <c:pt idx="11409">
                  <c:v>4.5880999999999998</c:v>
                </c:pt>
                <c:pt idx="11410">
                  <c:v>6.18811</c:v>
                </c:pt>
                <c:pt idx="11411">
                  <c:v>4.3962599999999998</c:v>
                </c:pt>
                <c:pt idx="11412">
                  <c:v>7.39358</c:v>
                </c:pt>
                <c:pt idx="11413">
                  <c:v>5.1801899999999996</c:v>
                </c:pt>
                <c:pt idx="11414">
                  <c:v>4.8733700000000004</c:v>
                </c:pt>
                <c:pt idx="11415">
                  <c:v>8.9155700000000007</c:v>
                </c:pt>
                <c:pt idx="11416">
                  <c:v>6.7072599999999998</c:v>
                </c:pt>
                <c:pt idx="11417">
                  <c:v>7.1602499999999996</c:v>
                </c:pt>
                <c:pt idx="11418">
                  <c:v>2.6925699999999999</c:v>
                </c:pt>
                <c:pt idx="11419">
                  <c:v>7.5373999999999999</c:v>
                </c:pt>
                <c:pt idx="11420">
                  <c:v>6.8336499999999996</c:v>
                </c:pt>
                <c:pt idx="11421">
                  <c:v>2.8532799999999998</c:v>
                </c:pt>
                <c:pt idx="11422">
                  <c:v>3.7652999999999999</c:v>
                </c:pt>
                <c:pt idx="11423">
                  <c:v>6.9521800000000002</c:v>
                </c:pt>
                <c:pt idx="11424">
                  <c:v>8.7010699999999996</c:v>
                </c:pt>
                <c:pt idx="11425">
                  <c:v>2.5417000000000001</c:v>
                </c:pt>
                <c:pt idx="11426">
                  <c:v>7.2678099999999999</c:v>
                </c:pt>
                <c:pt idx="11427">
                  <c:v>4.9928999999999997</c:v>
                </c:pt>
                <c:pt idx="11428">
                  <c:v>7.5850799999999996</c:v>
                </c:pt>
                <c:pt idx="11429">
                  <c:v>5.8500399999999999</c:v>
                </c:pt>
                <c:pt idx="11430">
                  <c:v>4.6302700000000003</c:v>
                </c:pt>
                <c:pt idx="11431">
                  <c:v>3.8723299999999998</c:v>
                </c:pt>
                <c:pt idx="11432">
                  <c:v>7.1410299999999998</c:v>
                </c:pt>
                <c:pt idx="11433">
                  <c:v>4.7597100000000001</c:v>
                </c:pt>
                <c:pt idx="11434">
                  <c:v>8.3367199999999997</c:v>
                </c:pt>
                <c:pt idx="11435">
                  <c:v>2.0845099999999999</c:v>
                </c:pt>
                <c:pt idx="11436">
                  <c:v>4.5184899999999999</c:v>
                </c:pt>
                <c:pt idx="11437">
                  <c:v>5.0278700000000001</c:v>
                </c:pt>
                <c:pt idx="11438">
                  <c:v>6.7663200000000003</c:v>
                </c:pt>
                <c:pt idx="11439">
                  <c:v>6.3450199999999999</c:v>
                </c:pt>
                <c:pt idx="11440">
                  <c:v>3.6066600000000002</c:v>
                </c:pt>
                <c:pt idx="11441">
                  <c:v>2.0000300000000002</c:v>
                </c:pt>
                <c:pt idx="11442">
                  <c:v>2.6245500000000002</c:v>
                </c:pt>
                <c:pt idx="11443">
                  <c:v>5.7813699999999999</c:v>
                </c:pt>
                <c:pt idx="11444">
                  <c:v>5.6915100000000001</c:v>
                </c:pt>
                <c:pt idx="11445">
                  <c:v>5.2643599999999999</c:v>
                </c:pt>
                <c:pt idx="11446">
                  <c:v>7.1032599999999997</c:v>
                </c:pt>
                <c:pt idx="11447">
                  <c:v>6.7530099999999997</c:v>
                </c:pt>
                <c:pt idx="11448">
                  <c:v>8.5647000000000002</c:v>
                </c:pt>
                <c:pt idx="11449">
                  <c:v>3.0518999999999998</c:v>
                </c:pt>
                <c:pt idx="11450">
                  <c:v>2.9964900000000001</c:v>
                </c:pt>
                <c:pt idx="11451">
                  <c:v>2.9672999999999998</c:v>
                </c:pt>
                <c:pt idx="11452">
                  <c:v>4.1288200000000002</c:v>
                </c:pt>
                <c:pt idx="11453">
                  <c:v>5.6572500000000003</c:v>
                </c:pt>
                <c:pt idx="11454">
                  <c:v>6.9754699999999996</c:v>
                </c:pt>
                <c:pt idx="11455">
                  <c:v>7.9261999999999997</c:v>
                </c:pt>
                <c:pt idx="11456">
                  <c:v>4.4625399999999997</c:v>
                </c:pt>
                <c:pt idx="11457">
                  <c:v>5.2016900000000001</c:v>
                </c:pt>
                <c:pt idx="11458">
                  <c:v>7.9562099999999996</c:v>
                </c:pt>
                <c:pt idx="11459">
                  <c:v>6.2603799999999996</c:v>
                </c:pt>
                <c:pt idx="11460">
                  <c:v>3.0919300000000001</c:v>
                </c:pt>
                <c:pt idx="11461">
                  <c:v>2.7963900000000002</c:v>
                </c:pt>
                <c:pt idx="11462">
                  <c:v>2.04461</c:v>
                </c:pt>
                <c:pt idx="11463">
                  <c:v>6.1388100000000003</c:v>
                </c:pt>
                <c:pt idx="11464">
                  <c:v>4.7675900000000002</c:v>
                </c:pt>
                <c:pt idx="11465">
                  <c:v>2.7226599999999999</c:v>
                </c:pt>
                <c:pt idx="11466">
                  <c:v>2.9671599999999998</c:v>
                </c:pt>
                <c:pt idx="11467">
                  <c:v>5.7220399999999998</c:v>
                </c:pt>
                <c:pt idx="11468">
                  <c:v>4.91906</c:v>
                </c:pt>
                <c:pt idx="11469">
                  <c:v>4.0042799999999996</c:v>
                </c:pt>
                <c:pt idx="11470">
                  <c:v>7.0296799999999999</c:v>
                </c:pt>
                <c:pt idx="11471">
                  <c:v>9.57437</c:v>
                </c:pt>
                <c:pt idx="11472">
                  <c:v>4.3556800000000004</c:v>
                </c:pt>
                <c:pt idx="11473">
                  <c:v>6.0201200000000004</c:v>
                </c:pt>
                <c:pt idx="11474">
                  <c:v>5.75739</c:v>
                </c:pt>
                <c:pt idx="11475">
                  <c:v>1.96007</c:v>
                </c:pt>
                <c:pt idx="11476">
                  <c:v>7.7360199999999999</c:v>
                </c:pt>
                <c:pt idx="11477">
                  <c:v>5.2121399999999998</c:v>
                </c:pt>
                <c:pt idx="11478">
                  <c:v>3.0417800000000002</c:v>
                </c:pt>
                <c:pt idx="11479">
                  <c:v>2.83087</c:v>
                </c:pt>
                <c:pt idx="11480">
                  <c:v>2.6256699999999999</c:v>
                </c:pt>
                <c:pt idx="11481">
                  <c:v>7.4575100000000001</c:v>
                </c:pt>
                <c:pt idx="11482">
                  <c:v>7.3516000000000004</c:v>
                </c:pt>
                <c:pt idx="11483">
                  <c:v>4.5461499999999999</c:v>
                </c:pt>
                <c:pt idx="11484">
                  <c:v>6.1704800000000004</c:v>
                </c:pt>
                <c:pt idx="11485">
                  <c:v>4.4979699999999996</c:v>
                </c:pt>
                <c:pt idx="11486">
                  <c:v>6.2906899999999997</c:v>
                </c:pt>
                <c:pt idx="11487">
                  <c:v>7.6848599999999996</c:v>
                </c:pt>
                <c:pt idx="11488">
                  <c:v>6.1072800000000003</c:v>
                </c:pt>
                <c:pt idx="11489">
                  <c:v>5.9125500000000004</c:v>
                </c:pt>
                <c:pt idx="11490">
                  <c:v>3.76234</c:v>
                </c:pt>
                <c:pt idx="11491">
                  <c:v>5.5788200000000003</c:v>
                </c:pt>
                <c:pt idx="11492">
                  <c:v>7.7860899999999997</c:v>
                </c:pt>
                <c:pt idx="11493">
                  <c:v>7.0163500000000001</c:v>
                </c:pt>
                <c:pt idx="11494">
                  <c:v>5.4256599999999997</c:v>
                </c:pt>
                <c:pt idx="11495">
                  <c:v>6.4568199999999996</c:v>
                </c:pt>
                <c:pt idx="11496">
                  <c:v>5.3607699999999996</c:v>
                </c:pt>
                <c:pt idx="11497">
                  <c:v>2.2519100000000001</c:v>
                </c:pt>
                <c:pt idx="11498">
                  <c:v>4.0095700000000001</c:v>
                </c:pt>
                <c:pt idx="11499">
                  <c:v>5.5708399999999996</c:v>
                </c:pt>
                <c:pt idx="11500">
                  <c:v>5.7991099999999998</c:v>
                </c:pt>
                <c:pt idx="11501">
                  <c:v>2.5670099999999998</c:v>
                </c:pt>
                <c:pt idx="11502">
                  <c:v>9.2279499999999999</c:v>
                </c:pt>
                <c:pt idx="11503">
                  <c:v>6.0075200000000004</c:v>
                </c:pt>
                <c:pt idx="11504">
                  <c:v>6.5616099999999999</c:v>
                </c:pt>
                <c:pt idx="11505">
                  <c:v>7.2023599999999997</c:v>
                </c:pt>
                <c:pt idx="11506">
                  <c:v>4.52637</c:v>
                </c:pt>
                <c:pt idx="11507">
                  <c:v>7.14975</c:v>
                </c:pt>
                <c:pt idx="11508">
                  <c:v>6.7398999999999996</c:v>
                </c:pt>
                <c:pt idx="11509">
                  <c:v>3.1638899999999999</c:v>
                </c:pt>
                <c:pt idx="11510">
                  <c:v>4.5427900000000001</c:v>
                </c:pt>
                <c:pt idx="11511">
                  <c:v>3.4432</c:v>
                </c:pt>
                <c:pt idx="11512">
                  <c:v>5.31297</c:v>
                </c:pt>
                <c:pt idx="11513">
                  <c:v>6.5124000000000004</c:v>
                </c:pt>
                <c:pt idx="11514">
                  <c:v>6.2666199999999996</c:v>
                </c:pt>
                <c:pt idx="11515">
                  <c:v>6.4886100000000004</c:v>
                </c:pt>
                <c:pt idx="11516">
                  <c:v>6.1723600000000003</c:v>
                </c:pt>
                <c:pt idx="11517">
                  <c:v>5.93926</c:v>
                </c:pt>
                <c:pt idx="11518">
                  <c:v>3.85128</c:v>
                </c:pt>
                <c:pt idx="11519">
                  <c:v>4.64581</c:v>
                </c:pt>
                <c:pt idx="11520">
                  <c:v>7.18865</c:v>
                </c:pt>
                <c:pt idx="11521">
                  <c:v>8.2810100000000002</c:v>
                </c:pt>
                <c:pt idx="11522">
                  <c:v>6.4441899999999999</c:v>
                </c:pt>
                <c:pt idx="11523">
                  <c:v>6.9409099999999997</c:v>
                </c:pt>
                <c:pt idx="11524">
                  <c:v>5.9531099999999997</c:v>
                </c:pt>
                <c:pt idx="11525">
                  <c:v>9.1155600000000003</c:v>
                </c:pt>
                <c:pt idx="11526">
                  <c:v>6.51668</c:v>
                </c:pt>
                <c:pt idx="11527">
                  <c:v>4.1987699999999997</c:v>
                </c:pt>
                <c:pt idx="11528">
                  <c:v>8.9550699999999992</c:v>
                </c:pt>
                <c:pt idx="11529">
                  <c:v>6.0347799999999996</c:v>
                </c:pt>
                <c:pt idx="11530">
                  <c:v>9.5208300000000001</c:v>
                </c:pt>
                <c:pt idx="11531">
                  <c:v>6.79826</c:v>
                </c:pt>
                <c:pt idx="11532">
                  <c:v>4.9237299999999999</c:v>
                </c:pt>
                <c:pt idx="11533">
                  <c:v>4.3609400000000003</c:v>
                </c:pt>
                <c:pt idx="11534">
                  <c:v>5.5800999999999998</c:v>
                </c:pt>
                <c:pt idx="11535">
                  <c:v>6.8498400000000004</c:v>
                </c:pt>
                <c:pt idx="11536">
                  <c:v>7.4872800000000002</c:v>
                </c:pt>
                <c:pt idx="11537">
                  <c:v>2.9726900000000001</c:v>
                </c:pt>
                <c:pt idx="11538">
                  <c:v>5.7965099999999996</c:v>
                </c:pt>
                <c:pt idx="11539">
                  <c:v>4.67638</c:v>
                </c:pt>
                <c:pt idx="11540">
                  <c:v>8.3302499999999995</c:v>
                </c:pt>
                <c:pt idx="11541">
                  <c:v>3.4720200000000001</c:v>
                </c:pt>
                <c:pt idx="11542">
                  <c:v>7.7881499999999999</c:v>
                </c:pt>
                <c:pt idx="11543">
                  <c:v>5.4947600000000003</c:v>
                </c:pt>
                <c:pt idx="11544">
                  <c:v>4.2751200000000003</c:v>
                </c:pt>
                <c:pt idx="11545">
                  <c:v>3.3309299999999999</c:v>
                </c:pt>
                <c:pt idx="11546">
                  <c:v>5.6524700000000001</c:v>
                </c:pt>
                <c:pt idx="11547">
                  <c:v>6.38164</c:v>
                </c:pt>
                <c:pt idx="11548">
                  <c:v>4.8444599999999998</c:v>
                </c:pt>
                <c:pt idx="11549">
                  <c:v>8.8515099999999993</c:v>
                </c:pt>
                <c:pt idx="11550">
                  <c:v>4.8912500000000003</c:v>
                </c:pt>
                <c:pt idx="11551">
                  <c:v>4.7825499999999996</c:v>
                </c:pt>
                <c:pt idx="11552">
                  <c:v>4.0046200000000001</c:v>
                </c:pt>
                <c:pt idx="11553">
                  <c:v>7.1629899999999997</c:v>
                </c:pt>
                <c:pt idx="11554">
                  <c:v>6.3449600000000004</c:v>
                </c:pt>
                <c:pt idx="11555">
                  <c:v>8.0408600000000003</c:v>
                </c:pt>
                <c:pt idx="11556">
                  <c:v>4.8026200000000001</c:v>
                </c:pt>
                <c:pt idx="11557">
                  <c:v>6.7777799999999999</c:v>
                </c:pt>
                <c:pt idx="11558">
                  <c:v>4.0539899999999998</c:v>
                </c:pt>
                <c:pt idx="11559">
                  <c:v>8.8165999999999993</c:v>
                </c:pt>
                <c:pt idx="11560">
                  <c:v>9.7263400000000004</c:v>
                </c:pt>
                <c:pt idx="11561">
                  <c:v>5.1049600000000002</c:v>
                </c:pt>
                <c:pt idx="11562">
                  <c:v>8.3705099999999995</c:v>
                </c:pt>
                <c:pt idx="11563">
                  <c:v>4.4355099999999998</c:v>
                </c:pt>
                <c:pt idx="11564">
                  <c:v>8.0223499999999994</c:v>
                </c:pt>
                <c:pt idx="11565">
                  <c:v>7.1863099999999998</c:v>
                </c:pt>
                <c:pt idx="11566">
                  <c:v>2.90178</c:v>
                </c:pt>
                <c:pt idx="11567">
                  <c:v>8.5784500000000001</c:v>
                </c:pt>
                <c:pt idx="11568">
                  <c:v>9.1929999999999996</c:v>
                </c:pt>
                <c:pt idx="11569">
                  <c:v>4.7856300000000003</c:v>
                </c:pt>
                <c:pt idx="11570">
                  <c:v>6.5455399999999999</c:v>
                </c:pt>
                <c:pt idx="11571">
                  <c:v>4.4918699999999996</c:v>
                </c:pt>
                <c:pt idx="11572">
                  <c:v>3.5847199999999999</c:v>
                </c:pt>
                <c:pt idx="11573">
                  <c:v>5.11693</c:v>
                </c:pt>
                <c:pt idx="11574">
                  <c:v>5.9600900000000001</c:v>
                </c:pt>
                <c:pt idx="11575">
                  <c:v>3.6170900000000001</c:v>
                </c:pt>
                <c:pt idx="11576">
                  <c:v>8.1184100000000008</c:v>
                </c:pt>
                <c:pt idx="11577">
                  <c:v>8.0567899999999995</c:v>
                </c:pt>
                <c:pt idx="11578">
                  <c:v>5.6408100000000001</c:v>
                </c:pt>
                <c:pt idx="11579">
                  <c:v>5.6079299999999996</c:v>
                </c:pt>
                <c:pt idx="11580">
                  <c:v>6.9922000000000004</c:v>
                </c:pt>
                <c:pt idx="11581">
                  <c:v>3.24851</c:v>
                </c:pt>
                <c:pt idx="11582">
                  <c:v>3.4659900000000001</c:v>
                </c:pt>
                <c:pt idx="11583">
                  <c:v>3.1090300000000002</c:v>
                </c:pt>
                <c:pt idx="11584">
                  <c:v>7.5693099999999998</c:v>
                </c:pt>
                <c:pt idx="11585">
                  <c:v>7.5811900000000003</c:v>
                </c:pt>
                <c:pt idx="11586">
                  <c:v>2.5514800000000002</c:v>
                </c:pt>
                <c:pt idx="11587">
                  <c:v>2.4553099999999999</c:v>
                </c:pt>
                <c:pt idx="11588">
                  <c:v>3.0501200000000002</c:v>
                </c:pt>
                <c:pt idx="11589">
                  <c:v>3.39805</c:v>
                </c:pt>
                <c:pt idx="11590">
                  <c:v>8.5545000000000009</c:v>
                </c:pt>
                <c:pt idx="11591">
                  <c:v>4.2800200000000004</c:v>
                </c:pt>
                <c:pt idx="11592">
                  <c:v>4.7715199999999998</c:v>
                </c:pt>
                <c:pt idx="11593">
                  <c:v>5.8812199999999999</c:v>
                </c:pt>
                <c:pt idx="11594">
                  <c:v>6.6466000000000003</c:v>
                </c:pt>
                <c:pt idx="11595">
                  <c:v>3.58311</c:v>
                </c:pt>
                <c:pt idx="11596">
                  <c:v>6.7518099999999999</c:v>
                </c:pt>
                <c:pt idx="11597">
                  <c:v>6.3134899999999998</c:v>
                </c:pt>
                <c:pt idx="11598">
                  <c:v>7.7200699999999998</c:v>
                </c:pt>
                <c:pt idx="11599">
                  <c:v>4.3438699999999999</c:v>
                </c:pt>
                <c:pt idx="11600">
                  <c:v>7.7029500000000004</c:v>
                </c:pt>
                <c:pt idx="11601">
                  <c:v>5.3633300000000004</c:v>
                </c:pt>
                <c:pt idx="11602">
                  <c:v>4.1833200000000001</c:v>
                </c:pt>
                <c:pt idx="11603">
                  <c:v>5.3813899999999997</c:v>
                </c:pt>
                <c:pt idx="11604">
                  <c:v>9.5456099999999999</c:v>
                </c:pt>
                <c:pt idx="11605">
                  <c:v>7.6855799999999999</c:v>
                </c:pt>
                <c:pt idx="11606">
                  <c:v>8.4487500000000004</c:v>
                </c:pt>
                <c:pt idx="11607">
                  <c:v>4.4506899999999998</c:v>
                </c:pt>
                <c:pt idx="11608">
                  <c:v>2.1905199999999998</c:v>
                </c:pt>
                <c:pt idx="11609">
                  <c:v>3.0514399999999999</c:v>
                </c:pt>
                <c:pt idx="11610">
                  <c:v>8.6941600000000001</c:v>
                </c:pt>
                <c:pt idx="11611">
                  <c:v>3.96916</c:v>
                </c:pt>
                <c:pt idx="11612">
                  <c:v>4.8939000000000004</c:v>
                </c:pt>
                <c:pt idx="11613">
                  <c:v>6.9554200000000002</c:v>
                </c:pt>
                <c:pt idx="11614">
                  <c:v>4.0383399999999998</c:v>
                </c:pt>
                <c:pt idx="11615">
                  <c:v>4.4883899999999999</c:v>
                </c:pt>
                <c:pt idx="11616">
                  <c:v>6.9921100000000003</c:v>
                </c:pt>
                <c:pt idx="11617">
                  <c:v>3.1305700000000001</c:v>
                </c:pt>
                <c:pt idx="11618">
                  <c:v>4.3677000000000001</c:v>
                </c:pt>
                <c:pt idx="11619">
                  <c:v>3.5345200000000001</c:v>
                </c:pt>
                <c:pt idx="11620">
                  <c:v>2.14757</c:v>
                </c:pt>
                <c:pt idx="11621">
                  <c:v>2.1199300000000001</c:v>
                </c:pt>
                <c:pt idx="11622">
                  <c:v>5.2363999999999997</c:v>
                </c:pt>
                <c:pt idx="11623">
                  <c:v>7.4512700000000001</c:v>
                </c:pt>
                <c:pt idx="11624">
                  <c:v>6.44367</c:v>
                </c:pt>
                <c:pt idx="11625">
                  <c:v>5.3909399999999996</c:v>
                </c:pt>
                <c:pt idx="11626">
                  <c:v>4.4220300000000003</c:v>
                </c:pt>
                <c:pt idx="11627">
                  <c:v>5.5720499999999999</c:v>
                </c:pt>
                <c:pt idx="11628">
                  <c:v>5.4211099999999997</c:v>
                </c:pt>
                <c:pt idx="11629">
                  <c:v>3.5345200000000001</c:v>
                </c:pt>
                <c:pt idx="11630">
                  <c:v>3.5345200000000001</c:v>
                </c:pt>
                <c:pt idx="11631">
                  <c:v>8.0855399999999999</c:v>
                </c:pt>
                <c:pt idx="11632">
                  <c:v>4.9746600000000001</c:v>
                </c:pt>
                <c:pt idx="11633">
                  <c:v>7.1690800000000001</c:v>
                </c:pt>
                <c:pt idx="11634">
                  <c:v>4.4713599999999998</c:v>
                </c:pt>
                <c:pt idx="11635">
                  <c:v>5.7352699999999999</c:v>
                </c:pt>
                <c:pt idx="11636">
                  <c:v>6.1219400000000004</c:v>
                </c:pt>
                <c:pt idx="11637">
                  <c:v>9.9276300000000006</c:v>
                </c:pt>
                <c:pt idx="11638">
                  <c:v>7.7699800000000003</c:v>
                </c:pt>
                <c:pt idx="11639">
                  <c:v>3.0203799999999998</c:v>
                </c:pt>
                <c:pt idx="11640">
                  <c:v>3.8031100000000002</c:v>
                </c:pt>
                <c:pt idx="11641">
                  <c:v>3.4773100000000001</c:v>
                </c:pt>
                <c:pt idx="11642">
                  <c:v>3.2183899999999999</c:v>
                </c:pt>
                <c:pt idx="11643">
                  <c:v>3.17157</c:v>
                </c:pt>
                <c:pt idx="11644">
                  <c:v>5.9659800000000001</c:v>
                </c:pt>
                <c:pt idx="11645">
                  <c:v>6.70791</c:v>
                </c:pt>
                <c:pt idx="11646">
                  <c:v>3.1516600000000001</c:v>
                </c:pt>
                <c:pt idx="11647">
                  <c:v>4.6694500000000003</c:v>
                </c:pt>
                <c:pt idx="11648">
                  <c:v>5.7272600000000002</c:v>
                </c:pt>
                <c:pt idx="11649">
                  <c:v>4.7973499999999998</c:v>
                </c:pt>
                <c:pt idx="11650">
                  <c:v>8.4950299999999999</c:v>
                </c:pt>
                <c:pt idx="11651">
                  <c:v>6.3941400000000002</c:v>
                </c:pt>
                <c:pt idx="11652">
                  <c:v>7.0853200000000003</c:v>
                </c:pt>
                <c:pt idx="11653">
                  <c:v>7.5311500000000002</c:v>
                </c:pt>
                <c:pt idx="11654">
                  <c:v>6.6492500000000003</c:v>
                </c:pt>
                <c:pt idx="11655">
                  <c:v>5.3992000000000004</c:v>
                </c:pt>
                <c:pt idx="11656">
                  <c:v>6.9387800000000004</c:v>
                </c:pt>
                <c:pt idx="11657">
                  <c:v>6.8699599999999998</c:v>
                </c:pt>
                <c:pt idx="11658">
                  <c:v>5.3581500000000002</c:v>
                </c:pt>
                <c:pt idx="11659">
                  <c:v>4.5560200000000002</c:v>
                </c:pt>
                <c:pt idx="11660">
                  <c:v>3.7927399999999998</c:v>
                </c:pt>
                <c:pt idx="11661">
                  <c:v>7.7834399999999997</c:v>
                </c:pt>
                <c:pt idx="11662">
                  <c:v>8.48733</c:v>
                </c:pt>
                <c:pt idx="11663">
                  <c:v>2.5738500000000002</c:v>
                </c:pt>
                <c:pt idx="11664">
                  <c:v>5.5786499999999997</c:v>
                </c:pt>
                <c:pt idx="11665">
                  <c:v>6.2933300000000001</c:v>
                </c:pt>
                <c:pt idx="11666">
                  <c:v>6.1047099999999999</c:v>
                </c:pt>
                <c:pt idx="11667">
                  <c:v>5.7454900000000002</c:v>
                </c:pt>
                <c:pt idx="11668">
                  <c:v>4.1924000000000001</c:v>
                </c:pt>
                <c:pt idx="11669">
                  <c:v>7.6073899999999997</c:v>
                </c:pt>
                <c:pt idx="11670">
                  <c:v>5.3349799999999998</c:v>
                </c:pt>
                <c:pt idx="11671">
                  <c:v>3.8269899999999999</c:v>
                </c:pt>
                <c:pt idx="11672">
                  <c:v>8.0779200000000007</c:v>
                </c:pt>
                <c:pt idx="11673">
                  <c:v>8.4381699999999995</c:v>
                </c:pt>
                <c:pt idx="11674">
                  <c:v>6.12669</c:v>
                </c:pt>
                <c:pt idx="11675">
                  <c:v>8.1834900000000008</c:v>
                </c:pt>
                <c:pt idx="11676">
                  <c:v>3.2737799999999999</c:v>
                </c:pt>
                <c:pt idx="11677">
                  <c:v>5.0225799999999996</c:v>
                </c:pt>
                <c:pt idx="11678">
                  <c:v>5.20139</c:v>
                </c:pt>
                <c:pt idx="11679">
                  <c:v>5.6621800000000002</c:v>
                </c:pt>
                <c:pt idx="11680">
                  <c:v>5.2171099999999999</c:v>
                </c:pt>
                <c:pt idx="11681">
                  <c:v>6.9399899999999999</c:v>
                </c:pt>
                <c:pt idx="11682">
                  <c:v>6.3601400000000003</c:v>
                </c:pt>
                <c:pt idx="11683">
                  <c:v>4.5261199999999997</c:v>
                </c:pt>
                <c:pt idx="11684">
                  <c:v>7.6384400000000001</c:v>
                </c:pt>
                <c:pt idx="11685">
                  <c:v>5.0436100000000001</c:v>
                </c:pt>
                <c:pt idx="11686">
                  <c:v>6.7627899999999999</c:v>
                </c:pt>
                <c:pt idx="11687">
                  <c:v>8.5858299999999996</c:v>
                </c:pt>
                <c:pt idx="11688">
                  <c:v>5.6681999999999997</c:v>
                </c:pt>
                <c:pt idx="11689">
                  <c:v>5.5077299999999996</c:v>
                </c:pt>
                <c:pt idx="11690">
                  <c:v>5.89541</c:v>
                </c:pt>
                <c:pt idx="11691">
                  <c:v>6.6424200000000004</c:v>
                </c:pt>
                <c:pt idx="11692">
                  <c:v>6.8819499999999998</c:v>
                </c:pt>
                <c:pt idx="11693">
                  <c:v>7.6295400000000004</c:v>
                </c:pt>
                <c:pt idx="11694">
                  <c:v>6.7525399999999998</c:v>
                </c:pt>
                <c:pt idx="11695">
                  <c:v>6.9522300000000001</c:v>
                </c:pt>
                <c:pt idx="11696">
                  <c:v>5.8225499999999997</c:v>
                </c:pt>
                <c:pt idx="11697">
                  <c:v>8.2022999999999993</c:v>
                </c:pt>
                <c:pt idx="11698">
                  <c:v>6.7789099999999998</c:v>
                </c:pt>
                <c:pt idx="11699">
                  <c:v>6.8577199999999996</c:v>
                </c:pt>
                <c:pt idx="11700">
                  <c:v>5.4472300000000002</c:v>
                </c:pt>
                <c:pt idx="11701">
                  <c:v>10.21679</c:v>
                </c:pt>
                <c:pt idx="11702">
                  <c:v>6.8681099999999997</c:v>
                </c:pt>
                <c:pt idx="11703">
                  <c:v>5.5831900000000001</c:v>
                </c:pt>
                <c:pt idx="11704">
                  <c:v>9.1920599999999997</c:v>
                </c:pt>
                <c:pt idx="11705">
                  <c:v>5.6866300000000001</c:v>
                </c:pt>
                <c:pt idx="11706">
                  <c:v>7.5232700000000001</c:v>
                </c:pt>
                <c:pt idx="11707">
                  <c:v>4.7123999999999997</c:v>
                </c:pt>
                <c:pt idx="11708">
                  <c:v>5.6488800000000001</c:v>
                </c:pt>
                <c:pt idx="11709">
                  <c:v>6.6565700000000003</c:v>
                </c:pt>
                <c:pt idx="11710">
                  <c:v>5.8716499999999998</c:v>
                </c:pt>
                <c:pt idx="11711">
                  <c:v>6.2149000000000001</c:v>
                </c:pt>
                <c:pt idx="11712">
                  <c:v>5.77332</c:v>
                </c:pt>
                <c:pt idx="11713">
                  <c:v>5.5119899999999999</c:v>
                </c:pt>
                <c:pt idx="11714">
                  <c:v>5.2067399999999999</c:v>
                </c:pt>
                <c:pt idx="11715">
                  <c:v>6.5863800000000001</c:v>
                </c:pt>
                <c:pt idx="11716">
                  <c:v>8.1936699999999991</c:v>
                </c:pt>
                <c:pt idx="11717">
                  <c:v>4.6618700000000004</c:v>
                </c:pt>
                <c:pt idx="11718">
                  <c:v>4.6653099999999998</c:v>
                </c:pt>
                <c:pt idx="11719">
                  <c:v>4.5572600000000003</c:v>
                </c:pt>
                <c:pt idx="11720">
                  <c:v>6.39818</c:v>
                </c:pt>
                <c:pt idx="11721">
                  <c:v>5.6558999999999999</c:v>
                </c:pt>
                <c:pt idx="11722">
                  <c:v>8.7576199999999993</c:v>
                </c:pt>
                <c:pt idx="11723">
                  <c:v>5.68424</c:v>
                </c:pt>
                <c:pt idx="11724">
                  <c:v>6.1905000000000001</c:v>
                </c:pt>
                <c:pt idx="11725">
                  <c:v>4.8872299999999997</c:v>
                </c:pt>
                <c:pt idx="11726">
                  <c:v>4.9862799999999998</c:v>
                </c:pt>
                <c:pt idx="11727">
                  <c:v>5.6386599999999998</c:v>
                </c:pt>
                <c:pt idx="11728">
                  <c:v>6.3515699999999997</c:v>
                </c:pt>
                <c:pt idx="11729">
                  <c:v>7.6038399999999999</c:v>
                </c:pt>
                <c:pt idx="11730">
                  <c:v>9.26966</c:v>
                </c:pt>
                <c:pt idx="11731">
                  <c:v>5.8926400000000001</c:v>
                </c:pt>
                <c:pt idx="11732">
                  <c:v>2.47112</c:v>
                </c:pt>
                <c:pt idx="11733">
                  <c:v>4.4390900000000002</c:v>
                </c:pt>
                <c:pt idx="11734">
                  <c:v>2.1611500000000001</c:v>
                </c:pt>
                <c:pt idx="11735">
                  <c:v>2.4153500000000001</c:v>
                </c:pt>
                <c:pt idx="11736">
                  <c:v>2.1097100000000002</c:v>
                </c:pt>
                <c:pt idx="11737">
                  <c:v>5.7087000000000003</c:v>
                </c:pt>
                <c:pt idx="11738">
                  <c:v>2.3589899999999999</c:v>
                </c:pt>
                <c:pt idx="11739">
                  <c:v>2.6245500000000002</c:v>
                </c:pt>
                <c:pt idx="11740">
                  <c:v>2.3531</c:v>
                </c:pt>
                <c:pt idx="11741">
                  <c:v>2.1655600000000002</c:v>
                </c:pt>
                <c:pt idx="11742">
                  <c:v>2.4599899999999999</c:v>
                </c:pt>
                <c:pt idx="11743">
                  <c:v>2.6533199999999999</c:v>
                </c:pt>
                <c:pt idx="11744">
                  <c:v>1.9560599999999999</c:v>
                </c:pt>
                <c:pt idx="11745">
                  <c:v>2.5314899999999998</c:v>
                </c:pt>
                <c:pt idx="11746">
                  <c:v>3.82267</c:v>
                </c:pt>
                <c:pt idx="11747">
                  <c:v>2.6818499999999998</c:v>
                </c:pt>
                <c:pt idx="11748">
                  <c:v>1.9856499999999999</c:v>
                </c:pt>
                <c:pt idx="11749">
                  <c:v>2.2360600000000002</c:v>
                </c:pt>
                <c:pt idx="11750">
                  <c:v>3.1382699999999999</c:v>
                </c:pt>
                <c:pt idx="11751">
                  <c:v>3.0817000000000001</c:v>
                </c:pt>
                <c:pt idx="11752">
                  <c:v>2.0598100000000001</c:v>
                </c:pt>
                <c:pt idx="11753">
                  <c:v>3.1423299999999998</c:v>
                </c:pt>
                <c:pt idx="11754">
                  <c:v>2.6158100000000002</c:v>
                </c:pt>
                <c:pt idx="11755">
                  <c:v>1.8602099999999999</c:v>
                </c:pt>
                <c:pt idx="11756">
                  <c:v>3.7512400000000001</c:v>
                </c:pt>
                <c:pt idx="11757">
                  <c:v>4.63924</c:v>
                </c:pt>
                <c:pt idx="11758">
                  <c:v>4.5763400000000001</c:v>
                </c:pt>
                <c:pt idx="11759">
                  <c:v>4.2374099999999997</c:v>
                </c:pt>
                <c:pt idx="11760">
                  <c:v>6.3434799999999996</c:v>
                </c:pt>
                <c:pt idx="11761">
                  <c:v>3.1561900000000001</c:v>
                </c:pt>
                <c:pt idx="11762">
                  <c:v>8.9305299999999992</c:v>
                </c:pt>
                <c:pt idx="11763">
                  <c:v>2.5505</c:v>
                </c:pt>
                <c:pt idx="11764">
                  <c:v>2.4574400000000001</c:v>
                </c:pt>
                <c:pt idx="11765">
                  <c:v>2.4437600000000002</c:v>
                </c:pt>
                <c:pt idx="11766">
                  <c:v>2.74159</c:v>
                </c:pt>
                <c:pt idx="11767">
                  <c:v>2.0083799999999998</c:v>
                </c:pt>
                <c:pt idx="11768">
                  <c:v>5.1352099999999998</c:v>
                </c:pt>
                <c:pt idx="11769">
                  <c:v>2.9252199999999999</c:v>
                </c:pt>
                <c:pt idx="11770">
                  <c:v>4.2408000000000001</c:v>
                </c:pt>
                <c:pt idx="11771">
                  <c:v>4.5205399999999996</c:v>
                </c:pt>
                <c:pt idx="11772">
                  <c:v>4.8261799999999999</c:v>
                </c:pt>
                <c:pt idx="11773">
                  <c:v>4.4039099999999998</c:v>
                </c:pt>
                <c:pt idx="11774">
                  <c:v>8.1529299999999996</c:v>
                </c:pt>
                <c:pt idx="11775">
                  <c:v>5.3631099999999998</c:v>
                </c:pt>
                <c:pt idx="11776">
                  <c:v>9.0873299999999997</c:v>
                </c:pt>
                <c:pt idx="11777">
                  <c:v>6.2033100000000001</c:v>
                </c:pt>
                <c:pt idx="11778">
                  <c:v>8.7357499999999995</c:v>
                </c:pt>
                <c:pt idx="11779">
                  <c:v>7.3799599999999996</c:v>
                </c:pt>
                <c:pt idx="11780">
                  <c:v>6.5796299999999999</c:v>
                </c:pt>
                <c:pt idx="11781">
                  <c:v>6.2420400000000003</c:v>
                </c:pt>
                <c:pt idx="11782">
                  <c:v>6.7406100000000002</c:v>
                </c:pt>
                <c:pt idx="11783">
                  <c:v>6.2599099999999996</c:v>
                </c:pt>
                <c:pt idx="11784">
                  <c:v>6.7551500000000004</c:v>
                </c:pt>
                <c:pt idx="11785">
                  <c:v>7.6295000000000002</c:v>
                </c:pt>
                <c:pt idx="11786">
                  <c:v>3.9335200000000001</c:v>
                </c:pt>
                <c:pt idx="11787">
                  <c:v>6.6102100000000004</c:v>
                </c:pt>
                <c:pt idx="11788">
                  <c:v>7.1103399999999999</c:v>
                </c:pt>
                <c:pt idx="11789">
                  <c:v>7.2059899999999999</c:v>
                </c:pt>
                <c:pt idx="11790">
                  <c:v>5.9931999999999999</c:v>
                </c:pt>
                <c:pt idx="11791">
                  <c:v>7.4351099999999999</c:v>
                </c:pt>
                <c:pt idx="11792">
                  <c:v>3.9230399999999999</c:v>
                </c:pt>
                <c:pt idx="11793">
                  <c:v>3.4069099999999999</c:v>
                </c:pt>
                <c:pt idx="11794">
                  <c:v>2.5745900000000002</c:v>
                </c:pt>
                <c:pt idx="11795">
                  <c:v>5.3100699999999996</c:v>
                </c:pt>
                <c:pt idx="11796">
                  <c:v>4.28329</c:v>
                </c:pt>
                <c:pt idx="11797">
                  <c:v>5.3570700000000002</c:v>
                </c:pt>
                <c:pt idx="11798">
                  <c:v>4.8733899999999997</c:v>
                </c:pt>
                <c:pt idx="11799">
                  <c:v>4.0215199999999998</c:v>
                </c:pt>
                <c:pt idx="11800">
                  <c:v>4.9782299999999999</c:v>
                </c:pt>
                <c:pt idx="11801">
                  <c:v>2.71679</c:v>
                </c:pt>
                <c:pt idx="11802">
                  <c:v>3.74892</c:v>
                </c:pt>
                <c:pt idx="11803">
                  <c:v>5.7047800000000004</c:v>
                </c:pt>
                <c:pt idx="11804">
                  <c:v>8.0015300000000007</c:v>
                </c:pt>
                <c:pt idx="11805">
                  <c:v>11.325670000000001</c:v>
                </c:pt>
                <c:pt idx="11806">
                  <c:v>5.5901899999999998</c:v>
                </c:pt>
                <c:pt idx="11807">
                  <c:v>3.67597</c:v>
                </c:pt>
                <c:pt idx="11808">
                  <c:v>5.8237199999999998</c:v>
                </c:pt>
                <c:pt idx="11809">
                  <c:v>6.4067400000000001</c:v>
                </c:pt>
                <c:pt idx="11810">
                  <c:v>7.6790099999999999</c:v>
                </c:pt>
                <c:pt idx="11811">
                  <c:v>8.1453699999999998</c:v>
                </c:pt>
                <c:pt idx="11812">
                  <c:v>5.0606099999999996</c:v>
                </c:pt>
                <c:pt idx="11813">
                  <c:v>2.68296</c:v>
                </c:pt>
                <c:pt idx="11814">
                  <c:v>3.7867199999999999</c:v>
                </c:pt>
                <c:pt idx="11815">
                  <c:v>2.2047099999999999</c:v>
                </c:pt>
                <c:pt idx="11816">
                  <c:v>2.8204099999999999</c:v>
                </c:pt>
                <c:pt idx="11817">
                  <c:v>3.8736000000000002</c:v>
                </c:pt>
                <c:pt idx="11818">
                  <c:v>4.1401399999999997</c:v>
                </c:pt>
                <c:pt idx="11819">
                  <c:v>3.4575200000000001</c:v>
                </c:pt>
                <c:pt idx="11820">
                  <c:v>4.74268</c:v>
                </c:pt>
                <c:pt idx="11821">
                  <c:v>2.31996</c:v>
                </c:pt>
                <c:pt idx="11822">
                  <c:v>6.0344499999999996</c:v>
                </c:pt>
                <c:pt idx="11823">
                  <c:v>4.4287000000000001</c:v>
                </c:pt>
                <c:pt idx="11824">
                  <c:v>4.9588799999999997</c:v>
                </c:pt>
                <c:pt idx="11825">
                  <c:v>4.0780000000000003</c:v>
                </c:pt>
                <c:pt idx="11826">
                  <c:v>6.3806000000000003</c:v>
                </c:pt>
                <c:pt idx="11827">
                  <c:v>8.8091100000000004</c:v>
                </c:pt>
                <c:pt idx="11828">
                  <c:v>6.5211499999999996</c:v>
                </c:pt>
                <c:pt idx="11829">
                  <c:v>7.5657100000000002</c:v>
                </c:pt>
                <c:pt idx="11830">
                  <c:v>3.5144600000000001</c:v>
                </c:pt>
                <c:pt idx="11831">
                  <c:v>3.1360999999999999</c:v>
                </c:pt>
                <c:pt idx="11832">
                  <c:v>7.5786899999999999</c:v>
                </c:pt>
                <c:pt idx="11833">
                  <c:v>5.9921300000000004</c:v>
                </c:pt>
                <c:pt idx="11834">
                  <c:v>10.56793</c:v>
                </c:pt>
                <c:pt idx="11835">
                  <c:v>6.2142799999999996</c:v>
                </c:pt>
                <c:pt idx="11836">
                  <c:v>8.7376000000000005</c:v>
                </c:pt>
                <c:pt idx="11837">
                  <c:v>6.6143200000000002</c:v>
                </c:pt>
                <c:pt idx="11838">
                  <c:v>8.5117100000000008</c:v>
                </c:pt>
                <c:pt idx="11839">
                  <c:v>3.84551</c:v>
                </c:pt>
                <c:pt idx="11840">
                  <c:v>6.1809799999999999</c:v>
                </c:pt>
                <c:pt idx="11841">
                  <c:v>6.8926299999999996</c:v>
                </c:pt>
                <c:pt idx="11842">
                  <c:v>6.9305500000000002</c:v>
                </c:pt>
                <c:pt idx="11843">
                  <c:v>3.84158</c:v>
                </c:pt>
                <c:pt idx="11844">
                  <c:v>3.8586499999999999</c:v>
                </c:pt>
                <c:pt idx="11845">
                  <c:v>5.2457399999999996</c:v>
                </c:pt>
                <c:pt idx="11846">
                  <c:v>7.6657400000000004</c:v>
                </c:pt>
                <c:pt idx="11847">
                  <c:v>6.2918799999999999</c:v>
                </c:pt>
                <c:pt idx="11848">
                  <c:v>5.343</c:v>
                </c:pt>
                <c:pt idx="11849">
                  <c:v>3.5267900000000001</c:v>
                </c:pt>
                <c:pt idx="11850">
                  <c:v>6.16343</c:v>
                </c:pt>
                <c:pt idx="11851">
                  <c:v>3.0059900000000002</c:v>
                </c:pt>
                <c:pt idx="11852">
                  <c:v>5.3248600000000001</c:v>
                </c:pt>
                <c:pt idx="11853">
                  <c:v>4.8313499999999996</c:v>
                </c:pt>
                <c:pt idx="11854">
                  <c:v>6.4923200000000003</c:v>
                </c:pt>
                <c:pt idx="11855">
                  <c:v>4.6670800000000003</c:v>
                </c:pt>
                <c:pt idx="11856">
                  <c:v>4.7022300000000001</c:v>
                </c:pt>
                <c:pt idx="11857">
                  <c:v>5.49261</c:v>
                </c:pt>
                <c:pt idx="11858">
                  <c:v>5.2897999999999996</c:v>
                </c:pt>
                <c:pt idx="11859">
                  <c:v>6.05342</c:v>
                </c:pt>
                <c:pt idx="11860">
                  <c:v>5.4081400000000004</c:v>
                </c:pt>
                <c:pt idx="11861">
                  <c:v>7.0993300000000001</c:v>
                </c:pt>
                <c:pt idx="11862">
                  <c:v>4.1394599999999997</c:v>
                </c:pt>
                <c:pt idx="11863">
                  <c:v>6.0565300000000004</c:v>
                </c:pt>
                <c:pt idx="11864">
                  <c:v>6.6171300000000004</c:v>
                </c:pt>
                <c:pt idx="11865">
                  <c:v>6.9498699999999998</c:v>
                </c:pt>
                <c:pt idx="11866">
                  <c:v>4.4840900000000001</c:v>
                </c:pt>
                <c:pt idx="11867">
                  <c:v>6.27081</c:v>
                </c:pt>
                <c:pt idx="11868">
                  <c:v>5.49261</c:v>
                </c:pt>
                <c:pt idx="11869">
                  <c:v>5.94095</c:v>
                </c:pt>
                <c:pt idx="11870">
                  <c:v>5.2587299999999999</c:v>
                </c:pt>
                <c:pt idx="11871">
                  <c:v>6.5812600000000003</c:v>
                </c:pt>
                <c:pt idx="11872">
                  <c:v>5.9729700000000001</c:v>
                </c:pt>
                <c:pt idx="11873">
                  <c:v>7.3506499999999999</c:v>
                </c:pt>
                <c:pt idx="11874">
                  <c:v>5.5130999999999997</c:v>
                </c:pt>
                <c:pt idx="11875">
                  <c:v>3.9642599999999999</c:v>
                </c:pt>
                <c:pt idx="11876">
                  <c:v>2.3006899999999999</c:v>
                </c:pt>
                <c:pt idx="11877">
                  <c:v>2.3754</c:v>
                </c:pt>
                <c:pt idx="11878">
                  <c:v>3.9438599999999999</c:v>
                </c:pt>
                <c:pt idx="11879">
                  <c:v>4.3790899999999997</c:v>
                </c:pt>
                <c:pt idx="11880">
                  <c:v>2.7350099999999999</c:v>
                </c:pt>
                <c:pt idx="11881">
                  <c:v>1.6095299999999999</c:v>
                </c:pt>
                <c:pt idx="11882">
                  <c:v>3.98156</c:v>
                </c:pt>
                <c:pt idx="11883">
                  <c:v>2.9022600000000001</c:v>
                </c:pt>
                <c:pt idx="11884">
                  <c:v>2.68228</c:v>
                </c:pt>
                <c:pt idx="11885">
                  <c:v>3.5070600000000001</c:v>
                </c:pt>
                <c:pt idx="11886">
                  <c:v>2.6851600000000002</c:v>
                </c:pt>
                <c:pt idx="11887">
                  <c:v>2.87351</c:v>
                </c:pt>
                <c:pt idx="11888">
                  <c:v>2.51972</c:v>
                </c:pt>
                <c:pt idx="11889">
                  <c:v>2.9391799999999999</c:v>
                </c:pt>
                <c:pt idx="11890">
                  <c:v>2.3693399999999998</c:v>
                </c:pt>
                <c:pt idx="11891">
                  <c:v>2.5649899999999999</c:v>
                </c:pt>
                <c:pt idx="11892">
                  <c:v>2.7556500000000002</c:v>
                </c:pt>
                <c:pt idx="11893">
                  <c:v>2.90985</c:v>
                </c:pt>
                <c:pt idx="11894">
                  <c:v>2.6814399999999998</c:v>
                </c:pt>
                <c:pt idx="11895">
                  <c:v>2.5585800000000001</c:v>
                </c:pt>
                <c:pt idx="11896">
                  <c:v>2.2404099999999998</c:v>
                </c:pt>
                <c:pt idx="11897">
                  <c:v>2.4130699999999998</c:v>
                </c:pt>
                <c:pt idx="11898">
                  <c:v>1.7685</c:v>
                </c:pt>
                <c:pt idx="11899">
                  <c:v>3.85873</c:v>
                </c:pt>
                <c:pt idx="11900">
                  <c:v>4.0591200000000001</c:v>
                </c:pt>
                <c:pt idx="11901">
                  <c:v>4.0479200000000004</c:v>
                </c:pt>
                <c:pt idx="11902">
                  <c:v>2.0660799999999999</c:v>
                </c:pt>
                <c:pt idx="11903">
                  <c:v>2.72546</c:v>
                </c:pt>
                <c:pt idx="11904">
                  <c:v>2.6985000000000001</c:v>
                </c:pt>
                <c:pt idx="11905">
                  <c:v>2.4397000000000002</c:v>
                </c:pt>
                <c:pt idx="11906">
                  <c:v>2.9333499999999999</c:v>
                </c:pt>
                <c:pt idx="11907">
                  <c:v>2.20459</c:v>
                </c:pt>
                <c:pt idx="11908">
                  <c:v>1.95848</c:v>
                </c:pt>
                <c:pt idx="11909">
                  <c:v>2.4543699999999999</c:v>
                </c:pt>
                <c:pt idx="11910">
                  <c:v>1.96007</c:v>
                </c:pt>
                <c:pt idx="11911">
                  <c:v>2.0582699999999998</c:v>
                </c:pt>
                <c:pt idx="11912">
                  <c:v>2.5352399999999999</c:v>
                </c:pt>
                <c:pt idx="11913">
                  <c:v>1.8295600000000001</c:v>
                </c:pt>
                <c:pt idx="11914">
                  <c:v>2.3793500000000001</c:v>
                </c:pt>
                <c:pt idx="11915">
                  <c:v>5.2662199999999997</c:v>
                </c:pt>
                <c:pt idx="11916">
                  <c:v>2.0083799999999998</c:v>
                </c:pt>
                <c:pt idx="11917">
                  <c:v>5.0957800000000004</c:v>
                </c:pt>
                <c:pt idx="11918">
                  <c:v>4.5650500000000003</c:v>
                </c:pt>
                <c:pt idx="11919">
                  <c:v>5.1695500000000001</c:v>
                </c:pt>
                <c:pt idx="11920">
                  <c:v>6.2250899999999998</c:v>
                </c:pt>
                <c:pt idx="11921">
                  <c:v>1.9365399999999999</c:v>
                </c:pt>
                <c:pt idx="11922">
                  <c:v>8.8689599999999995</c:v>
                </c:pt>
                <c:pt idx="11923">
                  <c:v>3.4575200000000001</c:v>
                </c:pt>
                <c:pt idx="11924">
                  <c:v>4.2684300000000004</c:v>
                </c:pt>
                <c:pt idx="11925">
                  <c:v>2.6625999999999999</c:v>
                </c:pt>
                <c:pt idx="11926">
                  <c:v>3.3452299999999999</c:v>
                </c:pt>
                <c:pt idx="11927">
                  <c:v>7.4877900000000004</c:v>
                </c:pt>
                <c:pt idx="11928">
                  <c:v>7.7885299999999997</c:v>
                </c:pt>
                <c:pt idx="11929">
                  <c:v>5.9269100000000003</c:v>
                </c:pt>
                <c:pt idx="11930">
                  <c:v>2.1562399999999999</c:v>
                </c:pt>
                <c:pt idx="11931">
                  <c:v>3.24966</c:v>
                </c:pt>
                <c:pt idx="11932">
                  <c:v>2.9105799999999999</c:v>
                </c:pt>
                <c:pt idx="11933">
                  <c:v>2.1260300000000001</c:v>
                </c:pt>
                <c:pt idx="11934">
                  <c:v>3.5567799999999998</c:v>
                </c:pt>
                <c:pt idx="11935">
                  <c:v>3.1192799999999998</c:v>
                </c:pt>
                <c:pt idx="11936">
                  <c:v>3.5001500000000001</c:v>
                </c:pt>
                <c:pt idx="11937">
                  <c:v>2.5270700000000001</c:v>
                </c:pt>
                <c:pt idx="11938">
                  <c:v>2.59015</c:v>
                </c:pt>
                <c:pt idx="11939">
                  <c:v>2.4375200000000001</c:v>
                </c:pt>
                <c:pt idx="11940">
                  <c:v>2.72384</c:v>
                </c:pt>
                <c:pt idx="11941">
                  <c:v>2.7987299999999999</c:v>
                </c:pt>
                <c:pt idx="11942">
                  <c:v>3.5784600000000002</c:v>
                </c:pt>
                <c:pt idx="11943">
                  <c:v>2.2884000000000002</c:v>
                </c:pt>
                <c:pt idx="11944">
                  <c:v>4.9465899999999996</c:v>
                </c:pt>
                <c:pt idx="11945">
                  <c:v>3.3223600000000002</c:v>
                </c:pt>
                <c:pt idx="11946">
                  <c:v>4.3650700000000002</c:v>
                </c:pt>
                <c:pt idx="11947">
                  <c:v>4.8506900000000002</c:v>
                </c:pt>
                <c:pt idx="11948">
                  <c:v>6.39818</c:v>
                </c:pt>
                <c:pt idx="11949">
                  <c:v>4.5719099999999999</c:v>
                </c:pt>
                <c:pt idx="11950">
                  <c:v>7.8866399999999999</c:v>
                </c:pt>
                <c:pt idx="11951">
                  <c:v>7.1281699999999999</c:v>
                </c:pt>
                <c:pt idx="11952">
                  <c:v>5.1691000000000003</c:v>
                </c:pt>
                <c:pt idx="11953">
                  <c:v>5.93065</c:v>
                </c:pt>
                <c:pt idx="11954">
                  <c:v>6.0281500000000001</c:v>
                </c:pt>
                <c:pt idx="11955">
                  <c:v>6.8370300000000004</c:v>
                </c:pt>
                <c:pt idx="11956">
                  <c:v>8.5461600000000004</c:v>
                </c:pt>
                <c:pt idx="11957">
                  <c:v>5.8203899999999997</c:v>
                </c:pt>
                <c:pt idx="11958">
                  <c:v>5.0846200000000001</c:v>
                </c:pt>
                <c:pt idx="11959">
                  <c:v>4.2131800000000004</c:v>
                </c:pt>
                <c:pt idx="11960">
                  <c:v>5.6574900000000001</c:v>
                </c:pt>
                <c:pt idx="11961">
                  <c:v>6.1523199999999996</c:v>
                </c:pt>
                <c:pt idx="11962">
                  <c:v>4.7620699999999996</c:v>
                </c:pt>
                <c:pt idx="11963">
                  <c:v>6.6606800000000002</c:v>
                </c:pt>
                <c:pt idx="11964">
                  <c:v>2.59883</c:v>
                </c:pt>
                <c:pt idx="11965">
                  <c:v>3.2982200000000002</c:v>
                </c:pt>
                <c:pt idx="11966">
                  <c:v>5.5794600000000001</c:v>
                </c:pt>
                <c:pt idx="11967">
                  <c:v>4.4729099999999997</c:v>
                </c:pt>
                <c:pt idx="11968">
                  <c:v>4.9892000000000003</c:v>
                </c:pt>
                <c:pt idx="11969">
                  <c:v>2.4948999999999999</c:v>
                </c:pt>
                <c:pt idx="11970">
                  <c:v>6.3150700000000004</c:v>
                </c:pt>
                <c:pt idx="11971">
                  <c:v>5.2284699999999997</c:v>
                </c:pt>
                <c:pt idx="11972">
                  <c:v>7.1835100000000001</c:v>
                </c:pt>
                <c:pt idx="11973">
                  <c:v>4.0425000000000004</c:v>
                </c:pt>
                <c:pt idx="11974">
                  <c:v>6.1211200000000003</c:v>
                </c:pt>
                <c:pt idx="11975">
                  <c:v>6.1125699999999998</c:v>
                </c:pt>
                <c:pt idx="11976">
                  <c:v>9.4952000000000005</c:v>
                </c:pt>
                <c:pt idx="11977">
                  <c:v>9.3479100000000006</c:v>
                </c:pt>
                <c:pt idx="11978">
                  <c:v>2.62805</c:v>
                </c:pt>
                <c:pt idx="11979">
                  <c:v>3.9547099999999999</c:v>
                </c:pt>
                <c:pt idx="11980">
                  <c:v>4.82559</c:v>
                </c:pt>
                <c:pt idx="11981">
                  <c:v>7.5776399999999997</c:v>
                </c:pt>
                <c:pt idx="11982">
                  <c:v>9.4951000000000008</c:v>
                </c:pt>
                <c:pt idx="11983">
                  <c:v>5.6582400000000002</c:v>
                </c:pt>
                <c:pt idx="11984">
                  <c:v>7.92509</c:v>
                </c:pt>
                <c:pt idx="11985">
                  <c:v>6.9522700000000004</c:v>
                </c:pt>
                <c:pt idx="11986">
                  <c:v>9.1949900000000007</c:v>
                </c:pt>
                <c:pt idx="11987">
                  <c:v>4.4936800000000003</c:v>
                </c:pt>
                <c:pt idx="11988">
                  <c:v>7.2366000000000001</c:v>
                </c:pt>
                <c:pt idx="11989">
                  <c:v>7.8456099999999998</c:v>
                </c:pt>
                <c:pt idx="11990">
                  <c:v>7.6388999999999996</c:v>
                </c:pt>
                <c:pt idx="11991">
                  <c:v>6.0294499999999998</c:v>
                </c:pt>
                <c:pt idx="11992">
                  <c:v>6.5202600000000004</c:v>
                </c:pt>
                <c:pt idx="11993">
                  <c:v>7.4673100000000003</c:v>
                </c:pt>
                <c:pt idx="11994">
                  <c:v>5.6565599999999998</c:v>
                </c:pt>
                <c:pt idx="11995">
                  <c:v>5.9403800000000002</c:v>
                </c:pt>
                <c:pt idx="11996">
                  <c:v>6.6198600000000001</c:v>
                </c:pt>
                <c:pt idx="11997">
                  <c:v>6.1486499999999999</c:v>
                </c:pt>
                <c:pt idx="11998">
                  <c:v>3.8087399999999998</c:v>
                </c:pt>
                <c:pt idx="11999">
                  <c:v>9.0403900000000004</c:v>
                </c:pt>
                <c:pt idx="12000">
                  <c:v>6.2515400000000003</c:v>
                </c:pt>
                <c:pt idx="12001">
                  <c:v>4.9486699999999999</c:v>
                </c:pt>
                <c:pt idx="12002">
                  <c:v>6.8898799999999998</c:v>
                </c:pt>
                <c:pt idx="12003">
                  <c:v>7.2773500000000002</c:v>
                </c:pt>
                <c:pt idx="12004">
                  <c:v>4.6734799999999996</c:v>
                </c:pt>
                <c:pt idx="12005">
                  <c:v>8.4068000000000005</c:v>
                </c:pt>
                <c:pt idx="12006">
                  <c:v>4.2648900000000003</c:v>
                </c:pt>
                <c:pt idx="12007">
                  <c:v>5.6022600000000002</c:v>
                </c:pt>
                <c:pt idx="12008">
                  <c:v>6.8600599999999998</c:v>
                </c:pt>
                <c:pt idx="12009">
                  <c:v>7.5852199999999996</c:v>
                </c:pt>
                <c:pt idx="12010">
                  <c:v>4.9176500000000001</c:v>
                </c:pt>
                <c:pt idx="12011">
                  <c:v>5.6629699999999996</c:v>
                </c:pt>
                <c:pt idx="12012">
                  <c:v>6.8906400000000003</c:v>
                </c:pt>
                <c:pt idx="12013">
                  <c:v>6.6699599999999997</c:v>
                </c:pt>
                <c:pt idx="12014">
                  <c:v>6.3205400000000003</c:v>
                </c:pt>
                <c:pt idx="12015">
                  <c:v>6.9778000000000002</c:v>
                </c:pt>
                <c:pt idx="12016">
                  <c:v>5.6548800000000004</c:v>
                </c:pt>
                <c:pt idx="12017">
                  <c:v>6.0035600000000002</c:v>
                </c:pt>
                <c:pt idx="12018">
                  <c:v>5.0836499999999996</c:v>
                </c:pt>
                <c:pt idx="12019">
                  <c:v>5.8159799999999997</c:v>
                </c:pt>
                <c:pt idx="12020">
                  <c:v>8.4770599999999998</c:v>
                </c:pt>
                <c:pt idx="12021">
                  <c:v>5.8984199999999998</c:v>
                </c:pt>
                <c:pt idx="12022">
                  <c:v>6.36944</c:v>
                </c:pt>
                <c:pt idx="12023">
                  <c:v>9.7290700000000001</c:v>
                </c:pt>
                <c:pt idx="12024">
                  <c:v>6.4316300000000002</c:v>
                </c:pt>
                <c:pt idx="12025">
                  <c:v>7.4946400000000004</c:v>
                </c:pt>
                <c:pt idx="12026">
                  <c:v>6.5042900000000001</c:v>
                </c:pt>
                <c:pt idx="12027">
                  <c:v>9.8344000000000005</c:v>
                </c:pt>
                <c:pt idx="12028">
                  <c:v>4.5871599999999999</c:v>
                </c:pt>
                <c:pt idx="12029">
                  <c:v>4.8035699999999997</c:v>
                </c:pt>
                <c:pt idx="12030">
                  <c:v>5.68682</c:v>
                </c:pt>
                <c:pt idx="12031">
                  <c:v>5.3468799999999996</c:v>
                </c:pt>
                <c:pt idx="12032">
                  <c:v>4.9582499999999996</c:v>
                </c:pt>
                <c:pt idx="12033">
                  <c:v>5.4431799999999999</c:v>
                </c:pt>
                <c:pt idx="12034">
                  <c:v>4.9429600000000002</c:v>
                </c:pt>
                <c:pt idx="12035">
                  <c:v>5.9333999999999998</c:v>
                </c:pt>
                <c:pt idx="12036">
                  <c:v>5.56175</c:v>
                </c:pt>
                <c:pt idx="12037">
                  <c:v>4.7621399999999996</c:v>
                </c:pt>
                <c:pt idx="12038">
                  <c:v>8.4688499999999998</c:v>
                </c:pt>
                <c:pt idx="12039">
                  <c:v>8.1137599999999992</c:v>
                </c:pt>
                <c:pt idx="12040">
                  <c:v>5.5370499999999998</c:v>
                </c:pt>
                <c:pt idx="12041">
                  <c:v>6.5443199999999999</c:v>
                </c:pt>
                <c:pt idx="12042">
                  <c:v>7.6493700000000002</c:v>
                </c:pt>
                <c:pt idx="12043">
                  <c:v>5.6506800000000004</c:v>
                </c:pt>
                <c:pt idx="12044">
                  <c:v>8.1238200000000003</c:v>
                </c:pt>
                <c:pt idx="12045">
                  <c:v>5.66561</c:v>
                </c:pt>
                <c:pt idx="12046">
                  <c:v>6.8850499999999997</c:v>
                </c:pt>
                <c:pt idx="12047">
                  <c:v>10.01756</c:v>
                </c:pt>
                <c:pt idx="12048">
                  <c:v>8.4936199999999999</c:v>
                </c:pt>
                <c:pt idx="12049">
                  <c:v>7.0305499999999999</c:v>
                </c:pt>
                <c:pt idx="12050">
                  <c:v>8.1491600000000002</c:v>
                </c:pt>
                <c:pt idx="12051">
                  <c:v>7.0969300000000004</c:v>
                </c:pt>
                <c:pt idx="12052">
                  <c:v>8.4659099999999992</c:v>
                </c:pt>
                <c:pt idx="12053">
                  <c:v>6.2800700000000003</c:v>
                </c:pt>
                <c:pt idx="12054">
                  <c:v>5.6904300000000001</c:v>
                </c:pt>
                <c:pt idx="12055">
                  <c:v>7.26417</c:v>
                </c:pt>
                <c:pt idx="12056">
                  <c:v>5.5282999999999998</c:v>
                </c:pt>
                <c:pt idx="12057">
                  <c:v>9.4032199999999992</c:v>
                </c:pt>
                <c:pt idx="12058">
                  <c:v>8.5280000000000005</c:v>
                </c:pt>
                <c:pt idx="12059">
                  <c:v>6.1486999999999998</c:v>
                </c:pt>
                <c:pt idx="12060">
                  <c:v>6.72079</c:v>
                </c:pt>
                <c:pt idx="12061">
                  <c:v>8.5926200000000001</c:v>
                </c:pt>
                <c:pt idx="12062">
                  <c:v>6.09368</c:v>
                </c:pt>
                <c:pt idx="12063">
                  <c:v>5.4661</c:v>
                </c:pt>
                <c:pt idx="12064">
                  <c:v>3.7479300000000002</c:v>
                </c:pt>
                <c:pt idx="12065">
                  <c:v>3.0455700000000001</c:v>
                </c:pt>
                <c:pt idx="12066">
                  <c:v>7.3009000000000004</c:v>
                </c:pt>
                <c:pt idx="12067">
                  <c:v>5.4910899999999998</c:v>
                </c:pt>
                <c:pt idx="12068">
                  <c:v>5.8099400000000001</c:v>
                </c:pt>
                <c:pt idx="12069">
                  <c:v>4.66228</c:v>
                </c:pt>
                <c:pt idx="12070">
                  <c:v>4.8561300000000003</c:v>
                </c:pt>
                <c:pt idx="12071">
                  <c:v>6.7910500000000003</c:v>
                </c:pt>
                <c:pt idx="12072">
                  <c:v>3.1539999999999999</c:v>
                </c:pt>
                <c:pt idx="12073">
                  <c:v>6.0916399999999999</c:v>
                </c:pt>
                <c:pt idx="12074">
                  <c:v>5.85947</c:v>
                </c:pt>
                <c:pt idx="12075">
                  <c:v>4.6791</c:v>
                </c:pt>
                <c:pt idx="12076">
                  <c:v>5.3406000000000002</c:v>
                </c:pt>
                <c:pt idx="12077">
                  <c:v>5.7256299999999998</c:v>
                </c:pt>
                <c:pt idx="12078">
                  <c:v>7.4690700000000003</c:v>
                </c:pt>
                <c:pt idx="12079">
                  <c:v>6.67103</c:v>
                </c:pt>
                <c:pt idx="12080">
                  <c:v>4.4751099999999999</c:v>
                </c:pt>
                <c:pt idx="12081">
                  <c:v>3.5948500000000001</c:v>
                </c:pt>
                <c:pt idx="12082">
                  <c:v>7.3283300000000002</c:v>
                </c:pt>
                <c:pt idx="12083">
                  <c:v>6.1000199999999998</c:v>
                </c:pt>
                <c:pt idx="12084">
                  <c:v>7.1811699999999998</c:v>
                </c:pt>
                <c:pt idx="12085">
                  <c:v>3.9906100000000002</c:v>
                </c:pt>
                <c:pt idx="12086">
                  <c:v>4.1490799999999997</c:v>
                </c:pt>
                <c:pt idx="12087">
                  <c:v>11.111230000000001</c:v>
                </c:pt>
                <c:pt idx="12088">
                  <c:v>7.09206</c:v>
                </c:pt>
                <c:pt idx="12089">
                  <c:v>3.5463300000000002</c:v>
                </c:pt>
                <c:pt idx="12090">
                  <c:v>6.1591100000000001</c:v>
                </c:pt>
                <c:pt idx="12091">
                  <c:v>5.8823800000000004</c:v>
                </c:pt>
                <c:pt idx="12092">
                  <c:v>3.7585999999999999</c:v>
                </c:pt>
                <c:pt idx="12093">
                  <c:v>5.2410800000000002</c:v>
                </c:pt>
                <c:pt idx="12094">
                  <c:v>7.64107</c:v>
                </c:pt>
                <c:pt idx="12095">
                  <c:v>7.66113</c:v>
                </c:pt>
                <c:pt idx="12096">
                  <c:v>4.5915900000000001</c:v>
                </c:pt>
                <c:pt idx="12097">
                  <c:v>5.6582400000000002</c:v>
                </c:pt>
                <c:pt idx="12098">
                  <c:v>6.1499600000000001</c:v>
                </c:pt>
                <c:pt idx="12099">
                  <c:v>5.7734800000000002</c:v>
                </c:pt>
                <c:pt idx="12100">
                  <c:v>5.6711900000000002</c:v>
                </c:pt>
                <c:pt idx="12101">
                  <c:v>3.10684</c:v>
                </c:pt>
                <c:pt idx="12102">
                  <c:v>6.4257299999999997</c:v>
                </c:pt>
                <c:pt idx="12103">
                  <c:v>4.3677000000000001</c:v>
                </c:pt>
                <c:pt idx="12104">
                  <c:v>3.41262</c:v>
                </c:pt>
                <c:pt idx="12105">
                  <c:v>6.9078799999999996</c:v>
                </c:pt>
                <c:pt idx="12106">
                  <c:v>11.1249</c:v>
                </c:pt>
                <c:pt idx="12107">
                  <c:v>8.0002700000000004</c:v>
                </c:pt>
                <c:pt idx="12108">
                  <c:v>5.5739599999999996</c:v>
                </c:pt>
                <c:pt idx="12109">
                  <c:v>6.8985700000000003</c:v>
                </c:pt>
                <c:pt idx="12110">
                  <c:v>5.8478899999999996</c:v>
                </c:pt>
                <c:pt idx="12111">
                  <c:v>2.1611500000000001</c:v>
                </c:pt>
                <c:pt idx="12112">
                  <c:v>6.3036799999999999</c:v>
                </c:pt>
                <c:pt idx="12113">
                  <c:v>7.3559099999999997</c:v>
                </c:pt>
                <c:pt idx="12114">
                  <c:v>4.5071099999999999</c:v>
                </c:pt>
                <c:pt idx="12115">
                  <c:v>6.4382799999999998</c:v>
                </c:pt>
                <c:pt idx="12116">
                  <c:v>5.6240300000000003</c:v>
                </c:pt>
                <c:pt idx="12117">
                  <c:v>4.8173599999999999</c:v>
                </c:pt>
                <c:pt idx="12118">
                  <c:v>2.6985000000000001</c:v>
                </c:pt>
                <c:pt idx="12119">
                  <c:v>2.9369000000000001</c:v>
                </c:pt>
                <c:pt idx="12120">
                  <c:v>3.02786</c:v>
                </c:pt>
                <c:pt idx="12121">
                  <c:v>4.3102799999999997</c:v>
                </c:pt>
                <c:pt idx="12122">
                  <c:v>1.74596</c:v>
                </c:pt>
                <c:pt idx="12123">
                  <c:v>2.5276299999999998</c:v>
                </c:pt>
                <c:pt idx="12124">
                  <c:v>6.2273100000000001</c:v>
                </c:pt>
                <c:pt idx="12125">
                  <c:v>5.5124500000000003</c:v>
                </c:pt>
                <c:pt idx="12126">
                  <c:v>2.0598100000000001</c:v>
                </c:pt>
                <c:pt idx="12127">
                  <c:v>5.6554200000000003</c:v>
                </c:pt>
                <c:pt idx="12128">
                  <c:v>7.0885999999999996</c:v>
                </c:pt>
                <c:pt idx="12129">
                  <c:v>6.1919599999999999</c:v>
                </c:pt>
                <c:pt idx="12130">
                  <c:v>2.5483799999999999</c:v>
                </c:pt>
                <c:pt idx="12131">
                  <c:v>5.9593600000000002</c:v>
                </c:pt>
                <c:pt idx="12132">
                  <c:v>4.7022300000000001</c:v>
                </c:pt>
                <c:pt idx="12133">
                  <c:v>4.5763299999999996</c:v>
                </c:pt>
                <c:pt idx="12134">
                  <c:v>3.03138</c:v>
                </c:pt>
                <c:pt idx="12135">
                  <c:v>2.1978900000000001</c:v>
                </c:pt>
                <c:pt idx="12136">
                  <c:v>3.8015400000000001</c:v>
                </c:pt>
                <c:pt idx="12137">
                  <c:v>6.31806</c:v>
                </c:pt>
                <c:pt idx="12138">
                  <c:v>4.6316499999999996</c:v>
                </c:pt>
                <c:pt idx="12139">
                  <c:v>6.2275900000000002</c:v>
                </c:pt>
                <c:pt idx="12140">
                  <c:v>4.7794499999999998</c:v>
                </c:pt>
                <c:pt idx="12141">
                  <c:v>2.3761000000000001</c:v>
                </c:pt>
                <c:pt idx="12142">
                  <c:v>6.50847</c:v>
                </c:pt>
                <c:pt idx="12143">
                  <c:v>4.1763199999999996</c:v>
                </c:pt>
                <c:pt idx="12144">
                  <c:v>3.32538</c:v>
                </c:pt>
                <c:pt idx="12145">
                  <c:v>5.2621200000000004</c:v>
                </c:pt>
                <c:pt idx="12146">
                  <c:v>7.0426399999999996</c:v>
                </c:pt>
                <c:pt idx="12147">
                  <c:v>3.99837</c:v>
                </c:pt>
                <c:pt idx="12148">
                  <c:v>4.6959600000000004</c:v>
                </c:pt>
                <c:pt idx="12149">
                  <c:v>5.5578200000000004</c:v>
                </c:pt>
                <c:pt idx="12150">
                  <c:v>6.8979900000000001</c:v>
                </c:pt>
                <c:pt idx="12151">
                  <c:v>2.5564900000000002</c:v>
                </c:pt>
                <c:pt idx="12152">
                  <c:v>3.3142499999999999</c:v>
                </c:pt>
                <c:pt idx="12153">
                  <c:v>7.7083399999999997</c:v>
                </c:pt>
                <c:pt idx="12154">
                  <c:v>6.4571300000000003</c:v>
                </c:pt>
                <c:pt idx="12155">
                  <c:v>6.2027799999999997</c:v>
                </c:pt>
                <c:pt idx="12156">
                  <c:v>5.8629699999999998</c:v>
                </c:pt>
                <c:pt idx="12157">
                  <c:v>3.25807</c:v>
                </c:pt>
                <c:pt idx="12158">
                  <c:v>4.84945</c:v>
                </c:pt>
                <c:pt idx="12159">
                  <c:v>5.81576</c:v>
                </c:pt>
                <c:pt idx="12160">
                  <c:v>4.8541999999999996</c:v>
                </c:pt>
                <c:pt idx="12161">
                  <c:v>3.5680200000000002</c:v>
                </c:pt>
                <c:pt idx="12162">
                  <c:v>2.2530299999999999</c:v>
                </c:pt>
                <c:pt idx="12163">
                  <c:v>2.2947299999999999</c:v>
                </c:pt>
                <c:pt idx="12164">
                  <c:v>6.72492</c:v>
                </c:pt>
                <c:pt idx="12165">
                  <c:v>8.1729599999999998</c:v>
                </c:pt>
                <c:pt idx="12166">
                  <c:v>5.2279</c:v>
                </c:pt>
                <c:pt idx="12167">
                  <c:v>4.7499799999999999</c:v>
                </c:pt>
                <c:pt idx="12168">
                  <c:v>6.4792300000000003</c:v>
                </c:pt>
                <c:pt idx="12169">
                  <c:v>7.4111099999999999</c:v>
                </c:pt>
                <c:pt idx="12170">
                  <c:v>4.8058399999999999</c:v>
                </c:pt>
                <c:pt idx="12171">
                  <c:v>2.2818399999999999</c:v>
                </c:pt>
                <c:pt idx="12172">
                  <c:v>5.5787899999999997</c:v>
                </c:pt>
                <c:pt idx="12173">
                  <c:v>4.5184899999999999</c:v>
                </c:pt>
                <c:pt idx="12174">
                  <c:v>4.7712599999999998</c:v>
                </c:pt>
                <c:pt idx="12175">
                  <c:v>2.6985000000000001</c:v>
                </c:pt>
                <c:pt idx="12176">
                  <c:v>3.6050399999999998</c:v>
                </c:pt>
                <c:pt idx="12177">
                  <c:v>4.98977</c:v>
                </c:pt>
                <c:pt idx="12178">
                  <c:v>4.3503800000000004</c:v>
                </c:pt>
                <c:pt idx="12179">
                  <c:v>2.4964200000000001</c:v>
                </c:pt>
                <c:pt idx="12180">
                  <c:v>5.7991099999999998</c:v>
                </c:pt>
                <c:pt idx="12181">
                  <c:v>8.6650299999999998</c:v>
                </c:pt>
                <c:pt idx="12182">
                  <c:v>6.58012</c:v>
                </c:pt>
                <c:pt idx="12183">
                  <c:v>5.5692199999999996</c:v>
                </c:pt>
                <c:pt idx="12184">
                  <c:v>5.8083600000000004</c:v>
                </c:pt>
                <c:pt idx="12185">
                  <c:v>5.7984600000000004</c:v>
                </c:pt>
                <c:pt idx="12186">
                  <c:v>3.98</c:v>
                </c:pt>
                <c:pt idx="12187">
                  <c:v>5.6057300000000003</c:v>
                </c:pt>
                <c:pt idx="12188">
                  <c:v>6.16214</c:v>
                </c:pt>
                <c:pt idx="12189">
                  <c:v>2.66527</c:v>
                </c:pt>
                <c:pt idx="12190">
                  <c:v>8.5070999999999994</c:v>
                </c:pt>
                <c:pt idx="12191">
                  <c:v>7.9182699999999997</c:v>
                </c:pt>
                <c:pt idx="12192">
                  <c:v>9.0094600000000007</c:v>
                </c:pt>
                <c:pt idx="12193">
                  <c:v>5.6280299999999999</c:v>
                </c:pt>
                <c:pt idx="12194">
                  <c:v>5.1538000000000004</c:v>
                </c:pt>
                <c:pt idx="12195">
                  <c:v>6.0880799999999997</c:v>
                </c:pt>
                <c:pt idx="12196">
                  <c:v>3.2826200000000001</c:v>
                </c:pt>
                <c:pt idx="12197">
                  <c:v>4.17706</c:v>
                </c:pt>
                <c:pt idx="12198">
                  <c:v>6.8706100000000001</c:v>
                </c:pt>
                <c:pt idx="12199">
                  <c:v>6.3068200000000001</c:v>
                </c:pt>
                <c:pt idx="12200">
                  <c:v>5.6736300000000002</c:v>
                </c:pt>
                <c:pt idx="12201">
                  <c:v>7.6137499999999996</c:v>
                </c:pt>
                <c:pt idx="12202">
                  <c:v>6.6314799999999998</c:v>
                </c:pt>
                <c:pt idx="12203">
                  <c:v>4.3238399999999997</c:v>
                </c:pt>
                <c:pt idx="12204">
                  <c:v>6.4871499999999997</c:v>
                </c:pt>
                <c:pt idx="12205">
                  <c:v>3.6779299999999999</c:v>
                </c:pt>
                <c:pt idx="12206">
                  <c:v>5.6348399999999996</c:v>
                </c:pt>
                <c:pt idx="12207">
                  <c:v>5.5580299999999996</c:v>
                </c:pt>
                <c:pt idx="12208">
                  <c:v>5.6237199999999996</c:v>
                </c:pt>
                <c:pt idx="12209">
                  <c:v>5.8739999999999997</c:v>
                </c:pt>
                <c:pt idx="12210">
                  <c:v>5.5813300000000003</c:v>
                </c:pt>
                <c:pt idx="12211">
                  <c:v>5.0614999999999997</c:v>
                </c:pt>
                <c:pt idx="12212">
                  <c:v>7.4020299999999999</c:v>
                </c:pt>
                <c:pt idx="12213">
                  <c:v>4.14419</c:v>
                </c:pt>
                <c:pt idx="12214">
                  <c:v>6.3132400000000004</c:v>
                </c:pt>
                <c:pt idx="12215">
                  <c:v>3.5194299999999998</c:v>
                </c:pt>
                <c:pt idx="12216">
                  <c:v>7.8221499999999997</c:v>
                </c:pt>
                <c:pt idx="12217">
                  <c:v>5.6186999999999996</c:v>
                </c:pt>
                <c:pt idx="12218">
                  <c:v>7.0727599999999997</c:v>
                </c:pt>
                <c:pt idx="12219">
                  <c:v>2.18316</c:v>
                </c:pt>
                <c:pt idx="12220">
                  <c:v>5.4567199999999998</c:v>
                </c:pt>
                <c:pt idx="12221">
                  <c:v>1.95848</c:v>
                </c:pt>
                <c:pt idx="12222">
                  <c:v>2.0038399999999998</c:v>
                </c:pt>
                <c:pt idx="12223">
                  <c:v>5.3341700000000003</c:v>
                </c:pt>
                <c:pt idx="12224">
                  <c:v>4.1261599999999996</c:v>
                </c:pt>
                <c:pt idx="12225">
                  <c:v>3.4323100000000002</c:v>
                </c:pt>
                <c:pt idx="12226">
                  <c:v>4.0248999999999997</c:v>
                </c:pt>
                <c:pt idx="12227">
                  <c:v>2.71875</c:v>
                </c:pt>
                <c:pt idx="12228">
                  <c:v>2.84456</c:v>
                </c:pt>
                <c:pt idx="12229">
                  <c:v>2.1311499999999999</c:v>
                </c:pt>
                <c:pt idx="12230">
                  <c:v>2.2932299999999999</c:v>
                </c:pt>
                <c:pt idx="12231">
                  <c:v>4.0103900000000001</c:v>
                </c:pt>
                <c:pt idx="12232">
                  <c:v>5.5007999999999999</c:v>
                </c:pt>
                <c:pt idx="12233">
                  <c:v>6.9911300000000001</c:v>
                </c:pt>
                <c:pt idx="12234">
                  <c:v>5.7241499999999998</c:v>
                </c:pt>
                <c:pt idx="12235">
                  <c:v>5.3189599999999997</c:v>
                </c:pt>
                <c:pt idx="12236">
                  <c:v>5.2012600000000004</c:v>
                </c:pt>
                <c:pt idx="12237">
                  <c:v>2.6646800000000002</c:v>
                </c:pt>
                <c:pt idx="12238">
                  <c:v>6.0244200000000001</c:v>
                </c:pt>
                <c:pt idx="12239">
                  <c:v>7.3770100000000003</c:v>
                </c:pt>
                <c:pt idx="12240">
                  <c:v>4.2215600000000002</c:v>
                </c:pt>
                <c:pt idx="12241">
                  <c:v>8.6807700000000008</c:v>
                </c:pt>
                <c:pt idx="12242">
                  <c:v>3.0191499999999998</c:v>
                </c:pt>
                <c:pt idx="12243">
                  <c:v>3.29311</c:v>
                </c:pt>
                <c:pt idx="12244">
                  <c:v>5.3405100000000001</c:v>
                </c:pt>
                <c:pt idx="12245">
                  <c:v>5.85175</c:v>
                </c:pt>
                <c:pt idx="12246">
                  <c:v>3.9753799999999999</c:v>
                </c:pt>
                <c:pt idx="12247">
                  <c:v>6.2000799999999998</c:v>
                </c:pt>
                <c:pt idx="12248">
                  <c:v>6.1748900000000004</c:v>
                </c:pt>
                <c:pt idx="12249">
                  <c:v>5.1279300000000001</c:v>
                </c:pt>
                <c:pt idx="12250">
                  <c:v>6.2545000000000002</c:v>
                </c:pt>
                <c:pt idx="12251">
                  <c:v>7.4442500000000003</c:v>
                </c:pt>
                <c:pt idx="12252">
                  <c:v>4.5491099999999998</c:v>
                </c:pt>
                <c:pt idx="12253">
                  <c:v>3.3423600000000002</c:v>
                </c:pt>
                <c:pt idx="12254">
                  <c:v>3.8773399999999998</c:v>
                </c:pt>
                <c:pt idx="12255">
                  <c:v>5.6470599999999997</c:v>
                </c:pt>
                <c:pt idx="12256">
                  <c:v>8.2986299999999993</c:v>
                </c:pt>
                <c:pt idx="12257">
                  <c:v>10.00774</c:v>
                </c:pt>
                <c:pt idx="12258">
                  <c:v>8.7893100000000004</c:v>
                </c:pt>
                <c:pt idx="12259">
                  <c:v>5.0119600000000002</c:v>
                </c:pt>
                <c:pt idx="12260">
                  <c:v>5.8306199999999997</c:v>
                </c:pt>
                <c:pt idx="12261">
                  <c:v>3.48291</c:v>
                </c:pt>
                <c:pt idx="12262">
                  <c:v>4.2779199999999999</c:v>
                </c:pt>
                <c:pt idx="12263">
                  <c:v>6.67</c:v>
                </c:pt>
                <c:pt idx="12264">
                  <c:v>5.36714</c:v>
                </c:pt>
                <c:pt idx="12265">
                  <c:v>3.0228600000000001</c:v>
                </c:pt>
                <c:pt idx="12266">
                  <c:v>7.0817800000000002</c:v>
                </c:pt>
                <c:pt idx="12267">
                  <c:v>6.6940999999999997</c:v>
                </c:pt>
                <c:pt idx="12268">
                  <c:v>9.3084500000000006</c:v>
                </c:pt>
                <c:pt idx="12269">
                  <c:v>7.0751600000000003</c:v>
                </c:pt>
                <c:pt idx="12270">
                  <c:v>5.24322</c:v>
                </c:pt>
                <c:pt idx="12271">
                  <c:v>6.6332500000000003</c:v>
                </c:pt>
                <c:pt idx="12272">
                  <c:v>7.0464700000000002</c:v>
                </c:pt>
                <c:pt idx="12273">
                  <c:v>6.5572499999999998</c:v>
                </c:pt>
                <c:pt idx="12274">
                  <c:v>5.6076199999999998</c:v>
                </c:pt>
                <c:pt idx="12275">
                  <c:v>5.9512299999999998</c:v>
                </c:pt>
                <c:pt idx="12276">
                  <c:v>6.1382899999999996</c:v>
                </c:pt>
                <c:pt idx="12277">
                  <c:v>5.4177900000000001</c:v>
                </c:pt>
                <c:pt idx="12278">
                  <c:v>6.6112000000000002</c:v>
                </c:pt>
                <c:pt idx="12279">
                  <c:v>6.4554</c:v>
                </c:pt>
                <c:pt idx="12280">
                  <c:v>6.3920899999999996</c:v>
                </c:pt>
                <c:pt idx="12281">
                  <c:v>8.4470600000000005</c:v>
                </c:pt>
                <c:pt idx="12282">
                  <c:v>7.4743700000000004</c:v>
                </c:pt>
                <c:pt idx="12283">
                  <c:v>4.4287000000000001</c:v>
                </c:pt>
                <c:pt idx="12284">
                  <c:v>7.2569499999999998</c:v>
                </c:pt>
                <c:pt idx="12285">
                  <c:v>5.7527299999999997</c:v>
                </c:pt>
                <c:pt idx="12286">
                  <c:v>5.6039099999999999</c:v>
                </c:pt>
                <c:pt idx="12287">
                  <c:v>7.9195599999999997</c:v>
                </c:pt>
                <c:pt idx="12288">
                  <c:v>5.1938000000000004</c:v>
                </c:pt>
                <c:pt idx="12289">
                  <c:v>4.9641599999999997</c:v>
                </c:pt>
                <c:pt idx="12290">
                  <c:v>6.4447400000000004</c:v>
                </c:pt>
                <c:pt idx="12291">
                  <c:v>5.6316100000000002</c:v>
                </c:pt>
                <c:pt idx="12292">
                  <c:v>5.0018599999999998</c:v>
                </c:pt>
                <c:pt idx="12293">
                  <c:v>4.7258599999999999</c:v>
                </c:pt>
                <c:pt idx="12294">
                  <c:v>5.82524</c:v>
                </c:pt>
                <c:pt idx="12295">
                  <c:v>5.81271</c:v>
                </c:pt>
                <c:pt idx="12296">
                  <c:v>7.2419700000000002</c:v>
                </c:pt>
                <c:pt idx="12297">
                  <c:v>7.71129</c:v>
                </c:pt>
                <c:pt idx="12298">
                  <c:v>6.8965500000000004</c:v>
                </c:pt>
                <c:pt idx="12299">
                  <c:v>6.2293200000000004</c:v>
                </c:pt>
                <c:pt idx="12300">
                  <c:v>4.9486400000000001</c:v>
                </c:pt>
                <c:pt idx="12301">
                  <c:v>5.2751700000000001</c:v>
                </c:pt>
                <c:pt idx="12302">
                  <c:v>5.50685</c:v>
                </c:pt>
                <c:pt idx="12303">
                  <c:v>6.4571699999999996</c:v>
                </c:pt>
                <c:pt idx="12304">
                  <c:v>3.42395</c:v>
                </c:pt>
                <c:pt idx="12305">
                  <c:v>7.7841699999999996</c:v>
                </c:pt>
                <c:pt idx="12306">
                  <c:v>4.2779199999999999</c:v>
                </c:pt>
                <c:pt idx="12307">
                  <c:v>6.9029800000000003</c:v>
                </c:pt>
                <c:pt idx="12308">
                  <c:v>3.2395800000000001</c:v>
                </c:pt>
                <c:pt idx="12309">
                  <c:v>3.35738</c:v>
                </c:pt>
                <c:pt idx="12310">
                  <c:v>3.23698</c:v>
                </c:pt>
                <c:pt idx="12311">
                  <c:v>5.5550699999999997</c:v>
                </c:pt>
                <c:pt idx="12312">
                  <c:v>4.2917899999999998</c:v>
                </c:pt>
                <c:pt idx="12313">
                  <c:v>2.9671599999999998</c:v>
                </c:pt>
                <c:pt idx="12314">
                  <c:v>2.89208</c:v>
                </c:pt>
                <c:pt idx="12315">
                  <c:v>4.4703200000000001</c:v>
                </c:pt>
                <c:pt idx="12316">
                  <c:v>3.6323400000000001</c:v>
                </c:pt>
                <c:pt idx="12317">
                  <c:v>3.35128</c:v>
                </c:pt>
                <c:pt idx="12318">
                  <c:v>2.1893199999999999</c:v>
                </c:pt>
                <c:pt idx="12319">
                  <c:v>2.29088</c:v>
                </c:pt>
                <c:pt idx="12320">
                  <c:v>3.07768</c:v>
                </c:pt>
                <c:pt idx="12321">
                  <c:v>2.90985</c:v>
                </c:pt>
                <c:pt idx="12322">
                  <c:v>2.36015</c:v>
                </c:pt>
                <c:pt idx="12323">
                  <c:v>2.66418</c:v>
                </c:pt>
                <c:pt idx="12324">
                  <c:v>3.5482800000000001</c:v>
                </c:pt>
                <c:pt idx="12325">
                  <c:v>1.86188</c:v>
                </c:pt>
                <c:pt idx="12326">
                  <c:v>4.4625399999999997</c:v>
                </c:pt>
                <c:pt idx="12327">
                  <c:v>3.1711200000000002</c:v>
                </c:pt>
                <c:pt idx="12328">
                  <c:v>3.65035</c:v>
                </c:pt>
                <c:pt idx="12329">
                  <c:v>2.4638100000000001</c:v>
                </c:pt>
                <c:pt idx="12330">
                  <c:v>3.0707</c:v>
                </c:pt>
                <c:pt idx="12331">
                  <c:v>4.4598399999999998</c:v>
                </c:pt>
                <c:pt idx="12332">
                  <c:v>3.8462700000000001</c:v>
                </c:pt>
                <c:pt idx="12333">
                  <c:v>2.5838100000000002</c:v>
                </c:pt>
                <c:pt idx="12334">
                  <c:v>5.6100199999999996</c:v>
                </c:pt>
                <c:pt idx="12335">
                  <c:v>2.7963900000000002</c:v>
                </c:pt>
                <c:pt idx="12336">
                  <c:v>2.34402</c:v>
                </c:pt>
                <c:pt idx="12337">
                  <c:v>2.3884099999999999</c:v>
                </c:pt>
                <c:pt idx="12338">
                  <c:v>4.7046400000000004</c:v>
                </c:pt>
                <c:pt idx="12339">
                  <c:v>3.8463599999999998</c:v>
                </c:pt>
                <c:pt idx="12340">
                  <c:v>4.5499200000000002</c:v>
                </c:pt>
                <c:pt idx="12341">
                  <c:v>3.8411499999999998</c:v>
                </c:pt>
                <c:pt idx="12342">
                  <c:v>1.95848</c:v>
                </c:pt>
                <c:pt idx="12343">
                  <c:v>2.6256699999999999</c:v>
                </c:pt>
                <c:pt idx="12344">
                  <c:v>2.6539700000000002</c:v>
                </c:pt>
                <c:pt idx="12345">
                  <c:v>6.0902799999999999</c:v>
                </c:pt>
                <c:pt idx="12346">
                  <c:v>5.9955999999999996</c:v>
                </c:pt>
                <c:pt idx="12347">
                  <c:v>4.4638799999999996</c:v>
                </c:pt>
                <c:pt idx="12348">
                  <c:v>6.0104800000000003</c:v>
                </c:pt>
                <c:pt idx="12349">
                  <c:v>4.5107699999999999</c:v>
                </c:pt>
                <c:pt idx="12350">
                  <c:v>7.4650999999999996</c:v>
                </c:pt>
                <c:pt idx="12351">
                  <c:v>2.3669799999999999</c:v>
                </c:pt>
                <c:pt idx="12352">
                  <c:v>6.8002399999999996</c:v>
                </c:pt>
                <c:pt idx="12353">
                  <c:v>3.46014</c:v>
                </c:pt>
                <c:pt idx="12354">
                  <c:v>7.99763</c:v>
                </c:pt>
                <c:pt idx="12355">
                  <c:v>2.4641700000000002</c:v>
                </c:pt>
                <c:pt idx="12356">
                  <c:v>2.37656</c:v>
                </c:pt>
                <c:pt idx="12357">
                  <c:v>2.3192599999999999</c:v>
                </c:pt>
                <c:pt idx="12358">
                  <c:v>4.8155200000000002</c:v>
                </c:pt>
                <c:pt idx="12359">
                  <c:v>8.1285699999999999</c:v>
                </c:pt>
                <c:pt idx="12360">
                  <c:v>2.59883</c:v>
                </c:pt>
                <c:pt idx="12361">
                  <c:v>2.4553099999999999</c:v>
                </c:pt>
                <c:pt idx="12362">
                  <c:v>2.2278699999999998</c:v>
                </c:pt>
                <c:pt idx="12363">
                  <c:v>1.85947</c:v>
                </c:pt>
                <c:pt idx="12364">
                  <c:v>3.7798799999999999</c:v>
                </c:pt>
                <c:pt idx="12365">
                  <c:v>3.5573700000000001</c:v>
                </c:pt>
                <c:pt idx="12366">
                  <c:v>5.9606599999999998</c:v>
                </c:pt>
                <c:pt idx="12367">
                  <c:v>3.1928399999999999</c:v>
                </c:pt>
                <c:pt idx="12368">
                  <c:v>3.2761</c:v>
                </c:pt>
                <c:pt idx="12369">
                  <c:v>5.6773600000000002</c:v>
                </c:pt>
                <c:pt idx="12370">
                  <c:v>3.1693699999999998</c:v>
                </c:pt>
                <c:pt idx="12371">
                  <c:v>2.5885099999999999</c:v>
                </c:pt>
                <c:pt idx="12372">
                  <c:v>5.5261100000000001</c:v>
                </c:pt>
                <c:pt idx="12373">
                  <c:v>1.95848</c:v>
                </c:pt>
                <c:pt idx="12374">
                  <c:v>7.3665099999999999</c:v>
                </c:pt>
                <c:pt idx="12375">
                  <c:v>2.6966199999999998</c:v>
                </c:pt>
                <c:pt idx="12376">
                  <c:v>2.6093000000000002</c:v>
                </c:pt>
                <c:pt idx="12377">
                  <c:v>5.0060599999999997</c:v>
                </c:pt>
                <c:pt idx="12378">
                  <c:v>6.0128700000000004</c:v>
                </c:pt>
                <c:pt idx="12379">
                  <c:v>6.69442</c:v>
                </c:pt>
                <c:pt idx="12380">
                  <c:v>12.31489</c:v>
                </c:pt>
                <c:pt idx="12381">
                  <c:v>8.9812100000000008</c:v>
                </c:pt>
                <c:pt idx="12382">
                  <c:v>4.3129400000000002</c:v>
                </c:pt>
                <c:pt idx="12383">
                  <c:v>5.74681</c:v>
                </c:pt>
                <c:pt idx="12384">
                  <c:v>10.25662</c:v>
                </c:pt>
                <c:pt idx="12385">
                  <c:v>5.1579300000000003</c:v>
                </c:pt>
                <c:pt idx="12386">
                  <c:v>7.56881</c:v>
                </c:pt>
                <c:pt idx="12387">
                  <c:v>3.8272400000000002</c:v>
                </c:pt>
                <c:pt idx="12388">
                  <c:v>6.0091400000000004</c:v>
                </c:pt>
                <c:pt idx="12389">
                  <c:v>2.7963900000000002</c:v>
                </c:pt>
                <c:pt idx="12390">
                  <c:v>6.6303900000000002</c:v>
                </c:pt>
                <c:pt idx="12391">
                  <c:v>3.4172199999999999</c:v>
                </c:pt>
                <c:pt idx="12392">
                  <c:v>5.6524799999999997</c:v>
                </c:pt>
                <c:pt idx="12393">
                  <c:v>5.2364699999999997</c:v>
                </c:pt>
                <c:pt idx="12394">
                  <c:v>6.2004799999999998</c:v>
                </c:pt>
                <c:pt idx="12395">
                  <c:v>7.0317400000000001</c:v>
                </c:pt>
                <c:pt idx="12396">
                  <c:v>5.5461299999999998</c:v>
                </c:pt>
                <c:pt idx="12397">
                  <c:v>4.68424</c:v>
                </c:pt>
                <c:pt idx="12398">
                  <c:v>5.4689699999999997</c:v>
                </c:pt>
                <c:pt idx="12399">
                  <c:v>4.9928999999999997</c:v>
                </c:pt>
                <c:pt idx="12400">
                  <c:v>5.6137899999999998</c:v>
                </c:pt>
                <c:pt idx="12401">
                  <c:v>7.19001</c:v>
                </c:pt>
                <c:pt idx="12402">
                  <c:v>6.9243300000000003</c:v>
                </c:pt>
                <c:pt idx="12403">
                  <c:v>5.3980600000000001</c:v>
                </c:pt>
                <c:pt idx="12404">
                  <c:v>5.32944</c:v>
                </c:pt>
                <c:pt idx="12405">
                  <c:v>6.1404800000000002</c:v>
                </c:pt>
                <c:pt idx="12406">
                  <c:v>3.7033700000000001</c:v>
                </c:pt>
                <c:pt idx="12407">
                  <c:v>3.8646400000000001</c:v>
                </c:pt>
                <c:pt idx="12408">
                  <c:v>4.0117399999999996</c:v>
                </c:pt>
                <c:pt idx="12409">
                  <c:v>5.2626999999999997</c:v>
                </c:pt>
                <c:pt idx="12410">
                  <c:v>4.17903</c:v>
                </c:pt>
                <c:pt idx="12411">
                  <c:v>5.0450999999999997</c:v>
                </c:pt>
                <c:pt idx="12412">
                  <c:v>6.1638000000000002</c:v>
                </c:pt>
                <c:pt idx="12413">
                  <c:v>3.0802399999999999</c:v>
                </c:pt>
                <c:pt idx="12414">
                  <c:v>3.2638600000000002</c:v>
                </c:pt>
                <c:pt idx="12415">
                  <c:v>4.7058200000000001</c:v>
                </c:pt>
                <c:pt idx="12416">
                  <c:v>6.4689100000000002</c:v>
                </c:pt>
                <c:pt idx="12417">
                  <c:v>3.7554400000000001</c:v>
                </c:pt>
                <c:pt idx="12418">
                  <c:v>5.8665900000000004</c:v>
                </c:pt>
                <c:pt idx="12419">
                  <c:v>7.8194400000000002</c:v>
                </c:pt>
                <c:pt idx="12420">
                  <c:v>5.7998799999999999</c:v>
                </c:pt>
                <c:pt idx="12421">
                  <c:v>7.2930799999999998</c:v>
                </c:pt>
                <c:pt idx="12422">
                  <c:v>3.5850300000000002</c:v>
                </c:pt>
                <c:pt idx="12423">
                  <c:v>4.4301000000000004</c:v>
                </c:pt>
                <c:pt idx="12424">
                  <c:v>4.9582499999999996</c:v>
                </c:pt>
                <c:pt idx="12425">
                  <c:v>3.7168399999999999</c:v>
                </c:pt>
                <c:pt idx="12426">
                  <c:v>4.1394599999999997</c:v>
                </c:pt>
                <c:pt idx="12427">
                  <c:v>2.1097100000000002</c:v>
                </c:pt>
                <c:pt idx="12428">
                  <c:v>8.8461200000000009</c:v>
                </c:pt>
                <c:pt idx="12429">
                  <c:v>4.9767000000000001</c:v>
                </c:pt>
                <c:pt idx="12430">
                  <c:v>5.2720200000000004</c:v>
                </c:pt>
                <c:pt idx="12431">
                  <c:v>5.8127399999999998</c:v>
                </c:pt>
                <c:pt idx="12432">
                  <c:v>2.5356800000000002</c:v>
                </c:pt>
                <c:pt idx="12433">
                  <c:v>6.2192100000000003</c:v>
                </c:pt>
                <c:pt idx="12434">
                  <c:v>2.3839800000000002</c:v>
                </c:pt>
                <c:pt idx="12435">
                  <c:v>3.5367199999999999</c:v>
                </c:pt>
                <c:pt idx="12436">
                  <c:v>4.0675299999999996</c:v>
                </c:pt>
                <c:pt idx="12437">
                  <c:v>6.5082800000000001</c:v>
                </c:pt>
                <c:pt idx="12438">
                  <c:v>3.8589600000000002</c:v>
                </c:pt>
                <c:pt idx="12439">
                  <c:v>3.30789</c:v>
                </c:pt>
                <c:pt idx="12440">
                  <c:v>3.7202099999999998</c:v>
                </c:pt>
                <c:pt idx="12441">
                  <c:v>3.8955299999999999</c:v>
                </c:pt>
                <c:pt idx="12442">
                  <c:v>7.4344799999999998</c:v>
                </c:pt>
                <c:pt idx="12443">
                  <c:v>3.3923899999999998</c:v>
                </c:pt>
                <c:pt idx="12444">
                  <c:v>6.3907800000000003</c:v>
                </c:pt>
                <c:pt idx="12445">
                  <c:v>5.4826699999999997</c:v>
                </c:pt>
                <c:pt idx="12446">
                  <c:v>6.2815099999999999</c:v>
                </c:pt>
                <c:pt idx="12447">
                  <c:v>2.6431100000000001</c:v>
                </c:pt>
                <c:pt idx="12448">
                  <c:v>5.3955500000000001</c:v>
                </c:pt>
                <c:pt idx="12449">
                  <c:v>5.8118800000000004</c:v>
                </c:pt>
                <c:pt idx="12450">
                  <c:v>6.1100599999999998</c:v>
                </c:pt>
                <c:pt idx="12451">
                  <c:v>4.9834300000000002</c:v>
                </c:pt>
                <c:pt idx="12452">
                  <c:v>7.8628499999999999</c:v>
                </c:pt>
                <c:pt idx="12453">
                  <c:v>3.5619299999999998</c:v>
                </c:pt>
                <c:pt idx="12454">
                  <c:v>7.2785900000000003</c:v>
                </c:pt>
                <c:pt idx="12455">
                  <c:v>8.1926199999999998</c:v>
                </c:pt>
                <c:pt idx="12456">
                  <c:v>6.1720300000000003</c:v>
                </c:pt>
                <c:pt idx="12457">
                  <c:v>4.7812799999999998</c:v>
                </c:pt>
                <c:pt idx="12458">
                  <c:v>6.2279600000000004</c:v>
                </c:pt>
                <c:pt idx="12459">
                  <c:v>6.7944599999999999</c:v>
                </c:pt>
                <c:pt idx="12460">
                  <c:v>5.32158</c:v>
                </c:pt>
                <c:pt idx="12461">
                  <c:v>5.4792100000000001</c:v>
                </c:pt>
                <c:pt idx="12462">
                  <c:v>5.0694999999999997</c:v>
                </c:pt>
                <c:pt idx="12463">
                  <c:v>8.1960899999999999</c:v>
                </c:pt>
                <c:pt idx="12464">
                  <c:v>5.9017499999999998</c:v>
                </c:pt>
                <c:pt idx="12465">
                  <c:v>8.5816999999999997</c:v>
                </c:pt>
                <c:pt idx="12466">
                  <c:v>5.5655099999999997</c:v>
                </c:pt>
                <c:pt idx="12467">
                  <c:v>7.5170899999999996</c:v>
                </c:pt>
                <c:pt idx="12468">
                  <c:v>5.0818300000000001</c:v>
                </c:pt>
                <c:pt idx="12469">
                  <c:v>9.1856899999999992</c:v>
                </c:pt>
                <c:pt idx="12470">
                  <c:v>2.7324999999999999</c:v>
                </c:pt>
                <c:pt idx="12471">
                  <c:v>6.9194699999999996</c:v>
                </c:pt>
                <c:pt idx="12472">
                  <c:v>7.0316400000000003</c:v>
                </c:pt>
                <c:pt idx="12473">
                  <c:v>2.2519100000000001</c:v>
                </c:pt>
                <c:pt idx="12474">
                  <c:v>3.1648399999999999</c:v>
                </c:pt>
                <c:pt idx="12475">
                  <c:v>3.5071099999999999</c:v>
                </c:pt>
                <c:pt idx="12476">
                  <c:v>2.7383999999999999</c:v>
                </c:pt>
                <c:pt idx="12477">
                  <c:v>2.30823</c:v>
                </c:pt>
                <c:pt idx="12478">
                  <c:v>1.88886</c:v>
                </c:pt>
                <c:pt idx="12479">
                  <c:v>1.6136699999999999</c:v>
                </c:pt>
                <c:pt idx="12480">
                  <c:v>2.9105799999999999</c:v>
                </c:pt>
                <c:pt idx="12481">
                  <c:v>3.88083</c:v>
                </c:pt>
                <c:pt idx="12482">
                  <c:v>2.8422000000000001</c:v>
                </c:pt>
                <c:pt idx="12483">
                  <c:v>2.1516899999999999</c:v>
                </c:pt>
                <c:pt idx="12484">
                  <c:v>2.53599</c:v>
                </c:pt>
                <c:pt idx="12485">
                  <c:v>2.9227099999999999</c:v>
                </c:pt>
                <c:pt idx="12486">
                  <c:v>2.60812</c:v>
                </c:pt>
                <c:pt idx="12487">
                  <c:v>2.3339699999999999</c:v>
                </c:pt>
                <c:pt idx="12488">
                  <c:v>3.6676700000000002</c:v>
                </c:pt>
                <c:pt idx="12489">
                  <c:v>3.9126799999999999</c:v>
                </c:pt>
                <c:pt idx="12490">
                  <c:v>2.6078000000000001</c:v>
                </c:pt>
                <c:pt idx="12491">
                  <c:v>2.44868</c:v>
                </c:pt>
                <c:pt idx="12492">
                  <c:v>2.6838600000000001</c:v>
                </c:pt>
                <c:pt idx="12493">
                  <c:v>2.5425</c:v>
                </c:pt>
                <c:pt idx="12494">
                  <c:v>2.2662800000000001</c:v>
                </c:pt>
                <c:pt idx="12495">
                  <c:v>2.1978200000000001</c:v>
                </c:pt>
                <c:pt idx="12496">
                  <c:v>5.1480499999999996</c:v>
                </c:pt>
                <c:pt idx="12497">
                  <c:v>2.88896</c:v>
                </c:pt>
                <c:pt idx="12498">
                  <c:v>5.4799300000000004</c:v>
                </c:pt>
                <c:pt idx="12499">
                  <c:v>6.3314199999999996</c:v>
                </c:pt>
                <c:pt idx="12500">
                  <c:v>8.7467199999999998</c:v>
                </c:pt>
                <c:pt idx="12501">
                  <c:v>4.6896599999999999</c:v>
                </c:pt>
                <c:pt idx="12502">
                  <c:v>4.6702399999999997</c:v>
                </c:pt>
                <c:pt idx="12503">
                  <c:v>7.8477899999999998</c:v>
                </c:pt>
                <c:pt idx="12504">
                  <c:v>6.2835799999999997</c:v>
                </c:pt>
                <c:pt idx="12505">
                  <c:v>6.2649499999999998</c:v>
                </c:pt>
                <c:pt idx="12506">
                  <c:v>4.6272700000000002</c:v>
                </c:pt>
                <c:pt idx="12507">
                  <c:v>6.9071499999999997</c:v>
                </c:pt>
                <c:pt idx="12508">
                  <c:v>2.24654</c:v>
                </c:pt>
                <c:pt idx="12509">
                  <c:v>4.2534900000000002</c:v>
                </c:pt>
                <c:pt idx="12510">
                  <c:v>3.0245500000000001</c:v>
                </c:pt>
                <c:pt idx="12511">
                  <c:v>4.4887300000000003</c:v>
                </c:pt>
                <c:pt idx="12512">
                  <c:v>3.6095999999999999</c:v>
                </c:pt>
                <c:pt idx="12513">
                  <c:v>3.3042099999999999</c:v>
                </c:pt>
                <c:pt idx="12514">
                  <c:v>2.4785900000000001</c:v>
                </c:pt>
                <c:pt idx="12515">
                  <c:v>2.4235099999999998</c:v>
                </c:pt>
                <c:pt idx="12516">
                  <c:v>2.3408699999999998</c:v>
                </c:pt>
                <c:pt idx="12517">
                  <c:v>3.7128100000000002</c:v>
                </c:pt>
                <c:pt idx="12518">
                  <c:v>5.2031700000000001</c:v>
                </c:pt>
                <c:pt idx="12519">
                  <c:v>2.66669</c:v>
                </c:pt>
                <c:pt idx="12520">
                  <c:v>2.2523900000000001</c:v>
                </c:pt>
                <c:pt idx="12521">
                  <c:v>3.17706</c:v>
                </c:pt>
                <c:pt idx="12522">
                  <c:v>3.5194299999999998</c:v>
                </c:pt>
                <c:pt idx="12523">
                  <c:v>6.52332</c:v>
                </c:pt>
                <c:pt idx="12524">
                  <c:v>7.2594900000000004</c:v>
                </c:pt>
                <c:pt idx="12525">
                  <c:v>2.4022600000000001</c:v>
                </c:pt>
                <c:pt idx="12526">
                  <c:v>4.8379000000000003</c:v>
                </c:pt>
                <c:pt idx="12527">
                  <c:v>7.3660899999999998</c:v>
                </c:pt>
                <c:pt idx="12528">
                  <c:v>3.22349</c:v>
                </c:pt>
                <c:pt idx="12529">
                  <c:v>3.5071099999999999</c:v>
                </c:pt>
                <c:pt idx="12530">
                  <c:v>2.9674</c:v>
                </c:pt>
                <c:pt idx="12531">
                  <c:v>3.0567000000000002</c:v>
                </c:pt>
                <c:pt idx="12532">
                  <c:v>4.60975</c:v>
                </c:pt>
                <c:pt idx="12533">
                  <c:v>7.3314500000000002</c:v>
                </c:pt>
                <c:pt idx="12534">
                  <c:v>3.3645499999999999</c:v>
                </c:pt>
                <c:pt idx="12535">
                  <c:v>5.8300700000000001</c:v>
                </c:pt>
                <c:pt idx="12536">
                  <c:v>5.5995699999999999</c:v>
                </c:pt>
                <c:pt idx="12537">
                  <c:v>5.2885799999999996</c:v>
                </c:pt>
                <c:pt idx="12538">
                  <c:v>8.3291400000000007</c:v>
                </c:pt>
                <c:pt idx="12539">
                  <c:v>6.4197899999999999</c:v>
                </c:pt>
                <c:pt idx="12540">
                  <c:v>7.1426400000000001</c:v>
                </c:pt>
                <c:pt idx="12541">
                  <c:v>5.6485000000000003</c:v>
                </c:pt>
                <c:pt idx="12542">
                  <c:v>8.3957499999999996</c:v>
                </c:pt>
                <c:pt idx="12543">
                  <c:v>8.3111499999999996</c:v>
                </c:pt>
                <c:pt idx="12544">
                  <c:v>6.7129700000000003</c:v>
                </c:pt>
                <c:pt idx="12545">
                  <c:v>6.5132000000000003</c:v>
                </c:pt>
                <c:pt idx="12546">
                  <c:v>12.70196</c:v>
                </c:pt>
                <c:pt idx="12547">
                  <c:v>4.8543700000000003</c:v>
                </c:pt>
                <c:pt idx="12548">
                  <c:v>7.59152</c:v>
                </c:pt>
                <c:pt idx="12549">
                  <c:v>8.2993500000000004</c:v>
                </c:pt>
                <c:pt idx="12550">
                  <c:v>7.1090299999999997</c:v>
                </c:pt>
                <c:pt idx="12551">
                  <c:v>6.9753499999999997</c:v>
                </c:pt>
                <c:pt idx="12552">
                  <c:v>9.0821500000000004</c:v>
                </c:pt>
                <c:pt idx="12553">
                  <c:v>8.2285599999999999</c:v>
                </c:pt>
                <c:pt idx="12554">
                  <c:v>4.3807299999999998</c:v>
                </c:pt>
                <c:pt idx="12555">
                  <c:v>4.9401999999999999</c:v>
                </c:pt>
                <c:pt idx="12556">
                  <c:v>6.7798499999999997</c:v>
                </c:pt>
                <c:pt idx="12557">
                  <c:v>4.8881800000000002</c:v>
                </c:pt>
                <c:pt idx="12558">
                  <c:v>6.1503399999999999</c:v>
                </c:pt>
                <c:pt idx="12559">
                  <c:v>7.9253499999999999</c:v>
                </c:pt>
                <c:pt idx="12560">
                  <c:v>4.2708599999999999</c:v>
                </c:pt>
                <c:pt idx="12561">
                  <c:v>5.4891300000000003</c:v>
                </c:pt>
                <c:pt idx="12562">
                  <c:v>4.3624099999999997</c:v>
                </c:pt>
                <c:pt idx="12563">
                  <c:v>2.9105799999999999</c:v>
                </c:pt>
                <c:pt idx="12564">
                  <c:v>3.85284</c:v>
                </c:pt>
                <c:pt idx="12565">
                  <c:v>4.58188</c:v>
                </c:pt>
                <c:pt idx="12566">
                  <c:v>5.4867699999999999</c:v>
                </c:pt>
                <c:pt idx="12567">
                  <c:v>8.5151800000000009</c:v>
                </c:pt>
                <c:pt idx="12568">
                  <c:v>8.2299699999999998</c:v>
                </c:pt>
                <c:pt idx="12569">
                  <c:v>10.555020000000001</c:v>
                </c:pt>
                <c:pt idx="12570">
                  <c:v>4.40266</c:v>
                </c:pt>
                <c:pt idx="12571">
                  <c:v>7.0008900000000001</c:v>
                </c:pt>
                <c:pt idx="12572">
                  <c:v>6.9632800000000001</c:v>
                </c:pt>
                <c:pt idx="12573">
                  <c:v>9.5395400000000006</c:v>
                </c:pt>
                <c:pt idx="12574">
                  <c:v>6.3695300000000001</c:v>
                </c:pt>
                <c:pt idx="12575">
                  <c:v>8.0010499999999993</c:v>
                </c:pt>
                <c:pt idx="12576">
                  <c:v>5.9878400000000003</c:v>
                </c:pt>
                <c:pt idx="12577">
                  <c:v>6.33568</c:v>
                </c:pt>
                <c:pt idx="12578">
                  <c:v>3.8689800000000001</c:v>
                </c:pt>
                <c:pt idx="12579">
                  <c:v>5.1779599999999997</c:v>
                </c:pt>
                <c:pt idx="12580">
                  <c:v>4.9967499999999996</c:v>
                </c:pt>
                <c:pt idx="12581">
                  <c:v>6.51389</c:v>
                </c:pt>
                <c:pt idx="12582">
                  <c:v>4.3646500000000001</c:v>
                </c:pt>
                <c:pt idx="12583">
                  <c:v>8.3640500000000007</c:v>
                </c:pt>
                <c:pt idx="12584">
                  <c:v>7.0564099999999996</c:v>
                </c:pt>
                <c:pt idx="12585">
                  <c:v>5.3466300000000002</c:v>
                </c:pt>
                <c:pt idx="12586">
                  <c:v>4.4119400000000004</c:v>
                </c:pt>
                <c:pt idx="12587">
                  <c:v>5.81046</c:v>
                </c:pt>
                <c:pt idx="12588">
                  <c:v>4.5519699999999998</c:v>
                </c:pt>
                <c:pt idx="12589">
                  <c:v>5.3728300000000004</c:v>
                </c:pt>
                <c:pt idx="12590">
                  <c:v>5.8107699999999998</c:v>
                </c:pt>
                <c:pt idx="12591">
                  <c:v>4.0376799999999999</c:v>
                </c:pt>
                <c:pt idx="12592">
                  <c:v>6.72994</c:v>
                </c:pt>
                <c:pt idx="12593">
                  <c:v>4.53193</c:v>
                </c:pt>
                <c:pt idx="12594">
                  <c:v>6.0680399999999999</c:v>
                </c:pt>
                <c:pt idx="12595">
                  <c:v>8.8176199999999998</c:v>
                </c:pt>
                <c:pt idx="12596">
                  <c:v>7.4178499999999996</c:v>
                </c:pt>
                <c:pt idx="12597">
                  <c:v>7.6152899999999999</c:v>
                </c:pt>
                <c:pt idx="12598">
                  <c:v>6.1570400000000003</c:v>
                </c:pt>
                <c:pt idx="12599">
                  <c:v>6.5049799999999998</c:v>
                </c:pt>
                <c:pt idx="12600">
                  <c:v>7.1618300000000001</c:v>
                </c:pt>
                <c:pt idx="12601">
                  <c:v>8.0387400000000007</c:v>
                </c:pt>
                <c:pt idx="12602">
                  <c:v>5.6345400000000003</c:v>
                </c:pt>
                <c:pt idx="12603">
                  <c:v>6.7683999999999997</c:v>
                </c:pt>
                <c:pt idx="12604">
                  <c:v>4.1411300000000004</c:v>
                </c:pt>
                <c:pt idx="12605">
                  <c:v>6.2854900000000002</c:v>
                </c:pt>
                <c:pt idx="12606">
                  <c:v>7.4383299999999997</c:v>
                </c:pt>
                <c:pt idx="12607">
                  <c:v>4.1447500000000002</c:v>
                </c:pt>
                <c:pt idx="12608">
                  <c:v>5.3646000000000003</c:v>
                </c:pt>
                <c:pt idx="12609">
                  <c:v>6.50746</c:v>
                </c:pt>
                <c:pt idx="12610">
                  <c:v>4.2261199999999999</c:v>
                </c:pt>
                <c:pt idx="12611">
                  <c:v>7.3187199999999999</c:v>
                </c:pt>
                <c:pt idx="12612">
                  <c:v>6.9585400000000002</c:v>
                </c:pt>
                <c:pt idx="12613">
                  <c:v>6.2676999999999996</c:v>
                </c:pt>
                <c:pt idx="12614">
                  <c:v>3.7480500000000001</c:v>
                </c:pt>
                <c:pt idx="12615">
                  <c:v>4.4849500000000004</c:v>
                </c:pt>
                <c:pt idx="12616">
                  <c:v>6.7340299999999997</c:v>
                </c:pt>
                <c:pt idx="12617">
                  <c:v>6.0377999999999998</c:v>
                </c:pt>
                <c:pt idx="12618">
                  <c:v>5.5966199999999997</c:v>
                </c:pt>
                <c:pt idx="12619">
                  <c:v>6.5552400000000004</c:v>
                </c:pt>
                <c:pt idx="12620">
                  <c:v>10.01033</c:v>
                </c:pt>
                <c:pt idx="12621">
                  <c:v>4.6268599999999998</c:v>
                </c:pt>
                <c:pt idx="12622">
                  <c:v>5.8277099999999997</c:v>
                </c:pt>
                <c:pt idx="12623">
                  <c:v>7.32944</c:v>
                </c:pt>
                <c:pt idx="12624">
                  <c:v>6.6480199999999998</c:v>
                </c:pt>
                <c:pt idx="12625">
                  <c:v>3.2451099999999999</c:v>
                </c:pt>
                <c:pt idx="12626">
                  <c:v>7.2810499999999996</c:v>
                </c:pt>
                <c:pt idx="12627">
                  <c:v>4.4532299999999996</c:v>
                </c:pt>
                <c:pt idx="12628">
                  <c:v>4.2164599999999997</c:v>
                </c:pt>
                <c:pt idx="12629">
                  <c:v>6.1019100000000002</c:v>
                </c:pt>
                <c:pt idx="12630">
                  <c:v>7.1965199999999996</c:v>
                </c:pt>
                <c:pt idx="12631">
                  <c:v>5.7713400000000004</c:v>
                </c:pt>
                <c:pt idx="12632">
                  <c:v>5.6870000000000003</c:v>
                </c:pt>
                <c:pt idx="12633">
                  <c:v>7.5853900000000003</c:v>
                </c:pt>
                <c:pt idx="12634">
                  <c:v>4.62629</c:v>
                </c:pt>
                <c:pt idx="12635">
                  <c:v>6.4107500000000002</c:v>
                </c:pt>
                <c:pt idx="12636">
                  <c:v>4.4625399999999997</c:v>
                </c:pt>
                <c:pt idx="12637">
                  <c:v>6.8391500000000001</c:v>
                </c:pt>
                <c:pt idx="12638">
                  <c:v>6.2609300000000001</c:v>
                </c:pt>
                <c:pt idx="12639">
                  <c:v>5.7997100000000001</c:v>
                </c:pt>
                <c:pt idx="12640">
                  <c:v>5.5894500000000003</c:v>
                </c:pt>
                <c:pt idx="12641">
                  <c:v>6.2338300000000002</c:v>
                </c:pt>
                <c:pt idx="12642">
                  <c:v>5.7312200000000004</c:v>
                </c:pt>
                <c:pt idx="12643">
                  <c:v>9.6533599999999993</c:v>
                </c:pt>
                <c:pt idx="12644">
                  <c:v>6.0283499999999997</c:v>
                </c:pt>
                <c:pt idx="12645">
                  <c:v>4.1575800000000003</c:v>
                </c:pt>
                <c:pt idx="12646">
                  <c:v>6.9131299999999998</c:v>
                </c:pt>
                <c:pt idx="12647">
                  <c:v>6.6999300000000002</c:v>
                </c:pt>
                <c:pt idx="12648">
                  <c:v>7.34009</c:v>
                </c:pt>
                <c:pt idx="12649">
                  <c:v>4.7822800000000001</c:v>
                </c:pt>
                <c:pt idx="12650">
                  <c:v>7.2888099999999998</c:v>
                </c:pt>
                <c:pt idx="12651">
                  <c:v>4.0285299999999999</c:v>
                </c:pt>
                <c:pt idx="12652">
                  <c:v>7.5209999999999999</c:v>
                </c:pt>
                <c:pt idx="12653">
                  <c:v>5.3998499999999998</c:v>
                </c:pt>
                <c:pt idx="12654">
                  <c:v>9.3255599999999994</c:v>
                </c:pt>
                <c:pt idx="12655">
                  <c:v>6.5899299999999998</c:v>
                </c:pt>
                <c:pt idx="12656">
                  <c:v>8.1267899999999997</c:v>
                </c:pt>
                <c:pt idx="12657">
                  <c:v>5.9421900000000001</c:v>
                </c:pt>
                <c:pt idx="12658">
                  <c:v>6.1067</c:v>
                </c:pt>
                <c:pt idx="12659">
                  <c:v>4.6518899999999999</c:v>
                </c:pt>
                <c:pt idx="12660">
                  <c:v>5.6820700000000004</c:v>
                </c:pt>
                <c:pt idx="12661">
                  <c:v>5.1688299999999998</c:v>
                </c:pt>
                <c:pt idx="12662">
                  <c:v>5.9931999999999999</c:v>
                </c:pt>
                <c:pt idx="12663">
                  <c:v>4.66629</c:v>
                </c:pt>
                <c:pt idx="12664">
                  <c:v>7.1042399999999999</c:v>
                </c:pt>
                <c:pt idx="12665">
                  <c:v>2.8532799999999998</c:v>
                </c:pt>
                <c:pt idx="12666">
                  <c:v>5.9027700000000003</c:v>
                </c:pt>
                <c:pt idx="12667">
                  <c:v>5.9837199999999999</c:v>
                </c:pt>
                <c:pt idx="12668">
                  <c:v>6.1000300000000003</c:v>
                </c:pt>
                <c:pt idx="12669">
                  <c:v>4.8538600000000001</c:v>
                </c:pt>
                <c:pt idx="12670">
                  <c:v>5.8017899999999996</c:v>
                </c:pt>
                <c:pt idx="12671">
                  <c:v>4.9446300000000001</c:v>
                </c:pt>
                <c:pt idx="12672">
                  <c:v>5.9053399999999998</c:v>
                </c:pt>
                <c:pt idx="12673">
                  <c:v>5.7153900000000002</c:v>
                </c:pt>
                <c:pt idx="12674">
                  <c:v>2.2576200000000002</c:v>
                </c:pt>
                <c:pt idx="12675">
                  <c:v>7.8599800000000002</c:v>
                </c:pt>
                <c:pt idx="12676">
                  <c:v>6.6625899999999998</c:v>
                </c:pt>
                <c:pt idx="12677">
                  <c:v>5.9017299999999997</c:v>
                </c:pt>
                <c:pt idx="12678">
                  <c:v>8.8255400000000002</c:v>
                </c:pt>
                <c:pt idx="12679">
                  <c:v>7.8068900000000001</c:v>
                </c:pt>
                <c:pt idx="12680">
                  <c:v>4.79467</c:v>
                </c:pt>
                <c:pt idx="12681">
                  <c:v>3.2163900000000001</c:v>
                </c:pt>
                <c:pt idx="12682">
                  <c:v>4.3281499999999999</c:v>
                </c:pt>
                <c:pt idx="12683">
                  <c:v>4.7003599999999999</c:v>
                </c:pt>
                <c:pt idx="12684">
                  <c:v>5.7453099999999999</c:v>
                </c:pt>
                <c:pt idx="12685">
                  <c:v>6.3723799999999997</c:v>
                </c:pt>
                <c:pt idx="12686">
                  <c:v>4.4138299999999999</c:v>
                </c:pt>
                <c:pt idx="12687">
                  <c:v>7.0811400000000004</c:v>
                </c:pt>
                <c:pt idx="12688">
                  <c:v>3.24851</c:v>
                </c:pt>
                <c:pt idx="12689">
                  <c:v>6.9583599999999999</c:v>
                </c:pt>
                <c:pt idx="12690">
                  <c:v>2.1902900000000001</c:v>
                </c:pt>
                <c:pt idx="12691">
                  <c:v>6.7641299999999998</c:v>
                </c:pt>
                <c:pt idx="12692">
                  <c:v>9.7206899999999994</c:v>
                </c:pt>
                <c:pt idx="12693">
                  <c:v>6.4902600000000001</c:v>
                </c:pt>
                <c:pt idx="12694">
                  <c:v>6.0045200000000003</c:v>
                </c:pt>
                <c:pt idx="12695">
                  <c:v>6.1573900000000004</c:v>
                </c:pt>
                <c:pt idx="12696">
                  <c:v>8.95336</c:v>
                </c:pt>
                <c:pt idx="12697">
                  <c:v>3.5134799999999999</c:v>
                </c:pt>
                <c:pt idx="12698">
                  <c:v>3.7509299999999999</c:v>
                </c:pt>
                <c:pt idx="12699">
                  <c:v>5.2915000000000001</c:v>
                </c:pt>
                <c:pt idx="12700">
                  <c:v>4.8709300000000004</c:v>
                </c:pt>
                <c:pt idx="12701">
                  <c:v>2.5551499999999998</c:v>
                </c:pt>
                <c:pt idx="12702">
                  <c:v>8.5218699999999998</c:v>
                </c:pt>
                <c:pt idx="12703">
                  <c:v>5.7780500000000004</c:v>
                </c:pt>
                <c:pt idx="12704">
                  <c:v>3.3309299999999999</c:v>
                </c:pt>
                <c:pt idx="12705">
                  <c:v>6.5763100000000003</c:v>
                </c:pt>
                <c:pt idx="12706">
                  <c:v>3.55952</c:v>
                </c:pt>
                <c:pt idx="12707">
                  <c:v>3.6802700000000002</c:v>
                </c:pt>
                <c:pt idx="12708">
                  <c:v>5.6098100000000004</c:v>
                </c:pt>
                <c:pt idx="12709">
                  <c:v>4.4763299999999999</c:v>
                </c:pt>
                <c:pt idx="12710">
                  <c:v>6.82029</c:v>
                </c:pt>
                <c:pt idx="12711">
                  <c:v>2.8500700000000001</c:v>
                </c:pt>
                <c:pt idx="12712">
                  <c:v>1.86033</c:v>
                </c:pt>
                <c:pt idx="12713">
                  <c:v>5.6142899999999996</c:v>
                </c:pt>
                <c:pt idx="12714">
                  <c:v>8.8329599999999999</c:v>
                </c:pt>
                <c:pt idx="12715">
                  <c:v>7.4089900000000002</c:v>
                </c:pt>
                <c:pt idx="12716">
                  <c:v>6.5100100000000003</c:v>
                </c:pt>
                <c:pt idx="12717">
                  <c:v>2.2107299999999999</c:v>
                </c:pt>
                <c:pt idx="12718">
                  <c:v>3.88991</c:v>
                </c:pt>
                <c:pt idx="12719">
                  <c:v>2.32877</c:v>
                </c:pt>
                <c:pt idx="12720">
                  <c:v>3.7013799999999999</c:v>
                </c:pt>
                <c:pt idx="12721">
                  <c:v>10.818530000000001</c:v>
                </c:pt>
                <c:pt idx="12722">
                  <c:v>6.06785</c:v>
                </c:pt>
                <c:pt idx="12723">
                  <c:v>2.8534299999999999</c:v>
                </c:pt>
                <c:pt idx="12724">
                  <c:v>2.3449</c:v>
                </c:pt>
                <c:pt idx="12725">
                  <c:v>3.47411</c:v>
                </c:pt>
                <c:pt idx="12726">
                  <c:v>4.8990099999999996</c:v>
                </c:pt>
                <c:pt idx="12727">
                  <c:v>4.8184199999999997</c:v>
                </c:pt>
                <c:pt idx="12728">
                  <c:v>2.5543399999999998</c:v>
                </c:pt>
                <c:pt idx="12729">
                  <c:v>3.02285</c:v>
                </c:pt>
                <c:pt idx="12730">
                  <c:v>2.8300999999999998</c:v>
                </c:pt>
                <c:pt idx="12731">
                  <c:v>8.3867499999999993</c:v>
                </c:pt>
                <c:pt idx="12732">
                  <c:v>4.5374999999999996</c:v>
                </c:pt>
                <c:pt idx="12733">
                  <c:v>2.2722199999999999</c:v>
                </c:pt>
                <c:pt idx="12734">
                  <c:v>8.7254500000000004</c:v>
                </c:pt>
                <c:pt idx="12735">
                  <c:v>3.4268800000000001</c:v>
                </c:pt>
                <c:pt idx="12736">
                  <c:v>3.0245500000000001</c:v>
                </c:pt>
                <c:pt idx="12737">
                  <c:v>5.5492900000000001</c:v>
                </c:pt>
                <c:pt idx="12738">
                  <c:v>2.5114800000000002</c:v>
                </c:pt>
                <c:pt idx="12739">
                  <c:v>2.7556500000000002</c:v>
                </c:pt>
                <c:pt idx="12740">
                  <c:v>3.9030999999999998</c:v>
                </c:pt>
                <c:pt idx="12741">
                  <c:v>4.4362500000000002</c:v>
                </c:pt>
                <c:pt idx="12742">
                  <c:v>4.5127300000000004</c:v>
                </c:pt>
                <c:pt idx="12743">
                  <c:v>7.4686000000000003</c:v>
                </c:pt>
                <c:pt idx="12744">
                  <c:v>5.9571800000000001</c:v>
                </c:pt>
                <c:pt idx="12745">
                  <c:v>3.4771999999999998</c:v>
                </c:pt>
                <c:pt idx="12746">
                  <c:v>6.9809999999999999</c:v>
                </c:pt>
                <c:pt idx="12747">
                  <c:v>7.2677199999999997</c:v>
                </c:pt>
                <c:pt idx="12748">
                  <c:v>7.4541300000000001</c:v>
                </c:pt>
                <c:pt idx="12749">
                  <c:v>2.47187</c:v>
                </c:pt>
                <c:pt idx="12750">
                  <c:v>3.2806299999999999</c:v>
                </c:pt>
                <c:pt idx="12751">
                  <c:v>2.6839200000000001</c:v>
                </c:pt>
                <c:pt idx="12752">
                  <c:v>7.1943599999999996</c:v>
                </c:pt>
                <c:pt idx="12753">
                  <c:v>3.1373899999999999</c:v>
                </c:pt>
                <c:pt idx="12754">
                  <c:v>2.6974300000000002</c:v>
                </c:pt>
                <c:pt idx="12755">
                  <c:v>7.8578999999999999</c:v>
                </c:pt>
                <c:pt idx="12756">
                  <c:v>6.8128799999999998</c:v>
                </c:pt>
                <c:pt idx="12757">
                  <c:v>2.3376399999999999</c:v>
                </c:pt>
                <c:pt idx="12758">
                  <c:v>3.99837</c:v>
                </c:pt>
                <c:pt idx="12759">
                  <c:v>3.9753799999999999</c:v>
                </c:pt>
                <c:pt idx="12760">
                  <c:v>6.2896900000000002</c:v>
                </c:pt>
                <c:pt idx="12761">
                  <c:v>5.0321999999999996</c:v>
                </c:pt>
                <c:pt idx="12762">
                  <c:v>5.5914200000000003</c:v>
                </c:pt>
                <c:pt idx="12763">
                  <c:v>1.9515899999999999</c:v>
                </c:pt>
                <c:pt idx="12764">
                  <c:v>3.5878100000000002</c:v>
                </c:pt>
                <c:pt idx="12765">
                  <c:v>2.85297</c:v>
                </c:pt>
                <c:pt idx="12766">
                  <c:v>4.3677000000000001</c:v>
                </c:pt>
                <c:pt idx="12767">
                  <c:v>7.64621</c:v>
                </c:pt>
                <c:pt idx="12768">
                  <c:v>6.4119200000000003</c:v>
                </c:pt>
                <c:pt idx="12769">
                  <c:v>6.93309</c:v>
                </c:pt>
                <c:pt idx="12770">
                  <c:v>5.9041399999999999</c:v>
                </c:pt>
                <c:pt idx="12771">
                  <c:v>5.73475</c:v>
                </c:pt>
                <c:pt idx="12772">
                  <c:v>6.1188200000000004</c:v>
                </c:pt>
                <c:pt idx="12773">
                  <c:v>6.29758</c:v>
                </c:pt>
                <c:pt idx="12774">
                  <c:v>5.3198999999999996</c:v>
                </c:pt>
                <c:pt idx="12775">
                  <c:v>4.79514</c:v>
                </c:pt>
                <c:pt idx="12776">
                  <c:v>6.3417599999999998</c:v>
                </c:pt>
                <c:pt idx="12777">
                  <c:v>5.9414699999999998</c:v>
                </c:pt>
                <c:pt idx="12778">
                  <c:v>5.3372999999999999</c:v>
                </c:pt>
                <c:pt idx="12779">
                  <c:v>4.0193199999999996</c:v>
                </c:pt>
                <c:pt idx="12780">
                  <c:v>7.02637</c:v>
                </c:pt>
                <c:pt idx="12781">
                  <c:v>10.7201</c:v>
                </c:pt>
                <c:pt idx="12782">
                  <c:v>3.6104599999999998</c:v>
                </c:pt>
                <c:pt idx="12783">
                  <c:v>6.2579500000000001</c:v>
                </c:pt>
                <c:pt idx="12784">
                  <c:v>2.8418700000000001</c:v>
                </c:pt>
                <c:pt idx="12785">
                  <c:v>7.88652</c:v>
                </c:pt>
                <c:pt idx="12786">
                  <c:v>10.492610000000001</c:v>
                </c:pt>
                <c:pt idx="12787">
                  <c:v>5.7017100000000003</c:v>
                </c:pt>
                <c:pt idx="12788">
                  <c:v>9.1191999999999993</c:v>
                </c:pt>
                <c:pt idx="12789">
                  <c:v>7.79467</c:v>
                </c:pt>
                <c:pt idx="12790">
                  <c:v>7.3387200000000004</c:v>
                </c:pt>
                <c:pt idx="12791">
                  <c:v>6.6027399999999998</c:v>
                </c:pt>
                <c:pt idx="12792">
                  <c:v>4.67774</c:v>
                </c:pt>
                <c:pt idx="12793">
                  <c:v>5.4088599999999998</c:v>
                </c:pt>
                <c:pt idx="12794">
                  <c:v>5.8299300000000001</c:v>
                </c:pt>
                <c:pt idx="12795">
                  <c:v>4.7044699999999997</c:v>
                </c:pt>
                <c:pt idx="12796">
                  <c:v>5.3468799999999996</c:v>
                </c:pt>
                <c:pt idx="12797">
                  <c:v>8.0244199999999992</c:v>
                </c:pt>
                <c:pt idx="12798">
                  <c:v>8.7053799999999999</c:v>
                </c:pt>
                <c:pt idx="12799">
                  <c:v>6.05</c:v>
                </c:pt>
                <c:pt idx="12800">
                  <c:v>3.8662000000000001</c:v>
                </c:pt>
                <c:pt idx="12801">
                  <c:v>6.1622000000000003</c:v>
                </c:pt>
                <c:pt idx="12802">
                  <c:v>11.55673</c:v>
                </c:pt>
                <c:pt idx="12803">
                  <c:v>4.2759200000000002</c:v>
                </c:pt>
                <c:pt idx="12804">
                  <c:v>3.8305899999999999</c:v>
                </c:pt>
                <c:pt idx="12805">
                  <c:v>6.4366099999999999</c:v>
                </c:pt>
                <c:pt idx="12806">
                  <c:v>2.26572</c:v>
                </c:pt>
                <c:pt idx="12807">
                  <c:v>2.6221899999999998</c:v>
                </c:pt>
                <c:pt idx="12808">
                  <c:v>2.1598199999999999</c:v>
                </c:pt>
                <c:pt idx="12809">
                  <c:v>3.6282999999999999</c:v>
                </c:pt>
                <c:pt idx="12810">
                  <c:v>3.3258899999999998</c:v>
                </c:pt>
                <c:pt idx="12811">
                  <c:v>4.3858699999999997</c:v>
                </c:pt>
                <c:pt idx="12812">
                  <c:v>2.6793100000000001</c:v>
                </c:pt>
                <c:pt idx="12813">
                  <c:v>2.1495700000000002</c:v>
                </c:pt>
                <c:pt idx="12814">
                  <c:v>2.50061</c:v>
                </c:pt>
                <c:pt idx="12815">
                  <c:v>1.8683099999999999</c:v>
                </c:pt>
                <c:pt idx="12816">
                  <c:v>1.8948499999999999</c:v>
                </c:pt>
                <c:pt idx="12817">
                  <c:v>3.15116</c:v>
                </c:pt>
                <c:pt idx="12818">
                  <c:v>4.9067499999999997</c:v>
                </c:pt>
                <c:pt idx="12819">
                  <c:v>7.0843400000000001</c:v>
                </c:pt>
                <c:pt idx="12820">
                  <c:v>6.3914</c:v>
                </c:pt>
                <c:pt idx="12821">
                  <c:v>6.5108899999999998</c:v>
                </c:pt>
                <c:pt idx="12822">
                  <c:v>3.5714600000000001</c:v>
                </c:pt>
                <c:pt idx="12823">
                  <c:v>6.0136000000000003</c:v>
                </c:pt>
                <c:pt idx="12824">
                  <c:v>4.72316</c:v>
                </c:pt>
                <c:pt idx="12825">
                  <c:v>4.5969300000000004</c:v>
                </c:pt>
                <c:pt idx="12826">
                  <c:v>5.9211299999999998</c:v>
                </c:pt>
                <c:pt idx="12827">
                  <c:v>3.04189</c:v>
                </c:pt>
                <c:pt idx="12828">
                  <c:v>4.4949899999999996</c:v>
                </c:pt>
                <c:pt idx="12829">
                  <c:v>5.3987999999999996</c:v>
                </c:pt>
                <c:pt idx="12830">
                  <c:v>3.7041300000000001</c:v>
                </c:pt>
                <c:pt idx="12831">
                  <c:v>5.9655800000000001</c:v>
                </c:pt>
                <c:pt idx="12832">
                  <c:v>9.1945800000000002</c:v>
                </c:pt>
                <c:pt idx="12833">
                  <c:v>5.9338800000000003</c:v>
                </c:pt>
                <c:pt idx="12834">
                  <c:v>4.0878699999999997</c:v>
                </c:pt>
                <c:pt idx="12835">
                  <c:v>3.5097800000000001</c:v>
                </c:pt>
                <c:pt idx="12836">
                  <c:v>2.0115099999999999</c:v>
                </c:pt>
                <c:pt idx="12837">
                  <c:v>7.92699</c:v>
                </c:pt>
                <c:pt idx="12838">
                  <c:v>2.4415900000000001</c:v>
                </c:pt>
                <c:pt idx="12839">
                  <c:v>5.3293400000000002</c:v>
                </c:pt>
                <c:pt idx="12840">
                  <c:v>4.9930300000000001</c:v>
                </c:pt>
                <c:pt idx="12841">
                  <c:v>7.9968700000000004</c:v>
                </c:pt>
                <c:pt idx="12842">
                  <c:v>3.5186700000000002</c:v>
                </c:pt>
                <c:pt idx="12843">
                  <c:v>5.8492100000000002</c:v>
                </c:pt>
                <c:pt idx="12844">
                  <c:v>5.7055300000000004</c:v>
                </c:pt>
                <c:pt idx="12845">
                  <c:v>6.6608099999999997</c:v>
                </c:pt>
                <c:pt idx="12846">
                  <c:v>5.0380200000000004</c:v>
                </c:pt>
                <c:pt idx="12847">
                  <c:v>3.6346699999999998</c:v>
                </c:pt>
                <c:pt idx="12848">
                  <c:v>6.3773099999999996</c:v>
                </c:pt>
                <c:pt idx="12849">
                  <c:v>3.5076900000000002</c:v>
                </c:pt>
                <c:pt idx="12850">
                  <c:v>3.7790599999999999</c:v>
                </c:pt>
                <c:pt idx="12851">
                  <c:v>2.68512</c:v>
                </c:pt>
                <c:pt idx="12852">
                  <c:v>5.8433599999999997</c:v>
                </c:pt>
                <c:pt idx="12853">
                  <c:v>7.1143799999999997</c:v>
                </c:pt>
                <c:pt idx="12854">
                  <c:v>5.6868299999999996</c:v>
                </c:pt>
                <c:pt idx="12855">
                  <c:v>5.3834499999999998</c:v>
                </c:pt>
                <c:pt idx="12856">
                  <c:v>7.8507999999999996</c:v>
                </c:pt>
                <c:pt idx="12857">
                  <c:v>7.7799300000000002</c:v>
                </c:pt>
                <c:pt idx="12858">
                  <c:v>5.3607699999999996</c:v>
                </c:pt>
                <c:pt idx="12859">
                  <c:v>4.4574800000000003</c:v>
                </c:pt>
                <c:pt idx="12860">
                  <c:v>5.2294799999999997</c:v>
                </c:pt>
                <c:pt idx="12861">
                  <c:v>3.3351299999999999</c:v>
                </c:pt>
                <c:pt idx="12862">
                  <c:v>2.0582699999999998</c:v>
                </c:pt>
                <c:pt idx="12863">
                  <c:v>6.2101199999999999</c:v>
                </c:pt>
                <c:pt idx="12864">
                  <c:v>4.4037499999999996</c:v>
                </c:pt>
                <c:pt idx="12865">
                  <c:v>3.52488</c:v>
                </c:pt>
                <c:pt idx="12866">
                  <c:v>5.61165</c:v>
                </c:pt>
                <c:pt idx="12867">
                  <c:v>3.9665699999999999</c:v>
                </c:pt>
                <c:pt idx="12868">
                  <c:v>7.9886200000000001</c:v>
                </c:pt>
                <c:pt idx="12869">
                  <c:v>4.9928999999999997</c:v>
                </c:pt>
                <c:pt idx="12870">
                  <c:v>9.1869300000000003</c:v>
                </c:pt>
                <c:pt idx="12871">
                  <c:v>8.1393500000000003</c:v>
                </c:pt>
                <c:pt idx="12872">
                  <c:v>2.73874</c:v>
                </c:pt>
                <c:pt idx="12873">
                  <c:v>8.3237000000000005</c:v>
                </c:pt>
                <c:pt idx="12874">
                  <c:v>6.3446999999999996</c:v>
                </c:pt>
                <c:pt idx="12875">
                  <c:v>2.0818300000000001</c:v>
                </c:pt>
                <c:pt idx="12876">
                  <c:v>8.9033499999999997</c:v>
                </c:pt>
                <c:pt idx="12877">
                  <c:v>4.7565600000000003</c:v>
                </c:pt>
                <c:pt idx="12878">
                  <c:v>7.2430000000000003</c:v>
                </c:pt>
                <c:pt idx="12879">
                  <c:v>7.9562900000000001</c:v>
                </c:pt>
                <c:pt idx="12880">
                  <c:v>2.5683699999999998</c:v>
                </c:pt>
                <c:pt idx="12881">
                  <c:v>5.3511100000000003</c:v>
                </c:pt>
                <c:pt idx="12882">
                  <c:v>7.7100099999999996</c:v>
                </c:pt>
                <c:pt idx="12883">
                  <c:v>9.0970399999999998</c:v>
                </c:pt>
                <c:pt idx="12884">
                  <c:v>9.6267200000000006</c:v>
                </c:pt>
                <c:pt idx="12885">
                  <c:v>8.0225799999999996</c:v>
                </c:pt>
                <c:pt idx="12886">
                  <c:v>3.6396999999999999</c:v>
                </c:pt>
                <c:pt idx="12887">
                  <c:v>8.0225799999999996</c:v>
                </c:pt>
                <c:pt idx="12888">
                  <c:v>4.1299200000000003</c:v>
                </c:pt>
                <c:pt idx="12889">
                  <c:v>3.2259699999999998</c:v>
                </c:pt>
                <c:pt idx="12890">
                  <c:v>6.29901</c:v>
                </c:pt>
                <c:pt idx="12891">
                  <c:v>4.3087900000000001</c:v>
                </c:pt>
                <c:pt idx="12892">
                  <c:v>3.6360399999999999</c:v>
                </c:pt>
                <c:pt idx="12893">
                  <c:v>3.5502600000000002</c:v>
                </c:pt>
                <c:pt idx="12894">
                  <c:v>5.7100099999999996</c:v>
                </c:pt>
                <c:pt idx="12895">
                  <c:v>5.9889000000000001</c:v>
                </c:pt>
                <c:pt idx="12896">
                  <c:v>6.3361700000000001</c:v>
                </c:pt>
                <c:pt idx="12897">
                  <c:v>4.31806</c:v>
                </c:pt>
                <c:pt idx="12898">
                  <c:v>7.7732599999999996</c:v>
                </c:pt>
                <c:pt idx="12899">
                  <c:v>6.8665700000000003</c:v>
                </c:pt>
                <c:pt idx="12900">
                  <c:v>6.4779</c:v>
                </c:pt>
                <c:pt idx="12901">
                  <c:v>4.31806</c:v>
                </c:pt>
                <c:pt idx="12902">
                  <c:v>9.8977199999999996</c:v>
                </c:pt>
                <c:pt idx="12903">
                  <c:v>8.7147500000000004</c:v>
                </c:pt>
                <c:pt idx="12904">
                  <c:v>3.9495300000000002</c:v>
                </c:pt>
                <c:pt idx="12905">
                  <c:v>6.5186599999999997</c:v>
                </c:pt>
                <c:pt idx="12906">
                  <c:v>6.4032999999999998</c:v>
                </c:pt>
                <c:pt idx="12907">
                  <c:v>5.90672</c:v>
                </c:pt>
                <c:pt idx="12908">
                  <c:v>4.4468300000000003</c:v>
                </c:pt>
                <c:pt idx="12909">
                  <c:v>4.0155200000000004</c:v>
                </c:pt>
                <c:pt idx="12910">
                  <c:v>5.5647599999999997</c:v>
                </c:pt>
                <c:pt idx="12911">
                  <c:v>7.3570000000000002</c:v>
                </c:pt>
                <c:pt idx="12912">
                  <c:v>6.1178100000000004</c:v>
                </c:pt>
                <c:pt idx="12913">
                  <c:v>7.2667400000000004</c:v>
                </c:pt>
                <c:pt idx="12914">
                  <c:v>7.5302899999999999</c:v>
                </c:pt>
                <c:pt idx="12915">
                  <c:v>5.3772700000000002</c:v>
                </c:pt>
                <c:pt idx="12916">
                  <c:v>7.0226800000000003</c:v>
                </c:pt>
                <c:pt idx="12917">
                  <c:v>7.3691300000000002</c:v>
                </c:pt>
                <c:pt idx="12918">
                  <c:v>6.9594399999999998</c:v>
                </c:pt>
                <c:pt idx="12919">
                  <c:v>5.3522800000000004</c:v>
                </c:pt>
                <c:pt idx="12920">
                  <c:v>5.1729900000000004</c:v>
                </c:pt>
                <c:pt idx="12921">
                  <c:v>7.2185300000000003</c:v>
                </c:pt>
                <c:pt idx="12922">
                  <c:v>7.4097099999999996</c:v>
                </c:pt>
                <c:pt idx="12923">
                  <c:v>5.9534200000000004</c:v>
                </c:pt>
                <c:pt idx="12924">
                  <c:v>7.2637499999999999</c:v>
                </c:pt>
                <c:pt idx="12925">
                  <c:v>7.1124299999999998</c:v>
                </c:pt>
                <c:pt idx="12926">
                  <c:v>7.4380899999999999</c:v>
                </c:pt>
                <c:pt idx="12927">
                  <c:v>5.3894200000000003</c:v>
                </c:pt>
                <c:pt idx="12928">
                  <c:v>6.1254</c:v>
                </c:pt>
                <c:pt idx="12929">
                  <c:v>4.2046599999999996</c:v>
                </c:pt>
                <c:pt idx="12930">
                  <c:v>6.3176300000000003</c:v>
                </c:pt>
                <c:pt idx="12931">
                  <c:v>8.3410499999999992</c:v>
                </c:pt>
                <c:pt idx="12932">
                  <c:v>8.5567799999999998</c:v>
                </c:pt>
                <c:pt idx="12933">
                  <c:v>7.0045099999999998</c:v>
                </c:pt>
                <c:pt idx="12934">
                  <c:v>6.2666700000000004</c:v>
                </c:pt>
                <c:pt idx="12935">
                  <c:v>3.72993</c:v>
                </c:pt>
                <c:pt idx="12936">
                  <c:v>5.2732099999999997</c:v>
                </c:pt>
                <c:pt idx="12937">
                  <c:v>5.3856799999999998</c:v>
                </c:pt>
                <c:pt idx="12938">
                  <c:v>4.3139599999999998</c:v>
                </c:pt>
                <c:pt idx="12939">
                  <c:v>4.1482099999999997</c:v>
                </c:pt>
                <c:pt idx="12940">
                  <c:v>5.4380800000000002</c:v>
                </c:pt>
                <c:pt idx="12941">
                  <c:v>7.3813000000000004</c:v>
                </c:pt>
                <c:pt idx="12942">
                  <c:v>6.4617399999999998</c:v>
                </c:pt>
                <c:pt idx="12943">
                  <c:v>4.9966299999999997</c:v>
                </c:pt>
                <c:pt idx="12944">
                  <c:v>2.9099699999999999</c:v>
                </c:pt>
                <c:pt idx="12945">
                  <c:v>5.17652</c:v>
                </c:pt>
                <c:pt idx="12946">
                  <c:v>2.3460899999999998</c:v>
                </c:pt>
                <c:pt idx="12947">
                  <c:v>6.8901700000000003</c:v>
                </c:pt>
                <c:pt idx="12948">
                  <c:v>8.7096</c:v>
                </c:pt>
                <c:pt idx="12949">
                  <c:v>7.1001200000000004</c:v>
                </c:pt>
                <c:pt idx="12950">
                  <c:v>7.5002399999999998</c:v>
                </c:pt>
                <c:pt idx="12951">
                  <c:v>2.0582699999999998</c:v>
                </c:pt>
                <c:pt idx="12952">
                  <c:v>1.9866900000000001</c:v>
                </c:pt>
                <c:pt idx="12953">
                  <c:v>5.9018899999999999</c:v>
                </c:pt>
                <c:pt idx="12954">
                  <c:v>5.5761399999999997</c:v>
                </c:pt>
                <c:pt idx="12955">
                  <c:v>8.8823500000000006</c:v>
                </c:pt>
                <c:pt idx="12956">
                  <c:v>8.7903199999999995</c:v>
                </c:pt>
                <c:pt idx="12957">
                  <c:v>4.9583500000000003</c:v>
                </c:pt>
                <c:pt idx="12958">
                  <c:v>5.7826300000000002</c:v>
                </c:pt>
                <c:pt idx="12959">
                  <c:v>2.6388400000000001</c:v>
                </c:pt>
                <c:pt idx="12960">
                  <c:v>7.7838500000000002</c:v>
                </c:pt>
                <c:pt idx="12961">
                  <c:v>11.161989999999999</c:v>
                </c:pt>
                <c:pt idx="12962">
                  <c:v>7.7182000000000004</c:v>
                </c:pt>
                <c:pt idx="12963">
                  <c:v>5.9941899999999997</c:v>
                </c:pt>
                <c:pt idx="12964">
                  <c:v>6.0156700000000001</c:v>
                </c:pt>
                <c:pt idx="12965">
                  <c:v>5.3750400000000003</c:v>
                </c:pt>
                <c:pt idx="12966">
                  <c:v>4.2293099999999999</c:v>
                </c:pt>
                <c:pt idx="12967">
                  <c:v>5.9874200000000002</c:v>
                </c:pt>
                <c:pt idx="12968">
                  <c:v>5.7932100000000002</c:v>
                </c:pt>
                <c:pt idx="12969">
                  <c:v>6.98428</c:v>
                </c:pt>
                <c:pt idx="12970">
                  <c:v>10.430009999999999</c:v>
                </c:pt>
                <c:pt idx="12971">
                  <c:v>5.7285500000000003</c:v>
                </c:pt>
                <c:pt idx="12972">
                  <c:v>6.9365399999999999</c:v>
                </c:pt>
                <c:pt idx="12973">
                  <c:v>5.3445499999999999</c:v>
                </c:pt>
                <c:pt idx="12974">
                  <c:v>4.48156</c:v>
                </c:pt>
                <c:pt idx="12975">
                  <c:v>4.46976</c:v>
                </c:pt>
                <c:pt idx="12976">
                  <c:v>3.0513400000000002</c:v>
                </c:pt>
                <c:pt idx="12977">
                  <c:v>4.9625599999999999</c:v>
                </c:pt>
                <c:pt idx="12978">
                  <c:v>5.0578000000000003</c:v>
                </c:pt>
                <c:pt idx="12979">
                  <c:v>8.5379799999999992</c:v>
                </c:pt>
                <c:pt idx="12980">
                  <c:v>2.7548300000000001</c:v>
                </c:pt>
                <c:pt idx="12981">
                  <c:v>2.5704699999999998</c:v>
                </c:pt>
                <c:pt idx="12982">
                  <c:v>5.3743600000000002</c:v>
                </c:pt>
                <c:pt idx="12983">
                  <c:v>7.4031399999999996</c:v>
                </c:pt>
                <c:pt idx="12984">
                  <c:v>6.9113199999999999</c:v>
                </c:pt>
                <c:pt idx="12985">
                  <c:v>10.54007</c:v>
                </c:pt>
                <c:pt idx="12986">
                  <c:v>7.4347799999999999</c:v>
                </c:pt>
                <c:pt idx="12987">
                  <c:v>4.3876600000000003</c:v>
                </c:pt>
                <c:pt idx="12988">
                  <c:v>2.43893</c:v>
                </c:pt>
                <c:pt idx="12989">
                  <c:v>5.8907800000000003</c:v>
                </c:pt>
                <c:pt idx="12990">
                  <c:v>3.80355</c:v>
                </c:pt>
                <c:pt idx="12991">
                  <c:v>2.31996</c:v>
                </c:pt>
                <c:pt idx="12992">
                  <c:v>3.0990799999999998</c:v>
                </c:pt>
                <c:pt idx="12993">
                  <c:v>3.4263300000000001</c:v>
                </c:pt>
                <c:pt idx="12994">
                  <c:v>8.3317300000000003</c:v>
                </c:pt>
                <c:pt idx="12995">
                  <c:v>5.8500399999999999</c:v>
                </c:pt>
                <c:pt idx="12996">
                  <c:v>4.7372199999999998</c:v>
                </c:pt>
                <c:pt idx="12997">
                  <c:v>6.9793000000000003</c:v>
                </c:pt>
                <c:pt idx="12998">
                  <c:v>12.10289</c:v>
                </c:pt>
                <c:pt idx="12999">
                  <c:v>6.1136400000000002</c:v>
                </c:pt>
                <c:pt idx="13000">
                  <c:v>4.8635099999999998</c:v>
                </c:pt>
                <c:pt idx="13001">
                  <c:v>8.3028300000000002</c:v>
                </c:pt>
                <c:pt idx="13002">
                  <c:v>7.5740800000000004</c:v>
                </c:pt>
                <c:pt idx="13003">
                  <c:v>7.3306399999999998</c:v>
                </c:pt>
                <c:pt idx="13004">
                  <c:v>7.37927</c:v>
                </c:pt>
                <c:pt idx="13005">
                  <c:v>5.81046</c:v>
                </c:pt>
                <c:pt idx="13006">
                  <c:v>6.3113299999999999</c:v>
                </c:pt>
                <c:pt idx="13007">
                  <c:v>9.2994199999999996</c:v>
                </c:pt>
                <c:pt idx="13008">
                  <c:v>8.29556</c:v>
                </c:pt>
                <c:pt idx="13009">
                  <c:v>3.68228</c:v>
                </c:pt>
                <c:pt idx="13010">
                  <c:v>3.3901500000000002</c:v>
                </c:pt>
                <c:pt idx="13011">
                  <c:v>10.727349999999999</c:v>
                </c:pt>
                <c:pt idx="13012">
                  <c:v>6.8706699999999996</c:v>
                </c:pt>
                <c:pt idx="13013">
                  <c:v>6.7374200000000002</c:v>
                </c:pt>
                <c:pt idx="13014">
                  <c:v>5.00631</c:v>
                </c:pt>
                <c:pt idx="13015">
                  <c:v>6.93445</c:v>
                </c:pt>
                <c:pt idx="13016">
                  <c:v>7.4358300000000002</c:v>
                </c:pt>
                <c:pt idx="13017">
                  <c:v>6.0369900000000003</c:v>
                </c:pt>
                <c:pt idx="13018">
                  <c:v>4.3129600000000003</c:v>
                </c:pt>
                <c:pt idx="13019">
                  <c:v>6.35717</c:v>
                </c:pt>
                <c:pt idx="13020">
                  <c:v>3.4977499999999999</c:v>
                </c:pt>
                <c:pt idx="13021">
                  <c:v>6.6360299999999999</c:v>
                </c:pt>
                <c:pt idx="13022">
                  <c:v>7.1972800000000001</c:v>
                </c:pt>
                <c:pt idx="13023">
                  <c:v>6.2115600000000004</c:v>
                </c:pt>
                <c:pt idx="13024">
                  <c:v>3.0200900000000002</c:v>
                </c:pt>
                <c:pt idx="13025">
                  <c:v>5.9057599999999999</c:v>
                </c:pt>
                <c:pt idx="13026">
                  <c:v>3.0773999999999999</c:v>
                </c:pt>
                <c:pt idx="13027">
                  <c:v>5.3391000000000002</c:v>
                </c:pt>
                <c:pt idx="13028">
                  <c:v>2.71556</c:v>
                </c:pt>
                <c:pt idx="13029">
                  <c:v>5.6348399999999996</c:v>
                </c:pt>
                <c:pt idx="13030">
                  <c:v>3.8163</c:v>
                </c:pt>
                <c:pt idx="13031">
                  <c:v>3.0773999999999999</c:v>
                </c:pt>
                <c:pt idx="13032">
                  <c:v>4.15144</c:v>
                </c:pt>
                <c:pt idx="13033">
                  <c:v>8.1846599999999992</c:v>
                </c:pt>
                <c:pt idx="13034">
                  <c:v>5.9609899999999998</c:v>
                </c:pt>
                <c:pt idx="13035">
                  <c:v>6.75265</c:v>
                </c:pt>
                <c:pt idx="13036">
                  <c:v>4.3000100000000003</c:v>
                </c:pt>
                <c:pt idx="13037">
                  <c:v>8.6350700000000007</c:v>
                </c:pt>
                <c:pt idx="13038">
                  <c:v>4.0942999999999996</c:v>
                </c:pt>
                <c:pt idx="13039">
                  <c:v>6.2060000000000004</c:v>
                </c:pt>
                <c:pt idx="13040">
                  <c:v>6.2314100000000003</c:v>
                </c:pt>
                <c:pt idx="13041">
                  <c:v>7.9557799999999999</c:v>
                </c:pt>
                <c:pt idx="13042">
                  <c:v>6.11503</c:v>
                </c:pt>
                <c:pt idx="13043">
                  <c:v>9.6482500000000009</c:v>
                </c:pt>
                <c:pt idx="13044">
                  <c:v>5.8773999999999997</c:v>
                </c:pt>
                <c:pt idx="13045">
                  <c:v>5.6646400000000003</c:v>
                </c:pt>
                <c:pt idx="13046">
                  <c:v>2.5836100000000002</c:v>
                </c:pt>
                <c:pt idx="13047">
                  <c:v>7.2540500000000003</c:v>
                </c:pt>
                <c:pt idx="13048">
                  <c:v>6.8498599999999996</c:v>
                </c:pt>
                <c:pt idx="13049">
                  <c:v>5.2224300000000001</c:v>
                </c:pt>
                <c:pt idx="13050">
                  <c:v>4.69177</c:v>
                </c:pt>
                <c:pt idx="13051">
                  <c:v>6.0891999999999999</c:v>
                </c:pt>
                <c:pt idx="13052">
                  <c:v>11.18942</c:v>
                </c:pt>
                <c:pt idx="13053">
                  <c:v>6.4538799999999998</c:v>
                </c:pt>
                <c:pt idx="13054">
                  <c:v>8.4078800000000005</c:v>
                </c:pt>
                <c:pt idx="13055">
                  <c:v>6.6023100000000001</c:v>
                </c:pt>
                <c:pt idx="13056">
                  <c:v>12.60042</c:v>
                </c:pt>
                <c:pt idx="13057">
                  <c:v>6.70235</c:v>
                </c:pt>
                <c:pt idx="13058">
                  <c:v>8.1014700000000008</c:v>
                </c:pt>
                <c:pt idx="13059">
                  <c:v>4.7001400000000002</c:v>
                </c:pt>
                <c:pt idx="13060">
                  <c:v>2.8103400000000001</c:v>
                </c:pt>
                <c:pt idx="13061">
                  <c:v>5.8932099999999998</c:v>
                </c:pt>
                <c:pt idx="13062">
                  <c:v>7.7673100000000002</c:v>
                </c:pt>
                <c:pt idx="13063">
                  <c:v>10.09234</c:v>
                </c:pt>
                <c:pt idx="13064">
                  <c:v>5.81257</c:v>
                </c:pt>
                <c:pt idx="13065">
                  <c:v>6.6422100000000004</c:v>
                </c:pt>
                <c:pt idx="13066">
                  <c:v>7.7153700000000001</c:v>
                </c:pt>
                <c:pt idx="13067">
                  <c:v>6.5627800000000001</c:v>
                </c:pt>
                <c:pt idx="13068">
                  <c:v>6.0985199999999997</c:v>
                </c:pt>
                <c:pt idx="13069">
                  <c:v>5.56867</c:v>
                </c:pt>
                <c:pt idx="13070">
                  <c:v>4.7894199999999998</c:v>
                </c:pt>
                <c:pt idx="13071">
                  <c:v>3.4083999999999999</c:v>
                </c:pt>
                <c:pt idx="13072">
                  <c:v>2.1330499999999999</c:v>
                </c:pt>
                <c:pt idx="13073">
                  <c:v>2.5797099999999999</c:v>
                </c:pt>
                <c:pt idx="13074">
                  <c:v>6.0214100000000004</c:v>
                </c:pt>
                <c:pt idx="13075">
                  <c:v>7.6988700000000003</c:v>
                </c:pt>
                <c:pt idx="13076">
                  <c:v>2.8279100000000001</c:v>
                </c:pt>
                <c:pt idx="13077">
                  <c:v>2.6340499999999998</c:v>
                </c:pt>
                <c:pt idx="13078">
                  <c:v>5.6078400000000004</c:v>
                </c:pt>
                <c:pt idx="13079">
                  <c:v>4.4090199999999999</c:v>
                </c:pt>
                <c:pt idx="13080">
                  <c:v>5.1755699999999996</c:v>
                </c:pt>
                <c:pt idx="13081">
                  <c:v>3.0417800000000002</c:v>
                </c:pt>
                <c:pt idx="13082">
                  <c:v>5.7172200000000002</c:v>
                </c:pt>
                <c:pt idx="13083">
                  <c:v>1.8694500000000001</c:v>
                </c:pt>
                <c:pt idx="13084">
                  <c:v>3.5971099999999998</c:v>
                </c:pt>
                <c:pt idx="13085">
                  <c:v>3.0608</c:v>
                </c:pt>
                <c:pt idx="13086">
                  <c:v>4.3491900000000001</c:v>
                </c:pt>
                <c:pt idx="13087">
                  <c:v>3.54392</c:v>
                </c:pt>
                <c:pt idx="13088">
                  <c:v>4.8988500000000004</c:v>
                </c:pt>
                <c:pt idx="13089">
                  <c:v>8.2589299999999994</c:v>
                </c:pt>
                <c:pt idx="13090">
                  <c:v>2.30823</c:v>
                </c:pt>
                <c:pt idx="13091">
                  <c:v>4.7963300000000002</c:v>
                </c:pt>
                <c:pt idx="13092">
                  <c:v>6.1635999999999997</c:v>
                </c:pt>
                <c:pt idx="13093">
                  <c:v>8.0969300000000004</c:v>
                </c:pt>
                <c:pt idx="13094">
                  <c:v>5.05199</c:v>
                </c:pt>
                <c:pt idx="13095">
                  <c:v>4.8968299999999996</c:v>
                </c:pt>
                <c:pt idx="13096">
                  <c:v>6.5982599999999998</c:v>
                </c:pt>
                <c:pt idx="13097">
                  <c:v>7.7073600000000004</c:v>
                </c:pt>
                <c:pt idx="13098">
                  <c:v>9.2296499999999995</c:v>
                </c:pt>
                <c:pt idx="13099">
                  <c:v>10.64542</c:v>
                </c:pt>
                <c:pt idx="13100">
                  <c:v>4.3389499999999996</c:v>
                </c:pt>
                <c:pt idx="13101">
                  <c:v>6.3700799999999997</c:v>
                </c:pt>
                <c:pt idx="13102">
                  <c:v>7.4451700000000001</c:v>
                </c:pt>
                <c:pt idx="13103">
                  <c:v>3.1562100000000002</c:v>
                </c:pt>
                <c:pt idx="13104">
                  <c:v>7.5127800000000002</c:v>
                </c:pt>
                <c:pt idx="13105">
                  <c:v>4.5560200000000002</c:v>
                </c:pt>
                <c:pt idx="13106">
                  <c:v>3.2737799999999999</c:v>
                </c:pt>
                <c:pt idx="13107">
                  <c:v>2.6985000000000001</c:v>
                </c:pt>
                <c:pt idx="13108">
                  <c:v>1.8580700000000001</c:v>
                </c:pt>
                <c:pt idx="13109">
                  <c:v>9.9559499999999996</c:v>
                </c:pt>
                <c:pt idx="13110">
                  <c:v>7.6625500000000004</c:v>
                </c:pt>
                <c:pt idx="13111">
                  <c:v>3.01607</c:v>
                </c:pt>
                <c:pt idx="13112">
                  <c:v>2.8119800000000001</c:v>
                </c:pt>
                <c:pt idx="13113">
                  <c:v>6.7623100000000003</c:v>
                </c:pt>
                <c:pt idx="13114">
                  <c:v>2.98895</c:v>
                </c:pt>
                <c:pt idx="13115">
                  <c:v>3.1347900000000002</c:v>
                </c:pt>
                <c:pt idx="13116">
                  <c:v>3.1443599999999998</c:v>
                </c:pt>
                <c:pt idx="13117">
                  <c:v>7.0109899999999996</c:v>
                </c:pt>
                <c:pt idx="13118">
                  <c:v>8.2496500000000008</c:v>
                </c:pt>
                <c:pt idx="13119">
                  <c:v>3.2702</c:v>
                </c:pt>
                <c:pt idx="13120">
                  <c:v>7.26335</c:v>
                </c:pt>
                <c:pt idx="13121">
                  <c:v>6.9033899999999999</c:v>
                </c:pt>
                <c:pt idx="13122">
                  <c:v>6.4173299999999998</c:v>
                </c:pt>
                <c:pt idx="13123">
                  <c:v>4.4938099999999999</c:v>
                </c:pt>
                <c:pt idx="13124">
                  <c:v>5.5433199999999996</c:v>
                </c:pt>
                <c:pt idx="13125">
                  <c:v>5.4024200000000002</c:v>
                </c:pt>
                <c:pt idx="13126">
                  <c:v>6.6629100000000001</c:v>
                </c:pt>
                <c:pt idx="13127">
                  <c:v>8.2071000000000005</c:v>
                </c:pt>
                <c:pt idx="13128">
                  <c:v>4.09152</c:v>
                </c:pt>
                <c:pt idx="13129">
                  <c:v>6.5859300000000003</c:v>
                </c:pt>
                <c:pt idx="13130">
                  <c:v>2.1611500000000001</c:v>
                </c:pt>
                <c:pt idx="13131">
                  <c:v>8.484</c:v>
                </c:pt>
                <c:pt idx="13132">
                  <c:v>5.7453099999999999</c:v>
                </c:pt>
                <c:pt idx="13133">
                  <c:v>7.6634099999999998</c:v>
                </c:pt>
                <c:pt idx="13134">
                  <c:v>6.1032000000000002</c:v>
                </c:pt>
                <c:pt idx="13135">
                  <c:v>4.7221799999999998</c:v>
                </c:pt>
                <c:pt idx="13136">
                  <c:v>7.42563</c:v>
                </c:pt>
                <c:pt idx="13137">
                  <c:v>3.1714899999999999</c:v>
                </c:pt>
                <c:pt idx="13138">
                  <c:v>3.8194699999999999</c:v>
                </c:pt>
                <c:pt idx="13139">
                  <c:v>2.99472</c:v>
                </c:pt>
                <c:pt idx="13140">
                  <c:v>4.3161899999999997</c:v>
                </c:pt>
                <c:pt idx="13141">
                  <c:v>6.1843199999999996</c:v>
                </c:pt>
                <c:pt idx="13142">
                  <c:v>7.1477500000000003</c:v>
                </c:pt>
                <c:pt idx="13143">
                  <c:v>5.1471499999999999</c:v>
                </c:pt>
                <c:pt idx="13144">
                  <c:v>6.0571000000000002</c:v>
                </c:pt>
                <c:pt idx="13145">
                  <c:v>2.5510700000000002</c:v>
                </c:pt>
                <c:pt idx="13146">
                  <c:v>3.22228</c:v>
                </c:pt>
                <c:pt idx="13147">
                  <c:v>1.91018</c:v>
                </c:pt>
                <c:pt idx="13148">
                  <c:v>3.8922599999999998</c:v>
                </c:pt>
                <c:pt idx="13149">
                  <c:v>4.5715599999999998</c:v>
                </c:pt>
                <c:pt idx="13150">
                  <c:v>7.6328199999999997</c:v>
                </c:pt>
                <c:pt idx="13151">
                  <c:v>3.91405</c:v>
                </c:pt>
                <c:pt idx="13152">
                  <c:v>4.3270999999999997</c:v>
                </c:pt>
                <c:pt idx="13153">
                  <c:v>8.5154599999999991</c:v>
                </c:pt>
                <c:pt idx="13154">
                  <c:v>2.9985499999999998</c:v>
                </c:pt>
                <c:pt idx="13155">
                  <c:v>6.6970799999999997</c:v>
                </c:pt>
                <c:pt idx="13156">
                  <c:v>4.0585599999999999</c:v>
                </c:pt>
                <c:pt idx="13157">
                  <c:v>5.5795300000000001</c:v>
                </c:pt>
                <c:pt idx="13158">
                  <c:v>8.4152900000000006</c:v>
                </c:pt>
                <c:pt idx="13159">
                  <c:v>7.0771199999999999</c:v>
                </c:pt>
                <c:pt idx="13160">
                  <c:v>4.3081199999999997</c:v>
                </c:pt>
                <c:pt idx="13161">
                  <c:v>5.69001</c:v>
                </c:pt>
                <c:pt idx="13162">
                  <c:v>5.2829199999999998</c:v>
                </c:pt>
                <c:pt idx="13163">
                  <c:v>4.1394599999999997</c:v>
                </c:pt>
                <c:pt idx="13164">
                  <c:v>4.2454200000000002</c:v>
                </c:pt>
                <c:pt idx="13165">
                  <c:v>4.2710699999999999</c:v>
                </c:pt>
                <c:pt idx="13166">
                  <c:v>6.8605499999999999</c:v>
                </c:pt>
                <c:pt idx="13167">
                  <c:v>2.7889200000000001</c:v>
                </c:pt>
                <c:pt idx="13168">
                  <c:v>5.37941</c:v>
                </c:pt>
                <c:pt idx="13169">
                  <c:v>5.3433999999999999</c:v>
                </c:pt>
                <c:pt idx="13170">
                  <c:v>6.3876400000000002</c:v>
                </c:pt>
                <c:pt idx="13171">
                  <c:v>3.9441899999999999</c:v>
                </c:pt>
                <c:pt idx="13172">
                  <c:v>7.0425000000000004</c:v>
                </c:pt>
                <c:pt idx="13173">
                  <c:v>6.1056600000000003</c:v>
                </c:pt>
                <c:pt idx="13174">
                  <c:v>6.5566800000000001</c:v>
                </c:pt>
                <c:pt idx="13175">
                  <c:v>6.4919799999999999</c:v>
                </c:pt>
                <c:pt idx="13176">
                  <c:v>5.8792</c:v>
                </c:pt>
                <c:pt idx="13177">
                  <c:v>4.2917899999999998</c:v>
                </c:pt>
                <c:pt idx="13178">
                  <c:v>7.4279700000000002</c:v>
                </c:pt>
                <c:pt idx="13179">
                  <c:v>3.0216099999999999</c:v>
                </c:pt>
                <c:pt idx="13180">
                  <c:v>7.0553999999999997</c:v>
                </c:pt>
                <c:pt idx="13181">
                  <c:v>6.8577599999999999</c:v>
                </c:pt>
                <c:pt idx="13182">
                  <c:v>8.5628700000000002</c:v>
                </c:pt>
                <c:pt idx="13183">
                  <c:v>7.0944099999999999</c:v>
                </c:pt>
                <c:pt idx="13184">
                  <c:v>2.4754100000000001</c:v>
                </c:pt>
                <c:pt idx="13185">
                  <c:v>5.6767799999999999</c:v>
                </c:pt>
                <c:pt idx="13186">
                  <c:v>2.6093000000000002</c:v>
                </c:pt>
                <c:pt idx="13187">
                  <c:v>5.1661599999999996</c:v>
                </c:pt>
                <c:pt idx="13188">
                  <c:v>6.87486</c:v>
                </c:pt>
                <c:pt idx="13189">
                  <c:v>2.6309999999999998</c:v>
                </c:pt>
                <c:pt idx="13190">
                  <c:v>3.4181300000000001</c:v>
                </c:pt>
                <c:pt idx="13191">
                  <c:v>4.7215100000000003</c:v>
                </c:pt>
                <c:pt idx="13192">
                  <c:v>5.5569499999999996</c:v>
                </c:pt>
                <c:pt idx="13193">
                  <c:v>5.4295</c:v>
                </c:pt>
                <c:pt idx="13194">
                  <c:v>7.0286999999999997</c:v>
                </c:pt>
                <c:pt idx="13195">
                  <c:v>7.0142499999999997</c:v>
                </c:pt>
                <c:pt idx="13196">
                  <c:v>5.5119899999999999</c:v>
                </c:pt>
                <c:pt idx="13197">
                  <c:v>11.45552</c:v>
                </c:pt>
                <c:pt idx="13198">
                  <c:v>9.7603899999999992</c:v>
                </c:pt>
                <c:pt idx="13199">
                  <c:v>4.3609400000000003</c:v>
                </c:pt>
                <c:pt idx="13200">
                  <c:v>6.2133700000000003</c:v>
                </c:pt>
                <c:pt idx="13201">
                  <c:v>4.7447499999999998</c:v>
                </c:pt>
                <c:pt idx="13202">
                  <c:v>6.4635800000000003</c:v>
                </c:pt>
                <c:pt idx="13203">
                  <c:v>5.9840900000000001</c:v>
                </c:pt>
                <c:pt idx="13204">
                  <c:v>6.4265600000000003</c:v>
                </c:pt>
                <c:pt idx="13205">
                  <c:v>9.17835</c:v>
                </c:pt>
                <c:pt idx="13206">
                  <c:v>6.7088000000000001</c:v>
                </c:pt>
                <c:pt idx="13207">
                  <c:v>8.6452899999999993</c:v>
                </c:pt>
                <c:pt idx="13208">
                  <c:v>3.02285</c:v>
                </c:pt>
                <c:pt idx="13209">
                  <c:v>5.6485000000000003</c:v>
                </c:pt>
                <c:pt idx="13210">
                  <c:v>4.4598399999999998</c:v>
                </c:pt>
                <c:pt idx="13211">
                  <c:v>2.9085800000000002</c:v>
                </c:pt>
                <c:pt idx="13212">
                  <c:v>3.3804400000000001</c:v>
                </c:pt>
                <c:pt idx="13213">
                  <c:v>5.27128</c:v>
                </c:pt>
                <c:pt idx="13214">
                  <c:v>10.88883</c:v>
                </c:pt>
                <c:pt idx="13215">
                  <c:v>8.9048499999999997</c:v>
                </c:pt>
                <c:pt idx="13216">
                  <c:v>8.0121199999999995</c:v>
                </c:pt>
                <c:pt idx="13217">
                  <c:v>3.6893699999999998</c:v>
                </c:pt>
                <c:pt idx="13218">
                  <c:v>4.2579500000000001</c:v>
                </c:pt>
                <c:pt idx="13219">
                  <c:v>3.2085499999999998</c:v>
                </c:pt>
                <c:pt idx="13220">
                  <c:v>3.8555199999999998</c:v>
                </c:pt>
                <c:pt idx="13221">
                  <c:v>2.4173</c:v>
                </c:pt>
                <c:pt idx="13222">
                  <c:v>3.11626</c:v>
                </c:pt>
                <c:pt idx="13223">
                  <c:v>2.6256699999999999</c:v>
                </c:pt>
                <c:pt idx="13224">
                  <c:v>2.5483799999999999</c:v>
                </c:pt>
                <c:pt idx="13225">
                  <c:v>3.1080999999999999</c:v>
                </c:pt>
                <c:pt idx="13226">
                  <c:v>2.6646800000000002</c:v>
                </c:pt>
                <c:pt idx="13227">
                  <c:v>1.87395</c:v>
                </c:pt>
                <c:pt idx="13228">
                  <c:v>3.1875399999999998</c:v>
                </c:pt>
                <c:pt idx="13229">
                  <c:v>2.74065</c:v>
                </c:pt>
                <c:pt idx="13230">
                  <c:v>2.3180299999999998</c:v>
                </c:pt>
                <c:pt idx="13231">
                  <c:v>2.1527500000000002</c:v>
                </c:pt>
                <c:pt idx="13232">
                  <c:v>2.4998800000000001</c:v>
                </c:pt>
                <c:pt idx="13233">
                  <c:v>5.9489700000000001</c:v>
                </c:pt>
                <c:pt idx="13234">
                  <c:v>4.2766400000000004</c:v>
                </c:pt>
                <c:pt idx="13235">
                  <c:v>4.1763199999999996</c:v>
                </c:pt>
                <c:pt idx="13236">
                  <c:v>8.38673</c:v>
                </c:pt>
                <c:pt idx="13237">
                  <c:v>6.0221200000000001</c:v>
                </c:pt>
                <c:pt idx="13238">
                  <c:v>8.3223099999999999</c:v>
                </c:pt>
                <c:pt idx="13239">
                  <c:v>9.2514199999999995</c:v>
                </c:pt>
                <c:pt idx="13240">
                  <c:v>6.3102400000000003</c:v>
                </c:pt>
                <c:pt idx="13241">
                  <c:v>5.4046000000000003</c:v>
                </c:pt>
                <c:pt idx="13242">
                  <c:v>10.90194</c:v>
                </c:pt>
                <c:pt idx="13243">
                  <c:v>11.182130000000001</c:v>
                </c:pt>
                <c:pt idx="13244">
                  <c:v>7.8554599999999999</c:v>
                </c:pt>
                <c:pt idx="13245">
                  <c:v>7.6006200000000002</c:v>
                </c:pt>
                <c:pt idx="13246">
                  <c:v>6.7085699999999999</c:v>
                </c:pt>
                <c:pt idx="13247">
                  <c:v>6.4776499999999997</c:v>
                </c:pt>
                <c:pt idx="13248">
                  <c:v>6.0919600000000003</c:v>
                </c:pt>
                <c:pt idx="13249">
                  <c:v>6.0925599999999998</c:v>
                </c:pt>
                <c:pt idx="13250">
                  <c:v>8.0686300000000006</c:v>
                </c:pt>
                <c:pt idx="13251">
                  <c:v>3.9897800000000001</c:v>
                </c:pt>
                <c:pt idx="13252">
                  <c:v>2.90985</c:v>
                </c:pt>
                <c:pt idx="13253">
                  <c:v>6.33141</c:v>
                </c:pt>
                <c:pt idx="13254">
                  <c:v>6.0544500000000001</c:v>
                </c:pt>
                <c:pt idx="13255">
                  <c:v>4.6133699999999997</c:v>
                </c:pt>
                <c:pt idx="13256">
                  <c:v>8.9784799999999994</c:v>
                </c:pt>
                <c:pt idx="13257">
                  <c:v>5.7435200000000002</c:v>
                </c:pt>
                <c:pt idx="13258">
                  <c:v>5.0699399999999999</c:v>
                </c:pt>
                <c:pt idx="13259">
                  <c:v>5.4138000000000002</c:v>
                </c:pt>
                <c:pt idx="13260">
                  <c:v>7.2959500000000004</c:v>
                </c:pt>
                <c:pt idx="13261">
                  <c:v>7.4250299999999996</c:v>
                </c:pt>
                <c:pt idx="13262">
                  <c:v>4.6281800000000004</c:v>
                </c:pt>
                <c:pt idx="13263">
                  <c:v>2.2114500000000001</c:v>
                </c:pt>
                <c:pt idx="13264">
                  <c:v>4.1697699999999998</c:v>
                </c:pt>
                <c:pt idx="13265">
                  <c:v>8.2166300000000003</c:v>
                </c:pt>
                <c:pt idx="13266">
                  <c:v>8.1269500000000008</c:v>
                </c:pt>
                <c:pt idx="13267">
                  <c:v>5.2299699999999998</c:v>
                </c:pt>
                <c:pt idx="13268">
                  <c:v>4.7338199999999997</c:v>
                </c:pt>
                <c:pt idx="13269">
                  <c:v>3.3258899999999998</c:v>
                </c:pt>
                <c:pt idx="13270">
                  <c:v>8.0709800000000005</c:v>
                </c:pt>
                <c:pt idx="13271">
                  <c:v>6.4127799999999997</c:v>
                </c:pt>
                <c:pt idx="13272">
                  <c:v>5.7864599999999999</c:v>
                </c:pt>
                <c:pt idx="13273">
                  <c:v>7.2804200000000003</c:v>
                </c:pt>
                <c:pt idx="13274">
                  <c:v>8.4274299999999993</c:v>
                </c:pt>
                <c:pt idx="13275">
                  <c:v>7.2354799999999999</c:v>
                </c:pt>
                <c:pt idx="13276">
                  <c:v>5.9800300000000002</c:v>
                </c:pt>
                <c:pt idx="13277">
                  <c:v>5.0182700000000002</c:v>
                </c:pt>
                <c:pt idx="13278">
                  <c:v>7.2942299999999998</c:v>
                </c:pt>
                <c:pt idx="13279">
                  <c:v>4.3548900000000001</c:v>
                </c:pt>
                <c:pt idx="13280">
                  <c:v>7.12805</c:v>
                </c:pt>
                <c:pt idx="13281">
                  <c:v>5.2004299999999999</c:v>
                </c:pt>
                <c:pt idx="13282">
                  <c:v>6.2960599999999998</c:v>
                </c:pt>
                <c:pt idx="13283">
                  <c:v>7.7453000000000003</c:v>
                </c:pt>
                <c:pt idx="13284">
                  <c:v>6.32545</c:v>
                </c:pt>
                <c:pt idx="13285">
                  <c:v>7.9891500000000004</c:v>
                </c:pt>
                <c:pt idx="13286">
                  <c:v>6.9012900000000004</c:v>
                </c:pt>
                <c:pt idx="13287">
                  <c:v>3.8842699999999999</c:v>
                </c:pt>
                <c:pt idx="13288">
                  <c:v>6.68947</c:v>
                </c:pt>
                <c:pt idx="13289">
                  <c:v>2.7406600000000001</c:v>
                </c:pt>
                <c:pt idx="13290">
                  <c:v>7.75528</c:v>
                </c:pt>
                <c:pt idx="13291">
                  <c:v>9.1104199999999995</c:v>
                </c:pt>
                <c:pt idx="13292">
                  <c:v>9.0102100000000007</c:v>
                </c:pt>
                <c:pt idx="13293">
                  <c:v>7.0520399999999999</c:v>
                </c:pt>
                <c:pt idx="13294">
                  <c:v>4.2204499999999996</c:v>
                </c:pt>
                <c:pt idx="13295">
                  <c:v>8.2277799999999992</c:v>
                </c:pt>
                <c:pt idx="13296">
                  <c:v>6.7606700000000002</c:v>
                </c:pt>
                <c:pt idx="13297">
                  <c:v>3.3981300000000001</c:v>
                </c:pt>
                <c:pt idx="13298">
                  <c:v>7.1763300000000001</c:v>
                </c:pt>
                <c:pt idx="13299">
                  <c:v>2.45628</c:v>
                </c:pt>
                <c:pt idx="13300">
                  <c:v>4.2734500000000004</c:v>
                </c:pt>
                <c:pt idx="13301">
                  <c:v>9.5253300000000003</c:v>
                </c:pt>
                <c:pt idx="13302">
                  <c:v>4.1511399999999998</c:v>
                </c:pt>
                <c:pt idx="13303">
                  <c:v>6.3008699999999997</c:v>
                </c:pt>
                <c:pt idx="13304">
                  <c:v>3.4605800000000002</c:v>
                </c:pt>
                <c:pt idx="13305">
                  <c:v>2.9105799999999999</c:v>
                </c:pt>
                <c:pt idx="13306">
                  <c:v>3.04915</c:v>
                </c:pt>
                <c:pt idx="13307">
                  <c:v>4.0186900000000003</c:v>
                </c:pt>
                <c:pt idx="13308">
                  <c:v>5.5244200000000001</c:v>
                </c:pt>
                <c:pt idx="13309">
                  <c:v>6.3944200000000002</c:v>
                </c:pt>
                <c:pt idx="13310">
                  <c:v>2.19068</c:v>
                </c:pt>
                <c:pt idx="13311">
                  <c:v>3.1373899999999999</c:v>
                </c:pt>
                <c:pt idx="13312">
                  <c:v>2.6401300000000001</c:v>
                </c:pt>
                <c:pt idx="13313">
                  <c:v>7.1045999999999996</c:v>
                </c:pt>
                <c:pt idx="13314">
                  <c:v>7.6350199999999999</c:v>
                </c:pt>
                <c:pt idx="13315">
                  <c:v>3.6608700000000001</c:v>
                </c:pt>
                <c:pt idx="13316">
                  <c:v>4.3166500000000001</c:v>
                </c:pt>
                <c:pt idx="13317">
                  <c:v>2.43893</c:v>
                </c:pt>
                <c:pt idx="13318">
                  <c:v>9.9837199999999999</c:v>
                </c:pt>
                <c:pt idx="13319">
                  <c:v>5.6395400000000002</c:v>
                </c:pt>
                <c:pt idx="13320">
                  <c:v>4.9511099999999999</c:v>
                </c:pt>
                <c:pt idx="13321">
                  <c:v>3.6462500000000002</c:v>
                </c:pt>
                <c:pt idx="13322">
                  <c:v>7.2871699999999997</c:v>
                </c:pt>
                <c:pt idx="13323">
                  <c:v>7.5713200000000001</c:v>
                </c:pt>
                <c:pt idx="13324">
                  <c:v>6.9237299999999999</c:v>
                </c:pt>
                <c:pt idx="13325">
                  <c:v>4.19245</c:v>
                </c:pt>
                <c:pt idx="13326">
                  <c:v>7.4841800000000003</c:v>
                </c:pt>
                <c:pt idx="13327">
                  <c:v>2.4409900000000002</c:v>
                </c:pt>
                <c:pt idx="13328">
                  <c:v>6.9468699999999997</c:v>
                </c:pt>
                <c:pt idx="13329">
                  <c:v>7.2511799999999997</c:v>
                </c:pt>
                <c:pt idx="13330">
                  <c:v>9.2835099999999997</c:v>
                </c:pt>
                <c:pt idx="13331">
                  <c:v>4.0128500000000003</c:v>
                </c:pt>
                <c:pt idx="13332">
                  <c:v>2.5269200000000001</c:v>
                </c:pt>
                <c:pt idx="13333">
                  <c:v>6.6780099999999996</c:v>
                </c:pt>
                <c:pt idx="13334">
                  <c:v>7.8640299999999996</c:v>
                </c:pt>
                <c:pt idx="13335">
                  <c:v>2.7979099999999999</c:v>
                </c:pt>
                <c:pt idx="13336">
                  <c:v>2.9859</c:v>
                </c:pt>
                <c:pt idx="13337">
                  <c:v>5.9670899999999998</c:v>
                </c:pt>
                <c:pt idx="13338">
                  <c:v>2.18316</c:v>
                </c:pt>
                <c:pt idx="13339">
                  <c:v>6.4649299999999998</c:v>
                </c:pt>
                <c:pt idx="13340">
                  <c:v>2.7793800000000002</c:v>
                </c:pt>
                <c:pt idx="13341">
                  <c:v>2.44177</c:v>
                </c:pt>
                <c:pt idx="13342">
                  <c:v>5.5566399999999998</c:v>
                </c:pt>
                <c:pt idx="13343">
                  <c:v>6.2264400000000002</c:v>
                </c:pt>
                <c:pt idx="13344">
                  <c:v>3.9114800000000001</c:v>
                </c:pt>
                <c:pt idx="13345">
                  <c:v>4.7409299999999996</c:v>
                </c:pt>
                <c:pt idx="13346">
                  <c:v>10.85446</c:v>
                </c:pt>
                <c:pt idx="13347">
                  <c:v>3.91012</c:v>
                </c:pt>
                <c:pt idx="13348">
                  <c:v>5.6352799999999998</c:v>
                </c:pt>
                <c:pt idx="13349">
                  <c:v>5.0785099999999996</c:v>
                </c:pt>
                <c:pt idx="13350">
                  <c:v>8.2701100000000007</c:v>
                </c:pt>
                <c:pt idx="13351">
                  <c:v>10.246449999999999</c:v>
                </c:pt>
                <c:pt idx="13352">
                  <c:v>5.1302399999999997</c:v>
                </c:pt>
                <c:pt idx="13353">
                  <c:v>9.3193400000000004</c:v>
                </c:pt>
                <c:pt idx="13354">
                  <c:v>5.1001399999999997</c:v>
                </c:pt>
                <c:pt idx="13355">
                  <c:v>3.3806400000000001</c:v>
                </c:pt>
                <c:pt idx="13356">
                  <c:v>4.4218200000000003</c:v>
                </c:pt>
                <c:pt idx="13357">
                  <c:v>4.8867200000000004</c:v>
                </c:pt>
                <c:pt idx="13358">
                  <c:v>6.2833500000000004</c:v>
                </c:pt>
                <c:pt idx="13359">
                  <c:v>7.51614</c:v>
                </c:pt>
                <c:pt idx="13360">
                  <c:v>5.2545999999999999</c:v>
                </c:pt>
                <c:pt idx="13361">
                  <c:v>6.5362600000000004</c:v>
                </c:pt>
                <c:pt idx="13362">
                  <c:v>3.62426</c:v>
                </c:pt>
                <c:pt idx="13363">
                  <c:v>2.69739</c:v>
                </c:pt>
                <c:pt idx="13364">
                  <c:v>6.21068</c:v>
                </c:pt>
                <c:pt idx="13365">
                  <c:v>5.3293600000000003</c:v>
                </c:pt>
                <c:pt idx="13366">
                  <c:v>5.2950499999999998</c:v>
                </c:pt>
                <c:pt idx="13367">
                  <c:v>7.67082</c:v>
                </c:pt>
                <c:pt idx="13368">
                  <c:v>3.4691000000000001</c:v>
                </c:pt>
                <c:pt idx="13369">
                  <c:v>4.1612600000000004</c:v>
                </c:pt>
                <c:pt idx="13370">
                  <c:v>7.8794899999999997</c:v>
                </c:pt>
                <c:pt idx="13371">
                  <c:v>3.88815</c:v>
                </c:pt>
                <c:pt idx="13372">
                  <c:v>5.2058799999999996</c:v>
                </c:pt>
                <c:pt idx="13373">
                  <c:v>5.0450999999999997</c:v>
                </c:pt>
                <c:pt idx="13374">
                  <c:v>3.7755700000000001</c:v>
                </c:pt>
                <c:pt idx="13375">
                  <c:v>2.6976800000000001</c:v>
                </c:pt>
                <c:pt idx="13376">
                  <c:v>5.0374100000000004</c:v>
                </c:pt>
                <c:pt idx="13377">
                  <c:v>6.6977599999999997</c:v>
                </c:pt>
                <c:pt idx="13378">
                  <c:v>6.2408799999999998</c:v>
                </c:pt>
                <c:pt idx="13379">
                  <c:v>5.9521199999999999</c:v>
                </c:pt>
                <c:pt idx="13380">
                  <c:v>5.1583500000000004</c:v>
                </c:pt>
                <c:pt idx="13381">
                  <c:v>3.3042099999999999</c:v>
                </c:pt>
                <c:pt idx="13382">
                  <c:v>9.31616</c:v>
                </c:pt>
                <c:pt idx="13383">
                  <c:v>4.2360600000000002</c:v>
                </c:pt>
                <c:pt idx="13384">
                  <c:v>3.9023300000000001</c:v>
                </c:pt>
                <c:pt idx="13385">
                  <c:v>4.8423100000000003</c:v>
                </c:pt>
                <c:pt idx="13386">
                  <c:v>3.6243099999999999</c:v>
                </c:pt>
                <c:pt idx="13387">
                  <c:v>3.0817000000000001</c:v>
                </c:pt>
                <c:pt idx="13388">
                  <c:v>4.2517699999999996</c:v>
                </c:pt>
                <c:pt idx="13389">
                  <c:v>4.3577899999999996</c:v>
                </c:pt>
                <c:pt idx="13390">
                  <c:v>8.7180400000000002</c:v>
                </c:pt>
                <c:pt idx="13391">
                  <c:v>6.4064100000000002</c:v>
                </c:pt>
                <c:pt idx="13392">
                  <c:v>6.1194300000000004</c:v>
                </c:pt>
                <c:pt idx="13393">
                  <c:v>7.8299899999999996</c:v>
                </c:pt>
                <c:pt idx="13394">
                  <c:v>6.1782700000000004</c:v>
                </c:pt>
                <c:pt idx="13395">
                  <c:v>7.5700700000000003</c:v>
                </c:pt>
                <c:pt idx="13396">
                  <c:v>6.0084</c:v>
                </c:pt>
                <c:pt idx="13397">
                  <c:v>3.7836500000000002</c:v>
                </c:pt>
                <c:pt idx="13398">
                  <c:v>5.7408099999999997</c:v>
                </c:pt>
                <c:pt idx="13399">
                  <c:v>6.9301700000000004</c:v>
                </c:pt>
                <c:pt idx="13400">
                  <c:v>6.8556100000000004</c:v>
                </c:pt>
                <c:pt idx="13401">
                  <c:v>6.6670100000000003</c:v>
                </c:pt>
                <c:pt idx="13402">
                  <c:v>5.1289600000000002</c:v>
                </c:pt>
                <c:pt idx="13403">
                  <c:v>5.0921200000000004</c:v>
                </c:pt>
                <c:pt idx="13404">
                  <c:v>5.6437900000000001</c:v>
                </c:pt>
                <c:pt idx="13405">
                  <c:v>7.53179</c:v>
                </c:pt>
                <c:pt idx="13406">
                  <c:v>7.6064299999999996</c:v>
                </c:pt>
                <c:pt idx="13407">
                  <c:v>5.4487399999999999</c:v>
                </c:pt>
                <c:pt idx="13408">
                  <c:v>6.29847</c:v>
                </c:pt>
                <c:pt idx="13409">
                  <c:v>3.3451599999999999</c:v>
                </c:pt>
                <c:pt idx="13410">
                  <c:v>5.0279299999999996</c:v>
                </c:pt>
                <c:pt idx="13411">
                  <c:v>6.6287900000000004</c:v>
                </c:pt>
                <c:pt idx="13412">
                  <c:v>5.7438000000000002</c:v>
                </c:pt>
                <c:pt idx="13413">
                  <c:v>3.8445499999999999</c:v>
                </c:pt>
                <c:pt idx="13414">
                  <c:v>9.1332299999999993</c:v>
                </c:pt>
                <c:pt idx="13415">
                  <c:v>7.3934499999999996</c:v>
                </c:pt>
                <c:pt idx="13416">
                  <c:v>4.9731100000000001</c:v>
                </c:pt>
                <c:pt idx="13417">
                  <c:v>8.3141499999999997</c:v>
                </c:pt>
                <c:pt idx="13418">
                  <c:v>6.3314300000000001</c:v>
                </c:pt>
                <c:pt idx="13419">
                  <c:v>5.0414399999999997</c:v>
                </c:pt>
                <c:pt idx="13420">
                  <c:v>5.5974399999999997</c:v>
                </c:pt>
                <c:pt idx="13421">
                  <c:v>3.2015199999999999</c:v>
                </c:pt>
                <c:pt idx="13422">
                  <c:v>6.1682399999999999</c:v>
                </c:pt>
                <c:pt idx="13423">
                  <c:v>6.4416599999999997</c:v>
                </c:pt>
                <c:pt idx="13424">
                  <c:v>5.1788699999999999</c:v>
                </c:pt>
                <c:pt idx="13425">
                  <c:v>6.2591299999999999</c:v>
                </c:pt>
                <c:pt idx="13426">
                  <c:v>6.4556199999999997</c:v>
                </c:pt>
                <c:pt idx="13427">
                  <c:v>5.6257400000000004</c:v>
                </c:pt>
                <c:pt idx="13428">
                  <c:v>5.0312000000000001</c:v>
                </c:pt>
                <c:pt idx="13429">
                  <c:v>5.00603</c:v>
                </c:pt>
                <c:pt idx="13430">
                  <c:v>3.4119299999999999</c:v>
                </c:pt>
                <c:pt idx="13431">
                  <c:v>5.5344899999999999</c:v>
                </c:pt>
                <c:pt idx="13432">
                  <c:v>6.1223200000000002</c:v>
                </c:pt>
                <c:pt idx="13433">
                  <c:v>7.9931200000000002</c:v>
                </c:pt>
                <c:pt idx="13434">
                  <c:v>2.63476</c:v>
                </c:pt>
                <c:pt idx="13435">
                  <c:v>5.3693499999999998</c:v>
                </c:pt>
                <c:pt idx="13436">
                  <c:v>5.5717600000000003</c:v>
                </c:pt>
                <c:pt idx="13437">
                  <c:v>6.6939399999999996</c:v>
                </c:pt>
                <c:pt idx="13438">
                  <c:v>6.92035</c:v>
                </c:pt>
                <c:pt idx="13439">
                  <c:v>7.3010999999999999</c:v>
                </c:pt>
                <c:pt idx="13440">
                  <c:v>9.7466500000000007</c:v>
                </c:pt>
                <c:pt idx="13441">
                  <c:v>5.4457500000000003</c:v>
                </c:pt>
                <c:pt idx="13442">
                  <c:v>5.5382600000000002</c:v>
                </c:pt>
                <c:pt idx="13443">
                  <c:v>5.7594500000000002</c:v>
                </c:pt>
                <c:pt idx="13444">
                  <c:v>6.15848</c:v>
                </c:pt>
                <c:pt idx="13445">
                  <c:v>3.5140899999999999</c:v>
                </c:pt>
                <c:pt idx="13446">
                  <c:v>7.6163699999999999</c:v>
                </c:pt>
                <c:pt idx="13447">
                  <c:v>5.9212400000000001</c:v>
                </c:pt>
                <c:pt idx="13448">
                  <c:v>4.3211700000000004</c:v>
                </c:pt>
                <c:pt idx="13449">
                  <c:v>3.9012799999999999</c:v>
                </c:pt>
                <c:pt idx="13450">
                  <c:v>3.8119100000000001</c:v>
                </c:pt>
                <c:pt idx="13451">
                  <c:v>5.0253399999999999</c:v>
                </c:pt>
                <c:pt idx="13452">
                  <c:v>5.51051</c:v>
                </c:pt>
                <c:pt idx="13453">
                  <c:v>3.9266299999999998</c:v>
                </c:pt>
                <c:pt idx="13454">
                  <c:v>9.13218</c:v>
                </c:pt>
                <c:pt idx="13455">
                  <c:v>3.9963099999999998</c:v>
                </c:pt>
                <c:pt idx="13456">
                  <c:v>5.7864300000000002</c:v>
                </c:pt>
                <c:pt idx="13457">
                  <c:v>6.9923099999999998</c:v>
                </c:pt>
                <c:pt idx="13458">
                  <c:v>5.4745100000000004</c:v>
                </c:pt>
                <c:pt idx="13459">
                  <c:v>7.2264400000000002</c:v>
                </c:pt>
                <c:pt idx="13460">
                  <c:v>6.3984399999999999</c:v>
                </c:pt>
                <c:pt idx="13461">
                  <c:v>6.3808499999999997</c:v>
                </c:pt>
                <c:pt idx="13462">
                  <c:v>5.7137200000000004</c:v>
                </c:pt>
                <c:pt idx="13463">
                  <c:v>7.2830399999999997</c:v>
                </c:pt>
                <c:pt idx="13464">
                  <c:v>6.4571699999999996</c:v>
                </c:pt>
                <c:pt idx="13465">
                  <c:v>3.9139699999999999</c:v>
                </c:pt>
                <c:pt idx="13466">
                  <c:v>5.5646300000000002</c:v>
                </c:pt>
                <c:pt idx="13467">
                  <c:v>4.3476999999999997</c:v>
                </c:pt>
                <c:pt idx="13468">
                  <c:v>7.0643900000000004</c:v>
                </c:pt>
                <c:pt idx="13469">
                  <c:v>3.1662699999999999</c:v>
                </c:pt>
                <c:pt idx="13470">
                  <c:v>7.6292</c:v>
                </c:pt>
                <c:pt idx="13471">
                  <c:v>6.5150300000000003</c:v>
                </c:pt>
                <c:pt idx="13472">
                  <c:v>7.0573499999999996</c:v>
                </c:pt>
                <c:pt idx="13473">
                  <c:v>6.9399499999999996</c:v>
                </c:pt>
                <c:pt idx="13474">
                  <c:v>3.7098</c:v>
                </c:pt>
                <c:pt idx="13475">
                  <c:v>6.4599700000000002</c:v>
                </c:pt>
                <c:pt idx="13476">
                  <c:v>4.8500399999999999</c:v>
                </c:pt>
                <c:pt idx="13477">
                  <c:v>9.2922499999999992</c:v>
                </c:pt>
                <c:pt idx="13478">
                  <c:v>5.9522599999999999</c:v>
                </c:pt>
                <c:pt idx="13479">
                  <c:v>5.3920700000000004</c:v>
                </c:pt>
                <c:pt idx="13480">
                  <c:v>5.9149500000000002</c:v>
                </c:pt>
                <c:pt idx="13481">
                  <c:v>6.7357699999999996</c:v>
                </c:pt>
                <c:pt idx="13482">
                  <c:v>2.7963900000000002</c:v>
                </c:pt>
                <c:pt idx="13483">
                  <c:v>6.8743600000000002</c:v>
                </c:pt>
                <c:pt idx="13484">
                  <c:v>8.2297200000000004</c:v>
                </c:pt>
                <c:pt idx="13485">
                  <c:v>8.0170899999999996</c:v>
                </c:pt>
                <c:pt idx="13486">
                  <c:v>5.5763699999999998</c:v>
                </c:pt>
                <c:pt idx="13487">
                  <c:v>9.4687099999999997</c:v>
                </c:pt>
                <c:pt idx="13488">
                  <c:v>5.7486300000000004</c:v>
                </c:pt>
                <c:pt idx="13489">
                  <c:v>4.99892</c:v>
                </c:pt>
                <c:pt idx="13490">
                  <c:v>7.6825900000000003</c:v>
                </c:pt>
                <c:pt idx="13491">
                  <c:v>5.5906799999999999</c:v>
                </c:pt>
                <c:pt idx="13492">
                  <c:v>3.7123599999999999</c:v>
                </c:pt>
                <c:pt idx="13493">
                  <c:v>6.4747199999999996</c:v>
                </c:pt>
                <c:pt idx="13494">
                  <c:v>7.4725200000000003</c:v>
                </c:pt>
                <c:pt idx="13495">
                  <c:v>6.3797100000000002</c:v>
                </c:pt>
                <c:pt idx="13496">
                  <c:v>10.29222</c:v>
                </c:pt>
                <c:pt idx="13497">
                  <c:v>6.3372200000000003</c:v>
                </c:pt>
                <c:pt idx="13498">
                  <c:v>9.5376799999999999</c:v>
                </c:pt>
                <c:pt idx="13499">
                  <c:v>7.8211599999999999</c:v>
                </c:pt>
                <c:pt idx="13500">
                  <c:v>3.1087899999999999</c:v>
                </c:pt>
                <c:pt idx="13501">
                  <c:v>2.5510700000000002</c:v>
                </c:pt>
                <c:pt idx="13502">
                  <c:v>3.3389000000000002</c:v>
                </c:pt>
                <c:pt idx="13503">
                  <c:v>9.5402100000000001</c:v>
                </c:pt>
                <c:pt idx="13504">
                  <c:v>8.3590800000000005</c:v>
                </c:pt>
                <c:pt idx="13505">
                  <c:v>2.9507699999999999</c:v>
                </c:pt>
                <c:pt idx="13506">
                  <c:v>3.0817000000000001</c:v>
                </c:pt>
                <c:pt idx="13507">
                  <c:v>3.1248900000000002</c:v>
                </c:pt>
                <c:pt idx="13508">
                  <c:v>3.7846199999999999</c:v>
                </c:pt>
                <c:pt idx="13509">
                  <c:v>3.5129299999999999</c:v>
                </c:pt>
                <c:pt idx="13510">
                  <c:v>9.9208300000000005</c:v>
                </c:pt>
                <c:pt idx="13511">
                  <c:v>2.8534299999999999</c:v>
                </c:pt>
                <c:pt idx="13512">
                  <c:v>4.2116300000000004</c:v>
                </c:pt>
                <c:pt idx="13513">
                  <c:v>3.4119299999999999</c:v>
                </c:pt>
                <c:pt idx="13514">
                  <c:v>6.5147000000000004</c:v>
                </c:pt>
                <c:pt idx="13515">
                  <c:v>2.1905600000000001</c:v>
                </c:pt>
                <c:pt idx="13516">
                  <c:v>2.4354800000000001</c:v>
                </c:pt>
                <c:pt idx="13517">
                  <c:v>2.7963900000000002</c:v>
                </c:pt>
                <c:pt idx="13518">
                  <c:v>4.0949299999999997</c:v>
                </c:pt>
                <c:pt idx="13519">
                  <c:v>2.0582699999999998</c:v>
                </c:pt>
                <c:pt idx="13520">
                  <c:v>2.4212899999999999</c:v>
                </c:pt>
                <c:pt idx="13521">
                  <c:v>4.53789</c:v>
                </c:pt>
                <c:pt idx="13522">
                  <c:v>5.9313200000000004</c:v>
                </c:pt>
                <c:pt idx="13523">
                  <c:v>8.4908300000000008</c:v>
                </c:pt>
                <c:pt idx="13524">
                  <c:v>2.2818399999999999</c:v>
                </c:pt>
                <c:pt idx="13525">
                  <c:v>3.0524</c:v>
                </c:pt>
                <c:pt idx="13526">
                  <c:v>7.8715000000000002</c:v>
                </c:pt>
                <c:pt idx="13527">
                  <c:v>5.7584099999999996</c:v>
                </c:pt>
                <c:pt idx="13528">
                  <c:v>10.81096</c:v>
                </c:pt>
                <c:pt idx="13529">
                  <c:v>2.2530299999999999</c:v>
                </c:pt>
                <c:pt idx="13530">
                  <c:v>2.0976699999999999</c:v>
                </c:pt>
                <c:pt idx="13531">
                  <c:v>1.91018</c:v>
                </c:pt>
                <c:pt idx="13532">
                  <c:v>4.4399899999999999</c:v>
                </c:pt>
                <c:pt idx="13533">
                  <c:v>2.6078000000000001</c:v>
                </c:pt>
                <c:pt idx="13534">
                  <c:v>2.43079</c:v>
                </c:pt>
                <c:pt idx="13535">
                  <c:v>2.30823</c:v>
                </c:pt>
                <c:pt idx="13536">
                  <c:v>2.8534299999999999</c:v>
                </c:pt>
                <c:pt idx="13537">
                  <c:v>2.7555499999999999</c:v>
                </c:pt>
                <c:pt idx="13538">
                  <c:v>4.0214999999999996</c:v>
                </c:pt>
                <c:pt idx="13539">
                  <c:v>3.0780400000000001</c:v>
                </c:pt>
                <c:pt idx="13540">
                  <c:v>6.9409099999999997</c:v>
                </c:pt>
                <c:pt idx="13541">
                  <c:v>8.3826300000000007</c:v>
                </c:pt>
                <c:pt idx="13542">
                  <c:v>6.5788599999999997</c:v>
                </c:pt>
                <c:pt idx="13543">
                  <c:v>3.9620799999999998</c:v>
                </c:pt>
                <c:pt idx="13544">
                  <c:v>3.9099300000000001</c:v>
                </c:pt>
                <c:pt idx="13545">
                  <c:v>7.6417299999999999</c:v>
                </c:pt>
                <c:pt idx="13546">
                  <c:v>4.5560200000000002</c:v>
                </c:pt>
                <c:pt idx="13547">
                  <c:v>5.7950499999999998</c:v>
                </c:pt>
                <c:pt idx="13548">
                  <c:v>3.3865799999999999</c:v>
                </c:pt>
                <c:pt idx="13549">
                  <c:v>9.4317499999999992</c:v>
                </c:pt>
                <c:pt idx="13550">
                  <c:v>3.0275699999999999</c:v>
                </c:pt>
                <c:pt idx="13551">
                  <c:v>3.6405799999999999</c:v>
                </c:pt>
                <c:pt idx="13552">
                  <c:v>8.1610200000000006</c:v>
                </c:pt>
                <c:pt idx="13553">
                  <c:v>2.5857199999999998</c:v>
                </c:pt>
                <c:pt idx="13554">
                  <c:v>3.08616</c:v>
                </c:pt>
                <c:pt idx="13555">
                  <c:v>2.4509400000000001</c:v>
                </c:pt>
                <c:pt idx="13556">
                  <c:v>8.0006199999999996</c:v>
                </c:pt>
                <c:pt idx="13557">
                  <c:v>7.98766</c:v>
                </c:pt>
                <c:pt idx="13558">
                  <c:v>8.1342999999999996</c:v>
                </c:pt>
                <c:pt idx="13559">
                  <c:v>2.0327199999999999</c:v>
                </c:pt>
                <c:pt idx="13560">
                  <c:v>4.6563999999999997</c:v>
                </c:pt>
                <c:pt idx="13561">
                  <c:v>2.04236</c:v>
                </c:pt>
                <c:pt idx="13562">
                  <c:v>2.3166799999999999</c:v>
                </c:pt>
                <c:pt idx="13563">
                  <c:v>2.1516899999999999</c:v>
                </c:pt>
                <c:pt idx="13564">
                  <c:v>3.2076699999999998</c:v>
                </c:pt>
                <c:pt idx="13565">
                  <c:v>5.9996200000000002</c:v>
                </c:pt>
                <c:pt idx="13566">
                  <c:v>3.4360900000000001</c:v>
                </c:pt>
                <c:pt idx="13567">
                  <c:v>3.49797</c:v>
                </c:pt>
                <c:pt idx="13568">
                  <c:v>5.4137199999999996</c:v>
                </c:pt>
                <c:pt idx="13569">
                  <c:v>2.7162500000000001</c:v>
                </c:pt>
                <c:pt idx="13570">
                  <c:v>2.26932</c:v>
                </c:pt>
                <c:pt idx="13571">
                  <c:v>5.8248100000000003</c:v>
                </c:pt>
                <c:pt idx="13572">
                  <c:v>5.7718800000000003</c:v>
                </c:pt>
                <c:pt idx="13573">
                  <c:v>2.58297</c:v>
                </c:pt>
                <c:pt idx="13574">
                  <c:v>2.17401</c:v>
                </c:pt>
                <c:pt idx="13575">
                  <c:v>3.84158</c:v>
                </c:pt>
                <c:pt idx="13576">
                  <c:v>2.9789599999999998</c:v>
                </c:pt>
                <c:pt idx="13577">
                  <c:v>3.0736300000000001</c:v>
                </c:pt>
                <c:pt idx="13578">
                  <c:v>4.8989500000000001</c:v>
                </c:pt>
                <c:pt idx="13579">
                  <c:v>7.5963000000000003</c:v>
                </c:pt>
                <c:pt idx="13580">
                  <c:v>7.1482900000000003</c:v>
                </c:pt>
                <c:pt idx="13581">
                  <c:v>4.5131199999999998</c:v>
                </c:pt>
                <c:pt idx="13582">
                  <c:v>8.1800099999999993</c:v>
                </c:pt>
                <c:pt idx="13583">
                  <c:v>8.4945400000000006</c:v>
                </c:pt>
                <c:pt idx="13584">
                  <c:v>4.8242900000000004</c:v>
                </c:pt>
                <c:pt idx="13585">
                  <c:v>2.86328</c:v>
                </c:pt>
                <c:pt idx="13586">
                  <c:v>6.2247599999999998</c:v>
                </c:pt>
                <c:pt idx="13587">
                  <c:v>8.2387200000000007</c:v>
                </c:pt>
                <c:pt idx="13588">
                  <c:v>2.6607799999999999</c:v>
                </c:pt>
                <c:pt idx="13589">
                  <c:v>4.9735800000000001</c:v>
                </c:pt>
                <c:pt idx="13590">
                  <c:v>6.5944500000000001</c:v>
                </c:pt>
                <c:pt idx="13591">
                  <c:v>8.0569000000000006</c:v>
                </c:pt>
                <c:pt idx="13592">
                  <c:v>8.2450500000000009</c:v>
                </c:pt>
                <c:pt idx="13593">
                  <c:v>5.9464600000000001</c:v>
                </c:pt>
                <c:pt idx="13594">
                  <c:v>3.4500500000000001</c:v>
                </c:pt>
                <c:pt idx="13595">
                  <c:v>7.4969599999999996</c:v>
                </c:pt>
                <c:pt idx="13596">
                  <c:v>5.43133</c:v>
                </c:pt>
                <c:pt idx="13597">
                  <c:v>9.6120999999999999</c:v>
                </c:pt>
                <c:pt idx="13598">
                  <c:v>4.0811599999999997</c:v>
                </c:pt>
                <c:pt idx="13599">
                  <c:v>7.5352499999999996</c:v>
                </c:pt>
                <c:pt idx="13600">
                  <c:v>6.44719</c:v>
                </c:pt>
                <c:pt idx="13601">
                  <c:v>2.5164499999999999</c:v>
                </c:pt>
                <c:pt idx="13602">
                  <c:v>2.37656</c:v>
                </c:pt>
                <c:pt idx="13603">
                  <c:v>4.6787000000000001</c:v>
                </c:pt>
                <c:pt idx="13604">
                  <c:v>6.0218999999999996</c:v>
                </c:pt>
                <c:pt idx="13605">
                  <c:v>6.6169900000000004</c:v>
                </c:pt>
                <c:pt idx="13606">
                  <c:v>8.5802499999999995</c:v>
                </c:pt>
                <c:pt idx="13607">
                  <c:v>6.1931799999999999</c:v>
                </c:pt>
                <c:pt idx="13608">
                  <c:v>2.74159</c:v>
                </c:pt>
                <c:pt idx="13609">
                  <c:v>9.0230999999999995</c:v>
                </c:pt>
                <c:pt idx="13610">
                  <c:v>2.87791</c:v>
                </c:pt>
                <c:pt idx="13611">
                  <c:v>5.9956899999999997</c:v>
                </c:pt>
                <c:pt idx="13612">
                  <c:v>7.2118399999999996</c:v>
                </c:pt>
                <c:pt idx="13613">
                  <c:v>5.7722800000000003</c:v>
                </c:pt>
                <c:pt idx="13614">
                  <c:v>10.00638</c:v>
                </c:pt>
                <c:pt idx="13615">
                  <c:v>10.107900000000001</c:v>
                </c:pt>
                <c:pt idx="13616">
                  <c:v>2.2382</c:v>
                </c:pt>
                <c:pt idx="13617">
                  <c:v>5.89316</c:v>
                </c:pt>
                <c:pt idx="13618">
                  <c:v>6.9895500000000004</c:v>
                </c:pt>
                <c:pt idx="13619">
                  <c:v>5.3159700000000001</c:v>
                </c:pt>
                <c:pt idx="13620">
                  <c:v>6.7324999999999999</c:v>
                </c:pt>
                <c:pt idx="13621">
                  <c:v>7.73766</c:v>
                </c:pt>
                <c:pt idx="13622">
                  <c:v>6.7901199999999999</c:v>
                </c:pt>
                <c:pt idx="13623">
                  <c:v>6.4529300000000003</c:v>
                </c:pt>
                <c:pt idx="13624">
                  <c:v>7.2644700000000002</c:v>
                </c:pt>
                <c:pt idx="13625">
                  <c:v>3.59327</c:v>
                </c:pt>
                <c:pt idx="13626">
                  <c:v>4.8336100000000002</c:v>
                </c:pt>
                <c:pt idx="13627">
                  <c:v>4.01898</c:v>
                </c:pt>
                <c:pt idx="13628">
                  <c:v>6.9484199999999996</c:v>
                </c:pt>
                <c:pt idx="13629">
                  <c:v>6.3238300000000001</c:v>
                </c:pt>
                <c:pt idx="13630">
                  <c:v>5.94787</c:v>
                </c:pt>
                <c:pt idx="13631">
                  <c:v>7.7966199999999999</c:v>
                </c:pt>
                <c:pt idx="13632">
                  <c:v>4.5162500000000003</c:v>
                </c:pt>
                <c:pt idx="13633">
                  <c:v>4.3095699999999999</c:v>
                </c:pt>
                <c:pt idx="13634">
                  <c:v>6.0439600000000002</c:v>
                </c:pt>
                <c:pt idx="13635">
                  <c:v>5.4620600000000001</c:v>
                </c:pt>
                <c:pt idx="13636">
                  <c:v>4.4175700000000004</c:v>
                </c:pt>
                <c:pt idx="13637">
                  <c:v>4.5639200000000004</c:v>
                </c:pt>
                <c:pt idx="13638">
                  <c:v>5.4839500000000001</c:v>
                </c:pt>
                <c:pt idx="13639">
                  <c:v>12.485099999999999</c:v>
                </c:pt>
                <c:pt idx="13640">
                  <c:v>10.156510000000001</c:v>
                </c:pt>
                <c:pt idx="13641">
                  <c:v>6.0039800000000003</c:v>
                </c:pt>
                <c:pt idx="13642">
                  <c:v>7.6951099999999997</c:v>
                </c:pt>
                <c:pt idx="13643">
                  <c:v>4.6879600000000003</c:v>
                </c:pt>
                <c:pt idx="13644">
                  <c:v>5.54894</c:v>
                </c:pt>
                <c:pt idx="13645">
                  <c:v>5.27128</c:v>
                </c:pt>
                <c:pt idx="13646">
                  <c:v>4.2542</c:v>
                </c:pt>
                <c:pt idx="13647">
                  <c:v>7.8916399999999998</c:v>
                </c:pt>
                <c:pt idx="13648">
                  <c:v>5.7839499999999999</c:v>
                </c:pt>
                <c:pt idx="13649">
                  <c:v>8.4078800000000005</c:v>
                </c:pt>
                <c:pt idx="13650">
                  <c:v>2.3447499999999999</c:v>
                </c:pt>
                <c:pt idx="13651">
                  <c:v>6.1733900000000004</c:v>
                </c:pt>
                <c:pt idx="13652">
                  <c:v>4.74451</c:v>
                </c:pt>
                <c:pt idx="13653">
                  <c:v>5.81257</c:v>
                </c:pt>
                <c:pt idx="13654">
                  <c:v>4.9234099999999996</c:v>
                </c:pt>
                <c:pt idx="13655">
                  <c:v>7.6006099999999996</c:v>
                </c:pt>
                <c:pt idx="13656">
                  <c:v>2.9105799999999999</c:v>
                </c:pt>
                <c:pt idx="13657">
                  <c:v>5.1816300000000002</c:v>
                </c:pt>
                <c:pt idx="13658">
                  <c:v>5.7662300000000002</c:v>
                </c:pt>
                <c:pt idx="13659">
                  <c:v>8.7649000000000008</c:v>
                </c:pt>
                <c:pt idx="13660">
                  <c:v>3.4514800000000001</c:v>
                </c:pt>
                <c:pt idx="13661">
                  <c:v>6.5288399999999998</c:v>
                </c:pt>
                <c:pt idx="13662">
                  <c:v>7.0996300000000003</c:v>
                </c:pt>
                <c:pt idx="13663">
                  <c:v>3.7150300000000001</c:v>
                </c:pt>
                <c:pt idx="13664">
                  <c:v>5.5265300000000002</c:v>
                </c:pt>
                <c:pt idx="13665">
                  <c:v>4.0052599999999998</c:v>
                </c:pt>
                <c:pt idx="13666">
                  <c:v>4.6193999999999997</c:v>
                </c:pt>
                <c:pt idx="13667">
                  <c:v>3.0817000000000001</c:v>
                </c:pt>
                <c:pt idx="13668">
                  <c:v>8.9609100000000002</c:v>
                </c:pt>
                <c:pt idx="13669">
                  <c:v>8.5396099999999997</c:v>
                </c:pt>
                <c:pt idx="13670">
                  <c:v>8.55138</c:v>
                </c:pt>
                <c:pt idx="13671">
                  <c:v>6.4134700000000002</c:v>
                </c:pt>
                <c:pt idx="13672">
                  <c:v>4.1585299999999998</c:v>
                </c:pt>
                <c:pt idx="13673">
                  <c:v>4.2779199999999999</c:v>
                </c:pt>
                <c:pt idx="13674">
                  <c:v>5.1409000000000002</c:v>
                </c:pt>
                <c:pt idx="13675">
                  <c:v>4.5847699999999998</c:v>
                </c:pt>
                <c:pt idx="13676">
                  <c:v>3.8951799999999999</c:v>
                </c:pt>
                <c:pt idx="13677">
                  <c:v>5.0015499999999999</c:v>
                </c:pt>
                <c:pt idx="13678">
                  <c:v>5.9047099999999997</c:v>
                </c:pt>
                <c:pt idx="13679">
                  <c:v>6.0716999999999999</c:v>
                </c:pt>
                <c:pt idx="13680">
                  <c:v>3.41757</c:v>
                </c:pt>
                <c:pt idx="13681">
                  <c:v>5.7229799999999997</c:v>
                </c:pt>
                <c:pt idx="13682">
                  <c:v>4.7274000000000003</c:v>
                </c:pt>
                <c:pt idx="13683">
                  <c:v>4.5435400000000001</c:v>
                </c:pt>
                <c:pt idx="13684">
                  <c:v>12.14734</c:v>
                </c:pt>
                <c:pt idx="13685">
                  <c:v>6.3305300000000004</c:v>
                </c:pt>
                <c:pt idx="13686">
                  <c:v>5.4367599999999996</c:v>
                </c:pt>
                <c:pt idx="13687">
                  <c:v>5.91967</c:v>
                </c:pt>
                <c:pt idx="13688">
                  <c:v>7.2554800000000004</c:v>
                </c:pt>
                <c:pt idx="13689">
                  <c:v>7.3201999999999998</c:v>
                </c:pt>
                <c:pt idx="13690">
                  <c:v>3.1879599999999999</c:v>
                </c:pt>
                <c:pt idx="13691">
                  <c:v>5.66073</c:v>
                </c:pt>
                <c:pt idx="13692">
                  <c:v>7.1111199999999997</c:v>
                </c:pt>
                <c:pt idx="13693">
                  <c:v>5.7057399999999996</c:v>
                </c:pt>
                <c:pt idx="13694">
                  <c:v>7.4565999999999999</c:v>
                </c:pt>
                <c:pt idx="13695">
                  <c:v>8.6105699999999992</c:v>
                </c:pt>
                <c:pt idx="13696">
                  <c:v>3.00881</c:v>
                </c:pt>
                <c:pt idx="13697">
                  <c:v>2.4707400000000002</c:v>
                </c:pt>
                <c:pt idx="13698">
                  <c:v>5.6464100000000004</c:v>
                </c:pt>
                <c:pt idx="13699">
                  <c:v>4.8653000000000004</c:v>
                </c:pt>
                <c:pt idx="13700">
                  <c:v>3.32666</c:v>
                </c:pt>
                <c:pt idx="13701">
                  <c:v>5.4472300000000002</c:v>
                </c:pt>
                <c:pt idx="13702">
                  <c:v>5.52135</c:v>
                </c:pt>
                <c:pt idx="13703">
                  <c:v>4.7690799999999998</c:v>
                </c:pt>
                <c:pt idx="13704">
                  <c:v>3.4430200000000002</c:v>
                </c:pt>
                <c:pt idx="13705">
                  <c:v>2.11077</c:v>
                </c:pt>
                <c:pt idx="13706">
                  <c:v>6.8593999999999999</c:v>
                </c:pt>
                <c:pt idx="13707">
                  <c:v>2.65862</c:v>
                </c:pt>
                <c:pt idx="13708">
                  <c:v>5.1929800000000004</c:v>
                </c:pt>
                <c:pt idx="13709">
                  <c:v>9.09558</c:v>
                </c:pt>
                <c:pt idx="13710">
                  <c:v>4.1754800000000003</c:v>
                </c:pt>
                <c:pt idx="13711">
                  <c:v>7.0601799999999999</c:v>
                </c:pt>
                <c:pt idx="13712">
                  <c:v>5.4554600000000004</c:v>
                </c:pt>
                <c:pt idx="13713">
                  <c:v>4.80755</c:v>
                </c:pt>
                <c:pt idx="13714">
                  <c:v>9.2202900000000003</c:v>
                </c:pt>
                <c:pt idx="13715">
                  <c:v>6.5167799999999998</c:v>
                </c:pt>
                <c:pt idx="13716">
                  <c:v>7.4518000000000004</c:v>
                </c:pt>
                <c:pt idx="13717">
                  <c:v>4.6506400000000001</c:v>
                </c:pt>
                <c:pt idx="13718">
                  <c:v>4.9608100000000004</c:v>
                </c:pt>
                <c:pt idx="13719">
                  <c:v>4.7565600000000003</c:v>
                </c:pt>
                <c:pt idx="13720">
                  <c:v>5.2333499999999997</c:v>
                </c:pt>
                <c:pt idx="13721">
                  <c:v>4.7043200000000001</c:v>
                </c:pt>
                <c:pt idx="13722">
                  <c:v>4.6911199999999997</c:v>
                </c:pt>
                <c:pt idx="13723">
                  <c:v>7.8744100000000001</c:v>
                </c:pt>
                <c:pt idx="13724">
                  <c:v>11.44913</c:v>
                </c:pt>
                <c:pt idx="13725">
                  <c:v>8.9953699999999994</c:v>
                </c:pt>
                <c:pt idx="13726">
                  <c:v>4.7048199999999998</c:v>
                </c:pt>
                <c:pt idx="13727">
                  <c:v>3.24966</c:v>
                </c:pt>
                <c:pt idx="13728">
                  <c:v>4.48977</c:v>
                </c:pt>
                <c:pt idx="13729">
                  <c:v>6.8231999999999999</c:v>
                </c:pt>
                <c:pt idx="13730">
                  <c:v>6.2767099999999996</c:v>
                </c:pt>
                <c:pt idx="13731">
                  <c:v>4.3389499999999996</c:v>
                </c:pt>
                <c:pt idx="13732">
                  <c:v>6.2045300000000001</c:v>
                </c:pt>
                <c:pt idx="13733">
                  <c:v>6.2814100000000002</c:v>
                </c:pt>
                <c:pt idx="13734">
                  <c:v>7.3340899999999998</c:v>
                </c:pt>
                <c:pt idx="13735">
                  <c:v>4.6702399999999997</c:v>
                </c:pt>
                <c:pt idx="13736">
                  <c:v>8.9055999999999997</c:v>
                </c:pt>
                <c:pt idx="13737">
                  <c:v>6.2574500000000004</c:v>
                </c:pt>
                <c:pt idx="13738">
                  <c:v>7.1009099999999998</c:v>
                </c:pt>
                <c:pt idx="13739">
                  <c:v>5.1752500000000001</c:v>
                </c:pt>
                <c:pt idx="13740">
                  <c:v>2.6256699999999999</c:v>
                </c:pt>
                <c:pt idx="13741">
                  <c:v>4.6427199999999997</c:v>
                </c:pt>
                <c:pt idx="13742">
                  <c:v>4.3303099999999999</c:v>
                </c:pt>
                <c:pt idx="13743">
                  <c:v>5.6936</c:v>
                </c:pt>
                <c:pt idx="13744">
                  <c:v>5.5298499999999997</c:v>
                </c:pt>
                <c:pt idx="13745">
                  <c:v>2.60209</c:v>
                </c:pt>
                <c:pt idx="13746">
                  <c:v>5.5689099999999998</c:v>
                </c:pt>
                <c:pt idx="13747">
                  <c:v>3.30301</c:v>
                </c:pt>
                <c:pt idx="13748">
                  <c:v>9.0469299999999997</c:v>
                </c:pt>
                <c:pt idx="13749">
                  <c:v>4.0081800000000003</c:v>
                </c:pt>
                <c:pt idx="13750">
                  <c:v>4.6400600000000001</c:v>
                </c:pt>
                <c:pt idx="13751">
                  <c:v>4.3933900000000001</c:v>
                </c:pt>
                <c:pt idx="13752">
                  <c:v>2.3675999999999999</c:v>
                </c:pt>
                <c:pt idx="13753">
                  <c:v>2.2210200000000002</c:v>
                </c:pt>
                <c:pt idx="13754">
                  <c:v>2.7556500000000002</c:v>
                </c:pt>
                <c:pt idx="13755">
                  <c:v>3.1081300000000001</c:v>
                </c:pt>
                <c:pt idx="13756">
                  <c:v>3.27982</c:v>
                </c:pt>
                <c:pt idx="13757">
                  <c:v>4.8489899999999997</c:v>
                </c:pt>
                <c:pt idx="13758">
                  <c:v>4.6391</c:v>
                </c:pt>
                <c:pt idx="13759">
                  <c:v>3.4850099999999999</c:v>
                </c:pt>
                <c:pt idx="13760">
                  <c:v>3.2756500000000002</c:v>
                </c:pt>
                <c:pt idx="13761">
                  <c:v>4.2208300000000003</c:v>
                </c:pt>
                <c:pt idx="13762">
                  <c:v>5.6465199999999998</c:v>
                </c:pt>
                <c:pt idx="13763">
                  <c:v>7.4251800000000001</c:v>
                </c:pt>
                <c:pt idx="13764">
                  <c:v>3.86347</c:v>
                </c:pt>
                <c:pt idx="13765">
                  <c:v>2.7392400000000001</c:v>
                </c:pt>
                <c:pt idx="13766">
                  <c:v>2.3159299999999998</c:v>
                </c:pt>
                <c:pt idx="13767">
                  <c:v>8.4499899999999997</c:v>
                </c:pt>
                <c:pt idx="13768">
                  <c:v>9.6097000000000001</c:v>
                </c:pt>
                <c:pt idx="13769">
                  <c:v>10.470660000000001</c:v>
                </c:pt>
                <c:pt idx="13770">
                  <c:v>4.0975999999999999</c:v>
                </c:pt>
                <c:pt idx="13771">
                  <c:v>5.9923700000000002</c:v>
                </c:pt>
                <c:pt idx="13772">
                  <c:v>8.2741000000000007</c:v>
                </c:pt>
                <c:pt idx="13773">
                  <c:v>6.3204900000000004</c:v>
                </c:pt>
                <c:pt idx="13774">
                  <c:v>6.1429799999999997</c:v>
                </c:pt>
                <c:pt idx="13775">
                  <c:v>6.6028900000000004</c:v>
                </c:pt>
                <c:pt idx="13776">
                  <c:v>6.8046699999999998</c:v>
                </c:pt>
                <c:pt idx="13777">
                  <c:v>3.4474499999999999</c:v>
                </c:pt>
                <c:pt idx="13778">
                  <c:v>5.5555000000000003</c:v>
                </c:pt>
                <c:pt idx="13779">
                  <c:v>7.9806499999999998</c:v>
                </c:pt>
                <c:pt idx="13780">
                  <c:v>5.2574100000000001</c:v>
                </c:pt>
                <c:pt idx="13781">
                  <c:v>2.0889899999999999</c:v>
                </c:pt>
                <c:pt idx="13782">
                  <c:v>2.73874</c:v>
                </c:pt>
                <c:pt idx="13783">
                  <c:v>2.1317200000000001</c:v>
                </c:pt>
                <c:pt idx="13784">
                  <c:v>3.7098</c:v>
                </c:pt>
                <c:pt idx="13785">
                  <c:v>5.3254099999999998</c:v>
                </c:pt>
                <c:pt idx="13786">
                  <c:v>6.8853900000000001</c:v>
                </c:pt>
                <c:pt idx="13787">
                  <c:v>7.6625399999999999</c:v>
                </c:pt>
                <c:pt idx="13788">
                  <c:v>6.5797600000000003</c:v>
                </c:pt>
                <c:pt idx="13789">
                  <c:v>7.32829</c:v>
                </c:pt>
                <c:pt idx="13790">
                  <c:v>3.4439700000000002</c:v>
                </c:pt>
                <c:pt idx="13791">
                  <c:v>2.86477</c:v>
                </c:pt>
                <c:pt idx="13792">
                  <c:v>2.1611500000000001</c:v>
                </c:pt>
                <c:pt idx="13793">
                  <c:v>3.9985200000000001</c:v>
                </c:pt>
                <c:pt idx="13794">
                  <c:v>4.5678700000000001</c:v>
                </c:pt>
                <c:pt idx="13795">
                  <c:v>3.3409900000000001</c:v>
                </c:pt>
                <c:pt idx="13796">
                  <c:v>6.19773</c:v>
                </c:pt>
                <c:pt idx="13797">
                  <c:v>10.786849999999999</c:v>
                </c:pt>
                <c:pt idx="13798">
                  <c:v>7.9710000000000001</c:v>
                </c:pt>
                <c:pt idx="13799">
                  <c:v>8.3115100000000002</c:v>
                </c:pt>
                <c:pt idx="13800">
                  <c:v>2.7402199999999999</c:v>
                </c:pt>
                <c:pt idx="13801">
                  <c:v>5.74803</c:v>
                </c:pt>
                <c:pt idx="13802">
                  <c:v>6.1270800000000003</c:v>
                </c:pt>
                <c:pt idx="13803">
                  <c:v>7.0728600000000004</c:v>
                </c:pt>
                <c:pt idx="13804">
                  <c:v>3.28925</c:v>
                </c:pt>
                <c:pt idx="13805">
                  <c:v>9.5598100000000006</c:v>
                </c:pt>
                <c:pt idx="13806">
                  <c:v>3.6425100000000001</c:v>
                </c:pt>
                <c:pt idx="13807">
                  <c:v>5.6816599999999999</c:v>
                </c:pt>
                <c:pt idx="13808">
                  <c:v>9.4862800000000007</c:v>
                </c:pt>
                <c:pt idx="13809">
                  <c:v>8.4801300000000008</c:v>
                </c:pt>
                <c:pt idx="13810">
                  <c:v>5.7251700000000003</c:v>
                </c:pt>
                <c:pt idx="13811">
                  <c:v>6.4871999999999996</c:v>
                </c:pt>
                <c:pt idx="13812">
                  <c:v>6.2798499999999997</c:v>
                </c:pt>
                <c:pt idx="13813">
                  <c:v>4.4934399999999997</c:v>
                </c:pt>
                <c:pt idx="13814">
                  <c:v>2.3236599999999998</c:v>
                </c:pt>
                <c:pt idx="13815">
                  <c:v>6.9315600000000002</c:v>
                </c:pt>
                <c:pt idx="13816">
                  <c:v>1.95848</c:v>
                </c:pt>
                <c:pt idx="13817">
                  <c:v>5.4491399999999999</c:v>
                </c:pt>
                <c:pt idx="13818">
                  <c:v>5.9197100000000002</c:v>
                </c:pt>
                <c:pt idx="13819">
                  <c:v>5.7200300000000004</c:v>
                </c:pt>
                <c:pt idx="13820">
                  <c:v>3.2894000000000001</c:v>
                </c:pt>
                <c:pt idx="13821">
                  <c:v>6.1638799999999998</c:v>
                </c:pt>
                <c:pt idx="13822">
                  <c:v>4.4302400000000004</c:v>
                </c:pt>
                <c:pt idx="13823">
                  <c:v>2.5683699999999998</c:v>
                </c:pt>
                <c:pt idx="13824">
                  <c:v>5.25617</c:v>
                </c:pt>
                <c:pt idx="13825">
                  <c:v>3.5386000000000002</c:v>
                </c:pt>
                <c:pt idx="13826">
                  <c:v>3.0817000000000001</c:v>
                </c:pt>
                <c:pt idx="13827">
                  <c:v>5.7385700000000002</c:v>
                </c:pt>
                <c:pt idx="13828">
                  <c:v>5.5421399999999998</c:v>
                </c:pt>
                <c:pt idx="13829">
                  <c:v>7.8117799999999997</c:v>
                </c:pt>
                <c:pt idx="13830">
                  <c:v>4.0129799999999998</c:v>
                </c:pt>
                <c:pt idx="13831">
                  <c:v>4.4116900000000001</c:v>
                </c:pt>
                <c:pt idx="13832">
                  <c:v>6.5299399999999999</c:v>
                </c:pt>
                <c:pt idx="13833">
                  <c:v>3.9941900000000001</c:v>
                </c:pt>
                <c:pt idx="13834">
                  <c:v>5.7017600000000002</c:v>
                </c:pt>
                <c:pt idx="13835">
                  <c:v>7.1892399999999999</c:v>
                </c:pt>
                <c:pt idx="13836">
                  <c:v>4.8492100000000002</c:v>
                </c:pt>
                <c:pt idx="13837">
                  <c:v>8.2623599999999993</c:v>
                </c:pt>
                <c:pt idx="13838">
                  <c:v>5.1418499999999998</c:v>
                </c:pt>
                <c:pt idx="13839">
                  <c:v>6.8487499999999999</c:v>
                </c:pt>
                <c:pt idx="13840">
                  <c:v>5.5746500000000001</c:v>
                </c:pt>
                <c:pt idx="13841">
                  <c:v>5.9581200000000001</c:v>
                </c:pt>
                <c:pt idx="13842">
                  <c:v>7.0564499999999999</c:v>
                </c:pt>
                <c:pt idx="13843">
                  <c:v>4.64581</c:v>
                </c:pt>
                <c:pt idx="13844">
                  <c:v>6.5870499999999996</c:v>
                </c:pt>
                <c:pt idx="13845">
                  <c:v>6.0767300000000004</c:v>
                </c:pt>
                <c:pt idx="13846">
                  <c:v>3.4089999999999998</c:v>
                </c:pt>
                <c:pt idx="13847">
                  <c:v>4.9593299999999996</c:v>
                </c:pt>
                <c:pt idx="13848">
                  <c:v>7.9208999999999996</c:v>
                </c:pt>
                <c:pt idx="13849">
                  <c:v>6.2807000000000004</c:v>
                </c:pt>
                <c:pt idx="13850">
                  <c:v>3.5644499999999999</c:v>
                </c:pt>
                <c:pt idx="13851">
                  <c:v>9.7124600000000001</c:v>
                </c:pt>
                <c:pt idx="13852">
                  <c:v>3.0245500000000001</c:v>
                </c:pt>
                <c:pt idx="13853">
                  <c:v>5.5971200000000003</c:v>
                </c:pt>
                <c:pt idx="13854">
                  <c:v>7.6842899999999998</c:v>
                </c:pt>
                <c:pt idx="13855">
                  <c:v>6.1184700000000003</c:v>
                </c:pt>
                <c:pt idx="13856">
                  <c:v>4.0949799999999996</c:v>
                </c:pt>
                <c:pt idx="13857">
                  <c:v>5.1912900000000004</c:v>
                </c:pt>
                <c:pt idx="13858">
                  <c:v>6.2423099999999998</c:v>
                </c:pt>
                <c:pt idx="13859">
                  <c:v>10.183920000000001</c:v>
                </c:pt>
                <c:pt idx="13860">
                  <c:v>5.8316999999999997</c:v>
                </c:pt>
                <c:pt idx="13861">
                  <c:v>7.4038199999999996</c:v>
                </c:pt>
                <c:pt idx="13862">
                  <c:v>6.5298400000000001</c:v>
                </c:pt>
                <c:pt idx="13863">
                  <c:v>7.2584900000000001</c:v>
                </c:pt>
                <c:pt idx="13864">
                  <c:v>4.4757899999999999</c:v>
                </c:pt>
                <c:pt idx="13865">
                  <c:v>5.1240199999999998</c:v>
                </c:pt>
                <c:pt idx="13866">
                  <c:v>7.2971399999999997</c:v>
                </c:pt>
                <c:pt idx="13867">
                  <c:v>3.6781700000000002</c:v>
                </c:pt>
                <c:pt idx="13868">
                  <c:v>2.9586800000000002</c:v>
                </c:pt>
                <c:pt idx="13869">
                  <c:v>6.6785300000000003</c:v>
                </c:pt>
                <c:pt idx="13870">
                  <c:v>6.1013000000000002</c:v>
                </c:pt>
                <c:pt idx="13871">
                  <c:v>4.8204799999999999</c:v>
                </c:pt>
                <c:pt idx="13872">
                  <c:v>5.39513</c:v>
                </c:pt>
                <c:pt idx="13873">
                  <c:v>5.8748399999999998</c:v>
                </c:pt>
                <c:pt idx="13874">
                  <c:v>7.7149099999999997</c:v>
                </c:pt>
                <c:pt idx="13875">
                  <c:v>4.2546999999999997</c:v>
                </c:pt>
                <c:pt idx="13876">
                  <c:v>5.0047899999999998</c:v>
                </c:pt>
                <c:pt idx="13877">
                  <c:v>3.3557899999999998</c:v>
                </c:pt>
                <c:pt idx="13878">
                  <c:v>6.5172999999999996</c:v>
                </c:pt>
                <c:pt idx="13879">
                  <c:v>7.2050700000000001</c:v>
                </c:pt>
                <c:pt idx="13880">
                  <c:v>6.9447799999999997</c:v>
                </c:pt>
                <c:pt idx="13881">
                  <c:v>10.607810000000001</c:v>
                </c:pt>
                <c:pt idx="13882">
                  <c:v>7.8901899999999996</c:v>
                </c:pt>
                <c:pt idx="13883">
                  <c:v>4.7288899999999998</c:v>
                </c:pt>
                <c:pt idx="13884">
                  <c:v>5.9103500000000002</c:v>
                </c:pt>
                <c:pt idx="13885">
                  <c:v>5.6604000000000001</c:v>
                </c:pt>
                <c:pt idx="13886">
                  <c:v>7.1597</c:v>
                </c:pt>
                <c:pt idx="13887">
                  <c:v>5.4994100000000001</c:v>
                </c:pt>
                <c:pt idx="13888">
                  <c:v>4.4225500000000002</c:v>
                </c:pt>
                <c:pt idx="13889">
                  <c:v>3.61199</c:v>
                </c:pt>
                <c:pt idx="13890">
                  <c:v>6.2826500000000003</c:v>
                </c:pt>
                <c:pt idx="13891">
                  <c:v>5.0275699999999999</c:v>
                </c:pt>
                <c:pt idx="13892">
                  <c:v>9.0161999999999995</c:v>
                </c:pt>
                <c:pt idx="13893">
                  <c:v>6.7038900000000003</c:v>
                </c:pt>
                <c:pt idx="13894">
                  <c:v>8.6055600000000005</c:v>
                </c:pt>
                <c:pt idx="13895">
                  <c:v>5.27128</c:v>
                </c:pt>
                <c:pt idx="13896">
                  <c:v>6.2808799999999998</c:v>
                </c:pt>
                <c:pt idx="13897">
                  <c:v>5.0939399999999999</c:v>
                </c:pt>
                <c:pt idx="13898">
                  <c:v>3.6149</c:v>
                </c:pt>
                <c:pt idx="13899">
                  <c:v>3.15909</c:v>
                </c:pt>
                <c:pt idx="13900">
                  <c:v>6.2595599999999996</c:v>
                </c:pt>
                <c:pt idx="13901">
                  <c:v>7.1811800000000003</c:v>
                </c:pt>
                <c:pt idx="13902">
                  <c:v>7.1276400000000004</c:v>
                </c:pt>
                <c:pt idx="13903">
                  <c:v>4.22668</c:v>
                </c:pt>
                <c:pt idx="13904">
                  <c:v>5.1994800000000003</c:v>
                </c:pt>
                <c:pt idx="13905">
                  <c:v>5.0409499999999996</c:v>
                </c:pt>
                <c:pt idx="13906">
                  <c:v>5.9212400000000001</c:v>
                </c:pt>
                <c:pt idx="13907">
                  <c:v>5.9631400000000001</c:v>
                </c:pt>
                <c:pt idx="13908">
                  <c:v>4.2671900000000003</c:v>
                </c:pt>
                <c:pt idx="13909">
                  <c:v>3.6889799999999999</c:v>
                </c:pt>
                <c:pt idx="13910">
                  <c:v>8.0355100000000004</c:v>
                </c:pt>
                <c:pt idx="13911">
                  <c:v>7.2387100000000002</c:v>
                </c:pt>
                <c:pt idx="13912">
                  <c:v>5.9366399999999997</c:v>
                </c:pt>
                <c:pt idx="13913">
                  <c:v>6.4989800000000004</c:v>
                </c:pt>
                <c:pt idx="13914">
                  <c:v>6.9206799999999999</c:v>
                </c:pt>
                <c:pt idx="13915">
                  <c:v>3.4089999999999998</c:v>
                </c:pt>
                <c:pt idx="13916">
                  <c:v>7.1189099999999996</c:v>
                </c:pt>
                <c:pt idx="13917">
                  <c:v>7.1016899999999996</c:v>
                </c:pt>
                <c:pt idx="13918">
                  <c:v>11.44547</c:v>
                </c:pt>
                <c:pt idx="13919">
                  <c:v>5.7727000000000004</c:v>
                </c:pt>
                <c:pt idx="13920">
                  <c:v>6.7622200000000001</c:v>
                </c:pt>
                <c:pt idx="13921">
                  <c:v>4.4220300000000003</c:v>
                </c:pt>
                <c:pt idx="13922">
                  <c:v>4.49411</c:v>
                </c:pt>
                <c:pt idx="13923">
                  <c:v>5.5708399999999996</c:v>
                </c:pt>
                <c:pt idx="13924">
                  <c:v>4.4779900000000001</c:v>
                </c:pt>
                <c:pt idx="13925">
                  <c:v>4.6931500000000002</c:v>
                </c:pt>
                <c:pt idx="13926">
                  <c:v>5.2168999999999999</c:v>
                </c:pt>
                <c:pt idx="13927">
                  <c:v>2.3759600000000001</c:v>
                </c:pt>
                <c:pt idx="13928">
                  <c:v>6.3761099999999997</c:v>
                </c:pt>
                <c:pt idx="13929">
                  <c:v>2.7961299999999998</c:v>
                </c:pt>
                <c:pt idx="13930">
                  <c:v>5.8515899999999998</c:v>
                </c:pt>
                <c:pt idx="13931">
                  <c:v>3.9735499999999999</c:v>
                </c:pt>
                <c:pt idx="13932">
                  <c:v>6.9630400000000003</c:v>
                </c:pt>
                <c:pt idx="13933">
                  <c:v>5.4279299999999999</c:v>
                </c:pt>
                <c:pt idx="13934">
                  <c:v>8.9674600000000009</c:v>
                </c:pt>
                <c:pt idx="13935">
                  <c:v>9.3339400000000001</c:v>
                </c:pt>
                <c:pt idx="13936">
                  <c:v>6.6522600000000001</c:v>
                </c:pt>
                <c:pt idx="13937">
                  <c:v>9.0202799999999996</c:v>
                </c:pt>
                <c:pt idx="13938">
                  <c:v>3.89737</c:v>
                </c:pt>
                <c:pt idx="13939">
                  <c:v>5.6039700000000003</c:v>
                </c:pt>
                <c:pt idx="13940">
                  <c:v>4.2484599999999997</c:v>
                </c:pt>
                <c:pt idx="13941">
                  <c:v>8.1984499999999993</c:v>
                </c:pt>
                <c:pt idx="13942">
                  <c:v>3.3691399999999998</c:v>
                </c:pt>
                <c:pt idx="13943">
                  <c:v>5.7592600000000003</c:v>
                </c:pt>
                <c:pt idx="13944">
                  <c:v>5.19848</c:v>
                </c:pt>
                <c:pt idx="13945">
                  <c:v>6.4401799999999998</c:v>
                </c:pt>
                <c:pt idx="13946">
                  <c:v>4.4355099999999998</c:v>
                </c:pt>
                <c:pt idx="13947">
                  <c:v>8.2842000000000002</c:v>
                </c:pt>
                <c:pt idx="13948">
                  <c:v>3.70662</c:v>
                </c:pt>
                <c:pt idx="13949">
                  <c:v>4.2151300000000003</c:v>
                </c:pt>
                <c:pt idx="13950">
                  <c:v>5.1686899999999998</c:v>
                </c:pt>
                <c:pt idx="13951">
                  <c:v>11.161519999999999</c:v>
                </c:pt>
                <c:pt idx="13952">
                  <c:v>5.2563700000000004</c:v>
                </c:pt>
                <c:pt idx="13953">
                  <c:v>8.1463699999999992</c:v>
                </c:pt>
                <c:pt idx="13954">
                  <c:v>8.0243900000000004</c:v>
                </c:pt>
                <c:pt idx="13955">
                  <c:v>3.5148799999999998</c:v>
                </c:pt>
                <c:pt idx="13956">
                  <c:v>4.61341</c:v>
                </c:pt>
                <c:pt idx="13957">
                  <c:v>3.15957</c:v>
                </c:pt>
                <c:pt idx="13958">
                  <c:v>3.2313399999999999</c:v>
                </c:pt>
                <c:pt idx="13959">
                  <c:v>2.9070999999999998</c:v>
                </c:pt>
                <c:pt idx="13960">
                  <c:v>7.3736899999999999</c:v>
                </c:pt>
                <c:pt idx="13961">
                  <c:v>3.2588300000000001</c:v>
                </c:pt>
                <c:pt idx="13962">
                  <c:v>5.8861400000000001</c:v>
                </c:pt>
                <c:pt idx="13963">
                  <c:v>4.8673900000000003</c:v>
                </c:pt>
                <c:pt idx="13964">
                  <c:v>7.0598999999999998</c:v>
                </c:pt>
                <c:pt idx="13965">
                  <c:v>3.5215000000000001</c:v>
                </c:pt>
                <c:pt idx="13966">
                  <c:v>11.267480000000001</c:v>
                </c:pt>
                <c:pt idx="13967">
                  <c:v>5.9099199999999996</c:v>
                </c:pt>
                <c:pt idx="13968">
                  <c:v>5.5873299999999997</c:v>
                </c:pt>
                <c:pt idx="13969">
                  <c:v>3.8577499999999998</c:v>
                </c:pt>
                <c:pt idx="13970">
                  <c:v>11.11886</c:v>
                </c:pt>
                <c:pt idx="13971">
                  <c:v>9.1355400000000007</c:v>
                </c:pt>
                <c:pt idx="13972">
                  <c:v>6.5415400000000004</c:v>
                </c:pt>
                <c:pt idx="13973">
                  <c:v>10.384080000000001</c:v>
                </c:pt>
                <c:pt idx="13974">
                  <c:v>8.3189100000000007</c:v>
                </c:pt>
                <c:pt idx="13975">
                  <c:v>11.11749</c:v>
                </c:pt>
                <c:pt idx="13976">
                  <c:v>5.0346500000000001</c:v>
                </c:pt>
                <c:pt idx="13977">
                  <c:v>4.2517699999999996</c:v>
                </c:pt>
                <c:pt idx="13978">
                  <c:v>3.9897800000000001</c:v>
                </c:pt>
                <c:pt idx="13979">
                  <c:v>9.5816700000000008</c:v>
                </c:pt>
                <c:pt idx="13980">
                  <c:v>5.6448799999999997</c:v>
                </c:pt>
                <c:pt idx="13981">
                  <c:v>6.4206300000000001</c:v>
                </c:pt>
                <c:pt idx="13982">
                  <c:v>7.8996199999999996</c:v>
                </c:pt>
                <c:pt idx="13983">
                  <c:v>10.959669999999999</c:v>
                </c:pt>
                <c:pt idx="13984">
                  <c:v>5.9021600000000003</c:v>
                </c:pt>
                <c:pt idx="13985">
                  <c:v>7.5196100000000001</c:v>
                </c:pt>
                <c:pt idx="13986">
                  <c:v>6.9098899999999999</c:v>
                </c:pt>
                <c:pt idx="13987">
                  <c:v>9.7926300000000008</c:v>
                </c:pt>
                <c:pt idx="13988">
                  <c:v>9.0240299999999998</c:v>
                </c:pt>
                <c:pt idx="13989">
                  <c:v>2.69435</c:v>
                </c:pt>
                <c:pt idx="13990">
                  <c:v>6.1934899999999997</c:v>
                </c:pt>
                <c:pt idx="13991">
                  <c:v>6.9191799999999999</c:v>
                </c:pt>
                <c:pt idx="13992">
                  <c:v>4.7848899999999999</c:v>
                </c:pt>
                <c:pt idx="13993">
                  <c:v>6.7172799999999997</c:v>
                </c:pt>
                <c:pt idx="13994">
                  <c:v>6.7413999999999996</c:v>
                </c:pt>
                <c:pt idx="13995">
                  <c:v>2.30592</c:v>
                </c:pt>
                <c:pt idx="13996">
                  <c:v>7.8736600000000001</c:v>
                </c:pt>
                <c:pt idx="13997">
                  <c:v>3.2475299999999998</c:v>
                </c:pt>
                <c:pt idx="13998">
                  <c:v>3.6524800000000002</c:v>
                </c:pt>
                <c:pt idx="13999">
                  <c:v>5.9969999999999999</c:v>
                </c:pt>
                <c:pt idx="14000">
                  <c:v>2.5838100000000002</c:v>
                </c:pt>
                <c:pt idx="14001">
                  <c:v>2.6302300000000001</c:v>
                </c:pt>
                <c:pt idx="14002">
                  <c:v>2.4464199999999998</c:v>
                </c:pt>
                <c:pt idx="14003">
                  <c:v>2.5895299999999999</c:v>
                </c:pt>
                <c:pt idx="14004">
                  <c:v>2.73874</c:v>
                </c:pt>
                <c:pt idx="14005">
                  <c:v>3.4004099999999999</c:v>
                </c:pt>
                <c:pt idx="14006">
                  <c:v>2.2368700000000001</c:v>
                </c:pt>
                <c:pt idx="14007">
                  <c:v>8.2985299999999995</c:v>
                </c:pt>
                <c:pt idx="14008">
                  <c:v>6.4896399999999996</c:v>
                </c:pt>
                <c:pt idx="14009">
                  <c:v>3.8566400000000001</c:v>
                </c:pt>
                <c:pt idx="14010">
                  <c:v>5.2972200000000003</c:v>
                </c:pt>
                <c:pt idx="14011">
                  <c:v>6.13612</c:v>
                </c:pt>
                <c:pt idx="14012">
                  <c:v>4.3671899999999999</c:v>
                </c:pt>
                <c:pt idx="14013">
                  <c:v>6.6813000000000002</c:v>
                </c:pt>
                <c:pt idx="14014">
                  <c:v>3.8719899999999998</c:v>
                </c:pt>
                <c:pt idx="14015">
                  <c:v>3.7862100000000001</c:v>
                </c:pt>
                <c:pt idx="14016">
                  <c:v>5.7685899999999997</c:v>
                </c:pt>
                <c:pt idx="14017">
                  <c:v>9.5149299999999997</c:v>
                </c:pt>
                <c:pt idx="14018">
                  <c:v>3.5836999999999999</c:v>
                </c:pt>
                <c:pt idx="14019">
                  <c:v>3.8740600000000001</c:v>
                </c:pt>
                <c:pt idx="14020">
                  <c:v>5.7253400000000001</c:v>
                </c:pt>
                <c:pt idx="14021">
                  <c:v>4.5912499999999996</c:v>
                </c:pt>
                <c:pt idx="14022">
                  <c:v>9.4260800000000007</c:v>
                </c:pt>
                <c:pt idx="14023">
                  <c:v>7.8643000000000001</c:v>
                </c:pt>
                <c:pt idx="14024">
                  <c:v>5.1811499999999997</c:v>
                </c:pt>
                <c:pt idx="14025">
                  <c:v>2.4942099999999998</c:v>
                </c:pt>
                <c:pt idx="14026">
                  <c:v>5.0132500000000002</c:v>
                </c:pt>
                <c:pt idx="14027">
                  <c:v>7.4176399999999996</c:v>
                </c:pt>
                <c:pt idx="14028">
                  <c:v>6.0297900000000002</c:v>
                </c:pt>
                <c:pt idx="14029">
                  <c:v>6.3580699999999997</c:v>
                </c:pt>
                <c:pt idx="14030">
                  <c:v>6.1326499999999999</c:v>
                </c:pt>
                <c:pt idx="14031">
                  <c:v>6.1359199999999996</c:v>
                </c:pt>
                <c:pt idx="14032">
                  <c:v>6.3441299999999998</c:v>
                </c:pt>
                <c:pt idx="14033">
                  <c:v>4.2779199999999999</c:v>
                </c:pt>
                <c:pt idx="14034">
                  <c:v>5.3868900000000002</c:v>
                </c:pt>
                <c:pt idx="14035">
                  <c:v>2.1721599999999999</c:v>
                </c:pt>
                <c:pt idx="14036">
                  <c:v>4.3202499999999997</c:v>
                </c:pt>
                <c:pt idx="14037">
                  <c:v>6.0421699999999996</c:v>
                </c:pt>
                <c:pt idx="14038">
                  <c:v>3.7867199999999999</c:v>
                </c:pt>
                <c:pt idx="14039">
                  <c:v>6.5928599999999999</c:v>
                </c:pt>
                <c:pt idx="14040">
                  <c:v>3.3984200000000002</c:v>
                </c:pt>
                <c:pt idx="14041">
                  <c:v>3.6035499999999998</c:v>
                </c:pt>
                <c:pt idx="14042">
                  <c:v>7.1422100000000004</c:v>
                </c:pt>
                <c:pt idx="14043">
                  <c:v>5.6115399999999998</c:v>
                </c:pt>
                <c:pt idx="14044">
                  <c:v>6.2500600000000004</c:v>
                </c:pt>
                <c:pt idx="14045">
                  <c:v>5.8569500000000003</c:v>
                </c:pt>
                <c:pt idx="14046">
                  <c:v>4.6734799999999996</c:v>
                </c:pt>
                <c:pt idx="14047">
                  <c:v>3.1373899999999999</c:v>
                </c:pt>
                <c:pt idx="14048">
                  <c:v>2.1751100000000001</c:v>
                </c:pt>
                <c:pt idx="14049">
                  <c:v>3.7111499999999999</c:v>
                </c:pt>
                <c:pt idx="14050">
                  <c:v>4.5367499999999996</c:v>
                </c:pt>
                <c:pt idx="14051">
                  <c:v>4.2042299999999999</c:v>
                </c:pt>
                <c:pt idx="14052">
                  <c:v>2.5615700000000001</c:v>
                </c:pt>
                <c:pt idx="14053">
                  <c:v>5.2033399999999999</c:v>
                </c:pt>
                <c:pt idx="14054">
                  <c:v>4.0591200000000001</c:v>
                </c:pt>
                <c:pt idx="14055">
                  <c:v>5.4325999999999999</c:v>
                </c:pt>
                <c:pt idx="14056">
                  <c:v>4.3236100000000004</c:v>
                </c:pt>
                <c:pt idx="14057">
                  <c:v>5.24404</c:v>
                </c:pt>
                <c:pt idx="14058">
                  <c:v>4.2884900000000004</c:v>
                </c:pt>
                <c:pt idx="14059">
                  <c:v>6.4862000000000002</c:v>
                </c:pt>
                <c:pt idx="14060">
                  <c:v>2.43893</c:v>
                </c:pt>
                <c:pt idx="14061">
                  <c:v>2.6363099999999999</c:v>
                </c:pt>
                <c:pt idx="14062">
                  <c:v>3.0802</c:v>
                </c:pt>
                <c:pt idx="14063">
                  <c:v>2.3783599999999998</c:v>
                </c:pt>
                <c:pt idx="14064">
                  <c:v>3.7841800000000001</c:v>
                </c:pt>
                <c:pt idx="14065">
                  <c:v>2.75929</c:v>
                </c:pt>
                <c:pt idx="14066">
                  <c:v>4.9139600000000003</c:v>
                </c:pt>
                <c:pt idx="14067">
                  <c:v>4.3810900000000004</c:v>
                </c:pt>
                <c:pt idx="14068">
                  <c:v>9.0889199999999999</c:v>
                </c:pt>
                <c:pt idx="14069">
                  <c:v>6.5861900000000002</c:v>
                </c:pt>
                <c:pt idx="14070">
                  <c:v>6.1706799999999999</c:v>
                </c:pt>
                <c:pt idx="14071">
                  <c:v>7.5714300000000003</c:v>
                </c:pt>
                <c:pt idx="14072">
                  <c:v>5.1307600000000004</c:v>
                </c:pt>
                <c:pt idx="14073">
                  <c:v>8.8445499999999999</c:v>
                </c:pt>
                <c:pt idx="14074">
                  <c:v>6.3153199999999998</c:v>
                </c:pt>
                <c:pt idx="14075">
                  <c:v>3.9488500000000002</c:v>
                </c:pt>
                <c:pt idx="14076">
                  <c:v>9.8203399999999998</c:v>
                </c:pt>
                <c:pt idx="14077">
                  <c:v>5.0259299999999998</c:v>
                </c:pt>
                <c:pt idx="14078">
                  <c:v>10.12396</c:v>
                </c:pt>
                <c:pt idx="14079">
                  <c:v>7.3300799999999997</c:v>
                </c:pt>
                <c:pt idx="14080">
                  <c:v>3.4432</c:v>
                </c:pt>
                <c:pt idx="14081">
                  <c:v>4.5261199999999997</c:v>
                </c:pt>
                <c:pt idx="14082">
                  <c:v>4.1697699999999998</c:v>
                </c:pt>
                <c:pt idx="14083">
                  <c:v>6.9103300000000001</c:v>
                </c:pt>
                <c:pt idx="14084">
                  <c:v>5.3816300000000004</c:v>
                </c:pt>
                <c:pt idx="14085">
                  <c:v>5.7828200000000001</c:v>
                </c:pt>
                <c:pt idx="14086">
                  <c:v>5.89886</c:v>
                </c:pt>
                <c:pt idx="14087">
                  <c:v>6.5647900000000003</c:v>
                </c:pt>
                <c:pt idx="14088">
                  <c:v>6.5950600000000001</c:v>
                </c:pt>
                <c:pt idx="14089">
                  <c:v>2.4022600000000001</c:v>
                </c:pt>
                <c:pt idx="14090">
                  <c:v>3.81812</c:v>
                </c:pt>
                <c:pt idx="14091">
                  <c:v>6.4302099999999998</c:v>
                </c:pt>
                <c:pt idx="14092">
                  <c:v>2.51545</c:v>
                </c:pt>
                <c:pt idx="14093">
                  <c:v>2.2747600000000001</c:v>
                </c:pt>
                <c:pt idx="14094">
                  <c:v>3.8525999999999998</c:v>
                </c:pt>
                <c:pt idx="14095">
                  <c:v>5.6401199999999996</c:v>
                </c:pt>
                <c:pt idx="14096">
                  <c:v>5.59267</c:v>
                </c:pt>
                <c:pt idx="14097">
                  <c:v>6.6018699999999999</c:v>
                </c:pt>
                <c:pt idx="14098">
                  <c:v>7.05586</c:v>
                </c:pt>
                <c:pt idx="14099">
                  <c:v>7.4744999999999999</c:v>
                </c:pt>
                <c:pt idx="14100">
                  <c:v>7.1408300000000002</c:v>
                </c:pt>
                <c:pt idx="14101">
                  <c:v>6.2773399999999997</c:v>
                </c:pt>
                <c:pt idx="14102">
                  <c:v>4.8334200000000003</c:v>
                </c:pt>
                <c:pt idx="14103">
                  <c:v>5.1657099999999998</c:v>
                </c:pt>
                <c:pt idx="14104">
                  <c:v>4.5349399999999997</c:v>
                </c:pt>
                <c:pt idx="14105">
                  <c:v>8.3415300000000006</c:v>
                </c:pt>
                <c:pt idx="14106">
                  <c:v>6.2646499999999996</c:v>
                </c:pt>
                <c:pt idx="14107">
                  <c:v>6.6456</c:v>
                </c:pt>
                <c:pt idx="14108">
                  <c:v>6.1430499999999997</c:v>
                </c:pt>
                <c:pt idx="14109">
                  <c:v>5.1645500000000002</c:v>
                </c:pt>
                <c:pt idx="14110">
                  <c:v>5.0489100000000002</c:v>
                </c:pt>
                <c:pt idx="14111">
                  <c:v>4.2822699999999996</c:v>
                </c:pt>
                <c:pt idx="14112">
                  <c:v>6.7504299999999997</c:v>
                </c:pt>
                <c:pt idx="14113">
                  <c:v>5.7331200000000004</c:v>
                </c:pt>
                <c:pt idx="14114">
                  <c:v>4.16</c:v>
                </c:pt>
                <c:pt idx="14115">
                  <c:v>4.2549299999999999</c:v>
                </c:pt>
                <c:pt idx="14116">
                  <c:v>6.2378200000000001</c:v>
                </c:pt>
                <c:pt idx="14117">
                  <c:v>4.0613299999999999</c:v>
                </c:pt>
                <c:pt idx="14118">
                  <c:v>6.4129199999999997</c:v>
                </c:pt>
                <c:pt idx="14119">
                  <c:v>8.1380199999999991</c:v>
                </c:pt>
                <c:pt idx="14120">
                  <c:v>6.7135100000000003</c:v>
                </c:pt>
                <c:pt idx="14121">
                  <c:v>5.8159999999999998</c:v>
                </c:pt>
                <c:pt idx="14122">
                  <c:v>2.8532799999999998</c:v>
                </c:pt>
                <c:pt idx="14123">
                  <c:v>5.27128</c:v>
                </c:pt>
                <c:pt idx="14124">
                  <c:v>4.3723700000000001</c:v>
                </c:pt>
                <c:pt idx="14125">
                  <c:v>4.7955500000000004</c:v>
                </c:pt>
                <c:pt idx="14126">
                  <c:v>3.2395800000000001</c:v>
                </c:pt>
                <c:pt idx="14127">
                  <c:v>2.57423</c:v>
                </c:pt>
                <c:pt idx="14128">
                  <c:v>7.7656799999999997</c:v>
                </c:pt>
                <c:pt idx="14129">
                  <c:v>6.85229</c:v>
                </c:pt>
                <c:pt idx="14130">
                  <c:v>2.5131700000000001</c:v>
                </c:pt>
                <c:pt idx="14131">
                  <c:v>5.95343</c:v>
                </c:pt>
                <c:pt idx="14132">
                  <c:v>3.3795099999999998</c:v>
                </c:pt>
                <c:pt idx="14133">
                  <c:v>9.3469499999999996</c:v>
                </c:pt>
                <c:pt idx="14134">
                  <c:v>4.2549299999999999</c:v>
                </c:pt>
                <c:pt idx="14135">
                  <c:v>8.3887300000000007</c:v>
                </c:pt>
                <c:pt idx="14136">
                  <c:v>6.6918300000000004</c:v>
                </c:pt>
                <c:pt idx="14137">
                  <c:v>5.8754299999999997</c:v>
                </c:pt>
                <c:pt idx="14138">
                  <c:v>5.4929300000000003</c:v>
                </c:pt>
                <c:pt idx="14139">
                  <c:v>7.0532899999999996</c:v>
                </c:pt>
                <c:pt idx="14140">
                  <c:v>5.93424</c:v>
                </c:pt>
                <c:pt idx="14141">
                  <c:v>8.2262799999999991</c:v>
                </c:pt>
                <c:pt idx="14142">
                  <c:v>4.5841399999999997</c:v>
                </c:pt>
                <c:pt idx="14143">
                  <c:v>5.8028300000000002</c:v>
                </c:pt>
                <c:pt idx="14144">
                  <c:v>5.8024500000000003</c:v>
                </c:pt>
                <c:pt idx="14145">
                  <c:v>2.6268099999999999</c:v>
                </c:pt>
                <c:pt idx="14146">
                  <c:v>1.99916</c:v>
                </c:pt>
                <c:pt idx="14147">
                  <c:v>4.8894500000000001</c:v>
                </c:pt>
                <c:pt idx="14148">
                  <c:v>1.9868399999999999</c:v>
                </c:pt>
                <c:pt idx="14149">
                  <c:v>3.14201</c:v>
                </c:pt>
                <c:pt idx="14150">
                  <c:v>5.3524399999999996</c:v>
                </c:pt>
                <c:pt idx="14151">
                  <c:v>6.9462299999999999</c:v>
                </c:pt>
                <c:pt idx="14152">
                  <c:v>2.9999799999999999</c:v>
                </c:pt>
                <c:pt idx="14153">
                  <c:v>3.6950400000000001</c:v>
                </c:pt>
                <c:pt idx="14154">
                  <c:v>7.8255600000000003</c:v>
                </c:pt>
                <c:pt idx="14155">
                  <c:v>5.7222099999999996</c:v>
                </c:pt>
                <c:pt idx="14156">
                  <c:v>4.8733700000000004</c:v>
                </c:pt>
                <c:pt idx="14157">
                  <c:v>5.4542400000000004</c:v>
                </c:pt>
                <c:pt idx="14158">
                  <c:v>5.2123999999999997</c:v>
                </c:pt>
                <c:pt idx="14159">
                  <c:v>2.66669</c:v>
                </c:pt>
                <c:pt idx="14160">
                  <c:v>6.6851900000000004</c:v>
                </c:pt>
                <c:pt idx="14161">
                  <c:v>6.2565299999999997</c:v>
                </c:pt>
                <c:pt idx="14162">
                  <c:v>4.0155200000000004</c:v>
                </c:pt>
                <c:pt idx="14163">
                  <c:v>5.6523399999999997</c:v>
                </c:pt>
                <c:pt idx="14164">
                  <c:v>6.6508799999999999</c:v>
                </c:pt>
                <c:pt idx="14165">
                  <c:v>5.8135500000000002</c:v>
                </c:pt>
                <c:pt idx="14166">
                  <c:v>6.3009599999999999</c:v>
                </c:pt>
                <c:pt idx="14167">
                  <c:v>3.32064</c:v>
                </c:pt>
                <c:pt idx="14168">
                  <c:v>5.9019300000000001</c:v>
                </c:pt>
                <c:pt idx="14169">
                  <c:v>2.0582699999999998</c:v>
                </c:pt>
                <c:pt idx="14170">
                  <c:v>5.7173800000000004</c:v>
                </c:pt>
                <c:pt idx="14171">
                  <c:v>6.3357200000000002</c:v>
                </c:pt>
                <c:pt idx="14172">
                  <c:v>3.71943</c:v>
                </c:pt>
                <c:pt idx="14173">
                  <c:v>2.9003899999999998</c:v>
                </c:pt>
                <c:pt idx="14174">
                  <c:v>4.8496800000000002</c:v>
                </c:pt>
                <c:pt idx="14175">
                  <c:v>5.4255800000000001</c:v>
                </c:pt>
                <c:pt idx="14176">
                  <c:v>7.7660299999999998</c:v>
                </c:pt>
                <c:pt idx="14177">
                  <c:v>6.0688899999999997</c:v>
                </c:pt>
                <c:pt idx="14178">
                  <c:v>5.2242199999999999</c:v>
                </c:pt>
                <c:pt idx="14179">
                  <c:v>3.0297499999999999</c:v>
                </c:pt>
                <c:pt idx="14180">
                  <c:v>2.0083799999999998</c:v>
                </c:pt>
                <c:pt idx="14181">
                  <c:v>5.76302</c:v>
                </c:pt>
                <c:pt idx="14182">
                  <c:v>6.1246</c:v>
                </c:pt>
                <c:pt idx="14183">
                  <c:v>9.4686000000000003</c:v>
                </c:pt>
                <c:pt idx="14184">
                  <c:v>6.9250699999999998</c:v>
                </c:pt>
                <c:pt idx="14185">
                  <c:v>3.8085100000000001</c:v>
                </c:pt>
                <c:pt idx="14186">
                  <c:v>6.0659299999999998</c:v>
                </c:pt>
                <c:pt idx="14187">
                  <c:v>3.5613700000000001</c:v>
                </c:pt>
                <c:pt idx="14188">
                  <c:v>6.11111</c:v>
                </c:pt>
                <c:pt idx="14189">
                  <c:v>2.92198</c:v>
                </c:pt>
                <c:pt idx="14190">
                  <c:v>5.0997500000000002</c:v>
                </c:pt>
                <c:pt idx="14191">
                  <c:v>3.2616900000000002</c:v>
                </c:pt>
                <c:pt idx="14192">
                  <c:v>5.4314400000000003</c:v>
                </c:pt>
                <c:pt idx="14193">
                  <c:v>4.9547800000000004</c:v>
                </c:pt>
                <c:pt idx="14194">
                  <c:v>5.1369600000000002</c:v>
                </c:pt>
                <c:pt idx="14195">
                  <c:v>6.3425500000000001</c:v>
                </c:pt>
                <c:pt idx="14196">
                  <c:v>4.79793</c:v>
                </c:pt>
                <c:pt idx="14197">
                  <c:v>5.5515400000000001</c:v>
                </c:pt>
                <c:pt idx="14198">
                  <c:v>4.4729900000000002</c:v>
                </c:pt>
                <c:pt idx="14199">
                  <c:v>5.3073199999999998</c:v>
                </c:pt>
                <c:pt idx="14200">
                  <c:v>6.1164500000000004</c:v>
                </c:pt>
                <c:pt idx="14201">
                  <c:v>4.0855100000000002</c:v>
                </c:pt>
                <c:pt idx="14202">
                  <c:v>6.3853499999999999</c:v>
                </c:pt>
                <c:pt idx="14203">
                  <c:v>4.2637999999999998</c:v>
                </c:pt>
                <c:pt idx="14204">
                  <c:v>4.15151</c:v>
                </c:pt>
                <c:pt idx="14205">
                  <c:v>4.15151</c:v>
                </c:pt>
                <c:pt idx="14206">
                  <c:v>4.15151</c:v>
                </c:pt>
                <c:pt idx="14207">
                  <c:v>4.7565600000000003</c:v>
                </c:pt>
                <c:pt idx="14208">
                  <c:v>5.16153</c:v>
                </c:pt>
                <c:pt idx="14209">
                  <c:v>2.1403300000000001</c:v>
                </c:pt>
                <c:pt idx="14210">
                  <c:v>6.0096999999999996</c:v>
                </c:pt>
                <c:pt idx="14211">
                  <c:v>3.36504</c:v>
                </c:pt>
                <c:pt idx="14212">
                  <c:v>8.7240300000000008</c:v>
                </c:pt>
                <c:pt idx="14213">
                  <c:v>6.5407099999999998</c:v>
                </c:pt>
                <c:pt idx="14214">
                  <c:v>3.6648299999999998</c:v>
                </c:pt>
                <c:pt idx="14215">
                  <c:v>5.8955700000000002</c:v>
                </c:pt>
                <c:pt idx="14216">
                  <c:v>6.7681300000000002</c:v>
                </c:pt>
                <c:pt idx="14217">
                  <c:v>2.6081500000000002</c:v>
                </c:pt>
                <c:pt idx="14218">
                  <c:v>7.9033499999999997</c:v>
                </c:pt>
                <c:pt idx="14219">
                  <c:v>6.6891100000000003</c:v>
                </c:pt>
                <c:pt idx="14220">
                  <c:v>4.6323800000000004</c:v>
                </c:pt>
                <c:pt idx="14221">
                  <c:v>2.3363</c:v>
                </c:pt>
                <c:pt idx="14222">
                  <c:v>5.11693</c:v>
                </c:pt>
                <c:pt idx="14223">
                  <c:v>4.1009799999999998</c:v>
                </c:pt>
                <c:pt idx="14224">
                  <c:v>5.8379700000000003</c:v>
                </c:pt>
                <c:pt idx="14225">
                  <c:v>3.1933699999999998</c:v>
                </c:pt>
                <c:pt idx="14226">
                  <c:v>7.4683299999999999</c:v>
                </c:pt>
                <c:pt idx="14227">
                  <c:v>4.0591200000000001</c:v>
                </c:pt>
                <c:pt idx="14228">
                  <c:v>8.0830699999999993</c:v>
                </c:pt>
                <c:pt idx="14229">
                  <c:v>6.5137999999999998</c:v>
                </c:pt>
                <c:pt idx="14230">
                  <c:v>8.5814599999999999</c:v>
                </c:pt>
                <c:pt idx="14231">
                  <c:v>7.9373399999999998</c:v>
                </c:pt>
                <c:pt idx="14232">
                  <c:v>2.2887499999999998</c:v>
                </c:pt>
                <c:pt idx="14233">
                  <c:v>7.6546000000000003</c:v>
                </c:pt>
                <c:pt idx="14234">
                  <c:v>9.66709</c:v>
                </c:pt>
                <c:pt idx="14235">
                  <c:v>4.9653099999999997</c:v>
                </c:pt>
                <c:pt idx="14236">
                  <c:v>5.7472399999999997</c:v>
                </c:pt>
                <c:pt idx="14237">
                  <c:v>4.7833600000000001</c:v>
                </c:pt>
                <c:pt idx="14238">
                  <c:v>7.8860599999999996</c:v>
                </c:pt>
                <c:pt idx="14239">
                  <c:v>6.7982199999999997</c:v>
                </c:pt>
                <c:pt idx="14240">
                  <c:v>2.7795000000000001</c:v>
                </c:pt>
                <c:pt idx="14241">
                  <c:v>5.8772500000000001</c:v>
                </c:pt>
                <c:pt idx="14242">
                  <c:v>1.7789600000000001</c:v>
                </c:pt>
                <c:pt idx="14243">
                  <c:v>2.3449</c:v>
                </c:pt>
                <c:pt idx="14244">
                  <c:v>7.6841600000000003</c:v>
                </c:pt>
                <c:pt idx="14245">
                  <c:v>6.0950600000000001</c:v>
                </c:pt>
                <c:pt idx="14246">
                  <c:v>6.6554399999999996</c:v>
                </c:pt>
                <c:pt idx="14247">
                  <c:v>6.7300399999999998</c:v>
                </c:pt>
                <c:pt idx="14248">
                  <c:v>4.3258400000000004</c:v>
                </c:pt>
                <c:pt idx="14249">
                  <c:v>3.8365</c:v>
                </c:pt>
                <c:pt idx="14250">
                  <c:v>2.7513299999999998</c:v>
                </c:pt>
                <c:pt idx="14251">
                  <c:v>4.5113500000000002</c:v>
                </c:pt>
                <c:pt idx="14252">
                  <c:v>4.0004799999999996</c:v>
                </c:pt>
                <c:pt idx="14253">
                  <c:v>5.7540800000000001</c:v>
                </c:pt>
                <c:pt idx="14254">
                  <c:v>4.2474800000000004</c:v>
                </c:pt>
                <c:pt idx="14255">
                  <c:v>3.2348400000000002</c:v>
                </c:pt>
                <c:pt idx="14256">
                  <c:v>5.6500399999999997</c:v>
                </c:pt>
                <c:pt idx="14257">
                  <c:v>5.6056800000000004</c:v>
                </c:pt>
                <c:pt idx="14258">
                  <c:v>3.7790599999999999</c:v>
                </c:pt>
                <c:pt idx="14259">
                  <c:v>7.2080599999999997</c:v>
                </c:pt>
                <c:pt idx="14260">
                  <c:v>5.5298499999999997</c:v>
                </c:pt>
                <c:pt idx="14261">
                  <c:v>7.5685799999999999</c:v>
                </c:pt>
                <c:pt idx="14262">
                  <c:v>6.4913499999999997</c:v>
                </c:pt>
                <c:pt idx="14263">
                  <c:v>8.3697400000000002</c:v>
                </c:pt>
                <c:pt idx="14264">
                  <c:v>5.4066999999999998</c:v>
                </c:pt>
                <c:pt idx="14265">
                  <c:v>7.2288899999999998</c:v>
                </c:pt>
                <c:pt idx="14266">
                  <c:v>7.8601799999999997</c:v>
                </c:pt>
                <c:pt idx="14267">
                  <c:v>5.9251100000000001</c:v>
                </c:pt>
                <c:pt idx="14268">
                  <c:v>7.0653100000000002</c:v>
                </c:pt>
                <c:pt idx="14269">
                  <c:v>2.1311499999999999</c:v>
                </c:pt>
                <c:pt idx="14270">
                  <c:v>7.2860899999999997</c:v>
                </c:pt>
                <c:pt idx="14271">
                  <c:v>6.0274799999999997</c:v>
                </c:pt>
                <c:pt idx="14272">
                  <c:v>4.1131599999999997</c:v>
                </c:pt>
                <c:pt idx="14273">
                  <c:v>7.3522699999999999</c:v>
                </c:pt>
                <c:pt idx="14274">
                  <c:v>5.6613100000000003</c:v>
                </c:pt>
                <c:pt idx="14275">
                  <c:v>4.62338</c:v>
                </c:pt>
                <c:pt idx="14276">
                  <c:v>4.7594399999999997</c:v>
                </c:pt>
                <c:pt idx="14277">
                  <c:v>7.0447499999999996</c:v>
                </c:pt>
                <c:pt idx="14278">
                  <c:v>6.1222200000000004</c:v>
                </c:pt>
                <c:pt idx="14279">
                  <c:v>6.5169800000000002</c:v>
                </c:pt>
                <c:pt idx="14280">
                  <c:v>8.1443100000000008</c:v>
                </c:pt>
                <c:pt idx="14281">
                  <c:v>5.6284799999999997</c:v>
                </c:pt>
                <c:pt idx="14282">
                  <c:v>6.1677799999999996</c:v>
                </c:pt>
                <c:pt idx="14283">
                  <c:v>5.4854599999999998</c:v>
                </c:pt>
                <c:pt idx="14284">
                  <c:v>7.4661600000000004</c:v>
                </c:pt>
                <c:pt idx="14285">
                  <c:v>7.2142200000000001</c:v>
                </c:pt>
                <c:pt idx="14286">
                  <c:v>5.4287799999999997</c:v>
                </c:pt>
                <c:pt idx="14287">
                  <c:v>4.83378</c:v>
                </c:pt>
                <c:pt idx="14288">
                  <c:v>5.4035500000000001</c:v>
                </c:pt>
                <c:pt idx="14289">
                  <c:v>3.5463300000000002</c:v>
                </c:pt>
                <c:pt idx="14290">
                  <c:v>5.0013699999999996</c:v>
                </c:pt>
                <c:pt idx="14291">
                  <c:v>3.2852899999999998</c:v>
                </c:pt>
                <c:pt idx="14292">
                  <c:v>5.8960499999999998</c:v>
                </c:pt>
                <c:pt idx="14293">
                  <c:v>3.7807200000000001</c:v>
                </c:pt>
                <c:pt idx="14294">
                  <c:v>5.9347099999999999</c:v>
                </c:pt>
                <c:pt idx="14295">
                  <c:v>4.3997999999999999</c:v>
                </c:pt>
                <c:pt idx="14296">
                  <c:v>5.1832399999999996</c:v>
                </c:pt>
                <c:pt idx="14297">
                  <c:v>4.6519500000000003</c:v>
                </c:pt>
                <c:pt idx="14298">
                  <c:v>2.0493700000000001</c:v>
                </c:pt>
                <c:pt idx="14299">
                  <c:v>2.73874</c:v>
                </c:pt>
                <c:pt idx="14300">
                  <c:v>2.26694</c:v>
                </c:pt>
                <c:pt idx="14301">
                  <c:v>7.70078</c:v>
                </c:pt>
                <c:pt idx="14302">
                  <c:v>5.4386799999999997</c:v>
                </c:pt>
                <c:pt idx="14303">
                  <c:v>4.5111800000000004</c:v>
                </c:pt>
                <c:pt idx="14304">
                  <c:v>9.4756099999999996</c:v>
                </c:pt>
                <c:pt idx="14305">
                  <c:v>8.4355600000000006</c:v>
                </c:pt>
                <c:pt idx="14306">
                  <c:v>4.7812799999999998</c:v>
                </c:pt>
                <c:pt idx="14307">
                  <c:v>4.0818700000000003</c:v>
                </c:pt>
                <c:pt idx="14308">
                  <c:v>4.2736799999999997</c:v>
                </c:pt>
                <c:pt idx="14309">
                  <c:v>3.4687299999999999</c:v>
                </c:pt>
                <c:pt idx="14310">
                  <c:v>5.4681699999999998</c:v>
                </c:pt>
                <c:pt idx="14311">
                  <c:v>6.54434</c:v>
                </c:pt>
                <c:pt idx="14312">
                  <c:v>4.3247900000000001</c:v>
                </c:pt>
                <c:pt idx="14313">
                  <c:v>7.4605600000000001</c:v>
                </c:pt>
                <c:pt idx="14314">
                  <c:v>6.6608700000000001</c:v>
                </c:pt>
                <c:pt idx="14315">
                  <c:v>3.6444100000000001</c:v>
                </c:pt>
                <c:pt idx="14316">
                  <c:v>2.5075099999999999</c:v>
                </c:pt>
                <c:pt idx="14317">
                  <c:v>3.6705899999999998</c:v>
                </c:pt>
                <c:pt idx="14318">
                  <c:v>6.4655100000000001</c:v>
                </c:pt>
                <c:pt idx="14319">
                  <c:v>6.5504600000000002</c:v>
                </c:pt>
                <c:pt idx="14320">
                  <c:v>5.2054999999999998</c:v>
                </c:pt>
                <c:pt idx="14321">
                  <c:v>4.01898</c:v>
                </c:pt>
                <c:pt idx="14322">
                  <c:v>3.9602900000000001</c:v>
                </c:pt>
                <c:pt idx="14323">
                  <c:v>7.8662200000000002</c:v>
                </c:pt>
                <c:pt idx="14324">
                  <c:v>2.0335200000000002</c:v>
                </c:pt>
                <c:pt idx="14325">
                  <c:v>2.8666900000000002</c:v>
                </c:pt>
                <c:pt idx="14326">
                  <c:v>2.8111700000000002</c:v>
                </c:pt>
                <c:pt idx="14327">
                  <c:v>3.4263300000000001</c:v>
                </c:pt>
                <c:pt idx="14328">
                  <c:v>3.7352699999999999</c:v>
                </c:pt>
                <c:pt idx="14329">
                  <c:v>4.5461499999999999</c:v>
                </c:pt>
                <c:pt idx="14330">
                  <c:v>6.96549</c:v>
                </c:pt>
                <c:pt idx="14331">
                  <c:v>3.27</c:v>
                </c:pt>
                <c:pt idx="14332">
                  <c:v>4.2454700000000001</c:v>
                </c:pt>
                <c:pt idx="14333">
                  <c:v>3.5093399999999999</c:v>
                </c:pt>
                <c:pt idx="14334">
                  <c:v>4.9844299999999997</c:v>
                </c:pt>
                <c:pt idx="14335">
                  <c:v>8.0632999999999999</c:v>
                </c:pt>
                <c:pt idx="14336">
                  <c:v>5.7135999999999996</c:v>
                </c:pt>
                <c:pt idx="14337">
                  <c:v>4.01898</c:v>
                </c:pt>
                <c:pt idx="14338">
                  <c:v>10.364610000000001</c:v>
                </c:pt>
                <c:pt idx="14339">
                  <c:v>3.5666500000000001</c:v>
                </c:pt>
                <c:pt idx="14340">
                  <c:v>3.5931500000000001</c:v>
                </c:pt>
                <c:pt idx="14341">
                  <c:v>4.5793600000000003</c:v>
                </c:pt>
                <c:pt idx="14342">
                  <c:v>7.0622699999999998</c:v>
                </c:pt>
                <c:pt idx="14343">
                  <c:v>3.3587500000000001</c:v>
                </c:pt>
                <c:pt idx="14344">
                  <c:v>5.0218699999999998</c:v>
                </c:pt>
                <c:pt idx="14345">
                  <c:v>6.4435500000000001</c:v>
                </c:pt>
                <c:pt idx="14346">
                  <c:v>3.4917899999999999</c:v>
                </c:pt>
                <c:pt idx="14347">
                  <c:v>3.3042099999999999</c:v>
                </c:pt>
                <c:pt idx="14348">
                  <c:v>7.6165900000000004</c:v>
                </c:pt>
                <c:pt idx="14349">
                  <c:v>5.7412599999999996</c:v>
                </c:pt>
                <c:pt idx="14350">
                  <c:v>2.78064</c:v>
                </c:pt>
                <c:pt idx="14351">
                  <c:v>3.48062</c:v>
                </c:pt>
                <c:pt idx="14352">
                  <c:v>5.3445400000000003</c:v>
                </c:pt>
                <c:pt idx="14353">
                  <c:v>5.8623799999999999</c:v>
                </c:pt>
                <c:pt idx="14354">
                  <c:v>8.02623</c:v>
                </c:pt>
                <c:pt idx="14355">
                  <c:v>5.6789899999999998</c:v>
                </c:pt>
                <c:pt idx="14356">
                  <c:v>3.0668700000000002</c:v>
                </c:pt>
                <c:pt idx="14357">
                  <c:v>6.2405900000000001</c:v>
                </c:pt>
                <c:pt idx="14358">
                  <c:v>4.0196300000000003</c:v>
                </c:pt>
                <c:pt idx="14359">
                  <c:v>5.7780199999999997</c:v>
                </c:pt>
                <c:pt idx="14360">
                  <c:v>5.5327500000000001</c:v>
                </c:pt>
                <c:pt idx="14361">
                  <c:v>5.1171899999999999</c:v>
                </c:pt>
                <c:pt idx="14362">
                  <c:v>4.7594399999999997</c:v>
                </c:pt>
                <c:pt idx="14363">
                  <c:v>3.35318</c:v>
                </c:pt>
                <c:pt idx="14364">
                  <c:v>5.0600199999999997</c:v>
                </c:pt>
                <c:pt idx="14365">
                  <c:v>3.3163</c:v>
                </c:pt>
                <c:pt idx="14366">
                  <c:v>5.73691</c:v>
                </c:pt>
                <c:pt idx="14367">
                  <c:v>2.42645</c:v>
                </c:pt>
                <c:pt idx="14368">
                  <c:v>3.2967300000000002</c:v>
                </c:pt>
                <c:pt idx="14369">
                  <c:v>6.6664700000000003</c:v>
                </c:pt>
                <c:pt idx="14370">
                  <c:v>2.6808200000000002</c:v>
                </c:pt>
                <c:pt idx="14371">
                  <c:v>1.91018</c:v>
                </c:pt>
                <c:pt idx="14372">
                  <c:v>2.5366900000000001</c:v>
                </c:pt>
                <c:pt idx="14373">
                  <c:v>4.0819999999999999</c:v>
                </c:pt>
                <c:pt idx="14374">
                  <c:v>4.0909700000000004</c:v>
                </c:pt>
                <c:pt idx="14375">
                  <c:v>7.8051899999999996</c:v>
                </c:pt>
                <c:pt idx="14376">
                  <c:v>7.3607300000000002</c:v>
                </c:pt>
                <c:pt idx="14377">
                  <c:v>5.4035500000000001</c:v>
                </c:pt>
                <c:pt idx="14378">
                  <c:v>5.5712799999999998</c:v>
                </c:pt>
                <c:pt idx="14379">
                  <c:v>6.82111</c:v>
                </c:pt>
                <c:pt idx="14380">
                  <c:v>6.1559200000000001</c:v>
                </c:pt>
                <c:pt idx="14381">
                  <c:v>6.1714399999999996</c:v>
                </c:pt>
                <c:pt idx="14382">
                  <c:v>7.1717399999999998</c:v>
                </c:pt>
                <c:pt idx="14383">
                  <c:v>7.0884600000000004</c:v>
                </c:pt>
                <c:pt idx="14384">
                  <c:v>5.2534200000000002</c:v>
                </c:pt>
                <c:pt idx="14385">
                  <c:v>5.8088600000000001</c:v>
                </c:pt>
                <c:pt idx="14386">
                  <c:v>6.4648500000000002</c:v>
                </c:pt>
                <c:pt idx="14387">
                  <c:v>2.2530299999999999</c:v>
                </c:pt>
                <c:pt idx="14388">
                  <c:v>4.9588400000000004</c:v>
                </c:pt>
                <c:pt idx="14389">
                  <c:v>5.2072099999999999</c:v>
                </c:pt>
                <c:pt idx="14390">
                  <c:v>6.8233699999999997</c:v>
                </c:pt>
                <c:pt idx="14391">
                  <c:v>3.5364800000000001</c:v>
                </c:pt>
                <c:pt idx="14392">
                  <c:v>5.7316700000000003</c:v>
                </c:pt>
                <c:pt idx="14393">
                  <c:v>5.5876799999999998</c:v>
                </c:pt>
                <c:pt idx="14394">
                  <c:v>5.8064</c:v>
                </c:pt>
                <c:pt idx="14395">
                  <c:v>3.6240600000000001</c:v>
                </c:pt>
                <c:pt idx="14396">
                  <c:v>5.1752500000000001</c:v>
                </c:pt>
                <c:pt idx="14397">
                  <c:v>6.7412999999999998</c:v>
                </c:pt>
                <c:pt idx="14398">
                  <c:v>2.7679999999999998</c:v>
                </c:pt>
                <c:pt idx="14399">
                  <c:v>2.8231299999999999</c:v>
                </c:pt>
                <c:pt idx="14400">
                  <c:v>7.13727</c:v>
                </c:pt>
                <c:pt idx="14401">
                  <c:v>5.1407499999999997</c:v>
                </c:pt>
                <c:pt idx="14402">
                  <c:v>6.4964399999999998</c:v>
                </c:pt>
                <c:pt idx="14403">
                  <c:v>2.4627699999999999</c:v>
                </c:pt>
                <c:pt idx="14404">
                  <c:v>3.0188199999999998</c:v>
                </c:pt>
                <c:pt idx="14405">
                  <c:v>5.6507399999999999</c:v>
                </c:pt>
                <c:pt idx="14406">
                  <c:v>5.16676</c:v>
                </c:pt>
                <c:pt idx="14407">
                  <c:v>8.6585900000000002</c:v>
                </c:pt>
                <c:pt idx="14408">
                  <c:v>6.2783499999999997</c:v>
                </c:pt>
                <c:pt idx="14409">
                  <c:v>3.2820200000000002</c:v>
                </c:pt>
                <c:pt idx="14410">
                  <c:v>3.2188099999999999</c:v>
                </c:pt>
                <c:pt idx="14411">
                  <c:v>4.4273899999999999</c:v>
                </c:pt>
                <c:pt idx="14412">
                  <c:v>2.0115099999999999</c:v>
                </c:pt>
                <c:pt idx="14413">
                  <c:v>6.4679799999999998</c:v>
                </c:pt>
                <c:pt idx="14414">
                  <c:v>3.6367400000000001</c:v>
                </c:pt>
                <c:pt idx="14415">
                  <c:v>4.87615</c:v>
                </c:pt>
                <c:pt idx="14416">
                  <c:v>7.7272499999999997</c:v>
                </c:pt>
                <c:pt idx="14417">
                  <c:v>6.39839</c:v>
                </c:pt>
                <c:pt idx="14418">
                  <c:v>4.8741399999999997</c:v>
                </c:pt>
                <c:pt idx="14419">
                  <c:v>3.0119400000000001</c:v>
                </c:pt>
                <c:pt idx="14420">
                  <c:v>2.5676600000000001</c:v>
                </c:pt>
                <c:pt idx="14421">
                  <c:v>4.7126099999999997</c:v>
                </c:pt>
                <c:pt idx="14422">
                  <c:v>6.3577700000000004</c:v>
                </c:pt>
                <c:pt idx="14423">
                  <c:v>3.94781</c:v>
                </c:pt>
                <c:pt idx="14424">
                  <c:v>4.2779199999999999</c:v>
                </c:pt>
                <c:pt idx="14425">
                  <c:v>4.5637699999999999</c:v>
                </c:pt>
                <c:pt idx="14426">
                  <c:v>7.1138199999999996</c:v>
                </c:pt>
                <c:pt idx="14427">
                  <c:v>5.8859500000000002</c:v>
                </c:pt>
                <c:pt idx="14428">
                  <c:v>6.88218</c:v>
                </c:pt>
                <c:pt idx="14429">
                  <c:v>5.9196999999999997</c:v>
                </c:pt>
                <c:pt idx="14430">
                  <c:v>1.7789600000000001</c:v>
                </c:pt>
                <c:pt idx="14431">
                  <c:v>6.4023500000000002</c:v>
                </c:pt>
                <c:pt idx="14432">
                  <c:v>6.0481199999999999</c:v>
                </c:pt>
                <c:pt idx="14433">
                  <c:v>7.9431000000000003</c:v>
                </c:pt>
                <c:pt idx="14434">
                  <c:v>5.7937799999999999</c:v>
                </c:pt>
                <c:pt idx="14435">
                  <c:v>4.21807</c:v>
                </c:pt>
                <c:pt idx="14436">
                  <c:v>5.0016800000000003</c:v>
                </c:pt>
                <c:pt idx="14437">
                  <c:v>4.8594999999999997</c:v>
                </c:pt>
                <c:pt idx="14438">
                  <c:v>6.9962600000000004</c:v>
                </c:pt>
                <c:pt idx="14439">
                  <c:v>6.8629300000000004</c:v>
                </c:pt>
                <c:pt idx="14440">
                  <c:v>6.6619400000000004</c:v>
                </c:pt>
                <c:pt idx="14441">
                  <c:v>5.4210399999999996</c:v>
                </c:pt>
                <c:pt idx="14442">
                  <c:v>4.15151</c:v>
                </c:pt>
                <c:pt idx="14443">
                  <c:v>4.15151</c:v>
                </c:pt>
                <c:pt idx="14444">
                  <c:v>6.8978200000000003</c:v>
                </c:pt>
                <c:pt idx="14445">
                  <c:v>8.4669299999999996</c:v>
                </c:pt>
                <c:pt idx="14446">
                  <c:v>3.7035900000000002</c:v>
                </c:pt>
                <c:pt idx="14447">
                  <c:v>4.02468</c:v>
                </c:pt>
                <c:pt idx="14448">
                  <c:v>3.8774799999999998</c:v>
                </c:pt>
                <c:pt idx="14449">
                  <c:v>7.5625499999999999</c:v>
                </c:pt>
                <c:pt idx="14450">
                  <c:v>2.8953099999999998</c:v>
                </c:pt>
                <c:pt idx="14451">
                  <c:v>4.16</c:v>
                </c:pt>
                <c:pt idx="14452">
                  <c:v>4.7965799999999996</c:v>
                </c:pt>
                <c:pt idx="14453">
                  <c:v>4.39262</c:v>
                </c:pt>
                <c:pt idx="14454">
                  <c:v>6.2115499999999999</c:v>
                </c:pt>
                <c:pt idx="14455">
                  <c:v>7.4074799999999996</c:v>
                </c:pt>
                <c:pt idx="14456">
                  <c:v>6.6863099999999998</c:v>
                </c:pt>
                <c:pt idx="14457">
                  <c:v>4.2671900000000003</c:v>
                </c:pt>
                <c:pt idx="14458">
                  <c:v>7.2474100000000004</c:v>
                </c:pt>
                <c:pt idx="14459">
                  <c:v>2.4680599999999999</c:v>
                </c:pt>
                <c:pt idx="14460">
                  <c:v>3.2042600000000001</c:v>
                </c:pt>
                <c:pt idx="14461">
                  <c:v>2.0582699999999998</c:v>
                </c:pt>
                <c:pt idx="14462">
                  <c:v>3.4977499999999999</c:v>
                </c:pt>
                <c:pt idx="14463">
                  <c:v>1.91018</c:v>
                </c:pt>
                <c:pt idx="14464">
                  <c:v>2.7290100000000002</c:v>
                </c:pt>
                <c:pt idx="14465">
                  <c:v>4.1845400000000001</c:v>
                </c:pt>
                <c:pt idx="14466">
                  <c:v>4.1411300000000004</c:v>
                </c:pt>
                <c:pt idx="14467">
                  <c:v>4.1258499999999998</c:v>
                </c:pt>
                <c:pt idx="14468">
                  <c:v>7.48963</c:v>
                </c:pt>
                <c:pt idx="14469">
                  <c:v>1.87033</c:v>
                </c:pt>
                <c:pt idx="14470">
                  <c:v>2.6278600000000001</c:v>
                </c:pt>
                <c:pt idx="14471">
                  <c:v>2.7226599999999999</c:v>
                </c:pt>
                <c:pt idx="14472">
                  <c:v>3.5099100000000001</c:v>
                </c:pt>
                <c:pt idx="14473">
                  <c:v>2.5164499999999999</c:v>
                </c:pt>
                <c:pt idx="14474">
                  <c:v>2.1732900000000002</c:v>
                </c:pt>
                <c:pt idx="14475">
                  <c:v>2.2140499999999999</c:v>
                </c:pt>
                <c:pt idx="14476">
                  <c:v>2.1019899999999998</c:v>
                </c:pt>
                <c:pt idx="14477">
                  <c:v>2.7963900000000002</c:v>
                </c:pt>
                <c:pt idx="14478">
                  <c:v>4.1055599999999997</c:v>
                </c:pt>
                <c:pt idx="14479">
                  <c:v>2.6030600000000002</c:v>
                </c:pt>
                <c:pt idx="14480">
                  <c:v>2.4709699999999999</c:v>
                </c:pt>
                <c:pt idx="14481">
                  <c:v>2.8534299999999999</c:v>
                </c:pt>
                <c:pt idx="14482">
                  <c:v>2.3449</c:v>
                </c:pt>
                <c:pt idx="14483">
                  <c:v>1.88226</c:v>
                </c:pt>
                <c:pt idx="14484">
                  <c:v>3.7566299999999999</c:v>
                </c:pt>
                <c:pt idx="14485">
                  <c:v>1.91018</c:v>
                </c:pt>
                <c:pt idx="14486">
                  <c:v>6.15036</c:v>
                </c:pt>
                <c:pt idx="14487">
                  <c:v>8.5521700000000003</c:v>
                </c:pt>
                <c:pt idx="14488">
                  <c:v>7.1943999999999999</c:v>
                </c:pt>
                <c:pt idx="14489">
                  <c:v>2.6670799999999999</c:v>
                </c:pt>
                <c:pt idx="14490">
                  <c:v>3.5744699999999998</c:v>
                </c:pt>
                <c:pt idx="14491">
                  <c:v>2.3581699999999999</c:v>
                </c:pt>
                <c:pt idx="14492">
                  <c:v>3.2644500000000001</c:v>
                </c:pt>
                <c:pt idx="14493">
                  <c:v>4.16</c:v>
                </c:pt>
                <c:pt idx="14494">
                  <c:v>4.3305300000000004</c:v>
                </c:pt>
                <c:pt idx="14495">
                  <c:v>5.6604900000000002</c:v>
                </c:pt>
                <c:pt idx="14496">
                  <c:v>4.1146399999999996</c:v>
                </c:pt>
                <c:pt idx="14497">
                  <c:v>4.6934199999999997</c:v>
                </c:pt>
                <c:pt idx="14498">
                  <c:v>4.0815999999999999</c:v>
                </c:pt>
                <c:pt idx="14499">
                  <c:v>2.8931</c:v>
                </c:pt>
                <c:pt idx="14500">
                  <c:v>4.0702699999999998</c:v>
                </c:pt>
                <c:pt idx="14501">
                  <c:v>4.9475199999999999</c:v>
                </c:pt>
                <c:pt idx="14502">
                  <c:v>5.1624999999999996</c:v>
                </c:pt>
                <c:pt idx="14503">
                  <c:v>2.6217600000000001</c:v>
                </c:pt>
                <c:pt idx="14504">
                  <c:v>8.4488299999999992</c:v>
                </c:pt>
                <c:pt idx="14505">
                  <c:v>4.0404600000000004</c:v>
                </c:pt>
                <c:pt idx="14506">
                  <c:v>5.5906799999999999</c:v>
                </c:pt>
                <c:pt idx="14507">
                  <c:v>8.6739499999999996</c:v>
                </c:pt>
                <c:pt idx="14508">
                  <c:v>5.4141599999999999</c:v>
                </c:pt>
                <c:pt idx="14509">
                  <c:v>6.2211699999999999</c:v>
                </c:pt>
                <c:pt idx="14510">
                  <c:v>8.3095099999999995</c:v>
                </c:pt>
                <c:pt idx="14511">
                  <c:v>5.5684500000000003</c:v>
                </c:pt>
                <c:pt idx="14512">
                  <c:v>4.5985399999999998</c:v>
                </c:pt>
                <c:pt idx="14513">
                  <c:v>6.74979</c:v>
                </c:pt>
                <c:pt idx="14514">
                  <c:v>2.3236599999999998</c:v>
                </c:pt>
                <c:pt idx="14515">
                  <c:v>5.8057100000000004</c:v>
                </c:pt>
                <c:pt idx="14516">
                  <c:v>5.1327699999999998</c:v>
                </c:pt>
                <c:pt idx="14517">
                  <c:v>5.9872100000000001</c:v>
                </c:pt>
                <c:pt idx="14518">
                  <c:v>4.0591200000000001</c:v>
                </c:pt>
                <c:pt idx="14519">
                  <c:v>4.8399599999999996</c:v>
                </c:pt>
                <c:pt idx="14520">
                  <c:v>4.9432099999999997</c:v>
                </c:pt>
                <c:pt idx="14521">
                  <c:v>2.88558</c:v>
                </c:pt>
                <c:pt idx="14522">
                  <c:v>5.8359800000000002</c:v>
                </c:pt>
                <c:pt idx="14523">
                  <c:v>8.5107900000000001</c:v>
                </c:pt>
                <c:pt idx="14524">
                  <c:v>5.3636799999999996</c:v>
                </c:pt>
                <c:pt idx="14525">
                  <c:v>4.5600300000000002</c:v>
                </c:pt>
                <c:pt idx="14526">
                  <c:v>7.2580299999999998</c:v>
                </c:pt>
                <c:pt idx="14527">
                  <c:v>5.8563599999999996</c:v>
                </c:pt>
                <c:pt idx="14528">
                  <c:v>6.0732799999999996</c:v>
                </c:pt>
                <c:pt idx="14529">
                  <c:v>5.4280299999999997</c:v>
                </c:pt>
                <c:pt idx="14530">
                  <c:v>4.7022300000000001</c:v>
                </c:pt>
                <c:pt idx="14531">
                  <c:v>3.3493900000000001</c:v>
                </c:pt>
                <c:pt idx="14532">
                  <c:v>6.8986700000000001</c:v>
                </c:pt>
                <c:pt idx="14533">
                  <c:v>3.7072099999999999</c:v>
                </c:pt>
                <c:pt idx="14534">
                  <c:v>4.5750799999999998</c:v>
                </c:pt>
                <c:pt idx="14535">
                  <c:v>7.4785899999999996</c:v>
                </c:pt>
                <c:pt idx="14536">
                  <c:v>4.12575</c:v>
                </c:pt>
                <c:pt idx="14537">
                  <c:v>3.4334699999999998</c:v>
                </c:pt>
                <c:pt idx="14538">
                  <c:v>6.5254799999999999</c:v>
                </c:pt>
                <c:pt idx="14539">
                  <c:v>4.2360600000000002</c:v>
                </c:pt>
                <c:pt idx="14540">
                  <c:v>5.7778900000000002</c:v>
                </c:pt>
                <c:pt idx="14541">
                  <c:v>3.1737299999999999</c:v>
                </c:pt>
                <c:pt idx="14542">
                  <c:v>6.4713000000000003</c:v>
                </c:pt>
                <c:pt idx="14543">
                  <c:v>4.1902799999999996</c:v>
                </c:pt>
                <c:pt idx="14544">
                  <c:v>2.4225599999999998</c:v>
                </c:pt>
                <c:pt idx="14545">
                  <c:v>4.3653700000000004</c:v>
                </c:pt>
                <c:pt idx="14546">
                  <c:v>5.1897700000000002</c:v>
                </c:pt>
                <c:pt idx="14547">
                  <c:v>8.8819599999999994</c:v>
                </c:pt>
                <c:pt idx="14548">
                  <c:v>3.4977800000000001</c:v>
                </c:pt>
                <c:pt idx="14549">
                  <c:v>3.9023300000000001</c:v>
                </c:pt>
                <c:pt idx="14550">
                  <c:v>6.2067100000000002</c:v>
                </c:pt>
                <c:pt idx="14551">
                  <c:v>6.44693</c:v>
                </c:pt>
                <c:pt idx="14552">
                  <c:v>2.6818499999999998</c:v>
                </c:pt>
                <c:pt idx="14553">
                  <c:v>5.7239399999999998</c:v>
                </c:pt>
                <c:pt idx="14554">
                  <c:v>5.54331</c:v>
                </c:pt>
                <c:pt idx="14555">
                  <c:v>3.1373899999999999</c:v>
                </c:pt>
                <c:pt idx="14556">
                  <c:v>6.7853300000000001</c:v>
                </c:pt>
                <c:pt idx="14557">
                  <c:v>8.8517399999999995</c:v>
                </c:pt>
                <c:pt idx="14558">
                  <c:v>5.86822</c:v>
                </c:pt>
                <c:pt idx="14559">
                  <c:v>4.77536</c:v>
                </c:pt>
                <c:pt idx="14560">
                  <c:v>2.29088</c:v>
                </c:pt>
                <c:pt idx="14561">
                  <c:v>8.6263400000000008</c:v>
                </c:pt>
                <c:pt idx="14562">
                  <c:v>6.5487500000000001</c:v>
                </c:pt>
                <c:pt idx="14563">
                  <c:v>3.2160700000000002</c:v>
                </c:pt>
                <c:pt idx="14564">
                  <c:v>9.0938300000000005</c:v>
                </c:pt>
                <c:pt idx="14565">
                  <c:v>4.2512600000000003</c:v>
                </c:pt>
                <c:pt idx="14566">
                  <c:v>4.3933900000000001</c:v>
                </c:pt>
                <c:pt idx="14567">
                  <c:v>6.7398499999999997</c:v>
                </c:pt>
                <c:pt idx="14568">
                  <c:v>6.8479000000000001</c:v>
                </c:pt>
                <c:pt idx="14569">
                  <c:v>3.7761999999999998</c:v>
                </c:pt>
                <c:pt idx="14570">
                  <c:v>7.57341</c:v>
                </c:pt>
                <c:pt idx="14571">
                  <c:v>8.7129499999999993</c:v>
                </c:pt>
                <c:pt idx="14572">
                  <c:v>5.1831300000000002</c:v>
                </c:pt>
                <c:pt idx="14573">
                  <c:v>7.7513699999999996</c:v>
                </c:pt>
                <c:pt idx="14574">
                  <c:v>3.2162199999999999</c:v>
                </c:pt>
                <c:pt idx="14575">
                  <c:v>6.7367699999999999</c:v>
                </c:pt>
                <c:pt idx="14576">
                  <c:v>8.0100200000000008</c:v>
                </c:pt>
                <c:pt idx="14577">
                  <c:v>9.4924999999999997</c:v>
                </c:pt>
                <c:pt idx="14578">
                  <c:v>6.2165100000000004</c:v>
                </c:pt>
                <c:pt idx="14579">
                  <c:v>6.4794099999999997</c:v>
                </c:pt>
                <c:pt idx="14580">
                  <c:v>2.8534299999999999</c:v>
                </c:pt>
                <c:pt idx="14581">
                  <c:v>5.8194400000000002</c:v>
                </c:pt>
                <c:pt idx="14582">
                  <c:v>6.1433299999999997</c:v>
                </c:pt>
                <c:pt idx="14583">
                  <c:v>7.1785100000000002</c:v>
                </c:pt>
                <c:pt idx="14584">
                  <c:v>7.6790700000000003</c:v>
                </c:pt>
                <c:pt idx="14585">
                  <c:v>7.94956</c:v>
                </c:pt>
                <c:pt idx="14586">
                  <c:v>6.54277</c:v>
                </c:pt>
                <c:pt idx="14587">
                  <c:v>4.46875</c:v>
                </c:pt>
                <c:pt idx="14588">
                  <c:v>5.33432</c:v>
                </c:pt>
                <c:pt idx="14589">
                  <c:v>3.2729400000000002</c:v>
                </c:pt>
                <c:pt idx="14590">
                  <c:v>2.4658600000000002</c:v>
                </c:pt>
                <c:pt idx="14591">
                  <c:v>5.9729299999999999</c:v>
                </c:pt>
                <c:pt idx="14592">
                  <c:v>7.4762500000000003</c:v>
                </c:pt>
                <c:pt idx="14593">
                  <c:v>1.8397300000000001</c:v>
                </c:pt>
                <c:pt idx="14594">
                  <c:v>7.31088</c:v>
                </c:pt>
                <c:pt idx="14595">
                  <c:v>6.4601699999999997</c:v>
                </c:pt>
                <c:pt idx="14596">
                  <c:v>4.2718299999999996</c:v>
                </c:pt>
                <c:pt idx="14597">
                  <c:v>3.85873</c:v>
                </c:pt>
                <c:pt idx="14598">
                  <c:v>6.1536799999999996</c:v>
                </c:pt>
                <c:pt idx="14599">
                  <c:v>2.1317200000000001</c:v>
                </c:pt>
                <c:pt idx="14600">
                  <c:v>8.7601399999999998</c:v>
                </c:pt>
                <c:pt idx="14601">
                  <c:v>2.66527</c:v>
                </c:pt>
                <c:pt idx="14602">
                  <c:v>5.9849800000000002</c:v>
                </c:pt>
                <c:pt idx="14603">
                  <c:v>5.6601900000000001</c:v>
                </c:pt>
                <c:pt idx="14604">
                  <c:v>3.3292799999999998</c:v>
                </c:pt>
                <c:pt idx="14605">
                  <c:v>5.0817699999999997</c:v>
                </c:pt>
                <c:pt idx="14606">
                  <c:v>8.8507099999999994</c:v>
                </c:pt>
                <c:pt idx="14607">
                  <c:v>6.5424899999999999</c:v>
                </c:pt>
                <c:pt idx="14608">
                  <c:v>2.48455</c:v>
                </c:pt>
                <c:pt idx="14609">
                  <c:v>7.2773700000000003</c:v>
                </c:pt>
                <c:pt idx="14610">
                  <c:v>8.2158499999999997</c:v>
                </c:pt>
                <c:pt idx="14611">
                  <c:v>5.4618000000000002</c:v>
                </c:pt>
                <c:pt idx="14612">
                  <c:v>4.1411300000000004</c:v>
                </c:pt>
                <c:pt idx="14613">
                  <c:v>5.2059800000000003</c:v>
                </c:pt>
                <c:pt idx="14614">
                  <c:v>3.8151999999999999</c:v>
                </c:pt>
                <c:pt idx="14615">
                  <c:v>7.1302899999999996</c:v>
                </c:pt>
                <c:pt idx="14616">
                  <c:v>5.3992800000000001</c:v>
                </c:pt>
                <c:pt idx="14617">
                  <c:v>6.6560199999999998</c:v>
                </c:pt>
                <c:pt idx="14618">
                  <c:v>6.8985900000000004</c:v>
                </c:pt>
                <c:pt idx="14619">
                  <c:v>4.6038899999999998</c:v>
                </c:pt>
                <c:pt idx="14620">
                  <c:v>5.6840599999999997</c:v>
                </c:pt>
                <c:pt idx="14621">
                  <c:v>9.9496699999999993</c:v>
                </c:pt>
                <c:pt idx="14622">
                  <c:v>5.0166599999999999</c:v>
                </c:pt>
                <c:pt idx="14623">
                  <c:v>5.90672</c:v>
                </c:pt>
                <c:pt idx="14624">
                  <c:v>2.6404999999999998</c:v>
                </c:pt>
                <c:pt idx="14625">
                  <c:v>6.90388</c:v>
                </c:pt>
                <c:pt idx="14626">
                  <c:v>7.0457900000000002</c:v>
                </c:pt>
                <c:pt idx="14627">
                  <c:v>5.5123499999999996</c:v>
                </c:pt>
                <c:pt idx="14628">
                  <c:v>3.3931800000000001</c:v>
                </c:pt>
                <c:pt idx="14629">
                  <c:v>4.9243300000000003</c:v>
                </c:pt>
                <c:pt idx="14630">
                  <c:v>6.6956600000000002</c:v>
                </c:pt>
                <c:pt idx="14631">
                  <c:v>7.5425199999999997</c:v>
                </c:pt>
                <c:pt idx="14632">
                  <c:v>7.7962800000000003</c:v>
                </c:pt>
                <c:pt idx="14633">
                  <c:v>3.8710800000000001</c:v>
                </c:pt>
                <c:pt idx="14634">
                  <c:v>6.6394000000000002</c:v>
                </c:pt>
                <c:pt idx="14635">
                  <c:v>5.7007399999999997</c:v>
                </c:pt>
                <c:pt idx="14636">
                  <c:v>5.6154500000000001</c:v>
                </c:pt>
                <c:pt idx="14637">
                  <c:v>4.7645600000000004</c:v>
                </c:pt>
                <c:pt idx="14638">
                  <c:v>3.3332199999999998</c:v>
                </c:pt>
                <c:pt idx="14639">
                  <c:v>3.8119100000000001</c:v>
                </c:pt>
                <c:pt idx="14640">
                  <c:v>5.4656099999999999</c:v>
                </c:pt>
                <c:pt idx="14641">
                  <c:v>5.5050800000000004</c:v>
                </c:pt>
                <c:pt idx="14642">
                  <c:v>8.1614100000000001</c:v>
                </c:pt>
                <c:pt idx="14643">
                  <c:v>6.5263999999999998</c:v>
                </c:pt>
                <c:pt idx="14644">
                  <c:v>5.4268799999999997</c:v>
                </c:pt>
                <c:pt idx="14645">
                  <c:v>6.3310899999999997</c:v>
                </c:pt>
                <c:pt idx="14646">
                  <c:v>6.9025999999999996</c:v>
                </c:pt>
                <c:pt idx="14647">
                  <c:v>7.7576400000000003</c:v>
                </c:pt>
                <c:pt idx="14648">
                  <c:v>7.44008</c:v>
                </c:pt>
                <c:pt idx="14649">
                  <c:v>4.9459099999999996</c:v>
                </c:pt>
                <c:pt idx="14650">
                  <c:v>6.29331</c:v>
                </c:pt>
                <c:pt idx="14651">
                  <c:v>6.8772700000000002</c:v>
                </c:pt>
                <c:pt idx="14652">
                  <c:v>6.9162400000000002</c:v>
                </c:pt>
                <c:pt idx="14653">
                  <c:v>5.5882800000000001</c:v>
                </c:pt>
                <c:pt idx="14654">
                  <c:v>3.7631600000000001</c:v>
                </c:pt>
                <c:pt idx="14655">
                  <c:v>4.9083500000000004</c:v>
                </c:pt>
                <c:pt idx="14656">
                  <c:v>5.8081300000000002</c:v>
                </c:pt>
                <c:pt idx="14657">
                  <c:v>3.6781700000000002</c:v>
                </c:pt>
                <c:pt idx="14658">
                  <c:v>9.1482799999999997</c:v>
                </c:pt>
                <c:pt idx="14659">
                  <c:v>4.9035000000000002</c:v>
                </c:pt>
                <c:pt idx="14660">
                  <c:v>3.8327399999999998</c:v>
                </c:pt>
                <c:pt idx="14661">
                  <c:v>2.9723600000000001</c:v>
                </c:pt>
                <c:pt idx="14662">
                  <c:v>4.5516100000000002</c:v>
                </c:pt>
                <c:pt idx="14663">
                  <c:v>2.65517</c:v>
                </c:pt>
                <c:pt idx="14664">
                  <c:v>4.7159199999999997</c:v>
                </c:pt>
                <c:pt idx="14665">
                  <c:v>7.2927900000000001</c:v>
                </c:pt>
                <c:pt idx="14666">
                  <c:v>6.3859300000000001</c:v>
                </c:pt>
                <c:pt idx="14667">
                  <c:v>4.5921500000000002</c:v>
                </c:pt>
                <c:pt idx="14668">
                  <c:v>6.7941700000000003</c:v>
                </c:pt>
                <c:pt idx="14669">
                  <c:v>5.6265299999999998</c:v>
                </c:pt>
                <c:pt idx="14670">
                  <c:v>8.94191</c:v>
                </c:pt>
                <c:pt idx="14671">
                  <c:v>9.0600900000000006</c:v>
                </c:pt>
                <c:pt idx="14672">
                  <c:v>4.8860999999999999</c:v>
                </c:pt>
                <c:pt idx="14673">
                  <c:v>7.5174000000000003</c:v>
                </c:pt>
                <c:pt idx="14674">
                  <c:v>4.2164599999999997</c:v>
                </c:pt>
                <c:pt idx="14675">
                  <c:v>3.7156500000000001</c:v>
                </c:pt>
                <c:pt idx="14676">
                  <c:v>7.4207000000000001</c:v>
                </c:pt>
                <c:pt idx="14677">
                  <c:v>3.7174100000000001</c:v>
                </c:pt>
                <c:pt idx="14678">
                  <c:v>2.08318</c:v>
                </c:pt>
                <c:pt idx="14679">
                  <c:v>4.3945800000000004</c:v>
                </c:pt>
                <c:pt idx="14680">
                  <c:v>4.6876100000000003</c:v>
                </c:pt>
                <c:pt idx="14681">
                  <c:v>5.03688</c:v>
                </c:pt>
                <c:pt idx="14682">
                  <c:v>6.6922699999999997</c:v>
                </c:pt>
                <c:pt idx="14683">
                  <c:v>6.8404999999999996</c:v>
                </c:pt>
                <c:pt idx="14684">
                  <c:v>6.35588</c:v>
                </c:pt>
                <c:pt idx="14685">
                  <c:v>2.3449</c:v>
                </c:pt>
                <c:pt idx="14686">
                  <c:v>3.8100999999999998</c:v>
                </c:pt>
                <c:pt idx="14687">
                  <c:v>7.9954200000000002</c:v>
                </c:pt>
                <c:pt idx="14688">
                  <c:v>3.9157700000000002</c:v>
                </c:pt>
                <c:pt idx="14689">
                  <c:v>6.7004999999999999</c:v>
                </c:pt>
                <c:pt idx="14690">
                  <c:v>5.4620899999999999</c:v>
                </c:pt>
                <c:pt idx="14691">
                  <c:v>9.2621599999999997</c:v>
                </c:pt>
                <c:pt idx="14692">
                  <c:v>6.2544700000000004</c:v>
                </c:pt>
                <c:pt idx="14693">
                  <c:v>8.4333399999999994</c:v>
                </c:pt>
                <c:pt idx="14694">
                  <c:v>4.10182</c:v>
                </c:pt>
                <c:pt idx="14695">
                  <c:v>5.0673300000000001</c:v>
                </c:pt>
                <c:pt idx="14696">
                  <c:v>2.8220100000000001</c:v>
                </c:pt>
                <c:pt idx="14697">
                  <c:v>5.8418000000000001</c:v>
                </c:pt>
                <c:pt idx="14698">
                  <c:v>8.2394200000000009</c:v>
                </c:pt>
                <c:pt idx="14699">
                  <c:v>6.4173200000000001</c:v>
                </c:pt>
                <c:pt idx="14700">
                  <c:v>5.7660200000000001</c:v>
                </c:pt>
                <c:pt idx="14701">
                  <c:v>4.4794200000000002</c:v>
                </c:pt>
                <c:pt idx="14702">
                  <c:v>8.5964399999999994</c:v>
                </c:pt>
                <c:pt idx="14703">
                  <c:v>9.19604</c:v>
                </c:pt>
                <c:pt idx="14704">
                  <c:v>6.4508900000000002</c:v>
                </c:pt>
                <c:pt idx="14705">
                  <c:v>5.7986399999999998</c:v>
                </c:pt>
                <c:pt idx="14706">
                  <c:v>6.2736000000000001</c:v>
                </c:pt>
                <c:pt idx="14707">
                  <c:v>6.02407</c:v>
                </c:pt>
                <c:pt idx="14708">
                  <c:v>7.2457799999999999</c:v>
                </c:pt>
                <c:pt idx="14709">
                  <c:v>4.5011900000000002</c:v>
                </c:pt>
                <c:pt idx="14710">
                  <c:v>7.1544400000000001</c:v>
                </c:pt>
                <c:pt idx="14711">
                  <c:v>10.89495</c:v>
                </c:pt>
                <c:pt idx="14712">
                  <c:v>7.4206099999999999</c:v>
                </c:pt>
                <c:pt idx="14713">
                  <c:v>5.1333200000000003</c:v>
                </c:pt>
                <c:pt idx="14714">
                  <c:v>5.8761200000000002</c:v>
                </c:pt>
                <c:pt idx="14715">
                  <c:v>3.5368200000000001</c:v>
                </c:pt>
                <c:pt idx="14716">
                  <c:v>5.7004900000000003</c:v>
                </c:pt>
                <c:pt idx="14717">
                  <c:v>6.4800800000000001</c:v>
                </c:pt>
                <c:pt idx="14718">
                  <c:v>3.8576700000000002</c:v>
                </c:pt>
                <c:pt idx="14719">
                  <c:v>5.9250400000000001</c:v>
                </c:pt>
                <c:pt idx="14720">
                  <c:v>5.04725</c:v>
                </c:pt>
                <c:pt idx="14721">
                  <c:v>3.95906</c:v>
                </c:pt>
                <c:pt idx="14722">
                  <c:v>6.4268599999999996</c:v>
                </c:pt>
                <c:pt idx="14723">
                  <c:v>6.4078299999999997</c:v>
                </c:pt>
                <c:pt idx="14724">
                  <c:v>7.0085499999999996</c:v>
                </c:pt>
                <c:pt idx="14725">
                  <c:v>5.5450100000000004</c:v>
                </c:pt>
                <c:pt idx="14726">
                  <c:v>6.0742200000000004</c:v>
                </c:pt>
                <c:pt idx="14727">
                  <c:v>2.7679299999999998</c:v>
                </c:pt>
                <c:pt idx="14728">
                  <c:v>2.1097100000000002</c:v>
                </c:pt>
                <c:pt idx="14729">
                  <c:v>2.1426099999999999</c:v>
                </c:pt>
                <c:pt idx="14730">
                  <c:v>3.4819399999999998</c:v>
                </c:pt>
                <c:pt idx="14731">
                  <c:v>3.8214000000000001</c:v>
                </c:pt>
                <c:pt idx="14732">
                  <c:v>6.3415800000000004</c:v>
                </c:pt>
                <c:pt idx="14733">
                  <c:v>6.0787500000000003</c:v>
                </c:pt>
                <c:pt idx="14734">
                  <c:v>3.8119100000000001</c:v>
                </c:pt>
                <c:pt idx="14735">
                  <c:v>6.0515299999999996</c:v>
                </c:pt>
                <c:pt idx="14736">
                  <c:v>6.42157</c:v>
                </c:pt>
                <c:pt idx="14737">
                  <c:v>2.6390500000000001</c:v>
                </c:pt>
                <c:pt idx="14738">
                  <c:v>2.0161600000000002</c:v>
                </c:pt>
                <c:pt idx="14739">
                  <c:v>3.8290899999999999</c:v>
                </c:pt>
                <c:pt idx="14740">
                  <c:v>4.2671900000000003</c:v>
                </c:pt>
                <c:pt idx="14741">
                  <c:v>3.4692599999999998</c:v>
                </c:pt>
                <c:pt idx="14742">
                  <c:v>3.0251199999999998</c:v>
                </c:pt>
                <c:pt idx="14743">
                  <c:v>6.87547</c:v>
                </c:pt>
                <c:pt idx="14744">
                  <c:v>3.7969200000000001</c:v>
                </c:pt>
                <c:pt idx="14745">
                  <c:v>10.424379999999999</c:v>
                </c:pt>
                <c:pt idx="14746">
                  <c:v>9.3120100000000008</c:v>
                </c:pt>
                <c:pt idx="14747">
                  <c:v>7.72607</c:v>
                </c:pt>
                <c:pt idx="14748">
                  <c:v>5.9928400000000002</c:v>
                </c:pt>
                <c:pt idx="14749">
                  <c:v>6.5976699999999999</c:v>
                </c:pt>
                <c:pt idx="14750">
                  <c:v>3.0525500000000001</c:v>
                </c:pt>
                <c:pt idx="14751">
                  <c:v>3.3043200000000001</c:v>
                </c:pt>
                <c:pt idx="14752">
                  <c:v>3.3964099999999999</c:v>
                </c:pt>
                <c:pt idx="14753">
                  <c:v>3.5726399999999998</c:v>
                </c:pt>
                <c:pt idx="14754">
                  <c:v>9.3998100000000004</c:v>
                </c:pt>
                <c:pt idx="14755">
                  <c:v>4.4668900000000002</c:v>
                </c:pt>
                <c:pt idx="14756">
                  <c:v>4.5879000000000003</c:v>
                </c:pt>
                <c:pt idx="14757">
                  <c:v>6.6795600000000004</c:v>
                </c:pt>
                <c:pt idx="14758">
                  <c:v>8.9504300000000008</c:v>
                </c:pt>
                <c:pt idx="14759">
                  <c:v>6.1044700000000001</c:v>
                </c:pt>
                <c:pt idx="14760">
                  <c:v>8.9122900000000005</c:v>
                </c:pt>
                <c:pt idx="14761">
                  <c:v>6.82036</c:v>
                </c:pt>
                <c:pt idx="14762">
                  <c:v>6.8084100000000003</c:v>
                </c:pt>
                <c:pt idx="14763">
                  <c:v>3.3797700000000002</c:v>
                </c:pt>
                <c:pt idx="14764">
                  <c:v>4.7090699999999996</c:v>
                </c:pt>
                <c:pt idx="14765">
                  <c:v>3.64602</c:v>
                </c:pt>
                <c:pt idx="14766">
                  <c:v>6.7497199999999999</c:v>
                </c:pt>
                <c:pt idx="14767">
                  <c:v>5.2966800000000003</c:v>
                </c:pt>
                <c:pt idx="14768">
                  <c:v>5.3294100000000002</c:v>
                </c:pt>
                <c:pt idx="14769">
                  <c:v>5.4101600000000003</c:v>
                </c:pt>
                <c:pt idx="14770">
                  <c:v>5.04725</c:v>
                </c:pt>
                <c:pt idx="14771">
                  <c:v>4.94902</c:v>
                </c:pt>
                <c:pt idx="14772">
                  <c:v>6.3809399999999998</c:v>
                </c:pt>
                <c:pt idx="14773">
                  <c:v>5.8962500000000002</c:v>
                </c:pt>
                <c:pt idx="14774">
                  <c:v>6.9898199999999999</c:v>
                </c:pt>
                <c:pt idx="14775">
                  <c:v>6.3024399999999998</c:v>
                </c:pt>
                <c:pt idx="14776">
                  <c:v>5.1896800000000001</c:v>
                </c:pt>
                <c:pt idx="14777">
                  <c:v>5.5002599999999999</c:v>
                </c:pt>
                <c:pt idx="14778">
                  <c:v>6.7113699999999996</c:v>
                </c:pt>
                <c:pt idx="14779">
                  <c:v>4.0980600000000003</c:v>
                </c:pt>
                <c:pt idx="14780">
                  <c:v>4.3103300000000004</c:v>
                </c:pt>
                <c:pt idx="14781">
                  <c:v>4.4122700000000004</c:v>
                </c:pt>
                <c:pt idx="14782">
                  <c:v>6.7703499999999996</c:v>
                </c:pt>
                <c:pt idx="14783">
                  <c:v>5.3676700000000004</c:v>
                </c:pt>
                <c:pt idx="14784">
                  <c:v>4.7898399999999999</c:v>
                </c:pt>
                <c:pt idx="14785">
                  <c:v>1.96929</c:v>
                </c:pt>
                <c:pt idx="14786">
                  <c:v>7.1709800000000001</c:v>
                </c:pt>
                <c:pt idx="14787">
                  <c:v>7.9943999999999997</c:v>
                </c:pt>
                <c:pt idx="14788">
                  <c:v>2.2860399999999998</c:v>
                </c:pt>
                <c:pt idx="14789">
                  <c:v>7.4825600000000003</c:v>
                </c:pt>
                <c:pt idx="14790">
                  <c:v>6.1709899999999998</c:v>
                </c:pt>
                <c:pt idx="14791">
                  <c:v>8.8020600000000009</c:v>
                </c:pt>
                <c:pt idx="14792">
                  <c:v>8.2570899999999998</c:v>
                </c:pt>
                <c:pt idx="14793">
                  <c:v>7.4696199999999999</c:v>
                </c:pt>
                <c:pt idx="14794">
                  <c:v>5.9125899999999998</c:v>
                </c:pt>
                <c:pt idx="14795">
                  <c:v>8.9956200000000006</c:v>
                </c:pt>
                <c:pt idx="14796">
                  <c:v>7.1874599999999997</c:v>
                </c:pt>
                <c:pt idx="14797">
                  <c:v>7.4219400000000002</c:v>
                </c:pt>
                <c:pt idx="14798">
                  <c:v>6.3098099999999997</c:v>
                </c:pt>
                <c:pt idx="14799">
                  <c:v>3.64602</c:v>
                </c:pt>
                <c:pt idx="14800">
                  <c:v>5.2987099999999998</c:v>
                </c:pt>
                <c:pt idx="14801">
                  <c:v>4.2978300000000003</c:v>
                </c:pt>
                <c:pt idx="14802">
                  <c:v>7.5568900000000001</c:v>
                </c:pt>
                <c:pt idx="14803">
                  <c:v>6.9134900000000004</c:v>
                </c:pt>
                <c:pt idx="14804">
                  <c:v>5.6185799999999997</c:v>
                </c:pt>
                <c:pt idx="14805">
                  <c:v>3.3302</c:v>
                </c:pt>
                <c:pt idx="14806">
                  <c:v>5.9108700000000001</c:v>
                </c:pt>
                <c:pt idx="14807">
                  <c:v>5.7211299999999996</c:v>
                </c:pt>
                <c:pt idx="14808">
                  <c:v>4.31806</c:v>
                </c:pt>
                <c:pt idx="14809">
                  <c:v>2.7392400000000001</c:v>
                </c:pt>
                <c:pt idx="14810">
                  <c:v>5.8310599999999999</c:v>
                </c:pt>
                <c:pt idx="14811">
                  <c:v>9.6598699999999997</c:v>
                </c:pt>
                <c:pt idx="14812">
                  <c:v>3.2986200000000001</c:v>
                </c:pt>
                <c:pt idx="14813">
                  <c:v>5.7121599999999999</c:v>
                </c:pt>
                <c:pt idx="14814">
                  <c:v>4.6040799999999997</c:v>
                </c:pt>
                <c:pt idx="14815">
                  <c:v>4.9405700000000001</c:v>
                </c:pt>
                <c:pt idx="14816">
                  <c:v>5.9347399999999997</c:v>
                </c:pt>
                <c:pt idx="14817">
                  <c:v>4.5184899999999999</c:v>
                </c:pt>
                <c:pt idx="14818">
                  <c:v>8.3675599999999992</c:v>
                </c:pt>
                <c:pt idx="14819">
                  <c:v>6.6031000000000004</c:v>
                </c:pt>
                <c:pt idx="14820">
                  <c:v>4.1558999999999999</c:v>
                </c:pt>
                <c:pt idx="14821">
                  <c:v>5.51241</c:v>
                </c:pt>
                <c:pt idx="14822">
                  <c:v>5.4764400000000002</c:v>
                </c:pt>
                <c:pt idx="14823">
                  <c:v>2.7793800000000002</c:v>
                </c:pt>
                <c:pt idx="14824">
                  <c:v>1.96007</c:v>
                </c:pt>
                <c:pt idx="14825">
                  <c:v>3.9131499999999999</c:v>
                </c:pt>
                <c:pt idx="14826">
                  <c:v>10.220039999999999</c:v>
                </c:pt>
                <c:pt idx="14827">
                  <c:v>8.6575000000000006</c:v>
                </c:pt>
                <c:pt idx="14828">
                  <c:v>6.99505</c:v>
                </c:pt>
                <c:pt idx="14829">
                  <c:v>6.12141</c:v>
                </c:pt>
                <c:pt idx="14830">
                  <c:v>10.801310000000001</c:v>
                </c:pt>
                <c:pt idx="14831">
                  <c:v>7.16</c:v>
                </c:pt>
                <c:pt idx="14832">
                  <c:v>7.2192699999999999</c:v>
                </c:pt>
                <c:pt idx="14833">
                  <c:v>4.5592300000000003</c:v>
                </c:pt>
                <c:pt idx="14834">
                  <c:v>6.26037</c:v>
                </c:pt>
                <c:pt idx="14835">
                  <c:v>7.6090799999999996</c:v>
                </c:pt>
                <c:pt idx="14836">
                  <c:v>6.2184100000000004</c:v>
                </c:pt>
                <c:pt idx="14837">
                  <c:v>3.1381600000000001</c:v>
                </c:pt>
                <c:pt idx="14838">
                  <c:v>3.6708500000000002</c:v>
                </c:pt>
                <c:pt idx="14839">
                  <c:v>6.0206900000000001</c:v>
                </c:pt>
                <c:pt idx="14840">
                  <c:v>2.3285499999999999</c:v>
                </c:pt>
                <c:pt idx="14841">
                  <c:v>5.0281799999999999</c:v>
                </c:pt>
                <c:pt idx="14842">
                  <c:v>2.9854500000000002</c:v>
                </c:pt>
                <c:pt idx="14843">
                  <c:v>7.3597900000000003</c:v>
                </c:pt>
                <c:pt idx="14844">
                  <c:v>1.8151900000000001</c:v>
                </c:pt>
                <c:pt idx="14845">
                  <c:v>7.6708400000000001</c:v>
                </c:pt>
                <c:pt idx="14846">
                  <c:v>5.8992300000000002</c:v>
                </c:pt>
                <c:pt idx="14847">
                  <c:v>5.6260300000000001</c:v>
                </c:pt>
                <c:pt idx="14848">
                  <c:v>7.1115700000000004</c:v>
                </c:pt>
                <c:pt idx="14849">
                  <c:v>2.5344899999999999</c:v>
                </c:pt>
                <c:pt idx="14850">
                  <c:v>6.0869200000000001</c:v>
                </c:pt>
                <c:pt idx="14851">
                  <c:v>8.1848700000000001</c:v>
                </c:pt>
                <c:pt idx="14852">
                  <c:v>4.96319</c:v>
                </c:pt>
                <c:pt idx="14853">
                  <c:v>4.5296000000000003</c:v>
                </c:pt>
                <c:pt idx="14854">
                  <c:v>2.45207</c:v>
                </c:pt>
                <c:pt idx="14855">
                  <c:v>5.46007</c:v>
                </c:pt>
                <c:pt idx="14856">
                  <c:v>3.1310799999999999</c:v>
                </c:pt>
                <c:pt idx="14857">
                  <c:v>6.9718400000000003</c:v>
                </c:pt>
                <c:pt idx="14858">
                  <c:v>6.3740600000000001</c:v>
                </c:pt>
                <c:pt idx="14859">
                  <c:v>8.0366199999999992</c:v>
                </c:pt>
                <c:pt idx="14860">
                  <c:v>7.9000500000000002</c:v>
                </c:pt>
                <c:pt idx="14861">
                  <c:v>5.2000799999999998</c:v>
                </c:pt>
                <c:pt idx="14862">
                  <c:v>8.3387799999999999</c:v>
                </c:pt>
                <c:pt idx="14863">
                  <c:v>9.5064100000000007</c:v>
                </c:pt>
                <c:pt idx="14864">
                  <c:v>6.3849200000000002</c:v>
                </c:pt>
                <c:pt idx="14865">
                  <c:v>8.5021299999999993</c:v>
                </c:pt>
                <c:pt idx="14866">
                  <c:v>3.9843299999999999</c:v>
                </c:pt>
                <c:pt idx="14867">
                  <c:v>4.1261599999999996</c:v>
                </c:pt>
                <c:pt idx="14868">
                  <c:v>4.5894599999999999</c:v>
                </c:pt>
                <c:pt idx="14869">
                  <c:v>5.1379099999999998</c:v>
                </c:pt>
                <c:pt idx="14870">
                  <c:v>2.9679700000000002</c:v>
                </c:pt>
                <c:pt idx="14871">
                  <c:v>6.0808799999999996</c:v>
                </c:pt>
                <c:pt idx="14872">
                  <c:v>4.3172899999999998</c:v>
                </c:pt>
                <c:pt idx="14873">
                  <c:v>5.1186400000000001</c:v>
                </c:pt>
                <c:pt idx="14874">
                  <c:v>6.4763299999999999</c:v>
                </c:pt>
                <c:pt idx="14875">
                  <c:v>5.4325999999999999</c:v>
                </c:pt>
                <c:pt idx="14876">
                  <c:v>7.0194799999999997</c:v>
                </c:pt>
                <c:pt idx="14877">
                  <c:v>6.3569599999999999</c:v>
                </c:pt>
                <c:pt idx="14878">
                  <c:v>5.0090000000000003</c:v>
                </c:pt>
                <c:pt idx="14879">
                  <c:v>3.0357599999999998</c:v>
                </c:pt>
                <c:pt idx="14880">
                  <c:v>4.2902399999999998</c:v>
                </c:pt>
                <c:pt idx="14881">
                  <c:v>5.3844700000000003</c:v>
                </c:pt>
                <c:pt idx="14882">
                  <c:v>6.9260400000000004</c:v>
                </c:pt>
                <c:pt idx="14883">
                  <c:v>8.9645700000000001</c:v>
                </c:pt>
                <c:pt idx="14884">
                  <c:v>5.55945</c:v>
                </c:pt>
                <c:pt idx="14885">
                  <c:v>7.3348699999999996</c:v>
                </c:pt>
                <c:pt idx="14886">
                  <c:v>3.5496500000000002</c:v>
                </c:pt>
                <c:pt idx="14887">
                  <c:v>5.81046</c:v>
                </c:pt>
                <c:pt idx="14888">
                  <c:v>6.1803800000000004</c:v>
                </c:pt>
                <c:pt idx="14889">
                  <c:v>5.9417900000000001</c:v>
                </c:pt>
                <c:pt idx="14890">
                  <c:v>3.9995799999999999</c:v>
                </c:pt>
                <c:pt idx="14891">
                  <c:v>5.6724500000000004</c:v>
                </c:pt>
                <c:pt idx="14892">
                  <c:v>8.5223300000000002</c:v>
                </c:pt>
                <c:pt idx="14893">
                  <c:v>10.6379</c:v>
                </c:pt>
                <c:pt idx="14894">
                  <c:v>5.2612100000000002</c:v>
                </c:pt>
                <c:pt idx="14895">
                  <c:v>6.1592700000000002</c:v>
                </c:pt>
                <c:pt idx="14896">
                  <c:v>5.1543400000000004</c:v>
                </c:pt>
                <c:pt idx="14897">
                  <c:v>5.8654799999999998</c:v>
                </c:pt>
                <c:pt idx="14898">
                  <c:v>7.1193200000000001</c:v>
                </c:pt>
                <c:pt idx="14899">
                  <c:v>6.6565599999999998</c:v>
                </c:pt>
                <c:pt idx="14900">
                  <c:v>4.0975999999999999</c:v>
                </c:pt>
                <c:pt idx="14901">
                  <c:v>7.7840199999999999</c:v>
                </c:pt>
                <c:pt idx="14902">
                  <c:v>6.0153299999999996</c:v>
                </c:pt>
                <c:pt idx="14903">
                  <c:v>8.8531999999999993</c:v>
                </c:pt>
                <c:pt idx="14904">
                  <c:v>5.3100699999999996</c:v>
                </c:pt>
                <c:pt idx="14905">
                  <c:v>7.45913</c:v>
                </c:pt>
                <c:pt idx="14906">
                  <c:v>6.3674200000000001</c:v>
                </c:pt>
                <c:pt idx="14907">
                  <c:v>6.4301599999999999</c:v>
                </c:pt>
                <c:pt idx="14908">
                  <c:v>5.4539299999999997</c:v>
                </c:pt>
                <c:pt idx="14909">
                  <c:v>7.6287200000000004</c:v>
                </c:pt>
                <c:pt idx="14910">
                  <c:v>5.7830199999999996</c:v>
                </c:pt>
                <c:pt idx="14911">
                  <c:v>4.1747699999999996</c:v>
                </c:pt>
                <c:pt idx="14912">
                  <c:v>5.54331</c:v>
                </c:pt>
                <c:pt idx="14913">
                  <c:v>3.1660900000000001</c:v>
                </c:pt>
                <c:pt idx="14914">
                  <c:v>2.7779400000000001</c:v>
                </c:pt>
                <c:pt idx="14915">
                  <c:v>3.5644499999999999</c:v>
                </c:pt>
                <c:pt idx="14916">
                  <c:v>5.4710000000000001</c:v>
                </c:pt>
                <c:pt idx="14917">
                  <c:v>4.8262099999999997</c:v>
                </c:pt>
                <c:pt idx="14918">
                  <c:v>4.6247600000000002</c:v>
                </c:pt>
                <c:pt idx="14919">
                  <c:v>5.1913099999999996</c:v>
                </c:pt>
                <c:pt idx="14920">
                  <c:v>7.96584</c:v>
                </c:pt>
                <c:pt idx="14921">
                  <c:v>4.1609100000000003</c:v>
                </c:pt>
                <c:pt idx="14922">
                  <c:v>8.3802400000000006</c:v>
                </c:pt>
                <c:pt idx="14923">
                  <c:v>7.6222300000000001</c:v>
                </c:pt>
                <c:pt idx="14924">
                  <c:v>7.7902100000000001</c:v>
                </c:pt>
                <c:pt idx="14925">
                  <c:v>4.9649099999999997</c:v>
                </c:pt>
                <c:pt idx="14926">
                  <c:v>6.4421099999999996</c:v>
                </c:pt>
                <c:pt idx="14927">
                  <c:v>6.87683</c:v>
                </c:pt>
                <c:pt idx="14928">
                  <c:v>5.1565300000000001</c:v>
                </c:pt>
                <c:pt idx="14929">
                  <c:v>4.7380699999999996</c:v>
                </c:pt>
                <c:pt idx="14930">
                  <c:v>7.3446999999999996</c:v>
                </c:pt>
                <c:pt idx="14931">
                  <c:v>7.33446</c:v>
                </c:pt>
                <c:pt idx="14932">
                  <c:v>3.2136200000000001</c:v>
                </c:pt>
                <c:pt idx="14933">
                  <c:v>3.6634600000000002</c:v>
                </c:pt>
                <c:pt idx="14934">
                  <c:v>4.8886200000000004</c:v>
                </c:pt>
                <c:pt idx="14935">
                  <c:v>4.5940599999999998</c:v>
                </c:pt>
                <c:pt idx="14936">
                  <c:v>3.1021999999999998</c:v>
                </c:pt>
                <c:pt idx="14937">
                  <c:v>3.1919400000000002</c:v>
                </c:pt>
                <c:pt idx="14938">
                  <c:v>3.1938300000000002</c:v>
                </c:pt>
                <c:pt idx="14939">
                  <c:v>3.8269500000000001</c:v>
                </c:pt>
                <c:pt idx="14940">
                  <c:v>6.1970700000000001</c:v>
                </c:pt>
                <c:pt idx="14941">
                  <c:v>5.8134899999999998</c:v>
                </c:pt>
                <c:pt idx="14942">
                  <c:v>6.5217099999999997</c:v>
                </c:pt>
                <c:pt idx="14943">
                  <c:v>4.5616000000000003</c:v>
                </c:pt>
                <c:pt idx="14944">
                  <c:v>5.3283500000000004</c:v>
                </c:pt>
                <c:pt idx="14945">
                  <c:v>8.0211199999999998</c:v>
                </c:pt>
                <c:pt idx="14946">
                  <c:v>2.7281300000000002</c:v>
                </c:pt>
                <c:pt idx="14947">
                  <c:v>6.6966999999999999</c:v>
                </c:pt>
                <c:pt idx="14948">
                  <c:v>5.9422300000000003</c:v>
                </c:pt>
                <c:pt idx="14949">
                  <c:v>10.0503</c:v>
                </c:pt>
                <c:pt idx="14950">
                  <c:v>5.2276899999999999</c:v>
                </c:pt>
                <c:pt idx="14951">
                  <c:v>3.4336099999999998</c:v>
                </c:pt>
                <c:pt idx="14952">
                  <c:v>10.590529999999999</c:v>
                </c:pt>
                <c:pt idx="14953">
                  <c:v>5.3731600000000004</c:v>
                </c:pt>
                <c:pt idx="14954">
                  <c:v>6.5912199999999999</c:v>
                </c:pt>
                <c:pt idx="14955">
                  <c:v>4.6830800000000004</c:v>
                </c:pt>
                <c:pt idx="14956">
                  <c:v>5.6554599999999997</c:v>
                </c:pt>
                <c:pt idx="14957">
                  <c:v>7.4080899999999996</c:v>
                </c:pt>
                <c:pt idx="14958">
                  <c:v>8.4059799999999996</c:v>
                </c:pt>
                <c:pt idx="14959">
                  <c:v>6.4863299999999997</c:v>
                </c:pt>
                <c:pt idx="14960">
                  <c:v>5.9523200000000003</c:v>
                </c:pt>
                <c:pt idx="14961">
                  <c:v>5.8653899999999997</c:v>
                </c:pt>
                <c:pt idx="14962">
                  <c:v>9.0888600000000004</c:v>
                </c:pt>
                <c:pt idx="14963">
                  <c:v>3.16439</c:v>
                </c:pt>
                <c:pt idx="14964">
                  <c:v>5.7049399999999997</c:v>
                </c:pt>
                <c:pt idx="14965">
                  <c:v>7.7988799999999996</c:v>
                </c:pt>
                <c:pt idx="14966">
                  <c:v>7.7683600000000004</c:v>
                </c:pt>
                <c:pt idx="14967">
                  <c:v>7.2088599999999996</c:v>
                </c:pt>
                <c:pt idx="14968">
                  <c:v>4.6648300000000003</c:v>
                </c:pt>
                <c:pt idx="14969">
                  <c:v>5.0328999999999997</c:v>
                </c:pt>
                <c:pt idx="14970">
                  <c:v>5.0797699999999999</c:v>
                </c:pt>
                <c:pt idx="14971">
                  <c:v>4.2840600000000002</c:v>
                </c:pt>
                <c:pt idx="14972">
                  <c:v>4.3091200000000001</c:v>
                </c:pt>
                <c:pt idx="14973">
                  <c:v>6.8416199999999998</c:v>
                </c:pt>
                <c:pt idx="14974">
                  <c:v>6.7179399999999996</c:v>
                </c:pt>
                <c:pt idx="14975">
                  <c:v>8.5063700000000004</c:v>
                </c:pt>
                <c:pt idx="14976">
                  <c:v>6.6447200000000004</c:v>
                </c:pt>
                <c:pt idx="14977">
                  <c:v>5.3975799999999996</c:v>
                </c:pt>
                <c:pt idx="14978">
                  <c:v>7.0126099999999996</c:v>
                </c:pt>
                <c:pt idx="14979">
                  <c:v>5.9427500000000002</c:v>
                </c:pt>
                <c:pt idx="14980">
                  <c:v>3.9047700000000001</c:v>
                </c:pt>
                <c:pt idx="14981">
                  <c:v>6.0969699999999998</c:v>
                </c:pt>
                <c:pt idx="14982">
                  <c:v>6.24674</c:v>
                </c:pt>
                <c:pt idx="14983">
                  <c:v>6.0430999999999999</c:v>
                </c:pt>
                <c:pt idx="14984">
                  <c:v>4.9085299999999998</c:v>
                </c:pt>
                <c:pt idx="14985">
                  <c:v>1.9616899999999999</c:v>
                </c:pt>
                <c:pt idx="14986">
                  <c:v>4.70899</c:v>
                </c:pt>
                <c:pt idx="14987">
                  <c:v>7.8457800000000004</c:v>
                </c:pt>
                <c:pt idx="14988">
                  <c:v>2.31996</c:v>
                </c:pt>
                <c:pt idx="14989">
                  <c:v>7.2495200000000004</c:v>
                </c:pt>
                <c:pt idx="14990">
                  <c:v>9.6290399999999998</c:v>
                </c:pt>
                <c:pt idx="14991">
                  <c:v>2.04162</c:v>
                </c:pt>
                <c:pt idx="14992">
                  <c:v>2.55132</c:v>
                </c:pt>
                <c:pt idx="14993">
                  <c:v>3.3587500000000001</c:v>
                </c:pt>
                <c:pt idx="14994">
                  <c:v>5.4009799999999997</c:v>
                </c:pt>
                <c:pt idx="14995">
                  <c:v>5.6811800000000003</c:v>
                </c:pt>
                <c:pt idx="14996">
                  <c:v>3.1248900000000002</c:v>
                </c:pt>
                <c:pt idx="14997">
                  <c:v>6.8556600000000003</c:v>
                </c:pt>
                <c:pt idx="14998">
                  <c:v>6.33697</c:v>
                </c:pt>
                <c:pt idx="14999">
                  <c:v>6.3130300000000004</c:v>
                </c:pt>
                <c:pt idx="15000">
                  <c:v>9.7838600000000007</c:v>
                </c:pt>
                <c:pt idx="15001">
                  <c:v>6.4952899999999998</c:v>
                </c:pt>
                <c:pt idx="15002">
                  <c:v>7.7199499999999999</c:v>
                </c:pt>
                <c:pt idx="15003">
                  <c:v>5.9663599999999999</c:v>
                </c:pt>
                <c:pt idx="15004">
                  <c:v>6.8905599999999998</c:v>
                </c:pt>
                <c:pt idx="15005">
                  <c:v>5.6187699999999996</c:v>
                </c:pt>
                <c:pt idx="15006">
                  <c:v>5.5608199999999997</c:v>
                </c:pt>
                <c:pt idx="15007">
                  <c:v>7.5954100000000002</c:v>
                </c:pt>
                <c:pt idx="15008">
                  <c:v>4.3240800000000004</c:v>
                </c:pt>
                <c:pt idx="15009">
                  <c:v>5.3251299999999997</c:v>
                </c:pt>
                <c:pt idx="15010">
                  <c:v>7.9688400000000001</c:v>
                </c:pt>
                <c:pt idx="15011">
                  <c:v>5.4161000000000001</c:v>
                </c:pt>
                <c:pt idx="15012">
                  <c:v>6.6102499999999997</c:v>
                </c:pt>
                <c:pt idx="15013">
                  <c:v>5.4922500000000003</c:v>
                </c:pt>
                <c:pt idx="15014">
                  <c:v>5.5966199999999997</c:v>
                </c:pt>
                <c:pt idx="15015">
                  <c:v>9.2625200000000003</c:v>
                </c:pt>
                <c:pt idx="15016">
                  <c:v>3.5361400000000001</c:v>
                </c:pt>
                <c:pt idx="15017">
                  <c:v>3.63103</c:v>
                </c:pt>
                <c:pt idx="15018">
                  <c:v>5.3295300000000001</c:v>
                </c:pt>
                <c:pt idx="15019">
                  <c:v>3.24966</c:v>
                </c:pt>
                <c:pt idx="15020">
                  <c:v>4.6734799999999996</c:v>
                </c:pt>
                <c:pt idx="15021">
                  <c:v>5.6003100000000003</c:v>
                </c:pt>
                <c:pt idx="15022">
                  <c:v>2.7960400000000001</c:v>
                </c:pt>
                <c:pt idx="15023">
                  <c:v>3.6137100000000002</c:v>
                </c:pt>
                <c:pt idx="15024">
                  <c:v>5.3712099999999996</c:v>
                </c:pt>
                <c:pt idx="15025">
                  <c:v>6.3254400000000004</c:v>
                </c:pt>
                <c:pt idx="15026">
                  <c:v>4.7298900000000001</c:v>
                </c:pt>
                <c:pt idx="15027">
                  <c:v>7.3360000000000003</c:v>
                </c:pt>
                <c:pt idx="15028">
                  <c:v>6.41317</c:v>
                </c:pt>
                <c:pt idx="15029">
                  <c:v>7.8983400000000001</c:v>
                </c:pt>
                <c:pt idx="15030">
                  <c:v>5.23766</c:v>
                </c:pt>
                <c:pt idx="15031">
                  <c:v>6.4255800000000001</c:v>
                </c:pt>
                <c:pt idx="15032">
                  <c:v>6.91587</c:v>
                </c:pt>
                <c:pt idx="15033">
                  <c:v>7.2019500000000001</c:v>
                </c:pt>
                <c:pt idx="15034">
                  <c:v>5.7321900000000001</c:v>
                </c:pt>
                <c:pt idx="15035">
                  <c:v>8.0270100000000006</c:v>
                </c:pt>
                <c:pt idx="15036">
                  <c:v>6.3785699999999999</c:v>
                </c:pt>
                <c:pt idx="15037">
                  <c:v>6.3274499999999998</c:v>
                </c:pt>
                <c:pt idx="15038">
                  <c:v>5.2535600000000002</c:v>
                </c:pt>
                <c:pt idx="15039">
                  <c:v>1.9334</c:v>
                </c:pt>
                <c:pt idx="15040">
                  <c:v>4.0155200000000004</c:v>
                </c:pt>
                <c:pt idx="15041">
                  <c:v>5.5453000000000001</c:v>
                </c:pt>
                <c:pt idx="15042">
                  <c:v>5.7392700000000003</c:v>
                </c:pt>
                <c:pt idx="15043">
                  <c:v>6.1873800000000001</c:v>
                </c:pt>
                <c:pt idx="15044">
                  <c:v>2.7884899999999999</c:v>
                </c:pt>
                <c:pt idx="15045">
                  <c:v>4.57925</c:v>
                </c:pt>
                <c:pt idx="15046">
                  <c:v>5.9704199999999998</c:v>
                </c:pt>
                <c:pt idx="15047">
                  <c:v>5.6883100000000004</c:v>
                </c:pt>
                <c:pt idx="15048">
                  <c:v>7.5764500000000004</c:v>
                </c:pt>
                <c:pt idx="15049">
                  <c:v>6.94116</c:v>
                </c:pt>
                <c:pt idx="15050">
                  <c:v>7.63049</c:v>
                </c:pt>
                <c:pt idx="15051">
                  <c:v>4.8415600000000003</c:v>
                </c:pt>
                <c:pt idx="15052">
                  <c:v>4.7351799999999997</c:v>
                </c:pt>
                <c:pt idx="15053">
                  <c:v>3.7193100000000001</c:v>
                </c:pt>
                <c:pt idx="15054">
                  <c:v>5.1719799999999996</c:v>
                </c:pt>
                <c:pt idx="15055">
                  <c:v>6.2933199999999996</c:v>
                </c:pt>
                <c:pt idx="15056">
                  <c:v>6.0838799999999997</c:v>
                </c:pt>
                <c:pt idx="15057">
                  <c:v>3.0802399999999999</c:v>
                </c:pt>
                <c:pt idx="15058">
                  <c:v>3.67333</c:v>
                </c:pt>
                <c:pt idx="15059">
                  <c:v>4.9650499999999997</c:v>
                </c:pt>
                <c:pt idx="15060">
                  <c:v>6.3515699999999997</c:v>
                </c:pt>
                <c:pt idx="15061">
                  <c:v>5.3190799999999996</c:v>
                </c:pt>
                <c:pt idx="15062">
                  <c:v>3.67794</c:v>
                </c:pt>
                <c:pt idx="15063">
                  <c:v>10.36083</c:v>
                </c:pt>
                <c:pt idx="15064">
                  <c:v>4.3559400000000004</c:v>
                </c:pt>
                <c:pt idx="15065">
                  <c:v>4.1269</c:v>
                </c:pt>
                <c:pt idx="15066">
                  <c:v>5.8224499999999999</c:v>
                </c:pt>
                <c:pt idx="15067">
                  <c:v>3.7259600000000002</c:v>
                </c:pt>
                <c:pt idx="15068">
                  <c:v>2.2810899999999998</c:v>
                </c:pt>
                <c:pt idx="15069">
                  <c:v>2.7967900000000001</c:v>
                </c:pt>
                <c:pt idx="15070">
                  <c:v>5.59138</c:v>
                </c:pt>
                <c:pt idx="15071">
                  <c:v>5.0809899999999999</c:v>
                </c:pt>
                <c:pt idx="15072">
                  <c:v>5.0149999999999997</c:v>
                </c:pt>
                <c:pt idx="15073">
                  <c:v>2.3025099999999998</c:v>
                </c:pt>
                <c:pt idx="15074">
                  <c:v>3.0600900000000002</c:v>
                </c:pt>
                <c:pt idx="15075">
                  <c:v>6.8026400000000002</c:v>
                </c:pt>
                <c:pt idx="15076">
                  <c:v>3.4842300000000002</c:v>
                </c:pt>
                <c:pt idx="15077">
                  <c:v>5.1067499999999999</c:v>
                </c:pt>
                <c:pt idx="15078">
                  <c:v>8.1890599999999996</c:v>
                </c:pt>
                <c:pt idx="15079">
                  <c:v>7.7435099999999997</c:v>
                </c:pt>
                <c:pt idx="15080">
                  <c:v>5.9836099999999997</c:v>
                </c:pt>
                <c:pt idx="15081">
                  <c:v>8.1211000000000002</c:v>
                </c:pt>
                <c:pt idx="15082">
                  <c:v>4.9244700000000003</c:v>
                </c:pt>
                <c:pt idx="15083">
                  <c:v>4.1213100000000003</c:v>
                </c:pt>
                <c:pt idx="15084">
                  <c:v>4.3321500000000004</c:v>
                </c:pt>
                <c:pt idx="15085">
                  <c:v>3.6469100000000001</c:v>
                </c:pt>
                <c:pt idx="15086">
                  <c:v>3.6943800000000002</c:v>
                </c:pt>
                <c:pt idx="15087">
                  <c:v>4.6110199999999999</c:v>
                </c:pt>
                <c:pt idx="15088">
                  <c:v>7.79603</c:v>
                </c:pt>
                <c:pt idx="15089">
                  <c:v>6.1433299999999997</c:v>
                </c:pt>
                <c:pt idx="15090">
                  <c:v>4.7794499999999998</c:v>
                </c:pt>
                <c:pt idx="15091">
                  <c:v>6.0266500000000001</c:v>
                </c:pt>
                <c:pt idx="15092">
                  <c:v>4.95078</c:v>
                </c:pt>
                <c:pt idx="15093">
                  <c:v>5.0851199999999999</c:v>
                </c:pt>
                <c:pt idx="15094">
                  <c:v>6.3667299999999996</c:v>
                </c:pt>
                <c:pt idx="15095">
                  <c:v>7.1527099999999999</c:v>
                </c:pt>
                <c:pt idx="15096">
                  <c:v>8.1576799999999992</c:v>
                </c:pt>
                <c:pt idx="15097">
                  <c:v>2.9679700000000002</c:v>
                </c:pt>
                <c:pt idx="15098">
                  <c:v>2.7548300000000001</c:v>
                </c:pt>
                <c:pt idx="15099">
                  <c:v>3.05687</c:v>
                </c:pt>
                <c:pt idx="15100">
                  <c:v>1.9877100000000001</c:v>
                </c:pt>
                <c:pt idx="15101">
                  <c:v>4.3017700000000003</c:v>
                </c:pt>
                <c:pt idx="15102">
                  <c:v>6.9641900000000003</c:v>
                </c:pt>
                <c:pt idx="15103">
                  <c:v>4.15442</c:v>
                </c:pt>
                <c:pt idx="15104">
                  <c:v>5.6450500000000003</c:v>
                </c:pt>
                <c:pt idx="15105">
                  <c:v>2.3670499999999999</c:v>
                </c:pt>
                <c:pt idx="15106">
                  <c:v>1.86188</c:v>
                </c:pt>
                <c:pt idx="15107">
                  <c:v>3.5878100000000002</c:v>
                </c:pt>
                <c:pt idx="15108">
                  <c:v>9.9677100000000003</c:v>
                </c:pt>
                <c:pt idx="15109">
                  <c:v>4.5435400000000001</c:v>
                </c:pt>
                <c:pt idx="15110">
                  <c:v>6.6148400000000001</c:v>
                </c:pt>
                <c:pt idx="15111">
                  <c:v>3.6080199999999998</c:v>
                </c:pt>
                <c:pt idx="15112">
                  <c:v>3.6080199999999998</c:v>
                </c:pt>
                <c:pt idx="15113">
                  <c:v>5.2455400000000001</c:v>
                </c:pt>
                <c:pt idx="15114">
                  <c:v>2.9070299999999998</c:v>
                </c:pt>
                <c:pt idx="15115">
                  <c:v>3.4325100000000002</c:v>
                </c:pt>
                <c:pt idx="15116">
                  <c:v>3.8151600000000001</c:v>
                </c:pt>
                <c:pt idx="15117">
                  <c:v>4.7549099999999997</c:v>
                </c:pt>
                <c:pt idx="15118">
                  <c:v>7.0096400000000001</c:v>
                </c:pt>
                <c:pt idx="15119">
                  <c:v>4.2034900000000004</c:v>
                </c:pt>
                <c:pt idx="15120">
                  <c:v>5.4809000000000001</c:v>
                </c:pt>
                <c:pt idx="15121">
                  <c:v>3.00048</c:v>
                </c:pt>
                <c:pt idx="15122">
                  <c:v>2.2210200000000002</c:v>
                </c:pt>
                <c:pt idx="15123">
                  <c:v>2.7961299999999998</c:v>
                </c:pt>
                <c:pt idx="15124">
                  <c:v>3.69251</c:v>
                </c:pt>
                <c:pt idx="15125">
                  <c:v>9.0227000000000004</c:v>
                </c:pt>
                <c:pt idx="15126">
                  <c:v>5.2003000000000004</c:v>
                </c:pt>
                <c:pt idx="15127">
                  <c:v>7.3631599999999997</c:v>
                </c:pt>
                <c:pt idx="15128">
                  <c:v>2.8045200000000001</c:v>
                </c:pt>
                <c:pt idx="15129">
                  <c:v>7.6140699999999999</c:v>
                </c:pt>
                <c:pt idx="15130">
                  <c:v>5.84917</c:v>
                </c:pt>
                <c:pt idx="15131">
                  <c:v>4.6391</c:v>
                </c:pt>
                <c:pt idx="15132">
                  <c:v>3.7646199999999999</c:v>
                </c:pt>
                <c:pt idx="15133">
                  <c:v>7.1479299999999997</c:v>
                </c:pt>
                <c:pt idx="15134">
                  <c:v>6.0128599999999999</c:v>
                </c:pt>
                <c:pt idx="15135">
                  <c:v>4.5855600000000001</c:v>
                </c:pt>
                <c:pt idx="15136">
                  <c:v>6.1095800000000002</c:v>
                </c:pt>
                <c:pt idx="15137">
                  <c:v>9.1539800000000007</c:v>
                </c:pt>
                <c:pt idx="15138">
                  <c:v>5.6370899999999997</c:v>
                </c:pt>
                <c:pt idx="15139">
                  <c:v>6.30884</c:v>
                </c:pt>
                <c:pt idx="15140">
                  <c:v>4.3702300000000003</c:v>
                </c:pt>
                <c:pt idx="15141">
                  <c:v>5.2225400000000004</c:v>
                </c:pt>
                <c:pt idx="15142">
                  <c:v>5.1779599999999997</c:v>
                </c:pt>
                <c:pt idx="15143">
                  <c:v>6.1380100000000004</c:v>
                </c:pt>
                <c:pt idx="15144">
                  <c:v>5.1583500000000004</c:v>
                </c:pt>
                <c:pt idx="15145">
                  <c:v>6.0738000000000003</c:v>
                </c:pt>
                <c:pt idx="15146">
                  <c:v>8.1178699999999999</c:v>
                </c:pt>
                <c:pt idx="15147">
                  <c:v>6.3734200000000003</c:v>
                </c:pt>
                <c:pt idx="15148">
                  <c:v>5.6867299999999998</c:v>
                </c:pt>
                <c:pt idx="15149">
                  <c:v>10.09196</c:v>
                </c:pt>
                <c:pt idx="15150">
                  <c:v>7.4423000000000004</c:v>
                </c:pt>
                <c:pt idx="15151">
                  <c:v>7.1323400000000001</c:v>
                </c:pt>
                <c:pt idx="15152">
                  <c:v>5.3208099999999998</c:v>
                </c:pt>
                <c:pt idx="15153">
                  <c:v>5.0453999999999999</c:v>
                </c:pt>
                <c:pt idx="15154">
                  <c:v>3.6705899999999998</c:v>
                </c:pt>
                <c:pt idx="15155">
                  <c:v>5.7580299999999998</c:v>
                </c:pt>
                <c:pt idx="15156">
                  <c:v>4.8660600000000001</c:v>
                </c:pt>
                <c:pt idx="15157">
                  <c:v>6.7289500000000002</c:v>
                </c:pt>
                <c:pt idx="15158">
                  <c:v>5.3294699999999997</c:v>
                </c:pt>
                <c:pt idx="15159">
                  <c:v>5.4553500000000001</c:v>
                </c:pt>
                <c:pt idx="15160">
                  <c:v>3.5934200000000001</c:v>
                </c:pt>
                <c:pt idx="15161">
                  <c:v>5.9981900000000001</c:v>
                </c:pt>
                <c:pt idx="15162">
                  <c:v>3.9879699999999998</c:v>
                </c:pt>
                <c:pt idx="15163">
                  <c:v>6.5143500000000003</c:v>
                </c:pt>
                <c:pt idx="15164">
                  <c:v>6.8855700000000004</c:v>
                </c:pt>
                <c:pt idx="15165">
                  <c:v>9.7273300000000003</c:v>
                </c:pt>
                <c:pt idx="15166">
                  <c:v>5.4470900000000002</c:v>
                </c:pt>
                <c:pt idx="15167">
                  <c:v>7.4096299999999999</c:v>
                </c:pt>
                <c:pt idx="15168">
                  <c:v>7.1806000000000001</c:v>
                </c:pt>
                <c:pt idx="15169">
                  <c:v>8.1688299999999998</c:v>
                </c:pt>
                <c:pt idx="15170">
                  <c:v>10.49268</c:v>
                </c:pt>
                <c:pt idx="15171">
                  <c:v>2.8334199999999998</c:v>
                </c:pt>
                <c:pt idx="15172">
                  <c:v>8.0481599999999993</c:v>
                </c:pt>
                <c:pt idx="15173">
                  <c:v>2.9655499999999999</c:v>
                </c:pt>
                <c:pt idx="15174">
                  <c:v>5.76</c:v>
                </c:pt>
                <c:pt idx="15175">
                  <c:v>4.5263600000000004</c:v>
                </c:pt>
                <c:pt idx="15176">
                  <c:v>4.78315</c:v>
                </c:pt>
                <c:pt idx="15177">
                  <c:v>3.1939700000000002</c:v>
                </c:pt>
                <c:pt idx="15178">
                  <c:v>3.6093299999999999</c:v>
                </c:pt>
                <c:pt idx="15179">
                  <c:v>6.3938899999999999</c:v>
                </c:pt>
                <c:pt idx="15180">
                  <c:v>6.17563</c:v>
                </c:pt>
                <c:pt idx="15181">
                  <c:v>4.8428199999999997</c:v>
                </c:pt>
                <c:pt idx="15182">
                  <c:v>2.6598199999999999</c:v>
                </c:pt>
                <c:pt idx="15183">
                  <c:v>6.2612500000000004</c:v>
                </c:pt>
                <c:pt idx="15184">
                  <c:v>6.6991899999999998</c:v>
                </c:pt>
                <c:pt idx="15185">
                  <c:v>4.89147</c:v>
                </c:pt>
                <c:pt idx="15186">
                  <c:v>4.83378</c:v>
                </c:pt>
                <c:pt idx="15187">
                  <c:v>2.0598100000000001</c:v>
                </c:pt>
                <c:pt idx="15188">
                  <c:v>2.7282600000000001</c:v>
                </c:pt>
                <c:pt idx="15189">
                  <c:v>8.5256900000000009</c:v>
                </c:pt>
                <c:pt idx="15190">
                  <c:v>5.2287100000000004</c:v>
                </c:pt>
                <c:pt idx="15191">
                  <c:v>5.2044699999999997</c:v>
                </c:pt>
                <c:pt idx="15192">
                  <c:v>2.2786599999999999</c:v>
                </c:pt>
                <c:pt idx="15193">
                  <c:v>4.0975999999999999</c:v>
                </c:pt>
                <c:pt idx="15194">
                  <c:v>6.7365700000000004</c:v>
                </c:pt>
                <c:pt idx="15195">
                  <c:v>4.0918700000000001</c:v>
                </c:pt>
                <c:pt idx="15196">
                  <c:v>2.5425</c:v>
                </c:pt>
                <c:pt idx="15197">
                  <c:v>3.6470899999999999</c:v>
                </c:pt>
                <c:pt idx="15198">
                  <c:v>5.7863800000000003</c:v>
                </c:pt>
                <c:pt idx="15199">
                  <c:v>8.1491799999999994</c:v>
                </c:pt>
                <c:pt idx="15200">
                  <c:v>4.4696999999999996</c:v>
                </c:pt>
                <c:pt idx="15201">
                  <c:v>4.8074399999999997</c:v>
                </c:pt>
                <c:pt idx="15202">
                  <c:v>7.2203499999999998</c:v>
                </c:pt>
                <c:pt idx="15203">
                  <c:v>5.0084600000000004</c:v>
                </c:pt>
                <c:pt idx="15204">
                  <c:v>7.1543700000000001</c:v>
                </c:pt>
                <c:pt idx="15205">
                  <c:v>6.7537599999999998</c:v>
                </c:pt>
                <c:pt idx="15206">
                  <c:v>6.1985599999999996</c:v>
                </c:pt>
                <c:pt idx="15207">
                  <c:v>5.2436600000000002</c:v>
                </c:pt>
                <c:pt idx="15208">
                  <c:v>7.0944900000000004</c:v>
                </c:pt>
                <c:pt idx="15209">
                  <c:v>3.3042099999999999</c:v>
                </c:pt>
                <c:pt idx="15210">
                  <c:v>3.5187599999999999</c:v>
                </c:pt>
                <c:pt idx="15211">
                  <c:v>7.1628100000000003</c:v>
                </c:pt>
                <c:pt idx="15212">
                  <c:v>5.0260699999999998</c:v>
                </c:pt>
                <c:pt idx="15213">
                  <c:v>5.8001300000000002</c:v>
                </c:pt>
                <c:pt idx="15214">
                  <c:v>6.8941800000000004</c:v>
                </c:pt>
                <c:pt idx="15215">
                  <c:v>2.9592399999999999</c:v>
                </c:pt>
                <c:pt idx="15216">
                  <c:v>3.5351699999999999</c:v>
                </c:pt>
                <c:pt idx="15217">
                  <c:v>8.5698899999999991</c:v>
                </c:pt>
                <c:pt idx="15218">
                  <c:v>5.8834400000000002</c:v>
                </c:pt>
                <c:pt idx="15219">
                  <c:v>4.0811000000000002</c:v>
                </c:pt>
                <c:pt idx="15220">
                  <c:v>6.78599</c:v>
                </c:pt>
                <c:pt idx="15221">
                  <c:v>2.4553099999999999</c:v>
                </c:pt>
                <c:pt idx="15222">
                  <c:v>5.4129199999999997</c:v>
                </c:pt>
                <c:pt idx="15223">
                  <c:v>5.5489899999999999</c:v>
                </c:pt>
                <c:pt idx="15224">
                  <c:v>7.9642999999999997</c:v>
                </c:pt>
                <c:pt idx="15225">
                  <c:v>3.7955999999999999</c:v>
                </c:pt>
                <c:pt idx="15226">
                  <c:v>2.5114800000000002</c:v>
                </c:pt>
                <c:pt idx="15227">
                  <c:v>5.3147900000000003</c:v>
                </c:pt>
                <c:pt idx="15228">
                  <c:v>5.2825800000000003</c:v>
                </c:pt>
                <c:pt idx="15229">
                  <c:v>7.5567900000000003</c:v>
                </c:pt>
                <c:pt idx="15230">
                  <c:v>7.19184</c:v>
                </c:pt>
                <c:pt idx="15231">
                  <c:v>4.1738400000000002</c:v>
                </c:pt>
                <c:pt idx="15232">
                  <c:v>2.31996</c:v>
                </c:pt>
                <c:pt idx="15233">
                  <c:v>5.7759299999999998</c:v>
                </c:pt>
                <c:pt idx="15234">
                  <c:v>7.50305</c:v>
                </c:pt>
                <c:pt idx="15235">
                  <c:v>7.6118800000000002</c:v>
                </c:pt>
                <c:pt idx="15236">
                  <c:v>11.07963</c:v>
                </c:pt>
                <c:pt idx="15237">
                  <c:v>5.1495699999999998</c:v>
                </c:pt>
                <c:pt idx="15238">
                  <c:v>4.9617800000000001</c:v>
                </c:pt>
                <c:pt idx="15239">
                  <c:v>4.0975999999999999</c:v>
                </c:pt>
                <c:pt idx="15240">
                  <c:v>2.9088799999999999</c:v>
                </c:pt>
                <c:pt idx="15241">
                  <c:v>1.86188</c:v>
                </c:pt>
                <c:pt idx="15242">
                  <c:v>4.1859000000000002</c:v>
                </c:pt>
                <c:pt idx="15243">
                  <c:v>5.3863099999999999</c:v>
                </c:pt>
                <c:pt idx="15244">
                  <c:v>2.4603600000000001</c:v>
                </c:pt>
                <c:pt idx="15245">
                  <c:v>4.9374500000000001</c:v>
                </c:pt>
                <c:pt idx="15246">
                  <c:v>3.2803</c:v>
                </c:pt>
                <c:pt idx="15247">
                  <c:v>6.8118600000000002</c:v>
                </c:pt>
                <c:pt idx="15248">
                  <c:v>4.2454700000000001</c:v>
                </c:pt>
                <c:pt idx="15249">
                  <c:v>2.3698299999999999</c:v>
                </c:pt>
                <c:pt idx="15250">
                  <c:v>3.3587699999999998</c:v>
                </c:pt>
                <c:pt idx="15251">
                  <c:v>4.8588699999999996</c:v>
                </c:pt>
                <c:pt idx="15252">
                  <c:v>3.3615499999999998</c:v>
                </c:pt>
                <c:pt idx="15253">
                  <c:v>6.6780499999999998</c:v>
                </c:pt>
                <c:pt idx="15254">
                  <c:v>4.8512199999999996</c:v>
                </c:pt>
                <c:pt idx="15255">
                  <c:v>2.6969799999999999</c:v>
                </c:pt>
                <c:pt idx="15256">
                  <c:v>6.0180899999999999</c:v>
                </c:pt>
                <c:pt idx="15257">
                  <c:v>2.8643299999999998</c:v>
                </c:pt>
                <c:pt idx="15258">
                  <c:v>5.7853000000000003</c:v>
                </c:pt>
                <c:pt idx="15259">
                  <c:v>6.8992699999999996</c:v>
                </c:pt>
                <c:pt idx="15260">
                  <c:v>4.6068199999999999</c:v>
                </c:pt>
                <c:pt idx="15261">
                  <c:v>4.5731900000000003</c:v>
                </c:pt>
                <c:pt idx="15262">
                  <c:v>6.5485600000000002</c:v>
                </c:pt>
                <c:pt idx="15263">
                  <c:v>6.9098899999999999</c:v>
                </c:pt>
                <c:pt idx="15264">
                  <c:v>7.5573800000000002</c:v>
                </c:pt>
                <c:pt idx="15265">
                  <c:v>6.0129000000000001</c:v>
                </c:pt>
                <c:pt idx="15266">
                  <c:v>7.6414200000000001</c:v>
                </c:pt>
                <c:pt idx="15267">
                  <c:v>6.3366499999999997</c:v>
                </c:pt>
                <c:pt idx="15268">
                  <c:v>5.1645500000000002</c:v>
                </c:pt>
                <c:pt idx="15269">
                  <c:v>4.3948200000000002</c:v>
                </c:pt>
                <c:pt idx="15270">
                  <c:v>4.6959600000000004</c:v>
                </c:pt>
                <c:pt idx="15271">
                  <c:v>6.9812000000000003</c:v>
                </c:pt>
                <c:pt idx="15272">
                  <c:v>4.9035500000000001</c:v>
                </c:pt>
                <c:pt idx="15273">
                  <c:v>5.5715399999999997</c:v>
                </c:pt>
                <c:pt idx="15274">
                  <c:v>6.9725599999999996</c:v>
                </c:pt>
                <c:pt idx="15275">
                  <c:v>5.9802799999999996</c:v>
                </c:pt>
                <c:pt idx="15276">
                  <c:v>4.9840499999999999</c:v>
                </c:pt>
                <c:pt idx="15277">
                  <c:v>3.58311</c:v>
                </c:pt>
                <c:pt idx="15278">
                  <c:v>3.5219200000000002</c:v>
                </c:pt>
                <c:pt idx="15279">
                  <c:v>3.65035</c:v>
                </c:pt>
                <c:pt idx="15280">
                  <c:v>5.5119499999999997</c:v>
                </c:pt>
                <c:pt idx="15281">
                  <c:v>5.4139200000000001</c:v>
                </c:pt>
                <c:pt idx="15282">
                  <c:v>6.7072900000000004</c:v>
                </c:pt>
                <c:pt idx="15283">
                  <c:v>4.7133000000000003</c:v>
                </c:pt>
                <c:pt idx="15284">
                  <c:v>8.5168599999999994</c:v>
                </c:pt>
                <c:pt idx="15285">
                  <c:v>5.33927</c:v>
                </c:pt>
                <c:pt idx="15286">
                  <c:v>4.5382300000000004</c:v>
                </c:pt>
                <c:pt idx="15287">
                  <c:v>8.3700600000000005</c:v>
                </c:pt>
                <c:pt idx="15288">
                  <c:v>3.97715</c:v>
                </c:pt>
                <c:pt idx="15289">
                  <c:v>7.8722300000000001</c:v>
                </c:pt>
                <c:pt idx="15290">
                  <c:v>4.4047400000000003</c:v>
                </c:pt>
                <c:pt idx="15291">
                  <c:v>3.5697899999999998</c:v>
                </c:pt>
                <c:pt idx="15292">
                  <c:v>7.6631499999999999</c:v>
                </c:pt>
                <c:pt idx="15293">
                  <c:v>5.8224799999999997</c:v>
                </c:pt>
                <c:pt idx="15294">
                  <c:v>4.9315899999999999</c:v>
                </c:pt>
                <c:pt idx="15295">
                  <c:v>6.3269099999999998</c:v>
                </c:pt>
                <c:pt idx="15296">
                  <c:v>4.7243300000000001</c:v>
                </c:pt>
                <c:pt idx="15297">
                  <c:v>5.9314200000000001</c:v>
                </c:pt>
                <c:pt idx="15298">
                  <c:v>1.9875</c:v>
                </c:pt>
                <c:pt idx="15299">
                  <c:v>8.03261</c:v>
                </c:pt>
                <c:pt idx="15300">
                  <c:v>4.9971500000000004</c:v>
                </c:pt>
                <c:pt idx="15301">
                  <c:v>6.5313999999999997</c:v>
                </c:pt>
                <c:pt idx="15302">
                  <c:v>3.1496900000000001</c:v>
                </c:pt>
                <c:pt idx="15303">
                  <c:v>2.1097100000000002</c:v>
                </c:pt>
                <c:pt idx="15304">
                  <c:v>2.3236599999999998</c:v>
                </c:pt>
                <c:pt idx="15305">
                  <c:v>4.6215599999999997</c:v>
                </c:pt>
                <c:pt idx="15306">
                  <c:v>5.0734399999999997</c:v>
                </c:pt>
                <c:pt idx="15307">
                  <c:v>5.6351300000000002</c:v>
                </c:pt>
                <c:pt idx="15308">
                  <c:v>5.8349200000000003</c:v>
                </c:pt>
                <c:pt idx="15309">
                  <c:v>6.9581099999999996</c:v>
                </c:pt>
                <c:pt idx="15310">
                  <c:v>4.5511999999999997</c:v>
                </c:pt>
                <c:pt idx="15311">
                  <c:v>4.2970899999999999</c:v>
                </c:pt>
                <c:pt idx="15312">
                  <c:v>5.2695600000000002</c:v>
                </c:pt>
                <c:pt idx="15313">
                  <c:v>5.49444</c:v>
                </c:pt>
                <c:pt idx="15314">
                  <c:v>6.1453899999999999</c:v>
                </c:pt>
                <c:pt idx="15315">
                  <c:v>3.41215</c:v>
                </c:pt>
                <c:pt idx="15316">
                  <c:v>7.2307100000000002</c:v>
                </c:pt>
                <c:pt idx="15317">
                  <c:v>6.6818799999999996</c:v>
                </c:pt>
                <c:pt idx="15318">
                  <c:v>6.5775199999999998</c:v>
                </c:pt>
                <c:pt idx="15319">
                  <c:v>2.9671599999999998</c:v>
                </c:pt>
                <c:pt idx="15320">
                  <c:v>8.4885999999999999</c:v>
                </c:pt>
                <c:pt idx="15321">
                  <c:v>4.3790899999999997</c:v>
                </c:pt>
                <c:pt idx="15322">
                  <c:v>5.9586399999999999</c:v>
                </c:pt>
                <c:pt idx="15323">
                  <c:v>4.7022300000000001</c:v>
                </c:pt>
                <c:pt idx="15324">
                  <c:v>2.7320700000000002</c:v>
                </c:pt>
                <c:pt idx="15325">
                  <c:v>5.3238099999999999</c:v>
                </c:pt>
                <c:pt idx="15326">
                  <c:v>6.5421699999999996</c:v>
                </c:pt>
                <c:pt idx="15327">
                  <c:v>4.5871599999999999</c:v>
                </c:pt>
                <c:pt idx="15328">
                  <c:v>5.2695699999999999</c:v>
                </c:pt>
                <c:pt idx="15329">
                  <c:v>8.3841699999999992</c:v>
                </c:pt>
                <c:pt idx="15330">
                  <c:v>5.9882799999999996</c:v>
                </c:pt>
                <c:pt idx="15331">
                  <c:v>5.9290200000000004</c:v>
                </c:pt>
                <c:pt idx="15332">
                  <c:v>6.19496</c:v>
                </c:pt>
                <c:pt idx="15333">
                  <c:v>5.1417700000000002</c:v>
                </c:pt>
                <c:pt idx="15334">
                  <c:v>6.0911299999999997</c:v>
                </c:pt>
                <c:pt idx="15335">
                  <c:v>6.3535599999999999</c:v>
                </c:pt>
                <c:pt idx="15336">
                  <c:v>5.7522200000000003</c:v>
                </c:pt>
                <c:pt idx="15337">
                  <c:v>3.7790599999999999</c:v>
                </c:pt>
                <c:pt idx="15338">
                  <c:v>4.3670799999999996</c:v>
                </c:pt>
                <c:pt idx="15339">
                  <c:v>7.91594</c:v>
                </c:pt>
                <c:pt idx="15340">
                  <c:v>3.5717099999999999</c:v>
                </c:pt>
                <c:pt idx="15341">
                  <c:v>3.9375200000000001</c:v>
                </c:pt>
                <c:pt idx="15342">
                  <c:v>8.6436600000000006</c:v>
                </c:pt>
                <c:pt idx="15343">
                  <c:v>3.0071699999999999</c:v>
                </c:pt>
                <c:pt idx="15344">
                  <c:v>3.0417800000000002</c:v>
                </c:pt>
                <c:pt idx="15345">
                  <c:v>6.1797599999999999</c:v>
                </c:pt>
                <c:pt idx="15346">
                  <c:v>6.1720199999999998</c:v>
                </c:pt>
                <c:pt idx="15347">
                  <c:v>2.0493700000000001</c:v>
                </c:pt>
                <c:pt idx="15348">
                  <c:v>7.8731400000000002</c:v>
                </c:pt>
                <c:pt idx="15349">
                  <c:v>5.9886299999999997</c:v>
                </c:pt>
                <c:pt idx="15350">
                  <c:v>5.4652700000000003</c:v>
                </c:pt>
                <c:pt idx="15351">
                  <c:v>7.0172299999999996</c:v>
                </c:pt>
                <c:pt idx="15352">
                  <c:v>5.7713099999999997</c:v>
                </c:pt>
                <c:pt idx="15353">
                  <c:v>3.0565099999999998</c:v>
                </c:pt>
                <c:pt idx="15354">
                  <c:v>2.2051699999999999</c:v>
                </c:pt>
                <c:pt idx="15355">
                  <c:v>3.1141700000000001</c:v>
                </c:pt>
                <c:pt idx="15356">
                  <c:v>3.5446200000000001</c:v>
                </c:pt>
                <c:pt idx="15357">
                  <c:v>4.8003999999999998</c:v>
                </c:pt>
                <c:pt idx="15358">
                  <c:v>4.1688000000000001</c:v>
                </c:pt>
                <c:pt idx="15359">
                  <c:v>7.2509600000000001</c:v>
                </c:pt>
                <c:pt idx="15360">
                  <c:v>5.34666</c:v>
                </c:pt>
                <c:pt idx="15361">
                  <c:v>5.0229299999999997</c:v>
                </c:pt>
                <c:pt idx="15362">
                  <c:v>4.9991899999999996</c:v>
                </c:pt>
                <c:pt idx="15363">
                  <c:v>4.7215100000000003</c:v>
                </c:pt>
                <c:pt idx="15364">
                  <c:v>7.0918400000000004</c:v>
                </c:pt>
                <c:pt idx="15365">
                  <c:v>4.8071200000000003</c:v>
                </c:pt>
                <c:pt idx="15366">
                  <c:v>4.1685699999999999</c:v>
                </c:pt>
                <c:pt idx="15367">
                  <c:v>3.08927</c:v>
                </c:pt>
                <c:pt idx="15368">
                  <c:v>5.8600300000000001</c:v>
                </c:pt>
                <c:pt idx="15369">
                  <c:v>3.3887900000000002</c:v>
                </c:pt>
                <c:pt idx="15370">
                  <c:v>5.3408300000000004</c:v>
                </c:pt>
                <c:pt idx="15371">
                  <c:v>5.2736999999999998</c:v>
                </c:pt>
                <c:pt idx="15372">
                  <c:v>8.2158999999999995</c:v>
                </c:pt>
                <c:pt idx="15373">
                  <c:v>2.1621100000000002</c:v>
                </c:pt>
                <c:pt idx="15374">
                  <c:v>4.4463100000000004</c:v>
                </c:pt>
                <c:pt idx="15375">
                  <c:v>5.16927</c:v>
                </c:pt>
                <c:pt idx="15376">
                  <c:v>3.2343999999999999</c:v>
                </c:pt>
                <c:pt idx="15377">
                  <c:v>5.3153600000000001</c:v>
                </c:pt>
                <c:pt idx="15378">
                  <c:v>3.2759499999999999</c:v>
                </c:pt>
                <c:pt idx="15379">
                  <c:v>6.4645400000000004</c:v>
                </c:pt>
                <c:pt idx="15380">
                  <c:v>5.9541899999999996</c:v>
                </c:pt>
                <c:pt idx="15381">
                  <c:v>4.8767699999999996</c:v>
                </c:pt>
                <c:pt idx="15382">
                  <c:v>5.9001999999999999</c:v>
                </c:pt>
                <c:pt idx="15383">
                  <c:v>8.2539499999999997</c:v>
                </c:pt>
                <c:pt idx="15384">
                  <c:v>5.3948299999999998</c:v>
                </c:pt>
                <c:pt idx="15385">
                  <c:v>7.3020399999999999</c:v>
                </c:pt>
                <c:pt idx="15386">
                  <c:v>9.4114900000000006</c:v>
                </c:pt>
                <c:pt idx="15387">
                  <c:v>6.29955</c:v>
                </c:pt>
                <c:pt idx="15388">
                  <c:v>5.3100699999999996</c:v>
                </c:pt>
                <c:pt idx="15389">
                  <c:v>5.2510700000000003</c:v>
                </c:pt>
                <c:pt idx="15390">
                  <c:v>5.4367599999999996</c:v>
                </c:pt>
                <c:pt idx="15391">
                  <c:v>4.8230599999999999</c:v>
                </c:pt>
                <c:pt idx="15392">
                  <c:v>6.4092099999999999</c:v>
                </c:pt>
                <c:pt idx="15393">
                  <c:v>6.5166599999999999</c:v>
                </c:pt>
                <c:pt idx="15394">
                  <c:v>6.8878500000000003</c:v>
                </c:pt>
                <c:pt idx="15395">
                  <c:v>3.3385699999999998</c:v>
                </c:pt>
                <c:pt idx="15396">
                  <c:v>8.9916199999999993</c:v>
                </c:pt>
                <c:pt idx="15397">
                  <c:v>6.1773100000000003</c:v>
                </c:pt>
                <c:pt idx="15398">
                  <c:v>6.4433100000000003</c:v>
                </c:pt>
                <c:pt idx="15399">
                  <c:v>7.4957900000000004</c:v>
                </c:pt>
                <c:pt idx="15400">
                  <c:v>5.4982800000000003</c:v>
                </c:pt>
                <c:pt idx="15401">
                  <c:v>7.2971599999999999</c:v>
                </c:pt>
                <c:pt idx="15402">
                  <c:v>7.0479900000000004</c:v>
                </c:pt>
                <c:pt idx="15403">
                  <c:v>7.1517900000000001</c:v>
                </c:pt>
                <c:pt idx="15404">
                  <c:v>5.0984699999999998</c:v>
                </c:pt>
                <c:pt idx="15405">
                  <c:v>4.2840600000000002</c:v>
                </c:pt>
                <c:pt idx="15406">
                  <c:v>5.9928400000000002</c:v>
                </c:pt>
                <c:pt idx="15407">
                  <c:v>5.6493599999999997</c:v>
                </c:pt>
                <c:pt idx="15408">
                  <c:v>2.2444700000000002</c:v>
                </c:pt>
                <c:pt idx="15409">
                  <c:v>4.5858499999999998</c:v>
                </c:pt>
                <c:pt idx="15410">
                  <c:v>5.2187000000000001</c:v>
                </c:pt>
                <c:pt idx="15411">
                  <c:v>4.4550200000000002</c:v>
                </c:pt>
                <c:pt idx="15412">
                  <c:v>6.6941600000000001</c:v>
                </c:pt>
                <c:pt idx="15413">
                  <c:v>7.0768899999999997</c:v>
                </c:pt>
                <c:pt idx="15414">
                  <c:v>6.9338699999999998</c:v>
                </c:pt>
                <c:pt idx="15415">
                  <c:v>4.30905</c:v>
                </c:pt>
                <c:pt idx="15416">
                  <c:v>5.4174899999999999</c:v>
                </c:pt>
                <c:pt idx="15417">
                  <c:v>3.75034</c:v>
                </c:pt>
                <c:pt idx="15418">
                  <c:v>5.5125099999999998</c:v>
                </c:pt>
                <c:pt idx="15419">
                  <c:v>6.5233400000000001</c:v>
                </c:pt>
                <c:pt idx="15420">
                  <c:v>7.0067300000000001</c:v>
                </c:pt>
                <c:pt idx="15421">
                  <c:v>5.1305500000000004</c:v>
                </c:pt>
                <c:pt idx="15422">
                  <c:v>6.09023</c:v>
                </c:pt>
                <c:pt idx="15423">
                  <c:v>4.8810399999999996</c:v>
                </c:pt>
                <c:pt idx="15424">
                  <c:v>7.2182199999999996</c:v>
                </c:pt>
                <c:pt idx="15425">
                  <c:v>4.5965600000000002</c:v>
                </c:pt>
                <c:pt idx="15426">
                  <c:v>3.5861999999999998</c:v>
                </c:pt>
                <c:pt idx="15427">
                  <c:v>5.1943900000000003</c:v>
                </c:pt>
                <c:pt idx="15428">
                  <c:v>4.71713</c:v>
                </c:pt>
                <c:pt idx="15429">
                  <c:v>5.81229</c:v>
                </c:pt>
                <c:pt idx="15430">
                  <c:v>6.0090000000000003</c:v>
                </c:pt>
                <c:pt idx="15431">
                  <c:v>4.5345899999999997</c:v>
                </c:pt>
                <c:pt idx="15432">
                  <c:v>6.1175899999999999</c:v>
                </c:pt>
                <c:pt idx="15433">
                  <c:v>6.4879199999999999</c:v>
                </c:pt>
                <c:pt idx="15434">
                  <c:v>4.9156500000000003</c:v>
                </c:pt>
                <c:pt idx="15435">
                  <c:v>4.2440899999999999</c:v>
                </c:pt>
                <c:pt idx="15436">
                  <c:v>5.2522399999999996</c:v>
                </c:pt>
                <c:pt idx="15437">
                  <c:v>5.8146899999999997</c:v>
                </c:pt>
                <c:pt idx="15438">
                  <c:v>5.7176999999999998</c:v>
                </c:pt>
                <c:pt idx="15439">
                  <c:v>4.6692999999999998</c:v>
                </c:pt>
                <c:pt idx="15440">
                  <c:v>5.3745099999999999</c:v>
                </c:pt>
                <c:pt idx="15441">
                  <c:v>1.96482</c:v>
                </c:pt>
                <c:pt idx="15442">
                  <c:v>3.2806299999999999</c:v>
                </c:pt>
                <c:pt idx="15443">
                  <c:v>4.8223099999999999</c:v>
                </c:pt>
                <c:pt idx="15444">
                  <c:v>2.5682399999999999</c:v>
                </c:pt>
                <c:pt idx="15445">
                  <c:v>5.6553300000000002</c:v>
                </c:pt>
                <c:pt idx="15446">
                  <c:v>7.9456800000000003</c:v>
                </c:pt>
                <c:pt idx="15447">
                  <c:v>2.2712400000000001</c:v>
                </c:pt>
                <c:pt idx="15448">
                  <c:v>1.9067700000000001</c:v>
                </c:pt>
                <c:pt idx="15449">
                  <c:v>4.5999600000000003</c:v>
                </c:pt>
                <c:pt idx="15450">
                  <c:v>6.8133100000000004</c:v>
                </c:pt>
                <c:pt idx="15451">
                  <c:v>3.5292699999999999</c:v>
                </c:pt>
                <c:pt idx="15452">
                  <c:v>5.4237799999999998</c:v>
                </c:pt>
                <c:pt idx="15453">
                  <c:v>6.6311099999999996</c:v>
                </c:pt>
                <c:pt idx="15454">
                  <c:v>5.3497199999999996</c:v>
                </c:pt>
                <c:pt idx="15455">
                  <c:v>3.8210899999999999</c:v>
                </c:pt>
                <c:pt idx="15456">
                  <c:v>5.9871600000000003</c:v>
                </c:pt>
                <c:pt idx="15457">
                  <c:v>3.5983900000000002</c:v>
                </c:pt>
                <c:pt idx="15458">
                  <c:v>7.1795</c:v>
                </c:pt>
                <c:pt idx="15459">
                  <c:v>3.7154400000000001</c:v>
                </c:pt>
                <c:pt idx="15460">
                  <c:v>5.2175900000000004</c:v>
                </c:pt>
                <c:pt idx="15461">
                  <c:v>7.5157100000000003</c:v>
                </c:pt>
                <c:pt idx="15462">
                  <c:v>6.0017199999999997</c:v>
                </c:pt>
                <c:pt idx="15463">
                  <c:v>7.1318099999999998</c:v>
                </c:pt>
                <c:pt idx="15464">
                  <c:v>3.73387</c:v>
                </c:pt>
                <c:pt idx="15465">
                  <c:v>3.6002399999999999</c:v>
                </c:pt>
                <c:pt idx="15466">
                  <c:v>4.8110400000000002</c:v>
                </c:pt>
                <c:pt idx="15467">
                  <c:v>7.1519599999999999</c:v>
                </c:pt>
                <c:pt idx="15468">
                  <c:v>4.0044399999999998</c:v>
                </c:pt>
                <c:pt idx="15469">
                  <c:v>4.7445500000000003</c:v>
                </c:pt>
                <c:pt idx="15470">
                  <c:v>3.8862100000000002</c:v>
                </c:pt>
                <c:pt idx="15471">
                  <c:v>7.5129700000000001</c:v>
                </c:pt>
                <c:pt idx="15472">
                  <c:v>5.4671799999999999</c:v>
                </c:pt>
                <c:pt idx="15473">
                  <c:v>5.6440099999999997</c:v>
                </c:pt>
                <c:pt idx="15474">
                  <c:v>5.4487399999999999</c:v>
                </c:pt>
                <c:pt idx="15475">
                  <c:v>8.7117900000000006</c:v>
                </c:pt>
                <c:pt idx="15476">
                  <c:v>7.6431800000000001</c:v>
                </c:pt>
                <c:pt idx="15477">
                  <c:v>6.9712399999999999</c:v>
                </c:pt>
                <c:pt idx="15478">
                  <c:v>2.29183</c:v>
                </c:pt>
                <c:pt idx="15479">
                  <c:v>7.1100700000000003</c:v>
                </c:pt>
                <c:pt idx="15480">
                  <c:v>5.5013899999999998</c:v>
                </c:pt>
                <c:pt idx="15481">
                  <c:v>12.11472</c:v>
                </c:pt>
                <c:pt idx="15482">
                  <c:v>5.4987500000000002</c:v>
                </c:pt>
                <c:pt idx="15483">
                  <c:v>6.7223100000000002</c:v>
                </c:pt>
                <c:pt idx="15484">
                  <c:v>3.64602</c:v>
                </c:pt>
                <c:pt idx="15485">
                  <c:v>5.54331</c:v>
                </c:pt>
                <c:pt idx="15486">
                  <c:v>5.5409800000000002</c:v>
                </c:pt>
                <c:pt idx="15487">
                  <c:v>7.6592200000000004</c:v>
                </c:pt>
                <c:pt idx="15488">
                  <c:v>5.3442600000000002</c:v>
                </c:pt>
                <c:pt idx="15489">
                  <c:v>5.0362</c:v>
                </c:pt>
                <c:pt idx="15490">
                  <c:v>4.5953099999999996</c:v>
                </c:pt>
                <c:pt idx="15491">
                  <c:v>8.4921100000000003</c:v>
                </c:pt>
                <c:pt idx="15492">
                  <c:v>10.55331</c:v>
                </c:pt>
                <c:pt idx="15493">
                  <c:v>5.4799699999999998</c:v>
                </c:pt>
                <c:pt idx="15494">
                  <c:v>7.1945300000000003</c:v>
                </c:pt>
                <c:pt idx="15495">
                  <c:v>6.0903200000000002</c:v>
                </c:pt>
                <c:pt idx="15496">
                  <c:v>5.2598500000000001</c:v>
                </c:pt>
                <c:pt idx="15497">
                  <c:v>6.7376199999999997</c:v>
                </c:pt>
                <c:pt idx="15498">
                  <c:v>6.3131199999999996</c:v>
                </c:pt>
                <c:pt idx="15499">
                  <c:v>6.5454800000000004</c:v>
                </c:pt>
                <c:pt idx="15500">
                  <c:v>5.8595600000000001</c:v>
                </c:pt>
                <c:pt idx="15501">
                  <c:v>5.4455600000000004</c:v>
                </c:pt>
                <c:pt idx="15502">
                  <c:v>5.0325899999999999</c:v>
                </c:pt>
                <c:pt idx="15503">
                  <c:v>7.3988899999999997</c:v>
                </c:pt>
                <c:pt idx="15504">
                  <c:v>3.6205500000000002</c:v>
                </c:pt>
                <c:pt idx="15505">
                  <c:v>3.5060099999999998</c:v>
                </c:pt>
                <c:pt idx="15506">
                  <c:v>4.7515799999999997</c:v>
                </c:pt>
                <c:pt idx="15507">
                  <c:v>7.1530100000000001</c:v>
                </c:pt>
                <c:pt idx="15508">
                  <c:v>5.6238400000000004</c:v>
                </c:pt>
                <c:pt idx="15509">
                  <c:v>2.7972800000000002</c:v>
                </c:pt>
                <c:pt idx="15510">
                  <c:v>2.8534299999999999</c:v>
                </c:pt>
                <c:pt idx="15511">
                  <c:v>7.2455299999999996</c:v>
                </c:pt>
                <c:pt idx="15512">
                  <c:v>5.3260399999999999</c:v>
                </c:pt>
                <c:pt idx="15513">
                  <c:v>4.3101900000000004</c:v>
                </c:pt>
                <c:pt idx="15514">
                  <c:v>9.3856300000000008</c:v>
                </c:pt>
                <c:pt idx="15515">
                  <c:v>7.2379199999999999</c:v>
                </c:pt>
                <c:pt idx="15516">
                  <c:v>6.7002100000000002</c:v>
                </c:pt>
                <c:pt idx="15517">
                  <c:v>6.7382999999999997</c:v>
                </c:pt>
                <c:pt idx="15518">
                  <c:v>5.29094</c:v>
                </c:pt>
                <c:pt idx="15519">
                  <c:v>4.0155200000000004</c:v>
                </c:pt>
                <c:pt idx="15520">
                  <c:v>5.5897500000000004</c:v>
                </c:pt>
                <c:pt idx="15521">
                  <c:v>4.6066599999999998</c:v>
                </c:pt>
                <c:pt idx="15522">
                  <c:v>10.97739</c:v>
                </c:pt>
                <c:pt idx="15523">
                  <c:v>4.7775400000000001</c:v>
                </c:pt>
                <c:pt idx="15524">
                  <c:v>4.9325299999999999</c:v>
                </c:pt>
                <c:pt idx="15525">
                  <c:v>5.6638700000000002</c:v>
                </c:pt>
                <c:pt idx="15526">
                  <c:v>7.74939</c:v>
                </c:pt>
                <c:pt idx="15527">
                  <c:v>3.7801900000000002</c:v>
                </c:pt>
                <c:pt idx="15528">
                  <c:v>5.9820700000000002</c:v>
                </c:pt>
                <c:pt idx="15529">
                  <c:v>5.5363300000000004</c:v>
                </c:pt>
                <c:pt idx="15530">
                  <c:v>3.1165400000000001</c:v>
                </c:pt>
                <c:pt idx="15531">
                  <c:v>6.5489100000000002</c:v>
                </c:pt>
                <c:pt idx="15532">
                  <c:v>4.5261199999999997</c:v>
                </c:pt>
                <c:pt idx="15533">
                  <c:v>6.7523099999999996</c:v>
                </c:pt>
                <c:pt idx="15534">
                  <c:v>7.7009699999999999</c:v>
                </c:pt>
                <c:pt idx="15535">
                  <c:v>6.6941499999999996</c:v>
                </c:pt>
                <c:pt idx="15536">
                  <c:v>6.28078</c:v>
                </c:pt>
                <c:pt idx="15537">
                  <c:v>4.4463100000000004</c:v>
                </c:pt>
                <c:pt idx="15538">
                  <c:v>7.2413499999999997</c:v>
                </c:pt>
                <c:pt idx="15539">
                  <c:v>4.8498799999999997</c:v>
                </c:pt>
                <c:pt idx="15540">
                  <c:v>8.7863900000000008</c:v>
                </c:pt>
                <c:pt idx="15541">
                  <c:v>6.5247200000000003</c:v>
                </c:pt>
                <c:pt idx="15542">
                  <c:v>6.9457599999999999</c:v>
                </c:pt>
                <c:pt idx="15543">
                  <c:v>5.6323100000000004</c:v>
                </c:pt>
                <c:pt idx="15544">
                  <c:v>3.8411900000000001</c:v>
                </c:pt>
                <c:pt idx="15545">
                  <c:v>2.8249599999999999</c:v>
                </c:pt>
                <c:pt idx="15546">
                  <c:v>7.7189199999999998</c:v>
                </c:pt>
                <c:pt idx="15547">
                  <c:v>5.3559400000000004</c:v>
                </c:pt>
                <c:pt idx="15548">
                  <c:v>3.45187</c:v>
                </c:pt>
                <c:pt idx="15549">
                  <c:v>8.01614</c:v>
                </c:pt>
                <c:pt idx="15550">
                  <c:v>3.3727800000000001</c:v>
                </c:pt>
                <c:pt idx="15551">
                  <c:v>7.5865499999999999</c:v>
                </c:pt>
                <c:pt idx="15552">
                  <c:v>5.6082599999999996</c:v>
                </c:pt>
                <c:pt idx="15553">
                  <c:v>4.31806</c:v>
                </c:pt>
                <c:pt idx="15554">
                  <c:v>3.0213100000000002</c:v>
                </c:pt>
                <c:pt idx="15555">
                  <c:v>4.5010399999999997</c:v>
                </c:pt>
                <c:pt idx="15556">
                  <c:v>3.7492399999999999</c:v>
                </c:pt>
                <c:pt idx="15557">
                  <c:v>3.8159299999999998</c:v>
                </c:pt>
                <c:pt idx="15558">
                  <c:v>6.0486899999999997</c:v>
                </c:pt>
                <c:pt idx="15559">
                  <c:v>5.6432799999999999</c:v>
                </c:pt>
                <c:pt idx="15560">
                  <c:v>3.69794</c:v>
                </c:pt>
                <c:pt idx="15561">
                  <c:v>4.4551800000000004</c:v>
                </c:pt>
                <c:pt idx="15562">
                  <c:v>4.3962599999999998</c:v>
                </c:pt>
                <c:pt idx="15563">
                  <c:v>4.2549299999999999</c:v>
                </c:pt>
                <c:pt idx="15564">
                  <c:v>3.4432</c:v>
                </c:pt>
                <c:pt idx="15565">
                  <c:v>7.7604100000000003</c:v>
                </c:pt>
                <c:pt idx="15566">
                  <c:v>4.0148599999999997</c:v>
                </c:pt>
                <c:pt idx="15567">
                  <c:v>2.4849800000000002</c:v>
                </c:pt>
                <c:pt idx="15568">
                  <c:v>5.7165699999999999</c:v>
                </c:pt>
                <c:pt idx="15569">
                  <c:v>4.8492199999999999</c:v>
                </c:pt>
                <c:pt idx="15570">
                  <c:v>8.2309599999999996</c:v>
                </c:pt>
                <c:pt idx="15571">
                  <c:v>2.8578899999999998</c:v>
                </c:pt>
                <c:pt idx="15572">
                  <c:v>5.0677099999999999</c:v>
                </c:pt>
                <c:pt idx="15573">
                  <c:v>5.6362399999999999</c:v>
                </c:pt>
                <c:pt idx="15574">
                  <c:v>9.1754899999999999</c:v>
                </c:pt>
                <c:pt idx="15575">
                  <c:v>5.6493599999999997</c:v>
                </c:pt>
                <c:pt idx="15576">
                  <c:v>4.1648500000000004</c:v>
                </c:pt>
                <c:pt idx="15577">
                  <c:v>3.4217499999999998</c:v>
                </c:pt>
                <c:pt idx="15578">
                  <c:v>3.1762600000000001</c:v>
                </c:pt>
                <c:pt idx="15579">
                  <c:v>4.7580099999999996</c:v>
                </c:pt>
                <c:pt idx="15580">
                  <c:v>7.1156499999999996</c:v>
                </c:pt>
                <c:pt idx="15581">
                  <c:v>3.5340699999999998</c:v>
                </c:pt>
                <c:pt idx="15582">
                  <c:v>5.2129899999999996</c:v>
                </c:pt>
                <c:pt idx="15583">
                  <c:v>3.7285300000000001</c:v>
                </c:pt>
                <c:pt idx="15584">
                  <c:v>6.1790700000000003</c:v>
                </c:pt>
                <c:pt idx="15585">
                  <c:v>4.2422700000000004</c:v>
                </c:pt>
                <c:pt idx="15586">
                  <c:v>7.0092299999999996</c:v>
                </c:pt>
                <c:pt idx="15587">
                  <c:v>5.8955200000000003</c:v>
                </c:pt>
                <c:pt idx="15588">
                  <c:v>3.86199</c:v>
                </c:pt>
                <c:pt idx="15589">
                  <c:v>7.4039700000000002</c:v>
                </c:pt>
                <c:pt idx="15590">
                  <c:v>5.4736700000000003</c:v>
                </c:pt>
                <c:pt idx="15591">
                  <c:v>5.7250500000000004</c:v>
                </c:pt>
                <c:pt idx="15592">
                  <c:v>7.4976900000000004</c:v>
                </c:pt>
                <c:pt idx="15593">
                  <c:v>5.3639599999999996</c:v>
                </c:pt>
                <c:pt idx="15594">
                  <c:v>6.9533199999999997</c:v>
                </c:pt>
                <c:pt idx="15595">
                  <c:v>4.9763500000000001</c:v>
                </c:pt>
                <c:pt idx="15596">
                  <c:v>5.7817400000000001</c:v>
                </c:pt>
                <c:pt idx="15597">
                  <c:v>5.1873300000000002</c:v>
                </c:pt>
                <c:pt idx="15598">
                  <c:v>5.7168799999999997</c:v>
                </c:pt>
                <c:pt idx="15599">
                  <c:v>3.9335200000000001</c:v>
                </c:pt>
                <c:pt idx="15600">
                  <c:v>1.8151900000000001</c:v>
                </c:pt>
                <c:pt idx="15601">
                  <c:v>5.81168</c:v>
                </c:pt>
                <c:pt idx="15602">
                  <c:v>7.39567</c:v>
                </c:pt>
                <c:pt idx="15603">
                  <c:v>8.2846700000000002</c:v>
                </c:pt>
                <c:pt idx="15604">
                  <c:v>7.1246799999999997</c:v>
                </c:pt>
                <c:pt idx="15605">
                  <c:v>2.53003</c:v>
                </c:pt>
                <c:pt idx="15606">
                  <c:v>1.9947600000000001</c:v>
                </c:pt>
                <c:pt idx="15607">
                  <c:v>1.98584</c:v>
                </c:pt>
                <c:pt idx="15608">
                  <c:v>2.9679700000000002</c:v>
                </c:pt>
                <c:pt idx="15609">
                  <c:v>5.7196899999999999</c:v>
                </c:pt>
                <c:pt idx="15610">
                  <c:v>6.8238799999999999</c:v>
                </c:pt>
                <c:pt idx="15611">
                  <c:v>4.6391</c:v>
                </c:pt>
                <c:pt idx="15612">
                  <c:v>4.7692699999999997</c:v>
                </c:pt>
                <c:pt idx="15613">
                  <c:v>3.5345200000000001</c:v>
                </c:pt>
                <c:pt idx="15614">
                  <c:v>5.39785</c:v>
                </c:pt>
                <c:pt idx="15615">
                  <c:v>4.4326499999999998</c:v>
                </c:pt>
                <c:pt idx="15616">
                  <c:v>3.8640599999999998</c:v>
                </c:pt>
                <c:pt idx="15617">
                  <c:v>6.4720500000000003</c:v>
                </c:pt>
                <c:pt idx="15618">
                  <c:v>6.3422900000000002</c:v>
                </c:pt>
                <c:pt idx="15619">
                  <c:v>5.3932700000000002</c:v>
                </c:pt>
                <c:pt idx="15620">
                  <c:v>3.3409900000000001</c:v>
                </c:pt>
                <c:pt idx="15621">
                  <c:v>6.0689700000000002</c:v>
                </c:pt>
                <c:pt idx="15622">
                  <c:v>6.5095900000000002</c:v>
                </c:pt>
                <c:pt idx="15623">
                  <c:v>4.7966800000000003</c:v>
                </c:pt>
                <c:pt idx="15624">
                  <c:v>2.5328499999999998</c:v>
                </c:pt>
                <c:pt idx="15625">
                  <c:v>5.2976599999999996</c:v>
                </c:pt>
                <c:pt idx="15626">
                  <c:v>6.3184500000000003</c:v>
                </c:pt>
                <c:pt idx="15627">
                  <c:v>7.0928300000000002</c:v>
                </c:pt>
                <c:pt idx="15628">
                  <c:v>8.3352799999999991</c:v>
                </c:pt>
                <c:pt idx="15629">
                  <c:v>6.9866299999999999</c:v>
                </c:pt>
                <c:pt idx="15630">
                  <c:v>5.3107499999999996</c:v>
                </c:pt>
                <c:pt idx="15631">
                  <c:v>2.3816199999999998</c:v>
                </c:pt>
                <c:pt idx="15632">
                  <c:v>8.6711500000000008</c:v>
                </c:pt>
                <c:pt idx="15633">
                  <c:v>6.7470299999999996</c:v>
                </c:pt>
                <c:pt idx="15634">
                  <c:v>7.0192399999999999</c:v>
                </c:pt>
                <c:pt idx="15635">
                  <c:v>2.7769499999999998</c:v>
                </c:pt>
                <c:pt idx="15636">
                  <c:v>2.6983199999999998</c:v>
                </c:pt>
                <c:pt idx="15637">
                  <c:v>4.0763999999999996</c:v>
                </c:pt>
                <c:pt idx="15638">
                  <c:v>7.6176399999999997</c:v>
                </c:pt>
                <c:pt idx="15639">
                  <c:v>6.15388</c:v>
                </c:pt>
                <c:pt idx="15640">
                  <c:v>3.0817000000000001</c:v>
                </c:pt>
                <c:pt idx="15641">
                  <c:v>6.6550000000000002</c:v>
                </c:pt>
                <c:pt idx="15642">
                  <c:v>3.9127000000000001</c:v>
                </c:pt>
                <c:pt idx="15643">
                  <c:v>7.1040900000000002</c:v>
                </c:pt>
                <c:pt idx="15644">
                  <c:v>3.3689100000000001</c:v>
                </c:pt>
                <c:pt idx="15645">
                  <c:v>5.3622300000000003</c:v>
                </c:pt>
                <c:pt idx="15646">
                  <c:v>5.8299099999999999</c:v>
                </c:pt>
                <c:pt idx="15647">
                  <c:v>5.4386299999999999</c:v>
                </c:pt>
                <c:pt idx="15648">
                  <c:v>5.3639999999999999</c:v>
                </c:pt>
                <c:pt idx="15649">
                  <c:v>2.4225599999999998</c:v>
                </c:pt>
                <c:pt idx="15650">
                  <c:v>8.9647299999999994</c:v>
                </c:pt>
                <c:pt idx="15651">
                  <c:v>3.8650099999999998</c:v>
                </c:pt>
                <c:pt idx="15652">
                  <c:v>5.4567199999999998</c:v>
                </c:pt>
                <c:pt idx="15653">
                  <c:v>4.97682</c:v>
                </c:pt>
                <c:pt idx="15654">
                  <c:v>5.48142</c:v>
                </c:pt>
                <c:pt idx="15655">
                  <c:v>4.6390900000000004</c:v>
                </c:pt>
                <c:pt idx="15656">
                  <c:v>3.58311</c:v>
                </c:pt>
                <c:pt idx="15657">
                  <c:v>5.2240700000000002</c:v>
                </c:pt>
                <c:pt idx="15658">
                  <c:v>9.1333500000000001</c:v>
                </c:pt>
                <c:pt idx="15659">
                  <c:v>5.0395799999999999</c:v>
                </c:pt>
                <c:pt idx="15660">
                  <c:v>5.1351199999999997</c:v>
                </c:pt>
                <c:pt idx="15661">
                  <c:v>5.0601500000000001</c:v>
                </c:pt>
                <c:pt idx="15662">
                  <c:v>7.1425200000000002</c:v>
                </c:pt>
                <c:pt idx="15663">
                  <c:v>6.6231299999999997</c:v>
                </c:pt>
                <c:pt idx="15664">
                  <c:v>4.9995000000000003</c:v>
                </c:pt>
                <c:pt idx="15665">
                  <c:v>6.4045399999999999</c:v>
                </c:pt>
                <c:pt idx="15666">
                  <c:v>3.75691</c:v>
                </c:pt>
                <c:pt idx="15667">
                  <c:v>6.6622599999999998</c:v>
                </c:pt>
                <c:pt idx="15668">
                  <c:v>9.4058299999999999</c:v>
                </c:pt>
                <c:pt idx="15669">
                  <c:v>2.5676600000000001</c:v>
                </c:pt>
                <c:pt idx="15670">
                  <c:v>3.4432</c:v>
                </c:pt>
                <c:pt idx="15671">
                  <c:v>3.8651599999999999</c:v>
                </c:pt>
                <c:pt idx="15672">
                  <c:v>3.5463300000000002</c:v>
                </c:pt>
                <c:pt idx="15673">
                  <c:v>3.53186</c:v>
                </c:pt>
                <c:pt idx="15674">
                  <c:v>3.5632799999999998</c:v>
                </c:pt>
                <c:pt idx="15675">
                  <c:v>3.93675</c:v>
                </c:pt>
                <c:pt idx="15676">
                  <c:v>3.8474599999999999</c:v>
                </c:pt>
                <c:pt idx="15677">
                  <c:v>5.0644400000000003</c:v>
                </c:pt>
                <c:pt idx="15678">
                  <c:v>2.8734500000000001</c:v>
                </c:pt>
                <c:pt idx="15679">
                  <c:v>3.9653700000000001</c:v>
                </c:pt>
                <c:pt idx="15680">
                  <c:v>3.2649699999999999</c:v>
                </c:pt>
                <c:pt idx="15681">
                  <c:v>4.1717599999999999</c:v>
                </c:pt>
                <c:pt idx="15682">
                  <c:v>3.88815</c:v>
                </c:pt>
                <c:pt idx="15683">
                  <c:v>2.1516899999999999</c:v>
                </c:pt>
                <c:pt idx="15684">
                  <c:v>4.8897399999999998</c:v>
                </c:pt>
                <c:pt idx="15685">
                  <c:v>5.1615500000000001</c:v>
                </c:pt>
                <c:pt idx="15686">
                  <c:v>6.3705699999999998</c:v>
                </c:pt>
                <c:pt idx="15687">
                  <c:v>3.2163900000000001</c:v>
                </c:pt>
                <c:pt idx="15688">
                  <c:v>5.3693499999999998</c:v>
                </c:pt>
                <c:pt idx="15689">
                  <c:v>4.96319</c:v>
                </c:pt>
                <c:pt idx="15690">
                  <c:v>4.09328</c:v>
                </c:pt>
                <c:pt idx="15691">
                  <c:v>3.3292799999999998</c:v>
                </c:pt>
                <c:pt idx="15692">
                  <c:v>7.1003999999999996</c:v>
                </c:pt>
                <c:pt idx="15693">
                  <c:v>6.4956399999999999</c:v>
                </c:pt>
                <c:pt idx="15694">
                  <c:v>3.66092</c:v>
                </c:pt>
                <c:pt idx="15695">
                  <c:v>6.8159700000000001</c:v>
                </c:pt>
                <c:pt idx="15696">
                  <c:v>5.0734599999999999</c:v>
                </c:pt>
                <c:pt idx="15697">
                  <c:v>7.3247499999999999</c:v>
                </c:pt>
                <c:pt idx="15698">
                  <c:v>7.0958300000000003</c:v>
                </c:pt>
                <c:pt idx="15699">
                  <c:v>10.3443</c:v>
                </c:pt>
                <c:pt idx="15700">
                  <c:v>2.7540200000000001</c:v>
                </c:pt>
                <c:pt idx="15701">
                  <c:v>5.4456300000000004</c:v>
                </c:pt>
                <c:pt idx="15702">
                  <c:v>7.1914899999999999</c:v>
                </c:pt>
                <c:pt idx="15703">
                  <c:v>6.0679100000000004</c:v>
                </c:pt>
                <c:pt idx="15704">
                  <c:v>5.5466699999999998</c:v>
                </c:pt>
                <c:pt idx="15705">
                  <c:v>7.2154400000000001</c:v>
                </c:pt>
                <c:pt idx="15706">
                  <c:v>6.0028300000000003</c:v>
                </c:pt>
                <c:pt idx="15707">
                  <c:v>5.7956700000000003</c:v>
                </c:pt>
                <c:pt idx="15708">
                  <c:v>5.8001300000000002</c:v>
                </c:pt>
                <c:pt idx="15709">
                  <c:v>5.2928199999999999</c:v>
                </c:pt>
                <c:pt idx="15710">
                  <c:v>5.5056000000000003</c:v>
                </c:pt>
                <c:pt idx="15711">
                  <c:v>3.4336099999999998</c:v>
                </c:pt>
                <c:pt idx="15712">
                  <c:v>5.4887600000000001</c:v>
                </c:pt>
                <c:pt idx="15713">
                  <c:v>4.8614899999999999</c:v>
                </c:pt>
                <c:pt idx="15714">
                  <c:v>6.9112799999999996</c:v>
                </c:pt>
                <c:pt idx="15715">
                  <c:v>3.9255300000000002</c:v>
                </c:pt>
                <c:pt idx="15716">
                  <c:v>5.2363999999999997</c:v>
                </c:pt>
                <c:pt idx="15717">
                  <c:v>5.1804100000000002</c:v>
                </c:pt>
                <c:pt idx="15718">
                  <c:v>6.2520899999999999</c:v>
                </c:pt>
                <c:pt idx="15719">
                  <c:v>11.39057</c:v>
                </c:pt>
                <c:pt idx="15720">
                  <c:v>4.8485399999999998</c:v>
                </c:pt>
                <c:pt idx="15721">
                  <c:v>5.8552600000000004</c:v>
                </c:pt>
                <c:pt idx="15722">
                  <c:v>4.3246399999999996</c:v>
                </c:pt>
                <c:pt idx="15723">
                  <c:v>7.3882099999999999</c:v>
                </c:pt>
                <c:pt idx="15724">
                  <c:v>4.9597699999999998</c:v>
                </c:pt>
                <c:pt idx="15725">
                  <c:v>8.0459399999999999</c:v>
                </c:pt>
                <c:pt idx="15726">
                  <c:v>7.07958</c:v>
                </c:pt>
                <c:pt idx="15727">
                  <c:v>7.52</c:v>
                </c:pt>
                <c:pt idx="15728">
                  <c:v>5.6338299999999997</c:v>
                </c:pt>
                <c:pt idx="15729">
                  <c:v>2.76166</c:v>
                </c:pt>
                <c:pt idx="15730">
                  <c:v>4.3311000000000002</c:v>
                </c:pt>
                <c:pt idx="15731">
                  <c:v>4.8376999999999999</c:v>
                </c:pt>
                <c:pt idx="15732">
                  <c:v>3.7639399999999998</c:v>
                </c:pt>
                <c:pt idx="15733">
                  <c:v>2.4470000000000001</c:v>
                </c:pt>
                <c:pt idx="15734">
                  <c:v>4.75169</c:v>
                </c:pt>
                <c:pt idx="15735">
                  <c:v>3.3693599999999999</c:v>
                </c:pt>
                <c:pt idx="15736">
                  <c:v>4.0274099999999997</c:v>
                </c:pt>
                <c:pt idx="15737">
                  <c:v>6.7063699999999997</c:v>
                </c:pt>
                <c:pt idx="15738">
                  <c:v>5.4521699999999997</c:v>
                </c:pt>
                <c:pt idx="15739">
                  <c:v>6.2955699999999997</c:v>
                </c:pt>
                <c:pt idx="15740">
                  <c:v>6.3287300000000002</c:v>
                </c:pt>
                <c:pt idx="15741">
                  <c:v>6.5333899999999998</c:v>
                </c:pt>
                <c:pt idx="15742">
                  <c:v>5.3644600000000002</c:v>
                </c:pt>
                <c:pt idx="15743">
                  <c:v>5.7050000000000001</c:v>
                </c:pt>
                <c:pt idx="15744">
                  <c:v>6.3777299999999997</c:v>
                </c:pt>
                <c:pt idx="15745">
                  <c:v>6.7752100000000004</c:v>
                </c:pt>
                <c:pt idx="15746">
                  <c:v>6.1154900000000003</c:v>
                </c:pt>
                <c:pt idx="15747">
                  <c:v>6.6404300000000003</c:v>
                </c:pt>
                <c:pt idx="15748">
                  <c:v>6.3864099999999997</c:v>
                </c:pt>
                <c:pt idx="15749">
                  <c:v>5.5353000000000003</c:v>
                </c:pt>
                <c:pt idx="15750">
                  <c:v>7.9028299999999998</c:v>
                </c:pt>
                <c:pt idx="15751">
                  <c:v>5.4645299999999999</c:v>
                </c:pt>
                <c:pt idx="15752">
                  <c:v>8.2332400000000003</c:v>
                </c:pt>
                <c:pt idx="15753">
                  <c:v>4.01898</c:v>
                </c:pt>
                <c:pt idx="15754">
                  <c:v>6.8343499999999997</c:v>
                </c:pt>
                <c:pt idx="15755">
                  <c:v>5.7343000000000002</c:v>
                </c:pt>
                <c:pt idx="15756">
                  <c:v>4.0591200000000001</c:v>
                </c:pt>
                <c:pt idx="15757">
                  <c:v>5.8145499999999997</c:v>
                </c:pt>
                <c:pt idx="15758">
                  <c:v>5.9943799999999996</c:v>
                </c:pt>
                <c:pt idx="15759">
                  <c:v>4.6552199999999999</c:v>
                </c:pt>
                <c:pt idx="15760">
                  <c:v>5.91533</c:v>
                </c:pt>
                <c:pt idx="15761">
                  <c:v>5.68886</c:v>
                </c:pt>
                <c:pt idx="15762">
                  <c:v>7.8904399999999999</c:v>
                </c:pt>
                <c:pt idx="15763">
                  <c:v>6.3657500000000002</c:v>
                </c:pt>
                <c:pt idx="15764">
                  <c:v>7.4605199999999998</c:v>
                </c:pt>
                <c:pt idx="15765">
                  <c:v>5.85806</c:v>
                </c:pt>
                <c:pt idx="15766">
                  <c:v>5.3989099999999999</c:v>
                </c:pt>
                <c:pt idx="15767">
                  <c:v>5.2645799999999996</c:v>
                </c:pt>
                <c:pt idx="15768">
                  <c:v>7.9099899999999996</c:v>
                </c:pt>
                <c:pt idx="15769">
                  <c:v>5.8879799999999998</c:v>
                </c:pt>
                <c:pt idx="15770">
                  <c:v>5.03268</c:v>
                </c:pt>
                <c:pt idx="15771">
                  <c:v>7.4296699999999998</c:v>
                </c:pt>
                <c:pt idx="15772">
                  <c:v>6.0989300000000002</c:v>
                </c:pt>
                <c:pt idx="15773">
                  <c:v>6.3523899999999998</c:v>
                </c:pt>
                <c:pt idx="15774">
                  <c:v>6.0744199999999999</c:v>
                </c:pt>
                <c:pt idx="15775">
                  <c:v>6.1680900000000003</c:v>
                </c:pt>
                <c:pt idx="15776">
                  <c:v>7.6727499999999997</c:v>
                </c:pt>
                <c:pt idx="15777">
                  <c:v>6.4630200000000002</c:v>
                </c:pt>
                <c:pt idx="15778">
                  <c:v>6.24566</c:v>
                </c:pt>
                <c:pt idx="15779">
                  <c:v>7.3548900000000001</c:v>
                </c:pt>
                <c:pt idx="15780">
                  <c:v>6.63042</c:v>
                </c:pt>
                <c:pt idx="15781">
                  <c:v>6.0344499999999996</c:v>
                </c:pt>
                <c:pt idx="15782">
                  <c:v>4.3609400000000003</c:v>
                </c:pt>
                <c:pt idx="15783">
                  <c:v>5.4840400000000002</c:v>
                </c:pt>
                <c:pt idx="15784">
                  <c:v>5.5265000000000004</c:v>
                </c:pt>
                <c:pt idx="15785">
                  <c:v>4.8523399999999999</c:v>
                </c:pt>
                <c:pt idx="15786">
                  <c:v>5.2269300000000003</c:v>
                </c:pt>
                <c:pt idx="15787">
                  <c:v>8.2579600000000006</c:v>
                </c:pt>
                <c:pt idx="15788">
                  <c:v>8.3013100000000009</c:v>
                </c:pt>
                <c:pt idx="15789">
                  <c:v>6.5684899999999997</c:v>
                </c:pt>
                <c:pt idx="15790">
                  <c:v>6.4971699999999997</c:v>
                </c:pt>
                <c:pt idx="15791">
                  <c:v>6.2555800000000001</c:v>
                </c:pt>
                <c:pt idx="15792">
                  <c:v>7.1670800000000003</c:v>
                </c:pt>
                <c:pt idx="15793">
                  <c:v>4.7565600000000003</c:v>
                </c:pt>
                <c:pt idx="15794">
                  <c:v>5.46007</c:v>
                </c:pt>
                <c:pt idx="15795">
                  <c:v>5.6359500000000002</c:v>
                </c:pt>
                <c:pt idx="15796">
                  <c:v>6.86524</c:v>
                </c:pt>
                <c:pt idx="15797">
                  <c:v>5.3715999999999999</c:v>
                </c:pt>
                <c:pt idx="15798">
                  <c:v>9.1857699999999998</c:v>
                </c:pt>
                <c:pt idx="15799">
                  <c:v>6.0622999999999996</c:v>
                </c:pt>
                <c:pt idx="15800">
                  <c:v>5.7734300000000003</c:v>
                </c:pt>
                <c:pt idx="15801">
                  <c:v>8.3283299999999993</c:v>
                </c:pt>
                <c:pt idx="15802">
                  <c:v>6.7100799999999996</c:v>
                </c:pt>
                <c:pt idx="15803">
                  <c:v>7.8372700000000002</c:v>
                </c:pt>
                <c:pt idx="15804">
                  <c:v>3.4916</c:v>
                </c:pt>
                <c:pt idx="15805">
                  <c:v>4.7756400000000001</c:v>
                </c:pt>
                <c:pt idx="15806">
                  <c:v>2.14757</c:v>
                </c:pt>
                <c:pt idx="15807">
                  <c:v>6.20296</c:v>
                </c:pt>
                <c:pt idx="15808">
                  <c:v>4.7687499999999998</c:v>
                </c:pt>
                <c:pt idx="15809">
                  <c:v>7.0073699999999999</c:v>
                </c:pt>
                <c:pt idx="15810">
                  <c:v>8.6425900000000002</c:v>
                </c:pt>
                <c:pt idx="15811">
                  <c:v>3.83406</c:v>
                </c:pt>
                <c:pt idx="15812">
                  <c:v>7.3332899999999999</c:v>
                </c:pt>
                <c:pt idx="15813">
                  <c:v>6.6638799999999998</c:v>
                </c:pt>
                <c:pt idx="15814">
                  <c:v>4.5331099999999998</c:v>
                </c:pt>
                <c:pt idx="15815">
                  <c:v>5.66812</c:v>
                </c:pt>
                <c:pt idx="15816">
                  <c:v>6.3937900000000001</c:v>
                </c:pt>
                <c:pt idx="15817">
                  <c:v>5.5338399999999996</c:v>
                </c:pt>
                <c:pt idx="15818">
                  <c:v>2.7616800000000001</c:v>
                </c:pt>
                <c:pt idx="15819">
                  <c:v>3.24966</c:v>
                </c:pt>
                <c:pt idx="15820">
                  <c:v>3.1288299999999998</c:v>
                </c:pt>
                <c:pt idx="15821">
                  <c:v>5.97133</c:v>
                </c:pt>
                <c:pt idx="15822">
                  <c:v>5.5526</c:v>
                </c:pt>
                <c:pt idx="15823">
                  <c:v>8.0613700000000001</c:v>
                </c:pt>
                <c:pt idx="15824">
                  <c:v>3.4432</c:v>
                </c:pt>
                <c:pt idx="15825">
                  <c:v>6.1828399999999997</c:v>
                </c:pt>
                <c:pt idx="15826">
                  <c:v>5.1823699999999997</c:v>
                </c:pt>
                <c:pt idx="15827">
                  <c:v>5.71448</c:v>
                </c:pt>
                <c:pt idx="15828">
                  <c:v>6.0702499999999997</c:v>
                </c:pt>
                <c:pt idx="15829">
                  <c:v>5.5665100000000001</c:v>
                </c:pt>
                <c:pt idx="15830">
                  <c:v>2.3976199999999999</c:v>
                </c:pt>
                <c:pt idx="15831">
                  <c:v>5.3539000000000003</c:v>
                </c:pt>
                <c:pt idx="15832">
                  <c:v>5.0838400000000004</c:v>
                </c:pt>
                <c:pt idx="15833">
                  <c:v>4.1074200000000003</c:v>
                </c:pt>
                <c:pt idx="15834">
                  <c:v>6.5975599999999996</c:v>
                </c:pt>
                <c:pt idx="15835">
                  <c:v>7.74505</c:v>
                </c:pt>
                <c:pt idx="15836">
                  <c:v>9.4101700000000008</c:v>
                </c:pt>
                <c:pt idx="15837">
                  <c:v>6.5965499999999997</c:v>
                </c:pt>
                <c:pt idx="15838">
                  <c:v>6.9337099999999996</c:v>
                </c:pt>
                <c:pt idx="15839">
                  <c:v>7.6356000000000002</c:v>
                </c:pt>
                <c:pt idx="15840">
                  <c:v>3.0986600000000002</c:v>
                </c:pt>
                <c:pt idx="15841">
                  <c:v>8.7861700000000003</c:v>
                </c:pt>
                <c:pt idx="15842">
                  <c:v>6.3455399999999997</c:v>
                </c:pt>
                <c:pt idx="15843">
                  <c:v>6.9812000000000003</c:v>
                </c:pt>
                <c:pt idx="15844">
                  <c:v>4.6159999999999997</c:v>
                </c:pt>
                <c:pt idx="15845">
                  <c:v>6.4564199999999996</c:v>
                </c:pt>
                <c:pt idx="15846">
                  <c:v>3.6552500000000001</c:v>
                </c:pt>
                <c:pt idx="15847">
                  <c:v>6.8807299999999998</c:v>
                </c:pt>
                <c:pt idx="15848">
                  <c:v>4.7786499999999998</c:v>
                </c:pt>
                <c:pt idx="15849">
                  <c:v>4.23367</c:v>
                </c:pt>
                <c:pt idx="15850">
                  <c:v>7.2682700000000002</c:v>
                </c:pt>
                <c:pt idx="15851">
                  <c:v>3.8727399999999998</c:v>
                </c:pt>
                <c:pt idx="15852">
                  <c:v>7.6208400000000003</c:v>
                </c:pt>
                <c:pt idx="15853">
                  <c:v>6.6013999999999999</c:v>
                </c:pt>
                <c:pt idx="15854">
                  <c:v>6.8136000000000001</c:v>
                </c:pt>
                <c:pt idx="15855">
                  <c:v>6.3424399999999999</c:v>
                </c:pt>
                <c:pt idx="15856">
                  <c:v>2.1097100000000002</c:v>
                </c:pt>
                <c:pt idx="15857">
                  <c:v>7.6695700000000002</c:v>
                </c:pt>
                <c:pt idx="15858">
                  <c:v>4.1400699999999997</c:v>
                </c:pt>
                <c:pt idx="15859">
                  <c:v>8.9310500000000008</c:v>
                </c:pt>
                <c:pt idx="15860">
                  <c:v>6.7663900000000003</c:v>
                </c:pt>
                <c:pt idx="15861">
                  <c:v>2.4654400000000001</c:v>
                </c:pt>
                <c:pt idx="15862">
                  <c:v>3.0434399999999999</c:v>
                </c:pt>
                <c:pt idx="15863">
                  <c:v>5.4628300000000003</c:v>
                </c:pt>
                <c:pt idx="15864">
                  <c:v>5.9922000000000004</c:v>
                </c:pt>
                <c:pt idx="15865">
                  <c:v>4.1455799999999998</c:v>
                </c:pt>
                <c:pt idx="15866">
                  <c:v>4.0973300000000004</c:v>
                </c:pt>
                <c:pt idx="15867">
                  <c:v>4.5913599999999999</c:v>
                </c:pt>
                <c:pt idx="15868">
                  <c:v>4.4032299999999998</c:v>
                </c:pt>
                <c:pt idx="15869">
                  <c:v>7.0947100000000001</c:v>
                </c:pt>
                <c:pt idx="15870">
                  <c:v>6.8212900000000003</c:v>
                </c:pt>
                <c:pt idx="15871">
                  <c:v>9.1606100000000001</c:v>
                </c:pt>
                <c:pt idx="15872">
                  <c:v>4.6768299999999998</c:v>
                </c:pt>
                <c:pt idx="15873">
                  <c:v>3.48407</c:v>
                </c:pt>
                <c:pt idx="15874">
                  <c:v>4.2015900000000004</c:v>
                </c:pt>
                <c:pt idx="15875">
                  <c:v>8.0663999999999998</c:v>
                </c:pt>
                <c:pt idx="15876">
                  <c:v>7.1448900000000002</c:v>
                </c:pt>
                <c:pt idx="15877">
                  <c:v>4.1009799999999998</c:v>
                </c:pt>
                <c:pt idx="15878">
                  <c:v>8.2090700000000005</c:v>
                </c:pt>
                <c:pt idx="15879">
                  <c:v>5.49383</c:v>
                </c:pt>
                <c:pt idx="15880">
                  <c:v>4.75678</c:v>
                </c:pt>
                <c:pt idx="15881">
                  <c:v>2.9450500000000002</c:v>
                </c:pt>
                <c:pt idx="15882">
                  <c:v>4.2549299999999999</c:v>
                </c:pt>
                <c:pt idx="15883">
                  <c:v>7.01701</c:v>
                </c:pt>
                <c:pt idx="15884">
                  <c:v>2.8294700000000002</c:v>
                </c:pt>
                <c:pt idx="15885">
                  <c:v>6.98726</c:v>
                </c:pt>
                <c:pt idx="15886">
                  <c:v>4.62601</c:v>
                </c:pt>
                <c:pt idx="15887">
                  <c:v>4.7822800000000001</c:v>
                </c:pt>
                <c:pt idx="15888">
                  <c:v>6.11022</c:v>
                </c:pt>
                <c:pt idx="15889">
                  <c:v>7.1417099999999998</c:v>
                </c:pt>
                <c:pt idx="15890">
                  <c:v>10.09254</c:v>
                </c:pt>
                <c:pt idx="15891">
                  <c:v>8.9714500000000008</c:v>
                </c:pt>
                <c:pt idx="15892">
                  <c:v>2.80308</c:v>
                </c:pt>
                <c:pt idx="15893">
                  <c:v>5.5579700000000001</c:v>
                </c:pt>
                <c:pt idx="15894">
                  <c:v>5.2657999999999996</c:v>
                </c:pt>
                <c:pt idx="15895">
                  <c:v>5.7617000000000003</c:v>
                </c:pt>
                <c:pt idx="15896">
                  <c:v>6.0457999999999998</c:v>
                </c:pt>
                <c:pt idx="15897">
                  <c:v>5.0202600000000004</c:v>
                </c:pt>
                <c:pt idx="15898">
                  <c:v>6.3363699999999996</c:v>
                </c:pt>
                <c:pt idx="15899">
                  <c:v>4.6066599999999998</c:v>
                </c:pt>
                <c:pt idx="15900">
                  <c:v>6.2653499999999998</c:v>
                </c:pt>
                <c:pt idx="15901">
                  <c:v>5.0892200000000001</c:v>
                </c:pt>
                <c:pt idx="15902">
                  <c:v>5.2785599999999997</c:v>
                </c:pt>
                <c:pt idx="15903">
                  <c:v>6.8310399999999998</c:v>
                </c:pt>
                <c:pt idx="15904">
                  <c:v>5.1358300000000003</c:v>
                </c:pt>
                <c:pt idx="15905">
                  <c:v>10.99574</c:v>
                </c:pt>
                <c:pt idx="15906">
                  <c:v>8.4120200000000001</c:v>
                </c:pt>
                <c:pt idx="15907">
                  <c:v>5.8776400000000004</c:v>
                </c:pt>
                <c:pt idx="15908">
                  <c:v>5.8678999999999997</c:v>
                </c:pt>
                <c:pt idx="15909">
                  <c:v>4.2042299999999999</c:v>
                </c:pt>
                <c:pt idx="15910">
                  <c:v>5.8537699999999999</c:v>
                </c:pt>
                <c:pt idx="15911">
                  <c:v>4.1763199999999996</c:v>
                </c:pt>
                <c:pt idx="15912">
                  <c:v>6.5535600000000001</c:v>
                </c:pt>
                <c:pt idx="15913">
                  <c:v>7.1775099999999998</c:v>
                </c:pt>
                <c:pt idx="15914">
                  <c:v>6.4371200000000002</c:v>
                </c:pt>
                <c:pt idx="15915">
                  <c:v>5.6354800000000003</c:v>
                </c:pt>
                <c:pt idx="15916">
                  <c:v>7.10764</c:v>
                </c:pt>
                <c:pt idx="15917">
                  <c:v>5.6367200000000004</c:v>
                </c:pt>
                <c:pt idx="15918">
                  <c:v>5.9203900000000003</c:v>
                </c:pt>
                <c:pt idx="15919">
                  <c:v>6.5893300000000004</c:v>
                </c:pt>
                <c:pt idx="15920">
                  <c:v>4.7298900000000001</c:v>
                </c:pt>
                <c:pt idx="15921">
                  <c:v>8.3420500000000004</c:v>
                </c:pt>
                <c:pt idx="15922">
                  <c:v>3.9137599999999999</c:v>
                </c:pt>
                <c:pt idx="15923">
                  <c:v>5.4645299999999999</c:v>
                </c:pt>
                <c:pt idx="15924">
                  <c:v>4.6734799999999996</c:v>
                </c:pt>
                <c:pt idx="15925">
                  <c:v>2.1905199999999998</c:v>
                </c:pt>
                <c:pt idx="15926">
                  <c:v>6.4785899999999996</c:v>
                </c:pt>
                <c:pt idx="15927">
                  <c:v>4.9470999999999998</c:v>
                </c:pt>
                <c:pt idx="15928">
                  <c:v>6.1127200000000004</c:v>
                </c:pt>
                <c:pt idx="15929">
                  <c:v>5.9603700000000002</c:v>
                </c:pt>
                <c:pt idx="15930">
                  <c:v>4.75319</c:v>
                </c:pt>
                <c:pt idx="15931">
                  <c:v>3.61084</c:v>
                </c:pt>
                <c:pt idx="15932">
                  <c:v>4.51776</c:v>
                </c:pt>
                <c:pt idx="15933">
                  <c:v>6.6155099999999996</c:v>
                </c:pt>
                <c:pt idx="15934">
                  <c:v>2.3835099999999998</c:v>
                </c:pt>
                <c:pt idx="15935">
                  <c:v>3.70994</c:v>
                </c:pt>
                <c:pt idx="15936">
                  <c:v>3.3693599999999999</c:v>
                </c:pt>
                <c:pt idx="15937">
                  <c:v>5.3203800000000001</c:v>
                </c:pt>
                <c:pt idx="15938">
                  <c:v>5.8651999999999997</c:v>
                </c:pt>
                <c:pt idx="15939">
                  <c:v>6.4814100000000003</c:v>
                </c:pt>
                <c:pt idx="15940">
                  <c:v>2.3746</c:v>
                </c:pt>
                <c:pt idx="15941">
                  <c:v>7.8263499999999997</c:v>
                </c:pt>
                <c:pt idx="15942">
                  <c:v>3.35439</c:v>
                </c:pt>
                <c:pt idx="15943">
                  <c:v>5.8505599999999998</c:v>
                </c:pt>
                <c:pt idx="15944">
                  <c:v>5.7357300000000002</c:v>
                </c:pt>
                <c:pt idx="15945">
                  <c:v>6.1083699999999999</c:v>
                </c:pt>
                <c:pt idx="15946">
                  <c:v>4.2871199999999998</c:v>
                </c:pt>
                <c:pt idx="15947">
                  <c:v>5.4280299999999997</c:v>
                </c:pt>
                <c:pt idx="15948">
                  <c:v>5.2616800000000001</c:v>
                </c:pt>
                <c:pt idx="15949">
                  <c:v>3.9701599999999999</c:v>
                </c:pt>
                <c:pt idx="15950">
                  <c:v>4.2917899999999998</c:v>
                </c:pt>
                <c:pt idx="15951">
                  <c:v>2.2947500000000001</c:v>
                </c:pt>
                <c:pt idx="15952">
                  <c:v>5.3700999999999999</c:v>
                </c:pt>
                <c:pt idx="15953">
                  <c:v>7.1720199999999998</c:v>
                </c:pt>
                <c:pt idx="15954">
                  <c:v>5.5747900000000001</c:v>
                </c:pt>
                <c:pt idx="15955">
                  <c:v>2.0083799999999998</c:v>
                </c:pt>
                <c:pt idx="15956">
                  <c:v>4.2900400000000003</c:v>
                </c:pt>
                <c:pt idx="15957">
                  <c:v>6.2717299999999998</c:v>
                </c:pt>
                <c:pt idx="15958">
                  <c:v>3.2702</c:v>
                </c:pt>
                <c:pt idx="15959">
                  <c:v>5.5708399999999996</c:v>
                </c:pt>
                <c:pt idx="15960">
                  <c:v>5.2173999999999996</c:v>
                </c:pt>
                <c:pt idx="15961">
                  <c:v>5.8278699999999999</c:v>
                </c:pt>
                <c:pt idx="15962">
                  <c:v>7.8539300000000001</c:v>
                </c:pt>
                <c:pt idx="15963">
                  <c:v>4.9083500000000004</c:v>
                </c:pt>
                <c:pt idx="15964">
                  <c:v>6.5568799999999996</c:v>
                </c:pt>
                <c:pt idx="15965">
                  <c:v>10.72307</c:v>
                </c:pt>
                <c:pt idx="15966">
                  <c:v>9.9011399999999998</c:v>
                </c:pt>
                <c:pt idx="15967">
                  <c:v>7.9890699999999999</c:v>
                </c:pt>
                <c:pt idx="15968">
                  <c:v>7.8798500000000002</c:v>
                </c:pt>
                <c:pt idx="15969">
                  <c:v>10.281840000000001</c:v>
                </c:pt>
                <c:pt idx="15970">
                  <c:v>9.8986099999999997</c:v>
                </c:pt>
                <c:pt idx="15971">
                  <c:v>8.0204299999999993</c:v>
                </c:pt>
                <c:pt idx="15972">
                  <c:v>8.6351700000000005</c:v>
                </c:pt>
                <c:pt idx="15973">
                  <c:v>4.6471499999999999</c:v>
                </c:pt>
                <c:pt idx="15974">
                  <c:v>7.1237399999999997</c:v>
                </c:pt>
                <c:pt idx="15975">
                  <c:v>4.8660199999999998</c:v>
                </c:pt>
                <c:pt idx="15976">
                  <c:v>7.1753499999999999</c:v>
                </c:pt>
                <c:pt idx="15977">
                  <c:v>3.6636600000000001</c:v>
                </c:pt>
                <c:pt idx="15978">
                  <c:v>5.62019</c:v>
                </c:pt>
                <c:pt idx="15979">
                  <c:v>6.6271800000000001</c:v>
                </c:pt>
                <c:pt idx="15980">
                  <c:v>7.1139900000000003</c:v>
                </c:pt>
                <c:pt idx="15981">
                  <c:v>6.69937</c:v>
                </c:pt>
                <c:pt idx="15982">
                  <c:v>5.4626700000000001</c:v>
                </c:pt>
                <c:pt idx="15983">
                  <c:v>5.4472300000000002</c:v>
                </c:pt>
                <c:pt idx="15984">
                  <c:v>5.8842499999999998</c:v>
                </c:pt>
                <c:pt idx="15985">
                  <c:v>6.3880499999999998</c:v>
                </c:pt>
                <c:pt idx="15986">
                  <c:v>7.9318999999999997</c:v>
                </c:pt>
                <c:pt idx="15987">
                  <c:v>6.3174200000000003</c:v>
                </c:pt>
                <c:pt idx="15988">
                  <c:v>5.5388200000000003</c:v>
                </c:pt>
                <c:pt idx="15989">
                  <c:v>6.2280800000000003</c:v>
                </c:pt>
                <c:pt idx="15990">
                  <c:v>3.7499400000000001</c:v>
                </c:pt>
                <c:pt idx="15991">
                  <c:v>4.4830399999999999</c:v>
                </c:pt>
                <c:pt idx="15992">
                  <c:v>4.6394799999999998</c:v>
                </c:pt>
                <c:pt idx="15993">
                  <c:v>7.6892899999999997</c:v>
                </c:pt>
                <c:pt idx="15994">
                  <c:v>6.7023999999999999</c:v>
                </c:pt>
                <c:pt idx="15995">
                  <c:v>3.83406</c:v>
                </c:pt>
                <c:pt idx="15996">
                  <c:v>5.0865</c:v>
                </c:pt>
                <c:pt idx="15997">
                  <c:v>8.7230500000000006</c:v>
                </c:pt>
                <c:pt idx="15998">
                  <c:v>4.9134200000000003</c:v>
                </c:pt>
                <c:pt idx="15999">
                  <c:v>6.3089599999999999</c:v>
                </c:pt>
                <c:pt idx="16000">
                  <c:v>5.2610900000000003</c:v>
                </c:pt>
                <c:pt idx="16001">
                  <c:v>5.65449</c:v>
                </c:pt>
                <c:pt idx="16002">
                  <c:v>4.0975999999999999</c:v>
                </c:pt>
                <c:pt idx="16003">
                  <c:v>5.2741800000000003</c:v>
                </c:pt>
                <c:pt idx="16004">
                  <c:v>3.0127999999999999</c:v>
                </c:pt>
                <c:pt idx="16005">
                  <c:v>8.4258500000000005</c:v>
                </c:pt>
                <c:pt idx="16006">
                  <c:v>6.5719900000000004</c:v>
                </c:pt>
                <c:pt idx="16007">
                  <c:v>7.1472600000000002</c:v>
                </c:pt>
                <c:pt idx="16008">
                  <c:v>6.5798500000000004</c:v>
                </c:pt>
                <c:pt idx="16009">
                  <c:v>6.5876700000000001</c:v>
                </c:pt>
                <c:pt idx="16010">
                  <c:v>5.3905700000000003</c:v>
                </c:pt>
                <c:pt idx="16011">
                  <c:v>6.4132999999999996</c:v>
                </c:pt>
                <c:pt idx="16012">
                  <c:v>4.5262399999999996</c:v>
                </c:pt>
                <c:pt idx="16013">
                  <c:v>2.4684699999999999</c:v>
                </c:pt>
                <c:pt idx="16014">
                  <c:v>5.53545</c:v>
                </c:pt>
                <c:pt idx="16015">
                  <c:v>7.4010199999999999</c:v>
                </c:pt>
                <c:pt idx="16016">
                  <c:v>6.2451299999999996</c:v>
                </c:pt>
                <c:pt idx="16017">
                  <c:v>6.4251699999999996</c:v>
                </c:pt>
                <c:pt idx="16018">
                  <c:v>7.4137300000000002</c:v>
                </c:pt>
                <c:pt idx="16019">
                  <c:v>5.3801300000000003</c:v>
                </c:pt>
                <c:pt idx="16020">
                  <c:v>6.9009499999999999</c:v>
                </c:pt>
                <c:pt idx="16021">
                  <c:v>4.8337599999999998</c:v>
                </c:pt>
                <c:pt idx="16022">
                  <c:v>5.4979300000000002</c:v>
                </c:pt>
                <c:pt idx="16023">
                  <c:v>9.5126399999999993</c:v>
                </c:pt>
                <c:pt idx="16024">
                  <c:v>6.99275</c:v>
                </c:pt>
                <c:pt idx="16025">
                  <c:v>6.8826499999999999</c:v>
                </c:pt>
                <c:pt idx="16026">
                  <c:v>6.1482900000000003</c:v>
                </c:pt>
                <c:pt idx="16027">
                  <c:v>6.5270299999999999</c:v>
                </c:pt>
                <c:pt idx="16028">
                  <c:v>4.9782700000000002</c:v>
                </c:pt>
                <c:pt idx="16029">
                  <c:v>7.4300499999999996</c:v>
                </c:pt>
                <c:pt idx="16030">
                  <c:v>8.5106300000000008</c:v>
                </c:pt>
                <c:pt idx="16031">
                  <c:v>4.5774900000000001</c:v>
                </c:pt>
                <c:pt idx="16032">
                  <c:v>3.53227</c:v>
                </c:pt>
                <c:pt idx="16033">
                  <c:v>4.1138399999999997</c:v>
                </c:pt>
                <c:pt idx="16034">
                  <c:v>8.5523299999999995</c:v>
                </c:pt>
                <c:pt idx="16035">
                  <c:v>8.1178899999999992</c:v>
                </c:pt>
                <c:pt idx="16036">
                  <c:v>8.8460800000000006</c:v>
                </c:pt>
                <c:pt idx="16037">
                  <c:v>7.41052</c:v>
                </c:pt>
                <c:pt idx="16038">
                  <c:v>6.3050600000000001</c:v>
                </c:pt>
                <c:pt idx="16039">
                  <c:v>6.1025</c:v>
                </c:pt>
                <c:pt idx="16040">
                  <c:v>6.5805199999999999</c:v>
                </c:pt>
                <c:pt idx="16041">
                  <c:v>7.5157100000000003</c:v>
                </c:pt>
                <c:pt idx="16042">
                  <c:v>5.9455499999999999</c:v>
                </c:pt>
                <c:pt idx="16043">
                  <c:v>3.81182</c:v>
                </c:pt>
                <c:pt idx="16044">
                  <c:v>3.8378100000000002</c:v>
                </c:pt>
                <c:pt idx="16045">
                  <c:v>7.5449599999999997</c:v>
                </c:pt>
                <c:pt idx="16046">
                  <c:v>5.7300500000000003</c:v>
                </c:pt>
                <c:pt idx="16047">
                  <c:v>3.4172199999999999</c:v>
                </c:pt>
                <c:pt idx="16048">
                  <c:v>3.1087899999999999</c:v>
                </c:pt>
                <c:pt idx="16049">
                  <c:v>5.4328000000000003</c:v>
                </c:pt>
                <c:pt idx="16050">
                  <c:v>9.1048500000000008</c:v>
                </c:pt>
                <c:pt idx="16051">
                  <c:v>6.6576300000000002</c:v>
                </c:pt>
                <c:pt idx="16052">
                  <c:v>6.55145</c:v>
                </c:pt>
                <c:pt idx="16053">
                  <c:v>6.5607800000000003</c:v>
                </c:pt>
                <c:pt idx="16054">
                  <c:v>6.1842699999999997</c:v>
                </c:pt>
                <c:pt idx="16055">
                  <c:v>6.7275799999999997</c:v>
                </c:pt>
                <c:pt idx="16056">
                  <c:v>5.6915100000000001</c:v>
                </c:pt>
                <c:pt idx="16057">
                  <c:v>3.8858600000000001</c:v>
                </c:pt>
                <c:pt idx="16058">
                  <c:v>3.9897800000000001</c:v>
                </c:pt>
                <c:pt idx="16059">
                  <c:v>5.91045</c:v>
                </c:pt>
                <c:pt idx="16060">
                  <c:v>2.3611300000000002</c:v>
                </c:pt>
                <c:pt idx="16061">
                  <c:v>7.0669599999999999</c:v>
                </c:pt>
                <c:pt idx="16062">
                  <c:v>8.0051500000000004</c:v>
                </c:pt>
                <c:pt idx="16063">
                  <c:v>4.5275999999999996</c:v>
                </c:pt>
                <c:pt idx="16064">
                  <c:v>6.3705600000000002</c:v>
                </c:pt>
                <c:pt idx="16065">
                  <c:v>7.3771800000000001</c:v>
                </c:pt>
                <c:pt idx="16066">
                  <c:v>4.7126099999999997</c:v>
                </c:pt>
                <c:pt idx="16067">
                  <c:v>5.9368699999999999</c:v>
                </c:pt>
                <c:pt idx="16068">
                  <c:v>2.83453</c:v>
                </c:pt>
                <c:pt idx="16069">
                  <c:v>7.1096599999999999</c:v>
                </c:pt>
                <c:pt idx="16070">
                  <c:v>6.5267499999999998</c:v>
                </c:pt>
                <c:pt idx="16071">
                  <c:v>5.0148299999999999</c:v>
                </c:pt>
                <c:pt idx="16072">
                  <c:v>6.7712300000000001</c:v>
                </c:pt>
                <c:pt idx="16073">
                  <c:v>2.9105799999999999</c:v>
                </c:pt>
                <c:pt idx="16074">
                  <c:v>6.2501699999999998</c:v>
                </c:pt>
                <c:pt idx="16075">
                  <c:v>5.9571800000000001</c:v>
                </c:pt>
                <c:pt idx="16076">
                  <c:v>7.06717</c:v>
                </c:pt>
                <c:pt idx="16077">
                  <c:v>5.5708399999999996</c:v>
                </c:pt>
                <c:pt idx="16078">
                  <c:v>5.1424200000000004</c:v>
                </c:pt>
                <c:pt idx="16079">
                  <c:v>4.1203900000000004</c:v>
                </c:pt>
                <c:pt idx="16080">
                  <c:v>7.7018300000000002</c:v>
                </c:pt>
                <c:pt idx="16081">
                  <c:v>7.3576199999999998</c:v>
                </c:pt>
                <c:pt idx="16082">
                  <c:v>2.9679700000000002</c:v>
                </c:pt>
                <c:pt idx="16083">
                  <c:v>6.4320000000000004</c:v>
                </c:pt>
                <c:pt idx="16084">
                  <c:v>3.4637699999999998</c:v>
                </c:pt>
                <c:pt idx="16085">
                  <c:v>5.1641700000000004</c:v>
                </c:pt>
                <c:pt idx="16086">
                  <c:v>4.7415099999999999</c:v>
                </c:pt>
                <c:pt idx="16087">
                  <c:v>2.47004</c:v>
                </c:pt>
                <c:pt idx="16088">
                  <c:v>4.30077</c:v>
                </c:pt>
                <c:pt idx="16089">
                  <c:v>6.0721499999999997</c:v>
                </c:pt>
                <c:pt idx="16090">
                  <c:v>5.0413199999999998</c:v>
                </c:pt>
                <c:pt idx="16091">
                  <c:v>6.40029</c:v>
                </c:pt>
                <c:pt idx="16092">
                  <c:v>7.82226</c:v>
                </c:pt>
                <c:pt idx="16093">
                  <c:v>5.6183100000000001</c:v>
                </c:pt>
                <c:pt idx="16094">
                  <c:v>6.7325699999999999</c:v>
                </c:pt>
                <c:pt idx="16095">
                  <c:v>5.4399100000000002</c:v>
                </c:pt>
                <c:pt idx="16096">
                  <c:v>6.3305499999999997</c:v>
                </c:pt>
                <c:pt idx="16097">
                  <c:v>6.4690200000000004</c:v>
                </c:pt>
                <c:pt idx="16098">
                  <c:v>6.3350299999999997</c:v>
                </c:pt>
                <c:pt idx="16099">
                  <c:v>5.5935300000000003</c:v>
                </c:pt>
                <c:pt idx="16100">
                  <c:v>6.9964899999999997</c:v>
                </c:pt>
                <c:pt idx="16101">
                  <c:v>6.8159999999999998</c:v>
                </c:pt>
                <c:pt idx="16102">
                  <c:v>5.7241499999999998</c:v>
                </c:pt>
                <c:pt idx="16103">
                  <c:v>4.6132200000000001</c:v>
                </c:pt>
                <c:pt idx="16104">
                  <c:v>9.7689299999999992</c:v>
                </c:pt>
                <c:pt idx="16105">
                  <c:v>6.2767099999999996</c:v>
                </c:pt>
                <c:pt idx="16106">
                  <c:v>7.3918999999999997</c:v>
                </c:pt>
                <c:pt idx="16107">
                  <c:v>4.86761</c:v>
                </c:pt>
                <c:pt idx="16108">
                  <c:v>3.9224199999999998</c:v>
                </c:pt>
                <c:pt idx="16109">
                  <c:v>7.2154999999999996</c:v>
                </c:pt>
                <c:pt idx="16110">
                  <c:v>8.9826899999999998</c:v>
                </c:pt>
                <c:pt idx="16111">
                  <c:v>5.7785700000000002</c:v>
                </c:pt>
                <c:pt idx="16112">
                  <c:v>6.3557499999999996</c:v>
                </c:pt>
                <c:pt idx="16113">
                  <c:v>6.4279000000000002</c:v>
                </c:pt>
                <c:pt idx="16114">
                  <c:v>7.1582299999999996</c:v>
                </c:pt>
                <c:pt idx="16115">
                  <c:v>5.5099099999999996</c:v>
                </c:pt>
                <c:pt idx="16116">
                  <c:v>3.9615100000000001</c:v>
                </c:pt>
                <c:pt idx="16117">
                  <c:v>6.9837999999999996</c:v>
                </c:pt>
                <c:pt idx="16118">
                  <c:v>5.7232500000000002</c:v>
                </c:pt>
                <c:pt idx="16119">
                  <c:v>6.0241199999999999</c:v>
                </c:pt>
                <c:pt idx="16120">
                  <c:v>6.7951300000000003</c:v>
                </c:pt>
                <c:pt idx="16121">
                  <c:v>8.6532400000000003</c:v>
                </c:pt>
                <c:pt idx="16122">
                  <c:v>7.5516399999999999</c:v>
                </c:pt>
                <c:pt idx="16123">
                  <c:v>5.3641800000000002</c:v>
                </c:pt>
                <c:pt idx="16124">
                  <c:v>5.4813499999999999</c:v>
                </c:pt>
                <c:pt idx="16125">
                  <c:v>6.0896299999999997</c:v>
                </c:pt>
                <c:pt idx="16126">
                  <c:v>5.10989</c:v>
                </c:pt>
                <c:pt idx="16127">
                  <c:v>5.97898</c:v>
                </c:pt>
                <c:pt idx="16128">
                  <c:v>6.4644599999999999</c:v>
                </c:pt>
                <c:pt idx="16129">
                  <c:v>6.2268600000000003</c:v>
                </c:pt>
                <c:pt idx="16130">
                  <c:v>5.8262400000000003</c:v>
                </c:pt>
                <c:pt idx="16131">
                  <c:v>6.0779100000000001</c:v>
                </c:pt>
                <c:pt idx="16132">
                  <c:v>5.7742300000000002</c:v>
                </c:pt>
                <c:pt idx="16133">
                  <c:v>7.59687</c:v>
                </c:pt>
                <c:pt idx="16134">
                  <c:v>7.8908500000000004</c:v>
                </c:pt>
                <c:pt idx="16135">
                  <c:v>6.5499499999999999</c:v>
                </c:pt>
                <c:pt idx="16136">
                  <c:v>4.7822800000000001</c:v>
                </c:pt>
                <c:pt idx="16137">
                  <c:v>6.4003500000000004</c:v>
                </c:pt>
                <c:pt idx="16138">
                  <c:v>5.0887599999999997</c:v>
                </c:pt>
                <c:pt idx="16139">
                  <c:v>5.1895100000000003</c:v>
                </c:pt>
                <c:pt idx="16140">
                  <c:v>5.25014</c:v>
                </c:pt>
                <c:pt idx="16141">
                  <c:v>8.0840899999999998</c:v>
                </c:pt>
                <c:pt idx="16142">
                  <c:v>6.7298400000000003</c:v>
                </c:pt>
                <c:pt idx="16143">
                  <c:v>2.15821</c:v>
                </c:pt>
                <c:pt idx="16144">
                  <c:v>5.4529899999999998</c:v>
                </c:pt>
                <c:pt idx="16145">
                  <c:v>8.3172300000000003</c:v>
                </c:pt>
                <c:pt idx="16146">
                  <c:v>7.8062899999999997</c:v>
                </c:pt>
                <c:pt idx="16147">
                  <c:v>11.03074</c:v>
                </c:pt>
                <c:pt idx="16148">
                  <c:v>4.7979599999999998</c:v>
                </c:pt>
                <c:pt idx="16149">
                  <c:v>6.0306100000000002</c:v>
                </c:pt>
                <c:pt idx="16150">
                  <c:v>5.01593</c:v>
                </c:pt>
                <c:pt idx="16151">
                  <c:v>6.5311500000000002</c:v>
                </c:pt>
                <c:pt idx="16152">
                  <c:v>5.9802400000000002</c:v>
                </c:pt>
                <c:pt idx="16153">
                  <c:v>7.2600899999999999</c:v>
                </c:pt>
                <c:pt idx="16154">
                  <c:v>6.6339699999999997</c:v>
                </c:pt>
                <c:pt idx="16155">
                  <c:v>5.18804</c:v>
                </c:pt>
                <c:pt idx="16156">
                  <c:v>5.1636100000000003</c:v>
                </c:pt>
                <c:pt idx="16157">
                  <c:v>5.9492099999999999</c:v>
                </c:pt>
                <c:pt idx="16158">
                  <c:v>7.8612500000000001</c:v>
                </c:pt>
                <c:pt idx="16159">
                  <c:v>6.4310799999999997</c:v>
                </c:pt>
                <c:pt idx="16160">
                  <c:v>7.1591500000000003</c:v>
                </c:pt>
                <c:pt idx="16161">
                  <c:v>4.8842400000000001</c:v>
                </c:pt>
                <c:pt idx="16162">
                  <c:v>5.6242000000000001</c:v>
                </c:pt>
                <c:pt idx="16163">
                  <c:v>6.1711999999999998</c:v>
                </c:pt>
                <c:pt idx="16164">
                  <c:v>6.5205799999999998</c:v>
                </c:pt>
                <c:pt idx="16165">
                  <c:v>4.7548899999999996</c:v>
                </c:pt>
                <c:pt idx="16166">
                  <c:v>5.0321699999999998</c:v>
                </c:pt>
                <c:pt idx="16167">
                  <c:v>4.5261199999999997</c:v>
                </c:pt>
                <c:pt idx="16168">
                  <c:v>1.64676</c:v>
                </c:pt>
                <c:pt idx="16169">
                  <c:v>4.1732399999999998</c:v>
                </c:pt>
                <c:pt idx="16170">
                  <c:v>4.32965</c:v>
                </c:pt>
                <c:pt idx="16171">
                  <c:v>3.9161100000000002</c:v>
                </c:pt>
                <c:pt idx="16172">
                  <c:v>3.7150300000000001</c:v>
                </c:pt>
                <c:pt idx="16173">
                  <c:v>4.4625399999999997</c:v>
                </c:pt>
                <c:pt idx="16174">
                  <c:v>5.77874</c:v>
                </c:pt>
                <c:pt idx="16175">
                  <c:v>5.4669699999999999</c:v>
                </c:pt>
                <c:pt idx="16176">
                  <c:v>5.4282300000000001</c:v>
                </c:pt>
                <c:pt idx="16177">
                  <c:v>4.3093300000000001</c:v>
                </c:pt>
                <c:pt idx="16178">
                  <c:v>7.2500900000000001</c:v>
                </c:pt>
                <c:pt idx="16179">
                  <c:v>8.87148</c:v>
                </c:pt>
                <c:pt idx="16180">
                  <c:v>4.7288899999999998</c:v>
                </c:pt>
                <c:pt idx="16181">
                  <c:v>3.1087899999999999</c:v>
                </c:pt>
                <c:pt idx="16182">
                  <c:v>6.8969399999999998</c:v>
                </c:pt>
                <c:pt idx="16183">
                  <c:v>5.0945900000000002</c:v>
                </c:pt>
                <c:pt idx="16184">
                  <c:v>6.0920800000000002</c:v>
                </c:pt>
                <c:pt idx="16185">
                  <c:v>6.2887899999999997</c:v>
                </c:pt>
                <c:pt idx="16186">
                  <c:v>4.8922600000000003</c:v>
                </c:pt>
                <c:pt idx="16187">
                  <c:v>6.3558899999999996</c:v>
                </c:pt>
                <c:pt idx="16188">
                  <c:v>7.45892</c:v>
                </c:pt>
                <c:pt idx="16189">
                  <c:v>6.9751099999999999</c:v>
                </c:pt>
                <c:pt idx="16190">
                  <c:v>6.2757500000000004</c:v>
                </c:pt>
                <c:pt idx="16191">
                  <c:v>4.4621700000000004</c:v>
                </c:pt>
                <c:pt idx="16192">
                  <c:v>6.3267199999999999</c:v>
                </c:pt>
                <c:pt idx="16193">
                  <c:v>4.6642799999999998</c:v>
                </c:pt>
                <c:pt idx="16194">
                  <c:v>6.1411199999999999</c:v>
                </c:pt>
                <c:pt idx="16195">
                  <c:v>7.1963999999999997</c:v>
                </c:pt>
                <c:pt idx="16196">
                  <c:v>1.80304</c:v>
                </c:pt>
                <c:pt idx="16197">
                  <c:v>3.8828800000000001</c:v>
                </c:pt>
                <c:pt idx="16198">
                  <c:v>2.7305600000000001</c:v>
                </c:pt>
                <c:pt idx="16199">
                  <c:v>8.6456999999999997</c:v>
                </c:pt>
                <c:pt idx="16200">
                  <c:v>2.9105799999999999</c:v>
                </c:pt>
                <c:pt idx="16201">
                  <c:v>3.5616699999999999</c:v>
                </c:pt>
                <c:pt idx="16202">
                  <c:v>5.0923100000000003</c:v>
                </c:pt>
                <c:pt idx="16203">
                  <c:v>5.2816599999999996</c:v>
                </c:pt>
                <c:pt idx="16204">
                  <c:v>5.2503200000000003</c:v>
                </c:pt>
                <c:pt idx="16205">
                  <c:v>6.8949100000000003</c:v>
                </c:pt>
                <c:pt idx="16206">
                  <c:v>7.0198999999999998</c:v>
                </c:pt>
                <c:pt idx="16207">
                  <c:v>4.6391</c:v>
                </c:pt>
                <c:pt idx="16208">
                  <c:v>7.0895200000000003</c:v>
                </c:pt>
                <c:pt idx="16209">
                  <c:v>6.8719999999999999</c:v>
                </c:pt>
                <c:pt idx="16210">
                  <c:v>8.5154399999999999</c:v>
                </c:pt>
                <c:pt idx="16211">
                  <c:v>9.2043900000000001</c:v>
                </c:pt>
                <c:pt idx="16212">
                  <c:v>7.7360499999999996</c:v>
                </c:pt>
                <c:pt idx="16213">
                  <c:v>6.2269699999999997</c:v>
                </c:pt>
                <c:pt idx="16214">
                  <c:v>3.8742000000000001</c:v>
                </c:pt>
                <c:pt idx="16215">
                  <c:v>6.9336799999999998</c:v>
                </c:pt>
                <c:pt idx="16216">
                  <c:v>6.9734600000000002</c:v>
                </c:pt>
                <c:pt idx="16217">
                  <c:v>6.4679099999999998</c:v>
                </c:pt>
                <c:pt idx="16218">
                  <c:v>5.6872499999999997</c:v>
                </c:pt>
                <c:pt idx="16219">
                  <c:v>5.0808600000000004</c:v>
                </c:pt>
                <c:pt idx="16220">
                  <c:v>5.5322899999999997</c:v>
                </c:pt>
                <c:pt idx="16221">
                  <c:v>7.1231099999999996</c:v>
                </c:pt>
                <c:pt idx="16222">
                  <c:v>5.05769</c:v>
                </c:pt>
                <c:pt idx="16223">
                  <c:v>3.1532100000000001</c:v>
                </c:pt>
                <c:pt idx="16224">
                  <c:v>5.1790500000000002</c:v>
                </c:pt>
                <c:pt idx="16225">
                  <c:v>8.8889600000000009</c:v>
                </c:pt>
                <c:pt idx="16226">
                  <c:v>7.0002199999999997</c:v>
                </c:pt>
                <c:pt idx="16227">
                  <c:v>9.2784899999999997</c:v>
                </c:pt>
                <c:pt idx="16228">
                  <c:v>7.7186500000000002</c:v>
                </c:pt>
                <c:pt idx="16229">
                  <c:v>6.7576999999999998</c:v>
                </c:pt>
                <c:pt idx="16230">
                  <c:v>4.2902399999999998</c:v>
                </c:pt>
                <c:pt idx="16231">
                  <c:v>4.37615</c:v>
                </c:pt>
                <c:pt idx="16232">
                  <c:v>6.2891199999999996</c:v>
                </c:pt>
                <c:pt idx="16233">
                  <c:v>4.7989300000000004</c:v>
                </c:pt>
                <c:pt idx="16234">
                  <c:v>2.6930200000000002</c:v>
                </c:pt>
                <c:pt idx="16235">
                  <c:v>5.6036299999999999</c:v>
                </c:pt>
                <c:pt idx="16236">
                  <c:v>4.0975999999999999</c:v>
                </c:pt>
                <c:pt idx="16237">
                  <c:v>3.61972</c:v>
                </c:pt>
                <c:pt idx="16238">
                  <c:v>5.4540199999999999</c:v>
                </c:pt>
                <c:pt idx="16239">
                  <c:v>4.2540899999999997</c:v>
                </c:pt>
                <c:pt idx="16240">
                  <c:v>2.62276</c:v>
                </c:pt>
                <c:pt idx="16241">
                  <c:v>4.3270999999999997</c:v>
                </c:pt>
                <c:pt idx="16242">
                  <c:v>5.7102899999999996</c:v>
                </c:pt>
                <c:pt idx="16243">
                  <c:v>5.3723099999999997</c:v>
                </c:pt>
                <c:pt idx="16244">
                  <c:v>5.7056199999999997</c:v>
                </c:pt>
                <c:pt idx="16245">
                  <c:v>7.0114099999999997</c:v>
                </c:pt>
                <c:pt idx="16246">
                  <c:v>6.7296300000000002</c:v>
                </c:pt>
                <c:pt idx="16247">
                  <c:v>5.84274</c:v>
                </c:pt>
                <c:pt idx="16248">
                  <c:v>4.6393300000000002</c:v>
                </c:pt>
                <c:pt idx="16249">
                  <c:v>5.9913499999999997</c:v>
                </c:pt>
                <c:pt idx="16250">
                  <c:v>3.8723299999999998</c:v>
                </c:pt>
                <c:pt idx="16251">
                  <c:v>4.3689600000000004</c:v>
                </c:pt>
                <c:pt idx="16252">
                  <c:v>5.7729499999999998</c:v>
                </c:pt>
                <c:pt idx="16253">
                  <c:v>6.3470599999999999</c:v>
                </c:pt>
                <c:pt idx="16254">
                  <c:v>4.4477500000000001</c:v>
                </c:pt>
                <c:pt idx="16255">
                  <c:v>6.2436999999999996</c:v>
                </c:pt>
                <c:pt idx="16256">
                  <c:v>6.9873799999999999</c:v>
                </c:pt>
                <c:pt idx="16257">
                  <c:v>9.4426900000000007</c:v>
                </c:pt>
                <c:pt idx="16258">
                  <c:v>7.4800500000000003</c:v>
                </c:pt>
                <c:pt idx="16259">
                  <c:v>5.4661499999999998</c:v>
                </c:pt>
                <c:pt idx="16260">
                  <c:v>8.0859400000000008</c:v>
                </c:pt>
                <c:pt idx="16261">
                  <c:v>5.5584699999999998</c:v>
                </c:pt>
                <c:pt idx="16262">
                  <c:v>3.1939700000000002</c:v>
                </c:pt>
                <c:pt idx="16263">
                  <c:v>8.9562799999999996</c:v>
                </c:pt>
                <c:pt idx="16264">
                  <c:v>7.31677</c:v>
                </c:pt>
                <c:pt idx="16265">
                  <c:v>7.0923299999999996</c:v>
                </c:pt>
                <c:pt idx="16266">
                  <c:v>5.7439099999999996</c:v>
                </c:pt>
                <c:pt idx="16267">
                  <c:v>4.7053500000000001</c:v>
                </c:pt>
                <c:pt idx="16268">
                  <c:v>5.2834399999999997</c:v>
                </c:pt>
                <c:pt idx="16269">
                  <c:v>7.3924500000000002</c:v>
                </c:pt>
                <c:pt idx="16270">
                  <c:v>4.9641900000000003</c:v>
                </c:pt>
                <c:pt idx="16271">
                  <c:v>6.6078999999999999</c:v>
                </c:pt>
                <c:pt idx="16272">
                  <c:v>5.2836699999999999</c:v>
                </c:pt>
                <c:pt idx="16273">
                  <c:v>3.93336</c:v>
                </c:pt>
                <c:pt idx="16274">
                  <c:v>5.6442300000000003</c:v>
                </c:pt>
                <c:pt idx="16275">
                  <c:v>7.0253500000000004</c:v>
                </c:pt>
                <c:pt idx="16276">
                  <c:v>6.12113</c:v>
                </c:pt>
                <c:pt idx="16277">
                  <c:v>9.3425499999999992</c:v>
                </c:pt>
                <c:pt idx="16278">
                  <c:v>9.2888199999999994</c:v>
                </c:pt>
                <c:pt idx="16279">
                  <c:v>6.2511599999999996</c:v>
                </c:pt>
                <c:pt idx="16280">
                  <c:v>7.2122200000000003</c:v>
                </c:pt>
                <c:pt idx="16281">
                  <c:v>5.8694100000000002</c:v>
                </c:pt>
                <c:pt idx="16282">
                  <c:v>5.5242199999999997</c:v>
                </c:pt>
                <c:pt idx="16283">
                  <c:v>7.7082199999999998</c:v>
                </c:pt>
                <c:pt idx="16284">
                  <c:v>6.2566899999999999</c:v>
                </c:pt>
                <c:pt idx="16285">
                  <c:v>5.9694099999999999</c:v>
                </c:pt>
                <c:pt idx="16286">
                  <c:v>5.3219099999999999</c:v>
                </c:pt>
                <c:pt idx="16287">
                  <c:v>4.1795999999999998</c:v>
                </c:pt>
                <c:pt idx="16288">
                  <c:v>6.6734099999999996</c:v>
                </c:pt>
                <c:pt idx="16289">
                  <c:v>5.9017299999999997</c:v>
                </c:pt>
                <c:pt idx="16290">
                  <c:v>6.39811</c:v>
                </c:pt>
                <c:pt idx="16291">
                  <c:v>3.6751800000000001</c:v>
                </c:pt>
                <c:pt idx="16292">
                  <c:v>5.3100699999999996</c:v>
                </c:pt>
                <c:pt idx="16293">
                  <c:v>4.2856300000000003</c:v>
                </c:pt>
                <c:pt idx="16294">
                  <c:v>8.5571400000000004</c:v>
                </c:pt>
                <c:pt idx="16295">
                  <c:v>4.6210500000000003</c:v>
                </c:pt>
                <c:pt idx="16296">
                  <c:v>6.7404500000000001</c:v>
                </c:pt>
                <c:pt idx="16297">
                  <c:v>3.9905200000000001</c:v>
                </c:pt>
                <c:pt idx="16298">
                  <c:v>6.76694</c:v>
                </c:pt>
                <c:pt idx="16299">
                  <c:v>5.1439599999999999</c:v>
                </c:pt>
                <c:pt idx="16300">
                  <c:v>6.9382099999999998</c:v>
                </c:pt>
                <c:pt idx="16301">
                  <c:v>2.8044500000000001</c:v>
                </c:pt>
                <c:pt idx="16302">
                  <c:v>2.50543</c:v>
                </c:pt>
                <c:pt idx="16303">
                  <c:v>5.8476100000000004</c:v>
                </c:pt>
                <c:pt idx="16304">
                  <c:v>7.2795199999999998</c:v>
                </c:pt>
                <c:pt idx="16305">
                  <c:v>8.0782000000000007</c:v>
                </c:pt>
                <c:pt idx="16306">
                  <c:v>2.5665499999999999</c:v>
                </c:pt>
                <c:pt idx="16307">
                  <c:v>5.1855799999999999</c:v>
                </c:pt>
                <c:pt idx="16308">
                  <c:v>3.3342200000000002</c:v>
                </c:pt>
                <c:pt idx="16309">
                  <c:v>8.0533099999999997</c:v>
                </c:pt>
                <c:pt idx="16310">
                  <c:v>7.7649699999999999</c:v>
                </c:pt>
                <c:pt idx="16311">
                  <c:v>6.33277</c:v>
                </c:pt>
                <c:pt idx="16312">
                  <c:v>5.8998999999999997</c:v>
                </c:pt>
                <c:pt idx="16313">
                  <c:v>4.1697699999999998</c:v>
                </c:pt>
                <c:pt idx="16314">
                  <c:v>8.6925500000000007</c:v>
                </c:pt>
                <c:pt idx="16315">
                  <c:v>4.48895</c:v>
                </c:pt>
                <c:pt idx="16316">
                  <c:v>4.1148699999999998</c:v>
                </c:pt>
                <c:pt idx="16317">
                  <c:v>6.4305899999999996</c:v>
                </c:pt>
                <c:pt idx="16318">
                  <c:v>4.5235799999999999</c:v>
                </c:pt>
                <c:pt idx="16319">
                  <c:v>4.9218500000000001</c:v>
                </c:pt>
                <c:pt idx="16320">
                  <c:v>3.6011500000000001</c:v>
                </c:pt>
                <c:pt idx="16321">
                  <c:v>4.9861000000000004</c:v>
                </c:pt>
                <c:pt idx="16322">
                  <c:v>5.0602200000000002</c:v>
                </c:pt>
                <c:pt idx="16323">
                  <c:v>4.6490299999999998</c:v>
                </c:pt>
                <c:pt idx="16324">
                  <c:v>5.4178100000000002</c:v>
                </c:pt>
                <c:pt idx="16325">
                  <c:v>5.31853</c:v>
                </c:pt>
                <c:pt idx="16326">
                  <c:v>4.1182600000000003</c:v>
                </c:pt>
                <c:pt idx="16327">
                  <c:v>5.4979300000000002</c:v>
                </c:pt>
                <c:pt idx="16328">
                  <c:v>3.2311399999999999</c:v>
                </c:pt>
                <c:pt idx="16329">
                  <c:v>7.1462399999999997</c:v>
                </c:pt>
                <c:pt idx="16330">
                  <c:v>8.4470299999999998</c:v>
                </c:pt>
                <c:pt idx="16331">
                  <c:v>5.0771800000000002</c:v>
                </c:pt>
                <c:pt idx="16332">
                  <c:v>10.007099999999999</c:v>
                </c:pt>
                <c:pt idx="16333">
                  <c:v>6.4937300000000002</c:v>
                </c:pt>
                <c:pt idx="16334">
                  <c:v>6.3311999999999999</c:v>
                </c:pt>
                <c:pt idx="16335">
                  <c:v>5.04122</c:v>
                </c:pt>
                <c:pt idx="16336">
                  <c:v>7.5309799999999996</c:v>
                </c:pt>
                <c:pt idx="16337">
                  <c:v>6.6114699999999997</c:v>
                </c:pt>
                <c:pt idx="16338">
                  <c:v>5.97499</c:v>
                </c:pt>
                <c:pt idx="16339">
                  <c:v>6.58507</c:v>
                </c:pt>
                <c:pt idx="16340">
                  <c:v>8.8659099999999995</c:v>
                </c:pt>
                <c:pt idx="16341">
                  <c:v>8.8022200000000002</c:v>
                </c:pt>
                <c:pt idx="16342">
                  <c:v>4.5960700000000001</c:v>
                </c:pt>
                <c:pt idx="16343">
                  <c:v>9.4964600000000008</c:v>
                </c:pt>
                <c:pt idx="16344">
                  <c:v>5.0888999999999998</c:v>
                </c:pt>
                <c:pt idx="16345">
                  <c:v>9.4091299999999993</c:v>
                </c:pt>
                <c:pt idx="16346">
                  <c:v>5.2137200000000004</c:v>
                </c:pt>
                <c:pt idx="16347">
                  <c:v>2.9679700000000002</c:v>
                </c:pt>
                <c:pt idx="16348">
                  <c:v>3.93336</c:v>
                </c:pt>
                <c:pt idx="16349">
                  <c:v>3.3481900000000002</c:v>
                </c:pt>
                <c:pt idx="16350">
                  <c:v>6.8802399999999997</c:v>
                </c:pt>
                <c:pt idx="16351">
                  <c:v>7.4666699999999997</c:v>
                </c:pt>
                <c:pt idx="16352">
                  <c:v>2.25115</c:v>
                </c:pt>
                <c:pt idx="16353">
                  <c:v>6.8650599999999997</c:v>
                </c:pt>
                <c:pt idx="16354">
                  <c:v>4.1913299999999998</c:v>
                </c:pt>
                <c:pt idx="16355">
                  <c:v>3.5191400000000002</c:v>
                </c:pt>
                <c:pt idx="16356">
                  <c:v>5.5758700000000001</c:v>
                </c:pt>
                <c:pt idx="16357">
                  <c:v>5.7872199999999996</c:v>
                </c:pt>
                <c:pt idx="16358">
                  <c:v>5.7207800000000004</c:v>
                </c:pt>
                <c:pt idx="16359">
                  <c:v>6.69353</c:v>
                </c:pt>
                <c:pt idx="16360">
                  <c:v>6.4457500000000003</c:v>
                </c:pt>
                <c:pt idx="16361">
                  <c:v>6.3590200000000001</c:v>
                </c:pt>
                <c:pt idx="16362">
                  <c:v>5.8742900000000002</c:v>
                </c:pt>
                <c:pt idx="16363">
                  <c:v>2.2368999999999999</c:v>
                </c:pt>
                <c:pt idx="16364">
                  <c:v>4.35351</c:v>
                </c:pt>
                <c:pt idx="16365">
                  <c:v>4.48482</c:v>
                </c:pt>
                <c:pt idx="16366">
                  <c:v>9.0830599999999997</c:v>
                </c:pt>
                <c:pt idx="16367">
                  <c:v>5.2027599999999996</c:v>
                </c:pt>
                <c:pt idx="16368">
                  <c:v>6.55002</c:v>
                </c:pt>
                <c:pt idx="16369">
                  <c:v>5.7607400000000002</c:v>
                </c:pt>
                <c:pt idx="16370">
                  <c:v>4.9058599999999997</c:v>
                </c:pt>
                <c:pt idx="16371">
                  <c:v>6.6256700000000004</c:v>
                </c:pt>
                <c:pt idx="16372">
                  <c:v>5.6866300000000001</c:v>
                </c:pt>
                <c:pt idx="16373">
                  <c:v>5.4473799999999999</c:v>
                </c:pt>
                <c:pt idx="16374">
                  <c:v>6.9130700000000003</c:v>
                </c:pt>
                <c:pt idx="16375">
                  <c:v>3.7629700000000001</c:v>
                </c:pt>
                <c:pt idx="16376">
                  <c:v>5.2363999999999997</c:v>
                </c:pt>
                <c:pt idx="16377">
                  <c:v>6.3727499999999999</c:v>
                </c:pt>
                <c:pt idx="16378">
                  <c:v>5.6473399999999998</c:v>
                </c:pt>
                <c:pt idx="16379">
                  <c:v>4.6964300000000003</c:v>
                </c:pt>
                <c:pt idx="16380">
                  <c:v>8.1735799999999994</c:v>
                </c:pt>
                <c:pt idx="16381">
                  <c:v>10.318110000000001</c:v>
                </c:pt>
                <c:pt idx="16382">
                  <c:v>8.3285800000000005</c:v>
                </c:pt>
                <c:pt idx="16383">
                  <c:v>5.3943399999999997</c:v>
                </c:pt>
                <c:pt idx="16384">
                  <c:v>7.3295500000000002</c:v>
                </c:pt>
                <c:pt idx="16385">
                  <c:v>8.7270099999999999</c:v>
                </c:pt>
                <c:pt idx="16386">
                  <c:v>4.7369000000000003</c:v>
                </c:pt>
                <c:pt idx="16387">
                  <c:v>5.2353899999999998</c:v>
                </c:pt>
                <c:pt idx="16388">
                  <c:v>5.9826499999999996</c:v>
                </c:pt>
                <c:pt idx="16389">
                  <c:v>2.2015899999999999</c:v>
                </c:pt>
                <c:pt idx="16390">
                  <c:v>5.2602799999999998</c:v>
                </c:pt>
                <c:pt idx="16391">
                  <c:v>4.4291799999999997</c:v>
                </c:pt>
                <c:pt idx="16392">
                  <c:v>4.7041700000000004</c:v>
                </c:pt>
                <c:pt idx="16393">
                  <c:v>7.0913399999999998</c:v>
                </c:pt>
                <c:pt idx="16394">
                  <c:v>3.2780399999999998</c:v>
                </c:pt>
                <c:pt idx="16395">
                  <c:v>2.6060500000000002</c:v>
                </c:pt>
                <c:pt idx="16396">
                  <c:v>6.5339900000000002</c:v>
                </c:pt>
                <c:pt idx="16397">
                  <c:v>3.0251199999999998</c:v>
                </c:pt>
                <c:pt idx="16398">
                  <c:v>5.8116099999999999</c:v>
                </c:pt>
                <c:pt idx="16399">
                  <c:v>4.3119899999999998</c:v>
                </c:pt>
                <c:pt idx="16400">
                  <c:v>4.4739800000000001</c:v>
                </c:pt>
                <c:pt idx="16401">
                  <c:v>8.2438500000000001</c:v>
                </c:pt>
                <c:pt idx="16402">
                  <c:v>7.8157699999999997</c:v>
                </c:pt>
                <c:pt idx="16403">
                  <c:v>5.1708400000000001</c:v>
                </c:pt>
                <c:pt idx="16404">
                  <c:v>6.9614399999999996</c:v>
                </c:pt>
                <c:pt idx="16405">
                  <c:v>6.2251000000000003</c:v>
                </c:pt>
                <c:pt idx="16406">
                  <c:v>5.9352400000000003</c:v>
                </c:pt>
                <c:pt idx="16407">
                  <c:v>4.7321</c:v>
                </c:pt>
                <c:pt idx="16408">
                  <c:v>7.3924500000000002</c:v>
                </c:pt>
                <c:pt idx="16409">
                  <c:v>6.3790300000000002</c:v>
                </c:pt>
                <c:pt idx="16410">
                  <c:v>9.5848600000000008</c:v>
                </c:pt>
                <c:pt idx="16411">
                  <c:v>4.8266099999999996</c:v>
                </c:pt>
                <c:pt idx="16412">
                  <c:v>4.9371299999999998</c:v>
                </c:pt>
                <c:pt idx="16413">
                  <c:v>3.0906199999999999</c:v>
                </c:pt>
                <c:pt idx="16414">
                  <c:v>5.22363</c:v>
                </c:pt>
                <c:pt idx="16415">
                  <c:v>3.71258</c:v>
                </c:pt>
                <c:pt idx="16416">
                  <c:v>3.0402900000000002</c:v>
                </c:pt>
                <c:pt idx="16417">
                  <c:v>5.6155099999999996</c:v>
                </c:pt>
                <c:pt idx="16418">
                  <c:v>4.4878900000000002</c:v>
                </c:pt>
                <c:pt idx="16419">
                  <c:v>5.9292199999999999</c:v>
                </c:pt>
                <c:pt idx="16420">
                  <c:v>5.5929099999999998</c:v>
                </c:pt>
                <c:pt idx="16421">
                  <c:v>6.7986399999999998</c:v>
                </c:pt>
                <c:pt idx="16422">
                  <c:v>6.21007</c:v>
                </c:pt>
                <c:pt idx="16423">
                  <c:v>6.33948</c:v>
                </c:pt>
                <c:pt idx="16424">
                  <c:v>4.1332500000000003</c:v>
                </c:pt>
                <c:pt idx="16425">
                  <c:v>5.8870199999999997</c:v>
                </c:pt>
                <c:pt idx="16426">
                  <c:v>9.2113399999999999</c:v>
                </c:pt>
                <c:pt idx="16427">
                  <c:v>6.4941500000000003</c:v>
                </c:pt>
                <c:pt idx="16428">
                  <c:v>6.2860300000000002</c:v>
                </c:pt>
                <c:pt idx="16429">
                  <c:v>5.9721700000000002</c:v>
                </c:pt>
                <c:pt idx="16430">
                  <c:v>5.5897500000000004</c:v>
                </c:pt>
                <c:pt idx="16431">
                  <c:v>5.6226200000000004</c:v>
                </c:pt>
                <c:pt idx="16432">
                  <c:v>3.7311800000000002</c:v>
                </c:pt>
                <c:pt idx="16433">
                  <c:v>7.9639800000000003</c:v>
                </c:pt>
                <c:pt idx="16434">
                  <c:v>3.5096599999999998</c:v>
                </c:pt>
                <c:pt idx="16435">
                  <c:v>5.9818100000000003</c:v>
                </c:pt>
                <c:pt idx="16436">
                  <c:v>8.3447899999999997</c:v>
                </c:pt>
                <c:pt idx="16437">
                  <c:v>7.3710399999999998</c:v>
                </c:pt>
                <c:pt idx="16438">
                  <c:v>6.5495799999999997</c:v>
                </c:pt>
                <c:pt idx="16439">
                  <c:v>6.4143999999999997</c:v>
                </c:pt>
                <c:pt idx="16440">
                  <c:v>6.0481199999999999</c:v>
                </c:pt>
                <c:pt idx="16441">
                  <c:v>7.0603600000000002</c:v>
                </c:pt>
                <c:pt idx="16442">
                  <c:v>6.6343500000000004</c:v>
                </c:pt>
                <c:pt idx="16443">
                  <c:v>5.2808900000000003</c:v>
                </c:pt>
                <c:pt idx="16444">
                  <c:v>5.6740899999999996</c:v>
                </c:pt>
                <c:pt idx="16445">
                  <c:v>6.0199499999999997</c:v>
                </c:pt>
                <c:pt idx="16446">
                  <c:v>7.3941299999999996</c:v>
                </c:pt>
                <c:pt idx="16447">
                  <c:v>6.6084300000000002</c:v>
                </c:pt>
                <c:pt idx="16448">
                  <c:v>5.1068699999999998</c:v>
                </c:pt>
                <c:pt idx="16449">
                  <c:v>6.5575900000000003</c:v>
                </c:pt>
                <c:pt idx="16450">
                  <c:v>5.8111699999999997</c:v>
                </c:pt>
                <c:pt idx="16451">
                  <c:v>4.78322</c:v>
                </c:pt>
                <c:pt idx="16452">
                  <c:v>4.0937900000000003</c:v>
                </c:pt>
                <c:pt idx="16453">
                  <c:v>3.8824700000000001</c:v>
                </c:pt>
                <c:pt idx="16454">
                  <c:v>3.70506</c:v>
                </c:pt>
                <c:pt idx="16455">
                  <c:v>5.5446999999999997</c:v>
                </c:pt>
                <c:pt idx="16456">
                  <c:v>7.1186499999999997</c:v>
                </c:pt>
                <c:pt idx="16457">
                  <c:v>4.0806100000000001</c:v>
                </c:pt>
                <c:pt idx="16458">
                  <c:v>8.7697699999999994</c:v>
                </c:pt>
                <c:pt idx="16459">
                  <c:v>6.68276</c:v>
                </c:pt>
                <c:pt idx="16460">
                  <c:v>6.3266900000000001</c:v>
                </c:pt>
                <c:pt idx="16461">
                  <c:v>6.53688</c:v>
                </c:pt>
                <c:pt idx="16462">
                  <c:v>6.0294400000000001</c:v>
                </c:pt>
                <c:pt idx="16463">
                  <c:v>6.3379000000000003</c:v>
                </c:pt>
                <c:pt idx="16464">
                  <c:v>6.4231100000000003</c:v>
                </c:pt>
                <c:pt idx="16465">
                  <c:v>4.7167599999999998</c:v>
                </c:pt>
                <c:pt idx="16466">
                  <c:v>6.0017199999999997</c:v>
                </c:pt>
                <c:pt idx="16467">
                  <c:v>7.3176899999999998</c:v>
                </c:pt>
                <c:pt idx="16468">
                  <c:v>5.8198100000000004</c:v>
                </c:pt>
                <c:pt idx="16469">
                  <c:v>5.61069</c:v>
                </c:pt>
                <c:pt idx="16470">
                  <c:v>9.24057</c:v>
                </c:pt>
                <c:pt idx="16471">
                  <c:v>6.4346800000000002</c:v>
                </c:pt>
                <c:pt idx="16472">
                  <c:v>5.9170400000000001</c:v>
                </c:pt>
                <c:pt idx="16473">
                  <c:v>5.9260200000000003</c:v>
                </c:pt>
                <c:pt idx="16474">
                  <c:v>5.8048400000000004</c:v>
                </c:pt>
                <c:pt idx="16475">
                  <c:v>7.0922400000000003</c:v>
                </c:pt>
                <c:pt idx="16476">
                  <c:v>4.1009799999999998</c:v>
                </c:pt>
                <c:pt idx="16477">
                  <c:v>4.87364</c:v>
                </c:pt>
                <c:pt idx="16478">
                  <c:v>3.9335200000000001</c:v>
                </c:pt>
                <c:pt idx="16479">
                  <c:v>5.6198899999999998</c:v>
                </c:pt>
                <c:pt idx="16480">
                  <c:v>4.0051899999999998</c:v>
                </c:pt>
                <c:pt idx="16481">
                  <c:v>7.7576200000000002</c:v>
                </c:pt>
                <c:pt idx="16482">
                  <c:v>5.3341700000000003</c:v>
                </c:pt>
                <c:pt idx="16483">
                  <c:v>6.1865399999999999</c:v>
                </c:pt>
                <c:pt idx="16484">
                  <c:v>6.1865399999999999</c:v>
                </c:pt>
                <c:pt idx="16485">
                  <c:v>5.9981900000000001</c:v>
                </c:pt>
                <c:pt idx="16486">
                  <c:v>5.0295300000000003</c:v>
                </c:pt>
                <c:pt idx="16487">
                  <c:v>4.4175700000000004</c:v>
                </c:pt>
                <c:pt idx="16488">
                  <c:v>4.93405</c:v>
                </c:pt>
                <c:pt idx="16489">
                  <c:v>5.5988600000000002</c:v>
                </c:pt>
                <c:pt idx="16490">
                  <c:v>2.9123399999999999</c:v>
                </c:pt>
                <c:pt idx="16491">
                  <c:v>3.4439099999999998</c:v>
                </c:pt>
                <c:pt idx="16492">
                  <c:v>7.1713199999999997</c:v>
                </c:pt>
                <c:pt idx="16493">
                  <c:v>6.4935</c:v>
                </c:pt>
                <c:pt idx="16494">
                  <c:v>6.8792</c:v>
                </c:pt>
                <c:pt idx="16495">
                  <c:v>5.5895900000000003</c:v>
                </c:pt>
                <c:pt idx="16496">
                  <c:v>6.4250800000000003</c:v>
                </c:pt>
                <c:pt idx="16497">
                  <c:v>6.0017199999999997</c:v>
                </c:pt>
                <c:pt idx="16498">
                  <c:v>5.4839000000000002</c:v>
                </c:pt>
                <c:pt idx="16499">
                  <c:v>6.66608</c:v>
                </c:pt>
                <c:pt idx="16500">
                  <c:v>4.4897400000000003</c:v>
                </c:pt>
                <c:pt idx="16501">
                  <c:v>6.9228800000000001</c:v>
                </c:pt>
                <c:pt idx="16502">
                  <c:v>5.8344300000000002</c:v>
                </c:pt>
                <c:pt idx="16503">
                  <c:v>6.157</c:v>
                </c:pt>
                <c:pt idx="16504">
                  <c:v>5.3975799999999996</c:v>
                </c:pt>
                <c:pt idx="16505">
                  <c:v>5.8377499999999998</c:v>
                </c:pt>
                <c:pt idx="16506">
                  <c:v>7.21183</c:v>
                </c:pt>
                <c:pt idx="16507">
                  <c:v>6.7431700000000001</c:v>
                </c:pt>
                <c:pt idx="16508">
                  <c:v>6.2251000000000003</c:v>
                </c:pt>
                <c:pt idx="16509">
                  <c:v>6.20261</c:v>
                </c:pt>
                <c:pt idx="16510">
                  <c:v>6.3492100000000002</c:v>
                </c:pt>
                <c:pt idx="16511">
                  <c:v>2.7700900000000002</c:v>
                </c:pt>
                <c:pt idx="16512">
                  <c:v>3.3693599999999999</c:v>
                </c:pt>
                <c:pt idx="16513">
                  <c:v>5.0934400000000002</c:v>
                </c:pt>
                <c:pt idx="16514">
                  <c:v>9.7612799999999993</c:v>
                </c:pt>
                <c:pt idx="16515">
                  <c:v>7.3997599999999997</c:v>
                </c:pt>
                <c:pt idx="16516">
                  <c:v>7.4535099999999996</c:v>
                </c:pt>
                <c:pt idx="16517">
                  <c:v>4.5941799999999997</c:v>
                </c:pt>
                <c:pt idx="16518">
                  <c:v>4.0442900000000002</c:v>
                </c:pt>
                <c:pt idx="16519">
                  <c:v>6.7858599999999996</c:v>
                </c:pt>
                <c:pt idx="16520">
                  <c:v>4.2101800000000003</c:v>
                </c:pt>
                <c:pt idx="16521">
                  <c:v>5.2490199999999998</c:v>
                </c:pt>
                <c:pt idx="16522">
                  <c:v>7.03857</c:v>
                </c:pt>
                <c:pt idx="16523">
                  <c:v>4.6702399999999997</c:v>
                </c:pt>
                <c:pt idx="16524">
                  <c:v>5.5340299999999996</c:v>
                </c:pt>
                <c:pt idx="16525">
                  <c:v>5.7989300000000004</c:v>
                </c:pt>
                <c:pt idx="16526">
                  <c:v>5.51023</c:v>
                </c:pt>
                <c:pt idx="16527">
                  <c:v>5.5458100000000004</c:v>
                </c:pt>
                <c:pt idx="16528">
                  <c:v>6.3460200000000002</c:v>
                </c:pt>
                <c:pt idx="16529">
                  <c:v>7.3173000000000004</c:v>
                </c:pt>
                <c:pt idx="16530">
                  <c:v>6.74587</c:v>
                </c:pt>
                <c:pt idx="16531">
                  <c:v>5.9500599999999997</c:v>
                </c:pt>
                <c:pt idx="16532">
                  <c:v>5.9293300000000002</c:v>
                </c:pt>
                <c:pt idx="16533">
                  <c:v>5.79176</c:v>
                </c:pt>
                <c:pt idx="16534">
                  <c:v>6.7304000000000004</c:v>
                </c:pt>
                <c:pt idx="16535">
                  <c:v>6.1347699999999996</c:v>
                </c:pt>
                <c:pt idx="16536">
                  <c:v>7.0840899999999998</c:v>
                </c:pt>
                <c:pt idx="16537">
                  <c:v>7.3332300000000004</c:v>
                </c:pt>
                <c:pt idx="16538">
                  <c:v>6.87277</c:v>
                </c:pt>
                <c:pt idx="16539">
                  <c:v>2.5683699999999998</c:v>
                </c:pt>
                <c:pt idx="16540">
                  <c:v>6.7991599999999996</c:v>
                </c:pt>
                <c:pt idx="16541">
                  <c:v>6.1709199999999997</c:v>
                </c:pt>
                <c:pt idx="16542">
                  <c:v>5.0912100000000002</c:v>
                </c:pt>
                <c:pt idx="16543">
                  <c:v>5.8761599999999996</c:v>
                </c:pt>
                <c:pt idx="16544">
                  <c:v>3.15116</c:v>
                </c:pt>
                <c:pt idx="16545">
                  <c:v>6.33155</c:v>
                </c:pt>
                <c:pt idx="16546">
                  <c:v>4.5847699999999998</c:v>
                </c:pt>
                <c:pt idx="16547">
                  <c:v>6.2909499999999996</c:v>
                </c:pt>
                <c:pt idx="16548">
                  <c:v>4.7152700000000003</c:v>
                </c:pt>
                <c:pt idx="16549">
                  <c:v>4.7489499999999998</c:v>
                </c:pt>
                <c:pt idx="16550">
                  <c:v>6.3314399999999997</c:v>
                </c:pt>
                <c:pt idx="16551">
                  <c:v>7.3782100000000002</c:v>
                </c:pt>
                <c:pt idx="16552">
                  <c:v>4.0975999999999999</c:v>
                </c:pt>
                <c:pt idx="16553">
                  <c:v>6.8290899999999999</c:v>
                </c:pt>
                <c:pt idx="16554">
                  <c:v>6.2350599999999998</c:v>
                </c:pt>
                <c:pt idx="16555">
                  <c:v>5.1874099999999999</c:v>
                </c:pt>
                <c:pt idx="16556">
                  <c:v>6.2157499999999999</c:v>
                </c:pt>
                <c:pt idx="16557">
                  <c:v>6.2264799999999996</c:v>
                </c:pt>
                <c:pt idx="16558">
                  <c:v>3.6883499999999998</c:v>
                </c:pt>
                <c:pt idx="16559">
                  <c:v>5.5112800000000002</c:v>
                </c:pt>
                <c:pt idx="16560">
                  <c:v>7.2980999999999998</c:v>
                </c:pt>
                <c:pt idx="16561">
                  <c:v>4.4538099999999998</c:v>
                </c:pt>
                <c:pt idx="16562">
                  <c:v>7.2326499999999996</c:v>
                </c:pt>
                <c:pt idx="16563">
                  <c:v>2.8532799999999998</c:v>
                </c:pt>
                <c:pt idx="16564">
                  <c:v>4.8541699999999999</c:v>
                </c:pt>
                <c:pt idx="16565">
                  <c:v>4.3565300000000002</c:v>
                </c:pt>
                <c:pt idx="16566">
                  <c:v>3.7655699999999999</c:v>
                </c:pt>
                <c:pt idx="16567">
                  <c:v>8.0344999999999995</c:v>
                </c:pt>
                <c:pt idx="16568">
                  <c:v>6.8186499999999999</c:v>
                </c:pt>
                <c:pt idx="16569">
                  <c:v>11.043799999999999</c:v>
                </c:pt>
                <c:pt idx="16570">
                  <c:v>8.3308300000000006</c:v>
                </c:pt>
                <c:pt idx="16571">
                  <c:v>5.3220700000000001</c:v>
                </c:pt>
                <c:pt idx="16572">
                  <c:v>7.2855299999999996</c:v>
                </c:pt>
                <c:pt idx="16573">
                  <c:v>5.52135</c:v>
                </c:pt>
                <c:pt idx="16574">
                  <c:v>4.6983100000000002</c:v>
                </c:pt>
                <c:pt idx="16575">
                  <c:v>6.7330500000000004</c:v>
                </c:pt>
                <c:pt idx="16576">
                  <c:v>7.0992800000000003</c:v>
                </c:pt>
                <c:pt idx="16577">
                  <c:v>7.9275200000000003</c:v>
                </c:pt>
                <c:pt idx="16578">
                  <c:v>6.1646099999999997</c:v>
                </c:pt>
                <c:pt idx="16579">
                  <c:v>7.6170900000000001</c:v>
                </c:pt>
                <c:pt idx="16580">
                  <c:v>7.3696799999999998</c:v>
                </c:pt>
                <c:pt idx="16581">
                  <c:v>5.6385500000000004</c:v>
                </c:pt>
                <c:pt idx="16582">
                  <c:v>4.7916999999999996</c:v>
                </c:pt>
                <c:pt idx="16583">
                  <c:v>2.9100100000000002</c:v>
                </c:pt>
                <c:pt idx="16584">
                  <c:v>4.8336100000000002</c:v>
                </c:pt>
                <c:pt idx="16585">
                  <c:v>4.6812300000000002</c:v>
                </c:pt>
                <c:pt idx="16586">
                  <c:v>5.9246299999999996</c:v>
                </c:pt>
                <c:pt idx="16587">
                  <c:v>6.7681300000000002</c:v>
                </c:pt>
                <c:pt idx="16588">
                  <c:v>6.6421900000000003</c:v>
                </c:pt>
                <c:pt idx="16589">
                  <c:v>5.77651</c:v>
                </c:pt>
                <c:pt idx="16590">
                  <c:v>5.8299899999999996</c:v>
                </c:pt>
                <c:pt idx="16591">
                  <c:v>7.7022599999999999</c:v>
                </c:pt>
                <c:pt idx="16592">
                  <c:v>6.4533500000000004</c:v>
                </c:pt>
                <c:pt idx="16593">
                  <c:v>5.1875299999999998</c:v>
                </c:pt>
                <c:pt idx="16594">
                  <c:v>4.4762899999999997</c:v>
                </c:pt>
                <c:pt idx="16595">
                  <c:v>6.3145499999999997</c:v>
                </c:pt>
                <c:pt idx="16596">
                  <c:v>3.9701599999999999</c:v>
                </c:pt>
                <c:pt idx="16597">
                  <c:v>4.2572700000000001</c:v>
                </c:pt>
                <c:pt idx="16598">
                  <c:v>5.2643899999999997</c:v>
                </c:pt>
                <c:pt idx="16599">
                  <c:v>6.2853000000000003</c:v>
                </c:pt>
                <c:pt idx="16600">
                  <c:v>5.2167500000000002</c:v>
                </c:pt>
                <c:pt idx="16601">
                  <c:v>6.6878399999999996</c:v>
                </c:pt>
                <c:pt idx="16602">
                  <c:v>6.4177400000000002</c:v>
                </c:pt>
                <c:pt idx="16603">
                  <c:v>6.3272399999999998</c:v>
                </c:pt>
                <c:pt idx="16604">
                  <c:v>7.0404799999999996</c:v>
                </c:pt>
                <c:pt idx="16605">
                  <c:v>5.9648399999999997</c:v>
                </c:pt>
                <c:pt idx="16606">
                  <c:v>8.3214000000000006</c:v>
                </c:pt>
                <c:pt idx="16607">
                  <c:v>6.4250699999999998</c:v>
                </c:pt>
                <c:pt idx="16608">
                  <c:v>6.7120600000000001</c:v>
                </c:pt>
                <c:pt idx="16609">
                  <c:v>5.9159600000000001</c:v>
                </c:pt>
                <c:pt idx="16610">
                  <c:v>6.2003300000000001</c:v>
                </c:pt>
                <c:pt idx="16611">
                  <c:v>5.8853499999999999</c:v>
                </c:pt>
                <c:pt idx="16612">
                  <c:v>6.3824899999999998</c:v>
                </c:pt>
                <c:pt idx="16613">
                  <c:v>3.1920099999999998</c:v>
                </c:pt>
                <c:pt idx="16614">
                  <c:v>7.7321900000000001</c:v>
                </c:pt>
                <c:pt idx="16615">
                  <c:v>6.0336800000000004</c:v>
                </c:pt>
                <c:pt idx="16616">
                  <c:v>5.9177</c:v>
                </c:pt>
                <c:pt idx="16617">
                  <c:v>6.1671300000000002</c:v>
                </c:pt>
                <c:pt idx="16618">
                  <c:v>5.6169399999999996</c:v>
                </c:pt>
                <c:pt idx="16619">
                  <c:v>5.3056599999999996</c:v>
                </c:pt>
                <c:pt idx="16620">
                  <c:v>5.6753099999999996</c:v>
                </c:pt>
                <c:pt idx="16621">
                  <c:v>6.7678700000000003</c:v>
                </c:pt>
                <c:pt idx="16622">
                  <c:v>7.7883800000000001</c:v>
                </c:pt>
                <c:pt idx="16623">
                  <c:v>5.2353899999999998</c:v>
                </c:pt>
                <c:pt idx="16624">
                  <c:v>6.2224399999999997</c:v>
                </c:pt>
                <c:pt idx="16625">
                  <c:v>5.05199</c:v>
                </c:pt>
                <c:pt idx="16626">
                  <c:v>5.4458299999999999</c:v>
                </c:pt>
                <c:pt idx="16627">
                  <c:v>10.982659999999999</c:v>
                </c:pt>
                <c:pt idx="16628">
                  <c:v>6.9753400000000001</c:v>
                </c:pt>
                <c:pt idx="16629">
                  <c:v>5.8622500000000004</c:v>
                </c:pt>
                <c:pt idx="16630">
                  <c:v>5.9121800000000002</c:v>
                </c:pt>
                <c:pt idx="16631">
                  <c:v>5.6307</c:v>
                </c:pt>
                <c:pt idx="16632">
                  <c:v>6.6629899999999997</c:v>
                </c:pt>
                <c:pt idx="16633">
                  <c:v>5.1224699999999999</c:v>
                </c:pt>
                <c:pt idx="16634">
                  <c:v>7.9305700000000003</c:v>
                </c:pt>
                <c:pt idx="16635">
                  <c:v>7.2159899999999997</c:v>
                </c:pt>
                <c:pt idx="16636">
                  <c:v>6.8281799999999997</c:v>
                </c:pt>
                <c:pt idx="16637">
                  <c:v>6.7186199999999996</c:v>
                </c:pt>
                <c:pt idx="16638">
                  <c:v>6.6968199999999998</c:v>
                </c:pt>
                <c:pt idx="16639">
                  <c:v>8.5226000000000006</c:v>
                </c:pt>
                <c:pt idx="16640">
                  <c:v>6.8231700000000002</c:v>
                </c:pt>
                <c:pt idx="16641">
                  <c:v>4.6675000000000004</c:v>
                </c:pt>
                <c:pt idx="16642">
                  <c:v>3.4077099999999998</c:v>
                </c:pt>
                <c:pt idx="16643">
                  <c:v>3.8932000000000002</c:v>
                </c:pt>
                <c:pt idx="16644">
                  <c:v>3.4186999999999999</c:v>
                </c:pt>
                <c:pt idx="16645">
                  <c:v>3.32091</c:v>
                </c:pt>
                <c:pt idx="16646">
                  <c:v>4.2517699999999996</c:v>
                </c:pt>
                <c:pt idx="16647">
                  <c:v>2.5670500000000001</c:v>
                </c:pt>
                <c:pt idx="16648">
                  <c:v>5.2349199999999998</c:v>
                </c:pt>
                <c:pt idx="16649">
                  <c:v>7.57219</c:v>
                </c:pt>
                <c:pt idx="16650">
                  <c:v>4.9403300000000003</c:v>
                </c:pt>
                <c:pt idx="16651">
                  <c:v>5.3465100000000003</c:v>
                </c:pt>
                <c:pt idx="16652">
                  <c:v>5.3590900000000001</c:v>
                </c:pt>
                <c:pt idx="16653">
                  <c:v>4.02468</c:v>
                </c:pt>
                <c:pt idx="16654">
                  <c:v>6.2669199999999998</c:v>
                </c:pt>
                <c:pt idx="16655">
                  <c:v>7.33101</c:v>
                </c:pt>
                <c:pt idx="16656">
                  <c:v>4.7897400000000001</c:v>
                </c:pt>
                <c:pt idx="16657">
                  <c:v>8.2139399999999991</c:v>
                </c:pt>
                <c:pt idx="16658">
                  <c:v>6.0747600000000004</c:v>
                </c:pt>
                <c:pt idx="16659">
                  <c:v>7.0163599999999997</c:v>
                </c:pt>
                <c:pt idx="16660">
                  <c:v>4.7298900000000001</c:v>
                </c:pt>
                <c:pt idx="16661">
                  <c:v>6.97593</c:v>
                </c:pt>
                <c:pt idx="16662">
                  <c:v>8.5548999999999999</c:v>
                </c:pt>
                <c:pt idx="16663">
                  <c:v>5.40991</c:v>
                </c:pt>
                <c:pt idx="16664">
                  <c:v>5.8336399999999999</c:v>
                </c:pt>
                <c:pt idx="16665">
                  <c:v>5.6769999999999996</c:v>
                </c:pt>
                <c:pt idx="16666">
                  <c:v>4.3036899999999996</c:v>
                </c:pt>
                <c:pt idx="16667">
                  <c:v>7.0408600000000003</c:v>
                </c:pt>
                <c:pt idx="16668">
                  <c:v>4.6940999999999997</c:v>
                </c:pt>
                <c:pt idx="16669">
                  <c:v>7.2487899999999996</c:v>
                </c:pt>
                <c:pt idx="16670">
                  <c:v>4.9219499999999998</c:v>
                </c:pt>
                <c:pt idx="16671">
                  <c:v>6.5228900000000003</c:v>
                </c:pt>
                <c:pt idx="16672">
                  <c:v>6.3524599999999998</c:v>
                </c:pt>
                <c:pt idx="16673">
                  <c:v>6.4297899999999997</c:v>
                </c:pt>
                <c:pt idx="16674">
                  <c:v>5.2066600000000003</c:v>
                </c:pt>
                <c:pt idx="16675">
                  <c:v>5.5948700000000002</c:v>
                </c:pt>
                <c:pt idx="16676">
                  <c:v>5.6534300000000002</c:v>
                </c:pt>
                <c:pt idx="16677">
                  <c:v>5.0860399999999997</c:v>
                </c:pt>
                <c:pt idx="16678">
                  <c:v>5.8650799999999998</c:v>
                </c:pt>
                <c:pt idx="16679">
                  <c:v>4.1086200000000002</c:v>
                </c:pt>
                <c:pt idx="16680">
                  <c:v>4.5882699999999996</c:v>
                </c:pt>
                <c:pt idx="16681">
                  <c:v>10.94511</c:v>
                </c:pt>
                <c:pt idx="16682">
                  <c:v>4.6058500000000002</c:v>
                </c:pt>
                <c:pt idx="16683">
                  <c:v>6.8035300000000003</c:v>
                </c:pt>
                <c:pt idx="16684">
                  <c:v>6.8594799999999996</c:v>
                </c:pt>
                <c:pt idx="16685">
                  <c:v>6.5785200000000001</c:v>
                </c:pt>
                <c:pt idx="16686">
                  <c:v>5.6022600000000002</c:v>
                </c:pt>
                <c:pt idx="16687">
                  <c:v>11.475519999999999</c:v>
                </c:pt>
                <c:pt idx="16688">
                  <c:v>5.6203200000000004</c:v>
                </c:pt>
                <c:pt idx="16689">
                  <c:v>5.6855700000000002</c:v>
                </c:pt>
                <c:pt idx="16690">
                  <c:v>3.3042099999999999</c:v>
                </c:pt>
                <c:pt idx="16691">
                  <c:v>5.7767400000000002</c:v>
                </c:pt>
                <c:pt idx="16692">
                  <c:v>4.7905699999999998</c:v>
                </c:pt>
                <c:pt idx="16693">
                  <c:v>3.5147900000000001</c:v>
                </c:pt>
                <c:pt idx="16694">
                  <c:v>6.2019799999999998</c:v>
                </c:pt>
                <c:pt idx="16695">
                  <c:v>4.7828799999999996</c:v>
                </c:pt>
                <c:pt idx="16696">
                  <c:v>7.8947000000000003</c:v>
                </c:pt>
                <c:pt idx="16697">
                  <c:v>8.3159200000000002</c:v>
                </c:pt>
                <c:pt idx="16698">
                  <c:v>5.26844</c:v>
                </c:pt>
                <c:pt idx="16699">
                  <c:v>3.5259800000000001</c:v>
                </c:pt>
                <c:pt idx="16700">
                  <c:v>6.1012399999999998</c:v>
                </c:pt>
                <c:pt idx="16701">
                  <c:v>3.5244300000000002</c:v>
                </c:pt>
                <c:pt idx="16702">
                  <c:v>4.4739800000000001</c:v>
                </c:pt>
                <c:pt idx="16703">
                  <c:v>6.45974</c:v>
                </c:pt>
                <c:pt idx="16704">
                  <c:v>6.4882400000000002</c:v>
                </c:pt>
                <c:pt idx="16705">
                  <c:v>5.0269899999999996</c:v>
                </c:pt>
                <c:pt idx="16706">
                  <c:v>7.3137600000000003</c:v>
                </c:pt>
                <c:pt idx="16707">
                  <c:v>5.6496399999999998</c:v>
                </c:pt>
                <c:pt idx="16708">
                  <c:v>4.9001700000000001</c:v>
                </c:pt>
                <c:pt idx="16709">
                  <c:v>8.4069299999999991</c:v>
                </c:pt>
                <c:pt idx="16710">
                  <c:v>4.8864599999999996</c:v>
                </c:pt>
                <c:pt idx="16711">
                  <c:v>6.7349199999999998</c:v>
                </c:pt>
                <c:pt idx="16712">
                  <c:v>6.3826900000000002</c:v>
                </c:pt>
                <c:pt idx="16713">
                  <c:v>5.21509</c:v>
                </c:pt>
                <c:pt idx="16714">
                  <c:v>3.24966</c:v>
                </c:pt>
                <c:pt idx="16715">
                  <c:v>6.7609599999999999</c:v>
                </c:pt>
                <c:pt idx="16716">
                  <c:v>4.80518</c:v>
                </c:pt>
                <c:pt idx="16717">
                  <c:v>4.5847699999999998</c:v>
                </c:pt>
                <c:pt idx="16718">
                  <c:v>4.3258400000000004</c:v>
                </c:pt>
                <c:pt idx="16719">
                  <c:v>4.0608399999999998</c:v>
                </c:pt>
                <c:pt idx="16720">
                  <c:v>4.5871599999999999</c:v>
                </c:pt>
                <c:pt idx="16721">
                  <c:v>5.0726500000000003</c:v>
                </c:pt>
                <c:pt idx="16722">
                  <c:v>8.3020800000000001</c:v>
                </c:pt>
                <c:pt idx="16723">
                  <c:v>4.2669699999999997</c:v>
                </c:pt>
                <c:pt idx="16724">
                  <c:v>3.2076699999999998</c:v>
                </c:pt>
                <c:pt idx="16725">
                  <c:v>5.1362899999999998</c:v>
                </c:pt>
                <c:pt idx="16726">
                  <c:v>5.2262199999999996</c:v>
                </c:pt>
                <c:pt idx="16727">
                  <c:v>6.2092999999999998</c:v>
                </c:pt>
                <c:pt idx="16728">
                  <c:v>10.51971</c:v>
                </c:pt>
                <c:pt idx="16729">
                  <c:v>5.8049600000000003</c:v>
                </c:pt>
                <c:pt idx="16730">
                  <c:v>9.2603500000000007</c:v>
                </c:pt>
                <c:pt idx="16731">
                  <c:v>8.4696899999999999</c:v>
                </c:pt>
                <c:pt idx="16732">
                  <c:v>3.70994</c:v>
                </c:pt>
                <c:pt idx="16733">
                  <c:v>6.7872700000000004</c:v>
                </c:pt>
                <c:pt idx="16734">
                  <c:v>7.06576</c:v>
                </c:pt>
                <c:pt idx="16735">
                  <c:v>6.4584400000000004</c:v>
                </c:pt>
                <c:pt idx="16736">
                  <c:v>3.7539899999999999</c:v>
                </c:pt>
                <c:pt idx="16737">
                  <c:v>4.5483700000000002</c:v>
                </c:pt>
                <c:pt idx="16738">
                  <c:v>6.2011000000000003</c:v>
                </c:pt>
                <c:pt idx="16739">
                  <c:v>5.0732999999999997</c:v>
                </c:pt>
                <c:pt idx="16740">
                  <c:v>7.9064399999999999</c:v>
                </c:pt>
                <c:pt idx="16741">
                  <c:v>6.2885999999999997</c:v>
                </c:pt>
                <c:pt idx="16742">
                  <c:v>5.7434900000000004</c:v>
                </c:pt>
                <c:pt idx="16743">
                  <c:v>6.2931900000000001</c:v>
                </c:pt>
                <c:pt idx="16744">
                  <c:v>4.6734799999999996</c:v>
                </c:pt>
                <c:pt idx="16745">
                  <c:v>6.5624000000000002</c:v>
                </c:pt>
                <c:pt idx="16746">
                  <c:v>8.4905299999999997</c:v>
                </c:pt>
                <c:pt idx="16747">
                  <c:v>3.6086499999999999</c:v>
                </c:pt>
                <c:pt idx="16748">
                  <c:v>8.3823600000000003</c:v>
                </c:pt>
                <c:pt idx="16749">
                  <c:v>5.2074100000000003</c:v>
                </c:pt>
                <c:pt idx="16750">
                  <c:v>3.6953999999999998</c:v>
                </c:pt>
                <c:pt idx="16751">
                  <c:v>4.4355099999999998</c:v>
                </c:pt>
                <c:pt idx="16752">
                  <c:v>6.0595100000000004</c:v>
                </c:pt>
                <c:pt idx="16753">
                  <c:v>5.4305599999999998</c:v>
                </c:pt>
                <c:pt idx="16754">
                  <c:v>9.2176899999999993</c:v>
                </c:pt>
                <c:pt idx="16755">
                  <c:v>7.0820699999999999</c:v>
                </c:pt>
                <c:pt idx="16756">
                  <c:v>3.1286900000000002</c:v>
                </c:pt>
                <c:pt idx="16757">
                  <c:v>7.2481200000000001</c:v>
                </c:pt>
                <c:pt idx="16758">
                  <c:v>6.1476300000000004</c:v>
                </c:pt>
                <c:pt idx="16759">
                  <c:v>5.8363800000000001</c:v>
                </c:pt>
                <c:pt idx="16760">
                  <c:v>4.2628399999999997</c:v>
                </c:pt>
                <c:pt idx="16761">
                  <c:v>4.3437799999999998</c:v>
                </c:pt>
                <c:pt idx="16762">
                  <c:v>10.05064</c:v>
                </c:pt>
                <c:pt idx="16763">
                  <c:v>7.5409100000000002</c:v>
                </c:pt>
                <c:pt idx="16764">
                  <c:v>4.3832000000000004</c:v>
                </c:pt>
                <c:pt idx="16765">
                  <c:v>4.8604500000000002</c:v>
                </c:pt>
                <c:pt idx="16766">
                  <c:v>6.2889299999999997</c:v>
                </c:pt>
                <c:pt idx="16767">
                  <c:v>9.6142000000000003</c:v>
                </c:pt>
                <c:pt idx="16768">
                  <c:v>6.9396000000000004</c:v>
                </c:pt>
                <c:pt idx="16769">
                  <c:v>5.5324499999999999</c:v>
                </c:pt>
                <c:pt idx="16770">
                  <c:v>6.6333399999999996</c:v>
                </c:pt>
                <c:pt idx="16771">
                  <c:v>8.5095399999999994</c:v>
                </c:pt>
                <c:pt idx="16772">
                  <c:v>11.40124</c:v>
                </c:pt>
                <c:pt idx="16773">
                  <c:v>3.3875099999999998</c:v>
                </c:pt>
                <c:pt idx="16774">
                  <c:v>6.65672</c:v>
                </c:pt>
                <c:pt idx="16775">
                  <c:v>6.7224700000000004</c:v>
                </c:pt>
                <c:pt idx="16776">
                  <c:v>4.69503</c:v>
                </c:pt>
                <c:pt idx="16777">
                  <c:v>4.7361899999999997</c:v>
                </c:pt>
                <c:pt idx="16778">
                  <c:v>3.5680200000000002</c:v>
                </c:pt>
                <c:pt idx="16779">
                  <c:v>4.9477599999999997</c:v>
                </c:pt>
                <c:pt idx="16780">
                  <c:v>3.2559</c:v>
                </c:pt>
                <c:pt idx="16781">
                  <c:v>8.0256900000000009</c:v>
                </c:pt>
                <c:pt idx="16782">
                  <c:v>4.7926299999999999</c:v>
                </c:pt>
                <c:pt idx="16783">
                  <c:v>6.5527800000000003</c:v>
                </c:pt>
                <c:pt idx="16784">
                  <c:v>3.3938199999999998</c:v>
                </c:pt>
                <c:pt idx="16785">
                  <c:v>7.5792799999999998</c:v>
                </c:pt>
                <c:pt idx="16786">
                  <c:v>6.0084</c:v>
                </c:pt>
                <c:pt idx="16787">
                  <c:v>8.2940500000000004</c:v>
                </c:pt>
                <c:pt idx="16788">
                  <c:v>5.1495499999999996</c:v>
                </c:pt>
                <c:pt idx="16789">
                  <c:v>6.2952000000000004</c:v>
                </c:pt>
                <c:pt idx="16790">
                  <c:v>8.1482200000000002</c:v>
                </c:pt>
                <c:pt idx="16791">
                  <c:v>6.8379399999999997</c:v>
                </c:pt>
                <c:pt idx="16792">
                  <c:v>7.4632399999999999</c:v>
                </c:pt>
                <c:pt idx="16793">
                  <c:v>5.6871499999999999</c:v>
                </c:pt>
                <c:pt idx="16794">
                  <c:v>4.0997300000000001</c:v>
                </c:pt>
                <c:pt idx="16795">
                  <c:v>9.3528000000000002</c:v>
                </c:pt>
                <c:pt idx="16796">
                  <c:v>5.9037300000000004</c:v>
                </c:pt>
                <c:pt idx="16797">
                  <c:v>5.0423400000000003</c:v>
                </c:pt>
                <c:pt idx="16798">
                  <c:v>5.0819099999999997</c:v>
                </c:pt>
                <c:pt idx="16799">
                  <c:v>5.5078899999999997</c:v>
                </c:pt>
                <c:pt idx="16800">
                  <c:v>4.3724999999999996</c:v>
                </c:pt>
                <c:pt idx="16801">
                  <c:v>3.9552</c:v>
                </c:pt>
                <c:pt idx="16802">
                  <c:v>3.5562200000000002</c:v>
                </c:pt>
                <c:pt idx="16803">
                  <c:v>5.8943199999999996</c:v>
                </c:pt>
                <c:pt idx="16804">
                  <c:v>5.9017299999999997</c:v>
                </c:pt>
                <c:pt idx="16805">
                  <c:v>4.5532899999999996</c:v>
                </c:pt>
                <c:pt idx="16806">
                  <c:v>3.4119299999999999</c:v>
                </c:pt>
                <c:pt idx="16807">
                  <c:v>8.3394100000000009</c:v>
                </c:pt>
                <c:pt idx="16808">
                  <c:v>9.4290000000000003</c:v>
                </c:pt>
                <c:pt idx="16809">
                  <c:v>8.1575299999999995</c:v>
                </c:pt>
                <c:pt idx="16810">
                  <c:v>5.3329199999999997</c:v>
                </c:pt>
                <c:pt idx="16811">
                  <c:v>6.6826499999999998</c:v>
                </c:pt>
                <c:pt idx="16812">
                  <c:v>4.37235</c:v>
                </c:pt>
                <c:pt idx="16813">
                  <c:v>5.0826500000000001</c:v>
                </c:pt>
                <c:pt idx="16814">
                  <c:v>3.3223699999999998</c:v>
                </c:pt>
                <c:pt idx="16815">
                  <c:v>4.3309100000000003</c:v>
                </c:pt>
                <c:pt idx="16816">
                  <c:v>6.9727600000000001</c:v>
                </c:pt>
                <c:pt idx="16817">
                  <c:v>5.3971600000000004</c:v>
                </c:pt>
                <c:pt idx="16818">
                  <c:v>6.7791499999999996</c:v>
                </c:pt>
                <c:pt idx="16819">
                  <c:v>8.5077599999999993</c:v>
                </c:pt>
                <c:pt idx="16820">
                  <c:v>6.1880100000000002</c:v>
                </c:pt>
                <c:pt idx="16821">
                  <c:v>4.8222800000000001</c:v>
                </c:pt>
                <c:pt idx="16822">
                  <c:v>3.1682800000000002</c:v>
                </c:pt>
                <c:pt idx="16823">
                  <c:v>4.8278299999999996</c:v>
                </c:pt>
                <c:pt idx="16824">
                  <c:v>8.0914599999999997</c:v>
                </c:pt>
                <c:pt idx="16825">
                  <c:v>3.4323100000000002</c:v>
                </c:pt>
                <c:pt idx="16826">
                  <c:v>4.7529899999999996</c:v>
                </c:pt>
                <c:pt idx="16827">
                  <c:v>5.6935099999999998</c:v>
                </c:pt>
                <c:pt idx="16828">
                  <c:v>8.4754199999999997</c:v>
                </c:pt>
                <c:pt idx="16829">
                  <c:v>6.6537699999999997</c:v>
                </c:pt>
                <c:pt idx="16830">
                  <c:v>6.2416600000000004</c:v>
                </c:pt>
                <c:pt idx="16831">
                  <c:v>6.9206000000000003</c:v>
                </c:pt>
                <c:pt idx="16832">
                  <c:v>6.8724499999999997</c:v>
                </c:pt>
                <c:pt idx="16833">
                  <c:v>8.9847900000000003</c:v>
                </c:pt>
                <c:pt idx="16834">
                  <c:v>9.1913499999999999</c:v>
                </c:pt>
                <c:pt idx="16835">
                  <c:v>4.4500400000000004</c:v>
                </c:pt>
                <c:pt idx="16836">
                  <c:v>10.62458</c:v>
                </c:pt>
                <c:pt idx="16837">
                  <c:v>3.4575200000000001</c:v>
                </c:pt>
                <c:pt idx="16838">
                  <c:v>4.7546099999999996</c:v>
                </c:pt>
                <c:pt idx="16839">
                  <c:v>6.21861</c:v>
                </c:pt>
                <c:pt idx="16840">
                  <c:v>6.23048</c:v>
                </c:pt>
                <c:pt idx="16841">
                  <c:v>4.2360600000000002</c:v>
                </c:pt>
                <c:pt idx="16842">
                  <c:v>2.74159</c:v>
                </c:pt>
                <c:pt idx="16843">
                  <c:v>5.4421099999999996</c:v>
                </c:pt>
                <c:pt idx="16844">
                  <c:v>8.8790899999999997</c:v>
                </c:pt>
                <c:pt idx="16845">
                  <c:v>5.3727299999999998</c:v>
                </c:pt>
                <c:pt idx="16846">
                  <c:v>6.6308199999999999</c:v>
                </c:pt>
                <c:pt idx="16847">
                  <c:v>6.7212800000000001</c:v>
                </c:pt>
                <c:pt idx="16848">
                  <c:v>6.8721199999999998</c:v>
                </c:pt>
                <c:pt idx="16849">
                  <c:v>5.9948199999999998</c:v>
                </c:pt>
                <c:pt idx="16850">
                  <c:v>5.8576300000000003</c:v>
                </c:pt>
                <c:pt idx="16851">
                  <c:v>8.5075900000000004</c:v>
                </c:pt>
                <c:pt idx="16852">
                  <c:v>7.2125500000000002</c:v>
                </c:pt>
                <c:pt idx="16853">
                  <c:v>6.4322999999999997</c:v>
                </c:pt>
                <c:pt idx="16854">
                  <c:v>3.7478799999999999</c:v>
                </c:pt>
                <c:pt idx="16855">
                  <c:v>4.7023000000000001</c:v>
                </c:pt>
                <c:pt idx="16856">
                  <c:v>4.4251300000000002</c:v>
                </c:pt>
                <c:pt idx="16857">
                  <c:v>4.7258599999999999</c:v>
                </c:pt>
                <c:pt idx="16858">
                  <c:v>11.727069999999999</c:v>
                </c:pt>
                <c:pt idx="16859">
                  <c:v>6.1538199999999996</c:v>
                </c:pt>
                <c:pt idx="16860">
                  <c:v>7.21</c:v>
                </c:pt>
                <c:pt idx="16861">
                  <c:v>3.3587500000000001</c:v>
                </c:pt>
                <c:pt idx="16862">
                  <c:v>5.2413100000000004</c:v>
                </c:pt>
                <c:pt idx="16863">
                  <c:v>6.8312099999999996</c:v>
                </c:pt>
                <c:pt idx="16864">
                  <c:v>8.9290599999999998</c:v>
                </c:pt>
                <c:pt idx="16865">
                  <c:v>2.6587200000000002</c:v>
                </c:pt>
                <c:pt idx="16866">
                  <c:v>6.9664299999999999</c:v>
                </c:pt>
                <c:pt idx="16867">
                  <c:v>7.9731399999999999</c:v>
                </c:pt>
                <c:pt idx="16868">
                  <c:v>5.3070399999999998</c:v>
                </c:pt>
                <c:pt idx="16869">
                  <c:v>7.6212799999999996</c:v>
                </c:pt>
                <c:pt idx="16870">
                  <c:v>9.7425499999999996</c:v>
                </c:pt>
                <c:pt idx="16871">
                  <c:v>8.1272900000000003</c:v>
                </c:pt>
                <c:pt idx="16872">
                  <c:v>3.9837899999999999</c:v>
                </c:pt>
                <c:pt idx="16873">
                  <c:v>4.9886299999999997</c:v>
                </c:pt>
                <c:pt idx="16874">
                  <c:v>8.5706299999999995</c:v>
                </c:pt>
                <c:pt idx="16875">
                  <c:v>5.7513500000000004</c:v>
                </c:pt>
                <c:pt idx="16876">
                  <c:v>4.5918299999999999</c:v>
                </c:pt>
                <c:pt idx="16877">
                  <c:v>3.8944200000000002</c:v>
                </c:pt>
                <c:pt idx="16878">
                  <c:v>5.4585499999999998</c:v>
                </c:pt>
                <c:pt idx="16879">
                  <c:v>3.0245500000000001</c:v>
                </c:pt>
                <c:pt idx="16880">
                  <c:v>6.8097300000000001</c:v>
                </c:pt>
                <c:pt idx="16881">
                  <c:v>8.6793300000000002</c:v>
                </c:pt>
                <c:pt idx="16882">
                  <c:v>6.0991600000000004</c:v>
                </c:pt>
                <c:pt idx="16883">
                  <c:v>4.5999499999999998</c:v>
                </c:pt>
                <c:pt idx="16884">
                  <c:v>6.56813</c:v>
                </c:pt>
                <c:pt idx="16885">
                  <c:v>5.4778000000000002</c:v>
                </c:pt>
                <c:pt idx="16886">
                  <c:v>4.5235799999999999</c:v>
                </c:pt>
                <c:pt idx="16887">
                  <c:v>3.24851</c:v>
                </c:pt>
                <c:pt idx="16888">
                  <c:v>5.4793200000000004</c:v>
                </c:pt>
                <c:pt idx="16889">
                  <c:v>5.6456</c:v>
                </c:pt>
                <c:pt idx="16890">
                  <c:v>5.7254100000000001</c:v>
                </c:pt>
                <c:pt idx="16891">
                  <c:v>8.0909300000000002</c:v>
                </c:pt>
                <c:pt idx="16892">
                  <c:v>5.8413500000000003</c:v>
                </c:pt>
                <c:pt idx="16893">
                  <c:v>5.9154299999999997</c:v>
                </c:pt>
                <c:pt idx="16894">
                  <c:v>6.5419299999999998</c:v>
                </c:pt>
                <c:pt idx="16895">
                  <c:v>4.9786599999999996</c:v>
                </c:pt>
                <c:pt idx="16896">
                  <c:v>8.1785399999999999</c:v>
                </c:pt>
                <c:pt idx="16897">
                  <c:v>5.7708700000000004</c:v>
                </c:pt>
                <c:pt idx="16898">
                  <c:v>6.1427500000000004</c:v>
                </c:pt>
                <c:pt idx="16899">
                  <c:v>5.6216900000000001</c:v>
                </c:pt>
                <c:pt idx="16900">
                  <c:v>3.8708399999999998</c:v>
                </c:pt>
                <c:pt idx="16901">
                  <c:v>4.4595000000000002</c:v>
                </c:pt>
                <c:pt idx="16902">
                  <c:v>8.0429600000000008</c:v>
                </c:pt>
                <c:pt idx="16903">
                  <c:v>5.42746</c:v>
                </c:pt>
                <c:pt idx="16904">
                  <c:v>6.4881700000000002</c:v>
                </c:pt>
                <c:pt idx="16905">
                  <c:v>4.82355</c:v>
                </c:pt>
                <c:pt idx="16906">
                  <c:v>5.9414699999999998</c:v>
                </c:pt>
                <c:pt idx="16907">
                  <c:v>3.7150300000000001</c:v>
                </c:pt>
                <c:pt idx="16908">
                  <c:v>6.1234299999999999</c:v>
                </c:pt>
                <c:pt idx="16909">
                  <c:v>6.3654700000000002</c:v>
                </c:pt>
                <c:pt idx="16910">
                  <c:v>5.9253799999999996</c:v>
                </c:pt>
                <c:pt idx="16911">
                  <c:v>5.7275799999999997</c:v>
                </c:pt>
                <c:pt idx="16912">
                  <c:v>6.3098200000000002</c:v>
                </c:pt>
                <c:pt idx="16913">
                  <c:v>6.4880300000000002</c:v>
                </c:pt>
                <c:pt idx="16914">
                  <c:v>4.7288899999999998</c:v>
                </c:pt>
                <c:pt idx="16915">
                  <c:v>7.5140200000000004</c:v>
                </c:pt>
                <c:pt idx="16916">
                  <c:v>9.6734100000000005</c:v>
                </c:pt>
                <c:pt idx="16917">
                  <c:v>5.7843799999999996</c:v>
                </c:pt>
                <c:pt idx="16918">
                  <c:v>5.9770200000000004</c:v>
                </c:pt>
                <c:pt idx="16919">
                  <c:v>4.9396800000000001</c:v>
                </c:pt>
                <c:pt idx="16920">
                  <c:v>6.4526500000000002</c:v>
                </c:pt>
                <c:pt idx="16921">
                  <c:v>8.9428999999999998</c:v>
                </c:pt>
                <c:pt idx="16922">
                  <c:v>6.5409199999999998</c:v>
                </c:pt>
                <c:pt idx="16923">
                  <c:v>3.58724</c:v>
                </c:pt>
                <c:pt idx="16924">
                  <c:v>7.3249500000000003</c:v>
                </c:pt>
                <c:pt idx="16925">
                  <c:v>10.136609999999999</c:v>
                </c:pt>
                <c:pt idx="16926">
                  <c:v>8.3747500000000006</c:v>
                </c:pt>
                <c:pt idx="16927">
                  <c:v>4.6578400000000002</c:v>
                </c:pt>
                <c:pt idx="16928">
                  <c:v>4.5985399999999998</c:v>
                </c:pt>
                <c:pt idx="16929">
                  <c:v>5.5161800000000003</c:v>
                </c:pt>
                <c:pt idx="16930">
                  <c:v>5.9666899999999998</c:v>
                </c:pt>
                <c:pt idx="16931">
                  <c:v>5.3065800000000003</c:v>
                </c:pt>
                <c:pt idx="16932">
                  <c:v>5.7668600000000003</c:v>
                </c:pt>
                <c:pt idx="16933">
                  <c:v>2.9014899999999999</c:v>
                </c:pt>
                <c:pt idx="16934">
                  <c:v>4.7357500000000003</c:v>
                </c:pt>
                <c:pt idx="16935">
                  <c:v>8.7845300000000002</c:v>
                </c:pt>
                <c:pt idx="16936">
                  <c:v>6.34206</c:v>
                </c:pt>
                <c:pt idx="16937">
                  <c:v>5.1640199999999998</c:v>
                </c:pt>
                <c:pt idx="16938">
                  <c:v>8.5970700000000004</c:v>
                </c:pt>
                <c:pt idx="16939">
                  <c:v>4.7126099999999997</c:v>
                </c:pt>
                <c:pt idx="16940">
                  <c:v>5.3645500000000004</c:v>
                </c:pt>
                <c:pt idx="16941">
                  <c:v>7.1852799999999997</c:v>
                </c:pt>
                <c:pt idx="16942">
                  <c:v>7.1341299999999999</c:v>
                </c:pt>
                <c:pt idx="16943">
                  <c:v>6.0274099999999997</c:v>
                </c:pt>
                <c:pt idx="16944">
                  <c:v>3.54975</c:v>
                </c:pt>
                <c:pt idx="16945">
                  <c:v>3.1197499999999998</c:v>
                </c:pt>
                <c:pt idx="16946">
                  <c:v>4.99221</c:v>
                </c:pt>
                <c:pt idx="16947">
                  <c:v>8.0528600000000008</c:v>
                </c:pt>
                <c:pt idx="16948">
                  <c:v>5.11144</c:v>
                </c:pt>
                <c:pt idx="16949">
                  <c:v>9.2541399999999996</c:v>
                </c:pt>
                <c:pt idx="16950">
                  <c:v>6.0592899999999998</c:v>
                </c:pt>
                <c:pt idx="16951">
                  <c:v>2.5106899999999999</c:v>
                </c:pt>
                <c:pt idx="16952">
                  <c:v>3.7174100000000001</c:v>
                </c:pt>
                <c:pt idx="16953">
                  <c:v>7.1078200000000002</c:v>
                </c:pt>
                <c:pt idx="16954">
                  <c:v>4.0587499999999999</c:v>
                </c:pt>
                <c:pt idx="16955">
                  <c:v>5.0699399999999999</c:v>
                </c:pt>
                <c:pt idx="16956">
                  <c:v>6.0890700000000004</c:v>
                </c:pt>
                <c:pt idx="16957">
                  <c:v>2.9247999999999998</c:v>
                </c:pt>
                <c:pt idx="16958">
                  <c:v>5.0831200000000001</c:v>
                </c:pt>
                <c:pt idx="16959">
                  <c:v>4.3992300000000002</c:v>
                </c:pt>
                <c:pt idx="16960">
                  <c:v>7.1715900000000001</c:v>
                </c:pt>
                <c:pt idx="16961">
                  <c:v>6.2523200000000001</c:v>
                </c:pt>
                <c:pt idx="16962">
                  <c:v>6.73909</c:v>
                </c:pt>
                <c:pt idx="16963">
                  <c:v>5.4717099999999999</c:v>
                </c:pt>
                <c:pt idx="16964">
                  <c:v>8.79359</c:v>
                </c:pt>
                <c:pt idx="16965">
                  <c:v>1.95526</c:v>
                </c:pt>
                <c:pt idx="16966">
                  <c:v>5.3018999999999998</c:v>
                </c:pt>
                <c:pt idx="16967">
                  <c:v>4.1697699999999998</c:v>
                </c:pt>
                <c:pt idx="16968">
                  <c:v>4.49472</c:v>
                </c:pt>
                <c:pt idx="16969">
                  <c:v>3.8087599999999999</c:v>
                </c:pt>
                <c:pt idx="16970">
                  <c:v>8.1298200000000005</c:v>
                </c:pt>
                <c:pt idx="16971">
                  <c:v>4.5127899999999999</c:v>
                </c:pt>
                <c:pt idx="16972">
                  <c:v>3.3493499999999998</c:v>
                </c:pt>
                <c:pt idx="16973">
                  <c:v>4.6753099999999996</c:v>
                </c:pt>
                <c:pt idx="16974">
                  <c:v>3.62201</c:v>
                </c:pt>
                <c:pt idx="16975">
                  <c:v>7.0787300000000002</c:v>
                </c:pt>
                <c:pt idx="16976">
                  <c:v>9.8863099999999999</c:v>
                </c:pt>
                <c:pt idx="16977">
                  <c:v>10.360799999999999</c:v>
                </c:pt>
                <c:pt idx="16978">
                  <c:v>3.9658500000000001</c:v>
                </c:pt>
                <c:pt idx="16979">
                  <c:v>6.5477499999999997</c:v>
                </c:pt>
                <c:pt idx="16980">
                  <c:v>2.6027499999999999</c:v>
                </c:pt>
                <c:pt idx="16981">
                  <c:v>7.03864</c:v>
                </c:pt>
                <c:pt idx="16982">
                  <c:v>5.0517200000000004</c:v>
                </c:pt>
                <c:pt idx="16983">
                  <c:v>5.8224999999999998</c:v>
                </c:pt>
                <c:pt idx="16984">
                  <c:v>2.0373000000000001</c:v>
                </c:pt>
                <c:pt idx="16985">
                  <c:v>7.7210400000000003</c:v>
                </c:pt>
                <c:pt idx="16986">
                  <c:v>7.4409700000000001</c:v>
                </c:pt>
                <c:pt idx="16987">
                  <c:v>4.9633399999999996</c:v>
                </c:pt>
                <c:pt idx="16988">
                  <c:v>7.2010699999999996</c:v>
                </c:pt>
                <c:pt idx="16989">
                  <c:v>3.3532999999999999</c:v>
                </c:pt>
                <c:pt idx="16990">
                  <c:v>7.2791800000000002</c:v>
                </c:pt>
                <c:pt idx="16991">
                  <c:v>6.6740500000000003</c:v>
                </c:pt>
                <c:pt idx="16992">
                  <c:v>5.5085699999999997</c:v>
                </c:pt>
                <c:pt idx="16993">
                  <c:v>6.9526599999999998</c:v>
                </c:pt>
                <c:pt idx="16994">
                  <c:v>8.1711899999999993</c:v>
                </c:pt>
                <c:pt idx="16995">
                  <c:v>5.9898999999999996</c:v>
                </c:pt>
                <c:pt idx="16996">
                  <c:v>4.3258400000000004</c:v>
                </c:pt>
                <c:pt idx="16997">
                  <c:v>4.64581</c:v>
                </c:pt>
                <c:pt idx="16998">
                  <c:v>6.0095799999999997</c:v>
                </c:pt>
                <c:pt idx="16999">
                  <c:v>3.4567800000000002</c:v>
                </c:pt>
                <c:pt idx="17000">
                  <c:v>6.2672100000000004</c:v>
                </c:pt>
                <c:pt idx="17001">
                  <c:v>3.8440099999999999</c:v>
                </c:pt>
                <c:pt idx="17002">
                  <c:v>4.0124899999999997</c:v>
                </c:pt>
                <c:pt idx="17003">
                  <c:v>6.5820400000000001</c:v>
                </c:pt>
                <c:pt idx="17004">
                  <c:v>3.2540200000000001</c:v>
                </c:pt>
                <c:pt idx="17005">
                  <c:v>7.8180399999999999</c:v>
                </c:pt>
                <c:pt idx="17006">
                  <c:v>7.4336000000000002</c:v>
                </c:pt>
                <c:pt idx="17007">
                  <c:v>7.2631199999999998</c:v>
                </c:pt>
                <c:pt idx="17008">
                  <c:v>9.9397199999999994</c:v>
                </c:pt>
                <c:pt idx="17009">
                  <c:v>6.87568</c:v>
                </c:pt>
                <c:pt idx="17010">
                  <c:v>2.4503400000000002</c:v>
                </c:pt>
                <c:pt idx="17011">
                  <c:v>5.47532</c:v>
                </c:pt>
                <c:pt idx="17012">
                  <c:v>2.8886099999999999</c:v>
                </c:pt>
                <c:pt idx="17013">
                  <c:v>2.3205800000000001</c:v>
                </c:pt>
                <c:pt idx="17014">
                  <c:v>7.3339299999999996</c:v>
                </c:pt>
                <c:pt idx="17015">
                  <c:v>5.5040500000000003</c:v>
                </c:pt>
                <c:pt idx="17016">
                  <c:v>3.7888099999999998</c:v>
                </c:pt>
                <c:pt idx="17017">
                  <c:v>12.09503</c:v>
                </c:pt>
                <c:pt idx="17018">
                  <c:v>8.0873200000000001</c:v>
                </c:pt>
                <c:pt idx="17019">
                  <c:v>5.0739099999999997</c:v>
                </c:pt>
                <c:pt idx="17020">
                  <c:v>6.6295099999999998</c:v>
                </c:pt>
                <c:pt idx="17021">
                  <c:v>4.3609400000000003</c:v>
                </c:pt>
                <c:pt idx="17022">
                  <c:v>5.2463699999999998</c:v>
                </c:pt>
                <c:pt idx="17023">
                  <c:v>5.42326</c:v>
                </c:pt>
                <c:pt idx="17024">
                  <c:v>4.0358099999999997</c:v>
                </c:pt>
                <c:pt idx="17025">
                  <c:v>3.35501</c:v>
                </c:pt>
                <c:pt idx="17026">
                  <c:v>7.4337</c:v>
                </c:pt>
                <c:pt idx="17027">
                  <c:v>6.91587</c:v>
                </c:pt>
                <c:pt idx="17028">
                  <c:v>5.1285299999999996</c:v>
                </c:pt>
                <c:pt idx="17029">
                  <c:v>3.8175699999999999</c:v>
                </c:pt>
                <c:pt idx="17030">
                  <c:v>5.9455799999999996</c:v>
                </c:pt>
                <c:pt idx="17031">
                  <c:v>5.5629499999999998</c:v>
                </c:pt>
                <c:pt idx="17032">
                  <c:v>5.18276</c:v>
                </c:pt>
                <c:pt idx="17033">
                  <c:v>7.2174100000000001</c:v>
                </c:pt>
                <c:pt idx="17034">
                  <c:v>7.4234099999999996</c:v>
                </c:pt>
                <c:pt idx="17035">
                  <c:v>6.7752999999999997</c:v>
                </c:pt>
                <c:pt idx="17036">
                  <c:v>7.6184700000000003</c:v>
                </c:pt>
                <c:pt idx="17037">
                  <c:v>5.7554999999999996</c:v>
                </c:pt>
                <c:pt idx="17038">
                  <c:v>5.6219299999999999</c:v>
                </c:pt>
                <c:pt idx="17039">
                  <c:v>7.7873999999999999</c:v>
                </c:pt>
                <c:pt idx="17040">
                  <c:v>5.4580599999999997</c:v>
                </c:pt>
                <c:pt idx="17041">
                  <c:v>7.7107900000000003</c:v>
                </c:pt>
                <c:pt idx="17042">
                  <c:v>7.8671100000000003</c:v>
                </c:pt>
                <c:pt idx="17043">
                  <c:v>6.3712200000000001</c:v>
                </c:pt>
                <c:pt idx="17044">
                  <c:v>6.3887700000000001</c:v>
                </c:pt>
                <c:pt idx="17045">
                  <c:v>2.5131700000000001</c:v>
                </c:pt>
                <c:pt idx="17046">
                  <c:v>5.51004</c:v>
                </c:pt>
                <c:pt idx="17047">
                  <c:v>7.5677099999999999</c:v>
                </c:pt>
                <c:pt idx="17048">
                  <c:v>5.6539200000000003</c:v>
                </c:pt>
                <c:pt idx="17049">
                  <c:v>4.7775400000000001</c:v>
                </c:pt>
                <c:pt idx="17050">
                  <c:v>6.1155499999999998</c:v>
                </c:pt>
                <c:pt idx="17051">
                  <c:v>5.5340299999999996</c:v>
                </c:pt>
                <c:pt idx="17052">
                  <c:v>7.1118699999999997</c:v>
                </c:pt>
                <c:pt idx="17053">
                  <c:v>7.8309300000000004</c:v>
                </c:pt>
                <c:pt idx="17054">
                  <c:v>5.9197100000000002</c:v>
                </c:pt>
                <c:pt idx="17055">
                  <c:v>4.2053500000000001</c:v>
                </c:pt>
                <c:pt idx="17056">
                  <c:v>5.4466299999999999</c:v>
                </c:pt>
                <c:pt idx="17057">
                  <c:v>9.4877000000000002</c:v>
                </c:pt>
                <c:pt idx="17058">
                  <c:v>5.6875099999999996</c:v>
                </c:pt>
                <c:pt idx="17059">
                  <c:v>7.1689100000000003</c:v>
                </c:pt>
                <c:pt idx="17060">
                  <c:v>5.8055000000000003</c:v>
                </c:pt>
                <c:pt idx="17061">
                  <c:v>6.0367300000000004</c:v>
                </c:pt>
                <c:pt idx="17062">
                  <c:v>6.1924400000000004</c:v>
                </c:pt>
                <c:pt idx="17063">
                  <c:v>5.5566000000000004</c:v>
                </c:pt>
                <c:pt idx="17064">
                  <c:v>4.3771300000000002</c:v>
                </c:pt>
                <c:pt idx="17065">
                  <c:v>3.95906</c:v>
                </c:pt>
                <c:pt idx="17066">
                  <c:v>7.6981799999999998</c:v>
                </c:pt>
                <c:pt idx="17067">
                  <c:v>4.7933199999999996</c:v>
                </c:pt>
                <c:pt idx="17068">
                  <c:v>7.1345299999999998</c:v>
                </c:pt>
                <c:pt idx="17069">
                  <c:v>6.4554200000000002</c:v>
                </c:pt>
                <c:pt idx="17070">
                  <c:v>6.5235700000000003</c:v>
                </c:pt>
                <c:pt idx="17071">
                  <c:v>6.4370099999999999</c:v>
                </c:pt>
                <c:pt idx="17072">
                  <c:v>5.6745099999999997</c:v>
                </c:pt>
                <c:pt idx="17073">
                  <c:v>5.6966799999999997</c:v>
                </c:pt>
                <c:pt idx="17074">
                  <c:v>5.9751399999999997</c:v>
                </c:pt>
                <c:pt idx="17075">
                  <c:v>6.6558700000000002</c:v>
                </c:pt>
                <c:pt idx="17076">
                  <c:v>8.1292799999999996</c:v>
                </c:pt>
                <c:pt idx="17077">
                  <c:v>7.0468000000000002</c:v>
                </c:pt>
                <c:pt idx="17078">
                  <c:v>5.4815500000000004</c:v>
                </c:pt>
                <c:pt idx="17079">
                  <c:v>5.89886</c:v>
                </c:pt>
                <c:pt idx="17080">
                  <c:v>6.2938799999999997</c:v>
                </c:pt>
                <c:pt idx="17081">
                  <c:v>7.5109199999999996</c:v>
                </c:pt>
                <c:pt idx="17082">
                  <c:v>3.4830199999999998</c:v>
                </c:pt>
                <c:pt idx="17083">
                  <c:v>5.2849599999999999</c:v>
                </c:pt>
                <c:pt idx="17084">
                  <c:v>6.0817300000000003</c:v>
                </c:pt>
                <c:pt idx="17085">
                  <c:v>5.9775299999999998</c:v>
                </c:pt>
                <c:pt idx="17086">
                  <c:v>8.2107200000000002</c:v>
                </c:pt>
                <c:pt idx="17087">
                  <c:v>8.4523399999999995</c:v>
                </c:pt>
                <c:pt idx="17088">
                  <c:v>3.7347600000000001</c:v>
                </c:pt>
                <c:pt idx="17089">
                  <c:v>6.1511399999999998</c:v>
                </c:pt>
                <c:pt idx="17090">
                  <c:v>6.1056999999999997</c:v>
                </c:pt>
                <c:pt idx="17091">
                  <c:v>7.6141899999999998</c:v>
                </c:pt>
                <c:pt idx="17092">
                  <c:v>8.5552700000000002</c:v>
                </c:pt>
                <c:pt idx="17093">
                  <c:v>6.1949699999999996</c:v>
                </c:pt>
                <c:pt idx="17094">
                  <c:v>6.8741199999999996</c:v>
                </c:pt>
                <c:pt idx="17095">
                  <c:v>6.6062700000000003</c:v>
                </c:pt>
                <c:pt idx="17096">
                  <c:v>5.7775699999999999</c:v>
                </c:pt>
                <c:pt idx="17097">
                  <c:v>6.36944</c:v>
                </c:pt>
                <c:pt idx="17098">
                  <c:v>4.2733699999999999</c:v>
                </c:pt>
                <c:pt idx="17099">
                  <c:v>3.7247699999999999</c:v>
                </c:pt>
                <c:pt idx="17100">
                  <c:v>5.5495799999999997</c:v>
                </c:pt>
                <c:pt idx="17101">
                  <c:v>5.6645399999999997</c:v>
                </c:pt>
                <c:pt idx="17102">
                  <c:v>7.3823499999999997</c:v>
                </c:pt>
                <c:pt idx="17103">
                  <c:v>9.8134599999999992</c:v>
                </c:pt>
                <c:pt idx="17104">
                  <c:v>7.1941600000000001</c:v>
                </c:pt>
                <c:pt idx="17105">
                  <c:v>7.6072800000000003</c:v>
                </c:pt>
                <c:pt idx="17106">
                  <c:v>5.5855699999999997</c:v>
                </c:pt>
                <c:pt idx="17107">
                  <c:v>7.7636500000000002</c:v>
                </c:pt>
                <c:pt idx="17108">
                  <c:v>4.4058900000000003</c:v>
                </c:pt>
                <c:pt idx="17109">
                  <c:v>6.0196800000000001</c:v>
                </c:pt>
                <c:pt idx="17110">
                  <c:v>5.4799699999999998</c:v>
                </c:pt>
                <c:pt idx="17111">
                  <c:v>5.5493899999999998</c:v>
                </c:pt>
                <c:pt idx="17112">
                  <c:v>7.2271599999999996</c:v>
                </c:pt>
                <c:pt idx="17113">
                  <c:v>5.6094200000000001</c:v>
                </c:pt>
                <c:pt idx="17114">
                  <c:v>4.7258599999999999</c:v>
                </c:pt>
                <c:pt idx="17115">
                  <c:v>4.7982399999999998</c:v>
                </c:pt>
                <c:pt idx="17116">
                  <c:v>5.0426399999999996</c:v>
                </c:pt>
                <c:pt idx="17117">
                  <c:v>6.4013400000000003</c:v>
                </c:pt>
                <c:pt idx="17118">
                  <c:v>7.8316100000000004</c:v>
                </c:pt>
                <c:pt idx="17119">
                  <c:v>6.3725500000000004</c:v>
                </c:pt>
                <c:pt idx="17120">
                  <c:v>7.2377599999999997</c:v>
                </c:pt>
                <c:pt idx="17121">
                  <c:v>2.7117900000000001</c:v>
                </c:pt>
                <c:pt idx="17122">
                  <c:v>2.4122599999999998</c:v>
                </c:pt>
                <c:pt idx="17123">
                  <c:v>2.2296999999999998</c:v>
                </c:pt>
                <c:pt idx="17124">
                  <c:v>3.70106</c:v>
                </c:pt>
                <c:pt idx="17125">
                  <c:v>3.62201</c:v>
                </c:pt>
                <c:pt idx="17126">
                  <c:v>3.8119100000000001</c:v>
                </c:pt>
                <c:pt idx="17127">
                  <c:v>3.5345200000000001</c:v>
                </c:pt>
                <c:pt idx="17128">
                  <c:v>5.3382899999999998</c:v>
                </c:pt>
                <c:pt idx="17129">
                  <c:v>5.9424799999999998</c:v>
                </c:pt>
                <c:pt idx="17130">
                  <c:v>4.3482000000000003</c:v>
                </c:pt>
                <c:pt idx="17131">
                  <c:v>6.05002</c:v>
                </c:pt>
                <c:pt idx="17132">
                  <c:v>5.9905900000000001</c:v>
                </c:pt>
                <c:pt idx="17133">
                  <c:v>4.2488299999999999</c:v>
                </c:pt>
                <c:pt idx="17134">
                  <c:v>5.3472</c:v>
                </c:pt>
                <c:pt idx="17135">
                  <c:v>8.4120299999999997</c:v>
                </c:pt>
                <c:pt idx="17136">
                  <c:v>5.8635700000000002</c:v>
                </c:pt>
                <c:pt idx="17137">
                  <c:v>6.4277499999999996</c:v>
                </c:pt>
                <c:pt idx="17138">
                  <c:v>7.08786</c:v>
                </c:pt>
                <c:pt idx="17139">
                  <c:v>7.07341</c:v>
                </c:pt>
                <c:pt idx="17140">
                  <c:v>7.19503</c:v>
                </c:pt>
                <c:pt idx="17141">
                  <c:v>4.8375599999999999</c:v>
                </c:pt>
                <c:pt idx="17142">
                  <c:v>3.57897</c:v>
                </c:pt>
                <c:pt idx="17143">
                  <c:v>7.6488500000000004</c:v>
                </c:pt>
                <c:pt idx="17144">
                  <c:v>10.973610000000001</c:v>
                </c:pt>
                <c:pt idx="17145">
                  <c:v>6.3472900000000001</c:v>
                </c:pt>
                <c:pt idx="17146">
                  <c:v>6.1596599999999997</c:v>
                </c:pt>
                <c:pt idx="17147">
                  <c:v>5.9777699999999996</c:v>
                </c:pt>
                <c:pt idx="17148">
                  <c:v>6.1817299999999999</c:v>
                </c:pt>
                <c:pt idx="17149">
                  <c:v>4.4636699999999996</c:v>
                </c:pt>
                <c:pt idx="17150">
                  <c:v>2.7703500000000001</c:v>
                </c:pt>
                <c:pt idx="17151">
                  <c:v>3.5561400000000001</c:v>
                </c:pt>
                <c:pt idx="17152">
                  <c:v>6.4468300000000003</c:v>
                </c:pt>
                <c:pt idx="17153">
                  <c:v>3.7478799999999999</c:v>
                </c:pt>
                <c:pt idx="17154">
                  <c:v>3.8252700000000002</c:v>
                </c:pt>
                <c:pt idx="17155">
                  <c:v>4.1801199999999996</c:v>
                </c:pt>
                <c:pt idx="17156">
                  <c:v>4.1394599999999997</c:v>
                </c:pt>
                <c:pt idx="17157">
                  <c:v>6.6794900000000004</c:v>
                </c:pt>
                <c:pt idx="17158">
                  <c:v>5.9374399999999996</c:v>
                </c:pt>
                <c:pt idx="17159">
                  <c:v>4.3624099999999997</c:v>
                </c:pt>
                <c:pt idx="17160">
                  <c:v>6.41831</c:v>
                </c:pt>
                <c:pt idx="17161">
                  <c:v>4.9805000000000001</c:v>
                </c:pt>
                <c:pt idx="17162">
                  <c:v>5.1662999999999997</c:v>
                </c:pt>
                <c:pt idx="17163">
                  <c:v>4.5418399999999997</c:v>
                </c:pt>
                <c:pt idx="17164">
                  <c:v>4.9067499999999997</c:v>
                </c:pt>
                <c:pt idx="17165">
                  <c:v>7.4503500000000003</c:v>
                </c:pt>
                <c:pt idx="17166">
                  <c:v>5.9328599999999998</c:v>
                </c:pt>
                <c:pt idx="17167">
                  <c:v>6.1622000000000003</c:v>
                </c:pt>
                <c:pt idx="17168">
                  <c:v>6.4630900000000002</c:v>
                </c:pt>
                <c:pt idx="17169">
                  <c:v>5.4380800000000002</c:v>
                </c:pt>
                <c:pt idx="17170">
                  <c:v>6.0225400000000002</c:v>
                </c:pt>
                <c:pt idx="17171">
                  <c:v>6.6237899999999996</c:v>
                </c:pt>
                <c:pt idx="17172">
                  <c:v>5.8754600000000003</c:v>
                </c:pt>
                <c:pt idx="17173">
                  <c:v>6.3423100000000003</c:v>
                </c:pt>
                <c:pt idx="17174">
                  <c:v>5.2859999999999996</c:v>
                </c:pt>
                <c:pt idx="17175">
                  <c:v>5.0311500000000002</c:v>
                </c:pt>
                <c:pt idx="17176">
                  <c:v>5.2751700000000001</c:v>
                </c:pt>
                <c:pt idx="17177">
                  <c:v>4.98644</c:v>
                </c:pt>
                <c:pt idx="17178">
                  <c:v>4.8908300000000002</c:v>
                </c:pt>
                <c:pt idx="17179">
                  <c:v>6.7592999999999996</c:v>
                </c:pt>
                <c:pt idx="17180">
                  <c:v>6.31067</c:v>
                </c:pt>
                <c:pt idx="17181">
                  <c:v>5.1380999999999997</c:v>
                </c:pt>
                <c:pt idx="17182">
                  <c:v>4.7258599999999999</c:v>
                </c:pt>
                <c:pt idx="17183">
                  <c:v>7.3808699999999998</c:v>
                </c:pt>
                <c:pt idx="17184">
                  <c:v>5.2646300000000004</c:v>
                </c:pt>
                <c:pt idx="17185">
                  <c:v>3.86686</c:v>
                </c:pt>
                <c:pt idx="17186">
                  <c:v>5.2665199999999999</c:v>
                </c:pt>
                <c:pt idx="17187">
                  <c:v>5.9635800000000003</c:v>
                </c:pt>
                <c:pt idx="17188">
                  <c:v>5.2718800000000003</c:v>
                </c:pt>
                <c:pt idx="17189">
                  <c:v>6.7018800000000001</c:v>
                </c:pt>
                <c:pt idx="17190">
                  <c:v>3.75915</c:v>
                </c:pt>
                <c:pt idx="17191">
                  <c:v>3.9668700000000001</c:v>
                </c:pt>
                <c:pt idx="17192">
                  <c:v>4.1077599999999999</c:v>
                </c:pt>
                <c:pt idx="17193">
                  <c:v>3.2321300000000002</c:v>
                </c:pt>
                <c:pt idx="17194">
                  <c:v>2.5149900000000001</c:v>
                </c:pt>
                <c:pt idx="17195">
                  <c:v>2.66669</c:v>
                </c:pt>
                <c:pt idx="17196">
                  <c:v>4.0975999999999999</c:v>
                </c:pt>
                <c:pt idx="17197">
                  <c:v>3.1201099999999999</c:v>
                </c:pt>
                <c:pt idx="17198">
                  <c:v>6.6711799999999997</c:v>
                </c:pt>
                <c:pt idx="17199">
                  <c:v>4.0217999999999998</c:v>
                </c:pt>
                <c:pt idx="17200">
                  <c:v>3.3972500000000001</c:v>
                </c:pt>
                <c:pt idx="17201">
                  <c:v>4.1199899999999996</c:v>
                </c:pt>
                <c:pt idx="17202">
                  <c:v>5.7001299999999997</c:v>
                </c:pt>
                <c:pt idx="17203">
                  <c:v>5.5459199999999997</c:v>
                </c:pt>
                <c:pt idx="17204">
                  <c:v>2.3449</c:v>
                </c:pt>
                <c:pt idx="17205">
                  <c:v>6.0812299999999997</c:v>
                </c:pt>
                <c:pt idx="17206">
                  <c:v>6.2611800000000004</c:v>
                </c:pt>
                <c:pt idx="17207">
                  <c:v>2.73874</c:v>
                </c:pt>
                <c:pt idx="17208">
                  <c:v>8.5878099999999993</c:v>
                </c:pt>
                <c:pt idx="17209">
                  <c:v>6.18649</c:v>
                </c:pt>
                <c:pt idx="17210">
                  <c:v>5.1738799999999996</c:v>
                </c:pt>
                <c:pt idx="17211">
                  <c:v>7.21671</c:v>
                </c:pt>
                <c:pt idx="17212">
                  <c:v>5.1993299999999998</c:v>
                </c:pt>
                <c:pt idx="17213">
                  <c:v>5.0637400000000001</c:v>
                </c:pt>
                <c:pt idx="17214">
                  <c:v>2.2140499999999999</c:v>
                </c:pt>
                <c:pt idx="17215">
                  <c:v>3.5995599999999999</c:v>
                </c:pt>
                <c:pt idx="17216">
                  <c:v>9.4409100000000006</c:v>
                </c:pt>
                <c:pt idx="17217">
                  <c:v>5.7925599999999999</c:v>
                </c:pt>
                <c:pt idx="17218">
                  <c:v>5.5603400000000001</c:v>
                </c:pt>
                <c:pt idx="17219">
                  <c:v>2.9105799999999999</c:v>
                </c:pt>
                <c:pt idx="17220">
                  <c:v>8.6242800000000006</c:v>
                </c:pt>
                <c:pt idx="17221">
                  <c:v>6.3749099999999999</c:v>
                </c:pt>
                <c:pt idx="17222">
                  <c:v>5.9864199999999999</c:v>
                </c:pt>
                <c:pt idx="17223">
                  <c:v>7.8661000000000003</c:v>
                </c:pt>
                <c:pt idx="17224">
                  <c:v>6.4929399999999999</c:v>
                </c:pt>
                <c:pt idx="17225">
                  <c:v>7.0964600000000004</c:v>
                </c:pt>
                <c:pt idx="17226">
                  <c:v>6.9882400000000002</c:v>
                </c:pt>
                <c:pt idx="17227">
                  <c:v>4.5871599999999999</c:v>
                </c:pt>
                <c:pt idx="17228">
                  <c:v>4.3155299999999999</c:v>
                </c:pt>
                <c:pt idx="17229">
                  <c:v>5.2523</c:v>
                </c:pt>
                <c:pt idx="17230">
                  <c:v>5.29772</c:v>
                </c:pt>
                <c:pt idx="17231">
                  <c:v>3.77163</c:v>
                </c:pt>
                <c:pt idx="17232">
                  <c:v>5.4266300000000003</c:v>
                </c:pt>
                <c:pt idx="17233">
                  <c:v>7.8002399999999996</c:v>
                </c:pt>
                <c:pt idx="17234">
                  <c:v>5.1577500000000001</c:v>
                </c:pt>
                <c:pt idx="17235">
                  <c:v>5.7503200000000003</c:v>
                </c:pt>
                <c:pt idx="17236">
                  <c:v>6.0038999999999998</c:v>
                </c:pt>
                <c:pt idx="17237">
                  <c:v>5.6444700000000001</c:v>
                </c:pt>
                <c:pt idx="17238">
                  <c:v>7.7309999999999999</c:v>
                </c:pt>
                <c:pt idx="17239">
                  <c:v>8.2171900000000004</c:v>
                </c:pt>
                <c:pt idx="17240">
                  <c:v>5.7639300000000002</c:v>
                </c:pt>
                <c:pt idx="17241">
                  <c:v>3.3549699999999998</c:v>
                </c:pt>
                <c:pt idx="17242">
                  <c:v>4.5829300000000002</c:v>
                </c:pt>
                <c:pt idx="17243">
                  <c:v>6.4182499999999996</c:v>
                </c:pt>
                <c:pt idx="17244">
                  <c:v>7.8811099999999996</c:v>
                </c:pt>
                <c:pt idx="17245">
                  <c:v>6.47729</c:v>
                </c:pt>
                <c:pt idx="17246">
                  <c:v>7.8531300000000002</c:v>
                </c:pt>
                <c:pt idx="17247">
                  <c:v>6.17293</c:v>
                </c:pt>
                <c:pt idx="17248">
                  <c:v>6.9870000000000001</c:v>
                </c:pt>
                <c:pt idx="17249">
                  <c:v>8.1146799999999999</c:v>
                </c:pt>
                <c:pt idx="17250">
                  <c:v>6.6643400000000002</c:v>
                </c:pt>
                <c:pt idx="17251">
                  <c:v>4.8550800000000001</c:v>
                </c:pt>
                <c:pt idx="17252">
                  <c:v>5.9811500000000004</c:v>
                </c:pt>
                <c:pt idx="17253">
                  <c:v>7.7898300000000003</c:v>
                </c:pt>
                <c:pt idx="17254">
                  <c:v>6.3235200000000003</c:v>
                </c:pt>
                <c:pt idx="17255">
                  <c:v>5.9802799999999996</c:v>
                </c:pt>
                <c:pt idx="17256">
                  <c:v>6.0583900000000002</c:v>
                </c:pt>
                <c:pt idx="17257">
                  <c:v>6.5902099999999999</c:v>
                </c:pt>
                <c:pt idx="17258">
                  <c:v>6.6396899999999999</c:v>
                </c:pt>
                <c:pt idx="17259">
                  <c:v>6.5156299999999998</c:v>
                </c:pt>
                <c:pt idx="17260">
                  <c:v>8.01539</c:v>
                </c:pt>
                <c:pt idx="17261">
                  <c:v>6.2469400000000004</c:v>
                </c:pt>
                <c:pt idx="17262">
                  <c:v>6.1644500000000004</c:v>
                </c:pt>
                <c:pt idx="17263">
                  <c:v>7.3251200000000001</c:v>
                </c:pt>
                <c:pt idx="17264">
                  <c:v>4.0710699999999997</c:v>
                </c:pt>
                <c:pt idx="17265">
                  <c:v>7.0079799999999999</c:v>
                </c:pt>
                <c:pt idx="17266">
                  <c:v>5.3788400000000003</c:v>
                </c:pt>
                <c:pt idx="17267">
                  <c:v>5.5567200000000003</c:v>
                </c:pt>
                <c:pt idx="17268">
                  <c:v>2.5805699999999998</c:v>
                </c:pt>
                <c:pt idx="17269">
                  <c:v>4.4936800000000003</c:v>
                </c:pt>
                <c:pt idx="17270">
                  <c:v>5.27508</c:v>
                </c:pt>
                <c:pt idx="17271">
                  <c:v>9.7309099999999997</c:v>
                </c:pt>
                <c:pt idx="17272">
                  <c:v>5.6246600000000004</c:v>
                </c:pt>
                <c:pt idx="17273">
                  <c:v>2.3297099999999999</c:v>
                </c:pt>
                <c:pt idx="17274">
                  <c:v>5.5204599999999999</c:v>
                </c:pt>
                <c:pt idx="17275">
                  <c:v>6.2282700000000002</c:v>
                </c:pt>
                <c:pt idx="17276">
                  <c:v>5.7864300000000002</c:v>
                </c:pt>
                <c:pt idx="17277">
                  <c:v>5.0723200000000004</c:v>
                </c:pt>
                <c:pt idx="17278">
                  <c:v>2.8532799999999998</c:v>
                </c:pt>
                <c:pt idx="17279">
                  <c:v>5.0056599999999998</c:v>
                </c:pt>
                <c:pt idx="17280">
                  <c:v>5.2978699999999996</c:v>
                </c:pt>
                <c:pt idx="17281">
                  <c:v>4.5276699999999996</c:v>
                </c:pt>
                <c:pt idx="17282">
                  <c:v>3.3473899999999999</c:v>
                </c:pt>
                <c:pt idx="17283">
                  <c:v>5.8067700000000002</c:v>
                </c:pt>
                <c:pt idx="17284">
                  <c:v>4.8118699999999999</c:v>
                </c:pt>
                <c:pt idx="17285">
                  <c:v>3.7841800000000001</c:v>
                </c:pt>
                <c:pt idx="17286">
                  <c:v>2.6830699999999998</c:v>
                </c:pt>
                <c:pt idx="17287">
                  <c:v>2.8311600000000001</c:v>
                </c:pt>
                <c:pt idx="17288">
                  <c:v>2.2898499999999999</c:v>
                </c:pt>
                <c:pt idx="17289">
                  <c:v>4.8018099999999997</c:v>
                </c:pt>
                <c:pt idx="17290">
                  <c:v>5.8217999999999996</c:v>
                </c:pt>
                <c:pt idx="17291">
                  <c:v>3.6552500000000001</c:v>
                </c:pt>
                <c:pt idx="17292">
                  <c:v>3.0417800000000002</c:v>
                </c:pt>
                <c:pt idx="17293">
                  <c:v>8.1850400000000008</c:v>
                </c:pt>
                <c:pt idx="17294">
                  <c:v>3.9418199999999999</c:v>
                </c:pt>
                <c:pt idx="17295">
                  <c:v>3.77136</c:v>
                </c:pt>
                <c:pt idx="17296">
                  <c:v>4.6837900000000001</c:v>
                </c:pt>
                <c:pt idx="17297">
                  <c:v>4.0819999999999999</c:v>
                </c:pt>
                <c:pt idx="17298">
                  <c:v>4.78315</c:v>
                </c:pt>
                <c:pt idx="17299">
                  <c:v>5.02447</c:v>
                </c:pt>
                <c:pt idx="17300">
                  <c:v>4.0393299999999996</c:v>
                </c:pt>
                <c:pt idx="17301">
                  <c:v>3.5725699999999998</c:v>
                </c:pt>
                <c:pt idx="17302">
                  <c:v>8.2411200000000004</c:v>
                </c:pt>
                <c:pt idx="17303">
                  <c:v>2.6818499999999998</c:v>
                </c:pt>
                <c:pt idx="17304">
                  <c:v>6.85982</c:v>
                </c:pt>
                <c:pt idx="17305">
                  <c:v>8.5484399999999994</c:v>
                </c:pt>
                <c:pt idx="17306">
                  <c:v>4.0975999999999999</c:v>
                </c:pt>
                <c:pt idx="17307">
                  <c:v>8.9936600000000002</c:v>
                </c:pt>
                <c:pt idx="17308">
                  <c:v>6.4950599999999996</c:v>
                </c:pt>
                <c:pt idx="17309">
                  <c:v>4.7528699999999997</c:v>
                </c:pt>
                <c:pt idx="17310">
                  <c:v>5.2231899999999998</c:v>
                </c:pt>
                <c:pt idx="17311">
                  <c:v>4.7811599999999999</c:v>
                </c:pt>
                <c:pt idx="17312">
                  <c:v>7.4322499999999998</c:v>
                </c:pt>
                <c:pt idx="17313">
                  <c:v>5.5467500000000003</c:v>
                </c:pt>
                <c:pt idx="17314">
                  <c:v>5.7644000000000002</c:v>
                </c:pt>
                <c:pt idx="17315">
                  <c:v>3.9879099999999998</c:v>
                </c:pt>
                <c:pt idx="17316">
                  <c:v>10.819889999999999</c:v>
                </c:pt>
                <c:pt idx="17317">
                  <c:v>2.0738300000000001</c:v>
                </c:pt>
                <c:pt idx="17318">
                  <c:v>4.7727899999999996</c:v>
                </c:pt>
                <c:pt idx="17319">
                  <c:v>3.7984900000000001</c:v>
                </c:pt>
                <c:pt idx="17320">
                  <c:v>4.9292699999999998</c:v>
                </c:pt>
                <c:pt idx="17321">
                  <c:v>4.8594999999999997</c:v>
                </c:pt>
                <c:pt idx="17322">
                  <c:v>4.5687499999999996</c:v>
                </c:pt>
                <c:pt idx="17323">
                  <c:v>7.1202399999999999</c:v>
                </c:pt>
                <c:pt idx="17324">
                  <c:v>3.51553</c:v>
                </c:pt>
                <c:pt idx="17325">
                  <c:v>5.3844700000000003</c:v>
                </c:pt>
                <c:pt idx="17326">
                  <c:v>7.3610899999999999</c:v>
                </c:pt>
                <c:pt idx="17327">
                  <c:v>5.2278500000000001</c:v>
                </c:pt>
                <c:pt idx="17328">
                  <c:v>4.7736599999999996</c:v>
                </c:pt>
                <c:pt idx="17329">
                  <c:v>6.11782</c:v>
                </c:pt>
                <c:pt idx="17330">
                  <c:v>7.2242199999999999</c:v>
                </c:pt>
                <c:pt idx="17331">
                  <c:v>5.66622</c:v>
                </c:pt>
                <c:pt idx="17332">
                  <c:v>6.2069200000000002</c:v>
                </c:pt>
                <c:pt idx="17333">
                  <c:v>8.1320099999999993</c:v>
                </c:pt>
                <c:pt idx="17334">
                  <c:v>8.2843199999999992</c:v>
                </c:pt>
                <c:pt idx="17335">
                  <c:v>4.2225900000000003</c:v>
                </c:pt>
                <c:pt idx="17336">
                  <c:v>2.9438200000000001</c:v>
                </c:pt>
                <c:pt idx="17337">
                  <c:v>2.52522</c:v>
                </c:pt>
                <c:pt idx="17338">
                  <c:v>4.1975899999999999</c:v>
                </c:pt>
                <c:pt idx="17339">
                  <c:v>4.4793399999999997</c:v>
                </c:pt>
                <c:pt idx="17340">
                  <c:v>4.5560200000000002</c:v>
                </c:pt>
                <c:pt idx="17341">
                  <c:v>4.5367899999999999</c:v>
                </c:pt>
                <c:pt idx="17342">
                  <c:v>4.3481699999999996</c:v>
                </c:pt>
                <c:pt idx="17343">
                  <c:v>4.1986800000000004</c:v>
                </c:pt>
                <c:pt idx="17344">
                  <c:v>4.4936800000000003</c:v>
                </c:pt>
                <c:pt idx="17345">
                  <c:v>6.5354000000000001</c:v>
                </c:pt>
                <c:pt idx="17346">
                  <c:v>2.7963900000000002</c:v>
                </c:pt>
                <c:pt idx="17347">
                  <c:v>5.3363100000000001</c:v>
                </c:pt>
                <c:pt idx="17348">
                  <c:v>7.2420900000000001</c:v>
                </c:pt>
                <c:pt idx="17349">
                  <c:v>7.2709400000000004</c:v>
                </c:pt>
                <c:pt idx="17350">
                  <c:v>6.7652200000000002</c:v>
                </c:pt>
                <c:pt idx="17351">
                  <c:v>7.2885200000000001</c:v>
                </c:pt>
                <c:pt idx="17352">
                  <c:v>3.8817200000000001</c:v>
                </c:pt>
                <c:pt idx="17353">
                  <c:v>3.9796900000000002</c:v>
                </c:pt>
                <c:pt idx="17354">
                  <c:v>3.8292199999999998</c:v>
                </c:pt>
                <c:pt idx="17355">
                  <c:v>3.4437799999999998</c:v>
                </c:pt>
                <c:pt idx="17356">
                  <c:v>3.2390400000000001</c:v>
                </c:pt>
                <c:pt idx="17357">
                  <c:v>4.9836900000000002</c:v>
                </c:pt>
                <c:pt idx="17358">
                  <c:v>4.6692400000000003</c:v>
                </c:pt>
                <c:pt idx="17359">
                  <c:v>5.6051900000000003</c:v>
                </c:pt>
                <c:pt idx="17360">
                  <c:v>5.7346500000000002</c:v>
                </c:pt>
                <c:pt idx="17361">
                  <c:v>3.9575399999999998</c:v>
                </c:pt>
                <c:pt idx="17362">
                  <c:v>5.1758199999999999</c:v>
                </c:pt>
                <c:pt idx="17363">
                  <c:v>4.4287000000000001</c:v>
                </c:pt>
                <c:pt idx="17364">
                  <c:v>6.4520999999999997</c:v>
                </c:pt>
                <c:pt idx="17365">
                  <c:v>5.98421</c:v>
                </c:pt>
                <c:pt idx="17366">
                  <c:v>11.101369999999999</c:v>
                </c:pt>
                <c:pt idx="17367">
                  <c:v>4.4987500000000002</c:v>
                </c:pt>
                <c:pt idx="17368">
                  <c:v>5.0718500000000004</c:v>
                </c:pt>
                <c:pt idx="17369">
                  <c:v>8.3847000000000005</c:v>
                </c:pt>
                <c:pt idx="17370">
                  <c:v>9.1019000000000005</c:v>
                </c:pt>
                <c:pt idx="17371">
                  <c:v>7.3097899999999996</c:v>
                </c:pt>
                <c:pt idx="17372">
                  <c:v>8.3697199999999992</c:v>
                </c:pt>
                <c:pt idx="17373">
                  <c:v>6.1004100000000001</c:v>
                </c:pt>
                <c:pt idx="17374">
                  <c:v>9.0088899999999992</c:v>
                </c:pt>
                <c:pt idx="17375">
                  <c:v>5.4277499999999996</c:v>
                </c:pt>
                <c:pt idx="17376">
                  <c:v>9.2668800000000005</c:v>
                </c:pt>
                <c:pt idx="17377">
                  <c:v>6.6183399999999999</c:v>
                </c:pt>
                <c:pt idx="17378">
                  <c:v>9.34239</c:v>
                </c:pt>
                <c:pt idx="17379">
                  <c:v>3.3875600000000001</c:v>
                </c:pt>
                <c:pt idx="17380">
                  <c:v>4.3839600000000001</c:v>
                </c:pt>
                <c:pt idx="17381">
                  <c:v>5.5549999999999997</c:v>
                </c:pt>
                <c:pt idx="17382">
                  <c:v>5.5317299999999996</c:v>
                </c:pt>
                <c:pt idx="17383">
                  <c:v>5.9883600000000001</c:v>
                </c:pt>
                <c:pt idx="17384">
                  <c:v>4.28362</c:v>
                </c:pt>
                <c:pt idx="17385">
                  <c:v>4.5560200000000002</c:v>
                </c:pt>
                <c:pt idx="17386">
                  <c:v>5.7299100000000003</c:v>
                </c:pt>
                <c:pt idx="17387">
                  <c:v>6.1882799999999998</c:v>
                </c:pt>
                <c:pt idx="17388">
                  <c:v>4.6289199999999999</c:v>
                </c:pt>
                <c:pt idx="17389">
                  <c:v>2.2549000000000001</c:v>
                </c:pt>
                <c:pt idx="17390">
                  <c:v>8.0290400000000002</c:v>
                </c:pt>
                <c:pt idx="17391">
                  <c:v>6.06419</c:v>
                </c:pt>
                <c:pt idx="17392">
                  <c:v>5.3471299999999999</c:v>
                </c:pt>
                <c:pt idx="17393">
                  <c:v>7.0522799999999997</c:v>
                </c:pt>
                <c:pt idx="17394">
                  <c:v>4.7298900000000001</c:v>
                </c:pt>
                <c:pt idx="17395">
                  <c:v>5.1407499999999997</c:v>
                </c:pt>
                <c:pt idx="17396">
                  <c:v>5.5708299999999999</c:v>
                </c:pt>
                <c:pt idx="17397">
                  <c:v>7.54122</c:v>
                </c:pt>
                <c:pt idx="17398">
                  <c:v>6.9527900000000002</c:v>
                </c:pt>
                <c:pt idx="17399">
                  <c:v>6.4010100000000003</c:v>
                </c:pt>
                <c:pt idx="17400">
                  <c:v>8.8306299999999993</c:v>
                </c:pt>
                <c:pt idx="17401">
                  <c:v>4.7214600000000004</c:v>
                </c:pt>
                <c:pt idx="17402">
                  <c:v>6.01633</c:v>
                </c:pt>
                <c:pt idx="17403">
                  <c:v>6.7752299999999996</c:v>
                </c:pt>
                <c:pt idx="17404">
                  <c:v>5.3946699999999996</c:v>
                </c:pt>
                <c:pt idx="17405">
                  <c:v>7.0983400000000003</c:v>
                </c:pt>
                <c:pt idx="17406">
                  <c:v>5.2182899999999997</c:v>
                </c:pt>
                <c:pt idx="17407">
                  <c:v>5.41615</c:v>
                </c:pt>
                <c:pt idx="17408">
                  <c:v>2.9945900000000001</c:v>
                </c:pt>
                <c:pt idx="17409">
                  <c:v>6.6683199999999996</c:v>
                </c:pt>
                <c:pt idx="17410">
                  <c:v>9.5744000000000007</c:v>
                </c:pt>
                <c:pt idx="17411">
                  <c:v>6.6618700000000004</c:v>
                </c:pt>
                <c:pt idx="17412">
                  <c:v>5.1583500000000004</c:v>
                </c:pt>
                <c:pt idx="17413">
                  <c:v>5.8585099999999999</c:v>
                </c:pt>
                <c:pt idx="17414">
                  <c:v>7.6186199999999999</c:v>
                </c:pt>
                <c:pt idx="17415">
                  <c:v>5.0207699999999997</c:v>
                </c:pt>
                <c:pt idx="17416">
                  <c:v>7.4861800000000001</c:v>
                </c:pt>
                <c:pt idx="17417">
                  <c:v>5.6179300000000003</c:v>
                </c:pt>
                <c:pt idx="17418">
                  <c:v>6.08378</c:v>
                </c:pt>
                <c:pt idx="17419">
                  <c:v>6.1456400000000002</c:v>
                </c:pt>
                <c:pt idx="17420">
                  <c:v>8.0162700000000005</c:v>
                </c:pt>
                <c:pt idx="17421">
                  <c:v>7.4479899999999999</c:v>
                </c:pt>
                <c:pt idx="17422">
                  <c:v>6.3037599999999996</c:v>
                </c:pt>
                <c:pt idx="17423">
                  <c:v>7.6879999999999997</c:v>
                </c:pt>
                <c:pt idx="17424">
                  <c:v>6.0592699999999997</c:v>
                </c:pt>
                <c:pt idx="17425">
                  <c:v>6.4673100000000003</c:v>
                </c:pt>
                <c:pt idx="17426">
                  <c:v>6.6233599999999999</c:v>
                </c:pt>
                <c:pt idx="17427">
                  <c:v>7.0723900000000004</c:v>
                </c:pt>
                <c:pt idx="17428">
                  <c:v>6.3605999999999998</c:v>
                </c:pt>
                <c:pt idx="17429">
                  <c:v>2.74952</c:v>
                </c:pt>
                <c:pt idx="17430">
                  <c:v>5.81229</c:v>
                </c:pt>
                <c:pt idx="17431">
                  <c:v>4.7494899999999998</c:v>
                </c:pt>
                <c:pt idx="17432">
                  <c:v>6.3123399999999998</c:v>
                </c:pt>
                <c:pt idx="17433">
                  <c:v>7.6795799999999996</c:v>
                </c:pt>
                <c:pt idx="17434">
                  <c:v>6.2950400000000002</c:v>
                </c:pt>
                <c:pt idx="17435">
                  <c:v>6.12277</c:v>
                </c:pt>
                <c:pt idx="17436">
                  <c:v>6.5269500000000003</c:v>
                </c:pt>
                <c:pt idx="17437">
                  <c:v>7.99193</c:v>
                </c:pt>
                <c:pt idx="17438">
                  <c:v>3.2570100000000002</c:v>
                </c:pt>
                <c:pt idx="17439">
                  <c:v>4.5742500000000001</c:v>
                </c:pt>
                <c:pt idx="17440">
                  <c:v>5.5149600000000003</c:v>
                </c:pt>
                <c:pt idx="17441">
                  <c:v>6.6398999999999999</c:v>
                </c:pt>
                <c:pt idx="17442">
                  <c:v>6.3880699999999999</c:v>
                </c:pt>
                <c:pt idx="17443">
                  <c:v>4.8779000000000003</c:v>
                </c:pt>
                <c:pt idx="17444">
                  <c:v>3.6679400000000002</c:v>
                </c:pt>
                <c:pt idx="17445">
                  <c:v>7.8814200000000003</c:v>
                </c:pt>
                <c:pt idx="17446">
                  <c:v>4.2074499999999997</c:v>
                </c:pt>
                <c:pt idx="17447">
                  <c:v>5.8997999999999999</c:v>
                </c:pt>
                <c:pt idx="17448">
                  <c:v>5.2741800000000003</c:v>
                </c:pt>
                <c:pt idx="17449">
                  <c:v>5.4112600000000004</c:v>
                </c:pt>
                <c:pt idx="17450">
                  <c:v>5.17652</c:v>
                </c:pt>
                <c:pt idx="17451">
                  <c:v>4.1488300000000002</c:v>
                </c:pt>
                <c:pt idx="17452">
                  <c:v>4.3103199999999999</c:v>
                </c:pt>
                <c:pt idx="17453">
                  <c:v>3.6705899999999998</c:v>
                </c:pt>
                <c:pt idx="17454">
                  <c:v>8.6241400000000006</c:v>
                </c:pt>
                <c:pt idx="17455">
                  <c:v>4.0591200000000001</c:v>
                </c:pt>
                <c:pt idx="17456">
                  <c:v>5.2073499999999999</c:v>
                </c:pt>
                <c:pt idx="17457">
                  <c:v>5.8632099999999996</c:v>
                </c:pt>
                <c:pt idx="17458">
                  <c:v>5.9773100000000001</c:v>
                </c:pt>
                <c:pt idx="17459">
                  <c:v>9.6086799999999997</c:v>
                </c:pt>
                <c:pt idx="17460">
                  <c:v>5.8955700000000002</c:v>
                </c:pt>
                <c:pt idx="17461">
                  <c:v>8.8813700000000004</c:v>
                </c:pt>
                <c:pt idx="17462">
                  <c:v>4.3405199999999997</c:v>
                </c:pt>
                <c:pt idx="17463">
                  <c:v>5.98705</c:v>
                </c:pt>
                <c:pt idx="17464">
                  <c:v>5.5446299999999997</c:v>
                </c:pt>
                <c:pt idx="17465">
                  <c:v>5.4009600000000004</c:v>
                </c:pt>
                <c:pt idx="17466">
                  <c:v>6.3884100000000004</c:v>
                </c:pt>
                <c:pt idx="17467">
                  <c:v>6.4827399999999997</c:v>
                </c:pt>
                <c:pt idx="17468">
                  <c:v>6.75427</c:v>
                </c:pt>
                <c:pt idx="17469">
                  <c:v>8.6789000000000005</c:v>
                </c:pt>
                <c:pt idx="17470">
                  <c:v>4.6020700000000003</c:v>
                </c:pt>
                <c:pt idx="17471">
                  <c:v>7.12941</c:v>
                </c:pt>
                <c:pt idx="17472">
                  <c:v>4.1290100000000001</c:v>
                </c:pt>
                <c:pt idx="17473">
                  <c:v>9.7965099999999996</c:v>
                </c:pt>
                <c:pt idx="17474">
                  <c:v>8.8155900000000003</c:v>
                </c:pt>
                <c:pt idx="17475">
                  <c:v>5.4443400000000004</c:v>
                </c:pt>
                <c:pt idx="17476">
                  <c:v>4.0499599999999996</c:v>
                </c:pt>
                <c:pt idx="17477">
                  <c:v>7.1017099999999997</c:v>
                </c:pt>
                <c:pt idx="17478">
                  <c:v>6.2662300000000002</c:v>
                </c:pt>
                <c:pt idx="17479">
                  <c:v>5.48299</c:v>
                </c:pt>
                <c:pt idx="17480">
                  <c:v>6.0267499999999998</c:v>
                </c:pt>
                <c:pt idx="17481">
                  <c:v>7.1590600000000002</c:v>
                </c:pt>
                <c:pt idx="17482">
                  <c:v>6.16737</c:v>
                </c:pt>
                <c:pt idx="17483">
                  <c:v>2.3464999999999998</c:v>
                </c:pt>
                <c:pt idx="17484">
                  <c:v>6.3667899999999999</c:v>
                </c:pt>
                <c:pt idx="17485">
                  <c:v>7.49329</c:v>
                </c:pt>
                <c:pt idx="17486">
                  <c:v>7.1168399999999998</c:v>
                </c:pt>
                <c:pt idx="17487">
                  <c:v>2.8956</c:v>
                </c:pt>
                <c:pt idx="17488">
                  <c:v>4.98644</c:v>
                </c:pt>
                <c:pt idx="17489">
                  <c:v>4.7858200000000002</c:v>
                </c:pt>
                <c:pt idx="17490">
                  <c:v>4.9337200000000001</c:v>
                </c:pt>
                <c:pt idx="17491">
                  <c:v>3.17807</c:v>
                </c:pt>
                <c:pt idx="17492">
                  <c:v>6.2420099999999996</c:v>
                </c:pt>
                <c:pt idx="17493">
                  <c:v>4.6796800000000003</c:v>
                </c:pt>
                <c:pt idx="17494">
                  <c:v>3.9753799999999999</c:v>
                </c:pt>
                <c:pt idx="17495">
                  <c:v>4.1680999999999999</c:v>
                </c:pt>
                <c:pt idx="17496">
                  <c:v>5.7369500000000002</c:v>
                </c:pt>
                <c:pt idx="17497">
                  <c:v>2.8632200000000001</c:v>
                </c:pt>
                <c:pt idx="17498">
                  <c:v>8.8242200000000004</c:v>
                </c:pt>
                <c:pt idx="17499">
                  <c:v>8.5164200000000001</c:v>
                </c:pt>
                <c:pt idx="17500">
                  <c:v>6.5455500000000004</c:v>
                </c:pt>
                <c:pt idx="17501">
                  <c:v>6.6263199999999998</c:v>
                </c:pt>
                <c:pt idx="17502">
                  <c:v>2.6695899999999999</c:v>
                </c:pt>
                <c:pt idx="17503">
                  <c:v>6.0975000000000001</c:v>
                </c:pt>
                <c:pt idx="17504">
                  <c:v>6.5671799999999996</c:v>
                </c:pt>
                <c:pt idx="17505">
                  <c:v>7.1412100000000001</c:v>
                </c:pt>
                <c:pt idx="17506">
                  <c:v>6.5151000000000003</c:v>
                </c:pt>
                <c:pt idx="17507">
                  <c:v>4.9767999999999999</c:v>
                </c:pt>
                <c:pt idx="17508">
                  <c:v>8.9169999999999998</c:v>
                </c:pt>
                <c:pt idx="17509">
                  <c:v>2.3903099999999999</c:v>
                </c:pt>
                <c:pt idx="17510">
                  <c:v>5.1905400000000004</c:v>
                </c:pt>
                <c:pt idx="17511">
                  <c:v>6.5796999999999999</c:v>
                </c:pt>
                <c:pt idx="17512">
                  <c:v>4.2198799999999999</c:v>
                </c:pt>
                <c:pt idx="17513">
                  <c:v>7.50739</c:v>
                </c:pt>
                <c:pt idx="17514">
                  <c:v>5.5935699999999997</c:v>
                </c:pt>
                <c:pt idx="17515">
                  <c:v>6.0812900000000001</c:v>
                </c:pt>
                <c:pt idx="17516">
                  <c:v>4.2639199999999997</c:v>
                </c:pt>
                <c:pt idx="17517">
                  <c:v>3.8889300000000002</c:v>
                </c:pt>
                <c:pt idx="17518">
                  <c:v>6.1200200000000002</c:v>
                </c:pt>
                <c:pt idx="17519">
                  <c:v>6.4379</c:v>
                </c:pt>
                <c:pt idx="17520">
                  <c:v>4.1261599999999996</c:v>
                </c:pt>
                <c:pt idx="17521">
                  <c:v>3.57151</c:v>
                </c:pt>
                <c:pt idx="17522">
                  <c:v>10.34097</c:v>
                </c:pt>
                <c:pt idx="17523">
                  <c:v>6.6937600000000002</c:v>
                </c:pt>
                <c:pt idx="17524">
                  <c:v>4.6910600000000002</c:v>
                </c:pt>
                <c:pt idx="17525">
                  <c:v>7.15245</c:v>
                </c:pt>
                <c:pt idx="17526">
                  <c:v>2.77935</c:v>
                </c:pt>
                <c:pt idx="17527">
                  <c:v>6.27142</c:v>
                </c:pt>
                <c:pt idx="17528">
                  <c:v>8.5991999999999997</c:v>
                </c:pt>
                <c:pt idx="17529">
                  <c:v>5.5175799999999997</c:v>
                </c:pt>
                <c:pt idx="17530">
                  <c:v>3.8272400000000002</c:v>
                </c:pt>
                <c:pt idx="17531">
                  <c:v>6.3107800000000003</c:v>
                </c:pt>
                <c:pt idx="17532">
                  <c:v>2.7932800000000002</c:v>
                </c:pt>
                <c:pt idx="17533">
                  <c:v>3.9753799999999999</c:v>
                </c:pt>
                <c:pt idx="17534">
                  <c:v>3.6025399999999999</c:v>
                </c:pt>
                <c:pt idx="17535">
                  <c:v>3.1013500000000001</c:v>
                </c:pt>
                <c:pt idx="17536">
                  <c:v>5.6651899999999999</c:v>
                </c:pt>
                <c:pt idx="17537">
                  <c:v>7.2020999999999997</c:v>
                </c:pt>
                <c:pt idx="17538">
                  <c:v>4.91716</c:v>
                </c:pt>
                <c:pt idx="17539">
                  <c:v>3.09849</c:v>
                </c:pt>
                <c:pt idx="17540">
                  <c:v>5.6470599999999997</c:v>
                </c:pt>
                <c:pt idx="17541">
                  <c:v>4.3559400000000004</c:v>
                </c:pt>
                <c:pt idx="17542">
                  <c:v>5.6688700000000001</c:v>
                </c:pt>
                <c:pt idx="17543">
                  <c:v>5.3810700000000002</c:v>
                </c:pt>
                <c:pt idx="17544">
                  <c:v>6.0532199999999996</c:v>
                </c:pt>
                <c:pt idx="17545">
                  <c:v>5.1489500000000001</c:v>
                </c:pt>
                <c:pt idx="17546">
                  <c:v>4.8768900000000004</c:v>
                </c:pt>
                <c:pt idx="17547">
                  <c:v>6.6749099999999997</c:v>
                </c:pt>
                <c:pt idx="17548">
                  <c:v>5.7036199999999999</c:v>
                </c:pt>
                <c:pt idx="17549">
                  <c:v>7.2367699999999999</c:v>
                </c:pt>
                <c:pt idx="17550">
                  <c:v>3.1076000000000001</c:v>
                </c:pt>
                <c:pt idx="17551">
                  <c:v>5.1543299999999999</c:v>
                </c:pt>
                <c:pt idx="17552">
                  <c:v>5.0613299999999999</c:v>
                </c:pt>
                <c:pt idx="17553">
                  <c:v>5.3775899999999996</c:v>
                </c:pt>
                <c:pt idx="17554">
                  <c:v>8.9032300000000006</c:v>
                </c:pt>
                <c:pt idx="17555">
                  <c:v>7.0244299999999997</c:v>
                </c:pt>
                <c:pt idx="17556">
                  <c:v>5.7347700000000001</c:v>
                </c:pt>
                <c:pt idx="17557">
                  <c:v>5.4329900000000002</c:v>
                </c:pt>
                <c:pt idx="17558">
                  <c:v>5.6711900000000002</c:v>
                </c:pt>
                <c:pt idx="17559">
                  <c:v>8.2697400000000005</c:v>
                </c:pt>
                <c:pt idx="17560">
                  <c:v>5.6276299999999999</c:v>
                </c:pt>
                <c:pt idx="17561">
                  <c:v>5.5266400000000004</c:v>
                </c:pt>
                <c:pt idx="17562">
                  <c:v>3.9472399999999999</c:v>
                </c:pt>
                <c:pt idx="17563">
                  <c:v>6.67401</c:v>
                </c:pt>
                <c:pt idx="17564">
                  <c:v>5.9945199999999996</c:v>
                </c:pt>
                <c:pt idx="17565">
                  <c:v>7.1817099999999998</c:v>
                </c:pt>
                <c:pt idx="17566">
                  <c:v>6.3848799999999999</c:v>
                </c:pt>
                <c:pt idx="17567">
                  <c:v>5.4295</c:v>
                </c:pt>
                <c:pt idx="17568">
                  <c:v>7.1195700000000004</c:v>
                </c:pt>
                <c:pt idx="17569">
                  <c:v>6.2501699999999998</c:v>
                </c:pt>
                <c:pt idx="17570">
                  <c:v>7.4968899999999996</c:v>
                </c:pt>
                <c:pt idx="17571">
                  <c:v>5.1255699999999997</c:v>
                </c:pt>
                <c:pt idx="17572">
                  <c:v>5.1121499999999997</c:v>
                </c:pt>
                <c:pt idx="17573">
                  <c:v>5.7408900000000003</c:v>
                </c:pt>
                <c:pt idx="17574">
                  <c:v>4.7534599999999996</c:v>
                </c:pt>
                <c:pt idx="17575">
                  <c:v>5.6496399999999998</c:v>
                </c:pt>
                <c:pt idx="17576">
                  <c:v>6.8478000000000003</c:v>
                </c:pt>
                <c:pt idx="17577">
                  <c:v>6.0776500000000002</c:v>
                </c:pt>
                <c:pt idx="17578">
                  <c:v>8.7763600000000004</c:v>
                </c:pt>
                <c:pt idx="17579">
                  <c:v>5.1025099999999997</c:v>
                </c:pt>
                <c:pt idx="17580">
                  <c:v>6.0404600000000004</c:v>
                </c:pt>
                <c:pt idx="17581">
                  <c:v>6.9304699999999997</c:v>
                </c:pt>
                <c:pt idx="17582">
                  <c:v>6.4096399999999996</c:v>
                </c:pt>
                <c:pt idx="17583">
                  <c:v>8.5913299999999992</c:v>
                </c:pt>
                <c:pt idx="17584">
                  <c:v>8.5606100000000005</c:v>
                </c:pt>
                <c:pt idx="17585">
                  <c:v>5.9596799999999996</c:v>
                </c:pt>
                <c:pt idx="17586">
                  <c:v>3.8828999999999998</c:v>
                </c:pt>
                <c:pt idx="17587">
                  <c:v>6.5312599999999996</c:v>
                </c:pt>
                <c:pt idx="17588">
                  <c:v>6.6291099999999998</c:v>
                </c:pt>
                <c:pt idx="17589">
                  <c:v>8.16235</c:v>
                </c:pt>
                <c:pt idx="17590">
                  <c:v>6.9995700000000003</c:v>
                </c:pt>
                <c:pt idx="17591">
                  <c:v>7.0313499999999998</c:v>
                </c:pt>
                <c:pt idx="17592">
                  <c:v>5.4385899999999996</c:v>
                </c:pt>
                <c:pt idx="17593">
                  <c:v>6.0566500000000003</c:v>
                </c:pt>
                <c:pt idx="17594">
                  <c:v>8.3178000000000001</c:v>
                </c:pt>
                <c:pt idx="17595">
                  <c:v>6.3534800000000002</c:v>
                </c:pt>
                <c:pt idx="17596">
                  <c:v>6.8930100000000003</c:v>
                </c:pt>
                <c:pt idx="17597">
                  <c:v>5.9878900000000002</c:v>
                </c:pt>
                <c:pt idx="17598">
                  <c:v>4.7343599999999997</c:v>
                </c:pt>
                <c:pt idx="17599">
                  <c:v>6.1666499999999997</c:v>
                </c:pt>
                <c:pt idx="17600">
                  <c:v>7.1667899999999998</c:v>
                </c:pt>
                <c:pt idx="17601">
                  <c:v>5.6023899999999998</c:v>
                </c:pt>
                <c:pt idx="17602">
                  <c:v>8.0018499999999992</c:v>
                </c:pt>
                <c:pt idx="17603">
                  <c:v>6.1436200000000003</c:v>
                </c:pt>
                <c:pt idx="17604">
                  <c:v>5.7196899999999999</c:v>
                </c:pt>
                <c:pt idx="17605">
                  <c:v>5.5874499999999996</c:v>
                </c:pt>
                <c:pt idx="17606">
                  <c:v>11.38439</c:v>
                </c:pt>
                <c:pt idx="17607">
                  <c:v>6.0689700000000002</c:v>
                </c:pt>
                <c:pt idx="17608">
                  <c:v>7.5144000000000002</c:v>
                </c:pt>
                <c:pt idx="17609">
                  <c:v>5.5678200000000002</c:v>
                </c:pt>
                <c:pt idx="17610">
                  <c:v>6.1</c:v>
                </c:pt>
                <c:pt idx="17611">
                  <c:v>7.0741899999999998</c:v>
                </c:pt>
                <c:pt idx="17612">
                  <c:v>6.8975</c:v>
                </c:pt>
                <c:pt idx="17613">
                  <c:v>5.0081300000000004</c:v>
                </c:pt>
                <c:pt idx="17614">
                  <c:v>10.215310000000001</c:v>
                </c:pt>
                <c:pt idx="17615">
                  <c:v>8.9745799999999996</c:v>
                </c:pt>
                <c:pt idx="17616">
                  <c:v>8.9270600000000009</c:v>
                </c:pt>
                <c:pt idx="17617">
                  <c:v>6.84626</c:v>
                </c:pt>
                <c:pt idx="17618">
                  <c:v>5.21007</c:v>
                </c:pt>
                <c:pt idx="17619">
                  <c:v>6.4124699999999999</c:v>
                </c:pt>
                <c:pt idx="17620">
                  <c:v>7.6303599999999996</c:v>
                </c:pt>
                <c:pt idx="17621">
                  <c:v>6.3060999999999998</c:v>
                </c:pt>
                <c:pt idx="17622">
                  <c:v>7.2362799999999998</c:v>
                </c:pt>
                <c:pt idx="17623">
                  <c:v>9.1384699999999999</c:v>
                </c:pt>
                <c:pt idx="17624">
                  <c:v>5.5583299999999998</c:v>
                </c:pt>
                <c:pt idx="17625">
                  <c:v>9.1619100000000007</c:v>
                </c:pt>
                <c:pt idx="17626">
                  <c:v>7.4950400000000004</c:v>
                </c:pt>
                <c:pt idx="17627">
                  <c:v>6.4845300000000003</c:v>
                </c:pt>
                <c:pt idx="17628">
                  <c:v>5.6137899999999998</c:v>
                </c:pt>
                <c:pt idx="17629">
                  <c:v>7.3965899999999998</c:v>
                </c:pt>
                <c:pt idx="17630">
                  <c:v>8.3767399999999999</c:v>
                </c:pt>
                <c:pt idx="17631">
                  <c:v>6.5359499999999997</c:v>
                </c:pt>
                <c:pt idx="17632">
                  <c:v>4.6132900000000001</c:v>
                </c:pt>
                <c:pt idx="17633">
                  <c:v>4.59755</c:v>
                </c:pt>
                <c:pt idx="17634">
                  <c:v>3.1157699999999999</c:v>
                </c:pt>
                <c:pt idx="17635">
                  <c:v>4.4949899999999996</c:v>
                </c:pt>
                <c:pt idx="17636">
                  <c:v>3.7984900000000001</c:v>
                </c:pt>
                <c:pt idx="17637">
                  <c:v>5.4113300000000004</c:v>
                </c:pt>
                <c:pt idx="17638">
                  <c:v>3.6756099999999998</c:v>
                </c:pt>
                <c:pt idx="17639">
                  <c:v>4.5560200000000002</c:v>
                </c:pt>
                <c:pt idx="17640">
                  <c:v>5.1905099999999997</c:v>
                </c:pt>
                <c:pt idx="17641">
                  <c:v>5.68886</c:v>
                </c:pt>
                <c:pt idx="17642">
                  <c:v>7.5641800000000003</c:v>
                </c:pt>
                <c:pt idx="17643">
                  <c:v>6.4669299999999996</c:v>
                </c:pt>
                <c:pt idx="17644">
                  <c:v>10.162979999999999</c:v>
                </c:pt>
                <c:pt idx="17645">
                  <c:v>5.5746900000000004</c:v>
                </c:pt>
                <c:pt idx="17646">
                  <c:v>4.5415900000000002</c:v>
                </c:pt>
                <c:pt idx="17647">
                  <c:v>5.8335600000000003</c:v>
                </c:pt>
                <c:pt idx="17648">
                  <c:v>4.7812799999999998</c:v>
                </c:pt>
                <c:pt idx="17649">
                  <c:v>5.1567400000000001</c:v>
                </c:pt>
                <c:pt idx="17650">
                  <c:v>7.5328900000000001</c:v>
                </c:pt>
                <c:pt idx="17651">
                  <c:v>4.8710599999999999</c:v>
                </c:pt>
                <c:pt idx="17652">
                  <c:v>2.6401300000000001</c:v>
                </c:pt>
                <c:pt idx="17653">
                  <c:v>3.0245500000000001</c:v>
                </c:pt>
                <c:pt idx="17654">
                  <c:v>6.0926099999999996</c:v>
                </c:pt>
                <c:pt idx="17655">
                  <c:v>4.8565800000000001</c:v>
                </c:pt>
                <c:pt idx="17656">
                  <c:v>5.7429500000000004</c:v>
                </c:pt>
                <c:pt idx="17657">
                  <c:v>5.3169300000000002</c:v>
                </c:pt>
                <c:pt idx="17658">
                  <c:v>5.3521799999999997</c:v>
                </c:pt>
                <c:pt idx="17659">
                  <c:v>6.2647199999999996</c:v>
                </c:pt>
                <c:pt idx="17660">
                  <c:v>6.4343399999999997</c:v>
                </c:pt>
                <c:pt idx="17661">
                  <c:v>6.7616500000000004</c:v>
                </c:pt>
                <c:pt idx="17662">
                  <c:v>4.1344599999999998</c:v>
                </c:pt>
                <c:pt idx="17663">
                  <c:v>4.5775399999999999</c:v>
                </c:pt>
                <c:pt idx="17664">
                  <c:v>5.7806800000000003</c:v>
                </c:pt>
                <c:pt idx="17665">
                  <c:v>5.8867200000000004</c:v>
                </c:pt>
                <c:pt idx="17666">
                  <c:v>3.7372700000000001</c:v>
                </c:pt>
                <c:pt idx="17667">
                  <c:v>4.2888000000000002</c:v>
                </c:pt>
                <c:pt idx="17668">
                  <c:v>9.7373799999999999</c:v>
                </c:pt>
                <c:pt idx="17669">
                  <c:v>4.15001</c:v>
                </c:pt>
                <c:pt idx="17670">
                  <c:v>3.43296</c:v>
                </c:pt>
                <c:pt idx="17671">
                  <c:v>6.1829999999999998</c:v>
                </c:pt>
                <c:pt idx="17672">
                  <c:v>7.6307</c:v>
                </c:pt>
                <c:pt idx="17673">
                  <c:v>6.8649100000000001</c:v>
                </c:pt>
                <c:pt idx="17674">
                  <c:v>7.3126100000000003</c:v>
                </c:pt>
                <c:pt idx="17675">
                  <c:v>7.7083700000000004</c:v>
                </c:pt>
                <c:pt idx="17676">
                  <c:v>7.6712499999999997</c:v>
                </c:pt>
                <c:pt idx="17677">
                  <c:v>3.8944200000000002</c:v>
                </c:pt>
                <c:pt idx="17678">
                  <c:v>6.57219</c:v>
                </c:pt>
                <c:pt idx="17679">
                  <c:v>7.1650299999999998</c:v>
                </c:pt>
                <c:pt idx="17680">
                  <c:v>4.1413799999999998</c:v>
                </c:pt>
                <c:pt idx="17681">
                  <c:v>6.7228300000000001</c:v>
                </c:pt>
                <c:pt idx="17682">
                  <c:v>4.8954599999999999</c:v>
                </c:pt>
                <c:pt idx="17683">
                  <c:v>5.58866</c:v>
                </c:pt>
                <c:pt idx="17684">
                  <c:v>7.2811399999999997</c:v>
                </c:pt>
                <c:pt idx="17685">
                  <c:v>4.6986299999999996</c:v>
                </c:pt>
                <c:pt idx="17686">
                  <c:v>4.1726000000000001</c:v>
                </c:pt>
                <c:pt idx="17687">
                  <c:v>4.7636000000000003</c:v>
                </c:pt>
                <c:pt idx="17688">
                  <c:v>4.01898</c:v>
                </c:pt>
                <c:pt idx="17689">
                  <c:v>4.5880599999999996</c:v>
                </c:pt>
                <c:pt idx="17690">
                  <c:v>6.0431800000000004</c:v>
                </c:pt>
                <c:pt idx="17691">
                  <c:v>7.1327100000000003</c:v>
                </c:pt>
                <c:pt idx="17692">
                  <c:v>4.5341800000000001</c:v>
                </c:pt>
                <c:pt idx="17693">
                  <c:v>8.9504900000000003</c:v>
                </c:pt>
                <c:pt idx="17694">
                  <c:v>7.5654199999999996</c:v>
                </c:pt>
                <c:pt idx="17695">
                  <c:v>2.34321</c:v>
                </c:pt>
                <c:pt idx="17696">
                  <c:v>4.7095700000000003</c:v>
                </c:pt>
                <c:pt idx="17697">
                  <c:v>4.4301000000000004</c:v>
                </c:pt>
                <c:pt idx="17698">
                  <c:v>5.9279900000000003</c:v>
                </c:pt>
                <c:pt idx="17699">
                  <c:v>5.7784300000000002</c:v>
                </c:pt>
                <c:pt idx="17700">
                  <c:v>4.6444700000000001</c:v>
                </c:pt>
                <c:pt idx="17701">
                  <c:v>2.3675999999999999</c:v>
                </c:pt>
                <c:pt idx="17702">
                  <c:v>6.3684799999999999</c:v>
                </c:pt>
                <c:pt idx="17703">
                  <c:v>6.4279299999999999</c:v>
                </c:pt>
                <c:pt idx="17704">
                  <c:v>2.8199399999999999</c:v>
                </c:pt>
                <c:pt idx="17705">
                  <c:v>6.7048399999999999</c:v>
                </c:pt>
                <c:pt idx="17706">
                  <c:v>5.3069499999999996</c:v>
                </c:pt>
                <c:pt idx="17707">
                  <c:v>8.6169399999999996</c:v>
                </c:pt>
                <c:pt idx="17708">
                  <c:v>8.3688599999999997</c:v>
                </c:pt>
                <c:pt idx="17709">
                  <c:v>4.4616600000000002</c:v>
                </c:pt>
                <c:pt idx="17710">
                  <c:v>9.8718500000000002</c:v>
                </c:pt>
                <c:pt idx="17711">
                  <c:v>4.3330000000000002</c:v>
                </c:pt>
                <c:pt idx="17712">
                  <c:v>4.5408200000000001</c:v>
                </c:pt>
                <c:pt idx="17713">
                  <c:v>4.2208800000000002</c:v>
                </c:pt>
                <c:pt idx="17714">
                  <c:v>6.4150200000000002</c:v>
                </c:pt>
                <c:pt idx="17715">
                  <c:v>6.5944200000000004</c:v>
                </c:pt>
                <c:pt idx="17716">
                  <c:v>2.9108299999999998</c:v>
                </c:pt>
                <c:pt idx="17717">
                  <c:v>5.9185499999999998</c:v>
                </c:pt>
                <c:pt idx="17718">
                  <c:v>5.91092</c:v>
                </c:pt>
                <c:pt idx="17719">
                  <c:v>6.6716100000000003</c:v>
                </c:pt>
                <c:pt idx="17720">
                  <c:v>6.8887</c:v>
                </c:pt>
                <c:pt idx="17721">
                  <c:v>5.8547599999999997</c:v>
                </c:pt>
                <c:pt idx="17722">
                  <c:v>8.9853400000000008</c:v>
                </c:pt>
                <c:pt idx="17723">
                  <c:v>7.2301500000000001</c:v>
                </c:pt>
                <c:pt idx="17724">
                  <c:v>7.75943</c:v>
                </c:pt>
                <c:pt idx="17725">
                  <c:v>6.6288400000000003</c:v>
                </c:pt>
                <c:pt idx="17726">
                  <c:v>7.0982099999999999</c:v>
                </c:pt>
                <c:pt idx="17727">
                  <c:v>6.5118600000000004</c:v>
                </c:pt>
                <c:pt idx="17728">
                  <c:v>5.2212800000000001</c:v>
                </c:pt>
                <c:pt idx="17729">
                  <c:v>5.9392199999999997</c:v>
                </c:pt>
                <c:pt idx="17730">
                  <c:v>4.3415400000000002</c:v>
                </c:pt>
                <c:pt idx="17731">
                  <c:v>5.2453000000000003</c:v>
                </c:pt>
                <c:pt idx="17732">
                  <c:v>4.23447</c:v>
                </c:pt>
                <c:pt idx="17733">
                  <c:v>2.72546</c:v>
                </c:pt>
                <c:pt idx="17734">
                  <c:v>4.3566900000000004</c:v>
                </c:pt>
                <c:pt idx="17735">
                  <c:v>5.0696599999999998</c:v>
                </c:pt>
                <c:pt idx="17736">
                  <c:v>5.1050199999999997</c:v>
                </c:pt>
                <c:pt idx="17737">
                  <c:v>7.0212000000000003</c:v>
                </c:pt>
                <c:pt idx="17738">
                  <c:v>5.4906600000000001</c:v>
                </c:pt>
                <c:pt idx="17739">
                  <c:v>5.3079799999999997</c:v>
                </c:pt>
                <c:pt idx="17740">
                  <c:v>2.85249</c:v>
                </c:pt>
                <c:pt idx="17741">
                  <c:v>7.2342700000000004</c:v>
                </c:pt>
                <c:pt idx="17742">
                  <c:v>9.0599399999999992</c:v>
                </c:pt>
                <c:pt idx="17743">
                  <c:v>5.6843399999999997</c:v>
                </c:pt>
                <c:pt idx="17744">
                  <c:v>10.22293</c:v>
                </c:pt>
                <c:pt idx="17745">
                  <c:v>7.2402699999999998</c:v>
                </c:pt>
                <c:pt idx="17746">
                  <c:v>8.3658000000000001</c:v>
                </c:pt>
                <c:pt idx="17747">
                  <c:v>6.9896000000000003</c:v>
                </c:pt>
                <c:pt idx="17748">
                  <c:v>5.1226099999999999</c:v>
                </c:pt>
                <c:pt idx="17749">
                  <c:v>7.44015</c:v>
                </c:pt>
                <c:pt idx="17750">
                  <c:v>3.89737</c:v>
                </c:pt>
                <c:pt idx="17751">
                  <c:v>8.9334799999999994</c:v>
                </c:pt>
                <c:pt idx="17752">
                  <c:v>4.58</c:v>
                </c:pt>
                <c:pt idx="17753">
                  <c:v>6.4130399999999996</c:v>
                </c:pt>
                <c:pt idx="17754">
                  <c:v>3.0011999999999999</c:v>
                </c:pt>
                <c:pt idx="17755">
                  <c:v>10.7943</c:v>
                </c:pt>
                <c:pt idx="17756">
                  <c:v>3.7911899999999998</c:v>
                </c:pt>
                <c:pt idx="17757">
                  <c:v>4.9950700000000001</c:v>
                </c:pt>
                <c:pt idx="17758">
                  <c:v>5.4558799999999996</c:v>
                </c:pt>
                <c:pt idx="17759">
                  <c:v>5.4910500000000004</c:v>
                </c:pt>
                <c:pt idx="17760">
                  <c:v>4.8878599999999999</c:v>
                </c:pt>
                <c:pt idx="17761">
                  <c:v>6.5476599999999996</c:v>
                </c:pt>
                <c:pt idx="17762">
                  <c:v>5.6604900000000002</c:v>
                </c:pt>
                <c:pt idx="17763">
                  <c:v>6.1642200000000003</c:v>
                </c:pt>
                <c:pt idx="17764">
                  <c:v>5.6766899999999998</c:v>
                </c:pt>
                <c:pt idx="17765">
                  <c:v>5.46007</c:v>
                </c:pt>
                <c:pt idx="17766">
                  <c:v>3.7566299999999999</c:v>
                </c:pt>
                <c:pt idx="17767">
                  <c:v>3.30002</c:v>
                </c:pt>
                <c:pt idx="17768">
                  <c:v>4.1697699999999998</c:v>
                </c:pt>
                <c:pt idx="17769">
                  <c:v>4.8710599999999999</c:v>
                </c:pt>
                <c:pt idx="17770">
                  <c:v>4.5965800000000003</c:v>
                </c:pt>
                <c:pt idx="17771">
                  <c:v>4.5254799999999999</c:v>
                </c:pt>
                <c:pt idx="17772">
                  <c:v>2.0818300000000001</c:v>
                </c:pt>
                <c:pt idx="17773">
                  <c:v>1.96824</c:v>
                </c:pt>
                <c:pt idx="17774">
                  <c:v>6.5418000000000003</c:v>
                </c:pt>
                <c:pt idx="17775">
                  <c:v>5.2767099999999996</c:v>
                </c:pt>
                <c:pt idx="17776">
                  <c:v>6.0961800000000004</c:v>
                </c:pt>
                <c:pt idx="17777">
                  <c:v>2.7961299999999998</c:v>
                </c:pt>
                <c:pt idx="17778">
                  <c:v>7.2856899999999998</c:v>
                </c:pt>
                <c:pt idx="17779">
                  <c:v>7.0772000000000004</c:v>
                </c:pt>
                <c:pt idx="17780">
                  <c:v>7.09382</c:v>
                </c:pt>
                <c:pt idx="17781">
                  <c:v>3.4332500000000001</c:v>
                </c:pt>
                <c:pt idx="17782">
                  <c:v>2.9748800000000002</c:v>
                </c:pt>
                <c:pt idx="17783">
                  <c:v>3.0251199999999998</c:v>
                </c:pt>
                <c:pt idx="17784">
                  <c:v>2.5912099999999998</c:v>
                </c:pt>
                <c:pt idx="17785">
                  <c:v>9.3154299999999992</c:v>
                </c:pt>
                <c:pt idx="17786">
                  <c:v>4.1173000000000002</c:v>
                </c:pt>
                <c:pt idx="17787">
                  <c:v>3.57897</c:v>
                </c:pt>
                <c:pt idx="17788">
                  <c:v>4.4475499999999997</c:v>
                </c:pt>
                <c:pt idx="17789">
                  <c:v>6.1835899999999997</c:v>
                </c:pt>
                <c:pt idx="17790">
                  <c:v>4.12277</c:v>
                </c:pt>
                <c:pt idx="17791">
                  <c:v>4.0164400000000002</c:v>
                </c:pt>
                <c:pt idx="17792">
                  <c:v>5.0269300000000001</c:v>
                </c:pt>
                <c:pt idx="17793">
                  <c:v>5.1615500000000001</c:v>
                </c:pt>
                <c:pt idx="17794">
                  <c:v>2.7648199999999998</c:v>
                </c:pt>
                <c:pt idx="17795">
                  <c:v>4.85778</c:v>
                </c:pt>
                <c:pt idx="17796">
                  <c:v>5.9588599999999996</c:v>
                </c:pt>
                <c:pt idx="17797">
                  <c:v>5.7049399999999997</c:v>
                </c:pt>
                <c:pt idx="17798">
                  <c:v>7.4219600000000003</c:v>
                </c:pt>
                <c:pt idx="17799">
                  <c:v>8.9147700000000007</c:v>
                </c:pt>
                <c:pt idx="17800">
                  <c:v>6.6892399999999999</c:v>
                </c:pt>
                <c:pt idx="17801">
                  <c:v>5.6142799999999999</c:v>
                </c:pt>
                <c:pt idx="17802">
                  <c:v>4.7140700000000004</c:v>
                </c:pt>
                <c:pt idx="17803">
                  <c:v>5.2134499999999999</c:v>
                </c:pt>
                <c:pt idx="17804">
                  <c:v>4.0407799999999998</c:v>
                </c:pt>
                <c:pt idx="17805">
                  <c:v>6.6423300000000003</c:v>
                </c:pt>
                <c:pt idx="17806">
                  <c:v>6.5141099999999996</c:v>
                </c:pt>
                <c:pt idx="17807">
                  <c:v>5.7674200000000004</c:v>
                </c:pt>
                <c:pt idx="17808">
                  <c:v>6.4104099999999997</c:v>
                </c:pt>
                <c:pt idx="17809">
                  <c:v>9.2597400000000007</c:v>
                </c:pt>
                <c:pt idx="17810">
                  <c:v>8.1502800000000004</c:v>
                </c:pt>
                <c:pt idx="17811">
                  <c:v>6.5087999999999999</c:v>
                </c:pt>
                <c:pt idx="17812">
                  <c:v>6.4285199999999998</c:v>
                </c:pt>
                <c:pt idx="17813">
                  <c:v>6.3300700000000001</c:v>
                </c:pt>
                <c:pt idx="17814">
                  <c:v>5.8867200000000004</c:v>
                </c:pt>
                <c:pt idx="17815">
                  <c:v>9.9074000000000009</c:v>
                </c:pt>
                <c:pt idx="17816">
                  <c:v>6.1111300000000002</c:v>
                </c:pt>
                <c:pt idx="17817">
                  <c:v>3.9770699999999999</c:v>
                </c:pt>
                <c:pt idx="17818">
                  <c:v>4.4468300000000003</c:v>
                </c:pt>
                <c:pt idx="17819">
                  <c:v>5.28775</c:v>
                </c:pt>
                <c:pt idx="17820">
                  <c:v>5.84884</c:v>
                </c:pt>
                <c:pt idx="17821">
                  <c:v>1.95848</c:v>
                </c:pt>
                <c:pt idx="17822">
                  <c:v>3.1373899999999999</c:v>
                </c:pt>
                <c:pt idx="17823">
                  <c:v>3.9753799999999999</c:v>
                </c:pt>
                <c:pt idx="17824">
                  <c:v>9.4307400000000001</c:v>
                </c:pt>
                <c:pt idx="17825">
                  <c:v>10.5007</c:v>
                </c:pt>
                <c:pt idx="17826">
                  <c:v>9.7633299999999998</c:v>
                </c:pt>
                <c:pt idx="17827">
                  <c:v>2.9529200000000002</c:v>
                </c:pt>
                <c:pt idx="17828">
                  <c:v>7.6246600000000004</c:v>
                </c:pt>
                <c:pt idx="17829">
                  <c:v>6.3654799999999998</c:v>
                </c:pt>
                <c:pt idx="17830">
                  <c:v>8.3146599999999999</c:v>
                </c:pt>
                <c:pt idx="17831">
                  <c:v>5.4011300000000002</c:v>
                </c:pt>
                <c:pt idx="17832">
                  <c:v>3.60812</c:v>
                </c:pt>
                <c:pt idx="17833">
                  <c:v>7.9947499999999998</c:v>
                </c:pt>
                <c:pt idx="17834">
                  <c:v>5.9930199999999996</c:v>
                </c:pt>
                <c:pt idx="17835">
                  <c:v>5.9910600000000001</c:v>
                </c:pt>
                <c:pt idx="17836">
                  <c:v>6.94543</c:v>
                </c:pt>
                <c:pt idx="17837">
                  <c:v>6.3074500000000002</c:v>
                </c:pt>
                <c:pt idx="17838">
                  <c:v>8.0662599999999998</c:v>
                </c:pt>
                <c:pt idx="17839">
                  <c:v>4.6036400000000004</c:v>
                </c:pt>
                <c:pt idx="17840">
                  <c:v>3.9313600000000002</c:v>
                </c:pt>
                <c:pt idx="17841">
                  <c:v>7.71875</c:v>
                </c:pt>
                <c:pt idx="17842">
                  <c:v>5.1871</c:v>
                </c:pt>
                <c:pt idx="17843">
                  <c:v>5.8263199999999999</c:v>
                </c:pt>
                <c:pt idx="17844">
                  <c:v>5.7780699999999996</c:v>
                </c:pt>
                <c:pt idx="17845">
                  <c:v>5.8453499999999998</c:v>
                </c:pt>
                <c:pt idx="17846">
                  <c:v>9.0384499999999992</c:v>
                </c:pt>
                <c:pt idx="17847">
                  <c:v>10.30885</c:v>
                </c:pt>
                <c:pt idx="17848">
                  <c:v>9.2947799999999994</c:v>
                </c:pt>
                <c:pt idx="17849">
                  <c:v>2.0083799999999998</c:v>
                </c:pt>
                <c:pt idx="17850">
                  <c:v>1.91018</c:v>
                </c:pt>
                <c:pt idx="17851">
                  <c:v>3.6676700000000002</c:v>
                </c:pt>
                <c:pt idx="17852">
                  <c:v>2.5516200000000002</c:v>
                </c:pt>
                <c:pt idx="17853">
                  <c:v>4.5985399999999998</c:v>
                </c:pt>
                <c:pt idx="17854">
                  <c:v>6.2585600000000001</c:v>
                </c:pt>
                <c:pt idx="17855">
                  <c:v>5.9414699999999998</c:v>
                </c:pt>
                <c:pt idx="17856">
                  <c:v>5.5446299999999997</c:v>
                </c:pt>
                <c:pt idx="17857">
                  <c:v>7.3292099999999998</c:v>
                </c:pt>
                <c:pt idx="17858">
                  <c:v>7.6154400000000004</c:v>
                </c:pt>
                <c:pt idx="17859">
                  <c:v>2.6762899999999998</c:v>
                </c:pt>
                <c:pt idx="17860">
                  <c:v>7.8883099999999997</c:v>
                </c:pt>
                <c:pt idx="17861">
                  <c:v>5.1827500000000004</c:v>
                </c:pt>
                <c:pt idx="17862">
                  <c:v>8.3553300000000004</c:v>
                </c:pt>
                <c:pt idx="17863">
                  <c:v>5.03925</c:v>
                </c:pt>
                <c:pt idx="17864">
                  <c:v>5.0195800000000004</c:v>
                </c:pt>
                <c:pt idx="17865">
                  <c:v>6.5825500000000003</c:v>
                </c:pt>
                <c:pt idx="17866">
                  <c:v>6.1789100000000001</c:v>
                </c:pt>
                <c:pt idx="17867">
                  <c:v>6.1970400000000003</c:v>
                </c:pt>
                <c:pt idx="17868">
                  <c:v>7.6026600000000002</c:v>
                </c:pt>
                <c:pt idx="17869">
                  <c:v>7.67028</c:v>
                </c:pt>
                <c:pt idx="17870">
                  <c:v>2.4394499999999999</c:v>
                </c:pt>
                <c:pt idx="17871">
                  <c:v>5.3153100000000002</c:v>
                </c:pt>
                <c:pt idx="17872">
                  <c:v>6.3343499999999997</c:v>
                </c:pt>
                <c:pt idx="17873">
                  <c:v>4.1766699999999997</c:v>
                </c:pt>
                <c:pt idx="17874">
                  <c:v>8.0829799999999992</c:v>
                </c:pt>
                <c:pt idx="17875">
                  <c:v>7.1926399999999999</c:v>
                </c:pt>
                <c:pt idx="17876">
                  <c:v>5.3072800000000004</c:v>
                </c:pt>
                <c:pt idx="17877">
                  <c:v>4.7315100000000001</c:v>
                </c:pt>
                <c:pt idx="17878">
                  <c:v>6.0412299999999997</c:v>
                </c:pt>
                <c:pt idx="17879">
                  <c:v>4.3953699999999998</c:v>
                </c:pt>
                <c:pt idx="17880">
                  <c:v>2.3088500000000001</c:v>
                </c:pt>
                <c:pt idx="17881">
                  <c:v>5.3110499999999998</c:v>
                </c:pt>
                <c:pt idx="17882">
                  <c:v>8.5756599999999992</c:v>
                </c:pt>
                <c:pt idx="17883">
                  <c:v>4.1144499999999997</c:v>
                </c:pt>
                <c:pt idx="17884">
                  <c:v>6.7741300000000004</c:v>
                </c:pt>
                <c:pt idx="17885">
                  <c:v>6.4893599999999996</c:v>
                </c:pt>
                <c:pt idx="17886">
                  <c:v>6.4762000000000004</c:v>
                </c:pt>
                <c:pt idx="17887">
                  <c:v>5.5555399999999997</c:v>
                </c:pt>
                <c:pt idx="17888">
                  <c:v>9.6041500000000006</c:v>
                </c:pt>
                <c:pt idx="17889">
                  <c:v>4.3933900000000001</c:v>
                </c:pt>
                <c:pt idx="17890">
                  <c:v>4.1394599999999997</c:v>
                </c:pt>
                <c:pt idx="17891">
                  <c:v>5.1773300000000004</c:v>
                </c:pt>
                <c:pt idx="17892">
                  <c:v>2.2210200000000002</c:v>
                </c:pt>
                <c:pt idx="17893">
                  <c:v>2.50061</c:v>
                </c:pt>
                <c:pt idx="17894">
                  <c:v>4.4678899999999997</c:v>
                </c:pt>
                <c:pt idx="17895">
                  <c:v>2.6079599999999998</c:v>
                </c:pt>
                <c:pt idx="17896">
                  <c:v>3.5156800000000001</c:v>
                </c:pt>
                <c:pt idx="17897">
                  <c:v>5.5879000000000003</c:v>
                </c:pt>
                <c:pt idx="17898">
                  <c:v>8.3347099999999994</c:v>
                </c:pt>
                <c:pt idx="17899">
                  <c:v>4.8420399999999999</c:v>
                </c:pt>
                <c:pt idx="17900">
                  <c:v>2.8860399999999999</c:v>
                </c:pt>
                <c:pt idx="17901">
                  <c:v>2.49255</c:v>
                </c:pt>
                <c:pt idx="17902">
                  <c:v>5.0829300000000002</c:v>
                </c:pt>
                <c:pt idx="17903">
                  <c:v>2.0765799999999999</c:v>
                </c:pt>
                <c:pt idx="17904">
                  <c:v>4.6959600000000004</c:v>
                </c:pt>
                <c:pt idx="17905">
                  <c:v>4.84579</c:v>
                </c:pt>
                <c:pt idx="17906">
                  <c:v>6.56351</c:v>
                </c:pt>
                <c:pt idx="17907">
                  <c:v>5.0831200000000001</c:v>
                </c:pt>
                <c:pt idx="17908">
                  <c:v>5.4861899999999997</c:v>
                </c:pt>
                <c:pt idx="17909">
                  <c:v>6.8099400000000001</c:v>
                </c:pt>
                <c:pt idx="17910">
                  <c:v>4.3389499999999996</c:v>
                </c:pt>
                <c:pt idx="17911">
                  <c:v>3.8555199999999998</c:v>
                </c:pt>
                <c:pt idx="17912">
                  <c:v>4.7934000000000001</c:v>
                </c:pt>
                <c:pt idx="17913">
                  <c:v>5.6092199999999997</c:v>
                </c:pt>
                <c:pt idx="17914">
                  <c:v>4.1539700000000002</c:v>
                </c:pt>
                <c:pt idx="17915">
                  <c:v>4.4035500000000001</c:v>
                </c:pt>
                <c:pt idx="17916">
                  <c:v>3.8252700000000002</c:v>
                </c:pt>
                <c:pt idx="17917">
                  <c:v>5.9519299999999999</c:v>
                </c:pt>
                <c:pt idx="17918">
                  <c:v>4.9620800000000003</c:v>
                </c:pt>
                <c:pt idx="17919">
                  <c:v>6.4762399999999998</c:v>
                </c:pt>
                <c:pt idx="17920">
                  <c:v>4.2741300000000004</c:v>
                </c:pt>
                <c:pt idx="17921">
                  <c:v>5.0267900000000001</c:v>
                </c:pt>
                <c:pt idx="17922">
                  <c:v>6.2998599999999998</c:v>
                </c:pt>
                <c:pt idx="17923">
                  <c:v>6.7538499999999999</c:v>
                </c:pt>
                <c:pt idx="17924">
                  <c:v>5.8439399999999999</c:v>
                </c:pt>
                <c:pt idx="17925">
                  <c:v>4.5775399999999999</c:v>
                </c:pt>
                <c:pt idx="17926">
                  <c:v>6.7168900000000002</c:v>
                </c:pt>
                <c:pt idx="17927">
                  <c:v>5.9816900000000004</c:v>
                </c:pt>
                <c:pt idx="17928">
                  <c:v>2.8660700000000001</c:v>
                </c:pt>
                <c:pt idx="17929">
                  <c:v>3.9891999999999999</c:v>
                </c:pt>
                <c:pt idx="17930">
                  <c:v>2.85297</c:v>
                </c:pt>
                <c:pt idx="17931">
                  <c:v>2.5818400000000001</c:v>
                </c:pt>
                <c:pt idx="17932">
                  <c:v>9.6105400000000003</c:v>
                </c:pt>
                <c:pt idx="17933">
                  <c:v>2.4948999999999999</c:v>
                </c:pt>
                <c:pt idx="17934">
                  <c:v>5.2812200000000002</c:v>
                </c:pt>
                <c:pt idx="17935">
                  <c:v>3.2236400000000001</c:v>
                </c:pt>
                <c:pt idx="17936">
                  <c:v>2.30613</c:v>
                </c:pt>
                <c:pt idx="17937">
                  <c:v>5.0177399999999999</c:v>
                </c:pt>
                <c:pt idx="17938">
                  <c:v>7.3788799999999997</c:v>
                </c:pt>
                <c:pt idx="17939">
                  <c:v>7.1870900000000004</c:v>
                </c:pt>
                <c:pt idx="17940">
                  <c:v>7.28024</c:v>
                </c:pt>
                <c:pt idx="17941">
                  <c:v>6.3225199999999999</c:v>
                </c:pt>
                <c:pt idx="17942">
                  <c:v>5.3298199999999998</c:v>
                </c:pt>
                <c:pt idx="17943">
                  <c:v>6.9153399999999996</c:v>
                </c:pt>
                <c:pt idx="17944">
                  <c:v>4.7254899999999997</c:v>
                </c:pt>
                <c:pt idx="17945">
                  <c:v>5.1160899999999998</c:v>
                </c:pt>
                <c:pt idx="17946">
                  <c:v>3.23597</c:v>
                </c:pt>
                <c:pt idx="17947">
                  <c:v>2.54128</c:v>
                </c:pt>
                <c:pt idx="17948">
                  <c:v>4.5560200000000002</c:v>
                </c:pt>
                <c:pt idx="17949">
                  <c:v>5.5753199999999996</c:v>
                </c:pt>
                <c:pt idx="17950">
                  <c:v>9.01736</c:v>
                </c:pt>
                <c:pt idx="17951">
                  <c:v>4.3491900000000001</c:v>
                </c:pt>
                <c:pt idx="17952">
                  <c:v>3.24437</c:v>
                </c:pt>
                <c:pt idx="17953">
                  <c:v>2.5214099999999999</c:v>
                </c:pt>
                <c:pt idx="17954">
                  <c:v>3.8102399999999998</c:v>
                </c:pt>
                <c:pt idx="17955">
                  <c:v>4.2116300000000004</c:v>
                </c:pt>
                <c:pt idx="17956">
                  <c:v>1.95848</c:v>
                </c:pt>
                <c:pt idx="17957">
                  <c:v>2.1129799999999999</c:v>
                </c:pt>
                <c:pt idx="17958">
                  <c:v>6.8310599999999999</c:v>
                </c:pt>
                <c:pt idx="17959">
                  <c:v>7.2303499999999996</c:v>
                </c:pt>
                <c:pt idx="17960">
                  <c:v>2.5350299999999999</c:v>
                </c:pt>
                <c:pt idx="17961">
                  <c:v>8.31142</c:v>
                </c:pt>
                <c:pt idx="17962">
                  <c:v>3.89737</c:v>
                </c:pt>
                <c:pt idx="17963">
                  <c:v>5.5892600000000003</c:v>
                </c:pt>
                <c:pt idx="17964">
                  <c:v>4.9090499999999997</c:v>
                </c:pt>
                <c:pt idx="17965">
                  <c:v>4.0608399999999998</c:v>
                </c:pt>
                <c:pt idx="17966">
                  <c:v>2.6818499999999998</c:v>
                </c:pt>
                <c:pt idx="17967">
                  <c:v>6.4224600000000001</c:v>
                </c:pt>
                <c:pt idx="17968">
                  <c:v>6.9826600000000001</c:v>
                </c:pt>
                <c:pt idx="17969">
                  <c:v>5.5694999999999997</c:v>
                </c:pt>
                <c:pt idx="17970">
                  <c:v>4.3565300000000002</c:v>
                </c:pt>
                <c:pt idx="17971">
                  <c:v>6.7166899999999998</c:v>
                </c:pt>
                <c:pt idx="17972">
                  <c:v>5.9195700000000002</c:v>
                </c:pt>
                <c:pt idx="17973">
                  <c:v>7.6663899999999998</c:v>
                </c:pt>
                <c:pt idx="17974">
                  <c:v>6.0917500000000002</c:v>
                </c:pt>
                <c:pt idx="17975">
                  <c:v>6.1036900000000003</c:v>
                </c:pt>
                <c:pt idx="17976">
                  <c:v>5.5019999999999998</c:v>
                </c:pt>
                <c:pt idx="17977">
                  <c:v>2.93201</c:v>
                </c:pt>
                <c:pt idx="17978">
                  <c:v>4.2164599999999997</c:v>
                </c:pt>
                <c:pt idx="17979">
                  <c:v>7.1587399999999999</c:v>
                </c:pt>
                <c:pt idx="17980">
                  <c:v>7.7261699999999998</c:v>
                </c:pt>
                <c:pt idx="17981">
                  <c:v>5.6909099999999997</c:v>
                </c:pt>
                <c:pt idx="17982">
                  <c:v>5.3975799999999996</c:v>
                </c:pt>
                <c:pt idx="17983">
                  <c:v>4.0614100000000004</c:v>
                </c:pt>
                <c:pt idx="17984">
                  <c:v>2.4302600000000001</c:v>
                </c:pt>
                <c:pt idx="17985">
                  <c:v>4.4078400000000002</c:v>
                </c:pt>
                <c:pt idx="17986">
                  <c:v>4.0572999999999997</c:v>
                </c:pt>
                <c:pt idx="17987">
                  <c:v>4.6702399999999997</c:v>
                </c:pt>
                <c:pt idx="17988">
                  <c:v>2.9405199999999998</c:v>
                </c:pt>
                <c:pt idx="17989">
                  <c:v>3.4338099999999998</c:v>
                </c:pt>
                <c:pt idx="17990">
                  <c:v>4.6223099999999997</c:v>
                </c:pt>
                <c:pt idx="17991">
                  <c:v>4.0463399999999998</c:v>
                </c:pt>
                <c:pt idx="17992">
                  <c:v>2.9929100000000002</c:v>
                </c:pt>
                <c:pt idx="17993">
                  <c:v>7.79915</c:v>
                </c:pt>
                <c:pt idx="17994">
                  <c:v>3.77163</c:v>
                </c:pt>
                <c:pt idx="17995">
                  <c:v>5.7558100000000003</c:v>
                </c:pt>
                <c:pt idx="17996">
                  <c:v>7.3780200000000002</c:v>
                </c:pt>
                <c:pt idx="17997">
                  <c:v>5.12073</c:v>
                </c:pt>
                <c:pt idx="17998">
                  <c:v>2.7946200000000001</c:v>
                </c:pt>
                <c:pt idx="17999">
                  <c:v>7.0447600000000001</c:v>
                </c:pt>
                <c:pt idx="18000">
                  <c:v>2.4414500000000001</c:v>
                </c:pt>
                <c:pt idx="18001">
                  <c:v>7.0081800000000003</c:v>
                </c:pt>
                <c:pt idx="18002">
                  <c:v>4.1576199999999996</c:v>
                </c:pt>
                <c:pt idx="18003">
                  <c:v>2.1976800000000001</c:v>
                </c:pt>
                <c:pt idx="18004">
                  <c:v>6.1293699999999998</c:v>
                </c:pt>
                <c:pt idx="18005">
                  <c:v>6.7657699999999998</c:v>
                </c:pt>
                <c:pt idx="18006">
                  <c:v>5.4842199999999997</c:v>
                </c:pt>
                <c:pt idx="18007">
                  <c:v>3.1178900000000001</c:v>
                </c:pt>
                <c:pt idx="18008">
                  <c:v>3.1709299999999998</c:v>
                </c:pt>
                <c:pt idx="18009">
                  <c:v>5.3765799999999997</c:v>
                </c:pt>
                <c:pt idx="18010">
                  <c:v>6.8612500000000001</c:v>
                </c:pt>
                <c:pt idx="18011">
                  <c:v>3.8447900000000002</c:v>
                </c:pt>
                <c:pt idx="18012">
                  <c:v>6.42713</c:v>
                </c:pt>
                <c:pt idx="18013">
                  <c:v>2.4082300000000001</c:v>
                </c:pt>
                <c:pt idx="18014">
                  <c:v>3.1000700000000001</c:v>
                </c:pt>
                <c:pt idx="18015">
                  <c:v>7.5001600000000002</c:v>
                </c:pt>
                <c:pt idx="18016">
                  <c:v>8.0794499999999996</c:v>
                </c:pt>
                <c:pt idx="18017">
                  <c:v>6.6974799999999997</c:v>
                </c:pt>
                <c:pt idx="18018">
                  <c:v>3.4679600000000002</c:v>
                </c:pt>
                <c:pt idx="18019">
                  <c:v>2.8360400000000001</c:v>
                </c:pt>
                <c:pt idx="18020">
                  <c:v>3.4336099999999998</c:v>
                </c:pt>
                <c:pt idx="18021">
                  <c:v>3.3183500000000001</c:v>
                </c:pt>
                <c:pt idx="18022">
                  <c:v>3.7098</c:v>
                </c:pt>
                <c:pt idx="18023">
                  <c:v>4.0128500000000003</c:v>
                </c:pt>
                <c:pt idx="18024">
                  <c:v>3.9615100000000001</c:v>
                </c:pt>
                <c:pt idx="18025">
                  <c:v>5.9859</c:v>
                </c:pt>
                <c:pt idx="18026">
                  <c:v>6.0064099999999998</c:v>
                </c:pt>
                <c:pt idx="18027">
                  <c:v>4.8091200000000001</c:v>
                </c:pt>
                <c:pt idx="18028">
                  <c:v>2.4929299999999999</c:v>
                </c:pt>
                <c:pt idx="18029">
                  <c:v>3.4487000000000001</c:v>
                </c:pt>
                <c:pt idx="18030">
                  <c:v>3.9771200000000002</c:v>
                </c:pt>
                <c:pt idx="18031">
                  <c:v>6.6015199999999998</c:v>
                </c:pt>
                <c:pt idx="18032">
                  <c:v>3.8432300000000001</c:v>
                </c:pt>
                <c:pt idx="18033">
                  <c:v>3.6076199999999998</c:v>
                </c:pt>
                <c:pt idx="18034">
                  <c:v>7.0369900000000003</c:v>
                </c:pt>
                <c:pt idx="18035">
                  <c:v>7.0673599999999999</c:v>
                </c:pt>
                <c:pt idx="18036">
                  <c:v>8.5842399999999994</c:v>
                </c:pt>
                <c:pt idx="18037">
                  <c:v>5.3577700000000004</c:v>
                </c:pt>
                <c:pt idx="18038">
                  <c:v>3.3843000000000001</c:v>
                </c:pt>
                <c:pt idx="18039">
                  <c:v>4.7447699999999999</c:v>
                </c:pt>
                <c:pt idx="18040">
                  <c:v>5.4998199999999997</c:v>
                </c:pt>
                <c:pt idx="18041">
                  <c:v>4.2326199999999998</c:v>
                </c:pt>
                <c:pt idx="18042">
                  <c:v>8.6109500000000008</c:v>
                </c:pt>
                <c:pt idx="18043">
                  <c:v>3.6202899999999998</c:v>
                </c:pt>
                <c:pt idx="18044">
                  <c:v>3.29047</c:v>
                </c:pt>
                <c:pt idx="18045">
                  <c:v>6.4310099999999997</c:v>
                </c:pt>
                <c:pt idx="18046">
                  <c:v>6.2538</c:v>
                </c:pt>
                <c:pt idx="18047">
                  <c:v>5.1388800000000003</c:v>
                </c:pt>
                <c:pt idx="18048">
                  <c:v>2.6924000000000001</c:v>
                </c:pt>
                <c:pt idx="18049">
                  <c:v>2.8131900000000001</c:v>
                </c:pt>
                <c:pt idx="18050">
                  <c:v>7.5056900000000004</c:v>
                </c:pt>
                <c:pt idx="18051">
                  <c:v>4.7169699999999999</c:v>
                </c:pt>
                <c:pt idx="18052">
                  <c:v>6.3767399999999999</c:v>
                </c:pt>
                <c:pt idx="18053">
                  <c:v>4.5126099999999996</c:v>
                </c:pt>
                <c:pt idx="18054">
                  <c:v>6.3729899999999997</c:v>
                </c:pt>
                <c:pt idx="18055">
                  <c:v>6.1705500000000004</c:v>
                </c:pt>
                <c:pt idx="18056">
                  <c:v>2.4574400000000001</c:v>
                </c:pt>
                <c:pt idx="18057">
                  <c:v>6.8067399999999996</c:v>
                </c:pt>
                <c:pt idx="18058">
                  <c:v>8.6535299999999999</c:v>
                </c:pt>
                <c:pt idx="18059">
                  <c:v>1.95367</c:v>
                </c:pt>
                <c:pt idx="18060">
                  <c:v>6.1815899999999999</c:v>
                </c:pt>
                <c:pt idx="18061">
                  <c:v>6.8238700000000003</c:v>
                </c:pt>
                <c:pt idx="18062">
                  <c:v>8.2576199999999993</c:v>
                </c:pt>
                <c:pt idx="18063">
                  <c:v>6.2199099999999996</c:v>
                </c:pt>
                <c:pt idx="18064">
                  <c:v>7.1802400000000004</c:v>
                </c:pt>
                <c:pt idx="18065">
                  <c:v>7.53071</c:v>
                </c:pt>
                <c:pt idx="18066">
                  <c:v>3.5066999999999999</c:v>
                </c:pt>
                <c:pt idx="18067">
                  <c:v>6.52637</c:v>
                </c:pt>
                <c:pt idx="18068">
                  <c:v>6.2253499999999997</c:v>
                </c:pt>
                <c:pt idx="18069">
                  <c:v>3.9797600000000002</c:v>
                </c:pt>
                <c:pt idx="18070">
                  <c:v>9.0731599999999997</c:v>
                </c:pt>
                <c:pt idx="18071">
                  <c:v>3.8191700000000002</c:v>
                </c:pt>
                <c:pt idx="18072">
                  <c:v>2.3698299999999999</c:v>
                </c:pt>
                <c:pt idx="18073">
                  <c:v>3.47845</c:v>
                </c:pt>
                <c:pt idx="18074">
                  <c:v>5.1381199999999998</c:v>
                </c:pt>
                <c:pt idx="18075">
                  <c:v>5.8101799999999999</c:v>
                </c:pt>
                <c:pt idx="18076">
                  <c:v>7.0520300000000002</c:v>
                </c:pt>
                <c:pt idx="18077">
                  <c:v>7.2302900000000001</c:v>
                </c:pt>
                <c:pt idx="18078">
                  <c:v>2.5265</c:v>
                </c:pt>
                <c:pt idx="18079">
                  <c:v>3.4878800000000001</c:v>
                </c:pt>
                <c:pt idx="18080">
                  <c:v>6.3542199999999998</c:v>
                </c:pt>
                <c:pt idx="18081">
                  <c:v>3.1939700000000002</c:v>
                </c:pt>
                <c:pt idx="18082">
                  <c:v>5.4567199999999998</c:v>
                </c:pt>
                <c:pt idx="18083">
                  <c:v>4.3962599999999998</c:v>
                </c:pt>
                <c:pt idx="18084">
                  <c:v>3.36504</c:v>
                </c:pt>
                <c:pt idx="18085">
                  <c:v>2.3928199999999999</c:v>
                </c:pt>
                <c:pt idx="18086">
                  <c:v>7.1153899999999997</c:v>
                </c:pt>
                <c:pt idx="18087">
                  <c:v>4.5785999999999998</c:v>
                </c:pt>
                <c:pt idx="18088">
                  <c:v>5.3085699999999996</c:v>
                </c:pt>
                <c:pt idx="18089">
                  <c:v>2.9998399999999998</c:v>
                </c:pt>
                <c:pt idx="18090">
                  <c:v>5.3628900000000002</c:v>
                </c:pt>
                <c:pt idx="18091">
                  <c:v>7.0376500000000002</c:v>
                </c:pt>
                <c:pt idx="18092">
                  <c:v>6.7582399999999998</c:v>
                </c:pt>
                <c:pt idx="18093">
                  <c:v>8.1274800000000003</c:v>
                </c:pt>
                <c:pt idx="18094">
                  <c:v>2.4856699999999998</c:v>
                </c:pt>
                <c:pt idx="18095">
                  <c:v>7.5914299999999999</c:v>
                </c:pt>
                <c:pt idx="18096">
                  <c:v>5.5960599999999996</c:v>
                </c:pt>
                <c:pt idx="18097">
                  <c:v>4.8302300000000002</c:v>
                </c:pt>
                <c:pt idx="18098">
                  <c:v>6.5207800000000002</c:v>
                </c:pt>
                <c:pt idx="18099">
                  <c:v>2.1557900000000001</c:v>
                </c:pt>
                <c:pt idx="18100">
                  <c:v>6.8191100000000002</c:v>
                </c:pt>
                <c:pt idx="18101">
                  <c:v>4.7973499999999998</c:v>
                </c:pt>
                <c:pt idx="18102">
                  <c:v>7.4656500000000001</c:v>
                </c:pt>
                <c:pt idx="18103">
                  <c:v>5.5909899999999997</c:v>
                </c:pt>
                <c:pt idx="18104">
                  <c:v>2.6818499999999998</c:v>
                </c:pt>
                <c:pt idx="18105">
                  <c:v>5.1773999999999996</c:v>
                </c:pt>
                <c:pt idx="18106">
                  <c:v>8.89602</c:v>
                </c:pt>
                <c:pt idx="18107">
                  <c:v>4.1001300000000001</c:v>
                </c:pt>
                <c:pt idx="18108">
                  <c:v>2.7564500000000001</c:v>
                </c:pt>
                <c:pt idx="18109">
                  <c:v>6.0053099999999997</c:v>
                </c:pt>
                <c:pt idx="18110">
                  <c:v>4.3384400000000003</c:v>
                </c:pt>
                <c:pt idx="18111">
                  <c:v>5.7272600000000002</c:v>
                </c:pt>
                <c:pt idx="18112">
                  <c:v>8.7513900000000007</c:v>
                </c:pt>
                <c:pt idx="18113">
                  <c:v>4.3031699999999997</c:v>
                </c:pt>
                <c:pt idx="18114">
                  <c:v>6.7444899999999999</c:v>
                </c:pt>
                <c:pt idx="18115">
                  <c:v>6.6835699999999996</c:v>
                </c:pt>
                <c:pt idx="18116">
                  <c:v>6.5577399999999999</c:v>
                </c:pt>
                <c:pt idx="18117">
                  <c:v>4.12643</c:v>
                </c:pt>
                <c:pt idx="18118">
                  <c:v>5.9177</c:v>
                </c:pt>
                <c:pt idx="18119">
                  <c:v>7.6302599999999998</c:v>
                </c:pt>
                <c:pt idx="18120">
                  <c:v>5.6902499999999998</c:v>
                </c:pt>
                <c:pt idx="18121">
                  <c:v>11.39382</c:v>
                </c:pt>
                <c:pt idx="18122">
                  <c:v>10.75135</c:v>
                </c:pt>
                <c:pt idx="18123">
                  <c:v>7.7519099999999996</c:v>
                </c:pt>
                <c:pt idx="18124">
                  <c:v>7.8777299999999997</c:v>
                </c:pt>
                <c:pt idx="18125">
                  <c:v>4.7446700000000002</c:v>
                </c:pt>
                <c:pt idx="18126">
                  <c:v>4.1374500000000003</c:v>
                </c:pt>
                <c:pt idx="18127">
                  <c:v>3.8889300000000002</c:v>
                </c:pt>
                <c:pt idx="18128">
                  <c:v>4.0539899999999998</c:v>
                </c:pt>
                <c:pt idx="18129">
                  <c:v>2.3431799999999998</c:v>
                </c:pt>
                <c:pt idx="18130">
                  <c:v>2.4861800000000001</c:v>
                </c:pt>
                <c:pt idx="18131">
                  <c:v>6.9983899999999997</c:v>
                </c:pt>
                <c:pt idx="18132">
                  <c:v>6.4734600000000002</c:v>
                </c:pt>
                <c:pt idx="18133">
                  <c:v>5.8882099999999999</c:v>
                </c:pt>
                <c:pt idx="18134">
                  <c:v>4.9755200000000004</c:v>
                </c:pt>
                <c:pt idx="18135">
                  <c:v>8.9997900000000008</c:v>
                </c:pt>
                <c:pt idx="18136">
                  <c:v>4.8252199999999998</c:v>
                </c:pt>
                <c:pt idx="18137">
                  <c:v>5.9964599999999999</c:v>
                </c:pt>
                <c:pt idx="18138">
                  <c:v>6.4564599999999999</c:v>
                </c:pt>
                <c:pt idx="18139">
                  <c:v>6.34009</c:v>
                </c:pt>
                <c:pt idx="18140">
                  <c:v>7.1190100000000003</c:v>
                </c:pt>
                <c:pt idx="18141">
                  <c:v>9.1702300000000001</c:v>
                </c:pt>
                <c:pt idx="18142">
                  <c:v>4.7495500000000002</c:v>
                </c:pt>
                <c:pt idx="18143">
                  <c:v>5.10649</c:v>
                </c:pt>
                <c:pt idx="18144">
                  <c:v>4.38713</c:v>
                </c:pt>
                <c:pt idx="18145">
                  <c:v>6.3220200000000002</c:v>
                </c:pt>
                <c:pt idx="18146">
                  <c:v>5.6638700000000002</c:v>
                </c:pt>
                <c:pt idx="18147">
                  <c:v>7.4871699999999999</c:v>
                </c:pt>
                <c:pt idx="18148">
                  <c:v>6.2051699999999999</c:v>
                </c:pt>
                <c:pt idx="18149">
                  <c:v>4.7069200000000002</c:v>
                </c:pt>
                <c:pt idx="18150">
                  <c:v>7.8489000000000004</c:v>
                </c:pt>
                <c:pt idx="18151">
                  <c:v>6.0206900000000001</c:v>
                </c:pt>
                <c:pt idx="18152">
                  <c:v>4.8842499999999998</c:v>
                </c:pt>
                <c:pt idx="18153">
                  <c:v>9.4557099999999998</c:v>
                </c:pt>
                <c:pt idx="18154">
                  <c:v>7.8379399999999997</c:v>
                </c:pt>
                <c:pt idx="18155">
                  <c:v>7.7265899999999998</c:v>
                </c:pt>
                <c:pt idx="18156">
                  <c:v>7.3404699999999998</c:v>
                </c:pt>
                <c:pt idx="18157">
                  <c:v>7.2573499999999997</c:v>
                </c:pt>
                <c:pt idx="18158">
                  <c:v>4.2327399999999997</c:v>
                </c:pt>
                <c:pt idx="18159">
                  <c:v>5.4279799999999998</c:v>
                </c:pt>
                <c:pt idx="18160">
                  <c:v>7.48935</c:v>
                </c:pt>
                <c:pt idx="18161">
                  <c:v>11.06077</c:v>
                </c:pt>
                <c:pt idx="18162">
                  <c:v>7.0840300000000003</c:v>
                </c:pt>
                <c:pt idx="18163">
                  <c:v>7.0990799999999998</c:v>
                </c:pt>
                <c:pt idx="18164">
                  <c:v>5.5353000000000003</c:v>
                </c:pt>
                <c:pt idx="18165">
                  <c:v>5.4831599999999998</c:v>
                </c:pt>
                <c:pt idx="18166">
                  <c:v>6.8741700000000003</c:v>
                </c:pt>
                <c:pt idx="18167">
                  <c:v>6.17394</c:v>
                </c:pt>
                <c:pt idx="18168">
                  <c:v>5.9115099999999998</c:v>
                </c:pt>
                <c:pt idx="18169">
                  <c:v>5.5704399999999996</c:v>
                </c:pt>
                <c:pt idx="18170">
                  <c:v>7.9361499999999996</c:v>
                </c:pt>
                <c:pt idx="18171">
                  <c:v>6.5187400000000002</c:v>
                </c:pt>
                <c:pt idx="18172">
                  <c:v>9.0730000000000004</c:v>
                </c:pt>
                <c:pt idx="18173">
                  <c:v>4.9127000000000001</c:v>
                </c:pt>
                <c:pt idx="18174">
                  <c:v>6.99566</c:v>
                </c:pt>
                <c:pt idx="18175">
                  <c:v>7.4732799999999999</c:v>
                </c:pt>
                <c:pt idx="18176">
                  <c:v>5.0077999999999996</c:v>
                </c:pt>
                <c:pt idx="18177">
                  <c:v>5.4591900000000004</c:v>
                </c:pt>
                <c:pt idx="18178">
                  <c:v>2.72546</c:v>
                </c:pt>
                <c:pt idx="18179">
                  <c:v>6.5082800000000001</c:v>
                </c:pt>
                <c:pt idx="18180">
                  <c:v>6.2096799999999996</c:v>
                </c:pt>
                <c:pt idx="18181">
                  <c:v>7.5717600000000003</c:v>
                </c:pt>
                <c:pt idx="18182">
                  <c:v>7.3966500000000002</c:v>
                </c:pt>
                <c:pt idx="18183">
                  <c:v>5.0495299999999999</c:v>
                </c:pt>
                <c:pt idx="18184">
                  <c:v>7.2661499999999997</c:v>
                </c:pt>
                <c:pt idx="18185">
                  <c:v>6.2599299999999998</c:v>
                </c:pt>
                <c:pt idx="18186">
                  <c:v>7.8712400000000002</c:v>
                </c:pt>
                <c:pt idx="18187">
                  <c:v>6.8822999999999999</c:v>
                </c:pt>
                <c:pt idx="18188">
                  <c:v>6.0215500000000004</c:v>
                </c:pt>
                <c:pt idx="18189">
                  <c:v>7.1642000000000001</c:v>
                </c:pt>
                <c:pt idx="18190">
                  <c:v>4.1763199999999996</c:v>
                </c:pt>
                <c:pt idx="18191">
                  <c:v>5.2923499999999999</c:v>
                </c:pt>
                <c:pt idx="18192">
                  <c:v>5.72743</c:v>
                </c:pt>
                <c:pt idx="18193">
                  <c:v>6.6794599999999997</c:v>
                </c:pt>
                <c:pt idx="18194">
                  <c:v>5.0336699999999999</c:v>
                </c:pt>
                <c:pt idx="18195">
                  <c:v>5.1752200000000004</c:v>
                </c:pt>
                <c:pt idx="18196">
                  <c:v>6.7441700000000004</c:v>
                </c:pt>
                <c:pt idx="18197">
                  <c:v>4.1112099999999998</c:v>
                </c:pt>
                <c:pt idx="18198">
                  <c:v>5.2598900000000004</c:v>
                </c:pt>
                <c:pt idx="18199">
                  <c:v>4.0675299999999996</c:v>
                </c:pt>
                <c:pt idx="18200">
                  <c:v>7.4692299999999996</c:v>
                </c:pt>
                <c:pt idx="18201">
                  <c:v>5.7896599999999996</c:v>
                </c:pt>
                <c:pt idx="18202">
                  <c:v>4.9292699999999998</c:v>
                </c:pt>
                <c:pt idx="18203">
                  <c:v>6.4692699999999999</c:v>
                </c:pt>
                <c:pt idx="18204">
                  <c:v>6.7657499999999997</c:v>
                </c:pt>
                <c:pt idx="18205">
                  <c:v>6.2054400000000003</c:v>
                </c:pt>
                <c:pt idx="18206">
                  <c:v>7.9709399999999997</c:v>
                </c:pt>
                <c:pt idx="18207">
                  <c:v>6.3813399999999998</c:v>
                </c:pt>
                <c:pt idx="18208">
                  <c:v>3.85873</c:v>
                </c:pt>
                <c:pt idx="18209">
                  <c:v>5.3220900000000002</c:v>
                </c:pt>
                <c:pt idx="18210">
                  <c:v>7.4764099999999996</c:v>
                </c:pt>
                <c:pt idx="18211">
                  <c:v>5.3054100000000002</c:v>
                </c:pt>
                <c:pt idx="18212">
                  <c:v>4.1966299999999999</c:v>
                </c:pt>
                <c:pt idx="18213">
                  <c:v>7.4203599999999996</c:v>
                </c:pt>
                <c:pt idx="18214">
                  <c:v>5.6888899999999998</c:v>
                </c:pt>
                <c:pt idx="18215">
                  <c:v>2.44015</c:v>
                </c:pt>
                <c:pt idx="18216">
                  <c:v>6.3690800000000003</c:v>
                </c:pt>
                <c:pt idx="18217">
                  <c:v>6.9640700000000004</c:v>
                </c:pt>
                <c:pt idx="18218">
                  <c:v>2.0582699999999998</c:v>
                </c:pt>
                <c:pt idx="18219">
                  <c:v>7.3399599999999996</c:v>
                </c:pt>
                <c:pt idx="18220">
                  <c:v>5.5388599999999997</c:v>
                </c:pt>
                <c:pt idx="18221">
                  <c:v>7.5196699999999996</c:v>
                </c:pt>
                <c:pt idx="18222">
                  <c:v>6.9786299999999999</c:v>
                </c:pt>
                <c:pt idx="18223">
                  <c:v>8.6722900000000003</c:v>
                </c:pt>
                <c:pt idx="18224">
                  <c:v>6.5169800000000002</c:v>
                </c:pt>
                <c:pt idx="18225">
                  <c:v>2.9888400000000002</c:v>
                </c:pt>
                <c:pt idx="18226">
                  <c:v>5.2224300000000001</c:v>
                </c:pt>
                <c:pt idx="18227">
                  <c:v>5.8820699999999997</c:v>
                </c:pt>
                <c:pt idx="18228">
                  <c:v>4.8952799999999996</c:v>
                </c:pt>
                <c:pt idx="18229">
                  <c:v>6.2968799999999998</c:v>
                </c:pt>
                <c:pt idx="18230">
                  <c:v>5.8898299999999999</c:v>
                </c:pt>
                <c:pt idx="18231">
                  <c:v>5.1669900000000002</c:v>
                </c:pt>
                <c:pt idx="18232">
                  <c:v>6.71183</c:v>
                </c:pt>
                <c:pt idx="18233">
                  <c:v>4.2902399999999998</c:v>
                </c:pt>
                <c:pt idx="18234">
                  <c:v>5.8605900000000002</c:v>
                </c:pt>
                <c:pt idx="18235">
                  <c:v>6.3875200000000003</c:v>
                </c:pt>
                <c:pt idx="18236">
                  <c:v>5.7735300000000001</c:v>
                </c:pt>
                <c:pt idx="18237">
                  <c:v>6.01959</c:v>
                </c:pt>
                <c:pt idx="18238">
                  <c:v>6.2806899999999999</c:v>
                </c:pt>
                <c:pt idx="18239">
                  <c:v>10.815300000000001</c:v>
                </c:pt>
                <c:pt idx="18240">
                  <c:v>4.4625399999999997</c:v>
                </c:pt>
                <c:pt idx="18241">
                  <c:v>7.1818099999999996</c:v>
                </c:pt>
                <c:pt idx="18242">
                  <c:v>6.35555</c:v>
                </c:pt>
                <c:pt idx="18243">
                  <c:v>10.12016</c:v>
                </c:pt>
                <c:pt idx="18244">
                  <c:v>4.7817499999999997</c:v>
                </c:pt>
                <c:pt idx="18245">
                  <c:v>6.3423699999999998</c:v>
                </c:pt>
                <c:pt idx="18246">
                  <c:v>3.60669</c:v>
                </c:pt>
                <c:pt idx="18247">
                  <c:v>3.3353999999999999</c:v>
                </c:pt>
                <c:pt idx="18248">
                  <c:v>3.2105999999999999</c:v>
                </c:pt>
                <c:pt idx="18249">
                  <c:v>6.3823499999999997</c:v>
                </c:pt>
                <c:pt idx="18250">
                  <c:v>3.72058</c:v>
                </c:pt>
                <c:pt idx="18251">
                  <c:v>1.96007</c:v>
                </c:pt>
                <c:pt idx="18252">
                  <c:v>4.8961300000000003</c:v>
                </c:pt>
                <c:pt idx="18253">
                  <c:v>8.91831</c:v>
                </c:pt>
                <c:pt idx="18254">
                  <c:v>7.48109</c:v>
                </c:pt>
                <c:pt idx="18255">
                  <c:v>3.62201</c:v>
                </c:pt>
                <c:pt idx="18256">
                  <c:v>3.4866100000000002</c:v>
                </c:pt>
                <c:pt idx="18257">
                  <c:v>7.0538400000000001</c:v>
                </c:pt>
                <c:pt idx="18258">
                  <c:v>5.8576300000000003</c:v>
                </c:pt>
                <c:pt idx="18259">
                  <c:v>7.8124399999999996</c:v>
                </c:pt>
                <c:pt idx="18260">
                  <c:v>6.7721200000000001</c:v>
                </c:pt>
                <c:pt idx="18261">
                  <c:v>6.45723</c:v>
                </c:pt>
                <c:pt idx="18262">
                  <c:v>4.1665400000000004</c:v>
                </c:pt>
                <c:pt idx="18263">
                  <c:v>6.8881199999999998</c:v>
                </c:pt>
                <c:pt idx="18264">
                  <c:v>8.3411200000000001</c:v>
                </c:pt>
                <c:pt idx="18265">
                  <c:v>8.0291300000000003</c:v>
                </c:pt>
                <c:pt idx="18266">
                  <c:v>6.2381099999999998</c:v>
                </c:pt>
                <c:pt idx="18267">
                  <c:v>7.7922700000000003</c:v>
                </c:pt>
                <c:pt idx="18268">
                  <c:v>8.3106299999999997</c:v>
                </c:pt>
                <c:pt idx="18269">
                  <c:v>4.8211700000000004</c:v>
                </c:pt>
                <c:pt idx="18270">
                  <c:v>7.6882799999999998</c:v>
                </c:pt>
                <c:pt idx="18271">
                  <c:v>6.0911</c:v>
                </c:pt>
                <c:pt idx="18272">
                  <c:v>7.2497800000000003</c:v>
                </c:pt>
                <c:pt idx="18273">
                  <c:v>7.8428899999999997</c:v>
                </c:pt>
                <c:pt idx="18274">
                  <c:v>5.5302300000000004</c:v>
                </c:pt>
                <c:pt idx="18275">
                  <c:v>4.0967700000000002</c:v>
                </c:pt>
                <c:pt idx="18276">
                  <c:v>5.7988200000000001</c:v>
                </c:pt>
                <c:pt idx="18277">
                  <c:v>3.5723099999999999</c:v>
                </c:pt>
                <c:pt idx="18278">
                  <c:v>9.2321299999999997</c:v>
                </c:pt>
                <c:pt idx="18279">
                  <c:v>5.5760100000000001</c:v>
                </c:pt>
                <c:pt idx="18280">
                  <c:v>2.66669</c:v>
                </c:pt>
                <c:pt idx="18281">
                  <c:v>3.05924</c:v>
                </c:pt>
                <c:pt idx="18282">
                  <c:v>5.2026599999999998</c:v>
                </c:pt>
                <c:pt idx="18283">
                  <c:v>4.0051800000000002</c:v>
                </c:pt>
                <c:pt idx="18284">
                  <c:v>3.3929</c:v>
                </c:pt>
                <c:pt idx="18285">
                  <c:v>5.0027600000000003</c:v>
                </c:pt>
                <c:pt idx="18286">
                  <c:v>4.7169699999999999</c:v>
                </c:pt>
                <c:pt idx="18287">
                  <c:v>5.016</c:v>
                </c:pt>
                <c:pt idx="18288">
                  <c:v>2.4729299999999999</c:v>
                </c:pt>
                <c:pt idx="18289">
                  <c:v>5.3264100000000001</c:v>
                </c:pt>
                <c:pt idx="18290">
                  <c:v>6.2099700000000002</c:v>
                </c:pt>
                <c:pt idx="18291">
                  <c:v>8.1142500000000002</c:v>
                </c:pt>
                <c:pt idx="18292">
                  <c:v>5.8195399999999999</c:v>
                </c:pt>
                <c:pt idx="18293">
                  <c:v>6.0084</c:v>
                </c:pt>
                <c:pt idx="18294">
                  <c:v>6.75678</c:v>
                </c:pt>
                <c:pt idx="18295">
                  <c:v>5.7049399999999997</c:v>
                </c:pt>
                <c:pt idx="18296">
                  <c:v>5.3580199999999998</c:v>
                </c:pt>
                <c:pt idx="18297">
                  <c:v>11.219250000000001</c:v>
                </c:pt>
                <c:pt idx="18298">
                  <c:v>7.2533399999999997</c:v>
                </c:pt>
                <c:pt idx="18299">
                  <c:v>5.0919600000000003</c:v>
                </c:pt>
                <c:pt idx="18300">
                  <c:v>6.9627800000000004</c:v>
                </c:pt>
                <c:pt idx="18301">
                  <c:v>6.1996200000000004</c:v>
                </c:pt>
                <c:pt idx="18302">
                  <c:v>7.7525899999999996</c:v>
                </c:pt>
                <c:pt idx="18303">
                  <c:v>7.2951899999999998</c:v>
                </c:pt>
                <c:pt idx="18304">
                  <c:v>5.2968299999999999</c:v>
                </c:pt>
                <c:pt idx="18305">
                  <c:v>4.7077799999999996</c:v>
                </c:pt>
                <c:pt idx="18306">
                  <c:v>5.2283900000000001</c:v>
                </c:pt>
                <c:pt idx="18307">
                  <c:v>6.5114200000000002</c:v>
                </c:pt>
                <c:pt idx="18308">
                  <c:v>5.9285199999999998</c:v>
                </c:pt>
                <c:pt idx="18309">
                  <c:v>3.4927600000000001</c:v>
                </c:pt>
                <c:pt idx="18310">
                  <c:v>6.2904600000000004</c:v>
                </c:pt>
                <c:pt idx="18311">
                  <c:v>7.1699700000000002</c:v>
                </c:pt>
                <c:pt idx="18312">
                  <c:v>8.3239099999999997</c:v>
                </c:pt>
                <c:pt idx="18313">
                  <c:v>5.01945</c:v>
                </c:pt>
                <c:pt idx="18314">
                  <c:v>4.3702699999999997</c:v>
                </c:pt>
                <c:pt idx="18315">
                  <c:v>2.8534299999999999</c:v>
                </c:pt>
                <c:pt idx="18316">
                  <c:v>3.89737</c:v>
                </c:pt>
                <c:pt idx="18317">
                  <c:v>3.6486700000000001</c:v>
                </c:pt>
                <c:pt idx="18318">
                  <c:v>2.2787899999999999</c:v>
                </c:pt>
                <c:pt idx="18319">
                  <c:v>5.8671800000000003</c:v>
                </c:pt>
                <c:pt idx="18320">
                  <c:v>4.5511499999999998</c:v>
                </c:pt>
                <c:pt idx="18321">
                  <c:v>2.68757</c:v>
                </c:pt>
                <c:pt idx="18322">
                  <c:v>3.5577000000000001</c:v>
                </c:pt>
                <c:pt idx="18323">
                  <c:v>4.4563100000000002</c:v>
                </c:pt>
                <c:pt idx="18324">
                  <c:v>3.0199099999999999</c:v>
                </c:pt>
                <c:pt idx="18325">
                  <c:v>3.6552500000000001</c:v>
                </c:pt>
                <c:pt idx="18326">
                  <c:v>9.3767600000000009</c:v>
                </c:pt>
                <c:pt idx="18327">
                  <c:v>7.3651400000000002</c:v>
                </c:pt>
                <c:pt idx="18328">
                  <c:v>7.0478899999999998</c:v>
                </c:pt>
                <c:pt idx="18329">
                  <c:v>7.3834799999999996</c:v>
                </c:pt>
                <c:pt idx="18330">
                  <c:v>6.1851200000000004</c:v>
                </c:pt>
                <c:pt idx="18331">
                  <c:v>5.6473500000000003</c:v>
                </c:pt>
                <c:pt idx="18332">
                  <c:v>4.7669800000000002</c:v>
                </c:pt>
                <c:pt idx="18333">
                  <c:v>4.9859200000000001</c:v>
                </c:pt>
                <c:pt idx="18334">
                  <c:v>2.9037500000000001</c:v>
                </c:pt>
                <c:pt idx="18335">
                  <c:v>4.9311199999999999</c:v>
                </c:pt>
                <c:pt idx="18336">
                  <c:v>8.1467899999999993</c:v>
                </c:pt>
                <c:pt idx="18337">
                  <c:v>6.4462700000000002</c:v>
                </c:pt>
                <c:pt idx="18338">
                  <c:v>8.0973000000000006</c:v>
                </c:pt>
                <c:pt idx="18339">
                  <c:v>5.7826300000000002</c:v>
                </c:pt>
                <c:pt idx="18340">
                  <c:v>6.73081</c:v>
                </c:pt>
                <c:pt idx="18341">
                  <c:v>7.1618000000000004</c:v>
                </c:pt>
                <c:pt idx="18342">
                  <c:v>7.9007199999999997</c:v>
                </c:pt>
                <c:pt idx="18343">
                  <c:v>6.0955199999999996</c:v>
                </c:pt>
                <c:pt idx="18344">
                  <c:v>3.6953999999999998</c:v>
                </c:pt>
                <c:pt idx="18345">
                  <c:v>5.9391699999999998</c:v>
                </c:pt>
                <c:pt idx="18346">
                  <c:v>6.5652900000000001</c:v>
                </c:pt>
                <c:pt idx="18347">
                  <c:v>5.4097499999999998</c:v>
                </c:pt>
                <c:pt idx="18348">
                  <c:v>8.0858100000000004</c:v>
                </c:pt>
                <c:pt idx="18349">
                  <c:v>6.6111399999999998</c:v>
                </c:pt>
                <c:pt idx="18350">
                  <c:v>6.0821699999999996</c:v>
                </c:pt>
                <c:pt idx="18351">
                  <c:v>7.3949499999999997</c:v>
                </c:pt>
                <c:pt idx="18352">
                  <c:v>12.024010000000001</c:v>
                </c:pt>
                <c:pt idx="18353">
                  <c:v>4.7022300000000001</c:v>
                </c:pt>
                <c:pt idx="18354">
                  <c:v>7.6719400000000002</c:v>
                </c:pt>
                <c:pt idx="18355">
                  <c:v>6.2058299999999997</c:v>
                </c:pt>
                <c:pt idx="18356">
                  <c:v>5.5316299999999998</c:v>
                </c:pt>
                <c:pt idx="18357">
                  <c:v>5.6252000000000004</c:v>
                </c:pt>
                <c:pt idx="18358">
                  <c:v>5.8854600000000001</c:v>
                </c:pt>
                <c:pt idx="18359">
                  <c:v>7.2278500000000001</c:v>
                </c:pt>
                <c:pt idx="18360">
                  <c:v>5.2167500000000002</c:v>
                </c:pt>
                <c:pt idx="18361">
                  <c:v>6.5796700000000001</c:v>
                </c:pt>
                <c:pt idx="18362">
                  <c:v>7.9545599999999999</c:v>
                </c:pt>
                <c:pt idx="18363">
                  <c:v>6.5979900000000002</c:v>
                </c:pt>
                <c:pt idx="18364">
                  <c:v>7.5804600000000004</c:v>
                </c:pt>
                <c:pt idx="18365">
                  <c:v>10.90531</c:v>
                </c:pt>
                <c:pt idx="18366">
                  <c:v>6.3156800000000004</c:v>
                </c:pt>
                <c:pt idx="18367">
                  <c:v>6.6328899999999997</c:v>
                </c:pt>
                <c:pt idx="18368">
                  <c:v>6.2183900000000003</c:v>
                </c:pt>
                <c:pt idx="18369">
                  <c:v>6.2515799999999997</c:v>
                </c:pt>
                <c:pt idx="18370">
                  <c:v>6.60276</c:v>
                </c:pt>
                <c:pt idx="18371">
                  <c:v>6.9132499999999997</c:v>
                </c:pt>
                <c:pt idx="18372">
                  <c:v>5.7556399999999996</c:v>
                </c:pt>
                <c:pt idx="18373">
                  <c:v>5.7772800000000002</c:v>
                </c:pt>
                <c:pt idx="18374">
                  <c:v>7.6724500000000004</c:v>
                </c:pt>
                <c:pt idx="18375">
                  <c:v>6.8633600000000001</c:v>
                </c:pt>
                <c:pt idx="18376">
                  <c:v>6.28775</c:v>
                </c:pt>
                <c:pt idx="18377">
                  <c:v>7.6258999999999997</c:v>
                </c:pt>
                <c:pt idx="18378">
                  <c:v>3.8803299999999998</c:v>
                </c:pt>
                <c:pt idx="18379">
                  <c:v>6.4855999999999998</c:v>
                </c:pt>
                <c:pt idx="18380">
                  <c:v>3.0802399999999999</c:v>
                </c:pt>
                <c:pt idx="18381">
                  <c:v>5.7536399999999999</c:v>
                </c:pt>
                <c:pt idx="18382">
                  <c:v>5.7705299999999999</c:v>
                </c:pt>
                <c:pt idx="18383">
                  <c:v>6.4870299999999999</c:v>
                </c:pt>
                <c:pt idx="18384">
                  <c:v>2.552</c:v>
                </c:pt>
                <c:pt idx="18385">
                  <c:v>4.3516000000000004</c:v>
                </c:pt>
                <c:pt idx="18386">
                  <c:v>3.66534</c:v>
                </c:pt>
                <c:pt idx="18387">
                  <c:v>5.49505</c:v>
                </c:pt>
                <c:pt idx="18388">
                  <c:v>4.0949799999999996</c:v>
                </c:pt>
                <c:pt idx="18389">
                  <c:v>7.64438</c:v>
                </c:pt>
                <c:pt idx="18390">
                  <c:v>5.1731400000000001</c:v>
                </c:pt>
                <c:pt idx="18391">
                  <c:v>3.7049699999999999</c:v>
                </c:pt>
                <c:pt idx="18392">
                  <c:v>4.5557699999999999</c:v>
                </c:pt>
                <c:pt idx="18393">
                  <c:v>5.3282100000000003</c:v>
                </c:pt>
                <c:pt idx="18394">
                  <c:v>5.2560900000000004</c:v>
                </c:pt>
                <c:pt idx="18395">
                  <c:v>5.5715399999999997</c:v>
                </c:pt>
                <c:pt idx="18396">
                  <c:v>7.5970700000000004</c:v>
                </c:pt>
                <c:pt idx="18397">
                  <c:v>6.1066099999999999</c:v>
                </c:pt>
                <c:pt idx="18398">
                  <c:v>6.6982400000000002</c:v>
                </c:pt>
                <c:pt idx="18399">
                  <c:v>8.5201899999999995</c:v>
                </c:pt>
                <c:pt idx="18400">
                  <c:v>4.8808100000000003</c:v>
                </c:pt>
                <c:pt idx="18401">
                  <c:v>7.17462</c:v>
                </c:pt>
                <c:pt idx="18402">
                  <c:v>3.4257200000000001</c:v>
                </c:pt>
                <c:pt idx="18403">
                  <c:v>5.6978200000000001</c:v>
                </c:pt>
                <c:pt idx="18404">
                  <c:v>3.5140899999999999</c:v>
                </c:pt>
                <c:pt idx="18405">
                  <c:v>6.73</c:v>
                </c:pt>
                <c:pt idx="18406">
                  <c:v>6.0691699999999997</c:v>
                </c:pt>
                <c:pt idx="18407">
                  <c:v>6.61761</c:v>
                </c:pt>
                <c:pt idx="18408">
                  <c:v>4.26945</c:v>
                </c:pt>
                <c:pt idx="18409">
                  <c:v>5.0960400000000003</c:v>
                </c:pt>
                <c:pt idx="18410">
                  <c:v>6.5233400000000001</c:v>
                </c:pt>
                <c:pt idx="18411">
                  <c:v>5.9610200000000004</c:v>
                </c:pt>
                <c:pt idx="18412">
                  <c:v>6.5337899999999998</c:v>
                </c:pt>
                <c:pt idx="18413">
                  <c:v>6.8730099999999998</c:v>
                </c:pt>
                <c:pt idx="18414">
                  <c:v>6.5240799999999997</c:v>
                </c:pt>
                <c:pt idx="18415">
                  <c:v>8.9948499999999996</c:v>
                </c:pt>
                <c:pt idx="18416">
                  <c:v>6.03817</c:v>
                </c:pt>
                <c:pt idx="18417">
                  <c:v>5.9011699999999996</c:v>
                </c:pt>
                <c:pt idx="18418">
                  <c:v>4.2030700000000003</c:v>
                </c:pt>
                <c:pt idx="18419">
                  <c:v>3.5653100000000002</c:v>
                </c:pt>
                <c:pt idx="18420">
                  <c:v>6.83047</c:v>
                </c:pt>
                <c:pt idx="18421">
                  <c:v>5.0353300000000001</c:v>
                </c:pt>
                <c:pt idx="18422">
                  <c:v>6.5467500000000003</c:v>
                </c:pt>
                <c:pt idx="18423">
                  <c:v>9.2597799999999992</c:v>
                </c:pt>
                <c:pt idx="18424">
                  <c:v>10.809369999999999</c:v>
                </c:pt>
                <c:pt idx="18425">
                  <c:v>9.7516499999999997</c:v>
                </c:pt>
                <c:pt idx="18426">
                  <c:v>7.5281799999999999</c:v>
                </c:pt>
                <c:pt idx="18427">
                  <c:v>5.3810700000000002</c:v>
                </c:pt>
                <c:pt idx="18428">
                  <c:v>5.4778000000000002</c:v>
                </c:pt>
                <c:pt idx="18429">
                  <c:v>3.5195699999999999</c:v>
                </c:pt>
                <c:pt idx="18430">
                  <c:v>7.50359</c:v>
                </c:pt>
                <c:pt idx="18431">
                  <c:v>5.6051900000000003</c:v>
                </c:pt>
                <c:pt idx="18432">
                  <c:v>5.2923200000000001</c:v>
                </c:pt>
                <c:pt idx="18433">
                  <c:v>3.1941700000000002</c:v>
                </c:pt>
                <c:pt idx="18434">
                  <c:v>5.1227600000000004</c:v>
                </c:pt>
                <c:pt idx="18435">
                  <c:v>8.3745799999999999</c:v>
                </c:pt>
                <c:pt idx="18436">
                  <c:v>6.0917199999999996</c:v>
                </c:pt>
                <c:pt idx="18437">
                  <c:v>8.2248900000000003</c:v>
                </c:pt>
                <c:pt idx="18438">
                  <c:v>6.1710099999999999</c:v>
                </c:pt>
                <c:pt idx="18439">
                  <c:v>9.72654</c:v>
                </c:pt>
                <c:pt idx="18440">
                  <c:v>4.6382500000000002</c:v>
                </c:pt>
                <c:pt idx="18441">
                  <c:v>4.7275799999999997</c:v>
                </c:pt>
                <c:pt idx="18442">
                  <c:v>5.61313</c:v>
                </c:pt>
                <c:pt idx="18443">
                  <c:v>5.8739999999999997</c:v>
                </c:pt>
                <c:pt idx="18444">
                  <c:v>6.3097500000000002</c:v>
                </c:pt>
                <c:pt idx="18445">
                  <c:v>5.1419899999999998</c:v>
                </c:pt>
                <c:pt idx="18446">
                  <c:v>6.13164</c:v>
                </c:pt>
                <c:pt idx="18447">
                  <c:v>4.7037899999999997</c:v>
                </c:pt>
                <c:pt idx="18448">
                  <c:v>4.6137899999999998</c:v>
                </c:pt>
                <c:pt idx="18449">
                  <c:v>5.7401400000000002</c:v>
                </c:pt>
                <c:pt idx="18450">
                  <c:v>6.4901400000000002</c:v>
                </c:pt>
                <c:pt idx="18451">
                  <c:v>4.3801699999999997</c:v>
                </c:pt>
                <c:pt idx="18452">
                  <c:v>7.6752099999999999</c:v>
                </c:pt>
                <c:pt idx="18453">
                  <c:v>10.5396</c:v>
                </c:pt>
                <c:pt idx="18454">
                  <c:v>8.3845700000000001</c:v>
                </c:pt>
                <c:pt idx="18455">
                  <c:v>5.5455699999999997</c:v>
                </c:pt>
                <c:pt idx="18456">
                  <c:v>4.1760700000000002</c:v>
                </c:pt>
                <c:pt idx="18457">
                  <c:v>5.3583699999999999</c:v>
                </c:pt>
                <c:pt idx="18458">
                  <c:v>6.2734199999999998</c:v>
                </c:pt>
                <c:pt idx="18459">
                  <c:v>2.3563999999999998</c:v>
                </c:pt>
                <c:pt idx="18460">
                  <c:v>5.1883699999999999</c:v>
                </c:pt>
                <c:pt idx="18461">
                  <c:v>4.8738299999999999</c:v>
                </c:pt>
                <c:pt idx="18462">
                  <c:v>2.6433499999999999</c:v>
                </c:pt>
                <c:pt idx="18463">
                  <c:v>2.6256699999999999</c:v>
                </c:pt>
                <c:pt idx="18464">
                  <c:v>8.0379900000000006</c:v>
                </c:pt>
                <c:pt idx="18465">
                  <c:v>6.8243099999999997</c:v>
                </c:pt>
                <c:pt idx="18466">
                  <c:v>4.4725900000000003</c:v>
                </c:pt>
                <c:pt idx="18467">
                  <c:v>9.5579400000000003</c:v>
                </c:pt>
                <c:pt idx="18468">
                  <c:v>3.6596799999999998</c:v>
                </c:pt>
                <c:pt idx="18469">
                  <c:v>6.3295300000000001</c:v>
                </c:pt>
                <c:pt idx="18470">
                  <c:v>5.9690399999999997</c:v>
                </c:pt>
                <c:pt idx="18471">
                  <c:v>10.453900000000001</c:v>
                </c:pt>
                <c:pt idx="18472">
                  <c:v>10.76868</c:v>
                </c:pt>
                <c:pt idx="18473">
                  <c:v>7.4562400000000002</c:v>
                </c:pt>
                <c:pt idx="18474">
                  <c:v>4.6429099999999996</c:v>
                </c:pt>
                <c:pt idx="18475">
                  <c:v>6.1795499999999999</c:v>
                </c:pt>
                <c:pt idx="18476">
                  <c:v>4.3078000000000003</c:v>
                </c:pt>
                <c:pt idx="18477">
                  <c:v>7.7479500000000003</c:v>
                </c:pt>
                <c:pt idx="18478">
                  <c:v>5.726</c:v>
                </c:pt>
                <c:pt idx="18479">
                  <c:v>5.7072500000000002</c:v>
                </c:pt>
                <c:pt idx="18480">
                  <c:v>7.1362199999999998</c:v>
                </c:pt>
                <c:pt idx="18481">
                  <c:v>8.9057099999999991</c:v>
                </c:pt>
                <c:pt idx="18482">
                  <c:v>6.4997999999999996</c:v>
                </c:pt>
                <c:pt idx="18483">
                  <c:v>7.0131600000000001</c:v>
                </c:pt>
                <c:pt idx="18484">
                  <c:v>4.68283</c:v>
                </c:pt>
                <c:pt idx="18485">
                  <c:v>8.2484300000000008</c:v>
                </c:pt>
                <c:pt idx="18486">
                  <c:v>5.7622400000000003</c:v>
                </c:pt>
                <c:pt idx="18487">
                  <c:v>3.8683000000000001</c:v>
                </c:pt>
                <c:pt idx="18488">
                  <c:v>2.4265500000000002</c:v>
                </c:pt>
                <c:pt idx="18489">
                  <c:v>3.3983599999999998</c:v>
                </c:pt>
                <c:pt idx="18490">
                  <c:v>2.3763100000000001</c:v>
                </c:pt>
                <c:pt idx="18491">
                  <c:v>4.7253499999999997</c:v>
                </c:pt>
                <c:pt idx="18492">
                  <c:v>8.3601899999999993</c:v>
                </c:pt>
                <c:pt idx="18493">
                  <c:v>4.76485</c:v>
                </c:pt>
                <c:pt idx="18494">
                  <c:v>5.8715999999999999</c:v>
                </c:pt>
                <c:pt idx="18495">
                  <c:v>7.1930800000000001</c:v>
                </c:pt>
                <c:pt idx="18496">
                  <c:v>6.6572100000000001</c:v>
                </c:pt>
                <c:pt idx="18497">
                  <c:v>7.1810700000000001</c:v>
                </c:pt>
                <c:pt idx="18498">
                  <c:v>2.8212199999999998</c:v>
                </c:pt>
                <c:pt idx="18499">
                  <c:v>6.84565</c:v>
                </c:pt>
                <c:pt idx="18500">
                  <c:v>5.8247999999999998</c:v>
                </c:pt>
                <c:pt idx="18501">
                  <c:v>4.8235000000000001</c:v>
                </c:pt>
                <c:pt idx="18502">
                  <c:v>8.9337700000000009</c:v>
                </c:pt>
                <c:pt idx="18503">
                  <c:v>3.1924999999999999</c:v>
                </c:pt>
                <c:pt idx="18504">
                  <c:v>4.5184899999999999</c:v>
                </c:pt>
                <c:pt idx="18505">
                  <c:v>9.0315499999999993</c:v>
                </c:pt>
                <c:pt idx="18506">
                  <c:v>7.7468199999999996</c:v>
                </c:pt>
                <c:pt idx="18507">
                  <c:v>7.4985499999999998</c:v>
                </c:pt>
                <c:pt idx="18508">
                  <c:v>5.7703199999999999</c:v>
                </c:pt>
                <c:pt idx="18509">
                  <c:v>8.1593</c:v>
                </c:pt>
                <c:pt idx="18510">
                  <c:v>6.3961800000000002</c:v>
                </c:pt>
                <c:pt idx="18511">
                  <c:v>11.218299999999999</c:v>
                </c:pt>
                <c:pt idx="18512">
                  <c:v>6.5611300000000004</c:v>
                </c:pt>
                <c:pt idx="18513">
                  <c:v>6.16587</c:v>
                </c:pt>
                <c:pt idx="18514">
                  <c:v>6.2475899999999998</c:v>
                </c:pt>
                <c:pt idx="18515">
                  <c:v>6.1629800000000001</c:v>
                </c:pt>
                <c:pt idx="18516">
                  <c:v>3.8483399999999999</c:v>
                </c:pt>
                <c:pt idx="18517">
                  <c:v>5.7756400000000001</c:v>
                </c:pt>
                <c:pt idx="18518">
                  <c:v>6.2354399999999996</c:v>
                </c:pt>
                <c:pt idx="18519">
                  <c:v>3.9335200000000001</c:v>
                </c:pt>
                <c:pt idx="18520">
                  <c:v>6.1188399999999996</c:v>
                </c:pt>
                <c:pt idx="18521">
                  <c:v>4.58873</c:v>
                </c:pt>
                <c:pt idx="18522">
                  <c:v>6.1465399999999999</c:v>
                </c:pt>
                <c:pt idx="18523">
                  <c:v>4.9606199999999996</c:v>
                </c:pt>
                <c:pt idx="18524">
                  <c:v>4.1846399999999999</c:v>
                </c:pt>
                <c:pt idx="18525">
                  <c:v>7.1013299999999999</c:v>
                </c:pt>
                <c:pt idx="18526">
                  <c:v>4.0616700000000003</c:v>
                </c:pt>
                <c:pt idx="18527">
                  <c:v>5.4161000000000001</c:v>
                </c:pt>
                <c:pt idx="18528">
                  <c:v>6.4715999999999996</c:v>
                </c:pt>
                <c:pt idx="18529">
                  <c:v>5.5604199999999997</c:v>
                </c:pt>
                <c:pt idx="18530">
                  <c:v>5.4816399999999996</c:v>
                </c:pt>
                <c:pt idx="18531">
                  <c:v>3.6189</c:v>
                </c:pt>
                <c:pt idx="18532">
                  <c:v>2.5324599999999999</c:v>
                </c:pt>
                <c:pt idx="18533">
                  <c:v>4.6043500000000002</c:v>
                </c:pt>
                <c:pt idx="18534">
                  <c:v>6.9833800000000004</c:v>
                </c:pt>
                <c:pt idx="18535">
                  <c:v>6.1940499999999998</c:v>
                </c:pt>
                <c:pt idx="18536">
                  <c:v>6.6610800000000001</c:v>
                </c:pt>
                <c:pt idx="18537">
                  <c:v>8.4853299999999994</c:v>
                </c:pt>
                <c:pt idx="18538">
                  <c:v>8.2244399999999995</c:v>
                </c:pt>
                <c:pt idx="18539">
                  <c:v>7.3203199999999997</c:v>
                </c:pt>
                <c:pt idx="18540">
                  <c:v>6.1641500000000002</c:v>
                </c:pt>
                <c:pt idx="18541">
                  <c:v>6.8506499999999999</c:v>
                </c:pt>
                <c:pt idx="18542">
                  <c:v>6.4408700000000003</c:v>
                </c:pt>
                <c:pt idx="18543">
                  <c:v>6.53965</c:v>
                </c:pt>
                <c:pt idx="18544">
                  <c:v>4.7546099999999996</c:v>
                </c:pt>
                <c:pt idx="18545">
                  <c:v>5.1757499999999999</c:v>
                </c:pt>
                <c:pt idx="18546">
                  <c:v>7.9223499999999998</c:v>
                </c:pt>
                <c:pt idx="18547">
                  <c:v>7.7151399999999999</c:v>
                </c:pt>
                <c:pt idx="18548">
                  <c:v>5.2973100000000004</c:v>
                </c:pt>
                <c:pt idx="18549">
                  <c:v>4.9539299999999997</c:v>
                </c:pt>
                <c:pt idx="18550">
                  <c:v>4.8562500000000002</c:v>
                </c:pt>
                <c:pt idx="18551">
                  <c:v>5.1194600000000001</c:v>
                </c:pt>
                <c:pt idx="18552">
                  <c:v>5.16648</c:v>
                </c:pt>
                <c:pt idx="18553">
                  <c:v>4.4653999999999998</c:v>
                </c:pt>
                <c:pt idx="18554">
                  <c:v>6.9523900000000003</c:v>
                </c:pt>
                <c:pt idx="18555">
                  <c:v>5.4525899999999998</c:v>
                </c:pt>
                <c:pt idx="18556">
                  <c:v>9.1468799999999995</c:v>
                </c:pt>
                <c:pt idx="18557">
                  <c:v>8.5035299999999996</c:v>
                </c:pt>
                <c:pt idx="18558">
                  <c:v>5.4137199999999996</c:v>
                </c:pt>
                <c:pt idx="18559">
                  <c:v>7.9524999999999997</c:v>
                </c:pt>
                <c:pt idx="18560">
                  <c:v>4.32761</c:v>
                </c:pt>
                <c:pt idx="18561">
                  <c:v>9.4124599999999994</c:v>
                </c:pt>
                <c:pt idx="18562">
                  <c:v>6.38863</c:v>
                </c:pt>
                <c:pt idx="18563">
                  <c:v>4.5261199999999997</c:v>
                </c:pt>
                <c:pt idx="18564">
                  <c:v>3.6455099999999998</c:v>
                </c:pt>
                <c:pt idx="18565">
                  <c:v>5.9580200000000003</c:v>
                </c:pt>
                <c:pt idx="18566">
                  <c:v>5.8996300000000002</c:v>
                </c:pt>
                <c:pt idx="18567">
                  <c:v>8.4267599999999998</c:v>
                </c:pt>
                <c:pt idx="18568">
                  <c:v>6.3481300000000003</c:v>
                </c:pt>
                <c:pt idx="18569">
                  <c:v>6.7015799999999999</c:v>
                </c:pt>
                <c:pt idx="18570">
                  <c:v>5.2421499999999996</c:v>
                </c:pt>
                <c:pt idx="18571">
                  <c:v>4.2780300000000002</c:v>
                </c:pt>
                <c:pt idx="18572">
                  <c:v>4.31806</c:v>
                </c:pt>
                <c:pt idx="18573">
                  <c:v>3.5534699999999999</c:v>
                </c:pt>
                <c:pt idx="18574">
                  <c:v>4.52745</c:v>
                </c:pt>
                <c:pt idx="18575">
                  <c:v>6.2982800000000001</c:v>
                </c:pt>
                <c:pt idx="18576">
                  <c:v>7.5227000000000004</c:v>
                </c:pt>
                <c:pt idx="18577">
                  <c:v>5.4041300000000003</c:v>
                </c:pt>
                <c:pt idx="18578">
                  <c:v>7.25631</c:v>
                </c:pt>
                <c:pt idx="18579">
                  <c:v>5.8239000000000001</c:v>
                </c:pt>
                <c:pt idx="18580">
                  <c:v>5.42326</c:v>
                </c:pt>
                <c:pt idx="18581">
                  <c:v>6.80701</c:v>
                </c:pt>
                <c:pt idx="18582">
                  <c:v>8.0717999999999996</c:v>
                </c:pt>
                <c:pt idx="18583">
                  <c:v>4.7001400000000002</c:v>
                </c:pt>
                <c:pt idx="18584">
                  <c:v>8.2372800000000002</c:v>
                </c:pt>
                <c:pt idx="18585">
                  <c:v>10.67313</c:v>
                </c:pt>
                <c:pt idx="18586">
                  <c:v>8.4671400000000006</c:v>
                </c:pt>
                <c:pt idx="18587">
                  <c:v>5.61076</c:v>
                </c:pt>
                <c:pt idx="18588">
                  <c:v>5.4195900000000004</c:v>
                </c:pt>
                <c:pt idx="18589">
                  <c:v>9.0286200000000001</c:v>
                </c:pt>
                <c:pt idx="18590">
                  <c:v>5.6668099999999999</c:v>
                </c:pt>
                <c:pt idx="18591">
                  <c:v>4.1971499999999997</c:v>
                </c:pt>
                <c:pt idx="18592">
                  <c:v>6.7780399999999998</c:v>
                </c:pt>
                <c:pt idx="18593">
                  <c:v>5.6158299999999999</c:v>
                </c:pt>
                <c:pt idx="18594">
                  <c:v>5.4648700000000003</c:v>
                </c:pt>
                <c:pt idx="18595">
                  <c:v>4.1665799999999997</c:v>
                </c:pt>
                <c:pt idx="18596">
                  <c:v>4.7546099999999996</c:v>
                </c:pt>
                <c:pt idx="18597">
                  <c:v>11.17647</c:v>
                </c:pt>
                <c:pt idx="18598">
                  <c:v>5.48142</c:v>
                </c:pt>
                <c:pt idx="18599">
                  <c:v>5.4065799999999999</c:v>
                </c:pt>
                <c:pt idx="18600">
                  <c:v>5.9669999999999996</c:v>
                </c:pt>
                <c:pt idx="18601">
                  <c:v>7.8064900000000002</c:v>
                </c:pt>
                <c:pt idx="18602">
                  <c:v>6.9844099999999996</c:v>
                </c:pt>
                <c:pt idx="18603">
                  <c:v>6.81541</c:v>
                </c:pt>
                <c:pt idx="18604">
                  <c:v>6.1943400000000004</c:v>
                </c:pt>
                <c:pt idx="18605">
                  <c:v>6.3035699999999997</c:v>
                </c:pt>
                <c:pt idx="18606">
                  <c:v>7.1089500000000001</c:v>
                </c:pt>
                <c:pt idx="18607">
                  <c:v>6.1997799999999996</c:v>
                </c:pt>
                <c:pt idx="18608">
                  <c:v>6.6173799999999998</c:v>
                </c:pt>
                <c:pt idx="18609">
                  <c:v>5.8910799999999997</c:v>
                </c:pt>
                <c:pt idx="18610">
                  <c:v>6.1911399999999999</c:v>
                </c:pt>
                <c:pt idx="18611">
                  <c:v>6.3984699999999997</c:v>
                </c:pt>
                <c:pt idx="18612">
                  <c:v>6.6036299999999999</c:v>
                </c:pt>
                <c:pt idx="18613">
                  <c:v>4.43398</c:v>
                </c:pt>
                <c:pt idx="18614">
                  <c:v>4.0086300000000001</c:v>
                </c:pt>
                <c:pt idx="18615">
                  <c:v>5.4989999999999997</c:v>
                </c:pt>
                <c:pt idx="18616">
                  <c:v>3.3258899999999998</c:v>
                </c:pt>
                <c:pt idx="18617">
                  <c:v>5.9702599999999997</c:v>
                </c:pt>
                <c:pt idx="18618">
                  <c:v>5.4979300000000002</c:v>
                </c:pt>
                <c:pt idx="18619">
                  <c:v>6.9590800000000002</c:v>
                </c:pt>
                <c:pt idx="18620">
                  <c:v>4.9539299999999997</c:v>
                </c:pt>
                <c:pt idx="18621">
                  <c:v>5.8511600000000001</c:v>
                </c:pt>
                <c:pt idx="18622">
                  <c:v>4.7651000000000003</c:v>
                </c:pt>
                <c:pt idx="18623">
                  <c:v>5.7375600000000002</c:v>
                </c:pt>
                <c:pt idx="18624">
                  <c:v>3.8803800000000002</c:v>
                </c:pt>
                <c:pt idx="18625">
                  <c:v>6.3404199999999999</c:v>
                </c:pt>
                <c:pt idx="18626">
                  <c:v>6.5334300000000001</c:v>
                </c:pt>
                <c:pt idx="18627">
                  <c:v>3.52067</c:v>
                </c:pt>
                <c:pt idx="18628">
                  <c:v>5.55945</c:v>
                </c:pt>
                <c:pt idx="18629">
                  <c:v>4.7545299999999999</c:v>
                </c:pt>
                <c:pt idx="18630">
                  <c:v>4.4625399999999997</c:v>
                </c:pt>
                <c:pt idx="18631">
                  <c:v>3.4739</c:v>
                </c:pt>
                <c:pt idx="18632">
                  <c:v>8.2752099999999995</c:v>
                </c:pt>
                <c:pt idx="18633">
                  <c:v>5.3247900000000001</c:v>
                </c:pt>
                <c:pt idx="18634">
                  <c:v>5.6108900000000004</c:v>
                </c:pt>
                <c:pt idx="18635">
                  <c:v>4.7437699999999996</c:v>
                </c:pt>
                <c:pt idx="18636">
                  <c:v>5.6452600000000004</c:v>
                </c:pt>
                <c:pt idx="18637">
                  <c:v>2.9671599999999998</c:v>
                </c:pt>
                <c:pt idx="18638">
                  <c:v>4.5278499999999999</c:v>
                </c:pt>
                <c:pt idx="18639">
                  <c:v>4.2454700000000001</c:v>
                </c:pt>
                <c:pt idx="18640">
                  <c:v>3.5974200000000001</c:v>
                </c:pt>
                <c:pt idx="18641">
                  <c:v>2.6114199999999999</c:v>
                </c:pt>
                <c:pt idx="18642">
                  <c:v>2.6256699999999999</c:v>
                </c:pt>
                <c:pt idx="18643">
                  <c:v>6.4191900000000004</c:v>
                </c:pt>
                <c:pt idx="18644">
                  <c:v>5.4810400000000001</c:v>
                </c:pt>
                <c:pt idx="18645">
                  <c:v>6.0268199999999998</c:v>
                </c:pt>
                <c:pt idx="18646">
                  <c:v>7.2032499999999997</c:v>
                </c:pt>
                <c:pt idx="18647">
                  <c:v>4.5680199999999997</c:v>
                </c:pt>
                <c:pt idx="18648">
                  <c:v>3.22872</c:v>
                </c:pt>
                <c:pt idx="18649">
                  <c:v>4.1326000000000001</c:v>
                </c:pt>
                <c:pt idx="18650">
                  <c:v>8.17652</c:v>
                </c:pt>
                <c:pt idx="18651">
                  <c:v>5.7170899999999998</c:v>
                </c:pt>
                <c:pt idx="18652">
                  <c:v>5.6248300000000002</c:v>
                </c:pt>
                <c:pt idx="18653">
                  <c:v>4.7667999999999999</c:v>
                </c:pt>
                <c:pt idx="18654">
                  <c:v>6.2098300000000002</c:v>
                </c:pt>
                <c:pt idx="18655">
                  <c:v>8.0745400000000007</c:v>
                </c:pt>
                <c:pt idx="18656">
                  <c:v>6.7680300000000004</c:v>
                </c:pt>
                <c:pt idx="18657">
                  <c:v>6.55694</c:v>
                </c:pt>
                <c:pt idx="18658">
                  <c:v>10.51646</c:v>
                </c:pt>
                <c:pt idx="18659">
                  <c:v>5.62094</c:v>
                </c:pt>
                <c:pt idx="18660">
                  <c:v>7.0042900000000001</c:v>
                </c:pt>
                <c:pt idx="18661">
                  <c:v>8.2545800000000007</c:v>
                </c:pt>
                <c:pt idx="18662">
                  <c:v>7.4811100000000001</c:v>
                </c:pt>
                <c:pt idx="18663">
                  <c:v>4.1609100000000003</c:v>
                </c:pt>
                <c:pt idx="18664">
                  <c:v>3.4716300000000002</c:v>
                </c:pt>
                <c:pt idx="18665">
                  <c:v>6.0731900000000003</c:v>
                </c:pt>
                <c:pt idx="18666">
                  <c:v>3.9492799999999999</c:v>
                </c:pt>
                <c:pt idx="18667">
                  <c:v>5.9958</c:v>
                </c:pt>
                <c:pt idx="18668">
                  <c:v>5.6964100000000002</c:v>
                </c:pt>
                <c:pt idx="18669">
                  <c:v>6.2767299999999997</c:v>
                </c:pt>
                <c:pt idx="18670">
                  <c:v>5.5438200000000002</c:v>
                </c:pt>
                <c:pt idx="18671">
                  <c:v>5.4149099999999999</c:v>
                </c:pt>
                <c:pt idx="18672">
                  <c:v>6.8554700000000004</c:v>
                </c:pt>
                <c:pt idx="18673">
                  <c:v>5.3496499999999996</c:v>
                </c:pt>
                <c:pt idx="18674">
                  <c:v>5.5522600000000004</c:v>
                </c:pt>
                <c:pt idx="18675">
                  <c:v>6.9418499999999996</c:v>
                </c:pt>
                <c:pt idx="18676">
                  <c:v>12.295959999999999</c:v>
                </c:pt>
                <c:pt idx="18677">
                  <c:v>5.96631</c:v>
                </c:pt>
                <c:pt idx="18678">
                  <c:v>6.4103000000000003</c:v>
                </c:pt>
                <c:pt idx="18679">
                  <c:v>6.4285199999999998</c:v>
                </c:pt>
                <c:pt idx="18680">
                  <c:v>5.80525</c:v>
                </c:pt>
                <c:pt idx="18681">
                  <c:v>5.8926800000000004</c:v>
                </c:pt>
                <c:pt idx="18682">
                  <c:v>8.8669899999999995</c:v>
                </c:pt>
                <c:pt idx="18683">
                  <c:v>4.5446400000000002</c:v>
                </c:pt>
                <c:pt idx="18684">
                  <c:v>7.5909300000000002</c:v>
                </c:pt>
                <c:pt idx="18685">
                  <c:v>2.2427800000000002</c:v>
                </c:pt>
                <c:pt idx="18686">
                  <c:v>2.4941200000000001</c:v>
                </c:pt>
                <c:pt idx="18687">
                  <c:v>2.6431100000000001</c:v>
                </c:pt>
                <c:pt idx="18688">
                  <c:v>2.9912700000000001</c:v>
                </c:pt>
                <c:pt idx="18689">
                  <c:v>3.48291</c:v>
                </c:pt>
                <c:pt idx="18690">
                  <c:v>6.9705599999999999</c:v>
                </c:pt>
                <c:pt idx="18691">
                  <c:v>6.3416199999999998</c:v>
                </c:pt>
                <c:pt idx="18692">
                  <c:v>2.2360600000000002</c:v>
                </c:pt>
                <c:pt idx="18693">
                  <c:v>5.9491199999999997</c:v>
                </c:pt>
                <c:pt idx="18694">
                  <c:v>3.7790599999999999</c:v>
                </c:pt>
                <c:pt idx="18695">
                  <c:v>4.7416200000000002</c:v>
                </c:pt>
                <c:pt idx="18696">
                  <c:v>6.3213100000000004</c:v>
                </c:pt>
                <c:pt idx="18697">
                  <c:v>1.86188</c:v>
                </c:pt>
                <c:pt idx="18698">
                  <c:v>7.7350700000000003</c:v>
                </c:pt>
                <c:pt idx="18699">
                  <c:v>3.5577000000000001</c:v>
                </c:pt>
                <c:pt idx="18700">
                  <c:v>4.2287699999999999</c:v>
                </c:pt>
                <c:pt idx="18701">
                  <c:v>7.0567299999999999</c:v>
                </c:pt>
                <c:pt idx="18702">
                  <c:v>5.4082699999999999</c:v>
                </c:pt>
                <c:pt idx="18703">
                  <c:v>3.1919400000000002</c:v>
                </c:pt>
                <c:pt idx="18704">
                  <c:v>3.5717099999999999</c:v>
                </c:pt>
                <c:pt idx="18705">
                  <c:v>2.5845099999999999</c:v>
                </c:pt>
                <c:pt idx="18706">
                  <c:v>6.9951299999999996</c:v>
                </c:pt>
                <c:pt idx="18707">
                  <c:v>8.1037499999999998</c:v>
                </c:pt>
                <c:pt idx="18708">
                  <c:v>2.9026000000000001</c:v>
                </c:pt>
                <c:pt idx="18709">
                  <c:v>5.9917299999999996</c:v>
                </c:pt>
                <c:pt idx="18710">
                  <c:v>4.7565600000000003</c:v>
                </c:pt>
                <c:pt idx="18711">
                  <c:v>6.1111300000000002</c:v>
                </c:pt>
                <c:pt idx="18712">
                  <c:v>6.1835899999999997</c:v>
                </c:pt>
                <c:pt idx="18713">
                  <c:v>10.13251</c:v>
                </c:pt>
                <c:pt idx="18714">
                  <c:v>5.6617300000000004</c:v>
                </c:pt>
                <c:pt idx="18715">
                  <c:v>6.4550000000000001</c:v>
                </c:pt>
                <c:pt idx="18716">
                  <c:v>5.9551800000000004</c:v>
                </c:pt>
                <c:pt idx="18717">
                  <c:v>8.2157599999999995</c:v>
                </c:pt>
                <c:pt idx="18718">
                  <c:v>7.6548699999999998</c:v>
                </c:pt>
                <c:pt idx="18719">
                  <c:v>6.69848</c:v>
                </c:pt>
                <c:pt idx="18720">
                  <c:v>5.0267600000000003</c:v>
                </c:pt>
                <c:pt idx="18721">
                  <c:v>4.67136</c:v>
                </c:pt>
                <c:pt idx="18722">
                  <c:v>6.3703700000000003</c:v>
                </c:pt>
                <c:pt idx="18723">
                  <c:v>6.7703499999999996</c:v>
                </c:pt>
                <c:pt idx="18724">
                  <c:v>5.0217799999999997</c:v>
                </c:pt>
                <c:pt idx="18725">
                  <c:v>5.0226800000000003</c:v>
                </c:pt>
                <c:pt idx="18726">
                  <c:v>7.3927899999999998</c:v>
                </c:pt>
                <c:pt idx="18727">
                  <c:v>6.7171799999999999</c:v>
                </c:pt>
                <c:pt idx="18728">
                  <c:v>4.7001400000000002</c:v>
                </c:pt>
                <c:pt idx="18729">
                  <c:v>6.6815300000000004</c:v>
                </c:pt>
                <c:pt idx="18730">
                  <c:v>6.0059899999999997</c:v>
                </c:pt>
                <c:pt idx="18731">
                  <c:v>7.7995200000000002</c:v>
                </c:pt>
                <c:pt idx="18732">
                  <c:v>8.4123000000000001</c:v>
                </c:pt>
                <c:pt idx="18733">
                  <c:v>8.4351699999999994</c:v>
                </c:pt>
                <c:pt idx="18734">
                  <c:v>6.6422800000000004</c:v>
                </c:pt>
                <c:pt idx="18735">
                  <c:v>6.6836700000000002</c:v>
                </c:pt>
                <c:pt idx="18736">
                  <c:v>3.8130999999999999</c:v>
                </c:pt>
                <c:pt idx="18737">
                  <c:v>6.0869299999999997</c:v>
                </c:pt>
                <c:pt idx="18738">
                  <c:v>6.6551499999999999</c:v>
                </c:pt>
                <c:pt idx="18739">
                  <c:v>7.0787800000000001</c:v>
                </c:pt>
                <c:pt idx="18740">
                  <c:v>7.6799299999999997</c:v>
                </c:pt>
                <c:pt idx="18741">
                  <c:v>4.8354900000000001</c:v>
                </c:pt>
                <c:pt idx="18742">
                  <c:v>7.5576400000000001</c:v>
                </c:pt>
                <c:pt idx="18743">
                  <c:v>6.8783899999999996</c:v>
                </c:pt>
                <c:pt idx="18744">
                  <c:v>6.0038200000000002</c:v>
                </c:pt>
                <c:pt idx="18745">
                  <c:v>6.2787300000000004</c:v>
                </c:pt>
                <c:pt idx="18746">
                  <c:v>7.6204099999999997</c:v>
                </c:pt>
                <c:pt idx="18747">
                  <c:v>7.0910700000000002</c:v>
                </c:pt>
                <c:pt idx="18748">
                  <c:v>5.3099400000000001</c:v>
                </c:pt>
                <c:pt idx="18749">
                  <c:v>7.0862600000000002</c:v>
                </c:pt>
                <c:pt idx="18750">
                  <c:v>6.4832599999999996</c:v>
                </c:pt>
                <c:pt idx="18751">
                  <c:v>5.04922</c:v>
                </c:pt>
                <c:pt idx="18752">
                  <c:v>5.9352900000000002</c:v>
                </c:pt>
                <c:pt idx="18753">
                  <c:v>6.0315599999999998</c:v>
                </c:pt>
                <c:pt idx="18754">
                  <c:v>4.0670000000000002</c:v>
                </c:pt>
                <c:pt idx="18755">
                  <c:v>5.6837999999999997</c:v>
                </c:pt>
                <c:pt idx="18756">
                  <c:v>2.9372600000000002</c:v>
                </c:pt>
                <c:pt idx="18757">
                  <c:v>5.2152399999999997</c:v>
                </c:pt>
                <c:pt idx="18758">
                  <c:v>6.8814299999999999</c:v>
                </c:pt>
                <c:pt idx="18759">
                  <c:v>4.30905</c:v>
                </c:pt>
                <c:pt idx="18760">
                  <c:v>4.1833799999999997</c:v>
                </c:pt>
                <c:pt idx="18761">
                  <c:v>9.2822499999999994</c:v>
                </c:pt>
                <c:pt idx="18762">
                  <c:v>3.9181499999999998</c:v>
                </c:pt>
                <c:pt idx="18763">
                  <c:v>5.6051900000000003</c:v>
                </c:pt>
                <c:pt idx="18764">
                  <c:v>6.5377099999999997</c:v>
                </c:pt>
                <c:pt idx="18765">
                  <c:v>6.2952399999999997</c:v>
                </c:pt>
                <c:pt idx="18766">
                  <c:v>6.8238500000000002</c:v>
                </c:pt>
                <c:pt idx="18767">
                  <c:v>7.9915099999999999</c:v>
                </c:pt>
                <c:pt idx="18768">
                  <c:v>4.15367</c:v>
                </c:pt>
                <c:pt idx="18769">
                  <c:v>6.6247299999999996</c:v>
                </c:pt>
                <c:pt idx="18770">
                  <c:v>5.85128</c:v>
                </c:pt>
                <c:pt idx="18771">
                  <c:v>5.8416100000000002</c:v>
                </c:pt>
                <c:pt idx="18772">
                  <c:v>3.2867500000000001</c:v>
                </c:pt>
                <c:pt idx="18773">
                  <c:v>7.4078200000000001</c:v>
                </c:pt>
                <c:pt idx="18774">
                  <c:v>11.26534</c:v>
                </c:pt>
                <c:pt idx="18775">
                  <c:v>7.5652600000000003</c:v>
                </c:pt>
                <c:pt idx="18776">
                  <c:v>9.0725700000000007</c:v>
                </c:pt>
                <c:pt idx="18777">
                  <c:v>5.6283599999999998</c:v>
                </c:pt>
                <c:pt idx="18778">
                  <c:v>6.9558499999999999</c:v>
                </c:pt>
                <c:pt idx="18779">
                  <c:v>5.79636</c:v>
                </c:pt>
                <c:pt idx="18780">
                  <c:v>7.4773199999999997</c:v>
                </c:pt>
                <c:pt idx="18781">
                  <c:v>6.38863</c:v>
                </c:pt>
                <c:pt idx="18782">
                  <c:v>4.9830899999999998</c:v>
                </c:pt>
                <c:pt idx="18783">
                  <c:v>4.9175800000000001</c:v>
                </c:pt>
                <c:pt idx="18784">
                  <c:v>6.8949999999999996</c:v>
                </c:pt>
                <c:pt idx="18785">
                  <c:v>8.3425799999999999</c:v>
                </c:pt>
                <c:pt idx="18786">
                  <c:v>5.5401199999999999</c:v>
                </c:pt>
                <c:pt idx="18787">
                  <c:v>7.3410500000000001</c:v>
                </c:pt>
                <c:pt idx="18788">
                  <c:v>3.48536</c:v>
                </c:pt>
                <c:pt idx="18789">
                  <c:v>7.0168299999999997</c:v>
                </c:pt>
                <c:pt idx="18790">
                  <c:v>6.3663600000000002</c:v>
                </c:pt>
                <c:pt idx="18791">
                  <c:v>5.6915100000000001</c:v>
                </c:pt>
                <c:pt idx="18792">
                  <c:v>6.3397399999999999</c:v>
                </c:pt>
                <c:pt idx="18793">
                  <c:v>4.7842000000000002</c:v>
                </c:pt>
                <c:pt idx="18794">
                  <c:v>4.6593</c:v>
                </c:pt>
                <c:pt idx="18795">
                  <c:v>6.0542699999999998</c:v>
                </c:pt>
                <c:pt idx="18796">
                  <c:v>7.09117</c:v>
                </c:pt>
                <c:pt idx="18797">
                  <c:v>6.9488700000000003</c:v>
                </c:pt>
                <c:pt idx="18798">
                  <c:v>3.7707299999999999</c:v>
                </c:pt>
                <c:pt idx="18799">
                  <c:v>5.5696599999999998</c:v>
                </c:pt>
                <c:pt idx="18800">
                  <c:v>7.3845999999999998</c:v>
                </c:pt>
                <c:pt idx="18801">
                  <c:v>8.3813700000000004</c:v>
                </c:pt>
                <c:pt idx="18802">
                  <c:v>4.37906</c:v>
                </c:pt>
                <c:pt idx="18803">
                  <c:v>6.2383899999999999</c:v>
                </c:pt>
                <c:pt idx="18804">
                  <c:v>5.7999099999999997</c:v>
                </c:pt>
                <c:pt idx="18805">
                  <c:v>7.9888500000000002</c:v>
                </c:pt>
                <c:pt idx="18806">
                  <c:v>4.5523300000000004</c:v>
                </c:pt>
                <c:pt idx="18807">
                  <c:v>5.9057300000000001</c:v>
                </c:pt>
                <c:pt idx="18808">
                  <c:v>9.4357399999999991</c:v>
                </c:pt>
                <c:pt idx="18809">
                  <c:v>7.8354999999999997</c:v>
                </c:pt>
                <c:pt idx="18810">
                  <c:v>5.5239700000000003</c:v>
                </c:pt>
                <c:pt idx="18811">
                  <c:v>4.4078400000000002</c:v>
                </c:pt>
                <c:pt idx="18812">
                  <c:v>4.8690300000000004</c:v>
                </c:pt>
                <c:pt idx="18813">
                  <c:v>5.13971</c:v>
                </c:pt>
                <c:pt idx="18814">
                  <c:v>5.0684199999999997</c:v>
                </c:pt>
                <c:pt idx="18815">
                  <c:v>5.5865299999999998</c:v>
                </c:pt>
                <c:pt idx="18816">
                  <c:v>5.9455799999999996</c:v>
                </c:pt>
                <c:pt idx="18817">
                  <c:v>6.23902</c:v>
                </c:pt>
                <c:pt idx="18818">
                  <c:v>5.2062999999999997</c:v>
                </c:pt>
                <c:pt idx="18819">
                  <c:v>7.0248900000000001</c:v>
                </c:pt>
                <c:pt idx="18820">
                  <c:v>3.8031100000000002</c:v>
                </c:pt>
                <c:pt idx="18821">
                  <c:v>6.3338000000000001</c:v>
                </c:pt>
                <c:pt idx="18822">
                  <c:v>6.0664300000000004</c:v>
                </c:pt>
                <c:pt idx="18823">
                  <c:v>6.7146999999999997</c:v>
                </c:pt>
                <c:pt idx="18824">
                  <c:v>5.1322900000000002</c:v>
                </c:pt>
                <c:pt idx="18825">
                  <c:v>3.7199599999999999</c:v>
                </c:pt>
                <c:pt idx="18826">
                  <c:v>7.3770100000000003</c:v>
                </c:pt>
                <c:pt idx="18827">
                  <c:v>5.3468799999999996</c:v>
                </c:pt>
                <c:pt idx="18828">
                  <c:v>6.0373799999999997</c:v>
                </c:pt>
                <c:pt idx="18829">
                  <c:v>3.3154400000000002</c:v>
                </c:pt>
                <c:pt idx="18830">
                  <c:v>6.5389299999999997</c:v>
                </c:pt>
                <c:pt idx="18831">
                  <c:v>5.0699399999999999</c:v>
                </c:pt>
                <c:pt idx="18832">
                  <c:v>4.6504700000000003</c:v>
                </c:pt>
                <c:pt idx="18833">
                  <c:v>6.4826600000000001</c:v>
                </c:pt>
                <c:pt idx="18834">
                  <c:v>3.3804400000000001</c:v>
                </c:pt>
                <c:pt idx="18835">
                  <c:v>2.7961299999999998</c:v>
                </c:pt>
                <c:pt idx="18836">
                  <c:v>2.6859700000000002</c:v>
                </c:pt>
                <c:pt idx="18837">
                  <c:v>4.96387</c:v>
                </c:pt>
                <c:pt idx="18838">
                  <c:v>3.28498</c:v>
                </c:pt>
                <c:pt idx="18839">
                  <c:v>4.1769699999999998</c:v>
                </c:pt>
                <c:pt idx="18840">
                  <c:v>2.47153</c:v>
                </c:pt>
                <c:pt idx="18841">
                  <c:v>4.4477500000000001</c:v>
                </c:pt>
                <c:pt idx="18842">
                  <c:v>7.2474800000000004</c:v>
                </c:pt>
                <c:pt idx="18843">
                  <c:v>5.4494999999999996</c:v>
                </c:pt>
                <c:pt idx="18844">
                  <c:v>6.7244400000000004</c:v>
                </c:pt>
                <c:pt idx="18845">
                  <c:v>3.7313999999999998</c:v>
                </c:pt>
                <c:pt idx="18846">
                  <c:v>5.1121999999999996</c:v>
                </c:pt>
                <c:pt idx="18847">
                  <c:v>4.7416200000000002</c:v>
                </c:pt>
                <c:pt idx="18848">
                  <c:v>5.0732900000000001</c:v>
                </c:pt>
                <c:pt idx="18849">
                  <c:v>5.8982700000000001</c:v>
                </c:pt>
                <c:pt idx="18850">
                  <c:v>8.1195199999999996</c:v>
                </c:pt>
                <c:pt idx="18851">
                  <c:v>3.78112</c:v>
                </c:pt>
                <c:pt idx="18852">
                  <c:v>5.9802799999999996</c:v>
                </c:pt>
                <c:pt idx="18853">
                  <c:v>8.33277</c:v>
                </c:pt>
                <c:pt idx="18854">
                  <c:v>6.6281400000000001</c:v>
                </c:pt>
                <c:pt idx="18855">
                  <c:v>5.51431</c:v>
                </c:pt>
                <c:pt idx="18856">
                  <c:v>7.8100199999999997</c:v>
                </c:pt>
                <c:pt idx="18857">
                  <c:v>6.6152800000000003</c:v>
                </c:pt>
                <c:pt idx="18858">
                  <c:v>8.0587800000000005</c:v>
                </c:pt>
                <c:pt idx="18859">
                  <c:v>7.1376400000000002</c:v>
                </c:pt>
                <c:pt idx="18860">
                  <c:v>6.1233300000000002</c:v>
                </c:pt>
                <c:pt idx="18861">
                  <c:v>6.8500199999999998</c:v>
                </c:pt>
                <c:pt idx="18862">
                  <c:v>6.5234199999999998</c:v>
                </c:pt>
                <c:pt idx="18863">
                  <c:v>6.33697</c:v>
                </c:pt>
                <c:pt idx="18864">
                  <c:v>5.6607799999999999</c:v>
                </c:pt>
                <c:pt idx="18865">
                  <c:v>6.4025800000000004</c:v>
                </c:pt>
                <c:pt idx="18866">
                  <c:v>6.2744</c:v>
                </c:pt>
                <c:pt idx="18867">
                  <c:v>2.7808000000000002</c:v>
                </c:pt>
                <c:pt idx="18868">
                  <c:v>6.2891300000000001</c:v>
                </c:pt>
                <c:pt idx="18869">
                  <c:v>2.3989799999999999</c:v>
                </c:pt>
                <c:pt idx="18870">
                  <c:v>6.9681600000000001</c:v>
                </c:pt>
                <c:pt idx="18871">
                  <c:v>5.2924499999999997</c:v>
                </c:pt>
                <c:pt idx="18872">
                  <c:v>7.2263700000000002</c:v>
                </c:pt>
                <c:pt idx="18873">
                  <c:v>8.3361999999999998</c:v>
                </c:pt>
                <c:pt idx="18874">
                  <c:v>9.4766499999999994</c:v>
                </c:pt>
                <c:pt idx="18875">
                  <c:v>6.5474600000000001</c:v>
                </c:pt>
                <c:pt idx="18876">
                  <c:v>6.2980499999999999</c:v>
                </c:pt>
                <c:pt idx="18877">
                  <c:v>4.6323800000000004</c:v>
                </c:pt>
                <c:pt idx="18878">
                  <c:v>7.9202399999999997</c:v>
                </c:pt>
                <c:pt idx="18879">
                  <c:v>6.8723999999999998</c:v>
                </c:pt>
                <c:pt idx="18880">
                  <c:v>6.0782299999999996</c:v>
                </c:pt>
                <c:pt idx="18881">
                  <c:v>7.2336499999999999</c:v>
                </c:pt>
                <c:pt idx="18882">
                  <c:v>6.6628699999999998</c:v>
                </c:pt>
                <c:pt idx="18883">
                  <c:v>5.5649499999999996</c:v>
                </c:pt>
                <c:pt idx="18884">
                  <c:v>4.6383099999999997</c:v>
                </c:pt>
                <c:pt idx="18885">
                  <c:v>6.6210399999999998</c:v>
                </c:pt>
                <c:pt idx="18886">
                  <c:v>5.0701499999999999</c:v>
                </c:pt>
                <c:pt idx="18887">
                  <c:v>6.1321099999999999</c:v>
                </c:pt>
                <c:pt idx="18888">
                  <c:v>6.5952900000000003</c:v>
                </c:pt>
                <c:pt idx="18889">
                  <c:v>6.9005700000000001</c:v>
                </c:pt>
                <c:pt idx="18890">
                  <c:v>7.1570400000000003</c:v>
                </c:pt>
                <c:pt idx="18891">
                  <c:v>6.3430400000000002</c:v>
                </c:pt>
                <c:pt idx="18892">
                  <c:v>7.0465099999999996</c:v>
                </c:pt>
                <c:pt idx="18893">
                  <c:v>6.6899100000000002</c:v>
                </c:pt>
                <c:pt idx="18894">
                  <c:v>7.508</c:v>
                </c:pt>
                <c:pt idx="18895">
                  <c:v>7.7406800000000002</c:v>
                </c:pt>
                <c:pt idx="18896">
                  <c:v>7.18262</c:v>
                </c:pt>
                <c:pt idx="18897">
                  <c:v>2.9201299999999999</c:v>
                </c:pt>
                <c:pt idx="18898">
                  <c:v>4.2517699999999996</c:v>
                </c:pt>
                <c:pt idx="18899">
                  <c:v>2.9039700000000002</c:v>
                </c:pt>
                <c:pt idx="18900">
                  <c:v>4.1044900000000002</c:v>
                </c:pt>
                <c:pt idx="18901">
                  <c:v>2.7967900000000001</c:v>
                </c:pt>
                <c:pt idx="18902">
                  <c:v>5.5414599999999998</c:v>
                </c:pt>
                <c:pt idx="18903">
                  <c:v>5.9402200000000001</c:v>
                </c:pt>
                <c:pt idx="18904">
                  <c:v>5.9236000000000004</c:v>
                </c:pt>
                <c:pt idx="18905">
                  <c:v>5.9091199999999997</c:v>
                </c:pt>
                <c:pt idx="18906">
                  <c:v>5.8421900000000004</c:v>
                </c:pt>
                <c:pt idx="18907">
                  <c:v>8.9875000000000007</c:v>
                </c:pt>
                <c:pt idx="18908">
                  <c:v>6.4446099999999999</c:v>
                </c:pt>
                <c:pt idx="18909">
                  <c:v>7.4742600000000001</c:v>
                </c:pt>
                <c:pt idx="18910">
                  <c:v>7.8419800000000004</c:v>
                </c:pt>
                <c:pt idx="18911">
                  <c:v>5.8842499999999998</c:v>
                </c:pt>
                <c:pt idx="18912">
                  <c:v>3.9340799999999998</c:v>
                </c:pt>
                <c:pt idx="18913">
                  <c:v>2.6985000000000001</c:v>
                </c:pt>
                <c:pt idx="18914">
                  <c:v>5.6762600000000001</c:v>
                </c:pt>
                <c:pt idx="18915">
                  <c:v>6.3005699999999996</c:v>
                </c:pt>
                <c:pt idx="18916">
                  <c:v>6.0295300000000003</c:v>
                </c:pt>
                <c:pt idx="18917">
                  <c:v>4.9143400000000002</c:v>
                </c:pt>
                <c:pt idx="18918">
                  <c:v>3.83081</c:v>
                </c:pt>
                <c:pt idx="18919">
                  <c:v>7.46204</c:v>
                </c:pt>
                <c:pt idx="18920">
                  <c:v>5.6929100000000004</c:v>
                </c:pt>
                <c:pt idx="18921">
                  <c:v>5.3141600000000002</c:v>
                </c:pt>
                <c:pt idx="18922">
                  <c:v>6.5295100000000001</c:v>
                </c:pt>
                <c:pt idx="18923">
                  <c:v>6.42408</c:v>
                </c:pt>
                <c:pt idx="18924">
                  <c:v>5.5692000000000004</c:v>
                </c:pt>
                <c:pt idx="18925">
                  <c:v>3.7846199999999999</c:v>
                </c:pt>
                <c:pt idx="18926">
                  <c:v>3.1939700000000002</c:v>
                </c:pt>
                <c:pt idx="18927">
                  <c:v>3.9546899999999998</c:v>
                </c:pt>
                <c:pt idx="18928">
                  <c:v>3.4599500000000001</c:v>
                </c:pt>
                <c:pt idx="18929">
                  <c:v>6.6640499999999996</c:v>
                </c:pt>
                <c:pt idx="18930">
                  <c:v>6.7800399999999996</c:v>
                </c:pt>
                <c:pt idx="18931">
                  <c:v>4.6013900000000003</c:v>
                </c:pt>
                <c:pt idx="18932">
                  <c:v>5.7892000000000001</c:v>
                </c:pt>
                <c:pt idx="18933">
                  <c:v>4.7238899999999999</c:v>
                </c:pt>
                <c:pt idx="18934">
                  <c:v>5.9941399999999998</c:v>
                </c:pt>
                <c:pt idx="18935">
                  <c:v>8.9551400000000001</c:v>
                </c:pt>
                <c:pt idx="18936">
                  <c:v>4.1845400000000001</c:v>
                </c:pt>
                <c:pt idx="18937">
                  <c:v>6.8262299999999998</c:v>
                </c:pt>
                <c:pt idx="18938">
                  <c:v>4.7686299999999999</c:v>
                </c:pt>
                <c:pt idx="18939">
                  <c:v>7.6360000000000001</c:v>
                </c:pt>
                <c:pt idx="18940">
                  <c:v>4.6422600000000003</c:v>
                </c:pt>
                <c:pt idx="18941">
                  <c:v>6.4579899999999997</c:v>
                </c:pt>
                <c:pt idx="18942">
                  <c:v>5.2537599999999998</c:v>
                </c:pt>
                <c:pt idx="18943">
                  <c:v>5.18215</c:v>
                </c:pt>
                <c:pt idx="18944">
                  <c:v>5.8410000000000002</c:v>
                </c:pt>
                <c:pt idx="18945">
                  <c:v>6.1305100000000001</c:v>
                </c:pt>
                <c:pt idx="18946">
                  <c:v>5.4032900000000001</c:v>
                </c:pt>
                <c:pt idx="18947">
                  <c:v>6.6828399999999997</c:v>
                </c:pt>
                <c:pt idx="18948">
                  <c:v>4.78322</c:v>
                </c:pt>
                <c:pt idx="18949">
                  <c:v>5.8875999999999999</c:v>
                </c:pt>
                <c:pt idx="18950">
                  <c:v>5.8710899999999997</c:v>
                </c:pt>
                <c:pt idx="18951">
                  <c:v>5.69834</c:v>
                </c:pt>
                <c:pt idx="18952">
                  <c:v>7.76898</c:v>
                </c:pt>
                <c:pt idx="18953">
                  <c:v>3.0251199999999998</c:v>
                </c:pt>
                <c:pt idx="18954">
                  <c:v>1.86188</c:v>
                </c:pt>
                <c:pt idx="18955">
                  <c:v>3.4</c:v>
                </c:pt>
                <c:pt idx="18956">
                  <c:v>4.9105400000000001</c:v>
                </c:pt>
                <c:pt idx="18957">
                  <c:v>4.4521600000000001</c:v>
                </c:pt>
                <c:pt idx="18958">
                  <c:v>5.8504699999999996</c:v>
                </c:pt>
                <c:pt idx="18959">
                  <c:v>3.3314400000000002</c:v>
                </c:pt>
                <c:pt idx="18960">
                  <c:v>2.0083799999999998</c:v>
                </c:pt>
                <c:pt idx="18961">
                  <c:v>4.8455000000000004</c:v>
                </c:pt>
                <c:pt idx="18962">
                  <c:v>5.4023199999999996</c:v>
                </c:pt>
                <c:pt idx="18963">
                  <c:v>7.7450099999999997</c:v>
                </c:pt>
                <c:pt idx="18964">
                  <c:v>6.0534100000000004</c:v>
                </c:pt>
                <c:pt idx="18965">
                  <c:v>4.9575399999999998</c:v>
                </c:pt>
                <c:pt idx="18966">
                  <c:v>6.2843499999999999</c:v>
                </c:pt>
                <c:pt idx="18967">
                  <c:v>2.4785900000000001</c:v>
                </c:pt>
                <c:pt idx="18968">
                  <c:v>7.1263199999999998</c:v>
                </c:pt>
                <c:pt idx="18969">
                  <c:v>8.5308200000000003</c:v>
                </c:pt>
                <c:pt idx="18970">
                  <c:v>5.5446999999999997</c:v>
                </c:pt>
                <c:pt idx="18971">
                  <c:v>5.0013699999999996</c:v>
                </c:pt>
                <c:pt idx="18972">
                  <c:v>7.6661700000000002</c:v>
                </c:pt>
                <c:pt idx="18973">
                  <c:v>3.9116300000000002</c:v>
                </c:pt>
                <c:pt idx="18974">
                  <c:v>4.5469999999999997</c:v>
                </c:pt>
                <c:pt idx="18975">
                  <c:v>4.8742700000000001</c:v>
                </c:pt>
                <c:pt idx="18976">
                  <c:v>6.8970799999999999</c:v>
                </c:pt>
                <c:pt idx="18977">
                  <c:v>4.4357499999999996</c:v>
                </c:pt>
                <c:pt idx="18978">
                  <c:v>4.3253700000000004</c:v>
                </c:pt>
                <c:pt idx="18979">
                  <c:v>3.5591200000000001</c:v>
                </c:pt>
                <c:pt idx="18980">
                  <c:v>10.14301</c:v>
                </c:pt>
                <c:pt idx="18981">
                  <c:v>4.56107</c:v>
                </c:pt>
                <c:pt idx="18982">
                  <c:v>4.4897400000000003</c:v>
                </c:pt>
                <c:pt idx="18983">
                  <c:v>6.9846199999999996</c:v>
                </c:pt>
                <c:pt idx="18984">
                  <c:v>4.3962599999999998</c:v>
                </c:pt>
                <c:pt idx="18985">
                  <c:v>6.8104399999999998</c:v>
                </c:pt>
                <c:pt idx="18986">
                  <c:v>4.5782299999999996</c:v>
                </c:pt>
                <c:pt idx="18987">
                  <c:v>3.3309299999999999</c:v>
                </c:pt>
                <c:pt idx="18988">
                  <c:v>5.8068499999999998</c:v>
                </c:pt>
                <c:pt idx="18989">
                  <c:v>6.0793299999999997</c:v>
                </c:pt>
                <c:pt idx="18990">
                  <c:v>5.5823799999999997</c:v>
                </c:pt>
                <c:pt idx="18991">
                  <c:v>5.1829999999999998</c:v>
                </c:pt>
                <c:pt idx="18992">
                  <c:v>7.5658300000000001</c:v>
                </c:pt>
                <c:pt idx="18993">
                  <c:v>6.3881800000000002</c:v>
                </c:pt>
                <c:pt idx="18994">
                  <c:v>4.8188800000000001</c:v>
                </c:pt>
                <c:pt idx="18995">
                  <c:v>2.1922199999999998</c:v>
                </c:pt>
                <c:pt idx="18996">
                  <c:v>3.9529899999999998</c:v>
                </c:pt>
                <c:pt idx="18997">
                  <c:v>3.2905500000000001</c:v>
                </c:pt>
                <c:pt idx="18998">
                  <c:v>5.5923400000000001</c:v>
                </c:pt>
                <c:pt idx="18999">
                  <c:v>3.5293000000000001</c:v>
                </c:pt>
                <c:pt idx="19000">
                  <c:v>4.4621700000000004</c:v>
                </c:pt>
                <c:pt idx="19001">
                  <c:v>5.39269</c:v>
                </c:pt>
                <c:pt idx="19002">
                  <c:v>5.8299899999999996</c:v>
                </c:pt>
                <c:pt idx="19003">
                  <c:v>2.0855399999999999</c:v>
                </c:pt>
                <c:pt idx="19004">
                  <c:v>3.4166500000000002</c:v>
                </c:pt>
                <c:pt idx="19005">
                  <c:v>2.7402199999999999</c:v>
                </c:pt>
                <c:pt idx="19006">
                  <c:v>4.9845800000000002</c:v>
                </c:pt>
                <c:pt idx="19007">
                  <c:v>3.4623599999999999</c:v>
                </c:pt>
                <c:pt idx="19008">
                  <c:v>3.08561</c:v>
                </c:pt>
                <c:pt idx="19009">
                  <c:v>3.3088000000000002</c:v>
                </c:pt>
                <c:pt idx="19010">
                  <c:v>5.5285000000000002</c:v>
                </c:pt>
                <c:pt idx="19011">
                  <c:v>6.0458800000000004</c:v>
                </c:pt>
                <c:pt idx="19012">
                  <c:v>7.2870200000000001</c:v>
                </c:pt>
                <c:pt idx="19013">
                  <c:v>6.3134899999999998</c:v>
                </c:pt>
                <c:pt idx="19014">
                  <c:v>5.4760900000000001</c:v>
                </c:pt>
                <c:pt idx="19015">
                  <c:v>3.4589400000000001</c:v>
                </c:pt>
                <c:pt idx="19016">
                  <c:v>3.8732500000000001</c:v>
                </c:pt>
                <c:pt idx="19017">
                  <c:v>5.2644799999999998</c:v>
                </c:pt>
                <c:pt idx="19018">
                  <c:v>5.0013699999999996</c:v>
                </c:pt>
                <c:pt idx="19019">
                  <c:v>6.11212</c:v>
                </c:pt>
                <c:pt idx="19020">
                  <c:v>6.4712199999999998</c:v>
                </c:pt>
                <c:pt idx="19021">
                  <c:v>7.9573700000000001</c:v>
                </c:pt>
                <c:pt idx="19022">
                  <c:v>4.3604000000000003</c:v>
                </c:pt>
                <c:pt idx="19023">
                  <c:v>6.5067899999999996</c:v>
                </c:pt>
                <c:pt idx="19024">
                  <c:v>5.7806800000000003</c:v>
                </c:pt>
                <c:pt idx="19025">
                  <c:v>3.9771200000000002</c:v>
                </c:pt>
                <c:pt idx="19026">
                  <c:v>8.8331700000000009</c:v>
                </c:pt>
                <c:pt idx="19027">
                  <c:v>11.21115</c:v>
                </c:pt>
                <c:pt idx="19028">
                  <c:v>4.6578400000000002</c:v>
                </c:pt>
                <c:pt idx="19029">
                  <c:v>5.16073</c:v>
                </c:pt>
                <c:pt idx="19030">
                  <c:v>3.6739700000000002</c:v>
                </c:pt>
                <c:pt idx="19031">
                  <c:v>4.7497199999999999</c:v>
                </c:pt>
                <c:pt idx="19032">
                  <c:v>8.0334400000000006</c:v>
                </c:pt>
                <c:pt idx="19033">
                  <c:v>5.9608400000000001</c:v>
                </c:pt>
                <c:pt idx="19034">
                  <c:v>4.3311000000000002</c:v>
                </c:pt>
                <c:pt idx="19035">
                  <c:v>6.8663600000000002</c:v>
                </c:pt>
                <c:pt idx="19036">
                  <c:v>8.4249200000000002</c:v>
                </c:pt>
                <c:pt idx="19037">
                  <c:v>6.1800899999999999</c:v>
                </c:pt>
                <c:pt idx="19038">
                  <c:v>4.2208300000000003</c:v>
                </c:pt>
                <c:pt idx="19039">
                  <c:v>7.2218999999999998</c:v>
                </c:pt>
                <c:pt idx="19040">
                  <c:v>5.7196100000000003</c:v>
                </c:pt>
                <c:pt idx="19041">
                  <c:v>6.2169800000000004</c:v>
                </c:pt>
                <c:pt idx="19042">
                  <c:v>8.7359200000000001</c:v>
                </c:pt>
                <c:pt idx="19043">
                  <c:v>6.2149900000000002</c:v>
                </c:pt>
                <c:pt idx="19044">
                  <c:v>5.6100500000000002</c:v>
                </c:pt>
                <c:pt idx="19045">
                  <c:v>5.5985800000000001</c:v>
                </c:pt>
                <c:pt idx="19046">
                  <c:v>6.0553600000000003</c:v>
                </c:pt>
                <c:pt idx="19047">
                  <c:v>6.2454700000000001</c:v>
                </c:pt>
                <c:pt idx="19048">
                  <c:v>7.2539400000000001</c:v>
                </c:pt>
                <c:pt idx="19049">
                  <c:v>5.2968000000000002</c:v>
                </c:pt>
                <c:pt idx="19050">
                  <c:v>7.7580999999999998</c:v>
                </c:pt>
                <c:pt idx="19051">
                  <c:v>6.0731299999999999</c:v>
                </c:pt>
                <c:pt idx="19052">
                  <c:v>4.8788200000000002</c:v>
                </c:pt>
                <c:pt idx="19053">
                  <c:v>4.2671900000000003</c:v>
                </c:pt>
                <c:pt idx="19054">
                  <c:v>8.8826999999999998</c:v>
                </c:pt>
                <c:pt idx="19055">
                  <c:v>4.9733200000000002</c:v>
                </c:pt>
                <c:pt idx="19056">
                  <c:v>6.2270700000000003</c:v>
                </c:pt>
                <c:pt idx="19057">
                  <c:v>4.5799300000000001</c:v>
                </c:pt>
                <c:pt idx="19058">
                  <c:v>6.5812400000000002</c:v>
                </c:pt>
                <c:pt idx="19059">
                  <c:v>7.7988299999999997</c:v>
                </c:pt>
                <c:pt idx="19060">
                  <c:v>6.8495499999999998</c:v>
                </c:pt>
                <c:pt idx="19061">
                  <c:v>5.4402699999999999</c:v>
                </c:pt>
                <c:pt idx="19062">
                  <c:v>5.7826300000000002</c:v>
                </c:pt>
                <c:pt idx="19063">
                  <c:v>8.6055499999999991</c:v>
                </c:pt>
                <c:pt idx="19064">
                  <c:v>3.8445499999999999</c:v>
                </c:pt>
                <c:pt idx="19065">
                  <c:v>4.7712599999999998</c:v>
                </c:pt>
                <c:pt idx="19066">
                  <c:v>5.2732099999999997</c:v>
                </c:pt>
                <c:pt idx="19067">
                  <c:v>4.7898399999999999</c:v>
                </c:pt>
                <c:pt idx="19068">
                  <c:v>8.3830399999999994</c:v>
                </c:pt>
                <c:pt idx="19069">
                  <c:v>6.7411399999999997</c:v>
                </c:pt>
                <c:pt idx="19070">
                  <c:v>7.19217</c:v>
                </c:pt>
                <c:pt idx="19071">
                  <c:v>5.1916700000000002</c:v>
                </c:pt>
                <c:pt idx="19072">
                  <c:v>6.5102099999999998</c:v>
                </c:pt>
                <c:pt idx="19073">
                  <c:v>8.4206599999999998</c:v>
                </c:pt>
                <c:pt idx="19074">
                  <c:v>5.1148899999999999</c:v>
                </c:pt>
                <c:pt idx="19075">
                  <c:v>7.9273300000000004</c:v>
                </c:pt>
                <c:pt idx="19076">
                  <c:v>4.1019899999999998</c:v>
                </c:pt>
                <c:pt idx="19077">
                  <c:v>5.1168399999999998</c:v>
                </c:pt>
                <c:pt idx="19078">
                  <c:v>5.67422</c:v>
                </c:pt>
                <c:pt idx="19079">
                  <c:v>3.36985</c:v>
                </c:pt>
                <c:pt idx="19080">
                  <c:v>4.0281799999999999</c:v>
                </c:pt>
                <c:pt idx="19081">
                  <c:v>7.6724500000000004</c:v>
                </c:pt>
                <c:pt idx="19082">
                  <c:v>4.4060699999999997</c:v>
                </c:pt>
                <c:pt idx="19083">
                  <c:v>4.2454700000000001</c:v>
                </c:pt>
                <c:pt idx="19084">
                  <c:v>7.1171499999999996</c:v>
                </c:pt>
                <c:pt idx="19085">
                  <c:v>7.5563000000000002</c:v>
                </c:pt>
                <c:pt idx="19086">
                  <c:v>4.7421499999999996</c:v>
                </c:pt>
                <c:pt idx="19087">
                  <c:v>5.48142</c:v>
                </c:pt>
                <c:pt idx="19088">
                  <c:v>7.5699899999999998</c:v>
                </c:pt>
                <c:pt idx="19089">
                  <c:v>7.0896299999999997</c:v>
                </c:pt>
                <c:pt idx="19090">
                  <c:v>6.04094</c:v>
                </c:pt>
                <c:pt idx="19091">
                  <c:v>4.2779199999999999</c:v>
                </c:pt>
                <c:pt idx="19092">
                  <c:v>8.9487100000000002</c:v>
                </c:pt>
                <c:pt idx="19093">
                  <c:v>5.3563000000000001</c:v>
                </c:pt>
                <c:pt idx="19094">
                  <c:v>4.8972600000000002</c:v>
                </c:pt>
                <c:pt idx="19095">
                  <c:v>5.5708399999999996</c:v>
                </c:pt>
                <c:pt idx="19096">
                  <c:v>5.5642100000000001</c:v>
                </c:pt>
                <c:pt idx="19097">
                  <c:v>5.4968700000000004</c:v>
                </c:pt>
                <c:pt idx="19098">
                  <c:v>4.2875800000000002</c:v>
                </c:pt>
                <c:pt idx="19099">
                  <c:v>3.9441899999999999</c:v>
                </c:pt>
                <c:pt idx="19100">
                  <c:v>4.5079799999999999</c:v>
                </c:pt>
                <c:pt idx="19101">
                  <c:v>7.7045599999999999</c:v>
                </c:pt>
                <c:pt idx="19102">
                  <c:v>5.9904700000000002</c:v>
                </c:pt>
                <c:pt idx="19103">
                  <c:v>8.0171500000000009</c:v>
                </c:pt>
                <c:pt idx="19104">
                  <c:v>5.4161000000000001</c:v>
                </c:pt>
                <c:pt idx="19105">
                  <c:v>5.8571799999999996</c:v>
                </c:pt>
                <c:pt idx="19106">
                  <c:v>6.56372</c:v>
                </c:pt>
                <c:pt idx="19107">
                  <c:v>7.7715199999999998</c:v>
                </c:pt>
                <c:pt idx="19108">
                  <c:v>8.2525600000000008</c:v>
                </c:pt>
                <c:pt idx="19109">
                  <c:v>8.4581900000000001</c:v>
                </c:pt>
                <c:pt idx="19110">
                  <c:v>7.6885899999999996</c:v>
                </c:pt>
                <c:pt idx="19111">
                  <c:v>7.1208600000000004</c:v>
                </c:pt>
                <c:pt idx="19112">
                  <c:v>6.3811499999999999</c:v>
                </c:pt>
                <c:pt idx="19113">
                  <c:v>4.57836</c:v>
                </c:pt>
                <c:pt idx="19114">
                  <c:v>4.0353199999999996</c:v>
                </c:pt>
                <c:pt idx="19115">
                  <c:v>5.7678599999999998</c:v>
                </c:pt>
                <c:pt idx="19116">
                  <c:v>7.63544</c:v>
                </c:pt>
                <c:pt idx="19117">
                  <c:v>4.1891699999999998</c:v>
                </c:pt>
                <c:pt idx="19118">
                  <c:v>5.7143600000000001</c:v>
                </c:pt>
                <c:pt idx="19119">
                  <c:v>2.94936</c:v>
                </c:pt>
                <c:pt idx="19120">
                  <c:v>2.1596099999999998</c:v>
                </c:pt>
                <c:pt idx="19121">
                  <c:v>4.8035699999999997</c:v>
                </c:pt>
                <c:pt idx="19122">
                  <c:v>4.1697699999999998</c:v>
                </c:pt>
                <c:pt idx="19123">
                  <c:v>6.1925699999999999</c:v>
                </c:pt>
                <c:pt idx="19124">
                  <c:v>5.5175799999999997</c:v>
                </c:pt>
                <c:pt idx="19125">
                  <c:v>5.5598799999999997</c:v>
                </c:pt>
                <c:pt idx="19126">
                  <c:v>3.7198099999999998</c:v>
                </c:pt>
                <c:pt idx="19127">
                  <c:v>9.5135799999999993</c:v>
                </c:pt>
                <c:pt idx="19128">
                  <c:v>5.14107</c:v>
                </c:pt>
                <c:pt idx="19129">
                  <c:v>6.1558000000000002</c:v>
                </c:pt>
                <c:pt idx="19130">
                  <c:v>6.4843700000000002</c:v>
                </c:pt>
                <c:pt idx="19131">
                  <c:v>5.0920899999999998</c:v>
                </c:pt>
                <c:pt idx="19132">
                  <c:v>6.8757999999999999</c:v>
                </c:pt>
                <c:pt idx="19133">
                  <c:v>4.6928599999999996</c:v>
                </c:pt>
                <c:pt idx="19134">
                  <c:v>2.6256699999999999</c:v>
                </c:pt>
                <c:pt idx="19135">
                  <c:v>6.1886099999999997</c:v>
                </c:pt>
                <c:pt idx="19136">
                  <c:v>6.3693400000000002</c:v>
                </c:pt>
                <c:pt idx="19137">
                  <c:v>3.0293600000000001</c:v>
                </c:pt>
                <c:pt idx="19138">
                  <c:v>5.4276099999999996</c:v>
                </c:pt>
                <c:pt idx="19139">
                  <c:v>5.8780000000000001</c:v>
                </c:pt>
                <c:pt idx="19140">
                  <c:v>5.2498199999999997</c:v>
                </c:pt>
                <c:pt idx="19141">
                  <c:v>7.7865099999999998</c:v>
                </c:pt>
                <c:pt idx="19142">
                  <c:v>7.5476900000000002</c:v>
                </c:pt>
                <c:pt idx="19143">
                  <c:v>5.0951700000000004</c:v>
                </c:pt>
                <c:pt idx="19144">
                  <c:v>5.4089700000000001</c:v>
                </c:pt>
                <c:pt idx="19145">
                  <c:v>6.3099400000000001</c:v>
                </c:pt>
                <c:pt idx="19146">
                  <c:v>3.6725500000000002</c:v>
                </c:pt>
                <c:pt idx="19147">
                  <c:v>6.6902200000000001</c:v>
                </c:pt>
                <c:pt idx="19148">
                  <c:v>4.9218599999999997</c:v>
                </c:pt>
                <c:pt idx="19149">
                  <c:v>6.67652</c:v>
                </c:pt>
                <c:pt idx="19150">
                  <c:v>6.6058599999999998</c:v>
                </c:pt>
                <c:pt idx="19151">
                  <c:v>7.1261900000000002</c:v>
                </c:pt>
                <c:pt idx="19152">
                  <c:v>5.5878699999999997</c:v>
                </c:pt>
                <c:pt idx="19153">
                  <c:v>5.4325999999999999</c:v>
                </c:pt>
                <c:pt idx="19154">
                  <c:v>7.9150099999999997</c:v>
                </c:pt>
                <c:pt idx="19155">
                  <c:v>4.02325</c:v>
                </c:pt>
                <c:pt idx="19156">
                  <c:v>4.6959600000000004</c:v>
                </c:pt>
                <c:pt idx="19157">
                  <c:v>4.7097199999999999</c:v>
                </c:pt>
                <c:pt idx="19158">
                  <c:v>7.0968600000000004</c:v>
                </c:pt>
                <c:pt idx="19159">
                  <c:v>6.8725399999999999</c:v>
                </c:pt>
                <c:pt idx="19160">
                  <c:v>4.7565600000000003</c:v>
                </c:pt>
                <c:pt idx="19161">
                  <c:v>5.1596799999999998</c:v>
                </c:pt>
                <c:pt idx="19162">
                  <c:v>6.0742700000000003</c:v>
                </c:pt>
                <c:pt idx="19163">
                  <c:v>4.0316599999999996</c:v>
                </c:pt>
                <c:pt idx="19164">
                  <c:v>7.32064</c:v>
                </c:pt>
                <c:pt idx="19165">
                  <c:v>6.3194100000000004</c:v>
                </c:pt>
                <c:pt idx="19166">
                  <c:v>5.4435399999999996</c:v>
                </c:pt>
                <c:pt idx="19167">
                  <c:v>10.431609999999999</c:v>
                </c:pt>
                <c:pt idx="19168">
                  <c:v>7.0229299999999997</c:v>
                </c:pt>
                <c:pt idx="19169">
                  <c:v>7.5660299999999996</c:v>
                </c:pt>
                <c:pt idx="19170">
                  <c:v>5.4093200000000001</c:v>
                </c:pt>
                <c:pt idx="19171">
                  <c:v>5.0381600000000004</c:v>
                </c:pt>
                <c:pt idx="19172">
                  <c:v>4.1953100000000001</c:v>
                </c:pt>
                <c:pt idx="19173">
                  <c:v>5.8008800000000003</c:v>
                </c:pt>
                <c:pt idx="19174">
                  <c:v>6.8858199999999998</c:v>
                </c:pt>
                <c:pt idx="19175">
                  <c:v>4.6959600000000004</c:v>
                </c:pt>
                <c:pt idx="19176">
                  <c:v>6.7065599999999996</c:v>
                </c:pt>
                <c:pt idx="19177">
                  <c:v>4.5728200000000001</c:v>
                </c:pt>
                <c:pt idx="19178">
                  <c:v>8.5143199999999997</c:v>
                </c:pt>
                <c:pt idx="19179">
                  <c:v>4.85161</c:v>
                </c:pt>
                <c:pt idx="19180">
                  <c:v>3.0200900000000002</c:v>
                </c:pt>
                <c:pt idx="19181">
                  <c:v>4.55321</c:v>
                </c:pt>
                <c:pt idx="19182">
                  <c:v>5.7985199999999999</c:v>
                </c:pt>
                <c:pt idx="19183">
                  <c:v>4.37141</c:v>
                </c:pt>
                <c:pt idx="19184">
                  <c:v>4.5076900000000002</c:v>
                </c:pt>
                <c:pt idx="19185">
                  <c:v>2.9848499999999998</c:v>
                </c:pt>
                <c:pt idx="19186">
                  <c:v>5.5612500000000002</c:v>
                </c:pt>
                <c:pt idx="19187">
                  <c:v>4.6326000000000001</c:v>
                </c:pt>
                <c:pt idx="19188">
                  <c:v>4.7369000000000003</c:v>
                </c:pt>
                <c:pt idx="19189">
                  <c:v>4.2977600000000002</c:v>
                </c:pt>
                <c:pt idx="19190">
                  <c:v>5.7501499999999997</c:v>
                </c:pt>
                <c:pt idx="19191">
                  <c:v>3.0802399999999999</c:v>
                </c:pt>
                <c:pt idx="19192">
                  <c:v>5.5071199999999996</c:v>
                </c:pt>
                <c:pt idx="19193">
                  <c:v>9.7127099999999995</c:v>
                </c:pt>
                <c:pt idx="19194">
                  <c:v>2.9188399999999999</c:v>
                </c:pt>
                <c:pt idx="19195">
                  <c:v>3.6013000000000002</c:v>
                </c:pt>
                <c:pt idx="19196">
                  <c:v>3.0205099999999998</c:v>
                </c:pt>
                <c:pt idx="19197">
                  <c:v>2.26187</c:v>
                </c:pt>
                <c:pt idx="19198">
                  <c:v>2.6772399999999998</c:v>
                </c:pt>
                <c:pt idx="19199">
                  <c:v>4.2549299999999999</c:v>
                </c:pt>
                <c:pt idx="19200">
                  <c:v>4.1581099999999998</c:v>
                </c:pt>
                <c:pt idx="19201">
                  <c:v>6.5563700000000003</c:v>
                </c:pt>
                <c:pt idx="19202">
                  <c:v>3.2852899999999998</c:v>
                </c:pt>
                <c:pt idx="19203">
                  <c:v>7.25861</c:v>
                </c:pt>
                <c:pt idx="19204">
                  <c:v>6.1265400000000003</c:v>
                </c:pt>
                <c:pt idx="19205">
                  <c:v>7.1650600000000004</c:v>
                </c:pt>
                <c:pt idx="19206">
                  <c:v>6.4811100000000001</c:v>
                </c:pt>
                <c:pt idx="19207">
                  <c:v>6.0947899999999997</c:v>
                </c:pt>
                <c:pt idx="19208">
                  <c:v>7.8853799999999996</c:v>
                </c:pt>
                <c:pt idx="19209">
                  <c:v>2.5683699999999998</c:v>
                </c:pt>
                <c:pt idx="19210">
                  <c:v>4.6419800000000002</c:v>
                </c:pt>
                <c:pt idx="19211">
                  <c:v>5.2333800000000004</c:v>
                </c:pt>
                <c:pt idx="19212">
                  <c:v>5.6506100000000004</c:v>
                </c:pt>
                <c:pt idx="19213">
                  <c:v>6.3306500000000003</c:v>
                </c:pt>
                <c:pt idx="19214">
                  <c:v>2.9108299999999998</c:v>
                </c:pt>
                <c:pt idx="19215">
                  <c:v>6.75312</c:v>
                </c:pt>
                <c:pt idx="19216">
                  <c:v>5.7920800000000003</c:v>
                </c:pt>
                <c:pt idx="19217">
                  <c:v>5.3468799999999996</c:v>
                </c:pt>
                <c:pt idx="19218">
                  <c:v>7.0332699999999999</c:v>
                </c:pt>
                <c:pt idx="19219">
                  <c:v>6.7283400000000002</c:v>
                </c:pt>
                <c:pt idx="19220">
                  <c:v>4.2235899999999997</c:v>
                </c:pt>
                <c:pt idx="19221">
                  <c:v>7.8943700000000003</c:v>
                </c:pt>
                <c:pt idx="19222">
                  <c:v>6.5916899999999998</c:v>
                </c:pt>
                <c:pt idx="19223">
                  <c:v>8.0314599999999992</c:v>
                </c:pt>
                <c:pt idx="19224">
                  <c:v>4.1260399999999997</c:v>
                </c:pt>
                <c:pt idx="19225">
                  <c:v>4.8656199999999998</c:v>
                </c:pt>
                <c:pt idx="19226">
                  <c:v>7.6283200000000004</c:v>
                </c:pt>
                <c:pt idx="19227">
                  <c:v>5.1615500000000001</c:v>
                </c:pt>
                <c:pt idx="19228">
                  <c:v>5.4984000000000002</c:v>
                </c:pt>
                <c:pt idx="19229">
                  <c:v>7.5445799999999998</c:v>
                </c:pt>
                <c:pt idx="19230">
                  <c:v>6.0625400000000003</c:v>
                </c:pt>
                <c:pt idx="19231">
                  <c:v>5.2868700000000004</c:v>
                </c:pt>
                <c:pt idx="19232">
                  <c:v>5.0807200000000003</c:v>
                </c:pt>
                <c:pt idx="19233">
                  <c:v>4.4936800000000003</c:v>
                </c:pt>
                <c:pt idx="19234">
                  <c:v>4.2970899999999999</c:v>
                </c:pt>
                <c:pt idx="19235">
                  <c:v>6.7334199999999997</c:v>
                </c:pt>
                <c:pt idx="19236">
                  <c:v>3.6299299999999999</c:v>
                </c:pt>
                <c:pt idx="19237">
                  <c:v>5.0417500000000004</c:v>
                </c:pt>
                <c:pt idx="19238">
                  <c:v>3.8163499999999999</c:v>
                </c:pt>
                <c:pt idx="19239">
                  <c:v>4.5380099999999999</c:v>
                </c:pt>
                <c:pt idx="19240">
                  <c:v>5.6732399999999998</c:v>
                </c:pt>
                <c:pt idx="19241">
                  <c:v>3.27868</c:v>
                </c:pt>
                <c:pt idx="19242">
                  <c:v>6.1328300000000002</c:v>
                </c:pt>
                <c:pt idx="19243">
                  <c:v>3.0245500000000001</c:v>
                </c:pt>
                <c:pt idx="19244">
                  <c:v>3.4842300000000002</c:v>
                </c:pt>
                <c:pt idx="19245">
                  <c:v>6.6884100000000002</c:v>
                </c:pt>
                <c:pt idx="19246">
                  <c:v>4.4544199999999998</c:v>
                </c:pt>
                <c:pt idx="19247">
                  <c:v>4.0548599999999997</c:v>
                </c:pt>
                <c:pt idx="19248">
                  <c:v>3.7163900000000001</c:v>
                </c:pt>
                <c:pt idx="19249">
                  <c:v>6.0079099999999999</c:v>
                </c:pt>
                <c:pt idx="19250">
                  <c:v>4.7311800000000002</c:v>
                </c:pt>
                <c:pt idx="19251">
                  <c:v>5.2283600000000003</c:v>
                </c:pt>
                <c:pt idx="19252">
                  <c:v>3.3042099999999999</c:v>
                </c:pt>
                <c:pt idx="19253">
                  <c:v>5.88985</c:v>
                </c:pt>
                <c:pt idx="19254">
                  <c:v>6.1849400000000001</c:v>
                </c:pt>
                <c:pt idx="19255">
                  <c:v>3.7593200000000002</c:v>
                </c:pt>
                <c:pt idx="19256">
                  <c:v>5.5255999999999998</c:v>
                </c:pt>
                <c:pt idx="19257">
                  <c:v>5.10154</c:v>
                </c:pt>
                <c:pt idx="19258">
                  <c:v>5.3858800000000002</c:v>
                </c:pt>
                <c:pt idx="19259">
                  <c:v>2.9293300000000002</c:v>
                </c:pt>
                <c:pt idx="19260">
                  <c:v>5.1581900000000003</c:v>
                </c:pt>
                <c:pt idx="19261">
                  <c:v>4.8810399999999996</c:v>
                </c:pt>
                <c:pt idx="19262">
                  <c:v>8.0508000000000006</c:v>
                </c:pt>
                <c:pt idx="19263">
                  <c:v>9.7370199999999993</c:v>
                </c:pt>
                <c:pt idx="19264">
                  <c:v>5.4330999999999996</c:v>
                </c:pt>
                <c:pt idx="19265">
                  <c:v>7.7701399999999996</c:v>
                </c:pt>
                <c:pt idx="19266">
                  <c:v>4.9702099999999998</c:v>
                </c:pt>
                <c:pt idx="19267">
                  <c:v>9.8073800000000002</c:v>
                </c:pt>
                <c:pt idx="19268">
                  <c:v>6.4125199999999998</c:v>
                </c:pt>
                <c:pt idx="19269">
                  <c:v>6.1947400000000004</c:v>
                </c:pt>
                <c:pt idx="19270">
                  <c:v>6.2974699999999997</c:v>
                </c:pt>
                <c:pt idx="19271">
                  <c:v>7.31501</c:v>
                </c:pt>
                <c:pt idx="19272">
                  <c:v>6.9131299999999998</c:v>
                </c:pt>
                <c:pt idx="19273">
                  <c:v>5.8502799999999997</c:v>
                </c:pt>
                <c:pt idx="19274">
                  <c:v>7.4978699999999998</c:v>
                </c:pt>
                <c:pt idx="19275">
                  <c:v>7.93811</c:v>
                </c:pt>
                <c:pt idx="19276">
                  <c:v>7.1244800000000001</c:v>
                </c:pt>
                <c:pt idx="19277">
                  <c:v>5.6192000000000002</c:v>
                </c:pt>
                <c:pt idx="19278">
                  <c:v>5.0885800000000003</c:v>
                </c:pt>
                <c:pt idx="19279">
                  <c:v>7.0082000000000004</c:v>
                </c:pt>
                <c:pt idx="19280">
                  <c:v>5.25115</c:v>
                </c:pt>
                <c:pt idx="19281">
                  <c:v>2.3887100000000001</c:v>
                </c:pt>
                <c:pt idx="19282">
                  <c:v>4.3703799999999999</c:v>
                </c:pt>
                <c:pt idx="19283">
                  <c:v>5.78247</c:v>
                </c:pt>
                <c:pt idx="19284">
                  <c:v>4.2036100000000003</c:v>
                </c:pt>
                <c:pt idx="19285">
                  <c:v>2.92096</c:v>
                </c:pt>
                <c:pt idx="19286">
                  <c:v>3.9800399999999998</c:v>
                </c:pt>
                <c:pt idx="19287">
                  <c:v>6.7426300000000001</c:v>
                </c:pt>
                <c:pt idx="19288">
                  <c:v>5.9470200000000002</c:v>
                </c:pt>
                <c:pt idx="19289">
                  <c:v>8.9838900000000006</c:v>
                </c:pt>
                <c:pt idx="19290">
                  <c:v>6.9057000000000004</c:v>
                </c:pt>
                <c:pt idx="19291">
                  <c:v>4.2555100000000001</c:v>
                </c:pt>
                <c:pt idx="19292">
                  <c:v>4.5648299999999997</c:v>
                </c:pt>
                <c:pt idx="19293">
                  <c:v>6.09741</c:v>
                </c:pt>
                <c:pt idx="19294">
                  <c:v>6.66533</c:v>
                </c:pt>
                <c:pt idx="19295">
                  <c:v>9.2844599999999993</c:v>
                </c:pt>
                <c:pt idx="19296">
                  <c:v>5.9433699999999998</c:v>
                </c:pt>
                <c:pt idx="19297">
                  <c:v>6.7534099999999997</c:v>
                </c:pt>
                <c:pt idx="19298">
                  <c:v>5.8207399999999998</c:v>
                </c:pt>
                <c:pt idx="19299">
                  <c:v>6.5193199999999996</c:v>
                </c:pt>
                <c:pt idx="19300">
                  <c:v>6.9108400000000003</c:v>
                </c:pt>
                <c:pt idx="19301">
                  <c:v>4.3609400000000003</c:v>
                </c:pt>
                <c:pt idx="19302">
                  <c:v>3.95749</c:v>
                </c:pt>
                <c:pt idx="19303">
                  <c:v>5.1300400000000002</c:v>
                </c:pt>
                <c:pt idx="19304">
                  <c:v>2.6830699999999998</c:v>
                </c:pt>
                <c:pt idx="19305">
                  <c:v>5.3708499999999999</c:v>
                </c:pt>
                <c:pt idx="19306">
                  <c:v>4.5876599999999996</c:v>
                </c:pt>
                <c:pt idx="19307">
                  <c:v>2.8776999999999999</c:v>
                </c:pt>
                <c:pt idx="19308">
                  <c:v>2.5483799999999999</c:v>
                </c:pt>
                <c:pt idx="19309">
                  <c:v>2.7392400000000001</c:v>
                </c:pt>
                <c:pt idx="19310">
                  <c:v>9.3197799999999997</c:v>
                </c:pt>
                <c:pt idx="19311">
                  <c:v>7.0285399999999996</c:v>
                </c:pt>
                <c:pt idx="19312">
                  <c:v>5.6098100000000004</c:v>
                </c:pt>
                <c:pt idx="19313">
                  <c:v>5.4285899999999998</c:v>
                </c:pt>
                <c:pt idx="19314">
                  <c:v>10.025550000000001</c:v>
                </c:pt>
                <c:pt idx="19315">
                  <c:v>6.8395400000000004</c:v>
                </c:pt>
                <c:pt idx="19316">
                  <c:v>3.5134799999999999</c:v>
                </c:pt>
                <c:pt idx="19317">
                  <c:v>5.8816600000000001</c:v>
                </c:pt>
                <c:pt idx="19318">
                  <c:v>3.83988</c:v>
                </c:pt>
                <c:pt idx="19319">
                  <c:v>5.00244</c:v>
                </c:pt>
                <c:pt idx="19320">
                  <c:v>5.0734500000000002</c:v>
                </c:pt>
                <c:pt idx="19321">
                  <c:v>3.4589400000000001</c:v>
                </c:pt>
                <c:pt idx="19322">
                  <c:v>5.1107199999999997</c:v>
                </c:pt>
                <c:pt idx="19323">
                  <c:v>2.1097100000000002</c:v>
                </c:pt>
                <c:pt idx="19324">
                  <c:v>8.6539900000000003</c:v>
                </c:pt>
                <c:pt idx="19325">
                  <c:v>9.5641400000000001</c:v>
                </c:pt>
                <c:pt idx="19326">
                  <c:v>9.6448</c:v>
                </c:pt>
                <c:pt idx="19327">
                  <c:v>5.5657800000000002</c:v>
                </c:pt>
                <c:pt idx="19328">
                  <c:v>4.5523300000000004</c:v>
                </c:pt>
                <c:pt idx="19329">
                  <c:v>6.4937199999999997</c:v>
                </c:pt>
                <c:pt idx="19330">
                  <c:v>4.9218500000000001</c:v>
                </c:pt>
                <c:pt idx="19331">
                  <c:v>8.2172099999999997</c:v>
                </c:pt>
                <c:pt idx="19332">
                  <c:v>4.7555300000000003</c:v>
                </c:pt>
                <c:pt idx="19333">
                  <c:v>9.3408599999999993</c:v>
                </c:pt>
                <c:pt idx="19334">
                  <c:v>5.50922</c:v>
                </c:pt>
                <c:pt idx="19335">
                  <c:v>11.01361</c:v>
                </c:pt>
                <c:pt idx="19336">
                  <c:v>11.30805</c:v>
                </c:pt>
                <c:pt idx="19337">
                  <c:v>4.4594100000000001</c:v>
                </c:pt>
                <c:pt idx="19338">
                  <c:v>6.1598699999999997</c:v>
                </c:pt>
                <c:pt idx="19339">
                  <c:v>4.3368900000000004</c:v>
                </c:pt>
                <c:pt idx="19340">
                  <c:v>5.7838799999999999</c:v>
                </c:pt>
                <c:pt idx="19341">
                  <c:v>5.9277600000000001</c:v>
                </c:pt>
                <c:pt idx="19342">
                  <c:v>4.4936400000000001</c:v>
                </c:pt>
                <c:pt idx="19343">
                  <c:v>4.64818</c:v>
                </c:pt>
                <c:pt idx="19344">
                  <c:v>7.49247</c:v>
                </c:pt>
                <c:pt idx="19345">
                  <c:v>5.7725900000000001</c:v>
                </c:pt>
                <c:pt idx="19346">
                  <c:v>4.6230799999999999</c:v>
                </c:pt>
                <c:pt idx="19347">
                  <c:v>4.0226699999999997</c:v>
                </c:pt>
                <c:pt idx="19348">
                  <c:v>5.3334400000000004</c:v>
                </c:pt>
                <c:pt idx="19349">
                  <c:v>7.7569499999999998</c:v>
                </c:pt>
                <c:pt idx="19350">
                  <c:v>5.5471199999999996</c:v>
                </c:pt>
                <c:pt idx="19351">
                  <c:v>6.4136300000000004</c:v>
                </c:pt>
                <c:pt idx="19352">
                  <c:v>5.4864199999999999</c:v>
                </c:pt>
                <c:pt idx="19353">
                  <c:v>7.5027600000000003</c:v>
                </c:pt>
                <c:pt idx="19354">
                  <c:v>5.7710900000000001</c:v>
                </c:pt>
                <c:pt idx="19355">
                  <c:v>5.4660000000000002</c:v>
                </c:pt>
                <c:pt idx="19356">
                  <c:v>5.3641800000000002</c:v>
                </c:pt>
                <c:pt idx="19357">
                  <c:v>5.87636</c:v>
                </c:pt>
                <c:pt idx="19358">
                  <c:v>7.8313699999999997</c:v>
                </c:pt>
                <c:pt idx="19359">
                  <c:v>5.6484199999999998</c:v>
                </c:pt>
                <c:pt idx="19360">
                  <c:v>6.0507200000000001</c:v>
                </c:pt>
                <c:pt idx="19361">
                  <c:v>4.0155200000000004</c:v>
                </c:pt>
                <c:pt idx="19362">
                  <c:v>6.5353399999999997</c:v>
                </c:pt>
                <c:pt idx="19363">
                  <c:v>7.5681099999999999</c:v>
                </c:pt>
                <c:pt idx="19364">
                  <c:v>6.6888800000000002</c:v>
                </c:pt>
                <c:pt idx="19365">
                  <c:v>4.7001400000000002</c:v>
                </c:pt>
                <c:pt idx="19366">
                  <c:v>7.6712699999999998</c:v>
                </c:pt>
                <c:pt idx="19367">
                  <c:v>4.8391700000000002</c:v>
                </c:pt>
                <c:pt idx="19368">
                  <c:v>5.9819699999999996</c:v>
                </c:pt>
                <c:pt idx="19369">
                  <c:v>11.935040000000001</c:v>
                </c:pt>
                <c:pt idx="19370">
                  <c:v>9.8410600000000006</c:v>
                </c:pt>
                <c:pt idx="19371">
                  <c:v>5.2846000000000002</c:v>
                </c:pt>
                <c:pt idx="19372">
                  <c:v>5.4902699999999998</c:v>
                </c:pt>
                <c:pt idx="19373">
                  <c:v>6.6107800000000001</c:v>
                </c:pt>
                <c:pt idx="19374">
                  <c:v>6.4884000000000004</c:v>
                </c:pt>
                <c:pt idx="19375">
                  <c:v>5.9738899999999999</c:v>
                </c:pt>
                <c:pt idx="19376">
                  <c:v>9.14527</c:v>
                </c:pt>
                <c:pt idx="19377">
                  <c:v>4.9582499999999996</c:v>
                </c:pt>
                <c:pt idx="19378">
                  <c:v>5.7769199999999996</c:v>
                </c:pt>
                <c:pt idx="19379">
                  <c:v>5.6455799999999998</c:v>
                </c:pt>
                <c:pt idx="19380">
                  <c:v>9.6984999999999992</c:v>
                </c:pt>
                <c:pt idx="19381">
                  <c:v>5.0669199999999996</c:v>
                </c:pt>
                <c:pt idx="19382">
                  <c:v>6.0971599999999997</c:v>
                </c:pt>
                <c:pt idx="19383">
                  <c:v>4.2319000000000004</c:v>
                </c:pt>
                <c:pt idx="19384">
                  <c:v>5.2398100000000003</c:v>
                </c:pt>
                <c:pt idx="19385">
                  <c:v>3.9064100000000002</c:v>
                </c:pt>
                <c:pt idx="19386">
                  <c:v>5.1139400000000004</c:v>
                </c:pt>
                <c:pt idx="19387">
                  <c:v>5.7514000000000003</c:v>
                </c:pt>
                <c:pt idx="19388">
                  <c:v>7.8662000000000001</c:v>
                </c:pt>
                <c:pt idx="19389">
                  <c:v>3.5900500000000002</c:v>
                </c:pt>
                <c:pt idx="19390">
                  <c:v>4.3909700000000003</c:v>
                </c:pt>
                <c:pt idx="19391">
                  <c:v>5.58819</c:v>
                </c:pt>
                <c:pt idx="19392">
                  <c:v>5.3873100000000003</c:v>
                </c:pt>
                <c:pt idx="19393">
                  <c:v>5.8552600000000004</c:v>
                </c:pt>
                <c:pt idx="19394">
                  <c:v>5.5357599999999998</c:v>
                </c:pt>
                <c:pt idx="19395">
                  <c:v>5.0980800000000004</c:v>
                </c:pt>
                <c:pt idx="19396">
                  <c:v>4.9903500000000003</c:v>
                </c:pt>
                <c:pt idx="19397">
                  <c:v>4.7057599999999997</c:v>
                </c:pt>
                <c:pt idx="19398">
                  <c:v>6.1993799999999997</c:v>
                </c:pt>
                <c:pt idx="19399">
                  <c:v>5.8346400000000003</c:v>
                </c:pt>
                <c:pt idx="19400">
                  <c:v>4.4143800000000004</c:v>
                </c:pt>
                <c:pt idx="19401">
                  <c:v>6.2787300000000004</c:v>
                </c:pt>
                <c:pt idx="19402">
                  <c:v>6.8492899999999999</c:v>
                </c:pt>
                <c:pt idx="19403">
                  <c:v>5.6093200000000003</c:v>
                </c:pt>
                <c:pt idx="19404">
                  <c:v>6.1538000000000004</c:v>
                </c:pt>
                <c:pt idx="19405">
                  <c:v>5.3712099999999996</c:v>
                </c:pt>
                <c:pt idx="19406">
                  <c:v>5.4821400000000002</c:v>
                </c:pt>
                <c:pt idx="19407">
                  <c:v>7.8336600000000001</c:v>
                </c:pt>
                <c:pt idx="19408">
                  <c:v>7.0821399999999999</c:v>
                </c:pt>
                <c:pt idx="19409">
                  <c:v>8.4470299999999998</c:v>
                </c:pt>
                <c:pt idx="19410">
                  <c:v>5.6381600000000001</c:v>
                </c:pt>
                <c:pt idx="19411">
                  <c:v>2.6850100000000001</c:v>
                </c:pt>
                <c:pt idx="19412">
                  <c:v>7.2893999999999997</c:v>
                </c:pt>
                <c:pt idx="19413">
                  <c:v>7.37967</c:v>
                </c:pt>
                <c:pt idx="19414">
                  <c:v>5.4149099999999999</c:v>
                </c:pt>
                <c:pt idx="19415">
                  <c:v>6.74627</c:v>
                </c:pt>
                <c:pt idx="19416">
                  <c:v>4.9431599999999998</c:v>
                </c:pt>
                <c:pt idx="19417">
                  <c:v>6.52834</c:v>
                </c:pt>
                <c:pt idx="19418">
                  <c:v>6.26532</c:v>
                </c:pt>
                <c:pt idx="19419">
                  <c:v>5.46319</c:v>
                </c:pt>
                <c:pt idx="19420">
                  <c:v>4.85771</c:v>
                </c:pt>
                <c:pt idx="19421">
                  <c:v>6.04033</c:v>
                </c:pt>
                <c:pt idx="19422">
                  <c:v>5.6521600000000003</c:v>
                </c:pt>
                <c:pt idx="19423">
                  <c:v>8.6355400000000007</c:v>
                </c:pt>
                <c:pt idx="19424">
                  <c:v>5.8739999999999997</c:v>
                </c:pt>
                <c:pt idx="19425">
                  <c:v>4.2768100000000002</c:v>
                </c:pt>
                <c:pt idx="19426">
                  <c:v>8.4071800000000003</c:v>
                </c:pt>
                <c:pt idx="19427">
                  <c:v>6.7169999999999996</c:v>
                </c:pt>
                <c:pt idx="19428">
                  <c:v>7.2764300000000004</c:v>
                </c:pt>
                <c:pt idx="19429">
                  <c:v>2.5829499999999999</c:v>
                </c:pt>
                <c:pt idx="19430">
                  <c:v>4.0205099999999998</c:v>
                </c:pt>
                <c:pt idx="19431">
                  <c:v>6.3531599999999999</c:v>
                </c:pt>
                <c:pt idx="19432">
                  <c:v>5.27128</c:v>
                </c:pt>
                <c:pt idx="19433">
                  <c:v>4.4388199999999998</c:v>
                </c:pt>
                <c:pt idx="19434">
                  <c:v>7.0834900000000003</c:v>
                </c:pt>
                <c:pt idx="19435">
                  <c:v>7.2742699999999996</c:v>
                </c:pt>
                <c:pt idx="19436">
                  <c:v>7.0927100000000003</c:v>
                </c:pt>
                <c:pt idx="19437">
                  <c:v>7.2404200000000003</c:v>
                </c:pt>
                <c:pt idx="19438">
                  <c:v>6.6517499999999998</c:v>
                </c:pt>
                <c:pt idx="19439">
                  <c:v>5.2507599999999996</c:v>
                </c:pt>
                <c:pt idx="19440">
                  <c:v>3.24966</c:v>
                </c:pt>
                <c:pt idx="19441">
                  <c:v>4.3881199999999998</c:v>
                </c:pt>
                <c:pt idx="19442">
                  <c:v>6.1086200000000002</c:v>
                </c:pt>
                <c:pt idx="19443">
                  <c:v>2.2028799999999999</c:v>
                </c:pt>
                <c:pt idx="19444">
                  <c:v>2.46916</c:v>
                </c:pt>
                <c:pt idx="19445">
                  <c:v>3.8119100000000001</c:v>
                </c:pt>
                <c:pt idx="19446">
                  <c:v>4.9242800000000004</c:v>
                </c:pt>
                <c:pt idx="19447">
                  <c:v>4.5261199999999997</c:v>
                </c:pt>
                <c:pt idx="19448">
                  <c:v>3.5345200000000001</c:v>
                </c:pt>
                <c:pt idx="19449">
                  <c:v>4.2174300000000002</c:v>
                </c:pt>
                <c:pt idx="19450">
                  <c:v>5.0939500000000004</c:v>
                </c:pt>
                <c:pt idx="19451">
                  <c:v>4.2249999999999996</c:v>
                </c:pt>
                <c:pt idx="19452">
                  <c:v>3.65273</c:v>
                </c:pt>
                <c:pt idx="19453">
                  <c:v>3.0817000000000001</c:v>
                </c:pt>
                <c:pt idx="19454">
                  <c:v>5.2286700000000002</c:v>
                </c:pt>
                <c:pt idx="19455">
                  <c:v>4.7116800000000003</c:v>
                </c:pt>
                <c:pt idx="19456">
                  <c:v>6.33148</c:v>
                </c:pt>
                <c:pt idx="19457">
                  <c:v>7.5220000000000002</c:v>
                </c:pt>
                <c:pt idx="19458">
                  <c:v>5.6440099999999997</c:v>
                </c:pt>
                <c:pt idx="19459">
                  <c:v>5.2172700000000001</c:v>
                </c:pt>
                <c:pt idx="19460">
                  <c:v>5.8088600000000001</c:v>
                </c:pt>
                <c:pt idx="19461">
                  <c:v>2.8982199999999998</c:v>
                </c:pt>
                <c:pt idx="19462">
                  <c:v>4.4301000000000004</c:v>
                </c:pt>
                <c:pt idx="19463">
                  <c:v>6.73733</c:v>
                </c:pt>
                <c:pt idx="19464">
                  <c:v>7.3823299999999996</c:v>
                </c:pt>
                <c:pt idx="19465">
                  <c:v>9.3058700000000005</c:v>
                </c:pt>
                <c:pt idx="19466">
                  <c:v>7.1902699999999999</c:v>
                </c:pt>
                <c:pt idx="19467">
                  <c:v>5.8099100000000004</c:v>
                </c:pt>
                <c:pt idx="19468">
                  <c:v>6.4468399999999999</c:v>
                </c:pt>
                <c:pt idx="19469">
                  <c:v>5.7116800000000003</c:v>
                </c:pt>
                <c:pt idx="19470">
                  <c:v>5.4389700000000003</c:v>
                </c:pt>
                <c:pt idx="19471">
                  <c:v>6.5028800000000002</c:v>
                </c:pt>
                <c:pt idx="19472">
                  <c:v>8.6552900000000008</c:v>
                </c:pt>
                <c:pt idx="19473">
                  <c:v>7.08622</c:v>
                </c:pt>
                <c:pt idx="19474">
                  <c:v>5.8390199999999997</c:v>
                </c:pt>
                <c:pt idx="19475">
                  <c:v>5.4620100000000003</c:v>
                </c:pt>
                <c:pt idx="19476">
                  <c:v>4.4598399999999998</c:v>
                </c:pt>
                <c:pt idx="19477">
                  <c:v>4.47987</c:v>
                </c:pt>
                <c:pt idx="19478">
                  <c:v>4.3723999999999998</c:v>
                </c:pt>
                <c:pt idx="19479">
                  <c:v>2.60833</c:v>
                </c:pt>
                <c:pt idx="19480">
                  <c:v>3.6818399999999998</c:v>
                </c:pt>
                <c:pt idx="19481">
                  <c:v>4.0967099999999999</c:v>
                </c:pt>
                <c:pt idx="19482">
                  <c:v>4.64358</c:v>
                </c:pt>
                <c:pt idx="19483">
                  <c:v>4.5310300000000003</c:v>
                </c:pt>
                <c:pt idx="19484">
                  <c:v>2.6408700000000001</c:v>
                </c:pt>
                <c:pt idx="19485">
                  <c:v>2.0598100000000001</c:v>
                </c:pt>
                <c:pt idx="19486">
                  <c:v>4.8282299999999996</c:v>
                </c:pt>
                <c:pt idx="19487">
                  <c:v>5.8429399999999996</c:v>
                </c:pt>
                <c:pt idx="19488">
                  <c:v>4.7625000000000002</c:v>
                </c:pt>
                <c:pt idx="19489">
                  <c:v>7.1897000000000002</c:v>
                </c:pt>
                <c:pt idx="19490">
                  <c:v>5.2365000000000004</c:v>
                </c:pt>
                <c:pt idx="19491">
                  <c:v>6.4672700000000001</c:v>
                </c:pt>
                <c:pt idx="19492">
                  <c:v>4.8276199999999996</c:v>
                </c:pt>
                <c:pt idx="19493">
                  <c:v>7.8108899999999997</c:v>
                </c:pt>
                <c:pt idx="19494">
                  <c:v>3.40097</c:v>
                </c:pt>
                <c:pt idx="19495">
                  <c:v>3.1976</c:v>
                </c:pt>
                <c:pt idx="19496">
                  <c:v>3.1333899999999999</c:v>
                </c:pt>
                <c:pt idx="19497">
                  <c:v>3.1661100000000002</c:v>
                </c:pt>
                <c:pt idx="19498">
                  <c:v>4.6728399999999999</c:v>
                </c:pt>
                <c:pt idx="19499">
                  <c:v>10.781639999999999</c:v>
                </c:pt>
                <c:pt idx="19500">
                  <c:v>7.8318300000000001</c:v>
                </c:pt>
                <c:pt idx="19501">
                  <c:v>6.9107599999999998</c:v>
                </c:pt>
                <c:pt idx="19502">
                  <c:v>4.4652599999999998</c:v>
                </c:pt>
                <c:pt idx="19503">
                  <c:v>5.1353400000000002</c:v>
                </c:pt>
                <c:pt idx="19504">
                  <c:v>4.5233600000000003</c:v>
                </c:pt>
                <c:pt idx="19505">
                  <c:v>4.5825100000000001</c:v>
                </c:pt>
                <c:pt idx="19506">
                  <c:v>4.7392399999999997</c:v>
                </c:pt>
                <c:pt idx="19507">
                  <c:v>3.3795099999999998</c:v>
                </c:pt>
                <c:pt idx="19508">
                  <c:v>2.9108299999999998</c:v>
                </c:pt>
                <c:pt idx="19509">
                  <c:v>8.0542300000000004</c:v>
                </c:pt>
                <c:pt idx="19510">
                  <c:v>6.6774399999999998</c:v>
                </c:pt>
                <c:pt idx="19511">
                  <c:v>6.3832899999999997</c:v>
                </c:pt>
                <c:pt idx="19512">
                  <c:v>3.3125300000000002</c:v>
                </c:pt>
                <c:pt idx="19513">
                  <c:v>3.8621500000000002</c:v>
                </c:pt>
                <c:pt idx="19514">
                  <c:v>4.1009799999999998</c:v>
                </c:pt>
                <c:pt idx="19515">
                  <c:v>2.6974300000000002</c:v>
                </c:pt>
                <c:pt idx="19516">
                  <c:v>3.5535399999999999</c:v>
                </c:pt>
                <c:pt idx="19517">
                  <c:v>4.19245</c:v>
                </c:pt>
                <c:pt idx="19518">
                  <c:v>7.5309799999999996</c:v>
                </c:pt>
                <c:pt idx="19519">
                  <c:v>5.8992300000000002</c:v>
                </c:pt>
                <c:pt idx="19520">
                  <c:v>4.7984</c:v>
                </c:pt>
                <c:pt idx="19521">
                  <c:v>2.67299</c:v>
                </c:pt>
                <c:pt idx="19522">
                  <c:v>2.6570299999999998</c:v>
                </c:pt>
                <c:pt idx="19523">
                  <c:v>4.6446199999999997</c:v>
                </c:pt>
                <c:pt idx="19524">
                  <c:v>2.4212899999999999</c:v>
                </c:pt>
                <c:pt idx="19525">
                  <c:v>4.6022299999999996</c:v>
                </c:pt>
                <c:pt idx="19526">
                  <c:v>5.3054699999999997</c:v>
                </c:pt>
                <c:pt idx="19527">
                  <c:v>6.4326999999999996</c:v>
                </c:pt>
                <c:pt idx="19528">
                  <c:v>6.1600999999999999</c:v>
                </c:pt>
                <c:pt idx="19529">
                  <c:v>4.88436</c:v>
                </c:pt>
                <c:pt idx="19530">
                  <c:v>5.8032300000000001</c:v>
                </c:pt>
                <c:pt idx="19531">
                  <c:v>7.0364399999999998</c:v>
                </c:pt>
                <c:pt idx="19532">
                  <c:v>5.3994200000000001</c:v>
                </c:pt>
                <c:pt idx="19533">
                  <c:v>6.5590400000000004</c:v>
                </c:pt>
                <c:pt idx="19534">
                  <c:v>5.3987999999999996</c:v>
                </c:pt>
                <c:pt idx="19535">
                  <c:v>11.231619999999999</c:v>
                </c:pt>
                <c:pt idx="19536">
                  <c:v>5.2675099999999997</c:v>
                </c:pt>
                <c:pt idx="19537">
                  <c:v>6.0906599999999997</c:v>
                </c:pt>
                <c:pt idx="19538">
                  <c:v>5.4501400000000002</c:v>
                </c:pt>
                <c:pt idx="19539">
                  <c:v>5.5944599999999998</c:v>
                </c:pt>
                <c:pt idx="19540">
                  <c:v>6.1596799999999998</c:v>
                </c:pt>
                <c:pt idx="19541">
                  <c:v>5.9471699999999998</c:v>
                </c:pt>
                <c:pt idx="19542">
                  <c:v>5.8809500000000003</c:v>
                </c:pt>
                <c:pt idx="19543">
                  <c:v>5.9099199999999996</c:v>
                </c:pt>
                <c:pt idx="19544">
                  <c:v>7.3795900000000003</c:v>
                </c:pt>
                <c:pt idx="19545">
                  <c:v>8.1966900000000003</c:v>
                </c:pt>
                <c:pt idx="19546">
                  <c:v>6.0261399999999998</c:v>
                </c:pt>
                <c:pt idx="19547">
                  <c:v>5.75129</c:v>
                </c:pt>
                <c:pt idx="19548">
                  <c:v>5.7057399999999996</c:v>
                </c:pt>
                <c:pt idx="19549">
                  <c:v>7.4379999999999997</c:v>
                </c:pt>
                <c:pt idx="19550">
                  <c:v>4.3389499999999996</c:v>
                </c:pt>
                <c:pt idx="19551">
                  <c:v>7.5105000000000004</c:v>
                </c:pt>
                <c:pt idx="19552">
                  <c:v>6.9908700000000001</c:v>
                </c:pt>
                <c:pt idx="19553">
                  <c:v>4.2856100000000001</c:v>
                </c:pt>
                <c:pt idx="19554">
                  <c:v>6.4499399999999998</c:v>
                </c:pt>
                <c:pt idx="19555">
                  <c:v>5.3296599999999996</c:v>
                </c:pt>
                <c:pt idx="19556">
                  <c:v>5.4487399999999999</c:v>
                </c:pt>
                <c:pt idx="19557">
                  <c:v>4.33657</c:v>
                </c:pt>
                <c:pt idx="19558">
                  <c:v>5.8698300000000003</c:v>
                </c:pt>
                <c:pt idx="19559">
                  <c:v>5.77684</c:v>
                </c:pt>
                <c:pt idx="19560">
                  <c:v>4.7319699999999996</c:v>
                </c:pt>
                <c:pt idx="19561">
                  <c:v>4.8192700000000004</c:v>
                </c:pt>
                <c:pt idx="19562">
                  <c:v>1.90062</c:v>
                </c:pt>
                <c:pt idx="19563">
                  <c:v>6.27006</c:v>
                </c:pt>
                <c:pt idx="19564">
                  <c:v>4.5794499999999996</c:v>
                </c:pt>
                <c:pt idx="19565">
                  <c:v>4.6959900000000001</c:v>
                </c:pt>
                <c:pt idx="19566">
                  <c:v>4.6382000000000003</c:v>
                </c:pt>
                <c:pt idx="19567">
                  <c:v>3.65612</c:v>
                </c:pt>
                <c:pt idx="19568">
                  <c:v>3.98</c:v>
                </c:pt>
                <c:pt idx="19569">
                  <c:v>4.9362899999999996</c:v>
                </c:pt>
                <c:pt idx="19570">
                  <c:v>3.5040399999999998</c:v>
                </c:pt>
                <c:pt idx="19571">
                  <c:v>5.2059499999999996</c:v>
                </c:pt>
                <c:pt idx="19572">
                  <c:v>3.8479700000000001</c:v>
                </c:pt>
                <c:pt idx="19573">
                  <c:v>5.5873100000000004</c:v>
                </c:pt>
                <c:pt idx="19574">
                  <c:v>5.4483499999999996</c:v>
                </c:pt>
                <c:pt idx="19575">
                  <c:v>6.8085000000000004</c:v>
                </c:pt>
                <c:pt idx="19576">
                  <c:v>6.6908500000000002</c:v>
                </c:pt>
                <c:pt idx="19577">
                  <c:v>4.9659199999999997</c:v>
                </c:pt>
                <c:pt idx="19578">
                  <c:v>4.9459299999999997</c:v>
                </c:pt>
                <c:pt idx="19579">
                  <c:v>8.2963100000000001</c:v>
                </c:pt>
                <c:pt idx="19580">
                  <c:v>3.9105099999999999</c:v>
                </c:pt>
                <c:pt idx="19581">
                  <c:v>5.09551</c:v>
                </c:pt>
                <c:pt idx="19582">
                  <c:v>5.24315</c:v>
                </c:pt>
                <c:pt idx="19583">
                  <c:v>3.5831200000000001</c:v>
                </c:pt>
                <c:pt idx="19584">
                  <c:v>2.8578600000000001</c:v>
                </c:pt>
                <c:pt idx="19585">
                  <c:v>5.5267999999999997</c:v>
                </c:pt>
                <c:pt idx="19586">
                  <c:v>6.8642300000000001</c:v>
                </c:pt>
                <c:pt idx="19587">
                  <c:v>5.99756</c:v>
                </c:pt>
                <c:pt idx="19588">
                  <c:v>3.1347900000000002</c:v>
                </c:pt>
                <c:pt idx="19589">
                  <c:v>2.3633899999999999</c:v>
                </c:pt>
                <c:pt idx="19590">
                  <c:v>2.26729</c:v>
                </c:pt>
                <c:pt idx="19591">
                  <c:v>2.9671599999999998</c:v>
                </c:pt>
                <c:pt idx="19592">
                  <c:v>4.0482800000000001</c:v>
                </c:pt>
                <c:pt idx="19593">
                  <c:v>7.31609</c:v>
                </c:pt>
                <c:pt idx="19594">
                  <c:v>5.8478599999999998</c:v>
                </c:pt>
                <c:pt idx="19595">
                  <c:v>4.91716</c:v>
                </c:pt>
                <c:pt idx="19596">
                  <c:v>6.6680299999999999</c:v>
                </c:pt>
                <c:pt idx="19597">
                  <c:v>6.8833299999999999</c:v>
                </c:pt>
                <c:pt idx="19598">
                  <c:v>7.0424800000000003</c:v>
                </c:pt>
                <c:pt idx="19599">
                  <c:v>5.1325700000000003</c:v>
                </c:pt>
                <c:pt idx="19600">
                  <c:v>6.4392500000000004</c:v>
                </c:pt>
                <c:pt idx="19601">
                  <c:v>5.4513699999999998</c:v>
                </c:pt>
                <c:pt idx="19602">
                  <c:v>6.4483899999999998</c:v>
                </c:pt>
                <c:pt idx="19603">
                  <c:v>6.6799200000000001</c:v>
                </c:pt>
                <c:pt idx="19604">
                  <c:v>3.36504</c:v>
                </c:pt>
                <c:pt idx="19605">
                  <c:v>9.8627400000000005</c:v>
                </c:pt>
                <c:pt idx="19606">
                  <c:v>4.9080000000000004</c:v>
                </c:pt>
                <c:pt idx="19607">
                  <c:v>6.3429500000000001</c:v>
                </c:pt>
                <c:pt idx="19608">
                  <c:v>5.5561199999999999</c:v>
                </c:pt>
                <c:pt idx="19609">
                  <c:v>6.1366399999999999</c:v>
                </c:pt>
                <c:pt idx="19610">
                  <c:v>6.6650400000000003</c:v>
                </c:pt>
                <c:pt idx="19611">
                  <c:v>6.4965799999999998</c:v>
                </c:pt>
                <c:pt idx="19612">
                  <c:v>7.4025999999999996</c:v>
                </c:pt>
                <c:pt idx="19613">
                  <c:v>5.2641499999999999</c:v>
                </c:pt>
                <c:pt idx="19614">
                  <c:v>7.90238</c:v>
                </c:pt>
                <c:pt idx="19615">
                  <c:v>6.4572599999999998</c:v>
                </c:pt>
                <c:pt idx="19616">
                  <c:v>6.8893899999999997</c:v>
                </c:pt>
                <c:pt idx="19617">
                  <c:v>8.6238100000000006</c:v>
                </c:pt>
                <c:pt idx="19618">
                  <c:v>5.1649700000000003</c:v>
                </c:pt>
                <c:pt idx="19619">
                  <c:v>3.8677999999999999</c:v>
                </c:pt>
                <c:pt idx="19620">
                  <c:v>6.4810499999999998</c:v>
                </c:pt>
                <c:pt idx="19621">
                  <c:v>5.0871500000000003</c:v>
                </c:pt>
                <c:pt idx="19622">
                  <c:v>2.9456600000000002</c:v>
                </c:pt>
                <c:pt idx="19623">
                  <c:v>3.8932000000000002</c:v>
                </c:pt>
                <c:pt idx="19624">
                  <c:v>8.0089699999999997</c:v>
                </c:pt>
                <c:pt idx="19625">
                  <c:v>6.0744199999999999</c:v>
                </c:pt>
                <c:pt idx="19626">
                  <c:v>7.2006199999999998</c:v>
                </c:pt>
                <c:pt idx="19627">
                  <c:v>4.0107699999999999</c:v>
                </c:pt>
                <c:pt idx="19628">
                  <c:v>2.9756300000000002</c:v>
                </c:pt>
                <c:pt idx="19629">
                  <c:v>5.0077999999999996</c:v>
                </c:pt>
                <c:pt idx="19630">
                  <c:v>4.7546099999999996</c:v>
                </c:pt>
                <c:pt idx="19631">
                  <c:v>6.0117200000000004</c:v>
                </c:pt>
                <c:pt idx="19632">
                  <c:v>7.0868700000000002</c:v>
                </c:pt>
                <c:pt idx="19633">
                  <c:v>5.0595400000000001</c:v>
                </c:pt>
                <c:pt idx="19634">
                  <c:v>6.2623499999999996</c:v>
                </c:pt>
                <c:pt idx="19635">
                  <c:v>2.6827800000000002</c:v>
                </c:pt>
                <c:pt idx="19636">
                  <c:v>7.9019399999999997</c:v>
                </c:pt>
                <c:pt idx="19637">
                  <c:v>2.7351200000000002</c:v>
                </c:pt>
                <c:pt idx="19638">
                  <c:v>2.6143100000000001</c:v>
                </c:pt>
                <c:pt idx="19639">
                  <c:v>1.88523</c:v>
                </c:pt>
                <c:pt idx="19640">
                  <c:v>9.6870799999999999</c:v>
                </c:pt>
                <c:pt idx="19641">
                  <c:v>2.8534299999999999</c:v>
                </c:pt>
                <c:pt idx="19642">
                  <c:v>7.0811700000000002</c:v>
                </c:pt>
                <c:pt idx="19643">
                  <c:v>5.0065799999999996</c:v>
                </c:pt>
                <c:pt idx="19644">
                  <c:v>4.1684200000000002</c:v>
                </c:pt>
                <c:pt idx="19645">
                  <c:v>5.0393999999999997</c:v>
                </c:pt>
                <c:pt idx="19646">
                  <c:v>7.0002000000000004</c:v>
                </c:pt>
                <c:pt idx="19647">
                  <c:v>8.0201899999999995</c:v>
                </c:pt>
                <c:pt idx="19648">
                  <c:v>3.2545600000000001</c:v>
                </c:pt>
                <c:pt idx="19649">
                  <c:v>3.9693999999999998</c:v>
                </c:pt>
                <c:pt idx="19650">
                  <c:v>7.5445599999999997</c:v>
                </c:pt>
                <c:pt idx="19651">
                  <c:v>3.5717099999999999</c:v>
                </c:pt>
                <c:pt idx="19652">
                  <c:v>6.2784700000000004</c:v>
                </c:pt>
                <c:pt idx="19653">
                  <c:v>3.6741000000000001</c:v>
                </c:pt>
                <c:pt idx="19654">
                  <c:v>4.2444899999999999</c:v>
                </c:pt>
                <c:pt idx="19655">
                  <c:v>3.94272</c:v>
                </c:pt>
                <c:pt idx="19656">
                  <c:v>8.8735900000000001</c:v>
                </c:pt>
                <c:pt idx="19657">
                  <c:v>6.0946600000000002</c:v>
                </c:pt>
                <c:pt idx="19658">
                  <c:v>10.226789999999999</c:v>
                </c:pt>
                <c:pt idx="19659">
                  <c:v>4.5414199999999996</c:v>
                </c:pt>
                <c:pt idx="19660">
                  <c:v>5.9928600000000003</c:v>
                </c:pt>
                <c:pt idx="19661">
                  <c:v>4.2694299999999998</c:v>
                </c:pt>
                <c:pt idx="19662">
                  <c:v>2.5724</c:v>
                </c:pt>
                <c:pt idx="19663">
                  <c:v>3.57897</c:v>
                </c:pt>
                <c:pt idx="19664">
                  <c:v>5.2231899999999998</c:v>
                </c:pt>
                <c:pt idx="19665">
                  <c:v>5.1407999999999996</c:v>
                </c:pt>
                <c:pt idx="19666">
                  <c:v>7.7636799999999999</c:v>
                </c:pt>
                <c:pt idx="19667">
                  <c:v>7.5450400000000002</c:v>
                </c:pt>
                <c:pt idx="19668">
                  <c:v>7.1733599999999997</c:v>
                </c:pt>
                <c:pt idx="19669">
                  <c:v>4.3801699999999997</c:v>
                </c:pt>
                <c:pt idx="19670">
                  <c:v>3.3955299999999999</c:v>
                </c:pt>
                <c:pt idx="19671">
                  <c:v>4.5184899999999999</c:v>
                </c:pt>
                <c:pt idx="19672">
                  <c:v>3.41384</c:v>
                </c:pt>
                <c:pt idx="19673">
                  <c:v>5.17652</c:v>
                </c:pt>
                <c:pt idx="19674">
                  <c:v>6.80314</c:v>
                </c:pt>
                <c:pt idx="19675">
                  <c:v>5.5651000000000002</c:v>
                </c:pt>
                <c:pt idx="19676">
                  <c:v>7.9720500000000003</c:v>
                </c:pt>
                <c:pt idx="19677">
                  <c:v>3.5315099999999999</c:v>
                </c:pt>
                <c:pt idx="19678">
                  <c:v>3.9700099999999998</c:v>
                </c:pt>
                <c:pt idx="19679">
                  <c:v>3.3432400000000002</c:v>
                </c:pt>
                <c:pt idx="19680">
                  <c:v>5.2553000000000001</c:v>
                </c:pt>
                <c:pt idx="19681">
                  <c:v>5.4173600000000004</c:v>
                </c:pt>
                <c:pt idx="19682">
                  <c:v>8.3235799999999998</c:v>
                </c:pt>
                <c:pt idx="19683">
                  <c:v>6.8099400000000001</c:v>
                </c:pt>
                <c:pt idx="19684">
                  <c:v>6.1357999999999997</c:v>
                </c:pt>
                <c:pt idx="19685">
                  <c:v>7.4168799999999999</c:v>
                </c:pt>
                <c:pt idx="19686">
                  <c:v>5.1171899999999999</c:v>
                </c:pt>
                <c:pt idx="19687">
                  <c:v>3.8841000000000001</c:v>
                </c:pt>
                <c:pt idx="19688">
                  <c:v>9.0645399999999992</c:v>
                </c:pt>
                <c:pt idx="19689">
                  <c:v>5.0602200000000002</c:v>
                </c:pt>
                <c:pt idx="19690">
                  <c:v>4.5261199999999997</c:v>
                </c:pt>
                <c:pt idx="19691">
                  <c:v>4.1329700000000003</c:v>
                </c:pt>
                <c:pt idx="19692">
                  <c:v>2.4553099999999999</c:v>
                </c:pt>
                <c:pt idx="19693">
                  <c:v>3.4362200000000001</c:v>
                </c:pt>
                <c:pt idx="19694">
                  <c:v>3.3835899999999999</c:v>
                </c:pt>
                <c:pt idx="19695">
                  <c:v>4.0206099999999996</c:v>
                </c:pt>
                <c:pt idx="19696">
                  <c:v>3.3673999999999999</c:v>
                </c:pt>
                <c:pt idx="19697">
                  <c:v>5.5470499999999996</c:v>
                </c:pt>
                <c:pt idx="19698">
                  <c:v>5.6857499999999996</c:v>
                </c:pt>
                <c:pt idx="19699">
                  <c:v>4.4806800000000004</c:v>
                </c:pt>
                <c:pt idx="19700">
                  <c:v>3.5180400000000001</c:v>
                </c:pt>
                <c:pt idx="19701">
                  <c:v>4.5150100000000002</c:v>
                </c:pt>
                <c:pt idx="19702">
                  <c:v>8.4887300000000003</c:v>
                </c:pt>
                <c:pt idx="19703">
                  <c:v>4.3270999999999997</c:v>
                </c:pt>
                <c:pt idx="19704">
                  <c:v>6.84694</c:v>
                </c:pt>
                <c:pt idx="19705">
                  <c:v>7.4741</c:v>
                </c:pt>
                <c:pt idx="19706">
                  <c:v>5.4142999999999999</c:v>
                </c:pt>
                <c:pt idx="19707">
                  <c:v>6.2565900000000001</c:v>
                </c:pt>
                <c:pt idx="19708">
                  <c:v>6.8336100000000002</c:v>
                </c:pt>
                <c:pt idx="19709">
                  <c:v>4.4632399999999999</c:v>
                </c:pt>
                <c:pt idx="19710">
                  <c:v>5.4943099999999996</c:v>
                </c:pt>
                <c:pt idx="19711">
                  <c:v>4.9759500000000001</c:v>
                </c:pt>
                <c:pt idx="19712">
                  <c:v>5.5763100000000003</c:v>
                </c:pt>
                <c:pt idx="19713">
                  <c:v>8.8810599999999997</c:v>
                </c:pt>
                <c:pt idx="19714">
                  <c:v>5.6186999999999996</c:v>
                </c:pt>
                <c:pt idx="19715">
                  <c:v>8.1148199999999999</c:v>
                </c:pt>
                <c:pt idx="19716">
                  <c:v>6.80314</c:v>
                </c:pt>
                <c:pt idx="19717">
                  <c:v>6.1436200000000003</c:v>
                </c:pt>
                <c:pt idx="19718">
                  <c:v>7.4184599999999996</c:v>
                </c:pt>
                <c:pt idx="19719">
                  <c:v>6.2793000000000001</c:v>
                </c:pt>
                <c:pt idx="19720">
                  <c:v>7.2583000000000002</c:v>
                </c:pt>
                <c:pt idx="19721">
                  <c:v>5.4264599999999996</c:v>
                </c:pt>
                <c:pt idx="19722">
                  <c:v>10.125679999999999</c:v>
                </c:pt>
                <c:pt idx="19723">
                  <c:v>7.4789599999999998</c:v>
                </c:pt>
                <c:pt idx="19724">
                  <c:v>8.4974600000000002</c:v>
                </c:pt>
                <c:pt idx="19725">
                  <c:v>6.3132599999999996</c:v>
                </c:pt>
                <c:pt idx="19726">
                  <c:v>6.9374900000000004</c:v>
                </c:pt>
                <c:pt idx="19727">
                  <c:v>6.7774200000000002</c:v>
                </c:pt>
                <c:pt idx="19728">
                  <c:v>7.5836800000000002</c:v>
                </c:pt>
                <c:pt idx="19729">
                  <c:v>3.3142499999999999</c:v>
                </c:pt>
                <c:pt idx="19730">
                  <c:v>7.59734</c:v>
                </c:pt>
                <c:pt idx="19731">
                  <c:v>5.2890100000000002</c:v>
                </c:pt>
                <c:pt idx="19732">
                  <c:v>5.1978799999999996</c:v>
                </c:pt>
                <c:pt idx="19733">
                  <c:v>4.01898</c:v>
                </c:pt>
                <c:pt idx="19734">
                  <c:v>5.8184800000000001</c:v>
                </c:pt>
                <c:pt idx="19735">
                  <c:v>7.0686600000000004</c:v>
                </c:pt>
                <c:pt idx="19736">
                  <c:v>5.3779700000000004</c:v>
                </c:pt>
                <c:pt idx="19737">
                  <c:v>6.9490699999999999</c:v>
                </c:pt>
                <c:pt idx="19738">
                  <c:v>5.5267999999999997</c:v>
                </c:pt>
                <c:pt idx="19739">
                  <c:v>7.7563700000000004</c:v>
                </c:pt>
                <c:pt idx="19740">
                  <c:v>5.8116099999999999</c:v>
                </c:pt>
                <c:pt idx="19741">
                  <c:v>4.7910399999999997</c:v>
                </c:pt>
                <c:pt idx="19742">
                  <c:v>8.0196799999999993</c:v>
                </c:pt>
                <c:pt idx="19743">
                  <c:v>6.0951000000000004</c:v>
                </c:pt>
                <c:pt idx="19744">
                  <c:v>8.1461500000000004</c:v>
                </c:pt>
                <c:pt idx="19745">
                  <c:v>5.68011</c:v>
                </c:pt>
                <c:pt idx="19746">
                  <c:v>5.7223499999999996</c:v>
                </c:pt>
                <c:pt idx="19747">
                  <c:v>5.2604699999999998</c:v>
                </c:pt>
                <c:pt idx="19748">
                  <c:v>5.8555099999999998</c:v>
                </c:pt>
                <c:pt idx="19749">
                  <c:v>3.7335099999999999</c:v>
                </c:pt>
                <c:pt idx="19750">
                  <c:v>5.5246500000000003</c:v>
                </c:pt>
                <c:pt idx="19751">
                  <c:v>5.1465500000000004</c:v>
                </c:pt>
                <c:pt idx="19752">
                  <c:v>6.8733000000000004</c:v>
                </c:pt>
                <c:pt idx="19753">
                  <c:v>5.8774100000000002</c:v>
                </c:pt>
                <c:pt idx="19754">
                  <c:v>9.55274</c:v>
                </c:pt>
                <c:pt idx="19755">
                  <c:v>6.4334499999999997</c:v>
                </c:pt>
                <c:pt idx="19756">
                  <c:v>6.2260900000000001</c:v>
                </c:pt>
                <c:pt idx="19757">
                  <c:v>6.6963200000000001</c:v>
                </c:pt>
                <c:pt idx="19758">
                  <c:v>3.99837</c:v>
                </c:pt>
                <c:pt idx="19759">
                  <c:v>4.0272600000000001</c:v>
                </c:pt>
                <c:pt idx="19760">
                  <c:v>6.5169499999999996</c:v>
                </c:pt>
                <c:pt idx="19761">
                  <c:v>7.1742499999999998</c:v>
                </c:pt>
                <c:pt idx="19762">
                  <c:v>5.8125200000000001</c:v>
                </c:pt>
                <c:pt idx="19763">
                  <c:v>3.99478</c:v>
                </c:pt>
                <c:pt idx="19764">
                  <c:v>4.5914700000000002</c:v>
                </c:pt>
                <c:pt idx="19765">
                  <c:v>2.7793800000000002</c:v>
                </c:pt>
                <c:pt idx="19766">
                  <c:v>7.6413700000000002</c:v>
                </c:pt>
                <c:pt idx="19767">
                  <c:v>7.1852099999999997</c:v>
                </c:pt>
                <c:pt idx="19768">
                  <c:v>6.5651299999999999</c:v>
                </c:pt>
                <c:pt idx="19769">
                  <c:v>4.0975999999999999</c:v>
                </c:pt>
                <c:pt idx="19770">
                  <c:v>5.7272299999999996</c:v>
                </c:pt>
                <c:pt idx="19771">
                  <c:v>9.5216399999999997</c:v>
                </c:pt>
                <c:pt idx="19772">
                  <c:v>5.8849099999999996</c:v>
                </c:pt>
                <c:pt idx="19773">
                  <c:v>5.2114900000000004</c:v>
                </c:pt>
                <c:pt idx="19774">
                  <c:v>5.2371400000000001</c:v>
                </c:pt>
                <c:pt idx="19775">
                  <c:v>3.6374200000000001</c:v>
                </c:pt>
                <c:pt idx="19776">
                  <c:v>5.4844900000000001</c:v>
                </c:pt>
                <c:pt idx="19777">
                  <c:v>6.1593200000000001</c:v>
                </c:pt>
                <c:pt idx="19778">
                  <c:v>4.1436900000000003</c:v>
                </c:pt>
                <c:pt idx="19779">
                  <c:v>8.5840200000000006</c:v>
                </c:pt>
                <c:pt idx="19780">
                  <c:v>3.43797</c:v>
                </c:pt>
                <c:pt idx="19781">
                  <c:v>2.9671599999999998</c:v>
                </c:pt>
                <c:pt idx="19782">
                  <c:v>7.3845000000000001</c:v>
                </c:pt>
                <c:pt idx="19783">
                  <c:v>8.8220100000000006</c:v>
                </c:pt>
                <c:pt idx="19784">
                  <c:v>6.9567399999999999</c:v>
                </c:pt>
                <c:pt idx="19785">
                  <c:v>6.2951300000000003</c:v>
                </c:pt>
                <c:pt idx="19786">
                  <c:v>7.0475700000000003</c:v>
                </c:pt>
                <c:pt idx="19787">
                  <c:v>4.8012699999999997</c:v>
                </c:pt>
                <c:pt idx="19788">
                  <c:v>7.1690800000000001</c:v>
                </c:pt>
                <c:pt idx="19789">
                  <c:v>5.5578200000000004</c:v>
                </c:pt>
                <c:pt idx="19790">
                  <c:v>3.9853299999999998</c:v>
                </c:pt>
                <c:pt idx="19791">
                  <c:v>7.69442</c:v>
                </c:pt>
                <c:pt idx="19792">
                  <c:v>8.1772299999999998</c:v>
                </c:pt>
                <c:pt idx="19793">
                  <c:v>6.1229100000000001</c:v>
                </c:pt>
                <c:pt idx="19794">
                  <c:v>5.3693499999999998</c:v>
                </c:pt>
                <c:pt idx="19795">
                  <c:v>4.2416200000000002</c:v>
                </c:pt>
                <c:pt idx="19796">
                  <c:v>7.4099000000000004</c:v>
                </c:pt>
                <c:pt idx="19797">
                  <c:v>4.6648199999999997</c:v>
                </c:pt>
                <c:pt idx="19798">
                  <c:v>3.5792299999999999</c:v>
                </c:pt>
                <c:pt idx="19799">
                  <c:v>5.71685</c:v>
                </c:pt>
                <c:pt idx="19800">
                  <c:v>6.61341</c:v>
                </c:pt>
                <c:pt idx="19801">
                  <c:v>3.6027</c:v>
                </c:pt>
                <c:pt idx="19802">
                  <c:v>3.69794</c:v>
                </c:pt>
                <c:pt idx="19803">
                  <c:v>3.4453999999999998</c:v>
                </c:pt>
                <c:pt idx="19804">
                  <c:v>6.66662</c:v>
                </c:pt>
                <c:pt idx="19805">
                  <c:v>7.2807899999999997</c:v>
                </c:pt>
                <c:pt idx="19806">
                  <c:v>5.63734</c:v>
                </c:pt>
                <c:pt idx="19807">
                  <c:v>4.7425199999999998</c:v>
                </c:pt>
                <c:pt idx="19808">
                  <c:v>7.8914799999999996</c:v>
                </c:pt>
                <c:pt idx="19809">
                  <c:v>8.8980899999999998</c:v>
                </c:pt>
                <c:pt idx="19810">
                  <c:v>5.50441</c:v>
                </c:pt>
                <c:pt idx="19811">
                  <c:v>9.4962999999999997</c:v>
                </c:pt>
                <c:pt idx="19812">
                  <c:v>6.0891200000000003</c:v>
                </c:pt>
                <c:pt idx="19813">
                  <c:v>3.8932000000000002</c:v>
                </c:pt>
                <c:pt idx="19814">
                  <c:v>4.0056500000000002</c:v>
                </c:pt>
                <c:pt idx="19815">
                  <c:v>5.0495799999999997</c:v>
                </c:pt>
                <c:pt idx="19816">
                  <c:v>5.8771800000000001</c:v>
                </c:pt>
                <c:pt idx="19817">
                  <c:v>4.8282600000000002</c:v>
                </c:pt>
                <c:pt idx="19818">
                  <c:v>5.2421499999999996</c:v>
                </c:pt>
                <c:pt idx="19819">
                  <c:v>5.6428000000000003</c:v>
                </c:pt>
                <c:pt idx="19820">
                  <c:v>3.3777300000000001</c:v>
                </c:pt>
                <c:pt idx="19821">
                  <c:v>4.6189299999999998</c:v>
                </c:pt>
                <c:pt idx="19822">
                  <c:v>6.8768399999999996</c:v>
                </c:pt>
                <c:pt idx="19823">
                  <c:v>6.4730600000000003</c:v>
                </c:pt>
                <c:pt idx="19824">
                  <c:v>6.6145300000000002</c:v>
                </c:pt>
                <c:pt idx="19825">
                  <c:v>8.9165500000000009</c:v>
                </c:pt>
                <c:pt idx="19826">
                  <c:v>11.434609999999999</c:v>
                </c:pt>
                <c:pt idx="19827">
                  <c:v>6.2871600000000001</c:v>
                </c:pt>
                <c:pt idx="19828">
                  <c:v>6.3243400000000003</c:v>
                </c:pt>
                <c:pt idx="19829">
                  <c:v>7.0232000000000001</c:v>
                </c:pt>
                <c:pt idx="19830">
                  <c:v>6.5765700000000002</c:v>
                </c:pt>
                <c:pt idx="19831">
                  <c:v>7.4985299999999997</c:v>
                </c:pt>
                <c:pt idx="19832">
                  <c:v>5.1705399999999999</c:v>
                </c:pt>
                <c:pt idx="19833">
                  <c:v>5.4064399999999999</c:v>
                </c:pt>
                <c:pt idx="19834">
                  <c:v>6.5213099999999997</c:v>
                </c:pt>
                <c:pt idx="19835">
                  <c:v>6.0177899999999998</c:v>
                </c:pt>
                <c:pt idx="19836">
                  <c:v>6.2616199999999997</c:v>
                </c:pt>
                <c:pt idx="19837">
                  <c:v>7.9843400000000004</c:v>
                </c:pt>
                <c:pt idx="19838">
                  <c:v>7.6270800000000003</c:v>
                </c:pt>
                <c:pt idx="19839">
                  <c:v>7.84361</c:v>
                </c:pt>
                <c:pt idx="19840">
                  <c:v>4.30905</c:v>
                </c:pt>
                <c:pt idx="19841">
                  <c:v>6.1672099999999999</c:v>
                </c:pt>
                <c:pt idx="19842">
                  <c:v>6.2536800000000001</c:v>
                </c:pt>
                <c:pt idx="19843">
                  <c:v>7.3982799999999997</c:v>
                </c:pt>
                <c:pt idx="19844">
                  <c:v>7.6032099999999998</c:v>
                </c:pt>
                <c:pt idx="19845">
                  <c:v>6.3602499999999997</c:v>
                </c:pt>
                <c:pt idx="19846">
                  <c:v>5.0484499999999999</c:v>
                </c:pt>
                <c:pt idx="19847">
                  <c:v>3.7335500000000001</c:v>
                </c:pt>
                <c:pt idx="19848">
                  <c:v>4.8319700000000001</c:v>
                </c:pt>
                <c:pt idx="19849">
                  <c:v>2.6217100000000002</c:v>
                </c:pt>
                <c:pt idx="19850">
                  <c:v>4.8609299999999998</c:v>
                </c:pt>
                <c:pt idx="19851">
                  <c:v>3.6552500000000001</c:v>
                </c:pt>
                <c:pt idx="19852">
                  <c:v>6.3336899999999998</c:v>
                </c:pt>
                <c:pt idx="19853">
                  <c:v>6.34816</c:v>
                </c:pt>
                <c:pt idx="19854">
                  <c:v>5.9518399999999998</c:v>
                </c:pt>
                <c:pt idx="19855">
                  <c:v>4.5261199999999997</c:v>
                </c:pt>
                <c:pt idx="19856">
                  <c:v>6.7815300000000001</c:v>
                </c:pt>
                <c:pt idx="19857">
                  <c:v>5.0744600000000002</c:v>
                </c:pt>
                <c:pt idx="19858">
                  <c:v>4.69801</c:v>
                </c:pt>
                <c:pt idx="19859">
                  <c:v>8.1453699999999998</c:v>
                </c:pt>
                <c:pt idx="19860">
                  <c:v>4.2659200000000004</c:v>
                </c:pt>
                <c:pt idx="19861">
                  <c:v>6.98698</c:v>
                </c:pt>
                <c:pt idx="19862">
                  <c:v>6.8257000000000003</c:v>
                </c:pt>
                <c:pt idx="19863">
                  <c:v>7.0166399999999998</c:v>
                </c:pt>
                <c:pt idx="19864">
                  <c:v>4.9671799999999999</c:v>
                </c:pt>
                <c:pt idx="19865">
                  <c:v>6.1422100000000004</c:v>
                </c:pt>
                <c:pt idx="19866">
                  <c:v>5.4340700000000002</c:v>
                </c:pt>
                <c:pt idx="19867">
                  <c:v>4.2116300000000004</c:v>
                </c:pt>
                <c:pt idx="19868">
                  <c:v>4.6011499999999996</c:v>
                </c:pt>
                <c:pt idx="19869">
                  <c:v>6.4191200000000004</c:v>
                </c:pt>
                <c:pt idx="19870">
                  <c:v>7.3887400000000003</c:v>
                </c:pt>
                <c:pt idx="19871">
                  <c:v>7.7239399999999998</c:v>
                </c:pt>
                <c:pt idx="19872">
                  <c:v>5.4628500000000004</c:v>
                </c:pt>
                <c:pt idx="19873">
                  <c:v>6.1391999999999998</c:v>
                </c:pt>
                <c:pt idx="19874">
                  <c:v>6.1745900000000002</c:v>
                </c:pt>
                <c:pt idx="19875">
                  <c:v>6.4644599999999999</c:v>
                </c:pt>
                <c:pt idx="19876">
                  <c:v>5.0992699999999997</c:v>
                </c:pt>
                <c:pt idx="19877">
                  <c:v>3.6514199999999999</c:v>
                </c:pt>
                <c:pt idx="19878">
                  <c:v>6.0507999999999997</c:v>
                </c:pt>
                <c:pt idx="19879">
                  <c:v>5.7983099999999999</c:v>
                </c:pt>
                <c:pt idx="19880">
                  <c:v>8.5923200000000008</c:v>
                </c:pt>
                <c:pt idx="19881">
                  <c:v>4.1532099999999996</c:v>
                </c:pt>
                <c:pt idx="19882">
                  <c:v>3.16432</c:v>
                </c:pt>
                <c:pt idx="19883">
                  <c:v>2.56839</c:v>
                </c:pt>
                <c:pt idx="19884">
                  <c:v>8.5454000000000008</c:v>
                </c:pt>
                <c:pt idx="19885">
                  <c:v>4.3491900000000001</c:v>
                </c:pt>
                <c:pt idx="19886">
                  <c:v>9.2929499999999994</c:v>
                </c:pt>
                <c:pt idx="19887">
                  <c:v>3.0955699999999999</c:v>
                </c:pt>
                <c:pt idx="19888">
                  <c:v>5.5039499999999997</c:v>
                </c:pt>
                <c:pt idx="19889">
                  <c:v>4.2076700000000002</c:v>
                </c:pt>
                <c:pt idx="19890">
                  <c:v>4.0858600000000003</c:v>
                </c:pt>
                <c:pt idx="19891">
                  <c:v>3.38246</c:v>
                </c:pt>
                <c:pt idx="19892">
                  <c:v>5.9793500000000002</c:v>
                </c:pt>
                <c:pt idx="19893">
                  <c:v>7.1235099999999996</c:v>
                </c:pt>
                <c:pt idx="19894">
                  <c:v>6.7198399999999996</c:v>
                </c:pt>
                <c:pt idx="19895">
                  <c:v>6.8437999999999999</c:v>
                </c:pt>
                <c:pt idx="19896">
                  <c:v>2.0598100000000001</c:v>
                </c:pt>
                <c:pt idx="19897">
                  <c:v>5.5996899999999998</c:v>
                </c:pt>
                <c:pt idx="19898">
                  <c:v>6.3241399999999999</c:v>
                </c:pt>
                <c:pt idx="19899">
                  <c:v>3.7210200000000002</c:v>
                </c:pt>
                <c:pt idx="19900">
                  <c:v>8.0280299999999993</c:v>
                </c:pt>
                <c:pt idx="19901">
                  <c:v>5.2583000000000002</c:v>
                </c:pt>
                <c:pt idx="19902">
                  <c:v>4.6379099999999998</c:v>
                </c:pt>
                <c:pt idx="19903">
                  <c:v>2.5838199999999998</c:v>
                </c:pt>
                <c:pt idx="19904">
                  <c:v>4.2842399999999996</c:v>
                </c:pt>
                <c:pt idx="19905">
                  <c:v>6.0488099999999996</c:v>
                </c:pt>
                <c:pt idx="19906">
                  <c:v>4.6022299999999996</c:v>
                </c:pt>
                <c:pt idx="19907">
                  <c:v>5.6676799999999998</c:v>
                </c:pt>
                <c:pt idx="19908">
                  <c:v>6.40463</c:v>
                </c:pt>
                <c:pt idx="19909">
                  <c:v>6.2277500000000003</c:v>
                </c:pt>
                <c:pt idx="19910">
                  <c:v>5.1407499999999997</c:v>
                </c:pt>
                <c:pt idx="19911">
                  <c:v>5.3088600000000001</c:v>
                </c:pt>
                <c:pt idx="19912">
                  <c:v>6.28484</c:v>
                </c:pt>
                <c:pt idx="19913">
                  <c:v>3.7482899999999999</c:v>
                </c:pt>
                <c:pt idx="19914">
                  <c:v>3.9844400000000002</c:v>
                </c:pt>
                <c:pt idx="19915">
                  <c:v>4.65815</c:v>
                </c:pt>
                <c:pt idx="19916">
                  <c:v>3.0817000000000001</c:v>
                </c:pt>
                <c:pt idx="19917">
                  <c:v>2.9603100000000002</c:v>
                </c:pt>
                <c:pt idx="19918">
                  <c:v>4.5653699999999997</c:v>
                </c:pt>
                <c:pt idx="19919">
                  <c:v>7.3700099999999997</c:v>
                </c:pt>
                <c:pt idx="19920">
                  <c:v>4.4625399999999997</c:v>
                </c:pt>
                <c:pt idx="19921">
                  <c:v>4.4872300000000003</c:v>
                </c:pt>
                <c:pt idx="19922">
                  <c:v>6.2953400000000004</c:v>
                </c:pt>
                <c:pt idx="19923">
                  <c:v>5.2210099999999997</c:v>
                </c:pt>
                <c:pt idx="19924">
                  <c:v>5.63232</c:v>
                </c:pt>
                <c:pt idx="19925">
                  <c:v>7.1623799999999997</c:v>
                </c:pt>
                <c:pt idx="19926">
                  <c:v>6.7836400000000001</c:v>
                </c:pt>
                <c:pt idx="19927">
                  <c:v>4.6378599999999999</c:v>
                </c:pt>
                <c:pt idx="19928">
                  <c:v>7.0805499999999997</c:v>
                </c:pt>
                <c:pt idx="19929">
                  <c:v>5.59551</c:v>
                </c:pt>
                <c:pt idx="19930">
                  <c:v>3.8460100000000002</c:v>
                </c:pt>
                <c:pt idx="19931">
                  <c:v>5.9523099999999998</c:v>
                </c:pt>
                <c:pt idx="19932">
                  <c:v>5.6719999999999997</c:v>
                </c:pt>
                <c:pt idx="19933">
                  <c:v>5.5743099999999997</c:v>
                </c:pt>
                <c:pt idx="19934">
                  <c:v>3.7454900000000002</c:v>
                </c:pt>
                <c:pt idx="19935">
                  <c:v>3.0817000000000001</c:v>
                </c:pt>
                <c:pt idx="19936">
                  <c:v>2.2589100000000002</c:v>
                </c:pt>
                <c:pt idx="19937">
                  <c:v>7.9183000000000003</c:v>
                </c:pt>
                <c:pt idx="19938">
                  <c:v>4.96279</c:v>
                </c:pt>
                <c:pt idx="19939">
                  <c:v>5.3484299999999996</c:v>
                </c:pt>
                <c:pt idx="19940">
                  <c:v>6.0494599999999998</c:v>
                </c:pt>
                <c:pt idx="19941">
                  <c:v>6.1321599999999998</c:v>
                </c:pt>
                <c:pt idx="19942">
                  <c:v>4.0892400000000002</c:v>
                </c:pt>
                <c:pt idx="19943">
                  <c:v>5.9757300000000004</c:v>
                </c:pt>
                <c:pt idx="19944">
                  <c:v>3.5878100000000002</c:v>
                </c:pt>
                <c:pt idx="19945">
                  <c:v>6.1103699999999996</c:v>
                </c:pt>
                <c:pt idx="19946">
                  <c:v>5.3347699999999998</c:v>
                </c:pt>
                <c:pt idx="19947">
                  <c:v>8.4188200000000002</c:v>
                </c:pt>
                <c:pt idx="19948">
                  <c:v>5.95566</c:v>
                </c:pt>
                <c:pt idx="19949">
                  <c:v>6.4435399999999996</c:v>
                </c:pt>
                <c:pt idx="19950">
                  <c:v>9.4654699999999998</c:v>
                </c:pt>
                <c:pt idx="19951">
                  <c:v>5.7041000000000004</c:v>
                </c:pt>
                <c:pt idx="19952">
                  <c:v>8.72837</c:v>
                </c:pt>
                <c:pt idx="19953">
                  <c:v>3.61307</c:v>
                </c:pt>
                <c:pt idx="19954">
                  <c:v>5.50678</c:v>
                </c:pt>
                <c:pt idx="19955">
                  <c:v>2.6256699999999999</c:v>
                </c:pt>
                <c:pt idx="19956">
                  <c:v>6.4576200000000004</c:v>
                </c:pt>
                <c:pt idx="19957">
                  <c:v>8.1761700000000008</c:v>
                </c:pt>
                <c:pt idx="19958">
                  <c:v>7.0221299999999998</c:v>
                </c:pt>
                <c:pt idx="19959">
                  <c:v>4.8235599999999996</c:v>
                </c:pt>
                <c:pt idx="19960">
                  <c:v>6.82057</c:v>
                </c:pt>
                <c:pt idx="19961">
                  <c:v>3.4595699999999998</c:v>
                </c:pt>
                <c:pt idx="19962">
                  <c:v>3.6332900000000001</c:v>
                </c:pt>
                <c:pt idx="19963">
                  <c:v>6.8193999999999999</c:v>
                </c:pt>
                <c:pt idx="19964">
                  <c:v>6.8109900000000003</c:v>
                </c:pt>
                <c:pt idx="19965">
                  <c:v>4.1409200000000004</c:v>
                </c:pt>
                <c:pt idx="19966">
                  <c:v>8.15489</c:v>
                </c:pt>
                <c:pt idx="19967">
                  <c:v>7.52379</c:v>
                </c:pt>
                <c:pt idx="19968">
                  <c:v>6.0743299999999998</c:v>
                </c:pt>
                <c:pt idx="19969">
                  <c:v>6.4607200000000002</c:v>
                </c:pt>
                <c:pt idx="19970">
                  <c:v>6.1403800000000004</c:v>
                </c:pt>
                <c:pt idx="19971">
                  <c:v>5.6206100000000001</c:v>
                </c:pt>
                <c:pt idx="19972">
                  <c:v>5.1021999999999998</c:v>
                </c:pt>
                <c:pt idx="19973">
                  <c:v>7.3702899999999998</c:v>
                </c:pt>
                <c:pt idx="19974">
                  <c:v>8.4872200000000007</c:v>
                </c:pt>
                <c:pt idx="19975">
                  <c:v>5.4096500000000001</c:v>
                </c:pt>
                <c:pt idx="19976">
                  <c:v>2.8887999999999998</c:v>
                </c:pt>
                <c:pt idx="19977">
                  <c:v>3.9081000000000001</c:v>
                </c:pt>
                <c:pt idx="19978">
                  <c:v>5.5119899999999999</c:v>
                </c:pt>
                <c:pt idx="19979">
                  <c:v>3.3532999999999999</c:v>
                </c:pt>
                <c:pt idx="19980">
                  <c:v>5.5244200000000001</c:v>
                </c:pt>
                <c:pt idx="19981">
                  <c:v>4.7022300000000001</c:v>
                </c:pt>
                <c:pt idx="19982">
                  <c:v>5.0380799999999999</c:v>
                </c:pt>
                <c:pt idx="19983">
                  <c:v>5.4009799999999997</c:v>
                </c:pt>
                <c:pt idx="19984">
                  <c:v>6.9982499999999996</c:v>
                </c:pt>
                <c:pt idx="19985">
                  <c:v>7.3367800000000001</c:v>
                </c:pt>
                <c:pt idx="19986">
                  <c:v>2.9086599999999998</c:v>
                </c:pt>
                <c:pt idx="19987">
                  <c:v>8.4201999999999995</c:v>
                </c:pt>
                <c:pt idx="19988">
                  <c:v>5.5353000000000003</c:v>
                </c:pt>
                <c:pt idx="19989">
                  <c:v>5.3638300000000001</c:v>
                </c:pt>
                <c:pt idx="19990">
                  <c:v>7.1984199999999996</c:v>
                </c:pt>
                <c:pt idx="19991">
                  <c:v>4.5315300000000001</c:v>
                </c:pt>
                <c:pt idx="19992">
                  <c:v>6.4143999999999997</c:v>
                </c:pt>
                <c:pt idx="19993">
                  <c:v>3.8718300000000001</c:v>
                </c:pt>
                <c:pt idx="19994">
                  <c:v>8.6925799999999995</c:v>
                </c:pt>
                <c:pt idx="19995">
                  <c:v>6.5528899999999997</c:v>
                </c:pt>
                <c:pt idx="19996">
                  <c:v>8.4210799999999999</c:v>
                </c:pt>
                <c:pt idx="19997">
                  <c:v>4.2902399999999998</c:v>
                </c:pt>
                <c:pt idx="19998">
                  <c:v>2.3914300000000002</c:v>
                </c:pt>
                <c:pt idx="19999">
                  <c:v>4.0229799999999996</c:v>
                </c:pt>
                <c:pt idx="20000">
                  <c:v>2.57104</c:v>
                </c:pt>
                <c:pt idx="20001">
                  <c:v>2.9544299999999999</c:v>
                </c:pt>
                <c:pt idx="20002">
                  <c:v>2.21766</c:v>
                </c:pt>
                <c:pt idx="20003">
                  <c:v>4.6910600000000002</c:v>
                </c:pt>
                <c:pt idx="20004">
                  <c:v>3.7163900000000001</c:v>
                </c:pt>
                <c:pt idx="20005">
                  <c:v>5.7856699999999996</c:v>
                </c:pt>
                <c:pt idx="20006">
                  <c:v>4.2708700000000004</c:v>
                </c:pt>
                <c:pt idx="20007">
                  <c:v>5.8795999999999999</c:v>
                </c:pt>
                <c:pt idx="20008">
                  <c:v>6.1042800000000002</c:v>
                </c:pt>
                <c:pt idx="20009">
                  <c:v>6.4174199999999999</c:v>
                </c:pt>
                <c:pt idx="20010">
                  <c:v>6.6244100000000001</c:v>
                </c:pt>
                <c:pt idx="20011">
                  <c:v>5.8182499999999999</c:v>
                </c:pt>
                <c:pt idx="20012">
                  <c:v>3.37114</c:v>
                </c:pt>
                <c:pt idx="20013">
                  <c:v>7.2320500000000001</c:v>
                </c:pt>
                <c:pt idx="20014">
                  <c:v>6.7766999999999999</c:v>
                </c:pt>
                <c:pt idx="20015">
                  <c:v>3.4653499999999999</c:v>
                </c:pt>
                <c:pt idx="20016">
                  <c:v>4.58847</c:v>
                </c:pt>
                <c:pt idx="20017">
                  <c:v>7.6798000000000002</c:v>
                </c:pt>
                <c:pt idx="20018">
                  <c:v>8.4317799999999998</c:v>
                </c:pt>
                <c:pt idx="20019">
                  <c:v>3.7884500000000001</c:v>
                </c:pt>
                <c:pt idx="20020">
                  <c:v>7.3060299999999998</c:v>
                </c:pt>
                <c:pt idx="20021">
                  <c:v>9.1897099999999998</c:v>
                </c:pt>
                <c:pt idx="20022">
                  <c:v>5.0865400000000003</c:v>
                </c:pt>
                <c:pt idx="20023">
                  <c:v>8.8089300000000001</c:v>
                </c:pt>
                <c:pt idx="20024">
                  <c:v>6.7954100000000004</c:v>
                </c:pt>
                <c:pt idx="20025">
                  <c:v>5.6194199999999999</c:v>
                </c:pt>
                <c:pt idx="20026">
                  <c:v>8.5462100000000003</c:v>
                </c:pt>
                <c:pt idx="20027">
                  <c:v>7.6984599999999999</c:v>
                </c:pt>
                <c:pt idx="20028">
                  <c:v>6.3331</c:v>
                </c:pt>
                <c:pt idx="20029">
                  <c:v>6.22044</c:v>
                </c:pt>
                <c:pt idx="20030">
                  <c:v>6.5606200000000001</c:v>
                </c:pt>
                <c:pt idx="20031">
                  <c:v>7.0572800000000004</c:v>
                </c:pt>
                <c:pt idx="20032">
                  <c:v>2.6818499999999998</c:v>
                </c:pt>
                <c:pt idx="20033">
                  <c:v>6.2716599999999998</c:v>
                </c:pt>
                <c:pt idx="20034">
                  <c:v>7.8927699999999996</c:v>
                </c:pt>
                <c:pt idx="20035">
                  <c:v>6.0787100000000001</c:v>
                </c:pt>
                <c:pt idx="20036">
                  <c:v>6.0966300000000002</c:v>
                </c:pt>
                <c:pt idx="20037">
                  <c:v>4.7103700000000002</c:v>
                </c:pt>
                <c:pt idx="20038">
                  <c:v>7.9987000000000004</c:v>
                </c:pt>
                <c:pt idx="20039">
                  <c:v>2.2530299999999999</c:v>
                </c:pt>
                <c:pt idx="20040">
                  <c:v>5.4280299999999997</c:v>
                </c:pt>
                <c:pt idx="20041">
                  <c:v>6.5808099999999996</c:v>
                </c:pt>
                <c:pt idx="20042">
                  <c:v>3.65612</c:v>
                </c:pt>
                <c:pt idx="20043">
                  <c:v>3.4284400000000002</c:v>
                </c:pt>
                <c:pt idx="20044">
                  <c:v>7.9016999999999999</c:v>
                </c:pt>
                <c:pt idx="20045">
                  <c:v>4.75678</c:v>
                </c:pt>
                <c:pt idx="20046">
                  <c:v>5.9954799999999997</c:v>
                </c:pt>
                <c:pt idx="20047">
                  <c:v>7.9953399999999997</c:v>
                </c:pt>
                <c:pt idx="20048">
                  <c:v>8.6366099999999992</c:v>
                </c:pt>
                <c:pt idx="20049">
                  <c:v>2.1626099999999999</c:v>
                </c:pt>
                <c:pt idx="20050">
                  <c:v>5.84917</c:v>
                </c:pt>
                <c:pt idx="20051">
                  <c:v>9.0337499999999995</c:v>
                </c:pt>
                <c:pt idx="20052">
                  <c:v>5.9063699999999999</c:v>
                </c:pt>
                <c:pt idx="20053">
                  <c:v>6.9556100000000001</c:v>
                </c:pt>
                <c:pt idx="20054">
                  <c:v>5.86348</c:v>
                </c:pt>
                <c:pt idx="20055">
                  <c:v>5.5692300000000001</c:v>
                </c:pt>
                <c:pt idx="20056">
                  <c:v>5.5574300000000001</c:v>
                </c:pt>
                <c:pt idx="20057">
                  <c:v>5.7103599999999997</c:v>
                </c:pt>
                <c:pt idx="20058">
                  <c:v>5.1077500000000002</c:v>
                </c:pt>
                <c:pt idx="20059">
                  <c:v>4.6281299999999996</c:v>
                </c:pt>
                <c:pt idx="20060">
                  <c:v>7.0477999999999996</c:v>
                </c:pt>
                <c:pt idx="20061">
                  <c:v>6.5772899999999996</c:v>
                </c:pt>
                <c:pt idx="20062">
                  <c:v>8.0790199999999999</c:v>
                </c:pt>
                <c:pt idx="20063">
                  <c:v>6.5911099999999996</c:v>
                </c:pt>
                <c:pt idx="20064">
                  <c:v>5.7372699999999996</c:v>
                </c:pt>
                <c:pt idx="20065">
                  <c:v>6.3618300000000003</c:v>
                </c:pt>
                <c:pt idx="20066">
                  <c:v>7.0175799999999997</c:v>
                </c:pt>
                <c:pt idx="20067">
                  <c:v>6.5019200000000001</c:v>
                </c:pt>
                <c:pt idx="20068">
                  <c:v>5.53681</c:v>
                </c:pt>
                <c:pt idx="20069">
                  <c:v>4.6396499999999996</c:v>
                </c:pt>
                <c:pt idx="20070">
                  <c:v>7.0122099999999996</c:v>
                </c:pt>
                <c:pt idx="20071">
                  <c:v>6.75535</c:v>
                </c:pt>
                <c:pt idx="20072">
                  <c:v>7.3130600000000001</c:v>
                </c:pt>
                <c:pt idx="20073">
                  <c:v>6.3134899999999998</c:v>
                </c:pt>
                <c:pt idx="20074">
                  <c:v>6.4507399999999997</c:v>
                </c:pt>
                <c:pt idx="20075">
                  <c:v>6.4928499999999998</c:v>
                </c:pt>
                <c:pt idx="20076">
                  <c:v>5.9508999999999999</c:v>
                </c:pt>
                <c:pt idx="20077">
                  <c:v>4.5223399999999998</c:v>
                </c:pt>
                <c:pt idx="20078">
                  <c:v>8.7245699999999999</c:v>
                </c:pt>
                <c:pt idx="20079">
                  <c:v>4.7918099999999999</c:v>
                </c:pt>
                <c:pt idx="20080">
                  <c:v>2.0083799999999998</c:v>
                </c:pt>
                <c:pt idx="20081">
                  <c:v>4.3962599999999998</c:v>
                </c:pt>
                <c:pt idx="20082">
                  <c:v>5.4985600000000003</c:v>
                </c:pt>
                <c:pt idx="20083">
                  <c:v>8.5913799999999991</c:v>
                </c:pt>
                <c:pt idx="20084">
                  <c:v>5.8732300000000004</c:v>
                </c:pt>
                <c:pt idx="20085">
                  <c:v>7.4717900000000004</c:v>
                </c:pt>
                <c:pt idx="20086">
                  <c:v>3.7492399999999999</c:v>
                </c:pt>
                <c:pt idx="20087">
                  <c:v>4.0208199999999996</c:v>
                </c:pt>
                <c:pt idx="20088">
                  <c:v>5.4317900000000003</c:v>
                </c:pt>
                <c:pt idx="20089">
                  <c:v>5.6984000000000004</c:v>
                </c:pt>
                <c:pt idx="20090">
                  <c:v>7.89839</c:v>
                </c:pt>
                <c:pt idx="20091">
                  <c:v>6.5455399999999999</c:v>
                </c:pt>
                <c:pt idx="20092">
                  <c:v>8.6481100000000009</c:v>
                </c:pt>
                <c:pt idx="20093">
                  <c:v>4.4287000000000001</c:v>
                </c:pt>
                <c:pt idx="20094">
                  <c:v>4.7603900000000001</c:v>
                </c:pt>
                <c:pt idx="20095">
                  <c:v>3.8445499999999999</c:v>
                </c:pt>
                <c:pt idx="20096">
                  <c:v>8.4875399999999992</c:v>
                </c:pt>
                <c:pt idx="20097">
                  <c:v>5.3553300000000004</c:v>
                </c:pt>
                <c:pt idx="20098">
                  <c:v>4.5632200000000003</c:v>
                </c:pt>
                <c:pt idx="20099">
                  <c:v>2.6401300000000001</c:v>
                </c:pt>
                <c:pt idx="20100">
                  <c:v>5.81229</c:v>
                </c:pt>
                <c:pt idx="20101">
                  <c:v>9.9514600000000009</c:v>
                </c:pt>
                <c:pt idx="20102">
                  <c:v>9.9694599999999998</c:v>
                </c:pt>
                <c:pt idx="20103">
                  <c:v>4.9142099999999997</c:v>
                </c:pt>
                <c:pt idx="20104">
                  <c:v>5.1235499999999998</c:v>
                </c:pt>
                <c:pt idx="20105">
                  <c:v>3.4986299999999999</c:v>
                </c:pt>
                <c:pt idx="20106">
                  <c:v>4.1500500000000002</c:v>
                </c:pt>
                <c:pt idx="20107">
                  <c:v>7.2162699999999997</c:v>
                </c:pt>
                <c:pt idx="20108">
                  <c:v>5.94773</c:v>
                </c:pt>
                <c:pt idx="20109">
                  <c:v>6.21753</c:v>
                </c:pt>
                <c:pt idx="20110">
                  <c:v>7.1412699999999996</c:v>
                </c:pt>
                <c:pt idx="20111">
                  <c:v>2.9313500000000001</c:v>
                </c:pt>
                <c:pt idx="20112">
                  <c:v>3.9965199999999999</c:v>
                </c:pt>
                <c:pt idx="20113">
                  <c:v>4.91465</c:v>
                </c:pt>
                <c:pt idx="20114">
                  <c:v>5.9906199999999998</c:v>
                </c:pt>
                <c:pt idx="20115">
                  <c:v>7.23569</c:v>
                </c:pt>
                <c:pt idx="20116">
                  <c:v>5.1168399999999998</c:v>
                </c:pt>
                <c:pt idx="20117">
                  <c:v>6.4124699999999999</c:v>
                </c:pt>
                <c:pt idx="20118">
                  <c:v>6.1797599999999999</c:v>
                </c:pt>
                <c:pt idx="20119">
                  <c:v>6.5804600000000004</c:v>
                </c:pt>
                <c:pt idx="20120">
                  <c:v>5.2438799999999999</c:v>
                </c:pt>
                <c:pt idx="20121">
                  <c:v>3.7654100000000001</c:v>
                </c:pt>
                <c:pt idx="20122">
                  <c:v>9.3015299999999996</c:v>
                </c:pt>
                <c:pt idx="20123">
                  <c:v>6.4251899999999997</c:v>
                </c:pt>
                <c:pt idx="20124">
                  <c:v>5.9891199999999998</c:v>
                </c:pt>
                <c:pt idx="20125">
                  <c:v>6.7112800000000004</c:v>
                </c:pt>
                <c:pt idx="20126">
                  <c:v>8.6550399999999996</c:v>
                </c:pt>
                <c:pt idx="20127">
                  <c:v>6.6589099999999997</c:v>
                </c:pt>
                <c:pt idx="20128">
                  <c:v>9.6845400000000001</c:v>
                </c:pt>
                <c:pt idx="20129">
                  <c:v>5.3179100000000004</c:v>
                </c:pt>
                <c:pt idx="20130">
                  <c:v>3.3246799999999999</c:v>
                </c:pt>
                <c:pt idx="20131">
                  <c:v>4.8061800000000003</c:v>
                </c:pt>
                <c:pt idx="20132">
                  <c:v>3.7955999999999999</c:v>
                </c:pt>
                <c:pt idx="20133">
                  <c:v>6.8106600000000004</c:v>
                </c:pt>
                <c:pt idx="20134">
                  <c:v>2.64053</c:v>
                </c:pt>
                <c:pt idx="20135">
                  <c:v>8.0614699999999999</c:v>
                </c:pt>
                <c:pt idx="20136">
                  <c:v>4.5590000000000002</c:v>
                </c:pt>
                <c:pt idx="20137">
                  <c:v>9.4808500000000002</c:v>
                </c:pt>
                <c:pt idx="20138">
                  <c:v>6.2938999999999998</c:v>
                </c:pt>
                <c:pt idx="20139">
                  <c:v>5.7333800000000004</c:v>
                </c:pt>
                <c:pt idx="20140">
                  <c:v>4.6391</c:v>
                </c:pt>
                <c:pt idx="20141">
                  <c:v>5.4267799999999999</c:v>
                </c:pt>
                <c:pt idx="20142">
                  <c:v>6.6958099999999998</c:v>
                </c:pt>
                <c:pt idx="20143">
                  <c:v>6.6392300000000004</c:v>
                </c:pt>
                <c:pt idx="20144">
                  <c:v>8.8459299999999992</c:v>
                </c:pt>
                <c:pt idx="20145">
                  <c:v>8.1197400000000002</c:v>
                </c:pt>
                <c:pt idx="20146">
                  <c:v>6.3851100000000001</c:v>
                </c:pt>
                <c:pt idx="20147">
                  <c:v>3.9192100000000001</c:v>
                </c:pt>
                <c:pt idx="20148">
                  <c:v>7.5795000000000003</c:v>
                </c:pt>
                <c:pt idx="20149">
                  <c:v>4.0608399999999998</c:v>
                </c:pt>
                <c:pt idx="20150">
                  <c:v>3.0200900000000002</c:v>
                </c:pt>
                <c:pt idx="20151">
                  <c:v>3.4487000000000001</c:v>
                </c:pt>
                <c:pt idx="20152">
                  <c:v>3.10344</c:v>
                </c:pt>
                <c:pt idx="20153">
                  <c:v>2.5838100000000002</c:v>
                </c:pt>
                <c:pt idx="20154">
                  <c:v>7.3442800000000004</c:v>
                </c:pt>
                <c:pt idx="20155">
                  <c:v>3.7976299999999998</c:v>
                </c:pt>
                <c:pt idx="20156">
                  <c:v>9.7208699999999997</c:v>
                </c:pt>
                <c:pt idx="20157">
                  <c:v>8.3600499999999993</c:v>
                </c:pt>
                <c:pt idx="20158">
                  <c:v>8.5076999999999998</c:v>
                </c:pt>
                <c:pt idx="20159">
                  <c:v>6.7412200000000002</c:v>
                </c:pt>
                <c:pt idx="20160">
                  <c:v>6.0923999999999996</c:v>
                </c:pt>
                <c:pt idx="20161">
                  <c:v>4.2017800000000003</c:v>
                </c:pt>
                <c:pt idx="20162">
                  <c:v>5.2343299999999999</c:v>
                </c:pt>
                <c:pt idx="20163">
                  <c:v>4.30905</c:v>
                </c:pt>
                <c:pt idx="20164">
                  <c:v>5.1492599999999999</c:v>
                </c:pt>
                <c:pt idx="20165">
                  <c:v>6.4570100000000004</c:v>
                </c:pt>
                <c:pt idx="20166">
                  <c:v>5.1173900000000003</c:v>
                </c:pt>
                <c:pt idx="20167">
                  <c:v>5.4727800000000002</c:v>
                </c:pt>
                <c:pt idx="20168">
                  <c:v>2.6818499999999998</c:v>
                </c:pt>
                <c:pt idx="20169">
                  <c:v>4.9759500000000001</c:v>
                </c:pt>
                <c:pt idx="20170">
                  <c:v>7.1209100000000003</c:v>
                </c:pt>
                <c:pt idx="20171">
                  <c:v>5.4267700000000003</c:v>
                </c:pt>
                <c:pt idx="20172">
                  <c:v>2.3297099999999999</c:v>
                </c:pt>
                <c:pt idx="20173">
                  <c:v>5.2072500000000002</c:v>
                </c:pt>
                <c:pt idx="20174">
                  <c:v>4.01898</c:v>
                </c:pt>
                <c:pt idx="20175">
                  <c:v>2.3297099999999999</c:v>
                </c:pt>
                <c:pt idx="20176">
                  <c:v>2.2404899999999999</c:v>
                </c:pt>
                <c:pt idx="20177">
                  <c:v>3.02285</c:v>
                </c:pt>
                <c:pt idx="20178">
                  <c:v>4.9342600000000001</c:v>
                </c:pt>
                <c:pt idx="20179">
                  <c:v>7.8318000000000003</c:v>
                </c:pt>
                <c:pt idx="20180">
                  <c:v>3.4284699999999999</c:v>
                </c:pt>
                <c:pt idx="20181">
                  <c:v>4.5274299999999998</c:v>
                </c:pt>
                <c:pt idx="20182">
                  <c:v>2.6079599999999998</c:v>
                </c:pt>
                <c:pt idx="20183">
                  <c:v>3.24966</c:v>
                </c:pt>
                <c:pt idx="20184">
                  <c:v>6.5498099999999999</c:v>
                </c:pt>
                <c:pt idx="20185">
                  <c:v>2.6320299999999999</c:v>
                </c:pt>
                <c:pt idx="20186">
                  <c:v>2.9211</c:v>
                </c:pt>
                <c:pt idx="20187">
                  <c:v>4.4596499999999999</c:v>
                </c:pt>
                <c:pt idx="20188">
                  <c:v>3.5577000000000001</c:v>
                </c:pt>
                <c:pt idx="20189">
                  <c:v>2.6609799999999999</c:v>
                </c:pt>
                <c:pt idx="20190">
                  <c:v>8.4715299999999996</c:v>
                </c:pt>
                <c:pt idx="20191">
                  <c:v>4.5339299999999998</c:v>
                </c:pt>
                <c:pt idx="20192">
                  <c:v>6.1207500000000001</c:v>
                </c:pt>
                <c:pt idx="20193">
                  <c:v>4.9161799999999998</c:v>
                </c:pt>
                <c:pt idx="20194">
                  <c:v>3.5522399999999998</c:v>
                </c:pt>
                <c:pt idx="20195">
                  <c:v>3.0200900000000002</c:v>
                </c:pt>
                <c:pt idx="20196">
                  <c:v>6.3950399999999998</c:v>
                </c:pt>
                <c:pt idx="20197">
                  <c:v>8.4008599999999998</c:v>
                </c:pt>
                <c:pt idx="20198">
                  <c:v>3.8482799999999999</c:v>
                </c:pt>
                <c:pt idx="20199">
                  <c:v>7.2765700000000004</c:v>
                </c:pt>
                <c:pt idx="20200">
                  <c:v>6.4812099999999999</c:v>
                </c:pt>
                <c:pt idx="20201">
                  <c:v>2.3991699999999998</c:v>
                </c:pt>
                <c:pt idx="20202">
                  <c:v>5.1188200000000004</c:v>
                </c:pt>
                <c:pt idx="20203">
                  <c:v>3.0802399999999999</c:v>
                </c:pt>
                <c:pt idx="20204">
                  <c:v>3.87629</c:v>
                </c:pt>
                <c:pt idx="20205">
                  <c:v>7.1481300000000001</c:v>
                </c:pt>
                <c:pt idx="20206">
                  <c:v>4.2549299999999999</c:v>
                </c:pt>
                <c:pt idx="20207">
                  <c:v>5.6433799999999996</c:v>
                </c:pt>
                <c:pt idx="20208">
                  <c:v>5.5312700000000001</c:v>
                </c:pt>
                <c:pt idx="20209">
                  <c:v>4.7565600000000003</c:v>
                </c:pt>
                <c:pt idx="20210">
                  <c:v>6.1261099999999997</c:v>
                </c:pt>
                <c:pt idx="20211">
                  <c:v>7.3818900000000003</c:v>
                </c:pt>
                <c:pt idx="20212">
                  <c:v>5.7516299999999996</c:v>
                </c:pt>
                <c:pt idx="20213">
                  <c:v>6.8270200000000001</c:v>
                </c:pt>
                <c:pt idx="20214">
                  <c:v>5.1503300000000003</c:v>
                </c:pt>
                <c:pt idx="20215">
                  <c:v>2.5270700000000001</c:v>
                </c:pt>
                <c:pt idx="20216">
                  <c:v>3.6961200000000001</c:v>
                </c:pt>
                <c:pt idx="20217">
                  <c:v>5.5020100000000003</c:v>
                </c:pt>
                <c:pt idx="20218">
                  <c:v>3.0426600000000001</c:v>
                </c:pt>
                <c:pt idx="20219">
                  <c:v>5.9361800000000002</c:v>
                </c:pt>
                <c:pt idx="20220">
                  <c:v>8.3516399999999997</c:v>
                </c:pt>
                <c:pt idx="20221">
                  <c:v>4.2289000000000003</c:v>
                </c:pt>
                <c:pt idx="20222">
                  <c:v>4.5862600000000002</c:v>
                </c:pt>
                <c:pt idx="20223">
                  <c:v>5.2204800000000002</c:v>
                </c:pt>
                <c:pt idx="20224">
                  <c:v>5.1162900000000002</c:v>
                </c:pt>
                <c:pt idx="20225">
                  <c:v>3.7058300000000002</c:v>
                </c:pt>
                <c:pt idx="20226">
                  <c:v>6.3376299999999999</c:v>
                </c:pt>
                <c:pt idx="20227">
                  <c:v>5.5264199999999999</c:v>
                </c:pt>
                <c:pt idx="20228">
                  <c:v>6.8475000000000001</c:v>
                </c:pt>
                <c:pt idx="20229">
                  <c:v>9.14682</c:v>
                </c:pt>
                <c:pt idx="20230">
                  <c:v>7.2414500000000004</c:v>
                </c:pt>
                <c:pt idx="20231">
                  <c:v>6.1528799999999997</c:v>
                </c:pt>
                <c:pt idx="20232">
                  <c:v>6.3378699999999997</c:v>
                </c:pt>
                <c:pt idx="20233">
                  <c:v>5.6014600000000003</c:v>
                </c:pt>
                <c:pt idx="20234">
                  <c:v>7.3722599999999998</c:v>
                </c:pt>
                <c:pt idx="20235">
                  <c:v>6.9707999999999997</c:v>
                </c:pt>
                <c:pt idx="20236">
                  <c:v>6.4969299999999999</c:v>
                </c:pt>
                <c:pt idx="20237">
                  <c:v>6.8777200000000001</c:v>
                </c:pt>
                <c:pt idx="20238">
                  <c:v>4.2970899999999999</c:v>
                </c:pt>
                <c:pt idx="20239">
                  <c:v>4.8924300000000001</c:v>
                </c:pt>
                <c:pt idx="20240">
                  <c:v>6.33718</c:v>
                </c:pt>
                <c:pt idx="20241">
                  <c:v>5.19116</c:v>
                </c:pt>
                <c:pt idx="20242">
                  <c:v>5.4968700000000004</c:v>
                </c:pt>
                <c:pt idx="20243">
                  <c:v>4.8277200000000002</c:v>
                </c:pt>
                <c:pt idx="20244">
                  <c:v>5.98963</c:v>
                </c:pt>
                <c:pt idx="20245">
                  <c:v>4.51593</c:v>
                </c:pt>
                <c:pt idx="20246">
                  <c:v>6.0373799999999997</c:v>
                </c:pt>
                <c:pt idx="20247">
                  <c:v>5.54331</c:v>
                </c:pt>
                <c:pt idx="20248">
                  <c:v>5.2834099999999999</c:v>
                </c:pt>
                <c:pt idx="20249">
                  <c:v>5.3315400000000004</c:v>
                </c:pt>
                <c:pt idx="20250">
                  <c:v>5.0263600000000004</c:v>
                </c:pt>
                <c:pt idx="20251">
                  <c:v>5.2777399999999997</c:v>
                </c:pt>
                <c:pt idx="20252">
                  <c:v>4.9244500000000002</c:v>
                </c:pt>
                <c:pt idx="20253">
                  <c:v>5.2494399999999999</c:v>
                </c:pt>
                <c:pt idx="20254">
                  <c:v>6.8334900000000003</c:v>
                </c:pt>
                <c:pt idx="20255">
                  <c:v>5.4276299999999997</c:v>
                </c:pt>
                <c:pt idx="20256">
                  <c:v>8.6294599999999999</c:v>
                </c:pt>
                <c:pt idx="20257">
                  <c:v>4.4794600000000004</c:v>
                </c:pt>
                <c:pt idx="20258">
                  <c:v>2.91825</c:v>
                </c:pt>
                <c:pt idx="20259">
                  <c:v>5.07376</c:v>
                </c:pt>
                <c:pt idx="20260">
                  <c:v>2.30823</c:v>
                </c:pt>
                <c:pt idx="20261">
                  <c:v>6.0884299999999998</c:v>
                </c:pt>
                <c:pt idx="20262">
                  <c:v>2.7095699999999998</c:v>
                </c:pt>
                <c:pt idx="20263">
                  <c:v>1.8202799999999999</c:v>
                </c:pt>
                <c:pt idx="20264">
                  <c:v>4.8853200000000001</c:v>
                </c:pt>
                <c:pt idx="20265">
                  <c:v>3.24966</c:v>
                </c:pt>
                <c:pt idx="20266">
                  <c:v>2.0598100000000001</c:v>
                </c:pt>
                <c:pt idx="20267">
                  <c:v>6.0703300000000002</c:v>
                </c:pt>
                <c:pt idx="20268">
                  <c:v>10.49358</c:v>
                </c:pt>
                <c:pt idx="20269">
                  <c:v>8.7545099999999998</c:v>
                </c:pt>
                <c:pt idx="20270">
                  <c:v>5.10283</c:v>
                </c:pt>
                <c:pt idx="20271">
                  <c:v>2.36985</c:v>
                </c:pt>
                <c:pt idx="20272">
                  <c:v>5.1322900000000002</c:v>
                </c:pt>
                <c:pt idx="20273">
                  <c:v>3.7130299999999998</c:v>
                </c:pt>
                <c:pt idx="20274">
                  <c:v>6.0721999999999996</c:v>
                </c:pt>
                <c:pt idx="20275">
                  <c:v>5.45838</c:v>
                </c:pt>
                <c:pt idx="20276">
                  <c:v>9.1320800000000002</c:v>
                </c:pt>
                <c:pt idx="20277">
                  <c:v>3.2667000000000002</c:v>
                </c:pt>
                <c:pt idx="20278">
                  <c:v>2.2210200000000002</c:v>
                </c:pt>
                <c:pt idx="20279">
                  <c:v>3.6460699999999999</c:v>
                </c:pt>
                <c:pt idx="20280">
                  <c:v>2.1097100000000002</c:v>
                </c:pt>
                <c:pt idx="20281">
                  <c:v>3.0496500000000002</c:v>
                </c:pt>
                <c:pt idx="20282">
                  <c:v>2.36049</c:v>
                </c:pt>
                <c:pt idx="20283">
                  <c:v>3.7093400000000001</c:v>
                </c:pt>
                <c:pt idx="20284">
                  <c:v>4.8642200000000004</c:v>
                </c:pt>
                <c:pt idx="20285">
                  <c:v>2.6078000000000001</c:v>
                </c:pt>
                <c:pt idx="20286">
                  <c:v>3.02285</c:v>
                </c:pt>
                <c:pt idx="20287">
                  <c:v>4.8778300000000003</c:v>
                </c:pt>
                <c:pt idx="20288">
                  <c:v>1.64537</c:v>
                </c:pt>
                <c:pt idx="20289">
                  <c:v>5.1246099999999997</c:v>
                </c:pt>
                <c:pt idx="20290">
                  <c:v>3.0913400000000002</c:v>
                </c:pt>
                <c:pt idx="20291">
                  <c:v>2.0333199999999998</c:v>
                </c:pt>
                <c:pt idx="20292">
                  <c:v>2.36985</c:v>
                </c:pt>
                <c:pt idx="20293">
                  <c:v>2.5154899999999998</c:v>
                </c:pt>
                <c:pt idx="20294">
                  <c:v>2.7961299999999998</c:v>
                </c:pt>
                <c:pt idx="20295">
                  <c:v>4.1249900000000004</c:v>
                </c:pt>
                <c:pt idx="20296">
                  <c:v>4.8594999999999997</c:v>
                </c:pt>
                <c:pt idx="20297">
                  <c:v>1.8151900000000001</c:v>
                </c:pt>
                <c:pt idx="20298">
                  <c:v>8.2552299999999992</c:v>
                </c:pt>
                <c:pt idx="20299">
                  <c:v>6.1911300000000002</c:v>
                </c:pt>
                <c:pt idx="20300">
                  <c:v>5.90672</c:v>
                </c:pt>
                <c:pt idx="20301">
                  <c:v>4.4998800000000001</c:v>
                </c:pt>
                <c:pt idx="20302">
                  <c:v>4.7902899999999997</c:v>
                </c:pt>
                <c:pt idx="20303">
                  <c:v>4.7565600000000003</c:v>
                </c:pt>
                <c:pt idx="20304">
                  <c:v>5.7057399999999996</c:v>
                </c:pt>
                <c:pt idx="20305">
                  <c:v>3.9604200000000001</c:v>
                </c:pt>
                <c:pt idx="20306">
                  <c:v>7.0282900000000001</c:v>
                </c:pt>
                <c:pt idx="20307">
                  <c:v>4.4794600000000004</c:v>
                </c:pt>
                <c:pt idx="20308">
                  <c:v>3.7623199999999999</c:v>
                </c:pt>
                <c:pt idx="20309">
                  <c:v>6.5631199999999996</c:v>
                </c:pt>
                <c:pt idx="20310">
                  <c:v>4.2386400000000002</c:v>
                </c:pt>
                <c:pt idx="20311">
                  <c:v>4.1957300000000002</c:v>
                </c:pt>
                <c:pt idx="20312">
                  <c:v>4.2343599999999997</c:v>
                </c:pt>
                <c:pt idx="20313">
                  <c:v>5.4530200000000004</c:v>
                </c:pt>
                <c:pt idx="20314">
                  <c:v>6.4906600000000001</c:v>
                </c:pt>
                <c:pt idx="20315">
                  <c:v>2.5320800000000001</c:v>
                </c:pt>
                <c:pt idx="20316">
                  <c:v>3.19469</c:v>
                </c:pt>
                <c:pt idx="20317">
                  <c:v>5.8289099999999996</c:v>
                </c:pt>
                <c:pt idx="20318">
                  <c:v>5.9568599999999998</c:v>
                </c:pt>
                <c:pt idx="20319">
                  <c:v>5.7767299999999997</c:v>
                </c:pt>
                <c:pt idx="20320">
                  <c:v>7.5975099999999998</c:v>
                </c:pt>
                <c:pt idx="20321">
                  <c:v>2.3893300000000002</c:v>
                </c:pt>
                <c:pt idx="20322">
                  <c:v>2.24051</c:v>
                </c:pt>
                <c:pt idx="20323">
                  <c:v>4.3258400000000004</c:v>
                </c:pt>
                <c:pt idx="20324">
                  <c:v>6.1904500000000002</c:v>
                </c:pt>
                <c:pt idx="20325">
                  <c:v>6.1645700000000003</c:v>
                </c:pt>
                <c:pt idx="20326">
                  <c:v>6.0279100000000003</c:v>
                </c:pt>
                <c:pt idx="20327">
                  <c:v>6.9902699999999998</c:v>
                </c:pt>
                <c:pt idx="20328">
                  <c:v>4.62385</c:v>
                </c:pt>
                <c:pt idx="20329">
                  <c:v>6.0457799999999997</c:v>
                </c:pt>
                <c:pt idx="20330">
                  <c:v>4.5461499999999999</c:v>
                </c:pt>
                <c:pt idx="20331">
                  <c:v>5.0738500000000002</c:v>
                </c:pt>
                <c:pt idx="20332">
                  <c:v>3.95906</c:v>
                </c:pt>
                <c:pt idx="20333">
                  <c:v>3.81182</c:v>
                </c:pt>
                <c:pt idx="20334">
                  <c:v>5.4353100000000003</c:v>
                </c:pt>
                <c:pt idx="20335">
                  <c:v>4.7151399999999999</c:v>
                </c:pt>
                <c:pt idx="20336">
                  <c:v>6.3731900000000001</c:v>
                </c:pt>
                <c:pt idx="20337">
                  <c:v>8.4126799999999999</c:v>
                </c:pt>
                <c:pt idx="20338">
                  <c:v>6.7011200000000004</c:v>
                </c:pt>
                <c:pt idx="20339">
                  <c:v>3.5864400000000001</c:v>
                </c:pt>
                <c:pt idx="20340">
                  <c:v>10.86783</c:v>
                </c:pt>
                <c:pt idx="20341">
                  <c:v>5.1195399999999998</c:v>
                </c:pt>
                <c:pt idx="20342">
                  <c:v>5.6292600000000004</c:v>
                </c:pt>
                <c:pt idx="20343">
                  <c:v>6.9467100000000004</c:v>
                </c:pt>
                <c:pt idx="20344">
                  <c:v>4.5545</c:v>
                </c:pt>
                <c:pt idx="20345">
                  <c:v>6.28552</c:v>
                </c:pt>
                <c:pt idx="20346">
                  <c:v>5.9813200000000002</c:v>
                </c:pt>
                <c:pt idx="20347">
                  <c:v>6.0090599999999998</c:v>
                </c:pt>
                <c:pt idx="20348">
                  <c:v>4.4682199999999996</c:v>
                </c:pt>
                <c:pt idx="20349">
                  <c:v>6.83</c:v>
                </c:pt>
                <c:pt idx="20350">
                  <c:v>6.3331600000000003</c:v>
                </c:pt>
                <c:pt idx="20351">
                  <c:v>6.4342199999999998</c:v>
                </c:pt>
                <c:pt idx="20352">
                  <c:v>7.6762699999999997</c:v>
                </c:pt>
                <c:pt idx="20353">
                  <c:v>10.414070000000001</c:v>
                </c:pt>
                <c:pt idx="20354">
                  <c:v>5.5300799999999999</c:v>
                </c:pt>
                <c:pt idx="20355">
                  <c:v>5.4346699999999997</c:v>
                </c:pt>
                <c:pt idx="20356">
                  <c:v>6.6269200000000001</c:v>
                </c:pt>
                <c:pt idx="20357">
                  <c:v>5.11409</c:v>
                </c:pt>
                <c:pt idx="20358">
                  <c:v>7.2928800000000003</c:v>
                </c:pt>
                <c:pt idx="20359">
                  <c:v>5.4995399999999997</c:v>
                </c:pt>
                <c:pt idx="20360">
                  <c:v>5.5013500000000004</c:v>
                </c:pt>
                <c:pt idx="20361">
                  <c:v>5.9059799999999996</c:v>
                </c:pt>
                <c:pt idx="20362">
                  <c:v>5.0937900000000003</c:v>
                </c:pt>
                <c:pt idx="20363">
                  <c:v>7.7973699999999999</c:v>
                </c:pt>
                <c:pt idx="20364">
                  <c:v>5.8816499999999996</c:v>
                </c:pt>
                <c:pt idx="20365">
                  <c:v>5.8138300000000003</c:v>
                </c:pt>
                <c:pt idx="20366">
                  <c:v>5.0734500000000002</c:v>
                </c:pt>
                <c:pt idx="20367">
                  <c:v>6.7038099999999998</c:v>
                </c:pt>
                <c:pt idx="20368">
                  <c:v>2.5838100000000002</c:v>
                </c:pt>
                <c:pt idx="20369">
                  <c:v>6.1185</c:v>
                </c:pt>
                <c:pt idx="20370">
                  <c:v>2.9438300000000002</c:v>
                </c:pt>
                <c:pt idx="20371">
                  <c:v>6.5594200000000003</c:v>
                </c:pt>
                <c:pt idx="20372">
                  <c:v>4.8835100000000002</c:v>
                </c:pt>
                <c:pt idx="20373">
                  <c:v>5.62608</c:v>
                </c:pt>
                <c:pt idx="20374">
                  <c:v>5.4944699999999997</c:v>
                </c:pt>
                <c:pt idx="20375">
                  <c:v>5.4674800000000001</c:v>
                </c:pt>
                <c:pt idx="20376">
                  <c:v>6.1927300000000001</c:v>
                </c:pt>
                <c:pt idx="20377">
                  <c:v>2.7548300000000001</c:v>
                </c:pt>
                <c:pt idx="20378">
                  <c:v>3.70655</c:v>
                </c:pt>
                <c:pt idx="20379">
                  <c:v>5.9352499999999999</c:v>
                </c:pt>
                <c:pt idx="20380">
                  <c:v>2.0976699999999999</c:v>
                </c:pt>
                <c:pt idx="20381">
                  <c:v>4.5572600000000003</c:v>
                </c:pt>
                <c:pt idx="20382">
                  <c:v>4.3179299999999996</c:v>
                </c:pt>
                <c:pt idx="20383">
                  <c:v>3.7696499999999999</c:v>
                </c:pt>
                <c:pt idx="20384">
                  <c:v>7.3065300000000004</c:v>
                </c:pt>
                <c:pt idx="20385">
                  <c:v>8.4954900000000002</c:v>
                </c:pt>
                <c:pt idx="20386">
                  <c:v>7.7831999999999999</c:v>
                </c:pt>
                <c:pt idx="20387">
                  <c:v>5.5594400000000004</c:v>
                </c:pt>
                <c:pt idx="20388">
                  <c:v>5.2147199999999998</c:v>
                </c:pt>
                <c:pt idx="20389">
                  <c:v>3.2386300000000001</c:v>
                </c:pt>
                <c:pt idx="20390">
                  <c:v>7.0312900000000003</c:v>
                </c:pt>
                <c:pt idx="20391">
                  <c:v>5.1631999999999998</c:v>
                </c:pt>
                <c:pt idx="20392">
                  <c:v>5.1298700000000004</c:v>
                </c:pt>
                <c:pt idx="20393">
                  <c:v>2.2530299999999999</c:v>
                </c:pt>
                <c:pt idx="20394">
                  <c:v>2.5483799999999999</c:v>
                </c:pt>
                <c:pt idx="20395">
                  <c:v>3.0817000000000001</c:v>
                </c:pt>
                <c:pt idx="20396">
                  <c:v>2.7924000000000002</c:v>
                </c:pt>
                <c:pt idx="20397">
                  <c:v>2.90985</c:v>
                </c:pt>
                <c:pt idx="20398">
                  <c:v>3.2451099999999999</c:v>
                </c:pt>
                <c:pt idx="20399">
                  <c:v>4.7698700000000001</c:v>
                </c:pt>
                <c:pt idx="20400">
                  <c:v>3.1347900000000002</c:v>
                </c:pt>
                <c:pt idx="20401">
                  <c:v>6.7557900000000002</c:v>
                </c:pt>
                <c:pt idx="20402">
                  <c:v>5.9910600000000001</c:v>
                </c:pt>
                <c:pt idx="20403">
                  <c:v>8.6321100000000008</c:v>
                </c:pt>
                <c:pt idx="20404">
                  <c:v>7.6221399999999999</c:v>
                </c:pt>
                <c:pt idx="20405">
                  <c:v>4.9063999999999997</c:v>
                </c:pt>
                <c:pt idx="20406">
                  <c:v>3.1042700000000001</c:v>
                </c:pt>
                <c:pt idx="20407">
                  <c:v>5.8811400000000003</c:v>
                </c:pt>
                <c:pt idx="20408">
                  <c:v>7.1021299999999998</c:v>
                </c:pt>
                <c:pt idx="20409">
                  <c:v>5.1660199999999996</c:v>
                </c:pt>
                <c:pt idx="20410">
                  <c:v>6.7620800000000001</c:v>
                </c:pt>
                <c:pt idx="20411">
                  <c:v>5.9299099999999996</c:v>
                </c:pt>
                <c:pt idx="20412">
                  <c:v>4.7412400000000003</c:v>
                </c:pt>
                <c:pt idx="20413">
                  <c:v>6.1596799999999998</c:v>
                </c:pt>
                <c:pt idx="20414">
                  <c:v>2.7673399999999999</c:v>
                </c:pt>
                <c:pt idx="20415">
                  <c:v>3.0245500000000001</c:v>
                </c:pt>
                <c:pt idx="20416">
                  <c:v>6.5687600000000002</c:v>
                </c:pt>
                <c:pt idx="20417">
                  <c:v>3.6112299999999999</c:v>
                </c:pt>
                <c:pt idx="20418">
                  <c:v>6.6121999999999996</c:v>
                </c:pt>
                <c:pt idx="20419">
                  <c:v>7.7466200000000001</c:v>
                </c:pt>
                <c:pt idx="20420">
                  <c:v>6.5865200000000002</c:v>
                </c:pt>
                <c:pt idx="20421">
                  <c:v>5.2279600000000004</c:v>
                </c:pt>
                <c:pt idx="20422">
                  <c:v>7.0392700000000001</c:v>
                </c:pt>
                <c:pt idx="20423">
                  <c:v>6.3142399999999999</c:v>
                </c:pt>
                <c:pt idx="20424">
                  <c:v>3.86307</c:v>
                </c:pt>
                <c:pt idx="20425">
                  <c:v>7.6387400000000003</c:v>
                </c:pt>
                <c:pt idx="20426">
                  <c:v>7.3559099999999997</c:v>
                </c:pt>
                <c:pt idx="20427">
                  <c:v>5.5515499999999998</c:v>
                </c:pt>
                <c:pt idx="20428">
                  <c:v>4.91465</c:v>
                </c:pt>
                <c:pt idx="20429">
                  <c:v>9.1684199999999993</c:v>
                </c:pt>
                <c:pt idx="20430">
                  <c:v>6.7460199999999997</c:v>
                </c:pt>
                <c:pt idx="20431">
                  <c:v>6.2142799999999996</c:v>
                </c:pt>
                <c:pt idx="20432">
                  <c:v>5.8859000000000004</c:v>
                </c:pt>
                <c:pt idx="20433">
                  <c:v>3.8973599999999999</c:v>
                </c:pt>
                <c:pt idx="20434">
                  <c:v>4.7061599999999997</c:v>
                </c:pt>
                <c:pt idx="20435">
                  <c:v>9.0727499999999992</c:v>
                </c:pt>
                <c:pt idx="20436">
                  <c:v>5.7453099999999999</c:v>
                </c:pt>
                <c:pt idx="20437">
                  <c:v>6.3978400000000004</c:v>
                </c:pt>
                <c:pt idx="20438">
                  <c:v>4.5523300000000004</c:v>
                </c:pt>
                <c:pt idx="20439">
                  <c:v>3.0708199999999999</c:v>
                </c:pt>
                <c:pt idx="20440">
                  <c:v>7.26539</c:v>
                </c:pt>
                <c:pt idx="20441">
                  <c:v>8.4386600000000005</c:v>
                </c:pt>
                <c:pt idx="20442">
                  <c:v>4.1130699999999996</c:v>
                </c:pt>
                <c:pt idx="20443">
                  <c:v>5.5086599999999999</c:v>
                </c:pt>
                <c:pt idx="20444">
                  <c:v>4.4468300000000003</c:v>
                </c:pt>
                <c:pt idx="20445">
                  <c:v>10.19936</c:v>
                </c:pt>
                <c:pt idx="20446">
                  <c:v>6.5775199999999998</c:v>
                </c:pt>
                <c:pt idx="20447">
                  <c:v>7.0514299999999999</c:v>
                </c:pt>
                <c:pt idx="20448">
                  <c:v>5.0152799999999997</c:v>
                </c:pt>
                <c:pt idx="20449">
                  <c:v>5.5641299999999996</c:v>
                </c:pt>
                <c:pt idx="20450">
                  <c:v>4.2303800000000003</c:v>
                </c:pt>
                <c:pt idx="20451">
                  <c:v>4.8635099999999998</c:v>
                </c:pt>
                <c:pt idx="20452">
                  <c:v>6.8951099999999999</c:v>
                </c:pt>
                <c:pt idx="20453">
                  <c:v>4.5846799999999996</c:v>
                </c:pt>
                <c:pt idx="20454">
                  <c:v>4.7022300000000001</c:v>
                </c:pt>
                <c:pt idx="20455">
                  <c:v>7.6403299999999996</c:v>
                </c:pt>
                <c:pt idx="20456">
                  <c:v>7.8395400000000004</c:v>
                </c:pt>
                <c:pt idx="20457">
                  <c:v>5.1657099999999998</c:v>
                </c:pt>
                <c:pt idx="20458">
                  <c:v>7.3228600000000004</c:v>
                </c:pt>
                <c:pt idx="20459">
                  <c:v>8.5269399999999997</c:v>
                </c:pt>
                <c:pt idx="20460">
                  <c:v>3.6679400000000002</c:v>
                </c:pt>
                <c:pt idx="20461">
                  <c:v>3.9753799999999999</c:v>
                </c:pt>
                <c:pt idx="20462">
                  <c:v>5.9579800000000001</c:v>
                </c:pt>
                <c:pt idx="20463">
                  <c:v>4.7016099999999996</c:v>
                </c:pt>
                <c:pt idx="20464">
                  <c:v>6.61632</c:v>
                </c:pt>
                <c:pt idx="20465">
                  <c:v>5.0105399999999998</c:v>
                </c:pt>
                <c:pt idx="20466">
                  <c:v>5.0137600000000004</c:v>
                </c:pt>
                <c:pt idx="20467">
                  <c:v>4.5923299999999996</c:v>
                </c:pt>
                <c:pt idx="20468">
                  <c:v>4.4245200000000002</c:v>
                </c:pt>
                <c:pt idx="20469">
                  <c:v>6.7515400000000003</c:v>
                </c:pt>
                <c:pt idx="20470">
                  <c:v>3.2852899999999998</c:v>
                </c:pt>
                <c:pt idx="20471">
                  <c:v>2.4453499999999999</c:v>
                </c:pt>
                <c:pt idx="20472">
                  <c:v>5.7540399999999998</c:v>
                </c:pt>
                <c:pt idx="20473">
                  <c:v>5.2483300000000002</c:v>
                </c:pt>
                <c:pt idx="20474">
                  <c:v>7.9229799999999999</c:v>
                </c:pt>
                <c:pt idx="20475">
                  <c:v>5.5662900000000004</c:v>
                </c:pt>
                <c:pt idx="20476">
                  <c:v>2.5164499999999999</c:v>
                </c:pt>
                <c:pt idx="20477">
                  <c:v>4.9671799999999999</c:v>
                </c:pt>
                <c:pt idx="20478">
                  <c:v>7.4562099999999996</c:v>
                </c:pt>
                <c:pt idx="20479">
                  <c:v>5.98569</c:v>
                </c:pt>
                <c:pt idx="20480">
                  <c:v>7.9383400000000002</c:v>
                </c:pt>
                <c:pt idx="20481">
                  <c:v>7.0411000000000001</c:v>
                </c:pt>
                <c:pt idx="20482">
                  <c:v>2.1063000000000001</c:v>
                </c:pt>
                <c:pt idx="20483">
                  <c:v>4.93757</c:v>
                </c:pt>
                <c:pt idx="20484">
                  <c:v>4.8701499999999998</c:v>
                </c:pt>
                <c:pt idx="20485">
                  <c:v>6.2257699999999998</c:v>
                </c:pt>
                <c:pt idx="20486">
                  <c:v>3.8465199999999999</c:v>
                </c:pt>
                <c:pt idx="20487">
                  <c:v>7.0858600000000003</c:v>
                </c:pt>
                <c:pt idx="20488">
                  <c:v>3.52095</c:v>
                </c:pt>
                <c:pt idx="20489">
                  <c:v>2.6866599999999998</c:v>
                </c:pt>
                <c:pt idx="20490">
                  <c:v>6.3959099999999998</c:v>
                </c:pt>
                <c:pt idx="20491">
                  <c:v>7.2492900000000002</c:v>
                </c:pt>
                <c:pt idx="20492">
                  <c:v>5.4274699999999996</c:v>
                </c:pt>
                <c:pt idx="20493">
                  <c:v>9.7753099999999993</c:v>
                </c:pt>
                <c:pt idx="20494">
                  <c:v>3.7818700000000001</c:v>
                </c:pt>
                <c:pt idx="20495">
                  <c:v>3.3309299999999999</c:v>
                </c:pt>
                <c:pt idx="20496">
                  <c:v>8.5681499999999993</c:v>
                </c:pt>
                <c:pt idx="20497">
                  <c:v>7.2802899999999999</c:v>
                </c:pt>
                <c:pt idx="20498">
                  <c:v>5.4240300000000001</c:v>
                </c:pt>
                <c:pt idx="20499">
                  <c:v>7.1798000000000002</c:v>
                </c:pt>
                <c:pt idx="20500">
                  <c:v>8.0293299999999999</c:v>
                </c:pt>
                <c:pt idx="20501">
                  <c:v>7.0234899999999998</c:v>
                </c:pt>
                <c:pt idx="20502">
                  <c:v>7.992</c:v>
                </c:pt>
                <c:pt idx="20503">
                  <c:v>5.5407799999999998</c:v>
                </c:pt>
                <c:pt idx="20504">
                  <c:v>7.1909700000000001</c:v>
                </c:pt>
                <c:pt idx="20505">
                  <c:v>3.4488699999999999</c:v>
                </c:pt>
                <c:pt idx="20506">
                  <c:v>6.6289800000000003</c:v>
                </c:pt>
                <c:pt idx="20507">
                  <c:v>4.8142399999999999</c:v>
                </c:pt>
                <c:pt idx="20508">
                  <c:v>4.7495599999999998</c:v>
                </c:pt>
                <c:pt idx="20509">
                  <c:v>3.9268700000000001</c:v>
                </c:pt>
                <c:pt idx="20510">
                  <c:v>5.6475999999999997</c:v>
                </c:pt>
                <c:pt idx="20511">
                  <c:v>6.1147900000000002</c:v>
                </c:pt>
                <c:pt idx="20512">
                  <c:v>5.4494999999999996</c:v>
                </c:pt>
                <c:pt idx="20513">
                  <c:v>4.3270999999999997</c:v>
                </c:pt>
                <c:pt idx="20514">
                  <c:v>7.7969799999999996</c:v>
                </c:pt>
                <c:pt idx="20515">
                  <c:v>6.6535500000000001</c:v>
                </c:pt>
                <c:pt idx="20516">
                  <c:v>6.3794899999999997</c:v>
                </c:pt>
                <c:pt idx="20517">
                  <c:v>9.0757600000000007</c:v>
                </c:pt>
                <c:pt idx="20518">
                  <c:v>9.9690399999999997</c:v>
                </c:pt>
                <c:pt idx="20519">
                  <c:v>8.7665500000000005</c:v>
                </c:pt>
                <c:pt idx="20520">
                  <c:v>6.3970700000000003</c:v>
                </c:pt>
                <c:pt idx="20521">
                  <c:v>5.3586</c:v>
                </c:pt>
                <c:pt idx="20522">
                  <c:v>7.0563200000000004</c:v>
                </c:pt>
                <c:pt idx="20523">
                  <c:v>8.2793899999999994</c:v>
                </c:pt>
                <c:pt idx="20524">
                  <c:v>6.2387100000000002</c:v>
                </c:pt>
                <c:pt idx="20525">
                  <c:v>7.3938199999999998</c:v>
                </c:pt>
                <c:pt idx="20526">
                  <c:v>8.2579399999999996</c:v>
                </c:pt>
                <c:pt idx="20527">
                  <c:v>5.7020600000000004</c:v>
                </c:pt>
                <c:pt idx="20528">
                  <c:v>9.2231100000000001</c:v>
                </c:pt>
                <c:pt idx="20529">
                  <c:v>5.2840199999999999</c:v>
                </c:pt>
                <c:pt idx="20530">
                  <c:v>7.3317100000000002</c:v>
                </c:pt>
                <c:pt idx="20531">
                  <c:v>4.6390500000000001</c:v>
                </c:pt>
                <c:pt idx="20532">
                  <c:v>5.7256600000000004</c:v>
                </c:pt>
                <c:pt idx="20533">
                  <c:v>6.9002999999999997</c:v>
                </c:pt>
                <c:pt idx="20534">
                  <c:v>9.0253599999999992</c:v>
                </c:pt>
                <c:pt idx="20535">
                  <c:v>4.8736499999999996</c:v>
                </c:pt>
                <c:pt idx="20536">
                  <c:v>3.4497499999999999</c:v>
                </c:pt>
                <c:pt idx="20537">
                  <c:v>2.2368999999999999</c:v>
                </c:pt>
                <c:pt idx="20538">
                  <c:v>5.6582400000000002</c:v>
                </c:pt>
                <c:pt idx="20539">
                  <c:v>7.2256400000000003</c:v>
                </c:pt>
                <c:pt idx="20540">
                  <c:v>2.7452899999999998</c:v>
                </c:pt>
                <c:pt idx="20541">
                  <c:v>4.6950900000000004</c:v>
                </c:pt>
                <c:pt idx="20542">
                  <c:v>7.1537300000000004</c:v>
                </c:pt>
                <c:pt idx="20543">
                  <c:v>5.77834</c:v>
                </c:pt>
                <c:pt idx="20544">
                  <c:v>6.8096800000000002</c:v>
                </c:pt>
                <c:pt idx="20545">
                  <c:v>5.1121299999999996</c:v>
                </c:pt>
                <c:pt idx="20546">
                  <c:v>8.9984000000000002</c:v>
                </c:pt>
                <c:pt idx="20547">
                  <c:v>5.6621800000000002</c:v>
                </c:pt>
                <c:pt idx="20548">
                  <c:v>10.50778</c:v>
                </c:pt>
                <c:pt idx="20549">
                  <c:v>4.7433399999999999</c:v>
                </c:pt>
                <c:pt idx="20550">
                  <c:v>6.3853299999999997</c:v>
                </c:pt>
                <c:pt idx="20551">
                  <c:v>10.613189999999999</c:v>
                </c:pt>
                <c:pt idx="20552">
                  <c:v>7.0345899999999997</c:v>
                </c:pt>
                <c:pt idx="20553">
                  <c:v>8.32029</c:v>
                </c:pt>
                <c:pt idx="20554">
                  <c:v>5.6756200000000003</c:v>
                </c:pt>
                <c:pt idx="20555">
                  <c:v>5.8104800000000001</c:v>
                </c:pt>
                <c:pt idx="20556">
                  <c:v>6.4131499999999999</c:v>
                </c:pt>
                <c:pt idx="20557">
                  <c:v>3.5789900000000001</c:v>
                </c:pt>
                <c:pt idx="20558">
                  <c:v>5.0325600000000001</c:v>
                </c:pt>
                <c:pt idx="20559">
                  <c:v>6.3070199999999996</c:v>
                </c:pt>
                <c:pt idx="20560">
                  <c:v>6.7880200000000004</c:v>
                </c:pt>
                <c:pt idx="20561">
                  <c:v>5.46922</c:v>
                </c:pt>
                <c:pt idx="20562">
                  <c:v>6.7520899999999999</c:v>
                </c:pt>
                <c:pt idx="20563">
                  <c:v>4.0155200000000004</c:v>
                </c:pt>
                <c:pt idx="20564">
                  <c:v>8.3916299999999993</c:v>
                </c:pt>
                <c:pt idx="20565">
                  <c:v>4.5303699999999996</c:v>
                </c:pt>
                <c:pt idx="20566">
                  <c:v>5.59917</c:v>
                </c:pt>
                <c:pt idx="20567">
                  <c:v>5.6621600000000001</c:v>
                </c:pt>
                <c:pt idx="20568">
                  <c:v>6.3439199999999998</c:v>
                </c:pt>
                <c:pt idx="20569">
                  <c:v>8.5961700000000008</c:v>
                </c:pt>
                <c:pt idx="20570">
                  <c:v>4.1763199999999996</c:v>
                </c:pt>
                <c:pt idx="20571">
                  <c:v>6.8806799999999999</c:v>
                </c:pt>
                <c:pt idx="20572">
                  <c:v>5.0748199999999999</c:v>
                </c:pt>
                <c:pt idx="20573">
                  <c:v>5.2090300000000003</c:v>
                </c:pt>
                <c:pt idx="20574">
                  <c:v>5.8180199999999997</c:v>
                </c:pt>
                <c:pt idx="20575">
                  <c:v>4.5555899999999996</c:v>
                </c:pt>
                <c:pt idx="20576">
                  <c:v>6.3253500000000003</c:v>
                </c:pt>
                <c:pt idx="20577">
                  <c:v>6.4272799999999997</c:v>
                </c:pt>
                <c:pt idx="20578">
                  <c:v>7.0554199999999998</c:v>
                </c:pt>
                <c:pt idx="20579">
                  <c:v>7.7708300000000001</c:v>
                </c:pt>
                <c:pt idx="20580">
                  <c:v>4.4949899999999996</c:v>
                </c:pt>
                <c:pt idx="20581">
                  <c:v>5.9418199999999999</c:v>
                </c:pt>
                <c:pt idx="20582">
                  <c:v>7.5290400000000002</c:v>
                </c:pt>
                <c:pt idx="20583">
                  <c:v>5.2326499999999996</c:v>
                </c:pt>
                <c:pt idx="20584">
                  <c:v>5.53972</c:v>
                </c:pt>
                <c:pt idx="20585">
                  <c:v>6.8576199999999998</c:v>
                </c:pt>
                <c:pt idx="20586">
                  <c:v>6.5880200000000002</c:v>
                </c:pt>
                <c:pt idx="20587">
                  <c:v>5.3219399999999997</c:v>
                </c:pt>
                <c:pt idx="20588">
                  <c:v>6.6468800000000003</c:v>
                </c:pt>
                <c:pt idx="20589">
                  <c:v>4.6120799999999997</c:v>
                </c:pt>
                <c:pt idx="20590">
                  <c:v>5.3372400000000004</c:v>
                </c:pt>
                <c:pt idx="20591">
                  <c:v>2.9679700000000002</c:v>
                </c:pt>
                <c:pt idx="20592">
                  <c:v>5.3273700000000002</c:v>
                </c:pt>
                <c:pt idx="20593">
                  <c:v>2.29088</c:v>
                </c:pt>
                <c:pt idx="20594">
                  <c:v>4.3512599999999999</c:v>
                </c:pt>
                <c:pt idx="20595">
                  <c:v>5.5708399999999996</c:v>
                </c:pt>
                <c:pt idx="20596">
                  <c:v>2.6280100000000002</c:v>
                </c:pt>
                <c:pt idx="20597">
                  <c:v>4.7921699999999996</c:v>
                </c:pt>
                <c:pt idx="20598">
                  <c:v>8.3504199999999997</c:v>
                </c:pt>
                <c:pt idx="20599">
                  <c:v>8.4225200000000005</c:v>
                </c:pt>
                <c:pt idx="20600">
                  <c:v>6.3325899999999997</c:v>
                </c:pt>
                <c:pt idx="20601">
                  <c:v>3.64621</c:v>
                </c:pt>
                <c:pt idx="20602">
                  <c:v>7.1880100000000002</c:v>
                </c:pt>
                <c:pt idx="20603">
                  <c:v>4.5560200000000002</c:v>
                </c:pt>
                <c:pt idx="20604">
                  <c:v>5.6467700000000001</c:v>
                </c:pt>
                <c:pt idx="20605">
                  <c:v>6.5210800000000004</c:v>
                </c:pt>
                <c:pt idx="20606">
                  <c:v>7.3799400000000004</c:v>
                </c:pt>
                <c:pt idx="20607">
                  <c:v>7.7222900000000001</c:v>
                </c:pt>
                <c:pt idx="20608">
                  <c:v>5.4717799999999999</c:v>
                </c:pt>
                <c:pt idx="20609">
                  <c:v>6.31623</c:v>
                </c:pt>
                <c:pt idx="20610">
                  <c:v>7.4972000000000003</c:v>
                </c:pt>
                <c:pt idx="20611">
                  <c:v>6.53348</c:v>
                </c:pt>
                <c:pt idx="20612">
                  <c:v>8.8953299999999995</c:v>
                </c:pt>
                <c:pt idx="20613">
                  <c:v>5.8800999999999997</c:v>
                </c:pt>
                <c:pt idx="20614">
                  <c:v>6.2478100000000003</c:v>
                </c:pt>
                <c:pt idx="20615">
                  <c:v>5.6888300000000003</c:v>
                </c:pt>
                <c:pt idx="20616">
                  <c:v>7.1666600000000003</c:v>
                </c:pt>
                <c:pt idx="20617">
                  <c:v>5.0408600000000003</c:v>
                </c:pt>
                <c:pt idx="20618">
                  <c:v>6.0838900000000002</c:v>
                </c:pt>
                <c:pt idx="20619">
                  <c:v>8.6168399999999998</c:v>
                </c:pt>
                <c:pt idx="20620">
                  <c:v>7.0291300000000003</c:v>
                </c:pt>
                <c:pt idx="20621">
                  <c:v>6.2256999999999998</c:v>
                </c:pt>
                <c:pt idx="20622">
                  <c:v>6.1368299999999998</c:v>
                </c:pt>
                <c:pt idx="20623">
                  <c:v>6.6889799999999999</c:v>
                </c:pt>
                <c:pt idx="20624">
                  <c:v>6.1115399999999998</c:v>
                </c:pt>
                <c:pt idx="20625">
                  <c:v>7.8082900000000004</c:v>
                </c:pt>
                <c:pt idx="20626">
                  <c:v>3.65612</c:v>
                </c:pt>
                <c:pt idx="20627">
                  <c:v>8.9312799999999992</c:v>
                </c:pt>
                <c:pt idx="20628">
                  <c:v>6.8914099999999996</c:v>
                </c:pt>
                <c:pt idx="20629">
                  <c:v>6.2690700000000001</c:v>
                </c:pt>
                <c:pt idx="20630">
                  <c:v>4.3257899999999996</c:v>
                </c:pt>
                <c:pt idx="20631">
                  <c:v>9.2787000000000006</c:v>
                </c:pt>
                <c:pt idx="20632">
                  <c:v>6.3032199999999996</c:v>
                </c:pt>
                <c:pt idx="20633">
                  <c:v>6.3856000000000002</c:v>
                </c:pt>
                <c:pt idx="20634">
                  <c:v>5.7981699999999998</c:v>
                </c:pt>
                <c:pt idx="20635">
                  <c:v>3.6463199999999998</c:v>
                </c:pt>
                <c:pt idx="20636">
                  <c:v>5.8118400000000001</c:v>
                </c:pt>
                <c:pt idx="20637">
                  <c:v>3.17855</c:v>
                </c:pt>
                <c:pt idx="20638">
                  <c:v>4.64358</c:v>
                </c:pt>
                <c:pt idx="20639">
                  <c:v>6.2931100000000004</c:v>
                </c:pt>
                <c:pt idx="20640">
                  <c:v>5.3659800000000004</c:v>
                </c:pt>
                <c:pt idx="20641">
                  <c:v>4.6746400000000001</c:v>
                </c:pt>
                <c:pt idx="20642">
                  <c:v>8.4434900000000006</c:v>
                </c:pt>
                <c:pt idx="20643">
                  <c:v>7.1407699999999998</c:v>
                </c:pt>
                <c:pt idx="20644">
                  <c:v>4.0910099999999998</c:v>
                </c:pt>
                <c:pt idx="20645">
                  <c:v>4.7902899999999997</c:v>
                </c:pt>
                <c:pt idx="20646">
                  <c:v>7.7834099999999999</c:v>
                </c:pt>
                <c:pt idx="20647">
                  <c:v>6.3165899999999997</c:v>
                </c:pt>
                <c:pt idx="20648">
                  <c:v>7.8403400000000003</c:v>
                </c:pt>
                <c:pt idx="20649">
                  <c:v>5.2830700000000004</c:v>
                </c:pt>
                <c:pt idx="20650">
                  <c:v>2.37574</c:v>
                </c:pt>
                <c:pt idx="20651">
                  <c:v>4.58108</c:v>
                </c:pt>
                <c:pt idx="20652">
                  <c:v>5.8374100000000002</c:v>
                </c:pt>
                <c:pt idx="20653">
                  <c:v>5.9044600000000003</c:v>
                </c:pt>
                <c:pt idx="20654">
                  <c:v>9.0130099999999995</c:v>
                </c:pt>
                <c:pt idx="20655">
                  <c:v>4.7526400000000004</c:v>
                </c:pt>
                <c:pt idx="20656">
                  <c:v>7.1688000000000001</c:v>
                </c:pt>
                <c:pt idx="20657">
                  <c:v>8.3787699999999994</c:v>
                </c:pt>
                <c:pt idx="20658">
                  <c:v>5.1443399999999997</c:v>
                </c:pt>
                <c:pt idx="20659">
                  <c:v>4.0975900000000003</c:v>
                </c:pt>
                <c:pt idx="20660">
                  <c:v>4.7524600000000001</c:v>
                </c:pt>
                <c:pt idx="20661">
                  <c:v>8.9289000000000005</c:v>
                </c:pt>
                <c:pt idx="20662">
                  <c:v>5.0312400000000004</c:v>
                </c:pt>
                <c:pt idx="20663">
                  <c:v>6.2951300000000003</c:v>
                </c:pt>
                <c:pt idx="20664">
                  <c:v>5.2353899999999998</c:v>
                </c:pt>
                <c:pt idx="20665">
                  <c:v>5.8822700000000001</c:v>
                </c:pt>
                <c:pt idx="20666">
                  <c:v>7.8428500000000003</c:v>
                </c:pt>
                <c:pt idx="20667">
                  <c:v>6.9403800000000002</c:v>
                </c:pt>
                <c:pt idx="20668">
                  <c:v>5.7634699999999999</c:v>
                </c:pt>
                <c:pt idx="20669">
                  <c:v>8.6779799999999998</c:v>
                </c:pt>
                <c:pt idx="20670">
                  <c:v>3.9843299999999999</c:v>
                </c:pt>
                <c:pt idx="20671">
                  <c:v>4.7817400000000001</c:v>
                </c:pt>
                <c:pt idx="20672">
                  <c:v>3.85873</c:v>
                </c:pt>
                <c:pt idx="20673">
                  <c:v>5.4034800000000001</c:v>
                </c:pt>
                <c:pt idx="20674">
                  <c:v>7.4676799999999997</c:v>
                </c:pt>
                <c:pt idx="20675">
                  <c:v>5.3731299999999997</c:v>
                </c:pt>
                <c:pt idx="20676">
                  <c:v>5.9374099999999999</c:v>
                </c:pt>
                <c:pt idx="20677">
                  <c:v>4.86761</c:v>
                </c:pt>
                <c:pt idx="20678">
                  <c:v>4.7012299999999998</c:v>
                </c:pt>
                <c:pt idx="20679">
                  <c:v>5.9693399999999999</c:v>
                </c:pt>
                <c:pt idx="20680">
                  <c:v>6.0542400000000001</c:v>
                </c:pt>
                <c:pt idx="20681">
                  <c:v>6.3848900000000004</c:v>
                </c:pt>
                <c:pt idx="20682">
                  <c:v>5.6772400000000003</c:v>
                </c:pt>
                <c:pt idx="20683">
                  <c:v>7.5315200000000004</c:v>
                </c:pt>
                <c:pt idx="20684">
                  <c:v>4.1256199999999996</c:v>
                </c:pt>
                <c:pt idx="20685">
                  <c:v>4.5252999999999997</c:v>
                </c:pt>
                <c:pt idx="20686">
                  <c:v>4.46882</c:v>
                </c:pt>
                <c:pt idx="20687">
                  <c:v>3.5209999999999999</c:v>
                </c:pt>
                <c:pt idx="20688">
                  <c:v>4.3270999999999997</c:v>
                </c:pt>
                <c:pt idx="20689">
                  <c:v>9.0346899999999994</c:v>
                </c:pt>
                <c:pt idx="20690">
                  <c:v>3.25529</c:v>
                </c:pt>
                <c:pt idx="20691">
                  <c:v>4.8492199999999999</c:v>
                </c:pt>
                <c:pt idx="20692">
                  <c:v>5.8318500000000002</c:v>
                </c:pt>
                <c:pt idx="20693">
                  <c:v>3.1382699999999999</c:v>
                </c:pt>
                <c:pt idx="20694">
                  <c:v>6.4403899999999998</c:v>
                </c:pt>
                <c:pt idx="20695">
                  <c:v>7.30267</c:v>
                </c:pt>
                <c:pt idx="20696">
                  <c:v>7.9532600000000002</c:v>
                </c:pt>
                <c:pt idx="20697">
                  <c:v>9.4300499999999996</c:v>
                </c:pt>
                <c:pt idx="20698">
                  <c:v>5.5683100000000003</c:v>
                </c:pt>
                <c:pt idx="20699">
                  <c:v>4.5826799999999999</c:v>
                </c:pt>
                <c:pt idx="20700">
                  <c:v>7.1372</c:v>
                </c:pt>
                <c:pt idx="20701">
                  <c:v>9.2902900000000006</c:v>
                </c:pt>
                <c:pt idx="20702">
                  <c:v>6.4013</c:v>
                </c:pt>
                <c:pt idx="20703">
                  <c:v>3.47187</c:v>
                </c:pt>
                <c:pt idx="20704">
                  <c:v>8.0212199999999996</c:v>
                </c:pt>
                <c:pt idx="20705">
                  <c:v>5.9405900000000003</c:v>
                </c:pt>
                <c:pt idx="20706">
                  <c:v>9.7805199999999992</c:v>
                </c:pt>
                <c:pt idx="20707">
                  <c:v>2.73874</c:v>
                </c:pt>
                <c:pt idx="20708">
                  <c:v>3.5112999999999999</c:v>
                </c:pt>
                <c:pt idx="20709">
                  <c:v>5.8264100000000001</c:v>
                </c:pt>
                <c:pt idx="20710">
                  <c:v>3.2702</c:v>
                </c:pt>
                <c:pt idx="20711">
                  <c:v>2.8482699999999999</c:v>
                </c:pt>
                <c:pt idx="20712">
                  <c:v>6.8906900000000002</c:v>
                </c:pt>
                <c:pt idx="20713">
                  <c:v>4.72919</c:v>
                </c:pt>
                <c:pt idx="20714">
                  <c:v>5.0250300000000001</c:v>
                </c:pt>
                <c:pt idx="20715">
                  <c:v>6.2513800000000002</c:v>
                </c:pt>
                <c:pt idx="20716">
                  <c:v>8.0553799999999995</c:v>
                </c:pt>
                <c:pt idx="20717">
                  <c:v>6.7244799999999998</c:v>
                </c:pt>
                <c:pt idx="20718">
                  <c:v>3.2982399999999998</c:v>
                </c:pt>
                <c:pt idx="20719">
                  <c:v>5.4137199999999996</c:v>
                </c:pt>
                <c:pt idx="20720">
                  <c:v>6.29129</c:v>
                </c:pt>
                <c:pt idx="20721">
                  <c:v>6.5550600000000001</c:v>
                </c:pt>
                <c:pt idx="20722">
                  <c:v>5.8636400000000002</c:v>
                </c:pt>
                <c:pt idx="20723">
                  <c:v>7.3805699999999996</c:v>
                </c:pt>
                <c:pt idx="20724">
                  <c:v>5.1813599999999997</c:v>
                </c:pt>
                <c:pt idx="20725">
                  <c:v>6.6579499999999996</c:v>
                </c:pt>
                <c:pt idx="20726">
                  <c:v>5.9910600000000001</c:v>
                </c:pt>
                <c:pt idx="20727">
                  <c:v>8.2405200000000001</c:v>
                </c:pt>
                <c:pt idx="20728">
                  <c:v>5.7239399999999998</c:v>
                </c:pt>
                <c:pt idx="20729">
                  <c:v>9.5147200000000005</c:v>
                </c:pt>
                <c:pt idx="20730">
                  <c:v>2.59883</c:v>
                </c:pt>
                <c:pt idx="20731">
                  <c:v>5.2698</c:v>
                </c:pt>
                <c:pt idx="20732">
                  <c:v>6.7513500000000004</c:v>
                </c:pt>
                <c:pt idx="20733">
                  <c:v>5.4718</c:v>
                </c:pt>
                <c:pt idx="20734">
                  <c:v>7.2562300000000004</c:v>
                </c:pt>
                <c:pt idx="20735">
                  <c:v>6.97851</c:v>
                </c:pt>
                <c:pt idx="20736">
                  <c:v>6.7830500000000002</c:v>
                </c:pt>
                <c:pt idx="20737">
                  <c:v>11.26965</c:v>
                </c:pt>
                <c:pt idx="20738">
                  <c:v>6.6527700000000003</c:v>
                </c:pt>
                <c:pt idx="20739">
                  <c:v>3.24966</c:v>
                </c:pt>
                <c:pt idx="20740">
                  <c:v>6.4271500000000001</c:v>
                </c:pt>
                <c:pt idx="20741">
                  <c:v>6.7167899999999996</c:v>
                </c:pt>
                <c:pt idx="20742">
                  <c:v>9.3850099999999994</c:v>
                </c:pt>
                <c:pt idx="20743">
                  <c:v>3.0817000000000001</c:v>
                </c:pt>
                <c:pt idx="20744">
                  <c:v>5.4580900000000003</c:v>
                </c:pt>
                <c:pt idx="20745">
                  <c:v>7.5532899999999996</c:v>
                </c:pt>
                <c:pt idx="20746">
                  <c:v>7.07883</c:v>
                </c:pt>
                <c:pt idx="20747">
                  <c:v>8.1134900000000005</c:v>
                </c:pt>
                <c:pt idx="20748">
                  <c:v>7.9302799999999998</c:v>
                </c:pt>
                <c:pt idx="20749">
                  <c:v>5.1841999999999997</c:v>
                </c:pt>
                <c:pt idx="20750">
                  <c:v>7.5119400000000001</c:v>
                </c:pt>
                <c:pt idx="20751">
                  <c:v>8.7433899999999998</c:v>
                </c:pt>
                <c:pt idx="20752">
                  <c:v>4.7533899999999996</c:v>
                </c:pt>
                <c:pt idx="20753">
                  <c:v>6.2912999999999997</c:v>
                </c:pt>
                <c:pt idx="20754">
                  <c:v>6.8739800000000004</c:v>
                </c:pt>
                <c:pt idx="20755">
                  <c:v>6.3165899999999997</c:v>
                </c:pt>
                <c:pt idx="20756">
                  <c:v>9.3956900000000001</c:v>
                </c:pt>
                <c:pt idx="20757">
                  <c:v>5.2695100000000004</c:v>
                </c:pt>
                <c:pt idx="20758">
                  <c:v>6.1538000000000004</c:v>
                </c:pt>
                <c:pt idx="20759">
                  <c:v>7.5432100000000002</c:v>
                </c:pt>
                <c:pt idx="20760">
                  <c:v>4.9366399999999997</c:v>
                </c:pt>
                <c:pt idx="20761">
                  <c:v>7.2766200000000003</c:v>
                </c:pt>
                <c:pt idx="20762">
                  <c:v>7.4214900000000004</c:v>
                </c:pt>
                <c:pt idx="20763">
                  <c:v>8.4349399999999992</c:v>
                </c:pt>
                <c:pt idx="20764">
                  <c:v>5.2389400000000004</c:v>
                </c:pt>
                <c:pt idx="20765">
                  <c:v>7.1087199999999999</c:v>
                </c:pt>
                <c:pt idx="20766">
                  <c:v>4.6202800000000002</c:v>
                </c:pt>
                <c:pt idx="20767">
                  <c:v>7.7092099999999997</c:v>
                </c:pt>
                <c:pt idx="20768">
                  <c:v>4.6391</c:v>
                </c:pt>
                <c:pt idx="20769">
                  <c:v>6.8153899999999998</c:v>
                </c:pt>
                <c:pt idx="20770">
                  <c:v>5.28613</c:v>
                </c:pt>
                <c:pt idx="20771">
                  <c:v>5.6603399999999997</c:v>
                </c:pt>
                <c:pt idx="20772">
                  <c:v>3.3652700000000002</c:v>
                </c:pt>
                <c:pt idx="20773">
                  <c:v>6.3402700000000003</c:v>
                </c:pt>
                <c:pt idx="20774">
                  <c:v>4.2206900000000003</c:v>
                </c:pt>
                <c:pt idx="20775">
                  <c:v>4.2685000000000004</c:v>
                </c:pt>
                <c:pt idx="20776">
                  <c:v>6.0192699999999997</c:v>
                </c:pt>
                <c:pt idx="20777">
                  <c:v>5.6051900000000003</c:v>
                </c:pt>
                <c:pt idx="20778">
                  <c:v>8.2601099999999992</c:v>
                </c:pt>
                <c:pt idx="20779">
                  <c:v>6.5257100000000001</c:v>
                </c:pt>
                <c:pt idx="20780">
                  <c:v>6.7631199999999998</c:v>
                </c:pt>
                <c:pt idx="20781">
                  <c:v>6.2779699999999998</c:v>
                </c:pt>
                <c:pt idx="20782">
                  <c:v>6.3558199999999996</c:v>
                </c:pt>
                <c:pt idx="20783">
                  <c:v>4.3641500000000004</c:v>
                </c:pt>
                <c:pt idx="20784">
                  <c:v>6.2747900000000003</c:v>
                </c:pt>
                <c:pt idx="20785">
                  <c:v>6.0701999999999998</c:v>
                </c:pt>
                <c:pt idx="20786">
                  <c:v>3.3042099999999999</c:v>
                </c:pt>
                <c:pt idx="20787">
                  <c:v>5.0635700000000003</c:v>
                </c:pt>
                <c:pt idx="20788">
                  <c:v>6.8835199999999999</c:v>
                </c:pt>
                <c:pt idx="20789">
                  <c:v>6.3053699999999999</c:v>
                </c:pt>
                <c:pt idx="20790">
                  <c:v>6.3186</c:v>
                </c:pt>
                <c:pt idx="20791">
                  <c:v>2.9429400000000001</c:v>
                </c:pt>
                <c:pt idx="20792">
                  <c:v>3.9848499999999998</c:v>
                </c:pt>
                <c:pt idx="20793">
                  <c:v>5.38673</c:v>
                </c:pt>
                <c:pt idx="20794">
                  <c:v>5.2630400000000002</c:v>
                </c:pt>
                <c:pt idx="20795">
                  <c:v>8.1606799999999993</c:v>
                </c:pt>
                <c:pt idx="20796">
                  <c:v>5.7181300000000004</c:v>
                </c:pt>
                <c:pt idx="20797">
                  <c:v>7.0111499999999998</c:v>
                </c:pt>
                <c:pt idx="20798">
                  <c:v>6.9024200000000002</c:v>
                </c:pt>
                <c:pt idx="20799">
                  <c:v>4.1258900000000001</c:v>
                </c:pt>
                <c:pt idx="20800">
                  <c:v>5.01938</c:v>
                </c:pt>
                <c:pt idx="20801">
                  <c:v>7.3111300000000004</c:v>
                </c:pt>
                <c:pt idx="20802">
                  <c:v>7.4747300000000001</c:v>
                </c:pt>
                <c:pt idx="20803">
                  <c:v>5.1645500000000002</c:v>
                </c:pt>
                <c:pt idx="20804">
                  <c:v>8.8187800000000003</c:v>
                </c:pt>
                <c:pt idx="20805">
                  <c:v>5.8946300000000003</c:v>
                </c:pt>
                <c:pt idx="20806">
                  <c:v>6.1603500000000002</c:v>
                </c:pt>
                <c:pt idx="20807">
                  <c:v>4.1620100000000004</c:v>
                </c:pt>
                <c:pt idx="20808">
                  <c:v>5.81623</c:v>
                </c:pt>
                <c:pt idx="20809">
                  <c:v>4.9128499999999997</c:v>
                </c:pt>
                <c:pt idx="20810">
                  <c:v>7.1882700000000002</c:v>
                </c:pt>
                <c:pt idx="20811">
                  <c:v>6.45688</c:v>
                </c:pt>
                <c:pt idx="20812">
                  <c:v>4.8638599999999999</c:v>
                </c:pt>
                <c:pt idx="20813">
                  <c:v>4.64358</c:v>
                </c:pt>
                <c:pt idx="20814">
                  <c:v>4.5665500000000003</c:v>
                </c:pt>
                <c:pt idx="20815">
                  <c:v>6.4064199999999998</c:v>
                </c:pt>
                <c:pt idx="20816">
                  <c:v>9.2981400000000001</c:v>
                </c:pt>
                <c:pt idx="20817">
                  <c:v>7.6295299999999999</c:v>
                </c:pt>
                <c:pt idx="20818">
                  <c:v>7.0973699999999997</c:v>
                </c:pt>
                <c:pt idx="20819">
                  <c:v>5.3225600000000002</c:v>
                </c:pt>
                <c:pt idx="20820">
                  <c:v>8.9730500000000006</c:v>
                </c:pt>
                <c:pt idx="20821">
                  <c:v>5.9548699999999997</c:v>
                </c:pt>
                <c:pt idx="20822">
                  <c:v>5.84131</c:v>
                </c:pt>
                <c:pt idx="20823">
                  <c:v>6.3458600000000001</c:v>
                </c:pt>
                <c:pt idx="20824">
                  <c:v>6.0142499999999997</c:v>
                </c:pt>
                <c:pt idx="20825">
                  <c:v>5.63164</c:v>
                </c:pt>
                <c:pt idx="20826">
                  <c:v>5.6756200000000003</c:v>
                </c:pt>
                <c:pt idx="20827">
                  <c:v>5.2159700000000004</c:v>
                </c:pt>
                <c:pt idx="20828">
                  <c:v>7.7010399999999999</c:v>
                </c:pt>
                <c:pt idx="20829">
                  <c:v>8.1767599999999998</c:v>
                </c:pt>
                <c:pt idx="20830">
                  <c:v>4.8492199999999999</c:v>
                </c:pt>
                <c:pt idx="20831">
                  <c:v>9.0413399999999999</c:v>
                </c:pt>
                <c:pt idx="20832">
                  <c:v>6.2076799999999999</c:v>
                </c:pt>
                <c:pt idx="20833">
                  <c:v>5.7247199999999996</c:v>
                </c:pt>
                <c:pt idx="20834">
                  <c:v>5.7759099999999997</c:v>
                </c:pt>
                <c:pt idx="20835">
                  <c:v>6.5937599999999996</c:v>
                </c:pt>
                <c:pt idx="20836">
                  <c:v>9.4301300000000001</c:v>
                </c:pt>
                <c:pt idx="20837">
                  <c:v>9.6761599999999994</c:v>
                </c:pt>
                <c:pt idx="20838">
                  <c:v>5.9260200000000003</c:v>
                </c:pt>
                <c:pt idx="20839">
                  <c:v>5.7465000000000002</c:v>
                </c:pt>
                <c:pt idx="20840">
                  <c:v>5.0519800000000004</c:v>
                </c:pt>
                <c:pt idx="20841">
                  <c:v>7.49003</c:v>
                </c:pt>
                <c:pt idx="20842">
                  <c:v>5.9177</c:v>
                </c:pt>
                <c:pt idx="20843">
                  <c:v>6.9871299999999996</c:v>
                </c:pt>
                <c:pt idx="20844">
                  <c:v>8.2129700000000003</c:v>
                </c:pt>
                <c:pt idx="20845">
                  <c:v>7.3408499999999997</c:v>
                </c:pt>
                <c:pt idx="20846">
                  <c:v>4.7083899999999996</c:v>
                </c:pt>
                <c:pt idx="20847">
                  <c:v>8.7539700000000007</c:v>
                </c:pt>
                <c:pt idx="20848">
                  <c:v>6.8048299999999999</c:v>
                </c:pt>
                <c:pt idx="20849">
                  <c:v>6.7649600000000003</c:v>
                </c:pt>
                <c:pt idx="20850">
                  <c:v>6.6120200000000002</c:v>
                </c:pt>
                <c:pt idx="20851">
                  <c:v>4.8115600000000001</c:v>
                </c:pt>
                <c:pt idx="20852">
                  <c:v>5.1041600000000003</c:v>
                </c:pt>
                <c:pt idx="20853">
                  <c:v>5.5049400000000004</c:v>
                </c:pt>
                <c:pt idx="20854">
                  <c:v>4.1456999999999997</c:v>
                </c:pt>
                <c:pt idx="20855">
                  <c:v>6.8056299999999998</c:v>
                </c:pt>
                <c:pt idx="20856">
                  <c:v>5.8246900000000004</c:v>
                </c:pt>
                <c:pt idx="20857">
                  <c:v>7.0908899999999999</c:v>
                </c:pt>
                <c:pt idx="20858">
                  <c:v>7.0528300000000002</c:v>
                </c:pt>
                <c:pt idx="20859">
                  <c:v>5.1757499999999999</c:v>
                </c:pt>
                <c:pt idx="20860">
                  <c:v>2.8122199999999999</c:v>
                </c:pt>
                <c:pt idx="20861">
                  <c:v>6.9185800000000004</c:v>
                </c:pt>
                <c:pt idx="20862">
                  <c:v>5.47966</c:v>
                </c:pt>
                <c:pt idx="20863">
                  <c:v>7.8240299999999996</c:v>
                </c:pt>
                <c:pt idx="20864">
                  <c:v>7.79155</c:v>
                </c:pt>
                <c:pt idx="20865">
                  <c:v>6.9903899999999997</c:v>
                </c:pt>
                <c:pt idx="20866">
                  <c:v>5.5939399999999999</c:v>
                </c:pt>
                <c:pt idx="20867">
                  <c:v>6.3986299999999998</c:v>
                </c:pt>
                <c:pt idx="20868">
                  <c:v>3.6080199999999998</c:v>
                </c:pt>
                <c:pt idx="20869">
                  <c:v>5.42326</c:v>
                </c:pt>
                <c:pt idx="20870">
                  <c:v>6.7405299999999997</c:v>
                </c:pt>
                <c:pt idx="20871">
                  <c:v>4.6059900000000003</c:v>
                </c:pt>
                <c:pt idx="20872">
                  <c:v>5.1825400000000004</c:v>
                </c:pt>
                <c:pt idx="20873">
                  <c:v>5.2928199999999999</c:v>
                </c:pt>
                <c:pt idx="20874">
                  <c:v>7.3752000000000004</c:v>
                </c:pt>
                <c:pt idx="20875">
                  <c:v>9.1271900000000006</c:v>
                </c:pt>
                <c:pt idx="20876">
                  <c:v>8.6153600000000008</c:v>
                </c:pt>
                <c:pt idx="20877">
                  <c:v>5.8634399999999998</c:v>
                </c:pt>
                <c:pt idx="20878">
                  <c:v>6.3663400000000001</c:v>
                </c:pt>
                <c:pt idx="20879">
                  <c:v>6.7027599999999996</c:v>
                </c:pt>
                <c:pt idx="20880">
                  <c:v>7.8140200000000002</c:v>
                </c:pt>
                <c:pt idx="20881">
                  <c:v>7.4695600000000004</c:v>
                </c:pt>
                <c:pt idx="20882">
                  <c:v>4.5659799999999997</c:v>
                </c:pt>
                <c:pt idx="20883">
                  <c:v>6.7496299999999998</c:v>
                </c:pt>
                <c:pt idx="20884">
                  <c:v>7.22722</c:v>
                </c:pt>
                <c:pt idx="20885">
                  <c:v>6.0938299999999996</c:v>
                </c:pt>
                <c:pt idx="20886">
                  <c:v>5.9588599999999996</c:v>
                </c:pt>
                <c:pt idx="20887">
                  <c:v>5.9182699999999997</c:v>
                </c:pt>
                <c:pt idx="20888">
                  <c:v>5.9232100000000001</c:v>
                </c:pt>
                <c:pt idx="20889">
                  <c:v>4.7565600000000003</c:v>
                </c:pt>
                <c:pt idx="20890">
                  <c:v>2.4951099999999999</c:v>
                </c:pt>
                <c:pt idx="20891">
                  <c:v>4.2662199999999997</c:v>
                </c:pt>
                <c:pt idx="20892">
                  <c:v>3.9893200000000002</c:v>
                </c:pt>
                <c:pt idx="20893">
                  <c:v>4.5625999999999998</c:v>
                </c:pt>
                <c:pt idx="20894">
                  <c:v>4.6702399999999997</c:v>
                </c:pt>
                <c:pt idx="20895">
                  <c:v>6.31379</c:v>
                </c:pt>
                <c:pt idx="20896">
                  <c:v>5.9552199999999997</c:v>
                </c:pt>
                <c:pt idx="20897">
                  <c:v>5.91533</c:v>
                </c:pt>
                <c:pt idx="20898">
                  <c:v>3.5604399999999998</c:v>
                </c:pt>
                <c:pt idx="20899">
                  <c:v>5.2019200000000003</c:v>
                </c:pt>
                <c:pt idx="20900">
                  <c:v>4.1297800000000002</c:v>
                </c:pt>
                <c:pt idx="20901">
                  <c:v>3.0245500000000001</c:v>
                </c:pt>
                <c:pt idx="20902">
                  <c:v>5.7637799999999997</c:v>
                </c:pt>
                <c:pt idx="20903">
                  <c:v>4.4477500000000001</c:v>
                </c:pt>
                <c:pt idx="20904">
                  <c:v>7.4984599999999997</c:v>
                </c:pt>
                <c:pt idx="20905">
                  <c:v>6.7841100000000001</c:v>
                </c:pt>
                <c:pt idx="20906">
                  <c:v>5.94604</c:v>
                </c:pt>
                <c:pt idx="20907">
                  <c:v>4.6890599999999996</c:v>
                </c:pt>
                <c:pt idx="20908">
                  <c:v>5.7580299999999998</c:v>
                </c:pt>
                <c:pt idx="20909">
                  <c:v>5.3030200000000001</c:v>
                </c:pt>
                <c:pt idx="20910">
                  <c:v>3.0216400000000001</c:v>
                </c:pt>
                <c:pt idx="20911">
                  <c:v>5.5489899999999999</c:v>
                </c:pt>
                <c:pt idx="20912">
                  <c:v>5.1822499999999998</c:v>
                </c:pt>
                <c:pt idx="20913">
                  <c:v>3.3384</c:v>
                </c:pt>
                <c:pt idx="20914">
                  <c:v>3.5717099999999999</c:v>
                </c:pt>
                <c:pt idx="20915">
                  <c:v>5.9323899999999998</c:v>
                </c:pt>
                <c:pt idx="20916">
                  <c:v>5.3772500000000001</c:v>
                </c:pt>
                <c:pt idx="20917">
                  <c:v>3.02285</c:v>
                </c:pt>
                <c:pt idx="20918">
                  <c:v>4.5613599999999996</c:v>
                </c:pt>
                <c:pt idx="20919">
                  <c:v>3.08358</c:v>
                </c:pt>
                <c:pt idx="20920">
                  <c:v>3.0482</c:v>
                </c:pt>
                <c:pt idx="20921">
                  <c:v>6.4258800000000003</c:v>
                </c:pt>
                <c:pt idx="20922">
                  <c:v>5.0345000000000004</c:v>
                </c:pt>
                <c:pt idx="20923">
                  <c:v>2.82504</c:v>
                </c:pt>
                <c:pt idx="20924">
                  <c:v>6.0085100000000002</c:v>
                </c:pt>
                <c:pt idx="20925">
                  <c:v>4.7736099999999997</c:v>
                </c:pt>
                <c:pt idx="20926">
                  <c:v>4.5871599999999999</c:v>
                </c:pt>
                <c:pt idx="20927">
                  <c:v>6.5226499999999996</c:v>
                </c:pt>
                <c:pt idx="20928">
                  <c:v>4.0975999999999999</c:v>
                </c:pt>
                <c:pt idx="20929">
                  <c:v>5.6154700000000002</c:v>
                </c:pt>
                <c:pt idx="20930">
                  <c:v>3.96211</c:v>
                </c:pt>
                <c:pt idx="20931">
                  <c:v>6.10724</c:v>
                </c:pt>
                <c:pt idx="20932">
                  <c:v>4.5570000000000004</c:v>
                </c:pt>
                <c:pt idx="20933">
                  <c:v>4.9234099999999996</c:v>
                </c:pt>
                <c:pt idx="20934">
                  <c:v>4.4878900000000002</c:v>
                </c:pt>
                <c:pt idx="20935">
                  <c:v>8.6273700000000009</c:v>
                </c:pt>
                <c:pt idx="20936">
                  <c:v>4.27555</c:v>
                </c:pt>
                <c:pt idx="20937">
                  <c:v>5.4329900000000002</c:v>
                </c:pt>
                <c:pt idx="20938">
                  <c:v>3.47499</c:v>
                </c:pt>
                <c:pt idx="20939">
                  <c:v>5.08467</c:v>
                </c:pt>
                <c:pt idx="20940">
                  <c:v>4.14757</c:v>
                </c:pt>
                <c:pt idx="20941">
                  <c:v>4.1183899999999998</c:v>
                </c:pt>
                <c:pt idx="20942">
                  <c:v>5.66812</c:v>
                </c:pt>
                <c:pt idx="20943">
                  <c:v>4.5641999999999996</c:v>
                </c:pt>
                <c:pt idx="20944">
                  <c:v>3.6173600000000001</c:v>
                </c:pt>
                <c:pt idx="20945">
                  <c:v>7.7916800000000004</c:v>
                </c:pt>
                <c:pt idx="20946">
                  <c:v>6.0353599999999998</c:v>
                </c:pt>
                <c:pt idx="20947">
                  <c:v>5.3527500000000003</c:v>
                </c:pt>
                <c:pt idx="20948">
                  <c:v>4.70756</c:v>
                </c:pt>
                <c:pt idx="20949">
                  <c:v>5.2083199999999996</c:v>
                </c:pt>
                <c:pt idx="20950">
                  <c:v>4.3034299999999996</c:v>
                </c:pt>
                <c:pt idx="20951">
                  <c:v>2.9086599999999998</c:v>
                </c:pt>
                <c:pt idx="20952">
                  <c:v>4.6170600000000004</c:v>
                </c:pt>
                <c:pt idx="20953">
                  <c:v>3.6259100000000002</c:v>
                </c:pt>
                <c:pt idx="20954">
                  <c:v>3.5697899999999998</c:v>
                </c:pt>
                <c:pt idx="20955">
                  <c:v>6.3377400000000002</c:v>
                </c:pt>
                <c:pt idx="20956">
                  <c:v>5.8160600000000002</c:v>
                </c:pt>
                <c:pt idx="20957">
                  <c:v>2.1930000000000001</c:v>
                </c:pt>
                <c:pt idx="20958">
                  <c:v>6.2409100000000004</c:v>
                </c:pt>
                <c:pt idx="20959">
                  <c:v>6.39839</c:v>
                </c:pt>
                <c:pt idx="20960">
                  <c:v>4.6114800000000002</c:v>
                </c:pt>
                <c:pt idx="20961">
                  <c:v>6.7601300000000002</c:v>
                </c:pt>
                <c:pt idx="20962">
                  <c:v>3.5167199999999998</c:v>
                </c:pt>
                <c:pt idx="20963">
                  <c:v>5.8595600000000001</c:v>
                </c:pt>
                <c:pt idx="20964">
                  <c:v>5.9333999999999998</c:v>
                </c:pt>
                <c:pt idx="20965">
                  <c:v>2.9150800000000001</c:v>
                </c:pt>
                <c:pt idx="20966">
                  <c:v>4.2340499999999999</c:v>
                </c:pt>
                <c:pt idx="20967">
                  <c:v>2.30592</c:v>
                </c:pt>
                <c:pt idx="20968">
                  <c:v>7.3811400000000003</c:v>
                </c:pt>
                <c:pt idx="20969">
                  <c:v>5.4763700000000002</c:v>
                </c:pt>
                <c:pt idx="20970">
                  <c:v>2.5131700000000001</c:v>
                </c:pt>
                <c:pt idx="20971">
                  <c:v>6.0810000000000004</c:v>
                </c:pt>
                <c:pt idx="20972">
                  <c:v>5.6711900000000002</c:v>
                </c:pt>
                <c:pt idx="20973">
                  <c:v>7.0682</c:v>
                </c:pt>
                <c:pt idx="20974">
                  <c:v>3.02454</c:v>
                </c:pt>
                <c:pt idx="20975">
                  <c:v>4.2994500000000002</c:v>
                </c:pt>
                <c:pt idx="20976">
                  <c:v>3.4538000000000002</c:v>
                </c:pt>
                <c:pt idx="20977">
                  <c:v>1.91018</c:v>
                </c:pt>
                <c:pt idx="20978">
                  <c:v>4.1795999999999998</c:v>
                </c:pt>
                <c:pt idx="20979">
                  <c:v>3.1939700000000002</c:v>
                </c:pt>
                <c:pt idx="20980">
                  <c:v>2.3754</c:v>
                </c:pt>
                <c:pt idx="20981">
                  <c:v>6.1113600000000003</c:v>
                </c:pt>
                <c:pt idx="20982">
                  <c:v>5.8257700000000003</c:v>
                </c:pt>
                <c:pt idx="20983">
                  <c:v>6.3743400000000001</c:v>
                </c:pt>
                <c:pt idx="20984">
                  <c:v>6.7592999999999996</c:v>
                </c:pt>
                <c:pt idx="20985">
                  <c:v>5.0666200000000003</c:v>
                </c:pt>
                <c:pt idx="20986">
                  <c:v>6.5259900000000002</c:v>
                </c:pt>
                <c:pt idx="20987">
                  <c:v>3.91919</c:v>
                </c:pt>
                <c:pt idx="20988">
                  <c:v>7.1479699999999999</c:v>
                </c:pt>
                <c:pt idx="20989">
                  <c:v>4.6569099999999999</c:v>
                </c:pt>
                <c:pt idx="20990">
                  <c:v>4.9466900000000003</c:v>
                </c:pt>
                <c:pt idx="20991">
                  <c:v>3.7147199999999998</c:v>
                </c:pt>
                <c:pt idx="20992">
                  <c:v>7.0215699999999996</c:v>
                </c:pt>
                <c:pt idx="20993">
                  <c:v>2.4240400000000002</c:v>
                </c:pt>
                <c:pt idx="20994">
                  <c:v>5.03172</c:v>
                </c:pt>
                <c:pt idx="20995">
                  <c:v>7.6223099999999997</c:v>
                </c:pt>
                <c:pt idx="20996">
                  <c:v>3.5345200000000001</c:v>
                </c:pt>
                <c:pt idx="20997">
                  <c:v>5.4656399999999996</c:v>
                </c:pt>
                <c:pt idx="20998">
                  <c:v>7.2496200000000002</c:v>
                </c:pt>
                <c:pt idx="20999">
                  <c:v>6.8185000000000002</c:v>
                </c:pt>
                <c:pt idx="21000">
                  <c:v>3.9982700000000002</c:v>
                </c:pt>
                <c:pt idx="21001">
                  <c:v>4.0956700000000001</c:v>
                </c:pt>
                <c:pt idx="21002">
                  <c:v>4.4220300000000003</c:v>
                </c:pt>
                <c:pt idx="21003">
                  <c:v>6.5725899999999999</c:v>
                </c:pt>
                <c:pt idx="21004">
                  <c:v>5.71448</c:v>
                </c:pt>
                <c:pt idx="21005">
                  <c:v>5.2691699999999999</c:v>
                </c:pt>
                <c:pt idx="21006">
                  <c:v>4.58</c:v>
                </c:pt>
                <c:pt idx="21007">
                  <c:v>5.9820200000000003</c:v>
                </c:pt>
                <c:pt idx="21008">
                  <c:v>6.8606600000000002</c:v>
                </c:pt>
                <c:pt idx="21009">
                  <c:v>3.9645199999999998</c:v>
                </c:pt>
                <c:pt idx="21010">
                  <c:v>5.7124300000000003</c:v>
                </c:pt>
                <c:pt idx="21011">
                  <c:v>7.1566299999999998</c:v>
                </c:pt>
                <c:pt idx="21012">
                  <c:v>6.1476899999999999</c:v>
                </c:pt>
                <c:pt idx="21013">
                  <c:v>5.8125200000000001</c:v>
                </c:pt>
                <c:pt idx="21014">
                  <c:v>4.6059900000000003</c:v>
                </c:pt>
                <c:pt idx="21015">
                  <c:v>9.5453200000000002</c:v>
                </c:pt>
                <c:pt idx="21016">
                  <c:v>4.7559699999999996</c:v>
                </c:pt>
                <c:pt idx="21017">
                  <c:v>6.2007199999999996</c:v>
                </c:pt>
                <c:pt idx="21018">
                  <c:v>4.0393600000000003</c:v>
                </c:pt>
                <c:pt idx="21019">
                  <c:v>5.7118000000000002</c:v>
                </c:pt>
                <c:pt idx="21020">
                  <c:v>7.9134799999999998</c:v>
                </c:pt>
                <c:pt idx="21021">
                  <c:v>3.7839800000000001</c:v>
                </c:pt>
                <c:pt idx="21022">
                  <c:v>2.9105799999999999</c:v>
                </c:pt>
                <c:pt idx="21023">
                  <c:v>4.5832499999999996</c:v>
                </c:pt>
                <c:pt idx="21024">
                  <c:v>5.9878400000000003</c:v>
                </c:pt>
                <c:pt idx="21025">
                  <c:v>5.2535600000000002</c:v>
                </c:pt>
                <c:pt idx="21026">
                  <c:v>4.4078400000000002</c:v>
                </c:pt>
                <c:pt idx="21027">
                  <c:v>3.5333800000000002</c:v>
                </c:pt>
                <c:pt idx="21028">
                  <c:v>3.96211</c:v>
                </c:pt>
                <c:pt idx="21029">
                  <c:v>3.5011199999999998</c:v>
                </c:pt>
                <c:pt idx="21030">
                  <c:v>5.2219800000000003</c:v>
                </c:pt>
                <c:pt idx="21031">
                  <c:v>5.2003000000000004</c:v>
                </c:pt>
                <c:pt idx="21032">
                  <c:v>5.4635800000000003</c:v>
                </c:pt>
                <c:pt idx="21033">
                  <c:v>2.29088</c:v>
                </c:pt>
                <c:pt idx="21034">
                  <c:v>6.72302</c:v>
                </c:pt>
                <c:pt idx="21035">
                  <c:v>4.0908499999999997</c:v>
                </c:pt>
                <c:pt idx="21036">
                  <c:v>3.7211099999999999</c:v>
                </c:pt>
                <c:pt idx="21037">
                  <c:v>6.7987200000000003</c:v>
                </c:pt>
                <c:pt idx="21038">
                  <c:v>5.1434199999999999</c:v>
                </c:pt>
                <c:pt idx="21039">
                  <c:v>4.7545299999999999</c:v>
                </c:pt>
                <c:pt idx="21040">
                  <c:v>3.48366</c:v>
                </c:pt>
                <c:pt idx="21041">
                  <c:v>4.6745599999999996</c:v>
                </c:pt>
                <c:pt idx="21042">
                  <c:v>2.8554400000000002</c:v>
                </c:pt>
                <c:pt idx="21043">
                  <c:v>7.2033300000000002</c:v>
                </c:pt>
                <c:pt idx="21044">
                  <c:v>2.4951099999999999</c:v>
                </c:pt>
                <c:pt idx="21045">
                  <c:v>5.0017800000000001</c:v>
                </c:pt>
                <c:pt idx="21046">
                  <c:v>5.1475799999999996</c:v>
                </c:pt>
                <c:pt idx="21047">
                  <c:v>5.3569100000000001</c:v>
                </c:pt>
                <c:pt idx="21048">
                  <c:v>6.6464999999999996</c:v>
                </c:pt>
                <c:pt idx="21049">
                  <c:v>6.7165100000000004</c:v>
                </c:pt>
                <c:pt idx="21050">
                  <c:v>3.3042099999999999</c:v>
                </c:pt>
                <c:pt idx="21051">
                  <c:v>8.0356900000000007</c:v>
                </c:pt>
                <c:pt idx="21052">
                  <c:v>5.7752999999999997</c:v>
                </c:pt>
                <c:pt idx="21053">
                  <c:v>7.5487399999999996</c:v>
                </c:pt>
                <c:pt idx="21054">
                  <c:v>4.5938699999999999</c:v>
                </c:pt>
                <c:pt idx="21055">
                  <c:v>4.6193999999999997</c:v>
                </c:pt>
                <c:pt idx="21056">
                  <c:v>5.2578899999999997</c:v>
                </c:pt>
                <c:pt idx="21057">
                  <c:v>4.7120600000000001</c:v>
                </c:pt>
                <c:pt idx="21058">
                  <c:v>3.0817000000000001</c:v>
                </c:pt>
                <c:pt idx="21059">
                  <c:v>7.3265599999999997</c:v>
                </c:pt>
                <c:pt idx="21060">
                  <c:v>2.1990099999999999</c:v>
                </c:pt>
                <c:pt idx="21061">
                  <c:v>3.4448699999999999</c:v>
                </c:pt>
                <c:pt idx="21062">
                  <c:v>2.9596399999999998</c:v>
                </c:pt>
                <c:pt idx="21063">
                  <c:v>6.0297700000000001</c:v>
                </c:pt>
                <c:pt idx="21064">
                  <c:v>3.7884099999999998</c:v>
                </c:pt>
                <c:pt idx="21065">
                  <c:v>5.4815500000000004</c:v>
                </c:pt>
                <c:pt idx="21066">
                  <c:v>3.1818300000000002</c:v>
                </c:pt>
                <c:pt idx="21067">
                  <c:v>5.6715999999999998</c:v>
                </c:pt>
                <c:pt idx="21068">
                  <c:v>5.1691000000000003</c:v>
                </c:pt>
                <c:pt idx="21069">
                  <c:v>5.0589199999999996</c:v>
                </c:pt>
                <c:pt idx="21070">
                  <c:v>2.6245500000000002</c:v>
                </c:pt>
                <c:pt idx="21071">
                  <c:v>2.76939</c:v>
                </c:pt>
                <c:pt idx="21072">
                  <c:v>5.8867200000000004</c:v>
                </c:pt>
                <c:pt idx="21073">
                  <c:v>2.5704699999999998</c:v>
                </c:pt>
                <c:pt idx="21074">
                  <c:v>4.5495999999999999</c:v>
                </c:pt>
                <c:pt idx="21075">
                  <c:v>7.8882599999999998</c:v>
                </c:pt>
                <c:pt idx="21076">
                  <c:v>2.9870199999999998</c:v>
                </c:pt>
                <c:pt idx="21077">
                  <c:v>3.40462</c:v>
                </c:pt>
                <c:pt idx="21078">
                  <c:v>4.9723199999999999</c:v>
                </c:pt>
                <c:pt idx="21079">
                  <c:v>2.58325</c:v>
                </c:pt>
                <c:pt idx="21080">
                  <c:v>3.15428</c:v>
                </c:pt>
                <c:pt idx="21081">
                  <c:v>7.9671399999999997</c:v>
                </c:pt>
                <c:pt idx="21082">
                  <c:v>8.7119</c:v>
                </c:pt>
                <c:pt idx="21083">
                  <c:v>3.7294</c:v>
                </c:pt>
                <c:pt idx="21084">
                  <c:v>6.02257</c:v>
                </c:pt>
                <c:pt idx="21085">
                  <c:v>6.1825000000000001</c:v>
                </c:pt>
                <c:pt idx="21086">
                  <c:v>3.75034</c:v>
                </c:pt>
                <c:pt idx="21087">
                  <c:v>3.4750000000000001</c:v>
                </c:pt>
                <c:pt idx="21088">
                  <c:v>5.1664700000000003</c:v>
                </c:pt>
                <c:pt idx="21089">
                  <c:v>3.1939700000000002</c:v>
                </c:pt>
                <c:pt idx="21090">
                  <c:v>10.5648</c:v>
                </c:pt>
                <c:pt idx="21091">
                  <c:v>3.84104</c:v>
                </c:pt>
                <c:pt idx="21092">
                  <c:v>4.7592499999999998</c:v>
                </c:pt>
                <c:pt idx="21093">
                  <c:v>8.3099100000000004</c:v>
                </c:pt>
                <c:pt idx="21094">
                  <c:v>6.7391399999999999</c:v>
                </c:pt>
                <c:pt idx="21095">
                  <c:v>3.6679900000000001</c:v>
                </c:pt>
                <c:pt idx="21096">
                  <c:v>3.2501099999999998</c:v>
                </c:pt>
                <c:pt idx="21097">
                  <c:v>10.804779999999999</c:v>
                </c:pt>
                <c:pt idx="21098">
                  <c:v>7.3586</c:v>
                </c:pt>
                <c:pt idx="21099">
                  <c:v>4.7001400000000002</c:v>
                </c:pt>
                <c:pt idx="21100">
                  <c:v>4.32883</c:v>
                </c:pt>
                <c:pt idx="21101">
                  <c:v>6.6289499999999997</c:v>
                </c:pt>
                <c:pt idx="21102">
                  <c:v>2.6703000000000001</c:v>
                </c:pt>
                <c:pt idx="21103">
                  <c:v>2.14757</c:v>
                </c:pt>
                <c:pt idx="21104">
                  <c:v>3.4175900000000001</c:v>
                </c:pt>
                <c:pt idx="21105">
                  <c:v>3.70472</c:v>
                </c:pt>
                <c:pt idx="21106">
                  <c:v>6.1905700000000001</c:v>
                </c:pt>
                <c:pt idx="21107">
                  <c:v>5.78932</c:v>
                </c:pt>
                <c:pt idx="21108">
                  <c:v>3.5931500000000001</c:v>
                </c:pt>
                <c:pt idx="21109">
                  <c:v>2.4273199999999999</c:v>
                </c:pt>
                <c:pt idx="21110">
                  <c:v>4.5457799999999997</c:v>
                </c:pt>
                <c:pt idx="21111">
                  <c:v>5.9541899999999996</c:v>
                </c:pt>
                <c:pt idx="21112">
                  <c:v>6.1602100000000002</c:v>
                </c:pt>
                <c:pt idx="21113">
                  <c:v>6.1476100000000002</c:v>
                </c:pt>
                <c:pt idx="21114">
                  <c:v>5.3433599999999997</c:v>
                </c:pt>
                <c:pt idx="21115">
                  <c:v>4.5594299999999999</c:v>
                </c:pt>
                <c:pt idx="21116">
                  <c:v>5.9810499999999998</c:v>
                </c:pt>
                <c:pt idx="21117">
                  <c:v>5.1666400000000001</c:v>
                </c:pt>
                <c:pt idx="21118">
                  <c:v>4.8124099999999999</c:v>
                </c:pt>
                <c:pt idx="21119">
                  <c:v>2.66669</c:v>
                </c:pt>
                <c:pt idx="21120">
                  <c:v>4.1598600000000001</c:v>
                </c:pt>
                <c:pt idx="21121">
                  <c:v>3.4377300000000002</c:v>
                </c:pt>
                <c:pt idx="21122">
                  <c:v>8.7857599999999998</c:v>
                </c:pt>
                <c:pt idx="21123">
                  <c:v>3.3840599999999998</c:v>
                </c:pt>
                <c:pt idx="21124">
                  <c:v>2.6878000000000002</c:v>
                </c:pt>
                <c:pt idx="21125">
                  <c:v>2.7530600000000001</c:v>
                </c:pt>
                <c:pt idx="21126">
                  <c:v>4.5376500000000002</c:v>
                </c:pt>
                <c:pt idx="21127">
                  <c:v>3.2852899999999998</c:v>
                </c:pt>
                <c:pt idx="21128">
                  <c:v>4.0164400000000002</c:v>
                </c:pt>
                <c:pt idx="21129">
                  <c:v>7.9403499999999996</c:v>
                </c:pt>
                <c:pt idx="21130">
                  <c:v>6.7542499999999999</c:v>
                </c:pt>
                <c:pt idx="21131">
                  <c:v>6.0793100000000004</c:v>
                </c:pt>
                <c:pt idx="21132">
                  <c:v>6.0592699999999997</c:v>
                </c:pt>
                <c:pt idx="21133">
                  <c:v>3.2806999999999999</c:v>
                </c:pt>
                <c:pt idx="21134">
                  <c:v>6.5099400000000003</c:v>
                </c:pt>
                <c:pt idx="21135">
                  <c:v>6.0368700000000004</c:v>
                </c:pt>
                <c:pt idx="21136">
                  <c:v>3.5878100000000002</c:v>
                </c:pt>
                <c:pt idx="21137">
                  <c:v>7.2223699999999997</c:v>
                </c:pt>
                <c:pt idx="21138">
                  <c:v>5.4346500000000004</c:v>
                </c:pt>
                <c:pt idx="21139">
                  <c:v>4.3915800000000003</c:v>
                </c:pt>
                <c:pt idx="21140">
                  <c:v>6.5064599999999997</c:v>
                </c:pt>
                <c:pt idx="21141">
                  <c:v>6.0225999999999997</c:v>
                </c:pt>
                <c:pt idx="21142">
                  <c:v>6.4151600000000002</c:v>
                </c:pt>
                <c:pt idx="21143">
                  <c:v>4.2803800000000001</c:v>
                </c:pt>
                <c:pt idx="21144">
                  <c:v>8.0309100000000004</c:v>
                </c:pt>
                <c:pt idx="21145">
                  <c:v>8.0403900000000004</c:v>
                </c:pt>
                <c:pt idx="21146">
                  <c:v>7.3241800000000001</c:v>
                </c:pt>
                <c:pt idx="21147">
                  <c:v>6.4685300000000003</c:v>
                </c:pt>
                <c:pt idx="21148">
                  <c:v>3.1939700000000002</c:v>
                </c:pt>
                <c:pt idx="21149">
                  <c:v>3.0802399999999999</c:v>
                </c:pt>
                <c:pt idx="21150">
                  <c:v>8.0947499999999994</c:v>
                </c:pt>
                <c:pt idx="21151">
                  <c:v>4.56175</c:v>
                </c:pt>
                <c:pt idx="21152">
                  <c:v>7.7044199999999998</c:v>
                </c:pt>
                <c:pt idx="21153">
                  <c:v>2.7811900000000001</c:v>
                </c:pt>
                <c:pt idx="21154">
                  <c:v>3.5577000000000001</c:v>
                </c:pt>
                <c:pt idx="21155">
                  <c:v>4.51084</c:v>
                </c:pt>
                <c:pt idx="21156">
                  <c:v>8.0553399999999993</c:v>
                </c:pt>
                <c:pt idx="21157">
                  <c:v>2.6246900000000002</c:v>
                </c:pt>
                <c:pt idx="21158">
                  <c:v>8.7338199999999997</c:v>
                </c:pt>
                <c:pt idx="21159">
                  <c:v>6.4992099999999997</c:v>
                </c:pt>
                <c:pt idx="21160">
                  <c:v>5.91533</c:v>
                </c:pt>
                <c:pt idx="21161">
                  <c:v>5.0071000000000003</c:v>
                </c:pt>
                <c:pt idx="21162">
                  <c:v>7.7199200000000001</c:v>
                </c:pt>
                <c:pt idx="21163">
                  <c:v>7.1916500000000001</c:v>
                </c:pt>
                <c:pt idx="21164">
                  <c:v>7.9445100000000002</c:v>
                </c:pt>
                <c:pt idx="21165">
                  <c:v>3.67353</c:v>
                </c:pt>
                <c:pt idx="21166">
                  <c:v>4.7247199999999996</c:v>
                </c:pt>
                <c:pt idx="21167">
                  <c:v>2.6256699999999999</c:v>
                </c:pt>
                <c:pt idx="21168">
                  <c:v>8.2261600000000001</c:v>
                </c:pt>
                <c:pt idx="21169">
                  <c:v>5.5078899999999997</c:v>
                </c:pt>
                <c:pt idx="21170">
                  <c:v>5.1991100000000001</c:v>
                </c:pt>
                <c:pt idx="21171">
                  <c:v>6.3170299999999999</c:v>
                </c:pt>
                <c:pt idx="21172">
                  <c:v>2.6413700000000002</c:v>
                </c:pt>
                <c:pt idx="21173">
                  <c:v>2.5636100000000002</c:v>
                </c:pt>
                <c:pt idx="21174">
                  <c:v>5.1615500000000001</c:v>
                </c:pt>
                <c:pt idx="21175">
                  <c:v>3.6457299999999999</c:v>
                </c:pt>
                <c:pt idx="21176">
                  <c:v>4.4739800000000001</c:v>
                </c:pt>
                <c:pt idx="21177">
                  <c:v>8.7619299999999996</c:v>
                </c:pt>
                <c:pt idx="21178">
                  <c:v>5.3769099999999996</c:v>
                </c:pt>
                <c:pt idx="21179">
                  <c:v>4.2917899999999998</c:v>
                </c:pt>
                <c:pt idx="21180">
                  <c:v>7.7199200000000001</c:v>
                </c:pt>
                <c:pt idx="21181">
                  <c:v>7.7405600000000003</c:v>
                </c:pt>
                <c:pt idx="21182">
                  <c:v>7.51884</c:v>
                </c:pt>
                <c:pt idx="21183">
                  <c:v>6.2333400000000001</c:v>
                </c:pt>
                <c:pt idx="21184">
                  <c:v>2.3268399999999998</c:v>
                </c:pt>
                <c:pt idx="21185">
                  <c:v>4.11768</c:v>
                </c:pt>
                <c:pt idx="21186">
                  <c:v>5.12547</c:v>
                </c:pt>
                <c:pt idx="21187">
                  <c:v>6.4809900000000003</c:v>
                </c:pt>
                <c:pt idx="21188">
                  <c:v>4.1806900000000002</c:v>
                </c:pt>
                <c:pt idx="21189">
                  <c:v>3.6874600000000002</c:v>
                </c:pt>
                <c:pt idx="21190">
                  <c:v>6.0084</c:v>
                </c:pt>
                <c:pt idx="21191">
                  <c:v>5.7937799999999999</c:v>
                </c:pt>
                <c:pt idx="21192">
                  <c:v>5.8748399999999998</c:v>
                </c:pt>
                <c:pt idx="21193">
                  <c:v>4.2174500000000004</c:v>
                </c:pt>
                <c:pt idx="21194">
                  <c:v>7.6307999999999998</c:v>
                </c:pt>
                <c:pt idx="21195">
                  <c:v>8.5548000000000002</c:v>
                </c:pt>
                <c:pt idx="21196">
                  <c:v>3.2366199999999998</c:v>
                </c:pt>
                <c:pt idx="21197">
                  <c:v>4.0561400000000001</c:v>
                </c:pt>
                <c:pt idx="21198">
                  <c:v>8.3663600000000002</c:v>
                </c:pt>
                <c:pt idx="21199">
                  <c:v>2.85297</c:v>
                </c:pt>
                <c:pt idx="21200">
                  <c:v>3.7474699999999999</c:v>
                </c:pt>
                <c:pt idx="21201">
                  <c:v>4.3407400000000003</c:v>
                </c:pt>
                <c:pt idx="21202">
                  <c:v>4.6124400000000003</c:v>
                </c:pt>
                <c:pt idx="21203">
                  <c:v>5.7326699999999997</c:v>
                </c:pt>
                <c:pt idx="21204">
                  <c:v>4.86761</c:v>
                </c:pt>
                <c:pt idx="21205">
                  <c:v>2.5521500000000001</c:v>
                </c:pt>
                <c:pt idx="21206">
                  <c:v>6.0880099999999997</c:v>
                </c:pt>
                <c:pt idx="21207">
                  <c:v>4.2222999999999997</c:v>
                </c:pt>
                <c:pt idx="21208">
                  <c:v>7.2319500000000003</c:v>
                </c:pt>
                <c:pt idx="21209">
                  <c:v>6.6022100000000004</c:v>
                </c:pt>
                <c:pt idx="21210">
                  <c:v>4.1246299999999998</c:v>
                </c:pt>
                <c:pt idx="21211">
                  <c:v>6.0874800000000002</c:v>
                </c:pt>
                <c:pt idx="21212">
                  <c:v>3.8026300000000002</c:v>
                </c:pt>
                <c:pt idx="21213">
                  <c:v>7.9134799999999998</c:v>
                </c:pt>
                <c:pt idx="21214">
                  <c:v>4.2360600000000002</c:v>
                </c:pt>
                <c:pt idx="21215">
                  <c:v>5.9118300000000001</c:v>
                </c:pt>
                <c:pt idx="21216">
                  <c:v>4.2549299999999999</c:v>
                </c:pt>
                <c:pt idx="21217">
                  <c:v>6.0429000000000004</c:v>
                </c:pt>
                <c:pt idx="21218">
                  <c:v>2.6985000000000001</c:v>
                </c:pt>
                <c:pt idx="21219">
                  <c:v>6.02311</c:v>
                </c:pt>
                <c:pt idx="21220">
                  <c:v>6.9453300000000002</c:v>
                </c:pt>
                <c:pt idx="21221">
                  <c:v>3.11015</c:v>
                </c:pt>
                <c:pt idx="21222">
                  <c:v>5.3468799999999996</c:v>
                </c:pt>
                <c:pt idx="21223">
                  <c:v>5.0435499999999998</c:v>
                </c:pt>
                <c:pt idx="21224">
                  <c:v>3.9052099999999998</c:v>
                </c:pt>
                <c:pt idx="21225">
                  <c:v>2.14757</c:v>
                </c:pt>
                <c:pt idx="21226">
                  <c:v>6.6084800000000001</c:v>
                </c:pt>
                <c:pt idx="21227">
                  <c:v>2.5666600000000002</c:v>
                </c:pt>
                <c:pt idx="21228">
                  <c:v>6.5431499999999998</c:v>
                </c:pt>
                <c:pt idx="21229">
                  <c:v>3.9800399999999998</c:v>
                </c:pt>
                <c:pt idx="21230">
                  <c:v>8.08643</c:v>
                </c:pt>
                <c:pt idx="21231">
                  <c:v>4.7565600000000003</c:v>
                </c:pt>
                <c:pt idx="21232">
                  <c:v>4.6090200000000001</c:v>
                </c:pt>
                <c:pt idx="21233">
                  <c:v>3.9843299999999999</c:v>
                </c:pt>
                <c:pt idx="21234">
                  <c:v>6.7441199999999997</c:v>
                </c:pt>
                <c:pt idx="21235">
                  <c:v>4.9996299999999998</c:v>
                </c:pt>
                <c:pt idx="21236">
                  <c:v>5.4574100000000003</c:v>
                </c:pt>
                <c:pt idx="21237">
                  <c:v>5.82925</c:v>
                </c:pt>
                <c:pt idx="21238">
                  <c:v>5.99465</c:v>
                </c:pt>
                <c:pt idx="21239">
                  <c:v>4.9740700000000002</c:v>
                </c:pt>
                <c:pt idx="21240">
                  <c:v>6.1453499999999996</c:v>
                </c:pt>
                <c:pt idx="21241">
                  <c:v>2.9655499999999999</c:v>
                </c:pt>
                <c:pt idx="21242">
                  <c:v>8.50868</c:v>
                </c:pt>
                <c:pt idx="21243">
                  <c:v>5.4709899999999996</c:v>
                </c:pt>
                <c:pt idx="21244">
                  <c:v>5.4320000000000004</c:v>
                </c:pt>
                <c:pt idx="21245">
                  <c:v>5.2069599999999996</c:v>
                </c:pt>
                <c:pt idx="21246">
                  <c:v>4.9561999999999999</c:v>
                </c:pt>
                <c:pt idx="21247">
                  <c:v>3.3042099999999999</c:v>
                </c:pt>
                <c:pt idx="21248">
                  <c:v>4.1763199999999996</c:v>
                </c:pt>
                <c:pt idx="21249">
                  <c:v>4.4739800000000001</c:v>
                </c:pt>
                <c:pt idx="21250">
                  <c:v>5.7991099999999998</c:v>
                </c:pt>
                <c:pt idx="21251">
                  <c:v>3.24851</c:v>
                </c:pt>
                <c:pt idx="21252">
                  <c:v>6.5385400000000002</c:v>
                </c:pt>
                <c:pt idx="21253">
                  <c:v>4.1440099999999997</c:v>
                </c:pt>
                <c:pt idx="21254">
                  <c:v>6.05288</c:v>
                </c:pt>
                <c:pt idx="21255">
                  <c:v>3.8572899999999999</c:v>
                </c:pt>
                <c:pt idx="21256">
                  <c:v>6.4665400000000002</c:v>
                </c:pt>
                <c:pt idx="21257">
                  <c:v>4.74688</c:v>
                </c:pt>
                <c:pt idx="21258">
                  <c:v>5.0439299999999996</c:v>
                </c:pt>
                <c:pt idx="21259">
                  <c:v>3.39445</c:v>
                </c:pt>
                <c:pt idx="21260">
                  <c:v>4.5632200000000003</c:v>
                </c:pt>
                <c:pt idx="21261">
                  <c:v>4.6598100000000002</c:v>
                </c:pt>
                <c:pt idx="21262">
                  <c:v>5.2321200000000001</c:v>
                </c:pt>
                <c:pt idx="21263">
                  <c:v>3.9458000000000002</c:v>
                </c:pt>
                <c:pt idx="21264">
                  <c:v>4.8300799999999997</c:v>
                </c:pt>
                <c:pt idx="21265">
                  <c:v>4.49472</c:v>
                </c:pt>
                <c:pt idx="21266">
                  <c:v>4.9805900000000003</c:v>
                </c:pt>
                <c:pt idx="21267">
                  <c:v>3.5876700000000001</c:v>
                </c:pt>
                <c:pt idx="21268">
                  <c:v>8.1152800000000003</c:v>
                </c:pt>
                <c:pt idx="21269">
                  <c:v>2.1915800000000001</c:v>
                </c:pt>
                <c:pt idx="21270">
                  <c:v>3.9879099999999998</c:v>
                </c:pt>
                <c:pt idx="21271">
                  <c:v>6.5985199999999997</c:v>
                </c:pt>
                <c:pt idx="21272">
                  <c:v>3.7418800000000001</c:v>
                </c:pt>
                <c:pt idx="21273">
                  <c:v>6.2523400000000002</c:v>
                </c:pt>
                <c:pt idx="21274">
                  <c:v>8.6214700000000004</c:v>
                </c:pt>
                <c:pt idx="21275">
                  <c:v>6.9935</c:v>
                </c:pt>
                <c:pt idx="21276">
                  <c:v>5.9923900000000003</c:v>
                </c:pt>
                <c:pt idx="21277">
                  <c:v>4.7488299999999999</c:v>
                </c:pt>
                <c:pt idx="21278">
                  <c:v>9.9000699999999995</c:v>
                </c:pt>
                <c:pt idx="21279">
                  <c:v>8.3305299999999995</c:v>
                </c:pt>
                <c:pt idx="21280">
                  <c:v>4.9927200000000003</c:v>
                </c:pt>
                <c:pt idx="21281">
                  <c:v>7.38971</c:v>
                </c:pt>
                <c:pt idx="21282">
                  <c:v>5.5938400000000001</c:v>
                </c:pt>
                <c:pt idx="21283">
                  <c:v>5.9042000000000003</c:v>
                </c:pt>
                <c:pt idx="21284">
                  <c:v>7.4748000000000001</c:v>
                </c:pt>
                <c:pt idx="21285">
                  <c:v>4.7812799999999998</c:v>
                </c:pt>
                <c:pt idx="21286">
                  <c:v>2.6467200000000002</c:v>
                </c:pt>
                <c:pt idx="21287">
                  <c:v>5.9546799999999998</c:v>
                </c:pt>
                <c:pt idx="21288">
                  <c:v>4.8455000000000004</c:v>
                </c:pt>
                <c:pt idx="21289">
                  <c:v>7.1408300000000002</c:v>
                </c:pt>
                <c:pt idx="21290">
                  <c:v>4.3491900000000001</c:v>
                </c:pt>
                <c:pt idx="21291">
                  <c:v>5.9536600000000002</c:v>
                </c:pt>
                <c:pt idx="21292">
                  <c:v>4.8403999999999998</c:v>
                </c:pt>
                <c:pt idx="21293">
                  <c:v>7.8882599999999998</c:v>
                </c:pt>
                <c:pt idx="21294">
                  <c:v>4.7552300000000001</c:v>
                </c:pt>
                <c:pt idx="21295">
                  <c:v>3.6921400000000002</c:v>
                </c:pt>
                <c:pt idx="21296">
                  <c:v>6.0825699999999996</c:v>
                </c:pt>
                <c:pt idx="21297">
                  <c:v>6.66723</c:v>
                </c:pt>
                <c:pt idx="21298">
                  <c:v>6.3428100000000001</c:v>
                </c:pt>
                <c:pt idx="21299">
                  <c:v>2.4070900000000002</c:v>
                </c:pt>
                <c:pt idx="21300">
                  <c:v>5.0246599999999999</c:v>
                </c:pt>
                <c:pt idx="21301">
                  <c:v>7.0709099999999996</c:v>
                </c:pt>
                <c:pt idx="21302">
                  <c:v>5.4797000000000002</c:v>
                </c:pt>
                <c:pt idx="21303">
                  <c:v>5.9915200000000004</c:v>
                </c:pt>
                <c:pt idx="21304">
                  <c:v>3.6361300000000001</c:v>
                </c:pt>
                <c:pt idx="21305">
                  <c:v>3.3226900000000001</c:v>
                </c:pt>
                <c:pt idx="21306">
                  <c:v>4.3242399999999996</c:v>
                </c:pt>
                <c:pt idx="21307">
                  <c:v>6.1467499999999999</c:v>
                </c:pt>
                <c:pt idx="21308">
                  <c:v>5.9399699999999998</c:v>
                </c:pt>
                <c:pt idx="21309">
                  <c:v>4.2902399999999998</c:v>
                </c:pt>
                <c:pt idx="21310">
                  <c:v>5.0387300000000002</c:v>
                </c:pt>
                <c:pt idx="21311">
                  <c:v>5.9175300000000002</c:v>
                </c:pt>
                <c:pt idx="21312">
                  <c:v>4.8594999999999997</c:v>
                </c:pt>
                <c:pt idx="21313">
                  <c:v>6.8813800000000001</c:v>
                </c:pt>
                <c:pt idx="21314">
                  <c:v>8.6470300000000009</c:v>
                </c:pt>
                <c:pt idx="21315">
                  <c:v>4.3933900000000001</c:v>
                </c:pt>
                <c:pt idx="21316">
                  <c:v>3.5463300000000002</c:v>
                </c:pt>
                <c:pt idx="21317">
                  <c:v>5.1009200000000003</c:v>
                </c:pt>
                <c:pt idx="21318">
                  <c:v>7.3265599999999997</c:v>
                </c:pt>
                <c:pt idx="21319">
                  <c:v>8.0652200000000001</c:v>
                </c:pt>
                <c:pt idx="21320">
                  <c:v>5.3174599999999996</c:v>
                </c:pt>
                <c:pt idx="21321">
                  <c:v>4.3422000000000001</c:v>
                </c:pt>
                <c:pt idx="21322">
                  <c:v>6.7487599999999999</c:v>
                </c:pt>
                <c:pt idx="21323">
                  <c:v>4.1082400000000003</c:v>
                </c:pt>
                <c:pt idx="21324">
                  <c:v>6.0240999999999998</c:v>
                </c:pt>
                <c:pt idx="21325">
                  <c:v>3.7960500000000001</c:v>
                </c:pt>
                <c:pt idx="21326">
                  <c:v>4.0819999999999999</c:v>
                </c:pt>
                <c:pt idx="21327">
                  <c:v>5.4736900000000004</c:v>
                </c:pt>
                <c:pt idx="21328">
                  <c:v>4.86747</c:v>
                </c:pt>
                <c:pt idx="21329">
                  <c:v>5.0311500000000002</c:v>
                </c:pt>
                <c:pt idx="21330">
                  <c:v>4.6783900000000003</c:v>
                </c:pt>
                <c:pt idx="21331">
                  <c:v>3.6182699999999999</c:v>
                </c:pt>
                <c:pt idx="21332">
                  <c:v>4.2902800000000001</c:v>
                </c:pt>
                <c:pt idx="21333">
                  <c:v>5.8418400000000004</c:v>
                </c:pt>
                <c:pt idx="21334">
                  <c:v>2.8655200000000001</c:v>
                </c:pt>
                <c:pt idx="21335">
                  <c:v>4.1144499999999997</c:v>
                </c:pt>
                <c:pt idx="21336">
                  <c:v>9.4310799999999997</c:v>
                </c:pt>
                <c:pt idx="21337">
                  <c:v>2.8941699999999999</c:v>
                </c:pt>
                <c:pt idx="21338">
                  <c:v>3.4866299999999999</c:v>
                </c:pt>
                <c:pt idx="21339">
                  <c:v>5.1841999999999997</c:v>
                </c:pt>
                <c:pt idx="21340">
                  <c:v>2.96428</c:v>
                </c:pt>
                <c:pt idx="21341">
                  <c:v>3.5713599999999999</c:v>
                </c:pt>
                <c:pt idx="21342">
                  <c:v>3.5259800000000001</c:v>
                </c:pt>
                <c:pt idx="21343">
                  <c:v>4.1338100000000004</c:v>
                </c:pt>
                <c:pt idx="21344">
                  <c:v>5.0669199999999996</c:v>
                </c:pt>
                <c:pt idx="21345">
                  <c:v>2.4553099999999999</c:v>
                </c:pt>
                <c:pt idx="21346">
                  <c:v>8.8670000000000009</c:v>
                </c:pt>
                <c:pt idx="21347">
                  <c:v>4.7791300000000003</c:v>
                </c:pt>
                <c:pt idx="21348">
                  <c:v>4.5130299999999997</c:v>
                </c:pt>
                <c:pt idx="21349">
                  <c:v>2.6977000000000002</c:v>
                </c:pt>
                <c:pt idx="21350">
                  <c:v>7.5095400000000003</c:v>
                </c:pt>
                <c:pt idx="21351">
                  <c:v>6.2973100000000004</c:v>
                </c:pt>
                <c:pt idx="21352">
                  <c:v>4.81264</c:v>
                </c:pt>
                <c:pt idx="21353">
                  <c:v>5.6479799999999996</c:v>
                </c:pt>
                <c:pt idx="21354">
                  <c:v>4.0200500000000003</c:v>
                </c:pt>
                <c:pt idx="21355">
                  <c:v>3.34483</c:v>
                </c:pt>
                <c:pt idx="21356">
                  <c:v>5.0669599999999999</c:v>
                </c:pt>
                <c:pt idx="21357">
                  <c:v>5.2363999999999997</c:v>
                </c:pt>
                <c:pt idx="21358">
                  <c:v>5.0590000000000002</c:v>
                </c:pt>
                <c:pt idx="21359">
                  <c:v>6.1955600000000004</c:v>
                </c:pt>
                <c:pt idx="21360">
                  <c:v>6.5143300000000002</c:v>
                </c:pt>
                <c:pt idx="21361">
                  <c:v>5.1488699999999996</c:v>
                </c:pt>
                <c:pt idx="21362">
                  <c:v>2.7972800000000002</c:v>
                </c:pt>
                <c:pt idx="21363">
                  <c:v>3.4432</c:v>
                </c:pt>
                <c:pt idx="21364">
                  <c:v>6.5504800000000003</c:v>
                </c:pt>
                <c:pt idx="21365">
                  <c:v>4.16296</c:v>
                </c:pt>
                <c:pt idx="21366">
                  <c:v>3.5892300000000001</c:v>
                </c:pt>
                <c:pt idx="21367">
                  <c:v>5.8957800000000002</c:v>
                </c:pt>
                <c:pt idx="21368">
                  <c:v>6.1561599999999999</c:v>
                </c:pt>
                <c:pt idx="21369">
                  <c:v>3.7098</c:v>
                </c:pt>
                <c:pt idx="21370">
                  <c:v>3.7662499999999999</c:v>
                </c:pt>
                <c:pt idx="21371">
                  <c:v>3.1443599999999998</c:v>
                </c:pt>
                <c:pt idx="21372">
                  <c:v>2.7960400000000001</c:v>
                </c:pt>
                <c:pt idx="21373">
                  <c:v>5.4843000000000002</c:v>
                </c:pt>
                <c:pt idx="21374">
                  <c:v>5.1712999999999996</c:v>
                </c:pt>
                <c:pt idx="21375">
                  <c:v>2.9594</c:v>
                </c:pt>
                <c:pt idx="21376">
                  <c:v>5.4457000000000004</c:v>
                </c:pt>
                <c:pt idx="21377">
                  <c:v>2.8355800000000002</c:v>
                </c:pt>
                <c:pt idx="21378">
                  <c:v>5.9088399999999996</c:v>
                </c:pt>
                <c:pt idx="21379">
                  <c:v>6.6102800000000004</c:v>
                </c:pt>
                <c:pt idx="21380">
                  <c:v>9.8844100000000008</c:v>
                </c:pt>
                <c:pt idx="21381">
                  <c:v>1.91018</c:v>
                </c:pt>
                <c:pt idx="21382">
                  <c:v>5.3271100000000002</c:v>
                </c:pt>
                <c:pt idx="21383">
                  <c:v>5.4722099999999996</c:v>
                </c:pt>
                <c:pt idx="21384">
                  <c:v>5.58948</c:v>
                </c:pt>
                <c:pt idx="21385">
                  <c:v>4.56785</c:v>
                </c:pt>
                <c:pt idx="21386">
                  <c:v>3.8583099999999999</c:v>
                </c:pt>
                <c:pt idx="21387">
                  <c:v>4.0776300000000001</c:v>
                </c:pt>
                <c:pt idx="21388">
                  <c:v>2.3947099999999999</c:v>
                </c:pt>
                <c:pt idx="21389">
                  <c:v>5.7317999999999998</c:v>
                </c:pt>
                <c:pt idx="21390">
                  <c:v>3.4390900000000002</c:v>
                </c:pt>
                <c:pt idx="21391">
                  <c:v>2.4948999999999999</c:v>
                </c:pt>
                <c:pt idx="21392">
                  <c:v>7.4394099999999996</c:v>
                </c:pt>
                <c:pt idx="21393">
                  <c:v>7.0921799999999999</c:v>
                </c:pt>
                <c:pt idx="21394">
                  <c:v>7.3401500000000004</c:v>
                </c:pt>
                <c:pt idx="21395">
                  <c:v>5.39229</c:v>
                </c:pt>
                <c:pt idx="21396">
                  <c:v>2.2183899999999999</c:v>
                </c:pt>
                <c:pt idx="21397">
                  <c:v>2.6974</c:v>
                </c:pt>
                <c:pt idx="21398">
                  <c:v>4.3730799999999999</c:v>
                </c:pt>
                <c:pt idx="21399">
                  <c:v>4.9511099999999999</c:v>
                </c:pt>
                <c:pt idx="21400">
                  <c:v>3.3955299999999999</c:v>
                </c:pt>
                <c:pt idx="21401">
                  <c:v>9.0577100000000002</c:v>
                </c:pt>
                <c:pt idx="21402">
                  <c:v>5.0726399999999998</c:v>
                </c:pt>
                <c:pt idx="21403">
                  <c:v>5.6870099999999999</c:v>
                </c:pt>
                <c:pt idx="21404">
                  <c:v>6.98651</c:v>
                </c:pt>
                <c:pt idx="21405">
                  <c:v>6.9953799999999999</c:v>
                </c:pt>
                <c:pt idx="21406">
                  <c:v>3.1361500000000002</c:v>
                </c:pt>
                <c:pt idx="21407">
                  <c:v>4.0596699999999997</c:v>
                </c:pt>
                <c:pt idx="21408">
                  <c:v>3.2653599999999998</c:v>
                </c:pt>
                <c:pt idx="21409">
                  <c:v>4.3735499999999998</c:v>
                </c:pt>
                <c:pt idx="21410">
                  <c:v>4.0686900000000001</c:v>
                </c:pt>
                <c:pt idx="21411">
                  <c:v>10.298400000000001</c:v>
                </c:pt>
                <c:pt idx="21412">
                  <c:v>5.0424600000000002</c:v>
                </c:pt>
                <c:pt idx="21413">
                  <c:v>5.13591</c:v>
                </c:pt>
                <c:pt idx="21414">
                  <c:v>2.1990099999999999</c:v>
                </c:pt>
                <c:pt idx="21415">
                  <c:v>3.22349</c:v>
                </c:pt>
                <c:pt idx="21416">
                  <c:v>2.9971000000000001</c:v>
                </c:pt>
                <c:pt idx="21417">
                  <c:v>7.9196999999999997</c:v>
                </c:pt>
                <c:pt idx="21418">
                  <c:v>4.3622899999999998</c:v>
                </c:pt>
                <c:pt idx="21419">
                  <c:v>5.4473700000000003</c:v>
                </c:pt>
                <c:pt idx="21420">
                  <c:v>3.0011800000000002</c:v>
                </c:pt>
                <c:pt idx="21421">
                  <c:v>4.1444400000000003</c:v>
                </c:pt>
                <c:pt idx="21422">
                  <c:v>4.4936800000000003</c:v>
                </c:pt>
                <c:pt idx="21423">
                  <c:v>4.4934900000000004</c:v>
                </c:pt>
                <c:pt idx="21424">
                  <c:v>3.7662499999999999</c:v>
                </c:pt>
                <c:pt idx="21425">
                  <c:v>8.5182099999999998</c:v>
                </c:pt>
                <c:pt idx="21426">
                  <c:v>7.4566100000000004</c:v>
                </c:pt>
                <c:pt idx="21427">
                  <c:v>5.9175300000000002</c:v>
                </c:pt>
                <c:pt idx="21428">
                  <c:v>5.94604</c:v>
                </c:pt>
                <c:pt idx="21429">
                  <c:v>3.3367300000000002</c:v>
                </c:pt>
                <c:pt idx="21430">
                  <c:v>4.9292699999999998</c:v>
                </c:pt>
                <c:pt idx="21431">
                  <c:v>3.8957600000000001</c:v>
                </c:pt>
                <c:pt idx="21432">
                  <c:v>3.7662499999999999</c:v>
                </c:pt>
                <c:pt idx="21433">
                  <c:v>3.4589400000000001</c:v>
                </c:pt>
                <c:pt idx="21434">
                  <c:v>6.4501299999999997</c:v>
                </c:pt>
                <c:pt idx="21435">
                  <c:v>2.3839800000000002</c:v>
                </c:pt>
                <c:pt idx="21436">
                  <c:v>5.3233499999999996</c:v>
                </c:pt>
                <c:pt idx="21437">
                  <c:v>3.6205500000000002</c:v>
                </c:pt>
                <c:pt idx="21438">
                  <c:v>3.1087899999999999</c:v>
                </c:pt>
                <c:pt idx="21439">
                  <c:v>3.7123400000000002</c:v>
                </c:pt>
                <c:pt idx="21440">
                  <c:v>4.4627800000000004</c:v>
                </c:pt>
                <c:pt idx="21441">
                  <c:v>3.9441899999999999</c:v>
                </c:pt>
                <c:pt idx="21442">
                  <c:v>4.5560200000000002</c:v>
                </c:pt>
                <c:pt idx="21443">
                  <c:v>7.23705</c:v>
                </c:pt>
                <c:pt idx="21444">
                  <c:v>2.1626099999999999</c:v>
                </c:pt>
                <c:pt idx="21445">
                  <c:v>4.6734799999999996</c:v>
                </c:pt>
                <c:pt idx="21446">
                  <c:v>5.1056499999999998</c:v>
                </c:pt>
                <c:pt idx="21447">
                  <c:v>6.3092100000000002</c:v>
                </c:pt>
              </c:numCache>
            </c:numRef>
          </c:xVal>
          <c:yVal>
            <c:numRef>
              <c:f>Sheet1!$B$2:$B$21449</c:f>
              <c:numCache>
                <c:formatCode>0.000000</c:formatCode>
                <c:ptCount val="21448"/>
                <c:pt idx="0">
                  <c:v>3.8726500000000001</c:v>
                </c:pt>
                <c:pt idx="1">
                  <c:v>6.7709200000000003</c:v>
                </c:pt>
                <c:pt idx="2">
                  <c:v>6.2782299999999998</c:v>
                </c:pt>
                <c:pt idx="3">
                  <c:v>5.5959300000000001</c:v>
                </c:pt>
                <c:pt idx="4">
                  <c:v>7.77536</c:v>
                </c:pt>
                <c:pt idx="5">
                  <c:v>7.0529299999999999</c:v>
                </c:pt>
                <c:pt idx="6">
                  <c:v>4.9591900000000004</c:v>
                </c:pt>
                <c:pt idx="7">
                  <c:v>5.8283699999999996</c:v>
                </c:pt>
                <c:pt idx="8">
                  <c:v>5.91493</c:v>
                </c:pt>
                <c:pt idx="9">
                  <c:v>5.0449900000000003</c:v>
                </c:pt>
                <c:pt idx="10">
                  <c:v>6.5423</c:v>
                </c:pt>
                <c:pt idx="11">
                  <c:v>6.2353100000000001</c:v>
                </c:pt>
                <c:pt idx="12">
                  <c:v>4.0608399999999998</c:v>
                </c:pt>
                <c:pt idx="13">
                  <c:v>5.4435599999999997</c:v>
                </c:pt>
                <c:pt idx="14">
                  <c:v>6.5826599999999997</c:v>
                </c:pt>
                <c:pt idx="15">
                  <c:v>3.4977499999999999</c:v>
                </c:pt>
                <c:pt idx="16">
                  <c:v>5.81229</c:v>
                </c:pt>
                <c:pt idx="17">
                  <c:v>5.8020199999999997</c:v>
                </c:pt>
                <c:pt idx="18">
                  <c:v>4.4058900000000003</c:v>
                </c:pt>
                <c:pt idx="19">
                  <c:v>6.90191</c:v>
                </c:pt>
                <c:pt idx="20">
                  <c:v>5.8666700000000001</c:v>
                </c:pt>
                <c:pt idx="21">
                  <c:v>3.7334100000000001</c:v>
                </c:pt>
                <c:pt idx="22">
                  <c:v>7.3390500000000003</c:v>
                </c:pt>
                <c:pt idx="23">
                  <c:v>7.1876499999999997</c:v>
                </c:pt>
                <c:pt idx="24">
                  <c:v>4.2670899999999996</c:v>
                </c:pt>
                <c:pt idx="25">
                  <c:v>5.0956900000000003</c:v>
                </c:pt>
                <c:pt idx="26">
                  <c:v>5.9034300000000002</c:v>
                </c:pt>
                <c:pt idx="27">
                  <c:v>7.6374899999999997</c:v>
                </c:pt>
                <c:pt idx="28">
                  <c:v>5.0846900000000002</c:v>
                </c:pt>
                <c:pt idx="29">
                  <c:v>3.9127000000000001</c:v>
                </c:pt>
                <c:pt idx="30">
                  <c:v>6.8098200000000002</c:v>
                </c:pt>
                <c:pt idx="31">
                  <c:v>5.1801899999999996</c:v>
                </c:pt>
                <c:pt idx="32">
                  <c:v>3.4635400000000001</c:v>
                </c:pt>
                <c:pt idx="33">
                  <c:v>6.1985700000000001</c:v>
                </c:pt>
                <c:pt idx="34">
                  <c:v>5.8183100000000003</c:v>
                </c:pt>
                <c:pt idx="35">
                  <c:v>6.3271199999999999</c:v>
                </c:pt>
                <c:pt idx="36">
                  <c:v>5.5140700000000002</c:v>
                </c:pt>
                <c:pt idx="37">
                  <c:v>7.6981599999999997</c:v>
                </c:pt>
                <c:pt idx="38">
                  <c:v>4.1192200000000003</c:v>
                </c:pt>
                <c:pt idx="39">
                  <c:v>4.0927100000000003</c:v>
                </c:pt>
                <c:pt idx="40">
                  <c:v>5.7340999999999998</c:v>
                </c:pt>
                <c:pt idx="41">
                  <c:v>4.4779900000000001</c:v>
                </c:pt>
                <c:pt idx="42">
                  <c:v>7.9074299999999997</c:v>
                </c:pt>
                <c:pt idx="43">
                  <c:v>7.5814000000000004</c:v>
                </c:pt>
                <c:pt idx="44">
                  <c:v>7.3039699999999996</c:v>
                </c:pt>
                <c:pt idx="45">
                  <c:v>9.1842699999999997</c:v>
                </c:pt>
                <c:pt idx="46">
                  <c:v>4.7747200000000003</c:v>
                </c:pt>
                <c:pt idx="47">
                  <c:v>8.1565799999999999</c:v>
                </c:pt>
                <c:pt idx="48">
                  <c:v>3.4399500000000001</c:v>
                </c:pt>
                <c:pt idx="49">
                  <c:v>4.6391</c:v>
                </c:pt>
                <c:pt idx="50">
                  <c:v>6.4292800000000003</c:v>
                </c:pt>
                <c:pt idx="51">
                  <c:v>5.2576499999999999</c:v>
                </c:pt>
                <c:pt idx="52">
                  <c:v>7.0688300000000002</c:v>
                </c:pt>
                <c:pt idx="53">
                  <c:v>6.8124700000000002</c:v>
                </c:pt>
                <c:pt idx="54">
                  <c:v>3.4588299999999998</c:v>
                </c:pt>
                <c:pt idx="55">
                  <c:v>3.5270800000000002</c:v>
                </c:pt>
                <c:pt idx="56">
                  <c:v>8.1258499999999998</c:v>
                </c:pt>
                <c:pt idx="57">
                  <c:v>6.0055899999999998</c:v>
                </c:pt>
                <c:pt idx="58">
                  <c:v>7.6081799999999999</c:v>
                </c:pt>
                <c:pt idx="59">
                  <c:v>5.0380200000000004</c:v>
                </c:pt>
                <c:pt idx="60">
                  <c:v>6.3121900000000002</c:v>
                </c:pt>
                <c:pt idx="61">
                  <c:v>8.4930000000000003</c:v>
                </c:pt>
                <c:pt idx="62">
                  <c:v>5.1827500000000004</c:v>
                </c:pt>
                <c:pt idx="63">
                  <c:v>7.6399400000000002</c:v>
                </c:pt>
                <c:pt idx="64">
                  <c:v>6.4168399999999997</c:v>
                </c:pt>
                <c:pt idx="65">
                  <c:v>5.8971999999999998</c:v>
                </c:pt>
                <c:pt idx="66">
                  <c:v>6.0675299999999996</c:v>
                </c:pt>
                <c:pt idx="67">
                  <c:v>5.2206099999999998</c:v>
                </c:pt>
                <c:pt idx="68">
                  <c:v>6.6836700000000002</c:v>
                </c:pt>
                <c:pt idx="69">
                  <c:v>6.0124500000000003</c:v>
                </c:pt>
                <c:pt idx="70">
                  <c:v>7.4224399999999999</c:v>
                </c:pt>
                <c:pt idx="71">
                  <c:v>6.7564299999999999</c:v>
                </c:pt>
                <c:pt idx="72">
                  <c:v>5.7883100000000001</c:v>
                </c:pt>
                <c:pt idx="73">
                  <c:v>3.2989299999999999</c:v>
                </c:pt>
                <c:pt idx="74">
                  <c:v>5.5295100000000001</c:v>
                </c:pt>
                <c:pt idx="75">
                  <c:v>6.7025499999999996</c:v>
                </c:pt>
                <c:pt idx="76">
                  <c:v>4.6959600000000004</c:v>
                </c:pt>
                <c:pt idx="77">
                  <c:v>4.2360600000000002</c:v>
                </c:pt>
                <c:pt idx="78">
                  <c:v>3.9354</c:v>
                </c:pt>
                <c:pt idx="79">
                  <c:v>3.3042099999999999</c:v>
                </c:pt>
                <c:pt idx="80">
                  <c:v>3.9346000000000001</c:v>
                </c:pt>
                <c:pt idx="81">
                  <c:v>5.43269</c:v>
                </c:pt>
                <c:pt idx="82">
                  <c:v>3.3392400000000002</c:v>
                </c:pt>
                <c:pt idx="83">
                  <c:v>3.02285</c:v>
                </c:pt>
                <c:pt idx="84">
                  <c:v>3.5487299999999999</c:v>
                </c:pt>
                <c:pt idx="85">
                  <c:v>3.5616599999999998</c:v>
                </c:pt>
                <c:pt idx="86">
                  <c:v>4.6448499999999999</c:v>
                </c:pt>
                <c:pt idx="87">
                  <c:v>3.0802399999999999</c:v>
                </c:pt>
                <c:pt idx="88">
                  <c:v>3.41018</c:v>
                </c:pt>
                <c:pt idx="89">
                  <c:v>2.7065299999999999</c:v>
                </c:pt>
                <c:pt idx="90">
                  <c:v>5.89907</c:v>
                </c:pt>
                <c:pt idx="91">
                  <c:v>6.2244700000000002</c:v>
                </c:pt>
                <c:pt idx="92">
                  <c:v>6.7980700000000001</c:v>
                </c:pt>
                <c:pt idx="93">
                  <c:v>8.1404300000000003</c:v>
                </c:pt>
                <c:pt idx="94">
                  <c:v>4.5017199999999997</c:v>
                </c:pt>
                <c:pt idx="95">
                  <c:v>6.7401</c:v>
                </c:pt>
                <c:pt idx="96">
                  <c:v>7.1361699999999999</c:v>
                </c:pt>
                <c:pt idx="97">
                  <c:v>6.5904600000000002</c:v>
                </c:pt>
                <c:pt idx="98">
                  <c:v>6.7975700000000003</c:v>
                </c:pt>
                <c:pt idx="99">
                  <c:v>5.1712800000000003</c:v>
                </c:pt>
                <c:pt idx="100">
                  <c:v>5.2885799999999996</c:v>
                </c:pt>
                <c:pt idx="101">
                  <c:v>7.5667099999999996</c:v>
                </c:pt>
                <c:pt idx="102">
                  <c:v>5.0484900000000001</c:v>
                </c:pt>
                <c:pt idx="103">
                  <c:v>4.62338</c:v>
                </c:pt>
                <c:pt idx="104">
                  <c:v>7.10846</c:v>
                </c:pt>
                <c:pt idx="105">
                  <c:v>4.9359999999999999</c:v>
                </c:pt>
                <c:pt idx="106">
                  <c:v>5.95648</c:v>
                </c:pt>
                <c:pt idx="107">
                  <c:v>5.3429200000000003</c:v>
                </c:pt>
                <c:pt idx="108">
                  <c:v>6.5613200000000003</c:v>
                </c:pt>
                <c:pt idx="109">
                  <c:v>4.45052</c:v>
                </c:pt>
                <c:pt idx="110">
                  <c:v>3.9319099999999998</c:v>
                </c:pt>
                <c:pt idx="111">
                  <c:v>4.3876600000000003</c:v>
                </c:pt>
                <c:pt idx="112">
                  <c:v>5.7596100000000003</c:v>
                </c:pt>
                <c:pt idx="113">
                  <c:v>4.4300899999999999</c:v>
                </c:pt>
                <c:pt idx="114">
                  <c:v>5.2184799999999996</c:v>
                </c:pt>
                <c:pt idx="115">
                  <c:v>3.6127500000000001</c:v>
                </c:pt>
                <c:pt idx="116">
                  <c:v>6.3210600000000001</c:v>
                </c:pt>
                <c:pt idx="117">
                  <c:v>6.90252</c:v>
                </c:pt>
                <c:pt idx="118">
                  <c:v>7.1370699999999996</c:v>
                </c:pt>
                <c:pt idx="119">
                  <c:v>4.0376799999999999</c:v>
                </c:pt>
                <c:pt idx="120">
                  <c:v>5.8382300000000003</c:v>
                </c:pt>
                <c:pt idx="121">
                  <c:v>5.9490400000000001</c:v>
                </c:pt>
                <c:pt idx="122">
                  <c:v>5.7400599999999997</c:v>
                </c:pt>
                <c:pt idx="123">
                  <c:v>4.1044700000000001</c:v>
                </c:pt>
                <c:pt idx="124">
                  <c:v>3.8948399999999999</c:v>
                </c:pt>
                <c:pt idx="125">
                  <c:v>4.5563900000000004</c:v>
                </c:pt>
                <c:pt idx="126">
                  <c:v>5.6203200000000004</c:v>
                </c:pt>
                <c:pt idx="127">
                  <c:v>6.2015000000000002</c:v>
                </c:pt>
                <c:pt idx="128">
                  <c:v>5.6193400000000002</c:v>
                </c:pt>
                <c:pt idx="129">
                  <c:v>3.6683599999999998</c:v>
                </c:pt>
                <c:pt idx="130">
                  <c:v>6.2582700000000004</c:v>
                </c:pt>
                <c:pt idx="131">
                  <c:v>5.13673</c:v>
                </c:pt>
                <c:pt idx="132">
                  <c:v>5.1320300000000003</c:v>
                </c:pt>
                <c:pt idx="133">
                  <c:v>4.0942699999999999</c:v>
                </c:pt>
                <c:pt idx="134">
                  <c:v>9.1870799999999999</c:v>
                </c:pt>
                <c:pt idx="135">
                  <c:v>5.7885600000000004</c:v>
                </c:pt>
                <c:pt idx="136">
                  <c:v>4.6622700000000004</c:v>
                </c:pt>
                <c:pt idx="137">
                  <c:v>5.2643899999999997</c:v>
                </c:pt>
                <c:pt idx="138">
                  <c:v>5.8042499999999997</c:v>
                </c:pt>
                <c:pt idx="139">
                  <c:v>4.8428199999999997</c:v>
                </c:pt>
                <c:pt idx="140">
                  <c:v>6.8624200000000002</c:v>
                </c:pt>
                <c:pt idx="141">
                  <c:v>7.5131800000000002</c:v>
                </c:pt>
                <c:pt idx="142">
                  <c:v>2.85229</c:v>
                </c:pt>
                <c:pt idx="143">
                  <c:v>5.9325000000000001</c:v>
                </c:pt>
                <c:pt idx="144">
                  <c:v>10.444800000000001</c:v>
                </c:pt>
                <c:pt idx="145">
                  <c:v>5.1705399999999999</c:v>
                </c:pt>
                <c:pt idx="146">
                  <c:v>5.6966200000000002</c:v>
                </c:pt>
                <c:pt idx="147">
                  <c:v>8.4631799999999995</c:v>
                </c:pt>
                <c:pt idx="148">
                  <c:v>8.4982500000000005</c:v>
                </c:pt>
                <c:pt idx="149">
                  <c:v>7.2652999999999999</c:v>
                </c:pt>
                <c:pt idx="150">
                  <c:v>5.0530799999999996</c:v>
                </c:pt>
                <c:pt idx="151">
                  <c:v>5.5869499999999999</c:v>
                </c:pt>
                <c:pt idx="152">
                  <c:v>5.2510899999999996</c:v>
                </c:pt>
                <c:pt idx="153">
                  <c:v>7.6817500000000001</c:v>
                </c:pt>
                <c:pt idx="154">
                  <c:v>3.9628399999999999</c:v>
                </c:pt>
                <c:pt idx="155">
                  <c:v>9.3778799999999993</c:v>
                </c:pt>
                <c:pt idx="156">
                  <c:v>7.0110700000000001</c:v>
                </c:pt>
                <c:pt idx="157">
                  <c:v>7.06677</c:v>
                </c:pt>
                <c:pt idx="158">
                  <c:v>4.5006399999999998</c:v>
                </c:pt>
                <c:pt idx="159">
                  <c:v>4.8913399999999996</c:v>
                </c:pt>
                <c:pt idx="160">
                  <c:v>6.55809</c:v>
                </c:pt>
                <c:pt idx="161">
                  <c:v>3.1093700000000002</c:v>
                </c:pt>
                <c:pt idx="162">
                  <c:v>6.4876500000000004</c:v>
                </c:pt>
                <c:pt idx="163">
                  <c:v>5.0221499999999999</c:v>
                </c:pt>
                <c:pt idx="164">
                  <c:v>2.7781400000000001</c:v>
                </c:pt>
                <c:pt idx="165">
                  <c:v>5.1021900000000002</c:v>
                </c:pt>
                <c:pt idx="166">
                  <c:v>8.8622200000000007</c:v>
                </c:pt>
                <c:pt idx="167">
                  <c:v>4.1812300000000002</c:v>
                </c:pt>
                <c:pt idx="168">
                  <c:v>5.89886</c:v>
                </c:pt>
                <c:pt idx="169">
                  <c:v>7.6097799999999998</c:v>
                </c:pt>
                <c:pt idx="170">
                  <c:v>8.9369999999999994</c:v>
                </c:pt>
                <c:pt idx="171">
                  <c:v>7.5227700000000004</c:v>
                </c:pt>
                <c:pt idx="172">
                  <c:v>4.5433300000000001</c:v>
                </c:pt>
                <c:pt idx="173">
                  <c:v>7.68018</c:v>
                </c:pt>
                <c:pt idx="174">
                  <c:v>5.5831900000000001</c:v>
                </c:pt>
                <c:pt idx="175">
                  <c:v>7.9122700000000004</c:v>
                </c:pt>
                <c:pt idx="176">
                  <c:v>10.991070000000001</c:v>
                </c:pt>
                <c:pt idx="177">
                  <c:v>7.8312099999999996</c:v>
                </c:pt>
                <c:pt idx="178">
                  <c:v>5.6310399999999996</c:v>
                </c:pt>
                <c:pt idx="179">
                  <c:v>6.6130300000000002</c:v>
                </c:pt>
                <c:pt idx="180">
                  <c:v>6.4412900000000004</c:v>
                </c:pt>
                <c:pt idx="181">
                  <c:v>5.7580299999999998</c:v>
                </c:pt>
                <c:pt idx="182">
                  <c:v>4.5847699999999998</c:v>
                </c:pt>
                <c:pt idx="183">
                  <c:v>2.4225599999999998</c:v>
                </c:pt>
                <c:pt idx="184">
                  <c:v>5.3313699999999997</c:v>
                </c:pt>
                <c:pt idx="185">
                  <c:v>6.8882000000000003</c:v>
                </c:pt>
                <c:pt idx="186">
                  <c:v>6.4430199999999997</c:v>
                </c:pt>
                <c:pt idx="187">
                  <c:v>5.5604199999999997</c:v>
                </c:pt>
                <c:pt idx="188">
                  <c:v>7.0245600000000001</c:v>
                </c:pt>
                <c:pt idx="189">
                  <c:v>6.7990500000000003</c:v>
                </c:pt>
                <c:pt idx="190">
                  <c:v>8.5417400000000008</c:v>
                </c:pt>
                <c:pt idx="191">
                  <c:v>6.8950300000000002</c:v>
                </c:pt>
                <c:pt idx="192">
                  <c:v>6.0376399999999997</c:v>
                </c:pt>
                <c:pt idx="193">
                  <c:v>7.0499700000000001</c:v>
                </c:pt>
                <c:pt idx="194">
                  <c:v>6.6863200000000003</c:v>
                </c:pt>
                <c:pt idx="195">
                  <c:v>5.08575</c:v>
                </c:pt>
                <c:pt idx="196">
                  <c:v>5.0259600000000004</c:v>
                </c:pt>
                <c:pt idx="197">
                  <c:v>6.4138200000000003</c:v>
                </c:pt>
                <c:pt idx="198">
                  <c:v>7.9286300000000001</c:v>
                </c:pt>
                <c:pt idx="199">
                  <c:v>3.8165300000000002</c:v>
                </c:pt>
                <c:pt idx="200">
                  <c:v>6.9843099999999998</c:v>
                </c:pt>
                <c:pt idx="201">
                  <c:v>6.27597</c:v>
                </c:pt>
                <c:pt idx="202">
                  <c:v>6.3454600000000001</c:v>
                </c:pt>
                <c:pt idx="203">
                  <c:v>6.6856999999999998</c:v>
                </c:pt>
                <c:pt idx="204">
                  <c:v>8.2358799999999999</c:v>
                </c:pt>
                <c:pt idx="205">
                  <c:v>5.1090400000000002</c:v>
                </c:pt>
                <c:pt idx="206">
                  <c:v>7.92171</c:v>
                </c:pt>
                <c:pt idx="207">
                  <c:v>4.6429099999999996</c:v>
                </c:pt>
                <c:pt idx="208">
                  <c:v>8.5310100000000002</c:v>
                </c:pt>
                <c:pt idx="209">
                  <c:v>5.3251299999999997</c:v>
                </c:pt>
                <c:pt idx="210">
                  <c:v>8.4920600000000004</c:v>
                </c:pt>
                <c:pt idx="211">
                  <c:v>4.8853099999999996</c:v>
                </c:pt>
                <c:pt idx="212">
                  <c:v>7.1121400000000001</c:v>
                </c:pt>
                <c:pt idx="213">
                  <c:v>5.8239000000000001</c:v>
                </c:pt>
                <c:pt idx="214">
                  <c:v>5.1705399999999999</c:v>
                </c:pt>
                <c:pt idx="215">
                  <c:v>4.01898</c:v>
                </c:pt>
                <c:pt idx="216">
                  <c:v>8.3871599999999997</c:v>
                </c:pt>
                <c:pt idx="217">
                  <c:v>5.89567</c:v>
                </c:pt>
                <c:pt idx="218">
                  <c:v>4.0908499999999997</c:v>
                </c:pt>
                <c:pt idx="219">
                  <c:v>9.0357000000000003</c:v>
                </c:pt>
                <c:pt idx="220">
                  <c:v>8.2520000000000007</c:v>
                </c:pt>
                <c:pt idx="221">
                  <c:v>7.4360299999999997</c:v>
                </c:pt>
                <c:pt idx="222">
                  <c:v>5.6194199999999999</c:v>
                </c:pt>
                <c:pt idx="223">
                  <c:v>6.6521999999999997</c:v>
                </c:pt>
                <c:pt idx="224">
                  <c:v>4.9793399999999997</c:v>
                </c:pt>
                <c:pt idx="225">
                  <c:v>3.98245</c:v>
                </c:pt>
                <c:pt idx="226">
                  <c:v>6.4357300000000004</c:v>
                </c:pt>
                <c:pt idx="227">
                  <c:v>5.0658599999999998</c:v>
                </c:pt>
                <c:pt idx="228">
                  <c:v>1.99017</c:v>
                </c:pt>
                <c:pt idx="229">
                  <c:v>4.9143400000000002</c:v>
                </c:pt>
                <c:pt idx="230">
                  <c:v>7.3581000000000003</c:v>
                </c:pt>
                <c:pt idx="231">
                  <c:v>4.4222999999999999</c:v>
                </c:pt>
                <c:pt idx="232">
                  <c:v>6.6489200000000004</c:v>
                </c:pt>
                <c:pt idx="233">
                  <c:v>6.2987099999999998</c:v>
                </c:pt>
                <c:pt idx="234">
                  <c:v>6.3654400000000004</c:v>
                </c:pt>
                <c:pt idx="235">
                  <c:v>7.4095300000000002</c:v>
                </c:pt>
                <c:pt idx="236">
                  <c:v>6.5523199999999999</c:v>
                </c:pt>
                <c:pt idx="237">
                  <c:v>5.1813799999999999</c:v>
                </c:pt>
                <c:pt idx="238">
                  <c:v>3.8707400000000001</c:v>
                </c:pt>
                <c:pt idx="239">
                  <c:v>6.8671100000000003</c:v>
                </c:pt>
                <c:pt idx="240">
                  <c:v>6.2616399999999999</c:v>
                </c:pt>
                <c:pt idx="241">
                  <c:v>4.9357199999999999</c:v>
                </c:pt>
                <c:pt idx="242">
                  <c:v>5.5318300000000002</c:v>
                </c:pt>
                <c:pt idx="243">
                  <c:v>9.1905999999999999</c:v>
                </c:pt>
                <c:pt idx="244">
                  <c:v>8.45566</c:v>
                </c:pt>
                <c:pt idx="245">
                  <c:v>3.8406500000000001</c:v>
                </c:pt>
                <c:pt idx="246">
                  <c:v>3.4813700000000001</c:v>
                </c:pt>
                <c:pt idx="247">
                  <c:v>8.3603799999999993</c:v>
                </c:pt>
                <c:pt idx="248">
                  <c:v>6.33256</c:v>
                </c:pt>
                <c:pt idx="249">
                  <c:v>7.0430299999999999</c:v>
                </c:pt>
                <c:pt idx="250">
                  <c:v>6.7279</c:v>
                </c:pt>
                <c:pt idx="251">
                  <c:v>6.2481200000000001</c:v>
                </c:pt>
                <c:pt idx="252">
                  <c:v>7.39255</c:v>
                </c:pt>
                <c:pt idx="253">
                  <c:v>2.6252200000000001</c:v>
                </c:pt>
                <c:pt idx="254">
                  <c:v>7.3928399999999996</c:v>
                </c:pt>
                <c:pt idx="255">
                  <c:v>9.10351</c:v>
                </c:pt>
                <c:pt idx="256">
                  <c:v>9.0561000000000007</c:v>
                </c:pt>
                <c:pt idx="257">
                  <c:v>5.2474800000000004</c:v>
                </c:pt>
                <c:pt idx="258">
                  <c:v>6.7441500000000003</c:v>
                </c:pt>
                <c:pt idx="259">
                  <c:v>6.8711500000000001</c:v>
                </c:pt>
                <c:pt idx="260">
                  <c:v>5.8719700000000001</c:v>
                </c:pt>
                <c:pt idx="261">
                  <c:v>6.41249</c:v>
                </c:pt>
                <c:pt idx="262">
                  <c:v>10.59756</c:v>
                </c:pt>
                <c:pt idx="263">
                  <c:v>6.7153400000000003</c:v>
                </c:pt>
                <c:pt idx="264">
                  <c:v>2.5239699999999998</c:v>
                </c:pt>
                <c:pt idx="265">
                  <c:v>8.6655899999999999</c:v>
                </c:pt>
                <c:pt idx="266">
                  <c:v>7.8033400000000004</c:v>
                </c:pt>
                <c:pt idx="267">
                  <c:v>2.50061</c:v>
                </c:pt>
                <c:pt idx="268">
                  <c:v>3.1919400000000002</c:v>
                </c:pt>
                <c:pt idx="269">
                  <c:v>4.3491900000000001</c:v>
                </c:pt>
                <c:pt idx="270">
                  <c:v>5.0035600000000002</c:v>
                </c:pt>
                <c:pt idx="271">
                  <c:v>6.8048999999999999</c:v>
                </c:pt>
                <c:pt idx="272">
                  <c:v>5.0087200000000003</c:v>
                </c:pt>
                <c:pt idx="273">
                  <c:v>7.4584099999999998</c:v>
                </c:pt>
                <c:pt idx="274">
                  <c:v>6.0832300000000004</c:v>
                </c:pt>
                <c:pt idx="275">
                  <c:v>5.4267799999999999</c:v>
                </c:pt>
                <c:pt idx="276">
                  <c:v>4.8266999999999998</c:v>
                </c:pt>
                <c:pt idx="277">
                  <c:v>6.7304700000000004</c:v>
                </c:pt>
                <c:pt idx="278">
                  <c:v>11.490690000000001</c:v>
                </c:pt>
                <c:pt idx="279">
                  <c:v>4.6158900000000003</c:v>
                </c:pt>
                <c:pt idx="280">
                  <c:v>4.2423700000000002</c:v>
                </c:pt>
                <c:pt idx="281">
                  <c:v>5.1669900000000002</c:v>
                </c:pt>
                <c:pt idx="282">
                  <c:v>2.98169</c:v>
                </c:pt>
                <c:pt idx="283">
                  <c:v>5.1327699999999998</c:v>
                </c:pt>
                <c:pt idx="284">
                  <c:v>5.7862299999999998</c:v>
                </c:pt>
                <c:pt idx="285">
                  <c:v>2.38144</c:v>
                </c:pt>
                <c:pt idx="286">
                  <c:v>8.9631699999999999</c:v>
                </c:pt>
                <c:pt idx="287">
                  <c:v>6.5529700000000002</c:v>
                </c:pt>
                <c:pt idx="288">
                  <c:v>7.6008100000000001</c:v>
                </c:pt>
                <c:pt idx="289">
                  <c:v>5.24688</c:v>
                </c:pt>
                <c:pt idx="290">
                  <c:v>5.5631500000000003</c:v>
                </c:pt>
                <c:pt idx="291">
                  <c:v>6.3741000000000003</c:v>
                </c:pt>
                <c:pt idx="292">
                  <c:v>6.5499299999999998</c:v>
                </c:pt>
                <c:pt idx="293">
                  <c:v>7.2945799999999998</c:v>
                </c:pt>
                <c:pt idx="294">
                  <c:v>8.0772399999999998</c:v>
                </c:pt>
                <c:pt idx="295">
                  <c:v>7.3117200000000002</c:v>
                </c:pt>
                <c:pt idx="296">
                  <c:v>5.8824699999999996</c:v>
                </c:pt>
                <c:pt idx="297">
                  <c:v>5.4255599999999999</c:v>
                </c:pt>
                <c:pt idx="298">
                  <c:v>5.9931999999999999</c:v>
                </c:pt>
                <c:pt idx="299">
                  <c:v>8.4614700000000003</c:v>
                </c:pt>
                <c:pt idx="300">
                  <c:v>4.97879</c:v>
                </c:pt>
                <c:pt idx="301">
                  <c:v>7.2195200000000002</c:v>
                </c:pt>
                <c:pt idx="302">
                  <c:v>4.4644000000000004</c:v>
                </c:pt>
                <c:pt idx="303">
                  <c:v>10.33896</c:v>
                </c:pt>
                <c:pt idx="304">
                  <c:v>5.4081700000000001</c:v>
                </c:pt>
                <c:pt idx="305">
                  <c:v>5.5188600000000001</c:v>
                </c:pt>
                <c:pt idx="306">
                  <c:v>6.8494999999999999</c:v>
                </c:pt>
                <c:pt idx="307">
                  <c:v>5.8850499999999997</c:v>
                </c:pt>
                <c:pt idx="308">
                  <c:v>6.5156599999999996</c:v>
                </c:pt>
                <c:pt idx="309">
                  <c:v>6.4323899999999998</c:v>
                </c:pt>
                <c:pt idx="310">
                  <c:v>6.6540600000000003</c:v>
                </c:pt>
                <c:pt idx="311">
                  <c:v>7.9664799999999998</c:v>
                </c:pt>
                <c:pt idx="312">
                  <c:v>2.82612</c:v>
                </c:pt>
                <c:pt idx="313">
                  <c:v>2.4054099999999998</c:v>
                </c:pt>
                <c:pt idx="314">
                  <c:v>7.6557700000000004</c:v>
                </c:pt>
                <c:pt idx="315">
                  <c:v>6.3852399999999996</c:v>
                </c:pt>
                <c:pt idx="316">
                  <c:v>10.04284</c:v>
                </c:pt>
                <c:pt idx="317">
                  <c:v>6.4353100000000003</c:v>
                </c:pt>
                <c:pt idx="318">
                  <c:v>4.9363000000000001</c:v>
                </c:pt>
                <c:pt idx="319">
                  <c:v>3.1428500000000001</c:v>
                </c:pt>
                <c:pt idx="320">
                  <c:v>7.82592</c:v>
                </c:pt>
                <c:pt idx="321">
                  <c:v>6.40266</c:v>
                </c:pt>
                <c:pt idx="322">
                  <c:v>5.8909599999999998</c:v>
                </c:pt>
                <c:pt idx="323">
                  <c:v>5.5513199999999996</c:v>
                </c:pt>
                <c:pt idx="324">
                  <c:v>4.4747599999999998</c:v>
                </c:pt>
                <c:pt idx="325">
                  <c:v>2.5670700000000002</c:v>
                </c:pt>
                <c:pt idx="326">
                  <c:v>3.0773999999999999</c:v>
                </c:pt>
                <c:pt idx="327">
                  <c:v>3.7921999999999998</c:v>
                </c:pt>
                <c:pt idx="328">
                  <c:v>7.7257600000000002</c:v>
                </c:pt>
                <c:pt idx="329">
                  <c:v>6.1807100000000004</c:v>
                </c:pt>
                <c:pt idx="330">
                  <c:v>2.7798099999999999</c:v>
                </c:pt>
                <c:pt idx="331">
                  <c:v>3.8402500000000002</c:v>
                </c:pt>
                <c:pt idx="332">
                  <c:v>2.4265500000000002</c:v>
                </c:pt>
                <c:pt idx="333">
                  <c:v>4.8942100000000002</c:v>
                </c:pt>
                <c:pt idx="334">
                  <c:v>2.31996</c:v>
                </c:pt>
                <c:pt idx="335">
                  <c:v>7.4569299999999998</c:v>
                </c:pt>
                <c:pt idx="336">
                  <c:v>8.2159099999999992</c:v>
                </c:pt>
                <c:pt idx="337">
                  <c:v>8.8578499999999991</c:v>
                </c:pt>
                <c:pt idx="338">
                  <c:v>4.8562099999999999</c:v>
                </c:pt>
                <c:pt idx="339">
                  <c:v>8.0411900000000003</c:v>
                </c:pt>
                <c:pt idx="340">
                  <c:v>5.6608799999999997</c:v>
                </c:pt>
                <c:pt idx="341">
                  <c:v>4.7288899999999998</c:v>
                </c:pt>
                <c:pt idx="342">
                  <c:v>6.9666899999999998</c:v>
                </c:pt>
                <c:pt idx="343">
                  <c:v>3.6775000000000002</c:v>
                </c:pt>
                <c:pt idx="344">
                  <c:v>8.1524400000000004</c:v>
                </c:pt>
                <c:pt idx="345">
                  <c:v>5.53132</c:v>
                </c:pt>
                <c:pt idx="346">
                  <c:v>3.8886400000000001</c:v>
                </c:pt>
                <c:pt idx="347">
                  <c:v>5.55945</c:v>
                </c:pt>
                <c:pt idx="348">
                  <c:v>4.7622299999999997</c:v>
                </c:pt>
                <c:pt idx="349">
                  <c:v>2.2682799999999999</c:v>
                </c:pt>
                <c:pt idx="350">
                  <c:v>7.6094099999999996</c:v>
                </c:pt>
                <c:pt idx="351">
                  <c:v>5.17476</c:v>
                </c:pt>
                <c:pt idx="352">
                  <c:v>8.6813099999999999</c:v>
                </c:pt>
                <c:pt idx="353">
                  <c:v>5.0884799999999997</c:v>
                </c:pt>
                <c:pt idx="354">
                  <c:v>4.3962599999999998</c:v>
                </c:pt>
                <c:pt idx="355">
                  <c:v>4.0745399999999998</c:v>
                </c:pt>
                <c:pt idx="356">
                  <c:v>2.8534299999999999</c:v>
                </c:pt>
                <c:pt idx="357">
                  <c:v>6.8961600000000001</c:v>
                </c:pt>
                <c:pt idx="358">
                  <c:v>5.4133599999999999</c:v>
                </c:pt>
                <c:pt idx="359">
                  <c:v>6.6949699999999996</c:v>
                </c:pt>
                <c:pt idx="360">
                  <c:v>6.0481199999999999</c:v>
                </c:pt>
                <c:pt idx="361">
                  <c:v>3.4922399999999998</c:v>
                </c:pt>
                <c:pt idx="362">
                  <c:v>4.3202499999999997</c:v>
                </c:pt>
                <c:pt idx="363">
                  <c:v>6.1662800000000004</c:v>
                </c:pt>
                <c:pt idx="364">
                  <c:v>7.4958</c:v>
                </c:pt>
                <c:pt idx="365">
                  <c:v>6.0935300000000003</c:v>
                </c:pt>
                <c:pt idx="366">
                  <c:v>2.1872099999999999</c:v>
                </c:pt>
                <c:pt idx="367">
                  <c:v>7.71767</c:v>
                </c:pt>
                <c:pt idx="368">
                  <c:v>3.4089999999999998</c:v>
                </c:pt>
                <c:pt idx="369">
                  <c:v>4.2263299999999999</c:v>
                </c:pt>
                <c:pt idx="370">
                  <c:v>4.3323099999999997</c:v>
                </c:pt>
                <c:pt idx="371">
                  <c:v>3.4015300000000002</c:v>
                </c:pt>
                <c:pt idx="372">
                  <c:v>2.9108299999999998</c:v>
                </c:pt>
                <c:pt idx="373">
                  <c:v>8.1463099999999997</c:v>
                </c:pt>
                <c:pt idx="374">
                  <c:v>7.9752200000000002</c:v>
                </c:pt>
                <c:pt idx="375">
                  <c:v>2.5888900000000001</c:v>
                </c:pt>
                <c:pt idx="376">
                  <c:v>4.5800999999999998</c:v>
                </c:pt>
                <c:pt idx="377">
                  <c:v>6.6959299999999997</c:v>
                </c:pt>
                <c:pt idx="378">
                  <c:v>6.0038200000000002</c:v>
                </c:pt>
                <c:pt idx="379">
                  <c:v>2.9679700000000002</c:v>
                </c:pt>
                <c:pt idx="380">
                  <c:v>4.8704200000000002</c:v>
                </c:pt>
                <c:pt idx="381">
                  <c:v>2.5483799999999999</c:v>
                </c:pt>
                <c:pt idx="382">
                  <c:v>3.3280799999999999</c:v>
                </c:pt>
                <c:pt idx="383">
                  <c:v>5.0088800000000004</c:v>
                </c:pt>
                <c:pt idx="384">
                  <c:v>1.99055</c:v>
                </c:pt>
                <c:pt idx="385">
                  <c:v>6.4741600000000004</c:v>
                </c:pt>
                <c:pt idx="386">
                  <c:v>2.44015</c:v>
                </c:pt>
                <c:pt idx="387">
                  <c:v>4.2411000000000003</c:v>
                </c:pt>
                <c:pt idx="388">
                  <c:v>7.2418699999999996</c:v>
                </c:pt>
                <c:pt idx="389">
                  <c:v>1.72342</c:v>
                </c:pt>
                <c:pt idx="390">
                  <c:v>8.1380599999999994</c:v>
                </c:pt>
                <c:pt idx="391">
                  <c:v>4.9109100000000003</c:v>
                </c:pt>
                <c:pt idx="392">
                  <c:v>5.3083</c:v>
                </c:pt>
                <c:pt idx="393">
                  <c:v>5.9847900000000003</c:v>
                </c:pt>
                <c:pt idx="394">
                  <c:v>4.7804000000000002</c:v>
                </c:pt>
                <c:pt idx="395">
                  <c:v>6.2585100000000002</c:v>
                </c:pt>
                <c:pt idx="396">
                  <c:v>2.65646</c:v>
                </c:pt>
                <c:pt idx="397">
                  <c:v>3.8828999999999998</c:v>
                </c:pt>
                <c:pt idx="398">
                  <c:v>5.6610500000000004</c:v>
                </c:pt>
                <c:pt idx="399">
                  <c:v>3.6584599999999998</c:v>
                </c:pt>
                <c:pt idx="400">
                  <c:v>6.27494</c:v>
                </c:pt>
                <c:pt idx="401">
                  <c:v>3.9968400000000002</c:v>
                </c:pt>
                <c:pt idx="402">
                  <c:v>2.4785200000000001</c:v>
                </c:pt>
                <c:pt idx="403">
                  <c:v>5.8307000000000002</c:v>
                </c:pt>
                <c:pt idx="404">
                  <c:v>7.6210000000000004</c:v>
                </c:pt>
                <c:pt idx="405">
                  <c:v>7.2518399999999996</c:v>
                </c:pt>
                <c:pt idx="406">
                  <c:v>6.1108000000000002</c:v>
                </c:pt>
                <c:pt idx="407">
                  <c:v>2.4856199999999999</c:v>
                </c:pt>
                <c:pt idx="408">
                  <c:v>3.3727800000000001</c:v>
                </c:pt>
                <c:pt idx="409">
                  <c:v>7.6964800000000002</c:v>
                </c:pt>
                <c:pt idx="410">
                  <c:v>2.8119800000000001</c:v>
                </c:pt>
                <c:pt idx="411">
                  <c:v>2.9531100000000001</c:v>
                </c:pt>
                <c:pt idx="412">
                  <c:v>7.4890600000000003</c:v>
                </c:pt>
                <c:pt idx="413">
                  <c:v>2.1611500000000001</c:v>
                </c:pt>
                <c:pt idx="414">
                  <c:v>3.8498399999999999</c:v>
                </c:pt>
                <c:pt idx="415">
                  <c:v>2.2748200000000001</c:v>
                </c:pt>
                <c:pt idx="416">
                  <c:v>7.7851299999999997</c:v>
                </c:pt>
                <c:pt idx="417">
                  <c:v>3.9636499999999999</c:v>
                </c:pt>
                <c:pt idx="418">
                  <c:v>7.2251200000000004</c:v>
                </c:pt>
                <c:pt idx="419">
                  <c:v>8.7065000000000001</c:v>
                </c:pt>
                <c:pt idx="420">
                  <c:v>2.7960400000000001</c:v>
                </c:pt>
                <c:pt idx="421">
                  <c:v>3.2358500000000001</c:v>
                </c:pt>
                <c:pt idx="422">
                  <c:v>6.8904100000000001</c:v>
                </c:pt>
                <c:pt idx="423">
                  <c:v>6.8066700000000004</c:v>
                </c:pt>
                <c:pt idx="424">
                  <c:v>5.72133</c:v>
                </c:pt>
                <c:pt idx="425">
                  <c:v>7.5118400000000003</c:v>
                </c:pt>
                <c:pt idx="426">
                  <c:v>5.2813699999999999</c:v>
                </c:pt>
                <c:pt idx="427">
                  <c:v>4.7321299999999997</c:v>
                </c:pt>
                <c:pt idx="428">
                  <c:v>4.2298200000000001</c:v>
                </c:pt>
                <c:pt idx="429">
                  <c:v>1.99471</c:v>
                </c:pt>
                <c:pt idx="430">
                  <c:v>5.7017600000000002</c:v>
                </c:pt>
                <c:pt idx="431">
                  <c:v>11.707100000000001</c:v>
                </c:pt>
                <c:pt idx="432">
                  <c:v>4.2650800000000002</c:v>
                </c:pt>
                <c:pt idx="433">
                  <c:v>6.9812799999999999</c:v>
                </c:pt>
                <c:pt idx="434">
                  <c:v>5.3628999999999998</c:v>
                </c:pt>
                <c:pt idx="435">
                  <c:v>7.7370799999999997</c:v>
                </c:pt>
                <c:pt idx="436">
                  <c:v>7.3208200000000003</c:v>
                </c:pt>
                <c:pt idx="437">
                  <c:v>7.6268900000000004</c:v>
                </c:pt>
                <c:pt idx="438">
                  <c:v>8.5692500000000003</c:v>
                </c:pt>
                <c:pt idx="439">
                  <c:v>2.5892300000000001</c:v>
                </c:pt>
                <c:pt idx="440">
                  <c:v>2.51173</c:v>
                </c:pt>
                <c:pt idx="441">
                  <c:v>6.93851</c:v>
                </c:pt>
                <c:pt idx="442">
                  <c:v>3.9236200000000001</c:v>
                </c:pt>
                <c:pt idx="443">
                  <c:v>5.22811</c:v>
                </c:pt>
                <c:pt idx="444">
                  <c:v>5.8654299999999999</c:v>
                </c:pt>
                <c:pt idx="445">
                  <c:v>4.0013500000000004</c:v>
                </c:pt>
                <c:pt idx="446">
                  <c:v>7.2383100000000002</c:v>
                </c:pt>
                <c:pt idx="447">
                  <c:v>2.9834000000000001</c:v>
                </c:pt>
                <c:pt idx="448">
                  <c:v>3.4544999999999999</c:v>
                </c:pt>
                <c:pt idx="449">
                  <c:v>5.6493599999999997</c:v>
                </c:pt>
                <c:pt idx="450">
                  <c:v>8.2182899999999997</c:v>
                </c:pt>
                <c:pt idx="451">
                  <c:v>8.0665099999999992</c:v>
                </c:pt>
                <c:pt idx="452">
                  <c:v>5.3777999999999997</c:v>
                </c:pt>
                <c:pt idx="453">
                  <c:v>7.7957200000000002</c:v>
                </c:pt>
                <c:pt idx="454">
                  <c:v>5.9190199999999997</c:v>
                </c:pt>
                <c:pt idx="455">
                  <c:v>4.8089399999999998</c:v>
                </c:pt>
                <c:pt idx="456">
                  <c:v>4.1255199999999999</c:v>
                </c:pt>
                <c:pt idx="457">
                  <c:v>7.4401799999999998</c:v>
                </c:pt>
                <c:pt idx="458">
                  <c:v>4.8241699999999996</c:v>
                </c:pt>
                <c:pt idx="459">
                  <c:v>2.7960400000000001</c:v>
                </c:pt>
                <c:pt idx="460">
                  <c:v>3.39656</c:v>
                </c:pt>
                <c:pt idx="461">
                  <c:v>2.3643999999999998</c:v>
                </c:pt>
                <c:pt idx="462">
                  <c:v>4.67835</c:v>
                </c:pt>
                <c:pt idx="463">
                  <c:v>3.5760700000000001</c:v>
                </c:pt>
                <c:pt idx="464">
                  <c:v>5.4603099999999998</c:v>
                </c:pt>
                <c:pt idx="465">
                  <c:v>6.8491099999999996</c:v>
                </c:pt>
                <c:pt idx="466">
                  <c:v>3.4169399999999999</c:v>
                </c:pt>
                <c:pt idx="467">
                  <c:v>6.8440200000000004</c:v>
                </c:pt>
                <c:pt idx="468">
                  <c:v>7.3547900000000004</c:v>
                </c:pt>
                <c:pt idx="469">
                  <c:v>6.9204800000000004</c:v>
                </c:pt>
                <c:pt idx="470">
                  <c:v>4.4352499999999999</c:v>
                </c:pt>
                <c:pt idx="471">
                  <c:v>8.1651799999999994</c:v>
                </c:pt>
                <c:pt idx="472">
                  <c:v>5.2693000000000003</c:v>
                </c:pt>
                <c:pt idx="473">
                  <c:v>5.4656399999999996</c:v>
                </c:pt>
                <c:pt idx="474">
                  <c:v>5.3540099999999997</c:v>
                </c:pt>
                <c:pt idx="475">
                  <c:v>4.5605500000000001</c:v>
                </c:pt>
                <c:pt idx="476">
                  <c:v>5.6283700000000003</c:v>
                </c:pt>
                <c:pt idx="477">
                  <c:v>5.4232800000000001</c:v>
                </c:pt>
                <c:pt idx="478">
                  <c:v>8.7947299999999995</c:v>
                </c:pt>
                <c:pt idx="479">
                  <c:v>7.5577500000000004</c:v>
                </c:pt>
                <c:pt idx="480">
                  <c:v>5.0780000000000003</c:v>
                </c:pt>
                <c:pt idx="481">
                  <c:v>6.2247599999999998</c:v>
                </c:pt>
                <c:pt idx="482">
                  <c:v>7.2359499999999999</c:v>
                </c:pt>
                <c:pt idx="483">
                  <c:v>6.5640599999999996</c:v>
                </c:pt>
                <c:pt idx="484">
                  <c:v>3.5598399999999999</c:v>
                </c:pt>
                <c:pt idx="485">
                  <c:v>1.8151900000000001</c:v>
                </c:pt>
                <c:pt idx="486">
                  <c:v>6.2935100000000004</c:v>
                </c:pt>
                <c:pt idx="487">
                  <c:v>2.9739800000000001</c:v>
                </c:pt>
                <c:pt idx="488">
                  <c:v>2.5510700000000002</c:v>
                </c:pt>
                <c:pt idx="489">
                  <c:v>2.90985</c:v>
                </c:pt>
                <c:pt idx="490">
                  <c:v>9.3037399999999995</c:v>
                </c:pt>
                <c:pt idx="491">
                  <c:v>4.4463100000000004</c:v>
                </c:pt>
                <c:pt idx="492">
                  <c:v>7.5895799999999998</c:v>
                </c:pt>
                <c:pt idx="493">
                  <c:v>6.4697800000000001</c:v>
                </c:pt>
                <c:pt idx="494">
                  <c:v>6.8031699999999997</c:v>
                </c:pt>
                <c:pt idx="495">
                  <c:v>6.9146999999999998</c:v>
                </c:pt>
                <c:pt idx="496">
                  <c:v>4.04549</c:v>
                </c:pt>
                <c:pt idx="497">
                  <c:v>8.7659500000000001</c:v>
                </c:pt>
                <c:pt idx="498">
                  <c:v>6.36449</c:v>
                </c:pt>
                <c:pt idx="499">
                  <c:v>8.3107799999999994</c:v>
                </c:pt>
                <c:pt idx="500">
                  <c:v>4.8635400000000004</c:v>
                </c:pt>
                <c:pt idx="501">
                  <c:v>4.1495899999999999</c:v>
                </c:pt>
                <c:pt idx="502">
                  <c:v>6.4927299999999999</c:v>
                </c:pt>
                <c:pt idx="503">
                  <c:v>5.1279300000000001</c:v>
                </c:pt>
                <c:pt idx="504">
                  <c:v>7.8450300000000004</c:v>
                </c:pt>
                <c:pt idx="505">
                  <c:v>1.9923900000000001</c:v>
                </c:pt>
                <c:pt idx="506">
                  <c:v>1.86188</c:v>
                </c:pt>
                <c:pt idx="507">
                  <c:v>2.45574</c:v>
                </c:pt>
                <c:pt idx="508">
                  <c:v>8.12561</c:v>
                </c:pt>
                <c:pt idx="509">
                  <c:v>5.4472300000000002</c:v>
                </c:pt>
                <c:pt idx="510">
                  <c:v>5.1056499999999998</c:v>
                </c:pt>
                <c:pt idx="511">
                  <c:v>2.21312</c:v>
                </c:pt>
                <c:pt idx="512">
                  <c:v>2.1669399999999999</c:v>
                </c:pt>
                <c:pt idx="513">
                  <c:v>7.41561</c:v>
                </c:pt>
                <c:pt idx="514">
                  <c:v>4.6811299999999996</c:v>
                </c:pt>
                <c:pt idx="515">
                  <c:v>5.9382700000000002</c:v>
                </c:pt>
                <c:pt idx="516">
                  <c:v>7.2686799999999998</c:v>
                </c:pt>
                <c:pt idx="517">
                  <c:v>5.2923499999999999</c:v>
                </c:pt>
                <c:pt idx="518">
                  <c:v>6.39649</c:v>
                </c:pt>
                <c:pt idx="519">
                  <c:v>3.8718599999999999</c:v>
                </c:pt>
                <c:pt idx="520">
                  <c:v>4.6492399999999998</c:v>
                </c:pt>
                <c:pt idx="521">
                  <c:v>4.01898</c:v>
                </c:pt>
                <c:pt idx="522">
                  <c:v>7.0982099999999999</c:v>
                </c:pt>
                <c:pt idx="523">
                  <c:v>3.8555199999999998</c:v>
                </c:pt>
                <c:pt idx="524">
                  <c:v>5.7465799999999998</c:v>
                </c:pt>
                <c:pt idx="525">
                  <c:v>5.0818300000000001</c:v>
                </c:pt>
                <c:pt idx="526">
                  <c:v>3.7297600000000002</c:v>
                </c:pt>
                <c:pt idx="527">
                  <c:v>7.7440800000000003</c:v>
                </c:pt>
                <c:pt idx="528">
                  <c:v>4.6734799999999996</c:v>
                </c:pt>
                <c:pt idx="529">
                  <c:v>8.8294200000000007</c:v>
                </c:pt>
                <c:pt idx="530">
                  <c:v>6.4428700000000001</c:v>
                </c:pt>
                <c:pt idx="531">
                  <c:v>6.4230400000000003</c:v>
                </c:pt>
                <c:pt idx="532">
                  <c:v>3.73407</c:v>
                </c:pt>
                <c:pt idx="533">
                  <c:v>7.6245500000000002</c:v>
                </c:pt>
                <c:pt idx="534">
                  <c:v>6.2600800000000003</c:v>
                </c:pt>
                <c:pt idx="535">
                  <c:v>10.24348</c:v>
                </c:pt>
                <c:pt idx="536">
                  <c:v>6.6071</c:v>
                </c:pt>
                <c:pt idx="537">
                  <c:v>6.6227400000000003</c:v>
                </c:pt>
                <c:pt idx="538">
                  <c:v>3.3376899999999998</c:v>
                </c:pt>
                <c:pt idx="539">
                  <c:v>7.0958699999999997</c:v>
                </c:pt>
                <c:pt idx="540">
                  <c:v>10.24348</c:v>
                </c:pt>
                <c:pt idx="541">
                  <c:v>4.2989899999999999</c:v>
                </c:pt>
                <c:pt idx="542">
                  <c:v>3.2622599999999999</c:v>
                </c:pt>
                <c:pt idx="543">
                  <c:v>5.1310599999999997</c:v>
                </c:pt>
                <c:pt idx="544">
                  <c:v>3.8732500000000001</c:v>
                </c:pt>
                <c:pt idx="545">
                  <c:v>7.9574499999999997</c:v>
                </c:pt>
                <c:pt idx="546">
                  <c:v>8.91418</c:v>
                </c:pt>
                <c:pt idx="547">
                  <c:v>7.9764400000000002</c:v>
                </c:pt>
                <c:pt idx="548">
                  <c:v>8.39621</c:v>
                </c:pt>
                <c:pt idx="549">
                  <c:v>6.9876800000000001</c:v>
                </c:pt>
                <c:pt idx="550">
                  <c:v>6.7699400000000001</c:v>
                </c:pt>
                <c:pt idx="551">
                  <c:v>3.3785699999999999</c:v>
                </c:pt>
                <c:pt idx="552">
                  <c:v>2.5713200000000001</c:v>
                </c:pt>
                <c:pt idx="553">
                  <c:v>7.0120899999999997</c:v>
                </c:pt>
                <c:pt idx="554">
                  <c:v>9.7692399999999999</c:v>
                </c:pt>
                <c:pt idx="555">
                  <c:v>7.47532</c:v>
                </c:pt>
                <c:pt idx="556">
                  <c:v>7.25258</c:v>
                </c:pt>
                <c:pt idx="557">
                  <c:v>5.7191700000000001</c:v>
                </c:pt>
                <c:pt idx="558">
                  <c:v>4.37418</c:v>
                </c:pt>
                <c:pt idx="559">
                  <c:v>4.9850000000000003</c:v>
                </c:pt>
                <c:pt idx="560">
                  <c:v>7.0683299999999996</c:v>
                </c:pt>
                <c:pt idx="561">
                  <c:v>8.0394699999999997</c:v>
                </c:pt>
                <c:pt idx="562">
                  <c:v>5.5142100000000003</c:v>
                </c:pt>
                <c:pt idx="563">
                  <c:v>4.4754800000000001</c:v>
                </c:pt>
                <c:pt idx="564">
                  <c:v>6.1084500000000004</c:v>
                </c:pt>
                <c:pt idx="565">
                  <c:v>4.3147200000000003</c:v>
                </c:pt>
                <c:pt idx="566">
                  <c:v>5.7196899999999999</c:v>
                </c:pt>
                <c:pt idx="567">
                  <c:v>7.2564599999999997</c:v>
                </c:pt>
                <c:pt idx="568">
                  <c:v>7.6871499999999999</c:v>
                </c:pt>
                <c:pt idx="569">
                  <c:v>8.4844299999999997</c:v>
                </c:pt>
                <c:pt idx="570">
                  <c:v>6.3170400000000004</c:v>
                </c:pt>
                <c:pt idx="571">
                  <c:v>8.5941100000000006</c:v>
                </c:pt>
                <c:pt idx="572">
                  <c:v>6.1364999999999998</c:v>
                </c:pt>
                <c:pt idx="573">
                  <c:v>6.5696399999999997</c:v>
                </c:pt>
                <c:pt idx="574">
                  <c:v>7.4462299999999999</c:v>
                </c:pt>
                <c:pt idx="575">
                  <c:v>4.6977599999999997</c:v>
                </c:pt>
                <c:pt idx="576">
                  <c:v>4.5278200000000002</c:v>
                </c:pt>
                <c:pt idx="577">
                  <c:v>3.8749600000000002</c:v>
                </c:pt>
                <c:pt idx="578">
                  <c:v>6.7073499999999999</c:v>
                </c:pt>
                <c:pt idx="579">
                  <c:v>4.9712300000000003</c:v>
                </c:pt>
                <c:pt idx="580">
                  <c:v>3.8109299999999999</c:v>
                </c:pt>
                <c:pt idx="581">
                  <c:v>5.7844899999999999</c:v>
                </c:pt>
                <c:pt idx="582">
                  <c:v>4.4625399999999997</c:v>
                </c:pt>
                <c:pt idx="583">
                  <c:v>5.5712200000000003</c:v>
                </c:pt>
                <c:pt idx="584">
                  <c:v>4.7001400000000002</c:v>
                </c:pt>
                <c:pt idx="585">
                  <c:v>4.5271499999999998</c:v>
                </c:pt>
                <c:pt idx="586">
                  <c:v>6.1453100000000003</c:v>
                </c:pt>
                <c:pt idx="587">
                  <c:v>10.04996</c:v>
                </c:pt>
                <c:pt idx="588">
                  <c:v>4.6417200000000003</c:v>
                </c:pt>
                <c:pt idx="589">
                  <c:v>5.0444000000000004</c:v>
                </c:pt>
                <c:pt idx="590">
                  <c:v>4.7635100000000001</c:v>
                </c:pt>
                <c:pt idx="591">
                  <c:v>3.58996</c:v>
                </c:pt>
                <c:pt idx="592">
                  <c:v>5.3072100000000004</c:v>
                </c:pt>
                <c:pt idx="593">
                  <c:v>5.0110000000000001</c:v>
                </c:pt>
                <c:pt idx="594">
                  <c:v>10.23115</c:v>
                </c:pt>
                <c:pt idx="595">
                  <c:v>9.4122000000000003</c:v>
                </c:pt>
                <c:pt idx="596">
                  <c:v>7.0362799999999996</c:v>
                </c:pt>
                <c:pt idx="597">
                  <c:v>4.4003199999999998</c:v>
                </c:pt>
                <c:pt idx="598">
                  <c:v>3.1939700000000002</c:v>
                </c:pt>
                <c:pt idx="599">
                  <c:v>5.3559599999999996</c:v>
                </c:pt>
                <c:pt idx="600">
                  <c:v>6.6588399999999996</c:v>
                </c:pt>
                <c:pt idx="601">
                  <c:v>3.3376899999999998</c:v>
                </c:pt>
                <c:pt idx="602">
                  <c:v>4.47295</c:v>
                </c:pt>
                <c:pt idx="603">
                  <c:v>6.7032400000000001</c:v>
                </c:pt>
                <c:pt idx="604">
                  <c:v>7.4762399999999998</c:v>
                </c:pt>
                <c:pt idx="605">
                  <c:v>5.4269100000000003</c:v>
                </c:pt>
                <c:pt idx="606">
                  <c:v>5.9019000000000004</c:v>
                </c:pt>
                <c:pt idx="607">
                  <c:v>2.6656599999999999</c:v>
                </c:pt>
                <c:pt idx="608">
                  <c:v>11.120290000000001</c:v>
                </c:pt>
                <c:pt idx="609">
                  <c:v>9.3499599999999994</c:v>
                </c:pt>
                <c:pt idx="610">
                  <c:v>6.5790199999999999</c:v>
                </c:pt>
                <c:pt idx="611">
                  <c:v>5.3505200000000004</c:v>
                </c:pt>
                <c:pt idx="612">
                  <c:v>4.5260999999999996</c:v>
                </c:pt>
                <c:pt idx="613">
                  <c:v>5.0723399999999996</c:v>
                </c:pt>
                <c:pt idx="614">
                  <c:v>4.5560200000000002</c:v>
                </c:pt>
                <c:pt idx="615">
                  <c:v>5.5309499999999998</c:v>
                </c:pt>
                <c:pt idx="616">
                  <c:v>7.8048200000000003</c:v>
                </c:pt>
                <c:pt idx="617">
                  <c:v>7.10236</c:v>
                </c:pt>
                <c:pt idx="618">
                  <c:v>5.7036199999999999</c:v>
                </c:pt>
                <c:pt idx="619">
                  <c:v>6.9617100000000001</c:v>
                </c:pt>
                <c:pt idx="620">
                  <c:v>5.3469499999999996</c:v>
                </c:pt>
                <c:pt idx="621">
                  <c:v>6.9922399999999998</c:v>
                </c:pt>
                <c:pt idx="622">
                  <c:v>5.8384099999999997</c:v>
                </c:pt>
                <c:pt idx="623">
                  <c:v>4.6893700000000003</c:v>
                </c:pt>
                <c:pt idx="624">
                  <c:v>9.2068499999999993</c:v>
                </c:pt>
                <c:pt idx="625">
                  <c:v>7.0667299999999997</c:v>
                </c:pt>
                <c:pt idx="626">
                  <c:v>6.0390800000000002</c:v>
                </c:pt>
                <c:pt idx="627">
                  <c:v>6.8097300000000001</c:v>
                </c:pt>
                <c:pt idx="628">
                  <c:v>7.1947200000000002</c:v>
                </c:pt>
                <c:pt idx="629">
                  <c:v>4.7472799999999999</c:v>
                </c:pt>
                <c:pt idx="630">
                  <c:v>3.5910799999999998</c:v>
                </c:pt>
                <c:pt idx="631">
                  <c:v>7.1747699999999996</c:v>
                </c:pt>
                <c:pt idx="632">
                  <c:v>8.5900400000000001</c:v>
                </c:pt>
                <c:pt idx="633">
                  <c:v>9.4452099999999994</c:v>
                </c:pt>
                <c:pt idx="634">
                  <c:v>5.94604</c:v>
                </c:pt>
                <c:pt idx="635">
                  <c:v>6.5217599999999996</c:v>
                </c:pt>
                <c:pt idx="636">
                  <c:v>6.6190100000000003</c:v>
                </c:pt>
                <c:pt idx="637">
                  <c:v>5.7580299999999998</c:v>
                </c:pt>
                <c:pt idx="638">
                  <c:v>3.9023300000000001</c:v>
                </c:pt>
                <c:pt idx="639">
                  <c:v>3.77359</c:v>
                </c:pt>
                <c:pt idx="640">
                  <c:v>8.1721299999999992</c:v>
                </c:pt>
                <c:pt idx="641">
                  <c:v>8.3307900000000004</c:v>
                </c:pt>
                <c:pt idx="642">
                  <c:v>5.7285700000000004</c:v>
                </c:pt>
                <c:pt idx="643">
                  <c:v>4.6824199999999996</c:v>
                </c:pt>
                <c:pt idx="644">
                  <c:v>8.0428899999999999</c:v>
                </c:pt>
                <c:pt idx="645">
                  <c:v>8.63504</c:v>
                </c:pt>
                <c:pt idx="646">
                  <c:v>4.7635100000000001</c:v>
                </c:pt>
                <c:pt idx="647">
                  <c:v>5.9989400000000002</c:v>
                </c:pt>
                <c:pt idx="648">
                  <c:v>4.2356999999999996</c:v>
                </c:pt>
                <c:pt idx="649">
                  <c:v>5.9986800000000002</c:v>
                </c:pt>
                <c:pt idx="650">
                  <c:v>7.0519699999999998</c:v>
                </c:pt>
                <c:pt idx="651">
                  <c:v>3.6684000000000001</c:v>
                </c:pt>
                <c:pt idx="652">
                  <c:v>3.4989300000000001</c:v>
                </c:pt>
                <c:pt idx="653">
                  <c:v>5.6203200000000004</c:v>
                </c:pt>
                <c:pt idx="654">
                  <c:v>2.5106899999999999</c:v>
                </c:pt>
                <c:pt idx="655">
                  <c:v>3.32666</c:v>
                </c:pt>
                <c:pt idx="656">
                  <c:v>3.4284699999999999</c:v>
                </c:pt>
                <c:pt idx="657">
                  <c:v>2.2051699999999999</c:v>
                </c:pt>
                <c:pt idx="658">
                  <c:v>2.0104600000000001</c:v>
                </c:pt>
                <c:pt idx="659">
                  <c:v>3.5265200000000001</c:v>
                </c:pt>
                <c:pt idx="660">
                  <c:v>6.5791199999999996</c:v>
                </c:pt>
                <c:pt idx="661">
                  <c:v>2.2051699999999999</c:v>
                </c:pt>
                <c:pt idx="662">
                  <c:v>2.7023199999999998</c:v>
                </c:pt>
                <c:pt idx="663">
                  <c:v>2.6830699999999998</c:v>
                </c:pt>
                <c:pt idx="664">
                  <c:v>3.4284699999999999</c:v>
                </c:pt>
                <c:pt idx="665">
                  <c:v>6.6550799999999999</c:v>
                </c:pt>
                <c:pt idx="666">
                  <c:v>6.3680599999999998</c:v>
                </c:pt>
                <c:pt idx="667">
                  <c:v>4.5423400000000003</c:v>
                </c:pt>
                <c:pt idx="668">
                  <c:v>4.2164599999999997</c:v>
                </c:pt>
                <c:pt idx="669">
                  <c:v>5.8790500000000003</c:v>
                </c:pt>
                <c:pt idx="670">
                  <c:v>6.3445999999999998</c:v>
                </c:pt>
                <c:pt idx="671">
                  <c:v>3.5502600000000002</c:v>
                </c:pt>
                <c:pt idx="672">
                  <c:v>7.8818200000000003</c:v>
                </c:pt>
                <c:pt idx="673">
                  <c:v>7.3697299999999997</c:v>
                </c:pt>
                <c:pt idx="674">
                  <c:v>5.4644599999999999</c:v>
                </c:pt>
                <c:pt idx="675">
                  <c:v>4.6968100000000002</c:v>
                </c:pt>
                <c:pt idx="676">
                  <c:v>2.3460899999999998</c:v>
                </c:pt>
                <c:pt idx="677">
                  <c:v>4.3299599999999998</c:v>
                </c:pt>
                <c:pt idx="678">
                  <c:v>3.85473</c:v>
                </c:pt>
                <c:pt idx="679">
                  <c:v>4.5041900000000004</c:v>
                </c:pt>
                <c:pt idx="680">
                  <c:v>6.16031</c:v>
                </c:pt>
                <c:pt idx="681">
                  <c:v>8.4458099999999998</c:v>
                </c:pt>
                <c:pt idx="682">
                  <c:v>6.6590699999999998</c:v>
                </c:pt>
                <c:pt idx="683">
                  <c:v>5.0386800000000003</c:v>
                </c:pt>
                <c:pt idx="684">
                  <c:v>7.3777699999999999</c:v>
                </c:pt>
                <c:pt idx="685">
                  <c:v>2.6635399999999998</c:v>
                </c:pt>
                <c:pt idx="686">
                  <c:v>5.2741800000000003</c:v>
                </c:pt>
                <c:pt idx="687">
                  <c:v>5.7138299999999997</c:v>
                </c:pt>
                <c:pt idx="688">
                  <c:v>7.4509800000000004</c:v>
                </c:pt>
                <c:pt idx="689">
                  <c:v>5.0340699999999998</c:v>
                </c:pt>
                <c:pt idx="690">
                  <c:v>6.5181800000000001</c:v>
                </c:pt>
                <c:pt idx="691">
                  <c:v>6.0283100000000003</c:v>
                </c:pt>
                <c:pt idx="692">
                  <c:v>5.7388000000000003</c:v>
                </c:pt>
                <c:pt idx="693">
                  <c:v>7.6315299999999997</c:v>
                </c:pt>
                <c:pt idx="694">
                  <c:v>8.1625499999999995</c:v>
                </c:pt>
                <c:pt idx="695">
                  <c:v>7.2990599999999999</c:v>
                </c:pt>
                <c:pt idx="696">
                  <c:v>6.4162999999999997</c:v>
                </c:pt>
                <c:pt idx="697">
                  <c:v>7.4684600000000003</c:v>
                </c:pt>
                <c:pt idx="698">
                  <c:v>6.3896800000000002</c:v>
                </c:pt>
                <c:pt idx="699">
                  <c:v>6.16568</c:v>
                </c:pt>
                <c:pt idx="700">
                  <c:v>6.8393499999999996</c:v>
                </c:pt>
                <c:pt idx="701">
                  <c:v>7.2914099999999999</c:v>
                </c:pt>
                <c:pt idx="702">
                  <c:v>4.3863200000000004</c:v>
                </c:pt>
                <c:pt idx="703">
                  <c:v>8.9927299999999999</c:v>
                </c:pt>
                <c:pt idx="704">
                  <c:v>3.2665000000000002</c:v>
                </c:pt>
                <c:pt idx="705">
                  <c:v>3.6584599999999998</c:v>
                </c:pt>
                <c:pt idx="706">
                  <c:v>5.6904300000000001</c:v>
                </c:pt>
                <c:pt idx="707">
                  <c:v>2.4041800000000002</c:v>
                </c:pt>
                <c:pt idx="708">
                  <c:v>5.2455999999999996</c:v>
                </c:pt>
                <c:pt idx="709">
                  <c:v>7.2645400000000002</c:v>
                </c:pt>
                <c:pt idx="710">
                  <c:v>5.3484299999999996</c:v>
                </c:pt>
                <c:pt idx="711">
                  <c:v>8.0350199999999994</c:v>
                </c:pt>
                <c:pt idx="712">
                  <c:v>7.9184099999999997</c:v>
                </c:pt>
                <c:pt idx="713">
                  <c:v>6.8296099999999997</c:v>
                </c:pt>
                <c:pt idx="714">
                  <c:v>7.6767200000000004</c:v>
                </c:pt>
                <c:pt idx="715">
                  <c:v>3.58311</c:v>
                </c:pt>
                <c:pt idx="716">
                  <c:v>3.69672</c:v>
                </c:pt>
                <c:pt idx="717">
                  <c:v>9.9164999999999992</c:v>
                </c:pt>
                <c:pt idx="718">
                  <c:v>7.9392199999999997</c:v>
                </c:pt>
                <c:pt idx="719">
                  <c:v>4.7731700000000004</c:v>
                </c:pt>
                <c:pt idx="720">
                  <c:v>4.07111</c:v>
                </c:pt>
                <c:pt idx="721">
                  <c:v>4.6109099999999996</c:v>
                </c:pt>
                <c:pt idx="722">
                  <c:v>4.9958900000000002</c:v>
                </c:pt>
                <c:pt idx="723">
                  <c:v>2.2866599999999999</c:v>
                </c:pt>
                <c:pt idx="724">
                  <c:v>3.6679400000000002</c:v>
                </c:pt>
                <c:pt idx="725">
                  <c:v>3.3222700000000001</c:v>
                </c:pt>
                <c:pt idx="726">
                  <c:v>1.9782</c:v>
                </c:pt>
                <c:pt idx="727">
                  <c:v>3.0245500000000001</c:v>
                </c:pt>
                <c:pt idx="728">
                  <c:v>2.1317200000000001</c:v>
                </c:pt>
                <c:pt idx="729">
                  <c:v>2.3626299999999998</c:v>
                </c:pt>
                <c:pt idx="730">
                  <c:v>8.7230399999999992</c:v>
                </c:pt>
                <c:pt idx="731">
                  <c:v>6.2684499999999996</c:v>
                </c:pt>
                <c:pt idx="732">
                  <c:v>2.3138700000000001</c:v>
                </c:pt>
                <c:pt idx="733">
                  <c:v>2.69679</c:v>
                </c:pt>
                <c:pt idx="734">
                  <c:v>6.2577499999999997</c:v>
                </c:pt>
                <c:pt idx="735">
                  <c:v>4.7954800000000004</c:v>
                </c:pt>
                <c:pt idx="736">
                  <c:v>9.3116800000000008</c:v>
                </c:pt>
                <c:pt idx="737">
                  <c:v>2.5446</c:v>
                </c:pt>
                <c:pt idx="738">
                  <c:v>5.8409800000000001</c:v>
                </c:pt>
                <c:pt idx="739">
                  <c:v>6.5005600000000001</c:v>
                </c:pt>
                <c:pt idx="740">
                  <c:v>4.4422499999999996</c:v>
                </c:pt>
                <c:pt idx="741">
                  <c:v>6.7756999999999996</c:v>
                </c:pt>
                <c:pt idx="742">
                  <c:v>3.65489</c:v>
                </c:pt>
                <c:pt idx="743">
                  <c:v>9.3501399999999997</c:v>
                </c:pt>
                <c:pt idx="744">
                  <c:v>2.8320500000000002</c:v>
                </c:pt>
                <c:pt idx="745">
                  <c:v>2.5224099999999998</c:v>
                </c:pt>
                <c:pt idx="746">
                  <c:v>4.8108700000000004</c:v>
                </c:pt>
                <c:pt idx="747">
                  <c:v>7.0063700000000004</c:v>
                </c:pt>
                <c:pt idx="748">
                  <c:v>6.30938</c:v>
                </c:pt>
                <c:pt idx="749">
                  <c:v>5.91092</c:v>
                </c:pt>
                <c:pt idx="750">
                  <c:v>5.7719899999999997</c:v>
                </c:pt>
                <c:pt idx="751">
                  <c:v>8.0656499999999998</c:v>
                </c:pt>
                <c:pt idx="752">
                  <c:v>4.2520699999999998</c:v>
                </c:pt>
                <c:pt idx="753">
                  <c:v>3.0925199999999999</c:v>
                </c:pt>
                <c:pt idx="754">
                  <c:v>3.8599800000000002</c:v>
                </c:pt>
                <c:pt idx="755">
                  <c:v>5.5694999999999997</c:v>
                </c:pt>
                <c:pt idx="756">
                  <c:v>7.8694300000000004</c:v>
                </c:pt>
                <c:pt idx="757">
                  <c:v>5.2515499999999999</c:v>
                </c:pt>
                <c:pt idx="758">
                  <c:v>7.8373799999999996</c:v>
                </c:pt>
                <c:pt idx="759">
                  <c:v>5.3652899999999999</c:v>
                </c:pt>
                <c:pt idx="760">
                  <c:v>6.8971400000000003</c:v>
                </c:pt>
                <c:pt idx="761">
                  <c:v>6.4289399999999999</c:v>
                </c:pt>
                <c:pt idx="762">
                  <c:v>5.3640699999999999</c:v>
                </c:pt>
                <c:pt idx="763">
                  <c:v>4.2708899999999996</c:v>
                </c:pt>
                <c:pt idx="764">
                  <c:v>3.1556600000000001</c:v>
                </c:pt>
                <c:pt idx="765">
                  <c:v>2.36985</c:v>
                </c:pt>
                <c:pt idx="766">
                  <c:v>3.4220299999999999</c:v>
                </c:pt>
                <c:pt idx="767">
                  <c:v>7.3360900000000004</c:v>
                </c:pt>
                <c:pt idx="768">
                  <c:v>8.9048300000000005</c:v>
                </c:pt>
                <c:pt idx="769">
                  <c:v>10.75184</c:v>
                </c:pt>
                <c:pt idx="770">
                  <c:v>8.03139</c:v>
                </c:pt>
                <c:pt idx="771">
                  <c:v>5.3082399999999996</c:v>
                </c:pt>
                <c:pt idx="772">
                  <c:v>5.5937900000000003</c:v>
                </c:pt>
                <c:pt idx="773">
                  <c:v>3.9810500000000002</c:v>
                </c:pt>
                <c:pt idx="774">
                  <c:v>6.5583600000000004</c:v>
                </c:pt>
                <c:pt idx="775">
                  <c:v>2.3446799999999999</c:v>
                </c:pt>
                <c:pt idx="776">
                  <c:v>2.07117</c:v>
                </c:pt>
                <c:pt idx="777">
                  <c:v>3.50719</c:v>
                </c:pt>
                <c:pt idx="778">
                  <c:v>6.7877799999999997</c:v>
                </c:pt>
                <c:pt idx="779">
                  <c:v>3.1660900000000001</c:v>
                </c:pt>
                <c:pt idx="780">
                  <c:v>3.76275</c:v>
                </c:pt>
                <c:pt idx="781">
                  <c:v>3.0585100000000001</c:v>
                </c:pt>
                <c:pt idx="782">
                  <c:v>1.97529</c:v>
                </c:pt>
                <c:pt idx="783">
                  <c:v>2.173</c:v>
                </c:pt>
                <c:pt idx="784">
                  <c:v>2.1097100000000002</c:v>
                </c:pt>
                <c:pt idx="785">
                  <c:v>3.0817000000000001</c:v>
                </c:pt>
                <c:pt idx="786">
                  <c:v>5.0645499999999997</c:v>
                </c:pt>
                <c:pt idx="787">
                  <c:v>6.2779499999999997</c:v>
                </c:pt>
                <c:pt idx="788">
                  <c:v>6.9046099999999999</c:v>
                </c:pt>
                <c:pt idx="789">
                  <c:v>4.3796400000000002</c:v>
                </c:pt>
                <c:pt idx="790">
                  <c:v>2.8361100000000001</c:v>
                </c:pt>
                <c:pt idx="791">
                  <c:v>3.2574999999999998</c:v>
                </c:pt>
                <c:pt idx="792">
                  <c:v>2.6260599999999998</c:v>
                </c:pt>
                <c:pt idx="793">
                  <c:v>3.3875099999999998</c:v>
                </c:pt>
                <c:pt idx="794">
                  <c:v>4.7221299999999999</c:v>
                </c:pt>
                <c:pt idx="795">
                  <c:v>5.6905400000000004</c:v>
                </c:pt>
                <c:pt idx="796">
                  <c:v>8.0897199999999998</c:v>
                </c:pt>
                <c:pt idx="797">
                  <c:v>3.0802399999999999</c:v>
                </c:pt>
                <c:pt idx="798">
                  <c:v>4.2986599999999999</c:v>
                </c:pt>
                <c:pt idx="799">
                  <c:v>6.8431499999999996</c:v>
                </c:pt>
                <c:pt idx="800">
                  <c:v>5.6849699999999999</c:v>
                </c:pt>
                <c:pt idx="801">
                  <c:v>6.4686000000000003</c:v>
                </c:pt>
                <c:pt idx="802">
                  <c:v>4.9400300000000001</c:v>
                </c:pt>
                <c:pt idx="803">
                  <c:v>4.9391299999999996</c:v>
                </c:pt>
                <c:pt idx="804">
                  <c:v>9.2552900000000005</c:v>
                </c:pt>
                <c:pt idx="805">
                  <c:v>5.4108700000000001</c:v>
                </c:pt>
                <c:pt idx="806">
                  <c:v>7.92401</c:v>
                </c:pt>
                <c:pt idx="807">
                  <c:v>7.5562300000000002</c:v>
                </c:pt>
                <c:pt idx="808">
                  <c:v>7.7869900000000003</c:v>
                </c:pt>
                <c:pt idx="809">
                  <c:v>4.01898</c:v>
                </c:pt>
                <c:pt idx="810">
                  <c:v>6.8759499999999996</c:v>
                </c:pt>
                <c:pt idx="811">
                  <c:v>4.8418700000000001</c:v>
                </c:pt>
                <c:pt idx="812">
                  <c:v>4.6130599999999999</c:v>
                </c:pt>
                <c:pt idx="813">
                  <c:v>7.77163</c:v>
                </c:pt>
                <c:pt idx="814">
                  <c:v>5.66859</c:v>
                </c:pt>
                <c:pt idx="815">
                  <c:v>4.2337199999999999</c:v>
                </c:pt>
                <c:pt idx="816">
                  <c:v>5.9306900000000002</c:v>
                </c:pt>
                <c:pt idx="817">
                  <c:v>5.3269900000000003</c:v>
                </c:pt>
                <c:pt idx="818">
                  <c:v>4.9835900000000004</c:v>
                </c:pt>
                <c:pt idx="819">
                  <c:v>8.3542199999999998</c:v>
                </c:pt>
                <c:pt idx="820">
                  <c:v>4.4301000000000004</c:v>
                </c:pt>
                <c:pt idx="821">
                  <c:v>2.9086599999999998</c:v>
                </c:pt>
                <c:pt idx="822">
                  <c:v>8.7491699999999994</c:v>
                </c:pt>
                <c:pt idx="823">
                  <c:v>8.1340900000000005</c:v>
                </c:pt>
                <c:pt idx="824">
                  <c:v>8.1133500000000005</c:v>
                </c:pt>
                <c:pt idx="825">
                  <c:v>3.5011199999999998</c:v>
                </c:pt>
                <c:pt idx="826">
                  <c:v>5.7712000000000003</c:v>
                </c:pt>
                <c:pt idx="827">
                  <c:v>5.3075700000000001</c:v>
                </c:pt>
                <c:pt idx="828">
                  <c:v>6.3059500000000002</c:v>
                </c:pt>
                <c:pt idx="829">
                  <c:v>4.9921300000000004</c:v>
                </c:pt>
                <c:pt idx="830">
                  <c:v>4.6657099999999998</c:v>
                </c:pt>
                <c:pt idx="831">
                  <c:v>6.8975999999999997</c:v>
                </c:pt>
                <c:pt idx="832">
                  <c:v>6.9218599999999997</c:v>
                </c:pt>
                <c:pt idx="833">
                  <c:v>6.7166899999999998</c:v>
                </c:pt>
                <c:pt idx="834">
                  <c:v>2.0598000000000001</c:v>
                </c:pt>
                <c:pt idx="835">
                  <c:v>6.6291900000000004</c:v>
                </c:pt>
                <c:pt idx="836">
                  <c:v>3.9992100000000002</c:v>
                </c:pt>
                <c:pt idx="837">
                  <c:v>3.8445499999999999</c:v>
                </c:pt>
                <c:pt idx="838">
                  <c:v>3.4685800000000002</c:v>
                </c:pt>
                <c:pt idx="839">
                  <c:v>2.9662799999999998</c:v>
                </c:pt>
                <c:pt idx="840">
                  <c:v>5.3593700000000002</c:v>
                </c:pt>
                <c:pt idx="841">
                  <c:v>3.04603</c:v>
                </c:pt>
                <c:pt idx="842">
                  <c:v>10.633979999999999</c:v>
                </c:pt>
                <c:pt idx="843">
                  <c:v>2.6516600000000001</c:v>
                </c:pt>
                <c:pt idx="844">
                  <c:v>2.5788899999999999</c:v>
                </c:pt>
                <c:pt idx="845">
                  <c:v>2.5352399999999999</c:v>
                </c:pt>
                <c:pt idx="846">
                  <c:v>8.0729100000000003</c:v>
                </c:pt>
                <c:pt idx="847">
                  <c:v>3.8696600000000001</c:v>
                </c:pt>
                <c:pt idx="848">
                  <c:v>6.8011200000000001</c:v>
                </c:pt>
                <c:pt idx="849">
                  <c:v>4.5265899999999997</c:v>
                </c:pt>
                <c:pt idx="850">
                  <c:v>6.89696</c:v>
                </c:pt>
                <c:pt idx="851">
                  <c:v>2.9632100000000001</c:v>
                </c:pt>
                <c:pt idx="852">
                  <c:v>4.5640900000000002</c:v>
                </c:pt>
                <c:pt idx="853">
                  <c:v>7.9422600000000001</c:v>
                </c:pt>
                <c:pt idx="854">
                  <c:v>2.8532799999999998</c:v>
                </c:pt>
                <c:pt idx="855">
                  <c:v>6.1345900000000002</c:v>
                </c:pt>
                <c:pt idx="856">
                  <c:v>3.7660100000000001</c:v>
                </c:pt>
                <c:pt idx="857">
                  <c:v>4.8094099999999997</c:v>
                </c:pt>
                <c:pt idx="858">
                  <c:v>3.1271800000000001</c:v>
                </c:pt>
                <c:pt idx="859">
                  <c:v>7.2336200000000002</c:v>
                </c:pt>
                <c:pt idx="860">
                  <c:v>7.00312</c:v>
                </c:pt>
                <c:pt idx="861">
                  <c:v>6.6394500000000001</c:v>
                </c:pt>
                <c:pt idx="862">
                  <c:v>5.2646100000000002</c:v>
                </c:pt>
                <c:pt idx="863">
                  <c:v>4.6153399999999998</c:v>
                </c:pt>
                <c:pt idx="864">
                  <c:v>4.64358</c:v>
                </c:pt>
                <c:pt idx="865">
                  <c:v>5.2188400000000001</c:v>
                </c:pt>
                <c:pt idx="866">
                  <c:v>4.3155000000000001</c:v>
                </c:pt>
                <c:pt idx="867">
                  <c:v>5.2033399999999999</c:v>
                </c:pt>
                <c:pt idx="868">
                  <c:v>4.14642</c:v>
                </c:pt>
                <c:pt idx="869">
                  <c:v>7.6638799999999998</c:v>
                </c:pt>
                <c:pt idx="870">
                  <c:v>7.5535199999999998</c:v>
                </c:pt>
                <c:pt idx="871">
                  <c:v>4.1908099999999999</c:v>
                </c:pt>
                <c:pt idx="872">
                  <c:v>6.6353099999999996</c:v>
                </c:pt>
                <c:pt idx="873">
                  <c:v>3.3016800000000002</c:v>
                </c:pt>
                <c:pt idx="874">
                  <c:v>7.1054700000000004</c:v>
                </c:pt>
                <c:pt idx="875">
                  <c:v>7.7976000000000001</c:v>
                </c:pt>
                <c:pt idx="876">
                  <c:v>8.3572799999999994</c:v>
                </c:pt>
                <c:pt idx="877">
                  <c:v>2.34402</c:v>
                </c:pt>
                <c:pt idx="878">
                  <c:v>5.1495199999999999</c:v>
                </c:pt>
                <c:pt idx="879">
                  <c:v>5.4822300000000004</c:v>
                </c:pt>
                <c:pt idx="880">
                  <c:v>6.0377999999999998</c:v>
                </c:pt>
                <c:pt idx="881">
                  <c:v>1.91018</c:v>
                </c:pt>
                <c:pt idx="882">
                  <c:v>6.2169800000000004</c:v>
                </c:pt>
                <c:pt idx="883">
                  <c:v>7.8006599999999997</c:v>
                </c:pt>
                <c:pt idx="884">
                  <c:v>3.16323</c:v>
                </c:pt>
                <c:pt idx="885">
                  <c:v>4.3933900000000001</c:v>
                </c:pt>
                <c:pt idx="886">
                  <c:v>5.8260500000000004</c:v>
                </c:pt>
                <c:pt idx="887">
                  <c:v>10.174099999999999</c:v>
                </c:pt>
                <c:pt idx="888">
                  <c:v>8.5671199999999992</c:v>
                </c:pt>
                <c:pt idx="889">
                  <c:v>7.9063999999999997</c:v>
                </c:pt>
                <c:pt idx="890">
                  <c:v>7.9066799999999997</c:v>
                </c:pt>
                <c:pt idx="891">
                  <c:v>2.6458699999999999</c:v>
                </c:pt>
                <c:pt idx="892">
                  <c:v>2.0083799999999998</c:v>
                </c:pt>
                <c:pt idx="893">
                  <c:v>7.9475499999999997</c:v>
                </c:pt>
                <c:pt idx="894">
                  <c:v>7.4878799999999996</c:v>
                </c:pt>
                <c:pt idx="895">
                  <c:v>8.9964399999999998</c:v>
                </c:pt>
                <c:pt idx="896">
                  <c:v>4.9444600000000003</c:v>
                </c:pt>
                <c:pt idx="897">
                  <c:v>6.9379400000000002</c:v>
                </c:pt>
                <c:pt idx="898">
                  <c:v>6.6002200000000002</c:v>
                </c:pt>
                <c:pt idx="899">
                  <c:v>6.7832299999999996</c:v>
                </c:pt>
                <c:pt idx="900">
                  <c:v>5.08847</c:v>
                </c:pt>
                <c:pt idx="901">
                  <c:v>2.57952</c:v>
                </c:pt>
                <c:pt idx="902">
                  <c:v>3.37799</c:v>
                </c:pt>
                <c:pt idx="903">
                  <c:v>3.8325300000000002</c:v>
                </c:pt>
                <c:pt idx="904">
                  <c:v>10.049440000000001</c:v>
                </c:pt>
                <c:pt idx="905">
                  <c:v>9.2902799999999992</c:v>
                </c:pt>
                <c:pt idx="906">
                  <c:v>4.9539200000000001</c:v>
                </c:pt>
                <c:pt idx="907">
                  <c:v>5.9117100000000002</c:v>
                </c:pt>
                <c:pt idx="908">
                  <c:v>6.3410399999999996</c:v>
                </c:pt>
                <c:pt idx="909">
                  <c:v>5.9581200000000001</c:v>
                </c:pt>
                <c:pt idx="910">
                  <c:v>8.0518900000000002</c:v>
                </c:pt>
                <c:pt idx="911">
                  <c:v>2.1430400000000001</c:v>
                </c:pt>
                <c:pt idx="912">
                  <c:v>6.4125899999999998</c:v>
                </c:pt>
                <c:pt idx="913">
                  <c:v>5.4189400000000001</c:v>
                </c:pt>
                <c:pt idx="914">
                  <c:v>6.7552599999999998</c:v>
                </c:pt>
                <c:pt idx="915">
                  <c:v>5.9811500000000004</c:v>
                </c:pt>
                <c:pt idx="916">
                  <c:v>2.2747600000000001</c:v>
                </c:pt>
                <c:pt idx="917">
                  <c:v>8.14358</c:v>
                </c:pt>
                <c:pt idx="918">
                  <c:v>4.6896599999999999</c:v>
                </c:pt>
                <c:pt idx="919">
                  <c:v>6.55084</c:v>
                </c:pt>
                <c:pt idx="920">
                  <c:v>6.766</c:v>
                </c:pt>
                <c:pt idx="921">
                  <c:v>2.7804199999999999</c:v>
                </c:pt>
                <c:pt idx="922">
                  <c:v>6.0240999999999998</c:v>
                </c:pt>
                <c:pt idx="923">
                  <c:v>5.6110499999999996</c:v>
                </c:pt>
                <c:pt idx="924">
                  <c:v>8.7058999999999997</c:v>
                </c:pt>
                <c:pt idx="925">
                  <c:v>6.0747799999999996</c:v>
                </c:pt>
                <c:pt idx="926">
                  <c:v>4.5345899999999997</c:v>
                </c:pt>
                <c:pt idx="927">
                  <c:v>6.8810000000000002</c:v>
                </c:pt>
                <c:pt idx="928">
                  <c:v>6.3733000000000004</c:v>
                </c:pt>
                <c:pt idx="929">
                  <c:v>6.0995400000000002</c:v>
                </c:pt>
                <c:pt idx="930">
                  <c:v>4.8575600000000003</c:v>
                </c:pt>
                <c:pt idx="931">
                  <c:v>3.3804400000000001</c:v>
                </c:pt>
                <c:pt idx="932">
                  <c:v>6.6863200000000003</c:v>
                </c:pt>
                <c:pt idx="933">
                  <c:v>6.2586899999999996</c:v>
                </c:pt>
                <c:pt idx="934">
                  <c:v>4.9405200000000002</c:v>
                </c:pt>
                <c:pt idx="935">
                  <c:v>2.7219899999999999</c:v>
                </c:pt>
                <c:pt idx="936">
                  <c:v>2.3847399999999999</c:v>
                </c:pt>
                <c:pt idx="937">
                  <c:v>2.2529300000000001</c:v>
                </c:pt>
                <c:pt idx="938">
                  <c:v>1.8151900000000001</c:v>
                </c:pt>
                <c:pt idx="939">
                  <c:v>5.5244200000000001</c:v>
                </c:pt>
                <c:pt idx="940">
                  <c:v>4.0474600000000001</c:v>
                </c:pt>
                <c:pt idx="941">
                  <c:v>6.9384600000000001</c:v>
                </c:pt>
                <c:pt idx="942">
                  <c:v>4.4212800000000003</c:v>
                </c:pt>
                <c:pt idx="943">
                  <c:v>3.6260699999999999</c:v>
                </c:pt>
                <c:pt idx="944">
                  <c:v>3.26728</c:v>
                </c:pt>
                <c:pt idx="945">
                  <c:v>7.3073499999999996</c:v>
                </c:pt>
                <c:pt idx="946">
                  <c:v>8.5891099999999998</c:v>
                </c:pt>
                <c:pt idx="947">
                  <c:v>4.3952499999999999</c:v>
                </c:pt>
                <c:pt idx="948">
                  <c:v>3.9559600000000001</c:v>
                </c:pt>
                <c:pt idx="949">
                  <c:v>3.7130299999999998</c:v>
                </c:pt>
                <c:pt idx="950">
                  <c:v>6.5766499999999999</c:v>
                </c:pt>
                <c:pt idx="951">
                  <c:v>2.40347</c:v>
                </c:pt>
                <c:pt idx="952">
                  <c:v>3.3851200000000001</c:v>
                </c:pt>
                <c:pt idx="953">
                  <c:v>3.0200900000000002</c:v>
                </c:pt>
                <c:pt idx="954">
                  <c:v>2.7967900000000001</c:v>
                </c:pt>
                <c:pt idx="955">
                  <c:v>3.4240200000000001</c:v>
                </c:pt>
                <c:pt idx="956">
                  <c:v>5.8385899999999999</c:v>
                </c:pt>
                <c:pt idx="957">
                  <c:v>7.0419999999999998</c:v>
                </c:pt>
                <c:pt idx="958">
                  <c:v>5.98027</c:v>
                </c:pt>
                <c:pt idx="959">
                  <c:v>5.4555400000000001</c:v>
                </c:pt>
                <c:pt idx="960">
                  <c:v>2.3611300000000002</c:v>
                </c:pt>
                <c:pt idx="961">
                  <c:v>2.1691400000000001</c:v>
                </c:pt>
                <c:pt idx="962">
                  <c:v>2.8651300000000002</c:v>
                </c:pt>
                <c:pt idx="963">
                  <c:v>1.8634900000000001</c:v>
                </c:pt>
                <c:pt idx="964">
                  <c:v>1.99471</c:v>
                </c:pt>
                <c:pt idx="965">
                  <c:v>3.4318399999999998</c:v>
                </c:pt>
                <c:pt idx="966">
                  <c:v>2.6818499999999998</c:v>
                </c:pt>
                <c:pt idx="967">
                  <c:v>2.7073299999999998</c:v>
                </c:pt>
                <c:pt idx="968">
                  <c:v>2.0495000000000001</c:v>
                </c:pt>
                <c:pt idx="969">
                  <c:v>3.8514699999999999</c:v>
                </c:pt>
                <c:pt idx="970">
                  <c:v>2.75684</c:v>
                </c:pt>
                <c:pt idx="971">
                  <c:v>2.2037599999999999</c:v>
                </c:pt>
                <c:pt idx="972">
                  <c:v>3.9312</c:v>
                </c:pt>
                <c:pt idx="973">
                  <c:v>2.6043599999999998</c:v>
                </c:pt>
                <c:pt idx="974">
                  <c:v>5.6675300000000002</c:v>
                </c:pt>
                <c:pt idx="975">
                  <c:v>4.8023199999999999</c:v>
                </c:pt>
                <c:pt idx="976">
                  <c:v>2.9038599999999999</c:v>
                </c:pt>
                <c:pt idx="977">
                  <c:v>4.1031300000000002</c:v>
                </c:pt>
                <c:pt idx="978">
                  <c:v>5.5323000000000002</c:v>
                </c:pt>
                <c:pt idx="979">
                  <c:v>3.02285</c:v>
                </c:pt>
                <c:pt idx="980">
                  <c:v>1.9343600000000001</c:v>
                </c:pt>
                <c:pt idx="981">
                  <c:v>1.9343600000000001</c:v>
                </c:pt>
                <c:pt idx="982">
                  <c:v>8.5273099999999999</c:v>
                </c:pt>
                <c:pt idx="983">
                  <c:v>5.13049</c:v>
                </c:pt>
                <c:pt idx="984">
                  <c:v>7.2882699999999998</c:v>
                </c:pt>
                <c:pt idx="985">
                  <c:v>7.3299000000000003</c:v>
                </c:pt>
                <c:pt idx="986">
                  <c:v>6.1095800000000002</c:v>
                </c:pt>
                <c:pt idx="987">
                  <c:v>6.7657800000000003</c:v>
                </c:pt>
                <c:pt idx="988">
                  <c:v>5.0912100000000002</c:v>
                </c:pt>
                <c:pt idx="989">
                  <c:v>7.4541199999999996</c:v>
                </c:pt>
                <c:pt idx="990">
                  <c:v>5.2120899999999999</c:v>
                </c:pt>
                <c:pt idx="991">
                  <c:v>6.7120899999999999</c:v>
                </c:pt>
                <c:pt idx="992">
                  <c:v>3.9067500000000002</c:v>
                </c:pt>
                <c:pt idx="993">
                  <c:v>6.6140999999999996</c:v>
                </c:pt>
                <c:pt idx="994">
                  <c:v>7.6617300000000004</c:v>
                </c:pt>
                <c:pt idx="995">
                  <c:v>7.2439299999999998</c:v>
                </c:pt>
                <c:pt idx="996">
                  <c:v>3.8708399999999998</c:v>
                </c:pt>
                <c:pt idx="997">
                  <c:v>7.1061199999999998</c:v>
                </c:pt>
                <c:pt idx="998">
                  <c:v>6.47349</c:v>
                </c:pt>
                <c:pt idx="999">
                  <c:v>8.5002300000000002</c:v>
                </c:pt>
                <c:pt idx="1000">
                  <c:v>5.8971999999999998</c:v>
                </c:pt>
                <c:pt idx="1001">
                  <c:v>5.0385999999999997</c:v>
                </c:pt>
                <c:pt idx="1002">
                  <c:v>7.5707500000000003</c:v>
                </c:pt>
                <c:pt idx="1003">
                  <c:v>5.96434</c:v>
                </c:pt>
                <c:pt idx="1004">
                  <c:v>6.5024699999999998</c:v>
                </c:pt>
                <c:pt idx="1005">
                  <c:v>9.3062299999999993</c:v>
                </c:pt>
                <c:pt idx="1006">
                  <c:v>7.5999299999999996</c:v>
                </c:pt>
                <c:pt idx="1007">
                  <c:v>3.7157900000000001</c:v>
                </c:pt>
                <c:pt idx="1008">
                  <c:v>7.8569000000000004</c:v>
                </c:pt>
                <c:pt idx="1009">
                  <c:v>6.0807500000000001</c:v>
                </c:pt>
                <c:pt idx="1010">
                  <c:v>5.4392100000000001</c:v>
                </c:pt>
                <c:pt idx="1011">
                  <c:v>5.7984999999999998</c:v>
                </c:pt>
                <c:pt idx="1012">
                  <c:v>6.74573</c:v>
                </c:pt>
                <c:pt idx="1013">
                  <c:v>3.7331300000000001</c:v>
                </c:pt>
                <c:pt idx="1014">
                  <c:v>6.0585399999999998</c:v>
                </c:pt>
                <c:pt idx="1015">
                  <c:v>4.6214599999999999</c:v>
                </c:pt>
                <c:pt idx="1016">
                  <c:v>5.9117100000000002</c:v>
                </c:pt>
                <c:pt idx="1017">
                  <c:v>5.3294899999999998</c:v>
                </c:pt>
                <c:pt idx="1018">
                  <c:v>2.9634399999999999</c:v>
                </c:pt>
                <c:pt idx="1019">
                  <c:v>7.5116500000000004</c:v>
                </c:pt>
                <c:pt idx="1020">
                  <c:v>6.4217000000000004</c:v>
                </c:pt>
                <c:pt idx="1021">
                  <c:v>5.8681799999999997</c:v>
                </c:pt>
                <c:pt idx="1022">
                  <c:v>5.28383</c:v>
                </c:pt>
                <c:pt idx="1023">
                  <c:v>4.1678199999999999</c:v>
                </c:pt>
                <c:pt idx="1024">
                  <c:v>11.38977</c:v>
                </c:pt>
                <c:pt idx="1025">
                  <c:v>8.5895399999999995</c:v>
                </c:pt>
                <c:pt idx="1026">
                  <c:v>6.2409100000000004</c:v>
                </c:pt>
                <c:pt idx="1027">
                  <c:v>6.7994700000000003</c:v>
                </c:pt>
                <c:pt idx="1028">
                  <c:v>5.2386400000000002</c:v>
                </c:pt>
                <c:pt idx="1029">
                  <c:v>6.5122299999999997</c:v>
                </c:pt>
                <c:pt idx="1030">
                  <c:v>6.0994400000000004</c:v>
                </c:pt>
                <c:pt idx="1031">
                  <c:v>7.19346</c:v>
                </c:pt>
                <c:pt idx="1032">
                  <c:v>3.72403</c:v>
                </c:pt>
                <c:pt idx="1033">
                  <c:v>2.3637600000000001</c:v>
                </c:pt>
                <c:pt idx="1034">
                  <c:v>6.6230399999999996</c:v>
                </c:pt>
                <c:pt idx="1035">
                  <c:v>6.4823199999999996</c:v>
                </c:pt>
                <c:pt idx="1036">
                  <c:v>11.7905</c:v>
                </c:pt>
                <c:pt idx="1037">
                  <c:v>4.2450400000000004</c:v>
                </c:pt>
                <c:pt idx="1038">
                  <c:v>4.1670600000000002</c:v>
                </c:pt>
                <c:pt idx="1039">
                  <c:v>6.6747699999999996</c:v>
                </c:pt>
                <c:pt idx="1040">
                  <c:v>5.0144200000000003</c:v>
                </c:pt>
                <c:pt idx="1041">
                  <c:v>5.04725</c:v>
                </c:pt>
                <c:pt idx="1042">
                  <c:v>7.49498</c:v>
                </c:pt>
                <c:pt idx="1043">
                  <c:v>6.3746400000000003</c:v>
                </c:pt>
                <c:pt idx="1044">
                  <c:v>6.2033100000000001</c:v>
                </c:pt>
                <c:pt idx="1045">
                  <c:v>7.0983799999999997</c:v>
                </c:pt>
                <c:pt idx="1046">
                  <c:v>7.3468600000000004</c:v>
                </c:pt>
                <c:pt idx="1047">
                  <c:v>4.5689299999999999</c:v>
                </c:pt>
                <c:pt idx="1048">
                  <c:v>4.4463100000000004</c:v>
                </c:pt>
                <c:pt idx="1049">
                  <c:v>8.3948300000000007</c:v>
                </c:pt>
                <c:pt idx="1050">
                  <c:v>7.2069700000000001</c:v>
                </c:pt>
                <c:pt idx="1051">
                  <c:v>6.8812699999999998</c:v>
                </c:pt>
                <c:pt idx="1052">
                  <c:v>7.3959000000000001</c:v>
                </c:pt>
                <c:pt idx="1053">
                  <c:v>6.5590299999999999</c:v>
                </c:pt>
                <c:pt idx="1054">
                  <c:v>5.5285000000000002</c:v>
                </c:pt>
                <c:pt idx="1055">
                  <c:v>4.3578400000000004</c:v>
                </c:pt>
                <c:pt idx="1056">
                  <c:v>6.0641499999999997</c:v>
                </c:pt>
                <c:pt idx="1057">
                  <c:v>6.5986000000000002</c:v>
                </c:pt>
                <c:pt idx="1058">
                  <c:v>7.9114300000000002</c:v>
                </c:pt>
                <c:pt idx="1059">
                  <c:v>3.5938699999999999</c:v>
                </c:pt>
                <c:pt idx="1060">
                  <c:v>2.8518300000000001</c:v>
                </c:pt>
                <c:pt idx="1061">
                  <c:v>3.4112200000000001</c:v>
                </c:pt>
                <c:pt idx="1062">
                  <c:v>3.6953999999999998</c:v>
                </c:pt>
                <c:pt idx="1063">
                  <c:v>3.77982</c:v>
                </c:pt>
                <c:pt idx="1064">
                  <c:v>4.40585</c:v>
                </c:pt>
                <c:pt idx="1065">
                  <c:v>3.2675900000000002</c:v>
                </c:pt>
                <c:pt idx="1066">
                  <c:v>3.6552500000000001</c:v>
                </c:pt>
                <c:pt idx="1067">
                  <c:v>2.3716699999999999</c:v>
                </c:pt>
                <c:pt idx="1068">
                  <c:v>3.94638</c:v>
                </c:pt>
                <c:pt idx="1069">
                  <c:v>5.1495499999999996</c:v>
                </c:pt>
                <c:pt idx="1070">
                  <c:v>3.4589400000000001</c:v>
                </c:pt>
                <c:pt idx="1071">
                  <c:v>4.3873600000000001</c:v>
                </c:pt>
                <c:pt idx="1072">
                  <c:v>4.6300499999999998</c:v>
                </c:pt>
                <c:pt idx="1073">
                  <c:v>5.6507399999999999</c:v>
                </c:pt>
                <c:pt idx="1074">
                  <c:v>5.9622999999999999</c:v>
                </c:pt>
                <c:pt idx="1075">
                  <c:v>5.8273400000000004</c:v>
                </c:pt>
                <c:pt idx="1076">
                  <c:v>4.8987299999999996</c:v>
                </c:pt>
                <c:pt idx="1077">
                  <c:v>7.5845000000000002</c:v>
                </c:pt>
                <c:pt idx="1078">
                  <c:v>7.1069699999999996</c:v>
                </c:pt>
                <c:pt idx="1079">
                  <c:v>6.1300999999999997</c:v>
                </c:pt>
                <c:pt idx="1080">
                  <c:v>5.1406799999999997</c:v>
                </c:pt>
                <c:pt idx="1081">
                  <c:v>4.7955500000000004</c:v>
                </c:pt>
                <c:pt idx="1082">
                  <c:v>6.6673200000000001</c:v>
                </c:pt>
                <c:pt idx="1083">
                  <c:v>5.8547599999999997</c:v>
                </c:pt>
                <c:pt idx="1084">
                  <c:v>4.7712599999999998</c:v>
                </c:pt>
                <c:pt idx="1085">
                  <c:v>3.0953599999999999</c:v>
                </c:pt>
                <c:pt idx="1086">
                  <c:v>6.7615999999999996</c:v>
                </c:pt>
                <c:pt idx="1087">
                  <c:v>8.5005199999999999</c:v>
                </c:pt>
                <c:pt idx="1088">
                  <c:v>4.4175700000000004</c:v>
                </c:pt>
                <c:pt idx="1089">
                  <c:v>8.2406000000000006</c:v>
                </c:pt>
                <c:pt idx="1090">
                  <c:v>8.6072799999999994</c:v>
                </c:pt>
                <c:pt idx="1091">
                  <c:v>4.8499800000000004</c:v>
                </c:pt>
                <c:pt idx="1092">
                  <c:v>6.1963699999999999</c:v>
                </c:pt>
                <c:pt idx="1093">
                  <c:v>4.9314499999999999</c:v>
                </c:pt>
                <c:pt idx="1094">
                  <c:v>6.5058699999999998</c:v>
                </c:pt>
                <c:pt idx="1095">
                  <c:v>9.9551099999999995</c:v>
                </c:pt>
                <c:pt idx="1096">
                  <c:v>5.5351699999999999</c:v>
                </c:pt>
                <c:pt idx="1097">
                  <c:v>4.6552199999999999</c:v>
                </c:pt>
                <c:pt idx="1098">
                  <c:v>5.7632399999999997</c:v>
                </c:pt>
                <c:pt idx="1099">
                  <c:v>3.6593100000000001</c:v>
                </c:pt>
                <c:pt idx="1100">
                  <c:v>6.2098199999999997</c:v>
                </c:pt>
                <c:pt idx="1101">
                  <c:v>3.7600600000000002</c:v>
                </c:pt>
                <c:pt idx="1102">
                  <c:v>9.6624999999999996</c:v>
                </c:pt>
                <c:pt idx="1103">
                  <c:v>5.7310800000000004</c:v>
                </c:pt>
                <c:pt idx="1104">
                  <c:v>3.8789500000000001</c:v>
                </c:pt>
                <c:pt idx="1105">
                  <c:v>6.3892699999999998</c:v>
                </c:pt>
                <c:pt idx="1106">
                  <c:v>6.9686199999999996</c:v>
                </c:pt>
                <c:pt idx="1107">
                  <c:v>8.0993099999999991</c:v>
                </c:pt>
                <c:pt idx="1108">
                  <c:v>9.0365500000000001</c:v>
                </c:pt>
                <c:pt idx="1109">
                  <c:v>4.2368699999999997</c:v>
                </c:pt>
                <c:pt idx="1110">
                  <c:v>6.5070300000000003</c:v>
                </c:pt>
                <c:pt idx="1111">
                  <c:v>6.4494999999999996</c:v>
                </c:pt>
                <c:pt idx="1112">
                  <c:v>5.4782999999999999</c:v>
                </c:pt>
                <c:pt idx="1113">
                  <c:v>5.5739599999999996</c:v>
                </c:pt>
                <c:pt idx="1114">
                  <c:v>4.7274700000000003</c:v>
                </c:pt>
                <c:pt idx="1115">
                  <c:v>7.0212899999999996</c:v>
                </c:pt>
                <c:pt idx="1116">
                  <c:v>4.1056699999999999</c:v>
                </c:pt>
                <c:pt idx="1117">
                  <c:v>5.90672</c:v>
                </c:pt>
                <c:pt idx="1118">
                  <c:v>5.1615500000000001</c:v>
                </c:pt>
                <c:pt idx="1119">
                  <c:v>7.28043</c:v>
                </c:pt>
                <c:pt idx="1120">
                  <c:v>5.4799699999999998</c:v>
                </c:pt>
                <c:pt idx="1121">
                  <c:v>6.4485400000000004</c:v>
                </c:pt>
                <c:pt idx="1122">
                  <c:v>6.0377299999999998</c:v>
                </c:pt>
                <c:pt idx="1123">
                  <c:v>5.7587400000000004</c:v>
                </c:pt>
                <c:pt idx="1124">
                  <c:v>6.5220900000000004</c:v>
                </c:pt>
                <c:pt idx="1125">
                  <c:v>4.6454399999999998</c:v>
                </c:pt>
                <c:pt idx="1126">
                  <c:v>8.3895999999999997</c:v>
                </c:pt>
                <c:pt idx="1127">
                  <c:v>3.75034</c:v>
                </c:pt>
                <c:pt idx="1128">
                  <c:v>5.5653899999999998</c:v>
                </c:pt>
                <c:pt idx="1129">
                  <c:v>4.6124400000000003</c:v>
                </c:pt>
                <c:pt idx="1130">
                  <c:v>5.8363100000000001</c:v>
                </c:pt>
                <c:pt idx="1131">
                  <c:v>3.7646000000000002</c:v>
                </c:pt>
                <c:pt idx="1132">
                  <c:v>6.2996600000000003</c:v>
                </c:pt>
                <c:pt idx="1133">
                  <c:v>4.8675899999999999</c:v>
                </c:pt>
                <c:pt idx="1134">
                  <c:v>5.0359100000000003</c:v>
                </c:pt>
                <c:pt idx="1135">
                  <c:v>5.89893</c:v>
                </c:pt>
                <c:pt idx="1136">
                  <c:v>5.6126300000000002</c:v>
                </c:pt>
                <c:pt idx="1137">
                  <c:v>9.2129399999999997</c:v>
                </c:pt>
                <c:pt idx="1138">
                  <c:v>6.1480199999999998</c:v>
                </c:pt>
                <c:pt idx="1139">
                  <c:v>5.7705299999999999</c:v>
                </c:pt>
                <c:pt idx="1140">
                  <c:v>4.9268599999999996</c:v>
                </c:pt>
                <c:pt idx="1141">
                  <c:v>6.1343800000000002</c:v>
                </c:pt>
                <c:pt idx="1142">
                  <c:v>6.0657699999999997</c:v>
                </c:pt>
                <c:pt idx="1143">
                  <c:v>3.1919400000000002</c:v>
                </c:pt>
                <c:pt idx="1144">
                  <c:v>5.4494999999999996</c:v>
                </c:pt>
                <c:pt idx="1145">
                  <c:v>5.6418999999999997</c:v>
                </c:pt>
                <c:pt idx="1146">
                  <c:v>5.8623099999999999</c:v>
                </c:pt>
                <c:pt idx="1147">
                  <c:v>6.8918600000000003</c:v>
                </c:pt>
                <c:pt idx="1148">
                  <c:v>5.3490500000000001</c:v>
                </c:pt>
                <c:pt idx="1149">
                  <c:v>6.7747799999999998</c:v>
                </c:pt>
                <c:pt idx="1150">
                  <c:v>4.6702399999999997</c:v>
                </c:pt>
                <c:pt idx="1151">
                  <c:v>5.6049100000000003</c:v>
                </c:pt>
                <c:pt idx="1152">
                  <c:v>4.7343900000000003</c:v>
                </c:pt>
                <c:pt idx="1153">
                  <c:v>8.0030999999999999</c:v>
                </c:pt>
                <c:pt idx="1154">
                  <c:v>6.6147200000000002</c:v>
                </c:pt>
                <c:pt idx="1155">
                  <c:v>6.5715899999999996</c:v>
                </c:pt>
                <c:pt idx="1156">
                  <c:v>9.68994</c:v>
                </c:pt>
                <c:pt idx="1157">
                  <c:v>5.7580299999999998</c:v>
                </c:pt>
                <c:pt idx="1158">
                  <c:v>4.9725799999999998</c:v>
                </c:pt>
                <c:pt idx="1159">
                  <c:v>6.7825100000000003</c:v>
                </c:pt>
                <c:pt idx="1160">
                  <c:v>5.17692</c:v>
                </c:pt>
                <c:pt idx="1161">
                  <c:v>7.9741</c:v>
                </c:pt>
                <c:pt idx="1162">
                  <c:v>6.03728</c:v>
                </c:pt>
                <c:pt idx="1163">
                  <c:v>4.26159</c:v>
                </c:pt>
                <c:pt idx="1164">
                  <c:v>8.2684300000000004</c:v>
                </c:pt>
                <c:pt idx="1165">
                  <c:v>5.9417900000000001</c:v>
                </c:pt>
                <c:pt idx="1166">
                  <c:v>3.5609999999999999</c:v>
                </c:pt>
                <c:pt idx="1167">
                  <c:v>3.9222899999999998</c:v>
                </c:pt>
                <c:pt idx="1168">
                  <c:v>6.4324899999999996</c:v>
                </c:pt>
                <c:pt idx="1169">
                  <c:v>7.5981399999999999</c:v>
                </c:pt>
                <c:pt idx="1170">
                  <c:v>5.2992999999999997</c:v>
                </c:pt>
                <c:pt idx="1171">
                  <c:v>6.4920299999999997</c:v>
                </c:pt>
                <c:pt idx="1172">
                  <c:v>4.8540400000000004</c:v>
                </c:pt>
                <c:pt idx="1173">
                  <c:v>5.5298499999999997</c:v>
                </c:pt>
                <c:pt idx="1174">
                  <c:v>6.02529</c:v>
                </c:pt>
                <c:pt idx="1175">
                  <c:v>4.98482</c:v>
                </c:pt>
                <c:pt idx="1176">
                  <c:v>6.5779300000000003</c:v>
                </c:pt>
                <c:pt idx="1177">
                  <c:v>10.158329999999999</c:v>
                </c:pt>
                <c:pt idx="1178">
                  <c:v>5.4799699999999998</c:v>
                </c:pt>
                <c:pt idx="1179">
                  <c:v>6.8337700000000003</c:v>
                </c:pt>
                <c:pt idx="1180">
                  <c:v>5.8844099999999999</c:v>
                </c:pt>
                <c:pt idx="1181">
                  <c:v>5.8417500000000002</c:v>
                </c:pt>
                <c:pt idx="1182">
                  <c:v>6.4189299999999996</c:v>
                </c:pt>
                <c:pt idx="1183">
                  <c:v>4.3899999999999997</c:v>
                </c:pt>
                <c:pt idx="1184">
                  <c:v>7.9671500000000002</c:v>
                </c:pt>
                <c:pt idx="1185">
                  <c:v>2.5670500000000001</c:v>
                </c:pt>
                <c:pt idx="1186">
                  <c:v>6.0266500000000001</c:v>
                </c:pt>
                <c:pt idx="1187">
                  <c:v>6.7780800000000001</c:v>
                </c:pt>
                <c:pt idx="1188">
                  <c:v>7.6179600000000001</c:v>
                </c:pt>
                <c:pt idx="1189">
                  <c:v>7.5321699999999998</c:v>
                </c:pt>
                <c:pt idx="1190">
                  <c:v>6.2361300000000002</c:v>
                </c:pt>
                <c:pt idx="1191">
                  <c:v>4.6702399999999997</c:v>
                </c:pt>
                <c:pt idx="1192">
                  <c:v>6.1914699999999998</c:v>
                </c:pt>
                <c:pt idx="1193">
                  <c:v>4.9927200000000003</c:v>
                </c:pt>
                <c:pt idx="1194">
                  <c:v>4.7207999999999997</c:v>
                </c:pt>
                <c:pt idx="1195">
                  <c:v>5.4881000000000002</c:v>
                </c:pt>
                <c:pt idx="1196">
                  <c:v>7.5707399999999998</c:v>
                </c:pt>
                <c:pt idx="1197">
                  <c:v>5.4557399999999996</c:v>
                </c:pt>
                <c:pt idx="1198">
                  <c:v>9.2436900000000009</c:v>
                </c:pt>
                <c:pt idx="1199">
                  <c:v>5.6990499999999997</c:v>
                </c:pt>
                <c:pt idx="1200">
                  <c:v>6.4495199999999997</c:v>
                </c:pt>
                <c:pt idx="1201">
                  <c:v>4.0537200000000002</c:v>
                </c:pt>
                <c:pt idx="1202">
                  <c:v>7.7241499999999998</c:v>
                </c:pt>
                <c:pt idx="1203">
                  <c:v>4.9836900000000002</c:v>
                </c:pt>
                <c:pt idx="1204">
                  <c:v>6.7794800000000004</c:v>
                </c:pt>
                <c:pt idx="1205">
                  <c:v>6.6796300000000004</c:v>
                </c:pt>
                <c:pt idx="1206">
                  <c:v>5.7501499999999997</c:v>
                </c:pt>
                <c:pt idx="1207">
                  <c:v>8.5131399999999999</c:v>
                </c:pt>
                <c:pt idx="1208">
                  <c:v>4.4897400000000003</c:v>
                </c:pt>
                <c:pt idx="1209">
                  <c:v>2.6256900000000001</c:v>
                </c:pt>
                <c:pt idx="1210">
                  <c:v>7.3741300000000001</c:v>
                </c:pt>
                <c:pt idx="1211">
                  <c:v>6.8415600000000003</c:v>
                </c:pt>
                <c:pt idx="1212">
                  <c:v>7.8908199999999997</c:v>
                </c:pt>
                <c:pt idx="1213">
                  <c:v>6.2636500000000002</c:v>
                </c:pt>
                <c:pt idx="1214">
                  <c:v>6.7885400000000002</c:v>
                </c:pt>
                <c:pt idx="1215">
                  <c:v>4.9647600000000001</c:v>
                </c:pt>
                <c:pt idx="1216">
                  <c:v>7.0488299999999997</c:v>
                </c:pt>
                <c:pt idx="1217">
                  <c:v>7.0211899999999998</c:v>
                </c:pt>
                <c:pt idx="1218">
                  <c:v>5.74681</c:v>
                </c:pt>
                <c:pt idx="1219">
                  <c:v>7.6931500000000002</c:v>
                </c:pt>
                <c:pt idx="1220">
                  <c:v>5.0250300000000001</c:v>
                </c:pt>
                <c:pt idx="1221">
                  <c:v>2.6646800000000002</c:v>
                </c:pt>
                <c:pt idx="1222">
                  <c:v>3.6080199999999998</c:v>
                </c:pt>
                <c:pt idx="1223">
                  <c:v>5.2523600000000004</c:v>
                </c:pt>
                <c:pt idx="1224">
                  <c:v>8.22316</c:v>
                </c:pt>
                <c:pt idx="1225">
                  <c:v>4.2970899999999999</c:v>
                </c:pt>
                <c:pt idx="1226">
                  <c:v>5.3484499999999997</c:v>
                </c:pt>
                <c:pt idx="1227">
                  <c:v>3.9528500000000002</c:v>
                </c:pt>
                <c:pt idx="1228">
                  <c:v>6.02529</c:v>
                </c:pt>
                <c:pt idx="1229">
                  <c:v>5.0551599999999999</c:v>
                </c:pt>
                <c:pt idx="1230">
                  <c:v>5.7501300000000004</c:v>
                </c:pt>
                <c:pt idx="1231">
                  <c:v>7.25108</c:v>
                </c:pt>
                <c:pt idx="1232">
                  <c:v>6.5732200000000001</c:v>
                </c:pt>
                <c:pt idx="1233">
                  <c:v>8.8966499999999993</c:v>
                </c:pt>
                <c:pt idx="1234">
                  <c:v>6.23698</c:v>
                </c:pt>
                <c:pt idx="1235">
                  <c:v>5.7938900000000002</c:v>
                </c:pt>
                <c:pt idx="1236">
                  <c:v>6.9937899999999997</c:v>
                </c:pt>
                <c:pt idx="1237">
                  <c:v>5.5528199999999996</c:v>
                </c:pt>
                <c:pt idx="1238">
                  <c:v>7.0694800000000004</c:v>
                </c:pt>
                <c:pt idx="1239">
                  <c:v>3.5609600000000001</c:v>
                </c:pt>
                <c:pt idx="1240">
                  <c:v>4.6101400000000003</c:v>
                </c:pt>
                <c:pt idx="1241">
                  <c:v>5.6767799999999999</c:v>
                </c:pt>
                <c:pt idx="1242">
                  <c:v>8.63537</c:v>
                </c:pt>
                <c:pt idx="1243">
                  <c:v>4.2730800000000002</c:v>
                </c:pt>
                <c:pt idx="1244">
                  <c:v>5.8508699999999996</c:v>
                </c:pt>
                <c:pt idx="1245">
                  <c:v>6.9080500000000002</c:v>
                </c:pt>
                <c:pt idx="1246">
                  <c:v>2.7219899999999999</c:v>
                </c:pt>
                <c:pt idx="1247">
                  <c:v>9.0238700000000005</c:v>
                </c:pt>
                <c:pt idx="1248">
                  <c:v>6.3169599999999999</c:v>
                </c:pt>
                <c:pt idx="1249">
                  <c:v>9.1264800000000008</c:v>
                </c:pt>
                <c:pt idx="1250">
                  <c:v>6.81968</c:v>
                </c:pt>
                <c:pt idx="1251">
                  <c:v>6.9420700000000002</c:v>
                </c:pt>
                <c:pt idx="1252">
                  <c:v>8.9109800000000003</c:v>
                </c:pt>
                <c:pt idx="1253">
                  <c:v>8.2011599999999998</c:v>
                </c:pt>
                <c:pt idx="1254">
                  <c:v>7.6885700000000003</c:v>
                </c:pt>
                <c:pt idx="1255">
                  <c:v>8.2329100000000004</c:v>
                </c:pt>
                <c:pt idx="1256">
                  <c:v>6.4363599999999996</c:v>
                </c:pt>
                <c:pt idx="1257">
                  <c:v>2.4031199999999999</c:v>
                </c:pt>
                <c:pt idx="1258">
                  <c:v>4.8766600000000002</c:v>
                </c:pt>
                <c:pt idx="1259">
                  <c:v>5.6922699999999997</c:v>
                </c:pt>
                <c:pt idx="1260">
                  <c:v>7.5266500000000001</c:v>
                </c:pt>
                <c:pt idx="1261">
                  <c:v>7.2810600000000001</c:v>
                </c:pt>
                <c:pt idx="1262">
                  <c:v>4.2362599999999997</c:v>
                </c:pt>
                <c:pt idx="1263">
                  <c:v>6.7852199999999998</c:v>
                </c:pt>
                <c:pt idx="1264">
                  <c:v>3.7897699999999999</c:v>
                </c:pt>
                <c:pt idx="1265">
                  <c:v>4.0975999999999999</c:v>
                </c:pt>
                <c:pt idx="1266">
                  <c:v>10.50562</c:v>
                </c:pt>
                <c:pt idx="1267">
                  <c:v>7.0065499999999998</c:v>
                </c:pt>
                <c:pt idx="1268">
                  <c:v>7.5713600000000003</c:v>
                </c:pt>
                <c:pt idx="1269">
                  <c:v>4.2491300000000001</c:v>
                </c:pt>
                <c:pt idx="1270">
                  <c:v>8.0253999999999994</c:v>
                </c:pt>
                <c:pt idx="1271">
                  <c:v>5.9090600000000002</c:v>
                </c:pt>
                <c:pt idx="1272">
                  <c:v>6.5501399999999999</c:v>
                </c:pt>
                <c:pt idx="1273">
                  <c:v>7.7118599999999997</c:v>
                </c:pt>
                <c:pt idx="1274">
                  <c:v>5.7036199999999999</c:v>
                </c:pt>
                <c:pt idx="1275">
                  <c:v>7.8930199999999999</c:v>
                </c:pt>
                <c:pt idx="1276">
                  <c:v>4.8842499999999998</c:v>
                </c:pt>
                <c:pt idx="1277">
                  <c:v>5.8525299999999998</c:v>
                </c:pt>
                <c:pt idx="1278">
                  <c:v>5.3500100000000002</c:v>
                </c:pt>
                <c:pt idx="1279">
                  <c:v>3.5509200000000001</c:v>
                </c:pt>
                <c:pt idx="1280">
                  <c:v>3.10277</c:v>
                </c:pt>
                <c:pt idx="1281">
                  <c:v>6.9165099999999997</c:v>
                </c:pt>
                <c:pt idx="1282">
                  <c:v>5.0139800000000001</c:v>
                </c:pt>
                <c:pt idx="1283">
                  <c:v>8.2981300000000005</c:v>
                </c:pt>
                <c:pt idx="1284">
                  <c:v>4.1394599999999997</c:v>
                </c:pt>
                <c:pt idx="1285">
                  <c:v>7.5164099999999996</c:v>
                </c:pt>
                <c:pt idx="1286">
                  <c:v>7.9399600000000001</c:v>
                </c:pt>
                <c:pt idx="1287">
                  <c:v>4.0183999999999997</c:v>
                </c:pt>
                <c:pt idx="1288">
                  <c:v>8.5658499999999993</c:v>
                </c:pt>
                <c:pt idx="1289">
                  <c:v>5.2305999999999999</c:v>
                </c:pt>
                <c:pt idx="1290">
                  <c:v>6.7876000000000003</c:v>
                </c:pt>
                <c:pt idx="1291">
                  <c:v>3.8622700000000001</c:v>
                </c:pt>
                <c:pt idx="1292">
                  <c:v>7.37066</c:v>
                </c:pt>
                <c:pt idx="1293">
                  <c:v>6.8197599999999996</c:v>
                </c:pt>
                <c:pt idx="1294">
                  <c:v>7.6331499999999997</c:v>
                </c:pt>
                <c:pt idx="1295">
                  <c:v>5.0156599999999996</c:v>
                </c:pt>
                <c:pt idx="1296">
                  <c:v>8.6728400000000008</c:v>
                </c:pt>
                <c:pt idx="1297">
                  <c:v>6.7762700000000002</c:v>
                </c:pt>
                <c:pt idx="1298">
                  <c:v>6.6898600000000004</c:v>
                </c:pt>
                <c:pt idx="1299">
                  <c:v>4.9480500000000003</c:v>
                </c:pt>
                <c:pt idx="1300">
                  <c:v>8.5119100000000003</c:v>
                </c:pt>
                <c:pt idx="1301">
                  <c:v>5.5966199999999997</c:v>
                </c:pt>
                <c:pt idx="1302">
                  <c:v>6.6125100000000003</c:v>
                </c:pt>
                <c:pt idx="1303">
                  <c:v>5.9028600000000004</c:v>
                </c:pt>
                <c:pt idx="1304">
                  <c:v>8.7301800000000007</c:v>
                </c:pt>
                <c:pt idx="1305">
                  <c:v>6.2367499999999998</c:v>
                </c:pt>
                <c:pt idx="1306">
                  <c:v>4.32294</c:v>
                </c:pt>
                <c:pt idx="1307">
                  <c:v>5.2363999999999997</c:v>
                </c:pt>
                <c:pt idx="1308">
                  <c:v>6.2339799999999999</c:v>
                </c:pt>
                <c:pt idx="1309">
                  <c:v>9.7052999999999994</c:v>
                </c:pt>
                <c:pt idx="1310">
                  <c:v>7.36008</c:v>
                </c:pt>
                <c:pt idx="1311">
                  <c:v>1.96488</c:v>
                </c:pt>
                <c:pt idx="1312">
                  <c:v>2.3675999999999999</c:v>
                </c:pt>
                <c:pt idx="1313">
                  <c:v>4.3270999999999997</c:v>
                </c:pt>
                <c:pt idx="1314">
                  <c:v>2.1396500000000001</c:v>
                </c:pt>
                <c:pt idx="1315">
                  <c:v>3.71644</c:v>
                </c:pt>
                <c:pt idx="1316">
                  <c:v>10.07765</c:v>
                </c:pt>
                <c:pt idx="1317">
                  <c:v>6.9524699999999999</c:v>
                </c:pt>
                <c:pt idx="1318">
                  <c:v>6.22614</c:v>
                </c:pt>
                <c:pt idx="1319">
                  <c:v>5.3787099999999999</c:v>
                </c:pt>
                <c:pt idx="1320">
                  <c:v>4.01898</c:v>
                </c:pt>
                <c:pt idx="1321">
                  <c:v>6.9385000000000003</c:v>
                </c:pt>
                <c:pt idx="1322">
                  <c:v>2.1968800000000002</c:v>
                </c:pt>
                <c:pt idx="1323">
                  <c:v>5.2072200000000004</c:v>
                </c:pt>
                <c:pt idx="1324">
                  <c:v>8.2268000000000008</c:v>
                </c:pt>
                <c:pt idx="1325">
                  <c:v>6.5277599999999998</c:v>
                </c:pt>
                <c:pt idx="1326">
                  <c:v>2.7245900000000001</c:v>
                </c:pt>
                <c:pt idx="1327">
                  <c:v>8.7157900000000001</c:v>
                </c:pt>
                <c:pt idx="1328">
                  <c:v>3.6552500000000001</c:v>
                </c:pt>
                <c:pt idx="1329">
                  <c:v>2.8509099999999998</c:v>
                </c:pt>
                <c:pt idx="1330">
                  <c:v>4.2777700000000003</c:v>
                </c:pt>
                <c:pt idx="1331">
                  <c:v>5.6493599999999997</c:v>
                </c:pt>
                <c:pt idx="1332">
                  <c:v>2.8020399999999999</c:v>
                </c:pt>
                <c:pt idx="1333">
                  <c:v>10.91891</c:v>
                </c:pt>
                <c:pt idx="1334">
                  <c:v>7.1738799999999996</c:v>
                </c:pt>
                <c:pt idx="1335">
                  <c:v>4.0350799999999998</c:v>
                </c:pt>
                <c:pt idx="1336">
                  <c:v>7.3709600000000002</c:v>
                </c:pt>
                <c:pt idx="1337">
                  <c:v>6.2720200000000004</c:v>
                </c:pt>
                <c:pt idx="1338">
                  <c:v>2.8406699999999998</c:v>
                </c:pt>
                <c:pt idx="1339">
                  <c:v>6.9385199999999996</c:v>
                </c:pt>
                <c:pt idx="1340">
                  <c:v>6.0342500000000001</c:v>
                </c:pt>
                <c:pt idx="1341">
                  <c:v>6.5513199999999996</c:v>
                </c:pt>
                <c:pt idx="1342">
                  <c:v>4.0917300000000001</c:v>
                </c:pt>
                <c:pt idx="1343">
                  <c:v>6.4261999999999997</c:v>
                </c:pt>
                <c:pt idx="1344">
                  <c:v>5.0034900000000002</c:v>
                </c:pt>
                <c:pt idx="1345">
                  <c:v>2.0830299999999999</c:v>
                </c:pt>
                <c:pt idx="1346">
                  <c:v>3.8060399999999999</c:v>
                </c:pt>
                <c:pt idx="1347">
                  <c:v>2.004</c:v>
                </c:pt>
                <c:pt idx="1348">
                  <c:v>6.1365100000000004</c:v>
                </c:pt>
                <c:pt idx="1349">
                  <c:v>4.8399299999999998</c:v>
                </c:pt>
                <c:pt idx="1350">
                  <c:v>2.13402</c:v>
                </c:pt>
                <c:pt idx="1351">
                  <c:v>3.2840099999999999</c:v>
                </c:pt>
                <c:pt idx="1352">
                  <c:v>6.98773</c:v>
                </c:pt>
                <c:pt idx="1353">
                  <c:v>6.9881700000000002</c:v>
                </c:pt>
                <c:pt idx="1354">
                  <c:v>2.52515</c:v>
                </c:pt>
                <c:pt idx="1355">
                  <c:v>7.0935499999999996</c:v>
                </c:pt>
                <c:pt idx="1356">
                  <c:v>6.8177700000000003</c:v>
                </c:pt>
                <c:pt idx="1357">
                  <c:v>3.3590800000000001</c:v>
                </c:pt>
                <c:pt idx="1358">
                  <c:v>6.2569699999999999</c:v>
                </c:pt>
                <c:pt idx="1359">
                  <c:v>8.8142700000000005</c:v>
                </c:pt>
                <c:pt idx="1360">
                  <c:v>6.4727600000000001</c:v>
                </c:pt>
                <c:pt idx="1361">
                  <c:v>5.9243100000000002</c:v>
                </c:pt>
                <c:pt idx="1362">
                  <c:v>5.3646000000000003</c:v>
                </c:pt>
                <c:pt idx="1363">
                  <c:v>2.29088</c:v>
                </c:pt>
                <c:pt idx="1364">
                  <c:v>3.5119099999999999</c:v>
                </c:pt>
                <c:pt idx="1365">
                  <c:v>5.3754499999999998</c:v>
                </c:pt>
                <c:pt idx="1366">
                  <c:v>6.2814800000000002</c:v>
                </c:pt>
                <c:pt idx="1367">
                  <c:v>7.1253299999999999</c:v>
                </c:pt>
                <c:pt idx="1368">
                  <c:v>7.8875700000000002</c:v>
                </c:pt>
                <c:pt idx="1369">
                  <c:v>7.0535899999999998</c:v>
                </c:pt>
                <c:pt idx="1370">
                  <c:v>4.0258399999999996</c:v>
                </c:pt>
                <c:pt idx="1371">
                  <c:v>6.7348299999999997</c:v>
                </c:pt>
                <c:pt idx="1372">
                  <c:v>9.3233300000000003</c:v>
                </c:pt>
                <c:pt idx="1373">
                  <c:v>8.0048600000000008</c:v>
                </c:pt>
                <c:pt idx="1374">
                  <c:v>6.6591300000000002</c:v>
                </c:pt>
                <c:pt idx="1375">
                  <c:v>8.0068099999999998</c:v>
                </c:pt>
                <c:pt idx="1376">
                  <c:v>5.1209499999999997</c:v>
                </c:pt>
                <c:pt idx="1377">
                  <c:v>3.6781700000000002</c:v>
                </c:pt>
                <c:pt idx="1378">
                  <c:v>3.3042099999999999</c:v>
                </c:pt>
                <c:pt idx="1379">
                  <c:v>4.6124400000000003</c:v>
                </c:pt>
                <c:pt idx="1380">
                  <c:v>7.8975900000000001</c:v>
                </c:pt>
                <c:pt idx="1381">
                  <c:v>1.95072</c:v>
                </c:pt>
                <c:pt idx="1382">
                  <c:v>5.9287700000000001</c:v>
                </c:pt>
                <c:pt idx="1383">
                  <c:v>7.5357200000000004</c:v>
                </c:pt>
                <c:pt idx="1384">
                  <c:v>3.4586100000000002</c:v>
                </c:pt>
                <c:pt idx="1385">
                  <c:v>7.6429</c:v>
                </c:pt>
                <c:pt idx="1386">
                  <c:v>5.6683000000000003</c:v>
                </c:pt>
                <c:pt idx="1387">
                  <c:v>2.4984500000000001</c:v>
                </c:pt>
                <c:pt idx="1388">
                  <c:v>3.6922000000000001</c:v>
                </c:pt>
                <c:pt idx="1389">
                  <c:v>8.8158399999999997</c:v>
                </c:pt>
                <c:pt idx="1390">
                  <c:v>7.1669900000000002</c:v>
                </c:pt>
                <c:pt idx="1391">
                  <c:v>7.3776700000000002</c:v>
                </c:pt>
                <c:pt idx="1392">
                  <c:v>6.3707900000000004</c:v>
                </c:pt>
                <c:pt idx="1393">
                  <c:v>5.56074</c:v>
                </c:pt>
                <c:pt idx="1394">
                  <c:v>10.51749</c:v>
                </c:pt>
                <c:pt idx="1395">
                  <c:v>9.5981299999999994</c:v>
                </c:pt>
                <c:pt idx="1396">
                  <c:v>6.1150700000000002</c:v>
                </c:pt>
                <c:pt idx="1397">
                  <c:v>7.7406899999999998</c:v>
                </c:pt>
                <c:pt idx="1398">
                  <c:v>7.2162899999999999</c:v>
                </c:pt>
                <c:pt idx="1399">
                  <c:v>2.85493</c:v>
                </c:pt>
                <c:pt idx="1400">
                  <c:v>5.58467</c:v>
                </c:pt>
                <c:pt idx="1401">
                  <c:v>6.6716899999999999</c:v>
                </c:pt>
                <c:pt idx="1402">
                  <c:v>3.5259800000000001</c:v>
                </c:pt>
                <c:pt idx="1403">
                  <c:v>4.6127500000000001</c:v>
                </c:pt>
                <c:pt idx="1404">
                  <c:v>4.2517699999999996</c:v>
                </c:pt>
                <c:pt idx="1405">
                  <c:v>5.5859100000000002</c:v>
                </c:pt>
                <c:pt idx="1406">
                  <c:v>3.24851</c:v>
                </c:pt>
                <c:pt idx="1407">
                  <c:v>2.7793800000000002</c:v>
                </c:pt>
                <c:pt idx="1408">
                  <c:v>3.1347900000000002</c:v>
                </c:pt>
                <c:pt idx="1409">
                  <c:v>3.2451099999999999</c:v>
                </c:pt>
                <c:pt idx="1410">
                  <c:v>3.5239199999999999</c:v>
                </c:pt>
                <c:pt idx="1411">
                  <c:v>5.85229</c:v>
                </c:pt>
                <c:pt idx="1412">
                  <c:v>5.2433500000000004</c:v>
                </c:pt>
                <c:pt idx="1413">
                  <c:v>6.2088799999999997</c:v>
                </c:pt>
                <c:pt idx="1414">
                  <c:v>5.0105399999999998</c:v>
                </c:pt>
                <c:pt idx="1415">
                  <c:v>7.6443500000000002</c:v>
                </c:pt>
                <c:pt idx="1416">
                  <c:v>4.5896800000000004</c:v>
                </c:pt>
                <c:pt idx="1417">
                  <c:v>5.0739099999999997</c:v>
                </c:pt>
                <c:pt idx="1418">
                  <c:v>5.6227600000000004</c:v>
                </c:pt>
                <c:pt idx="1419">
                  <c:v>6.9292199999999999</c:v>
                </c:pt>
                <c:pt idx="1420">
                  <c:v>7.8237500000000004</c:v>
                </c:pt>
                <c:pt idx="1421">
                  <c:v>4.3561399999999999</c:v>
                </c:pt>
                <c:pt idx="1422">
                  <c:v>5.9363900000000003</c:v>
                </c:pt>
                <c:pt idx="1423">
                  <c:v>3.8133599999999999</c:v>
                </c:pt>
                <c:pt idx="1424">
                  <c:v>3.8060399999999999</c:v>
                </c:pt>
                <c:pt idx="1425">
                  <c:v>5.0788399999999996</c:v>
                </c:pt>
                <c:pt idx="1426">
                  <c:v>3.1821899999999999</c:v>
                </c:pt>
                <c:pt idx="1427">
                  <c:v>7.8479099999999997</c:v>
                </c:pt>
                <c:pt idx="1428">
                  <c:v>6.3481300000000003</c:v>
                </c:pt>
                <c:pt idx="1429">
                  <c:v>5.7551800000000002</c:v>
                </c:pt>
                <c:pt idx="1430">
                  <c:v>2.7410199999999998</c:v>
                </c:pt>
                <c:pt idx="1431">
                  <c:v>4.7756400000000001</c:v>
                </c:pt>
                <c:pt idx="1432">
                  <c:v>6.8008499999999996</c:v>
                </c:pt>
                <c:pt idx="1433">
                  <c:v>6.0461200000000002</c:v>
                </c:pt>
                <c:pt idx="1434">
                  <c:v>3.1842000000000001</c:v>
                </c:pt>
                <c:pt idx="1435">
                  <c:v>7.2954299999999996</c:v>
                </c:pt>
                <c:pt idx="1436">
                  <c:v>3.7156799999999999</c:v>
                </c:pt>
                <c:pt idx="1437">
                  <c:v>5.1871</c:v>
                </c:pt>
                <c:pt idx="1438">
                  <c:v>4.7661199999999999</c:v>
                </c:pt>
                <c:pt idx="1439">
                  <c:v>3.5345200000000001</c:v>
                </c:pt>
                <c:pt idx="1440">
                  <c:v>6.56996</c:v>
                </c:pt>
                <c:pt idx="1441">
                  <c:v>8.6252300000000002</c:v>
                </c:pt>
                <c:pt idx="1442">
                  <c:v>4.8152100000000004</c:v>
                </c:pt>
                <c:pt idx="1443">
                  <c:v>6.26858</c:v>
                </c:pt>
                <c:pt idx="1444">
                  <c:v>2.2360600000000002</c:v>
                </c:pt>
                <c:pt idx="1445">
                  <c:v>2.8459400000000001</c:v>
                </c:pt>
                <c:pt idx="1446">
                  <c:v>3.3226399999999998</c:v>
                </c:pt>
                <c:pt idx="1447">
                  <c:v>6.0738500000000002</c:v>
                </c:pt>
                <c:pt idx="1448">
                  <c:v>8.2818299999999994</c:v>
                </c:pt>
                <c:pt idx="1449">
                  <c:v>3.6487099999999999</c:v>
                </c:pt>
                <c:pt idx="1450">
                  <c:v>8.7043700000000008</c:v>
                </c:pt>
                <c:pt idx="1451">
                  <c:v>10.07657</c:v>
                </c:pt>
                <c:pt idx="1452">
                  <c:v>7.4473700000000003</c:v>
                </c:pt>
                <c:pt idx="1453">
                  <c:v>4.4544199999999998</c:v>
                </c:pt>
                <c:pt idx="1454">
                  <c:v>4.91716</c:v>
                </c:pt>
                <c:pt idx="1455">
                  <c:v>2.8071000000000002</c:v>
                </c:pt>
                <c:pt idx="1456">
                  <c:v>3.7470599999999998</c:v>
                </c:pt>
                <c:pt idx="1457">
                  <c:v>6.5506399999999996</c:v>
                </c:pt>
                <c:pt idx="1458">
                  <c:v>6.3277799999999997</c:v>
                </c:pt>
                <c:pt idx="1459">
                  <c:v>3.8058399999999999</c:v>
                </c:pt>
                <c:pt idx="1460">
                  <c:v>5.2999200000000002</c:v>
                </c:pt>
                <c:pt idx="1461">
                  <c:v>7.8970399999999996</c:v>
                </c:pt>
                <c:pt idx="1462">
                  <c:v>2.1399599999999999</c:v>
                </c:pt>
                <c:pt idx="1463">
                  <c:v>4.3756300000000001</c:v>
                </c:pt>
                <c:pt idx="1464">
                  <c:v>5.9463900000000001</c:v>
                </c:pt>
                <c:pt idx="1465">
                  <c:v>3.7841800000000001</c:v>
                </c:pt>
                <c:pt idx="1466">
                  <c:v>3.1140300000000001</c:v>
                </c:pt>
                <c:pt idx="1467">
                  <c:v>3.2601800000000001</c:v>
                </c:pt>
                <c:pt idx="1468">
                  <c:v>5.0298299999999996</c:v>
                </c:pt>
                <c:pt idx="1469">
                  <c:v>3.4216099999999998</c:v>
                </c:pt>
                <c:pt idx="1470">
                  <c:v>7.44937</c:v>
                </c:pt>
                <c:pt idx="1471">
                  <c:v>5.6688700000000001</c:v>
                </c:pt>
                <c:pt idx="1472">
                  <c:v>6.9780100000000003</c:v>
                </c:pt>
                <c:pt idx="1473">
                  <c:v>4.8872600000000004</c:v>
                </c:pt>
                <c:pt idx="1474">
                  <c:v>5.81257</c:v>
                </c:pt>
                <c:pt idx="1475">
                  <c:v>6.0764399999999998</c:v>
                </c:pt>
                <c:pt idx="1476">
                  <c:v>7.5106200000000003</c:v>
                </c:pt>
                <c:pt idx="1477">
                  <c:v>5.4039900000000003</c:v>
                </c:pt>
                <c:pt idx="1478">
                  <c:v>6.1718299999999999</c:v>
                </c:pt>
                <c:pt idx="1479">
                  <c:v>4.2649400000000002</c:v>
                </c:pt>
                <c:pt idx="1480">
                  <c:v>6.4423399999999997</c:v>
                </c:pt>
                <c:pt idx="1481">
                  <c:v>6.5997500000000002</c:v>
                </c:pt>
                <c:pt idx="1482">
                  <c:v>3.7722199999999999</c:v>
                </c:pt>
                <c:pt idx="1483">
                  <c:v>4.8465100000000003</c:v>
                </c:pt>
                <c:pt idx="1484">
                  <c:v>5.9230499999999999</c:v>
                </c:pt>
                <c:pt idx="1485">
                  <c:v>3.8432499999999998</c:v>
                </c:pt>
                <c:pt idx="1486">
                  <c:v>4.9139099999999996</c:v>
                </c:pt>
                <c:pt idx="1487">
                  <c:v>3.02285</c:v>
                </c:pt>
                <c:pt idx="1488">
                  <c:v>5.2622299999999997</c:v>
                </c:pt>
                <c:pt idx="1489">
                  <c:v>4.1187699999999996</c:v>
                </c:pt>
                <c:pt idx="1490">
                  <c:v>3.5988699999999998</c:v>
                </c:pt>
                <c:pt idx="1491">
                  <c:v>5.4419000000000004</c:v>
                </c:pt>
                <c:pt idx="1492">
                  <c:v>4.2368699999999997</c:v>
                </c:pt>
                <c:pt idx="1493">
                  <c:v>5.7211400000000001</c:v>
                </c:pt>
                <c:pt idx="1494">
                  <c:v>5.1691000000000003</c:v>
                </c:pt>
                <c:pt idx="1495">
                  <c:v>5.7161999999999997</c:v>
                </c:pt>
                <c:pt idx="1496">
                  <c:v>10.519970000000001</c:v>
                </c:pt>
                <c:pt idx="1497">
                  <c:v>7.0167700000000002</c:v>
                </c:pt>
                <c:pt idx="1498">
                  <c:v>8.1773199999999999</c:v>
                </c:pt>
                <c:pt idx="1499">
                  <c:v>7.9400399999999998</c:v>
                </c:pt>
                <c:pt idx="1500">
                  <c:v>7.7303100000000002</c:v>
                </c:pt>
                <c:pt idx="1501">
                  <c:v>5.51396</c:v>
                </c:pt>
                <c:pt idx="1502">
                  <c:v>9.8564000000000007</c:v>
                </c:pt>
                <c:pt idx="1503">
                  <c:v>5.3731900000000001</c:v>
                </c:pt>
                <c:pt idx="1504">
                  <c:v>5.3427199999999999</c:v>
                </c:pt>
                <c:pt idx="1505">
                  <c:v>6.8659100000000004</c:v>
                </c:pt>
                <c:pt idx="1506">
                  <c:v>9.7702600000000004</c:v>
                </c:pt>
                <c:pt idx="1507">
                  <c:v>7.9367000000000001</c:v>
                </c:pt>
                <c:pt idx="1508">
                  <c:v>7.6386200000000004</c:v>
                </c:pt>
                <c:pt idx="1509">
                  <c:v>2.2939799999999999</c:v>
                </c:pt>
                <c:pt idx="1510">
                  <c:v>6.5696700000000003</c:v>
                </c:pt>
                <c:pt idx="1511">
                  <c:v>4.4949899999999996</c:v>
                </c:pt>
                <c:pt idx="1512">
                  <c:v>6.7856500000000004</c:v>
                </c:pt>
                <c:pt idx="1513">
                  <c:v>8.8464700000000001</c:v>
                </c:pt>
                <c:pt idx="1514">
                  <c:v>4.3032399999999997</c:v>
                </c:pt>
                <c:pt idx="1515">
                  <c:v>4.6499499999999996</c:v>
                </c:pt>
                <c:pt idx="1516">
                  <c:v>4.00847</c:v>
                </c:pt>
                <c:pt idx="1517">
                  <c:v>6.5297299999999998</c:v>
                </c:pt>
                <c:pt idx="1518">
                  <c:v>6.6099100000000002</c:v>
                </c:pt>
                <c:pt idx="1519">
                  <c:v>4.5944200000000004</c:v>
                </c:pt>
                <c:pt idx="1520">
                  <c:v>7.5957999999999997</c:v>
                </c:pt>
                <c:pt idx="1521">
                  <c:v>3.3085300000000002</c:v>
                </c:pt>
                <c:pt idx="1522">
                  <c:v>2.4099599999999999</c:v>
                </c:pt>
                <c:pt idx="1523">
                  <c:v>2.1326000000000001</c:v>
                </c:pt>
                <c:pt idx="1524">
                  <c:v>3.1373899999999999</c:v>
                </c:pt>
                <c:pt idx="1525">
                  <c:v>2.2610700000000001</c:v>
                </c:pt>
                <c:pt idx="1526">
                  <c:v>5.5604699999999996</c:v>
                </c:pt>
                <c:pt idx="1527">
                  <c:v>2.6570900000000002</c:v>
                </c:pt>
                <c:pt idx="1528">
                  <c:v>4.5683600000000002</c:v>
                </c:pt>
                <c:pt idx="1529">
                  <c:v>2.6341000000000001</c:v>
                </c:pt>
                <c:pt idx="1530">
                  <c:v>4.2999000000000001</c:v>
                </c:pt>
                <c:pt idx="1531">
                  <c:v>2.2833299999999999</c:v>
                </c:pt>
                <c:pt idx="1532">
                  <c:v>6.3897500000000003</c:v>
                </c:pt>
                <c:pt idx="1533">
                  <c:v>5.6084100000000001</c:v>
                </c:pt>
                <c:pt idx="1534">
                  <c:v>8.3885900000000007</c:v>
                </c:pt>
                <c:pt idx="1535">
                  <c:v>4.8961300000000003</c:v>
                </c:pt>
                <c:pt idx="1536">
                  <c:v>5.7089699999999999</c:v>
                </c:pt>
                <c:pt idx="1537">
                  <c:v>6.5456300000000001</c:v>
                </c:pt>
                <c:pt idx="1538">
                  <c:v>11.5989</c:v>
                </c:pt>
                <c:pt idx="1539">
                  <c:v>11.49043</c:v>
                </c:pt>
                <c:pt idx="1540">
                  <c:v>3.2702</c:v>
                </c:pt>
                <c:pt idx="1541">
                  <c:v>3.4550800000000002</c:v>
                </c:pt>
                <c:pt idx="1542">
                  <c:v>2.9105799999999999</c:v>
                </c:pt>
                <c:pt idx="1543">
                  <c:v>3.5995599999999999</c:v>
                </c:pt>
                <c:pt idx="1544">
                  <c:v>2.71224</c:v>
                </c:pt>
                <c:pt idx="1545">
                  <c:v>2.1574</c:v>
                </c:pt>
                <c:pt idx="1546">
                  <c:v>2.2519100000000001</c:v>
                </c:pt>
                <c:pt idx="1547">
                  <c:v>5.8748399999999998</c:v>
                </c:pt>
                <c:pt idx="1548">
                  <c:v>3.7959200000000002</c:v>
                </c:pt>
                <c:pt idx="1549">
                  <c:v>4.0316599999999996</c:v>
                </c:pt>
                <c:pt idx="1550">
                  <c:v>6.2174100000000001</c:v>
                </c:pt>
                <c:pt idx="1551">
                  <c:v>8.4379899999999992</c:v>
                </c:pt>
                <c:pt idx="1552">
                  <c:v>6.6119000000000003</c:v>
                </c:pt>
                <c:pt idx="1553">
                  <c:v>5.5229499999999998</c:v>
                </c:pt>
                <c:pt idx="1554">
                  <c:v>5.6940299999999997</c:v>
                </c:pt>
                <c:pt idx="1555">
                  <c:v>3.0711400000000002</c:v>
                </c:pt>
                <c:pt idx="1556">
                  <c:v>4.8089399999999998</c:v>
                </c:pt>
                <c:pt idx="1557">
                  <c:v>3.0517099999999999</c:v>
                </c:pt>
                <c:pt idx="1558">
                  <c:v>5.1704699999999999</c:v>
                </c:pt>
                <c:pt idx="1559">
                  <c:v>2.0083799999999998</c:v>
                </c:pt>
                <c:pt idx="1560">
                  <c:v>4.9689399999999999</c:v>
                </c:pt>
                <c:pt idx="1561">
                  <c:v>2.1528800000000001</c:v>
                </c:pt>
                <c:pt idx="1562">
                  <c:v>3.0817000000000001</c:v>
                </c:pt>
                <c:pt idx="1563">
                  <c:v>10.163550000000001</c:v>
                </c:pt>
                <c:pt idx="1564">
                  <c:v>3.7799800000000001</c:v>
                </c:pt>
                <c:pt idx="1565">
                  <c:v>8.8822500000000009</c:v>
                </c:pt>
                <c:pt idx="1566">
                  <c:v>6.1596599999999997</c:v>
                </c:pt>
                <c:pt idx="1567">
                  <c:v>6.2112699999999998</c:v>
                </c:pt>
                <c:pt idx="1568">
                  <c:v>9.7038100000000007</c:v>
                </c:pt>
                <c:pt idx="1569">
                  <c:v>8.0851699999999997</c:v>
                </c:pt>
                <c:pt idx="1570">
                  <c:v>7.39229</c:v>
                </c:pt>
                <c:pt idx="1571">
                  <c:v>10.585990000000001</c:v>
                </c:pt>
                <c:pt idx="1572">
                  <c:v>3.6013099999999998</c:v>
                </c:pt>
                <c:pt idx="1573">
                  <c:v>8.4572199999999995</c:v>
                </c:pt>
                <c:pt idx="1574">
                  <c:v>5.2741800000000003</c:v>
                </c:pt>
                <c:pt idx="1575">
                  <c:v>7.1745299999999999</c:v>
                </c:pt>
                <c:pt idx="1576">
                  <c:v>6.2540699999999996</c:v>
                </c:pt>
                <c:pt idx="1577">
                  <c:v>8.4534300000000009</c:v>
                </c:pt>
                <c:pt idx="1578">
                  <c:v>8.3666199999999993</c:v>
                </c:pt>
                <c:pt idx="1579">
                  <c:v>3.0040399999999998</c:v>
                </c:pt>
                <c:pt idx="1580">
                  <c:v>11.72306</c:v>
                </c:pt>
                <c:pt idx="1581">
                  <c:v>3.4514200000000002</c:v>
                </c:pt>
                <c:pt idx="1582">
                  <c:v>8.6300500000000007</c:v>
                </c:pt>
                <c:pt idx="1583">
                  <c:v>6.8335499999999998</c:v>
                </c:pt>
                <c:pt idx="1584">
                  <c:v>8.5708599999999997</c:v>
                </c:pt>
                <c:pt idx="1585">
                  <c:v>6.4224699999999997</c:v>
                </c:pt>
                <c:pt idx="1586">
                  <c:v>4.9077500000000001</c:v>
                </c:pt>
                <c:pt idx="1587">
                  <c:v>6.2438700000000003</c:v>
                </c:pt>
                <c:pt idx="1588">
                  <c:v>5.2574100000000001</c:v>
                </c:pt>
                <c:pt idx="1589">
                  <c:v>3.7566299999999999</c:v>
                </c:pt>
                <c:pt idx="1590">
                  <c:v>5.6021400000000003</c:v>
                </c:pt>
                <c:pt idx="1591">
                  <c:v>5.1453199999999999</c:v>
                </c:pt>
                <c:pt idx="1592">
                  <c:v>10.410819999999999</c:v>
                </c:pt>
                <c:pt idx="1593">
                  <c:v>5.5088999999999997</c:v>
                </c:pt>
                <c:pt idx="1594">
                  <c:v>8.1045099999999994</c:v>
                </c:pt>
                <c:pt idx="1595">
                  <c:v>6.5016400000000001</c:v>
                </c:pt>
                <c:pt idx="1596">
                  <c:v>5.3283500000000004</c:v>
                </c:pt>
                <c:pt idx="1597">
                  <c:v>6.1454300000000002</c:v>
                </c:pt>
                <c:pt idx="1598">
                  <c:v>6.8290899999999999</c:v>
                </c:pt>
                <c:pt idx="1599">
                  <c:v>8.5640199999999993</c:v>
                </c:pt>
                <c:pt idx="1600">
                  <c:v>6.2017499999999997</c:v>
                </c:pt>
                <c:pt idx="1601">
                  <c:v>7.5291899999999998</c:v>
                </c:pt>
                <c:pt idx="1602">
                  <c:v>10.8148</c:v>
                </c:pt>
                <c:pt idx="1603">
                  <c:v>7.8406000000000002</c:v>
                </c:pt>
                <c:pt idx="1604">
                  <c:v>5.6071999999999997</c:v>
                </c:pt>
                <c:pt idx="1605">
                  <c:v>6.1234700000000002</c:v>
                </c:pt>
                <c:pt idx="1606">
                  <c:v>6.5238100000000001</c:v>
                </c:pt>
                <c:pt idx="1607">
                  <c:v>2.7819600000000002</c:v>
                </c:pt>
                <c:pt idx="1608">
                  <c:v>9.4049800000000001</c:v>
                </c:pt>
                <c:pt idx="1609">
                  <c:v>6.6199199999999996</c:v>
                </c:pt>
                <c:pt idx="1610">
                  <c:v>5.6493599999999997</c:v>
                </c:pt>
                <c:pt idx="1611">
                  <c:v>8.6391600000000004</c:v>
                </c:pt>
                <c:pt idx="1612">
                  <c:v>5.3605600000000004</c:v>
                </c:pt>
                <c:pt idx="1613">
                  <c:v>7.0665800000000001</c:v>
                </c:pt>
                <c:pt idx="1614">
                  <c:v>6.9037300000000004</c:v>
                </c:pt>
                <c:pt idx="1615">
                  <c:v>6.8190999999999997</c:v>
                </c:pt>
                <c:pt idx="1616">
                  <c:v>7.8896699999999997</c:v>
                </c:pt>
                <c:pt idx="1617">
                  <c:v>5.9279400000000004</c:v>
                </c:pt>
                <c:pt idx="1618">
                  <c:v>5.5495299999999999</c:v>
                </c:pt>
                <c:pt idx="1619">
                  <c:v>4.01898</c:v>
                </c:pt>
                <c:pt idx="1620">
                  <c:v>4.9344400000000004</c:v>
                </c:pt>
                <c:pt idx="1621">
                  <c:v>7.5385400000000002</c:v>
                </c:pt>
                <c:pt idx="1622">
                  <c:v>2.6646800000000002</c:v>
                </c:pt>
                <c:pt idx="1623">
                  <c:v>3.7491300000000001</c:v>
                </c:pt>
                <c:pt idx="1624">
                  <c:v>3.3151000000000002</c:v>
                </c:pt>
                <c:pt idx="1625">
                  <c:v>2.4225599999999998</c:v>
                </c:pt>
                <c:pt idx="1626">
                  <c:v>4.9611799999999997</c:v>
                </c:pt>
                <c:pt idx="1627">
                  <c:v>3.8930699999999998</c:v>
                </c:pt>
                <c:pt idx="1628">
                  <c:v>4.7077999999999998</c:v>
                </c:pt>
                <c:pt idx="1629">
                  <c:v>3.1939700000000002</c:v>
                </c:pt>
                <c:pt idx="1630">
                  <c:v>4.3459700000000003</c:v>
                </c:pt>
                <c:pt idx="1631">
                  <c:v>3.3376800000000002</c:v>
                </c:pt>
                <c:pt idx="1632">
                  <c:v>2.7802899999999999</c:v>
                </c:pt>
                <c:pt idx="1633">
                  <c:v>2.66527</c:v>
                </c:pt>
                <c:pt idx="1634">
                  <c:v>4.0396700000000001</c:v>
                </c:pt>
                <c:pt idx="1635">
                  <c:v>2.41554</c:v>
                </c:pt>
                <c:pt idx="1636">
                  <c:v>2.1941700000000002</c:v>
                </c:pt>
                <c:pt idx="1637">
                  <c:v>5.2210099999999997</c:v>
                </c:pt>
                <c:pt idx="1638">
                  <c:v>3.03132</c:v>
                </c:pt>
                <c:pt idx="1639">
                  <c:v>2.9348100000000001</c:v>
                </c:pt>
                <c:pt idx="1640">
                  <c:v>4.0040899999999997</c:v>
                </c:pt>
                <c:pt idx="1641">
                  <c:v>2.9105799999999999</c:v>
                </c:pt>
                <c:pt idx="1642">
                  <c:v>3.4649299999999998</c:v>
                </c:pt>
                <c:pt idx="1643">
                  <c:v>9.9207599999999996</c:v>
                </c:pt>
                <c:pt idx="1644">
                  <c:v>5.8125200000000001</c:v>
                </c:pt>
                <c:pt idx="1645">
                  <c:v>3.1879599999999999</c:v>
                </c:pt>
                <c:pt idx="1646">
                  <c:v>5.2618400000000003</c:v>
                </c:pt>
                <c:pt idx="1647">
                  <c:v>3.00149</c:v>
                </c:pt>
                <c:pt idx="1648">
                  <c:v>6.3020199999999997</c:v>
                </c:pt>
                <c:pt idx="1649">
                  <c:v>8.5599799999999995</c:v>
                </c:pt>
                <c:pt idx="1650">
                  <c:v>2.4843799999999998</c:v>
                </c:pt>
                <c:pt idx="1651">
                  <c:v>2.9921000000000002</c:v>
                </c:pt>
                <c:pt idx="1652">
                  <c:v>3.6896800000000001</c:v>
                </c:pt>
                <c:pt idx="1653">
                  <c:v>4.0109500000000002</c:v>
                </c:pt>
                <c:pt idx="1654">
                  <c:v>3.3155000000000001</c:v>
                </c:pt>
                <c:pt idx="1655">
                  <c:v>4.4621700000000004</c:v>
                </c:pt>
                <c:pt idx="1656">
                  <c:v>3.9034599999999999</c:v>
                </c:pt>
                <c:pt idx="1657">
                  <c:v>5.84321</c:v>
                </c:pt>
                <c:pt idx="1658">
                  <c:v>3.78912</c:v>
                </c:pt>
                <c:pt idx="1659">
                  <c:v>6.6771599999999998</c:v>
                </c:pt>
                <c:pt idx="1660">
                  <c:v>7.5210699999999999</c:v>
                </c:pt>
                <c:pt idx="1661">
                  <c:v>7.6739100000000002</c:v>
                </c:pt>
                <c:pt idx="1662">
                  <c:v>6.6158799999999998</c:v>
                </c:pt>
                <c:pt idx="1663">
                  <c:v>4.9721099999999998</c:v>
                </c:pt>
                <c:pt idx="1664">
                  <c:v>2.32952</c:v>
                </c:pt>
                <c:pt idx="1665">
                  <c:v>4.9313900000000004</c:v>
                </c:pt>
                <c:pt idx="1666">
                  <c:v>5.4645299999999999</c:v>
                </c:pt>
                <c:pt idx="1667">
                  <c:v>3.1854200000000001</c:v>
                </c:pt>
                <c:pt idx="1668">
                  <c:v>3.9992100000000002</c:v>
                </c:pt>
                <c:pt idx="1669">
                  <c:v>3.2187700000000001</c:v>
                </c:pt>
                <c:pt idx="1670">
                  <c:v>3.3481200000000002</c:v>
                </c:pt>
                <c:pt idx="1671">
                  <c:v>4.48902</c:v>
                </c:pt>
                <c:pt idx="1672">
                  <c:v>3.24966</c:v>
                </c:pt>
                <c:pt idx="1673">
                  <c:v>3.61483</c:v>
                </c:pt>
                <c:pt idx="1674">
                  <c:v>4.5261199999999997</c:v>
                </c:pt>
                <c:pt idx="1675">
                  <c:v>5.7598000000000003</c:v>
                </c:pt>
                <c:pt idx="1676">
                  <c:v>3.3317700000000001</c:v>
                </c:pt>
                <c:pt idx="1677">
                  <c:v>6.6715999999999998</c:v>
                </c:pt>
                <c:pt idx="1678">
                  <c:v>6.8617699999999999</c:v>
                </c:pt>
                <c:pt idx="1679">
                  <c:v>4.0510200000000003</c:v>
                </c:pt>
                <c:pt idx="1680">
                  <c:v>5.9620899999999999</c:v>
                </c:pt>
                <c:pt idx="1681">
                  <c:v>5.6794099999999998</c:v>
                </c:pt>
                <c:pt idx="1682">
                  <c:v>4.4618700000000002</c:v>
                </c:pt>
                <c:pt idx="1683">
                  <c:v>5.8237199999999998</c:v>
                </c:pt>
                <c:pt idx="1684">
                  <c:v>3.3461400000000001</c:v>
                </c:pt>
                <c:pt idx="1685">
                  <c:v>6.6725099999999999</c:v>
                </c:pt>
                <c:pt idx="1686">
                  <c:v>5.74</c:v>
                </c:pt>
                <c:pt idx="1687">
                  <c:v>4.4884700000000004</c:v>
                </c:pt>
                <c:pt idx="1688">
                  <c:v>3.5003199999999999</c:v>
                </c:pt>
                <c:pt idx="1689">
                  <c:v>3.3549799999999999</c:v>
                </c:pt>
                <c:pt idx="1690">
                  <c:v>5.5707100000000001</c:v>
                </c:pt>
                <c:pt idx="1691">
                  <c:v>2.9687100000000002</c:v>
                </c:pt>
                <c:pt idx="1692">
                  <c:v>6.0339200000000002</c:v>
                </c:pt>
                <c:pt idx="1693">
                  <c:v>3.2425899999999999</c:v>
                </c:pt>
                <c:pt idx="1694">
                  <c:v>3.60703</c:v>
                </c:pt>
                <c:pt idx="1695">
                  <c:v>3.5062700000000002</c:v>
                </c:pt>
                <c:pt idx="1696">
                  <c:v>3.7639499999999999</c:v>
                </c:pt>
                <c:pt idx="1697">
                  <c:v>4.9664999999999999</c:v>
                </c:pt>
                <c:pt idx="1698">
                  <c:v>5.3216999999999999</c:v>
                </c:pt>
                <c:pt idx="1699">
                  <c:v>7.0641600000000002</c:v>
                </c:pt>
                <c:pt idx="1700">
                  <c:v>3.0400299999999998</c:v>
                </c:pt>
                <c:pt idx="1701">
                  <c:v>4.8150500000000003</c:v>
                </c:pt>
                <c:pt idx="1702">
                  <c:v>2.8534299999999999</c:v>
                </c:pt>
                <c:pt idx="1703">
                  <c:v>2.0238999999999998</c:v>
                </c:pt>
                <c:pt idx="1704">
                  <c:v>1.79864</c:v>
                </c:pt>
                <c:pt idx="1705">
                  <c:v>3.0245500000000001</c:v>
                </c:pt>
                <c:pt idx="1706">
                  <c:v>6.5930299999999997</c:v>
                </c:pt>
                <c:pt idx="1707">
                  <c:v>3.5567799999999998</c:v>
                </c:pt>
                <c:pt idx="1708">
                  <c:v>6.6588500000000002</c:v>
                </c:pt>
                <c:pt idx="1709">
                  <c:v>7.4469900000000004</c:v>
                </c:pt>
                <c:pt idx="1710">
                  <c:v>6.4708100000000002</c:v>
                </c:pt>
                <c:pt idx="1711">
                  <c:v>6.7396599999999998</c:v>
                </c:pt>
                <c:pt idx="1712">
                  <c:v>3.5850300000000002</c:v>
                </c:pt>
                <c:pt idx="1713">
                  <c:v>2.9671599999999998</c:v>
                </c:pt>
                <c:pt idx="1714">
                  <c:v>6.2850000000000001</c:v>
                </c:pt>
                <c:pt idx="1715">
                  <c:v>3.9240900000000001</c:v>
                </c:pt>
                <c:pt idx="1716">
                  <c:v>6.5511499999999998</c:v>
                </c:pt>
                <c:pt idx="1717">
                  <c:v>7.0928399999999998</c:v>
                </c:pt>
                <c:pt idx="1718">
                  <c:v>3.7880099999999999</c:v>
                </c:pt>
                <c:pt idx="1719">
                  <c:v>7.93438</c:v>
                </c:pt>
                <c:pt idx="1720">
                  <c:v>3.8828999999999998</c:v>
                </c:pt>
                <c:pt idx="1721">
                  <c:v>3.8271899999999999</c:v>
                </c:pt>
                <c:pt idx="1722">
                  <c:v>5.0625900000000001</c:v>
                </c:pt>
                <c:pt idx="1723">
                  <c:v>3.1803699999999999</c:v>
                </c:pt>
                <c:pt idx="1724">
                  <c:v>2.4397000000000002</c:v>
                </c:pt>
                <c:pt idx="1725">
                  <c:v>6.4783200000000001</c:v>
                </c:pt>
                <c:pt idx="1726">
                  <c:v>4.4713099999999999</c:v>
                </c:pt>
                <c:pt idx="1727">
                  <c:v>7.94482</c:v>
                </c:pt>
                <c:pt idx="1728">
                  <c:v>2.2140499999999999</c:v>
                </c:pt>
                <c:pt idx="1729">
                  <c:v>4.0183</c:v>
                </c:pt>
                <c:pt idx="1730">
                  <c:v>6.6390799999999999</c:v>
                </c:pt>
                <c:pt idx="1731">
                  <c:v>6.58378</c:v>
                </c:pt>
                <c:pt idx="1732">
                  <c:v>5.7543600000000001</c:v>
                </c:pt>
                <c:pt idx="1733">
                  <c:v>6.8336399999999999</c:v>
                </c:pt>
                <c:pt idx="1734">
                  <c:v>7.4840900000000001</c:v>
                </c:pt>
                <c:pt idx="1735">
                  <c:v>2.4153500000000001</c:v>
                </c:pt>
                <c:pt idx="1736">
                  <c:v>4.8411400000000002</c:v>
                </c:pt>
                <c:pt idx="1737">
                  <c:v>3.3146800000000001</c:v>
                </c:pt>
                <c:pt idx="1738">
                  <c:v>9.0166199999999996</c:v>
                </c:pt>
                <c:pt idx="1739">
                  <c:v>6.6614899999999997</c:v>
                </c:pt>
                <c:pt idx="1740">
                  <c:v>2.8219099999999999</c:v>
                </c:pt>
                <c:pt idx="1741">
                  <c:v>2.0083799999999998</c:v>
                </c:pt>
                <c:pt idx="1742">
                  <c:v>2.1355599999999999</c:v>
                </c:pt>
                <c:pt idx="1743">
                  <c:v>7.6639099999999996</c:v>
                </c:pt>
                <c:pt idx="1744">
                  <c:v>5.6889500000000002</c:v>
                </c:pt>
                <c:pt idx="1745">
                  <c:v>4.9556100000000001</c:v>
                </c:pt>
                <c:pt idx="1746">
                  <c:v>6.0347200000000001</c:v>
                </c:pt>
                <c:pt idx="1747">
                  <c:v>7.8112000000000004</c:v>
                </c:pt>
                <c:pt idx="1748">
                  <c:v>6.6521600000000003</c:v>
                </c:pt>
                <c:pt idx="1749">
                  <c:v>4.6060499999999998</c:v>
                </c:pt>
                <c:pt idx="1750">
                  <c:v>5.8368099999999998</c:v>
                </c:pt>
                <c:pt idx="1751">
                  <c:v>4.5374999999999996</c:v>
                </c:pt>
                <c:pt idx="1752">
                  <c:v>4.3706899999999997</c:v>
                </c:pt>
                <c:pt idx="1753">
                  <c:v>7.1442100000000002</c:v>
                </c:pt>
                <c:pt idx="1754">
                  <c:v>5.46007</c:v>
                </c:pt>
                <c:pt idx="1755">
                  <c:v>6.7974199999999998</c:v>
                </c:pt>
                <c:pt idx="1756">
                  <c:v>8.5931700000000006</c:v>
                </c:pt>
                <c:pt idx="1757">
                  <c:v>3.0807899999999999</c:v>
                </c:pt>
                <c:pt idx="1758">
                  <c:v>4.3164400000000001</c:v>
                </c:pt>
                <c:pt idx="1759">
                  <c:v>7.5321400000000001</c:v>
                </c:pt>
                <c:pt idx="1760">
                  <c:v>3.9475199999999999</c:v>
                </c:pt>
                <c:pt idx="1761">
                  <c:v>8.0285499999999992</c:v>
                </c:pt>
                <c:pt idx="1762">
                  <c:v>5.6761799999999996</c:v>
                </c:pt>
                <c:pt idx="1763">
                  <c:v>7.4742699999999997</c:v>
                </c:pt>
                <c:pt idx="1764">
                  <c:v>6.5089300000000003</c:v>
                </c:pt>
                <c:pt idx="1765">
                  <c:v>5.9521199999999999</c:v>
                </c:pt>
                <c:pt idx="1766">
                  <c:v>9.3143399999999996</c:v>
                </c:pt>
                <c:pt idx="1767">
                  <c:v>5.9653</c:v>
                </c:pt>
                <c:pt idx="1768">
                  <c:v>5.8521599999999996</c:v>
                </c:pt>
                <c:pt idx="1769">
                  <c:v>5.8413500000000003</c:v>
                </c:pt>
                <c:pt idx="1770">
                  <c:v>3.3768099999999999</c:v>
                </c:pt>
                <c:pt idx="1771">
                  <c:v>5.1237700000000004</c:v>
                </c:pt>
                <c:pt idx="1772">
                  <c:v>2.9105799999999999</c:v>
                </c:pt>
                <c:pt idx="1773">
                  <c:v>5.3967999999999998</c:v>
                </c:pt>
                <c:pt idx="1774">
                  <c:v>4.4886900000000001</c:v>
                </c:pt>
                <c:pt idx="1775">
                  <c:v>5.3646000000000003</c:v>
                </c:pt>
                <c:pt idx="1776">
                  <c:v>4.8715099999999998</c:v>
                </c:pt>
                <c:pt idx="1777">
                  <c:v>5.1460699999999999</c:v>
                </c:pt>
                <c:pt idx="1778">
                  <c:v>7.3073100000000002</c:v>
                </c:pt>
                <c:pt idx="1779">
                  <c:v>6.30518</c:v>
                </c:pt>
                <c:pt idx="1780">
                  <c:v>3.97037</c:v>
                </c:pt>
                <c:pt idx="1781">
                  <c:v>4.4936800000000003</c:v>
                </c:pt>
                <c:pt idx="1782">
                  <c:v>5.2619400000000001</c:v>
                </c:pt>
                <c:pt idx="1783">
                  <c:v>7.1106299999999996</c:v>
                </c:pt>
                <c:pt idx="1784">
                  <c:v>4.7392099999999999</c:v>
                </c:pt>
                <c:pt idx="1785">
                  <c:v>4.8867599999999998</c:v>
                </c:pt>
                <c:pt idx="1786">
                  <c:v>5.9338699999999998</c:v>
                </c:pt>
                <c:pt idx="1787">
                  <c:v>8.7753800000000002</c:v>
                </c:pt>
                <c:pt idx="1788">
                  <c:v>6.1216200000000001</c:v>
                </c:pt>
                <c:pt idx="1789">
                  <c:v>8.9779999999999998</c:v>
                </c:pt>
                <c:pt idx="1790">
                  <c:v>5.05199</c:v>
                </c:pt>
                <c:pt idx="1791">
                  <c:v>8.0195500000000006</c:v>
                </c:pt>
                <c:pt idx="1792">
                  <c:v>5.4472300000000002</c:v>
                </c:pt>
                <c:pt idx="1793">
                  <c:v>5.7291999999999996</c:v>
                </c:pt>
                <c:pt idx="1794">
                  <c:v>4.20174</c:v>
                </c:pt>
                <c:pt idx="1795">
                  <c:v>9.7312700000000003</c:v>
                </c:pt>
                <c:pt idx="1796">
                  <c:v>4.78322</c:v>
                </c:pt>
                <c:pt idx="1797">
                  <c:v>5.6359000000000004</c:v>
                </c:pt>
                <c:pt idx="1798">
                  <c:v>6.7302600000000004</c:v>
                </c:pt>
                <c:pt idx="1799">
                  <c:v>3.22872</c:v>
                </c:pt>
                <c:pt idx="1800">
                  <c:v>2.7226599999999999</c:v>
                </c:pt>
                <c:pt idx="1801">
                  <c:v>5.2088799999999997</c:v>
                </c:pt>
                <c:pt idx="1802">
                  <c:v>5.4033300000000004</c:v>
                </c:pt>
                <c:pt idx="1803">
                  <c:v>7.4914500000000004</c:v>
                </c:pt>
                <c:pt idx="1804">
                  <c:v>6.1694899999999997</c:v>
                </c:pt>
                <c:pt idx="1805">
                  <c:v>4.2480599999999997</c:v>
                </c:pt>
                <c:pt idx="1806">
                  <c:v>6.4753100000000003</c:v>
                </c:pt>
                <c:pt idx="1807">
                  <c:v>8.3522300000000005</c:v>
                </c:pt>
                <c:pt idx="1808">
                  <c:v>5.0936700000000004</c:v>
                </c:pt>
                <c:pt idx="1809">
                  <c:v>6.0136000000000003</c:v>
                </c:pt>
                <c:pt idx="1810">
                  <c:v>2.5567500000000001</c:v>
                </c:pt>
                <c:pt idx="1811">
                  <c:v>4.9695600000000004</c:v>
                </c:pt>
                <c:pt idx="1812">
                  <c:v>7.1141899999999998</c:v>
                </c:pt>
                <c:pt idx="1813">
                  <c:v>7.6009900000000004</c:v>
                </c:pt>
                <c:pt idx="1814">
                  <c:v>4.0147899999999996</c:v>
                </c:pt>
                <c:pt idx="1815">
                  <c:v>5.9515900000000004</c:v>
                </c:pt>
                <c:pt idx="1816">
                  <c:v>5.6544100000000004</c:v>
                </c:pt>
                <c:pt idx="1817">
                  <c:v>4.9710299999999998</c:v>
                </c:pt>
                <c:pt idx="1818">
                  <c:v>7.36233</c:v>
                </c:pt>
                <c:pt idx="1819">
                  <c:v>2.9128400000000001</c:v>
                </c:pt>
                <c:pt idx="1820">
                  <c:v>5.6828399999999997</c:v>
                </c:pt>
                <c:pt idx="1821">
                  <c:v>6.9137599999999999</c:v>
                </c:pt>
                <c:pt idx="1822">
                  <c:v>2.9105799999999999</c:v>
                </c:pt>
                <c:pt idx="1823">
                  <c:v>4.3962599999999998</c:v>
                </c:pt>
                <c:pt idx="1824">
                  <c:v>5.6782399999999997</c:v>
                </c:pt>
                <c:pt idx="1825">
                  <c:v>3.32708</c:v>
                </c:pt>
                <c:pt idx="1826">
                  <c:v>8.13673</c:v>
                </c:pt>
                <c:pt idx="1827">
                  <c:v>7.6607900000000004</c:v>
                </c:pt>
                <c:pt idx="1828">
                  <c:v>7.3918999999999997</c:v>
                </c:pt>
                <c:pt idx="1829">
                  <c:v>7.4742300000000004</c:v>
                </c:pt>
                <c:pt idx="1830">
                  <c:v>3.5981299999999998</c:v>
                </c:pt>
                <c:pt idx="1831">
                  <c:v>3.6682100000000002</c:v>
                </c:pt>
                <c:pt idx="1832">
                  <c:v>5.7602599999999997</c:v>
                </c:pt>
                <c:pt idx="1833">
                  <c:v>4.2116300000000004</c:v>
                </c:pt>
                <c:pt idx="1834">
                  <c:v>5.6633100000000001</c:v>
                </c:pt>
                <c:pt idx="1835">
                  <c:v>7.4475499999999997</c:v>
                </c:pt>
                <c:pt idx="1836">
                  <c:v>6.5182900000000004</c:v>
                </c:pt>
                <c:pt idx="1837">
                  <c:v>8.1204599999999996</c:v>
                </c:pt>
                <c:pt idx="1838">
                  <c:v>2.72546</c:v>
                </c:pt>
                <c:pt idx="1839">
                  <c:v>7.4291900000000002</c:v>
                </c:pt>
                <c:pt idx="1840">
                  <c:v>8.4519800000000007</c:v>
                </c:pt>
                <c:pt idx="1841">
                  <c:v>6.4559100000000003</c:v>
                </c:pt>
                <c:pt idx="1842">
                  <c:v>7.1150399999999996</c:v>
                </c:pt>
                <c:pt idx="1843">
                  <c:v>6.7340299999999997</c:v>
                </c:pt>
                <c:pt idx="1844">
                  <c:v>7.6090799999999996</c:v>
                </c:pt>
                <c:pt idx="1845">
                  <c:v>5.8872200000000001</c:v>
                </c:pt>
                <c:pt idx="1846">
                  <c:v>6.1475600000000004</c:v>
                </c:pt>
                <c:pt idx="1847">
                  <c:v>5.2583799999999998</c:v>
                </c:pt>
                <c:pt idx="1848">
                  <c:v>4.8152100000000004</c:v>
                </c:pt>
                <c:pt idx="1849">
                  <c:v>6.0374100000000004</c:v>
                </c:pt>
                <c:pt idx="1850">
                  <c:v>6.8617800000000004</c:v>
                </c:pt>
                <c:pt idx="1851">
                  <c:v>4.7613399999999997</c:v>
                </c:pt>
                <c:pt idx="1852">
                  <c:v>8.2226599999999994</c:v>
                </c:pt>
                <c:pt idx="1853">
                  <c:v>6.7623699999999998</c:v>
                </c:pt>
                <c:pt idx="1854">
                  <c:v>4.8080800000000004</c:v>
                </c:pt>
                <c:pt idx="1855">
                  <c:v>6.2154699999999998</c:v>
                </c:pt>
                <c:pt idx="1856">
                  <c:v>6.9678199999999997</c:v>
                </c:pt>
                <c:pt idx="1857">
                  <c:v>4.7032400000000001</c:v>
                </c:pt>
                <c:pt idx="1858">
                  <c:v>5.7181199999999999</c:v>
                </c:pt>
                <c:pt idx="1859">
                  <c:v>4.4788600000000001</c:v>
                </c:pt>
                <c:pt idx="1860">
                  <c:v>5.2348499999999998</c:v>
                </c:pt>
                <c:pt idx="1861">
                  <c:v>7.52881</c:v>
                </c:pt>
                <c:pt idx="1862">
                  <c:v>4.0368399999999998</c:v>
                </c:pt>
                <c:pt idx="1863">
                  <c:v>4.8924300000000001</c:v>
                </c:pt>
                <c:pt idx="1864">
                  <c:v>6.4541199999999996</c:v>
                </c:pt>
                <c:pt idx="1865">
                  <c:v>5.6307499999999999</c:v>
                </c:pt>
                <c:pt idx="1866">
                  <c:v>5.3030999999999997</c:v>
                </c:pt>
                <c:pt idx="1867">
                  <c:v>6.94339</c:v>
                </c:pt>
                <c:pt idx="1868">
                  <c:v>4.74451</c:v>
                </c:pt>
                <c:pt idx="1869">
                  <c:v>3.3292799999999998</c:v>
                </c:pt>
                <c:pt idx="1870">
                  <c:v>4.19475</c:v>
                </c:pt>
                <c:pt idx="1871">
                  <c:v>5.0813899999999999</c:v>
                </c:pt>
                <c:pt idx="1872">
                  <c:v>5.87094</c:v>
                </c:pt>
                <c:pt idx="1873">
                  <c:v>2.7001599999999999</c:v>
                </c:pt>
                <c:pt idx="1874">
                  <c:v>2.5036100000000001</c:v>
                </c:pt>
                <c:pt idx="1875">
                  <c:v>4.9008700000000003</c:v>
                </c:pt>
                <c:pt idx="1876">
                  <c:v>5.8293200000000001</c:v>
                </c:pt>
                <c:pt idx="1877">
                  <c:v>5.8564299999999996</c:v>
                </c:pt>
                <c:pt idx="1878">
                  <c:v>7.0840800000000002</c:v>
                </c:pt>
                <c:pt idx="1879">
                  <c:v>7.5784500000000001</c:v>
                </c:pt>
                <c:pt idx="1880">
                  <c:v>7.2231899999999998</c:v>
                </c:pt>
                <c:pt idx="1881">
                  <c:v>5.3277000000000001</c:v>
                </c:pt>
                <c:pt idx="1882">
                  <c:v>5.3128299999999999</c:v>
                </c:pt>
                <c:pt idx="1883">
                  <c:v>5.2528600000000001</c:v>
                </c:pt>
                <c:pt idx="1884">
                  <c:v>3.0192100000000002</c:v>
                </c:pt>
                <c:pt idx="1885">
                  <c:v>4.4882200000000001</c:v>
                </c:pt>
                <c:pt idx="1886">
                  <c:v>8.0967300000000009</c:v>
                </c:pt>
                <c:pt idx="1887">
                  <c:v>5.5458400000000001</c:v>
                </c:pt>
                <c:pt idx="1888">
                  <c:v>2.3701599999999998</c:v>
                </c:pt>
                <c:pt idx="1889">
                  <c:v>3.7944</c:v>
                </c:pt>
                <c:pt idx="1890">
                  <c:v>2.8567200000000001</c:v>
                </c:pt>
                <c:pt idx="1891">
                  <c:v>7.7362299999999999</c:v>
                </c:pt>
                <c:pt idx="1892">
                  <c:v>7.51532</c:v>
                </c:pt>
                <c:pt idx="1893">
                  <c:v>4.2638400000000001</c:v>
                </c:pt>
                <c:pt idx="1894">
                  <c:v>5.3386500000000003</c:v>
                </c:pt>
                <c:pt idx="1895">
                  <c:v>2.4284699999999999</c:v>
                </c:pt>
                <c:pt idx="1896">
                  <c:v>6.7484799999999998</c:v>
                </c:pt>
                <c:pt idx="1897">
                  <c:v>4.95458</c:v>
                </c:pt>
                <c:pt idx="1898">
                  <c:v>8.0749499999999994</c:v>
                </c:pt>
                <c:pt idx="1899">
                  <c:v>6.4634999999999998</c:v>
                </c:pt>
                <c:pt idx="1900">
                  <c:v>4.3610300000000004</c:v>
                </c:pt>
                <c:pt idx="1901">
                  <c:v>6.9789599999999998</c:v>
                </c:pt>
                <c:pt idx="1902">
                  <c:v>6.8709800000000003</c:v>
                </c:pt>
                <c:pt idx="1903">
                  <c:v>2.7226599999999999</c:v>
                </c:pt>
                <c:pt idx="1904">
                  <c:v>3.61483</c:v>
                </c:pt>
                <c:pt idx="1905">
                  <c:v>5.6756200000000003</c:v>
                </c:pt>
                <c:pt idx="1906">
                  <c:v>5.8247999999999998</c:v>
                </c:pt>
                <c:pt idx="1907">
                  <c:v>7.9143100000000004</c:v>
                </c:pt>
                <c:pt idx="1908">
                  <c:v>2.4201199999999998</c:v>
                </c:pt>
                <c:pt idx="1909">
                  <c:v>3.5666500000000001</c:v>
                </c:pt>
                <c:pt idx="1910">
                  <c:v>2.1317200000000001</c:v>
                </c:pt>
                <c:pt idx="1911">
                  <c:v>3.1617700000000002</c:v>
                </c:pt>
                <c:pt idx="1912">
                  <c:v>2.9049999999999998</c:v>
                </c:pt>
                <c:pt idx="1913">
                  <c:v>2.30592</c:v>
                </c:pt>
                <c:pt idx="1914">
                  <c:v>2.7548300000000001</c:v>
                </c:pt>
                <c:pt idx="1915">
                  <c:v>2.2015899999999999</c:v>
                </c:pt>
                <c:pt idx="1916">
                  <c:v>3.3929</c:v>
                </c:pt>
                <c:pt idx="1917">
                  <c:v>2.8365300000000002</c:v>
                </c:pt>
                <c:pt idx="1918">
                  <c:v>1.91018</c:v>
                </c:pt>
                <c:pt idx="1919">
                  <c:v>3.5878100000000002</c:v>
                </c:pt>
                <c:pt idx="1920">
                  <c:v>2.7798099999999999</c:v>
                </c:pt>
                <c:pt idx="1921">
                  <c:v>3.4243000000000001</c:v>
                </c:pt>
                <c:pt idx="1922">
                  <c:v>4.01898</c:v>
                </c:pt>
                <c:pt idx="1923">
                  <c:v>3.7150300000000001</c:v>
                </c:pt>
                <c:pt idx="1924">
                  <c:v>2.8144900000000002</c:v>
                </c:pt>
                <c:pt idx="1925">
                  <c:v>6.0493499999999996</c:v>
                </c:pt>
                <c:pt idx="1926">
                  <c:v>5.48142</c:v>
                </c:pt>
                <c:pt idx="1927">
                  <c:v>6.7321400000000002</c:v>
                </c:pt>
                <c:pt idx="1928">
                  <c:v>7.1534800000000001</c:v>
                </c:pt>
                <c:pt idx="1929">
                  <c:v>4.78322</c:v>
                </c:pt>
                <c:pt idx="1930">
                  <c:v>6.4829800000000004</c:v>
                </c:pt>
                <c:pt idx="1931">
                  <c:v>5.1761299999999997</c:v>
                </c:pt>
                <c:pt idx="1932">
                  <c:v>6.3780299999999999</c:v>
                </c:pt>
                <c:pt idx="1933">
                  <c:v>2.8122199999999999</c:v>
                </c:pt>
                <c:pt idx="1934">
                  <c:v>5.3077199999999998</c:v>
                </c:pt>
                <c:pt idx="1935">
                  <c:v>4.2360600000000002</c:v>
                </c:pt>
                <c:pt idx="1936">
                  <c:v>4.0824299999999996</c:v>
                </c:pt>
                <c:pt idx="1937">
                  <c:v>5.8265700000000002</c:v>
                </c:pt>
                <c:pt idx="1938">
                  <c:v>4.35107</c:v>
                </c:pt>
                <c:pt idx="1939">
                  <c:v>4.7376399999999999</c:v>
                </c:pt>
                <c:pt idx="1940">
                  <c:v>6.2338100000000001</c:v>
                </c:pt>
                <c:pt idx="1941">
                  <c:v>3.4786299999999999</c:v>
                </c:pt>
                <c:pt idx="1942">
                  <c:v>5.6392600000000002</c:v>
                </c:pt>
                <c:pt idx="1943">
                  <c:v>5.5520800000000001</c:v>
                </c:pt>
                <c:pt idx="1944">
                  <c:v>7.5518999999999998</c:v>
                </c:pt>
                <c:pt idx="1945">
                  <c:v>6.6541300000000003</c:v>
                </c:pt>
                <c:pt idx="1946">
                  <c:v>9.1468299999999996</c:v>
                </c:pt>
                <c:pt idx="1947">
                  <c:v>6.6378899999999996</c:v>
                </c:pt>
                <c:pt idx="1948">
                  <c:v>6.9392399999999999</c:v>
                </c:pt>
                <c:pt idx="1949">
                  <c:v>4.5694499999999998</c:v>
                </c:pt>
                <c:pt idx="1950">
                  <c:v>1.9960899999999999</c:v>
                </c:pt>
                <c:pt idx="1951">
                  <c:v>9.2439699999999991</c:v>
                </c:pt>
                <c:pt idx="1952">
                  <c:v>5.5848599999999999</c:v>
                </c:pt>
                <c:pt idx="1953">
                  <c:v>6.5161600000000002</c:v>
                </c:pt>
                <c:pt idx="1954">
                  <c:v>2.5600200000000002</c:v>
                </c:pt>
                <c:pt idx="1955">
                  <c:v>4.5896400000000002</c:v>
                </c:pt>
                <c:pt idx="1956">
                  <c:v>4.4470200000000002</c:v>
                </c:pt>
                <c:pt idx="1957">
                  <c:v>4.8681999999999999</c:v>
                </c:pt>
                <c:pt idx="1958">
                  <c:v>4.5758799999999997</c:v>
                </c:pt>
                <c:pt idx="1959">
                  <c:v>9.0435400000000001</c:v>
                </c:pt>
                <c:pt idx="1960">
                  <c:v>2.5638899999999998</c:v>
                </c:pt>
                <c:pt idx="1961">
                  <c:v>4.1787799999999997</c:v>
                </c:pt>
                <c:pt idx="1962">
                  <c:v>3.1939700000000002</c:v>
                </c:pt>
                <c:pt idx="1963">
                  <c:v>3.5616599999999998</c:v>
                </c:pt>
                <c:pt idx="1964">
                  <c:v>3.0802399999999999</c:v>
                </c:pt>
                <c:pt idx="1965">
                  <c:v>3.7727300000000001</c:v>
                </c:pt>
                <c:pt idx="1966">
                  <c:v>5.4820099999999998</c:v>
                </c:pt>
                <c:pt idx="1967">
                  <c:v>5.3532900000000003</c:v>
                </c:pt>
                <c:pt idx="1968">
                  <c:v>3.6705899999999998</c:v>
                </c:pt>
                <c:pt idx="1969">
                  <c:v>4.9470999999999998</c:v>
                </c:pt>
                <c:pt idx="1970">
                  <c:v>7.1635299999999997</c:v>
                </c:pt>
                <c:pt idx="1971">
                  <c:v>8.1998099999999994</c:v>
                </c:pt>
                <c:pt idx="1972">
                  <c:v>5.71678</c:v>
                </c:pt>
                <c:pt idx="1973">
                  <c:v>5.1861300000000004</c:v>
                </c:pt>
                <c:pt idx="1974">
                  <c:v>7.7018000000000004</c:v>
                </c:pt>
                <c:pt idx="1975">
                  <c:v>3.4474499999999999</c:v>
                </c:pt>
                <c:pt idx="1976">
                  <c:v>5.77996</c:v>
                </c:pt>
                <c:pt idx="1977">
                  <c:v>8.0357199999999995</c:v>
                </c:pt>
                <c:pt idx="1978">
                  <c:v>4.8007400000000002</c:v>
                </c:pt>
                <c:pt idx="1979">
                  <c:v>2.5157400000000001</c:v>
                </c:pt>
                <c:pt idx="1980">
                  <c:v>4.9459099999999996</c:v>
                </c:pt>
                <c:pt idx="1981">
                  <c:v>8.6256199999999996</c:v>
                </c:pt>
                <c:pt idx="1982">
                  <c:v>6.3743800000000004</c:v>
                </c:pt>
                <c:pt idx="1983">
                  <c:v>6.1718099999999998</c:v>
                </c:pt>
                <c:pt idx="1984">
                  <c:v>6.1814</c:v>
                </c:pt>
                <c:pt idx="1985">
                  <c:v>5.4382799999999998</c:v>
                </c:pt>
                <c:pt idx="1986">
                  <c:v>2.0385300000000002</c:v>
                </c:pt>
                <c:pt idx="1987">
                  <c:v>3.58785</c:v>
                </c:pt>
                <c:pt idx="1988">
                  <c:v>4.3818799999999998</c:v>
                </c:pt>
                <c:pt idx="1989">
                  <c:v>4.59903</c:v>
                </c:pt>
                <c:pt idx="1990">
                  <c:v>9.3475400000000004</c:v>
                </c:pt>
                <c:pt idx="1991">
                  <c:v>2.1402999999999999</c:v>
                </c:pt>
                <c:pt idx="1992">
                  <c:v>6.5436899999999998</c:v>
                </c:pt>
                <c:pt idx="1993">
                  <c:v>4.6968100000000002</c:v>
                </c:pt>
                <c:pt idx="1994">
                  <c:v>6.34152</c:v>
                </c:pt>
                <c:pt idx="1995">
                  <c:v>5.37012</c:v>
                </c:pt>
                <c:pt idx="1996">
                  <c:v>6.0156700000000001</c:v>
                </c:pt>
                <c:pt idx="1997">
                  <c:v>6.0287100000000002</c:v>
                </c:pt>
                <c:pt idx="1998">
                  <c:v>3.4813399999999999</c:v>
                </c:pt>
                <c:pt idx="1999">
                  <c:v>2.3047800000000001</c:v>
                </c:pt>
                <c:pt idx="2000">
                  <c:v>4.6429099999999996</c:v>
                </c:pt>
                <c:pt idx="2001">
                  <c:v>7.2298400000000003</c:v>
                </c:pt>
                <c:pt idx="2002">
                  <c:v>8.6337499999999991</c:v>
                </c:pt>
                <c:pt idx="2003">
                  <c:v>5.4485900000000003</c:v>
                </c:pt>
                <c:pt idx="2004">
                  <c:v>7.02827</c:v>
                </c:pt>
                <c:pt idx="2005">
                  <c:v>5.5210800000000004</c:v>
                </c:pt>
                <c:pt idx="2006">
                  <c:v>5.7438000000000002</c:v>
                </c:pt>
                <c:pt idx="2007">
                  <c:v>4.3693299999999997</c:v>
                </c:pt>
                <c:pt idx="2008">
                  <c:v>7.5470199999999998</c:v>
                </c:pt>
                <c:pt idx="2009">
                  <c:v>4.2388500000000002</c:v>
                </c:pt>
                <c:pt idx="2010">
                  <c:v>4.0949799999999996</c:v>
                </c:pt>
                <c:pt idx="2011">
                  <c:v>4.9195799999999998</c:v>
                </c:pt>
                <c:pt idx="2012">
                  <c:v>4.2962999999999996</c:v>
                </c:pt>
                <c:pt idx="2013">
                  <c:v>3.5697899999999998</c:v>
                </c:pt>
                <c:pt idx="2014">
                  <c:v>5.7074299999999996</c:v>
                </c:pt>
                <c:pt idx="2015">
                  <c:v>5.6011800000000003</c:v>
                </c:pt>
                <c:pt idx="2016">
                  <c:v>8.1852199999999993</c:v>
                </c:pt>
                <c:pt idx="2017">
                  <c:v>4.2917899999999998</c:v>
                </c:pt>
                <c:pt idx="2018">
                  <c:v>6.9774000000000003</c:v>
                </c:pt>
                <c:pt idx="2019">
                  <c:v>6.47736</c:v>
                </c:pt>
                <c:pt idx="2020">
                  <c:v>2.0827200000000001</c:v>
                </c:pt>
                <c:pt idx="2021">
                  <c:v>2.1970299999999998</c:v>
                </c:pt>
                <c:pt idx="2022">
                  <c:v>6.6159100000000004</c:v>
                </c:pt>
                <c:pt idx="2023">
                  <c:v>6.1070099999999998</c:v>
                </c:pt>
                <c:pt idx="2024">
                  <c:v>7.1211799999999998</c:v>
                </c:pt>
                <c:pt idx="2025">
                  <c:v>3.6661899999999998</c:v>
                </c:pt>
                <c:pt idx="2026">
                  <c:v>4.5624700000000002</c:v>
                </c:pt>
                <c:pt idx="2027">
                  <c:v>5.2523299999999997</c:v>
                </c:pt>
                <c:pt idx="2028">
                  <c:v>6.1720199999999998</c:v>
                </c:pt>
                <c:pt idx="2029">
                  <c:v>4.3609400000000003</c:v>
                </c:pt>
                <c:pt idx="2030">
                  <c:v>5.6879200000000001</c:v>
                </c:pt>
                <c:pt idx="2031">
                  <c:v>6.4378500000000001</c:v>
                </c:pt>
                <c:pt idx="2032">
                  <c:v>5.5472999999999999</c:v>
                </c:pt>
                <c:pt idx="2033">
                  <c:v>5.5805999999999996</c:v>
                </c:pt>
                <c:pt idx="2034">
                  <c:v>4.6796800000000003</c:v>
                </c:pt>
                <c:pt idx="2035">
                  <c:v>2.7600600000000002</c:v>
                </c:pt>
                <c:pt idx="2036">
                  <c:v>5.26844</c:v>
                </c:pt>
                <c:pt idx="2037">
                  <c:v>6.4005200000000002</c:v>
                </c:pt>
                <c:pt idx="2038">
                  <c:v>7.4665800000000004</c:v>
                </c:pt>
                <c:pt idx="2039">
                  <c:v>6.7309999999999999</c:v>
                </c:pt>
                <c:pt idx="2040">
                  <c:v>5.4975300000000002</c:v>
                </c:pt>
                <c:pt idx="2041">
                  <c:v>7.0872799999999998</c:v>
                </c:pt>
                <c:pt idx="2042">
                  <c:v>6.1922800000000002</c:v>
                </c:pt>
                <c:pt idx="2043">
                  <c:v>5.7159199999999997</c:v>
                </c:pt>
                <c:pt idx="2044">
                  <c:v>10.592409999999999</c:v>
                </c:pt>
                <c:pt idx="2045">
                  <c:v>5.0889499999999996</c:v>
                </c:pt>
                <c:pt idx="2046">
                  <c:v>4.5475000000000003</c:v>
                </c:pt>
                <c:pt idx="2047">
                  <c:v>4.3697499999999998</c:v>
                </c:pt>
                <c:pt idx="2048">
                  <c:v>4.8418000000000001</c:v>
                </c:pt>
                <c:pt idx="2049">
                  <c:v>4.0813800000000002</c:v>
                </c:pt>
                <c:pt idx="2050">
                  <c:v>4.4685300000000003</c:v>
                </c:pt>
                <c:pt idx="2051">
                  <c:v>6.4032299999999998</c:v>
                </c:pt>
                <c:pt idx="2052">
                  <c:v>8.1077100000000009</c:v>
                </c:pt>
                <c:pt idx="2053">
                  <c:v>9.0012500000000006</c:v>
                </c:pt>
                <c:pt idx="2054">
                  <c:v>8.2066999999999997</c:v>
                </c:pt>
                <c:pt idx="2055">
                  <c:v>6.2716599999999998</c:v>
                </c:pt>
                <c:pt idx="2056">
                  <c:v>9.1113900000000001</c:v>
                </c:pt>
                <c:pt idx="2057">
                  <c:v>8.1156500000000005</c:v>
                </c:pt>
                <c:pt idx="2058">
                  <c:v>9.2973300000000005</c:v>
                </c:pt>
                <c:pt idx="2059">
                  <c:v>9.1262299999999996</c:v>
                </c:pt>
                <c:pt idx="2060">
                  <c:v>3.6321400000000001</c:v>
                </c:pt>
                <c:pt idx="2061">
                  <c:v>5.8099100000000004</c:v>
                </c:pt>
                <c:pt idx="2062">
                  <c:v>6.26309</c:v>
                </c:pt>
                <c:pt idx="2063">
                  <c:v>3.36504</c:v>
                </c:pt>
                <c:pt idx="2064">
                  <c:v>7.1382300000000001</c:v>
                </c:pt>
                <c:pt idx="2065">
                  <c:v>6.9981900000000001</c:v>
                </c:pt>
                <c:pt idx="2066">
                  <c:v>5.2017600000000002</c:v>
                </c:pt>
                <c:pt idx="2067">
                  <c:v>6.0864700000000003</c:v>
                </c:pt>
                <c:pt idx="2068">
                  <c:v>1.93824</c:v>
                </c:pt>
                <c:pt idx="2069">
                  <c:v>5.3035199999999998</c:v>
                </c:pt>
                <c:pt idx="2070">
                  <c:v>6.6345200000000002</c:v>
                </c:pt>
                <c:pt idx="2071">
                  <c:v>3.4003700000000001</c:v>
                </c:pt>
                <c:pt idx="2072">
                  <c:v>2.41554</c:v>
                </c:pt>
                <c:pt idx="2073">
                  <c:v>8.1330299999999998</c:v>
                </c:pt>
                <c:pt idx="2074">
                  <c:v>2.4295200000000001</c:v>
                </c:pt>
                <c:pt idx="2075">
                  <c:v>7.6695200000000003</c:v>
                </c:pt>
                <c:pt idx="2076">
                  <c:v>9.5070800000000002</c:v>
                </c:pt>
                <c:pt idx="2077">
                  <c:v>4.8725800000000001</c:v>
                </c:pt>
                <c:pt idx="2078">
                  <c:v>7.9644899999999996</c:v>
                </c:pt>
                <c:pt idx="2079">
                  <c:v>4.8102900000000002</c:v>
                </c:pt>
                <c:pt idx="2080">
                  <c:v>6.6018600000000003</c:v>
                </c:pt>
                <c:pt idx="2081">
                  <c:v>7.7276999999999996</c:v>
                </c:pt>
                <c:pt idx="2082">
                  <c:v>5.9949000000000003</c:v>
                </c:pt>
                <c:pt idx="2083">
                  <c:v>6.1848700000000001</c:v>
                </c:pt>
                <c:pt idx="2084">
                  <c:v>7.6743899999999998</c:v>
                </c:pt>
                <c:pt idx="2085">
                  <c:v>7.0366200000000001</c:v>
                </c:pt>
                <c:pt idx="2086">
                  <c:v>6.6635900000000001</c:v>
                </c:pt>
                <c:pt idx="2087">
                  <c:v>7.1504700000000003</c:v>
                </c:pt>
                <c:pt idx="2088">
                  <c:v>6.4375400000000003</c:v>
                </c:pt>
                <c:pt idx="2089">
                  <c:v>8.8048999999999999</c:v>
                </c:pt>
                <c:pt idx="2090">
                  <c:v>7.4543699999999999</c:v>
                </c:pt>
                <c:pt idx="2091">
                  <c:v>8.1922700000000006</c:v>
                </c:pt>
                <c:pt idx="2092">
                  <c:v>5.5489600000000001</c:v>
                </c:pt>
                <c:pt idx="2093">
                  <c:v>8.0499799999999997</c:v>
                </c:pt>
                <c:pt idx="2094">
                  <c:v>3.8251900000000001</c:v>
                </c:pt>
                <c:pt idx="2095">
                  <c:v>6.8101099999999999</c:v>
                </c:pt>
                <c:pt idx="2096">
                  <c:v>5.1132400000000002</c:v>
                </c:pt>
                <c:pt idx="2097">
                  <c:v>5.5414599999999998</c:v>
                </c:pt>
                <c:pt idx="2098">
                  <c:v>5.4429299999999996</c:v>
                </c:pt>
                <c:pt idx="2099">
                  <c:v>4.83378</c:v>
                </c:pt>
                <c:pt idx="2100">
                  <c:v>5.4656399999999996</c:v>
                </c:pt>
                <c:pt idx="2101">
                  <c:v>7.6676500000000001</c:v>
                </c:pt>
                <c:pt idx="2102">
                  <c:v>9.3597300000000008</c:v>
                </c:pt>
                <c:pt idx="2103">
                  <c:v>8.6056399999999993</c:v>
                </c:pt>
                <c:pt idx="2104">
                  <c:v>8.5008199999999992</c:v>
                </c:pt>
                <c:pt idx="2105">
                  <c:v>7.9748299999999999</c:v>
                </c:pt>
                <c:pt idx="2106">
                  <c:v>6.0198499999999999</c:v>
                </c:pt>
                <c:pt idx="2107">
                  <c:v>4.1952800000000003</c:v>
                </c:pt>
                <c:pt idx="2108">
                  <c:v>5.23001</c:v>
                </c:pt>
                <c:pt idx="2109">
                  <c:v>7.4474200000000002</c:v>
                </c:pt>
                <c:pt idx="2110">
                  <c:v>3.5134799999999999</c:v>
                </c:pt>
                <c:pt idx="2111">
                  <c:v>4.8173399999999997</c:v>
                </c:pt>
                <c:pt idx="2112">
                  <c:v>5.8775599999999999</c:v>
                </c:pt>
                <c:pt idx="2113">
                  <c:v>4.04359</c:v>
                </c:pt>
                <c:pt idx="2114">
                  <c:v>4.7362099999999998</c:v>
                </c:pt>
                <c:pt idx="2115">
                  <c:v>5.5446299999999997</c:v>
                </c:pt>
                <c:pt idx="2116">
                  <c:v>6.1720199999999998</c:v>
                </c:pt>
                <c:pt idx="2117">
                  <c:v>8.5180299999999995</c:v>
                </c:pt>
                <c:pt idx="2118">
                  <c:v>5.7176299999999998</c:v>
                </c:pt>
                <c:pt idx="2119">
                  <c:v>2.4631599999999998</c:v>
                </c:pt>
                <c:pt idx="2120">
                  <c:v>3.2085499999999998</c:v>
                </c:pt>
                <c:pt idx="2121">
                  <c:v>7.8431300000000004</c:v>
                </c:pt>
                <c:pt idx="2122">
                  <c:v>3.0732699999999999</c:v>
                </c:pt>
                <c:pt idx="2123">
                  <c:v>3.5011199999999998</c:v>
                </c:pt>
                <c:pt idx="2124">
                  <c:v>6.3603100000000001</c:v>
                </c:pt>
                <c:pt idx="2125">
                  <c:v>5.7868599999999999</c:v>
                </c:pt>
                <c:pt idx="2126">
                  <c:v>3.1077599999999999</c:v>
                </c:pt>
                <c:pt idx="2127">
                  <c:v>3.1836600000000002</c:v>
                </c:pt>
                <c:pt idx="2128">
                  <c:v>6.2654100000000001</c:v>
                </c:pt>
                <c:pt idx="2129">
                  <c:v>6.50481</c:v>
                </c:pt>
                <c:pt idx="2130">
                  <c:v>8.2292500000000004</c:v>
                </c:pt>
                <c:pt idx="2131">
                  <c:v>4.6896599999999999</c:v>
                </c:pt>
                <c:pt idx="2132">
                  <c:v>3.8252700000000002</c:v>
                </c:pt>
                <c:pt idx="2133">
                  <c:v>6.7269399999999999</c:v>
                </c:pt>
                <c:pt idx="2134">
                  <c:v>4.2235899999999997</c:v>
                </c:pt>
                <c:pt idx="2135">
                  <c:v>5.76471</c:v>
                </c:pt>
                <c:pt idx="2136">
                  <c:v>7.7057200000000003</c:v>
                </c:pt>
                <c:pt idx="2137">
                  <c:v>6.7975899999999996</c:v>
                </c:pt>
                <c:pt idx="2138">
                  <c:v>6.7158699999999998</c:v>
                </c:pt>
                <c:pt idx="2139">
                  <c:v>3.9466399999999999</c:v>
                </c:pt>
                <c:pt idx="2140">
                  <c:v>6.9608699999999999</c:v>
                </c:pt>
                <c:pt idx="2141">
                  <c:v>6.4788300000000003</c:v>
                </c:pt>
                <c:pt idx="2142">
                  <c:v>10.799189999999999</c:v>
                </c:pt>
                <c:pt idx="2143">
                  <c:v>4.0815799999999998</c:v>
                </c:pt>
                <c:pt idx="2144">
                  <c:v>8.0832499999999996</c:v>
                </c:pt>
                <c:pt idx="2145">
                  <c:v>5.4381399999999998</c:v>
                </c:pt>
                <c:pt idx="2146">
                  <c:v>6.1852200000000002</c:v>
                </c:pt>
                <c:pt idx="2147">
                  <c:v>5.9935499999999999</c:v>
                </c:pt>
                <c:pt idx="2148">
                  <c:v>11.27637</c:v>
                </c:pt>
                <c:pt idx="2149">
                  <c:v>5.1162299999999998</c:v>
                </c:pt>
                <c:pt idx="2150">
                  <c:v>2.7960400000000001</c:v>
                </c:pt>
                <c:pt idx="2151">
                  <c:v>2.74735</c:v>
                </c:pt>
                <c:pt idx="2152">
                  <c:v>4.8713300000000004</c:v>
                </c:pt>
                <c:pt idx="2153">
                  <c:v>5.3607699999999996</c:v>
                </c:pt>
                <c:pt idx="2154">
                  <c:v>6.2986599999999999</c:v>
                </c:pt>
                <c:pt idx="2155">
                  <c:v>6.8125999999999998</c:v>
                </c:pt>
                <c:pt idx="2156">
                  <c:v>7.1407600000000002</c:v>
                </c:pt>
                <c:pt idx="2157">
                  <c:v>6.6752399999999996</c:v>
                </c:pt>
                <c:pt idx="2158">
                  <c:v>4.7408200000000003</c:v>
                </c:pt>
                <c:pt idx="2159">
                  <c:v>4.4966799999999996</c:v>
                </c:pt>
                <c:pt idx="2160">
                  <c:v>7.1325099999999999</c:v>
                </c:pt>
                <c:pt idx="2161">
                  <c:v>8.9335799999999992</c:v>
                </c:pt>
                <c:pt idx="2162">
                  <c:v>6.4354199999999997</c:v>
                </c:pt>
                <c:pt idx="2163">
                  <c:v>6.9813499999999999</c:v>
                </c:pt>
                <c:pt idx="2164">
                  <c:v>5.8696799999999998</c:v>
                </c:pt>
                <c:pt idx="2165">
                  <c:v>5.4406999999999996</c:v>
                </c:pt>
                <c:pt idx="2166">
                  <c:v>3.5759400000000001</c:v>
                </c:pt>
                <c:pt idx="2167">
                  <c:v>6.9549000000000003</c:v>
                </c:pt>
                <c:pt idx="2168">
                  <c:v>3.7608999999999999</c:v>
                </c:pt>
                <c:pt idx="2169">
                  <c:v>3.4449299999999998</c:v>
                </c:pt>
                <c:pt idx="2170">
                  <c:v>6.6789199999999997</c:v>
                </c:pt>
                <c:pt idx="2171">
                  <c:v>5.5617799999999997</c:v>
                </c:pt>
                <c:pt idx="2172">
                  <c:v>7.8054600000000001</c:v>
                </c:pt>
                <c:pt idx="2173">
                  <c:v>3.7955999999999999</c:v>
                </c:pt>
                <c:pt idx="2174">
                  <c:v>7.9828099999999997</c:v>
                </c:pt>
                <c:pt idx="2175">
                  <c:v>6.0214999999999996</c:v>
                </c:pt>
                <c:pt idx="2176">
                  <c:v>7.7744200000000001</c:v>
                </c:pt>
                <c:pt idx="2177">
                  <c:v>7.1630500000000001</c:v>
                </c:pt>
                <c:pt idx="2178">
                  <c:v>4.8694600000000001</c:v>
                </c:pt>
                <c:pt idx="2179">
                  <c:v>2.4634900000000002</c:v>
                </c:pt>
                <c:pt idx="2180">
                  <c:v>4.0540099999999999</c:v>
                </c:pt>
                <c:pt idx="2181">
                  <c:v>5.8749000000000002</c:v>
                </c:pt>
                <c:pt idx="2182">
                  <c:v>5.7863800000000003</c:v>
                </c:pt>
                <c:pt idx="2183">
                  <c:v>5.9897299999999998</c:v>
                </c:pt>
                <c:pt idx="2184">
                  <c:v>4.4287000000000001</c:v>
                </c:pt>
                <c:pt idx="2185">
                  <c:v>9.82559</c:v>
                </c:pt>
                <c:pt idx="2186">
                  <c:v>4.6489000000000003</c:v>
                </c:pt>
                <c:pt idx="2187">
                  <c:v>7.8102099999999997</c:v>
                </c:pt>
                <c:pt idx="2188">
                  <c:v>8.1088000000000005</c:v>
                </c:pt>
                <c:pt idx="2189">
                  <c:v>3.0111599999999998</c:v>
                </c:pt>
                <c:pt idx="2190">
                  <c:v>4.6130100000000001</c:v>
                </c:pt>
                <c:pt idx="2191">
                  <c:v>5.0327200000000003</c:v>
                </c:pt>
                <c:pt idx="2192">
                  <c:v>3.7371300000000001</c:v>
                </c:pt>
                <c:pt idx="2193">
                  <c:v>6.4985299999999997</c:v>
                </c:pt>
                <c:pt idx="2194">
                  <c:v>7.5233999999999996</c:v>
                </c:pt>
                <c:pt idx="2195">
                  <c:v>7.9</c:v>
                </c:pt>
                <c:pt idx="2196">
                  <c:v>5.7901600000000002</c:v>
                </c:pt>
                <c:pt idx="2197">
                  <c:v>6.7123600000000003</c:v>
                </c:pt>
                <c:pt idx="2198">
                  <c:v>3.66072</c:v>
                </c:pt>
                <c:pt idx="2199">
                  <c:v>4.3962599999999998</c:v>
                </c:pt>
                <c:pt idx="2200">
                  <c:v>8.4046400000000006</c:v>
                </c:pt>
                <c:pt idx="2201">
                  <c:v>6.7633099999999997</c:v>
                </c:pt>
                <c:pt idx="2202">
                  <c:v>3.2364000000000002</c:v>
                </c:pt>
                <c:pt idx="2203">
                  <c:v>4.9767000000000001</c:v>
                </c:pt>
                <c:pt idx="2204">
                  <c:v>7.1479200000000001</c:v>
                </c:pt>
                <c:pt idx="2205">
                  <c:v>8.1915899999999997</c:v>
                </c:pt>
                <c:pt idx="2206">
                  <c:v>4.9911799999999999</c:v>
                </c:pt>
                <c:pt idx="2207">
                  <c:v>2.9102000000000001</c:v>
                </c:pt>
                <c:pt idx="2208">
                  <c:v>4.05565</c:v>
                </c:pt>
                <c:pt idx="2209">
                  <c:v>2.66527</c:v>
                </c:pt>
                <c:pt idx="2210">
                  <c:v>7.4283200000000003</c:v>
                </c:pt>
                <c:pt idx="2211">
                  <c:v>7.8698800000000002</c:v>
                </c:pt>
                <c:pt idx="2212">
                  <c:v>4.58209</c:v>
                </c:pt>
                <c:pt idx="2213">
                  <c:v>8.7365499999999994</c:v>
                </c:pt>
                <c:pt idx="2214">
                  <c:v>3.7174100000000001</c:v>
                </c:pt>
                <c:pt idx="2215">
                  <c:v>7.4236399999999998</c:v>
                </c:pt>
                <c:pt idx="2216">
                  <c:v>8.2498799999999992</c:v>
                </c:pt>
                <c:pt idx="2217">
                  <c:v>9.5570699999999995</c:v>
                </c:pt>
                <c:pt idx="2218">
                  <c:v>5.1977000000000002</c:v>
                </c:pt>
                <c:pt idx="2219">
                  <c:v>7.0919400000000001</c:v>
                </c:pt>
                <c:pt idx="2220">
                  <c:v>8.2274600000000007</c:v>
                </c:pt>
                <c:pt idx="2221">
                  <c:v>6.3853299999999997</c:v>
                </c:pt>
                <c:pt idx="2222">
                  <c:v>7.5859699999999997</c:v>
                </c:pt>
                <c:pt idx="2223">
                  <c:v>4.1199899999999996</c:v>
                </c:pt>
                <c:pt idx="2224">
                  <c:v>3.6957599999999999</c:v>
                </c:pt>
                <c:pt idx="2225">
                  <c:v>4.8236800000000004</c:v>
                </c:pt>
                <c:pt idx="2226">
                  <c:v>6.0510599999999997</c:v>
                </c:pt>
                <c:pt idx="2227">
                  <c:v>5.0389499999999998</c:v>
                </c:pt>
                <c:pt idx="2228">
                  <c:v>8.8973999999999993</c:v>
                </c:pt>
                <c:pt idx="2229">
                  <c:v>2.1804600000000001</c:v>
                </c:pt>
                <c:pt idx="2230">
                  <c:v>5.0645499999999997</c:v>
                </c:pt>
                <c:pt idx="2231">
                  <c:v>6.5615399999999999</c:v>
                </c:pt>
                <c:pt idx="2232">
                  <c:v>4.2525599999999999</c:v>
                </c:pt>
                <c:pt idx="2233">
                  <c:v>3.7548400000000002</c:v>
                </c:pt>
                <c:pt idx="2234">
                  <c:v>6.8821099999999999</c:v>
                </c:pt>
                <c:pt idx="2235">
                  <c:v>6.2650699999999997</c:v>
                </c:pt>
                <c:pt idx="2236">
                  <c:v>6.1929400000000001</c:v>
                </c:pt>
                <c:pt idx="2237">
                  <c:v>7.96523</c:v>
                </c:pt>
                <c:pt idx="2238">
                  <c:v>6.3979999999999997</c:v>
                </c:pt>
                <c:pt idx="2239">
                  <c:v>6.5637499999999998</c:v>
                </c:pt>
                <c:pt idx="2240">
                  <c:v>5.0200300000000002</c:v>
                </c:pt>
                <c:pt idx="2241">
                  <c:v>2.18316</c:v>
                </c:pt>
                <c:pt idx="2242">
                  <c:v>3.9904500000000001</c:v>
                </c:pt>
                <c:pt idx="2243">
                  <c:v>4.1072100000000002</c:v>
                </c:pt>
                <c:pt idx="2244">
                  <c:v>7.4546999999999999</c:v>
                </c:pt>
                <c:pt idx="2245">
                  <c:v>2.9679700000000002</c:v>
                </c:pt>
                <c:pt idx="2246">
                  <c:v>4.7707600000000001</c:v>
                </c:pt>
                <c:pt idx="2247">
                  <c:v>1.8506100000000001</c:v>
                </c:pt>
                <c:pt idx="2248">
                  <c:v>4.8063200000000004</c:v>
                </c:pt>
                <c:pt idx="2249">
                  <c:v>7.1057499999999996</c:v>
                </c:pt>
                <c:pt idx="2250">
                  <c:v>8.4434699999999996</c:v>
                </c:pt>
                <c:pt idx="2251">
                  <c:v>6.6974</c:v>
                </c:pt>
                <c:pt idx="2252">
                  <c:v>6.7681699999999996</c:v>
                </c:pt>
                <c:pt idx="2253">
                  <c:v>6.62805</c:v>
                </c:pt>
                <c:pt idx="2254">
                  <c:v>6.2842900000000004</c:v>
                </c:pt>
                <c:pt idx="2255">
                  <c:v>10.908580000000001</c:v>
                </c:pt>
                <c:pt idx="2256">
                  <c:v>7.1313199999999997</c:v>
                </c:pt>
                <c:pt idx="2257">
                  <c:v>4.6279899999999996</c:v>
                </c:pt>
                <c:pt idx="2258">
                  <c:v>2.2589100000000002</c:v>
                </c:pt>
                <c:pt idx="2259">
                  <c:v>5.8569699999999996</c:v>
                </c:pt>
                <c:pt idx="2260">
                  <c:v>7.16425</c:v>
                </c:pt>
                <c:pt idx="2261">
                  <c:v>3.0700799999999999</c:v>
                </c:pt>
                <c:pt idx="2262">
                  <c:v>9.1848399999999994</c:v>
                </c:pt>
                <c:pt idx="2263">
                  <c:v>2.5710999999999999</c:v>
                </c:pt>
                <c:pt idx="2264">
                  <c:v>10.60927</c:v>
                </c:pt>
                <c:pt idx="2265">
                  <c:v>6.1098400000000002</c:v>
                </c:pt>
                <c:pt idx="2266">
                  <c:v>2.1366800000000001</c:v>
                </c:pt>
                <c:pt idx="2267">
                  <c:v>5.8464600000000004</c:v>
                </c:pt>
                <c:pt idx="2268">
                  <c:v>7.06107</c:v>
                </c:pt>
                <c:pt idx="2269">
                  <c:v>4.7506399999999998</c:v>
                </c:pt>
                <c:pt idx="2270">
                  <c:v>8.7082200000000007</c:v>
                </c:pt>
                <c:pt idx="2271">
                  <c:v>4.1098499999999998</c:v>
                </c:pt>
                <c:pt idx="2272">
                  <c:v>3.5279099999999999</c:v>
                </c:pt>
                <c:pt idx="2273">
                  <c:v>5.6489200000000004</c:v>
                </c:pt>
                <c:pt idx="2274">
                  <c:v>8.2220899999999997</c:v>
                </c:pt>
                <c:pt idx="2275">
                  <c:v>6.1998499999999996</c:v>
                </c:pt>
                <c:pt idx="2276">
                  <c:v>7.1895499999999997</c:v>
                </c:pt>
                <c:pt idx="2277">
                  <c:v>7.3142199999999997</c:v>
                </c:pt>
                <c:pt idx="2278">
                  <c:v>6.3021399999999996</c:v>
                </c:pt>
                <c:pt idx="2279">
                  <c:v>7.26607</c:v>
                </c:pt>
                <c:pt idx="2280">
                  <c:v>8.3915100000000002</c:v>
                </c:pt>
                <c:pt idx="2281">
                  <c:v>3.4474499999999999</c:v>
                </c:pt>
                <c:pt idx="2282">
                  <c:v>5.9433699999999998</c:v>
                </c:pt>
                <c:pt idx="2283">
                  <c:v>9.9621200000000005</c:v>
                </c:pt>
                <c:pt idx="2284">
                  <c:v>4.86822</c:v>
                </c:pt>
                <c:pt idx="2285">
                  <c:v>2.3675999999999999</c:v>
                </c:pt>
                <c:pt idx="2286">
                  <c:v>5.8872200000000001</c:v>
                </c:pt>
                <c:pt idx="2287">
                  <c:v>6.8369499999999999</c:v>
                </c:pt>
                <c:pt idx="2288">
                  <c:v>3.3304800000000001</c:v>
                </c:pt>
                <c:pt idx="2289">
                  <c:v>5.0259600000000004</c:v>
                </c:pt>
                <c:pt idx="2290">
                  <c:v>3.2282099999999998</c:v>
                </c:pt>
                <c:pt idx="2291">
                  <c:v>8.2560300000000009</c:v>
                </c:pt>
                <c:pt idx="2292">
                  <c:v>5.7049399999999997</c:v>
                </c:pt>
                <c:pt idx="2293">
                  <c:v>8.3414699999999993</c:v>
                </c:pt>
                <c:pt idx="2294">
                  <c:v>8.5276499999999995</c:v>
                </c:pt>
                <c:pt idx="2295">
                  <c:v>5.4882400000000002</c:v>
                </c:pt>
                <c:pt idx="2296">
                  <c:v>5.5494399999999997</c:v>
                </c:pt>
                <c:pt idx="2297">
                  <c:v>2.7541000000000002</c:v>
                </c:pt>
                <c:pt idx="2298">
                  <c:v>6.5599600000000002</c:v>
                </c:pt>
                <c:pt idx="2299">
                  <c:v>5.6616799999999996</c:v>
                </c:pt>
                <c:pt idx="2300">
                  <c:v>3.1494</c:v>
                </c:pt>
                <c:pt idx="2301">
                  <c:v>4.5318399999999999</c:v>
                </c:pt>
                <c:pt idx="2302">
                  <c:v>6.5576999999999996</c:v>
                </c:pt>
                <c:pt idx="2303">
                  <c:v>4.8870100000000001</c:v>
                </c:pt>
                <c:pt idx="2304">
                  <c:v>5.7241499999999998</c:v>
                </c:pt>
                <c:pt idx="2305">
                  <c:v>6.62676</c:v>
                </c:pt>
                <c:pt idx="2306">
                  <c:v>8.3609899999999993</c:v>
                </c:pt>
                <c:pt idx="2307">
                  <c:v>5.6699299999999999</c:v>
                </c:pt>
                <c:pt idx="2308">
                  <c:v>2.90028</c:v>
                </c:pt>
                <c:pt idx="2309">
                  <c:v>6.8327</c:v>
                </c:pt>
                <c:pt idx="2310">
                  <c:v>6.6123900000000004</c:v>
                </c:pt>
                <c:pt idx="2311">
                  <c:v>6.11212</c:v>
                </c:pt>
                <c:pt idx="2312">
                  <c:v>5.4049500000000004</c:v>
                </c:pt>
                <c:pt idx="2313">
                  <c:v>8.8239599999999996</c:v>
                </c:pt>
                <c:pt idx="2314">
                  <c:v>5.2550400000000002</c:v>
                </c:pt>
                <c:pt idx="2315">
                  <c:v>5.89079</c:v>
                </c:pt>
                <c:pt idx="2316">
                  <c:v>6.1693100000000003</c:v>
                </c:pt>
                <c:pt idx="2317">
                  <c:v>5.9134500000000001</c:v>
                </c:pt>
                <c:pt idx="2318">
                  <c:v>7.5247999999999999</c:v>
                </c:pt>
                <c:pt idx="2319">
                  <c:v>6.9275500000000001</c:v>
                </c:pt>
                <c:pt idx="2320">
                  <c:v>4.7058400000000002</c:v>
                </c:pt>
                <c:pt idx="2321">
                  <c:v>6.0206600000000003</c:v>
                </c:pt>
                <c:pt idx="2322">
                  <c:v>8.6161999999999992</c:v>
                </c:pt>
                <c:pt idx="2323">
                  <c:v>6.1878599999999997</c:v>
                </c:pt>
                <c:pt idx="2324">
                  <c:v>4.6702399999999997</c:v>
                </c:pt>
                <c:pt idx="2325">
                  <c:v>4.1394599999999997</c:v>
                </c:pt>
                <c:pt idx="2326">
                  <c:v>3.6418300000000001</c:v>
                </c:pt>
                <c:pt idx="2327">
                  <c:v>3.8850199999999999</c:v>
                </c:pt>
                <c:pt idx="2328">
                  <c:v>10.847200000000001</c:v>
                </c:pt>
                <c:pt idx="2329">
                  <c:v>10.311019999999999</c:v>
                </c:pt>
                <c:pt idx="2330">
                  <c:v>5.3628999999999998</c:v>
                </c:pt>
                <c:pt idx="2331">
                  <c:v>3.7513299999999998</c:v>
                </c:pt>
                <c:pt idx="2332">
                  <c:v>5.11259</c:v>
                </c:pt>
                <c:pt idx="2333">
                  <c:v>4.1757799999999996</c:v>
                </c:pt>
                <c:pt idx="2334">
                  <c:v>5.9863099999999996</c:v>
                </c:pt>
                <c:pt idx="2335">
                  <c:v>9.0060699999999994</c:v>
                </c:pt>
                <c:pt idx="2336">
                  <c:v>7.0973699999999997</c:v>
                </c:pt>
                <c:pt idx="2337">
                  <c:v>5.5758700000000001</c:v>
                </c:pt>
                <c:pt idx="2338">
                  <c:v>7.0263499999999999</c:v>
                </c:pt>
                <c:pt idx="2339">
                  <c:v>8.9693400000000008</c:v>
                </c:pt>
                <c:pt idx="2340">
                  <c:v>3.6676700000000002</c:v>
                </c:pt>
                <c:pt idx="2341">
                  <c:v>5.2343900000000003</c:v>
                </c:pt>
                <c:pt idx="2342">
                  <c:v>5.8699300000000001</c:v>
                </c:pt>
                <c:pt idx="2343">
                  <c:v>7.40686</c:v>
                </c:pt>
                <c:pt idx="2344">
                  <c:v>5.9827000000000004</c:v>
                </c:pt>
                <c:pt idx="2345">
                  <c:v>6.0652799999999996</c:v>
                </c:pt>
                <c:pt idx="2346">
                  <c:v>2.5256500000000002</c:v>
                </c:pt>
                <c:pt idx="2347">
                  <c:v>4.4199200000000003</c:v>
                </c:pt>
                <c:pt idx="2348">
                  <c:v>5.2670399999999997</c:v>
                </c:pt>
                <c:pt idx="2349">
                  <c:v>4.1609100000000003</c:v>
                </c:pt>
                <c:pt idx="2350">
                  <c:v>5.6118100000000002</c:v>
                </c:pt>
                <c:pt idx="2351">
                  <c:v>4.9413999999999998</c:v>
                </c:pt>
                <c:pt idx="2352">
                  <c:v>5.6841299999999997</c:v>
                </c:pt>
                <c:pt idx="2353">
                  <c:v>2.9822700000000002</c:v>
                </c:pt>
                <c:pt idx="2354">
                  <c:v>5.1074599999999997</c:v>
                </c:pt>
                <c:pt idx="2355">
                  <c:v>4.5847699999999998</c:v>
                </c:pt>
                <c:pt idx="2356">
                  <c:v>5.7438000000000002</c:v>
                </c:pt>
                <c:pt idx="2357">
                  <c:v>4.7423900000000003</c:v>
                </c:pt>
                <c:pt idx="2358">
                  <c:v>3.2967300000000002</c:v>
                </c:pt>
                <c:pt idx="2359">
                  <c:v>3.4068900000000002</c:v>
                </c:pt>
                <c:pt idx="2360">
                  <c:v>6.7680999999999996</c:v>
                </c:pt>
                <c:pt idx="2361">
                  <c:v>5.2083199999999996</c:v>
                </c:pt>
                <c:pt idx="2362">
                  <c:v>7.319</c:v>
                </c:pt>
                <c:pt idx="2363">
                  <c:v>6.4287799999999997</c:v>
                </c:pt>
                <c:pt idx="2364">
                  <c:v>5.1096899999999996</c:v>
                </c:pt>
                <c:pt idx="2365">
                  <c:v>5.8392499999999998</c:v>
                </c:pt>
                <c:pt idx="2366">
                  <c:v>6.0689000000000002</c:v>
                </c:pt>
                <c:pt idx="2367">
                  <c:v>3.7356199999999999</c:v>
                </c:pt>
                <c:pt idx="2368">
                  <c:v>7.5507799999999996</c:v>
                </c:pt>
                <c:pt idx="2369">
                  <c:v>3.8814099999999998</c:v>
                </c:pt>
                <c:pt idx="2370">
                  <c:v>3.8708399999999998</c:v>
                </c:pt>
                <c:pt idx="2371">
                  <c:v>4.4807899999999998</c:v>
                </c:pt>
                <c:pt idx="2372">
                  <c:v>6.1430100000000003</c:v>
                </c:pt>
                <c:pt idx="2373">
                  <c:v>5.2928199999999999</c:v>
                </c:pt>
                <c:pt idx="2374">
                  <c:v>8.3574699999999993</c:v>
                </c:pt>
                <c:pt idx="2375">
                  <c:v>3.3587500000000001</c:v>
                </c:pt>
                <c:pt idx="2376">
                  <c:v>5.79373</c:v>
                </c:pt>
                <c:pt idx="2377">
                  <c:v>8.3673099999999998</c:v>
                </c:pt>
                <c:pt idx="2378">
                  <c:v>10.62514</c:v>
                </c:pt>
                <c:pt idx="2379">
                  <c:v>7.0514999999999999</c:v>
                </c:pt>
                <c:pt idx="2380">
                  <c:v>8.2265499999999996</c:v>
                </c:pt>
                <c:pt idx="2381">
                  <c:v>7.3566399999999996</c:v>
                </c:pt>
                <c:pt idx="2382">
                  <c:v>5.3460099999999997</c:v>
                </c:pt>
                <c:pt idx="2383">
                  <c:v>2.8534299999999999</c:v>
                </c:pt>
                <c:pt idx="2384">
                  <c:v>4.64358</c:v>
                </c:pt>
                <c:pt idx="2385">
                  <c:v>3.9718499999999999</c:v>
                </c:pt>
                <c:pt idx="2386">
                  <c:v>4.8324499999999997</c:v>
                </c:pt>
                <c:pt idx="2387">
                  <c:v>6.3031600000000001</c:v>
                </c:pt>
                <c:pt idx="2388">
                  <c:v>7.4299299999999997</c:v>
                </c:pt>
                <c:pt idx="2389">
                  <c:v>4.3565300000000002</c:v>
                </c:pt>
                <c:pt idx="2390">
                  <c:v>6.3753200000000003</c:v>
                </c:pt>
                <c:pt idx="2391">
                  <c:v>8.0978200000000005</c:v>
                </c:pt>
                <c:pt idx="2392">
                  <c:v>2.3856799999999998</c:v>
                </c:pt>
                <c:pt idx="2393">
                  <c:v>5.0382999999999996</c:v>
                </c:pt>
                <c:pt idx="2394">
                  <c:v>3.77637</c:v>
                </c:pt>
                <c:pt idx="2395">
                  <c:v>2.75068</c:v>
                </c:pt>
                <c:pt idx="2396">
                  <c:v>3.6225100000000001</c:v>
                </c:pt>
                <c:pt idx="2397">
                  <c:v>4.2917899999999998</c:v>
                </c:pt>
                <c:pt idx="2398">
                  <c:v>5.0623500000000003</c:v>
                </c:pt>
                <c:pt idx="2399">
                  <c:v>6.79697</c:v>
                </c:pt>
                <c:pt idx="2400">
                  <c:v>6.8560800000000004</c:v>
                </c:pt>
                <c:pt idx="2401">
                  <c:v>6.0156700000000001</c:v>
                </c:pt>
                <c:pt idx="2402">
                  <c:v>6.5179299999999998</c:v>
                </c:pt>
                <c:pt idx="2403">
                  <c:v>6.5327000000000002</c:v>
                </c:pt>
                <c:pt idx="2404">
                  <c:v>4.1222899999999996</c:v>
                </c:pt>
                <c:pt idx="2405">
                  <c:v>7.3414599999999997</c:v>
                </c:pt>
                <c:pt idx="2406">
                  <c:v>6.0981699999999996</c:v>
                </c:pt>
                <c:pt idx="2407">
                  <c:v>7.7310100000000004</c:v>
                </c:pt>
                <c:pt idx="2408">
                  <c:v>5.7186399999999997</c:v>
                </c:pt>
                <c:pt idx="2409">
                  <c:v>3.8645299999999998</c:v>
                </c:pt>
                <c:pt idx="2410">
                  <c:v>6.3397699999999997</c:v>
                </c:pt>
                <c:pt idx="2411">
                  <c:v>5.3860299999999999</c:v>
                </c:pt>
                <c:pt idx="2412">
                  <c:v>6.3382100000000001</c:v>
                </c:pt>
                <c:pt idx="2413">
                  <c:v>8.0106999999999999</c:v>
                </c:pt>
                <c:pt idx="2414">
                  <c:v>3.49194</c:v>
                </c:pt>
                <c:pt idx="2415">
                  <c:v>5.6016500000000002</c:v>
                </c:pt>
                <c:pt idx="2416">
                  <c:v>4.4739800000000001</c:v>
                </c:pt>
                <c:pt idx="2417">
                  <c:v>5.1823100000000002</c:v>
                </c:pt>
                <c:pt idx="2418">
                  <c:v>4.8236800000000004</c:v>
                </c:pt>
                <c:pt idx="2419">
                  <c:v>4.3609400000000003</c:v>
                </c:pt>
                <c:pt idx="2420">
                  <c:v>8.0304099999999998</c:v>
                </c:pt>
                <c:pt idx="2421">
                  <c:v>4.7663799999999998</c:v>
                </c:pt>
                <c:pt idx="2422">
                  <c:v>6.8422000000000001</c:v>
                </c:pt>
                <c:pt idx="2423">
                  <c:v>9.8338199999999993</c:v>
                </c:pt>
                <c:pt idx="2424">
                  <c:v>2.14757</c:v>
                </c:pt>
                <c:pt idx="2425">
                  <c:v>7.5981699999999996</c:v>
                </c:pt>
                <c:pt idx="2426">
                  <c:v>7.1223200000000002</c:v>
                </c:pt>
                <c:pt idx="2427">
                  <c:v>5.4267799999999999</c:v>
                </c:pt>
                <c:pt idx="2428">
                  <c:v>6.59579</c:v>
                </c:pt>
                <c:pt idx="2429">
                  <c:v>9.1084899999999998</c:v>
                </c:pt>
                <c:pt idx="2430">
                  <c:v>5.1235499999999998</c:v>
                </c:pt>
                <c:pt idx="2431">
                  <c:v>2.4420500000000001</c:v>
                </c:pt>
                <c:pt idx="2432">
                  <c:v>6.7128199999999998</c:v>
                </c:pt>
                <c:pt idx="2433">
                  <c:v>7.2168400000000004</c:v>
                </c:pt>
                <c:pt idx="2434">
                  <c:v>8.1399299999999997</c:v>
                </c:pt>
                <c:pt idx="2435">
                  <c:v>6.6018100000000004</c:v>
                </c:pt>
                <c:pt idx="2436">
                  <c:v>5.4724000000000004</c:v>
                </c:pt>
                <c:pt idx="2437">
                  <c:v>4.2155399999999998</c:v>
                </c:pt>
                <c:pt idx="2438">
                  <c:v>7.5991299999999997</c:v>
                </c:pt>
                <c:pt idx="2439">
                  <c:v>4.1795999999999998</c:v>
                </c:pt>
                <c:pt idx="2440">
                  <c:v>5.14689</c:v>
                </c:pt>
                <c:pt idx="2441">
                  <c:v>6.1020099999999999</c:v>
                </c:pt>
                <c:pt idx="2442">
                  <c:v>4.4287000000000001</c:v>
                </c:pt>
                <c:pt idx="2443">
                  <c:v>5.4392699999999996</c:v>
                </c:pt>
                <c:pt idx="2444">
                  <c:v>5.97037</c:v>
                </c:pt>
                <c:pt idx="2445">
                  <c:v>7.9943</c:v>
                </c:pt>
                <c:pt idx="2446">
                  <c:v>6.1679899999999996</c:v>
                </c:pt>
                <c:pt idx="2447">
                  <c:v>8.3022799999999997</c:v>
                </c:pt>
                <c:pt idx="2448">
                  <c:v>7.7610599999999996</c:v>
                </c:pt>
                <c:pt idx="2449">
                  <c:v>5.7028400000000001</c:v>
                </c:pt>
                <c:pt idx="2450">
                  <c:v>4.3727999999999998</c:v>
                </c:pt>
                <c:pt idx="2451">
                  <c:v>5.3890099999999999</c:v>
                </c:pt>
                <c:pt idx="2452">
                  <c:v>2.8481700000000001</c:v>
                </c:pt>
                <c:pt idx="2453">
                  <c:v>4.2440199999999999</c:v>
                </c:pt>
                <c:pt idx="2454">
                  <c:v>3.6396999999999999</c:v>
                </c:pt>
                <c:pt idx="2455">
                  <c:v>1.87093</c:v>
                </c:pt>
                <c:pt idx="2456">
                  <c:v>4.0975000000000001</c:v>
                </c:pt>
                <c:pt idx="2457">
                  <c:v>3.1373000000000002</c:v>
                </c:pt>
                <c:pt idx="2458">
                  <c:v>2.4758399999999998</c:v>
                </c:pt>
                <c:pt idx="2459">
                  <c:v>2.6974300000000002</c:v>
                </c:pt>
                <c:pt idx="2460">
                  <c:v>6.4386099999999997</c:v>
                </c:pt>
                <c:pt idx="2461">
                  <c:v>3.0744799999999999</c:v>
                </c:pt>
                <c:pt idx="2462">
                  <c:v>7.3197200000000002</c:v>
                </c:pt>
                <c:pt idx="2463">
                  <c:v>6.1373800000000003</c:v>
                </c:pt>
                <c:pt idx="2464">
                  <c:v>7.4913699999999999</c:v>
                </c:pt>
                <c:pt idx="2465">
                  <c:v>6.5603800000000003</c:v>
                </c:pt>
                <c:pt idx="2466">
                  <c:v>8.1354000000000006</c:v>
                </c:pt>
                <c:pt idx="2467">
                  <c:v>2.4495300000000002</c:v>
                </c:pt>
                <c:pt idx="2468">
                  <c:v>8.8150300000000001</c:v>
                </c:pt>
                <c:pt idx="2469">
                  <c:v>5.3251299999999997</c:v>
                </c:pt>
                <c:pt idx="2470">
                  <c:v>6.2725499999999998</c:v>
                </c:pt>
                <c:pt idx="2471">
                  <c:v>6.6560300000000003</c:v>
                </c:pt>
                <c:pt idx="2472">
                  <c:v>2.8534299999999999</c:v>
                </c:pt>
                <c:pt idx="2473">
                  <c:v>1.98014</c:v>
                </c:pt>
                <c:pt idx="2474">
                  <c:v>3.0394899999999998</c:v>
                </c:pt>
                <c:pt idx="2475">
                  <c:v>2.29583</c:v>
                </c:pt>
                <c:pt idx="2476">
                  <c:v>6.0128399999999997</c:v>
                </c:pt>
                <c:pt idx="2477">
                  <c:v>4.7712199999999996</c:v>
                </c:pt>
                <c:pt idx="2478">
                  <c:v>6.234</c:v>
                </c:pt>
                <c:pt idx="2479">
                  <c:v>3.4651000000000001</c:v>
                </c:pt>
                <c:pt idx="2480">
                  <c:v>7.5412400000000002</c:v>
                </c:pt>
                <c:pt idx="2481">
                  <c:v>5.1871700000000001</c:v>
                </c:pt>
                <c:pt idx="2482">
                  <c:v>4.5982700000000003</c:v>
                </c:pt>
                <c:pt idx="2483">
                  <c:v>7.1930300000000003</c:v>
                </c:pt>
                <c:pt idx="2484">
                  <c:v>5.6963900000000001</c:v>
                </c:pt>
                <c:pt idx="2485">
                  <c:v>2.73874</c:v>
                </c:pt>
                <c:pt idx="2486">
                  <c:v>2.66527</c:v>
                </c:pt>
                <c:pt idx="2487">
                  <c:v>7.88924</c:v>
                </c:pt>
                <c:pt idx="2488">
                  <c:v>6.9959199999999999</c:v>
                </c:pt>
                <c:pt idx="2489">
                  <c:v>3.65734</c:v>
                </c:pt>
                <c:pt idx="2490">
                  <c:v>2.3484500000000001</c:v>
                </c:pt>
                <c:pt idx="2491">
                  <c:v>7.0375399999999999</c:v>
                </c:pt>
                <c:pt idx="2492">
                  <c:v>8.4788599999999992</c:v>
                </c:pt>
                <c:pt idx="2493">
                  <c:v>7.2555199999999997</c:v>
                </c:pt>
                <c:pt idx="2494">
                  <c:v>8.7530199999999994</c:v>
                </c:pt>
                <c:pt idx="2495">
                  <c:v>6.5472999999999999</c:v>
                </c:pt>
                <c:pt idx="2496">
                  <c:v>2.5912099999999998</c:v>
                </c:pt>
                <c:pt idx="2497">
                  <c:v>4.6572699999999996</c:v>
                </c:pt>
                <c:pt idx="2498">
                  <c:v>2.9679700000000002</c:v>
                </c:pt>
                <c:pt idx="2499">
                  <c:v>2.6974300000000002</c:v>
                </c:pt>
                <c:pt idx="2500">
                  <c:v>7.9409000000000001</c:v>
                </c:pt>
                <c:pt idx="2501">
                  <c:v>3.28952</c:v>
                </c:pt>
                <c:pt idx="2502">
                  <c:v>3.0817000000000001</c:v>
                </c:pt>
                <c:pt idx="2503">
                  <c:v>7.73367</c:v>
                </c:pt>
                <c:pt idx="2504">
                  <c:v>8.0661699999999996</c:v>
                </c:pt>
                <c:pt idx="2505">
                  <c:v>9.3145799999999994</c:v>
                </c:pt>
                <c:pt idx="2506">
                  <c:v>6.1908599999999998</c:v>
                </c:pt>
                <c:pt idx="2507">
                  <c:v>2.1317200000000001</c:v>
                </c:pt>
                <c:pt idx="2508">
                  <c:v>2.42605</c:v>
                </c:pt>
                <c:pt idx="2509">
                  <c:v>5.4413099999999996</c:v>
                </c:pt>
                <c:pt idx="2510">
                  <c:v>3.1564700000000001</c:v>
                </c:pt>
                <c:pt idx="2511">
                  <c:v>7.1038500000000004</c:v>
                </c:pt>
                <c:pt idx="2512">
                  <c:v>8.7688000000000006</c:v>
                </c:pt>
                <c:pt idx="2513">
                  <c:v>5.5849900000000003</c:v>
                </c:pt>
                <c:pt idx="2514">
                  <c:v>5.7375400000000001</c:v>
                </c:pt>
                <c:pt idx="2515">
                  <c:v>7.95085</c:v>
                </c:pt>
                <c:pt idx="2516">
                  <c:v>10.00339</c:v>
                </c:pt>
                <c:pt idx="2517">
                  <c:v>5.1147200000000002</c:v>
                </c:pt>
                <c:pt idx="2518">
                  <c:v>3.9528500000000002</c:v>
                </c:pt>
                <c:pt idx="2519">
                  <c:v>8.7478499999999997</c:v>
                </c:pt>
                <c:pt idx="2520">
                  <c:v>5.8592000000000004</c:v>
                </c:pt>
                <c:pt idx="2521">
                  <c:v>5.01938</c:v>
                </c:pt>
                <c:pt idx="2522">
                  <c:v>7.5557100000000004</c:v>
                </c:pt>
                <c:pt idx="2523">
                  <c:v>5.1156499999999996</c:v>
                </c:pt>
                <c:pt idx="2524">
                  <c:v>4.5985399999999998</c:v>
                </c:pt>
                <c:pt idx="2525">
                  <c:v>5.71448</c:v>
                </c:pt>
                <c:pt idx="2526">
                  <c:v>3.9300099999999998</c:v>
                </c:pt>
                <c:pt idx="2527">
                  <c:v>9.0931899999999999</c:v>
                </c:pt>
                <c:pt idx="2528">
                  <c:v>4.2886600000000001</c:v>
                </c:pt>
                <c:pt idx="2529">
                  <c:v>5.5601799999999999</c:v>
                </c:pt>
                <c:pt idx="2530">
                  <c:v>5.0507200000000001</c:v>
                </c:pt>
                <c:pt idx="2531">
                  <c:v>3.7974299999999999</c:v>
                </c:pt>
                <c:pt idx="2532">
                  <c:v>5.3840899999999996</c:v>
                </c:pt>
                <c:pt idx="2533">
                  <c:v>6.9185499999999998</c:v>
                </c:pt>
                <c:pt idx="2534">
                  <c:v>10.1272</c:v>
                </c:pt>
                <c:pt idx="2535">
                  <c:v>7.6498100000000004</c:v>
                </c:pt>
                <c:pt idx="2536">
                  <c:v>3.8223500000000001</c:v>
                </c:pt>
                <c:pt idx="2537">
                  <c:v>2.0054599999999998</c:v>
                </c:pt>
                <c:pt idx="2538">
                  <c:v>7.2453900000000004</c:v>
                </c:pt>
                <c:pt idx="2539">
                  <c:v>2.63916</c:v>
                </c:pt>
                <c:pt idx="2540">
                  <c:v>8.0433400000000006</c:v>
                </c:pt>
                <c:pt idx="2541">
                  <c:v>5.3387900000000004</c:v>
                </c:pt>
                <c:pt idx="2542">
                  <c:v>8.0781500000000008</c:v>
                </c:pt>
                <c:pt idx="2543">
                  <c:v>3.9362599999999999</c:v>
                </c:pt>
                <c:pt idx="2544">
                  <c:v>2.18709</c:v>
                </c:pt>
                <c:pt idx="2545">
                  <c:v>4.1610100000000001</c:v>
                </c:pt>
                <c:pt idx="2546">
                  <c:v>2.92469</c:v>
                </c:pt>
                <c:pt idx="2547">
                  <c:v>8.6167300000000004</c:v>
                </c:pt>
                <c:pt idx="2548">
                  <c:v>7.4382700000000002</c:v>
                </c:pt>
                <c:pt idx="2549">
                  <c:v>7.3565199999999997</c:v>
                </c:pt>
                <c:pt idx="2550">
                  <c:v>6.68147</c:v>
                </c:pt>
                <c:pt idx="2551">
                  <c:v>6.0702499999999997</c:v>
                </c:pt>
                <c:pt idx="2552">
                  <c:v>8.4740599999999997</c:v>
                </c:pt>
                <c:pt idx="2553">
                  <c:v>6.0725199999999999</c:v>
                </c:pt>
                <c:pt idx="2554">
                  <c:v>2.9737499999999999</c:v>
                </c:pt>
                <c:pt idx="2555">
                  <c:v>4.8847100000000001</c:v>
                </c:pt>
                <c:pt idx="2556">
                  <c:v>6.6133300000000004</c:v>
                </c:pt>
                <c:pt idx="2557">
                  <c:v>8.0604200000000006</c:v>
                </c:pt>
                <c:pt idx="2558">
                  <c:v>7.1242599999999996</c:v>
                </c:pt>
                <c:pt idx="2559">
                  <c:v>7.0006899999999996</c:v>
                </c:pt>
                <c:pt idx="2560">
                  <c:v>6.91275</c:v>
                </c:pt>
                <c:pt idx="2561">
                  <c:v>6.9984599999999997</c:v>
                </c:pt>
                <c:pt idx="2562">
                  <c:v>3.0853999999999999</c:v>
                </c:pt>
                <c:pt idx="2563">
                  <c:v>4.3205499999999999</c:v>
                </c:pt>
                <c:pt idx="2564">
                  <c:v>2.4321299999999999</c:v>
                </c:pt>
                <c:pt idx="2565">
                  <c:v>5.1318900000000003</c:v>
                </c:pt>
                <c:pt idx="2566">
                  <c:v>7.2617399999999996</c:v>
                </c:pt>
                <c:pt idx="2567">
                  <c:v>5.0170399999999997</c:v>
                </c:pt>
                <c:pt idx="2568">
                  <c:v>10.423069999999999</c:v>
                </c:pt>
                <c:pt idx="2569">
                  <c:v>4.9791800000000004</c:v>
                </c:pt>
                <c:pt idx="2570">
                  <c:v>3.9977499999999999</c:v>
                </c:pt>
                <c:pt idx="2571">
                  <c:v>4.3954000000000004</c:v>
                </c:pt>
                <c:pt idx="2572">
                  <c:v>6.2072599999999998</c:v>
                </c:pt>
                <c:pt idx="2573">
                  <c:v>7.6386099999999999</c:v>
                </c:pt>
                <c:pt idx="2574">
                  <c:v>9.4010700000000007</c:v>
                </c:pt>
                <c:pt idx="2575">
                  <c:v>4.7565600000000003</c:v>
                </c:pt>
                <c:pt idx="2576">
                  <c:v>7.39975</c:v>
                </c:pt>
                <c:pt idx="2577">
                  <c:v>8.5294100000000004</c:v>
                </c:pt>
                <c:pt idx="2578">
                  <c:v>2.44916</c:v>
                </c:pt>
                <c:pt idx="2579">
                  <c:v>5.2059199999999999</c:v>
                </c:pt>
                <c:pt idx="2580">
                  <c:v>2.64655</c:v>
                </c:pt>
                <c:pt idx="2581">
                  <c:v>8.9921799999999994</c:v>
                </c:pt>
                <c:pt idx="2582">
                  <c:v>6.2485499999999998</c:v>
                </c:pt>
                <c:pt idx="2583">
                  <c:v>6.4895100000000001</c:v>
                </c:pt>
                <c:pt idx="2584">
                  <c:v>7.8361200000000002</c:v>
                </c:pt>
                <c:pt idx="2585">
                  <c:v>5.2401499999999999</c:v>
                </c:pt>
                <c:pt idx="2586">
                  <c:v>4.8548999999999998</c:v>
                </c:pt>
                <c:pt idx="2587">
                  <c:v>5.2151800000000001</c:v>
                </c:pt>
                <c:pt idx="2588">
                  <c:v>4.00176</c:v>
                </c:pt>
                <c:pt idx="2589">
                  <c:v>2.9679700000000002</c:v>
                </c:pt>
                <c:pt idx="2590">
                  <c:v>2.43079</c:v>
                </c:pt>
                <c:pt idx="2591">
                  <c:v>3.6181199999999998</c:v>
                </c:pt>
                <c:pt idx="2592">
                  <c:v>6.8591800000000003</c:v>
                </c:pt>
                <c:pt idx="2593">
                  <c:v>10.88467</c:v>
                </c:pt>
                <c:pt idx="2594">
                  <c:v>2.5510700000000002</c:v>
                </c:pt>
                <c:pt idx="2595">
                  <c:v>2.66214</c:v>
                </c:pt>
                <c:pt idx="2596">
                  <c:v>2.70851</c:v>
                </c:pt>
                <c:pt idx="2597">
                  <c:v>5.4748900000000003</c:v>
                </c:pt>
                <c:pt idx="2598">
                  <c:v>3.3949799999999999</c:v>
                </c:pt>
                <c:pt idx="2599">
                  <c:v>7.55802</c:v>
                </c:pt>
                <c:pt idx="2600">
                  <c:v>8.2703600000000002</c:v>
                </c:pt>
                <c:pt idx="2601">
                  <c:v>6.3170799999999998</c:v>
                </c:pt>
                <c:pt idx="2602">
                  <c:v>2.7094399999999998</c:v>
                </c:pt>
                <c:pt idx="2603">
                  <c:v>5.7216199999999997</c:v>
                </c:pt>
                <c:pt idx="2604">
                  <c:v>4.7996699999999999</c:v>
                </c:pt>
                <c:pt idx="2605">
                  <c:v>8.0353999999999992</c:v>
                </c:pt>
                <c:pt idx="2606">
                  <c:v>4.8172800000000002</c:v>
                </c:pt>
                <c:pt idx="2607">
                  <c:v>5.3088100000000003</c:v>
                </c:pt>
                <c:pt idx="2608">
                  <c:v>2.78986</c:v>
                </c:pt>
                <c:pt idx="2609">
                  <c:v>8.9543400000000002</c:v>
                </c:pt>
                <c:pt idx="2610">
                  <c:v>5.5316700000000001</c:v>
                </c:pt>
                <c:pt idx="2611">
                  <c:v>2.8037000000000001</c:v>
                </c:pt>
                <c:pt idx="2612">
                  <c:v>8.8429099999999998</c:v>
                </c:pt>
                <c:pt idx="2613">
                  <c:v>4.8647600000000004</c:v>
                </c:pt>
                <c:pt idx="2614">
                  <c:v>2.61415</c:v>
                </c:pt>
                <c:pt idx="2615">
                  <c:v>5.5244200000000001</c:v>
                </c:pt>
                <c:pt idx="2616">
                  <c:v>5.4921800000000003</c:v>
                </c:pt>
                <c:pt idx="2617">
                  <c:v>3.3946800000000001</c:v>
                </c:pt>
                <c:pt idx="2618">
                  <c:v>4.6825099999999997</c:v>
                </c:pt>
                <c:pt idx="2619">
                  <c:v>4.1675199999999997</c:v>
                </c:pt>
                <c:pt idx="2620">
                  <c:v>9.3633699999999997</c:v>
                </c:pt>
                <c:pt idx="2621">
                  <c:v>5.1308400000000001</c:v>
                </c:pt>
                <c:pt idx="2622">
                  <c:v>6.14663</c:v>
                </c:pt>
                <c:pt idx="2623">
                  <c:v>4.0109399999999997</c:v>
                </c:pt>
                <c:pt idx="2624">
                  <c:v>5.9308699999999996</c:v>
                </c:pt>
                <c:pt idx="2625">
                  <c:v>7.2539499999999997</c:v>
                </c:pt>
                <c:pt idx="2626">
                  <c:v>4.6474500000000001</c:v>
                </c:pt>
                <c:pt idx="2627">
                  <c:v>8.1825600000000005</c:v>
                </c:pt>
                <c:pt idx="2628">
                  <c:v>5.3790800000000001</c:v>
                </c:pt>
                <c:pt idx="2629">
                  <c:v>7.1567499999999997</c:v>
                </c:pt>
                <c:pt idx="2630">
                  <c:v>4.4704100000000002</c:v>
                </c:pt>
                <c:pt idx="2631">
                  <c:v>7.6130699999999996</c:v>
                </c:pt>
                <c:pt idx="2632">
                  <c:v>1.7685200000000001</c:v>
                </c:pt>
                <c:pt idx="2633">
                  <c:v>5.0019600000000004</c:v>
                </c:pt>
                <c:pt idx="2634">
                  <c:v>6.5305499999999999</c:v>
                </c:pt>
                <c:pt idx="2635">
                  <c:v>5.6623999999999999</c:v>
                </c:pt>
                <c:pt idx="2636">
                  <c:v>6.7705900000000003</c:v>
                </c:pt>
                <c:pt idx="2637">
                  <c:v>6.3636499999999998</c:v>
                </c:pt>
                <c:pt idx="2638">
                  <c:v>6.1842600000000001</c:v>
                </c:pt>
                <c:pt idx="2639">
                  <c:v>4.95486</c:v>
                </c:pt>
                <c:pt idx="2640">
                  <c:v>5.3771300000000002</c:v>
                </c:pt>
                <c:pt idx="2641">
                  <c:v>6.3147799999999998</c:v>
                </c:pt>
                <c:pt idx="2642">
                  <c:v>5.6931000000000003</c:v>
                </c:pt>
                <c:pt idx="2643">
                  <c:v>7.0532500000000002</c:v>
                </c:pt>
                <c:pt idx="2644">
                  <c:v>5.6638700000000002</c:v>
                </c:pt>
                <c:pt idx="2645">
                  <c:v>5.4965000000000002</c:v>
                </c:pt>
                <c:pt idx="2646">
                  <c:v>5.8869400000000001</c:v>
                </c:pt>
                <c:pt idx="2647">
                  <c:v>5.6222399999999997</c:v>
                </c:pt>
                <c:pt idx="2648">
                  <c:v>6.0461400000000003</c:v>
                </c:pt>
                <c:pt idx="2649">
                  <c:v>4.2941200000000004</c:v>
                </c:pt>
                <c:pt idx="2650">
                  <c:v>7.2976599999999996</c:v>
                </c:pt>
                <c:pt idx="2651">
                  <c:v>2.3138700000000001</c:v>
                </c:pt>
                <c:pt idx="2652">
                  <c:v>9.2540499999999994</c:v>
                </c:pt>
                <c:pt idx="2653">
                  <c:v>3.81663</c:v>
                </c:pt>
                <c:pt idx="2654">
                  <c:v>6.9267899999999996</c:v>
                </c:pt>
                <c:pt idx="2655">
                  <c:v>2.4805899999999999</c:v>
                </c:pt>
                <c:pt idx="2656">
                  <c:v>6.2398800000000003</c:v>
                </c:pt>
                <c:pt idx="2657">
                  <c:v>3.7331099999999999</c:v>
                </c:pt>
                <c:pt idx="2658">
                  <c:v>7.67075</c:v>
                </c:pt>
                <c:pt idx="2659">
                  <c:v>8.8370200000000008</c:v>
                </c:pt>
                <c:pt idx="2660">
                  <c:v>5.16</c:v>
                </c:pt>
                <c:pt idx="2661">
                  <c:v>3.6133899999999999</c:v>
                </c:pt>
                <c:pt idx="2662">
                  <c:v>4.9480300000000002</c:v>
                </c:pt>
                <c:pt idx="2663">
                  <c:v>6.1479600000000003</c:v>
                </c:pt>
                <c:pt idx="2664">
                  <c:v>3.4234200000000001</c:v>
                </c:pt>
                <c:pt idx="2665">
                  <c:v>5.8440799999999999</c:v>
                </c:pt>
                <c:pt idx="2666">
                  <c:v>6.7925599999999999</c:v>
                </c:pt>
                <c:pt idx="2667">
                  <c:v>7.2062200000000001</c:v>
                </c:pt>
                <c:pt idx="2668">
                  <c:v>8.2037399999999998</c:v>
                </c:pt>
                <c:pt idx="2669">
                  <c:v>4.6181000000000001</c:v>
                </c:pt>
                <c:pt idx="2670">
                  <c:v>4.9861000000000004</c:v>
                </c:pt>
                <c:pt idx="2671">
                  <c:v>8.7896999999999998</c:v>
                </c:pt>
                <c:pt idx="2672">
                  <c:v>5.8196500000000002</c:v>
                </c:pt>
                <c:pt idx="2673">
                  <c:v>5.0040500000000003</c:v>
                </c:pt>
                <c:pt idx="2674">
                  <c:v>6.5626199999999999</c:v>
                </c:pt>
                <c:pt idx="2675">
                  <c:v>11.573650000000001</c:v>
                </c:pt>
                <c:pt idx="2676">
                  <c:v>7.8898200000000003</c:v>
                </c:pt>
                <c:pt idx="2677">
                  <c:v>6.0783500000000004</c:v>
                </c:pt>
                <c:pt idx="2678">
                  <c:v>9.0278500000000008</c:v>
                </c:pt>
                <c:pt idx="2679">
                  <c:v>9.4865700000000004</c:v>
                </c:pt>
                <c:pt idx="2680">
                  <c:v>5.5235599999999998</c:v>
                </c:pt>
                <c:pt idx="2681">
                  <c:v>6.2100900000000001</c:v>
                </c:pt>
                <c:pt idx="2682">
                  <c:v>5.70669</c:v>
                </c:pt>
                <c:pt idx="2683">
                  <c:v>5.1434199999999999</c:v>
                </c:pt>
                <c:pt idx="2684">
                  <c:v>8.3561399999999999</c:v>
                </c:pt>
                <c:pt idx="2685">
                  <c:v>6.9964399999999998</c:v>
                </c:pt>
                <c:pt idx="2686">
                  <c:v>5.5916699999999997</c:v>
                </c:pt>
                <c:pt idx="2687">
                  <c:v>5.8507499999999997</c:v>
                </c:pt>
                <c:pt idx="2688">
                  <c:v>5.6863400000000004</c:v>
                </c:pt>
                <c:pt idx="2689">
                  <c:v>3.0985499999999999</c:v>
                </c:pt>
                <c:pt idx="2690">
                  <c:v>7.0223500000000003</c:v>
                </c:pt>
                <c:pt idx="2691">
                  <c:v>2.9679700000000002</c:v>
                </c:pt>
                <c:pt idx="2692">
                  <c:v>3.4054500000000001</c:v>
                </c:pt>
                <c:pt idx="2693">
                  <c:v>4.3887200000000002</c:v>
                </c:pt>
                <c:pt idx="2694">
                  <c:v>2.58047</c:v>
                </c:pt>
                <c:pt idx="2695">
                  <c:v>8.8316400000000002</c:v>
                </c:pt>
                <c:pt idx="2696">
                  <c:v>6.8166000000000002</c:v>
                </c:pt>
                <c:pt idx="2697">
                  <c:v>4.21807</c:v>
                </c:pt>
                <c:pt idx="2698">
                  <c:v>4.2352600000000002</c:v>
                </c:pt>
                <c:pt idx="2699">
                  <c:v>8.3899799999999995</c:v>
                </c:pt>
                <c:pt idx="2700">
                  <c:v>7.49716</c:v>
                </c:pt>
                <c:pt idx="2701">
                  <c:v>6.1519700000000004</c:v>
                </c:pt>
                <c:pt idx="2702">
                  <c:v>6.1914499999999997</c:v>
                </c:pt>
                <c:pt idx="2703">
                  <c:v>6.1188099999999999</c:v>
                </c:pt>
                <c:pt idx="2704">
                  <c:v>3.9800399999999998</c:v>
                </c:pt>
                <c:pt idx="2705">
                  <c:v>6.41425</c:v>
                </c:pt>
                <c:pt idx="2706">
                  <c:v>6.6393599999999999</c:v>
                </c:pt>
                <c:pt idx="2707">
                  <c:v>5.0703399999999998</c:v>
                </c:pt>
                <c:pt idx="2708">
                  <c:v>4.4148500000000004</c:v>
                </c:pt>
                <c:pt idx="2709">
                  <c:v>4.0156499999999999</c:v>
                </c:pt>
                <c:pt idx="2710">
                  <c:v>6.2059199999999999</c:v>
                </c:pt>
                <c:pt idx="2711">
                  <c:v>4.7712599999999998</c:v>
                </c:pt>
                <c:pt idx="2712">
                  <c:v>6.9869500000000002</c:v>
                </c:pt>
                <c:pt idx="2713">
                  <c:v>5.7540800000000001</c:v>
                </c:pt>
                <c:pt idx="2714">
                  <c:v>7.2332799999999997</c:v>
                </c:pt>
                <c:pt idx="2715">
                  <c:v>5.7632399999999997</c:v>
                </c:pt>
                <c:pt idx="2716">
                  <c:v>6.7091700000000003</c:v>
                </c:pt>
                <c:pt idx="2717">
                  <c:v>7.6006900000000002</c:v>
                </c:pt>
                <c:pt idx="2718">
                  <c:v>6.4470799999999997</c:v>
                </c:pt>
                <c:pt idx="2719">
                  <c:v>2.7960799999999999</c:v>
                </c:pt>
                <c:pt idx="2720">
                  <c:v>8.5705399999999994</c:v>
                </c:pt>
                <c:pt idx="2721">
                  <c:v>6.6844700000000001</c:v>
                </c:pt>
                <c:pt idx="2722">
                  <c:v>6.6770899999999997</c:v>
                </c:pt>
                <c:pt idx="2723">
                  <c:v>5.7729499999999998</c:v>
                </c:pt>
                <c:pt idx="2724">
                  <c:v>4.9928999999999997</c:v>
                </c:pt>
                <c:pt idx="2725">
                  <c:v>6.10222</c:v>
                </c:pt>
                <c:pt idx="2726">
                  <c:v>5.3017700000000003</c:v>
                </c:pt>
                <c:pt idx="2727">
                  <c:v>5.7348699999999999</c:v>
                </c:pt>
                <c:pt idx="2728">
                  <c:v>6.0915600000000003</c:v>
                </c:pt>
                <c:pt idx="2729">
                  <c:v>4.3258999999999999</c:v>
                </c:pt>
                <c:pt idx="2730">
                  <c:v>6.2938799999999997</c:v>
                </c:pt>
                <c:pt idx="2731">
                  <c:v>3.3611800000000001</c:v>
                </c:pt>
                <c:pt idx="2732">
                  <c:v>7.4688100000000004</c:v>
                </c:pt>
                <c:pt idx="2733">
                  <c:v>5.3624799999999997</c:v>
                </c:pt>
                <c:pt idx="2734">
                  <c:v>5.0374999999999996</c:v>
                </c:pt>
                <c:pt idx="2735">
                  <c:v>5.3710399999999998</c:v>
                </c:pt>
                <c:pt idx="2736">
                  <c:v>2.6964399999999999</c:v>
                </c:pt>
                <c:pt idx="2737">
                  <c:v>7.8995899999999999</c:v>
                </c:pt>
                <c:pt idx="2738">
                  <c:v>8.0149100000000004</c:v>
                </c:pt>
                <c:pt idx="2739">
                  <c:v>4.2515299999999998</c:v>
                </c:pt>
                <c:pt idx="2740">
                  <c:v>2.5578400000000001</c:v>
                </c:pt>
                <c:pt idx="2741">
                  <c:v>4.21685</c:v>
                </c:pt>
                <c:pt idx="2742">
                  <c:v>4.8241100000000001</c:v>
                </c:pt>
                <c:pt idx="2743">
                  <c:v>7.0461200000000002</c:v>
                </c:pt>
                <c:pt idx="2744">
                  <c:v>10.55954</c:v>
                </c:pt>
                <c:pt idx="2745">
                  <c:v>8.0411800000000007</c:v>
                </c:pt>
                <c:pt idx="2746">
                  <c:v>9.7013499999999997</c:v>
                </c:pt>
                <c:pt idx="2747">
                  <c:v>6.62866</c:v>
                </c:pt>
                <c:pt idx="2748">
                  <c:v>9.5320599999999995</c:v>
                </c:pt>
                <c:pt idx="2749">
                  <c:v>5.3353799999999998</c:v>
                </c:pt>
                <c:pt idx="2750">
                  <c:v>6.5697400000000004</c:v>
                </c:pt>
                <c:pt idx="2751">
                  <c:v>3.6843699999999999</c:v>
                </c:pt>
                <c:pt idx="2752">
                  <c:v>3.6083099999999999</c:v>
                </c:pt>
                <c:pt idx="2753">
                  <c:v>5.6778199999999996</c:v>
                </c:pt>
                <c:pt idx="2754">
                  <c:v>4.9025100000000004</c:v>
                </c:pt>
                <c:pt idx="2755">
                  <c:v>2.0115099999999999</c:v>
                </c:pt>
                <c:pt idx="2756">
                  <c:v>2.2976899999999998</c:v>
                </c:pt>
                <c:pt idx="2757">
                  <c:v>2.3138700000000001</c:v>
                </c:pt>
                <c:pt idx="2758">
                  <c:v>1.96313</c:v>
                </c:pt>
                <c:pt idx="2759">
                  <c:v>6.1934899999999997</c:v>
                </c:pt>
                <c:pt idx="2760">
                  <c:v>3.4174799999999999</c:v>
                </c:pt>
                <c:pt idx="2761">
                  <c:v>2.7961299999999998</c:v>
                </c:pt>
                <c:pt idx="2762">
                  <c:v>4.4040100000000004</c:v>
                </c:pt>
                <c:pt idx="2763">
                  <c:v>9.7966300000000004</c:v>
                </c:pt>
                <c:pt idx="2764">
                  <c:v>2.43188</c:v>
                </c:pt>
                <c:pt idx="2765">
                  <c:v>6.9892000000000003</c:v>
                </c:pt>
                <c:pt idx="2766">
                  <c:v>8.7591000000000001</c:v>
                </c:pt>
                <c:pt idx="2767">
                  <c:v>6.1729399999999996</c:v>
                </c:pt>
                <c:pt idx="2768">
                  <c:v>2.84734</c:v>
                </c:pt>
                <c:pt idx="2769">
                  <c:v>4.2164599999999997</c:v>
                </c:pt>
                <c:pt idx="2770">
                  <c:v>4.5435800000000004</c:v>
                </c:pt>
                <c:pt idx="2771">
                  <c:v>9.3606400000000001</c:v>
                </c:pt>
                <c:pt idx="2772">
                  <c:v>7.0634899999999998</c:v>
                </c:pt>
                <c:pt idx="2773">
                  <c:v>4.6391</c:v>
                </c:pt>
                <c:pt idx="2774">
                  <c:v>8.4602699999999995</c:v>
                </c:pt>
                <c:pt idx="2775">
                  <c:v>7.6438499999999996</c:v>
                </c:pt>
                <c:pt idx="2776">
                  <c:v>5.2627199999999998</c:v>
                </c:pt>
                <c:pt idx="2777">
                  <c:v>3.8742000000000001</c:v>
                </c:pt>
                <c:pt idx="2778">
                  <c:v>6.1944100000000004</c:v>
                </c:pt>
                <c:pt idx="2779">
                  <c:v>3.6720299999999999</c:v>
                </c:pt>
                <c:pt idx="2780">
                  <c:v>5.47492</c:v>
                </c:pt>
                <c:pt idx="2781">
                  <c:v>9.1435899999999997</c:v>
                </c:pt>
                <c:pt idx="2782">
                  <c:v>3.1045199999999999</c:v>
                </c:pt>
                <c:pt idx="2783">
                  <c:v>5.3468799999999996</c:v>
                </c:pt>
                <c:pt idx="2784">
                  <c:v>5.9805299999999999</c:v>
                </c:pt>
                <c:pt idx="2785">
                  <c:v>2.2855300000000001</c:v>
                </c:pt>
                <c:pt idx="2786">
                  <c:v>10.67276</c:v>
                </c:pt>
                <c:pt idx="2787">
                  <c:v>4.29338</c:v>
                </c:pt>
                <c:pt idx="2788">
                  <c:v>6.3530199999999999</c:v>
                </c:pt>
                <c:pt idx="2789">
                  <c:v>3.4184100000000002</c:v>
                </c:pt>
                <c:pt idx="2790">
                  <c:v>5.8470199999999997</c:v>
                </c:pt>
                <c:pt idx="2791">
                  <c:v>5.8935300000000002</c:v>
                </c:pt>
                <c:pt idx="2792">
                  <c:v>5.7251099999999999</c:v>
                </c:pt>
                <c:pt idx="2793">
                  <c:v>8.3009599999999999</c:v>
                </c:pt>
                <c:pt idx="2794">
                  <c:v>7.2399300000000002</c:v>
                </c:pt>
                <c:pt idx="2795">
                  <c:v>6.8885399999999999</c:v>
                </c:pt>
                <c:pt idx="2796">
                  <c:v>6.6360099999999997</c:v>
                </c:pt>
                <c:pt idx="2797">
                  <c:v>9.1906800000000004</c:v>
                </c:pt>
                <c:pt idx="2798">
                  <c:v>5.28491</c:v>
                </c:pt>
                <c:pt idx="2799">
                  <c:v>5.3370899999999999</c:v>
                </c:pt>
                <c:pt idx="2800">
                  <c:v>3.4119199999999998</c:v>
                </c:pt>
                <c:pt idx="2801">
                  <c:v>4.4492599999999998</c:v>
                </c:pt>
                <c:pt idx="2802">
                  <c:v>7.8097200000000004</c:v>
                </c:pt>
                <c:pt idx="2803">
                  <c:v>5.3654900000000003</c:v>
                </c:pt>
                <c:pt idx="2804">
                  <c:v>5.7209300000000001</c:v>
                </c:pt>
                <c:pt idx="2805">
                  <c:v>6.4316199999999997</c:v>
                </c:pt>
                <c:pt idx="2806">
                  <c:v>5.452</c:v>
                </c:pt>
                <c:pt idx="2807">
                  <c:v>3.2051099999999999</c:v>
                </c:pt>
                <c:pt idx="2808">
                  <c:v>2.9138299999999999</c:v>
                </c:pt>
                <c:pt idx="2809">
                  <c:v>5.8259600000000002</c:v>
                </c:pt>
                <c:pt idx="2810">
                  <c:v>4.8351100000000002</c:v>
                </c:pt>
                <c:pt idx="2811">
                  <c:v>4.4221399999999997</c:v>
                </c:pt>
                <c:pt idx="2812">
                  <c:v>3.3875099999999998</c:v>
                </c:pt>
                <c:pt idx="2813">
                  <c:v>2.8534299999999999</c:v>
                </c:pt>
                <c:pt idx="2814">
                  <c:v>3.6896200000000001</c:v>
                </c:pt>
                <c:pt idx="2815">
                  <c:v>7.6232800000000003</c:v>
                </c:pt>
                <c:pt idx="2816">
                  <c:v>5.7891300000000001</c:v>
                </c:pt>
                <c:pt idx="2817">
                  <c:v>7.6807299999999996</c:v>
                </c:pt>
                <c:pt idx="2818">
                  <c:v>6.08657</c:v>
                </c:pt>
                <c:pt idx="2819">
                  <c:v>8.4119100000000007</c:v>
                </c:pt>
                <c:pt idx="2820">
                  <c:v>3.1511499999999999</c:v>
                </c:pt>
                <c:pt idx="2821">
                  <c:v>6.6194499999999996</c:v>
                </c:pt>
                <c:pt idx="2822">
                  <c:v>5.1504899999999996</c:v>
                </c:pt>
                <c:pt idx="2823">
                  <c:v>8.7087299999999992</c:v>
                </c:pt>
                <c:pt idx="2824">
                  <c:v>6.5907900000000001</c:v>
                </c:pt>
                <c:pt idx="2825">
                  <c:v>6.7822100000000001</c:v>
                </c:pt>
                <c:pt idx="2826">
                  <c:v>6.2010899999999998</c:v>
                </c:pt>
                <c:pt idx="2827">
                  <c:v>6.7827900000000003</c:v>
                </c:pt>
                <c:pt idx="2828">
                  <c:v>2.71651</c:v>
                </c:pt>
                <c:pt idx="2829">
                  <c:v>7.5331999999999999</c:v>
                </c:pt>
                <c:pt idx="2830">
                  <c:v>5.8185900000000004</c:v>
                </c:pt>
                <c:pt idx="2831">
                  <c:v>2.3126500000000001</c:v>
                </c:pt>
                <c:pt idx="2832">
                  <c:v>2.3531</c:v>
                </c:pt>
                <c:pt idx="2833">
                  <c:v>3.8717700000000002</c:v>
                </c:pt>
                <c:pt idx="2834">
                  <c:v>6.0816299999999996</c:v>
                </c:pt>
                <c:pt idx="2835">
                  <c:v>4.8987299999999996</c:v>
                </c:pt>
                <c:pt idx="2836">
                  <c:v>9.1032700000000002</c:v>
                </c:pt>
                <c:pt idx="2837">
                  <c:v>5.65449</c:v>
                </c:pt>
                <c:pt idx="2838">
                  <c:v>2.9308900000000002</c:v>
                </c:pt>
                <c:pt idx="2839">
                  <c:v>2.2262900000000001</c:v>
                </c:pt>
                <c:pt idx="2840">
                  <c:v>4.1411300000000004</c:v>
                </c:pt>
                <c:pt idx="2841">
                  <c:v>8.8933700000000009</c:v>
                </c:pt>
                <c:pt idx="2842">
                  <c:v>2.41953</c:v>
                </c:pt>
                <c:pt idx="2843">
                  <c:v>6.73611</c:v>
                </c:pt>
                <c:pt idx="2844">
                  <c:v>6.1700200000000001</c:v>
                </c:pt>
                <c:pt idx="2845">
                  <c:v>5.8156400000000001</c:v>
                </c:pt>
                <c:pt idx="2846">
                  <c:v>3.0773999999999999</c:v>
                </c:pt>
                <c:pt idx="2847">
                  <c:v>4.9861000000000004</c:v>
                </c:pt>
                <c:pt idx="2848">
                  <c:v>7.7616100000000001</c:v>
                </c:pt>
                <c:pt idx="2849">
                  <c:v>7.0328299999999997</c:v>
                </c:pt>
                <c:pt idx="2850">
                  <c:v>2.5344899999999999</c:v>
                </c:pt>
                <c:pt idx="2851">
                  <c:v>4.6782899999999996</c:v>
                </c:pt>
                <c:pt idx="2852">
                  <c:v>7.2113500000000004</c:v>
                </c:pt>
                <c:pt idx="2853">
                  <c:v>3.91858</c:v>
                </c:pt>
                <c:pt idx="2854">
                  <c:v>2.1502400000000002</c:v>
                </c:pt>
                <c:pt idx="2855">
                  <c:v>6.8159599999999996</c:v>
                </c:pt>
                <c:pt idx="2856">
                  <c:v>6.2831700000000001</c:v>
                </c:pt>
                <c:pt idx="2857">
                  <c:v>6.4755500000000001</c:v>
                </c:pt>
                <c:pt idx="2858">
                  <c:v>7.5159200000000004</c:v>
                </c:pt>
                <c:pt idx="2859">
                  <c:v>2.7961299999999998</c:v>
                </c:pt>
                <c:pt idx="2860">
                  <c:v>5.9816900000000004</c:v>
                </c:pt>
                <c:pt idx="2861">
                  <c:v>4.7234400000000001</c:v>
                </c:pt>
                <c:pt idx="2862">
                  <c:v>3.6607099999999999</c:v>
                </c:pt>
                <c:pt idx="2863">
                  <c:v>5.7659500000000001</c:v>
                </c:pt>
                <c:pt idx="2864">
                  <c:v>7.7387100000000002</c:v>
                </c:pt>
                <c:pt idx="2865">
                  <c:v>6.2722300000000004</c:v>
                </c:pt>
                <c:pt idx="2866">
                  <c:v>8.4653899999999993</c:v>
                </c:pt>
                <c:pt idx="2867">
                  <c:v>3.5134799999999999</c:v>
                </c:pt>
                <c:pt idx="2868">
                  <c:v>9.0631599999999999</c:v>
                </c:pt>
                <c:pt idx="2869">
                  <c:v>2.45574</c:v>
                </c:pt>
                <c:pt idx="2870">
                  <c:v>3.6112600000000001</c:v>
                </c:pt>
                <c:pt idx="2871">
                  <c:v>4.3995199999999999</c:v>
                </c:pt>
                <c:pt idx="2872">
                  <c:v>6.0321300000000004</c:v>
                </c:pt>
                <c:pt idx="2873">
                  <c:v>10.43971</c:v>
                </c:pt>
                <c:pt idx="2874">
                  <c:v>6.7349899999999998</c:v>
                </c:pt>
                <c:pt idx="2875">
                  <c:v>6.3317600000000001</c:v>
                </c:pt>
                <c:pt idx="2876">
                  <c:v>4.8638599999999999</c:v>
                </c:pt>
                <c:pt idx="2877">
                  <c:v>3.2702</c:v>
                </c:pt>
                <c:pt idx="2878">
                  <c:v>3.1347900000000002</c:v>
                </c:pt>
                <c:pt idx="2879">
                  <c:v>3.41283</c:v>
                </c:pt>
                <c:pt idx="2880">
                  <c:v>9.0095700000000001</c:v>
                </c:pt>
                <c:pt idx="2881">
                  <c:v>6.46861</c:v>
                </c:pt>
                <c:pt idx="2882">
                  <c:v>7.4514100000000001</c:v>
                </c:pt>
                <c:pt idx="2883">
                  <c:v>4.2263400000000004</c:v>
                </c:pt>
                <c:pt idx="2884">
                  <c:v>2.52006</c:v>
                </c:pt>
                <c:pt idx="2885">
                  <c:v>3.4859</c:v>
                </c:pt>
                <c:pt idx="2886">
                  <c:v>7.1882700000000002</c:v>
                </c:pt>
                <c:pt idx="2887">
                  <c:v>6.7599200000000002</c:v>
                </c:pt>
                <c:pt idx="2888">
                  <c:v>7.6186400000000001</c:v>
                </c:pt>
                <c:pt idx="2889">
                  <c:v>3.5060600000000002</c:v>
                </c:pt>
                <c:pt idx="2890">
                  <c:v>3.5878100000000002</c:v>
                </c:pt>
                <c:pt idx="2891">
                  <c:v>3.84883</c:v>
                </c:pt>
                <c:pt idx="2892">
                  <c:v>4.79793</c:v>
                </c:pt>
                <c:pt idx="2893">
                  <c:v>4.6113299999999997</c:v>
                </c:pt>
                <c:pt idx="2894">
                  <c:v>5.2082899999999999</c:v>
                </c:pt>
                <c:pt idx="2895">
                  <c:v>4.21807</c:v>
                </c:pt>
                <c:pt idx="2896">
                  <c:v>5.1176599999999999</c:v>
                </c:pt>
                <c:pt idx="2897">
                  <c:v>7.26119</c:v>
                </c:pt>
                <c:pt idx="2898">
                  <c:v>6.9477599999999997</c:v>
                </c:pt>
                <c:pt idx="2899">
                  <c:v>7.0253300000000003</c:v>
                </c:pt>
                <c:pt idx="2900">
                  <c:v>5.3940400000000004</c:v>
                </c:pt>
                <c:pt idx="2901">
                  <c:v>3.4439700000000002</c:v>
                </c:pt>
                <c:pt idx="2902">
                  <c:v>2.3757799999999998</c:v>
                </c:pt>
                <c:pt idx="2903">
                  <c:v>5.5448700000000004</c:v>
                </c:pt>
                <c:pt idx="2904">
                  <c:v>7.8879400000000004</c:v>
                </c:pt>
                <c:pt idx="2905">
                  <c:v>8.0526400000000002</c:v>
                </c:pt>
                <c:pt idx="2906">
                  <c:v>8.8894699999999993</c:v>
                </c:pt>
                <c:pt idx="2907">
                  <c:v>5.5322699999999996</c:v>
                </c:pt>
                <c:pt idx="2908">
                  <c:v>6.93696</c:v>
                </c:pt>
                <c:pt idx="2909">
                  <c:v>6.4470200000000002</c:v>
                </c:pt>
                <c:pt idx="2910">
                  <c:v>4.9549399999999997</c:v>
                </c:pt>
                <c:pt idx="2911">
                  <c:v>6.6273200000000001</c:v>
                </c:pt>
                <c:pt idx="2912">
                  <c:v>6.3244800000000003</c:v>
                </c:pt>
                <c:pt idx="2913">
                  <c:v>5.2054999999999998</c:v>
                </c:pt>
                <c:pt idx="2914">
                  <c:v>8.5615699999999997</c:v>
                </c:pt>
                <c:pt idx="2915">
                  <c:v>5.5447199999999999</c:v>
                </c:pt>
                <c:pt idx="2916">
                  <c:v>3.5717099999999999</c:v>
                </c:pt>
                <c:pt idx="2917">
                  <c:v>4.6702399999999997</c:v>
                </c:pt>
                <c:pt idx="2918">
                  <c:v>6.1265200000000002</c:v>
                </c:pt>
                <c:pt idx="2919">
                  <c:v>3.4493499999999999</c:v>
                </c:pt>
                <c:pt idx="2920">
                  <c:v>3.83406</c:v>
                </c:pt>
                <c:pt idx="2921">
                  <c:v>4.7979599999999998</c:v>
                </c:pt>
                <c:pt idx="2922">
                  <c:v>3.3143600000000002</c:v>
                </c:pt>
                <c:pt idx="2923">
                  <c:v>7.6493000000000002</c:v>
                </c:pt>
                <c:pt idx="2924">
                  <c:v>7.1435399999999998</c:v>
                </c:pt>
                <c:pt idx="2925">
                  <c:v>7.16629</c:v>
                </c:pt>
                <c:pt idx="2926">
                  <c:v>7.0952099999999998</c:v>
                </c:pt>
                <c:pt idx="2927">
                  <c:v>8.0909700000000004</c:v>
                </c:pt>
                <c:pt idx="2928">
                  <c:v>6.6258400000000002</c:v>
                </c:pt>
                <c:pt idx="2929">
                  <c:v>5.3646000000000003</c:v>
                </c:pt>
                <c:pt idx="2930">
                  <c:v>5.4299499999999998</c:v>
                </c:pt>
                <c:pt idx="2931">
                  <c:v>3.3042099999999999</c:v>
                </c:pt>
                <c:pt idx="2932">
                  <c:v>9.0318699999999996</c:v>
                </c:pt>
                <c:pt idx="2933">
                  <c:v>3.6047799999999999</c:v>
                </c:pt>
                <c:pt idx="2934">
                  <c:v>4.2510500000000002</c:v>
                </c:pt>
                <c:pt idx="2935">
                  <c:v>5.3109900000000003</c:v>
                </c:pt>
                <c:pt idx="2936">
                  <c:v>3.4685800000000002</c:v>
                </c:pt>
                <c:pt idx="2937">
                  <c:v>3.78742</c:v>
                </c:pt>
                <c:pt idx="2938">
                  <c:v>5.3850100000000003</c:v>
                </c:pt>
                <c:pt idx="2939">
                  <c:v>6.5177699999999996</c:v>
                </c:pt>
                <c:pt idx="2940">
                  <c:v>3.4411999999999998</c:v>
                </c:pt>
                <c:pt idx="2941">
                  <c:v>4.3736100000000002</c:v>
                </c:pt>
                <c:pt idx="2942">
                  <c:v>6.0366900000000001</c:v>
                </c:pt>
                <c:pt idx="2943">
                  <c:v>4.3894500000000001</c:v>
                </c:pt>
                <c:pt idx="2944">
                  <c:v>2.8534299999999999</c:v>
                </c:pt>
                <c:pt idx="2945">
                  <c:v>5.9702099999999998</c:v>
                </c:pt>
                <c:pt idx="2946">
                  <c:v>4.2709099999999998</c:v>
                </c:pt>
                <c:pt idx="2947">
                  <c:v>7.2576700000000001</c:v>
                </c:pt>
                <c:pt idx="2948">
                  <c:v>5.7311899999999998</c:v>
                </c:pt>
                <c:pt idx="2949">
                  <c:v>8.8346499999999999</c:v>
                </c:pt>
                <c:pt idx="2950">
                  <c:v>8.4685299999999994</c:v>
                </c:pt>
                <c:pt idx="2951">
                  <c:v>8.9614999999999991</c:v>
                </c:pt>
                <c:pt idx="2952">
                  <c:v>4.9022800000000002</c:v>
                </c:pt>
                <c:pt idx="2953">
                  <c:v>5.81229</c:v>
                </c:pt>
                <c:pt idx="2954">
                  <c:v>5.5146300000000004</c:v>
                </c:pt>
                <c:pt idx="2955">
                  <c:v>5.2968700000000002</c:v>
                </c:pt>
                <c:pt idx="2956">
                  <c:v>5.0788000000000002</c:v>
                </c:pt>
                <c:pt idx="2957">
                  <c:v>5.76</c:v>
                </c:pt>
                <c:pt idx="2958">
                  <c:v>7.0403700000000002</c:v>
                </c:pt>
                <c:pt idx="2959">
                  <c:v>7.7289899999999996</c:v>
                </c:pt>
                <c:pt idx="2960">
                  <c:v>5.8393199999999998</c:v>
                </c:pt>
                <c:pt idx="2961">
                  <c:v>6.3875400000000004</c:v>
                </c:pt>
                <c:pt idx="2962">
                  <c:v>6.7372100000000001</c:v>
                </c:pt>
                <c:pt idx="2963">
                  <c:v>3.5986699999999998</c:v>
                </c:pt>
                <c:pt idx="2964">
                  <c:v>5.8993399999999996</c:v>
                </c:pt>
                <c:pt idx="2965">
                  <c:v>4.01898</c:v>
                </c:pt>
                <c:pt idx="2966">
                  <c:v>5.18703</c:v>
                </c:pt>
                <c:pt idx="2967">
                  <c:v>6.2542400000000002</c:v>
                </c:pt>
                <c:pt idx="2968">
                  <c:v>6.0345899999999997</c:v>
                </c:pt>
                <c:pt idx="2969">
                  <c:v>4.9279700000000002</c:v>
                </c:pt>
                <c:pt idx="2970">
                  <c:v>2.3289599999999999</c:v>
                </c:pt>
                <c:pt idx="2971">
                  <c:v>4.7077999999999998</c:v>
                </c:pt>
                <c:pt idx="2972">
                  <c:v>4.5728200000000001</c:v>
                </c:pt>
                <c:pt idx="2973">
                  <c:v>6.2486199999999998</c:v>
                </c:pt>
                <c:pt idx="2974">
                  <c:v>3.2737799999999999</c:v>
                </c:pt>
                <c:pt idx="2975">
                  <c:v>5.8967099999999997</c:v>
                </c:pt>
                <c:pt idx="2976">
                  <c:v>6.4558299999999997</c:v>
                </c:pt>
                <c:pt idx="2977">
                  <c:v>8.5092199999999991</c:v>
                </c:pt>
                <c:pt idx="2978">
                  <c:v>6.7730300000000003</c:v>
                </c:pt>
                <c:pt idx="2979">
                  <c:v>6.5228599999999997</c:v>
                </c:pt>
                <c:pt idx="2980">
                  <c:v>2.70852</c:v>
                </c:pt>
                <c:pt idx="2981">
                  <c:v>3.4316599999999999</c:v>
                </c:pt>
                <c:pt idx="2982">
                  <c:v>4.5713900000000001</c:v>
                </c:pt>
                <c:pt idx="2983">
                  <c:v>6.10954</c:v>
                </c:pt>
                <c:pt idx="2984">
                  <c:v>7.6697300000000004</c:v>
                </c:pt>
                <c:pt idx="2985">
                  <c:v>10.013479999999999</c:v>
                </c:pt>
                <c:pt idx="2986">
                  <c:v>4.0412999999999997</c:v>
                </c:pt>
                <c:pt idx="2987">
                  <c:v>4.1763199999999996</c:v>
                </c:pt>
                <c:pt idx="2988">
                  <c:v>3.5361899999999999</c:v>
                </c:pt>
                <c:pt idx="2989">
                  <c:v>6.5612700000000004</c:v>
                </c:pt>
                <c:pt idx="2990">
                  <c:v>7.5464599999999997</c:v>
                </c:pt>
                <c:pt idx="2991">
                  <c:v>7.2196499999999997</c:v>
                </c:pt>
                <c:pt idx="2992">
                  <c:v>5.88734</c:v>
                </c:pt>
                <c:pt idx="2993">
                  <c:v>8.2682500000000001</c:v>
                </c:pt>
                <c:pt idx="2994">
                  <c:v>7.6590100000000003</c:v>
                </c:pt>
                <c:pt idx="2995">
                  <c:v>4.22384</c:v>
                </c:pt>
                <c:pt idx="2996">
                  <c:v>5.6035300000000001</c:v>
                </c:pt>
                <c:pt idx="2997">
                  <c:v>3.3427699999999998</c:v>
                </c:pt>
                <c:pt idx="2998">
                  <c:v>5.6333700000000002</c:v>
                </c:pt>
                <c:pt idx="2999">
                  <c:v>7.1504000000000003</c:v>
                </c:pt>
                <c:pt idx="3000">
                  <c:v>6.04779</c:v>
                </c:pt>
                <c:pt idx="3001">
                  <c:v>5.6177200000000003</c:v>
                </c:pt>
                <c:pt idx="3002">
                  <c:v>4.2911900000000003</c:v>
                </c:pt>
                <c:pt idx="3003">
                  <c:v>4.9298000000000002</c:v>
                </c:pt>
                <c:pt idx="3004">
                  <c:v>3.0821700000000001</c:v>
                </c:pt>
                <c:pt idx="3005">
                  <c:v>6.9069000000000003</c:v>
                </c:pt>
                <c:pt idx="3006">
                  <c:v>4.5288300000000001</c:v>
                </c:pt>
                <c:pt idx="3007">
                  <c:v>6.3163600000000004</c:v>
                </c:pt>
                <c:pt idx="3008">
                  <c:v>9.0228900000000003</c:v>
                </c:pt>
                <c:pt idx="3009">
                  <c:v>3.5899299999999998</c:v>
                </c:pt>
                <c:pt idx="3010">
                  <c:v>6.6359700000000004</c:v>
                </c:pt>
                <c:pt idx="3011">
                  <c:v>4.0856700000000004</c:v>
                </c:pt>
                <c:pt idx="3012">
                  <c:v>8.1613399999999992</c:v>
                </c:pt>
                <c:pt idx="3013">
                  <c:v>7.0408600000000003</c:v>
                </c:pt>
                <c:pt idx="3014">
                  <c:v>6.9641900000000003</c:v>
                </c:pt>
                <c:pt idx="3015">
                  <c:v>8.3197200000000002</c:v>
                </c:pt>
                <c:pt idx="3016">
                  <c:v>7.1100099999999999</c:v>
                </c:pt>
                <c:pt idx="3017">
                  <c:v>6.8553600000000001</c:v>
                </c:pt>
                <c:pt idx="3018">
                  <c:v>8.3855900000000005</c:v>
                </c:pt>
                <c:pt idx="3019">
                  <c:v>5.6392600000000002</c:v>
                </c:pt>
                <c:pt idx="3020">
                  <c:v>2.5237599999999998</c:v>
                </c:pt>
                <c:pt idx="3021">
                  <c:v>2.6974300000000002</c:v>
                </c:pt>
                <c:pt idx="3022">
                  <c:v>2.9249499999999999</c:v>
                </c:pt>
                <c:pt idx="3023">
                  <c:v>3.2318899999999999</c:v>
                </c:pt>
                <c:pt idx="3024">
                  <c:v>7.7535499999999997</c:v>
                </c:pt>
                <c:pt idx="3025">
                  <c:v>6.5614699999999999</c:v>
                </c:pt>
                <c:pt idx="3026">
                  <c:v>5.7477799999999997</c:v>
                </c:pt>
                <c:pt idx="3027">
                  <c:v>2.3732000000000002</c:v>
                </c:pt>
                <c:pt idx="3028">
                  <c:v>4.8959400000000004</c:v>
                </c:pt>
                <c:pt idx="3029">
                  <c:v>4.50786</c:v>
                </c:pt>
                <c:pt idx="3030">
                  <c:v>7.7112699999999998</c:v>
                </c:pt>
                <c:pt idx="3031">
                  <c:v>5.7463100000000003</c:v>
                </c:pt>
                <c:pt idx="3032">
                  <c:v>4.5089800000000002</c:v>
                </c:pt>
                <c:pt idx="3033">
                  <c:v>2.36015</c:v>
                </c:pt>
                <c:pt idx="3034">
                  <c:v>5.7203099999999996</c:v>
                </c:pt>
                <c:pt idx="3035">
                  <c:v>5.7544399999999998</c:v>
                </c:pt>
                <c:pt idx="3036">
                  <c:v>4.2122000000000002</c:v>
                </c:pt>
                <c:pt idx="3037">
                  <c:v>6.5351999999999997</c:v>
                </c:pt>
                <c:pt idx="3038">
                  <c:v>4.0205200000000003</c:v>
                </c:pt>
                <c:pt idx="3039">
                  <c:v>5.1508900000000004</c:v>
                </c:pt>
                <c:pt idx="3040">
                  <c:v>6.1772900000000002</c:v>
                </c:pt>
                <c:pt idx="3041">
                  <c:v>9.1336099999999991</c:v>
                </c:pt>
                <c:pt idx="3042">
                  <c:v>5.0229499999999998</c:v>
                </c:pt>
                <c:pt idx="3043">
                  <c:v>3.4738899999999999</c:v>
                </c:pt>
                <c:pt idx="3044">
                  <c:v>4.4710799999999997</c:v>
                </c:pt>
                <c:pt idx="3045">
                  <c:v>6.2576999999999998</c:v>
                </c:pt>
                <c:pt idx="3046">
                  <c:v>7.8753799999999998</c:v>
                </c:pt>
                <c:pt idx="3047">
                  <c:v>7.6945199999999998</c:v>
                </c:pt>
                <c:pt idx="3048">
                  <c:v>8.3386099999999992</c:v>
                </c:pt>
                <c:pt idx="3049">
                  <c:v>8.7719900000000006</c:v>
                </c:pt>
                <c:pt idx="3050">
                  <c:v>5.2808200000000003</c:v>
                </c:pt>
                <c:pt idx="3051">
                  <c:v>6.8575799999999996</c:v>
                </c:pt>
                <c:pt idx="3052">
                  <c:v>2.5543399999999998</c:v>
                </c:pt>
                <c:pt idx="3053">
                  <c:v>4.0485300000000004</c:v>
                </c:pt>
                <c:pt idx="3054">
                  <c:v>4.8876400000000002</c:v>
                </c:pt>
                <c:pt idx="3055">
                  <c:v>6.7296300000000002</c:v>
                </c:pt>
                <c:pt idx="3056">
                  <c:v>8.6912699999999994</c:v>
                </c:pt>
                <c:pt idx="3057">
                  <c:v>3.1205799999999999</c:v>
                </c:pt>
                <c:pt idx="3058">
                  <c:v>4.47431</c:v>
                </c:pt>
                <c:pt idx="3059">
                  <c:v>5.66378</c:v>
                </c:pt>
                <c:pt idx="3060">
                  <c:v>3.1347900000000002</c:v>
                </c:pt>
                <c:pt idx="3061">
                  <c:v>2.2918500000000002</c:v>
                </c:pt>
                <c:pt idx="3062">
                  <c:v>3.7209400000000001</c:v>
                </c:pt>
                <c:pt idx="3063">
                  <c:v>5.4645299999999999</c:v>
                </c:pt>
                <c:pt idx="3064">
                  <c:v>4.1897599999999997</c:v>
                </c:pt>
                <c:pt idx="3065">
                  <c:v>5.0091400000000004</c:v>
                </c:pt>
                <c:pt idx="3066">
                  <c:v>5.7661600000000002</c:v>
                </c:pt>
                <c:pt idx="3067">
                  <c:v>3.61483</c:v>
                </c:pt>
                <c:pt idx="3068">
                  <c:v>5.7729499999999998</c:v>
                </c:pt>
                <c:pt idx="3069">
                  <c:v>7.07036</c:v>
                </c:pt>
                <c:pt idx="3070">
                  <c:v>4.0599999999999996</c:v>
                </c:pt>
                <c:pt idx="3071">
                  <c:v>3.6754099999999998</c:v>
                </c:pt>
                <c:pt idx="3072">
                  <c:v>1.96007</c:v>
                </c:pt>
                <c:pt idx="3073">
                  <c:v>3.4176199999999999</c:v>
                </c:pt>
                <c:pt idx="3074">
                  <c:v>3.4589400000000001</c:v>
                </c:pt>
                <c:pt idx="3075">
                  <c:v>2.18546</c:v>
                </c:pt>
                <c:pt idx="3076">
                  <c:v>8.1360299999999999</c:v>
                </c:pt>
                <c:pt idx="3077">
                  <c:v>2.5352399999999999</c:v>
                </c:pt>
                <c:pt idx="3078">
                  <c:v>3.0817000000000001</c:v>
                </c:pt>
                <c:pt idx="3079">
                  <c:v>4.7033500000000004</c:v>
                </c:pt>
                <c:pt idx="3080">
                  <c:v>5.1466700000000003</c:v>
                </c:pt>
                <c:pt idx="3081">
                  <c:v>3.5032800000000002</c:v>
                </c:pt>
                <c:pt idx="3082">
                  <c:v>2.6305399999999999</c:v>
                </c:pt>
                <c:pt idx="3083">
                  <c:v>8.8665500000000002</c:v>
                </c:pt>
                <c:pt idx="3084">
                  <c:v>2.6753399999999998</c:v>
                </c:pt>
                <c:pt idx="3085">
                  <c:v>3.4882499999999999</c:v>
                </c:pt>
                <c:pt idx="3086">
                  <c:v>2.45574</c:v>
                </c:pt>
                <c:pt idx="3087">
                  <c:v>7.59978</c:v>
                </c:pt>
                <c:pt idx="3088">
                  <c:v>4.5874899999999998</c:v>
                </c:pt>
                <c:pt idx="3089">
                  <c:v>3.1382699999999999</c:v>
                </c:pt>
                <c:pt idx="3090">
                  <c:v>3.5003199999999999</c:v>
                </c:pt>
                <c:pt idx="3091">
                  <c:v>4.81128</c:v>
                </c:pt>
                <c:pt idx="3092">
                  <c:v>3.0695199999999998</c:v>
                </c:pt>
                <c:pt idx="3093">
                  <c:v>7.7613200000000004</c:v>
                </c:pt>
                <c:pt idx="3094">
                  <c:v>6.4182600000000001</c:v>
                </c:pt>
                <c:pt idx="3095">
                  <c:v>7.6097799999999998</c:v>
                </c:pt>
                <c:pt idx="3096">
                  <c:v>6.2323599999999999</c:v>
                </c:pt>
                <c:pt idx="3097">
                  <c:v>6.22011</c:v>
                </c:pt>
                <c:pt idx="3098">
                  <c:v>9.0756700000000006</c:v>
                </c:pt>
                <c:pt idx="3099">
                  <c:v>10.12819</c:v>
                </c:pt>
                <c:pt idx="3100">
                  <c:v>7.9251300000000002</c:v>
                </c:pt>
                <c:pt idx="3101">
                  <c:v>2.60032</c:v>
                </c:pt>
                <c:pt idx="3102">
                  <c:v>5.0032800000000002</c:v>
                </c:pt>
                <c:pt idx="3103">
                  <c:v>4.2245799999999996</c:v>
                </c:pt>
                <c:pt idx="3104">
                  <c:v>5.3365799999999997</c:v>
                </c:pt>
                <c:pt idx="3105">
                  <c:v>7.4136899999999999</c:v>
                </c:pt>
                <c:pt idx="3106">
                  <c:v>9.7093600000000002</c:v>
                </c:pt>
                <c:pt idx="3107">
                  <c:v>5.5624000000000002</c:v>
                </c:pt>
                <c:pt idx="3108">
                  <c:v>6.3493899999999996</c:v>
                </c:pt>
                <c:pt idx="3109">
                  <c:v>2.5924100000000001</c:v>
                </c:pt>
                <c:pt idx="3110">
                  <c:v>4.7116199999999999</c:v>
                </c:pt>
                <c:pt idx="3111">
                  <c:v>3.37202</c:v>
                </c:pt>
                <c:pt idx="3112">
                  <c:v>7.37967</c:v>
                </c:pt>
                <c:pt idx="3113">
                  <c:v>4.5819000000000001</c:v>
                </c:pt>
                <c:pt idx="3114">
                  <c:v>4.69876</c:v>
                </c:pt>
                <c:pt idx="3115">
                  <c:v>2.6814399999999998</c:v>
                </c:pt>
                <c:pt idx="3116">
                  <c:v>7.3439199999999998</c:v>
                </c:pt>
                <c:pt idx="3117">
                  <c:v>1.8151900000000001</c:v>
                </c:pt>
                <c:pt idx="3118">
                  <c:v>2.90327</c:v>
                </c:pt>
                <c:pt idx="3119">
                  <c:v>3.2987099999999998</c:v>
                </c:pt>
                <c:pt idx="3120">
                  <c:v>3.41425</c:v>
                </c:pt>
                <c:pt idx="3121">
                  <c:v>2.8044099999999998</c:v>
                </c:pt>
                <c:pt idx="3122">
                  <c:v>6.8369200000000001</c:v>
                </c:pt>
                <c:pt idx="3123">
                  <c:v>5.7087000000000003</c:v>
                </c:pt>
                <c:pt idx="3124">
                  <c:v>5.9751000000000003</c:v>
                </c:pt>
                <c:pt idx="3125">
                  <c:v>6.6805500000000002</c:v>
                </c:pt>
                <c:pt idx="3126">
                  <c:v>5.2856899999999998</c:v>
                </c:pt>
                <c:pt idx="3127">
                  <c:v>7.1555200000000001</c:v>
                </c:pt>
                <c:pt idx="3128">
                  <c:v>2.2858800000000001</c:v>
                </c:pt>
                <c:pt idx="3129">
                  <c:v>4.7108400000000001</c:v>
                </c:pt>
                <c:pt idx="3130">
                  <c:v>3.2856700000000001</c:v>
                </c:pt>
                <c:pt idx="3131">
                  <c:v>4.2455499999999997</c:v>
                </c:pt>
                <c:pt idx="3132">
                  <c:v>9.8554300000000001</c:v>
                </c:pt>
                <c:pt idx="3133">
                  <c:v>2.5666600000000002</c:v>
                </c:pt>
                <c:pt idx="3134">
                  <c:v>5.8610499999999996</c:v>
                </c:pt>
                <c:pt idx="3135">
                  <c:v>4.8790699999999996</c:v>
                </c:pt>
                <c:pt idx="3136">
                  <c:v>3.1310600000000002</c:v>
                </c:pt>
                <c:pt idx="3137">
                  <c:v>7.5180400000000001</c:v>
                </c:pt>
                <c:pt idx="3138">
                  <c:v>3.4866100000000002</c:v>
                </c:pt>
                <c:pt idx="3139">
                  <c:v>5.4668200000000002</c:v>
                </c:pt>
                <c:pt idx="3140">
                  <c:v>3.21549</c:v>
                </c:pt>
                <c:pt idx="3141">
                  <c:v>4.5985399999999998</c:v>
                </c:pt>
                <c:pt idx="3142">
                  <c:v>4.8768500000000001</c:v>
                </c:pt>
                <c:pt idx="3143">
                  <c:v>7.3866699999999996</c:v>
                </c:pt>
                <c:pt idx="3144">
                  <c:v>10.11562</c:v>
                </c:pt>
                <c:pt idx="3145">
                  <c:v>2.3449</c:v>
                </c:pt>
                <c:pt idx="3146">
                  <c:v>3.87324</c:v>
                </c:pt>
                <c:pt idx="3147">
                  <c:v>5.9314999999999998</c:v>
                </c:pt>
                <c:pt idx="3148">
                  <c:v>4.0775499999999996</c:v>
                </c:pt>
                <c:pt idx="3149">
                  <c:v>5.4557200000000003</c:v>
                </c:pt>
                <c:pt idx="3150">
                  <c:v>6.1668799999999999</c:v>
                </c:pt>
                <c:pt idx="3151">
                  <c:v>4.1426400000000001</c:v>
                </c:pt>
                <c:pt idx="3152">
                  <c:v>7.4904999999999999</c:v>
                </c:pt>
                <c:pt idx="3153">
                  <c:v>6.4223499999999998</c:v>
                </c:pt>
                <c:pt idx="3154">
                  <c:v>6.4167699999999996</c:v>
                </c:pt>
                <c:pt idx="3155">
                  <c:v>3.0041099999999998</c:v>
                </c:pt>
                <c:pt idx="3156">
                  <c:v>7.0924500000000004</c:v>
                </c:pt>
                <c:pt idx="3157">
                  <c:v>5.2475800000000001</c:v>
                </c:pt>
                <c:pt idx="3158">
                  <c:v>2.9762</c:v>
                </c:pt>
                <c:pt idx="3159">
                  <c:v>6.7741699999999998</c:v>
                </c:pt>
                <c:pt idx="3160">
                  <c:v>4.5059300000000002</c:v>
                </c:pt>
                <c:pt idx="3161">
                  <c:v>5.7073600000000004</c:v>
                </c:pt>
                <c:pt idx="3162">
                  <c:v>9.6776900000000001</c:v>
                </c:pt>
                <c:pt idx="3163">
                  <c:v>4.1298300000000001</c:v>
                </c:pt>
                <c:pt idx="3164">
                  <c:v>5.9615200000000002</c:v>
                </c:pt>
                <c:pt idx="3165">
                  <c:v>8.0945099999999996</c:v>
                </c:pt>
                <c:pt idx="3166">
                  <c:v>7.2450299999999999</c:v>
                </c:pt>
                <c:pt idx="3167">
                  <c:v>7.54413</c:v>
                </c:pt>
                <c:pt idx="3168">
                  <c:v>4.7965299999999997</c:v>
                </c:pt>
                <c:pt idx="3169">
                  <c:v>5.1891499999999997</c:v>
                </c:pt>
                <c:pt idx="3170">
                  <c:v>3.7128100000000002</c:v>
                </c:pt>
                <c:pt idx="3171">
                  <c:v>8.3105700000000002</c:v>
                </c:pt>
                <c:pt idx="3172">
                  <c:v>7.2943499999999997</c:v>
                </c:pt>
                <c:pt idx="3173">
                  <c:v>5.3110499999999998</c:v>
                </c:pt>
                <c:pt idx="3174">
                  <c:v>5.1050700000000004</c:v>
                </c:pt>
                <c:pt idx="3175">
                  <c:v>4.3609400000000003</c:v>
                </c:pt>
                <c:pt idx="3176">
                  <c:v>5.9934799999999999</c:v>
                </c:pt>
                <c:pt idx="3177">
                  <c:v>3.48583</c:v>
                </c:pt>
                <c:pt idx="3178">
                  <c:v>4.01898</c:v>
                </c:pt>
                <c:pt idx="3179">
                  <c:v>2.89066</c:v>
                </c:pt>
                <c:pt idx="3180">
                  <c:v>8.7308699999999995</c:v>
                </c:pt>
                <c:pt idx="3181">
                  <c:v>4.6391</c:v>
                </c:pt>
                <c:pt idx="3182">
                  <c:v>4.6539999999999999</c:v>
                </c:pt>
                <c:pt idx="3183">
                  <c:v>4.5886500000000003</c:v>
                </c:pt>
                <c:pt idx="3184">
                  <c:v>4.94909</c:v>
                </c:pt>
                <c:pt idx="3185">
                  <c:v>6.4321200000000003</c:v>
                </c:pt>
                <c:pt idx="3186">
                  <c:v>1.7998000000000001</c:v>
                </c:pt>
                <c:pt idx="3187">
                  <c:v>6.0903200000000002</c:v>
                </c:pt>
                <c:pt idx="3188">
                  <c:v>2.2969300000000001</c:v>
                </c:pt>
                <c:pt idx="3189">
                  <c:v>6.4370099999999999</c:v>
                </c:pt>
                <c:pt idx="3190">
                  <c:v>8.0372299999999992</c:v>
                </c:pt>
                <c:pt idx="3191">
                  <c:v>8.85548</c:v>
                </c:pt>
                <c:pt idx="3192">
                  <c:v>5.1375400000000004</c:v>
                </c:pt>
                <c:pt idx="3193">
                  <c:v>5.6920500000000001</c:v>
                </c:pt>
                <c:pt idx="3194">
                  <c:v>3.5394299999999999</c:v>
                </c:pt>
                <c:pt idx="3195">
                  <c:v>4.4301000000000004</c:v>
                </c:pt>
                <c:pt idx="3196">
                  <c:v>2.3495200000000001</c:v>
                </c:pt>
                <c:pt idx="3197">
                  <c:v>6.5848800000000001</c:v>
                </c:pt>
                <c:pt idx="3198">
                  <c:v>8.3485600000000009</c:v>
                </c:pt>
                <c:pt idx="3199">
                  <c:v>5.75305</c:v>
                </c:pt>
                <c:pt idx="3200">
                  <c:v>6.7121599999999999</c:v>
                </c:pt>
                <c:pt idx="3201">
                  <c:v>6.8360099999999999</c:v>
                </c:pt>
                <c:pt idx="3202">
                  <c:v>5.8616000000000001</c:v>
                </c:pt>
                <c:pt idx="3203">
                  <c:v>4.8541999999999996</c:v>
                </c:pt>
                <c:pt idx="3204">
                  <c:v>4.7898399999999999</c:v>
                </c:pt>
                <c:pt idx="3205">
                  <c:v>3.3727800000000001</c:v>
                </c:pt>
                <c:pt idx="3206">
                  <c:v>5.1719799999999996</c:v>
                </c:pt>
                <c:pt idx="3207">
                  <c:v>6.8982400000000004</c:v>
                </c:pt>
                <c:pt idx="3208">
                  <c:v>5.4653900000000002</c:v>
                </c:pt>
                <c:pt idx="3209">
                  <c:v>8.6548499999999997</c:v>
                </c:pt>
                <c:pt idx="3210">
                  <c:v>5.4358700000000004</c:v>
                </c:pt>
                <c:pt idx="3211">
                  <c:v>4.7326899999999998</c:v>
                </c:pt>
                <c:pt idx="3212">
                  <c:v>7.2977600000000002</c:v>
                </c:pt>
                <c:pt idx="3213">
                  <c:v>6.7670599999999999</c:v>
                </c:pt>
                <c:pt idx="3214">
                  <c:v>5.0450999999999997</c:v>
                </c:pt>
                <c:pt idx="3215">
                  <c:v>5.7453099999999999</c:v>
                </c:pt>
                <c:pt idx="3216">
                  <c:v>2.4383400000000002</c:v>
                </c:pt>
                <c:pt idx="3217">
                  <c:v>5.7452699999999997</c:v>
                </c:pt>
                <c:pt idx="3218">
                  <c:v>9.5516799999999993</c:v>
                </c:pt>
                <c:pt idx="3219">
                  <c:v>2.1990099999999999</c:v>
                </c:pt>
                <c:pt idx="3220">
                  <c:v>8.1176600000000008</c:v>
                </c:pt>
                <c:pt idx="3221">
                  <c:v>7.2112800000000004</c:v>
                </c:pt>
                <c:pt idx="3222">
                  <c:v>7.4553099999999999</c:v>
                </c:pt>
                <c:pt idx="3223">
                  <c:v>2.5374300000000001</c:v>
                </c:pt>
                <c:pt idx="3224">
                  <c:v>8.7871900000000007</c:v>
                </c:pt>
                <c:pt idx="3225">
                  <c:v>2.32117</c:v>
                </c:pt>
                <c:pt idx="3226">
                  <c:v>2.72384</c:v>
                </c:pt>
                <c:pt idx="3227">
                  <c:v>6.1698000000000004</c:v>
                </c:pt>
                <c:pt idx="3228">
                  <c:v>4.7022300000000001</c:v>
                </c:pt>
                <c:pt idx="3229">
                  <c:v>3.0007799999999998</c:v>
                </c:pt>
                <c:pt idx="3230">
                  <c:v>3.9335200000000001</c:v>
                </c:pt>
                <c:pt idx="3231">
                  <c:v>4.8135399999999997</c:v>
                </c:pt>
                <c:pt idx="3232">
                  <c:v>3.3706900000000002</c:v>
                </c:pt>
                <c:pt idx="3233">
                  <c:v>4.4477500000000001</c:v>
                </c:pt>
                <c:pt idx="3234">
                  <c:v>5.5662900000000004</c:v>
                </c:pt>
                <c:pt idx="3235">
                  <c:v>6.5849500000000001</c:v>
                </c:pt>
                <c:pt idx="3236">
                  <c:v>8.5993600000000008</c:v>
                </c:pt>
                <c:pt idx="3237">
                  <c:v>3.3226399999999998</c:v>
                </c:pt>
                <c:pt idx="3238">
                  <c:v>6.4698000000000002</c:v>
                </c:pt>
                <c:pt idx="3239">
                  <c:v>5.8270799999999996</c:v>
                </c:pt>
                <c:pt idx="3240">
                  <c:v>7.1922899999999998</c:v>
                </c:pt>
                <c:pt idx="3241">
                  <c:v>2.8272400000000002</c:v>
                </c:pt>
                <c:pt idx="3242">
                  <c:v>3.0699900000000002</c:v>
                </c:pt>
                <c:pt idx="3243">
                  <c:v>10.196009999999999</c:v>
                </c:pt>
                <c:pt idx="3244">
                  <c:v>4.3910900000000002</c:v>
                </c:pt>
                <c:pt idx="3245">
                  <c:v>5.2639100000000001</c:v>
                </c:pt>
                <c:pt idx="3246">
                  <c:v>8.2692200000000007</c:v>
                </c:pt>
                <c:pt idx="3247">
                  <c:v>6.0754299999999999</c:v>
                </c:pt>
                <c:pt idx="3248">
                  <c:v>6.0368599999999999</c:v>
                </c:pt>
                <c:pt idx="3249">
                  <c:v>5.3739299999999997</c:v>
                </c:pt>
                <c:pt idx="3250">
                  <c:v>6.1720199999999998</c:v>
                </c:pt>
                <c:pt idx="3251">
                  <c:v>7.1983300000000003</c:v>
                </c:pt>
                <c:pt idx="3252">
                  <c:v>5.5811200000000003</c:v>
                </c:pt>
                <c:pt idx="3253">
                  <c:v>3.7566299999999999</c:v>
                </c:pt>
                <c:pt idx="3254">
                  <c:v>9.2296300000000002</c:v>
                </c:pt>
                <c:pt idx="3255">
                  <c:v>7.1257999999999999</c:v>
                </c:pt>
                <c:pt idx="3256">
                  <c:v>4.0745399999999998</c:v>
                </c:pt>
                <c:pt idx="3257">
                  <c:v>5.2996699999999999</c:v>
                </c:pt>
                <c:pt idx="3258">
                  <c:v>3.3936299999999999</c:v>
                </c:pt>
                <c:pt idx="3259">
                  <c:v>4.2204199999999998</c:v>
                </c:pt>
                <c:pt idx="3260">
                  <c:v>3.1646700000000001</c:v>
                </c:pt>
                <c:pt idx="3261">
                  <c:v>6.7529500000000002</c:v>
                </c:pt>
                <c:pt idx="3262">
                  <c:v>5.9730800000000004</c:v>
                </c:pt>
                <c:pt idx="3263">
                  <c:v>6.4397200000000003</c:v>
                </c:pt>
                <c:pt idx="3264">
                  <c:v>3.6679400000000002</c:v>
                </c:pt>
                <c:pt idx="3265">
                  <c:v>7.0046799999999996</c:v>
                </c:pt>
                <c:pt idx="3266">
                  <c:v>4.0747499999999999</c:v>
                </c:pt>
                <c:pt idx="3267">
                  <c:v>4.4287000000000001</c:v>
                </c:pt>
                <c:pt idx="3268">
                  <c:v>4.1499899999999998</c:v>
                </c:pt>
                <c:pt idx="3269">
                  <c:v>4.3642700000000003</c:v>
                </c:pt>
                <c:pt idx="3270">
                  <c:v>8.0395199999999996</c:v>
                </c:pt>
                <c:pt idx="3271">
                  <c:v>6.64337</c:v>
                </c:pt>
                <c:pt idx="3272">
                  <c:v>6.1992599999999998</c:v>
                </c:pt>
                <c:pt idx="3273">
                  <c:v>6.14581</c:v>
                </c:pt>
                <c:pt idx="3274">
                  <c:v>4.1529400000000001</c:v>
                </c:pt>
                <c:pt idx="3275">
                  <c:v>5.6916200000000003</c:v>
                </c:pt>
                <c:pt idx="3276">
                  <c:v>5.1307700000000001</c:v>
                </c:pt>
                <c:pt idx="3277">
                  <c:v>4.9653099999999997</c:v>
                </c:pt>
                <c:pt idx="3278">
                  <c:v>6.8994400000000002</c:v>
                </c:pt>
                <c:pt idx="3279">
                  <c:v>10.928459999999999</c:v>
                </c:pt>
                <c:pt idx="3280">
                  <c:v>3.3532500000000001</c:v>
                </c:pt>
                <c:pt idx="3281">
                  <c:v>2.9668399999999999</c:v>
                </c:pt>
                <c:pt idx="3282">
                  <c:v>8.3715299999999999</c:v>
                </c:pt>
                <c:pt idx="3283">
                  <c:v>7.4135900000000001</c:v>
                </c:pt>
                <c:pt idx="3284">
                  <c:v>6.2827400000000004</c:v>
                </c:pt>
                <c:pt idx="3285">
                  <c:v>6.8256600000000001</c:v>
                </c:pt>
                <c:pt idx="3286">
                  <c:v>3.4675699999999998</c:v>
                </c:pt>
                <c:pt idx="3287">
                  <c:v>8.0626200000000008</c:v>
                </c:pt>
                <c:pt idx="3288">
                  <c:v>6.7551699999999997</c:v>
                </c:pt>
                <c:pt idx="3289">
                  <c:v>3.81663</c:v>
                </c:pt>
                <c:pt idx="3290">
                  <c:v>5.5205000000000002</c:v>
                </c:pt>
                <c:pt idx="3291">
                  <c:v>5.2510700000000003</c:v>
                </c:pt>
                <c:pt idx="3292">
                  <c:v>3.81942</c:v>
                </c:pt>
                <c:pt idx="3293">
                  <c:v>2.4432999999999998</c:v>
                </c:pt>
                <c:pt idx="3294">
                  <c:v>7.6414799999999996</c:v>
                </c:pt>
                <c:pt idx="3295">
                  <c:v>6.1063000000000001</c:v>
                </c:pt>
                <c:pt idx="3296">
                  <c:v>4.6733099999999999</c:v>
                </c:pt>
                <c:pt idx="3297">
                  <c:v>6.6036599999999996</c:v>
                </c:pt>
                <c:pt idx="3298">
                  <c:v>5.3287100000000001</c:v>
                </c:pt>
                <c:pt idx="3299">
                  <c:v>7.77942</c:v>
                </c:pt>
                <c:pt idx="3300">
                  <c:v>8.7778500000000008</c:v>
                </c:pt>
                <c:pt idx="3301">
                  <c:v>2.9538700000000002</c:v>
                </c:pt>
                <c:pt idx="3302">
                  <c:v>7.5003000000000002</c:v>
                </c:pt>
                <c:pt idx="3303">
                  <c:v>7.2676100000000003</c:v>
                </c:pt>
                <c:pt idx="3304">
                  <c:v>4.96319</c:v>
                </c:pt>
                <c:pt idx="3305">
                  <c:v>2.9086599999999998</c:v>
                </c:pt>
                <c:pt idx="3306">
                  <c:v>4.5673000000000004</c:v>
                </c:pt>
                <c:pt idx="3307">
                  <c:v>2.8534299999999999</c:v>
                </c:pt>
                <c:pt idx="3308">
                  <c:v>4.8513099999999998</c:v>
                </c:pt>
                <c:pt idx="3309">
                  <c:v>8.4289199999999997</c:v>
                </c:pt>
                <c:pt idx="3310">
                  <c:v>4.12338</c:v>
                </c:pt>
                <c:pt idx="3311">
                  <c:v>4.21807</c:v>
                </c:pt>
                <c:pt idx="3312">
                  <c:v>6.71183</c:v>
                </c:pt>
                <c:pt idx="3313">
                  <c:v>6.7365000000000004</c:v>
                </c:pt>
                <c:pt idx="3314">
                  <c:v>4.9409799999999997</c:v>
                </c:pt>
                <c:pt idx="3315">
                  <c:v>4.7488299999999999</c:v>
                </c:pt>
                <c:pt idx="3316">
                  <c:v>7.0534800000000004</c:v>
                </c:pt>
                <c:pt idx="3317">
                  <c:v>5.4325999999999999</c:v>
                </c:pt>
                <c:pt idx="3318">
                  <c:v>6.2048199999999998</c:v>
                </c:pt>
                <c:pt idx="3319">
                  <c:v>4.7450400000000004</c:v>
                </c:pt>
                <c:pt idx="3320">
                  <c:v>3.6953999999999998</c:v>
                </c:pt>
                <c:pt idx="3321">
                  <c:v>3.22356</c:v>
                </c:pt>
                <c:pt idx="3322">
                  <c:v>7.8715200000000003</c:v>
                </c:pt>
                <c:pt idx="3323">
                  <c:v>5.8160999999999996</c:v>
                </c:pt>
                <c:pt idx="3324">
                  <c:v>7.8887</c:v>
                </c:pt>
                <c:pt idx="3325">
                  <c:v>9.4052799999999994</c:v>
                </c:pt>
                <c:pt idx="3326">
                  <c:v>6.6587100000000001</c:v>
                </c:pt>
                <c:pt idx="3327">
                  <c:v>9.0589999999999993</c:v>
                </c:pt>
                <c:pt idx="3328">
                  <c:v>6.1480699999999997</c:v>
                </c:pt>
                <c:pt idx="3329">
                  <c:v>2.0764100000000001</c:v>
                </c:pt>
                <c:pt idx="3330">
                  <c:v>3.3130000000000002</c:v>
                </c:pt>
                <c:pt idx="3331">
                  <c:v>4.3270999999999997</c:v>
                </c:pt>
                <c:pt idx="3332">
                  <c:v>5.9257900000000001</c:v>
                </c:pt>
                <c:pt idx="3333">
                  <c:v>4.6734799999999996</c:v>
                </c:pt>
                <c:pt idx="3334">
                  <c:v>4.8868400000000003</c:v>
                </c:pt>
                <c:pt idx="3335">
                  <c:v>2.88402</c:v>
                </c:pt>
                <c:pt idx="3336">
                  <c:v>7.6077899999999996</c:v>
                </c:pt>
                <c:pt idx="3337">
                  <c:v>4.3565300000000002</c:v>
                </c:pt>
                <c:pt idx="3338">
                  <c:v>4.9285500000000004</c:v>
                </c:pt>
                <c:pt idx="3339">
                  <c:v>3.1958899999999999</c:v>
                </c:pt>
                <c:pt idx="3340">
                  <c:v>5.6699799999999998</c:v>
                </c:pt>
                <c:pt idx="3341">
                  <c:v>3.2280600000000002</c:v>
                </c:pt>
                <c:pt idx="3342">
                  <c:v>4.1157500000000002</c:v>
                </c:pt>
                <c:pt idx="3343">
                  <c:v>5.4854599999999998</c:v>
                </c:pt>
                <c:pt idx="3344">
                  <c:v>3.2608199999999998</c:v>
                </c:pt>
                <c:pt idx="3345">
                  <c:v>4.8686800000000003</c:v>
                </c:pt>
                <c:pt idx="3346">
                  <c:v>7.9829800000000004</c:v>
                </c:pt>
                <c:pt idx="3347">
                  <c:v>6.3429599999999997</c:v>
                </c:pt>
                <c:pt idx="3348">
                  <c:v>4.1411300000000004</c:v>
                </c:pt>
                <c:pt idx="3349">
                  <c:v>4.3389499999999996</c:v>
                </c:pt>
                <c:pt idx="3350">
                  <c:v>7.7229200000000002</c:v>
                </c:pt>
                <c:pt idx="3351">
                  <c:v>7.6640899999999998</c:v>
                </c:pt>
                <c:pt idx="3352">
                  <c:v>5.1404300000000003</c:v>
                </c:pt>
                <c:pt idx="3353">
                  <c:v>3.00116</c:v>
                </c:pt>
                <c:pt idx="3354">
                  <c:v>6.6692</c:v>
                </c:pt>
                <c:pt idx="3355">
                  <c:v>2.2589100000000002</c:v>
                </c:pt>
                <c:pt idx="3356">
                  <c:v>5.3483900000000002</c:v>
                </c:pt>
                <c:pt idx="3357">
                  <c:v>3.99099</c:v>
                </c:pt>
                <c:pt idx="3358">
                  <c:v>3.1373899999999999</c:v>
                </c:pt>
                <c:pt idx="3359">
                  <c:v>4.8523500000000004</c:v>
                </c:pt>
                <c:pt idx="3360">
                  <c:v>2.0566800000000001</c:v>
                </c:pt>
                <c:pt idx="3361">
                  <c:v>4.4437800000000003</c:v>
                </c:pt>
                <c:pt idx="3362">
                  <c:v>2.8973200000000001</c:v>
                </c:pt>
                <c:pt idx="3363">
                  <c:v>4.9079899999999999</c:v>
                </c:pt>
                <c:pt idx="3364">
                  <c:v>4.9774799999999999</c:v>
                </c:pt>
                <c:pt idx="3365">
                  <c:v>3.0591499999999998</c:v>
                </c:pt>
                <c:pt idx="3366">
                  <c:v>5.6263100000000001</c:v>
                </c:pt>
                <c:pt idx="3367">
                  <c:v>4.3790899999999997</c:v>
                </c:pt>
                <c:pt idx="3368">
                  <c:v>3.4083700000000001</c:v>
                </c:pt>
                <c:pt idx="3369">
                  <c:v>3.1468699999999998</c:v>
                </c:pt>
                <c:pt idx="3370">
                  <c:v>8.0793499999999998</c:v>
                </c:pt>
                <c:pt idx="3371">
                  <c:v>7.03233</c:v>
                </c:pt>
                <c:pt idx="3372">
                  <c:v>5.2103000000000002</c:v>
                </c:pt>
                <c:pt idx="3373">
                  <c:v>4.5718800000000002</c:v>
                </c:pt>
                <c:pt idx="3374">
                  <c:v>6.65177</c:v>
                </c:pt>
                <c:pt idx="3375">
                  <c:v>8.8408099999999994</c:v>
                </c:pt>
                <c:pt idx="3376">
                  <c:v>7.8369799999999996</c:v>
                </c:pt>
                <c:pt idx="3377">
                  <c:v>7.8369799999999996</c:v>
                </c:pt>
                <c:pt idx="3378">
                  <c:v>2.7226599999999999</c:v>
                </c:pt>
                <c:pt idx="3379">
                  <c:v>2.6974300000000002</c:v>
                </c:pt>
                <c:pt idx="3380">
                  <c:v>5.9251500000000004</c:v>
                </c:pt>
                <c:pt idx="3381">
                  <c:v>6.96244</c:v>
                </c:pt>
                <c:pt idx="3382">
                  <c:v>9.93384</c:v>
                </c:pt>
                <c:pt idx="3383">
                  <c:v>11.081950000000001</c:v>
                </c:pt>
                <c:pt idx="3384">
                  <c:v>5.7910399999999997</c:v>
                </c:pt>
                <c:pt idx="3385">
                  <c:v>8.0237499999999997</c:v>
                </c:pt>
                <c:pt idx="3386">
                  <c:v>6.1874799999999999</c:v>
                </c:pt>
                <c:pt idx="3387">
                  <c:v>7.5757199999999996</c:v>
                </c:pt>
                <c:pt idx="3388">
                  <c:v>7.4330699999999998</c:v>
                </c:pt>
                <c:pt idx="3389">
                  <c:v>1.9903999999999999</c:v>
                </c:pt>
                <c:pt idx="3390">
                  <c:v>5.8748399999999998</c:v>
                </c:pt>
                <c:pt idx="3391">
                  <c:v>6.0368000000000004</c:v>
                </c:pt>
                <c:pt idx="3392">
                  <c:v>7.36172</c:v>
                </c:pt>
                <c:pt idx="3393">
                  <c:v>6.4601300000000004</c:v>
                </c:pt>
                <c:pt idx="3394">
                  <c:v>5.4092900000000004</c:v>
                </c:pt>
                <c:pt idx="3395">
                  <c:v>6.6746299999999996</c:v>
                </c:pt>
                <c:pt idx="3396">
                  <c:v>7.6221300000000003</c:v>
                </c:pt>
                <c:pt idx="3397">
                  <c:v>3.5203799999999998</c:v>
                </c:pt>
                <c:pt idx="3398">
                  <c:v>6.7822500000000003</c:v>
                </c:pt>
                <c:pt idx="3399">
                  <c:v>8.0457099999999997</c:v>
                </c:pt>
                <c:pt idx="3400">
                  <c:v>7.1896000000000004</c:v>
                </c:pt>
                <c:pt idx="3401">
                  <c:v>4.6623299999999999</c:v>
                </c:pt>
                <c:pt idx="3402">
                  <c:v>5.6723499999999998</c:v>
                </c:pt>
                <c:pt idx="3403">
                  <c:v>6.0893300000000004</c:v>
                </c:pt>
                <c:pt idx="3404">
                  <c:v>7.4361499999999996</c:v>
                </c:pt>
                <c:pt idx="3405">
                  <c:v>6.9206700000000003</c:v>
                </c:pt>
                <c:pt idx="3406">
                  <c:v>9.1891099999999994</c:v>
                </c:pt>
                <c:pt idx="3407">
                  <c:v>7.2188699999999999</c:v>
                </c:pt>
                <c:pt idx="3408">
                  <c:v>1.94689</c:v>
                </c:pt>
                <c:pt idx="3409">
                  <c:v>6.4482299999999997</c:v>
                </c:pt>
                <c:pt idx="3410">
                  <c:v>8.7845999999999993</c:v>
                </c:pt>
                <c:pt idx="3411">
                  <c:v>3.4727999999999999</c:v>
                </c:pt>
                <c:pt idx="3412">
                  <c:v>4.7328200000000002</c:v>
                </c:pt>
                <c:pt idx="3413">
                  <c:v>3.6999499999999999</c:v>
                </c:pt>
                <c:pt idx="3414">
                  <c:v>9.9982199999999999</c:v>
                </c:pt>
                <c:pt idx="3415">
                  <c:v>4.7898399999999999</c:v>
                </c:pt>
                <c:pt idx="3416">
                  <c:v>2.4225599999999998</c:v>
                </c:pt>
                <c:pt idx="3417">
                  <c:v>5.8480400000000001</c:v>
                </c:pt>
                <c:pt idx="3418">
                  <c:v>4.1649900000000004</c:v>
                </c:pt>
                <c:pt idx="3419">
                  <c:v>5.9382599999999996</c:v>
                </c:pt>
                <c:pt idx="3420">
                  <c:v>9.6853899999999999</c:v>
                </c:pt>
                <c:pt idx="3421">
                  <c:v>6.0998099999999997</c:v>
                </c:pt>
                <c:pt idx="3422">
                  <c:v>4.31996</c:v>
                </c:pt>
                <c:pt idx="3423">
                  <c:v>6.0837700000000003</c:v>
                </c:pt>
                <c:pt idx="3424">
                  <c:v>5.3420500000000004</c:v>
                </c:pt>
                <c:pt idx="3425">
                  <c:v>5.8089000000000004</c:v>
                </c:pt>
                <c:pt idx="3426">
                  <c:v>7.7485600000000003</c:v>
                </c:pt>
                <c:pt idx="3427">
                  <c:v>5.1533899999999999</c:v>
                </c:pt>
                <c:pt idx="3428">
                  <c:v>6.5045999999999999</c:v>
                </c:pt>
                <c:pt idx="3429">
                  <c:v>8.5584500000000006</c:v>
                </c:pt>
                <c:pt idx="3430">
                  <c:v>5.7396900000000004</c:v>
                </c:pt>
                <c:pt idx="3431">
                  <c:v>5.9448999999999996</c:v>
                </c:pt>
                <c:pt idx="3432">
                  <c:v>2.3302399999999999</c:v>
                </c:pt>
                <c:pt idx="3433">
                  <c:v>6.4358899999999997</c:v>
                </c:pt>
                <c:pt idx="3434">
                  <c:v>3.0846</c:v>
                </c:pt>
                <c:pt idx="3435">
                  <c:v>2.8437100000000002</c:v>
                </c:pt>
                <c:pt idx="3436">
                  <c:v>4.8998699999999999</c:v>
                </c:pt>
                <c:pt idx="3437">
                  <c:v>4.2063499999999996</c:v>
                </c:pt>
                <c:pt idx="3438">
                  <c:v>6.89933</c:v>
                </c:pt>
                <c:pt idx="3439">
                  <c:v>8.6524999999999999</c:v>
                </c:pt>
                <c:pt idx="3440">
                  <c:v>6.3534499999999996</c:v>
                </c:pt>
                <c:pt idx="3441">
                  <c:v>8.3864099999999997</c:v>
                </c:pt>
                <c:pt idx="3442">
                  <c:v>6.2676100000000003</c:v>
                </c:pt>
                <c:pt idx="3443">
                  <c:v>4.8991899999999999</c:v>
                </c:pt>
                <c:pt idx="3444">
                  <c:v>4.9129300000000002</c:v>
                </c:pt>
                <c:pt idx="3445">
                  <c:v>5.4772600000000002</c:v>
                </c:pt>
                <c:pt idx="3446">
                  <c:v>5.9714200000000002</c:v>
                </c:pt>
                <c:pt idx="3447">
                  <c:v>4.9321099999999998</c:v>
                </c:pt>
                <c:pt idx="3448">
                  <c:v>5.7380500000000003</c:v>
                </c:pt>
                <c:pt idx="3449">
                  <c:v>2.54352</c:v>
                </c:pt>
                <c:pt idx="3450">
                  <c:v>5.6060699999999999</c:v>
                </c:pt>
                <c:pt idx="3451">
                  <c:v>7.6972500000000004</c:v>
                </c:pt>
                <c:pt idx="3452">
                  <c:v>7.0071000000000003</c:v>
                </c:pt>
                <c:pt idx="3453">
                  <c:v>8.0044000000000004</c:v>
                </c:pt>
                <c:pt idx="3454">
                  <c:v>2.8931</c:v>
                </c:pt>
                <c:pt idx="3455">
                  <c:v>2.2750400000000002</c:v>
                </c:pt>
                <c:pt idx="3456">
                  <c:v>2.0141200000000001</c:v>
                </c:pt>
                <c:pt idx="3457">
                  <c:v>7.0600100000000001</c:v>
                </c:pt>
                <c:pt idx="3458">
                  <c:v>2.9153099999999998</c:v>
                </c:pt>
                <c:pt idx="3459">
                  <c:v>5.8655900000000001</c:v>
                </c:pt>
                <c:pt idx="3460">
                  <c:v>2.1097100000000002</c:v>
                </c:pt>
                <c:pt idx="3461">
                  <c:v>3.7098</c:v>
                </c:pt>
                <c:pt idx="3462">
                  <c:v>4.0975999999999999</c:v>
                </c:pt>
                <c:pt idx="3463">
                  <c:v>2.9885999999999999</c:v>
                </c:pt>
                <c:pt idx="3464">
                  <c:v>8.2801600000000004</c:v>
                </c:pt>
                <c:pt idx="3465">
                  <c:v>2.5131700000000001</c:v>
                </c:pt>
                <c:pt idx="3466">
                  <c:v>2.5778400000000001</c:v>
                </c:pt>
                <c:pt idx="3467">
                  <c:v>2.3953600000000002</c:v>
                </c:pt>
                <c:pt idx="3468">
                  <c:v>3.5948799999999999</c:v>
                </c:pt>
                <c:pt idx="3469">
                  <c:v>3.17916</c:v>
                </c:pt>
                <c:pt idx="3470">
                  <c:v>8.2120200000000008</c:v>
                </c:pt>
                <c:pt idx="3471">
                  <c:v>5.82104</c:v>
                </c:pt>
                <c:pt idx="3472">
                  <c:v>6.2485499999999998</c:v>
                </c:pt>
                <c:pt idx="3473">
                  <c:v>6.2410899999999998</c:v>
                </c:pt>
                <c:pt idx="3474">
                  <c:v>5.8163499999999999</c:v>
                </c:pt>
                <c:pt idx="3475">
                  <c:v>5.4756299999999998</c:v>
                </c:pt>
                <c:pt idx="3476">
                  <c:v>5.2364800000000002</c:v>
                </c:pt>
                <c:pt idx="3477">
                  <c:v>6.0744199999999999</c:v>
                </c:pt>
                <c:pt idx="3478">
                  <c:v>7.62141</c:v>
                </c:pt>
                <c:pt idx="3479">
                  <c:v>7.83033</c:v>
                </c:pt>
                <c:pt idx="3480">
                  <c:v>2.0335200000000002</c:v>
                </c:pt>
                <c:pt idx="3481">
                  <c:v>3.1382699999999999</c:v>
                </c:pt>
                <c:pt idx="3482">
                  <c:v>2.1186400000000001</c:v>
                </c:pt>
                <c:pt idx="3483">
                  <c:v>5.7592600000000003</c:v>
                </c:pt>
                <c:pt idx="3484">
                  <c:v>6.5118999999999998</c:v>
                </c:pt>
                <c:pt idx="3485">
                  <c:v>6.3266299999999998</c:v>
                </c:pt>
                <c:pt idx="3486">
                  <c:v>4.0608399999999998</c:v>
                </c:pt>
                <c:pt idx="3487">
                  <c:v>9.7277199999999997</c:v>
                </c:pt>
                <c:pt idx="3488">
                  <c:v>8.3066999999999993</c:v>
                </c:pt>
                <c:pt idx="3489">
                  <c:v>6.7874299999999996</c:v>
                </c:pt>
                <c:pt idx="3490">
                  <c:v>3.6664500000000002</c:v>
                </c:pt>
                <c:pt idx="3491">
                  <c:v>5.2842200000000004</c:v>
                </c:pt>
                <c:pt idx="3492">
                  <c:v>5.3721300000000003</c:v>
                </c:pt>
                <c:pt idx="3493">
                  <c:v>7.3940299999999999</c:v>
                </c:pt>
                <c:pt idx="3494">
                  <c:v>7.1645099999999999</c:v>
                </c:pt>
                <c:pt idx="3495">
                  <c:v>6.9054399999999996</c:v>
                </c:pt>
                <c:pt idx="3496">
                  <c:v>2.6985000000000001</c:v>
                </c:pt>
                <c:pt idx="3497">
                  <c:v>5.2151800000000001</c:v>
                </c:pt>
                <c:pt idx="3498">
                  <c:v>6.7724200000000003</c:v>
                </c:pt>
                <c:pt idx="3499">
                  <c:v>7.31548</c:v>
                </c:pt>
                <c:pt idx="3500">
                  <c:v>4.4531400000000003</c:v>
                </c:pt>
                <c:pt idx="3501">
                  <c:v>6.3978000000000002</c:v>
                </c:pt>
                <c:pt idx="3502">
                  <c:v>4.1127399999999996</c:v>
                </c:pt>
                <c:pt idx="3503">
                  <c:v>6.4547600000000003</c:v>
                </c:pt>
                <c:pt idx="3504">
                  <c:v>7.8242900000000004</c:v>
                </c:pt>
                <c:pt idx="3505">
                  <c:v>6.4896399999999996</c:v>
                </c:pt>
                <c:pt idx="3506">
                  <c:v>5.7650399999999999</c:v>
                </c:pt>
                <c:pt idx="3507">
                  <c:v>3.45072</c:v>
                </c:pt>
                <c:pt idx="3508">
                  <c:v>4.8702500000000004</c:v>
                </c:pt>
                <c:pt idx="3509">
                  <c:v>6.9015399999999998</c:v>
                </c:pt>
                <c:pt idx="3510">
                  <c:v>5.3287100000000001</c:v>
                </c:pt>
                <c:pt idx="3511">
                  <c:v>7.2084099999999998</c:v>
                </c:pt>
                <c:pt idx="3512">
                  <c:v>3.5070600000000001</c:v>
                </c:pt>
                <c:pt idx="3513">
                  <c:v>7.5229699999999999</c:v>
                </c:pt>
                <c:pt idx="3514">
                  <c:v>6.1901200000000003</c:v>
                </c:pt>
                <c:pt idx="3515">
                  <c:v>7.1184900000000004</c:v>
                </c:pt>
                <c:pt idx="3516">
                  <c:v>4.1344599999999998</c:v>
                </c:pt>
                <c:pt idx="3517">
                  <c:v>4.7729200000000001</c:v>
                </c:pt>
                <c:pt idx="3518">
                  <c:v>8.5982599999999998</c:v>
                </c:pt>
                <c:pt idx="3519">
                  <c:v>7.5540200000000004</c:v>
                </c:pt>
                <c:pt idx="3520">
                  <c:v>5.5468500000000001</c:v>
                </c:pt>
                <c:pt idx="3521">
                  <c:v>3.65185</c:v>
                </c:pt>
                <c:pt idx="3522">
                  <c:v>3.6785199999999998</c:v>
                </c:pt>
                <c:pt idx="3523">
                  <c:v>8.1338799999999996</c:v>
                </c:pt>
                <c:pt idx="3524">
                  <c:v>3.8723299999999998</c:v>
                </c:pt>
                <c:pt idx="3525">
                  <c:v>6.7158199999999999</c:v>
                </c:pt>
                <c:pt idx="3526">
                  <c:v>6.5329800000000002</c:v>
                </c:pt>
                <c:pt idx="3527">
                  <c:v>5.7838200000000004</c:v>
                </c:pt>
                <c:pt idx="3528">
                  <c:v>5.4264900000000003</c:v>
                </c:pt>
                <c:pt idx="3529">
                  <c:v>5.1561700000000004</c:v>
                </c:pt>
                <c:pt idx="3530">
                  <c:v>2.9228900000000002</c:v>
                </c:pt>
                <c:pt idx="3531">
                  <c:v>2.2015899999999999</c:v>
                </c:pt>
                <c:pt idx="3532">
                  <c:v>9.4363299999999999</c:v>
                </c:pt>
                <c:pt idx="3533">
                  <c:v>3.7035800000000001</c:v>
                </c:pt>
                <c:pt idx="3534">
                  <c:v>2.5851799999999998</c:v>
                </c:pt>
                <c:pt idx="3535">
                  <c:v>7.2443799999999996</c:v>
                </c:pt>
                <c:pt idx="3536">
                  <c:v>7.98116</c:v>
                </c:pt>
                <c:pt idx="3537">
                  <c:v>11.80409</c:v>
                </c:pt>
                <c:pt idx="3538">
                  <c:v>7.29481</c:v>
                </c:pt>
                <c:pt idx="3539">
                  <c:v>3.4653100000000001</c:v>
                </c:pt>
                <c:pt idx="3540">
                  <c:v>2.9108299999999998</c:v>
                </c:pt>
                <c:pt idx="3541">
                  <c:v>3.7353000000000001</c:v>
                </c:pt>
                <c:pt idx="3542">
                  <c:v>1.91018</c:v>
                </c:pt>
                <c:pt idx="3543">
                  <c:v>3.0707499999999999</c:v>
                </c:pt>
                <c:pt idx="3544">
                  <c:v>8.33901</c:v>
                </c:pt>
                <c:pt idx="3545">
                  <c:v>10.07348</c:v>
                </c:pt>
                <c:pt idx="3546">
                  <c:v>5.3261200000000004</c:v>
                </c:pt>
                <c:pt idx="3547">
                  <c:v>7.2210000000000001</c:v>
                </c:pt>
                <c:pt idx="3548">
                  <c:v>6.33988</c:v>
                </c:pt>
                <c:pt idx="3549">
                  <c:v>8.2193299999999994</c:v>
                </c:pt>
                <c:pt idx="3550">
                  <c:v>5.5133700000000001</c:v>
                </c:pt>
                <c:pt idx="3551">
                  <c:v>5.4378799999999998</c:v>
                </c:pt>
                <c:pt idx="3552">
                  <c:v>1.8667899999999999</c:v>
                </c:pt>
                <c:pt idx="3553">
                  <c:v>9.7555899999999998</c:v>
                </c:pt>
                <c:pt idx="3554">
                  <c:v>4.1471600000000004</c:v>
                </c:pt>
                <c:pt idx="3555">
                  <c:v>9.0180699999999998</c:v>
                </c:pt>
                <c:pt idx="3556">
                  <c:v>5.5508800000000003</c:v>
                </c:pt>
                <c:pt idx="3557">
                  <c:v>2.0818300000000001</c:v>
                </c:pt>
                <c:pt idx="3558">
                  <c:v>2.5912099999999998</c:v>
                </c:pt>
                <c:pt idx="3559">
                  <c:v>2.4785900000000001</c:v>
                </c:pt>
                <c:pt idx="3560">
                  <c:v>3.7265999999999999</c:v>
                </c:pt>
                <c:pt idx="3561">
                  <c:v>3.1382699999999999</c:v>
                </c:pt>
                <c:pt idx="3562">
                  <c:v>6.3134899999999998</c:v>
                </c:pt>
                <c:pt idx="3563">
                  <c:v>6.7466499999999998</c:v>
                </c:pt>
                <c:pt idx="3564">
                  <c:v>7.7172999999999998</c:v>
                </c:pt>
                <c:pt idx="3565">
                  <c:v>3.2595399999999999</c:v>
                </c:pt>
                <c:pt idx="3566">
                  <c:v>4.4093900000000001</c:v>
                </c:pt>
                <c:pt idx="3567">
                  <c:v>8.6433400000000002</c:v>
                </c:pt>
                <c:pt idx="3568">
                  <c:v>5.2216100000000001</c:v>
                </c:pt>
                <c:pt idx="3569">
                  <c:v>3.3201700000000001</c:v>
                </c:pt>
                <c:pt idx="3570">
                  <c:v>8.1648300000000003</c:v>
                </c:pt>
                <c:pt idx="3571">
                  <c:v>9.2753200000000007</c:v>
                </c:pt>
                <c:pt idx="3572">
                  <c:v>4.4231499999999997</c:v>
                </c:pt>
                <c:pt idx="3573">
                  <c:v>4.4527299999999999</c:v>
                </c:pt>
                <c:pt idx="3574">
                  <c:v>4.8499600000000003</c:v>
                </c:pt>
                <c:pt idx="3575">
                  <c:v>5.0589000000000004</c:v>
                </c:pt>
                <c:pt idx="3576">
                  <c:v>5.8999300000000003</c:v>
                </c:pt>
                <c:pt idx="3577">
                  <c:v>4.1411300000000004</c:v>
                </c:pt>
                <c:pt idx="3578">
                  <c:v>2.3675999999999999</c:v>
                </c:pt>
                <c:pt idx="3579">
                  <c:v>6.9842599999999999</c:v>
                </c:pt>
                <c:pt idx="3580">
                  <c:v>11.3447</c:v>
                </c:pt>
                <c:pt idx="3581">
                  <c:v>6.2724500000000001</c:v>
                </c:pt>
                <c:pt idx="3582">
                  <c:v>7.0386600000000001</c:v>
                </c:pt>
                <c:pt idx="3583">
                  <c:v>7.1717399999999998</c:v>
                </c:pt>
                <c:pt idx="3584">
                  <c:v>4.0281799999999999</c:v>
                </c:pt>
                <c:pt idx="3585">
                  <c:v>4.5270599999999996</c:v>
                </c:pt>
                <c:pt idx="3586">
                  <c:v>4.4208499999999997</c:v>
                </c:pt>
                <c:pt idx="3587">
                  <c:v>6.3512000000000004</c:v>
                </c:pt>
                <c:pt idx="3588">
                  <c:v>9.2084799999999998</c:v>
                </c:pt>
                <c:pt idx="3589">
                  <c:v>5.8191300000000004</c:v>
                </c:pt>
                <c:pt idx="3590">
                  <c:v>6.5264699999999998</c:v>
                </c:pt>
                <c:pt idx="3591">
                  <c:v>7.9835799999999999</c:v>
                </c:pt>
                <c:pt idx="3592">
                  <c:v>4.5892900000000001</c:v>
                </c:pt>
                <c:pt idx="3593">
                  <c:v>2.9105699999999999</c:v>
                </c:pt>
                <c:pt idx="3594">
                  <c:v>4.4831599999999998</c:v>
                </c:pt>
                <c:pt idx="3595">
                  <c:v>5.2441599999999999</c:v>
                </c:pt>
                <c:pt idx="3596">
                  <c:v>2.74159</c:v>
                </c:pt>
                <c:pt idx="3597">
                  <c:v>7.4035299999999999</c:v>
                </c:pt>
                <c:pt idx="3598">
                  <c:v>4.7212699999999996</c:v>
                </c:pt>
                <c:pt idx="3599">
                  <c:v>2.8931</c:v>
                </c:pt>
                <c:pt idx="3600">
                  <c:v>4.2645</c:v>
                </c:pt>
                <c:pt idx="3601">
                  <c:v>5.25223</c:v>
                </c:pt>
                <c:pt idx="3602">
                  <c:v>5.2862999999999998</c:v>
                </c:pt>
                <c:pt idx="3603">
                  <c:v>4.5830500000000001</c:v>
                </c:pt>
                <c:pt idx="3604">
                  <c:v>5.1793100000000001</c:v>
                </c:pt>
                <c:pt idx="3605">
                  <c:v>6.1972399999999999</c:v>
                </c:pt>
                <c:pt idx="3606">
                  <c:v>6.7073499999999999</c:v>
                </c:pt>
                <c:pt idx="3607">
                  <c:v>4.0186900000000003</c:v>
                </c:pt>
                <c:pt idx="3608">
                  <c:v>2.6772399999999998</c:v>
                </c:pt>
                <c:pt idx="3609">
                  <c:v>3.4626100000000002</c:v>
                </c:pt>
                <c:pt idx="3610">
                  <c:v>4.7279900000000001</c:v>
                </c:pt>
                <c:pt idx="3611">
                  <c:v>2.0568499999999998</c:v>
                </c:pt>
                <c:pt idx="3612">
                  <c:v>5.0702800000000003</c:v>
                </c:pt>
                <c:pt idx="3613">
                  <c:v>4.0300799999999999</c:v>
                </c:pt>
                <c:pt idx="3614">
                  <c:v>4.8619599999999998</c:v>
                </c:pt>
                <c:pt idx="3615">
                  <c:v>3.83988</c:v>
                </c:pt>
                <c:pt idx="3616">
                  <c:v>6.6854899999999997</c:v>
                </c:pt>
                <c:pt idx="3617">
                  <c:v>5.8455700000000004</c:v>
                </c:pt>
                <c:pt idx="3618">
                  <c:v>7.0718199999999998</c:v>
                </c:pt>
                <c:pt idx="3619">
                  <c:v>7.8493300000000001</c:v>
                </c:pt>
                <c:pt idx="3620">
                  <c:v>6.6448600000000004</c:v>
                </c:pt>
                <c:pt idx="3621">
                  <c:v>3.3804400000000001</c:v>
                </c:pt>
                <c:pt idx="3622">
                  <c:v>5.2821100000000003</c:v>
                </c:pt>
                <c:pt idx="3623">
                  <c:v>3.0251199999999998</c:v>
                </c:pt>
                <c:pt idx="3624">
                  <c:v>7.7779600000000002</c:v>
                </c:pt>
                <c:pt idx="3625">
                  <c:v>5.5271499999999998</c:v>
                </c:pt>
                <c:pt idx="3626">
                  <c:v>6.7938499999999999</c:v>
                </c:pt>
                <c:pt idx="3627">
                  <c:v>9.8703099999999999</c:v>
                </c:pt>
                <c:pt idx="3628">
                  <c:v>4.2058900000000001</c:v>
                </c:pt>
                <c:pt idx="3629">
                  <c:v>2.5670500000000001</c:v>
                </c:pt>
                <c:pt idx="3630">
                  <c:v>5.6440200000000003</c:v>
                </c:pt>
                <c:pt idx="3631">
                  <c:v>7.9530700000000003</c:v>
                </c:pt>
                <c:pt idx="3632">
                  <c:v>6.0702600000000002</c:v>
                </c:pt>
                <c:pt idx="3633">
                  <c:v>7.7914399999999997</c:v>
                </c:pt>
                <c:pt idx="3634">
                  <c:v>6.5374299999999996</c:v>
                </c:pt>
                <c:pt idx="3635">
                  <c:v>4.8832399999999998</c:v>
                </c:pt>
                <c:pt idx="3636">
                  <c:v>4.1214500000000003</c:v>
                </c:pt>
                <c:pt idx="3637">
                  <c:v>5.0339600000000004</c:v>
                </c:pt>
                <c:pt idx="3638">
                  <c:v>6.18276</c:v>
                </c:pt>
                <c:pt idx="3639">
                  <c:v>5.3167099999999996</c:v>
                </c:pt>
                <c:pt idx="3640">
                  <c:v>8.8885900000000007</c:v>
                </c:pt>
                <c:pt idx="3641">
                  <c:v>5.1232199999999999</c:v>
                </c:pt>
                <c:pt idx="3642">
                  <c:v>4.7822800000000001</c:v>
                </c:pt>
                <c:pt idx="3643">
                  <c:v>5.9347099999999999</c:v>
                </c:pt>
                <c:pt idx="3644">
                  <c:v>6.6271300000000002</c:v>
                </c:pt>
                <c:pt idx="3645">
                  <c:v>5.0923600000000002</c:v>
                </c:pt>
                <c:pt idx="3646">
                  <c:v>6.3916599999999999</c:v>
                </c:pt>
                <c:pt idx="3647">
                  <c:v>8.0446299999999997</c:v>
                </c:pt>
                <c:pt idx="3648">
                  <c:v>4.0833899999999996</c:v>
                </c:pt>
                <c:pt idx="3649">
                  <c:v>2.5516200000000002</c:v>
                </c:pt>
                <c:pt idx="3650">
                  <c:v>4.1901200000000003</c:v>
                </c:pt>
                <c:pt idx="3651">
                  <c:v>5.6765499999999998</c:v>
                </c:pt>
                <c:pt idx="3652">
                  <c:v>5.0250300000000001</c:v>
                </c:pt>
                <c:pt idx="3653">
                  <c:v>6.6571300000000004</c:v>
                </c:pt>
                <c:pt idx="3654">
                  <c:v>3.7222499999999998</c:v>
                </c:pt>
                <c:pt idx="3655">
                  <c:v>4.8191800000000002</c:v>
                </c:pt>
                <c:pt idx="3656">
                  <c:v>6.3048500000000001</c:v>
                </c:pt>
                <c:pt idx="3657">
                  <c:v>3.6404899999999998</c:v>
                </c:pt>
                <c:pt idx="3658">
                  <c:v>5.7585800000000003</c:v>
                </c:pt>
                <c:pt idx="3659">
                  <c:v>4.9490600000000002</c:v>
                </c:pt>
                <c:pt idx="3660">
                  <c:v>5.1874799999999999</c:v>
                </c:pt>
                <c:pt idx="3661">
                  <c:v>3.08358</c:v>
                </c:pt>
                <c:pt idx="3662">
                  <c:v>7.1798999999999999</c:v>
                </c:pt>
                <c:pt idx="3663">
                  <c:v>8.3877000000000006</c:v>
                </c:pt>
                <c:pt idx="3664">
                  <c:v>3.9605000000000001</c:v>
                </c:pt>
                <c:pt idx="3665">
                  <c:v>3.9986199999999998</c:v>
                </c:pt>
                <c:pt idx="3666">
                  <c:v>6.6791999999999998</c:v>
                </c:pt>
                <c:pt idx="3667">
                  <c:v>4.1795999999999998</c:v>
                </c:pt>
                <c:pt idx="3668">
                  <c:v>3.3117299999999998</c:v>
                </c:pt>
                <c:pt idx="3669">
                  <c:v>2.4237700000000002</c:v>
                </c:pt>
                <c:pt idx="3670">
                  <c:v>4.0819999999999999</c:v>
                </c:pt>
                <c:pt idx="3671">
                  <c:v>3.5647600000000002</c:v>
                </c:pt>
                <c:pt idx="3672">
                  <c:v>6.9293500000000003</c:v>
                </c:pt>
                <c:pt idx="3673">
                  <c:v>6.5597799999999999</c:v>
                </c:pt>
                <c:pt idx="3674">
                  <c:v>8.6857799999999994</c:v>
                </c:pt>
                <c:pt idx="3675">
                  <c:v>5.2151800000000001</c:v>
                </c:pt>
                <c:pt idx="3676">
                  <c:v>6.04054</c:v>
                </c:pt>
                <c:pt idx="3677">
                  <c:v>6.98095</c:v>
                </c:pt>
                <c:pt idx="3678">
                  <c:v>5.1006799999999997</c:v>
                </c:pt>
                <c:pt idx="3679">
                  <c:v>2.9679700000000002</c:v>
                </c:pt>
                <c:pt idx="3680">
                  <c:v>2.5425</c:v>
                </c:pt>
                <c:pt idx="3681">
                  <c:v>5.0618299999999996</c:v>
                </c:pt>
                <c:pt idx="3682">
                  <c:v>3.9129</c:v>
                </c:pt>
                <c:pt idx="3683">
                  <c:v>2.5506799999999998</c:v>
                </c:pt>
                <c:pt idx="3684">
                  <c:v>2.4473199999999999</c:v>
                </c:pt>
                <c:pt idx="3685">
                  <c:v>6.9895800000000001</c:v>
                </c:pt>
                <c:pt idx="3686">
                  <c:v>6.4916099999999997</c:v>
                </c:pt>
                <c:pt idx="3687">
                  <c:v>4.2856100000000001</c:v>
                </c:pt>
                <c:pt idx="3688">
                  <c:v>4.0762999999999998</c:v>
                </c:pt>
                <c:pt idx="3689">
                  <c:v>7.0906599999999997</c:v>
                </c:pt>
                <c:pt idx="3690">
                  <c:v>9.3337699999999995</c:v>
                </c:pt>
                <c:pt idx="3691">
                  <c:v>7.8271199999999999</c:v>
                </c:pt>
                <c:pt idx="3692">
                  <c:v>5.1898200000000001</c:v>
                </c:pt>
                <c:pt idx="3693">
                  <c:v>2.8534299999999999</c:v>
                </c:pt>
                <c:pt idx="3694">
                  <c:v>5.2923499999999999</c:v>
                </c:pt>
                <c:pt idx="3695">
                  <c:v>3.57185</c:v>
                </c:pt>
                <c:pt idx="3696">
                  <c:v>7.8086000000000002</c:v>
                </c:pt>
                <c:pt idx="3697">
                  <c:v>1.85701</c:v>
                </c:pt>
                <c:pt idx="3698">
                  <c:v>5.4267799999999999</c:v>
                </c:pt>
                <c:pt idx="3699">
                  <c:v>5.8055000000000003</c:v>
                </c:pt>
                <c:pt idx="3700">
                  <c:v>3.60562</c:v>
                </c:pt>
                <c:pt idx="3701">
                  <c:v>7.0583</c:v>
                </c:pt>
                <c:pt idx="3702">
                  <c:v>4.9602599999999999</c:v>
                </c:pt>
                <c:pt idx="3703">
                  <c:v>1.96007</c:v>
                </c:pt>
                <c:pt idx="3704">
                  <c:v>2.6985000000000001</c:v>
                </c:pt>
                <c:pt idx="3705">
                  <c:v>3.75034</c:v>
                </c:pt>
                <c:pt idx="3706">
                  <c:v>4.3369999999999997</c:v>
                </c:pt>
                <c:pt idx="3707">
                  <c:v>2.5601799999999999</c:v>
                </c:pt>
                <c:pt idx="3708">
                  <c:v>2.7789000000000001</c:v>
                </c:pt>
                <c:pt idx="3709">
                  <c:v>2.41554</c:v>
                </c:pt>
                <c:pt idx="3710">
                  <c:v>1.9858199999999999</c:v>
                </c:pt>
                <c:pt idx="3711">
                  <c:v>1.8711500000000001</c:v>
                </c:pt>
                <c:pt idx="3712">
                  <c:v>1.9877400000000001</c:v>
                </c:pt>
                <c:pt idx="3713">
                  <c:v>2.2898000000000001</c:v>
                </c:pt>
                <c:pt idx="3714">
                  <c:v>2.73874</c:v>
                </c:pt>
                <c:pt idx="3715">
                  <c:v>2.50448</c:v>
                </c:pt>
                <c:pt idx="3716">
                  <c:v>2.7147800000000002</c:v>
                </c:pt>
                <c:pt idx="3717">
                  <c:v>2.4136299999999999</c:v>
                </c:pt>
                <c:pt idx="3718">
                  <c:v>2.2705700000000002</c:v>
                </c:pt>
                <c:pt idx="3719">
                  <c:v>3.3872300000000002</c:v>
                </c:pt>
                <c:pt idx="3720">
                  <c:v>6.2949900000000003</c:v>
                </c:pt>
                <c:pt idx="3721">
                  <c:v>6.7473000000000001</c:v>
                </c:pt>
                <c:pt idx="3722">
                  <c:v>2.1516899999999999</c:v>
                </c:pt>
                <c:pt idx="3723">
                  <c:v>7.1254499999999998</c:v>
                </c:pt>
                <c:pt idx="3724">
                  <c:v>6.2513899999999998</c:v>
                </c:pt>
                <c:pt idx="3725">
                  <c:v>3.50501</c:v>
                </c:pt>
                <c:pt idx="3726">
                  <c:v>2.74302</c:v>
                </c:pt>
                <c:pt idx="3727">
                  <c:v>2.73874</c:v>
                </c:pt>
                <c:pt idx="3728">
                  <c:v>9.3962699999999995</c:v>
                </c:pt>
                <c:pt idx="3729">
                  <c:v>5.9684799999999996</c:v>
                </c:pt>
                <c:pt idx="3730">
                  <c:v>9.0280699999999996</c:v>
                </c:pt>
                <c:pt idx="3731">
                  <c:v>5.1096000000000004</c:v>
                </c:pt>
                <c:pt idx="3732">
                  <c:v>4.33657</c:v>
                </c:pt>
                <c:pt idx="3733">
                  <c:v>2.90985</c:v>
                </c:pt>
                <c:pt idx="3734">
                  <c:v>3.91873</c:v>
                </c:pt>
                <c:pt idx="3735">
                  <c:v>9.2551799999999993</c:v>
                </c:pt>
                <c:pt idx="3736">
                  <c:v>2.5510700000000002</c:v>
                </c:pt>
                <c:pt idx="3737">
                  <c:v>6.5826500000000001</c:v>
                </c:pt>
                <c:pt idx="3738">
                  <c:v>1.91018</c:v>
                </c:pt>
                <c:pt idx="3739">
                  <c:v>5.6085700000000003</c:v>
                </c:pt>
                <c:pt idx="3740">
                  <c:v>2.98122</c:v>
                </c:pt>
                <c:pt idx="3741">
                  <c:v>2.5379200000000002</c:v>
                </c:pt>
                <c:pt idx="3742">
                  <c:v>3.7488199999999998</c:v>
                </c:pt>
                <c:pt idx="3743">
                  <c:v>7.4626999999999999</c:v>
                </c:pt>
                <c:pt idx="3744">
                  <c:v>2.1317200000000001</c:v>
                </c:pt>
                <c:pt idx="3745">
                  <c:v>7.0490700000000004</c:v>
                </c:pt>
                <c:pt idx="3746">
                  <c:v>6.3777900000000001</c:v>
                </c:pt>
                <c:pt idx="3747">
                  <c:v>5.1664700000000003</c:v>
                </c:pt>
                <c:pt idx="3748">
                  <c:v>2.5912099999999998</c:v>
                </c:pt>
                <c:pt idx="3749">
                  <c:v>5.0253500000000004</c:v>
                </c:pt>
                <c:pt idx="3750">
                  <c:v>6.1558400000000004</c:v>
                </c:pt>
                <c:pt idx="3751">
                  <c:v>6.6776</c:v>
                </c:pt>
                <c:pt idx="3752">
                  <c:v>4.5798800000000002</c:v>
                </c:pt>
                <c:pt idx="3753">
                  <c:v>4.8748699999999996</c:v>
                </c:pt>
                <c:pt idx="3754">
                  <c:v>7.6864299999999997</c:v>
                </c:pt>
                <c:pt idx="3755">
                  <c:v>4.2511599999999996</c:v>
                </c:pt>
                <c:pt idx="3756">
                  <c:v>5.1519399999999997</c:v>
                </c:pt>
                <c:pt idx="3757">
                  <c:v>6.2213000000000003</c:v>
                </c:pt>
                <c:pt idx="3758">
                  <c:v>5.0741800000000001</c:v>
                </c:pt>
                <c:pt idx="3759">
                  <c:v>5.2951800000000002</c:v>
                </c:pt>
                <c:pt idx="3760">
                  <c:v>4.1167999999999996</c:v>
                </c:pt>
                <c:pt idx="3761">
                  <c:v>5.0578000000000003</c:v>
                </c:pt>
                <c:pt idx="3762">
                  <c:v>7.7506500000000003</c:v>
                </c:pt>
                <c:pt idx="3763">
                  <c:v>5.3909700000000003</c:v>
                </c:pt>
                <c:pt idx="3764">
                  <c:v>5.3842400000000001</c:v>
                </c:pt>
                <c:pt idx="3765">
                  <c:v>1.89822</c:v>
                </c:pt>
                <c:pt idx="3766">
                  <c:v>3.8165300000000002</c:v>
                </c:pt>
                <c:pt idx="3767">
                  <c:v>3.00326</c:v>
                </c:pt>
                <c:pt idx="3768">
                  <c:v>8.3119399999999999</c:v>
                </c:pt>
                <c:pt idx="3769">
                  <c:v>6.36198</c:v>
                </c:pt>
                <c:pt idx="3770">
                  <c:v>3.7727300000000001</c:v>
                </c:pt>
                <c:pt idx="3771">
                  <c:v>2.6543899999999998</c:v>
                </c:pt>
                <c:pt idx="3772">
                  <c:v>2.72384</c:v>
                </c:pt>
                <c:pt idx="3773">
                  <c:v>3.8736000000000002</c:v>
                </c:pt>
                <c:pt idx="3774">
                  <c:v>2.6479300000000001</c:v>
                </c:pt>
                <c:pt idx="3775">
                  <c:v>2.1757900000000001</c:v>
                </c:pt>
                <c:pt idx="3776">
                  <c:v>5.4821400000000002</c:v>
                </c:pt>
                <c:pt idx="3777">
                  <c:v>4.7497199999999999</c:v>
                </c:pt>
                <c:pt idx="3778">
                  <c:v>7.76912</c:v>
                </c:pt>
                <c:pt idx="3779">
                  <c:v>8.1654099999999996</c:v>
                </c:pt>
                <c:pt idx="3780">
                  <c:v>2.552</c:v>
                </c:pt>
                <c:pt idx="3781">
                  <c:v>8.4966399999999993</c:v>
                </c:pt>
                <c:pt idx="3782">
                  <c:v>7.1218700000000004</c:v>
                </c:pt>
                <c:pt idx="3783">
                  <c:v>3.4541499999999998</c:v>
                </c:pt>
                <c:pt idx="3784">
                  <c:v>2.5784099999999999</c:v>
                </c:pt>
                <c:pt idx="3785">
                  <c:v>6.4598000000000004</c:v>
                </c:pt>
                <c:pt idx="3786">
                  <c:v>5.7234299999999996</c:v>
                </c:pt>
                <c:pt idx="3787">
                  <c:v>4.6580000000000004</c:v>
                </c:pt>
                <c:pt idx="3788">
                  <c:v>2.1097100000000002</c:v>
                </c:pt>
                <c:pt idx="3789">
                  <c:v>4.2938900000000002</c:v>
                </c:pt>
                <c:pt idx="3790">
                  <c:v>4.3985599999999998</c:v>
                </c:pt>
                <c:pt idx="3791">
                  <c:v>6.8411400000000002</c:v>
                </c:pt>
                <c:pt idx="3792">
                  <c:v>2.2368999999999999</c:v>
                </c:pt>
                <c:pt idx="3793">
                  <c:v>7.89384</c:v>
                </c:pt>
                <c:pt idx="3794">
                  <c:v>8.5248799999999996</c:v>
                </c:pt>
                <c:pt idx="3795">
                  <c:v>5.7502399999999998</c:v>
                </c:pt>
                <c:pt idx="3796">
                  <c:v>4.7762700000000002</c:v>
                </c:pt>
                <c:pt idx="3797">
                  <c:v>7.96204</c:v>
                </c:pt>
                <c:pt idx="3798">
                  <c:v>6.5996300000000003</c:v>
                </c:pt>
                <c:pt idx="3799">
                  <c:v>4.1013200000000003</c:v>
                </c:pt>
                <c:pt idx="3800">
                  <c:v>11.207039999999999</c:v>
                </c:pt>
                <c:pt idx="3801">
                  <c:v>7.4630700000000001</c:v>
                </c:pt>
                <c:pt idx="3802">
                  <c:v>5.8197000000000001</c:v>
                </c:pt>
                <c:pt idx="3803">
                  <c:v>4.51084</c:v>
                </c:pt>
                <c:pt idx="3804">
                  <c:v>8.5806299999999993</c:v>
                </c:pt>
                <c:pt idx="3805">
                  <c:v>6.5144700000000002</c:v>
                </c:pt>
                <c:pt idx="3806">
                  <c:v>5.6351300000000002</c:v>
                </c:pt>
                <c:pt idx="3807">
                  <c:v>4.9298000000000002</c:v>
                </c:pt>
                <c:pt idx="3808">
                  <c:v>5.0260100000000003</c:v>
                </c:pt>
                <c:pt idx="3809">
                  <c:v>5.5247200000000003</c:v>
                </c:pt>
                <c:pt idx="3810">
                  <c:v>2.1097100000000002</c:v>
                </c:pt>
                <c:pt idx="3811">
                  <c:v>2.3688500000000001</c:v>
                </c:pt>
                <c:pt idx="3812">
                  <c:v>8.4561499999999992</c:v>
                </c:pt>
                <c:pt idx="3813">
                  <c:v>3.9753799999999999</c:v>
                </c:pt>
                <c:pt idx="3814">
                  <c:v>5.4330699999999998</c:v>
                </c:pt>
                <c:pt idx="3815">
                  <c:v>2.9671599999999998</c:v>
                </c:pt>
                <c:pt idx="3816">
                  <c:v>7.3015800000000004</c:v>
                </c:pt>
                <c:pt idx="3817">
                  <c:v>2.8534299999999999</c:v>
                </c:pt>
                <c:pt idx="3818">
                  <c:v>5.58819</c:v>
                </c:pt>
                <c:pt idx="3819">
                  <c:v>3.5732300000000001</c:v>
                </c:pt>
                <c:pt idx="3820">
                  <c:v>5.2695699999999999</c:v>
                </c:pt>
                <c:pt idx="3821">
                  <c:v>9.9479000000000006</c:v>
                </c:pt>
                <c:pt idx="3822">
                  <c:v>5.9155100000000003</c:v>
                </c:pt>
                <c:pt idx="3823">
                  <c:v>6.0297799999999997</c:v>
                </c:pt>
                <c:pt idx="3824">
                  <c:v>7.3724100000000004</c:v>
                </c:pt>
                <c:pt idx="3825">
                  <c:v>6.7824299999999997</c:v>
                </c:pt>
                <c:pt idx="3826">
                  <c:v>5.4377399999999998</c:v>
                </c:pt>
                <c:pt idx="3827">
                  <c:v>4.6310700000000002</c:v>
                </c:pt>
                <c:pt idx="3828">
                  <c:v>7.8856700000000002</c:v>
                </c:pt>
                <c:pt idx="3829">
                  <c:v>3.4089999999999998</c:v>
                </c:pt>
                <c:pt idx="3830">
                  <c:v>3.9992100000000002</c:v>
                </c:pt>
                <c:pt idx="3831">
                  <c:v>5.5386499999999996</c:v>
                </c:pt>
                <c:pt idx="3832">
                  <c:v>4.9346800000000002</c:v>
                </c:pt>
                <c:pt idx="3833">
                  <c:v>7.4960300000000002</c:v>
                </c:pt>
                <c:pt idx="3834">
                  <c:v>3.9023300000000001</c:v>
                </c:pt>
                <c:pt idx="3835">
                  <c:v>2.6059600000000001</c:v>
                </c:pt>
                <c:pt idx="3836">
                  <c:v>6.8949800000000003</c:v>
                </c:pt>
                <c:pt idx="3837">
                  <c:v>5.6345400000000003</c:v>
                </c:pt>
                <c:pt idx="3838">
                  <c:v>4.4287000000000001</c:v>
                </c:pt>
                <c:pt idx="3839">
                  <c:v>7.7460199999999997</c:v>
                </c:pt>
                <c:pt idx="3840">
                  <c:v>4.7076099999999999</c:v>
                </c:pt>
                <c:pt idx="3841">
                  <c:v>8.5517699999999994</c:v>
                </c:pt>
                <c:pt idx="3842">
                  <c:v>3.9171999999999998</c:v>
                </c:pt>
                <c:pt idx="3843">
                  <c:v>7.1243999999999996</c:v>
                </c:pt>
                <c:pt idx="3844">
                  <c:v>7.4245099999999997</c:v>
                </c:pt>
                <c:pt idx="3845">
                  <c:v>2.5257100000000001</c:v>
                </c:pt>
                <c:pt idx="3846">
                  <c:v>2.15157</c:v>
                </c:pt>
                <c:pt idx="3847">
                  <c:v>2.5425</c:v>
                </c:pt>
                <c:pt idx="3848">
                  <c:v>2.7960400000000001</c:v>
                </c:pt>
                <c:pt idx="3849">
                  <c:v>6.8135500000000002</c:v>
                </c:pt>
                <c:pt idx="3850">
                  <c:v>8.6742299999999997</c:v>
                </c:pt>
                <c:pt idx="3851">
                  <c:v>3.5973199999999999</c:v>
                </c:pt>
                <c:pt idx="3852">
                  <c:v>5.0450999999999997</c:v>
                </c:pt>
                <c:pt idx="3853">
                  <c:v>8.7156900000000004</c:v>
                </c:pt>
                <c:pt idx="3854">
                  <c:v>7.1290199999999997</c:v>
                </c:pt>
                <c:pt idx="3855">
                  <c:v>10.536580000000001</c:v>
                </c:pt>
                <c:pt idx="3856">
                  <c:v>2.0083799999999998</c:v>
                </c:pt>
                <c:pt idx="3857">
                  <c:v>2.34016</c:v>
                </c:pt>
                <c:pt idx="3858">
                  <c:v>2.8532799999999998</c:v>
                </c:pt>
                <c:pt idx="3859">
                  <c:v>2.20269</c:v>
                </c:pt>
                <c:pt idx="3860">
                  <c:v>9.6095799999999993</c:v>
                </c:pt>
                <c:pt idx="3861">
                  <c:v>3.7645599999999999</c:v>
                </c:pt>
                <c:pt idx="3862">
                  <c:v>8.15151</c:v>
                </c:pt>
                <c:pt idx="3863">
                  <c:v>2.3772600000000002</c:v>
                </c:pt>
                <c:pt idx="3864">
                  <c:v>4.3963099999999997</c:v>
                </c:pt>
                <c:pt idx="3865">
                  <c:v>2.05044</c:v>
                </c:pt>
                <c:pt idx="3866">
                  <c:v>3.7879499999999999</c:v>
                </c:pt>
                <c:pt idx="3867">
                  <c:v>9.3528400000000005</c:v>
                </c:pt>
                <c:pt idx="3868">
                  <c:v>2.9404400000000002</c:v>
                </c:pt>
                <c:pt idx="3869">
                  <c:v>2.3271500000000001</c:v>
                </c:pt>
                <c:pt idx="3870">
                  <c:v>8.3127700000000004</c:v>
                </c:pt>
                <c:pt idx="3871">
                  <c:v>3.0324599999999999</c:v>
                </c:pt>
                <c:pt idx="3872">
                  <c:v>5.9471699999999998</c:v>
                </c:pt>
                <c:pt idx="3873">
                  <c:v>4.25427</c:v>
                </c:pt>
                <c:pt idx="3874">
                  <c:v>7.0404799999999996</c:v>
                </c:pt>
                <c:pt idx="3875">
                  <c:v>5.3987999999999996</c:v>
                </c:pt>
                <c:pt idx="3876">
                  <c:v>7.2654500000000004</c:v>
                </c:pt>
                <c:pt idx="3877">
                  <c:v>5.3059200000000004</c:v>
                </c:pt>
                <c:pt idx="3878">
                  <c:v>5.3539000000000003</c:v>
                </c:pt>
                <c:pt idx="3879">
                  <c:v>3.7353000000000001</c:v>
                </c:pt>
                <c:pt idx="3880">
                  <c:v>9.9607200000000002</c:v>
                </c:pt>
                <c:pt idx="3881">
                  <c:v>3.1373899999999999</c:v>
                </c:pt>
                <c:pt idx="3882">
                  <c:v>2.8572000000000002</c:v>
                </c:pt>
                <c:pt idx="3883">
                  <c:v>7.4208800000000004</c:v>
                </c:pt>
                <c:pt idx="3884">
                  <c:v>5.2535600000000002</c:v>
                </c:pt>
                <c:pt idx="3885">
                  <c:v>3.29494</c:v>
                </c:pt>
                <c:pt idx="3886">
                  <c:v>6.45505</c:v>
                </c:pt>
                <c:pt idx="3887">
                  <c:v>3.0245500000000001</c:v>
                </c:pt>
                <c:pt idx="3888">
                  <c:v>2.6074199999999998</c:v>
                </c:pt>
                <c:pt idx="3889">
                  <c:v>8.6173900000000003</c:v>
                </c:pt>
                <c:pt idx="3890">
                  <c:v>5.9969400000000004</c:v>
                </c:pt>
                <c:pt idx="3891">
                  <c:v>8.0855599999999992</c:v>
                </c:pt>
                <c:pt idx="3892">
                  <c:v>6.0885899999999999</c:v>
                </c:pt>
                <c:pt idx="3893">
                  <c:v>6.2487300000000001</c:v>
                </c:pt>
                <c:pt idx="3894">
                  <c:v>3.0588500000000001</c:v>
                </c:pt>
                <c:pt idx="3895">
                  <c:v>9.6252499999999994</c:v>
                </c:pt>
                <c:pt idx="3896">
                  <c:v>7.4426600000000001</c:v>
                </c:pt>
                <c:pt idx="3897">
                  <c:v>2.7972100000000002</c:v>
                </c:pt>
                <c:pt idx="3898">
                  <c:v>7.1786500000000002</c:v>
                </c:pt>
                <c:pt idx="3899">
                  <c:v>6.1646299999999998</c:v>
                </c:pt>
                <c:pt idx="3900">
                  <c:v>6.1149100000000001</c:v>
                </c:pt>
                <c:pt idx="3901">
                  <c:v>6.2506199999999996</c:v>
                </c:pt>
                <c:pt idx="3902">
                  <c:v>8.1760599999999997</c:v>
                </c:pt>
                <c:pt idx="3903">
                  <c:v>4.3401100000000001</c:v>
                </c:pt>
                <c:pt idx="3904">
                  <c:v>4.8349500000000001</c:v>
                </c:pt>
                <c:pt idx="3905">
                  <c:v>5.77759</c:v>
                </c:pt>
                <c:pt idx="3906">
                  <c:v>6.2861200000000004</c:v>
                </c:pt>
                <c:pt idx="3907">
                  <c:v>7.4678800000000001</c:v>
                </c:pt>
                <c:pt idx="3908">
                  <c:v>7.15116</c:v>
                </c:pt>
                <c:pt idx="3909">
                  <c:v>5.5914099999999998</c:v>
                </c:pt>
                <c:pt idx="3910">
                  <c:v>5.6005900000000004</c:v>
                </c:pt>
                <c:pt idx="3911">
                  <c:v>3.73691</c:v>
                </c:pt>
                <c:pt idx="3912">
                  <c:v>3.6215999999999999</c:v>
                </c:pt>
                <c:pt idx="3913">
                  <c:v>5.8379700000000003</c:v>
                </c:pt>
                <c:pt idx="3914">
                  <c:v>8.2157099999999996</c:v>
                </c:pt>
                <c:pt idx="3915">
                  <c:v>8.2013599999999993</c:v>
                </c:pt>
                <c:pt idx="3916">
                  <c:v>6.0677099999999999</c:v>
                </c:pt>
                <c:pt idx="3917">
                  <c:v>5.0427900000000001</c:v>
                </c:pt>
                <c:pt idx="3918">
                  <c:v>5.9023899999999996</c:v>
                </c:pt>
                <c:pt idx="3919">
                  <c:v>8.1902000000000008</c:v>
                </c:pt>
                <c:pt idx="3920">
                  <c:v>9.3940300000000008</c:v>
                </c:pt>
                <c:pt idx="3921">
                  <c:v>5.3315999999999999</c:v>
                </c:pt>
                <c:pt idx="3922">
                  <c:v>7.5853099999999998</c:v>
                </c:pt>
                <c:pt idx="3923">
                  <c:v>5.6904899999999996</c:v>
                </c:pt>
                <c:pt idx="3924">
                  <c:v>4.8704400000000003</c:v>
                </c:pt>
                <c:pt idx="3925">
                  <c:v>5.6677200000000001</c:v>
                </c:pt>
                <c:pt idx="3926">
                  <c:v>3.4439700000000002</c:v>
                </c:pt>
                <c:pt idx="3927">
                  <c:v>2.73794</c:v>
                </c:pt>
                <c:pt idx="3928">
                  <c:v>3.6611400000000001</c:v>
                </c:pt>
                <c:pt idx="3929">
                  <c:v>6.1577299999999999</c:v>
                </c:pt>
                <c:pt idx="3930">
                  <c:v>7.25983</c:v>
                </c:pt>
                <c:pt idx="3931">
                  <c:v>2.8847399999999999</c:v>
                </c:pt>
                <c:pt idx="3932">
                  <c:v>2.7643200000000001</c:v>
                </c:pt>
                <c:pt idx="3933">
                  <c:v>4.79758</c:v>
                </c:pt>
                <c:pt idx="3934">
                  <c:v>2.5285000000000002</c:v>
                </c:pt>
                <c:pt idx="3935">
                  <c:v>8.2792899999999996</c:v>
                </c:pt>
                <c:pt idx="3936">
                  <c:v>3.5777299999999999</c:v>
                </c:pt>
                <c:pt idx="3937">
                  <c:v>5.2372800000000002</c:v>
                </c:pt>
                <c:pt idx="3938">
                  <c:v>4.5051100000000002</c:v>
                </c:pt>
                <c:pt idx="3939">
                  <c:v>3.4336099999999998</c:v>
                </c:pt>
                <c:pt idx="3940">
                  <c:v>7.5498200000000004</c:v>
                </c:pt>
                <c:pt idx="3941">
                  <c:v>5.6633100000000001</c:v>
                </c:pt>
                <c:pt idx="3942">
                  <c:v>4.2517699999999996</c:v>
                </c:pt>
                <c:pt idx="3943">
                  <c:v>6.2790499999999998</c:v>
                </c:pt>
                <c:pt idx="3944">
                  <c:v>2.6814399999999998</c:v>
                </c:pt>
                <c:pt idx="3945">
                  <c:v>2.7226599999999999</c:v>
                </c:pt>
                <c:pt idx="3946">
                  <c:v>8.5028400000000008</c:v>
                </c:pt>
                <c:pt idx="3947">
                  <c:v>5.4712300000000003</c:v>
                </c:pt>
                <c:pt idx="3948">
                  <c:v>2.6719200000000001</c:v>
                </c:pt>
                <c:pt idx="3949">
                  <c:v>3.5458099999999999</c:v>
                </c:pt>
                <c:pt idx="3950">
                  <c:v>7.97689</c:v>
                </c:pt>
                <c:pt idx="3951">
                  <c:v>7.07721</c:v>
                </c:pt>
                <c:pt idx="3952">
                  <c:v>5.1945800000000002</c:v>
                </c:pt>
                <c:pt idx="3953">
                  <c:v>3.88944</c:v>
                </c:pt>
                <c:pt idx="3954">
                  <c:v>3.69807</c:v>
                </c:pt>
                <c:pt idx="3955">
                  <c:v>7.5739700000000001</c:v>
                </c:pt>
                <c:pt idx="3956">
                  <c:v>4.7146699999999999</c:v>
                </c:pt>
                <c:pt idx="3957">
                  <c:v>7.94869</c:v>
                </c:pt>
                <c:pt idx="3958">
                  <c:v>6.3506200000000002</c:v>
                </c:pt>
                <c:pt idx="3959">
                  <c:v>2.6646800000000002</c:v>
                </c:pt>
                <c:pt idx="3960">
                  <c:v>3.8487900000000002</c:v>
                </c:pt>
                <c:pt idx="3961">
                  <c:v>7.7959699999999996</c:v>
                </c:pt>
                <c:pt idx="3962">
                  <c:v>6.8692500000000001</c:v>
                </c:pt>
                <c:pt idx="3963">
                  <c:v>10.53931</c:v>
                </c:pt>
                <c:pt idx="3964">
                  <c:v>5.56738</c:v>
                </c:pt>
                <c:pt idx="3965">
                  <c:v>6.1861899999999999</c:v>
                </c:pt>
                <c:pt idx="3966">
                  <c:v>5.27508</c:v>
                </c:pt>
                <c:pt idx="3967">
                  <c:v>6.53681</c:v>
                </c:pt>
                <c:pt idx="3968">
                  <c:v>6.9014899999999999</c:v>
                </c:pt>
                <c:pt idx="3969">
                  <c:v>4.6159100000000004</c:v>
                </c:pt>
                <c:pt idx="3970">
                  <c:v>7.0250000000000004</c:v>
                </c:pt>
                <c:pt idx="3971">
                  <c:v>6.9206399999999997</c:v>
                </c:pt>
                <c:pt idx="3972">
                  <c:v>7.7431900000000002</c:v>
                </c:pt>
                <c:pt idx="3973">
                  <c:v>3.8879000000000001</c:v>
                </c:pt>
                <c:pt idx="3974">
                  <c:v>4.0086300000000001</c:v>
                </c:pt>
                <c:pt idx="3975">
                  <c:v>4.4524999999999997</c:v>
                </c:pt>
                <c:pt idx="3976">
                  <c:v>3.0224799999999998</c:v>
                </c:pt>
                <c:pt idx="3977">
                  <c:v>8.5015000000000001</c:v>
                </c:pt>
                <c:pt idx="3978">
                  <c:v>5.7292899999999998</c:v>
                </c:pt>
                <c:pt idx="3979">
                  <c:v>5.1880300000000004</c:v>
                </c:pt>
                <c:pt idx="3980">
                  <c:v>5.4726699999999999</c:v>
                </c:pt>
                <c:pt idx="3981">
                  <c:v>6.9591000000000003</c:v>
                </c:pt>
                <c:pt idx="3982">
                  <c:v>6.1886400000000004</c:v>
                </c:pt>
                <c:pt idx="3983">
                  <c:v>11.508089999999999</c:v>
                </c:pt>
                <c:pt idx="3984">
                  <c:v>4.3181599999999998</c:v>
                </c:pt>
                <c:pt idx="3985">
                  <c:v>6.6271399999999998</c:v>
                </c:pt>
                <c:pt idx="3986">
                  <c:v>6.0960999999999999</c:v>
                </c:pt>
                <c:pt idx="3987">
                  <c:v>5.5578200000000004</c:v>
                </c:pt>
                <c:pt idx="3988">
                  <c:v>6.0462100000000003</c:v>
                </c:pt>
                <c:pt idx="3989">
                  <c:v>4.9641900000000003</c:v>
                </c:pt>
                <c:pt idx="3990">
                  <c:v>6.7610400000000004</c:v>
                </c:pt>
                <c:pt idx="3991">
                  <c:v>7.4082800000000004</c:v>
                </c:pt>
                <c:pt idx="3992">
                  <c:v>6.4002999999999997</c:v>
                </c:pt>
                <c:pt idx="3993">
                  <c:v>7.0614299999999997</c:v>
                </c:pt>
                <c:pt idx="3994">
                  <c:v>7.0093500000000004</c:v>
                </c:pt>
                <c:pt idx="3995">
                  <c:v>5.7497199999999999</c:v>
                </c:pt>
                <c:pt idx="3996">
                  <c:v>3.1564700000000001</c:v>
                </c:pt>
                <c:pt idx="3997">
                  <c:v>2.5220899999999999</c:v>
                </c:pt>
                <c:pt idx="3998">
                  <c:v>2.76885</c:v>
                </c:pt>
                <c:pt idx="3999">
                  <c:v>4.0098399999999996</c:v>
                </c:pt>
                <c:pt idx="4000">
                  <c:v>6.9576399999999996</c:v>
                </c:pt>
                <c:pt idx="4001">
                  <c:v>6.5400900000000002</c:v>
                </c:pt>
                <c:pt idx="4002">
                  <c:v>4.9395899999999999</c:v>
                </c:pt>
                <c:pt idx="4003">
                  <c:v>7.1491100000000003</c:v>
                </c:pt>
                <c:pt idx="4004">
                  <c:v>4.4625399999999997</c:v>
                </c:pt>
                <c:pt idx="4005">
                  <c:v>5.8779899999999996</c:v>
                </c:pt>
                <c:pt idx="4006">
                  <c:v>7.4115900000000003</c:v>
                </c:pt>
                <c:pt idx="4007">
                  <c:v>3.3409900000000001</c:v>
                </c:pt>
                <c:pt idx="4008">
                  <c:v>5.0264100000000003</c:v>
                </c:pt>
                <c:pt idx="4009">
                  <c:v>3.7984900000000001</c:v>
                </c:pt>
                <c:pt idx="4010">
                  <c:v>7.6938199999999997</c:v>
                </c:pt>
                <c:pt idx="4011">
                  <c:v>7.5503299999999998</c:v>
                </c:pt>
                <c:pt idx="4012">
                  <c:v>7.8261900000000004</c:v>
                </c:pt>
                <c:pt idx="4013">
                  <c:v>7.1435899999999997</c:v>
                </c:pt>
                <c:pt idx="4014">
                  <c:v>4.3069699999999997</c:v>
                </c:pt>
                <c:pt idx="4015">
                  <c:v>5.4821400000000002</c:v>
                </c:pt>
                <c:pt idx="4016">
                  <c:v>5.6333700000000002</c:v>
                </c:pt>
                <c:pt idx="4017">
                  <c:v>2.46008</c:v>
                </c:pt>
                <c:pt idx="4018">
                  <c:v>3.0245500000000001</c:v>
                </c:pt>
                <c:pt idx="4019">
                  <c:v>2.9716800000000001</c:v>
                </c:pt>
                <c:pt idx="4020">
                  <c:v>3.98359</c:v>
                </c:pt>
                <c:pt idx="4021">
                  <c:v>5.9388899999999998</c:v>
                </c:pt>
                <c:pt idx="4022">
                  <c:v>4.5985399999999998</c:v>
                </c:pt>
                <c:pt idx="4023">
                  <c:v>7.5790300000000004</c:v>
                </c:pt>
                <c:pt idx="4024">
                  <c:v>5.8175800000000004</c:v>
                </c:pt>
                <c:pt idx="4025">
                  <c:v>9.2264900000000001</c:v>
                </c:pt>
                <c:pt idx="4026">
                  <c:v>5.2732099999999997</c:v>
                </c:pt>
                <c:pt idx="4027">
                  <c:v>4.0908499999999997</c:v>
                </c:pt>
                <c:pt idx="4028">
                  <c:v>3.2983099999999999</c:v>
                </c:pt>
                <c:pt idx="4029">
                  <c:v>5.6496399999999998</c:v>
                </c:pt>
                <c:pt idx="4030">
                  <c:v>5.0563200000000004</c:v>
                </c:pt>
                <c:pt idx="4031">
                  <c:v>4.3953699999999998</c:v>
                </c:pt>
                <c:pt idx="4032">
                  <c:v>2.7798099999999999</c:v>
                </c:pt>
                <c:pt idx="4033">
                  <c:v>6.1940099999999996</c:v>
                </c:pt>
                <c:pt idx="4034">
                  <c:v>7.5858999999999996</c:v>
                </c:pt>
                <c:pt idx="4035">
                  <c:v>2.8534299999999999</c:v>
                </c:pt>
                <c:pt idx="4036">
                  <c:v>6.5997000000000003</c:v>
                </c:pt>
                <c:pt idx="4037">
                  <c:v>4.0512199999999998</c:v>
                </c:pt>
                <c:pt idx="4038">
                  <c:v>4.5859199999999998</c:v>
                </c:pt>
                <c:pt idx="4039">
                  <c:v>6.1152499999999996</c:v>
                </c:pt>
                <c:pt idx="4040">
                  <c:v>4.8671699999999998</c:v>
                </c:pt>
                <c:pt idx="4041">
                  <c:v>4.1288200000000002</c:v>
                </c:pt>
                <c:pt idx="4042">
                  <c:v>7.2015700000000002</c:v>
                </c:pt>
                <c:pt idx="4043">
                  <c:v>9.4729700000000001</c:v>
                </c:pt>
                <c:pt idx="4044">
                  <c:v>9.2808499999999992</c:v>
                </c:pt>
                <c:pt idx="4045">
                  <c:v>6.0241499999999997</c:v>
                </c:pt>
                <c:pt idx="4046">
                  <c:v>5.8664100000000001</c:v>
                </c:pt>
                <c:pt idx="4047">
                  <c:v>6.4186100000000001</c:v>
                </c:pt>
                <c:pt idx="4048">
                  <c:v>6.7599200000000002</c:v>
                </c:pt>
                <c:pt idx="4049">
                  <c:v>5.1918100000000003</c:v>
                </c:pt>
                <c:pt idx="4050">
                  <c:v>3.59544</c:v>
                </c:pt>
                <c:pt idx="4051">
                  <c:v>4.6959600000000004</c:v>
                </c:pt>
                <c:pt idx="4052">
                  <c:v>4.0660100000000003</c:v>
                </c:pt>
                <c:pt idx="4053">
                  <c:v>4.7210799999999997</c:v>
                </c:pt>
                <c:pt idx="4054">
                  <c:v>4.6734799999999996</c:v>
                </c:pt>
                <c:pt idx="4055">
                  <c:v>4.7077999999999998</c:v>
                </c:pt>
                <c:pt idx="4056">
                  <c:v>7.1158200000000003</c:v>
                </c:pt>
                <c:pt idx="4057">
                  <c:v>6.4044499999999998</c:v>
                </c:pt>
                <c:pt idx="4058">
                  <c:v>5.2928199999999999</c:v>
                </c:pt>
                <c:pt idx="4059">
                  <c:v>4.02163</c:v>
                </c:pt>
                <c:pt idx="4060">
                  <c:v>7.7877200000000002</c:v>
                </c:pt>
                <c:pt idx="4061">
                  <c:v>5.3641800000000002</c:v>
                </c:pt>
                <c:pt idx="4062">
                  <c:v>4.9181699999999999</c:v>
                </c:pt>
                <c:pt idx="4063">
                  <c:v>8.4252400000000005</c:v>
                </c:pt>
                <c:pt idx="4064">
                  <c:v>9.4424600000000005</c:v>
                </c:pt>
                <c:pt idx="4065">
                  <c:v>2.85297</c:v>
                </c:pt>
                <c:pt idx="4066">
                  <c:v>5.88849</c:v>
                </c:pt>
                <c:pt idx="4067">
                  <c:v>6.7397999999999998</c:v>
                </c:pt>
                <c:pt idx="4068">
                  <c:v>2.2966099999999998</c:v>
                </c:pt>
                <c:pt idx="4069">
                  <c:v>5.1757</c:v>
                </c:pt>
                <c:pt idx="4070">
                  <c:v>10.09193</c:v>
                </c:pt>
                <c:pt idx="4071">
                  <c:v>7.60534</c:v>
                </c:pt>
                <c:pt idx="4072">
                  <c:v>8.6619899999999994</c:v>
                </c:pt>
                <c:pt idx="4073">
                  <c:v>6.6773300000000004</c:v>
                </c:pt>
                <c:pt idx="4074">
                  <c:v>6.5702800000000003</c:v>
                </c:pt>
                <c:pt idx="4075">
                  <c:v>5.3641800000000002</c:v>
                </c:pt>
                <c:pt idx="4076">
                  <c:v>5.3869800000000003</c:v>
                </c:pt>
                <c:pt idx="4077">
                  <c:v>3.68445</c:v>
                </c:pt>
                <c:pt idx="4078">
                  <c:v>5.5911600000000004</c:v>
                </c:pt>
                <c:pt idx="4079">
                  <c:v>6.3451000000000004</c:v>
                </c:pt>
                <c:pt idx="4080">
                  <c:v>8.8586299999999998</c:v>
                </c:pt>
                <c:pt idx="4081">
                  <c:v>8.1715300000000006</c:v>
                </c:pt>
                <c:pt idx="4082">
                  <c:v>3.0319600000000002</c:v>
                </c:pt>
                <c:pt idx="4083">
                  <c:v>8.5164899999999992</c:v>
                </c:pt>
                <c:pt idx="4084">
                  <c:v>6.6873899999999997</c:v>
                </c:pt>
                <c:pt idx="4085">
                  <c:v>6.9354899999999997</c:v>
                </c:pt>
                <c:pt idx="4086">
                  <c:v>4.9585800000000004</c:v>
                </c:pt>
                <c:pt idx="4087">
                  <c:v>3.4611200000000002</c:v>
                </c:pt>
                <c:pt idx="4088">
                  <c:v>5.3796200000000001</c:v>
                </c:pt>
                <c:pt idx="4089">
                  <c:v>8.1867400000000004</c:v>
                </c:pt>
                <c:pt idx="4090">
                  <c:v>10.09029</c:v>
                </c:pt>
                <c:pt idx="4091">
                  <c:v>5.5197900000000004</c:v>
                </c:pt>
                <c:pt idx="4092">
                  <c:v>4.8257300000000001</c:v>
                </c:pt>
                <c:pt idx="4093">
                  <c:v>6.64438</c:v>
                </c:pt>
                <c:pt idx="4094">
                  <c:v>4.4061700000000004</c:v>
                </c:pt>
                <c:pt idx="4095">
                  <c:v>7.1467000000000001</c:v>
                </c:pt>
                <c:pt idx="4096">
                  <c:v>3.73387</c:v>
                </c:pt>
                <c:pt idx="4097">
                  <c:v>7.4958200000000001</c:v>
                </c:pt>
                <c:pt idx="4098">
                  <c:v>5.0589000000000004</c:v>
                </c:pt>
                <c:pt idx="4099">
                  <c:v>5.8875500000000001</c:v>
                </c:pt>
                <c:pt idx="4100">
                  <c:v>4.8675899999999999</c:v>
                </c:pt>
                <c:pt idx="4101">
                  <c:v>6.5094200000000004</c:v>
                </c:pt>
                <c:pt idx="4102">
                  <c:v>4.5847699999999998</c:v>
                </c:pt>
                <c:pt idx="4103">
                  <c:v>6.4708699999999997</c:v>
                </c:pt>
                <c:pt idx="4104">
                  <c:v>4.3521099999999997</c:v>
                </c:pt>
                <c:pt idx="4105">
                  <c:v>4.46258</c:v>
                </c:pt>
                <c:pt idx="4106">
                  <c:v>3.5140899999999999</c:v>
                </c:pt>
                <c:pt idx="4107">
                  <c:v>6.6724199999999998</c:v>
                </c:pt>
                <c:pt idx="4108">
                  <c:v>3.8957899999999999</c:v>
                </c:pt>
                <c:pt idx="4109">
                  <c:v>5.9451900000000002</c:v>
                </c:pt>
                <c:pt idx="4110">
                  <c:v>2.9356100000000001</c:v>
                </c:pt>
                <c:pt idx="4111">
                  <c:v>5.3469600000000002</c:v>
                </c:pt>
                <c:pt idx="4112">
                  <c:v>9.2789000000000001</c:v>
                </c:pt>
                <c:pt idx="4113">
                  <c:v>6.5244299999999997</c:v>
                </c:pt>
                <c:pt idx="4114">
                  <c:v>5.8600300000000001</c:v>
                </c:pt>
                <c:pt idx="4115">
                  <c:v>8.8820899999999998</c:v>
                </c:pt>
                <c:pt idx="4116">
                  <c:v>5.5565800000000003</c:v>
                </c:pt>
                <c:pt idx="4117">
                  <c:v>6.4577</c:v>
                </c:pt>
                <c:pt idx="4118">
                  <c:v>5.7856699999999996</c:v>
                </c:pt>
                <c:pt idx="4119">
                  <c:v>9.5617999999999999</c:v>
                </c:pt>
                <c:pt idx="4120">
                  <c:v>6.6480300000000003</c:v>
                </c:pt>
                <c:pt idx="4121">
                  <c:v>6.7164599999999997</c:v>
                </c:pt>
                <c:pt idx="4122">
                  <c:v>6.3889300000000002</c:v>
                </c:pt>
                <c:pt idx="4123">
                  <c:v>9.3474599999999999</c:v>
                </c:pt>
                <c:pt idx="4124">
                  <c:v>4.2200699999999998</c:v>
                </c:pt>
                <c:pt idx="4125">
                  <c:v>4.1795999999999998</c:v>
                </c:pt>
                <c:pt idx="4126">
                  <c:v>5.2016</c:v>
                </c:pt>
                <c:pt idx="4127">
                  <c:v>6.6285800000000004</c:v>
                </c:pt>
                <c:pt idx="4128">
                  <c:v>2.86375</c:v>
                </c:pt>
                <c:pt idx="4129">
                  <c:v>2.9072200000000001</c:v>
                </c:pt>
                <c:pt idx="4130">
                  <c:v>3.7707299999999999</c:v>
                </c:pt>
                <c:pt idx="4131">
                  <c:v>3.8210899999999999</c:v>
                </c:pt>
                <c:pt idx="4132">
                  <c:v>7.3578000000000001</c:v>
                </c:pt>
                <c:pt idx="4133">
                  <c:v>3.9488500000000002</c:v>
                </c:pt>
                <c:pt idx="4134">
                  <c:v>4.7022300000000001</c:v>
                </c:pt>
                <c:pt idx="4135">
                  <c:v>2.3989799999999999</c:v>
                </c:pt>
                <c:pt idx="4136">
                  <c:v>2.22288</c:v>
                </c:pt>
                <c:pt idx="4137">
                  <c:v>10.598750000000001</c:v>
                </c:pt>
                <c:pt idx="4138">
                  <c:v>6.5543399999999998</c:v>
                </c:pt>
                <c:pt idx="4139">
                  <c:v>5.0795500000000002</c:v>
                </c:pt>
                <c:pt idx="4140">
                  <c:v>7.6303099999999997</c:v>
                </c:pt>
                <c:pt idx="4141">
                  <c:v>5.3047599999999999</c:v>
                </c:pt>
                <c:pt idx="4142">
                  <c:v>5.6263100000000001</c:v>
                </c:pt>
                <c:pt idx="4143">
                  <c:v>4.9585499999999998</c:v>
                </c:pt>
                <c:pt idx="4144">
                  <c:v>4.5847699999999998</c:v>
                </c:pt>
                <c:pt idx="4145">
                  <c:v>3.9300099999999998</c:v>
                </c:pt>
                <c:pt idx="4146">
                  <c:v>5.30905</c:v>
                </c:pt>
                <c:pt idx="4147">
                  <c:v>2.1611500000000001</c:v>
                </c:pt>
                <c:pt idx="4148">
                  <c:v>8.2046600000000005</c:v>
                </c:pt>
                <c:pt idx="4149">
                  <c:v>7.7822500000000003</c:v>
                </c:pt>
                <c:pt idx="4150">
                  <c:v>6.3983499999999998</c:v>
                </c:pt>
                <c:pt idx="4151">
                  <c:v>6.1061199999999998</c:v>
                </c:pt>
                <c:pt idx="4152">
                  <c:v>6.1505099999999997</c:v>
                </c:pt>
                <c:pt idx="4153">
                  <c:v>4.8663999999999996</c:v>
                </c:pt>
                <c:pt idx="4154">
                  <c:v>5.8867200000000004</c:v>
                </c:pt>
                <c:pt idx="4155">
                  <c:v>4.7269899999999998</c:v>
                </c:pt>
                <c:pt idx="4156">
                  <c:v>5.1681900000000001</c:v>
                </c:pt>
                <c:pt idx="4157">
                  <c:v>6.7887500000000003</c:v>
                </c:pt>
                <c:pt idx="4158">
                  <c:v>10.0077</c:v>
                </c:pt>
                <c:pt idx="4159">
                  <c:v>3.3500100000000002</c:v>
                </c:pt>
                <c:pt idx="4160">
                  <c:v>5.5115299999999996</c:v>
                </c:pt>
                <c:pt idx="4161">
                  <c:v>7.0278799999999997</c:v>
                </c:pt>
                <c:pt idx="4162">
                  <c:v>2.7226599999999999</c:v>
                </c:pt>
                <c:pt idx="4163">
                  <c:v>4.1055900000000003</c:v>
                </c:pt>
                <c:pt idx="4164">
                  <c:v>4.6668500000000002</c:v>
                </c:pt>
                <c:pt idx="4165">
                  <c:v>5.9910600000000001</c:v>
                </c:pt>
                <c:pt idx="4166">
                  <c:v>5.8792799999999996</c:v>
                </c:pt>
                <c:pt idx="4167">
                  <c:v>4.2876799999999999</c:v>
                </c:pt>
                <c:pt idx="4168">
                  <c:v>2.3907099999999999</c:v>
                </c:pt>
                <c:pt idx="4169">
                  <c:v>4.8342900000000002</c:v>
                </c:pt>
                <c:pt idx="4170">
                  <c:v>5.577</c:v>
                </c:pt>
                <c:pt idx="4171">
                  <c:v>6.8076999999999996</c:v>
                </c:pt>
                <c:pt idx="4172">
                  <c:v>6.9250400000000001</c:v>
                </c:pt>
                <c:pt idx="4173">
                  <c:v>2.9466199999999998</c:v>
                </c:pt>
                <c:pt idx="4174">
                  <c:v>7.3995800000000003</c:v>
                </c:pt>
                <c:pt idx="4175">
                  <c:v>1.96025</c:v>
                </c:pt>
                <c:pt idx="4176">
                  <c:v>2.7963900000000002</c:v>
                </c:pt>
                <c:pt idx="4177">
                  <c:v>5.3312999999999997</c:v>
                </c:pt>
                <c:pt idx="4178">
                  <c:v>12.166270000000001</c:v>
                </c:pt>
                <c:pt idx="4179">
                  <c:v>7.4849899999999998</c:v>
                </c:pt>
                <c:pt idx="4180">
                  <c:v>2.4947300000000001</c:v>
                </c:pt>
                <c:pt idx="4181">
                  <c:v>9.9861199999999997</c:v>
                </c:pt>
                <c:pt idx="4182">
                  <c:v>4.6390500000000001</c:v>
                </c:pt>
                <c:pt idx="4183">
                  <c:v>7.4510500000000004</c:v>
                </c:pt>
                <c:pt idx="4184">
                  <c:v>3.0760000000000001</c:v>
                </c:pt>
                <c:pt idx="4185">
                  <c:v>2.5704699999999998</c:v>
                </c:pt>
                <c:pt idx="4186">
                  <c:v>4.3306199999999997</c:v>
                </c:pt>
                <c:pt idx="4187">
                  <c:v>5.8448099999999998</c:v>
                </c:pt>
                <c:pt idx="4188">
                  <c:v>10.182779999999999</c:v>
                </c:pt>
                <c:pt idx="4189">
                  <c:v>5.7685899999999997</c:v>
                </c:pt>
                <c:pt idx="4190">
                  <c:v>3.5672700000000002</c:v>
                </c:pt>
                <c:pt idx="4191">
                  <c:v>9.9218799999999998</c:v>
                </c:pt>
                <c:pt idx="4192">
                  <c:v>6.7734699999999997</c:v>
                </c:pt>
                <c:pt idx="4193">
                  <c:v>6.8159900000000002</c:v>
                </c:pt>
                <c:pt idx="4194">
                  <c:v>7.0198999999999998</c:v>
                </c:pt>
                <c:pt idx="4195">
                  <c:v>2.0762200000000002</c:v>
                </c:pt>
                <c:pt idx="4196">
                  <c:v>2.3141699999999998</c:v>
                </c:pt>
                <c:pt idx="4197">
                  <c:v>2.4815700000000001</c:v>
                </c:pt>
                <c:pt idx="4198">
                  <c:v>3.7128100000000002</c:v>
                </c:pt>
                <c:pt idx="4199">
                  <c:v>6.1228400000000001</c:v>
                </c:pt>
                <c:pt idx="4200">
                  <c:v>2.28809</c:v>
                </c:pt>
                <c:pt idx="4201">
                  <c:v>2.9679700000000002</c:v>
                </c:pt>
                <c:pt idx="4202">
                  <c:v>2.4329100000000001</c:v>
                </c:pt>
                <c:pt idx="4203">
                  <c:v>8.1211300000000008</c:v>
                </c:pt>
                <c:pt idx="4204">
                  <c:v>2.9875600000000002</c:v>
                </c:pt>
                <c:pt idx="4205">
                  <c:v>2.3035999999999999</c:v>
                </c:pt>
                <c:pt idx="4206">
                  <c:v>6.4761499999999996</c:v>
                </c:pt>
                <c:pt idx="4207">
                  <c:v>3.88815</c:v>
                </c:pt>
                <c:pt idx="4208">
                  <c:v>4.9864600000000001</c:v>
                </c:pt>
                <c:pt idx="4209">
                  <c:v>6.15191</c:v>
                </c:pt>
                <c:pt idx="4210">
                  <c:v>9.6872299999999996</c:v>
                </c:pt>
                <c:pt idx="4211">
                  <c:v>3.74919</c:v>
                </c:pt>
                <c:pt idx="4212">
                  <c:v>3.0657100000000002</c:v>
                </c:pt>
                <c:pt idx="4213">
                  <c:v>4.4544199999999998</c:v>
                </c:pt>
                <c:pt idx="4214">
                  <c:v>7.0941700000000001</c:v>
                </c:pt>
                <c:pt idx="4215">
                  <c:v>4.8054899999999998</c:v>
                </c:pt>
                <c:pt idx="4216">
                  <c:v>4.3491900000000001</c:v>
                </c:pt>
                <c:pt idx="4217">
                  <c:v>6.5265599999999999</c:v>
                </c:pt>
                <c:pt idx="4218">
                  <c:v>7.2185300000000003</c:v>
                </c:pt>
                <c:pt idx="4219">
                  <c:v>3.3965700000000001</c:v>
                </c:pt>
                <c:pt idx="4220">
                  <c:v>8.6656399999999998</c:v>
                </c:pt>
                <c:pt idx="4221">
                  <c:v>4.3958199999999996</c:v>
                </c:pt>
                <c:pt idx="4222">
                  <c:v>6.7087500000000002</c:v>
                </c:pt>
                <c:pt idx="4223">
                  <c:v>5.4987500000000002</c:v>
                </c:pt>
                <c:pt idx="4224">
                  <c:v>3.6962000000000002</c:v>
                </c:pt>
                <c:pt idx="4225">
                  <c:v>6.2993399999999999</c:v>
                </c:pt>
                <c:pt idx="4226">
                  <c:v>5.2591000000000001</c:v>
                </c:pt>
                <c:pt idx="4227">
                  <c:v>4.6627700000000001</c:v>
                </c:pt>
                <c:pt idx="4228">
                  <c:v>6.6184000000000003</c:v>
                </c:pt>
                <c:pt idx="4229">
                  <c:v>6.8063399999999996</c:v>
                </c:pt>
                <c:pt idx="4230">
                  <c:v>5.0433599999999998</c:v>
                </c:pt>
                <c:pt idx="4231">
                  <c:v>6.9776899999999999</c:v>
                </c:pt>
                <c:pt idx="4232">
                  <c:v>4.1383700000000001</c:v>
                </c:pt>
                <c:pt idx="4233">
                  <c:v>7.6608000000000001</c:v>
                </c:pt>
                <c:pt idx="4234">
                  <c:v>3.76275</c:v>
                </c:pt>
                <c:pt idx="4235">
                  <c:v>7.8295899999999996</c:v>
                </c:pt>
                <c:pt idx="4236">
                  <c:v>5.1916900000000004</c:v>
                </c:pt>
                <c:pt idx="4237">
                  <c:v>5.85501</c:v>
                </c:pt>
                <c:pt idx="4238">
                  <c:v>5.9663300000000001</c:v>
                </c:pt>
                <c:pt idx="4239">
                  <c:v>10.020519999999999</c:v>
                </c:pt>
                <c:pt idx="4240">
                  <c:v>4.9015399999999998</c:v>
                </c:pt>
                <c:pt idx="4241">
                  <c:v>6.8417700000000004</c:v>
                </c:pt>
                <c:pt idx="4242">
                  <c:v>6.7923499999999999</c:v>
                </c:pt>
                <c:pt idx="4243">
                  <c:v>6.9074900000000001</c:v>
                </c:pt>
                <c:pt idx="4244">
                  <c:v>1.8938200000000001</c:v>
                </c:pt>
                <c:pt idx="4245">
                  <c:v>4.9386400000000004</c:v>
                </c:pt>
                <c:pt idx="4246">
                  <c:v>5.4712300000000003</c:v>
                </c:pt>
                <c:pt idx="4247">
                  <c:v>7.92509</c:v>
                </c:pt>
                <c:pt idx="4248">
                  <c:v>8.0675899999999992</c:v>
                </c:pt>
                <c:pt idx="4249">
                  <c:v>6.2868899999999996</c:v>
                </c:pt>
                <c:pt idx="4250">
                  <c:v>4.5880599999999996</c:v>
                </c:pt>
                <c:pt idx="4251">
                  <c:v>6.9398099999999996</c:v>
                </c:pt>
                <c:pt idx="4252">
                  <c:v>5.15726</c:v>
                </c:pt>
                <c:pt idx="4253">
                  <c:v>4.8244800000000003</c:v>
                </c:pt>
                <c:pt idx="4254">
                  <c:v>7.15686</c:v>
                </c:pt>
                <c:pt idx="4255">
                  <c:v>5.2741800000000003</c:v>
                </c:pt>
                <c:pt idx="4256">
                  <c:v>4.0604199999999997</c:v>
                </c:pt>
                <c:pt idx="4257">
                  <c:v>6.7865500000000001</c:v>
                </c:pt>
                <c:pt idx="4258">
                  <c:v>4.2856100000000001</c:v>
                </c:pt>
                <c:pt idx="4259">
                  <c:v>6.3316999999999997</c:v>
                </c:pt>
                <c:pt idx="4260">
                  <c:v>4.1281600000000003</c:v>
                </c:pt>
                <c:pt idx="4261">
                  <c:v>5.2782</c:v>
                </c:pt>
                <c:pt idx="4262">
                  <c:v>5.0739999999999998</c:v>
                </c:pt>
                <c:pt idx="4263">
                  <c:v>10.74832</c:v>
                </c:pt>
                <c:pt idx="4264">
                  <c:v>3.8361200000000002</c:v>
                </c:pt>
                <c:pt idx="4265">
                  <c:v>4.8773</c:v>
                </c:pt>
                <c:pt idx="4266">
                  <c:v>5.5968600000000004</c:v>
                </c:pt>
                <c:pt idx="4267">
                  <c:v>2.4271600000000002</c:v>
                </c:pt>
                <c:pt idx="4268">
                  <c:v>6.3699700000000004</c:v>
                </c:pt>
                <c:pt idx="4269">
                  <c:v>5.3777999999999997</c:v>
                </c:pt>
                <c:pt idx="4270">
                  <c:v>4.9653099999999997</c:v>
                </c:pt>
                <c:pt idx="4271">
                  <c:v>6.3731099999999996</c:v>
                </c:pt>
                <c:pt idx="4272">
                  <c:v>4.4976200000000004</c:v>
                </c:pt>
                <c:pt idx="4273">
                  <c:v>8.7445000000000004</c:v>
                </c:pt>
                <c:pt idx="4274">
                  <c:v>3.5345200000000001</c:v>
                </c:pt>
                <c:pt idx="4275">
                  <c:v>2.8271799999999998</c:v>
                </c:pt>
                <c:pt idx="4276">
                  <c:v>7.6109200000000001</c:v>
                </c:pt>
                <c:pt idx="4277">
                  <c:v>5.2848100000000002</c:v>
                </c:pt>
                <c:pt idx="4278">
                  <c:v>4.9580900000000003</c:v>
                </c:pt>
                <c:pt idx="4279">
                  <c:v>2.53525</c:v>
                </c:pt>
                <c:pt idx="4280">
                  <c:v>6.8484100000000003</c:v>
                </c:pt>
                <c:pt idx="4281">
                  <c:v>7.2452800000000002</c:v>
                </c:pt>
                <c:pt idx="4282">
                  <c:v>4.5349399999999997</c:v>
                </c:pt>
                <c:pt idx="4283">
                  <c:v>7.4322499999999998</c:v>
                </c:pt>
                <c:pt idx="4284">
                  <c:v>6.8644999999999996</c:v>
                </c:pt>
                <c:pt idx="4285">
                  <c:v>3.5379999999999998</c:v>
                </c:pt>
                <c:pt idx="4286">
                  <c:v>3.2420100000000001</c:v>
                </c:pt>
                <c:pt idx="4287">
                  <c:v>6.84063</c:v>
                </c:pt>
                <c:pt idx="4288">
                  <c:v>3.38103</c:v>
                </c:pt>
                <c:pt idx="4289">
                  <c:v>5.8144</c:v>
                </c:pt>
                <c:pt idx="4290">
                  <c:v>4.7756400000000001</c:v>
                </c:pt>
                <c:pt idx="4291">
                  <c:v>3.80003</c:v>
                </c:pt>
                <c:pt idx="4292">
                  <c:v>4.01898</c:v>
                </c:pt>
                <c:pt idx="4293">
                  <c:v>5.0128700000000004</c:v>
                </c:pt>
                <c:pt idx="4294">
                  <c:v>8.3023900000000008</c:v>
                </c:pt>
                <c:pt idx="4295">
                  <c:v>4.0317699999999999</c:v>
                </c:pt>
                <c:pt idx="4296">
                  <c:v>5.3968499999999997</c:v>
                </c:pt>
                <c:pt idx="4297">
                  <c:v>4.3943399999999997</c:v>
                </c:pt>
                <c:pt idx="4298">
                  <c:v>6.5756100000000002</c:v>
                </c:pt>
                <c:pt idx="4299">
                  <c:v>5.8683500000000004</c:v>
                </c:pt>
                <c:pt idx="4300">
                  <c:v>5.8472200000000001</c:v>
                </c:pt>
                <c:pt idx="4301">
                  <c:v>4.0664800000000003</c:v>
                </c:pt>
                <c:pt idx="4302">
                  <c:v>4.1639400000000002</c:v>
                </c:pt>
                <c:pt idx="4303">
                  <c:v>2.0582699999999998</c:v>
                </c:pt>
                <c:pt idx="4304">
                  <c:v>2.53234</c:v>
                </c:pt>
                <c:pt idx="4305">
                  <c:v>8.5093899999999998</c:v>
                </c:pt>
                <c:pt idx="4306">
                  <c:v>5.0426200000000003</c:v>
                </c:pt>
                <c:pt idx="4307">
                  <c:v>7.5721800000000004</c:v>
                </c:pt>
                <c:pt idx="4308">
                  <c:v>2.8822899999999998</c:v>
                </c:pt>
                <c:pt idx="4309">
                  <c:v>4.2517699999999996</c:v>
                </c:pt>
                <c:pt idx="4310">
                  <c:v>7.8531700000000004</c:v>
                </c:pt>
                <c:pt idx="4311">
                  <c:v>4.08033</c:v>
                </c:pt>
                <c:pt idx="4312">
                  <c:v>5.1611099999999999</c:v>
                </c:pt>
                <c:pt idx="4313">
                  <c:v>5.1016000000000004</c:v>
                </c:pt>
                <c:pt idx="4314">
                  <c:v>2.3289599999999999</c:v>
                </c:pt>
                <c:pt idx="4315">
                  <c:v>11.396940000000001</c:v>
                </c:pt>
                <c:pt idx="4316">
                  <c:v>6.2286099999999998</c:v>
                </c:pt>
                <c:pt idx="4317">
                  <c:v>7.3249000000000004</c:v>
                </c:pt>
                <c:pt idx="4318">
                  <c:v>7.3132200000000003</c:v>
                </c:pt>
                <c:pt idx="4319">
                  <c:v>2.8177599999999998</c:v>
                </c:pt>
                <c:pt idx="4320">
                  <c:v>6.7207400000000002</c:v>
                </c:pt>
                <c:pt idx="4321">
                  <c:v>3.1614</c:v>
                </c:pt>
                <c:pt idx="4322">
                  <c:v>3.1573199999999999</c:v>
                </c:pt>
                <c:pt idx="4323">
                  <c:v>7.0306600000000001</c:v>
                </c:pt>
                <c:pt idx="4324">
                  <c:v>3.0781800000000001</c:v>
                </c:pt>
                <c:pt idx="4325">
                  <c:v>1.95848</c:v>
                </c:pt>
                <c:pt idx="4326">
                  <c:v>2.2564099999999998</c:v>
                </c:pt>
                <c:pt idx="4327">
                  <c:v>2.32673</c:v>
                </c:pt>
                <c:pt idx="4328">
                  <c:v>7.80992</c:v>
                </c:pt>
                <c:pt idx="4329">
                  <c:v>4.0347400000000002</c:v>
                </c:pt>
                <c:pt idx="4330">
                  <c:v>3.4685800000000002</c:v>
                </c:pt>
                <c:pt idx="4331">
                  <c:v>6.0510099999999998</c:v>
                </c:pt>
                <c:pt idx="4332">
                  <c:v>10.23583</c:v>
                </c:pt>
                <c:pt idx="4333">
                  <c:v>6.0307500000000003</c:v>
                </c:pt>
                <c:pt idx="4334">
                  <c:v>8.1469900000000006</c:v>
                </c:pt>
                <c:pt idx="4335">
                  <c:v>5.1422100000000004</c:v>
                </c:pt>
                <c:pt idx="4336">
                  <c:v>3.4950100000000002</c:v>
                </c:pt>
                <c:pt idx="4337">
                  <c:v>2.05145</c:v>
                </c:pt>
                <c:pt idx="4338">
                  <c:v>2.7187299999999999</c:v>
                </c:pt>
                <c:pt idx="4339">
                  <c:v>7.7934200000000002</c:v>
                </c:pt>
                <c:pt idx="4340">
                  <c:v>3.4824799999999998</c:v>
                </c:pt>
                <c:pt idx="4341">
                  <c:v>3.4019599999999999</c:v>
                </c:pt>
                <c:pt idx="4342">
                  <c:v>1.9577100000000001</c:v>
                </c:pt>
                <c:pt idx="4343">
                  <c:v>1.95848</c:v>
                </c:pt>
                <c:pt idx="4344">
                  <c:v>2.18032</c:v>
                </c:pt>
                <c:pt idx="4345">
                  <c:v>2.0956899999999998</c:v>
                </c:pt>
                <c:pt idx="4346">
                  <c:v>9.0703600000000009</c:v>
                </c:pt>
                <c:pt idx="4347">
                  <c:v>6.6101299999999998</c:v>
                </c:pt>
                <c:pt idx="4348">
                  <c:v>6.6949300000000003</c:v>
                </c:pt>
                <c:pt idx="4349">
                  <c:v>3.9431400000000001</c:v>
                </c:pt>
                <c:pt idx="4350">
                  <c:v>5.2442099999999998</c:v>
                </c:pt>
                <c:pt idx="4351">
                  <c:v>3.5213299999999998</c:v>
                </c:pt>
                <c:pt idx="4352">
                  <c:v>8.2232099999999999</c:v>
                </c:pt>
                <c:pt idx="4353">
                  <c:v>3.6165699999999998</c:v>
                </c:pt>
                <c:pt idx="4354">
                  <c:v>8.2149300000000007</c:v>
                </c:pt>
                <c:pt idx="4355">
                  <c:v>6.4251800000000001</c:v>
                </c:pt>
                <c:pt idx="4356">
                  <c:v>2.8791699999999998</c:v>
                </c:pt>
                <c:pt idx="4357">
                  <c:v>6.2443200000000001</c:v>
                </c:pt>
                <c:pt idx="4358">
                  <c:v>6.1517900000000001</c:v>
                </c:pt>
                <c:pt idx="4359">
                  <c:v>3.0246400000000002</c:v>
                </c:pt>
                <c:pt idx="4360">
                  <c:v>4.8434699999999999</c:v>
                </c:pt>
                <c:pt idx="4361">
                  <c:v>6.2695400000000001</c:v>
                </c:pt>
                <c:pt idx="4362">
                  <c:v>8.7606300000000008</c:v>
                </c:pt>
                <c:pt idx="4363">
                  <c:v>2.5092699999999999</c:v>
                </c:pt>
                <c:pt idx="4364">
                  <c:v>6.3086700000000002</c:v>
                </c:pt>
                <c:pt idx="4365">
                  <c:v>4.9268599999999996</c:v>
                </c:pt>
                <c:pt idx="4366">
                  <c:v>4.9456699999999998</c:v>
                </c:pt>
                <c:pt idx="4367">
                  <c:v>3.7322799999999998</c:v>
                </c:pt>
                <c:pt idx="4368">
                  <c:v>7.0664300000000004</c:v>
                </c:pt>
                <c:pt idx="4369">
                  <c:v>3.4355199999999999</c:v>
                </c:pt>
                <c:pt idx="4370">
                  <c:v>2.2168299999999999</c:v>
                </c:pt>
                <c:pt idx="4371">
                  <c:v>1.8634900000000001</c:v>
                </c:pt>
                <c:pt idx="4372">
                  <c:v>6.4321700000000002</c:v>
                </c:pt>
                <c:pt idx="4373">
                  <c:v>6.5350099999999998</c:v>
                </c:pt>
                <c:pt idx="4374">
                  <c:v>7.0118600000000004</c:v>
                </c:pt>
                <c:pt idx="4375">
                  <c:v>5.9669100000000004</c:v>
                </c:pt>
                <c:pt idx="4376">
                  <c:v>4.7876200000000004</c:v>
                </c:pt>
                <c:pt idx="4377">
                  <c:v>3.61673</c:v>
                </c:pt>
                <c:pt idx="4378">
                  <c:v>1.7637799999999999</c:v>
                </c:pt>
                <c:pt idx="4379">
                  <c:v>5.63192</c:v>
                </c:pt>
                <c:pt idx="4380">
                  <c:v>7.19008</c:v>
                </c:pt>
                <c:pt idx="4381">
                  <c:v>3.8424100000000001</c:v>
                </c:pt>
                <c:pt idx="4382">
                  <c:v>8.3312500000000007</c:v>
                </c:pt>
                <c:pt idx="4383">
                  <c:v>6.8056900000000002</c:v>
                </c:pt>
                <c:pt idx="4384">
                  <c:v>5.1910100000000003</c:v>
                </c:pt>
                <c:pt idx="4385">
                  <c:v>3.3622800000000002</c:v>
                </c:pt>
                <c:pt idx="4386">
                  <c:v>6.9979800000000001</c:v>
                </c:pt>
                <c:pt idx="4387">
                  <c:v>6.5676899999999998</c:v>
                </c:pt>
                <c:pt idx="4388">
                  <c:v>5.2706299999999997</c:v>
                </c:pt>
                <c:pt idx="4389">
                  <c:v>9.2350499999999993</c:v>
                </c:pt>
                <c:pt idx="4390">
                  <c:v>7.2299899999999999</c:v>
                </c:pt>
                <c:pt idx="4391">
                  <c:v>4.5855300000000003</c:v>
                </c:pt>
                <c:pt idx="4392">
                  <c:v>9.8870199999999997</c:v>
                </c:pt>
                <c:pt idx="4393">
                  <c:v>8.0577699999999997</c:v>
                </c:pt>
                <c:pt idx="4394">
                  <c:v>4.7005299999999997</c:v>
                </c:pt>
                <c:pt idx="4395">
                  <c:v>6.5403599999999997</c:v>
                </c:pt>
                <c:pt idx="4396">
                  <c:v>5.1456799999999996</c:v>
                </c:pt>
                <c:pt idx="4397">
                  <c:v>5.0962899999999998</c:v>
                </c:pt>
                <c:pt idx="4398">
                  <c:v>7.8041799999999997</c:v>
                </c:pt>
                <c:pt idx="4399">
                  <c:v>7.3500300000000003</c:v>
                </c:pt>
                <c:pt idx="4400">
                  <c:v>8.8396100000000004</c:v>
                </c:pt>
                <c:pt idx="4401">
                  <c:v>3.7424900000000001</c:v>
                </c:pt>
                <c:pt idx="4402">
                  <c:v>3.0802399999999999</c:v>
                </c:pt>
                <c:pt idx="4403">
                  <c:v>2.6528299999999998</c:v>
                </c:pt>
                <c:pt idx="4404">
                  <c:v>2.0818300000000001</c:v>
                </c:pt>
                <c:pt idx="4405">
                  <c:v>5.8234199999999996</c:v>
                </c:pt>
                <c:pt idx="4406">
                  <c:v>3.4354399999999998</c:v>
                </c:pt>
                <c:pt idx="4407">
                  <c:v>4.2036100000000003</c:v>
                </c:pt>
                <c:pt idx="4408">
                  <c:v>4.19245</c:v>
                </c:pt>
                <c:pt idx="4409">
                  <c:v>2.26451</c:v>
                </c:pt>
                <c:pt idx="4410">
                  <c:v>2.5587200000000001</c:v>
                </c:pt>
                <c:pt idx="4411">
                  <c:v>2.3698299999999999</c:v>
                </c:pt>
                <c:pt idx="4412">
                  <c:v>4.0155200000000004</c:v>
                </c:pt>
                <c:pt idx="4413">
                  <c:v>8.3522200000000009</c:v>
                </c:pt>
                <c:pt idx="4414">
                  <c:v>6.2660600000000004</c:v>
                </c:pt>
                <c:pt idx="4415">
                  <c:v>6.3206300000000004</c:v>
                </c:pt>
                <c:pt idx="4416">
                  <c:v>2.0928800000000001</c:v>
                </c:pt>
                <c:pt idx="4417">
                  <c:v>7.3067000000000002</c:v>
                </c:pt>
                <c:pt idx="4418">
                  <c:v>5.0013699999999996</c:v>
                </c:pt>
                <c:pt idx="4419">
                  <c:v>6.3238500000000002</c:v>
                </c:pt>
                <c:pt idx="4420">
                  <c:v>6.4313099999999999</c:v>
                </c:pt>
                <c:pt idx="4421">
                  <c:v>8.7409800000000004</c:v>
                </c:pt>
                <c:pt idx="4422">
                  <c:v>2.6117400000000002</c:v>
                </c:pt>
                <c:pt idx="4423">
                  <c:v>3.6980900000000001</c:v>
                </c:pt>
                <c:pt idx="4424">
                  <c:v>6.0892200000000001</c:v>
                </c:pt>
                <c:pt idx="4425">
                  <c:v>6.8314500000000002</c:v>
                </c:pt>
                <c:pt idx="4426">
                  <c:v>2.3687800000000001</c:v>
                </c:pt>
                <c:pt idx="4427">
                  <c:v>5.5392299999999999</c:v>
                </c:pt>
                <c:pt idx="4428">
                  <c:v>4.5079900000000004</c:v>
                </c:pt>
                <c:pt idx="4429">
                  <c:v>7.7251899999999996</c:v>
                </c:pt>
                <c:pt idx="4430">
                  <c:v>4.58</c:v>
                </c:pt>
                <c:pt idx="4431">
                  <c:v>5.4852299999999996</c:v>
                </c:pt>
                <c:pt idx="4432">
                  <c:v>8.8588400000000007</c:v>
                </c:pt>
                <c:pt idx="4433">
                  <c:v>5.7310400000000001</c:v>
                </c:pt>
                <c:pt idx="4434">
                  <c:v>6.3209099999999996</c:v>
                </c:pt>
                <c:pt idx="4435">
                  <c:v>3.5605799999999999</c:v>
                </c:pt>
                <c:pt idx="4436">
                  <c:v>4.9591599999999998</c:v>
                </c:pt>
                <c:pt idx="4437">
                  <c:v>8.58413</c:v>
                </c:pt>
                <c:pt idx="4438">
                  <c:v>5.9085099999999997</c:v>
                </c:pt>
                <c:pt idx="4439">
                  <c:v>6.7708300000000001</c:v>
                </c:pt>
                <c:pt idx="4440">
                  <c:v>5.72098</c:v>
                </c:pt>
                <c:pt idx="4441">
                  <c:v>5.6862500000000002</c:v>
                </c:pt>
                <c:pt idx="4442">
                  <c:v>7.6036000000000001</c:v>
                </c:pt>
                <c:pt idx="4443">
                  <c:v>6.4753400000000001</c:v>
                </c:pt>
                <c:pt idx="4444">
                  <c:v>4.4707299999999996</c:v>
                </c:pt>
                <c:pt idx="4445">
                  <c:v>5.38157</c:v>
                </c:pt>
                <c:pt idx="4446">
                  <c:v>5.0912300000000004</c:v>
                </c:pt>
                <c:pt idx="4447">
                  <c:v>5.6341000000000001</c:v>
                </c:pt>
                <c:pt idx="4448">
                  <c:v>11.206950000000001</c:v>
                </c:pt>
                <c:pt idx="4449">
                  <c:v>6.3990799999999997</c:v>
                </c:pt>
                <c:pt idx="4450">
                  <c:v>5.8925700000000001</c:v>
                </c:pt>
                <c:pt idx="4451">
                  <c:v>3.7163900000000001</c:v>
                </c:pt>
                <c:pt idx="4452">
                  <c:v>2.8509799999999998</c:v>
                </c:pt>
                <c:pt idx="4453">
                  <c:v>4.8346600000000004</c:v>
                </c:pt>
                <c:pt idx="4454">
                  <c:v>3.7315399999999999</c:v>
                </c:pt>
                <c:pt idx="4455">
                  <c:v>2.3297099999999999</c:v>
                </c:pt>
                <c:pt idx="4456">
                  <c:v>5.3244899999999999</c:v>
                </c:pt>
                <c:pt idx="4457">
                  <c:v>7.2606400000000004</c:v>
                </c:pt>
                <c:pt idx="4458">
                  <c:v>5.0374100000000004</c:v>
                </c:pt>
                <c:pt idx="4459">
                  <c:v>4.2343599999999997</c:v>
                </c:pt>
                <c:pt idx="4460">
                  <c:v>2.2722199999999999</c:v>
                </c:pt>
                <c:pt idx="4461">
                  <c:v>5.39269</c:v>
                </c:pt>
                <c:pt idx="4462">
                  <c:v>5.95662</c:v>
                </c:pt>
                <c:pt idx="4463">
                  <c:v>7.34002</c:v>
                </c:pt>
                <c:pt idx="4464">
                  <c:v>7.91418</c:v>
                </c:pt>
                <c:pt idx="4465">
                  <c:v>4.80131</c:v>
                </c:pt>
                <c:pt idx="4466">
                  <c:v>2.7973300000000001</c:v>
                </c:pt>
                <c:pt idx="4467">
                  <c:v>5.53972</c:v>
                </c:pt>
                <c:pt idx="4468">
                  <c:v>5.62399</c:v>
                </c:pt>
                <c:pt idx="4469">
                  <c:v>6.8554199999999996</c:v>
                </c:pt>
                <c:pt idx="4470">
                  <c:v>4.01898</c:v>
                </c:pt>
                <c:pt idx="4471">
                  <c:v>5.8089000000000004</c:v>
                </c:pt>
                <c:pt idx="4472">
                  <c:v>5.1301600000000001</c:v>
                </c:pt>
                <c:pt idx="4473">
                  <c:v>5.8915300000000004</c:v>
                </c:pt>
                <c:pt idx="4474">
                  <c:v>6.4841699999999998</c:v>
                </c:pt>
                <c:pt idx="4475">
                  <c:v>3.5810300000000002</c:v>
                </c:pt>
                <c:pt idx="4476">
                  <c:v>7.1028700000000002</c:v>
                </c:pt>
                <c:pt idx="4477">
                  <c:v>4.9143400000000002</c:v>
                </c:pt>
                <c:pt idx="4478">
                  <c:v>8.4410399999999992</c:v>
                </c:pt>
                <c:pt idx="4479">
                  <c:v>3.1081300000000001</c:v>
                </c:pt>
                <c:pt idx="4480">
                  <c:v>2.5026899999999999</c:v>
                </c:pt>
                <c:pt idx="4481">
                  <c:v>2.72437</c:v>
                </c:pt>
                <c:pt idx="4482">
                  <c:v>3.2505000000000002</c:v>
                </c:pt>
                <c:pt idx="4483">
                  <c:v>8.31067</c:v>
                </c:pt>
                <c:pt idx="4484">
                  <c:v>2.0897299999999999</c:v>
                </c:pt>
                <c:pt idx="4485">
                  <c:v>2.8357000000000001</c:v>
                </c:pt>
                <c:pt idx="4486">
                  <c:v>2.68241</c:v>
                </c:pt>
                <c:pt idx="4487">
                  <c:v>3.2216</c:v>
                </c:pt>
                <c:pt idx="4488">
                  <c:v>5.9635899999999999</c:v>
                </c:pt>
                <c:pt idx="4489">
                  <c:v>6.8875000000000002</c:v>
                </c:pt>
                <c:pt idx="4490">
                  <c:v>6.2434000000000003</c:v>
                </c:pt>
                <c:pt idx="4491">
                  <c:v>4.2549299999999999</c:v>
                </c:pt>
                <c:pt idx="4492">
                  <c:v>7.30253</c:v>
                </c:pt>
                <c:pt idx="4493">
                  <c:v>3.0417800000000002</c:v>
                </c:pt>
                <c:pt idx="4494">
                  <c:v>4.7181699999999998</c:v>
                </c:pt>
                <c:pt idx="4495">
                  <c:v>7.4087500000000004</c:v>
                </c:pt>
                <c:pt idx="4496">
                  <c:v>4.9131200000000002</c:v>
                </c:pt>
                <c:pt idx="4497">
                  <c:v>8.5082400000000007</c:v>
                </c:pt>
                <c:pt idx="4498">
                  <c:v>7.5625999999999998</c:v>
                </c:pt>
                <c:pt idx="4499">
                  <c:v>5.2097199999999999</c:v>
                </c:pt>
                <c:pt idx="4500">
                  <c:v>4.9151999999999996</c:v>
                </c:pt>
                <c:pt idx="4501">
                  <c:v>2.0611999999999999</c:v>
                </c:pt>
                <c:pt idx="4502">
                  <c:v>7.6594100000000003</c:v>
                </c:pt>
                <c:pt idx="4503">
                  <c:v>8.1331699999999998</c:v>
                </c:pt>
                <c:pt idx="4504">
                  <c:v>7.0653800000000002</c:v>
                </c:pt>
                <c:pt idx="4505">
                  <c:v>5.5473999999999997</c:v>
                </c:pt>
                <c:pt idx="4506">
                  <c:v>3.4973200000000002</c:v>
                </c:pt>
                <c:pt idx="4507">
                  <c:v>8.8682300000000005</c:v>
                </c:pt>
                <c:pt idx="4508">
                  <c:v>8.6947899999999994</c:v>
                </c:pt>
                <c:pt idx="4509">
                  <c:v>6.3068299999999997</c:v>
                </c:pt>
                <c:pt idx="4510">
                  <c:v>4.4260599999999997</c:v>
                </c:pt>
                <c:pt idx="4511">
                  <c:v>3.9333399999999998</c:v>
                </c:pt>
                <c:pt idx="4512">
                  <c:v>4.40625</c:v>
                </c:pt>
                <c:pt idx="4513">
                  <c:v>4.9249099999999997</c:v>
                </c:pt>
                <c:pt idx="4514">
                  <c:v>4.7288899999999998</c:v>
                </c:pt>
                <c:pt idx="4515">
                  <c:v>5.0452899999999996</c:v>
                </c:pt>
                <c:pt idx="4516">
                  <c:v>6.4516200000000001</c:v>
                </c:pt>
                <c:pt idx="4517">
                  <c:v>4.4855700000000001</c:v>
                </c:pt>
                <c:pt idx="4518">
                  <c:v>4.3266799999999996</c:v>
                </c:pt>
                <c:pt idx="4519">
                  <c:v>5.8942399999999999</c:v>
                </c:pt>
                <c:pt idx="4520">
                  <c:v>4.5871599999999999</c:v>
                </c:pt>
                <c:pt idx="4521">
                  <c:v>4.9195799999999998</c:v>
                </c:pt>
                <c:pt idx="4522">
                  <c:v>5.3352199999999996</c:v>
                </c:pt>
                <c:pt idx="4523">
                  <c:v>5.3058399999999999</c:v>
                </c:pt>
                <c:pt idx="4524">
                  <c:v>7.8474899999999996</c:v>
                </c:pt>
                <c:pt idx="4525">
                  <c:v>6.0484299999999998</c:v>
                </c:pt>
                <c:pt idx="4526">
                  <c:v>6.6245900000000004</c:v>
                </c:pt>
                <c:pt idx="4527">
                  <c:v>4.1664199999999996</c:v>
                </c:pt>
                <c:pt idx="4528">
                  <c:v>4.7939400000000001</c:v>
                </c:pt>
                <c:pt idx="4529">
                  <c:v>4.0669700000000004</c:v>
                </c:pt>
                <c:pt idx="4530">
                  <c:v>5.4658800000000003</c:v>
                </c:pt>
                <c:pt idx="4531">
                  <c:v>5.9553700000000003</c:v>
                </c:pt>
                <c:pt idx="4532">
                  <c:v>6.1053100000000002</c:v>
                </c:pt>
                <c:pt idx="4533">
                  <c:v>2.6078000000000001</c:v>
                </c:pt>
                <c:pt idx="4534">
                  <c:v>4.6448600000000004</c:v>
                </c:pt>
                <c:pt idx="4535">
                  <c:v>3.24708</c:v>
                </c:pt>
                <c:pt idx="4536">
                  <c:v>1.95503</c:v>
                </c:pt>
                <c:pt idx="4537">
                  <c:v>5.5723700000000003</c:v>
                </c:pt>
                <c:pt idx="4538">
                  <c:v>6.2679099999999996</c:v>
                </c:pt>
                <c:pt idx="4539">
                  <c:v>8.1617099999999994</c:v>
                </c:pt>
                <c:pt idx="4540">
                  <c:v>7.1746400000000001</c:v>
                </c:pt>
                <c:pt idx="4541">
                  <c:v>2.9632100000000001</c:v>
                </c:pt>
                <c:pt idx="4542">
                  <c:v>5.1158000000000001</c:v>
                </c:pt>
                <c:pt idx="4543">
                  <c:v>4.4813900000000002</c:v>
                </c:pt>
                <c:pt idx="4544">
                  <c:v>5.8856900000000003</c:v>
                </c:pt>
                <c:pt idx="4545">
                  <c:v>5.2172700000000001</c:v>
                </c:pt>
                <c:pt idx="4546">
                  <c:v>5.4582199999999998</c:v>
                </c:pt>
                <c:pt idx="4547">
                  <c:v>3.7913399999999999</c:v>
                </c:pt>
                <c:pt idx="4548">
                  <c:v>6.5720700000000001</c:v>
                </c:pt>
                <c:pt idx="4549">
                  <c:v>4.2454700000000001</c:v>
                </c:pt>
                <c:pt idx="4550">
                  <c:v>6.3194900000000001</c:v>
                </c:pt>
                <c:pt idx="4551">
                  <c:v>4.6124400000000003</c:v>
                </c:pt>
                <c:pt idx="4552">
                  <c:v>6.2110300000000001</c:v>
                </c:pt>
                <c:pt idx="4553">
                  <c:v>4.3095400000000001</c:v>
                </c:pt>
                <c:pt idx="4554">
                  <c:v>6.2728900000000003</c:v>
                </c:pt>
                <c:pt idx="4555">
                  <c:v>7.14161</c:v>
                </c:pt>
                <c:pt idx="4556">
                  <c:v>4.3609400000000003</c:v>
                </c:pt>
                <c:pt idx="4557">
                  <c:v>6.0807500000000001</c:v>
                </c:pt>
                <c:pt idx="4558">
                  <c:v>6.1565399999999997</c:v>
                </c:pt>
                <c:pt idx="4559">
                  <c:v>6.98428</c:v>
                </c:pt>
                <c:pt idx="4560">
                  <c:v>6.5609400000000004</c:v>
                </c:pt>
                <c:pt idx="4561">
                  <c:v>6.2463600000000001</c:v>
                </c:pt>
                <c:pt idx="4562">
                  <c:v>3.23089</c:v>
                </c:pt>
                <c:pt idx="4563">
                  <c:v>7.3028700000000004</c:v>
                </c:pt>
                <c:pt idx="4564">
                  <c:v>3.8045300000000002</c:v>
                </c:pt>
                <c:pt idx="4565">
                  <c:v>4.6627700000000001</c:v>
                </c:pt>
                <c:pt idx="4566">
                  <c:v>6.8362800000000004</c:v>
                </c:pt>
                <c:pt idx="4567">
                  <c:v>6.5254899999999996</c:v>
                </c:pt>
                <c:pt idx="4568">
                  <c:v>7.3407299999999998</c:v>
                </c:pt>
                <c:pt idx="4569">
                  <c:v>6.5109899999999996</c:v>
                </c:pt>
                <c:pt idx="4570">
                  <c:v>4.30288</c:v>
                </c:pt>
                <c:pt idx="4571">
                  <c:v>8.9339300000000001</c:v>
                </c:pt>
                <c:pt idx="4572">
                  <c:v>5.8132200000000003</c:v>
                </c:pt>
                <c:pt idx="4573">
                  <c:v>4.8266999999999998</c:v>
                </c:pt>
                <c:pt idx="4574">
                  <c:v>5.7769399999999997</c:v>
                </c:pt>
                <c:pt idx="4575">
                  <c:v>5.5133700000000001</c:v>
                </c:pt>
                <c:pt idx="4576">
                  <c:v>7.9267899999999996</c:v>
                </c:pt>
                <c:pt idx="4577">
                  <c:v>3.2852899999999998</c:v>
                </c:pt>
                <c:pt idx="4578">
                  <c:v>3.4917500000000001</c:v>
                </c:pt>
                <c:pt idx="4579">
                  <c:v>7.0594599999999996</c:v>
                </c:pt>
                <c:pt idx="4580">
                  <c:v>7.3567200000000001</c:v>
                </c:pt>
                <c:pt idx="4581">
                  <c:v>6.6826999999999996</c:v>
                </c:pt>
                <c:pt idx="4582">
                  <c:v>10.10929</c:v>
                </c:pt>
                <c:pt idx="4583">
                  <c:v>5.9541899999999996</c:v>
                </c:pt>
                <c:pt idx="4584">
                  <c:v>4.5349000000000004</c:v>
                </c:pt>
                <c:pt idx="4585">
                  <c:v>3.9642599999999999</c:v>
                </c:pt>
                <c:pt idx="4586">
                  <c:v>4.7680499999999997</c:v>
                </c:pt>
                <c:pt idx="4587">
                  <c:v>8.5090699999999995</c:v>
                </c:pt>
                <c:pt idx="4588">
                  <c:v>7.2740499999999999</c:v>
                </c:pt>
                <c:pt idx="4589">
                  <c:v>4.4949899999999996</c:v>
                </c:pt>
                <c:pt idx="4590">
                  <c:v>7.81121</c:v>
                </c:pt>
                <c:pt idx="4591">
                  <c:v>5.2143800000000002</c:v>
                </c:pt>
                <c:pt idx="4592">
                  <c:v>3.1503899999999998</c:v>
                </c:pt>
                <c:pt idx="4593">
                  <c:v>4.3933900000000001</c:v>
                </c:pt>
                <c:pt idx="4594">
                  <c:v>7.4209800000000001</c:v>
                </c:pt>
                <c:pt idx="4595">
                  <c:v>7.01553</c:v>
                </c:pt>
                <c:pt idx="4596">
                  <c:v>3.3768199999999999</c:v>
                </c:pt>
                <c:pt idx="4597">
                  <c:v>2.4951099999999999</c:v>
                </c:pt>
                <c:pt idx="4598">
                  <c:v>4.69801</c:v>
                </c:pt>
                <c:pt idx="4599">
                  <c:v>5.6022299999999996</c:v>
                </c:pt>
                <c:pt idx="4600">
                  <c:v>7.8828500000000004</c:v>
                </c:pt>
                <c:pt idx="4601">
                  <c:v>2.9671599999999998</c:v>
                </c:pt>
                <c:pt idx="4602">
                  <c:v>2.5944199999999999</c:v>
                </c:pt>
                <c:pt idx="4603">
                  <c:v>2.0800100000000001</c:v>
                </c:pt>
                <c:pt idx="4604">
                  <c:v>2.8670800000000001</c:v>
                </c:pt>
                <c:pt idx="4605">
                  <c:v>9.0308600000000006</c:v>
                </c:pt>
                <c:pt idx="4606">
                  <c:v>4.0077299999999996</c:v>
                </c:pt>
                <c:pt idx="4607">
                  <c:v>3.57151</c:v>
                </c:pt>
                <c:pt idx="4608">
                  <c:v>3.8469600000000002</c:v>
                </c:pt>
                <c:pt idx="4609">
                  <c:v>5.5467500000000003</c:v>
                </c:pt>
                <c:pt idx="4610">
                  <c:v>4.3534499999999996</c:v>
                </c:pt>
                <c:pt idx="4611">
                  <c:v>7.9959899999999999</c:v>
                </c:pt>
                <c:pt idx="4612">
                  <c:v>4.9859600000000004</c:v>
                </c:pt>
                <c:pt idx="4613">
                  <c:v>7.2413299999999996</c:v>
                </c:pt>
                <c:pt idx="4614">
                  <c:v>5.0466699999999998</c:v>
                </c:pt>
                <c:pt idx="4615">
                  <c:v>4.7734899999999998</c:v>
                </c:pt>
                <c:pt idx="4616">
                  <c:v>6.5822900000000004</c:v>
                </c:pt>
                <c:pt idx="4617">
                  <c:v>2.4881000000000002</c:v>
                </c:pt>
                <c:pt idx="4618">
                  <c:v>5.9292400000000001</c:v>
                </c:pt>
                <c:pt idx="4619">
                  <c:v>6.4657299999999998</c:v>
                </c:pt>
                <c:pt idx="4620">
                  <c:v>6.6188900000000004</c:v>
                </c:pt>
                <c:pt idx="4621">
                  <c:v>7.0021000000000004</c:v>
                </c:pt>
                <c:pt idx="4622">
                  <c:v>7.4397500000000001</c:v>
                </c:pt>
                <c:pt idx="4623">
                  <c:v>5.9262899999999998</c:v>
                </c:pt>
                <c:pt idx="4624">
                  <c:v>5.4832400000000003</c:v>
                </c:pt>
                <c:pt idx="4625">
                  <c:v>7.2490800000000002</c:v>
                </c:pt>
                <c:pt idx="4626">
                  <c:v>4.7347299999999999</c:v>
                </c:pt>
                <c:pt idx="4627">
                  <c:v>7.6584599999999998</c:v>
                </c:pt>
                <c:pt idx="4628">
                  <c:v>5.6338499999999998</c:v>
                </c:pt>
                <c:pt idx="4629">
                  <c:v>4.5599499999999997</c:v>
                </c:pt>
                <c:pt idx="4630">
                  <c:v>7.3880699999999999</c:v>
                </c:pt>
                <c:pt idx="4631">
                  <c:v>4.6318700000000002</c:v>
                </c:pt>
                <c:pt idx="4632">
                  <c:v>7.8674099999999996</c:v>
                </c:pt>
                <c:pt idx="4633">
                  <c:v>6.4061399999999997</c:v>
                </c:pt>
                <c:pt idx="4634">
                  <c:v>4.2902399999999998</c:v>
                </c:pt>
                <c:pt idx="4635">
                  <c:v>7.3677999999999999</c:v>
                </c:pt>
                <c:pt idx="4636">
                  <c:v>7.6998100000000003</c:v>
                </c:pt>
                <c:pt idx="4637">
                  <c:v>3.6611899999999999</c:v>
                </c:pt>
                <c:pt idx="4638">
                  <c:v>1.82968</c:v>
                </c:pt>
                <c:pt idx="4639">
                  <c:v>7.0614400000000002</c:v>
                </c:pt>
                <c:pt idx="4640">
                  <c:v>5.11693</c:v>
                </c:pt>
                <c:pt idx="4641">
                  <c:v>4.6602699999999997</c:v>
                </c:pt>
                <c:pt idx="4642">
                  <c:v>5.5364500000000003</c:v>
                </c:pt>
                <c:pt idx="4643">
                  <c:v>7.0847899999999999</c:v>
                </c:pt>
                <c:pt idx="4644">
                  <c:v>5.0265300000000002</c:v>
                </c:pt>
                <c:pt idx="4645">
                  <c:v>5.6039700000000003</c:v>
                </c:pt>
                <c:pt idx="4646">
                  <c:v>5.39534</c:v>
                </c:pt>
                <c:pt idx="4647">
                  <c:v>5.0312400000000004</c:v>
                </c:pt>
                <c:pt idx="4648">
                  <c:v>3.8048600000000001</c:v>
                </c:pt>
                <c:pt idx="4649">
                  <c:v>5.6137899999999998</c:v>
                </c:pt>
                <c:pt idx="4650">
                  <c:v>7.03315</c:v>
                </c:pt>
                <c:pt idx="4651">
                  <c:v>7.7220199999999997</c:v>
                </c:pt>
                <c:pt idx="4652">
                  <c:v>8.6500699999999995</c:v>
                </c:pt>
                <c:pt idx="4653">
                  <c:v>5.78932</c:v>
                </c:pt>
                <c:pt idx="4654">
                  <c:v>5.4979300000000002</c:v>
                </c:pt>
                <c:pt idx="4655">
                  <c:v>7.2154400000000001</c:v>
                </c:pt>
                <c:pt idx="4656">
                  <c:v>6.1675700000000004</c:v>
                </c:pt>
                <c:pt idx="4657">
                  <c:v>4.1360900000000003</c:v>
                </c:pt>
                <c:pt idx="4658">
                  <c:v>5.5027699999999999</c:v>
                </c:pt>
                <c:pt idx="4659">
                  <c:v>6.1080100000000002</c:v>
                </c:pt>
                <c:pt idx="4660">
                  <c:v>7.2671000000000001</c:v>
                </c:pt>
                <c:pt idx="4661">
                  <c:v>5.4476800000000001</c:v>
                </c:pt>
                <c:pt idx="4662">
                  <c:v>4.8162700000000003</c:v>
                </c:pt>
                <c:pt idx="4663">
                  <c:v>4.9462599999999997</c:v>
                </c:pt>
                <c:pt idx="4664">
                  <c:v>4.01898</c:v>
                </c:pt>
                <c:pt idx="4665">
                  <c:v>4.0921500000000002</c:v>
                </c:pt>
                <c:pt idx="4666">
                  <c:v>3.4411999999999998</c:v>
                </c:pt>
                <c:pt idx="4667">
                  <c:v>2.8399200000000002</c:v>
                </c:pt>
                <c:pt idx="4668">
                  <c:v>3.2967300000000002</c:v>
                </c:pt>
                <c:pt idx="4669">
                  <c:v>4.33169</c:v>
                </c:pt>
                <c:pt idx="4670">
                  <c:v>2.9105799999999999</c:v>
                </c:pt>
                <c:pt idx="4671">
                  <c:v>4.1658099999999996</c:v>
                </c:pt>
                <c:pt idx="4672">
                  <c:v>3.8237000000000001</c:v>
                </c:pt>
                <c:pt idx="4673">
                  <c:v>4.2667799999999998</c:v>
                </c:pt>
                <c:pt idx="4674">
                  <c:v>2.9679700000000002</c:v>
                </c:pt>
                <c:pt idx="4675">
                  <c:v>2.8532799999999998</c:v>
                </c:pt>
                <c:pt idx="4676">
                  <c:v>4.3100100000000001</c:v>
                </c:pt>
                <c:pt idx="4677">
                  <c:v>4.43316</c:v>
                </c:pt>
                <c:pt idx="4678">
                  <c:v>4.43316</c:v>
                </c:pt>
                <c:pt idx="4679">
                  <c:v>4.01708</c:v>
                </c:pt>
                <c:pt idx="4680">
                  <c:v>4.8543700000000003</c:v>
                </c:pt>
                <c:pt idx="4681">
                  <c:v>3.2967399999999998</c:v>
                </c:pt>
                <c:pt idx="4682">
                  <c:v>3.2967399999999998</c:v>
                </c:pt>
                <c:pt idx="4683">
                  <c:v>3.2967399999999998</c:v>
                </c:pt>
                <c:pt idx="4684">
                  <c:v>3.2967399999999998</c:v>
                </c:pt>
                <c:pt idx="4685">
                  <c:v>2.2750400000000002</c:v>
                </c:pt>
                <c:pt idx="4686">
                  <c:v>4.7793999999999999</c:v>
                </c:pt>
                <c:pt idx="4687">
                  <c:v>5.2471500000000004</c:v>
                </c:pt>
                <c:pt idx="4688">
                  <c:v>6.3891200000000001</c:v>
                </c:pt>
                <c:pt idx="4689">
                  <c:v>3.6953999999999998</c:v>
                </c:pt>
                <c:pt idx="4690">
                  <c:v>4.2146100000000004</c:v>
                </c:pt>
                <c:pt idx="4691">
                  <c:v>2.2732399999999999</c:v>
                </c:pt>
                <c:pt idx="4692">
                  <c:v>3.3172199999999998</c:v>
                </c:pt>
                <c:pt idx="4693">
                  <c:v>4.7773199999999996</c:v>
                </c:pt>
                <c:pt idx="4694">
                  <c:v>8.1848700000000001</c:v>
                </c:pt>
                <c:pt idx="4695">
                  <c:v>2.7227999999999999</c:v>
                </c:pt>
                <c:pt idx="4696">
                  <c:v>6.01464</c:v>
                </c:pt>
                <c:pt idx="4697">
                  <c:v>8.5008300000000006</c:v>
                </c:pt>
                <c:pt idx="4698">
                  <c:v>3.0007100000000002</c:v>
                </c:pt>
                <c:pt idx="4699">
                  <c:v>2.7243599999999999</c:v>
                </c:pt>
                <c:pt idx="4700">
                  <c:v>6.3217999999999996</c:v>
                </c:pt>
                <c:pt idx="4701">
                  <c:v>2.3255499999999998</c:v>
                </c:pt>
                <c:pt idx="4702">
                  <c:v>3.25448</c:v>
                </c:pt>
                <c:pt idx="4703">
                  <c:v>2.9498799999999998</c:v>
                </c:pt>
                <c:pt idx="4704">
                  <c:v>4.5748699999999998</c:v>
                </c:pt>
                <c:pt idx="4705">
                  <c:v>5.8000499999999997</c:v>
                </c:pt>
                <c:pt idx="4706">
                  <c:v>3.3727800000000001</c:v>
                </c:pt>
                <c:pt idx="4707">
                  <c:v>6.5795599999999999</c:v>
                </c:pt>
                <c:pt idx="4708">
                  <c:v>4.79887</c:v>
                </c:pt>
                <c:pt idx="4709">
                  <c:v>4.9173499999999999</c:v>
                </c:pt>
                <c:pt idx="4710">
                  <c:v>8.0933399999999995</c:v>
                </c:pt>
                <c:pt idx="4711">
                  <c:v>2.5988099999999998</c:v>
                </c:pt>
                <c:pt idx="4712">
                  <c:v>2.6093000000000002</c:v>
                </c:pt>
                <c:pt idx="4713">
                  <c:v>3.6685400000000001</c:v>
                </c:pt>
                <c:pt idx="4714">
                  <c:v>7.4977600000000004</c:v>
                </c:pt>
                <c:pt idx="4715">
                  <c:v>6.1147099999999996</c:v>
                </c:pt>
                <c:pt idx="4716">
                  <c:v>3.8102800000000001</c:v>
                </c:pt>
                <c:pt idx="4717">
                  <c:v>8.8038399999999992</c:v>
                </c:pt>
                <c:pt idx="4718">
                  <c:v>3.6704599999999998</c:v>
                </c:pt>
                <c:pt idx="4719">
                  <c:v>7.3844500000000002</c:v>
                </c:pt>
                <c:pt idx="4720">
                  <c:v>5.0953799999999996</c:v>
                </c:pt>
                <c:pt idx="4721">
                  <c:v>3.3668</c:v>
                </c:pt>
                <c:pt idx="4722">
                  <c:v>5.319</c:v>
                </c:pt>
                <c:pt idx="4723">
                  <c:v>9.1392100000000003</c:v>
                </c:pt>
                <c:pt idx="4724">
                  <c:v>4.7635100000000001</c:v>
                </c:pt>
                <c:pt idx="4725">
                  <c:v>3.4463300000000001</c:v>
                </c:pt>
                <c:pt idx="4726">
                  <c:v>2.7903199999999999</c:v>
                </c:pt>
                <c:pt idx="4727">
                  <c:v>4.8283899999999997</c:v>
                </c:pt>
                <c:pt idx="4728">
                  <c:v>3.8940299999999999</c:v>
                </c:pt>
                <c:pt idx="4729">
                  <c:v>4.4940300000000004</c:v>
                </c:pt>
                <c:pt idx="4730">
                  <c:v>7.81332</c:v>
                </c:pt>
                <c:pt idx="4731">
                  <c:v>4.5041599999999997</c:v>
                </c:pt>
                <c:pt idx="4732">
                  <c:v>8.2771299999999997</c:v>
                </c:pt>
                <c:pt idx="4733">
                  <c:v>5.8525799999999997</c:v>
                </c:pt>
                <c:pt idx="4734">
                  <c:v>3.3153000000000001</c:v>
                </c:pt>
                <c:pt idx="4735">
                  <c:v>6.57057</c:v>
                </c:pt>
                <c:pt idx="4736">
                  <c:v>2.3608899999999999</c:v>
                </c:pt>
                <c:pt idx="4737">
                  <c:v>2.8534299999999999</c:v>
                </c:pt>
                <c:pt idx="4738">
                  <c:v>8.7949199999999994</c:v>
                </c:pt>
                <c:pt idx="4739">
                  <c:v>4.4625399999999997</c:v>
                </c:pt>
                <c:pt idx="4740">
                  <c:v>3.87513</c:v>
                </c:pt>
                <c:pt idx="4741">
                  <c:v>7.41221</c:v>
                </c:pt>
                <c:pt idx="4742">
                  <c:v>4.9776199999999999</c:v>
                </c:pt>
                <c:pt idx="4743">
                  <c:v>2.5270700000000001</c:v>
                </c:pt>
                <c:pt idx="4744">
                  <c:v>5.6433799999999996</c:v>
                </c:pt>
                <c:pt idx="4745">
                  <c:v>4.3790899999999997</c:v>
                </c:pt>
                <c:pt idx="4746">
                  <c:v>3.19292</c:v>
                </c:pt>
                <c:pt idx="4747">
                  <c:v>6.1040299999999998</c:v>
                </c:pt>
                <c:pt idx="4748">
                  <c:v>2.27745</c:v>
                </c:pt>
                <c:pt idx="4749">
                  <c:v>9.1451399999999996</c:v>
                </c:pt>
                <c:pt idx="4750">
                  <c:v>7.6432599999999997</c:v>
                </c:pt>
                <c:pt idx="4751">
                  <c:v>7.7771100000000004</c:v>
                </c:pt>
                <c:pt idx="4752">
                  <c:v>5.3441200000000002</c:v>
                </c:pt>
                <c:pt idx="4753">
                  <c:v>4.5030400000000004</c:v>
                </c:pt>
                <c:pt idx="4754">
                  <c:v>9.84694</c:v>
                </c:pt>
                <c:pt idx="4755">
                  <c:v>9.2594700000000003</c:v>
                </c:pt>
                <c:pt idx="4756">
                  <c:v>3.2310599999999998</c:v>
                </c:pt>
                <c:pt idx="4757">
                  <c:v>3.5006200000000001</c:v>
                </c:pt>
                <c:pt idx="4758">
                  <c:v>6.6253399999999996</c:v>
                </c:pt>
                <c:pt idx="4759">
                  <c:v>9.23691</c:v>
                </c:pt>
                <c:pt idx="4760">
                  <c:v>2.7408600000000001</c:v>
                </c:pt>
                <c:pt idx="4761">
                  <c:v>5.1086</c:v>
                </c:pt>
                <c:pt idx="4762">
                  <c:v>1.92543</c:v>
                </c:pt>
                <c:pt idx="4763">
                  <c:v>2.0582699999999998</c:v>
                </c:pt>
                <c:pt idx="4764">
                  <c:v>2.0083799999999998</c:v>
                </c:pt>
                <c:pt idx="4765">
                  <c:v>3.7248100000000002</c:v>
                </c:pt>
                <c:pt idx="4766">
                  <c:v>2.2589100000000002</c:v>
                </c:pt>
                <c:pt idx="4767">
                  <c:v>2.31297</c:v>
                </c:pt>
                <c:pt idx="4768">
                  <c:v>4.2687999999999997</c:v>
                </c:pt>
                <c:pt idx="4769">
                  <c:v>3.35738</c:v>
                </c:pt>
                <c:pt idx="4770">
                  <c:v>2.45574</c:v>
                </c:pt>
                <c:pt idx="4771">
                  <c:v>2.15279</c:v>
                </c:pt>
                <c:pt idx="4772">
                  <c:v>2.4040499999999998</c:v>
                </c:pt>
                <c:pt idx="4773">
                  <c:v>2.46909</c:v>
                </c:pt>
                <c:pt idx="4774">
                  <c:v>2.2493400000000001</c:v>
                </c:pt>
                <c:pt idx="4775">
                  <c:v>2.5912099999999998</c:v>
                </c:pt>
                <c:pt idx="4776">
                  <c:v>4.29359</c:v>
                </c:pt>
                <c:pt idx="4777">
                  <c:v>5.9521199999999999</c:v>
                </c:pt>
                <c:pt idx="4778">
                  <c:v>3.4432</c:v>
                </c:pt>
                <c:pt idx="4779">
                  <c:v>3.6133899999999999</c:v>
                </c:pt>
                <c:pt idx="4780">
                  <c:v>1.95848</c:v>
                </c:pt>
                <c:pt idx="4781">
                  <c:v>4.7183000000000002</c:v>
                </c:pt>
                <c:pt idx="4782">
                  <c:v>2.9945499999999998</c:v>
                </c:pt>
                <c:pt idx="4783">
                  <c:v>2.1140099999999999</c:v>
                </c:pt>
                <c:pt idx="4784">
                  <c:v>7.6849499999999997</c:v>
                </c:pt>
                <c:pt idx="4785">
                  <c:v>6.2312700000000003</c:v>
                </c:pt>
                <c:pt idx="4786">
                  <c:v>7.1504899999999996</c:v>
                </c:pt>
                <c:pt idx="4787">
                  <c:v>3.8312599999999999</c:v>
                </c:pt>
                <c:pt idx="4788">
                  <c:v>3.0565099999999998</c:v>
                </c:pt>
                <c:pt idx="4789">
                  <c:v>7.7283999999999997</c:v>
                </c:pt>
                <c:pt idx="4790">
                  <c:v>5.48285</c:v>
                </c:pt>
                <c:pt idx="4791">
                  <c:v>3.3875099999999998</c:v>
                </c:pt>
                <c:pt idx="4792">
                  <c:v>5.4847900000000003</c:v>
                </c:pt>
                <c:pt idx="4793">
                  <c:v>3.4013399999999998</c:v>
                </c:pt>
                <c:pt idx="4794">
                  <c:v>9.0777599999999996</c:v>
                </c:pt>
                <c:pt idx="4795">
                  <c:v>5.2246199999999998</c:v>
                </c:pt>
                <c:pt idx="4796">
                  <c:v>2.7984100000000001</c:v>
                </c:pt>
                <c:pt idx="4797">
                  <c:v>2.4164599999999998</c:v>
                </c:pt>
                <c:pt idx="4798">
                  <c:v>8.0596499999999995</c:v>
                </c:pt>
                <c:pt idx="4799">
                  <c:v>8.5413499999999996</c:v>
                </c:pt>
                <c:pt idx="4800">
                  <c:v>2.8534299999999999</c:v>
                </c:pt>
                <c:pt idx="4801">
                  <c:v>6.5377299999999998</c:v>
                </c:pt>
                <c:pt idx="4802">
                  <c:v>6.88497</c:v>
                </c:pt>
                <c:pt idx="4803">
                  <c:v>9.7168100000000006</c:v>
                </c:pt>
                <c:pt idx="4804">
                  <c:v>8.3554499999999994</c:v>
                </c:pt>
                <c:pt idx="4805">
                  <c:v>5.2869900000000003</c:v>
                </c:pt>
                <c:pt idx="4806">
                  <c:v>3.9742199999999999</c:v>
                </c:pt>
                <c:pt idx="4807">
                  <c:v>6.9291900000000002</c:v>
                </c:pt>
                <c:pt idx="4808">
                  <c:v>4.2176499999999999</c:v>
                </c:pt>
                <c:pt idx="4809">
                  <c:v>6.6038800000000002</c:v>
                </c:pt>
                <c:pt idx="4810">
                  <c:v>5.79901</c:v>
                </c:pt>
                <c:pt idx="4811">
                  <c:v>4.8519500000000004</c:v>
                </c:pt>
                <c:pt idx="4812">
                  <c:v>7.3252499999999996</c:v>
                </c:pt>
                <c:pt idx="4813">
                  <c:v>3.8776700000000002</c:v>
                </c:pt>
                <c:pt idx="4814">
                  <c:v>2.9876499999999999</c:v>
                </c:pt>
                <c:pt idx="4815">
                  <c:v>1.7570699999999999</c:v>
                </c:pt>
                <c:pt idx="4816">
                  <c:v>7.4292299999999996</c:v>
                </c:pt>
                <c:pt idx="4817">
                  <c:v>5.6058000000000003</c:v>
                </c:pt>
                <c:pt idx="4818">
                  <c:v>5.2208699999999997</c:v>
                </c:pt>
                <c:pt idx="4819">
                  <c:v>2.7392400000000001</c:v>
                </c:pt>
                <c:pt idx="4820">
                  <c:v>3.15116</c:v>
                </c:pt>
                <c:pt idx="4821">
                  <c:v>2.47187</c:v>
                </c:pt>
                <c:pt idx="4822">
                  <c:v>4.1473300000000002</c:v>
                </c:pt>
                <c:pt idx="4823">
                  <c:v>4.30905</c:v>
                </c:pt>
                <c:pt idx="4824">
                  <c:v>4.5235799999999999</c:v>
                </c:pt>
                <c:pt idx="4825">
                  <c:v>7.4523200000000003</c:v>
                </c:pt>
                <c:pt idx="4826">
                  <c:v>7.7771299999999997</c:v>
                </c:pt>
                <c:pt idx="4827">
                  <c:v>4.1344599999999998</c:v>
                </c:pt>
                <c:pt idx="4828">
                  <c:v>4.3666799999999997</c:v>
                </c:pt>
                <c:pt idx="4829">
                  <c:v>3.3241399999999999</c:v>
                </c:pt>
                <c:pt idx="4830">
                  <c:v>2.80979</c:v>
                </c:pt>
                <c:pt idx="4831">
                  <c:v>5.6714599999999997</c:v>
                </c:pt>
                <c:pt idx="4832">
                  <c:v>5.2703300000000004</c:v>
                </c:pt>
                <c:pt idx="4833">
                  <c:v>8.9682499999999994</c:v>
                </c:pt>
                <c:pt idx="4834">
                  <c:v>4.4458000000000002</c:v>
                </c:pt>
                <c:pt idx="4835">
                  <c:v>2.3674200000000001</c:v>
                </c:pt>
                <c:pt idx="4836">
                  <c:v>5.2885799999999996</c:v>
                </c:pt>
                <c:pt idx="4837">
                  <c:v>6.7933199999999996</c:v>
                </c:pt>
                <c:pt idx="4838">
                  <c:v>3.24031</c:v>
                </c:pt>
                <c:pt idx="4839">
                  <c:v>5.4855400000000003</c:v>
                </c:pt>
                <c:pt idx="4840">
                  <c:v>6.28559</c:v>
                </c:pt>
                <c:pt idx="4841">
                  <c:v>6.7440899999999999</c:v>
                </c:pt>
                <c:pt idx="4842">
                  <c:v>2.6135600000000001</c:v>
                </c:pt>
                <c:pt idx="4843">
                  <c:v>2.4225599999999998</c:v>
                </c:pt>
                <c:pt idx="4844">
                  <c:v>7.6321199999999996</c:v>
                </c:pt>
                <c:pt idx="4845">
                  <c:v>6.4254499999999997</c:v>
                </c:pt>
                <c:pt idx="4846">
                  <c:v>6.6290399999999998</c:v>
                </c:pt>
                <c:pt idx="4847">
                  <c:v>5.6345400000000003</c:v>
                </c:pt>
                <c:pt idx="4848">
                  <c:v>8.0479500000000002</c:v>
                </c:pt>
                <c:pt idx="4849">
                  <c:v>6.2876099999999999</c:v>
                </c:pt>
                <c:pt idx="4850">
                  <c:v>3.17157</c:v>
                </c:pt>
                <c:pt idx="4851">
                  <c:v>5.2644799999999998</c:v>
                </c:pt>
                <c:pt idx="4852">
                  <c:v>5.6941699999999997</c:v>
                </c:pt>
                <c:pt idx="4853">
                  <c:v>10.794700000000001</c:v>
                </c:pt>
                <c:pt idx="4854">
                  <c:v>6.9692100000000003</c:v>
                </c:pt>
                <c:pt idx="4855">
                  <c:v>7.2491899999999996</c:v>
                </c:pt>
                <c:pt idx="4856">
                  <c:v>5.1788100000000004</c:v>
                </c:pt>
                <c:pt idx="4857">
                  <c:v>3.20404</c:v>
                </c:pt>
                <c:pt idx="4858">
                  <c:v>6.5152799999999997</c:v>
                </c:pt>
                <c:pt idx="4859">
                  <c:v>2.43893</c:v>
                </c:pt>
                <c:pt idx="4860">
                  <c:v>2.9108299999999998</c:v>
                </c:pt>
                <c:pt idx="4861">
                  <c:v>4.7001400000000002</c:v>
                </c:pt>
                <c:pt idx="4862">
                  <c:v>6.3283800000000001</c:v>
                </c:pt>
                <c:pt idx="4863">
                  <c:v>5.1690399999999999</c:v>
                </c:pt>
                <c:pt idx="4864">
                  <c:v>1.91018</c:v>
                </c:pt>
                <c:pt idx="4865">
                  <c:v>6.2826500000000003</c:v>
                </c:pt>
                <c:pt idx="4866">
                  <c:v>1.9616899999999999</c:v>
                </c:pt>
                <c:pt idx="4867">
                  <c:v>4.0155700000000003</c:v>
                </c:pt>
                <c:pt idx="4868">
                  <c:v>4.05687</c:v>
                </c:pt>
                <c:pt idx="4869">
                  <c:v>6.1705899999999998</c:v>
                </c:pt>
                <c:pt idx="4870">
                  <c:v>3.3948399999999999</c:v>
                </c:pt>
                <c:pt idx="4871">
                  <c:v>4.1560899999999998</c:v>
                </c:pt>
                <c:pt idx="4872">
                  <c:v>6.38009</c:v>
                </c:pt>
                <c:pt idx="4873">
                  <c:v>2.74159</c:v>
                </c:pt>
                <c:pt idx="4874">
                  <c:v>3.1480000000000001</c:v>
                </c:pt>
                <c:pt idx="4875">
                  <c:v>5.4153099999999998</c:v>
                </c:pt>
                <c:pt idx="4876">
                  <c:v>8.1996300000000009</c:v>
                </c:pt>
                <c:pt idx="4877">
                  <c:v>5.7981699999999998</c:v>
                </c:pt>
                <c:pt idx="4878">
                  <c:v>3.5098400000000001</c:v>
                </c:pt>
                <c:pt idx="4879">
                  <c:v>3.65035</c:v>
                </c:pt>
                <c:pt idx="4880">
                  <c:v>6.0776599999999998</c:v>
                </c:pt>
                <c:pt idx="4881">
                  <c:v>6.3952999999999998</c:v>
                </c:pt>
                <c:pt idx="4882">
                  <c:v>2.8077700000000001</c:v>
                </c:pt>
                <c:pt idx="4883">
                  <c:v>7.8927399999999999</c:v>
                </c:pt>
                <c:pt idx="4884">
                  <c:v>3.9620500000000001</c:v>
                </c:pt>
                <c:pt idx="4885">
                  <c:v>3.9046699999999999</c:v>
                </c:pt>
                <c:pt idx="4886">
                  <c:v>2.8835299999999999</c:v>
                </c:pt>
                <c:pt idx="4887">
                  <c:v>6.7086300000000003</c:v>
                </c:pt>
                <c:pt idx="4888">
                  <c:v>5.4325999999999999</c:v>
                </c:pt>
                <c:pt idx="4889">
                  <c:v>5.3772500000000001</c:v>
                </c:pt>
                <c:pt idx="4890">
                  <c:v>5.8669500000000001</c:v>
                </c:pt>
                <c:pt idx="4891">
                  <c:v>5.1066500000000001</c:v>
                </c:pt>
                <c:pt idx="4892">
                  <c:v>3.8463099999999999</c:v>
                </c:pt>
                <c:pt idx="4893">
                  <c:v>2.0393599999999998</c:v>
                </c:pt>
                <c:pt idx="4894">
                  <c:v>6.5455399999999999</c:v>
                </c:pt>
                <c:pt idx="4895">
                  <c:v>5.8666700000000001</c:v>
                </c:pt>
                <c:pt idx="4896">
                  <c:v>6.0508300000000004</c:v>
                </c:pt>
                <c:pt idx="4897">
                  <c:v>5.1276799999999998</c:v>
                </c:pt>
                <c:pt idx="4898">
                  <c:v>5.9117899999999999</c:v>
                </c:pt>
                <c:pt idx="4899">
                  <c:v>6.1416599999999999</c:v>
                </c:pt>
                <c:pt idx="4900">
                  <c:v>2.3521200000000002</c:v>
                </c:pt>
                <c:pt idx="4901">
                  <c:v>5.5400900000000002</c:v>
                </c:pt>
                <c:pt idx="4902">
                  <c:v>5.4845499999999996</c:v>
                </c:pt>
                <c:pt idx="4903">
                  <c:v>7.8447100000000001</c:v>
                </c:pt>
                <c:pt idx="4904">
                  <c:v>3.52257</c:v>
                </c:pt>
                <c:pt idx="4905">
                  <c:v>8.9047199999999993</c:v>
                </c:pt>
                <c:pt idx="4906">
                  <c:v>4.5084099999999996</c:v>
                </c:pt>
                <c:pt idx="4907">
                  <c:v>6.0157499999999997</c:v>
                </c:pt>
                <c:pt idx="4908">
                  <c:v>3.6381399999999999</c:v>
                </c:pt>
                <c:pt idx="4909">
                  <c:v>7.0106299999999999</c:v>
                </c:pt>
                <c:pt idx="4910">
                  <c:v>2.9676999999999998</c:v>
                </c:pt>
                <c:pt idx="4911">
                  <c:v>4.7666899999999996</c:v>
                </c:pt>
                <c:pt idx="4912">
                  <c:v>3.8455400000000002</c:v>
                </c:pt>
                <c:pt idx="4913">
                  <c:v>8.0576299999999996</c:v>
                </c:pt>
                <c:pt idx="4914">
                  <c:v>5.5401699999999998</c:v>
                </c:pt>
                <c:pt idx="4915">
                  <c:v>5.1908700000000003</c:v>
                </c:pt>
                <c:pt idx="4916">
                  <c:v>5.4151400000000001</c:v>
                </c:pt>
                <c:pt idx="4917">
                  <c:v>5.6778199999999996</c:v>
                </c:pt>
                <c:pt idx="4918">
                  <c:v>10.147069999999999</c:v>
                </c:pt>
                <c:pt idx="4919">
                  <c:v>2.5312999999999999</c:v>
                </c:pt>
                <c:pt idx="4920">
                  <c:v>3.4432</c:v>
                </c:pt>
                <c:pt idx="4921">
                  <c:v>3.7103199999999998</c:v>
                </c:pt>
                <c:pt idx="4922">
                  <c:v>5.7632399999999997</c:v>
                </c:pt>
                <c:pt idx="4923">
                  <c:v>5.2869700000000002</c:v>
                </c:pt>
                <c:pt idx="4924">
                  <c:v>6.4323899999999998</c:v>
                </c:pt>
                <c:pt idx="4925">
                  <c:v>3.4589400000000001</c:v>
                </c:pt>
                <c:pt idx="4926">
                  <c:v>3.4250400000000001</c:v>
                </c:pt>
                <c:pt idx="4927">
                  <c:v>3.64364</c:v>
                </c:pt>
                <c:pt idx="4928">
                  <c:v>3.6847500000000002</c:v>
                </c:pt>
                <c:pt idx="4929">
                  <c:v>3.70655</c:v>
                </c:pt>
                <c:pt idx="4930">
                  <c:v>2.2368999999999999</c:v>
                </c:pt>
                <c:pt idx="4931">
                  <c:v>4.6655199999999999</c:v>
                </c:pt>
                <c:pt idx="4932">
                  <c:v>3.9771200000000002</c:v>
                </c:pt>
                <c:pt idx="4933">
                  <c:v>5.5462199999999999</c:v>
                </c:pt>
                <c:pt idx="4934">
                  <c:v>3.6025399999999999</c:v>
                </c:pt>
                <c:pt idx="4935">
                  <c:v>3.9172600000000002</c:v>
                </c:pt>
                <c:pt idx="4936">
                  <c:v>3.54298</c:v>
                </c:pt>
                <c:pt idx="4937">
                  <c:v>2.1441300000000001</c:v>
                </c:pt>
                <c:pt idx="4938">
                  <c:v>2.12975</c:v>
                </c:pt>
                <c:pt idx="4939">
                  <c:v>5.9520099999999996</c:v>
                </c:pt>
                <c:pt idx="4940">
                  <c:v>4.8130499999999996</c:v>
                </c:pt>
                <c:pt idx="4941">
                  <c:v>2.6079599999999998</c:v>
                </c:pt>
                <c:pt idx="4942">
                  <c:v>5.2893100000000004</c:v>
                </c:pt>
                <c:pt idx="4943">
                  <c:v>1.8516300000000001</c:v>
                </c:pt>
                <c:pt idx="4944">
                  <c:v>3.7260900000000001</c:v>
                </c:pt>
                <c:pt idx="4945">
                  <c:v>3.6401300000000001</c:v>
                </c:pt>
                <c:pt idx="4946">
                  <c:v>2.9487999999999999</c:v>
                </c:pt>
                <c:pt idx="4947">
                  <c:v>5.5555399999999997</c:v>
                </c:pt>
                <c:pt idx="4948">
                  <c:v>11.632099999999999</c:v>
                </c:pt>
                <c:pt idx="4949">
                  <c:v>4.1603899999999996</c:v>
                </c:pt>
                <c:pt idx="4950">
                  <c:v>3.7423500000000001</c:v>
                </c:pt>
                <c:pt idx="4951">
                  <c:v>2.4947900000000001</c:v>
                </c:pt>
                <c:pt idx="4952">
                  <c:v>6.6906999999999996</c:v>
                </c:pt>
                <c:pt idx="4953">
                  <c:v>6.8410599999999997</c:v>
                </c:pt>
                <c:pt idx="4954">
                  <c:v>2.5741200000000002</c:v>
                </c:pt>
                <c:pt idx="4955">
                  <c:v>8.6028199999999995</c:v>
                </c:pt>
                <c:pt idx="4956">
                  <c:v>3.0540600000000002</c:v>
                </c:pt>
                <c:pt idx="4957">
                  <c:v>4.3489199999999997</c:v>
                </c:pt>
                <c:pt idx="4958">
                  <c:v>3.54914</c:v>
                </c:pt>
                <c:pt idx="4959">
                  <c:v>3.9362200000000001</c:v>
                </c:pt>
                <c:pt idx="4960">
                  <c:v>8.9900199999999995</c:v>
                </c:pt>
                <c:pt idx="4961">
                  <c:v>7.1149300000000002</c:v>
                </c:pt>
                <c:pt idx="4962">
                  <c:v>3.60527</c:v>
                </c:pt>
                <c:pt idx="4963">
                  <c:v>4.8195499999999996</c:v>
                </c:pt>
                <c:pt idx="4964">
                  <c:v>3.5886999999999998</c:v>
                </c:pt>
                <c:pt idx="4965">
                  <c:v>3.1373899999999999</c:v>
                </c:pt>
                <c:pt idx="4966">
                  <c:v>5.1705399999999999</c:v>
                </c:pt>
                <c:pt idx="4967">
                  <c:v>3.2590499999999998</c:v>
                </c:pt>
                <c:pt idx="4968">
                  <c:v>3.2883</c:v>
                </c:pt>
                <c:pt idx="4969">
                  <c:v>2.6149499999999999</c:v>
                </c:pt>
                <c:pt idx="4970">
                  <c:v>9.48095</c:v>
                </c:pt>
                <c:pt idx="4971">
                  <c:v>4.5374999999999996</c:v>
                </c:pt>
                <c:pt idx="4972">
                  <c:v>5.4343300000000001</c:v>
                </c:pt>
                <c:pt idx="4973">
                  <c:v>3.6896200000000001</c:v>
                </c:pt>
                <c:pt idx="4974">
                  <c:v>4.3933900000000001</c:v>
                </c:pt>
                <c:pt idx="4975">
                  <c:v>4.2935600000000003</c:v>
                </c:pt>
                <c:pt idx="4976">
                  <c:v>2.29569</c:v>
                </c:pt>
                <c:pt idx="4977">
                  <c:v>4.7215100000000003</c:v>
                </c:pt>
                <c:pt idx="4978">
                  <c:v>5.4660099999999998</c:v>
                </c:pt>
                <c:pt idx="4979">
                  <c:v>6.4651199999999998</c:v>
                </c:pt>
                <c:pt idx="4980">
                  <c:v>6.7070999999999996</c:v>
                </c:pt>
                <c:pt idx="4981">
                  <c:v>6.7123600000000003</c:v>
                </c:pt>
                <c:pt idx="4982">
                  <c:v>6.7123600000000003</c:v>
                </c:pt>
                <c:pt idx="4983">
                  <c:v>6.7123600000000003</c:v>
                </c:pt>
                <c:pt idx="4984">
                  <c:v>6.7123600000000003</c:v>
                </c:pt>
                <c:pt idx="4985">
                  <c:v>6.7123600000000003</c:v>
                </c:pt>
                <c:pt idx="4986">
                  <c:v>5.4153099999999998</c:v>
                </c:pt>
                <c:pt idx="4987">
                  <c:v>4.4610200000000004</c:v>
                </c:pt>
                <c:pt idx="4988">
                  <c:v>6.6585700000000001</c:v>
                </c:pt>
                <c:pt idx="4989">
                  <c:v>5.97445</c:v>
                </c:pt>
                <c:pt idx="4990">
                  <c:v>5.5063000000000004</c:v>
                </c:pt>
                <c:pt idx="4991">
                  <c:v>6.2214700000000001</c:v>
                </c:pt>
                <c:pt idx="4992">
                  <c:v>4.6875099999999996</c:v>
                </c:pt>
                <c:pt idx="4993">
                  <c:v>6.6751899999999997</c:v>
                </c:pt>
                <c:pt idx="4994">
                  <c:v>7.0216599999999998</c:v>
                </c:pt>
                <c:pt idx="4995">
                  <c:v>7.9121300000000003</c:v>
                </c:pt>
                <c:pt idx="4996">
                  <c:v>6.8725699999999996</c:v>
                </c:pt>
                <c:pt idx="4997">
                  <c:v>5.9842300000000002</c:v>
                </c:pt>
                <c:pt idx="4998">
                  <c:v>6.6018100000000004</c:v>
                </c:pt>
                <c:pt idx="4999">
                  <c:v>6.2824200000000001</c:v>
                </c:pt>
                <c:pt idx="5000">
                  <c:v>7.7199299999999997</c:v>
                </c:pt>
                <c:pt idx="5001">
                  <c:v>5.1705399999999999</c:v>
                </c:pt>
                <c:pt idx="5002">
                  <c:v>6.8160800000000004</c:v>
                </c:pt>
                <c:pt idx="5003">
                  <c:v>3.92252</c:v>
                </c:pt>
                <c:pt idx="5004">
                  <c:v>5.2168599999999996</c:v>
                </c:pt>
                <c:pt idx="5005">
                  <c:v>6.6369199999999999</c:v>
                </c:pt>
                <c:pt idx="5006">
                  <c:v>7.45092</c:v>
                </c:pt>
                <c:pt idx="5007">
                  <c:v>7.0241699999999998</c:v>
                </c:pt>
                <c:pt idx="5008">
                  <c:v>7.1046199999999997</c:v>
                </c:pt>
                <c:pt idx="5009">
                  <c:v>3.0051199999999998</c:v>
                </c:pt>
                <c:pt idx="5010">
                  <c:v>5.3442600000000002</c:v>
                </c:pt>
                <c:pt idx="5011">
                  <c:v>7.1344799999999999</c:v>
                </c:pt>
                <c:pt idx="5012">
                  <c:v>6.2626600000000003</c:v>
                </c:pt>
                <c:pt idx="5013">
                  <c:v>4.7902899999999997</c:v>
                </c:pt>
                <c:pt idx="5014">
                  <c:v>2.89066</c:v>
                </c:pt>
                <c:pt idx="5015">
                  <c:v>6.0355699999999999</c:v>
                </c:pt>
                <c:pt idx="5016">
                  <c:v>5.4807699999999997</c:v>
                </c:pt>
                <c:pt idx="5017">
                  <c:v>4.4625399999999997</c:v>
                </c:pt>
                <c:pt idx="5018">
                  <c:v>4.9805000000000001</c:v>
                </c:pt>
                <c:pt idx="5019">
                  <c:v>7.1345900000000002</c:v>
                </c:pt>
                <c:pt idx="5020">
                  <c:v>2.9559000000000002</c:v>
                </c:pt>
                <c:pt idx="5021">
                  <c:v>7.82437</c:v>
                </c:pt>
                <c:pt idx="5022">
                  <c:v>4.4261400000000002</c:v>
                </c:pt>
                <c:pt idx="5023">
                  <c:v>6.56616</c:v>
                </c:pt>
                <c:pt idx="5024">
                  <c:v>5.0366900000000001</c:v>
                </c:pt>
                <c:pt idx="5025">
                  <c:v>5.2550400000000002</c:v>
                </c:pt>
                <c:pt idx="5026">
                  <c:v>7.2377700000000003</c:v>
                </c:pt>
                <c:pt idx="5027">
                  <c:v>3.4868700000000001</c:v>
                </c:pt>
                <c:pt idx="5028">
                  <c:v>9.3270499999999998</c:v>
                </c:pt>
                <c:pt idx="5029">
                  <c:v>4.16859</c:v>
                </c:pt>
                <c:pt idx="5030">
                  <c:v>2.6093000000000002</c:v>
                </c:pt>
                <c:pt idx="5031">
                  <c:v>6.3038600000000002</c:v>
                </c:pt>
                <c:pt idx="5032">
                  <c:v>5.18865</c:v>
                </c:pt>
                <c:pt idx="5033">
                  <c:v>2.5704699999999998</c:v>
                </c:pt>
                <c:pt idx="5034">
                  <c:v>5.9541899999999996</c:v>
                </c:pt>
                <c:pt idx="5035">
                  <c:v>6.3831499999999997</c:v>
                </c:pt>
                <c:pt idx="5036">
                  <c:v>2.8125300000000002</c:v>
                </c:pt>
                <c:pt idx="5037">
                  <c:v>8.4467300000000005</c:v>
                </c:pt>
                <c:pt idx="5038">
                  <c:v>6.20702</c:v>
                </c:pt>
                <c:pt idx="5039">
                  <c:v>3.3042099999999999</c:v>
                </c:pt>
                <c:pt idx="5040">
                  <c:v>5.1841999999999997</c:v>
                </c:pt>
                <c:pt idx="5041">
                  <c:v>6.19726</c:v>
                </c:pt>
                <c:pt idx="5042">
                  <c:v>7.5614600000000003</c:v>
                </c:pt>
                <c:pt idx="5043">
                  <c:v>2.4211</c:v>
                </c:pt>
                <c:pt idx="5044">
                  <c:v>2.3474599999999999</c:v>
                </c:pt>
                <c:pt idx="5045">
                  <c:v>9.4643700000000006</c:v>
                </c:pt>
                <c:pt idx="5046">
                  <c:v>8.8903499999999998</c:v>
                </c:pt>
                <c:pt idx="5047">
                  <c:v>8.3987700000000007</c:v>
                </c:pt>
                <c:pt idx="5048">
                  <c:v>5.1385899999999998</c:v>
                </c:pt>
                <c:pt idx="5049">
                  <c:v>2.29088</c:v>
                </c:pt>
                <c:pt idx="5050">
                  <c:v>3.9638800000000001</c:v>
                </c:pt>
                <c:pt idx="5051">
                  <c:v>7.3323999999999998</c:v>
                </c:pt>
                <c:pt idx="5052">
                  <c:v>3.2035900000000002</c:v>
                </c:pt>
                <c:pt idx="5053">
                  <c:v>7.4287400000000003</c:v>
                </c:pt>
                <c:pt idx="5054">
                  <c:v>3.13245</c:v>
                </c:pt>
                <c:pt idx="5055">
                  <c:v>4.3121200000000002</c:v>
                </c:pt>
                <c:pt idx="5056">
                  <c:v>6.8819900000000001</c:v>
                </c:pt>
                <c:pt idx="5057">
                  <c:v>10.10974</c:v>
                </c:pt>
                <c:pt idx="5058">
                  <c:v>7.7968599999999997</c:v>
                </c:pt>
                <c:pt idx="5059">
                  <c:v>6.57477</c:v>
                </c:pt>
                <c:pt idx="5060">
                  <c:v>8.1313099999999991</c:v>
                </c:pt>
                <c:pt idx="5061">
                  <c:v>7.65984</c:v>
                </c:pt>
                <c:pt idx="5062">
                  <c:v>5.9931999999999999</c:v>
                </c:pt>
                <c:pt idx="5063">
                  <c:v>2.6208100000000001</c:v>
                </c:pt>
                <c:pt idx="5064">
                  <c:v>6.2709299999999999</c:v>
                </c:pt>
                <c:pt idx="5065">
                  <c:v>2.67808</c:v>
                </c:pt>
                <c:pt idx="5066">
                  <c:v>1.91018</c:v>
                </c:pt>
                <c:pt idx="5067">
                  <c:v>5.2304399999999998</c:v>
                </c:pt>
                <c:pt idx="5068">
                  <c:v>1.9878400000000001</c:v>
                </c:pt>
                <c:pt idx="5069">
                  <c:v>5.6494</c:v>
                </c:pt>
                <c:pt idx="5070">
                  <c:v>2.14222</c:v>
                </c:pt>
                <c:pt idx="5071">
                  <c:v>2.0493700000000001</c:v>
                </c:pt>
                <c:pt idx="5072">
                  <c:v>2.8534299999999999</c:v>
                </c:pt>
                <c:pt idx="5073">
                  <c:v>3.1434600000000001</c:v>
                </c:pt>
                <c:pt idx="5074">
                  <c:v>5.8323499999999999</c:v>
                </c:pt>
                <c:pt idx="5075">
                  <c:v>3.91554</c:v>
                </c:pt>
                <c:pt idx="5076">
                  <c:v>4.7859999999999996</c:v>
                </c:pt>
                <c:pt idx="5077">
                  <c:v>3.41215</c:v>
                </c:pt>
                <c:pt idx="5078">
                  <c:v>5.2166699999999997</c:v>
                </c:pt>
                <c:pt idx="5079">
                  <c:v>5.9286300000000001</c:v>
                </c:pt>
                <c:pt idx="5080">
                  <c:v>5.8669099999999998</c:v>
                </c:pt>
                <c:pt idx="5081">
                  <c:v>7.2839799999999997</c:v>
                </c:pt>
                <c:pt idx="5082">
                  <c:v>2.69279</c:v>
                </c:pt>
                <c:pt idx="5083">
                  <c:v>5.75868</c:v>
                </c:pt>
                <c:pt idx="5084">
                  <c:v>6.2940100000000001</c:v>
                </c:pt>
                <c:pt idx="5085">
                  <c:v>4.7929599999999999</c:v>
                </c:pt>
                <c:pt idx="5086">
                  <c:v>5.01938</c:v>
                </c:pt>
                <c:pt idx="5087">
                  <c:v>2.8119800000000001</c:v>
                </c:pt>
                <c:pt idx="5088">
                  <c:v>4.31839</c:v>
                </c:pt>
                <c:pt idx="5089">
                  <c:v>2.7793800000000002</c:v>
                </c:pt>
                <c:pt idx="5090">
                  <c:v>6.5034000000000001</c:v>
                </c:pt>
                <c:pt idx="5091">
                  <c:v>2.6011299999999999</c:v>
                </c:pt>
                <c:pt idx="5092">
                  <c:v>6.8244199999999999</c:v>
                </c:pt>
                <c:pt idx="5093">
                  <c:v>4.1763899999999996</c:v>
                </c:pt>
                <c:pt idx="5094">
                  <c:v>7.4571399999999999</c:v>
                </c:pt>
                <c:pt idx="5095">
                  <c:v>2.2963800000000001</c:v>
                </c:pt>
                <c:pt idx="5096">
                  <c:v>6.3986299999999998</c:v>
                </c:pt>
                <c:pt idx="5097">
                  <c:v>2.59314</c:v>
                </c:pt>
                <c:pt idx="5098">
                  <c:v>7.3317600000000001</c:v>
                </c:pt>
                <c:pt idx="5099">
                  <c:v>5.0657800000000002</c:v>
                </c:pt>
                <c:pt idx="5100">
                  <c:v>2.0582699999999998</c:v>
                </c:pt>
                <c:pt idx="5101">
                  <c:v>3.1821899999999999</c:v>
                </c:pt>
                <c:pt idx="5102">
                  <c:v>4.2672400000000001</c:v>
                </c:pt>
                <c:pt idx="5103">
                  <c:v>6.1906499999999998</c:v>
                </c:pt>
                <c:pt idx="5104">
                  <c:v>3.2577400000000001</c:v>
                </c:pt>
                <c:pt idx="5105">
                  <c:v>2.3615200000000001</c:v>
                </c:pt>
                <c:pt idx="5106">
                  <c:v>1.6783399999999999</c:v>
                </c:pt>
                <c:pt idx="5107">
                  <c:v>2.2776800000000001</c:v>
                </c:pt>
                <c:pt idx="5108">
                  <c:v>2.6411099999999998</c:v>
                </c:pt>
                <c:pt idx="5109">
                  <c:v>6.3499600000000003</c:v>
                </c:pt>
                <c:pt idx="5110">
                  <c:v>2.6669</c:v>
                </c:pt>
                <c:pt idx="5111">
                  <c:v>2.77203</c:v>
                </c:pt>
                <c:pt idx="5112">
                  <c:v>4.3521999999999998</c:v>
                </c:pt>
                <c:pt idx="5113">
                  <c:v>2.3279100000000001</c:v>
                </c:pt>
                <c:pt idx="5114">
                  <c:v>2.2404099999999998</c:v>
                </c:pt>
                <c:pt idx="5115">
                  <c:v>2.7527900000000001</c:v>
                </c:pt>
                <c:pt idx="5116">
                  <c:v>2.1097100000000002</c:v>
                </c:pt>
                <c:pt idx="5117">
                  <c:v>8.8052299999999999</c:v>
                </c:pt>
                <c:pt idx="5118">
                  <c:v>2.7392400000000001</c:v>
                </c:pt>
                <c:pt idx="5119">
                  <c:v>2.5857199999999998</c:v>
                </c:pt>
                <c:pt idx="5120">
                  <c:v>8.1422600000000003</c:v>
                </c:pt>
                <c:pt idx="5121">
                  <c:v>2.6830699999999998</c:v>
                </c:pt>
                <c:pt idx="5122">
                  <c:v>6.3043800000000001</c:v>
                </c:pt>
                <c:pt idx="5123">
                  <c:v>3.2845300000000002</c:v>
                </c:pt>
                <c:pt idx="5124">
                  <c:v>4.8266900000000001</c:v>
                </c:pt>
                <c:pt idx="5125">
                  <c:v>6.3535500000000003</c:v>
                </c:pt>
                <c:pt idx="5126">
                  <c:v>6.4960500000000003</c:v>
                </c:pt>
                <c:pt idx="5127">
                  <c:v>4.6222700000000003</c:v>
                </c:pt>
                <c:pt idx="5128">
                  <c:v>4.5010399999999997</c:v>
                </c:pt>
                <c:pt idx="5129">
                  <c:v>2.72384</c:v>
                </c:pt>
                <c:pt idx="5130">
                  <c:v>3.0072800000000002</c:v>
                </c:pt>
                <c:pt idx="5131">
                  <c:v>3.1526999999999998</c:v>
                </c:pt>
                <c:pt idx="5132">
                  <c:v>7.8082700000000003</c:v>
                </c:pt>
                <c:pt idx="5133">
                  <c:v>4.0025399999999998</c:v>
                </c:pt>
                <c:pt idx="5134">
                  <c:v>6.8687300000000002</c:v>
                </c:pt>
                <c:pt idx="5135">
                  <c:v>7.4932499999999997</c:v>
                </c:pt>
                <c:pt idx="5136">
                  <c:v>2.5145499999999998</c:v>
                </c:pt>
                <c:pt idx="5137">
                  <c:v>5.8800999999999997</c:v>
                </c:pt>
                <c:pt idx="5138">
                  <c:v>10.26614</c:v>
                </c:pt>
                <c:pt idx="5139">
                  <c:v>7.2245400000000002</c:v>
                </c:pt>
                <c:pt idx="5140">
                  <c:v>6.6689100000000003</c:v>
                </c:pt>
                <c:pt idx="5141">
                  <c:v>2.8532799999999998</c:v>
                </c:pt>
                <c:pt idx="5142">
                  <c:v>2.2368999999999999</c:v>
                </c:pt>
                <c:pt idx="5143">
                  <c:v>6.6161899999999996</c:v>
                </c:pt>
                <c:pt idx="5144">
                  <c:v>4.9862799999999998</c:v>
                </c:pt>
                <c:pt idx="5145">
                  <c:v>8.8177199999999996</c:v>
                </c:pt>
                <c:pt idx="5146">
                  <c:v>9.2914100000000008</c:v>
                </c:pt>
                <c:pt idx="5147">
                  <c:v>3.4246500000000002</c:v>
                </c:pt>
                <c:pt idx="5148">
                  <c:v>5.48142</c:v>
                </c:pt>
                <c:pt idx="5149">
                  <c:v>5.0444899999999997</c:v>
                </c:pt>
                <c:pt idx="5150">
                  <c:v>6.2766400000000004</c:v>
                </c:pt>
                <c:pt idx="5151">
                  <c:v>7.0409499999999996</c:v>
                </c:pt>
                <c:pt idx="5152">
                  <c:v>5.3774600000000001</c:v>
                </c:pt>
                <c:pt idx="5153">
                  <c:v>4.34816</c:v>
                </c:pt>
                <c:pt idx="5154">
                  <c:v>5.02949</c:v>
                </c:pt>
                <c:pt idx="5155">
                  <c:v>6.5241499999999997</c:v>
                </c:pt>
                <c:pt idx="5156">
                  <c:v>5.2095700000000003</c:v>
                </c:pt>
                <c:pt idx="5157">
                  <c:v>2.3772500000000001</c:v>
                </c:pt>
                <c:pt idx="5158">
                  <c:v>5.2988</c:v>
                </c:pt>
                <c:pt idx="5159">
                  <c:v>5.1356799999999998</c:v>
                </c:pt>
                <c:pt idx="5160">
                  <c:v>3.2852899999999998</c:v>
                </c:pt>
                <c:pt idx="5161">
                  <c:v>6.6749900000000002</c:v>
                </c:pt>
                <c:pt idx="5162">
                  <c:v>4.4981999999999998</c:v>
                </c:pt>
                <c:pt idx="5163">
                  <c:v>2.73874</c:v>
                </c:pt>
                <c:pt idx="5164">
                  <c:v>6.7129799999999999</c:v>
                </c:pt>
                <c:pt idx="5165">
                  <c:v>3.9140100000000002</c:v>
                </c:pt>
                <c:pt idx="5166">
                  <c:v>4.9165400000000004</c:v>
                </c:pt>
                <c:pt idx="5167">
                  <c:v>6.5828199999999999</c:v>
                </c:pt>
                <c:pt idx="5168">
                  <c:v>2.1097100000000002</c:v>
                </c:pt>
                <c:pt idx="5169">
                  <c:v>2.52691</c:v>
                </c:pt>
                <c:pt idx="5170">
                  <c:v>2.18919</c:v>
                </c:pt>
                <c:pt idx="5171">
                  <c:v>6.3019400000000001</c:v>
                </c:pt>
                <c:pt idx="5172">
                  <c:v>8.6326999999999998</c:v>
                </c:pt>
                <c:pt idx="5173">
                  <c:v>6.8771800000000001</c:v>
                </c:pt>
                <c:pt idx="5174">
                  <c:v>3.5355500000000002</c:v>
                </c:pt>
                <c:pt idx="5175">
                  <c:v>3.70472</c:v>
                </c:pt>
                <c:pt idx="5176">
                  <c:v>2.7319</c:v>
                </c:pt>
                <c:pt idx="5177">
                  <c:v>4.4166699999999999</c:v>
                </c:pt>
                <c:pt idx="5178">
                  <c:v>2.88876</c:v>
                </c:pt>
                <c:pt idx="5179">
                  <c:v>2.9679700000000002</c:v>
                </c:pt>
                <c:pt idx="5180">
                  <c:v>5.2722899999999999</c:v>
                </c:pt>
                <c:pt idx="5181">
                  <c:v>4.0128500000000003</c:v>
                </c:pt>
                <c:pt idx="5182">
                  <c:v>6.4344400000000004</c:v>
                </c:pt>
                <c:pt idx="5183">
                  <c:v>10.241770000000001</c:v>
                </c:pt>
                <c:pt idx="5184">
                  <c:v>4.2413800000000004</c:v>
                </c:pt>
                <c:pt idx="5185">
                  <c:v>8.9427699999999994</c:v>
                </c:pt>
                <c:pt idx="5186">
                  <c:v>5.6732199999999997</c:v>
                </c:pt>
                <c:pt idx="5187">
                  <c:v>10.310079999999999</c:v>
                </c:pt>
                <c:pt idx="5188">
                  <c:v>2.43079</c:v>
                </c:pt>
                <c:pt idx="5189">
                  <c:v>7.6095699999999997</c:v>
                </c:pt>
                <c:pt idx="5190">
                  <c:v>2.1063800000000001</c:v>
                </c:pt>
                <c:pt idx="5191">
                  <c:v>2.72946</c:v>
                </c:pt>
                <c:pt idx="5192">
                  <c:v>5.2885799999999996</c:v>
                </c:pt>
                <c:pt idx="5193">
                  <c:v>7.5930999999999997</c:v>
                </c:pt>
                <c:pt idx="5194">
                  <c:v>5.5774699999999999</c:v>
                </c:pt>
                <c:pt idx="5195">
                  <c:v>3.5366399999999998</c:v>
                </c:pt>
                <c:pt idx="5196">
                  <c:v>2.7961299999999998</c:v>
                </c:pt>
                <c:pt idx="5197">
                  <c:v>4.9876300000000002</c:v>
                </c:pt>
                <c:pt idx="5198">
                  <c:v>7.3649699999999996</c:v>
                </c:pt>
                <c:pt idx="5199">
                  <c:v>4.5226800000000003</c:v>
                </c:pt>
                <c:pt idx="5200">
                  <c:v>2.01817</c:v>
                </c:pt>
                <c:pt idx="5201">
                  <c:v>5.11172</c:v>
                </c:pt>
                <c:pt idx="5202">
                  <c:v>6.5751600000000003</c:v>
                </c:pt>
                <c:pt idx="5203">
                  <c:v>5.9344999999999999</c:v>
                </c:pt>
                <c:pt idx="5204">
                  <c:v>3.6367400000000001</c:v>
                </c:pt>
                <c:pt idx="5205">
                  <c:v>4.9472500000000004</c:v>
                </c:pt>
                <c:pt idx="5206">
                  <c:v>3.4519799999999998</c:v>
                </c:pt>
                <c:pt idx="5207">
                  <c:v>4.5484600000000004</c:v>
                </c:pt>
                <c:pt idx="5208">
                  <c:v>4.6861300000000004</c:v>
                </c:pt>
                <c:pt idx="5209">
                  <c:v>10.07161</c:v>
                </c:pt>
                <c:pt idx="5210">
                  <c:v>7.7807500000000003</c:v>
                </c:pt>
                <c:pt idx="5211">
                  <c:v>6.0811200000000003</c:v>
                </c:pt>
                <c:pt idx="5212">
                  <c:v>2.9108299999999998</c:v>
                </c:pt>
                <c:pt idx="5213">
                  <c:v>5.2949200000000003</c:v>
                </c:pt>
                <c:pt idx="5214">
                  <c:v>4.4245200000000002</c:v>
                </c:pt>
                <c:pt idx="5215">
                  <c:v>6.87906</c:v>
                </c:pt>
                <c:pt idx="5216">
                  <c:v>6.8100699999999996</c:v>
                </c:pt>
                <c:pt idx="5217">
                  <c:v>2.6974300000000002</c:v>
                </c:pt>
                <c:pt idx="5218">
                  <c:v>5.1736199999999997</c:v>
                </c:pt>
                <c:pt idx="5219">
                  <c:v>6.0648900000000001</c:v>
                </c:pt>
                <c:pt idx="5220">
                  <c:v>4.8574700000000002</c:v>
                </c:pt>
                <c:pt idx="5221">
                  <c:v>4.0591200000000001</c:v>
                </c:pt>
                <c:pt idx="5222">
                  <c:v>3.5011999999999999</c:v>
                </c:pt>
                <c:pt idx="5223">
                  <c:v>4.0709900000000001</c:v>
                </c:pt>
                <c:pt idx="5224">
                  <c:v>8.9127299999999998</c:v>
                </c:pt>
                <c:pt idx="5225">
                  <c:v>2.80037</c:v>
                </c:pt>
                <c:pt idx="5226">
                  <c:v>8.8904800000000002</c:v>
                </c:pt>
                <c:pt idx="5227">
                  <c:v>6.3190999999999997</c:v>
                </c:pt>
                <c:pt idx="5228">
                  <c:v>2.3989799999999999</c:v>
                </c:pt>
                <c:pt idx="5229">
                  <c:v>1.7701100000000001</c:v>
                </c:pt>
                <c:pt idx="5230">
                  <c:v>3.1382699999999999</c:v>
                </c:pt>
                <c:pt idx="5231">
                  <c:v>5.8610499999999996</c:v>
                </c:pt>
                <c:pt idx="5232">
                  <c:v>5.6724500000000004</c:v>
                </c:pt>
                <c:pt idx="5233">
                  <c:v>8.2554099999999995</c:v>
                </c:pt>
                <c:pt idx="5234">
                  <c:v>5.1789300000000003</c:v>
                </c:pt>
                <c:pt idx="5235">
                  <c:v>4.59213</c:v>
                </c:pt>
                <c:pt idx="5236">
                  <c:v>7.8034999999999997</c:v>
                </c:pt>
                <c:pt idx="5237">
                  <c:v>6.4367200000000002</c:v>
                </c:pt>
                <c:pt idx="5238">
                  <c:v>5.6083499999999997</c:v>
                </c:pt>
                <c:pt idx="5239">
                  <c:v>3.2262599999999999</c:v>
                </c:pt>
                <c:pt idx="5240">
                  <c:v>2.5826699999999998</c:v>
                </c:pt>
                <c:pt idx="5241">
                  <c:v>3.22879</c:v>
                </c:pt>
                <c:pt idx="5242">
                  <c:v>3.9126799999999999</c:v>
                </c:pt>
                <c:pt idx="5243">
                  <c:v>3.7049599999999998</c:v>
                </c:pt>
                <c:pt idx="5244">
                  <c:v>4.9346899999999998</c:v>
                </c:pt>
                <c:pt idx="5245">
                  <c:v>7.7950900000000001</c:v>
                </c:pt>
                <c:pt idx="5246">
                  <c:v>2.5352399999999999</c:v>
                </c:pt>
                <c:pt idx="5247">
                  <c:v>2.5912099999999998</c:v>
                </c:pt>
                <c:pt idx="5248">
                  <c:v>1.95848</c:v>
                </c:pt>
                <c:pt idx="5249">
                  <c:v>2.2390300000000001</c:v>
                </c:pt>
                <c:pt idx="5250">
                  <c:v>5.6400699999999997</c:v>
                </c:pt>
                <c:pt idx="5251">
                  <c:v>7.40151</c:v>
                </c:pt>
                <c:pt idx="5252">
                  <c:v>5.5929099999999998</c:v>
                </c:pt>
                <c:pt idx="5253">
                  <c:v>4.5523300000000004</c:v>
                </c:pt>
                <c:pt idx="5254">
                  <c:v>3.75665</c:v>
                </c:pt>
                <c:pt idx="5255">
                  <c:v>5.0528500000000003</c:v>
                </c:pt>
                <c:pt idx="5256">
                  <c:v>3.7314799999999999</c:v>
                </c:pt>
                <c:pt idx="5257">
                  <c:v>7.7309099999999997</c:v>
                </c:pt>
                <c:pt idx="5258">
                  <c:v>4.8756000000000004</c:v>
                </c:pt>
                <c:pt idx="5259">
                  <c:v>4.8852599999999997</c:v>
                </c:pt>
                <c:pt idx="5260">
                  <c:v>7.0617900000000002</c:v>
                </c:pt>
                <c:pt idx="5261">
                  <c:v>2.18546</c:v>
                </c:pt>
                <c:pt idx="5262">
                  <c:v>2.1549399999999999</c:v>
                </c:pt>
                <c:pt idx="5263">
                  <c:v>3.0619999999999998</c:v>
                </c:pt>
                <c:pt idx="5264">
                  <c:v>2.3933599999999999</c:v>
                </c:pt>
                <c:pt idx="5265">
                  <c:v>7.1538199999999996</c:v>
                </c:pt>
                <c:pt idx="5266">
                  <c:v>2.4309099999999999</c:v>
                </c:pt>
                <c:pt idx="5267">
                  <c:v>1.96746</c:v>
                </c:pt>
                <c:pt idx="5268">
                  <c:v>1.8587400000000001</c:v>
                </c:pt>
                <c:pt idx="5269">
                  <c:v>2.2140499999999999</c:v>
                </c:pt>
                <c:pt idx="5270">
                  <c:v>3.3409900000000001</c:v>
                </c:pt>
                <c:pt idx="5271">
                  <c:v>4.2055800000000003</c:v>
                </c:pt>
                <c:pt idx="5272">
                  <c:v>7.3359300000000003</c:v>
                </c:pt>
                <c:pt idx="5273">
                  <c:v>5.5535600000000001</c:v>
                </c:pt>
                <c:pt idx="5274">
                  <c:v>6.6892800000000001</c:v>
                </c:pt>
                <c:pt idx="5275">
                  <c:v>3.6584599999999998</c:v>
                </c:pt>
                <c:pt idx="5276">
                  <c:v>3.4439700000000002</c:v>
                </c:pt>
                <c:pt idx="5277">
                  <c:v>2.14757</c:v>
                </c:pt>
                <c:pt idx="5278">
                  <c:v>3.95906</c:v>
                </c:pt>
                <c:pt idx="5279">
                  <c:v>5.97898</c:v>
                </c:pt>
                <c:pt idx="5280">
                  <c:v>5.9553900000000004</c:v>
                </c:pt>
                <c:pt idx="5281">
                  <c:v>4.47539</c:v>
                </c:pt>
                <c:pt idx="5282">
                  <c:v>4.4965299999999999</c:v>
                </c:pt>
                <c:pt idx="5283">
                  <c:v>8.0101499999999994</c:v>
                </c:pt>
                <c:pt idx="5284">
                  <c:v>4.7441199999999997</c:v>
                </c:pt>
                <c:pt idx="5285">
                  <c:v>6.43499</c:v>
                </c:pt>
                <c:pt idx="5286">
                  <c:v>4.3389499999999996</c:v>
                </c:pt>
                <c:pt idx="5287">
                  <c:v>5.3744899999999998</c:v>
                </c:pt>
                <c:pt idx="5288">
                  <c:v>2.6446200000000002</c:v>
                </c:pt>
                <c:pt idx="5289">
                  <c:v>3.16513</c:v>
                </c:pt>
                <c:pt idx="5290">
                  <c:v>7.6912200000000004</c:v>
                </c:pt>
                <c:pt idx="5291">
                  <c:v>2.45614</c:v>
                </c:pt>
                <c:pt idx="5292">
                  <c:v>5.8474199999999996</c:v>
                </c:pt>
                <c:pt idx="5293">
                  <c:v>6.0740100000000004</c:v>
                </c:pt>
                <c:pt idx="5294">
                  <c:v>1.75353</c:v>
                </c:pt>
                <c:pt idx="5295">
                  <c:v>4.8195399999999999</c:v>
                </c:pt>
                <c:pt idx="5296">
                  <c:v>3.1216499999999998</c:v>
                </c:pt>
                <c:pt idx="5297">
                  <c:v>2.7426599999999999</c:v>
                </c:pt>
                <c:pt idx="5298">
                  <c:v>3.0347300000000001</c:v>
                </c:pt>
                <c:pt idx="5299">
                  <c:v>3.7049599999999998</c:v>
                </c:pt>
                <c:pt idx="5300">
                  <c:v>3.4754</c:v>
                </c:pt>
                <c:pt idx="5301">
                  <c:v>5.4887600000000001</c:v>
                </c:pt>
                <c:pt idx="5302">
                  <c:v>5.9115099999999998</c:v>
                </c:pt>
                <c:pt idx="5303">
                  <c:v>6.4371700000000001</c:v>
                </c:pt>
                <c:pt idx="5304">
                  <c:v>2.6024500000000002</c:v>
                </c:pt>
                <c:pt idx="5305">
                  <c:v>1.9315599999999999</c:v>
                </c:pt>
                <c:pt idx="5306">
                  <c:v>4.56196</c:v>
                </c:pt>
                <c:pt idx="5307">
                  <c:v>6.3746200000000002</c:v>
                </c:pt>
                <c:pt idx="5308">
                  <c:v>2.66669</c:v>
                </c:pt>
                <c:pt idx="5309">
                  <c:v>3.9930699999999999</c:v>
                </c:pt>
                <c:pt idx="5310">
                  <c:v>5.0817399999999999</c:v>
                </c:pt>
                <c:pt idx="5311">
                  <c:v>6.8319099999999997</c:v>
                </c:pt>
                <c:pt idx="5312">
                  <c:v>6.4537199999999997</c:v>
                </c:pt>
                <c:pt idx="5313">
                  <c:v>5.8646900000000004</c:v>
                </c:pt>
                <c:pt idx="5314">
                  <c:v>5.3296099999999997</c:v>
                </c:pt>
                <c:pt idx="5315">
                  <c:v>2.5075400000000001</c:v>
                </c:pt>
                <c:pt idx="5316">
                  <c:v>5.3441200000000002</c:v>
                </c:pt>
                <c:pt idx="5317">
                  <c:v>4.5492400000000002</c:v>
                </c:pt>
                <c:pt idx="5318">
                  <c:v>2.9919500000000001</c:v>
                </c:pt>
                <c:pt idx="5319">
                  <c:v>2.6429900000000002</c:v>
                </c:pt>
                <c:pt idx="5320">
                  <c:v>2.9108299999999998</c:v>
                </c:pt>
                <c:pt idx="5321">
                  <c:v>8.5083099999999998</c:v>
                </c:pt>
                <c:pt idx="5322">
                  <c:v>3.34667</c:v>
                </c:pt>
                <c:pt idx="5323">
                  <c:v>4.8191800000000002</c:v>
                </c:pt>
                <c:pt idx="5324">
                  <c:v>4.0815999999999999</c:v>
                </c:pt>
                <c:pt idx="5325">
                  <c:v>3.58724</c:v>
                </c:pt>
                <c:pt idx="5326">
                  <c:v>6.0446499999999999</c:v>
                </c:pt>
                <c:pt idx="5327">
                  <c:v>7.7961499999999999</c:v>
                </c:pt>
                <c:pt idx="5328">
                  <c:v>6.2691999999999997</c:v>
                </c:pt>
                <c:pt idx="5329">
                  <c:v>6.96028</c:v>
                </c:pt>
                <c:pt idx="5330">
                  <c:v>4.0402500000000003</c:v>
                </c:pt>
                <c:pt idx="5331">
                  <c:v>7.8569500000000003</c:v>
                </c:pt>
                <c:pt idx="5332">
                  <c:v>4.6390500000000001</c:v>
                </c:pt>
                <c:pt idx="5333">
                  <c:v>6.97004</c:v>
                </c:pt>
                <c:pt idx="5334">
                  <c:v>6.6169500000000001</c:v>
                </c:pt>
                <c:pt idx="5335">
                  <c:v>3.6552500000000001</c:v>
                </c:pt>
                <c:pt idx="5336">
                  <c:v>3.3727800000000001</c:v>
                </c:pt>
                <c:pt idx="5337">
                  <c:v>5.4365500000000004</c:v>
                </c:pt>
                <c:pt idx="5338">
                  <c:v>6.64968</c:v>
                </c:pt>
                <c:pt idx="5339">
                  <c:v>4.0596699999999997</c:v>
                </c:pt>
                <c:pt idx="5340">
                  <c:v>6.4975399999999999</c:v>
                </c:pt>
                <c:pt idx="5341">
                  <c:v>2.9123399999999999</c:v>
                </c:pt>
                <c:pt idx="5342">
                  <c:v>6.9142599999999996</c:v>
                </c:pt>
                <c:pt idx="5343">
                  <c:v>7.7495500000000002</c:v>
                </c:pt>
                <c:pt idx="5344">
                  <c:v>3.75238</c:v>
                </c:pt>
                <c:pt idx="5345">
                  <c:v>3.7762799999999999</c:v>
                </c:pt>
                <c:pt idx="5346">
                  <c:v>3.3045900000000001</c:v>
                </c:pt>
                <c:pt idx="5347">
                  <c:v>2.0582699999999998</c:v>
                </c:pt>
                <c:pt idx="5348">
                  <c:v>3.3975</c:v>
                </c:pt>
                <c:pt idx="5349">
                  <c:v>4.1261599999999996</c:v>
                </c:pt>
                <c:pt idx="5350">
                  <c:v>3.1834500000000001</c:v>
                </c:pt>
                <c:pt idx="5351">
                  <c:v>5.0426200000000003</c:v>
                </c:pt>
                <c:pt idx="5352">
                  <c:v>6.15022</c:v>
                </c:pt>
                <c:pt idx="5353">
                  <c:v>5.9819699999999996</c:v>
                </c:pt>
                <c:pt idx="5354">
                  <c:v>7.1368099999999997</c:v>
                </c:pt>
                <c:pt idx="5355">
                  <c:v>2.2234600000000002</c:v>
                </c:pt>
                <c:pt idx="5356">
                  <c:v>2.4878200000000001</c:v>
                </c:pt>
                <c:pt idx="5357">
                  <c:v>3.8841700000000001</c:v>
                </c:pt>
                <c:pt idx="5358">
                  <c:v>4.4544199999999998</c:v>
                </c:pt>
                <c:pt idx="5359">
                  <c:v>3.2947899999999999</c:v>
                </c:pt>
                <c:pt idx="5360">
                  <c:v>5.3147900000000003</c:v>
                </c:pt>
                <c:pt idx="5361">
                  <c:v>4.5897899999999998</c:v>
                </c:pt>
                <c:pt idx="5362">
                  <c:v>3.9167900000000002</c:v>
                </c:pt>
                <c:pt idx="5363">
                  <c:v>4.7124800000000002</c:v>
                </c:pt>
                <c:pt idx="5364">
                  <c:v>2.18546</c:v>
                </c:pt>
                <c:pt idx="5365">
                  <c:v>2.4543699999999999</c:v>
                </c:pt>
                <c:pt idx="5366">
                  <c:v>8.9473400000000005</c:v>
                </c:pt>
                <c:pt idx="5367">
                  <c:v>5.6158299999999999</c:v>
                </c:pt>
                <c:pt idx="5368">
                  <c:v>5.7552099999999999</c:v>
                </c:pt>
                <c:pt idx="5369">
                  <c:v>6.2428699999999999</c:v>
                </c:pt>
                <c:pt idx="5370">
                  <c:v>2.49953</c:v>
                </c:pt>
                <c:pt idx="5371">
                  <c:v>3.9216000000000002</c:v>
                </c:pt>
                <c:pt idx="5372">
                  <c:v>4.9861000000000004</c:v>
                </c:pt>
                <c:pt idx="5373">
                  <c:v>5.2580600000000004</c:v>
                </c:pt>
                <c:pt idx="5374">
                  <c:v>3.6816200000000001</c:v>
                </c:pt>
                <c:pt idx="5375">
                  <c:v>3.3354200000000001</c:v>
                </c:pt>
                <c:pt idx="5376">
                  <c:v>6.7009100000000004</c:v>
                </c:pt>
                <c:pt idx="5377">
                  <c:v>2.8534299999999999</c:v>
                </c:pt>
                <c:pt idx="5378">
                  <c:v>2.5912099999999998</c:v>
                </c:pt>
                <c:pt idx="5379">
                  <c:v>4.5347799999999996</c:v>
                </c:pt>
                <c:pt idx="5380">
                  <c:v>2.4574400000000001</c:v>
                </c:pt>
                <c:pt idx="5381">
                  <c:v>7.20479</c:v>
                </c:pt>
                <c:pt idx="5382">
                  <c:v>6.76945</c:v>
                </c:pt>
                <c:pt idx="5383">
                  <c:v>4.5756600000000001</c:v>
                </c:pt>
                <c:pt idx="5384">
                  <c:v>2.90835</c:v>
                </c:pt>
                <c:pt idx="5385">
                  <c:v>4.2800200000000004</c:v>
                </c:pt>
                <c:pt idx="5386">
                  <c:v>5.0163099999999998</c:v>
                </c:pt>
                <c:pt idx="5387">
                  <c:v>5.6642799999999998</c:v>
                </c:pt>
                <c:pt idx="5388">
                  <c:v>2.7548300000000001</c:v>
                </c:pt>
                <c:pt idx="5389">
                  <c:v>6.2278900000000004</c:v>
                </c:pt>
                <c:pt idx="5390">
                  <c:v>2.0734499999999998</c:v>
                </c:pt>
                <c:pt idx="5391">
                  <c:v>2.4992800000000002</c:v>
                </c:pt>
                <c:pt idx="5392">
                  <c:v>4.4287000000000001</c:v>
                </c:pt>
                <c:pt idx="5393">
                  <c:v>1.99264</c:v>
                </c:pt>
                <c:pt idx="5394">
                  <c:v>2.3239000000000001</c:v>
                </c:pt>
                <c:pt idx="5395">
                  <c:v>2.4271600000000002</c:v>
                </c:pt>
                <c:pt idx="5396">
                  <c:v>6.1496700000000004</c:v>
                </c:pt>
                <c:pt idx="5397">
                  <c:v>9.6491100000000003</c:v>
                </c:pt>
                <c:pt idx="5398">
                  <c:v>5.7659200000000004</c:v>
                </c:pt>
                <c:pt idx="5399">
                  <c:v>7.4528999999999996</c:v>
                </c:pt>
                <c:pt idx="5400">
                  <c:v>2.4831500000000002</c:v>
                </c:pt>
                <c:pt idx="5401">
                  <c:v>8.0616299999999992</c:v>
                </c:pt>
                <c:pt idx="5402">
                  <c:v>5.4700899999999999</c:v>
                </c:pt>
                <c:pt idx="5403">
                  <c:v>2.3680599999999998</c:v>
                </c:pt>
                <c:pt idx="5404">
                  <c:v>4.3447800000000001</c:v>
                </c:pt>
                <c:pt idx="5405">
                  <c:v>3.1630400000000001</c:v>
                </c:pt>
                <c:pt idx="5406">
                  <c:v>8.3017299999999992</c:v>
                </c:pt>
                <c:pt idx="5407">
                  <c:v>3.0729199999999999</c:v>
                </c:pt>
                <c:pt idx="5408">
                  <c:v>3.6877800000000001</c:v>
                </c:pt>
                <c:pt idx="5409">
                  <c:v>6.84816</c:v>
                </c:pt>
                <c:pt idx="5410">
                  <c:v>3.8193000000000001</c:v>
                </c:pt>
                <c:pt idx="5411">
                  <c:v>3.88991</c:v>
                </c:pt>
                <c:pt idx="5412">
                  <c:v>4.6252300000000002</c:v>
                </c:pt>
                <c:pt idx="5413">
                  <c:v>8.6758500000000005</c:v>
                </c:pt>
                <c:pt idx="5414">
                  <c:v>5.5936399999999997</c:v>
                </c:pt>
                <c:pt idx="5415">
                  <c:v>2.3839800000000002</c:v>
                </c:pt>
                <c:pt idx="5416">
                  <c:v>6.3027499999999996</c:v>
                </c:pt>
                <c:pt idx="5417">
                  <c:v>4.0855699999999997</c:v>
                </c:pt>
                <c:pt idx="5418">
                  <c:v>6.0309900000000001</c:v>
                </c:pt>
                <c:pt idx="5419">
                  <c:v>7.1217300000000003</c:v>
                </c:pt>
                <c:pt idx="5420">
                  <c:v>4.30715</c:v>
                </c:pt>
                <c:pt idx="5421">
                  <c:v>3.6215999999999999</c:v>
                </c:pt>
                <c:pt idx="5422">
                  <c:v>6.7974199999999998</c:v>
                </c:pt>
                <c:pt idx="5423">
                  <c:v>6.3784700000000001</c:v>
                </c:pt>
                <c:pt idx="5424">
                  <c:v>4.5146199999999999</c:v>
                </c:pt>
                <c:pt idx="5425">
                  <c:v>7.4026500000000004</c:v>
                </c:pt>
                <c:pt idx="5426">
                  <c:v>2.7961299999999998</c:v>
                </c:pt>
                <c:pt idx="5427">
                  <c:v>5.3293299999999997</c:v>
                </c:pt>
                <c:pt idx="5428">
                  <c:v>1.9123699999999999</c:v>
                </c:pt>
                <c:pt idx="5429">
                  <c:v>2.4956800000000001</c:v>
                </c:pt>
                <c:pt idx="5430">
                  <c:v>4.9195799999999998</c:v>
                </c:pt>
                <c:pt idx="5431">
                  <c:v>5.0275699999999999</c:v>
                </c:pt>
                <c:pt idx="5432">
                  <c:v>4.1110499999999996</c:v>
                </c:pt>
                <c:pt idx="5433">
                  <c:v>4.8451399999999998</c:v>
                </c:pt>
                <c:pt idx="5434">
                  <c:v>4.9927200000000003</c:v>
                </c:pt>
                <c:pt idx="5435">
                  <c:v>8.51919</c:v>
                </c:pt>
                <c:pt idx="5436">
                  <c:v>7.9523400000000004</c:v>
                </c:pt>
                <c:pt idx="5437">
                  <c:v>5.2526999999999999</c:v>
                </c:pt>
                <c:pt idx="5438">
                  <c:v>4.7243399999999998</c:v>
                </c:pt>
                <c:pt idx="5439">
                  <c:v>5.5465200000000001</c:v>
                </c:pt>
                <c:pt idx="5440">
                  <c:v>4.9478600000000004</c:v>
                </c:pt>
                <c:pt idx="5441">
                  <c:v>9.6162899999999993</c:v>
                </c:pt>
                <c:pt idx="5442">
                  <c:v>6.5642399999999999</c:v>
                </c:pt>
                <c:pt idx="5443">
                  <c:v>5.8728499999999997</c:v>
                </c:pt>
                <c:pt idx="5444">
                  <c:v>5.47546</c:v>
                </c:pt>
                <c:pt idx="5445">
                  <c:v>7.0643500000000001</c:v>
                </c:pt>
                <c:pt idx="5446">
                  <c:v>5.4261900000000001</c:v>
                </c:pt>
                <c:pt idx="5447">
                  <c:v>7.0443100000000003</c:v>
                </c:pt>
                <c:pt idx="5448">
                  <c:v>5.1171899999999999</c:v>
                </c:pt>
                <c:pt idx="5449">
                  <c:v>7.9547999999999996</c:v>
                </c:pt>
                <c:pt idx="5450">
                  <c:v>3.6086299999999998</c:v>
                </c:pt>
                <c:pt idx="5451">
                  <c:v>10.313879999999999</c:v>
                </c:pt>
                <c:pt idx="5452">
                  <c:v>9.1003299999999996</c:v>
                </c:pt>
                <c:pt idx="5453">
                  <c:v>4.0155200000000004</c:v>
                </c:pt>
                <c:pt idx="5454">
                  <c:v>5.9093600000000004</c:v>
                </c:pt>
                <c:pt idx="5455">
                  <c:v>7.66214</c:v>
                </c:pt>
                <c:pt idx="5456">
                  <c:v>2.8534299999999999</c:v>
                </c:pt>
                <c:pt idx="5457">
                  <c:v>6.8774300000000004</c:v>
                </c:pt>
                <c:pt idx="5458">
                  <c:v>5.1646099999999997</c:v>
                </c:pt>
                <c:pt idx="5459">
                  <c:v>2.5400299999999998</c:v>
                </c:pt>
                <c:pt idx="5460">
                  <c:v>5.1906699999999999</c:v>
                </c:pt>
                <c:pt idx="5461">
                  <c:v>3.3779699999999999</c:v>
                </c:pt>
                <c:pt idx="5462">
                  <c:v>7.3968699999999998</c:v>
                </c:pt>
                <c:pt idx="5463">
                  <c:v>4.2917899999999998</c:v>
                </c:pt>
                <c:pt idx="5464">
                  <c:v>10.218120000000001</c:v>
                </c:pt>
                <c:pt idx="5465">
                  <c:v>3.7623600000000001</c:v>
                </c:pt>
                <c:pt idx="5466">
                  <c:v>9.2220800000000001</c:v>
                </c:pt>
                <c:pt idx="5467">
                  <c:v>3.6455099999999998</c:v>
                </c:pt>
                <c:pt idx="5468">
                  <c:v>7.2623199999999999</c:v>
                </c:pt>
                <c:pt idx="5469">
                  <c:v>6.1914499999999997</c:v>
                </c:pt>
                <c:pt idx="5470">
                  <c:v>2.5072000000000001</c:v>
                </c:pt>
                <c:pt idx="5471">
                  <c:v>8.6237600000000008</c:v>
                </c:pt>
                <c:pt idx="5472">
                  <c:v>6.3300400000000003</c:v>
                </c:pt>
                <c:pt idx="5473">
                  <c:v>5.4100999999999999</c:v>
                </c:pt>
                <c:pt idx="5474">
                  <c:v>5.6071999999999997</c:v>
                </c:pt>
                <c:pt idx="5475">
                  <c:v>7.6028000000000002</c:v>
                </c:pt>
                <c:pt idx="5476">
                  <c:v>2.0533399999999999</c:v>
                </c:pt>
                <c:pt idx="5477">
                  <c:v>5.9681600000000001</c:v>
                </c:pt>
                <c:pt idx="5478">
                  <c:v>7.8944000000000001</c:v>
                </c:pt>
                <c:pt idx="5479">
                  <c:v>5.89961</c:v>
                </c:pt>
                <c:pt idx="5480">
                  <c:v>3.2073399999999999</c:v>
                </c:pt>
                <c:pt idx="5481">
                  <c:v>3.3639600000000001</c:v>
                </c:pt>
                <c:pt idx="5482">
                  <c:v>8.1349999999999998</c:v>
                </c:pt>
                <c:pt idx="5483">
                  <c:v>5.7856399999999999</c:v>
                </c:pt>
                <c:pt idx="5484">
                  <c:v>6.9670500000000004</c:v>
                </c:pt>
                <c:pt idx="5485">
                  <c:v>5.9323899999999998</c:v>
                </c:pt>
                <c:pt idx="5486">
                  <c:v>3.3284899999999999</c:v>
                </c:pt>
                <c:pt idx="5487">
                  <c:v>7.6057300000000003</c:v>
                </c:pt>
                <c:pt idx="5488">
                  <c:v>5.8697600000000003</c:v>
                </c:pt>
                <c:pt idx="5489">
                  <c:v>2.6363699999999999</c:v>
                </c:pt>
                <c:pt idx="5490">
                  <c:v>2.2368700000000001</c:v>
                </c:pt>
                <c:pt idx="5491">
                  <c:v>3.1489799999999999</c:v>
                </c:pt>
                <c:pt idx="5492">
                  <c:v>7.8253700000000004</c:v>
                </c:pt>
                <c:pt idx="5493">
                  <c:v>9.2844800000000003</c:v>
                </c:pt>
                <c:pt idx="5494">
                  <c:v>6.7364600000000001</c:v>
                </c:pt>
                <c:pt idx="5495">
                  <c:v>3.0385900000000001</c:v>
                </c:pt>
                <c:pt idx="5496">
                  <c:v>5.8610800000000003</c:v>
                </c:pt>
                <c:pt idx="5497">
                  <c:v>5.2461500000000001</c:v>
                </c:pt>
                <c:pt idx="5498">
                  <c:v>8.9335599999999999</c:v>
                </c:pt>
                <c:pt idx="5499">
                  <c:v>5.9421999999999997</c:v>
                </c:pt>
                <c:pt idx="5500">
                  <c:v>7.7058299999999997</c:v>
                </c:pt>
                <c:pt idx="5501">
                  <c:v>4.6197600000000003</c:v>
                </c:pt>
                <c:pt idx="5502">
                  <c:v>6.8476600000000003</c:v>
                </c:pt>
                <c:pt idx="5503">
                  <c:v>2.3138700000000001</c:v>
                </c:pt>
                <c:pt idx="5504">
                  <c:v>2.9874999999999998</c:v>
                </c:pt>
                <c:pt idx="5505">
                  <c:v>4.9421799999999996</c:v>
                </c:pt>
                <c:pt idx="5506">
                  <c:v>6.9504400000000004</c:v>
                </c:pt>
                <c:pt idx="5507">
                  <c:v>2.3980800000000002</c:v>
                </c:pt>
                <c:pt idx="5508">
                  <c:v>3.5878100000000002</c:v>
                </c:pt>
                <c:pt idx="5509">
                  <c:v>11.08562</c:v>
                </c:pt>
                <c:pt idx="5510">
                  <c:v>6.8239900000000002</c:v>
                </c:pt>
                <c:pt idx="5511">
                  <c:v>6.6414299999999997</c:v>
                </c:pt>
                <c:pt idx="5512">
                  <c:v>7.2240900000000003</c:v>
                </c:pt>
                <c:pt idx="5513">
                  <c:v>2.0582699999999998</c:v>
                </c:pt>
                <c:pt idx="5514">
                  <c:v>3.6980900000000001</c:v>
                </c:pt>
                <c:pt idx="5515">
                  <c:v>2.2017600000000002</c:v>
                </c:pt>
                <c:pt idx="5516">
                  <c:v>6.8216799999999997</c:v>
                </c:pt>
                <c:pt idx="5517">
                  <c:v>6.2486199999999998</c:v>
                </c:pt>
                <c:pt idx="5518">
                  <c:v>6.6303299999999998</c:v>
                </c:pt>
                <c:pt idx="5519">
                  <c:v>2.34598</c:v>
                </c:pt>
                <c:pt idx="5520">
                  <c:v>4.9594399999999998</c:v>
                </c:pt>
                <c:pt idx="5521">
                  <c:v>2.0083799999999998</c:v>
                </c:pt>
                <c:pt idx="5522">
                  <c:v>6.9121699999999997</c:v>
                </c:pt>
                <c:pt idx="5523">
                  <c:v>6.6864800000000004</c:v>
                </c:pt>
                <c:pt idx="5524">
                  <c:v>5.2448499999999996</c:v>
                </c:pt>
                <c:pt idx="5525">
                  <c:v>7.52027</c:v>
                </c:pt>
                <c:pt idx="5526">
                  <c:v>7.9145399999999997</c:v>
                </c:pt>
                <c:pt idx="5527">
                  <c:v>7.3154399999999997</c:v>
                </c:pt>
                <c:pt idx="5528">
                  <c:v>5.3212900000000003</c:v>
                </c:pt>
                <c:pt idx="5529">
                  <c:v>5.20397</c:v>
                </c:pt>
                <c:pt idx="5530">
                  <c:v>7.7434000000000003</c:v>
                </c:pt>
                <c:pt idx="5531">
                  <c:v>8.74526</c:v>
                </c:pt>
                <c:pt idx="5532">
                  <c:v>5.2324299999999999</c:v>
                </c:pt>
                <c:pt idx="5533">
                  <c:v>6.1958500000000001</c:v>
                </c:pt>
                <c:pt idx="5534">
                  <c:v>7.9564899999999996</c:v>
                </c:pt>
                <c:pt idx="5535">
                  <c:v>7.0689000000000002</c:v>
                </c:pt>
                <c:pt idx="5536">
                  <c:v>6.2606599999999997</c:v>
                </c:pt>
                <c:pt idx="5537">
                  <c:v>3.3032699999999999</c:v>
                </c:pt>
                <c:pt idx="5538">
                  <c:v>9.8708299999999998</c:v>
                </c:pt>
                <c:pt idx="5539">
                  <c:v>7.4427099999999999</c:v>
                </c:pt>
                <c:pt idx="5540">
                  <c:v>5.2363999999999997</c:v>
                </c:pt>
                <c:pt idx="5541">
                  <c:v>7.50969</c:v>
                </c:pt>
                <c:pt idx="5542">
                  <c:v>7.0077199999999999</c:v>
                </c:pt>
                <c:pt idx="5543">
                  <c:v>5.2363999999999997</c:v>
                </c:pt>
                <c:pt idx="5544">
                  <c:v>7.8530199999999999</c:v>
                </c:pt>
                <c:pt idx="5545">
                  <c:v>6.66249</c:v>
                </c:pt>
                <c:pt idx="5546">
                  <c:v>8.2730700000000006</c:v>
                </c:pt>
                <c:pt idx="5547">
                  <c:v>2.9281899999999998</c:v>
                </c:pt>
                <c:pt idx="5548">
                  <c:v>8.8589699999999993</c:v>
                </c:pt>
                <c:pt idx="5549">
                  <c:v>8.0241199999999999</c:v>
                </c:pt>
                <c:pt idx="5550">
                  <c:v>5.3321500000000004</c:v>
                </c:pt>
                <c:pt idx="5551">
                  <c:v>6.3031300000000003</c:v>
                </c:pt>
                <c:pt idx="5552">
                  <c:v>4.1888399999999999</c:v>
                </c:pt>
                <c:pt idx="5553">
                  <c:v>10.643969999999999</c:v>
                </c:pt>
                <c:pt idx="5554">
                  <c:v>5.6160899999999998</c:v>
                </c:pt>
                <c:pt idx="5555">
                  <c:v>8.0284800000000001</c:v>
                </c:pt>
                <c:pt idx="5556">
                  <c:v>9.1602899999999998</c:v>
                </c:pt>
                <c:pt idx="5557">
                  <c:v>9.0225299999999997</c:v>
                </c:pt>
                <c:pt idx="5558">
                  <c:v>6.9321000000000002</c:v>
                </c:pt>
                <c:pt idx="5559">
                  <c:v>3.5385300000000002</c:v>
                </c:pt>
                <c:pt idx="5560">
                  <c:v>2.1296499999999998</c:v>
                </c:pt>
                <c:pt idx="5561">
                  <c:v>4.9859600000000004</c:v>
                </c:pt>
                <c:pt idx="5562">
                  <c:v>5.9207000000000001</c:v>
                </c:pt>
                <c:pt idx="5563">
                  <c:v>6.6725500000000002</c:v>
                </c:pt>
                <c:pt idx="5564">
                  <c:v>4.4039999999999999</c:v>
                </c:pt>
                <c:pt idx="5565">
                  <c:v>6.4293199999999997</c:v>
                </c:pt>
                <c:pt idx="5566">
                  <c:v>3.8272400000000002</c:v>
                </c:pt>
                <c:pt idx="5567">
                  <c:v>7.0263999999999998</c:v>
                </c:pt>
                <c:pt idx="5568">
                  <c:v>6.7166899999999998</c:v>
                </c:pt>
                <c:pt idx="5569">
                  <c:v>4.4185499999999998</c:v>
                </c:pt>
                <c:pt idx="5570">
                  <c:v>6.0640000000000001</c:v>
                </c:pt>
                <c:pt idx="5571">
                  <c:v>6.72356</c:v>
                </c:pt>
                <c:pt idx="5572">
                  <c:v>3.0523400000000001</c:v>
                </c:pt>
                <c:pt idx="5573">
                  <c:v>3.8189099999999998</c:v>
                </c:pt>
                <c:pt idx="5574">
                  <c:v>3.7797200000000002</c:v>
                </c:pt>
                <c:pt idx="5575">
                  <c:v>6.5634800000000002</c:v>
                </c:pt>
                <c:pt idx="5576">
                  <c:v>4.2036100000000003</c:v>
                </c:pt>
                <c:pt idx="5577">
                  <c:v>6.0991</c:v>
                </c:pt>
                <c:pt idx="5578">
                  <c:v>4.5184899999999999</c:v>
                </c:pt>
                <c:pt idx="5579">
                  <c:v>2.4802900000000001</c:v>
                </c:pt>
                <c:pt idx="5580">
                  <c:v>5.2135100000000003</c:v>
                </c:pt>
                <c:pt idx="5581">
                  <c:v>6.5895200000000003</c:v>
                </c:pt>
                <c:pt idx="5582">
                  <c:v>3.9230399999999999</c:v>
                </c:pt>
                <c:pt idx="5583">
                  <c:v>6.3864999999999998</c:v>
                </c:pt>
                <c:pt idx="5584">
                  <c:v>6.9962099999999996</c:v>
                </c:pt>
                <c:pt idx="5585">
                  <c:v>8.8021100000000008</c:v>
                </c:pt>
                <c:pt idx="5586">
                  <c:v>6.3264699999999996</c:v>
                </c:pt>
                <c:pt idx="5587">
                  <c:v>5.5520300000000002</c:v>
                </c:pt>
                <c:pt idx="5588">
                  <c:v>2.83982</c:v>
                </c:pt>
                <c:pt idx="5589">
                  <c:v>6.4444900000000001</c:v>
                </c:pt>
                <c:pt idx="5590">
                  <c:v>4.8089399999999998</c:v>
                </c:pt>
                <c:pt idx="5591">
                  <c:v>2.8126199999999999</c:v>
                </c:pt>
                <c:pt idx="5592">
                  <c:v>6.3777900000000001</c:v>
                </c:pt>
                <c:pt idx="5593">
                  <c:v>2.9671599999999998</c:v>
                </c:pt>
                <c:pt idx="5594">
                  <c:v>6.3984699999999997</c:v>
                </c:pt>
                <c:pt idx="5595">
                  <c:v>2.3864200000000002</c:v>
                </c:pt>
                <c:pt idx="5596">
                  <c:v>4.1350499999999997</c:v>
                </c:pt>
                <c:pt idx="5597">
                  <c:v>7.4067400000000001</c:v>
                </c:pt>
                <c:pt idx="5598">
                  <c:v>5.6450500000000003</c:v>
                </c:pt>
                <c:pt idx="5599">
                  <c:v>6.33765</c:v>
                </c:pt>
                <c:pt idx="5600">
                  <c:v>5.1333399999999996</c:v>
                </c:pt>
                <c:pt idx="5601">
                  <c:v>6.3212999999999999</c:v>
                </c:pt>
                <c:pt idx="5602">
                  <c:v>4.8071200000000003</c:v>
                </c:pt>
                <c:pt idx="5603">
                  <c:v>5.7348100000000004</c:v>
                </c:pt>
                <c:pt idx="5604">
                  <c:v>5.4630700000000001</c:v>
                </c:pt>
                <c:pt idx="5605">
                  <c:v>8.0383800000000001</c:v>
                </c:pt>
                <c:pt idx="5606">
                  <c:v>2.7960400000000001</c:v>
                </c:pt>
                <c:pt idx="5607">
                  <c:v>7.6268799999999999</c:v>
                </c:pt>
                <c:pt idx="5608">
                  <c:v>3.65951</c:v>
                </c:pt>
                <c:pt idx="5609">
                  <c:v>3.80538</c:v>
                </c:pt>
                <c:pt idx="5610">
                  <c:v>7.2249400000000001</c:v>
                </c:pt>
                <c:pt idx="5611">
                  <c:v>6.2061799999999998</c:v>
                </c:pt>
                <c:pt idx="5612">
                  <c:v>2.5442800000000001</c:v>
                </c:pt>
                <c:pt idx="5613">
                  <c:v>8.0589600000000008</c:v>
                </c:pt>
                <c:pt idx="5614">
                  <c:v>5.5078899999999997</c:v>
                </c:pt>
                <c:pt idx="5615">
                  <c:v>5.4137199999999996</c:v>
                </c:pt>
                <c:pt idx="5616">
                  <c:v>3.2076699999999998</c:v>
                </c:pt>
                <c:pt idx="5617">
                  <c:v>2.6452300000000002</c:v>
                </c:pt>
                <c:pt idx="5618">
                  <c:v>7.0223300000000002</c:v>
                </c:pt>
                <c:pt idx="5619">
                  <c:v>3.3587500000000001</c:v>
                </c:pt>
                <c:pt idx="5620">
                  <c:v>9.0217399999999994</c:v>
                </c:pt>
                <c:pt idx="5621">
                  <c:v>6.3314300000000001</c:v>
                </c:pt>
                <c:pt idx="5622">
                  <c:v>5.7377099999999999</c:v>
                </c:pt>
                <c:pt idx="5623">
                  <c:v>6.5983099999999997</c:v>
                </c:pt>
                <c:pt idx="5624">
                  <c:v>8.2495499999999993</c:v>
                </c:pt>
                <c:pt idx="5625">
                  <c:v>8.0160699999999991</c:v>
                </c:pt>
                <c:pt idx="5626">
                  <c:v>3.1919400000000002</c:v>
                </c:pt>
                <c:pt idx="5627">
                  <c:v>8.1642100000000006</c:v>
                </c:pt>
                <c:pt idx="5628">
                  <c:v>4.6472600000000002</c:v>
                </c:pt>
                <c:pt idx="5629">
                  <c:v>8.2059200000000008</c:v>
                </c:pt>
                <c:pt idx="5630">
                  <c:v>3.9300600000000001</c:v>
                </c:pt>
                <c:pt idx="5631">
                  <c:v>9.5836400000000008</c:v>
                </c:pt>
                <c:pt idx="5632">
                  <c:v>6.8590099999999996</c:v>
                </c:pt>
                <c:pt idx="5633">
                  <c:v>2.0052699999999999</c:v>
                </c:pt>
                <c:pt idx="5634">
                  <c:v>2.6245500000000002</c:v>
                </c:pt>
                <c:pt idx="5635">
                  <c:v>4.8601799999999997</c:v>
                </c:pt>
                <c:pt idx="5636">
                  <c:v>4.97919</c:v>
                </c:pt>
                <c:pt idx="5637">
                  <c:v>4.2072700000000003</c:v>
                </c:pt>
                <c:pt idx="5638">
                  <c:v>4.5830500000000001</c:v>
                </c:pt>
                <c:pt idx="5639">
                  <c:v>5.7970699999999997</c:v>
                </c:pt>
                <c:pt idx="5640">
                  <c:v>5.7835099999999997</c:v>
                </c:pt>
                <c:pt idx="5641">
                  <c:v>6.0757300000000001</c:v>
                </c:pt>
                <c:pt idx="5642">
                  <c:v>5.36226</c:v>
                </c:pt>
                <c:pt idx="5643">
                  <c:v>8.5988399999999992</c:v>
                </c:pt>
                <c:pt idx="5644">
                  <c:v>4.7001400000000002</c:v>
                </c:pt>
                <c:pt idx="5645">
                  <c:v>3.24851</c:v>
                </c:pt>
                <c:pt idx="5646">
                  <c:v>5.4778000000000002</c:v>
                </c:pt>
                <c:pt idx="5647">
                  <c:v>4.63497</c:v>
                </c:pt>
                <c:pt idx="5648">
                  <c:v>8.9252199999999995</c:v>
                </c:pt>
                <c:pt idx="5649">
                  <c:v>4.2397</c:v>
                </c:pt>
                <c:pt idx="5650">
                  <c:v>5.15787</c:v>
                </c:pt>
                <c:pt idx="5651">
                  <c:v>8.7219899999999999</c:v>
                </c:pt>
                <c:pt idx="5652">
                  <c:v>6.1486700000000001</c:v>
                </c:pt>
                <c:pt idx="5653">
                  <c:v>8.0794800000000002</c:v>
                </c:pt>
                <c:pt idx="5654">
                  <c:v>6.8612099999999998</c:v>
                </c:pt>
                <c:pt idx="5655">
                  <c:v>7.1357499999999998</c:v>
                </c:pt>
                <c:pt idx="5656">
                  <c:v>6.2798400000000001</c:v>
                </c:pt>
                <c:pt idx="5657">
                  <c:v>6.3189200000000003</c:v>
                </c:pt>
                <c:pt idx="5658">
                  <c:v>5.3468799999999996</c:v>
                </c:pt>
                <c:pt idx="5659">
                  <c:v>5.2054999999999998</c:v>
                </c:pt>
                <c:pt idx="5660">
                  <c:v>2.5378099999999999</c:v>
                </c:pt>
                <c:pt idx="5661">
                  <c:v>8.0773600000000005</c:v>
                </c:pt>
                <c:pt idx="5662">
                  <c:v>2.45817</c:v>
                </c:pt>
                <c:pt idx="5663">
                  <c:v>2.1097100000000002</c:v>
                </c:pt>
                <c:pt idx="5664">
                  <c:v>4.9024200000000002</c:v>
                </c:pt>
                <c:pt idx="5665">
                  <c:v>6.9864100000000002</c:v>
                </c:pt>
                <c:pt idx="5666">
                  <c:v>7.7926599999999997</c:v>
                </c:pt>
                <c:pt idx="5667">
                  <c:v>4.2974899999999998</c:v>
                </c:pt>
                <c:pt idx="5668">
                  <c:v>7.1009000000000002</c:v>
                </c:pt>
                <c:pt idx="5669">
                  <c:v>9.9106400000000008</c:v>
                </c:pt>
                <c:pt idx="5670">
                  <c:v>9.9570699999999999</c:v>
                </c:pt>
                <c:pt idx="5671">
                  <c:v>8.8977900000000005</c:v>
                </c:pt>
                <c:pt idx="5672">
                  <c:v>8.9179600000000008</c:v>
                </c:pt>
                <c:pt idx="5673">
                  <c:v>6.6600200000000003</c:v>
                </c:pt>
                <c:pt idx="5674">
                  <c:v>3.78823</c:v>
                </c:pt>
                <c:pt idx="5675">
                  <c:v>7.4580299999999999</c:v>
                </c:pt>
                <c:pt idx="5676">
                  <c:v>3.1939700000000002</c:v>
                </c:pt>
                <c:pt idx="5677">
                  <c:v>7.6071499999999999</c:v>
                </c:pt>
                <c:pt idx="5678">
                  <c:v>3.9676999999999998</c:v>
                </c:pt>
                <c:pt idx="5679">
                  <c:v>7.7446799999999998</c:v>
                </c:pt>
                <c:pt idx="5680">
                  <c:v>6.9126200000000004</c:v>
                </c:pt>
                <c:pt idx="5681">
                  <c:v>7.1331899999999999</c:v>
                </c:pt>
                <c:pt idx="5682">
                  <c:v>8.11</c:v>
                </c:pt>
                <c:pt idx="5683">
                  <c:v>6.9941399999999998</c:v>
                </c:pt>
                <c:pt idx="5684">
                  <c:v>6.0049799999999998</c:v>
                </c:pt>
                <c:pt idx="5685">
                  <c:v>3.3118400000000001</c:v>
                </c:pt>
                <c:pt idx="5686">
                  <c:v>4.2698099999999997</c:v>
                </c:pt>
                <c:pt idx="5687">
                  <c:v>5.2605500000000003</c:v>
                </c:pt>
                <c:pt idx="5688">
                  <c:v>7.2324200000000003</c:v>
                </c:pt>
                <c:pt idx="5689">
                  <c:v>7.38992</c:v>
                </c:pt>
                <c:pt idx="5690">
                  <c:v>2.7548300000000001</c:v>
                </c:pt>
                <c:pt idx="5691">
                  <c:v>4.1763199999999996</c:v>
                </c:pt>
                <c:pt idx="5692">
                  <c:v>5.5863100000000001</c:v>
                </c:pt>
                <c:pt idx="5693">
                  <c:v>5.8500399999999999</c:v>
                </c:pt>
                <c:pt idx="5694">
                  <c:v>7.3730399999999996</c:v>
                </c:pt>
                <c:pt idx="5695">
                  <c:v>8.4728200000000005</c:v>
                </c:pt>
                <c:pt idx="5696">
                  <c:v>7.6126899999999997</c:v>
                </c:pt>
                <c:pt idx="5697">
                  <c:v>5.2472099999999999</c:v>
                </c:pt>
                <c:pt idx="5698">
                  <c:v>6.8688900000000004</c:v>
                </c:pt>
                <c:pt idx="5699">
                  <c:v>7.6375700000000002</c:v>
                </c:pt>
                <c:pt idx="5700">
                  <c:v>3.9046699999999999</c:v>
                </c:pt>
                <c:pt idx="5701">
                  <c:v>4.2242800000000003</c:v>
                </c:pt>
                <c:pt idx="5702">
                  <c:v>2.5995699999999999</c:v>
                </c:pt>
                <c:pt idx="5703">
                  <c:v>2.28572</c:v>
                </c:pt>
                <c:pt idx="5704">
                  <c:v>3.1382699999999999</c:v>
                </c:pt>
                <c:pt idx="5705">
                  <c:v>4.3933900000000001</c:v>
                </c:pt>
                <c:pt idx="5706">
                  <c:v>2.0548000000000002</c:v>
                </c:pt>
                <c:pt idx="5707">
                  <c:v>2.28687</c:v>
                </c:pt>
                <c:pt idx="5708">
                  <c:v>2.18316</c:v>
                </c:pt>
                <c:pt idx="5709">
                  <c:v>2.2898000000000001</c:v>
                </c:pt>
                <c:pt idx="5710">
                  <c:v>1.91018</c:v>
                </c:pt>
                <c:pt idx="5711">
                  <c:v>6.0430700000000002</c:v>
                </c:pt>
                <c:pt idx="5712">
                  <c:v>5.6875200000000001</c:v>
                </c:pt>
                <c:pt idx="5713">
                  <c:v>7.6089900000000004</c:v>
                </c:pt>
                <c:pt idx="5714">
                  <c:v>5.0421800000000001</c:v>
                </c:pt>
                <c:pt idx="5715">
                  <c:v>7.6231499999999999</c:v>
                </c:pt>
                <c:pt idx="5716">
                  <c:v>5.1248800000000001</c:v>
                </c:pt>
                <c:pt idx="5717">
                  <c:v>5.3116000000000003</c:v>
                </c:pt>
                <c:pt idx="5718">
                  <c:v>3.7674099999999999</c:v>
                </c:pt>
                <c:pt idx="5719">
                  <c:v>6.7904799999999996</c:v>
                </c:pt>
                <c:pt idx="5720">
                  <c:v>4.5028899999999998</c:v>
                </c:pt>
                <c:pt idx="5721">
                  <c:v>5.3385300000000004</c:v>
                </c:pt>
                <c:pt idx="5722">
                  <c:v>7.2451299999999996</c:v>
                </c:pt>
                <c:pt idx="5723">
                  <c:v>6.7079599999999999</c:v>
                </c:pt>
                <c:pt idx="5724">
                  <c:v>3.5697899999999998</c:v>
                </c:pt>
                <c:pt idx="5725">
                  <c:v>5.6242900000000002</c:v>
                </c:pt>
                <c:pt idx="5726">
                  <c:v>4.6124400000000003</c:v>
                </c:pt>
                <c:pt idx="5727">
                  <c:v>6.4159699999999997</c:v>
                </c:pt>
                <c:pt idx="5728">
                  <c:v>3.0007199999999998</c:v>
                </c:pt>
                <c:pt idx="5729">
                  <c:v>7.9140899999999998</c:v>
                </c:pt>
                <c:pt idx="5730">
                  <c:v>4.7022300000000001</c:v>
                </c:pt>
                <c:pt idx="5731">
                  <c:v>5.8332300000000004</c:v>
                </c:pt>
                <c:pt idx="5732">
                  <c:v>4.8346600000000004</c:v>
                </c:pt>
                <c:pt idx="5733">
                  <c:v>9.1852900000000002</c:v>
                </c:pt>
                <c:pt idx="5734">
                  <c:v>3.8118300000000001</c:v>
                </c:pt>
                <c:pt idx="5735">
                  <c:v>3.6745199999999998</c:v>
                </c:pt>
                <c:pt idx="5736">
                  <c:v>5.0912100000000002</c:v>
                </c:pt>
                <c:pt idx="5737">
                  <c:v>9.0069199999999991</c:v>
                </c:pt>
                <c:pt idx="5738">
                  <c:v>8.2172099999999997</c:v>
                </c:pt>
                <c:pt idx="5739">
                  <c:v>6.6974200000000002</c:v>
                </c:pt>
                <c:pt idx="5740">
                  <c:v>4.3530199999999999</c:v>
                </c:pt>
                <c:pt idx="5741">
                  <c:v>3.4013800000000001</c:v>
                </c:pt>
                <c:pt idx="5742">
                  <c:v>2.7241399999999998</c:v>
                </c:pt>
                <c:pt idx="5743">
                  <c:v>6.0043600000000001</c:v>
                </c:pt>
                <c:pt idx="5744">
                  <c:v>4.9323600000000001</c:v>
                </c:pt>
                <c:pt idx="5745">
                  <c:v>3.61239</c:v>
                </c:pt>
                <c:pt idx="5746">
                  <c:v>6.7786499999999998</c:v>
                </c:pt>
                <c:pt idx="5747">
                  <c:v>3.5290499999999998</c:v>
                </c:pt>
                <c:pt idx="5748">
                  <c:v>8.7473100000000006</c:v>
                </c:pt>
                <c:pt idx="5749">
                  <c:v>5.7468199999999996</c:v>
                </c:pt>
                <c:pt idx="5750">
                  <c:v>7.7903500000000001</c:v>
                </c:pt>
                <c:pt idx="5751">
                  <c:v>3.20404</c:v>
                </c:pt>
                <c:pt idx="5752">
                  <c:v>4.5374999999999996</c:v>
                </c:pt>
                <c:pt idx="5753">
                  <c:v>7.62974</c:v>
                </c:pt>
                <c:pt idx="5754">
                  <c:v>1.86188</c:v>
                </c:pt>
                <c:pt idx="5755">
                  <c:v>2.5874299999999999</c:v>
                </c:pt>
                <c:pt idx="5756">
                  <c:v>1.9868399999999999</c:v>
                </c:pt>
                <c:pt idx="5757">
                  <c:v>9.3862900000000007</c:v>
                </c:pt>
                <c:pt idx="5758">
                  <c:v>7.6696099999999996</c:v>
                </c:pt>
                <c:pt idx="5759">
                  <c:v>6.8384499999999999</c:v>
                </c:pt>
                <c:pt idx="5760">
                  <c:v>5.3513099999999998</c:v>
                </c:pt>
                <c:pt idx="5761">
                  <c:v>8.4331800000000001</c:v>
                </c:pt>
                <c:pt idx="5762">
                  <c:v>8.8066700000000004</c:v>
                </c:pt>
                <c:pt idx="5763">
                  <c:v>5.6316100000000002</c:v>
                </c:pt>
                <c:pt idx="5764">
                  <c:v>6.49003</c:v>
                </c:pt>
                <c:pt idx="5765">
                  <c:v>3.2202999999999999</c:v>
                </c:pt>
                <c:pt idx="5766">
                  <c:v>5.7057399999999996</c:v>
                </c:pt>
                <c:pt idx="5767">
                  <c:v>3.3409900000000001</c:v>
                </c:pt>
                <c:pt idx="5768">
                  <c:v>2.0335200000000002</c:v>
                </c:pt>
                <c:pt idx="5769">
                  <c:v>5.4071300000000004</c:v>
                </c:pt>
                <c:pt idx="5770">
                  <c:v>5.9962999999999997</c:v>
                </c:pt>
                <c:pt idx="5771">
                  <c:v>5.1925499999999998</c:v>
                </c:pt>
                <c:pt idx="5772">
                  <c:v>10.181620000000001</c:v>
                </c:pt>
                <c:pt idx="5773">
                  <c:v>5.7311800000000002</c:v>
                </c:pt>
                <c:pt idx="5774">
                  <c:v>4.40984</c:v>
                </c:pt>
                <c:pt idx="5775">
                  <c:v>2.4843700000000002</c:v>
                </c:pt>
                <c:pt idx="5776">
                  <c:v>2.1097100000000002</c:v>
                </c:pt>
                <c:pt idx="5777">
                  <c:v>5.64785</c:v>
                </c:pt>
                <c:pt idx="5778">
                  <c:v>4.69177</c:v>
                </c:pt>
                <c:pt idx="5779">
                  <c:v>8.9252199999999995</c:v>
                </c:pt>
                <c:pt idx="5780">
                  <c:v>4.7001400000000002</c:v>
                </c:pt>
                <c:pt idx="5781">
                  <c:v>7.0761900000000004</c:v>
                </c:pt>
                <c:pt idx="5782">
                  <c:v>11.089980000000001</c:v>
                </c:pt>
                <c:pt idx="5783">
                  <c:v>4.9782299999999999</c:v>
                </c:pt>
                <c:pt idx="5784">
                  <c:v>5.7013100000000003</c:v>
                </c:pt>
                <c:pt idx="5785">
                  <c:v>6.5933999999999999</c:v>
                </c:pt>
                <c:pt idx="5786">
                  <c:v>1.91018</c:v>
                </c:pt>
                <c:pt idx="5787">
                  <c:v>6.17218</c:v>
                </c:pt>
                <c:pt idx="5788">
                  <c:v>8.0466599999999993</c:v>
                </c:pt>
                <c:pt idx="5789">
                  <c:v>3.9189799999999999</c:v>
                </c:pt>
                <c:pt idx="5790">
                  <c:v>6.4777699999999996</c:v>
                </c:pt>
                <c:pt idx="5791">
                  <c:v>6.2253499999999997</c:v>
                </c:pt>
                <c:pt idx="5792">
                  <c:v>7.9463600000000003</c:v>
                </c:pt>
                <c:pt idx="5793">
                  <c:v>8.1261500000000009</c:v>
                </c:pt>
                <c:pt idx="5794">
                  <c:v>8.7735900000000004</c:v>
                </c:pt>
                <c:pt idx="5795">
                  <c:v>5.4617000000000004</c:v>
                </c:pt>
                <c:pt idx="5796">
                  <c:v>6.6777600000000001</c:v>
                </c:pt>
                <c:pt idx="5797">
                  <c:v>6.1922300000000003</c:v>
                </c:pt>
                <c:pt idx="5798">
                  <c:v>6.1265099999999997</c:v>
                </c:pt>
                <c:pt idx="5799">
                  <c:v>6.2379699999999998</c:v>
                </c:pt>
                <c:pt idx="5800">
                  <c:v>7.5475099999999999</c:v>
                </c:pt>
                <c:pt idx="5801">
                  <c:v>7.0312900000000003</c:v>
                </c:pt>
                <c:pt idx="5802">
                  <c:v>10.24011</c:v>
                </c:pt>
                <c:pt idx="5803">
                  <c:v>6.5641499999999997</c:v>
                </c:pt>
                <c:pt idx="5804">
                  <c:v>5.7912499999999998</c:v>
                </c:pt>
                <c:pt idx="5805">
                  <c:v>7.1801399999999997</c:v>
                </c:pt>
                <c:pt idx="5806">
                  <c:v>6.7188800000000004</c:v>
                </c:pt>
                <c:pt idx="5807">
                  <c:v>8.1445799999999995</c:v>
                </c:pt>
                <c:pt idx="5808">
                  <c:v>6.47722</c:v>
                </c:pt>
                <c:pt idx="5809">
                  <c:v>6.4929699999999997</c:v>
                </c:pt>
                <c:pt idx="5810">
                  <c:v>6.4790400000000004</c:v>
                </c:pt>
                <c:pt idx="5811">
                  <c:v>10.702669999999999</c:v>
                </c:pt>
                <c:pt idx="5812">
                  <c:v>4.6734799999999996</c:v>
                </c:pt>
                <c:pt idx="5813">
                  <c:v>6.4346500000000004</c:v>
                </c:pt>
                <c:pt idx="5814">
                  <c:v>3.9570099999999999</c:v>
                </c:pt>
                <c:pt idx="5815">
                  <c:v>3.0518999999999998</c:v>
                </c:pt>
                <c:pt idx="5816">
                  <c:v>4.76701</c:v>
                </c:pt>
                <c:pt idx="5817">
                  <c:v>5.3147900000000003</c:v>
                </c:pt>
                <c:pt idx="5818">
                  <c:v>7.0647700000000002</c:v>
                </c:pt>
                <c:pt idx="5819">
                  <c:v>3.1730499999999999</c:v>
                </c:pt>
                <c:pt idx="5820">
                  <c:v>11.132849999999999</c:v>
                </c:pt>
                <c:pt idx="5821">
                  <c:v>9.8292999999999999</c:v>
                </c:pt>
                <c:pt idx="5822">
                  <c:v>4.4876800000000001</c:v>
                </c:pt>
                <c:pt idx="5823">
                  <c:v>7.3376400000000004</c:v>
                </c:pt>
                <c:pt idx="5824">
                  <c:v>6.1352399999999996</c:v>
                </c:pt>
                <c:pt idx="5825">
                  <c:v>5.2449500000000002</c:v>
                </c:pt>
                <c:pt idx="5826">
                  <c:v>8.4991299999999992</c:v>
                </c:pt>
                <c:pt idx="5827">
                  <c:v>3.0817000000000001</c:v>
                </c:pt>
                <c:pt idx="5828">
                  <c:v>6.3326399999999996</c:v>
                </c:pt>
                <c:pt idx="5829">
                  <c:v>1.82481</c:v>
                </c:pt>
                <c:pt idx="5830">
                  <c:v>6.0842400000000003</c:v>
                </c:pt>
                <c:pt idx="5831">
                  <c:v>5.2133900000000004</c:v>
                </c:pt>
                <c:pt idx="5832">
                  <c:v>5.75596</c:v>
                </c:pt>
                <c:pt idx="5833">
                  <c:v>2.93282</c:v>
                </c:pt>
                <c:pt idx="5834">
                  <c:v>5.7671900000000003</c:v>
                </c:pt>
                <c:pt idx="5835">
                  <c:v>2.2346300000000001</c:v>
                </c:pt>
                <c:pt idx="5836">
                  <c:v>4.2473999999999998</c:v>
                </c:pt>
                <c:pt idx="5837">
                  <c:v>8.0106800000000007</c:v>
                </c:pt>
                <c:pt idx="5838">
                  <c:v>6.1008500000000003</c:v>
                </c:pt>
                <c:pt idx="5839">
                  <c:v>5.7601800000000001</c:v>
                </c:pt>
                <c:pt idx="5840">
                  <c:v>8.0617699999999992</c:v>
                </c:pt>
                <c:pt idx="5841">
                  <c:v>6.4076199999999996</c:v>
                </c:pt>
                <c:pt idx="5842">
                  <c:v>7.8150000000000004</c:v>
                </c:pt>
                <c:pt idx="5843">
                  <c:v>8.70669</c:v>
                </c:pt>
                <c:pt idx="5844">
                  <c:v>3.9095499999999999</c:v>
                </c:pt>
                <c:pt idx="5845">
                  <c:v>5.6534000000000004</c:v>
                </c:pt>
                <c:pt idx="5846">
                  <c:v>5.2447900000000001</c:v>
                </c:pt>
                <c:pt idx="5847">
                  <c:v>5.1626200000000004</c:v>
                </c:pt>
                <c:pt idx="5848">
                  <c:v>8.5518000000000001</c:v>
                </c:pt>
                <c:pt idx="5849">
                  <c:v>8.9452400000000001</c:v>
                </c:pt>
                <c:pt idx="5850">
                  <c:v>4.7587900000000003</c:v>
                </c:pt>
                <c:pt idx="5851">
                  <c:v>5.7233799999999997</c:v>
                </c:pt>
                <c:pt idx="5852">
                  <c:v>4.2195600000000004</c:v>
                </c:pt>
                <c:pt idx="5853">
                  <c:v>3.4977499999999999</c:v>
                </c:pt>
                <c:pt idx="5854">
                  <c:v>7.6790099999999999</c:v>
                </c:pt>
                <c:pt idx="5855">
                  <c:v>7.7858400000000003</c:v>
                </c:pt>
                <c:pt idx="5856">
                  <c:v>5.7630499999999998</c:v>
                </c:pt>
                <c:pt idx="5857">
                  <c:v>3.2136200000000001</c:v>
                </c:pt>
                <c:pt idx="5858">
                  <c:v>4.1397700000000004</c:v>
                </c:pt>
                <c:pt idx="5859">
                  <c:v>5.3360599999999998</c:v>
                </c:pt>
                <c:pt idx="5860">
                  <c:v>6.6594100000000003</c:v>
                </c:pt>
                <c:pt idx="5861">
                  <c:v>3.7745500000000001</c:v>
                </c:pt>
                <c:pt idx="5862">
                  <c:v>8.0047800000000002</c:v>
                </c:pt>
                <c:pt idx="5863">
                  <c:v>2.9108299999999998</c:v>
                </c:pt>
                <c:pt idx="5864">
                  <c:v>4.0698100000000004</c:v>
                </c:pt>
                <c:pt idx="5865">
                  <c:v>2.5270700000000001</c:v>
                </c:pt>
                <c:pt idx="5866">
                  <c:v>2.9105799999999999</c:v>
                </c:pt>
                <c:pt idx="5867">
                  <c:v>8.5463400000000007</c:v>
                </c:pt>
                <c:pt idx="5868">
                  <c:v>9.2098700000000004</c:v>
                </c:pt>
                <c:pt idx="5869">
                  <c:v>5.89297</c:v>
                </c:pt>
                <c:pt idx="5870">
                  <c:v>8.1969499999999993</c:v>
                </c:pt>
                <c:pt idx="5871">
                  <c:v>4.8713100000000003</c:v>
                </c:pt>
                <c:pt idx="5872">
                  <c:v>4.7891599999999999</c:v>
                </c:pt>
                <c:pt idx="5873">
                  <c:v>3.7008200000000002</c:v>
                </c:pt>
                <c:pt idx="5874">
                  <c:v>6.8562900000000004</c:v>
                </c:pt>
                <c:pt idx="5875">
                  <c:v>4.1697699999999998</c:v>
                </c:pt>
                <c:pt idx="5876">
                  <c:v>4.5115299999999996</c:v>
                </c:pt>
                <c:pt idx="5877">
                  <c:v>2.84104</c:v>
                </c:pt>
                <c:pt idx="5878">
                  <c:v>3.1382699999999999</c:v>
                </c:pt>
                <c:pt idx="5879">
                  <c:v>3.7911899999999998</c:v>
                </c:pt>
                <c:pt idx="5880">
                  <c:v>5.5134699999999999</c:v>
                </c:pt>
                <c:pt idx="5881">
                  <c:v>7.0471199999999996</c:v>
                </c:pt>
                <c:pt idx="5882">
                  <c:v>3.00048</c:v>
                </c:pt>
                <c:pt idx="5883">
                  <c:v>5.1909400000000003</c:v>
                </c:pt>
                <c:pt idx="5884">
                  <c:v>8.2525600000000008</c:v>
                </c:pt>
                <c:pt idx="5885">
                  <c:v>5.7310100000000004</c:v>
                </c:pt>
                <c:pt idx="5886">
                  <c:v>5.4534000000000002</c:v>
                </c:pt>
                <c:pt idx="5887">
                  <c:v>6.6980300000000002</c:v>
                </c:pt>
                <c:pt idx="5888">
                  <c:v>5.9545599999999999</c:v>
                </c:pt>
                <c:pt idx="5889">
                  <c:v>4.4168900000000004</c:v>
                </c:pt>
                <c:pt idx="5890">
                  <c:v>9.6358300000000003</c:v>
                </c:pt>
                <c:pt idx="5891">
                  <c:v>11.067220000000001</c:v>
                </c:pt>
                <c:pt idx="5892">
                  <c:v>2.2589100000000002</c:v>
                </c:pt>
                <c:pt idx="5893">
                  <c:v>3.7195900000000002</c:v>
                </c:pt>
                <c:pt idx="5894">
                  <c:v>3.4872200000000002</c:v>
                </c:pt>
                <c:pt idx="5895">
                  <c:v>7.6854100000000001</c:v>
                </c:pt>
                <c:pt idx="5896">
                  <c:v>2.52942</c:v>
                </c:pt>
                <c:pt idx="5897">
                  <c:v>2.3989799999999999</c:v>
                </c:pt>
                <c:pt idx="5898">
                  <c:v>3.5463300000000002</c:v>
                </c:pt>
                <c:pt idx="5899">
                  <c:v>10.63528</c:v>
                </c:pt>
                <c:pt idx="5900">
                  <c:v>6.4832799999999997</c:v>
                </c:pt>
                <c:pt idx="5901">
                  <c:v>7.1476699999999997</c:v>
                </c:pt>
                <c:pt idx="5902">
                  <c:v>4.7822800000000001</c:v>
                </c:pt>
                <c:pt idx="5903">
                  <c:v>8.5502900000000004</c:v>
                </c:pt>
                <c:pt idx="5904">
                  <c:v>4.0954600000000001</c:v>
                </c:pt>
                <c:pt idx="5905">
                  <c:v>3.1406700000000001</c:v>
                </c:pt>
                <c:pt idx="5906">
                  <c:v>6.0637800000000004</c:v>
                </c:pt>
                <c:pt idx="5907">
                  <c:v>3.1598199999999999</c:v>
                </c:pt>
                <c:pt idx="5908">
                  <c:v>7.4489599999999996</c:v>
                </c:pt>
                <c:pt idx="5909">
                  <c:v>5.3591100000000003</c:v>
                </c:pt>
                <c:pt idx="5910">
                  <c:v>4.5261199999999997</c:v>
                </c:pt>
                <c:pt idx="5911">
                  <c:v>5.0227599999999999</c:v>
                </c:pt>
                <c:pt idx="5912">
                  <c:v>4.2549299999999999</c:v>
                </c:pt>
                <c:pt idx="5913">
                  <c:v>7.4297899999999997</c:v>
                </c:pt>
                <c:pt idx="5914">
                  <c:v>6.9480399999999998</c:v>
                </c:pt>
                <c:pt idx="5915">
                  <c:v>6.1565799999999999</c:v>
                </c:pt>
                <c:pt idx="5916">
                  <c:v>2.9733499999999999</c:v>
                </c:pt>
                <c:pt idx="5917">
                  <c:v>2.4785200000000001</c:v>
                </c:pt>
                <c:pt idx="5918">
                  <c:v>7.4111099999999999</c:v>
                </c:pt>
                <c:pt idx="5919">
                  <c:v>3.6396999999999999</c:v>
                </c:pt>
                <c:pt idx="5920">
                  <c:v>2.7158500000000001</c:v>
                </c:pt>
                <c:pt idx="5921">
                  <c:v>5.6378300000000001</c:v>
                </c:pt>
                <c:pt idx="5922">
                  <c:v>4.2696399999999999</c:v>
                </c:pt>
                <c:pt idx="5923">
                  <c:v>10.048959999999999</c:v>
                </c:pt>
                <c:pt idx="5924">
                  <c:v>6.3603199999999998</c:v>
                </c:pt>
                <c:pt idx="5925">
                  <c:v>6.3196700000000003</c:v>
                </c:pt>
                <c:pt idx="5926">
                  <c:v>5.4513499999999997</c:v>
                </c:pt>
                <c:pt idx="5927">
                  <c:v>4.7653100000000004</c:v>
                </c:pt>
                <c:pt idx="5928">
                  <c:v>6.70472</c:v>
                </c:pt>
                <c:pt idx="5929">
                  <c:v>6.7951199999999998</c:v>
                </c:pt>
                <c:pt idx="5930">
                  <c:v>3.34924</c:v>
                </c:pt>
                <c:pt idx="5931">
                  <c:v>7.9930399999999997</c:v>
                </c:pt>
                <c:pt idx="5932">
                  <c:v>2.5510700000000002</c:v>
                </c:pt>
                <c:pt idx="5933">
                  <c:v>6.7209300000000001</c:v>
                </c:pt>
                <c:pt idx="5934">
                  <c:v>6.1265799999999997</c:v>
                </c:pt>
                <c:pt idx="5935">
                  <c:v>4.9306000000000001</c:v>
                </c:pt>
                <c:pt idx="5936">
                  <c:v>6.0485499999999996</c:v>
                </c:pt>
                <c:pt idx="5937">
                  <c:v>8.7216500000000003</c:v>
                </c:pt>
                <c:pt idx="5938">
                  <c:v>3.1258499999999998</c:v>
                </c:pt>
                <c:pt idx="5939">
                  <c:v>6.5750299999999999</c:v>
                </c:pt>
                <c:pt idx="5940">
                  <c:v>4.3962599999999998</c:v>
                </c:pt>
                <c:pt idx="5941">
                  <c:v>5.1407999999999996</c:v>
                </c:pt>
                <c:pt idx="5942">
                  <c:v>4.4544199999999998</c:v>
                </c:pt>
                <c:pt idx="5943">
                  <c:v>7.8211000000000004</c:v>
                </c:pt>
                <c:pt idx="5944">
                  <c:v>6.3987299999999996</c:v>
                </c:pt>
                <c:pt idx="5945">
                  <c:v>3.0528499999999998</c:v>
                </c:pt>
                <c:pt idx="5946">
                  <c:v>3.4655200000000002</c:v>
                </c:pt>
                <c:pt idx="5947">
                  <c:v>7.5386899999999999</c:v>
                </c:pt>
                <c:pt idx="5948">
                  <c:v>5.0741199999999997</c:v>
                </c:pt>
                <c:pt idx="5949">
                  <c:v>2.85249</c:v>
                </c:pt>
                <c:pt idx="5950">
                  <c:v>6.0136000000000003</c:v>
                </c:pt>
                <c:pt idx="5951">
                  <c:v>5.2529599999999999</c:v>
                </c:pt>
                <c:pt idx="5952">
                  <c:v>7.8002700000000003</c:v>
                </c:pt>
                <c:pt idx="5953">
                  <c:v>7.5870100000000003</c:v>
                </c:pt>
                <c:pt idx="5954">
                  <c:v>3.2451099999999999</c:v>
                </c:pt>
                <c:pt idx="5955">
                  <c:v>6.9344900000000003</c:v>
                </c:pt>
                <c:pt idx="5956">
                  <c:v>6.50671</c:v>
                </c:pt>
                <c:pt idx="5957">
                  <c:v>6.8067900000000003</c:v>
                </c:pt>
                <c:pt idx="5958">
                  <c:v>4.9723100000000002</c:v>
                </c:pt>
                <c:pt idx="5959">
                  <c:v>9.2425700000000006</c:v>
                </c:pt>
                <c:pt idx="5960">
                  <c:v>5.64086</c:v>
                </c:pt>
                <c:pt idx="5961">
                  <c:v>2.2612899999999998</c:v>
                </c:pt>
                <c:pt idx="5962">
                  <c:v>2.9679700000000002</c:v>
                </c:pt>
                <c:pt idx="5963">
                  <c:v>9.1940899999999992</c:v>
                </c:pt>
                <c:pt idx="5964">
                  <c:v>8.8317300000000003</c:v>
                </c:pt>
                <c:pt idx="5965">
                  <c:v>2.0818300000000001</c:v>
                </c:pt>
                <c:pt idx="5966">
                  <c:v>11.91535</c:v>
                </c:pt>
                <c:pt idx="5967">
                  <c:v>8.5566999999999993</c:v>
                </c:pt>
                <c:pt idx="5968">
                  <c:v>3.0251199999999998</c:v>
                </c:pt>
                <c:pt idx="5969">
                  <c:v>3.4263300000000001</c:v>
                </c:pt>
                <c:pt idx="5970">
                  <c:v>3.28966</c:v>
                </c:pt>
                <c:pt idx="5971">
                  <c:v>2.3483700000000001</c:v>
                </c:pt>
                <c:pt idx="5972">
                  <c:v>6.0551700000000004</c:v>
                </c:pt>
                <c:pt idx="5973">
                  <c:v>6.4360400000000002</c:v>
                </c:pt>
                <c:pt idx="5974">
                  <c:v>2.8103899999999999</c:v>
                </c:pt>
                <c:pt idx="5975">
                  <c:v>4.6702399999999997</c:v>
                </c:pt>
                <c:pt idx="5976">
                  <c:v>5.1489500000000001</c:v>
                </c:pt>
                <c:pt idx="5977">
                  <c:v>6.5900400000000001</c:v>
                </c:pt>
                <c:pt idx="5978">
                  <c:v>7.5391599999999999</c:v>
                </c:pt>
                <c:pt idx="5979">
                  <c:v>5.3955500000000001</c:v>
                </c:pt>
                <c:pt idx="5980">
                  <c:v>3.02542</c:v>
                </c:pt>
                <c:pt idx="5981">
                  <c:v>6.5128700000000004</c:v>
                </c:pt>
                <c:pt idx="5982">
                  <c:v>6.5485300000000004</c:v>
                </c:pt>
                <c:pt idx="5983">
                  <c:v>2.1291699999999998</c:v>
                </c:pt>
                <c:pt idx="5984">
                  <c:v>7.2206799999999998</c:v>
                </c:pt>
                <c:pt idx="5985">
                  <c:v>6.7360699999999998</c:v>
                </c:pt>
                <c:pt idx="5986">
                  <c:v>3.4893900000000002</c:v>
                </c:pt>
                <c:pt idx="5987">
                  <c:v>2.4260600000000001</c:v>
                </c:pt>
                <c:pt idx="5988">
                  <c:v>2.7908900000000001</c:v>
                </c:pt>
                <c:pt idx="5989">
                  <c:v>3.5522800000000001</c:v>
                </c:pt>
                <c:pt idx="5990">
                  <c:v>5.5069100000000004</c:v>
                </c:pt>
                <c:pt idx="5991">
                  <c:v>7.0636700000000001</c:v>
                </c:pt>
                <c:pt idx="5992">
                  <c:v>3.0154000000000001</c:v>
                </c:pt>
                <c:pt idx="5993">
                  <c:v>2.2404099999999998</c:v>
                </c:pt>
                <c:pt idx="5994">
                  <c:v>2.5110000000000001</c:v>
                </c:pt>
                <c:pt idx="5995">
                  <c:v>4.9629500000000002</c:v>
                </c:pt>
                <c:pt idx="5996">
                  <c:v>4.4058900000000003</c:v>
                </c:pt>
                <c:pt idx="5997">
                  <c:v>8.1649100000000008</c:v>
                </c:pt>
                <c:pt idx="5998">
                  <c:v>4.3300099999999997</c:v>
                </c:pt>
                <c:pt idx="5999">
                  <c:v>7.11022</c:v>
                </c:pt>
                <c:pt idx="6000">
                  <c:v>7.9609199999999998</c:v>
                </c:pt>
                <c:pt idx="6001">
                  <c:v>6.1563400000000001</c:v>
                </c:pt>
                <c:pt idx="6002">
                  <c:v>2.6886000000000001</c:v>
                </c:pt>
                <c:pt idx="6003">
                  <c:v>8.8387600000000006</c:v>
                </c:pt>
                <c:pt idx="6004">
                  <c:v>5.6904199999999996</c:v>
                </c:pt>
                <c:pt idx="6005">
                  <c:v>3.7576299999999998</c:v>
                </c:pt>
                <c:pt idx="6006">
                  <c:v>2.45628</c:v>
                </c:pt>
                <c:pt idx="6007">
                  <c:v>6.1543200000000002</c:v>
                </c:pt>
                <c:pt idx="6008">
                  <c:v>6.8075299999999999</c:v>
                </c:pt>
                <c:pt idx="6009">
                  <c:v>3.02285</c:v>
                </c:pt>
                <c:pt idx="6010">
                  <c:v>9.5720700000000001</c:v>
                </c:pt>
                <c:pt idx="6011">
                  <c:v>4.3603699999999996</c:v>
                </c:pt>
                <c:pt idx="6012">
                  <c:v>6.7586300000000001</c:v>
                </c:pt>
                <c:pt idx="6013">
                  <c:v>5.67279</c:v>
                </c:pt>
                <c:pt idx="6014">
                  <c:v>5.1345200000000002</c:v>
                </c:pt>
                <c:pt idx="6015">
                  <c:v>3.8649399999999998</c:v>
                </c:pt>
                <c:pt idx="6016">
                  <c:v>7.3921799999999998</c:v>
                </c:pt>
                <c:pt idx="6017">
                  <c:v>5.9554400000000003</c:v>
                </c:pt>
                <c:pt idx="6018">
                  <c:v>5.1798900000000003</c:v>
                </c:pt>
                <c:pt idx="6019">
                  <c:v>7.2004799999999998</c:v>
                </c:pt>
                <c:pt idx="6020">
                  <c:v>5.1781100000000002</c:v>
                </c:pt>
                <c:pt idx="6021">
                  <c:v>3.8109299999999999</c:v>
                </c:pt>
                <c:pt idx="6022">
                  <c:v>9.5828199999999999</c:v>
                </c:pt>
                <c:pt idx="6023">
                  <c:v>6.8662099999999997</c:v>
                </c:pt>
                <c:pt idx="6024">
                  <c:v>3.7499400000000001</c:v>
                </c:pt>
                <c:pt idx="6025">
                  <c:v>4.7366599999999996</c:v>
                </c:pt>
                <c:pt idx="6026">
                  <c:v>7.1551299999999998</c:v>
                </c:pt>
                <c:pt idx="6027">
                  <c:v>4.64358</c:v>
                </c:pt>
                <c:pt idx="6028">
                  <c:v>3.02285</c:v>
                </c:pt>
                <c:pt idx="6029">
                  <c:v>8.7971299999999992</c:v>
                </c:pt>
                <c:pt idx="6030">
                  <c:v>5.4284999999999997</c:v>
                </c:pt>
                <c:pt idx="6031">
                  <c:v>4.2514399999999997</c:v>
                </c:pt>
                <c:pt idx="6032">
                  <c:v>8.3760200000000005</c:v>
                </c:pt>
                <c:pt idx="6033">
                  <c:v>9.3940400000000004</c:v>
                </c:pt>
                <c:pt idx="6034">
                  <c:v>8.4826899999999998</c:v>
                </c:pt>
                <c:pt idx="6035">
                  <c:v>2.5106899999999999</c:v>
                </c:pt>
                <c:pt idx="6036">
                  <c:v>7.0523899999999999</c:v>
                </c:pt>
                <c:pt idx="6037">
                  <c:v>6.9688800000000004</c:v>
                </c:pt>
                <c:pt idx="6038">
                  <c:v>9.1941900000000008</c:v>
                </c:pt>
                <c:pt idx="6039">
                  <c:v>4.2058200000000001</c:v>
                </c:pt>
                <c:pt idx="6040">
                  <c:v>5.0221900000000002</c:v>
                </c:pt>
                <c:pt idx="6041">
                  <c:v>2.4307500000000002</c:v>
                </c:pt>
                <c:pt idx="6042">
                  <c:v>4.00664</c:v>
                </c:pt>
                <c:pt idx="6043">
                  <c:v>4.2116300000000004</c:v>
                </c:pt>
                <c:pt idx="6044">
                  <c:v>6.3127899999999997</c:v>
                </c:pt>
                <c:pt idx="6045">
                  <c:v>3.28206</c:v>
                </c:pt>
                <c:pt idx="6046">
                  <c:v>7.86721</c:v>
                </c:pt>
                <c:pt idx="6047">
                  <c:v>1.8321700000000001</c:v>
                </c:pt>
                <c:pt idx="6048">
                  <c:v>6.1882299999999999</c:v>
                </c:pt>
                <c:pt idx="6049">
                  <c:v>2.24648</c:v>
                </c:pt>
                <c:pt idx="6050">
                  <c:v>7.9548399999999999</c:v>
                </c:pt>
                <c:pt idx="6051">
                  <c:v>6.7885499999999999</c:v>
                </c:pt>
                <c:pt idx="6052">
                  <c:v>2.7914599999999998</c:v>
                </c:pt>
                <c:pt idx="6053">
                  <c:v>7.1294500000000003</c:v>
                </c:pt>
                <c:pt idx="6054">
                  <c:v>9.3447200000000006</c:v>
                </c:pt>
                <c:pt idx="6055">
                  <c:v>10.06758</c:v>
                </c:pt>
                <c:pt idx="6056">
                  <c:v>4.2917899999999998</c:v>
                </c:pt>
                <c:pt idx="6057">
                  <c:v>4.6323800000000004</c:v>
                </c:pt>
                <c:pt idx="6058">
                  <c:v>5.4192499999999999</c:v>
                </c:pt>
                <c:pt idx="6059">
                  <c:v>4.6159100000000004</c:v>
                </c:pt>
                <c:pt idx="6060">
                  <c:v>6.61503</c:v>
                </c:pt>
                <c:pt idx="6061">
                  <c:v>5.9528400000000001</c:v>
                </c:pt>
                <c:pt idx="6062">
                  <c:v>6.0911</c:v>
                </c:pt>
                <c:pt idx="6063">
                  <c:v>3.0824600000000002</c:v>
                </c:pt>
                <c:pt idx="6064">
                  <c:v>6.3501200000000004</c:v>
                </c:pt>
                <c:pt idx="6065">
                  <c:v>8.3465000000000007</c:v>
                </c:pt>
                <c:pt idx="6066">
                  <c:v>6.0375500000000004</c:v>
                </c:pt>
                <c:pt idx="6067">
                  <c:v>5.4949599999999998</c:v>
                </c:pt>
                <c:pt idx="6068">
                  <c:v>7.3089700000000004</c:v>
                </c:pt>
                <c:pt idx="6069">
                  <c:v>7.1786500000000002</c:v>
                </c:pt>
                <c:pt idx="6070">
                  <c:v>2.8446699999999998</c:v>
                </c:pt>
                <c:pt idx="6071">
                  <c:v>8.8758300000000006</c:v>
                </c:pt>
                <c:pt idx="6072">
                  <c:v>6.9470299999999998</c:v>
                </c:pt>
                <c:pt idx="6073">
                  <c:v>5.9512099999999997</c:v>
                </c:pt>
                <c:pt idx="6074">
                  <c:v>6.0781900000000002</c:v>
                </c:pt>
                <c:pt idx="6075">
                  <c:v>7.0049000000000001</c:v>
                </c:pt>
                <c:pt idx="6076">
                  <c:v>3.5167199999999998</c:v>
                </c:pt>
                <c:pt idx="6077">
                  <c:v>6.0368000000000004</c:v>
                </c:pt>
                <c:pt idx="6078">
                  <c:v>6.0768899999999997</c:v>
                </c:pt>
                <c:pt idx="6079">
                  <c:v>3.7758699999999998</c:v>
                </c:pt>
                <c:pt idx="6080">
                  <c:v>7.6193600000000004</c:v>
                </c:pt>
                <c:pt idx="6081">
                  <c:v>8.5326699999999995</c:v>
                </c:pt>
                <c:pt idx="6082">
                  <c:v>3.5088200000000001</c:v>
                </c:pt>
                <c:pt idx="6083">
                  <c:v>4.2862799999999996</c:v>
                </c:pt>
                <c:pt idx="6084">
                  <c:v>7.4488000000000003</c:v>
                </c:pt>
                <c:pt idx="6085">
                  <c:v>2.40849</c:v>
                </c:pt>
                <c:pt idx="6086">
                  <c:v>4.0623199999999997</c:v>
                </c:pt>
                <c:pt idx="6087">
                  <c:v>3.7920400000000001</c:v>
                </c:pt>
                <c:pt idx="6088">
                  <c:v>3.7426499999999998</c:v>
                </c:pt>
                <c:pt idx="6089">
                  <c:v>3.36998</c:v>
                </c:pt>
                <c:pt idx="6090">
                  <c:v>3.5393400000000002</c:v>
                </c:pt>
                <c:pt idx="6091">
                  <c:v>5.3006099999999998</c:v>
                </c:pt>
                <c:pt idx="6092">
                  <c:v>9.5279399999999992</c:v>
                </c:pt>
                <c:pt idx="6093">
                  <c:v>3.6937700000000002</c:v>
                </c:pt>
                <c:pt idx="6094">
                  <c:v>5.1664700000000003</c:v>
                </c:pt>
                <c:pt idx="6095">
                  <c:v>5.90672</c:v>
                </c:pt>
                <c:pt idx="6096">
                  <c:v>4.4878900000000002</c:v>
                </c:pt>
                <c:pt idx="6097">
                  <c:v>5.3607899999999997</c:v>
                </c:pt>
                <c:pt idx="6098">
                  <c:v>4.9458799999999998</c:v>
                </c:pt>
                <c:pt idx="6099">
                  <c:v>7.3095800000000004</c:v>
                </c:pt>
                <c:pt idx="6100">
                  <c:v>8.1893499999999992</c:v>
                </c:pt>
                <c:pt idx="6101">
                  <c:v>8.4209599999999991</c:v>
                </c:pt>
                <c:pt idx="6102">
                  <c:v>4.7680499999999997</c:v>
                </c:pt>
                <c:pt idx="6103">
                  <c:v>8.2352100000000004</c:v>
                </c:pt>
                <c:pt idx="6104">
                  <c:v>4.3787000000000003</c:v>
                </c:pt>
                <c:pt idx="6105">
                  <c:v>4.5898599999999998</c:v>
                </c:pt>
                <c:pt idx="6106">
                  <c:v>3.15909</c:v>
                </c:pt>
                <c:pt idx="6107">
                  <c:v>3.3684599999999998</c:v>
                </c:pt>
                <c:pt idx="6108">
                  <c:v>4.1019699999999997</c:v>
                </c:pt>
                <c:pt idx="6109">
                  <c:v>8.4873499999999993</c:v>
                </c:pt>
                <c:pt idx="6110">
                  <c:v>7.2935999999999996</c:v>
                </c:pt>
                <c:pt idx="6111">
                  <c:v>5.4975199999999997</c:v>
                </c:pt>
                <c:pt idx="6112">
                  <c:v>2.5242300000000002</c:v>
                </c:pt>
                <c:pt idx="6113">
                  <c:v>2.6974300000000002</c:v>
                </c:pt>
                <c:pt idx="6114">
                  <c:v>4.1261700000000001</c:v>
                </c:pt>
                <c:pt idx="6115">
                  <c:v>4.9363000000000001</c:v>
                </c:pt>
                <c:pt idx="6116">
                  <c:v>5.3389699999999998</c:v>
                </c:pt>
                <c:pt idx="6117">
                  <c:v>6.9480599999999999</c:v>
                </c:pt>
                <c:pt idx="6118">
                  <c:v>2.3409399999999998</c:v>
                </c:pt>
                <c:pt idx="6119">
                  <c:v>2.4767299999999999</c:v>
                </c:pt>
                <c:pt idx="6120">
                  <c:v>2.4225599999999998</c:v>
                </c:pt>
                <c:pt idx="6121">
                  <c:v>4.6490799999999997</c:v>
                </c:pt>
                <c:pt idx="6122">
                  <c:v>5.7722899999999999</c:v>
                </c:pt>
                <c:pt idx="6123">
                  <c:v>3.56833</c:v>
                </c:pt>
                <c:pt idx="6124">
                  <c:v>8.4331700000000005</c:v>
                </c:pt>
                <c:pt idx="6125">
                  <c:v>4.6391</c:v>
                </c:pt>
                <c:pt idx="6126">
                  <c:v>7.7465400000000004</c:v>
                </c:pt>
                <c:pt idx="6127">
                  <c:v>3.2059099999999998</c:v>
                </c:pt>
                <c:pt idx="6128">
                  <c:v>3.6794699999999998</c:v>
                </c:pt>
                <c:pt idx="6129">
                  <c:v>5.1902799999999996</c:v>
                </c:pt>
                <c:pt idx="6130">
                  <c:v>3.2325499999999998</c:v>
                </c:pt>
                <c:pt idx="6131">
                  <c:v>6.79453</c:v>
                </c:pt>
                <c:pt idx="6132">
                  <c:v>4.5158399999999999</c:v>
                </c:pt>
                <c:pt idx="6133">
                  <c:v>2.7049599999999998</c:v>
                </c:pt>
                <c:pt idx="6134">
                  <c:v>3.1548099999999999</c:v>
                </c:pt>
                <c:pt idx="6135">
                  <c:v>4.25718</c:v>
                </c:pt>
                <c:pt idx="6136">
                  <c:v>5.2732099999999997</c:v>
                </c:pt>
                <c:pt idx="6137">
                  <c:v>5.6673400000000003</c:v>
                </c:pt>
                <c:pt idx="6138">
                  <c:v>7.1561300000000001</c:v>
                </c:pt>
                <c:pt idx="6139">
                  <c:v>6.9871299999999996</c:v>
                </c:pt>
                <c:pt idx="6140">
                  <c:v>5.6230099999999998</c:v>
                </c:pt>
                <c:pt idx="6141">
                  <c:v>6.1239999999999997</c:v>
                </c:pt>
                <c:pt idx="6142">
                  <c:v>4.8474199999999996</c:v>
                </c:pt>
                <c:pt idx="6143">
                  <c:v>5.4808899999999996</c:v>
                </c:pt>
                <c:pt idx="6144">
                  <c:v>5.0082700000000004</c:v>
                </c:pt>
                <c:pt idx="6145">
                  <c:v>7.8704799999999997</c:v>
                </c:pt>
                <c:pt idx="6146">
                  <c:v>4.01898</c:v>
                </c:pt>
                <c:pt idx="6147">
                  <c:v>7.7047800000000004</c:v>
                </c:pt>
                <c:pt idx="6148">
                  <c:v>8.1178799999999995</c:v>
                </c:pt>
                <c:pt idx="6149">
                  <c:v>8.4030900000000006</c:v>
                </c:pt>
                <c:pt idx="6150">
                  <c:v>5.4782799999999998</c:v>
                </c:pt>
                <c:pt idx="6151">
                  <c:v>5.4953900000000004</c:v>
                </c:pt>
                <c:pt idx="6152">
                  <c:v>5.1221899999999998</c:v>
                </c:pt>
                <c:pt idx="6153">
                  <c:v>5.0793699999999999</c:v>
                </c:pt>
                <c:pt idx="6154">
                  <c:v>5.4161000000000001</c:v>
                </c:pt>
                <c:pt idx="6155">
                  <c:v>9.2220700000000004</c:v>
                </c:pt>
                <c:pt idx="6156">
                  <c:v>5.04725</c:v>
                </c:pt>
                <c:pt idx="6157">
                  <c:v>5.9231999999999996</c:v>
                </c:pt>
                <c:pt idx="6158">
                  <c:v>6.9802600000000004</c:v>
                </c:pt>
                <c:pt idx="6159">
                  <c:v>7.9686000000000003</c:v>
                </c:pt>
                <c:pt idx="6160">
                  <c:v>3.8500700000000001</c:v>
                </c:pt>
                <c:pt idx="6161">
                  <c:v>7.67</c:v>
                </c:pt>
                <c:pt idx="6162">
                  <c:v>5.5594599999999996</c:v>
                </c:pt>
                <c:pt idx="6163">
                  <c:v>3.2629899999999998</c:v>
                </c:pt>
                <c:pt idx="6164">
                  <c:v>5.3278499999999998</c:v>
                </c:pt>
                <c:pt idx="6165">
                  <c:v>8.0042100000000005</c:v>
                </c:pt>
                <c:pt idx="6166">
                  <c:v>5.8033000000000001</c:v>
                </c:pt>
                <c:pt idx="6167">
                  <c:v>7.9959699999999998</c:v>
                </c:pt>
                <c:pt idx="6168">
                  <c:v>6.2695699999999999</c:v>
                </c:pt>
                <c:pt idx="6169">
                  <c:v>5.8372000000000002</c:v>
                </c:pt>
                <c:pt idx="6170">
                  <c:v>5.9913800000000004</c:v>
                </c:pt>
                <c:pt idx="6171">
                  <c:v>4.64358</c:v>
                </c:pt>
                <c:pt idx="6172">
                  <c:v>2.0582699999999998</c:v>
                </c:pt>
                <c:pt idx="6173">
                  <c:v>4.01898</c:v>
                </c:pt>
                <c:pt idx="6174">
                  <c:v>7.8722799999999999</c:v>
                </c:pt>
                <c:pt idx="6175">
                  <c:v>3.3582700000000001</c:v>
                </c:pt>
                <c:pt idx="6176">
                  <c:v>7.60663</c:v>
                </c:pt>
                <c:pt idx="6177">
                  <c:v>6.0656699999999999</c:v>
                </c:pt>
                <c:pt idx="6178">
                  <c:v>6.8376099999999997</c:v>
                </c:pt>
                <c:pt idx="6179">
                  <c:v>4.3335400000000002</c:v>
                </c:pt>
                <c:pt idx="6180">
                  <c:v>2.9671599999999998</c:v>
                </c:pt>
                <c:pt idx="6181">
                  <c:v>5.8635200000000003</c:v>
                </c:pt>
                <c:pt idx="6182">
                  <c:v>6.85398</c:v>
                </c:pt>
                <c:pt idx="6183">
                  <c:v>3.7629700000000001</c:v>
                </c:pt>
                <c:pt idx="6184">
                  <c:v>6.1241899999999996</c:v>
                </c:pt>
                <c:pt idx="6185">
                  <c:v>4.1823399999999999</c:v>
                </c:pt>
                <c:pt idx="6186">
                  <c:v>5.1830299999999996</c:v>
                </c:pt>
                <c:pt idx="6187">
                  <c:v>6.7860300000000002</c:v>
                </c:pt>
                <c:pt idx="6188">
                  <c:v>6.91927</c:v>
                </c:pt>
                <c:pt idx="6189">
                  <c:v>4.3609400000000003</c:v>
                </c:pt>
                <c:pt idx="6190">
                  <c:v>5.5285000000000002</c:v>
                </c:pt>
                <c:pt idx="6191">
                  <c:v>6.1460299999999997</c:v>
                </c:pt>
                <c:pt idx="6192">
                  <c:v>6.7241099999999996</c:v>
                </c:pt>
                <c:pt idx="6193">
                  <c:v>3.6292300000000002</c:v>
                </c:pt>
                <c:pt idx="6194">
                  <c:v>8.1507900000000006</c:v>
                </c:pt>
                <c:pt idx="6195">
                  <c:v>4.8283899999999997</c:v>
                </c:pt>
                <c:pt idx="6196">
                  <c:v>4.7747099999999998</c:v>
                </c:pt>
                <c:pt idx="6197">
                  <c:v>7.4887100000000002</c:v>
                </c:pt>
                <c:pt idx="6198">
                  <c:v>4.9250400000000001</c:v>
                </c:pt>
                <c:pt idx="6199">
                  <c:v>6.2056899999999997</c:v>
                </c:pt>
                <c:pt idx="6200">
                  <c:v>7.8770499999999997</c:v>
                </c:pt>
                <c:pt idx="6201">
                  <c:v>4.1795999999999998</c:v>
                </c:pt>
                <c:pt idx="6202">
                  <c:v>8.5656700000000008</c:v>
                </c:pt>
                <c:pt idx="6203">
                  <c:v>4.2164599999999997</c:v>
                </c:pt>
                <c:pt idx="6204">
                  <c:v>4.2354500000000002</c:v>
                </c:pt>
                <c:pt idx="6205">
                  <c:v>3.5123799999999998</c:v>
                </c:pt>
                <c:pt idx="6206">
                  <c:v>2.8532799999999998</c:v>
                </c:pt>
                <c:pt idx="6207">
                  <c:v>1.8184100000000001</c:v>
                </c:pt>
                <c:pt idx="6208">
                  <c:v>10.184659999999999</c:v>
                </c:pt>
                <c:pt idx="6209">
                  <c:v>9.5856200000000005</c:v>
                </c:pt>
                <c:pt idx="6210">
                  <c:v>2.34409</c:v>
                </c:pt>
                <c:pt idx="6211">
                  <c:v>7.5746900000000004</c:v>
                </c:pt>
                <c:pt idx="6212">
                  <c:v>7.8156299999999996</c:v>
                </c:pt>
                <c:pt idx="6213">
                  <c:v>4.09138</c:v>
                </c:pt>
                <c:pt idx="6214">
                  <c:v>2.7380599999999999</c:v>
                </c:pt>
                <c:pt idx="6215">
                  <c:v>4.7151300000000003</c:v>
                </c:pt>
                <c:pt idx="6216">
                  <c:v>7.8272899999999996</c:v>
                </c:pt>
                <c:pt idx="6217">
                  <c:v>4.2263400000000004</c:v>
                </c:pt>
                <c:pt idx="6218">
                  <c:v>2.8698100000000002</c:v>
                </c:pt>
                <c:pt idx="6219">
                  <c:v>4.1425700000000001</c:v>
                </c:pt>
                <c:pt idx="6220">
                  <c:v>2.8534299999999999</c:v>
                </c:pt>
                <c:pt idx="6221">
                  <c:v>1.9903299999999999</c:v>
                </c:pt>
                <c:pt idx="6222">
                  <c:v>7.4423199999999996</c:v>
                </c:pt>
                <c:pt idx="6223">
                  <c:v>2.7960400000000001</c:v>
                </c:pt>
                <c:pt idx="6224">
                  <c:v>7.9447099999999997</c:v>
                </c:pt>
                <c:pt idx="6225">
                  <c:v>7.0849500000000001</c:v>
                </c:pt>
                <c:pt idx="6226">
                  <c:v>6.2002100000000002</c:v>
                </c:pt>
                <c:pt idx="6227">
                  <c:v>4.4501299999999997</c:v>
                </c:pt>
                <c:pt idx="6228">
                  <c:v>8.5579400000000003</c:v>
                </c:pt>
                <c:pt idx="6229">
                  <c:v>3.0337900000000002</c:v>
                </c:pt>
                <c:pt idx="6230">
                  <c:v>7.2605599999999999</c:v>
                </c:pt>
                <c:pt idx="6231">
                  <c:v>3.7290899999999998</c:v>
                </c:pt>
                <c:pt idx="6232">
                  <c:v>5.7682099999999998</c:v>
                </c:pt>
                <c:pt idx="6233">
                  <c:v>7.4002400000000002</c:v>
                </c:pt>
                <c:pt idx="6234">
                  <c:v>4.1618500000000003</c:v>
                </c:pt>
                <c:pt idx="6235">
                  <c:v>3.6969699999999999</c:v>
                </c:pt>
                <c:pt idx="6236">
                  <c:v>4.2549299999999999</c:v>
                </c:pt>
                <c:pt idx="6237">
                  <c:v>1.54941</c:v>
                </c:pt>
                <c:pt idx="6238">
                  <c:v>3.87751</c:v>
                </c:pt>
                <c:pt idx="6239">
                  <c:v>4.8089399999999998</c:v>
                </c:pt>
                <c:pt idx="6240">
                  <c:v>6.0707899999999997</c:v>
                </c:pt>
                <c:pt idx="6241">
                  <c:v>2.6818499999999998</c:v>
                </c:pt>
                <c:pt idx="6242">
                  <c:v>5.2557700000000001</c:v>
                </c:pt>
                <c:pt idx="6243">
                  <c:v>4.0317699999999999</c:v>
                </c:pt>
                <c:pt idx="6244">
                  <c:v>2.7054100000000001</c:v>
                </c:pt>
                <c:pt idx="6245">
                  <c:v>8.8821600000000007</c:v>
                </c:pt>
                <c:pt idx="6246">
                  <c:v>4.1087999999999996</c:v>
                </c:pt>
                <c:pt idx="6247">
                  <c:v>3.3764699999999999</c:v>
                </c:pt>
                <c:pt idx="6248">
                  <c:v>6.8041200000000002</c:v>
                </c:pt>
                <c:pt idx="6249">
                  <c:v>2.7932800000000002</c:v>
                </c:pt>
                <c:pt idx="6250">
                  <c:v>6.4563800000000002</c:v>
                </c:pt>
                <c:pt idx="6251">
                  <c:v>2.6093000000000002</c:v>
                </c:pt>
                <c:pt idx="6252">
                  <c:v>3.8192300000000001</c:v>
                </c:pt>
                <c:pt idx="6253">
                  <c:v>2.2682799999999999</c:v>
                </c:pt>
                <c:pt idx="6254">
                  <c:v>8.2782699999999991</c:v>
                </c:pt>
                <c:pt idx="6255">
                  <c:v>3.6937700000000002</c:v>
                </c:pt>
                <c:pt idx="6256">
                  <c:v>6.1483400000000001</c:v>
                </c:pt>
                <c:pt idx="6257">
                  <c:v>6.1718599999999997</c:v>
                </c:pt>
                <c:pt idx="6258">
                  <c:v>3.2934700000000001</c:v>
                </c:pt>
                <c:pt idx="6259">
                  <c:v>4.1851200000000004</c:v>
                </c:pt>
                <c:pt idx="6260">
                  <c:v>6.8275699999999997</c:v>
                </c:pt>
                <c:pt idx="6261">
                  <c:v>3.27562</c:v>
                </c:pt>
                <c:pt idx="6262">
                  <c:v>4.2892000000000001</c:v>
                </c:pt>
                <c:pt idx="6263">
                  <c:v>6.6633899999999997</c:v>
                </c:pt>
                <c:pt idx="6264">
                  <c:v>4.1697699999999998</c:v>
                </c:pt>
                <c:pt idx="6265">
                  <c:v>5.3414099999999998</c:v>
                </c:pt>
                <c:pt idx="6266">
                  <c:v>6.3036000000000003</c:v>
                </c:pt>
                <c:pt idx="6267">
                  <c:v>2.4549500000000002</c:v>
                </c:pt>
                <c:pt idx="6268">
                  <c:v>2.3562699999999999</c:v>
                </c:pt>
                <c:pt idx="6269">
                  <c:v>5.3656100000000002</c:v>
                </c:pt>
                <c:pt idx="6270">
                  <c:v>3.2172399999999999</c:v>
                </c:pt>
                <c:pt idx="6271">
                  <c:v>5.3679300000000003</c:v>
                </c:pt>
                <c:pt idx="6272">
                  <c:v>2.3851200000000001</c:v>
                </c:pt>
                <c:pt idx="6273">
                  <c:v>1.96007</c:v>
                </c:pt>
                <c:pt idx="6274">
                  <c:v>2.3220000000000001</c:v>
                </c:pt>
                <c:pt idx="6275">
                  <c:v>7.0206799999999996</c:v>
                </c:pt>
                <c:pt idx="6276">
                  <c:v>4.4203200000000002</c:v>
                </c:pt>
                <c:pt idx="6277">
                  <c:v>6.1020099999999999</c:v>
                </c:pt>
                <c:pt idx="6278">
                  <c:v>5.8633100000000002</c:v>
                </c:pt>
                <c:pt idx="6279">
                  <c:v>3.2803</c:v>
                </c:pt>
                <c:pt idx="6280">
                  <c:v>6.4318099999999996</c:v>
                </c:pt>
                <c:pt idx="6281">
                  <c:v>6.13652</c:v>
                </c:pt>
                <c:pt idx="6282">
                  <c:v>7.0511999999999997</c:v>
                </c:pt>
                <c:pt idx="6283">
                  <c:v>2.4575399999999998</c:v>
                </c:pt>
                <c:pt idx="6284">
                  <c:v>5.6559999999999997</c:v>
                </c:pt>
                <c:pt idx="6285">
                  <c:v>5.0698299999999996</c:v>
                </c:pt>
                <c:pt idx="6286">
                  <c:v>5.2818800000000001</c:v>
                </c:pt>
                <c:pt idx="6287">
                  <c:v>7.5830900000000003</c:v>
                </c:pt>
                <c:pt idx="6288">
                  <c:v>3.48291</c:v>
                </c:pt>
                <c:pt idx="6289">
                  <c:v>4.34084</c:v>
                </c:pt>
                <c:pt idx="6290">
                  <c:v>7.9317099999999998</c:v>
                </c:pt>
                <c:pt idx="6291">
                  <c:v>3.6009199999999999</c:v>
                </c:pt>
                <c:pt idx="6292">
                  <c:v>8.9632400000000008</c:v>
                </c:pt>
                <c:pt idx="6293">
                  <c:v>9.6952200000000008</c:v>
                </c:pt>
                <c:pt idx="6294">
                  <c:v>2.6334399999999998</c:v>
                </c:pt>
                <c:pt idx="6295">
                  <c:v>9.0274400000000004</c:v>
                </c:pt>
                <c:pt idx="6296">
                  <c:v>2.5436700000000001</c:v>
                </c:pt>
                <c:pt idx="6297">
                  <c:v>4.2772500000000004</c:v>
                </c:pt>
                <c:pt idx="6298">
                  <c:v>3.4589400000000001</c:v>
                </c:pt>
                <c:pt idx="6299">
                  <c:v>6.3588199999999997</c:v>
                </c:pt>
                <c:pt idx="6300">
                  <c:v>2.0933600000000001</c:v>
                </c:pt>
                <c:pt idx="6301">
                  <c:v>4.4598399999999998</c:v>
                </c:pt>
                <c:pt idx="6302">
                  <c:v>5.1246099999999997</c:v>
                </c:pt>
                <c:pt idx="6303">
                  <c:v>7.1458300000000001</c:v>
                </c:pt>
                <c:pt idx="6304">
                  <c:v>5.5758700000000001</c:v>
                </c:pt>
                <c:pt idx="6305">
                  <c:v>3.5361400000000001</c:v>
                </c:pt>
                <c:pt idx="6306">
                  <c:v>5.0449900000000003</c:v>
                </c:pt>
                <c:pt idx="6307">
                  <c:v>7.8505799999999999</c:v>
                </c:pt>
                <c:pt idx="6308">
                  <c:v>5.2261300000000004</c:v>
                </c:pt>
                <c:pt idx="6309">
                  <c:v>3.7353000000000001</c:v>
                </c:pt>
                <c:pt idx="6310">
                  <c:v>5.5658500000000002</c:v>
                </c:pt>
                <c:pt idx="6311">
                  <c:v>9.8840400000000006</c:v>
                </c:pt>
                <c:pt idx="6312">
                  <c:v>2.9242499999999998</c:v>
                </c:pt>
                <c:pt idx="6313">
                  <c:v>6.3253000000000004</c:v>
                </c:pt>
                <c:pt idx="6314">
                  <c:v>6.6397000000000004</c:v>
                </c:pt>
                <c:pt idx="6315">
                  <c:v>6.1394500000000001</c:v>
                </c:pt>
                <c:pt idx="6316">
                  <c:v>3.81352</c:v>
                </c:pt>
                <c:pt idx="6317">
                  <c:v>5.2456399999999999</c:v>
                </c:pt>
                <c:pt idx="6318">
                  <c:v>8.3902800000000006</c:v>
                </c:pt>
                <c:pt idx="6319">
                  <c:v>4.16</c:v>
                </c:pt>
                <c:pt idx="6320">
                  <c:v>8.6656499999999994</c:v>
                </c:pt>
                <c:pt idx="6321">
                  <c:v>5.9556500000000003</c:v>
                </c:pt>
                <c:pt idx="6322">
                  <c:v>6.83162</c:v>
                </c:pt>
                <c:pt idx="6323">
                  <c:v>6.0899400000000004</c:v>
                </c:pt>
                <c:pt idx="6324">
                  <c:v>3.48027</c:v>
                </c:pt>
                <c:pt idx="6325">
                  <c:v>3.1482600000000001</c:v>
                </c:pt>
                <c:pt idx="6326">
                  <c:v>4.4245200000000002</c:v>
                </c:pt>
                <c:pt idx="6327">
                  <c:v>9.8009000000000004</c:v>
                </c:pt>
                <c:pt idx="6328">
                  <c:v>6.3785299999999996</c:v>
                </c:pt>
                <c:pt idx="6329">
                  <c:v>5.9773399999999999</c:v>
                </c:pt>
                <c:pt idx="6330">
                  <c:v>8.6833100000000005</c:v>
                </c:pt>
                <c:pt idx="6331">
                  <c:v>7.9458500000000001</c:v>
                </c:pt>
                <c:pt idx="6332">
                  <c:v>12.043760000000001</c:v>
                </c:pt>
                <c:pt idx="6333">
                  <c:v>6.3265799999999999</c:v>
                </c:pt>
                <c:pt idx="6334">
                  <c:v>6.3023199999999999</c:v>
                </c:pt>
                <c:pt idx="6335">
                  <c:v>5.9716100000000001</c:v>
                </c:pt>
                <c:pt idx="6336">
                  <c:v>5.1213100000000003</c:v>
                </c:pt>
                <c:pt idx="6337">
                  <c:v>6.0852500000000003</c:v>
                </c:pt>
                <c:pt idx="6338">
                  <c:v>5.8432300000000001</c:v>
                </c:pt>
                <c:pt idx="6339">
                  <c:v>5.8285799999999997</c:v>
                </c:pt>
                <c:pt idx="6340">
                  <c:v>4.4951400000000001</c:v>
                </c:pt>
                <c:pt idx="6341">
                  <c:v>3.9458899999999999</c:v>
                </c:pt>
                <c:pt idx="6342">
                  <c:v>6.0779699999999997</c:v>
                </c:pt>
                <c:pt idx="6343">
                  <c:v>6.6247100000000003</c:v>
                </c:pt>
                <c:pt idx="6344">
                  <c:v>3.35358</c:v>
                </c:pt>
                <c:pt idx="6345">
                  <c:v>5.8907299999999996</c:v>
                </c:pt>
                <c:pt idx="6346">
                  <c:v>5.2697000000000003</c:v>
                </c:pt>
                <c:pt idx="6347">
                  <c:v>5.53172</c:v>
                </c:pt>
                <c:pt idx="6348">
                  <c:v>3.2124000000000001</c:v>
                </c:pt>
                <c:pt idx="6349">
                  <c:v>8.1081199999999995</c:v>
                </c:pt>
                <c:pt idx="6350">
                  <c:v>5.7688600000000001</c:v>
                </c:pt>
                <c:pt idx="6351">
                  <c:v>8.0556000000000001</c:v>
                </c:pt>
                <c:pt idx="6352">
                  <c:v>5.7165699999999999</c:v>
                </c:pt>
                <c:pt idx="6353">
                  <c:v>4.3962599999999998</c:v>
                </c:pt>
                <c:pt idx="6354">
                  <c:v>4.7401600000000004</c:v>
                </c:pt>
                <c:pt idx="6355">
                  <c:v>2.5202599999999999</c:v>
                </c:pt>
                <c:pt idx="6356">
                  <c:v>7.0521700000000003</c:v>
                </c:pt>
                <c:pt idx="6357">
                  <c:v>6.8536000000000001</c:v>
                </c:pt>
                <c:pt idx="6358">
                  <c:v>5.0977300000000003</c:v>
                </c:pt>
                <c:pt idx="6359">
                  <c:v>6.6810999999999998</c:v>
                </c:pt>
                <c:pt idx="6360">
                  <c:v>4.6258400000000002</c:v>
                </c:pt>
                <c:pt idx="6361">
                  <c:v>5.2636000000000003</c:v>
                </c:pt>
                <c:pt idx="6362">
                  <c:v>7.5446900000000001</c:v>
                </c:pt>
                <c:pt idx="6363">
                  <c:v>5.3509099999999998</c:v>
                </c:pt>
                <c:pt idx="6364">
                  <c:v>5.4286000000000003</c:v>
                </c:pt>
                <c:pt idx="6365">
                  <c:v>6.8216900000000003</c:v>
                </c:pt>
                <c:pt idx="6366">
                  <c:v>5.1960300000000004</c:v>
                </c:pt>
                <c:pt idx="6367">
                  <c:v>5.4008900000000004</c:v>
                </c:pt>
                <c:pt idx="6368">
                  <c:v>3.3845000000000001</c:v>
                </c:pt>
                <c:pt idx="6369">
                  <c:v>4.9195799999999998</c:v>
                </c:pt>
                <c:pt idx="6370">
                  <c:v>6.6463599999999996</c:v>
                </c:pt>
                <c:pt idx="6371">
                  <c:v>6.1196200000000003</c:v>
                </c:pt>
                <c:pt idx="6372">
                  <c:v>7.1016599999999999</c:v>
                </c:pt>
                <c:pt idx="6373">
                  <c:v>5.9745400000000002</c:v>
                </c:pt>
                <c:pt idx="6374">
                  <c:v>5.8689499999999999</c:v>
                </c:pt>
                <c:pt idx="6375">
                  <c:v>4.8563599999999996</c:v>
                </c:pt>
                <c:pt idx="6376">
                  <c:v>6.2671200000000002</c:v>
                </c:pt>
                <c:pt idx="6377">
                  <c:v>2.3732700000000002</c:v>
                </c:pt>
                <c:pt idx="6378">
                  <c:v>8.0028100000000002</c:v>
                </c:pt>
                <c:pt idx="6379">
                  <c:v>5.5799500000000002</c:v>
                </c:pt>
                <c:pt idx="6380">
                  <c:v>2.73874</c:v>
                </c:pt>
                <c:pt idx="6381">
                  <c:v>3.5454699999999999</c:v>
                </c:pt>
                <c:pt idx="6382">
                  <c:v>5.5490500000000003</c:v>
                </c:pt>
                <c:pt idx="6383">
                  <c:v>4.9799699999999998</c:v>
                </c:pt>
                <c:pt idx="6384">
                  <c:v>8.6134000000000004</c:v>
                </c:pt>
                <c:pt idx="6385">
                  <c:v>5.7456899999999997</c:v>
                </c:pt>
                <c:pt idx="6386">
                  <c:v>6.95566</c:v>
                </c:pt>
                <c:pt idx="6387">
                  <c:v>2.7205599999999999</c:v>
                </c:pt>
                <c:pt idx="6388">
                  <c:v>3.7440500000000001</c:v>
                </c:pt>
                <c:pt idx="6389">
                  <c:v>2.5027499999999998</c:v>
                </c:pt>
                <c:pt idx="6390">
                  <c:v>3.2852899999999998</c:v>
                </c:pt>
                <c:pt idx="6391">
                  <c:v>5.9618900000000004</c:v>
                </c:pt>
                <c:pt idx="6392">
                  <c:v>5.7856699999999996</c:v>
                </c:pt>
                <c:pt idx="6393">
                  <c:v>4.4627299999999996</c:v>
                </c:pt>
                <c:pt idx="6394">
                  <c:v>3.8422700000000001</c:v>
                </c:pt>
                <c:pt idx="6395">
                  <c:v>5.6663399999999999</c:v>
                </c:pt>
                <c:pt idx="6396">
                  <c:v>8.9847800000000007</c:v>
                </c:pt>
                <c:pt idx="6397">
                  <c:v>6.81982</c:v>
                </c:pt>
                <c:pt idx="6398">
                  <c:v>9.5903399999999994</c:v>
                </c:pt>
                <c:pt idx="6399">
                  <c:v>7.6888699999999996</c:v>
                </c:pt>
                <c:pt idx="6400">
                  <c:v>5.2149799999999997</c:v>
                </c:pt>
                <c:pt idx="6401">
                  <c:v>6.0252100000000004</c:v>
                </c:pt>
                <c:pt idx="6402">
                  <c:v>10.354850000000001</c:v>
                </c:pt>
                <c:pt idx="6403">
                  <c:v>8.4058399999999995</c:v>
                </c:pt>
                <c:pt idx="6404">
                  <c:v>4.00284</c:v>
                </c:pt>
                <c:pt idx="6405">
                  <c:v>3.4089999999999998</c:v>
                </c:pt>
                <c:pt idx="6406">
                  <c:v>6.6643100000000004</c:v>
                </c:pt>
                <c:pt idx="6407">
                  <c:v>5.2564099999999998</c:v>
                </c:pt>
                <c:pt idx="6408">
                  <c:v>6.23217</c:v>
                </c:pt>
                <c:pt idx="6409">
                  <c:v>5.4958900000000002</c:v>
                </c:pt>
                <c:pt idx="6410">
                  <c:v>6.2666700000000004</c:v>
                </c:pt>
                <c:pt idx="6411">
                  <c:v>4.5223399999999998</c:v>
                </c:pt>
                <c:pt idx="6412">
                  <c:v>4.6599599999999999</c:v>
                </c:pt>
                <c:pt idx="6413">
                  <c:v>4.7114799999999999</c:v>
                </c:pt>
                <c:pt idx="6414">
                  <c:v>3.8545699999999998</c:v>
                </c:pt>
                <c:pt idx="6415">
                  <c:v>6.1127200000000004</c:v>
                </c:pt>
                <c:pt idx="6416">
                  <c:v>5.7592600000000003</c:v>
                </c:pt>
                <c:pt idx="6417">
                  <c:v>4.8638599999999999</c:v>
                </c:pt>
                <c:pt idx="6418">
                  <c:v>2.3138700000000001</c:v>
                </c:pt>
                <c:pt idx="6419">
                  <c:v>8.5644500000000008</c:v>
                </c:pt>
                <c:pt idx="6420">
                  <c:v>5.41181</c:v>
                </c:pt>
                <c:pt idx="6421">
                  <c:v>7.1692900000000002</c:v>
                </c:pt>
                <c:pt idx="6422">
                  <c:v>9.1571700000000007</c:v>
                </c:pt>
                <c:pt idx="6423">
                  <c:v>8.5573099999999993</c:v>
                </c:pt>
                <c:pt idx="6424">
                  <c:v>5.4662300000000004</c:v>
                </c:pt>
                <c:pt idx="6425">
                  <c:v>4.0155200000000004</c:v>
                </c:pt>
                <c:pt idx="6426">
                  <c:v>5.0419999999999998</c:v>
                </c:pt>
                <c:pt idx="6427">
                  <c:v>5.0450999999999997</c:v>
                </c:pt>
                <c:pt idx="6428">
                  <c:v>5.5453000000000001</c:v>
                </c:pt>
                <c:pt idx="6429">
                  <c:v>5.4003100000000002</c:v>
                </c:pt>
                <c:pt idx="6430">
                  <c:v>3.6552500000000001</c:v>
                </c:pt>
                <c:pt idx="6431">
                  <c:v>3.6215999999999999</c:v>
                </c:pt>
                <c:pt idx="6432">
                  <c:v>2.26458</c:v>
                </c:pt>
                <c:pt idx="6433">
                  <c:v>2.58325</c:v>
                </c:pt>
                <c:pt idx="6434">
                  <c:v>2.56406</c:v>
                </c:pt>
                <c:pt idx="6435">
                  <c:v>2.6334399999999998</c:v>
                </c:pt>
                <c:pt idx="6436">
                  <c:v>2.38212</c:v>
                </c:pt>
                <c:pt idx="6437">
                  <c:v>2.1097100000000002</c:v>
                </c:pt>
                <c:pt idx="6438">
                  <c:v>3.3142499999999999</c:v>
                </c:pt>
                <c:pt idx="6439">
                  <c:v>2.7133400000000001</c:v>
                </c:pt>
                <c:pt idx="6440">
                  <c:v>4.0881299999999996</c:v>
                </c:pt>
                <c:pt idx="6441">
                  <c:v>2.6436099999999998</c:v>
                </c:pt>
                <c:pt idx="6442">
                  <c:v>4.3223000000000003</c:v>
                </c:pt>
                <c:pt idx="6443">
                  <c:v>7.7650600000000001</c:v>
                </c:pt>
                <c:pt idx="6444">
                  <c:v>7.0120199999999997</c:v>
                </c:pt>
                <c:pt idx="6445">
                  <c:v>7.4430500000000004</c:v>
                </c:pt>
                <c:pt idx="6446">
                  <c:v>7.0835699999999999</c:v>
                </c:pt>
                <c:pt idx="6447">
                  <c:v>5.0379300000000002</c:v>
                </c:pt>
                <c:pt idx="6448">
                  <c:v>7.8827199999999999</c:v>
                </c:pt>
                <c:pt idx="6449">
                  <c:v>4.2164599999999997</c:v>
                </c:pt>
                <c:pt idx="6450">
                  <c:v>2.0083799999999998</c:v>
                </c:pt>
                <c:pt idx="6451">
                  <c:v>7.2809699999999999</c:v>
                </c:pt>
                <c:pt idx="6452">
                  <c:v>6.6367799999999999</c:v>
                </c:pt>
                <c:pt idx="6453">
                  <c:v>5.6978799999999996</c:v>
                </c:pt>
                <c:pt idx="6454">
                  <c:v>5.9921300000000004</c:v>
                </c:pt>
                <c:pt idx="6455">
                  <c:v>6.5604300000000002</c:v>
                </c:pt>
                <c:pt idx="6456">
                  <c:v>10.494210000000001</c:v>
                </c:pt>
                <c:pt idx="6457">
                  <c:v>7.4135400000000002</c:v>
                </c:pt>
                <c:pt idx="6458">
                  <c:v>4.5923299999999996</c:v>
                </c:pt>
                <c:pt idx="6459">
                  <c:v>2.6896399999999998</c:v>
                </c:pt>
                <c:pt idx="6460">
                  <c:v>3.6410499999999999</c:v>
                </c:pt>
                <c:pt idx="6461">
                  <c:v>4.1344599999999998</c:v>
                </c:pt>
                <c:pt idx="6462">
                  <c:v>3.24966</c:v>
                </c:pt>
                <c:pt idx="6463">
                  <c:v>5.2915000000000001</c:v>
                </c:pt>
                <c:pt idx="6464">
                  <c:v>5.3500100000000002</c:v>
                </c:pt>
                <c:pt idx="6465">
                  <c:v>7.3703599999999998</c:v>
                </c:pt>
                <c:pt idx="6466">
                  <c:v>4.9273499999999997</c:v>
                </c:pt>
                <c:pt idx="6467">
                  <c:v>6.2434500000000002</c:v>
                </c:pt>
                <c:pt idx="6468">
                  <c:v>4.3108399999999998</c:v>
                </c:pt>
                <c:pt idx="6469">
                  <c:v>5.1630399999999996</c:v>
                </c:pt>
                <c:pt idx="6470">
                  <c:v>5.6361299999999996</c:v>
                </c:pt>
                <c:pt idx="6471">
                  <c:v>2.1026199999999999</c:v>
                </c:pt>
                <c:pt idx="6472">
                  <c:v>7.3882700000000003</c:v>
                </c:pt>
                <c:pt idx="6473">
                  <c:v>3.2176900000000002</c:v>
                </c:pt>
                <c:pt idx="6474">
                  <c:v>9.5302000000000007</c:v>
                </c:pt>
                <c:pt idx="6475">
                  <c:v>5.1765299999999996</c:v>
                </c:pt>
                <c:pt idx="6476">
                  <c:v>2.6411099999999998</c:v>
                </c:pt>
                <c:pt idx="6477">
                  <c:v>7.3816499999999996</c:v>
                </c:pt>
                <c:pt idx="6478">
                  <c:v>7.2536399999999999</c:v>
                </c:pt>
                <c:pt idx="6479">
                  <c:v>7.1590800000000003</c:v>
                </c:pt>
                <c:pt idx="6480">
                  <c:v>5.4218700000000002</c:v>
                </c:pt>
                <c:pt idx="6481">
                  <c:v>5.0870699999999998</c:v>
                </c:pt>
                <c:pt idx="6482">
                  <c:v>5.4198199999999996</c:v>
                </c:pt>
                <c:pt idx="6483">
                  <c:v>5.3733500000000003</c:v>
                </c:pt>
                <c:pt idx="6484">
                  <c:v>4.74071</c:v>
                </c:pt>
                <c:pt idx="6485">
                  <c:v>7.1027500000000003</c:v>
                </c:pt>
                <c:pt idx="6486">
                  <c:v>7.5989300000000002</c:v>
                </c:pt>
                <c:pt idx="6487">
                  <c:v>3.3112300000000001</c:v>
                </c:pt>
                <c:pt idx="6488">
                  <c:v>4.7652799999999997</c:v>
                </c:pt>
                <c:pt idx="6489">
                  <c:v>5.0009499999999996</c:v>
                </c:pt>
                <c:pt idx="6490">
                  <c:v>5.0424800000000003</c:v>
                </c:pt>
                <c:pt idx="6491">
                  <c:v>7.4190899999999997</c:v>
                </c:pt>
                <c:pt idx="6492">
                  <c:v>4.8035100000000002</c:v>
                </c:pt>
                <c:pt idx="6493">
                  <c:v>7.1690800000000001</c:v>
                </c:pt>
                <c:pt idx="6494">
                  <c:v>5.4525899999999998</c:v>
                </c:pt>
                <c:pt idx="6495">
                  <c:v>5.38028</c:v>
                </c:pt>
                <c:pt idx="6496">
                  <c:v>10.9672</c:v>
                </c:pt>
                <c:pt idx="6497">
                  <c:v>4.6857899999999999</c:v>
                </c:pt>
                <c:pt idx="6498">
                  <c:v>7.4053800000000001</c:v>
                </c:pt>
                <c:pt idx="6499">
                  <c:v>6.6425700000000001</c:v>
                </c:pt>
                <c:pt idx="6500">
                  <c:v>5.6450500000000003</c:v>
                </c:pt>
                <c:pt idx="6501">
                  <c:v>6.3888699999999998</c:v>
                </c:pt>
                <c:pt idx="6502">
                  <c:v>4.5830500000000001</c:v>
                </c:pt>
                <c:pt idx="6503">
                  <c:v>9.73231</c:v>
                </c:pt>
                <c:pt idx="6504">
                  <c:v>5.3197599999999996</c:v>
                </c:pt>
                <c:pt idx="6505">
                  <c:v>5.8396699999999999</c:v>
                </c:pt>
                <c:pt idx="6506">
                  <c:v>5.8726399999999996</c:v>
                </c:pt>
                <c:pt idx="6507">
                  <c:v>5.6432900000000004</c:v>
                </c:pt>
                <c:pt idx="6508">
                  <c:v>3.74701</c:v>
                </c:pt>
                <c:pt idx="6509">
                  <c:v>5.6582400000000002</c:v>
                </c:pt>
                <c:pt idx="6510">
                  <c:v>5.1566200000000002</c:v>
                </c:pt>
                <c:pt idx="6511">
                  <c:v>7.8266499999999999</c:v>
                </c:pt>
                <c:pt idx="6512">
                  <c:v>4.0578599999999998</c:v>
                </c:pt>
                <c:pt idx="6513">
                  <c:v>9.1578999999999997</c:v>
                </c:pt>
                <c:pt idx="6514">
                  <c:v>4.7736299999999998</c:v>
                </c:pt>
                <c:pt idx="6515">
                  <c:v>4.3533299999999997</c:v>
                </c:pt>
                <c:pt idx="6516">
                  <c:v>4.5961600000000002</c:v>
                </c:pt>
                <c:pt idx="6517">
                  <c:v>5.4897799999999997</c:v>
                </c:pt>
                <c:pt idx="6518">
                  <c:v>5.7454599999999996</c:v>
                </c:pt>
                <c:pt idx="6519">
                  <c:v>7.2750599999999999</c:v>
                </c:pt>
                <c:pt idx="6520">
                  <c:v>5.4835500000000001</c:v>
                </c:pt>
                <c:pt idx="6521">
                  <c:v>3.9095</c:v>
                </c:pt>
                <c:pt idx="6522">
                  <c:v>6.7344999999999997</c:v>
                </c:pt>
                <c:pt idx="6523">
                  <c:v>8.7366799999999998</c:v>
                </c:pt>
                <c:pt idx="6524">
                  <c:v>7.0428899999999999</c:v>
                </c:pt>
                <c:pt idx="6525">
                  <c:v>5.7001499999999998</c:v>
                </c:pt>
                <c:pt idx="6526">
                  <c:v>6.9103300000000001</c:v>
                </c:pt>
                <c:pt idx="6527">
                  <c:v>4.6819100000000002</c:v>
                </c:pt>
                <c:pt idx="6528">
                  <c:v>5.00631</c:v>
                </c:pt>
                <c:pt idx="6529">
                  <c:v>6.88178</c:v>
                </c:pt>
                <c:pt idx="6530">
                  <c:v>5.2915799999999997</c:v>
                </c:pt>
                <c:pt idx="6531">
                  <c:v>6.01518</c:v>
                </c:pt>
                <c:pt idx="6532">
                  <c:v>5.7292899999999998</c:v>
                </c:pt>
                <c:pt idx="6533">
                  <c:v>7.3468799999999996</c:v>
                </c:pt>
                <c:pt idx="6534">
                  <c:v>2.2589100000000002</c:v>
                </c:pt>
                <c:pt idx="6535">
                  <c:v>5.1976100000000001</c:v>
                </c:pt>
                <c:pt idx="6536">
                  <c:v>4.3240800000000004</c:v>
                </c:pt>
                <c:pt idx="6537">
                  <c:v>4.5787300000000002</c:v>
                </c:pt>
                <c:pt idx="6538">
                  <c:v>4.3554000000000004</c:v>
                </c:pt>
                <c:pt idx="6539">
                  <c:v>4.2314800000000004</c:v>
                </c:pt>
                <c:pt idx="6540">
                  <c:v>3.20139</c:v>
                </c:pt>
                <c:pt idx="6541">
                  <c:v>4.8455000000000004</c:v>
                </c:pt>
                <c:pt idx="6542">
                  <c:v>6.3348899999999997</c:v>
                </c:pt>
                <c:pt idx="6543">
                  <c:v>6.32667</c:v>
                </c:pt>
                <c:pt idx="6544">
                  <c:v>5.2364199999999999</c:v>
                </c:pt>
                <c:pt idx="6545">
                  <c:v>7.0752300000000004</c:v>
                </c:pt>
                <c:pt idx="6546">
                  <c:v>6.8672800000000001</c:v>
                </c:pt>
                <c:pt idx="6547">
                  <c:v>4.5169600000000001</c:v>
                </c:pt>
                <c:pt idx="6548">
                  <c:v>2.9679700000000002</c:v>
                </c:pt>
                <c:pt idx="6549">
                  <c:v>6.3771399999999998</c:v>
                </c:pt>
                <c:pt idx="6550">
                  <c:v>5.8915300000000004</c:v>
                </c:pt>
                <c:pt idx="6551">
                  <c:v>7.3557499999999996</c:v>
                </c:pt>
                <c:pt idx="6552">
                  <c:v>4.5985399999999998</c:v>
                </c:pt>
                <c:pt idx="6553">
                  <c:v>4.0430900000000003</c:v>
                </c:pt>
                <c:pt idx="6554">
                  <c:v>6.2354599999999998</c:v>
                </c:pt>
                <c:pt idx="6555">
                  <c:v>6.8543000000000003</c:v>
                </c:pt>
                <c:pt idx="6556">
                  <c:v>4.9756099999999996</c:v>
                </c:pt>
                <c:pt idx="6557">
                  <c:v>6.2183900000000003</c:v>
                </c:pt>
                <c:pt idx="6558">
                  <c:v>6.4539900000000001</c:v>
                </c:pt>
                <c:pt idx="6559">
                  <c:v>4.1009799999999998</c:v>
                </c:pt>
                <c:pt idx="6560">
                  <c:v>4.6020700000000003</c:v>
                </c:pt>
                <c:pt idx="6561">
                  <c:v>4.74451</c:v>
                </c:pt>
                <c:pt idx="6562">
                  <c:v>7.1284299999999998</c:v>
                </c:pt>
                <c:pt idx="6563">
                  <c:v>6.7580600000000004</c:v>
                </c:pt>
                <c:pt idx="6564">
                  <c:v>3.6025399999999999</c:v>
                </c:pt>
                <c:pt idx="6565">
                  <c:v>7.5875599999999999</c:v>
                </c:pt>
                <c:pt idx="6566">
                  <c:v>6.1720199999999998</c:v>
                </c:pt>
                <c:pt idx="6567">
                  <c:v>6.4652200000000004</c:v>
                </c:pt>
                <c:pt idx="6568">
                  <c:v>3.5227400000000002</c:v>
                </c:pt>
                <c:pt idx="6569">
                  <c:v>8.7944899999999997</c:v>
                </c:pt>
                <c:pt idx="6570">
                  <c:v>6.0697700000000001</c:v>
                </c:pt>
                <c:pt idx="6571">
                  <c:v>7.3862300000000003</c:v>
                </c:pt>
                <c:pt idx="6572">
                  <c:v>5.5694999999999997</c:v>
                </c:pt>
                <c:pt idx="6573">
                  <c:v>5.2289500000000002</c:v>
                </c:pt>
                <c:pt idx="6574">
                  <c:v>10.66423</c:v>
                </c:pt>
                <c:pt idx="6575">
                  <c:v>7.2930299999999999</c:v>
                </c:pt>
                <c:pt idx="6576">
                  <c:v>8.0095500000000008</c:v>
                </c:pt>
                <c:pt idx="6577">
                  <c:v>6.1557599999999999</c:v>
                </c:pt>
                <c:pt idx="6578">
                  <c:v>1.95848</c:v>
                </c:pt>
                <c:pt idx="6579">
                  <c:v>4.4493400000000003</c:v>
                </c:pt>
                <c:pt idx="6580">
                  <c:v>3.8511600000000001</c:v>
                </c:pt>
                <c:pt idx="6581">
                  <c:v>2.4543699999999999</c:v>
                </c:pt>
                <c:pt idx="6582">
                  <c:v>7.3444900000000004</c:v>
                </c:pt>
                <c:pt idx="6583">
                  <c:v>2.8269799999999998</c:v>
                </c:pt>
                <c:pt idx="6584">
                  <c:v>3.4379300000000002</c:v>
                </c:pt>
                <c:pt idx="6585">
                  <c:v>3.1495299999999999</c:v>
                </c:pt>
                <c:pt idx="6586">
                  <c:v>5.9900399999999996</c:v>
                </c:pt>
                <c:pt idx="6587">
                  <c:v>3.1939700000000002</c:v>
                </c:pt>
                <c:pt idx="6588">
                  <c:v>4.5563700000000003</c:v>
                </c:pt>
                <c:pt idx="6589">
                  <c:v>6.0045200000000003</c:v>
                </c:pt>
                <c:pt idx="6590">
                  <c:v>6.0547899999999997</c:v>
                </c:pt>
                <c:pt idx="6591">
                  <c:v>3.8207300000000002</c:v>
                </c:pt>
                <c:pt idx="6592">
                  <c:v>5.9549500000000002</c:v>
                </c:pt>
                <c:pt idx="6593">
                  <c:v>6.15747</c:v>
                </c:pt>
                <c:pt idx="6594">
                  <c:v>6.6147099999999996</c:v>
                </c:pt>
                <c:pt idx="6595">
                  <c:v>2.68119</c:v>
                </c:pt>
                <c:pt idx="6596">
                  <c:v>7.0382999999999996</c:v>
                </c:pt>
                <c:pt idx="6597">
                  <c:v>3.3853900000000001</c:v>
                </c:pt>
                <c:pt idx="6598">
                  <c:v>2.3447499999999999</c:v>
                </c:pt>
                <c:pt idx="6599">
                  <c:v>4.7833800000000002</c:v>
                </c:pt>
                <c:pt idx="6600">
                  <c:v>5.5193899999999996</c:v>
                </c:pt>
                <c:pt idx="6601">
                  <c:v>6.92727</c:v>
                </c:pt>
                <c:pt idx="6602">
                  <c:v>6.7763499999999999</c:v>
                </c:pt>
                <c:pt idx="6603">
                  <c:v>9.7987199999999994</c:v>
                </c:pt>
                <c:pt idx="6604">
                  <c:v>5.6806299999999998</c:v>
                </c:pt>
                <c:pt idx="6605">
                  <c:v>2.6034600000000001</c:v>
                </c:pt>
                <c:pt idx="6606">
                  <c:v>2.7132100000000001</c:v>
                </c:pt>
                <c:pt idx="6607">
                  <c:v>6.36822</c:v>
                </c:pt>
                <c:pt idx="6608">
                  <c:v>4.4175700000000004</c:v>
                </c:pt>
                <c:pt idx="6609">
                  <c:v>7.1277299999999997</c:v>
                </c:pt>
                <c:pt idx="6610">
                  <c:v>6.3563999999999998</c:v>
                </c:pt>
                <c:pt idx="6611">
                  <c:v>2.9294500000000001</c:v>
                </c:pt>
                <c:pt idx="6612">
                  <c:v>4.3499999999999996</c:v>
                </c:pt>
                <c:pt idx="6613">
                  <c:v>3.3929</c:v>
                </c:pt>
                <c:pt idx="6614">
                  <c:v>6.9240300000000001</c:v>
                </c:pt>
                <c:pt idx="6615">
                  <c:v>2.6044700000000001</c:v>
                </c:pt>
                <c:pt idx="6616">
                  <c:v>6.7092599999999996</c:v>
                </c:pt>
                <c:pt idx="6617">
                  <c:v>8.0262100000000007</c:v>
                </c:pt>
                <c:pt idx="6618">
                  <c:v>6.8505700000000003</c:v>
                </c:pt>
                <c:pt idx="6619">
                  <c:v>7.1544100000000004</c:v>
                </c:pt>
                <c:pt idx="6620">
                  <c:v>3.6098599999999998</c:v>
                </c:pt>
                <c:pt idx="6621">
                  <c:v>2.3961399999999999</c:v>
                </c:pt>
                <c:pt idx="6622">
                  <c:v>3.3875099999999998</c:v>
                </c:pt>
                <c:pt idx="6623">
                  <c:v>1.91018</c:v>
                </c:pt>
                <c:pt idx="6624">
                  <c:v>7.37676</c:v>
                </c:pt>
                <c:pt idx="6625">
                  <c:v>7.9779299999999997</c:v>
                </c:pt>
                <c:pt idx="6626">
                  <c:v>6.2003300000000001</c:v>
                </c:pt>
                <c:pt idx="6627">
                  <c:v>6.6119399999999997</c:v>
                </c:pt>
                <c:pt idx="6628">
                  <c:v>4.66934</c:v>
                </c:pt>
                <c:pt idx="6629">
                  <c:v>4.0773200000000003</c:v>
                </c:pt>
                <c:pt idx="6630">
                  <c:v>2.91886</c:v>
                </c:pt>
                <c:pt idx="6631">
                  <c:v>4.0543800000000001</c:v>
                </c:pt>
                <c:pt idx="6632">
                  <c:v>3.69754</c:v>
                </c:pt>
                <c:pt idx="6633">
                  <c:v>8.6023200000000006</c:v>
                </c:pt>
                <c:pt idx="6634">
                  <c:v>3.0790600000000001</c:v>
                </c:pt>
                <c:pt idx="6635">
                  <c:v>5.0846600000000004</c:v>
                </c:pt>
                <c:pt idx="6636">
                  <c:v>2.3782899999999998</c:v>
                </c:pt>
                <c:pt idx="6637">
                  <c:v>6.9022399999999999</c:v>
                </c:pt>
                <c:pt idx="6638">
                  <c:v>2.4265500000000002</c:v>
                </c:pt>
                <c:pt idx="6639">
                  <c:v>7.5363600000000002</c:v>
                </c:pt>
                <c:pt idx="6640">
                  <c:v>6.2931100000000004</c:v>
                </c:pt>
                <c:pt idx="6641">
                  <c:v>4.3563900000000002</c:v>
                </c:pt>
                <c:pt idx="6642">
                  <c:v>5.0442400000000003</c:v>
                </c:pt>
                <c:pt idx="6643">
                  <c:v>3.2690999999999999</c:v>
                </c:pt>
                <c:pt idx="6644">
                  <c:v>2.2589100000000002</c:v>
                </c:pt>
                <c:pt idx="6645">
                  <c:v>5.9211400000000003</c:v>
                </c:pt>
                <c:pt idx="6646">
                  <c:v>5.1682499999999996</c:v>
                </c:pt>
                <c:pt idx="6647">
                  <c:v>6.3003900000000002</c:v>
                </c:pt>
                <c:pt idx="6648">
                  <c:v>2.47296</c:v>
                </c:pt>
                <c:pt idx="6649">
                  <c:v>3.4973000000000001</c:v>
                </c:pt>
                <c:pt idx="6650">
                  <c:v>3.0802399999999999</c:v>
                </c:pt>
                <c:pt idx="6651">
                  <c:v>5.24899</c:v>
                </c:pt>
                <c:pt idx="6652">
                  <c:v>5.5212500000000002</c:v>
                </c:pt>
                <c:pt idx="6653">
                  <c:v>4.1820899999999996</c:v>
                </c:pt>
                <c:pt idx="6654">
                  <c:v>1.9299900000000001</c:v>
                </c:pt>
                <c:pt idx="6655">
                  <c:v>6.2217900000000004</c:v>
                </c:pt>
                <c:pt idx="6656">
                  <c:v>6.2126400000000004</c:v>
                </c:pt>
                <c:pt idx="6657">
                  <c:v>6.45289</c:v>
                </c:pt>
                <c:pt idx="6658">
                  <c:v>3.0090400000000002</c:v>
                </c:pt>
                <c:pt idx="6659">
                  <c:v>5.5726899999999997</c:v>
                </c:pt>
                <c:pt idx="6660">
                  <c:v>3.7612899999999998</c:v>
                </c:pt>
                <c:pt idx="6661">
                  <c:v>4.2917899999999998</c:v>
                </c:pt>
                <c:pt idx="6662">
                  <c:v>4.5871599999999999</c:v>
                </c:pt>
                <c:pt idx="6663">
                  <c:v>7.7596999999999996</c:v>
                </c:pt>
                <c:pt idx="6664">
                  <c:v>4.8975099999999996</c:v>
                </c:pt>
                <c:pt idx="6665">
                  <c:v>2.65022</c:v>
                </c:pt>
                <c:pt idx="6666">
                  <c:v>4.4022800000000002</c:v>
                </c:pt>
                <c:pt idx="6667">
                  <c:v>4.2088400000000004</c:v>
                </c:pt>
                <c:pt idx="6668">
                  <c:v>5.2051600000000002</c:v>
                </c:pt>
                <c:pt idx="6669">
                  <c:v>4.3798399999999997</c:v>
                </c:pt>
                <c:pt idx="6670">
                  <c:v>5.2493800000000004</c:v>
                </c:pt>
                <c:pt idx="6671">
                  <c:v>5.6083499999999997</c:v>
                </c:pt>
                <c:pt idx="6672">
                  <c:v>7.2781200000000004</c:v>
                </c:pt>
                <c:pt idx="6673">
                  <c:v>9.0739099999999997</c:v>
                </c:pt>
                <c:pt idx="6674">
                  <c:v>6.0779100000000001</c:v>
                </c:pt>
                <c:pt idx="6675">
                  <c:v>8.5707699999999996</c:v>
                </c:pt>
                <c:pt idx="6676">
                  <c:v>3.7113</c:v>
                </c:pt>
                <c:pt idx="6677">
                  <c:v>5.8237199999999998</c:v>
                </c:pt>
                <c:pt idx="6678">
                  <c:v>3.5071099999999999</c:v>
                </c:pt>
                <c:pt idx="6679">
                  <c:v>4.8594999999999997</c:v>
                </c:pt>
                <c:pt idx="6680">
                  <c:v>2.9105799999999999</c:v>
                </c:pt>
                <c:pt idx="6681">
                  <c:v>8.2769899999999996</c:v>
                </c:pt>
                <c:pt idx="6682">
                  <c:v>7.2793200000000002</c:v>
                </c:pt>
                <c:pt idx="6683">
                  <c:v>3.6552500000000001</c:v>
                </c:pt>
                <c:pt idx="6684">
                  <c:v>3.8621699999999999</c:v>
                </c:pt>
                <c:pt idx="6685">
                  <c:v>2.7039</c:v>
                </c:pt>
                <c:pt idx="6686">
                  <c:v>6.7725299999999997</c:v>
                </c:pt>
                <c:pt idx="6687">
                  <c:v>2.5122599999999999</c:v>
                </c:pt>
                <c:pt idx="6688">
                  <c:v>4.0376799999999999</c:v>
                </c:pt>
                <c:pt idx="6689">
                  <c:v>2.2161499999999998</c:v>
                </c:pt>
                <c:pt idx="6690">
                  <c:v>3.7681900000000002</c:v>
                </c:pt>
                <c:pt idx="6691">
                  <c:v>4.3109200000000003</c:v>
                </c:pt>
                <c:pt idx="6692">
                  <c:v>7.72119</c:v>
                </c:pt>
                <c:pt idx="6693">
                  <c:v>4.3728400000000001</c:v>
                </c:pt>
                <c:pt idx="6694">
                  <c:v>2.0206499999999998</c:v>
                </c:pt>
                <c:pt idx="6695">
                  <c:v>6.98726</c:v>
                </c:pt>
                <c:pt idx="6696">
                  <c:v>6.3386800000000001</c:v>
                </c:pt>
                <c:pt idx="6697">
                  <c:v>5.4427500000000002</c:v>
                </c:pt>
                <c:pt idx="6698">
                  <c:v>5.1646200000000002</c:v>
                </c:pt>
                <c:pt idx="6699">
                  <c:v>2.66527</c:v>
                </c:pt>
                <c:pt idx="6700">
                  <c:v>5.1587500000000004</c:v>
                </c:pt>
                <c:pt idx="6701">
                  <c:v>2.4397000000000002</c:v>
                </c:pt>
                <c:pt idx="6702">
                  <c:v>3.1028199999999999</c:v>
                </c:pt>
                <c:pt idx="6703">
                  <c:v>6.2337800000000003</c:v>
                </c:pt>
                <c:pt idx="6704">
                  <c:v>7.9857300000000002</c:v>
                </c:pt>
                <c:pt idx="6705">
                  <c:v>4.6835100000000001</c:v>
                </c:pt>
                <c:pt idx="6706">
                  <c:v>8.33127</c:v>
                </c:pt>
                <c:pt idx="6707">
                  <c:v>3.1084900000000002</c:v>
                </c:pt>
                <c:pt idx="6708">
                  <c:v>6.0254200000000004</c:v>
                </c:pt>
                <c:pt idx="6709">
                  <c:v>5.0793200000000001</c:v>
                </c:pt>
                <c:pt idx="6710">
                  <c:v>5.59823</c:v>
                </c:pt>
                <c:pt idx="6711">
                  <c:v>3.1054200000000001</c:v>
                </c:pt>
                <c:pt idx="6712">
                  <c:v>8.2660800000000005</c:v>
                </c:pt>
                <c:pt idx="6713">
                  <c:v>2.4755199999999999</c:v>
                </c:pt>
                <c:pt idx="6714">
                  <c:v>3.6126999999999998</c:v>
                </c:pt>
                <c:pt idx="6715">
                  <c:v>6.4657</c:v>
                </c:pt>
                <c:pt idx="6716">
                  <c:v>2.8632399999999998</c:v>
                </c:pt>
                <c:pt idx="6717">
                  <c:v>3.4089999999999998</c:v>
                </c:pt>
                <c:pt idx="6718">
                  <c:v>3.0685899999999999</c:v>
                </c:pt>
                <c:pt idx="6719">
                  <c:v>3.1711900000000002</c:v>
                </c:pt>
                <c:pt idx="6720">
                  <c:v>2.2596799999999999</c:v>
                </c:pt>
                <c:pt idx="6721">
                  <c:v>3.3016800000000002</c:v>
                </c:pt>
                <c:pt idx="6722">
                  <c:v>3.08358</c:v>
                </c:pt>
                <c:pt idx="6723">
                  <c:v>2.6530399999999998</c:v>
                </c:pt>
                <c:pt idx="6724">
                  <c:v>2.8532799999999998</c:v>
                </c:pt>
                <c:pt idx="6725">
                  <c:v>10.077959999999999</c:v>
                </c:pt>
                <c:pt idx="6726">
                  <c:v>2.8107500000000001</c:v>
                </c:pt>
                <c:pt idx="6727">
                  <c:v>6.6065199999999997</c:v>
                </c:pt>
                <c:pt idx="6728">
                  <c:v>6.4900599999999997</c:v>
                </c:pt>
                <c:pt idx="6729">
                  <c:v>5.6470599999999997</c:v>
                </c:pt>
                <c:pt idx="6730">
                  <c:v>4.2902399999999998</c:v>
                </c:pt>
                <c:pt idx="6731">
                  <c:v>4.2303199999999999</c:v>
                </c:pt>
                <c:pt idx="6732">
                  <c:v>5.7536199999999997</c:v>
                </c:pt>
                <c:pt idx="6733">
                  <c:v>9.7717299999999998</c:v>
                </c:pt>
                <c:pt idx="6734">
                  <c:v>4.8071700000000002</c:v>
                </c:pt>
                <c:pt idx="6735">
                  <c:v>7.2957900000000002</c:v>
                </c:pt>
                <c:pt idx="6736">
                  <c:v>4.8477399999999999</c:v>
                </c:pt>
                <c:pt idx="6737">
                  <c:v>2.5759699999999999</c:v>
                </c:pt>
                <c:pt idx="6738">
                  <c:v>7.4943299999999997</c:v>
                </c:pt>
                <c:pt idx="6739">
                  <c:v>6.8711700000000002</c:v>
                </c:pt>
                <c:pt idx="6740">
                  <c:v>7.6816300000000002</c:v>
                </c:pt>
                <c:pt idx="6741">
                  <c:v>6.7024999999999997</c:v>
                </c:pt>
                <c:pt idx="6742">
                  <c:v>8.3384300000000007</c:v>
                </c:pt>
                <c:pt idx="6743">
                  <c:v>2.5510700000000002</c:v>
                </c:pt>
                <c:pt idx="6744">
                  <c:v>4.7909300000000004</c:v>
                </c:pt>
                <c:pt idx="6745">
                  <c:v>6.7274200000000004</c:v>
                </c:pt>
                <c:pt idx="6746">
                  <c:v>3.45953</c:v>
                </c:pt>
                <c:pt idx="6747">
                  <c:v>6.30023</c:v>
                </c:pt>
                <c:pt idx="6748">
                  <c:v>2.3528799999999999</c:v>
                </c:pt>
                <c:pt idx="6749">
                  <c:v>4.2632700000000003</c:v>
                </c:pt>
                <c:pt idx="6750">
                  <c:v>5.8278999999999996</c:v>
                </c:pt>
                <c:pt idx="6751">
                  <c:v>4.6786899999999996</c:v>
                </c:pt>
                <c:pt idx="6752">
                  <c:v>7.4761800000000003</c:v>
                </c:pt>
                <c:pt idx="6753">
                  <c:v>5.7085800000000004</c:v>
                </c:pt>
                <c:pt idx="6754">
                  <c:v>7.43865</c:v>
                </c:pt>
                <c:pt idx="6755">
                  <c:v>7.1499899999999998</c:v>
                </c:pt>
                <c:pt idx="6756">
                  <c:v>6.50251</c:v>
                </c:pt>
                <c:pt idx="6757">
                  <c:v>4.7887700000000004</c:v>
                </c:pt>
                <c:pt idx="6758">
                  <c:v>2.61259</c:v>
                </c:pt>
                <c:pt idx="6759">
                  <c:v>4.8562500000000002</c:v>
                </c:pt>
                <c:pt idx="6760">
                  <c:v>5.2923499999999999</c:v>
                </c:pt>
                <c:pt idx="6761">
                  <c:v>7.4119599999999997</c:v>
                </c:pt>
                <c:pt idx="6762">
                  <c:v>6.1459900000000003</c:v>
                </c:pt>
                <c:pt idx="6763">
                  <c:v>5.9433199999999999</c:v>
                </c:pt>
                <c:pt idx="6764">
                  <c:v>3.3663400000000001</c:v>
                </c:pt>
                <c:pt idx="6765">
                  <c:v>5.11076</c:v>
                </c:pt>
                <c:pt idx="6766">
                  <c:v>2.7115200000000002</c:v>
                </c:pt>
                <c:pt idx="6767">
                  <c:v>2.0582699999999998</c:v>
                </c:pt>
                <c:pt idx="6768">
                  <c:v>2.9575</c:v>
                </c:pt>
                <c:pt idx="6769">
                  <c:v>2.7960400000000001</c:v>
                </c:pt>
                <c:pt idx="6770">
                  <c:v>6.5466800000000003</c:v>
                </c:pt>
                <c:pt idx="6771">
                  <c:v>5.2088799999999997</c:v>
                </c:pt>
                <c:pt idx="6772">
                  <c:v>5.9945199999999996</c:v>
                </c:pt>
                <c:pt idx="6773">
                  <c:v>6.31663</c:v>
                </c:pt>
                <c:pt idx="6774">
                  <c:v>7.2133200000000004</c:v>
                </c:pt>
                <c:pt idx="6775">
                  <c:v>6.7182899999999997</c:v>
                </c:pt>
                <c:pt idx="6776">
                  <c:v>4.2482199999999999</c:v>
                </c:pt>
                <c:pt idx="6777">
                  <c:v>3.2542599999999999</c:v>
                </c:pt>
                <c:pt idx="6778">
                  <c:v>7.5948700000000002</c:v>
                </c:pt>
                <c:pt idx="6779">
                  <c:v>8.8192000000000004</c:v>
                </c:pt>
                <c:pt idx="6780">
                  <c:v>7.2685599999999999</c:v>
                </c:pt>
                <c:pt idx="6781">
                  <c:v>2.411</c:v>
                </c:pt>
                <c:pt idx="6782">
                  <c:v>3.8889300000000002</c:v>
                </c:pt>
                <c:pt idx="6783">
                  <c:v>6.0810599999999999</c:v>
                </c:pt>
                <c:pt idx="6784">
                  <c:v>5.0260199999999999</c:v>
                </c:pt>
                <c:pt idx="6785">
                  <c:v>3.1524700000000001</c:v>
                </c:pt>
                <c:pt idx="6786">
                  <c:v>3.7896299999999998</c:v>
                </c:pt>
                <c:pt idx="6787">
                  <c:v>5.21624</c:v>
                </c:pt>
                <c:pt idx="6788">
                  <c:v>2.8123399999999998</c:v>
                </c:pt>
                <c:pt idx="6789">
                  <c:v>8.6273099999999996</c:v>
                </c:pt>
                <c:pt idx="6790">
                  <c:v>4.64893</c:v>
                </c:pt>
                <c:pt idx="6791">
                  <c:v>5.0628200000000003</c:v>
                </c:pt>
                <c:pt idx="6792">
                  <c:v>4.8845099999999997</c:v>
                </c:pt>
                <c:pt idx="6793">
                  <c:v>7.6496500000000003</c:v>
                </c:pt>
                <c:pt idx="6794">
                  <c:v>6.0754400000000004</c:v>
                </c:pt>
                <c:pt idx="6795">
                  <c:v>2.7452899999999998</c:v>
                </c:pt>
                <c:pt idx="6796">
                  <c:v>5.6354800000000003</c:v>
                </c:pt>
                <c:pt idx="6797">
                  <c:v>2.78775</c:v>
                </c:pt>
                <c:pt idx="6798">
                  <c:v>4.67502</c:v>
                </c:pt>
                <c:pt idx="6799">
                  <c:v>6.6222700000000003</c:v>
                </c:pt>
                <c:pt idx="6800">
                  <c:v>5.9528400000000001</c:v>
                </c:pt>
                <c:pt idx="6801">
                  <c:v>2.7548300000000001</c:v>
                </c:pt>
                <c:pt idx="6802">
                  <c:v>5.8933299999999997</c:v>
                </c:pt>
                <c:pt idx="6803">
                  <c:v>4.5880599999999996</c:v>
                </c:pt>
                <c:pt idx="6804">
                  <c:v>8.0043799999999994</c:v>
                </c:pt>
                <c:pt idx="6805">
                  <c:v>6.8232799999999996</c:v>
                </c:pt>
                <c:pt idx="6806">
                  <c:v>5.17483</c:v>
                </c:pt>
                <c:pt idx="6807">
                  <c:v>4.1697699999999998</c:v>
                </c:pt>
                <c:pt idx="6808">
                  <c:v>7.4262800000000002</c:v>
                </c:pt>
                <c:pt idx="6809">
                  <c:v>5.84551</c:v>
                </c:pt>
                <c:pt idx="6810">
                  <c:v>4.9768400000000002</c:v>
                </c:pt>
                <c:pt idx="6811">
                  <c:v>4.6058300000000001</c:v>
                </c:pt>
                <c:pt idx="6812">
                  <c:v>3.5878100000000002</c:v>
                </c:pt>
                <c:pt idx="6813">
                  <c:v>5.7988900000000001</c:v>
                </c:pt>
                <c:pt idx="6814">
                  <c:v>2.51573</c:v>
                </c:pt>
                <c:pt idx="6815">
                  <c:v>8.5708699999999993</c:v>
                </c:pt>
                <c:pt idx="6816">
                  <c:v>2.0582699999999998</c:v>
                </c:pt>
                <c:pt idx="6817">
                  <c:v>2.84558</c:v>
                </c:pt>
                <c:pt idx="6818">
                  <c:v>3.86599</c:v>
                </c:pt>
                <c:pt idx="6819">
                  <c:v>5.3169500000000003</c:v>
                </c:pt>
                <c:pt idx="6820">
                  <c:v>4.6846100000000002</c:v>
                </c:pt>
                <c:pt idx="6821">
                  <c:v>3.5351699999999999</c:v>
                </c:pt>
                <c:pt idx="6822">
                  <c:v>3.9457100000000001</c:v>
                </c:pt>
                <c:pt idx="6823">
                  <c:v>4.4006100000000004</c:v>
                </c:pt>
                <c:pt idx="6824">
                  <c:v>3.9343400000000002</c:v>
                </c:pt>
                <c:pt idx="6825">
                  <c:v>5.5067700000000004</c:v>
                </c:pt>
                <c:pt idx="6826">
                  <c:v>8.2707599999999992</c:v>
                </c:pt>
                <c:pt idx="6827">
                  <c:v>6.7961799999999997</c:v>
                </c:pt>
                <c:pt idx="6828">
                  <c:v>6.5160099999999996</c:v>
                </c:pt>
                <c:pt idx="6829">
                  <c:v>6.04094</c:v>
                </c:pt>
                <c:pt idx="6830">
                  <c:v>3.65489</c:v>
                </c:pt>
                <c:pt idx="6831">
                  <c:v>7.8050499999999996</c:v>
                </c:pt>
                <c:pt idx="6832">
                  <c:v>7.1132799999999996</c:v>
                </c:pt>
                <c:pt idx="6833">
                  <c:v>2.96061</c:v>
                </c:pt>
                <c:pt idx="6834">
                  <c:v>7.7822699999999996</c:v>
                </c:pt>
                <c:pt idx="6835">
                  <c:v>9.4404400000000006</c:v>
                </c:pt>
                <c:pt idx="6836">
                  <c:v>7.7695400000000001</c:v>
                </c:pt>
                <c:pt idx="6837">
                  <c:v>2.72546</c:v>
                </c:pt>
                <c:pt idx="6838">
                  <c:v>5.1822499999999998</c:v>
                </c:pt>
                <c:pt idx="6839">
                  <c:v>2.5559699999999999</c:v>
                </c:pt>
                <c:pt idx="6840">
                  <c:v>4.1214500000000003</c:v>
                </c:pt>
                <c:pt idx="6841">
                  <c:v>6.7787600000000001</c:v>
                </c:pt>
                <c:pt idx="6842">
                  <c:v>9.5094100000000008</c:v>
                </c:pt>
                <c:pt idx="6843">
                  <c:v>3.25902</c:v>
                </c:pt>
                <c:pt idx="6844">
                  <c:v>2.48312</c:v>
                </c:pt>
                <c:pt idx="6845">
                  <c:v>2.7798099999999999</c:v>
                </c:pt>
                <c:pt idx="6846">
                  <c:v>2.75684</c:v>
                </c:pt>
                <c:pt idx="6847">
                  <c:v>3.7000500000000001</c:v>
                </c:pt>
                <c:pt idx="6848">
                  <c:v>4.1373100000000003</c:v>
                </c:pt>
                <c:pt idx="6849">
                  <c:v>6.2750199999999996</c:v>
                </c:pt>
                <c:pt idx="6850">
                  <c:v>6.5928199999999997</c:v>
                </c:pt>
                <c:pt idx="6851">
                  <c:v>6.7164400000000004</c:v>
                </c:pt>
                <c:pt idx="6852">
                  <c:v>6.0697700000000001</c:v>
                </c:pt>
                <c:pt idx="6853">
                  <c:v>5.1531099999999999</c:v>
                </c:pt>
                <c:pt idx="6854">
                  <c:v>2.0083799999999998</c:v>
                </c:pt>
                <c:pt idx="6855">
                  <c:v>6.8268399999999998</c:v>
                </c:pt>
                <c:pt idx="6856">
                  <c:v>3.6522700000000001</c:v>
                </c:pt>
                <c:pt idx="6857">
                  <c:v>8.1052800000000005</c:v>
                </c:pt>
                <c:pt idx="6858">
                  <c:v>7.0829399999999998</c:v>
                </c:pt>
                <c:pt idx="6859">
                  <c:v>2.68282</c:v>
                </c:pt>
                <c:pt idx="6860">
                  <c:v>5.6027100000000001</c:v>
                </c:pt>
                <c:pt idx="6861">
                  <c:v>3.5649600000000001</c:v>
                </c:pt>
                <c:pt idx="6862">
                  <c:v>6.9944199999999999</c:v>
                </c:pt>
                <c:pt idx="6863">
                  <c:v>4.30809</c:v>
                </c:pt>
                <c:pt idx="6864">
                  <c:v>8.2556999999999992</c:v>
                </c:pt>
                <c:pt idx="6865">
                  <c:v>7.2549599999999996</c:v>
                </c:pt>
                <c:pt idx="6866">
                  <c:v>10.60655</c:v>
                </c:pt>
                <c:pt idx="6867">
                  <c:v>3.0919300000000001</c:v>
                </c:pt>
                <c:pt idx="6868">
                  <c:v>4.78322</c:v>
                </c:pt>
                <c:pt idx="6869">
                  <c:v>5.2600600000000002</c:v>
                </c:pt>
                <c:pt idx="6870">
                  <c:v>10.49553</c:v>
                </c:pt>
                <c:pt idx="6871">
                  <c:v>5.67164</c:v>
                </c:pt>
                <c:pt idx="6872">
                  <c:v>4.6283300000000001</c:v>
                </c:pt>
                <c:pt idx="6873">
                  <c:v>9.0135500000000004</c:v>
                </c:pt>
                <c:pt idx="6874">
                  <c:v>8.1324199999999998</c:v>
                </c:pt>
                <c:pt idx="6875">
                  <c:v>5.6546000000000003</c:v>
                </c:pt>
                <c:pt idx="6876">
                  <c:v>8.9475899999999999</c:v>
                </c:pt>
                <c:pt idx="6877">
                  <c:v>1.9576</c:v>
                </c:pt>
                <c:pt idx="6878">
                  <c:v>2.5842499999999999</c:v>
                </c:pt>
                <c:pt idx="6879">
                  <c:v>3.9298899999999999</c:v>
                </c:pt>
                <c:pt idx="6880">
                  <c:v>4.4922500000000003</c:v>
                </c:pt>
                <c:pt idx="6881">
                  <c:v>4.4466900000000003</c:v>
                </c:pt>
                <c:pt idx="6882">
                  <c:v>4.3353000000000002</c:v>
                </c:pt>
                <c:pt idx="6883">
                  <c:v>6.41167</c:v>
                </c:pt>
                <c:pt idx="6884">
                  <c:v>3.7211099999999999</c:v>
                </c:pt>
                <c:pt idx="6885">
                  <c:v>5.26797</c:v>
                </c:pt>
                <c:pt idx="6886">
                  <c:v>2.5543399999999998</c:v>
                </c:pt>
                <c:pt idx="6887">
                  <c:v>2.4607399999999999</c:v>
                </c:pt>
                <c:pt idx="6888">
                  <c:v>2.8290099999999998</c:v>
                </c:pt>
                <c:pt idx="6889">
                  <c:v>4.5573300000000003</c:v>
                </c:pt>
                <c:pt idx="6890">
                  <c:v>2.9679700000000002</c:v>
                </c:pt>
                <c:pt idx="6891">
                  <c:v>5.3291599999999999</c:v>
                </c:pt>
                <c:pt idx="6892">
                  <c:v>4.7982899999999997</c:v>
                </c:pt>
                <c:pt idx="6893">
                  <c:v>4.6812800000000001</c:v>
                </c:pt>
                <c:pt idx="6894">
                  <c:v>7.2111900000000002</c:v>
                </c:pt>
                <c:pt idx="6895">
                  <c:v>4.6902699999999999</c:v>
                </c:pt>
                <c:pt idx="6896">
                  <c:v>6.5960200000000002</c:v>
                </c:pt>
                <c:pt idx="6897">
                  <c:v>5.3287100000000001</c:v>
                </c:pt>
                <c:pt idx="6898">
                  <c:v>7.2813800000000004</c:v>
                </c:pt>
                <c:pt idx="6899">
                  <c:v>6.6776600000000004</c:v>
                </c:pt>
                <c:pt idx="6900">
                  <c:v>5.48278</c:v>
                </c:pt>
                <c:pt idx="6901">
                  <c:v>6.1901599999999997</c:v>
                </c:pt>
                <c:pt idx="6902">
                  <c:v>2.0764900000000002</c:v>
                </c:pt>
                <c:pt idx="6903">
                  <c:v>10.108140000000001</c:v>
                </c:pt>
                <c:pt idx="6904">
                  <c:v>4.2549299999999999</c:v>
                </c:pt>
                <c:pt idx="6905">
                  <c:v>5.1165000000000003</c:v>
                </c:pt>
                <c:pt idx="6906">
                  <c:v>6.62974</c:v>
                </c:pt>
                <c:pt idx="6907">
                  <c:v>6.3428699999999996</c:v>
                </c:pt>
                <c:pt idx="6908">
                  <c:v>5.2595799999999997</c:v>
                </c:pt>
                <c:pt idx="6909">
                  <c:v>5.5533900000000003</c:v>
                </c:pt>
                <c:pt idx="6910">
                  <c:v>3.8182</c:v>
                </c:pt>
                <c:pt idx="6911">
                  <c:v>6.7232399999999997</c:v>
                </c:pt>
                <c:pt idx="6912">
                  <c:v>5.9057599999999999</c:v>
                </c:pt>
                <c:pt idx="6913">
                  <c:v>8.1665100000000006</c:v>
                </c:pt>
                <c:pt idx="6914">
                  <c:v>5.4955400000000001</c:v>
                </c:pt>
                <c:pt idx="6915">
                  <c:v>5.6583899999999998</c:v>
                </c:pt>
                <c:pt idx="6916">
                  <c:v>4.7187099999999997</c:v>
                </c:pt>
                <c:pt idx="6917">
                  <c:v>5.4417900000000001</c:v>
                </c:pt>
                <c:pt idx="6918">
                  <c:v>5.8346999999999998</c:v>
                </c:pt>
                <c:pt idx="6919">
                  <c:v>6.08012</c:v>
                </c:pt>
                <c:pt idx="6920">
                  <c:v>6.7827099999999998</c:v>
                </c:pt>
                <c:pt idx="6921">
                  <c:v>4.18649</c:v>
                </c:pt>
                <c:pt idx="6922">
                  <c:v>7.1869300000000003</c:v>
                </c:pt>
                <c:pt idx="6923">
                  <c:v>2.8534299999999999</c:v>
                </c:pt>
                <c:pt idx="6924">
                  <c:v>6.35161</c:v>
                </c:pt>
                <c:pt idx="6925">
                  <c:v>5.0631599999999999</c:v>
                </c:pt>
                <c:pt idx="6926">
                  <c:v>6.0812299999999997</c:v>
                </c:pt>
                <c:pt idx="6927">
                  <c:v>4.3912000000000004</c:v>
                </c:pt>
                <c:pt idx="6928">
                  <c:v>6.0927199999999999</c:v>
                </c:pt>
                <c:pt idx="6929">
                  <c:v>6.2351200000000002</c:v>
                </c:pt>
                <c:pt idx="6930">
                  <c:v>6.7000900000000003</c:v>
                </c:pt>
                <c:pt idx="6931">
                  <c:v>5.5844699999999996</c:v>
                </c:pt>
                <c:pt idx="6932">
                  <c:v>6.1306000000000003</c:v>
                </c:pt>
                <c:pt idx="6933">
                  <c:v>2.0941200000000002</c:v>
                </c:pt>
                <c:pt idx="6934">
                  <c:v>5.2003000000000004</c:v>
                </c:pt>
                <c:pt idx="6935">
                  <c:v>4.7300199999999997</c:v>
                </c:pt>
                <c:pt idx="6936">
                  <c:v>4.6449299999999996</c:v>
                </c:pt>
                <c:pt idx="6937">
                  <c:v>6.1022400000000001</c:v>
                </c:pt>
                <c:pt idx="6938">
                  <c:v>6.9876800000000001</c:v>
                </c:pt>
                <c:pt idx="6939">
                  <c:v>5.28803</c:v>
                </c:pt>
                <c:pt idx="6940">
                  <c:v>4.8548900000000001</c:v>
                </c:pt>
                <c:pt idx="6941">
                  <c:v>4.5260400000000001</c:v>
                </c:pt>
                <c:pt idx="6942">
                  <c:v>5.0436800000000002</c:v>
                </c:pt>
                <c:pt idx="6943">
                  <c:v>6.8660899999999998</c:v>
                </c:pt>
                <c:pt idx="6944">
                  <c:v>6.3531700000000004</c:v>
                </c:pt>
                <c:pt idx="6945">
                  <c:v>6.2557200000000002</c:v>
                </c:pt>
                <c:pt idx="6946">
                  <c:v>6.49491</c:v>
                </c:pt>
                <c:pt idx="6947">
                  <c:v>8.1471</c:v>
                </c:pt>
                <c:pt idx="6948">
                  <c:v>4.1067900000000002</c:v>
                </c:pt>
                <c:pt idx="6949">
                  <c:v>8.0233899999999991</c:v>
                </c:pt>
                <c:pt idx="6950">
                  <c:v>6.2839799999999997</c:v>
                </c:pt>
                <c:pt idx="6951">
                  <c:v>4.3624099999999997</c:v>
                </c:pt>
                <c:pt idx="6952">
                  <c:v>6.0254200000000004</c:v>
                </c:pt>
                <c:pt idx="6953">
                  <c:v>4.4301000000000004</c:v>
                </c:pt>
                <c:pt idx="6954">
                  <c:v>5.84917</c:v>
                </c:pt>
                <c:pt idx="6955">
                  <c:v>5.4673800000000004</c:v>
                </c:pt>
                <c:pt idx="6956">
                  <c:v>6.2088099999999997</c:v>
                </c:pt>
                <c:pt idx="6957">
                  <c:v>6.9314900000000002</c:v>
                </c:pt>
                <c:pt idx="6958">
                  <c:v>4.28437</c:v>
                </c:pt>
                <c:pt idx="6959">
                  <c:v>7.17598</c:v>
                </c:pt>
                <c:pt idx="6960">
                  <c:v>5.8915300000000004</c:v>
                </c:pt>
                <c:pt idx="6961">
                  <c:v>2.8125300000000002</c:v>
                </c:pt>
                <c:pt idx="6962">
                  <c:v>6.6451500000000001</c:v>
                </c:pt>
                <c:pt idx="6963">
                  <c:v>7.07836</c:v>
                </c:pt>
                <c:pt idx="6964">
                  <c:v>4.2917899999999998</c:v>
                </c:pt>
                <c:pt idx="6965">
                  <c:v>6.5340499999999997</c:v>
                </c:pt>
                <c:pt idx="6966">
                  <c:v>6.0553400000000002</c:v>
                </c:pt>
                <c:pt idx="6967">
                  <c:v>6.9934599999999998</c:v>
                </c:pt>
                <c:pt idx="6968">
                  <c:v>1.7749200000000001</c:v>
                </c:pt>
                <c:pt idx="6969">
                  <c:v>3.6133899999999999</c:v>
                </c:pt>
                <c:pt idx="6970">
                  <c:v>4.4044299999999996</c:v>
                </c:pt>
                <c:pt idx="6971">
                  <c:v>2.75413</c:v>
                </c:pt>
                <c:pt idx="6972">
                  <c:v>7.2514200000000004</c:v>
                </c:pt>
                <c:pt idx="6973">
                  <c:v>7.81257</c:v>
                </c:pt>
                <c:pt idx="6974">
                  <c:v>7.9032299999999998</c:v>
                </c:pt>
                <c:pt idx="6975">
                  <c:v>3.24966</c:v>
                </c:pt>
                <c:pt idx="6976">
                  <c:v>5.0072000000000001</c:v>
                </c:pt>
                <c:pt idx="6977">
                  <c:v>4.9125199999999998</c:v>
                </c:pt>
                <c:pt idx="6978">
                  <c:v>5.75082</c:v>
                </c:pt>
                <c:pt idx="6979">
                  <c:v>1.9854700000000001</c:v>
                </c:pt>
                <c:pt idx="6980">
                  <c:v>8.6306200000000004</c:v>
                </c:pt>
                <c:pt idx="6981">
                  <c:v>6.4593800000000003</c:v>
                </c:pt>
                <c:pt idx="6982">
                  <c:v>5.1808800000000002</c:v>
                </c:pt>
                <c:pt idx="6983">
                  <c:v>6.1524599999999996</c:v>
                </c:pt>
                <c:pt idx="6984">
                  <c:v>4.5095499999999999</c:v>
                </c:pt>
                <c:pt idx="6985">
                  <c:v>3.8401900000000002</c:v>
                </c:pt>
                <c:pt idx="6986">
                  <c:v>3.5177299999999998</c:v>
                </c:pt>
                <c:pt idx="6987">
                  <c:v>5.5651599999999997</c:v>
                </c:pt>
                <c:pt idx="6988">
                  <c:v>4.9363000000000001</c:v>
                </c:pt>
                <c:pt idx="6989">
                  <c:v>3.7144699999999999</c:v>
                </c:pt>
                <c:pt idx="6990">
                  <c:v>4.2518500000000001</c:v>
                </c:pt>
                <c:pt idx="6991">
                  <c:v>4.1144499999999997</c:v>
                </c:pt>
                <c:pt idx="6992">
                  <c:v>4.8262499999999999</c:v>
                </c:pt>
                <c:pt idx="6993">
                  <c:v>6.8917900000000003</c:v>
                </c:pt>
                <c:pt idx="6994">
                  <c:v>5.1164300000000003</c:v>
                </c:pt>
                <c:pt idx="6995">
                  <c:v>4.64581</c:v>
                </c:pt>
                <c:pt idx="6996">
                  <c:v>7.6994499999999997</c:v>
                </c:pt>
                <c:pt idx="6997">
                  <c:v>3.0869200000000001</c:v>
                </c:pt>
                <c:pt idx="6998">
                  <c:v>7.3513500000000001</c:v>
                </c:pt>
                <c:pt idx="6999">
                  <c:v>7.4532600000000002</c:v>
                </c:pt>
                <c:pt idx="7000">
                  <c:v>4.7004999999999999</c:v>
                </c:pt>
                <c:pt idx="7001">
                  <c:v>6.3435300000000003</c:v>
                </c:pt>
                <c:pt idx="7002">
                  <c:v>6.7526299999999999</c:v>
                </c:pt>
                <c:pt idx="7003">
                  <c:v>4.3884999999999996</c:v>
                </c:pt>
                <c:pt idx="7004">
                  <c:v>5.1283399999999997</c:v>
                </c:pt>
                <c:pt idx="7005">
                  <c:v>5.4969999999999999</c:v>
                </c:pt>
                <c:pt idx="7006">
                  <c:v>4.5894300000000001</c:v>
                </c:pt>
                <c:pt idx="7007">
                  <c:v>6.4755799999999999</c:v>
                </c:pt>
                <c:pt idx="7008">
                  <c:v>7.3612799999999998</c:v>
                </c:pt>
                <c:pt idx="7009">
                  <c:v>6.7190500000000002</c:v>
                </c:pt>
                <c:pt idx="7010">
                  <c:v>4.4598399999999998</c:v>
                </c:pt>
                <c:pt idx="7011">
                  <c:v>6.9712399999999999</c:v>
                </c:pt>
                <c:pt idx="7012">
                  <c:v>4.2114099999999999</c:v>
                </c:pt>
                <c:pt idx="7013">
                  <c:v>5.9285199999999998</c:v>
                </c:pt>
                <c:pt idx="7014">
                  <c:v>7.3414299999999999</c:v>
                </c:pt>
                <c:pt idx="7015">
                  <c:v>5.7645400000000002</c:v>
                </c:pt>
                <c:pt idx="7016">
                  <c:v>5.6667699999999996</c:v>
                </c:pt>
                <c:pt idx="7017">
                  <c:v>7.9748299999999999</c:v>
                </c:pt>
                <c:pt idx="7018">
                  <c:v>6.2976200000000002</c:v>
                </c:pt>
                <c:pt idx="7019">
                  <c:v>8.1821599999999997</c:v>
                </c:pt>
                <c:pt idx="7020">
                  <c:v>5.9663000000000004</c:v>
                </c:pt>
                <c:pt idx="7021">
                  <c:v>4.0145900000000001</c:v>
                </c:pt>
                <c:pt idx="7022">
                  <c:v>4.31806</c:v>
                </c:pt>
                <c:pt idx="7023">
                  <c:v>5.2310699999999999</c:v>
                </c:pt>
                <c:pt idx="7024">
                  <c:v>7.0451499999999996</c:v>
                </c:pt>
                <c:pt idx="7025">
                  <c:v>2.4909699999999999</c:v>
                </c:pt>
                <c:pt idx="7026">
                  <c:v>5.4875800000000003</c:v>
                </c:pt>
                <c:pt idx="7027">
                  <c:v>3.0995599999999999</c:v>
                </c:pt>
                <c:pt idx="7028">
                  <c:v>2.8534299999999999</c:v>
                </c:pt>
                <c:pt idx="7029">
                  <c:v>2.7798099999999999</c:v>
                </c:pt>
                <c:pt idx="7030">
                  <c:v>9.5967099999999999</c:v>
                </c:pt>
                <c:pt idx="7031">
                  <c:v>9.0672599999999992</c:v>
                </c:pt>
                <c:pt idx="7032">
                  <c:v>3.02285</c:v>
                </c:pt>
                <c:pt idx="7033">
                  <c:v>5.8544099999999997</c:v>
                </c:pt>
                <c:pt idx="7034">
                  <c:v>2.5516200000000002</c:v>
                </c:pt>
                <c:pt idx="7035">
                  <c:v>3.3372099999999998</c:v>
                </c:pt>
                <c:pt idx="7036">
                  <c:v>3.3602400000000001</c:v>
                </c:pt>
                <c:pt idx="7037">
                  <c:v>3.2817500000000002</c:v>
                </c:pt>
                <c:pt idx="7038">
                  <c:v>2.7803100000000001</c:v>
                </c:pt>
                <c:pt idx="7039">
                  <c:v>2.1905199999999998</c:v>
                </c:pt>
                <c:pt idx="7040">
                  <c:v>1.72671</c:v>
                </c:pt>
                <c:pt idx="7041">
                  <c:v>3.6410100000000001</c:v>
                </c:pt>
                <c:pt idx="7042">
                  <c:v>2.0943000000000001</c:v>
                </c:pt>
                <c:pt idx="7043">
                  <c:v>2.8518300000000001</c:v>
                </c:pt>
                <c:pt idx="7044">
                  <c:v>3.61483</c:v>
                </c:pt>
                <c:pt idx="7045">
                  <c:v>5.6413000000000002</c:v>
                </c:pt>
                <c:pt idx="7046">
                  <c:v>7.8662900000000002</c:v>
                </c:pt>
                <c:pt idx="7047">
                  <c:v>6.8871799999999999</c:v>
                </c:pt>
                <c:pt idx="7048">
                  <c:v>6.4084099999999999</c:v>
                </c:pt>
                <c:pt idx="7049">
                  <c:v>3.0048699999999999</c:v>
                </c:pt>
                <c:pt idx="7050">
                  <c:v>4.3270999999999997</c:v>
                </c:pt>
                <c:pt idx="7051">
                  <c:v>4.9790099999999997</c:v>
                </c:pt>
                <c:pt idx="7052">
                  <c:v>5.1079999999999997</c:v>
                </c:pt>
                <c:pt idx="7053">
                  <c:v>4.0750900000000003</c:v>
                </c:pt>
                <c:pt idx="7054">
                  <c:v>9.7846299999999999</c:v>
                </c:pt>
                <c:pt idx="7055">
                  <c:v>3.9361799999999998</c:v>
                </c:pt>
                <c:pt idx="7056">
                  <c:v>4.1631400000000003</c:v>
                </c:pt>
                <c:pt idx="7057">
                  <c:v>3.70472</c:v>
                </c:pt>
                <c:pt idx="7058">
                  <c:v>2.67503</c:v>
                </c:pt>
                <c:pt idx="7059">
                  <c:v>8.9572599999999998</c:v>
                </c:pt>
                <c:pt idx="7060">
                  <c:v>4.5530400000000002</c:v>
                </c:pt>
                <c:pt idx="7061">
                  <c:v>3.0794600000000001</c:v>
                </c:pt>
                <c:pt idx="7062">
                  <c:v>3.65273</c:v>
                </c:pt>
                <c:pt idx="7063">
                  <c:v>3.6366499999999999</c:v>
                </c:pt>
                <c:pt idx="7064">
                  <c:v>7.4357300000000004</c:v>
                </c:pt>
                <c:pt idx="7065">
                  <c:v>5.1337599999999997</c:v>
                </c:pt>
                <c:pt idx="7066">
                  <c:v>3.6582699999999999</c:v>
                </c:pt>
                <c:pt idx="7067">
                  <c:v>3.1939700000000002</c:v>
                </c:pt>
                <c:pt idx="7068">
                  <c:v>5.1028000000000002</c:v>
                </c:pt>
                <c:pt idx="7069">
                  <c:v>6.0200500000000003</c:v>
                </c:pt>
                <c:pt idx="7070">
                  <c:v>12.606310000000001</c:v>
                </c:pt>
                <c:pt idx="7071">
                  <c:v>6.46265</c:v>
                </c:pt>
                <c:pt idx="7072">
                  <c:v>4.4897400000000003</c:v>
                </c:pt>
                <c:pt idx="7073">
                  <c:v>7.9487899999999998</c:v>
                </c:pt>
                <c:pt idx="7074">
                  <c:v>7.7546400000000002</c:v>
                </c:pt>
                <c:pt idx="7075">
                  <c:v>2.34016</c:v>
                </c:pt>
                <c:pt idx="7076">
                  <c:v>5.8457299999999996</c:v>
                </c:pt>
                <c:pt idx="7077">
                  <c:v>7.7582000000000004</c:v>
                </c:pt>
                <c:pt idx="7078">
                  <c:v>6.8833500000000001</c:v>
                </c:pt>
                <c:pt idx="7079">
                  <c:v>6.0260800000000003</c:v>
                </c:pt>
                <c:pt idx="7080">
                  <c:v>2.7271800000000002</c:v>
                </c:pt>
                <c:pt idx="7081">
                  <c:v>8.2271300000000007</c:v>
                </c:pt>
                <c:pt idx="7082">
                  <c:v>5.1529299999999996</c:v>
                </c:pt>
                <c:pt idx="7083">
                  <c:v>5.8648499999999997</c:v>
                </c:pt>
                <c:pt idx="7084">
                  <c:v>8.5772999999999993</c:v>
                </c:pt>
                <c:pt idx="7085">
                  <c:v>5.6232899999999999</c:v>
                </c:pt>
                <c:pt idx="7086">
                  <c:v>3.6080199999999998</c:v>
                </c:pt>
                <c:pt idx="7087">
                  <c:v>4.7700300000000002</c:v>
                </c:pt>
                <c:pt idx="7088">
                  <c:v>2.2797200000000002</c:v>
                </c:pt>
                <c:pt idx="7089">
                  <c:v>6.1476100000000002</c:v>
                </c:pt>
                <c:pt idx="7090">
                  <c:v>5.0199199999999999</c:v>
                </c:pt>
                <c:pt idx="7091">
                  <c:v>6.01762</c:v>
                </c:pt>
                <c:pt idx="7092">
                  <c:v>6.5217700000000001</c:v>
                </c:pt>
                <c:pt idx="7093">
                  <c:v>4.7583599999999997</c:v>
                </c:pt>
                <c:pt idx="7094">
                  <c:v>3.1382699999999999</c:v>
                </c:pt>
                <c:pt idx="7095">
                  <c:v>2.78674</c:v>
                </c:pt>
                <c:pt idx="7096">
                  <c:v>7.6287700000000003</c:v>
                </c:pt>
                <c:pt idx="7097">
                  <c:v>4.8152100000000004</c:v>
                </c:pt>
                <c:pt idx="7098">
                  <c:v>6.8225499999999997</c:v>
                </c:pt>
                <c:pt idx="7099">
                  <c:v>6.4400700000000004</c:v>
                </c:pt>
                <c:pt idx="7100">
                  <c:v>4.3609400000000003</c:v>
                </c:pt>
                <c:pt idx="7101">
                  <c:v>4.3389499999999996</c:v>
                </c:pt>
                <c:pt idx="7102">
                  <c:v>2.2444000000000002</c:v>
                </c:pt>
                <c:pt idx="7103">
                  <c:v>2.23719</c:v>
                </c:pt>
                <c:pt idx="7104">
                  <c:v>6.7336600000000004</c:v>
                </c:pt>
                <c:pt idx="7105">
                  <c:v>3.9599299999999999</c:v>
                </c:pt>
                <c:pt idx="7106">
                  <c:v>3.16452</c:v>
                </c:pt>
                <c:pt idx="7107">
                  <c:v>6.2687299999999997</c:v>
                </c:pt>
                <c:pt idx="7108">
                  <c:v>6.2666300000000001</c:v>
                </c:pt>
                <c:pt idx="7109">
                  <c:v>5.4113300000000004</c:v>
                </c:pt>
                <c:pt idx="7110">
                  <c:v>3.69672</c:v>
                </c:pt>
                <c:pt idx="7111">
                  <c:v>4.4287000000000001</c:v>
                </c:pt>
                <c:pt idx="7112">
                  <c:v>6.2419200000000004</c:v>
                </c:pt>
                <c:pt idx="7113">
                  <c:v>3.0808200000000001</c:v>
                </c:pt>
                <c:pt idx="7114">
                  <c:v>7.8563000000000001</c:v>
                </c:pt>
                <c:pt idx="7115">
                  <c:v>2.8822800000000002</c:v>
                </c:pt>
                <c:pt idx="7116">
                  <c:v>5.2519400000000003</c:v>
                </c:pt>
                <c:pt idx="7117">
                  <c:v>6.7384500000000003</c:v>
                </c:pt>
                <c:pt idx="7118">
                  <c:v>2.3041100000000001</c:v>
                </c:pt>
                <c:pt idx="7119">
                  <c:v>4.0591200000000001</c:v>
                </c:pt>
                <c:pt idx="7120">
                  <c:v>2.6078000000000001</c:v>
                </c:pt>
                <c:pt idx="7121">
                  <c:v>2.9030300000000002</c:v>
                </c:pt>
                <c:pt idx="7122">
                  <c:v>7.50108</c:v>
                </c:pt>
                <c:pt idx="7123">
                  <c:v>5.9729700000000001</c:v>
                </c:pt>
                <c:pt idx="7124">
                  <c:v>3.3683800000000002</c:v>
                </c:pt>
                <c:pt idx="7125">
                  <c:v>10.21087</c:v>
                </c:pt>
                <c:pt idx="7126">
                  <c:v>4.6391</c:v>
                </c:pt>
                <c:pt idx="7127">
                  <c:v>4.2437800000000001</c:v>
                </c:pt>
                <c:pt idx="7128">
                  <c:v>4.1715400000000002</c:v>
                </c:pt>
                <c:pt idx="7129">
                  <c:v>8.2926500000000001</c:v>
                </c:pt>
                <c:pt idx="7130">
                  <c:v>8.2090399999999999</c:v>
                </c:pt>
                <c:pt idx="7131">
                  <c:v>2.5220600000000002</c:v>
                </c:pt>
                <c:pt idx="7132">
                  <c:v>4.4897400000000003</c:v>
                </c:pt>
                <c:pt idx="7133">
                  <c:v>7.5247000000000002</c:v>
                </c:pt>
                <c:pt idx="7134">
                  <c:v>2.2027199999999998</c:v>
                </c:pt>
                <c:pt idx="7135">
                  <c:v>3.55829</c:v>
                </c:pt>
                <c:pt idx="7136">
                  <c:v>5.2461500000000001</c:v>
                </c:pt>
                <c:pt idx="7137">
                  <c:v>3.9771200000000002</c:v>
                </c:pt>
                <c:pt idx="7138">
                  <c:v>4.8842499999999998</c:v>
                </c:pt>
                <c:pt idx="7139">
                  <c:v>3.6865800000000002</c:v>
                </c:pt>
                <c:pt idx="7140">
                  <c:v>6.11456</c:v>
                </c:pt>
                <c:pt idx="7141">
                  <c:v>5.3711399999999996</c:v>
                </c:pt>
                <c:pt idx="7142">
                  <c:v>6.4567699999999997</c:v>
                </c:pt>
                <c:pt idx="7143">
                  <c:v>7.3620700000000001</c:v>
                </c:pt>
                <c:pt idx="7144">
                  <c:v>5.9897</c:v>
                </c:pt>
                <c:pt idx="7145">
                  <c:v>7.51675</c:v>
                </c:pt>
                <c:pt idx="7146">
                  <c:v>9.2775800000000004</c:v>
                </c:pt>
                <c:pt idx="7147">
                  <c:v>4.0089899999999998</c:v>
                </c:pt>
                <c:pt idx="7148">
                  <c:v>6.1011899999999999</c:v>
                </c:pt>
                <c:pt idx="7149">
                  <c:v>4.1261599999999996</c:v>
                </c:pt>
                <c:pt idx="7150">
                  <c:v>4.556</c:v>
                </c:pt>
                <c:pt idx="7151">
                  <c:v>6.37364</c:v>
                </c:pt>
                <c:pt idx="7152">
                  <c:v>2.6646800000000002</c:v>
                </c:pt>
                <c:pt idx="7153">
                  <c:v>4.1436900000000003</c:v>
                </c:pt>
                <c:pt idx="7154">
                  <c:v>5.0843699999999998</c:v>
                </c:pt>
                <c:pt idx="7155">
                  <c:v>2.4403100000000002</c:v>
                </c:pt>
                <c:pt idx="7156">
                  <c:v>1.9789699999999999</c:v>
                </c:pt>
                <c:pt idx="7157">
                  <c:v>5.8621999999999996</c:v>
                </c:pt>
                <c:pt idx="7158">
                  <c:v>2.4451800000000001</c:v>
                </c:pt>
                <c:pt idx="7159">
                  <c:v>5.3468799999999996</c:v>
                </c:pt>
                <c:pt idx="7160">
                  <c:v>3.4119299999999999</c:v>
                </c:pt>
                <c:pt idx="7161">
                  <c:v>7.8957100000000002</c:v>
                </c:pt>
                <c:pt idx="7162">
                  <c:v>2.6764299999999999</c:v>
                </c:pt>
                <c:pt idx="7163">
                  <c:v>6.3156299999999996</c:v>
                </c:pt>
                <c:pt idx="7164">
                  <c:v>7.7496400000000003</c:v>
                </c:pt>
                <c:pt idx="7165">
                  <c:v>2.7517499999999999</c:v>
                </c:pt>
                <c:pt idx="7166">
                  <c:v>2.2712400000000001</c:v>
                </c:pt>
                <c:pt idx="7167">
                  <c:v>8.0485000000000007</c:v>
                </c:pt>
                <c:pt idx="7168">
                  <c:v>6.2115499999999999</c:v>
                </c:pt>
                <c:pt idx="7169">
                  <c:v>8.0004500000000007</c:v>
                </c:pt>
                <c:pt idx="7170">
                  <c:v>3.5361899999999999</c:v>
                </c:pt>
                <c:pt idx="7171">
                  <c:v>1.9838100000000001</c:v>
                </c:pt>
                <c:pt idx="7172">
                  <c:v>6.6812100000000001</c:v>
                </c:pt>
                <c:pt idx="7173">
                  <c:v>5.1996000000000002</c:v>
                </c:pt>
                <c:pt idx="7174">
                  <c:v>4.0973300000000004</c:v>
                </c:pt>
                <c:pt idx="7175">
                  <c:v>4.0228099999999998</c:v>
                </c:pt>
                <c:pt idx="7176">
                  <c:v>5.7719899999999997</c:v>
                </c:pt>
                <c:pt idx="7177">
                  <c:v>2.5269200000000001</c:v>
                </c:pt>
                <c:pt idx="7178">
                  <c:v>6.2890100000000002</c:v>
                </c:pt>
                <c:pt idx="7179">
                  <c:v>3.4165800000000002</c:v>
                </c:pt>
                <c:pt idx="7180">
                  <c:v>2.1317200000000001</c:v>
                </c:pt>
                <c:pt idx="7181">
                  <c:v>2.1263100000000001</c:v>
                </c:pt>
                <c:pt idx="7182">
                  <c:v>2.3695400000000002</c:v>
                </c:pt>
                <c:pt idx="7183">
                  <c:v>2.8167800000000001</c:v>
                </c:pt>
                <c:pt idx="7184">
                  <c:v>2.32877</c:v>
                </c:pt>
                <c:pt idx="7185">
                  <c:v>3.2341000000000002</c:v>
                </c:pt>
                <c:pt idx="7186">
                  <c:v>7.1539999999999999</c:v>
                </c:pt>
                <c:pt idx="7187">
                  <c:v>5.8260199999999998</c:v>
                </c:pt>
                <c:pt idx="7188">
                  <c:v>6.3488199999999999</c:v>
                </c:pt>
                <c:pt idx="7189">
                  <c:v>4.6829999999999998</c:v>
                </c:pt>
                <c:pt idx="7190">
                  <c:v>7.1703099999999997</c:v>
                </c:pt>
                <c:pt idx="7191">
                  <c:v>5.5289900000000003</c:v>
                </c:pt>
                <c:pt idx="7192">
                  <c:v>4.82559</c:v>
                </c:pt>
                <c:pt idx="7193">
                  <c:v>4.2965299999999997</c:v>
                </c:pt>
                <c:pt idx="7194">
                  <c:v>7.8361099999999997</c:v>
                </c:pt>
                <c:pt idx="7195">
                  <c:v>5.3574099999999998</c:v>
                </c:pt>
                <c:pt idx="7196">
                  <c:v>5.7907200000000003</c:v>
                </c:pt>
                <c:pt idx="7197">
                  <c:v>6.0408900000000001</c:v>
                </c:pt>
                <c:pt idx="7198">
                  <c:v>4.4544199999999998</c:v>
                </c:pt>
                <c:pt idx="7199">
                  <c:v>2.0156800000000001</c:v>
                </c:pt>
                <c:pt idx="7200">
                  <c:v>7.4175800000000001</c:v>
                </c:pt>
                <c:pt idx="7201">
                  <c:v>4.53193</c:v>
                </c:pt>
                <c:pt idx="7202">
                  <c:v>10.179180000000001</c:v>
                </c:pt>
                <c:pt idx="7203">
                  <c:v>2.9671599999999998</c:v>
                </c:pt>
                <c:pt idx="7204">
                  <c:v>4.8641300000000003</c:v>
                </c:pt>
                <c:pt idx="7205">
                  <c:v>5.3735600000000003</c:v>
                </c:pt>
                <c:pt idx="7206">
                  <c:v>8.5413099999999993</c:v>
                </c:pt>
                <c:pt idx="7207">
                  <c:v>4.4078400000000002</c:v>
                </c:pt>
                <c:pt idx="7208">
                  <c:v>4.9918100000000001</c:v>
                </c:pt>
                <c:pt idx="7209">
                  <c:v>3.7141600000000001</c:v>
                </c:pt>
                <c:pt idx="7210">
                  <c:v>5.3100699999999996</c:v>
                </c:pt>
                <c:pt idx="7211">
                  <c:v>8.0712799999999998</c:v>
                </c:pt>
                <c:pt idx="7212">
                  <c:v>3.4236399999999998</c:v>
                </c:pt>
                <c:pt idx="7213">
                  <c:v>6.5028499999999996</c:v>
                </c:pt>
                <c:pt idx="7214">
                  <c:v>3.8736000000000002</c:v>
                </c:pt>
                <c:pt idx="7215">
                  <c:v>5.6985200000000003</c:v>
                </c:pt>
                <c:pt idx="7216">
                  <c:v>5.59009</c:v>
                </c:pt>
                <c:pt idx="7217">
                  <c:v>5.20139</c:v>
                </c:pt>
                <c:pt idx="7218">
                  <c:v>6.2971300000000001</c:v>
                </c:pt>
                <c:pt idx="7219">
                  <c:v>4.6709399999999999</c:v>
                </c:pt>
                <c:pt idx="7220">
                  <c:v>5.9913800000000004</c:v>
                </c:pt>
                <c:pt idx="7221">
                  <c:v>6.7142099999999996</c:v>
                </c:pt>
                <c:pt idx="7222">
                  <c:v>4.8974200000000003</c:v>
                </c:pt>
                <c:pt idx="7223">
                  <c:v>5.6225199999999997</c:v>
                </c:pt>
                <c:pt idx="7224">
                  <c:v>6.4499500000000003</c:v>
                </c:pt>
                <c:pt idx="7225">
                  <c:v>4.85921</c:v>
                </c:pt>
                <c:pt idx="7226">
                  <c:v>6.7753899999999998</c:v>
                </c:pt>
                <c:pt idx="7227">
                  <c:v>5.4515200000000004</c:v>
                </c:pt>
                <c:pt idx="7228">
                  <c:v>4.44109</c:v>
                </c:pt>
                <c:pt idx="7229">
                  <c:v>4.0114099999999997</c:v>
                </c:pt>
                <c:pt idx="7230">
                  <c:v>5.6177200000000003</c:v>
                </c:pt>
                <c:pt idx="7231">
                  <c:v>6.0084</c:v>
                </c:pt>
                <c:pt idx="7232">
                  <c:v>2.1626099999999999</c:v>
                </c:pt>
                <c:pt idx="7233">
                  <c:v>3.2604099999999998</c:v>
                </c:pt>
                <c:pt idx="7234">
                  <c:v>5.6395</c:v>
                </c:pt>
                <c:pt idx="7235">
                  <c:v>6.22919</c:v>
                </c:pt>
                <c:pt idx="7236">
                  <c:v>4.3459700000000003</c:v>
                </c:pt>
                <c:pt idx="7237">
                  <c:v>7.6486499999999999</c:v>
                </c:pt>
                <c:pt idx="7238">
                  <c:v>11.706490000000001</c:v>
                </c:pt>
                <c:pt idx="7239">
                  <c:v>3.9670100000000001</c:v>
                </c:pt>
                <c:pt idx="7240">
                  <c:v>6.12256</c:v>
                </c:pt>
                <c:pt idx="7241">
                  <c:v>5.6053600000000001</c:v>
                </c:pt>
                <c:pt idx="7242">
                  <c:v>7.7255500000000001</c:v>
                </c:pt>
                <c:pt idx="7243">
                  <c:v>9.5327300000000008</c:v>
                </c:pt>
                <c:pt idx="7244">
                  <c:v>3.5495000000000001</c:v>
                </c:pt>
                <c:pt idx="7245">
                  <c:v>5.2388399999999997</c:v>
                </c:pt>
                <c:pt idx="7246">
                  <c:v>3.73387</c:v>
                </c:pt>
                <c:pt idx="7247">
                  <c:v>3.9140700000000002</c:v>
                </c:pt>
                <c:pt idx="7248">
                  <c:v>3.7926899999999999</c:v>
                </c:pt>
                <c:pt idx="7249">
                  <c:v>4.5806100000000001</c:v>
                </c:pt>
                <c:pt idx="7250">
                  <c:v>4.3944200000000002</c:v>
                </c:pt>
                <c:pt idx="7251">
                  <c:v>5.2054999999999998</c:v>
                </c:pt>
                <c:pt idx="7252">
                  <c:v>1.72662</c:v>
                </c:pt>
                <c:pt idx="7253">
                  <c:v>4.69346</c:v>
                </c:pt>
                <c:pt idx="7254">
                  <c:v>6.2565600000000003</c:v>
                </c:pt>
                <c:pt idx="7255">
                  <c:v>5.8088600000000001</c:v>
                </c:pt>
                <c:pt idx="7256">
                  <c:v>6.4500700000000002</c:v>
                </c:pt>
                <c:pt idx="7257">
                  <c:v>5.8239000000000001</c:v>
                </c:pt>
                <c:pt idx="7258">
                  <c:v>5.0818300000000001</c:v>
                </c:pt>
                <c:pt idx="7259">
                  <c:v>8.0233000000000008</c:v>
                </c:pt>
                <c:pt idx="7260">
                  <c:v>3.3396599999999999</c:v>
                </c:pt>
                <c:pt idx="7261">
                  <c:v>5.9409000000000001</c:v>
                </c:pt>
                <c:pt idx="7262">
                  <c:v>5.3810700000000002</c:v>
                </c:pt>
                <c:pt idx="7263">
                  <c:v>6.8033099999999997</c:v>
                </c:pt>
                <c:pt idx="7264">
                  <c:v>4.2549299999999999</c:v>
                </c:pt>
                <c:pt idx="7265">
                  <c:v>4.4721900000000003</c:v>
                </c:pt>
                <c:pt idx="7266">
                  <c:v>4.3767399999999999</c:v>
                </c:pt>
                <c:pt idx="7267">
                  <c:v>4.0634899999999998</c:v>
                </c:pt>
                <c:pt idx="7268">
                  <c:v>8.0444099999999992</c:v>
                </c:pt>
                <c:pt idx="7269">
                  <c:v>6.5435499999999998</c:v>
                </c:pt>
                <c:pt idx="7270">
                  <c:v>5.4083600000000001</c:v>
                </c:pt>
                <c:pt idx="7271">
                  <c:v>2.5912099999999998</c:v>
                </c:pt>
                <c:pt idx="7272">
                  <c:v>6.2344999999999997</c:v>
                </c:pt>
                <c:pt idx="7273">
                  <c:v>2.7960400000000001</c:v>
                </c:pt>
                <c:pt idx="7274">
                  <c:v>8.0180500000000006</c:v>
                </c:pt>
                <c:pt idx="7275">
                  <c:v>8.5423200000000001</c:v>
                </c:pt>
                <c:pt idx="7276">
                  <c:v>2.3447499999999999</c:v>
                </c:pt>
                <c:pt idx="7277">
                  <c:v>6.0178599999999998</c:v>
                </c:pt>
                <c:pt idx="7278">
                  <c:v>4.0461900000000002</c:v>
                </c:pt>
                <c:pt idx="7279">
                  <c:v>5.1862700000000004</c:v>
                </c:pt>
                <c:pt idx="7280">
                  <c:v>9.3642699999999994</c:v>
                </c:pt>
                <c:pt idx="7281">
                  <c:v>7.12704</c:v>
                </c:pt>
                <c:pt idx="7282">
                  <c:v>6.1034499999999996</c:v>
                </c:pt>
                <c:pt idx="7283">
                  <c:v>3.70248</c:v>
                </c:pt>
                <c:pt idx="7284">
                  <c:v>4.7866099999999996</c:v>
                </c:pt>
                <c:pt idx="7285">
                  <c:v>5.8394399999999997</c:v>
                </c:pt>
                <c:pt idx="7286">
                  <c:v>4.9908299999999999</c:v>
                </c:pt>
                <c:pt idx="7287">
                  <c:v>4.0185300000000002</c:v>
                </c:pt>
                <c:pt idx="7288">
                  <c:v>6.96854</c:v>
                </c:pt>
                <c:pt idx="7289">
                  <c:v>5.5597799999999999</c:v>
                </c:pt>
                <c:pt idx="7290">
                  <c:v>7.5043899999999999</c:v>
                </c:pt>
                <c:pt idx="7291">
                  <c:v>4.0153100000000004</c:v>
                </c:pt>
                <c:pt idx="7292">
                  <c:v>5.8135500000000002</c:v>
                </c:pt>
                <c:pt idx="7293">
                  <c:v>4.74451</c:v>
                </c:pt>
                <c:pt idx="7294">
                  <c:v>7.0125299999999999</c:v>
                </c:pt>
                <c:pt idx="7295">
                  <c:v>6.3777900000000001</c:v>
                </c:pt>
                <c:pt idx="7296">
                  <c:v>4.6124400000000003</c:v>
                </c:pt>
                <c:pt idx="7297">
                  <c:v>5.7272699999999999</c:v>
                </c:pt>
                <c:pt idx="7298">
                  <c:v>7.6395299999999997</c:v>
                </c:pt>
                <c:pt idx="7299">
                  <c:v>8.4707600000000003</c:v>
                </c:pt>
                <c:pt idx="7300">
                  <c:v>5.7170199999999998</c:v>
                </c:pt>
                <c:pt idx="7301">
                  <c:v>5.3733500000000003</c:v>
                </c:pt>
                <c:pt idx="7302">
                  <c:v>3.8742000000000001</c:v>
                </c:pt>
                <c:pt idx="7303">
                  <c:v>6.6481899999999996</c:v>
                </c:pt>
                <c:pt idx="7304">
                  <c:v>4.2454700000000001</c:v>
                </c:pt>
                <c:pt idx="7305">
                  <c:v>5.4618700000000002</c:v>
                </c:pt>
                <c:pt idx="7306">
                  <c:v>6.3037700000000001</c:v>
                </c:pt>
                <c:pt idx="7307">
                  <c:v>4.5461499999999999</c:v>
                </c:pt>
                <c:pt idx="7308">
                  <c:v>6.6652699999999996</c:v>
                </c:pt>
                <c:pt idx="7309">
                  <c:v>7.4249299999999998</c:v>
                </c:pt>
                <c:pt idx="7310">
                  <c:v>4.2220700000000004</c:v>
                </c:pt>
                <c:pt idx="7311">
                  <c:v>3.3779699999999999</c:v>
                </c:pt>
                <c:pt idx="7312">
                  <c:v>5.3269399999999996</c:v>
                </c:pt>
                <c:pt idx="7313">
                  <c:v>3.36504</c:v>
                </c:pt>
                <c:pt idx="7314">
                  <c:v>5.1260700000000003</c:v>
                </c:pt>
                <c:pt idx="7315">
                  <c:v>2.99655</c:v>
                </c:pt>
                <c:pt idx="7316">
                  <c:v>6.2196999999999996</c:v>
                </c:pt>
                <c:pt idx="7317">
                  <c:v>5.0889300000000004</c:v>
                </c:pt>
                <c:pt idx="7318">
                  <c:v>9.9382900000000003</c:v>
                </c:pt>
                <c:pt idx="7319">
                  <c:v>7.4011199999999997</c:v>
                </c:pt>
                <c:pt idx="7320">
                  <c:v>3.2289099999999999</c:v>
                </c:pt>
                <c:pt idx="7321">
                  <c:v>6.2613099999999999</c:v>
                </c:pt>
                <c:pt idx="7322">
                  <c:v>3.8252700000000002</c:v>
                </c:pt>
                <c:pt idx="7323">
                  <c:v>3.2076699999999998</c:v>
                </c:pt>
                <c:pt idx="7324">
                  <c:v>3.4022800000000002</c:v>
                </c:pt>
                <c:pt idx="7325">
                  <c:v>2.6974300000000002</c:v>
                </c:pt>
                <c:pt idx="7326">
                  <c:v>5.9039700000000002</c:v>
                </c:pt>
                <c:pt idx="7327">
                  <c:v>3.11896</c:v>
                </c:pt>
                <c:pt idx="7328">
                  <c:v>3.5878199999999998</c:v>
                </c:pt>
                <c:pt idx="7329">
                  <c:v>6.7337899999999999</c:v>
                </c:pt>
                <c:pt idx="7330">
                  <c:v>6.1082700000000001</c:v>
                </c:pt>
                <c:pt idx="7331">
                  <c:v>6.0721100000000003</c:v>
                </c:pt>
                <c:pt idx="7332">
                  <c:v>7.3009599999999999</c:v>
                </c:pt>
                <c:pt idx="7333">
                  <c:v>3.1025700000000001</c:v>
                </c:pt>
                <c:pt idx="7334">
                  <c:v>4.7838200000000004</c:v>
                </c:pt>
                <c:pt idx="7335">
                  <c:v>2.2466699999999999</c:v>
                </c:pt>
                <c:pt idx="7336">
                  <c:v>6.2298900000000001</c:v>
                </c:pt>
                <c:pt idx="7337">
                  <c:v>4.2257199999999999</c:v>
                </c:pt>
                <c:pt idx="7338">
                  <c:v>7.4346500000000004</c:v>
                </c:pt>
                <c:pt idx="7339">
                  <c:v>7.4193100000000003</c:v>
                </c:pt>
                <c:pt idx="7340">
                  <c:v>6.4229000000000003</c:v>
                </c:pt>
                <c:pt idx="7341">
                  <c:v>3.9312</c:v>
                </c:pt>
                <c:pt idx="7342">
                  <c:v>4.03369</c:v>
                </c:pt>
                <c:pt idx="7343">
                  <c:v>7.0624700000000002</c:v>
                </c:pt>
                <c:pt idx="7344">
                  <c:v>3.8714200000000001</c:v>
                </c:pt>
                <c:pt idx="7345">
                  <c:v>6.5030200000000002</c:v>
                </c:pt>
                <c:pt idx="7346">
                  <c:v>9.2382600000000004</c:v>
                </c:pt>
                <c:pt idx="7347">
                  <c:v>6.7803000000000004</c:v>
                </c:pt>
                <c:pt idx="7348">
                  <c:v>6.5864399999999996</c:v>
                </c:pt>
                <c:pt idx="7349">
                  <c:v>3.0817000000000001</c:v>
                </c:pt>
                <c:pt idx="7350">
                  <c:v>2.0083799999999998</c:v>
                </c:pt>
                <c:pt idx="7351">
                  <c:v>9.1767599999999998</c:v>
                </c:pt>
                <c:pt idx="7352">
                  <c:v>2.8685499999999999</c:v>
                </c:pt>
                <c:pt idx="7353">
                  <c:v>8.4131199999999993</c:v>
                </c:pt>
                <c:pt idx="7354">
                  <c:v>7.7089600000000003</c:v>
                </c:pt>
                <c:pt idx="7355">
                  <c:v>5.3467399999999996</c:v>
                </c:pt>
                <c:pt idx="7356">
                  <c:v>3.7098</c:v>
                </c:pt>
                <c:pt idx="7357">
                  <c:v>7.5473499999999998</c:v>
                </c:pt>
                <c:pt idx="7358">
                  <c:v>3.45092</c:v>
                </c:pt>
                <c:pt idx="7359">
                  <c:v>4.8060499999999999</c:v>
                </c:pt>
                <c:pt idx="7360">
                  <c:v>1.94133</c:v>
                </c:pt>
                <c:pt idx="7361">
                  <c:v>4.04915</c:v>
                </c:pt>
                <c:pt idx="7362">
                  <c:v>3.5180799999999999</c:v>
                </c:pt>
                <c:pt idx="7363">
                  <c:v>5.10886</c:v>
                </c:pt>
                <c:pt idx="7364">
                  <c:v>2.74159</c:v>
                </c:pt>
                <c:pt idx="7365">
                  <c:v>2.1097100000000002</c:v>
                </c:pt>
                <c:pt idx="7366">
                  <c:v>2.9105799999999999</c:v>
                </c:pt>
                <c:pt idx="7367">
                  <c:v>2.4306700000000001</c:v>
                </c:pt>
                <c:pt idx="7368">
                  <c:v>3.9810599999999998</c:v>
                </c:pt>
                <c:pt idx="7369">
                  <c:v>6.29338</c:v>
                </c:pt>
                <c:pt idx="7370">
                  <c:v>7.7280300000000004</c:v>
                </c:pt>
                <c:pt idx="7371">
                  <c:v>7.6418699999999999</c:v>
                </c:pt>
                <c:pt idx="7372">
                  <c:v>8.4433299999999996</c:v>
                </c:pt>
                <c:pt idx="7373">
                  <c:v>5.3951900000000004</c:v>
                </c:pt>
                <c:pt idx="7374">
                  <c:v>9.0244999999999997</c:v>
                </c:pt>
                <c:pt idx="7375">
                  <c:v>6.5940899999999996</c:v>
                </c:pt>
                <c:pt idx="7376">
                  <c:v>5.7558600000000002</c:v>
                </c:pt>
                <c:pt idx="7377">
                  <c:v>6.8327499999999999</c:v>
                </c:pt>
                <c:pt idx="7378">
                  <c:v>8.8980599999999992</c:v>
                </c:pt>
                <c:pt idx="7379">
                  <c:v>5.0725800000000003</c:v>
                </c:pt>
                <c:pt idx="7380">
                  <c:v>7.5853400000000004</c:v>
                </c:pt>
                <c:pt idx="7381">
                  <c:v>5.9193600000000002</c:v>
                </c:pt>
                <c:pt idx="7382">
                  <c:v>4.3644100000000003</c:v>
                </c:pt>
                <c:pt idx="7383">
                  <c:v>6.2186399999999997</c:v>
                </c:pt>
                <c:pt idx="7384">
                  <c:v>6.6051000000000002</c:v>
                </c:pt>
                <c:pt idx="7385">
                  <c:v>4.3921299999999999</c:v>
                </c:pt>
                <c:pt idx="7386">
                  <c:v>4.0661500000000004</c:v>
                </c:pt>
                <c:pt idx="7387">
                  <c:v>6.2232700000000003</c:v>
                </c:pt>
                <c:pt idx="7388">
                  <c:v>4.2371699999999999</c:v>
                </c:pt>
                <c:pt idx="7389">
                  <c:v>5.8040399999999996</c:v>
                </c:pt>
                <c:pt idx="7390">
                  <c:v>6.0712400000000004</c:v>
                </c:pt>
                <c:pt idx="7391">
                  <c:v>5.5708399999999996</c:v>
                </c:pt>
                <c:pt idx="7392">
                  <c:v>6.2567599999999999</c:v>
                </c:pt>
                <c:pt idx="7393">
                  <c:v>11.518129999999999</c:v>
                </c:pt>
                <c:pt idx="7394">
                  <c:v>5.0996300000000003</c:v>
                </c:pt>
                <c:pt idx="7395">
                  <c:v>3.5167199999999998</c:v>
                </c:pt>
                <c:pt idx="7396">
                  <c:v>4.7878100000000003</c:v>
                </c:pt>
                <c:pt idx="7397">
                  <c:v>4.9303499999999998</c:v>
                </c:pt>
                <c:pt idx="7398">
                  <c:v>6.2513800000000002</c:v>
                </c:pt>
                <c:pt idx="7399">
                  <c:v>4.7946799999999996</c:v>
                </c:pt>
                <c:pt idx="7400">
                  <c:v>5.8542399999999999</c:v>
                </c:pt>
                <c:pt idx="7401">
                  <c:v>3.0096599999999998</c:v>
                </c:pt>
                <c:pt idx="7402">
                  <c:v>2.4785200000000001</c:v>
                </c:pt>
                <c:pt idx="7403">
                  <c:v>7.4339000000000004</c:v>
                </c:pt>
                <c:pt idx="7404">
                  <c:v>3.75936</c:v>
                </c:pt>
                <c:pt idx="7405">
                  <c:v>4.4897400000000003</c:v>
                </c:pt>
                <c:pt idx="7406">
                  <c:v>4.6983499999999996</c:v>
                </c:pt>
                <c:pt idx="7407">
                  <c:v>4.1639099999999996</c:v>
                </c:pt>
                <c:pt idx="7408">
                  <c:v>5.8984199999999998</c:v>
                </c:pt>
                <c:pt idx="7409">
                  <c:v>2.4951099999999999</c:v>
                </c:pt>
                <c:pt idx="7410">
                  <c:v>2.4532400000000001</c:v>
                </c:pt>
                <c:pt idx="7411">
                  <c:v>6.7418699999999996</c:v>
                </c:pt>
                <c:pt idx="7412">
                  <c:v>9.4041300000000003</c:v>
                </c:pt>
                <c:pt idx="7413">
                  <c:v>5.7863800000000003</c:v>
                </c:pt>
                <c:pt idx="7414">
                  <c:v>6.3447500000000003</c:v>
                </c:pt>
                <c:pt idx="7415">
                  <c:v>5.00319</c:v>
                </c:pt>
                <c:pt idx="7416">
                  <c:v>5.0018599999999998</c:v>
                </c:pt>
                <c:pt idx="7417">
                  <c:v>2.3545400000000001</c:v>
                </c:pt>
                <c:pt idx="7418">
                  <c:v>5.58819</c:v>
                </c:pt>
                <c:pt idx="7419">
                  <c:v>5.77834</c:v>
                </c:pt>
                <c:pt idx="7420">
                  <c:v>3.0773999999999999</c:v>
                </c:pt>
                <c:pt idx="7421">
                  <c:v>6.7359</c:v>
                </c:pt>
                <c:pt idx="7422">
                  <c:v>4.5844300000000002</c:v>
                </c:pt>
                <c:pt idx="7423">
                  <c:v>4.10243</c:v>
                </c:pt>
                <c:pt idx="7424">
                  <c:v>4.3609400000000003</c:v>
                </c:pt>
                <c:pt idx="7425">
                  <c:v>3.4575200000000001</c:v>
                </c:pt>
                <c:pt idx="7426">
                  <c:v>3.02989</c:v>
                </c:pt>
                <c:pt idx="7427">
                  <c:v>4.1730099999999997</c:v>
                </c:pt>
                <c:pt idx="7428">
                  <c:v>6.4347700000000003</c:v>
                </c:pt>
                <c:pt idx="7429">
                  <c:v>5.9225199999999996</c:v>
                </c:pt>
                <c:pt idx="7430">
                  <c:v>6.6050399999999998</c:v>
                </c:pt>
                <c:pt idx="7431">
                  <c:v>2.35975</c:v>
                </c:pt>
                <c:pt idx="7432">
                  <c:v>5.5749300000000002</c:v>
                </c:pt>
                <c:pt idx="7433">
                  <c:v>7.0412999999999997</c:v>
                </c:pt>
                <c:pt idx="7434">
                  <c:v>7.4347500000000002</c:v>
                </c:pt>
                <c:pt idx="7435">
                  <c:v>5.0613299999999999</c:v>
                </c:pt>
                <c:pt idx="7436">
                  <c:v>4.2569600000000003</c:v>
                </c:pt>
                <c:pt idx="7437">
                  <c:v>5.93818</c:v>
                </c:pt>
                <c:pt idx="7438">
                  <c:v>4.8232200000000001</c:v>
                </c:pt>
                <c:pt idx="7439">
                  <c:v>5.3342799999999997</c:v>
                </c:pt>
                <c:pt idx="7440">
                  <c:v>4.0153100000000004</c:v>
                </c:pt>
                <c:pt idx="7441">
                  <c:v>4.6627099999999997</c:v>
                </c:pt>
                <c:pt idx="7442">
                  <c:v>7.2437899999999997</c:v>
                </c:pt>
                <c:pt idx="7443">
                  <c:v>7.8585099999999999</c:v>
                </c:pt>
                <c:pt idx="7444">
                  <c:v>5.5555099999999999</c:v>
                </c:pt>
                <c:pt idx="7445">
                  <c:v>5.6022600000000002</c:v>
                </c:pt>
                <c:pt idx="7446">
                  <c:v>6.8025799999999998</c:v>
                </c:pt>
                <c:pt idx="7447">
                  <c:v>4.3786699999999996</c:v>
                </c:pt>
                <c:pt idx="7448">
                  <c:v>7.0529299999999999</c:v>
                </c:pt>
                <c:pt idx="7449">
                  <c:v>4.1825400000000004</c:v>
                </c:pt>
                <c:pt idx="7450">
                  <c:v>5.86782</c:v>
                </c:pt>
                <c:pt idx="7451">
                  <c:v>7.1385899999999998</c:v>
                </c:pt>
                <c:pt idx="7452">
                  <c:v>4.9094600000000002</c:v>
                </c:pt>
                <c:pt idx="7453">
                  <c:v>8.8171400000000002</c:v>
                </c:pt>
                <c:pt idx="7454">
                  <c:v>4.2549299999999999</c:v>
                </c:pt>
                <c:pt idx="7455">
                  <c:v>7.4637099999999998</c:v>
                </c:pt>
                <c:pt idx="7456">
                  <c:v>7.6186199999999999</c:v>
                </c:pt>
                <c:pt idx="7457">
                  <c:v>4.2398999999999996</c:v>
                </c:pt>
                <c:pt idx="7458">
                  <c:v>6.8183999999999996</c:v>
                </c:pt>
                <c:pt idx="7459">
                  <c:v>10.49812</c:v>
                </c:pt>
                <c:pt idx="7460">
                  <c:v>7.0816699999999999</c:v>
                </c:pt>
                <c:pt idx="7461">
                  <c:v>6.6425099999999997</c:v>
                </c:pt>
                <c:pt idx="7462">
                  <c:v>5.6817799999999998</c:v>
                </c:pt>
                <c:pt idx="7463">
                  <c:v>5.9750100000000002</c:v>
                </c:pt>
                <c:pt idx="7464">
                  <c:v>3.9992100000000002</c:v>
                </c:pt>
                <c:pt idx="7465">
                  <c:v>7.4372100000000003</c:v>
                </c:pt>
                <c:pt idx="7466">
                  <c:v>5.9236000000000004</c:v>
                </c:pt>
                <c:pt idx="7467">
                  <c:v>3.7292900000000002</c:v>
                </c:pt>
                <c:pt idx="7468">
                  <c:v>7.1096899999999996</c:v>
                </c:pt>
                <c:pt idx="7469">
                  <c:v>6.5028699999999997</c:v>
                </c:pt>
                <c:pt idx="7470">
                  <c:v>2.9094600000000002</c:v>
                </c:pt>
                <c:pt idx="7471">
                  <c:v>5.0589000000000004</c:v>
                </c:pt>
                <c:pt idx="7472">
                  <c:v>4.8070199999999996</c:v>
                </c:pt>
                <c:pt idx="7473">
                  <c:v>8.1100200000000005</c:v>
                </c:pt>
                <c:pt idx="7474">
                  <c:v>9.2067499999999995</c:v>
                </c:pt>
                <c:pt idx="7475">
                  <c:v>9.7588699999999999</c:v>
                </c:pt>
                <c:pt idx="7476">
                  <c:v>7.2347700000000001</c:v>
                </c:pt>
                <c:pt idx="7477">
                  <c:v>2.9525399999999999</c:v>
                </c:pt>
                <c:pt idx="7478">
                  <c:v>9.0913400000000006</c:v>
                </c:pt>
                <c:pt idx="7479">
                  <c:v>7.9922000000000004</c:v>
                </c:pt>
                <c:pt idx="7480">
                  <c:v>2.84016</c:v>
                </c:pt>
                <c:pt idx="7481">
                  <c:v>5.1338200000000001</c:v>
                </c:pt>
                <c:pt idx="7482">
                  <c:v>4.1429400000000003</c:v>
                </c:pt>
                <c:pt idx="7483">
                  <c:v>7.5063300000000002</c:v>
                </c:pt>
                <c:pt idx="7484">
                  <c:v>5.84429</c:v>
                </c:pt>
                <c:pt idx="7485">
                  <c:v>7.3845799999999997</c:v>
                </c:pt>
                <c:pt idx="7486">
                  <c:v>5.9841199999999999</c:v>
                </c:pt>
                <c:pt idx="7487">
                  <c:v>6.6154299999999999</c:v>
                </c:pt>
                <c:pt idx="7488">
                  <c:v>5.5960599999999996</c:v>
                </c:pt>
                <c:pt idx="7489">
                  <c:v>5.8208500000000001</c:v>
                </c:pt>
                <c:pt idx="7490">
                  <c:v>2.58325</c:v>
                </c:pt>
                <c:pt idx="7491">
                  <c:v>3.6679400000000002</c:v>
                </c:pt>
                <c:pt idx="7492">
                  <c:v>4.8023699999999998</c:v>
                </c:pt>
                <c:pt idx="7493">
                  <c:v>8.0243000000000002</c:v>
                </c:pt>
                <c:pt idx="7494">
                  <c:v>9.4475300000000004</c:v>
                </c:pt>
                <c:pt idx="7495">
                  <c:v>5.5911799999999996</c:v>
                </c:pt>
                <c:pt idx="7496">
                  <c:v>2.1616499999999998</c:v>
                </c:pt>
                <c:pt idx="7497">
                  <c:v>6.1154400000000004</c:v>
                </c:pt>
                <c:pt idx="7498">
                  <c:v>3.0802399999999999</c:v>
                </c:pt>
                <c:pt idx="7499">
                  <c:v>8.6701099999999993</c:v>
                </c:pt>
                <c:pt idx="7500">
                  <c:v>8.9427099999999999</c:v>
                </c:pt>
                <c:pt idx="7501">
                  <c:v>5.9124699999999999</c:v>
                </c:pt>
                <c:pt idx="7502">
                  <c:v>8.3049400000000002</c:v>
                </c:pt>
                <c:pt idx="7503">
                  <c:v>5.0705200000000001</c:v>
                </c:pt>
                <c:pt idx="7504">
                  <c:v>5.7768300000000004</c:v>
                </c:pt>
                <c:pt idx="7505">
                  <c:v>5.6228899999999999</c:v>
                </c:pt>
                <c:pt idx="7506">
                  <c:v>9.7560599999999997</c:v>
                </c:pt>
                <c:pt idx="7507">
                  <c:v>2.6376300000000001</c:v>
                </c:pt>
                <c:pt idx="7508">
                  <c:v>2.7960400000000001</c:v>
                </c:pt>
                <c:pt idx="7509">
                  <c:v>3.9599799999999998</c:v>
                </c:pt>
                <c:pt idx="7510">
                  <c:v>6.3397699999999997</c:v>
                </c:pt>
                <c:pt idx="7511">
                  <c:v>7.9210099999999999</c:v>
                </c:pt>
                <c:pt idx="7512">
                  <c:v>3.9938199999999999</c:v>
                </c:pt>
                <c:pt idx="7513">
                  <c:v>5.1001899999999996</c:v>
                </c:pt>
                <c:pt idx="7514">
                  <c:v>4.2986300000000002</c:v>
                </c:pt>
                <c:pt idx="7515">
                  <c:v>9.2447900000000001</c:v>
                </c:pt>
                <c:pt idx="7516">
                  <c:v>3.6157499999999998</c:v>
                </c:pt>
                <c:pt idx="7517">
                  <c:v>9.7649699999999999</c:v>
                </c:pt>
                <c:pt idx="7518">
                  <c:v>3.1951200000000002</c:v>
                </c:pt>
                <c:pt idx="7519">
                  <c:v>6.6579899999999999</c:v>
                </c:pt>
                <c:pt idx="7520">
                  <c:v>5.1719299999999997</c:v>
                </c:pt>
                <c:pt idx="7521">
                  <c:v>5.1896800000000001</c:v>
                </c:pt>
                <c:pt idx="7522">
                  <c:v>6.2791300000000003</c:v>
                </c:pt>
                <c:pt idx="7523">
                  <c:v>8.8832299999999993</c:v>
                </c:pt>
                <c:pt idx="7524">
                  <c:v>4.2313799999999997</c:v>
                </c:pt>
                <c:pt idx="7525">
                  <c:v>7.4672999999999998</c:v>
                </c:pt>
                <c:pt idx="7526">
                  <c:v>4.01898</c:v>
                </c:pt>
                <c:pt idx="7527">
                  <c:v>5.3490399999999996</c:v>
                </c:pt>
                <c:pt idx="7528">
                  <c:v>6.7595900000000002</c:v>
                </c:pt>
                <c:pt idx="7529">
                  <c:v>7.3067799999999998</c:v>
                </c:pt>
                <c:pt idx="7530">
                  <c:v>4.4231699999999998</c:v>
                </c:pt>
                <c:pt idx="7531">
                  <c:v>7.7536199999999997</c:v>
                </c:pt>
                <c:pt idx="7532">
                  <c:v>7.5627700000000004</c:v>
                </c:pt>
                <c:pt idx="7533">
                  <c:v>6.9155600000000002</c:v>
                </c:pt>
                <c:pt idx="7534">
                  <c:v>8.4615500000000008</c:v>
                </c:pt>
                <c:pt idx="7535">
                  <c:v>7.6417000000000002</c:v>
                </c:pt>
                <c:pt idx="7536">
                  <c:v>11.74761</c:v>
                </c:pt>
                <c:pt idx="7537">
                  <c:v>2.8931</c:v>
                </c:pt>
                <c:pt idx="7538">
                  <c:v>6.4951699999999999</c:v>
                </c:pt>
                <c:pt idx="7539">
                  <c:v>5.7292899999999998</c:v>
                </c:pt>
                <c:pt idx="7540">
                  <c:v>4.5521799999999999</c:v>
                </c:pt>
                <c:pt idx="7541">
                  <c:v>5.7362299999999999</c:v>
                </c:pt>
                <c:pt idx="7542">
                  <c:v>3.47235</c:v>
                </c:pt>
                <c:pt idx="7543">
                  <c:v>4.48543</c:v>
                </c:pt>
                <c:pt idx="7544">
                  <c:v>4.6170600000000004</c:v>
                </c:pt>
                <c:pt idx="7545">
                  <c:v>2.7811499999999998</c:v>
                </c:pt>
                <c:pt idx="7546">
                  <c:v>5.8041900000000002</c:v>
                </c:pt>
                <c:pt idx="7547">
                  <c:v>3.7285699999999999</c:v>
                </c:pt>
                <c:pt idx="7548">
                  <c:v>4.09483</c:v>
                </c:pt>
                <c:pt idx="7549">
                  <c:v>3.8031100000000002</c:v>
                </c:pt>
                <c:pt idx="7550">
                  <c:v>2.34402</c:v>
                </c:pt>
                <c:pt idx="7551">
                  <c:v>4.0088100000000004</c:v>
                </c:pt>
                <c:pt idx="7552">
                  <c:v>5.7852800000000002</c:v>
                </c:pt>
                <c:pt idx="7553">
                  <c:v>6.5919299999999996</c:v>
                </c:pt>
                <c:pt idx="7554">
                  <c:v>7.7987900000000003</c:v>
                </c:pt>
                <c:pt idx="7555">
                  <c:v>7.9260000000000002</c:v>
                </c:pt>
                <c:pt idx="7556">
                  <c:v>9.5727200000000003</c:v>
                </c:pt>
                <c:pt idx="7557">
                  <c:v>7.9788699999999997</c:v>
                </c:pt>
                <c:pt idx="7558">
                  <c:v>3.72912</c:v>
                </c:pt>
                <c:pt idx="7559">
                  <c:v>3.0817000000000001</c:v>
                </c:pt>
                <c:pt idx="7560">
                  <c:v>5.8975400000000002</c:v>
                </c:pt>
                <c:pt idx="7561">
                  <c:v>6.8999600000000001</c:v>
                </c:pt>
                <c:pt idx="7562">
                  <c:v>7.1035000000000004</c:v>
                </c:pt>
                <c:pt idx="7563">
                  <c:v>3.7188300000000001</c:v>
                </c:pt>
                <c:pt idx="7564">
                  <c:v>7.61374</c:v>
                </c:pt>
                <c:pt idx="7565">
                  <c:v>4.6486200000000002</c:v>
                </c:pt>
                <c:pt idx="7566">
                  <c:v>5.9962299999999997</c:v>
                </c:pt>
                <c:pt idx="7567">
                  <c:v>4.5150600000000001</c:v>
                </c:pt>
                <c:pt idx="7568">
                  <c:v>4.9492799999999999</c:v>
                </c:pt>
                <c:pt idx="7569">
                  <c:v>3.7707299999999999</c:v>
                </c:pt>
                <c:pt idx="7570">
                  <c:v>8.3111899999999999</c:v>
                </c:pt>
                <c:pt idx="7571">
                  <c:v>5.6147400000000003</c:v>
                </c:pt>
                <c:pt idx="7572">
                  <c:v>5.0151399999999997</c:v>
                </c:pt>
                <c:pt idx="7573">
                  <c:v>7.0849599999999997</c:v>
                </c:pt>
                <c:pt idx="7574">
                  <c:v>7.90937</c:v>
                </c:pt>
                <c:pt idx="7575">
                  <c:v>9.3599700000000006</c:v>
                </c:pt>
                <c:pt idx="7576">
                  <c:v>3.24966</c:v>
                </c:pt>
                <c:pt idx="7577">
                  <c:v>6.0082800000000001</c:v>
                </c:pt>
                <c:pt idx="7578">
                  <c:v>6.9938900000000004</c:v>
                </c:pt>
                <c:pt idx="7579">
                  <c:v>10.133699999999999</c:v>
                </c:pt>
                <c:pt idx="7580">
                  <c:v>5.1588200000000004</c:v>
                </c:pt>
                <c:pt idx="7581">
                  <c:v>6.0983200000000002</c:v>
                </c:pt>
                <c:pt idx="7582">
                  <c:v>6.76173</c:v>
                </c:pt>
                <c:pt idx="7583">
                  <c:v>9.02759</c:v>
                </c:pt>
                <c:pt idx="7584">
                  <c:v>4.9432099999999997</c:v>
                </c:pt>
                <c:pt idx="7585">
                  <c:v>6.1228600000000002</c:v>
                </c:pt>
                <c:pt idx="7586">
                  <c:v>2.14479</c:v>
                </c:pt>
                <c:pt idx="7587">
                  <c:v>4.6324699999999996</c:v>
                </c:pt>
                <c:pt idx="7588">
                  <c:v>6.6482999999999999</c:v>
                </c:pt>
                <c:pt idx="7589">
                  <c:v>7.19008</c:v>
                </c:pt>
                <c:pt idx="7590">
                  <c:v>8.9970400000000001</c:v>
                </c:pt>
                <c:pt idx="7591">
                  <c:v>3.7975699999999999</c:v>
                </c:pt>
                <c:pt idx="7592">
                  <c:v>10.93177</c:v>
                </c:pt>
                <c:pt idx="7593">
                  <c:v>7.0660400000000001</c:v>
                </c:pt>
                <c:pt idx="7594">
                  <c:v>7.3726599999999998</c:v>
                </c:pt>
                <c:pt idx="7595">
                  <c:v>8.7874300000000005</c:v>
                </c:pt>
                <c:pt idx="7596">
                  <c:v>7.4336700000000002</c:v>
                </c:pt>
                <c:pt idx="7597">
                  <c:v>7.9183199999999996</c:v>
                </c:pt>
                <c:pt idx="7598">
                  <c:v>6.60459</c:v>
                </c:pt>
                <c:pt idx="7599">
                  <c:v>5.6493599999999997</c:v>
                </c:pt>
                <c:pt idx="7600">
                  <c:v>7.99939</c:v>
                </c:pt>
                <c:pt idx="7601">
                  <c:v>3.5134799999999999</c:v>
                </c:pt>
                <c:pt idx="7602">
                  <c:v>4.7592100000000004</c:v>
                </c:pt>
                <c:pt idx="7603">
                  <c:v>7.9911899999999996</c:v>
                </c:pt>
                <c:pt idx="7604">
                  <c:v>4.9318799999999996</c:v>
                </c:pt>
                <c:pt idx="7605">
                  <c:v>3.9367800000000002</c:v>
                </c:pt>
                <c:pt idx="7606">
                  <c:v>7.0213400000000004</c:v>
                </c:pt>
                <c:pt idx="7607">
                  <c:v>2.2156600000000002</c:v>
                </c:pt>
                <c:pt idx="7608">
                  <c:v>5.1773999999999996</c:v>
                </c:pt>
                <c:pt idx="7609">
                  <c:v>2.1413000000000002</c:v>
                </c:pt>
                <c:pt idx="7610">
                  <c:v>8.54847</c:v>
                </c:pt>
                <c:pt idx="7611">
                  <c:v>8.5635899999999996</c:v>
                </c:pt>
                <c:pt idx="7612">
                  <c:v>3.2996699999999999</c:v>
                </c:pt>
                <c:pt idx="7613">
                  <c:v>6.0938499999999998</c:v>
                </c:pt>
                <c:pt idx="7614">
                  <c:v>6.3376000000000001</c:v>
                </c:pt>
                <c:pt idx="7615">
                  <c:v>7.8682699999999999</c:v>
                </c:pt>
                <c:pt idx="7616">
                  <c:v>4.7840100000000003</c:v>
                </c:pt>
                <c:pt idx="7617">
                  <c:v>5.4748900000000003</c:v>
                </c:pt>
                <c:pt idx="7618">
                  <c:v>1.9254899999999999</c:v>
                </c:pt>
                <c:pt idx="7619">
                  <c:v>2.8379699999999999</c:v>
                </c:pt>
                <c:pt idx="7620">
                  <c:v>8.0055599999999991</c:v>
                </c:pt>
                <c:pt idx="7621">
                  <c:v>6.5332600000000003</c:v>
                </c:pt>
                <c:pt idx="7622">
                  <c:v>7.2945799999999998</c:v>
                </c:pt>
                <c:pt idx="7623">
                  <c:v>5.2629999999999999</c:v>
                </c:pt>
                <c:pt idx="7624">
                  <c:v>3.0413199999999998</c:v>
                </c:pt>
                <c:pt idx="7625">
                  <c:v>2.9482499999999998</c:v>
                </c:pt>
                <c:pt idx="7626">
                  <c:v>5.0996199999999998</c:v>
                </c:pt>
                <c:pt idx="7627">
                  <c:v>5.8478599999999998</c:v>
                </c:pt>
                <c:pt idx="7628">
                  <c:v>3.4651000000000001</c:v>
                </c:pt>
                <c:pt idx="7629">
                  <c:v>7.2610799999999998</c:v>
                </c:pt>
                <c:pt idx="7630">
                  <c:v>9.19862</c:v>
                </c:pt>
                <c:pt idx="7631">
                  <c:v>6.0046299999999997</c:v>
                </c:pt>
                <c:pt idx="7632">
                  <c:v>7.54941</c:v>
                </c:pt>
                <c:pt idx="7633">
                  <c:v>3.8286600000000002</c:v>
                </c:pt>
                <c:pt idx="7634">
                  <c:v>5.1302899999999996</c:v>
                </c:pt>
                <c:pt idx="7635">
                  <c:v>5.4189400000000001</c:v>
                </c:pt>
                <c:pt idx="7636">
                  <c:v>5.7693099999999999</c:v>
                </c:pt>
                <c:pt idx="7637">
                  <c:v>3.5134799999999999</c:v>
                </c:pt>
                <c:pt idx="7638">
                  <c:v>7.2306400000000002</c:v>
                </c:pt>
                <c:pt idx="7639">
                  <c:v>6.2825199999999999</c:v>
                </c:pt>
                <c:pt idx="7640">
                  <c:v>9.2245699999999999</c:v>
                </c:pt>
                <c:pt idx="7641">
                  <c:v>5.2187000000000001</c:v>
                </c:pt>
                <c:pt idx="7642">
                  <c:v>3.8520300000000001</c:v>
                </c:pt>
                <c:pt idx="7643">
                  <c:v>5.7362299999999999</c:v>
                </c:pt>
                <c:pt idx="7644">
                  <c:v>6.48353</c:v>
                </c:pt>
                <c:pt idx="7645">
                  <c:v>4.0608399999999998</c:v>
                </c:pt>
                <c:pt idx="7646">
                  <c:v>6.4654100000000003</c:v>
                </c:pt>
                <c:pt idx="7647">
                  <c:v>7.1813099999999999</c:v>
                </c:pt>
                <c:pt idx="7648">
                  <c:v>6.3088899999999999</c:v>
                </c:pt>
                <c:pt idx="7649">
                  <c:v>5.6632800000000003</c:v>
                </c:pt>
                <c:pt idx="7650">
                  <c:v>7.5819200000000002</c:v>
                </c:pt>
                <c:pt idx="7651">
                  <c:v>6.0907499999999999</c:v>
                </c:pt>
                <c:pt idx="7652">
                  <c:v>8.8451000000000004</c:v>
                </c:pt>
                <c:pt idx="7653">
                  <c:v>6.5648499999999999</c:v>
                </c:pt>
                <c:pt idx="7654">
                  <c:v>4.0548400000000004</c:v>
                </c:pt>
                <c:pt idx="7655">
                  <c:v>4.8785499999999997</c:v>
                </c:pt>
                <c:pt idx="7656">
                  <c:v>5.2592600000000003</c:v>
                </c:pt>
                <c:pt idx="7657">
                  <c:v>8.1727600000000002</c:v>
                </c:pt>
                <c:pt idx="7658">
                  <c:v>7.7376500000000004</c:v>
                </c:pt>
                <c:pt idx="7659">
                  <c:v>4.2585600000000001</c:v>
                </c:pt>
                <c:pt idx="7660">
                  <c:v>5.6413700000000002</c:v>
                </c:pt>
                <c:pt idx="7661">
                  <c:v>3.7322799999999998</c:v>
                </c:pt>
                <c:pt idx="7662">
                  <c:v>6.5907099999999996</c:v>
                </c:pt>
                <c:pt idx="7663">
                  <c:v>4.1411300000000004</c:v>
                </c:pt>
                <c:pt idx="7664">
                  <c:v>6.6971600000000002</c:v>
                </c:pt>
                <c:pt idx="7665">
                  <c:v>3.85473</c:v>
                </c:pt>
                <c:pt idx="7666">
                  <c:v>7.6204400000000003</c:v>
                </c:pt>
                <c:pt idx="7667">
                  <c:v>7.3978200000000003</c:v>
                </c:pt>
                <c:pt idx="7668">
                  <c:v>7.2868899999999996</c:v>
                </c:pt>
                <c:pt idx="7669">
                  <c:v>4.1394599999999997</c:v>
                </c:pt>
                <c:pt idx="7670">
                  <c:v>6.7575700000000003</c:v>
                </c:pt>
                <c:pt idx="7671">
                  <c:v>5.8752599999999999</c:v>
                </c:pt>
                <c:pt idx="7672">
                  <c:v>6.9431500000000002</c:v>
                </c:pt>
                <c:pt idx="7673">
                  <c:v>2.4171200000000002</c:v>
                </c:pt>
                <c:pt idx="7674">
                  <c:v>2.4171200000000002</c:v>
                </c:pt>
                <c:pt idx="7675">
                  <c:v>5.3218500000000004</c:v>
                </c:pt>
                <c:pt idx="7676">
                  <c:v>2.9140799999999998</c:v>
                </c:pt>
                <c:pt idx="7677">
                  <c:v>4.9899300000000002</c:v>
                </c:pt>
                <c:pt idx="7678">
                  <c:v>6.5015299999999998</c:v>
                </c:pt>
                <c:pt idx="7679">
                  <c:v>8.1998200000000008</c:v>
                </c:pt>
                <c:pt idx="7680">
                  <c:v>9.4545899999999996</c:v>
                </c:pt>
                <c:pt idx="7681">
                  <c:v>3.5878100000000002</c:v>
                </c:pt>
                <c:pt idx="7682">
                  <c:v>8.1122200000000007</c:v>
                </c:pt>
                <c:pt idx="7683">
                  <c:v>6.7914500000000002</c:v>
                </c:pt>
                <c:pt idx="7684">
                  <c:v>3.4589400000000001</c:v>
                </c:pt>
                <c:pt idx="7685">
                  <c:v>4.9535999999999998</c:v>
                </c:pt>
                <c:pt idx="7686">
                  <c:v>7.8340100000000001</c:v>
                </c:pt>
                <c:pt idx="7687">
                  <c:v>2.2261500000000001</c:v>
                </c:pt>
                <c:pt idx="7688">
                  <c:v>5.08751</c:v>
                </c:pt>
                <c:pt idx="7689">
                  <c:v>2.2545199999999999</c:v>
                </c:pt>
                <c:pt idx="7690">
                  <c:v>7.93093</c:v>
                </c:pt>
                <c:pt idx="7691">
                  <c:v>7.9659899999999997</c:v>
                </c:pt>
                <c:pt idx="7692">
                  <c:v>6.5662599999999998</c:v>
                </c:pt>
                <c:pt idx="7693">
                  <c:v>4.84945</c:v>
                </c:pt>
                <c:pt idx="7694">
                  <c:v>6.8487499999999999</c:v>
                </c:pt>
                <c:pt idx="7695">
                  <c:v>5.5898099999999999</c:v>
                </c:pt>
                <c:pt idx="7696">
                  <c:v>6.8610800000000003</c:v>
                </c:pt>
                <c:pt idx="7697">
                  <c:v>9.1305399999999999</c:v>
                </c:pt>
                <c:pt idx="7698">
                  <c:v>6.4218500000000001</c:v>
                </c:pt>
                <c:pt idx="7699">
                  <c:v>9.6795600000000004</c:v>
                </c:pt>
                <c:pt idx="7700">
                  <c:v>9.3485499999999995</c:v>
                </c:pt>
                <c:pt idx="7701">
                  <c:v>5.5618100000000004</c:v>
                </c:pt>
                <c:pt idx="7702">
                  <c:v>6.7169999999999996</c:v>
                </c:pt>
                <c:pt idx="7703">
                  <c:v>6.6799200000000001</c:v>
                </c:pt>
                <c:pt idx="7704">
                  <c:v>2.68147</c:v>
                </c:pt>
                <c:pt idx="7705">
                  <c:v>3.8742000000000001</c:v>
                </c:pt>
                <c:pt idx="7706">
                  <c:v>5.1442100000000002</c:v>
                </c:pt>
                <c:pt idx="7707">
                  <c:v>4.0639799999999999</c:v>
                </c:pt>
                <c:pt idx="7708">
                  <c:v>5.1081000000000003</c:v>
                </c:pt>
                <c:pt idx="7709">
                  <c:v>3.1563699999999999</c:v>
                </c:pt>
                <c:pt idx="7710">
                  <c:v>2.5259399999999999</c:v>
                </c:pt>
                <c:pt idx="7711">
                  <c:v>3.0819399999999999</c:v>
                </c:pt>
                <c:pt idx="7712">
                  <c:v>2.9679700000000002</c:v>
                </c:pt>
                <c:pt idx="7713">
                  <c:v>2.3754</c:v>
                </c:pt>
                <c:pt idx="7714">
                  <c:v>8.35867</c:v>
                </c:pt>
                <c:pt idx="7715">
                  <c:v>4.4085900000000002</c:v>
                </c:pt>
                <c:pt idx="7716">
                  <c:v>5.1093500000000001</c:v>
                </c:pt>
                <c:pt idx="7717">
                  <c:v>3.35501</c:v>
                </c:pt>
                <c:pt idx="7718">
                  <c:v>10.138540000000001</c:v>
                </c:pt>
                <c:pt idx="7719">
                  <c:v>4.2738899999999997</c:v>
                </c:pt>
                <c:pt idx="7720">
                  <c:v>6.75373</c:v>
                </c:pt>
                <c:pt idx="7721">
                  <c:v>8.5304400000000005</c:v>
                </c:pt>
                <c:pt idx="7722">
                  <c:v>3.64255</c:v>
                </c:pt>
                <c:pt idx="7723">
                  <c:v>5.6908500000000002</c:v>
                </c:pt>
                <c:pt idx="7724">
                  <c:v>5.2457599999999998</c:v>
                </c:pt>
                <c:pt idx="7725">
                  <c:v>6.9860600000000002</c:v>
                </c:pt>
                <c:pt idx="7726">
                  <c:v>7.8528099999999998</c:v>
                </c:pt>
                <c:pt idx="7727">
                  <c:v>6.3715400000000004</c:v>
                </c:pt>
                <c:pt idx="7728">
                  <c:v>4.7918000000000003</c:v>
                </c:pt>
                <c:pt idx="7729">
                  <c:v>5.6949899999999998</c:v>
                </c:pt>
                <c:pt idx="7730">
                  <c:v>7.7828299999999997</c:v>
                </c:pt>
                <c:pt idx="7731">
                  <c:v>3.0817000000000001</c:v>
                </c:pt>
                <c:pt idx="7732">
                  <c:v>2.4161100000000002</c:v>
                </c:pt>
                <c:pt idx="7733">
                  <c:v>3.7884099999999998</c:v>
                </c:pt>
                <c:pt idx="7734">
                  <c:v>5.0137999999999998</c:v>
                </c:pt>
                <c:pt idx="7735">
                  <c:v>4.0229900000000001</c:v>
                </c:pt>
                <c:pt idx="7736">
                  <c:v>7.2557400000000003</c:v>
                </c:pt>
                <c:pt idx="7737">
                  <c:v>8.0675699999999999</c:v>
                </c:pt>
                <c:pt idx="7738">
                  <c:v>7.5363100000000003</c:v>
                </c:pt>
                <c:pt idx="7739">
                  <c:v>2.76315</c:v>
                </c:pt>
                <c:pt idx="7740">
                  <c:v>2.6814399999999998</c:v>
                </c:pt>
                <c:pt idx="7741">
                  <c:v>3.9291700000000001</c:v>
                </c:pt>
                <c:pt idx="7742">
                  <c:v>3.5134799999999999</c:v>
                </c:pt>
                <c:pt idx="7743">
                  <c:v>6.9059900000000001</c:v>
                </c:pt>
                <c:pt idx="7744">
                  <c:v>3.6611899999999999</c:v>
                </c:pt>
                <c:pt idx="7745">
                  <c:v>6.9226200000000002</c:v>
                </c:pt>
                <c:pt idx="7746">
                  <c:v>2.9994399999999999</c:v>
                </c:pt>
                <c:pt idx="7747">
                  <c:v>4.8159700000000001</c:v>
                </c:pt>
                <c:pt idx="7748">
                  <c:v>3.3929</c:v>
                </c:pt>
                <c:pt idx="7749">
                  <c:v>6.1139400000000004</c:v>
                </c:pt>
                <c:pt idx="7750">
                  <c:v>8.6028000000000002</c:v>
                </c:pt>
                <c:pt idx="7751">
                  <c:v>4.2574800000000002</c:v>
                </c:pt>
                <c:pt idx="7752">
                  <c:v>10.870660000000001</c:v>
                </c:pt>
                <c:pt idx="7753">
                  <c:v>3.3016800000000002</c:v>
                </c:pt>
                <c:pt idx="7754">
                  <c:v>8.3274100000000004</c:v>
                </c:pt>
                <c:pt idx="7755">
                  <c:v>6.1391999999999998</c:v>
                </c:pt>
                <c:pt idx="7756">
                  <c:v>6.6331800000000003</c:v>
                </c:pt>
                <c:pt idx="7757">
                  <c:v>6.9246800000000004</c:v>
                </c:pt>
                <c:pt idx="7758">
                  <c:v>8.0454899999999991</c:v>
                </c:pt>
                <c:pt idx="7759">
                  <c:v>5.4572200000000004</c:v>
                </c:pt>
                <c:pt idx="7760">
                  <c:v>3.5925099999999999</c:v>
                </c:pt>
                <c:pt idx="7761">
                  <c:v>4.4758599999999999</c:v>
                </c:pt>
                <c:pt idx="7762">
                  <c:v>5.0170199999999996</c:v>
                </c:pt>
                <c:pt idx="7763">
                  <c:v>7.09232</c:v>
                </c:pt>
                <c:pt idx="7764">
                  <c:v>2.6117400000000002</c:v>
                </c:pt>
                <c:pt idx="7765">
                  <c:v>2.9679700000000002</c:v>
                </c:pt>
                <c:pt idx="7766">
                  <c:v>3.6859199999999999</c:v>
                </c:pt>
                <c:pt idx="7767">
                  <c:v>2.9733700000000001</c:v>
                </c:pt>
                <c:pt idx="7768">
                  <c:v>2.7875000000000001</c:v>
                </c:pt>
                <c:pt idx="7769">
                  <c:v>2.18546</c:v>
                </c:pt>
                <c:pt idx="7770">
                  <c:v>6.0687899999999999</c:v>
                </c:pt>
                <c:pt idx="7771">
                  <c:v>7.36639</c:v>
                </c:pt>
                <c:pt idx="7772">
                  <c:v>5.0526900000000001</c:v>
                </c:pt>
                <c:pt idx="7773">
                  <c:v>3.9710999999999999</c:v>
                </c:pt>
                <c:pt idx="7774">
                  <c:v>3.59551</c:v>
                </c:pt>
                <c:pt idx="7775">
                  <c:v>2.8938999999999999</c:v>
                </c:pt>
                <c:pt idx="7776">
                  <c:v>2.01633</c:v>
                </c:pt>
                <c:pt idx="7777">
                  <c:v>8.2978500000000004</c:v>
                </c:pt>
                <c:pt idx="7778">
                  <c:v>6.0631000000000004</c:v>
                </c:pt>
                <c:pt idx="7779">
                  <c:v>8.2351600000000005</c:v>
                </c:pt>
                <c:pt idx="7780">
                  <c:v>5.00197</c:v>
                </c:pt>
                <c:pt idx="7781">
                  <c:v>8.2563800000000001</c:v>
                </c:pt>
                <c:pt idx="7782">
                  <c:v>4.5506099999999998</c:v>
                </c:pt>
                <c:pt idx="7783">
                  <c:v>4.5871599999999999</c:v>
                </c:pt>
                <c:pt idx="7784">
                  <c:v>3.4216099999999998</c:v>
                </c:pt>
                <c:pt idx="7785">
                  <c:v>5.1397899999999996</c:v>
                </c:pt>
                <c:pt idx="7786">
                  <c:v>2.0464799999999999</c:v>
                </c:pt>
                <c:pt idx="7787">
                  <c:v>4.6507399999999999</c:v>
                </c:pt>
                <c:pt idx="7788">
                  <c:v>2.3675999999999999</c:v>
                </c:pt>
                <c:pt idx="7789">
                  <c:v>2.8640500000000002</c:v>
                </c:pt>
                <c:pt idx="7790">
                  <c:v>2.7219899999999999</c:v>
                </c:pt>
                <c:pt idx="7791">
                  <c:v>1.99793</c:v>
                </c:pt>
                <c:pt idx="7792">
                  <c:v>2.7156799999999999</c:v>
                </c:pt>
                <c:pt idx="7793">
                  <c:v>5.6073199999999996</c:v>
                </c:pt>
                <c:pt idx="7794">
                  <c:v>4.6956499999999997</c:v>
                </c:pt>
                <c:pt idx="7795">
                  <c:v>7.7638999999999996</c:v>
                </c:pt>
                <c:pt idx="7796">
                  <c:v>4.6729399999999996</c:v>
                </c:pt>
                <c:pt idx="7797">
                  <c:v>4.1999199999999997</c:v>
                </c:pt>
                <c:pt idx="7798">
                  <c:v>8.7282299999999999</c:v>
                </c:pt>
                <c:pt idx="7799">
                  <c:v>6.2224899999999996</c:v>
                </c:pt>
                <c:pt idx="7800">
                  <c:v>7.10968</c:v>
                </c:pt>
                <c:pt idx="7801">
                  <c:v>5.9785399999999997</c:v>
                </c:pt>
                <c:pt idx="7802">
                  <c:v>5.3164999999999996</c:v>
                </c:pt>
                <c:pt idx="7803">
                  <c:v>5.4617800000000001</c:v>
                </c:pt>
                <c:pt idx="7804">
                  <c:v>5.1226200000000004</c:v>
                </c:pt>
                <c:pt idx="7805">
                  <c:v>7.4182399999999999</c:v>
                </c:pt>
                <c:pt idx="7806">
                  <c:v>7.6594300000000004</c:v>
                </c:pt>
                <c:pt idx="7807">
                  <c:v>5.6336500000000003</c:v>
                </c:pt>
                <c:pt idx="7808">
                  <c:v>3.4115600000000001</c:v>
                </c:pt>
                <c:pt idx="7809">
                  <c:v>4.02468</c:v>
                </c:pt>
                <c:pt idx="7810">
                  <c:v>2.7963900000000002</c:v>
                </c:pt>
                <c:pt idx="7811">
                  <c:v>3.3131900000000001</c:v>
                </c:pt>
                <c:pt idx="7812">
                  <c:v>3.2395800000000001</c:v>
                </c:pt>
                <c:pt idx="7813">
                  <c:v>4.4831700000000003</c:v>
                </c:pt>
                <c:pt idx="7814">
                  <c:v>3.6606100000000001</c:v>
                </c:pt>
                <c:pt idx="7815">
                  <c:v>3.2365900000000001</c:v>
                </c:pt>
                <c:pt idx="7816">
                  <c:v>5.6062500000000002</c:v>
                </c:pt>
                <c:pt idx="7817">
                  <c:v>4.8228200000000001</c:v>
                </c:pt>
                <c:pt idx="7818">
                  <c:v>6.9053599999999999</c:v>
                </c:pt>
                <c:pt idx="7819">
                  <c:v>7.3651299999999997</c:v>
                </c:pt>
                <c:pt idx="7820">
                  <c:v>7.1564500000000004</c:v>
                </c:pt>
                <c:pt idx="7821">
                  <c:v>7.2436999999999996</c:v>
                </c:pt>
                <c:pt idx="7822">
                  <c:v>5.2958600000000002</c:v>
                </c:pt>
                <c:pt idx="7823">
                  <c:v>3.3955299999999999</c:v>
                </c:pt>
                <c:pt idx="7824">
                  <c:v>4.8609</c:v>
                </c:pt>
                <c:pt idx="7825">
                  <c:v>5.4449500000000004</c:v>
                </c:pt>
                <c:pt idx="7826">
                  <c:v>3.4411999999999998</c:v>
                </c:pt>
                <c:pt idx="7827">
                  <c:v>3.0817000000000001</c:v>
                </c:pt>
                <c:pt idx="7828">
                  <c:v>8.2209800000000008</c:v>
                </c:pt>
                <c:pt idx="7829">
                  <c:v>4.4546400000000004</c:v>
                </c:pt>
                <c:pt idx="7830">
                  <c:v>7.4210399999999996</c:v>
                </c:pt>
                <c:pt idx="7831">
                  <c:v>3.8455599999999999</c:v>
                </c:pt>
                <c:pt idx="7832">
                  <c:v>2.8798900000000001</c:v>
                </c:pt>
                <c:pt idx="7833">
                  <c:v>5.3810700000000002</c:v>
                </c:pt>
                <c:pt idx="7834">
                  <c:v>7.9240300000000001</c:v>
                </c:pt>
                <c:pt idx="7835">
                  <c:v>8.1679399999999998</c:v>
                </c:pt>
                <c:pt idx="7836">
                  <c:v>5.3891600000000004</c:v>
                </c:pt>
                <c:pt idx="7837">
                  <c:v>6.57064</c:v>
                </c:pt>
                <c:pt idx="7838">
                  <c:v>5.40137</c:v>
                </c:pt>
                <c:pt idx="7839">
                  <c:v>7.3111100000000002</c:v>
                </c:pt>
                <c:pt idx="7840">
                  <c:v>7.3095299999999996</c:v>
                </c:pt>
                <c:pt idx="7841">
                  <c:v>7.7498300000000002</c:v>
                </c:pt>
                <c:pt idx="7842">
                  <c:v>6.8108599999999999</c:v>
                </c:pt>
                <c:pt idx="7843">
                  <c:v>7.2576900000000002</c:v>
                </c:pt>
                <c:pt idx="7844">
                  <c:v>7.1465399999999999</c:v>
                </c:pt>
                <c:pt idx="7845">
                  <c:v>6.8183299999999996</c:v>
                </c:pt>
                <c:pt idx="7846">
                  <c:v>6.39907</c:v>
                </c:pt>
                <c:pt idx="7847">
                  <c:v>6.29148</c:v>
                </c:pt>
                <c:pt idx="7848">
                  <c:v>5.7453099999999999</c:v>
                </c:pt>
                <c:pt idx="7849">
                  <c:v>7.5879200000000004</c:v>
                </c:pt>
                <c:pt idx="7850">
                  <c:v>6.68424</c:v>
                </c:pt>
                <c:pt idx="7851">
                  <c:v>2.4454699999999998</c:v>
                </c:pt>
                <c:pt idx="7852">
                  <c:v>2.7219899999999999</c:v>
                </c:pt>
                <c:pt idx="7853">
                  <c:v>6.4733999999999998</c:v>
                </c:pt>
                <c:pt idx="7854">
                  <c:v>7.0168999999999997</c:v>
                </c:pt>
                <c:pt idx="7855">
                  <c:v>9.3925599999999996</c:v>
                </c:pt>
                <c:pt idx="7856">
                  <c:v>6.3651900000000001</c:v>
                </c:pt>
                <c:pt idx="7857">
                  <c:v>4.0628000000000002</c:v>
                </c:pt>
                <c:pt idx="7858">
                  <c:v>7.3117200000000002</c:v>
                </c:pt>
                <c:pt idx="7859">
                  <c:v>8.7566500000000005</c:v>
                </c:pt>
                <c:pt idx="7860">
                  <c:v>6.7423700000000002</c:v>
                </c:pt>
                <c:pt idx="7861">
                  <c:v>6.4166100000000004</c:v>
                </c:pt>
                <c:pt idx="7862">
                  <c:v>3.99132</c:v>
                </c:pt>
                <c:pt idx="7863">
                  <c:v>5.0570500000000003</c:v>
                </c:pt>
                <c:pt idx="7864">
                  <c:v>6.0628700000000002</c:v>
                </c:pt>
                <c:pt idx="7865">
                  <c:v>5.5515400000000001</c:v>
                </c:pt>
                <c:pt idx="7866">
                  <c:v>7.1774899999999997</c:v>
                </c:pt>
                <c:pt idx="7867">
                  <c:v>9.6837900000000001</c:v>
                </c:pt>
                <c:pt idx="7868">
                  <c:v>4.2970899999999999</c:v>
                </c:pt>
                <c:pt idx="7869">
                  <c:v>2.6166200000000002</c:v>
                </c:pt>
                <c:pt idx="7870">
                  <c:v>4.4625399999999997</c:v>
                </c:pt>
                <c:pt idx="7871">
                  <c:v>2.7793800000000002</c:v>
                </c:pt>
                <c:pt idx="7872">
                  <c:v>2.8944399999999999</c:v>
                </c:pt>
                <c:pt idx="7873">
                  <c:v>4.9274199999999997</c:v>
                </c:pt>
                <c:pt idx="7874">
                  <c:v>2.1994799999999999</c:v>
                </c:pt>
                <c:pt idx="7875">
                  <c:v>3.6953999999999998</c:v>
                </c:pt>
                <c:pt idx="7876">
                  <c:v>6.6526800000000001</c:v>
                </c:pt>
                <c:pt idx="7877">
                  <c:v>8.7674900000000004</c:v>
                </c:pt>
                <c:pt idx="7878">
                  <c:v>2.1821600000000001</c:v>
                </c:pt>
                <c:pt idx="7879">
                  <c:v>7.7509600000000001</c:v>
                </c:pt>
                <c:pt idx="7880">
                  <c:v>4.0539899999999998</c:v>
                </c:pt>
                <c:pt idx="7881">
                  <c:v>6.3747699999999998</c:v>
                </c:pt>
                <c:pt idx="7882">
                  <c:v>5.8011999999999997</c:v>
                </c:pt>
                <c:pt idx="7883">
                  <c:v>3.6705899999999998</c:v>
                </c:pt>
                <c:pt idx="7884">
                  <c:v>5.4487399999999999</c:v>
                </c:pt>
                <c:pt idx="7885">
                  <c:v>6.7702799999999996</c:v>
                </c:pt>
                <c:pt idx="7886">
                  <c:v>5.0295300000000003</c:v>
                </c:pt>
                <c:pt idx="7887">
                  <c:v>7.63748</c:v>
                </c:pt>
                <c:pt idx="7888">
                  <c:v>8.5886399999999998</c:v>
                </c:pt>
                <c:pt idx="7889">
                  <c:v>7.2717499999999999</c:v>
                </c:pt>
                <c:pt idx="7890">
                  <c:v>7.5708500000000001</c:v>
                </c:pt>
                <c:pt idx="7891">
                  <c:v>2.57917</c:v>
                </c:pt>
                <c:pt idx="7892">
                  <c:v>6.58927</c:v>
                </c:pt>
                <c:pt idx="7893">
                  <c:v>9.0499100000000006</c:v>
                </c:pt>
                <c:pt idx="7894">
                  <c:v>4.4367200000000002</c:v>
                </c:pt>
                <c:pt idx="7895">
                  <c:v>1.9493400000000001</c:v>
                </c:pt>
                <c:pt idx="7896">
                  <c:v>9.9746699999999997</c:v>
                </c:pt>
                <c:pt idx="7897">
                  <c:v>4.6486599999999996</c:v>
                </c:pt>
                <c:pt idx="7898">
                  <c:v>4.4287000000000001</c:v>
                </c:pt>
                <c:pt idx="7899">
                  <c:v>4.2704399999999998</c:v>
                </c:pt>
                <c:pt idx="7900">
                  <c:v>5.8088600000000001</c:v>
                </c:pt>
                <c:pt idx="7901">
                  <c:v>6.1282899999999998</c:v>
                </c:pt>
                <c:pt idx="7902">
                  <c:v>4.0605599999999997</c:v>
                </c:pt>
                <c:pt idx="7903">
                  <c:v>3.6200999999999999</c:v>
                </c:pt>
                <c:pt idx="7904">
                  <c:v>7.7355700000000001</c:v>
                </c:pt>
                <c:pt idx="7905">
                  <c:v>2.2596500000000002</c:v>
                </c:pt>
                <c:pt idx="7906">
                  <c:v>6.4334100000000003</c:v>
                </c:pt>
                <c:pt idx="7907">
                  <c:v>3.5701000000000001</c:v>
                </c:pt>
                <c:pt idx="7908">
                  <c:v>5.1686899999999998</c:v>
                </c:pt>
                <c:pt idx="7909">
                  <c:v>7.7562300000000004</c:v>
                </c:pt>
                <c:pt idx="7910">
                  <c:v>7.0468299999999999</c:v>
                </c:pt>
                <c:pt idx="7911">
                  <c:v>4.4695600000000004</c:v>
                </c:pt>
                <c:pt idx="7912">
                  <c:v>3.46739</c:v>
                </c:pt>
                <c:pt idx="7913">
                  <c:v>3.1821899999999999</c:v>
                </c:pt>
                <c:pt idx="7914">
                  <c:v>4.6770399999999999</c:v>
                </c:pt>
                <c:pt idx="7915">
                  <c:v>6.4576399999999996</c:v>
                </c:pt>
                <c:pt idx="7916">
                  <c:v>6.0000900000000001</c:v>
                </c:pt>
                <c:pt idx="7917">
                  <c:v>7.1204299999999998</c:v>
                </c:pt>
                <c:pt idx="7918">
                  <c:v>5.9085200000000002</c:v>
                </c:pt>
                <c:pt idx="7919">
                  <c:v>7.0662200000000004</c:v>
                </c:pt>
                <c:pt idx="7920">
                  <c:v>3.3429799999999998</c:v>
                </c:pt>
                <c:pt idx="7921">
                  <c:v>7.8424300000000002</c:v>
                </c:pt>
                <c:pt idx="7922">
                  <c:v>5.3401699999999996</c:v>
                </c:pt>
                <c:pt idx="7923">
                  <c:v>2.50061</c:v>
                </c:pt>
                <c:pt idx="7924">
                  <c:v>4.72492</c:v>
                </c:pt>
                <c:pt idx="7925">
                  <c:v>2.5929600000000002</c:v>
                </c:pt>
                <c:pt idx="7926">
                  <c:v>3.4190299999999998</c:v>
                </c:pt>
                <c:pt idx="7927">
                  <c:v>7.74953</c:v>
                </c:pt>
                <c:pt idx="7928">
                  <c:v>2.41825</c:v>
                </c:pt>
                <c:pt idx="7929">
                  <c:v>6.8145499999999997</c:v>
                </c:pt>
                <c:pt idx="7930">
                  <c:v>4.37913</c:v>
                </c:pt>
                <c:pt idx="7931">
                  <c:v>4.7607200000000001</c:v>
                </c:pt>
                <c:pt idx="7932">
                  <c:v>7.6116200000000003</c:v>
                </c:pt>
                <c:pt idx="7933">
                  <c:v>4.0486000000000004</c:v>
                </c:pt>
                <c:pt idx="7934">
                  <c:v>5.7417299999999996</c:v>
                </c:pt>
                <c:pt idx="7935">
                  <c:v>5.4956199999999997</c:v>
                </c:pt>
                <c:pt idx="7936">
                  <c:v>7.7914399999999997</c:v>
                </c:pt>
                <c:pt idx="7937">
                  <c:v>5.4268099999999997</c:v>
                </c:pt>
                <c:pt idx="7938">
                  <c:v>4.4138700000000002</c:v>
                </c:pt>
                <c:pt idx="7939">
                  <c:v>4.2363499999999998</c:v>
                </c:pt>
                <c:pt idx="7940">
                  <c:v>4.2160200000000003</c:v>
                </c:pt>
                <c:pt idx="7941">
                  <c:v>6.3814099999999998</c:v>
                </c:pt>
                <c:pt idx="7942">
                  <c:v>4.9512200000000002</c:v>
                </c:pt>
                <c:pt idx="7943">
                  <c:v>7.8748100000000001</c:v>
                </c:pt>
                <c:pt idx="7944">
                  <c:v>8.0890400000000007</c:v>
                </c:pt>
                <c:pt idx="7945">
                  <c:v>7.7919600000000004</c:v>
                </c:pt>
                <c:pt idx="7946">
                  <c:v>6.2409800000000004</c:v>
                </c:pt>
                <c:pt idx="7947">
                  <c:v>4.6595399999999998</c:v>
                </c:pt>
                <c:pt idx="7948">
                  <c:v>5.1170600000000004</c:v>
                </c:pt>
                <c:pt idx="7949">
                  <c:v>6.9700100000000003</c:v>
                </c:pt>
                <c:pt idx="7950">
                  <c:v>8.8031199999999998</c:v>
                </c:pt>
                <c:pt idx="7951">
                  <c:v>7.7124600000000001</c:v>
                </c:pt>
                <c:pt idx="7952">
                  <c:v>6.7682500000000001</c:v>
                </c:pt>
                <c:pt idx="7953">
                  <c:v>3.3016800000000002</c:v>
                </c:pt>
                <c:pt idx="7954">
                  <c:v>3.7645599999999999</c:v>
                </c:pt>
                <c:pt idx="7955">
                  <c:v>6.3462399999999999</c:v>
                </c:pt>
                <c:pt idx="7956">
                  <c:v>2.92259</c:v>
                </c:pt>
                <c:pt idx="7957">
                  <c:v>6.2524100000000002</c:v>
                </c:pt>
                <c:pt idx="7958">
                  <c:v>7.2258699999999996</c:v>
                </c:pt>
                <c:pt idx="7959">
                  <c:v>7.7598200000000004</c:v>
                </c:pt>
                <c:pt idx="7960">
                  <c:v>6.4966499999999998</c:v>
                </c:pt>
                <c:pt idx="7961">
                  <c:v>4.7398600000000002</c:v>
                </c:pt>
                <c:pt idx="7962">
                  <c:v>2.7099899999999999</c:v>
                </c:pt>
                <c:pt idx="7963">
                  <c:v>6.6258499999999998</c:v>
                </c:pt>
                <c:pt idx="7964">
                  <c:v>3.7703199999999999</c:v>
                </c:pt>
                <c:pt idx="7965">
                  <c:v>9.6224799999999995</c:v>
                </c:pt>
                <c:pt idx="7966">
                  <c:v>5.0470600000000001</c:v>
                </c:pt>
                <c:pt idx="7967">
                  <c:v>4.68126</c:v>
                </c:pt>
                <c:pt idx="7968">
                  <c:v>2.6814399999999998</c:v>
                </c:pt>
                <c:pt idx="7969">
                  <c:v>4.7618099999999997</c:v>
                </c:pt>
                <c:pt idx="7970">
                  <c:v>2.72384</c:v>
                </c:pt>
                <c:pt idx="7971">
                  <c:v>6.8260899999999998</c:v>
                </c:pt>
                <c:pt idx="7972">
                  <c:v>7.16425</c:v>
                </c:pt>
                <c:pt idx="7973">
                  <c:v>2.4390900000000002</c:v>
                </c:pt>
                <c:pt idx="7974">
                  <c:v>5.1492300000000002</c:v>
                </c:pt>
                <c:pt idx="7975">
                  <c:v>7.0343499999999999</c:v>
                </c:pt>
                <c:pt idx="7976">
                  <c:v>5.4294599999999997</c:v>
                </c:pt>
                <c:pt idx="7977">
                  <c:v>7.0574399999999997</c:v>
                </c:pt>
                <c:pt idx="7978">
                  <c:v>4.2671900000000003</c:v>
                </c:pt>
                <c:pt idx="7979">
                  <c:v>8.1160899999999998</c:v>
                </c:pt>
                <c:pt idx="7980">
                  <c:v>6.8130899999999999</c:v>
                </c:pt>
                <c:pt idx="7981">
                  <c:v>6.2613000000000003</c:v>
                </c:pt>
                <c:pt idx="7982">
                  <c:v>5.9123700000000001</c:v>
                </c:pt>
                <c:pt idx="7983">
                  <c:v>5.2387499999999996</c:v>
                </c:pt>
                <c:pt idx="7984">
                  <c:v>6.7400599999999997</c:v>
                </c:pt>
                <c:pt idx="7985">
                  <c:v>7.3389899999999999</c:v>
                </c:pt>
                <c:pt idx="7986">
                  <c:v>6.5071500000000002</c:v>
                </c:pt>
                <c:pt idx="7987">
                  <c:v>6.0592699999999997</c:v>
                </c:pt>
                <c:pt idx="7988">
                  <c:v>7.0691199999999998</c:v>
                </c:pt>
                <c:pt idx="7989">
                  <c:v>7.2437899999999997</c:v>
                </c:pt>
                <c:pt idx="7990">
                  <c:v>6.3269500000000001</c:v>
                </c:pt>
                <c:pt idx="7991">
                  <c:v>7.54617</c:v>
                </c:pt>
                <c:pt idx="7992">
                  <c:v>6.48712</c:v>
                </c:pt>
                <c:pt idx="7993">
                  <c:v>8.8822600000000005</c:v>
                </c:pt>
                <c:pt idx="7994">
                  <c:v>7.1599399999999997</c:v>
                </c:pt>
                <c:pt idx="7995">
                  <c:v>4.4069500000000001</c:v>
                </c:pt>
                <c:pt idx="7996">
                  <c:v>3.3927</c:v>
                </c:pt>
                <c:pt idx="7997">
                  <c:v>4.6968100000000002</c:v>
                </c:pt>
                <c:pt idx="7998">
                  <c:v>6.4020099999999998</c:v>
                </c:pt>
                <c:pt idx="7999">
                  <c:v>5.8383900000000004</c:v>
                </c:pt>
                <c:pt idx="8000">
                  <c:v>8.2004599999999996</c:v>
                </c:pt>
                <c:pt idx="8001">
                  <c:v>4.5435100000000004</c:v>
                </c:pt>
                <c:pt idx="8002">
                  <c:v>5.8034999999999997</c:v>
                </c:pt>
                <c:pt idx="8003">
                  <c:v>5.7784500000000003</c:v>
                </c:pt>
                <c:pt idx="8004">
                  <c:v>7.4170100000000003</c:v>
                </c:pt>
                <c:pt idx="8005">
                  <c:v>2.9316599999999999</c:v>
                </c:pt>
                <c:pt idx="8006">
                  <c:v>5.4126799999999999</c:v>
                </c:pt>
                <c:pt idx="8007">
                  <c:v>6.1676500000000001</c:v>
                </c:pt>
                <c:pt idx="8008">
                  <c:v>3.52888</c:v>
                </c:pt>
                <c:pt idx="8009">
                  <c:v>3.0251199999999998</c:v>
                </c:pt>
                <c:pt idx="8010">
                  <c:v>9.2240199999999994</c:v>
                </c:pt>
                <c:pt idx="8011">
                  <c:v>3.2717499999999999</c:v>
                </c:pt>
                <c:pt idx="8012">
                  <c:v>2.9257300000000002</c:v>
                </c:pt>
                <c:pt idx="8013">
                  <c:v>2.0083799999999998</c:v>
                </c:pt>
                <c:pt idx="8014">
                  <c:v>4.7936500000000004</c:v>
                </c:pt>
                <c:pt idx="8015">
                  <c:v>5.3204700000000003</c:v>
                </c:pt>
                <c:pt idx="8016">
                  <c:v>4.0033799999999999</c:v>
                </c:pt>
                <c:pt idx="8017">
                  <c:v>2.5241199999999999</c:v>
                </c:pt>
                <c:pt idx="8018">
                  <c:v>4.8886599999999998</c:v>
                </c:pt>
                <c:pt idx="8019">
                  <c:v>7.0291399999999999</c:v>
                </c:pt>
                <c:pt idx="8020">
                  <c:v>3.1879599999999999</c:v>
                </c:pt>
                <c:pt idx="8021">
                  <c:v>4.3411799999999996</c:v>
                </c:pt>
                <c:pt idx="8022">
                  <c:v>6.3543799999999999</c:v>
                </c:pt>
                <c:pt idx="8023">
                  <c:v>7.2974500000000004</c:v>
                </c:pt>
                <c:pt idx="8024">
                  <c:v>3.5443899999999999</c:v>
                </c:pt>
                <c:pt idx="8025">
                  <c:v>5.7318899999999999</c:v>
                </c:pt>
                <c:pt idx="8026">
                  <c:v>4.8000499999999997</c:v>
                </c:pt>
                <c:pt idx="8027">
                  <c:v>5.7049399999999997</c:v>
                </c:pt>
                <c:pt idx="8028">
                  <c:v>5.2620800000000001</c:v>
                </c:pt>
                <c:pt idx="8029">
                  <c:v>4.6162599999999996</c:v>
                </c:pt>
                <c:pt idx="8030">
                  <c:v>7.1849400000000001</c:v>
                </c:pt>
                <c:pt idx="8031">
                  <c:v>9.4835600000000007</c:v>
                </c:pt>
                <c:pt idx="8032">
                  <c:v>7.1593099999999996</c:v>
                </c:pt>
                <c:pt idx="8033">
                  <c:v>2.51213</c:v>
                </c:pt>
                <c:pt idx="8034">
                  <c:v>2.6985000000000001</c:v>
                </c:pt>
                <c:pt idx="8035">
                  <c:v>4.54373</c:v>
                </c:pt>
                <c:pt idx="8036">
                  <c:v>6.0136000000000003</c:v>
                </c:pt>
                <c:pt idx="8037">
                  <c:v>2.9362400000000002</c:v>
                </c:pt>
                <c:pt idx="8038">
                  <c:v>6.3403499999999999</c:v>
                </c:pt>
                <c:pt idx="8039">
                  <c:v>2.9274300000000002</c:v>
                </c:pt>
                <c:pt idx="8040">
                  <c:v>6.1398799999999998</c:v>
                </c:pt>
                <c:pt idx="8041">
                  <c:v>9.2024600000000003</c:v>
                </c:pt>
                <c:pt idx="8042">
                  <c:v>4.0975999999999999</c:v>
                </c:pt>
                <c:pt idx="8043">
                  <c:v>8.37181</c:v>
                </c:pt>
                <c:pt idx="8044">
                  <c:v>4.0596699999999997</c:v>
                </c:pt>
                <c:pt idx="8045">
                  <c:v>7.4433800000000003</c:v>
                </c:pt>
                <c:pt idx="8046">
                  <c:v>5.8753900000000003</c:v>
                </c:pt>
                <c:pt idx="8047">
                  <c:v>5.6388199999999999</c:v>
                </c:pt>
                <c:pt idx="8048">
                  <c:v>8.2813199999999991</c:v>
                </c:pt>
                <c:pt idx="8049">
                  <c:v>4.4388199999999998</c:v>
                </c:pt>
                <c:pt idx="8050">
                  <c:v>8.2115799999999997</c:v>
                </c:pt>
                <c:pt idx="8051">
                  <c:v>5.3818999999999999</c:v>
                </c:pt>
                <c:pt idx="8052">
                  <c:v>7.3273700000000002</c:v>
                </c:pt>
                <c:pt idx="8053">
                  <c:v>5.9117100000000002</c:v>
                </c:pt>
                <c:pt idx="8054">
                  <c:v>4.4396599999999999</c:v>
                </c:pt>
                <c:pt idx="8055">
                  <c:v>4.6239600000000003</c:v>
                </c:pt>
                <c:pt idx="8056">
                  <c:v>2.7963900000000002</c:v>
                </c:pt>
                <c:pt idx="8057">
                  <c:v>2.3068399999999998</c:v>
                </c:pt>
                <c:pt idx="8058">
                  <c:v>4.4897400000000003</c:v>
                </c:pt>
                <c:pt idx="8059">
                  <c:v>4.89107</c:v>
                </c:pt>
                <c:pt idx="8060">
                  <c:v>6.5131500000000004</c:v>
                </c:pt>
                <c:pt idx="8061">
                  <c:v>8.3936299999999999</c:v>
                </c:pt>
                <c:pt idx="8062">
                  <c:v>7.5129700000000001</c:v>
                </c:pt>
                <c:pt idx="8063">
                  <c:v>6.09762</c:v>
                </c:pt>
                <c:pt idx="8064">
                  <c:v>5.1046699999999996</c:v>
                </c:pt>
                <c:pt idx="8065">
                  <c:v>3.8237100000000002</c:v>
                </c:pt>
                <c:pt idx="8066">
                  <c:v>5.9601100000000002</c:v>
                </c:pt>
                <c:pt idx="8067">
                  <c:v>5.0385999999999997</c:v>
                </c:pt>
                <c:pt idx="8068">
                  <c:v>4.3376299999999999</c:v>
                </c:pt>
                <c:pt idx="8069">
                  <c:v>6.2294499999999999</c:v>
                </c:pt>
                <c:pt idx="8070">
                  <c:v>5.9577900000000001</c:v>
                </c:pt>
                <c:pt idx="8071">
                  <c:v>6.7989300000000004</c:v>
                </c:pt>
                <c:pt idx="8072">
                  <c:v>4.1489200000000004</c:v>
                </c:pt>
                <c:pt idx="8073">
                  <c:v>5.3019400000000001</c:v>
                </c:pt>
                <c:pt idx="8074">
                  <c:v>7.3794399999999998</c:v>
                </c:pt>
                <c:pt idx="8075">
                  <c:v>5.0113599999999998</c:v>
                </c:pt>
                <c:pt idx="8076">
                  <c:v>5.7288399999999999</c:v>
                </c:pt>
                <c:pt idx="8077">
                  <c:v>5.4295</c:v>
                </c:pt>
                <c:pt idx="8078">
                  <c:v>3.5984400000000001</c:v>
                </c:pt>
                <c:pt idx="8079">
                  <c:v>6.77834</c:v>
                </c:pt>
                <c:pt idx="8080">
                  <c:v>5.5040300000000002</c:v>
                </c:pt>
                <c:pt idx="8081">
                  <c:v>6.3034999999999997</c:v>
                </c:pt>
                <c:pt idx="8082">
                  <c:v>7.4213500000000003</c:v>
                </c:pt>
                <c:pt idx="8083">
                  <c:v>3.24966</c:v>
                </c:pt>
                <c:pt idx="8084">
                  <c:v>4.6841699999999999</c:v>
                </c:pt>
                <c:pt idx="8085">
                  <c:v>4.0118299999999998</c:v>
                </c:pt>
                <c:pt idx="8086">
                  <c:v>5.7549200000000003</c:v>
                </c:pt>
                <c:pt idx="8087">
                  <c:v>9.7536000000000005</c:v>
                </c:pt>
                <c:pt idx="8088">
                  <c:v>6.1957899999999997</c:v>
                </c:pt>
                <c:pt idx="8089">
                  <c:v>2.4397000000000002</c:v>
                </c:pt>
                <c:pt idx="8090">
                  <c:v>5.7724099999999998</c:v>
                </c:pt>
                <c:pt idx="8091">
                  <c:v>7.3168100000000003</c:v>
                </c:pt>
                <c:pt idx="8092">
                  <c:v>2.5832000000000002</c:v>
                </c:pt>
                <c:pt idx="8093">
                  <c:v>3.7286299999999999</c:v>
                </c:pt>
                <c:pt idx="8094">
                  <c:v>8.0810499999999994</c:v>
                </c:pt>
                <c:pt idx="8095">
                  <c:v>5.5946800000000003</c:v>
                </c:pt>
                <c:pt idx="8096">
                  <c:v>5.5168200000000001</c:v>
                </c:pt>
                <c:pt idx="8097">
                  <c:v>2.8534299999999999</c:v>
                </c:pt>
                <c:pt idx="8098">
                  <c:v>5.1814499999999999</c:v>
                </c:pt>
                <c:pt idx="8099">
                  <c:v>8.3141599999999993</c:v>
                </c:pt>
                <c:pt idx="8100">
                  <c:v>7.6810299999999998</c:v>
                </c:pt>
                <c:pt idx="8101">
                  <c:v>6.37643</c:v>
                </c:pt>
                <c:pt idx="8102">
                  <c:v>5.15632</c:v>
                </c:pt>
                <c:pt idx="8103">
                  <c:v>8.2448999999999995</c:v>
                </c:pt>
                <c:pt idx="8104">
                  <c:v>4.0122499999999999</c:v>
                </c:pt>
                <c:pt idx="8105">
                  <c:v>8.0721699999999998</c:v>
                </c:pt>
                <c:pt idx="8106">
                  <c:v>4.1473800000000001</c:v>
                </c:pt>
                <c:pt idx="8107">
                  <c:v>7.40829</c:v>
                </c:pt>
                <c:pt idx="8108">
                  <c:v>2.3643999999999998</c:v>
                </c:pt>
                <c:pt idx="8109">
                  <c:v>3.8060399999999999</c:v>
                </c:pt>
                <c:pt idx="8110">
                  <c:v>4.5090899999999996</c:v>
                </c:pt>
                <c:pt idx="8111">
                  <c:v>5.1288299999999998</c:v>
                </c:pt>
                <c:pt idx="8112">
                  <c:v>7.1232899999999999</c:v>
                </c:pt>
                <c:pt idx="8113">
                  <c:v>3.6396999999999999</c:v>
                </c:pt>
                <c:pt idx="8114">
                  <c:v>3.3865799999999999</c:v>
                </c:pt>
                <c:pt idx="8115">
                  <c:v>4.3789100000000003</c:v>
                </c:pt>
                <c:pt idx="8116">
                  <c:v>1.96983</c:v>
                </c:pt>
                <c:pt idx="8117">
                  <c:v>4.2424400000000002</c:v>
                </c:pt>
                <c:pt idx="8118">
                  <c:v>6.5803900000000004</c:v>
                </c:pt>
                <c:pt idx="8119">
                  <c:v>9.0147999999999993</c:v>
                </c:pt>
                <c:pt idx="8120">
                  <c:v>3.98725</c:v>
                </c:pt>
                <c:pt idx="8121">
                  <c:v>4.4717500000000001</c:v>
                </c:pt>
                <c:pt idx="8122">
                  <c:v>2.3698700000000001</c:v>
                </c:pt>
                <c:pt idx="8123">
                  <c:v>2.57375</c:v>
                </c:pt>
                <c:pt idx="8124">
                  <c:v>2.2567900000000001</c:v>
                </c:pt>
                <c:pt idx="8125">
                  <c:v>3.22234</c:v>
                </c:pt>
                <c:pt idx="8126">
                  <c:v>3.0802399999999999</c:v>
                </c:pt>
                <c:pt idx="8127">
                  <c:v>2.4543699999999999</c:v>
                </c:pt>
                <c:pt idx="8128">
                  <c:v>8.9552499999999995</c:v>
                </c:pt>
                <c:pt idx="8129">
                  <c:v>2.7877900000000002</c:v>
                </c:pt>
                <c:pt idx="8130">
                  <c:v>3.6022599999999998</c:v>
                </c:pt>
                <c:pt idx="8131">
                  <c:v>2.7628499999999998</c:v>
                </c:pt>
                <c:pt idx="8132">
                  <c:v>6.9642400000000002</c:v>
                </c:pt>
                <c:pt idx="8133">
                  <c:v>4.6443300000000001</c:v>
                </c:pt>
                <c:pt idx="8134">
                  <c:v>5.4314400000000003</c:v>
                </c:pt>
                <c:pt idx="8135">
                  <c:v>5.6779900000000003</c:v>
                </c:pt>
                <c:pt idx="8136">
                  <c:v>5.8887999999999998</c:v>
                </c:pt>
                <c:pt idx="8137">
                  <c:v>2.6256699999999999</c:v>
                </c:pt>
                <c:pt idx="8138">
                  <c:v>8.5617900000000002</c:v>
                </c:pt>
                <c:pt idx="8139">
                  <c:v>9.0978700000000003</c:v>
                </c:pt>
                <c:pt idx="8140">
                  <c:v>5.7897400000000001</c:v>
                </c:pt>
                <c:pt idx="8141">
                  <c:v>6.9876300000000002</c:v>
                </c:pt>
                <c:pt idx="8142">
                  <c:v>2.7507000000000001</c:v>
                </c:pt>
                <c:pt idx="8143">
                  <c:v>5.82965</c:v>
                </c:pt>
                <c:pt idx="8144">
                  <c:v>3.6666300000000001</c:v>
                </c:pt>
                <c:pt idx="8145">
                  <c:v>8.0753799999999991</c:v>
                </c:pt>
                <c:pt idx="8146">
                  <c:v>4.1059799999999997</c:v>
                </c:pt>
                <c:pt idx="8147">
                  <c:v>8.5089500000000005</c:v>
                </c:pt>
                <c:pt idx="8148">
                  <c:v>5.6582400000000002</c:v>
                </c:pt>
                <c:pt idx="8149">
                  <c:v>9.3284699999999994</c:v>
                </c:pt>
                <c:pt idx="8150">
                  <c:v>7.15381</c:v>
                </c:pt>
                <c:pt idx="8151">
                  <c:v>6.9279599999999997</c:v>
                </c:pt>
                <c:pt idx="8152">
                  <c:v>6.9730299999999996</c:v>
                </c:pt>
                <c:pt idx="8153">
                  <c:v>6.0266500000000001</c:v>
                </c:pt>
                <c:pt idx="8154">
                  <c:v>4.4725900000000003</c:v>
                </c:pt>
                <c:pt idx="8155">
                  <c:v>9.6079299999999996</c:v>
                </c:pt>
                <c:pt idx="8156">
                  <c:v>5.1752500000000001</c:v>
                </c:pt>
                <c:pt idx="8157">
                  <c:v>3.81663</c:v>
                </c:pt>
                <c:pt idx="8158">
                  <c:v>6.1284700000000001</c:v>
                </c:pt>
                <c:pt idx="8159">
                  <c:v>3.24966</c:v>
                </c:pt>
                <c:pt idx="8160">
                  <c:v>4.8796299999999997</c:v>
                </c:pt>
                <c:pt idx="8161">
                  <c:v>6.3170700000000002</c:v>
                </c:pt>
                <c:pt idx="8162">
                  <c:v>6.23691</c:v>
                </c:pt>
                <c:pt idx="8163">
                  <c:v>8.9250900000000009</c:v>
                </c:pt>
                <c:pt idx="8164">
                  <c:v>6.5501199999999997</c:v>
                </c:pt>
                <c:pt idx="8165">
                  <c:v>7.9401299999999999</c:v>
                </c:pt>
                <c:pt idx="8166">
                  <c:v>8.2610100000000006</c:v>
                </c:pt>
                <c:pt idx="8167">
                  <c:v>5.84131</c:v>
                </c:pt>
                <c:pt idx="8168">
                  <c:v>8.1512600000000006</c:v>
                </c:pt>
                <c:pt idx="8169">
                  <c:v>4.9124100000000004</c:v>
                </c:pt>
                <c:pt idx="8170">
                  <c:v>5.87425</c:v>
                </c:pt>
                <c:pt idx="8171">
                  <c:v>5.52813</c:v>
                </c:pt>
                <c:pt idx="8172">
                  <c:v>3.1903299999999999</c:v>
                </c:pt>
                <c:pt idx="8173">
                  <c:v>3.1347900000000002</c:v>
                </c:pt>
                <c:pt idx="8174">
                  <c:v>2.0083799999999998</c:v>
                </c:pt>
                <c:pt idx="8175">
                  <c:v>4.3565300000000002</c:v>
                </c:pt>
                <c:pt idx="8176">
                  <c:v>2.6237200000000001</c:v>
                </c:pt>
                <c:pt idx="8177">
                  <c:v>5.1066900000000004</c:v>
                </c:pt>
                <c:pt idx="8178">
                  <c:v>3.6562800000000002</c:v>
                </c:pt>
                <c:pt idx="8179">
                  <c:v>4.2645400000000002</c:v>
                </c:pt>
                <c:pt idx="8180">
                  <c:v>3.60066</c:v>
                </c:pt>
                <c:pt idx="8181">
                  <c:v>3.72912</c:v>
                </c:pt>
                <c:pt idx="8182">
                  <c:v>6.9392800000000001</c:v>
                </c:pt>
                <c:pt idx="8183">
                  <c:v>6.1543999999999999</c:v>
                </c:pt>
                <c:pt idx="8184">
                  <c:v>5.0505300000000002</c:v>
                </c:pt>
                <c:pt idx="8185">
                  <c:v>6.02529</c:v>
                </c:pt>
                <c:pt idx="8186">
                  <c:v>5.36625</c:v>
                </c:pt>
                <c:pt idx="8187">
                  <c:v>4.5496600000000003</c:v>
                </c:pt>
                <c:pt idx="8188">
                  <c:v>6.1943299999999999</c:v>
                </c:pt>
                <c:pt idx="8189">
                  <c:v>5.8409800000000001</c:v>
                </c:pt>
                <c:pt idx="8190">
                  <c:v>3.10975</c:v>
                </c:pt>
                <c:pt idx="8191">
                  <c:v>2.2149000000000001</c:v>
                </c:pt>
                <c:pt idx="8192">
                  <c:v>8.1920699999999993</c:v>
                </c:pt>
                <c:pt idx="8193">
                  <c:v>2.3531</c:v>
                </c:pt>
                <c:pt idx="8194">
                  <c:v>8.5627300000000002</c:v>
                </c:pt>
                <c:pt idx="8195">
                  <c:v>4.2856100000000001</c:v>
                </c:pt>
                <c:pt idx="8196">
                  <c:v>3.9992100000000002</c:v>
                </c:pt>
                <c:pt idx="8197">
                  <c:v>5.97898</c:v>
                </c:pt>
                <c:pt idx="8198">
                  <c:v>6.6063400000000003</c:v>
                </c:pt>
                <c:pt idx="8199">
                  <c:v>4.9199299999999999</c:v>
                </c:pt>
                <c:pt idx="8200">
                  <c:v>5.5739599999999996</c:v>
                </c:pt>
                <c:pt idx="8201">
                  <c:v>5.2852699999999997</c:v>
                </c:pt>
                <c:pt idx="8202">
                  <c:v>6.3409000000000004</c:v>
                </c:pt>
                <c:pt idx="8203">
                  <c:v>4.7916400000000001</c:v>
                </c:pt>
                <c:pt idx="8204">
                  <c:v>4.5153600000000003</c:v>
                </c:pt>
                <c:pt idx="8205">
                  <c:v>5.0380200000000004</c:v>
                </c:pt>
                <c:pt idx="8206">
                  <c:v>4.2856100000000001</c:v>
                </c:pt>
                <c:pt idx="8207">
                  <c:v>8.5119399999999992</c:v>
                </c:pt>
                <c:pt idx="8208">
                  <c:v>6.6677499999999998</c:v>
                </c:pt>
                <c:pt idx="8209">
                  <c:v>7.6355599999999999</c:v>
                </c:pt>
                <c:pt idx="8210">
                  <c:v>5.9729700000000001</c:v>
                </c:pt>
                <c:pt idx="8211">
                  <c:v>6.3570500000000001</c:v>
                </c:pt>
                <c:pt idx="8212">
                  <c:v>4.3802500000000002</c:v>
                </c:pt>
                <c:pt idx="8213">
                  <c:v>6.2005699999999999</c:v>
                </c:pt>
                <c:pt idx="8214">
                  <c:v>5.0298699999999998</c:v>
                </c:pt>
                <c:pt idx="8215">
                  <c:v>6.5712299999999999</c:v>
                </c:pt>
                <c:pt idx="8216">
                  <c:v>6.3426400000000003</c:v>
                </c:pt>
                <c:pt idx="8217">
                  <c:v>8.4517199999999999</c:v>
                </c:pt>
                <c:pt idx="8218">
                  <c:v>7.8369499999999999</c:v>
                </c:pt>
                <c:pt idx="8219">
                  <c:v>7.1391099999999996</c:v>
                </c:pt>
                <c:pt idx="8220">
                  <c:v>6.1653900000000004</c:v>
                </c:pt>
                <c:pt idx="8221">
                  <c:v>7.2056800000000001</c:v>
                </c:pt>
                <c:pt idx="8222">
                  <c:v>3.2791399999999999</c:v>
                </c:pt>
                <c:pt idx="8223">
                  <c:v>4.6578400000000002</c:v>
                </c:pt>
                <c:pt idx="8224">
                  <c:v>4.1611399999999996</c:v>
                </c:pt>
                <c:pt idx="8225">
                  <c:v>5.5458999999999996</c:v>
                </c:pt>
                <c:pt idx="8226">
                  <c:v>8.3142600000000009</c:v>
                </c:pt>
                <c:pt idx="8227">
                  <c:v>3.14324</c:v>
                </c:pt>
                <c:pt idx="8228">
                  <c:v>3.5439099999999999</c:v>
                </c:pt>
                <c:pt idx="8229">
                  <c:v>4.7282000000000002</c:v>
                </c:pt>
                <c:pt idx="8230">
                  <c:v>5.5427600000000004</c:v>
                </c:pt>
                <c:pt idx="8231">
                  <c:v>7.6679300000000001</c:v>
                </c:pt>
                <c:pt idx="8232">
                  <c:v>8.0750700000000002</c:v>
                </c:pt>
                <c:pt idx="8233">
                  <c:v>3.7376</c:v>
                </c:pt>
                <c:pt idx="8234">
                  <c:v>8.0901599999999991</c:v>
                </c:pt>
                <c:pt idx="8235">
                  <c:v>8.0478100000000001</c:v>
                </c:pt>
                <c:pt idx="8236">
                  <c:v>6.1127599999999997</c:v>
                </c:pt>
                <c:pt idx="8237">
                  <c:v>4.4936800000000003</c:v>
                </c:pt>
                <c:pt idx="8238">
                  <c:v>6.4092599999999997</c:v>
                </c:pt>
                <c:pt idx="8239">
                  <c:v>5.3100300000000002</c:v>
                </c:pt>
                <c:pt idx="8240">
                  <c:v>8.5939599999999992</c:v>
                </c:pt>
                <c:pt idx="8241">
                  <c:v>5.8739999999999997</c:v>
                </c:pt>
                <c:pt idx="8242">
                  <c:v>5.53742</c:v>
                </c:pt>
                <c:pt idx="8243">
                  <c:v>2.5729299999999999</c:v>
                </c:pt>
                <c:pt idx="8244">
                  <c:v>4.9445199999999998</c:v>
                </c:pt>
                <c:pt idx="8245">
                  <c:v>6.52738</c:v>
                </c:pt>
                <c:pt idx="8246">
                  <c:v>5.5119300000000004</c:v>
                </c:pt>
                <c:pt idx="8247">
                  <c:v>4.5369400000000004</c:v>
                </c:pt>
                <c:pt idx="8248">
                  <c:v>6.1653900000000004</c:v>
                </c:pt>
                <c:pt idx="8249">
                  <c:v>4.7258599999999999</c:v>
                </c:pt>
                <c:pt idx="8250">
                  <c:v>4.9350100000000001</c:v>
                </c:pt>
                <c:pt idx="8251">
                  <c:v>2.48387</c:v>
                </c:pt>
                <c:pt idx="8252">
                  <c:v>1.82345</c:v>
                </c:pt>
                <c:pt idx="8253">
                  <c:v>2.9503200000000001</c:v>
                </c:pt>
                <c:pt idx="8254">
                  <c:v>3.8272400000000002</c:v>
                </c:pt>
                <c:pt idx="8255">
                  <c:v>6.7283499999999998</c:v>
                </c:pt>
                <c:pt idx="8256">
                  <c:v>7.0435400000000001</c:v>
                </c:pt>
                <c:pt idx="8257">
                  <c:v>4.4225500000000002</c:v>
                </c:pt>
                <c:pt idx="8258">
                  <c:v>3.9681799999999998</c:v>
                </c:pt>
                <c:pt idx="8259">
                  <c:v>5.1978099999999996</c:v>
                </c:pt>
                <c:pt idx="8260">
                  <c:v>4.9221500000000002</c:v>
                </c:pt>
                <c:pt idx="8261">
                  <c:v>5.53972</c:v>
                </c:pt>
                <c:pt idx="8262">
                  <c:v>2.6064500000000002</c:v>
                </c:pt>
                <c:pt idx="8263">
                  <c:v>2.9671599999999998</c:v>
                </c:pt>
                <c:pt idx="8264">
                  <c:v>5.0859899999999998</c:v>
                </c:pt>
                <c:pt idx="8265">
                  <c:v>7.1548800000000004</c:v>
                </c:pt>
                <c:pt idx="8266">
                  <c:v>8.0192300000000003</c:v>
                </c:pt>
                <c:pt idx="8267">
                  <c:v>5.6053100000000002</c:v>
                </c:pt>
                <c:pt idx="8268">
                  <c:v>7.7748100000000004</c:v>
                </c:pt>
                <c:pt idx="8269">
                  <c:v>7.3581399999999997</c:v>
                </c:pt>
                <c:pt idx="8270">
                  <c:v>3.3139799999999999</c:v>
                </c:pt>
                <c:pt idx="8271">
                  <c:v>6.79237</c:v>
                </c:pt>
                <c:pt idx="8272">
                  <c:v>3.8708399999999998</c:v>
                </c:pt>
                <c:pt idx="8273">
                  <c:v>6.1658600000000003</c:v>
                </c:pt>
                <c:pt idx="8274">
                  <c:v>6.7907500000000001</c:v>
                </c:pt>
                <c:pt idx="8275">
                  <c:v>5.4081400000000004</c:v>
                </c:pt>
                <c:pt idx="8276">
                  <c:v>7.0342099999999999</c:v>
                </c:pt>
                <c:pt idx="8277">
                  <c:v>3.11972</c:v>
                </c:pt>
                <c:pt idx="8278">
                  <c:v>7.7076799999999999</c:v>
                </c:pt>
                <c:pt idx="8279">
                  <c:v>5.56717</c:v>
                </c:pt>
                <c:pt idx="8280">
                  <c:v>5.4494999999999996</c:v>
                </c:pt>
                <c:pt idx="8281">
                  <c:v>9.2933299999999992</c:v>
                </c:pt>
                <c:pt idx="8282">
                  <c:v>7.64175</c:v>
                </c:pt>
                <c:pt idx="8283">
                  <c:v>6.5267099999999996</c:v>
                </c:pt>
                <c:pt idx="8284">
                  <c:v>5.8379700000000003</c:v>
                </c:pt>
                <c:pt idx="8285">
                  <c:v>4.4936800000000003</c:v>
                </c:pt>
                <c:pt idx="8286">
                  <c:v>5.6899499999999996</c:v>
                </c:pt>
                <c:pt idx="8287">
                  <c:v>5.6814499999999999</c:v>
                </c:pt>
                <c:pt idx="8288">
                  <c:v>7.1182100000000004</c:v>
                </c:pt>
                <c:pt idx="8289">
                  <c:v>6.77949</c:v>
                </c:pt>
                <c:pt idx="8290">
                  <c:v>2.7219899999999999</c:v>
                </c:pt>
                <c:pt idx="8291">
                  <c:v>3.8109299999999999</c:v>
                </c:pt>
                <c:pt idx="8292">
                  <c:v>7.2343299999999999</c:v>
                </c:pt>
                <c:pt idx="8293">
                  <c:v>7.8623599999999998</c:v>
                </c:pt>
                <c:pt idx="8294">
                  <c:v>3.6884999999999999</c:v>
                </c:pt>
                <c:pt idx="8295">
                  <c:v>2.8025600000000002</c:v>
                </c:pt>
                <c:pt idx="8296">
                  <c:v>1.91018</c:v>
                </c:pt>
                <c:pt idx="8297">
                  <c:v>2.9671599999999998</c:v>
                </c:pt>
                <c:pt idx="8298">
                  <c:v>9.6488399999999999</c:v>
                </c:pt>
                <c:pt idx="8299">
                  <c:v>4.1763199999999996</c:v>
                </c:pt>
                <c:pt idx="8300">
                  <c:v>5.8060499999999999</c:v>
                </c:pt>
                <c:pt idx="8301">
                  <c:v>7.83901</c:v>
                </c:pt>
                <c:pt idx="8302">
                  <c:v>2.9487999999999999</c:v>
                </c:pt>
                <c:pt idx="8303">
                  <c:v>4.2866</c:v>
                </c:pt>
                <c:pt idx="8304">
                  <c:v>6.3588500000000003</c:v>
                </c:pt>
                <c:pt idx="8305">
                  <c:v>8.3142200000000006</c:v>
                </c:pt>
                <c:pt idx="8306">
                  <c:v>4.4569099999999997</c:v>
                </c:pt>
                <c:pt idx="8307">
                  <c:v>3.00753</c:v>
                </c:pt>
                <c:pt idx="8308">
                  <c:v>3.8431000000000002</c:v>
                </c:pt>
                <c:pt idx="8309">
                  <c:v>6.2578800000000001</c:v>
                </c:pt>
                <c:pt idx="8310">
                  <c:v>6.5326899999999997</c:v>
                </c:pt>
                <c:pt idx="8311">
                  <c:v>7.27006</c:v>
                </c:pt>
                <c:pt idx="8312">
                  <c:v>6.01363</c:v>
                </c:pt>
                <c:pt idx="8313">
                  <c:v>6.9477900000000004</c:v>
                </c:pt>
                <c:pt idx="8314">
                  <c:v>5.2923499999999999</c:v>
                </c:pt>
                <c:pt idx="8315">
                  <c:v>4.8781999999999996</c:v>
                </c:pt>
                <c:pt idx="8316">
                  <c:v>5.33812</c:v>
                </c:pt>
                <c:pt idx="8317">
                  <c:v>6.7221500000000001</c:v>
                </c:pt>
                <c:pt idx="8318">
                  <c:v>5.37263</c:v>
                </c:pt>
                <c:pt idx="8319">
                  <c:v>6.9871299999999996</c:v>
                </c:pt>
                <c:pt idx="8320">
                  <c:v>3.8162799999999999</c:v>
                </c:pt>
                <c:pt idx="8321">
                  <c:v>6.87554</c:v>
                </c:pt>
                <c:pt idx="8322">
                  <c:v>9.5275300000000005</c:v>
                </c:pt>
                <c:pt idx="8323">
                  <c:v>4.2779199999999999</c:v>
                </c:pt>
                <c:pt idx="8324">
                  <c:v>7.8091100000000004</c:v>
                </c:pt>
                <c:pt idx="8325">
                  <c:v>5.82456</c:v>
                </c:pt>
                <c:pt idx="8326">
                  <c:v>3.1559200000000001</c:v>
                </c:pt>
                <c:pt idx="8327">
                  <c:v>8.5425000000000004</c:v>
                </c:pt>
                <c:pt idx="8328">
                  <c:v>2.5916600000000001</c:v>
                </c:pt>
                <c:pt idx="8329">
                  <c:v>5.9207200000000002</c:v>
                </c:pt>
                <c:pt idx="8330">
                  <c:v>6.1859599999999997</c:v>
                </c:pt>
                <c:pt idx="8331">
                  <c:v>6.9829499999999998</c:v>
                </c:pt>
                <c:pt idx="8332">
                  <c:v>5.5561400000000001</c:v>
                </c:pt>
                <c:pt idx="8333">
                  <c:v>5.37033</c:v>
                </c:pt>
                <c:pt idx="8334">
                  <c:v>8.1166300000000007</c:v>
                </c:pt>
                <c:pt idx="8335">
                  <c:v>2.3422700000000001</c:v>
                </c:pt>
                <c:pt idx="8336">
                  <c:v>6.4704800000000002</c:v>
                </c:pt>
                <c:pt idx="8337">
                  <c:v>8.7918699999999994</c:v>
                </c:pt>
                <c:pt idx="8338">
                  <c:v>7.9414800000000003</c:v>
                </c:pt>
                <c:pt idx="8339">
                  <c:v>5.8247999999999998</c:v>
                </c:pt>
                <c:pt idx="8340">
                  <c:v>7.0149800000000004</c:v>
                </c:pt>
                <c:pt idx="8341">
                  <c:v>6.4096000000000002</c:v>
                </c:pt>
                <c:pt idx="8342">
                  <c:v>4.5728200000000001</c:v>
                </c:pt>
                <c:pt idx="8343">
                  <c:v>2.4610500000000002</c:v>
                </c:pt>
                <c:pt idx="8344">
                  <c:v>3.4360900000000001</c:v>
                </c:pt>
                <c:pt idx="8345">
                  <c:v>7.6217899999999998</c:v>
                </c:pt>
                <c:pt idx="8346">
                  <c:v>8.8190899999999992</c:v>
                </c:pt>
                <c:pt idx="8347">
                  <c:v>2.0440399999999999</c:v>
                </c:pt>
                <c:pt idx="8348">
                  <c:v>6.08528</c:v>
                </c:pt>
                <c:pt idx="8349">
                  <c:v>4.6197600000000003</c:v>
                </c:pt>
                <c:pt idx="8350">
                  <c:v>9.9614999999999991</c:v>
                </c:pt>
                <c:pt idx="8351">
                  <c:v>1.86188</c:v>
                </c:pt>
                <c:pt idx="8352">
                  <c:v>2.4523000000000001</c:v>
                </c:pt>
                <c:pt idx="8353">
                  <c:v>2.7480000000000002</c:v>
                </c:pt>
                <c:pt idx="8354">
                  <c:v>4.6883999999999997</c:v>
                </c:pt>
                <c:pt idx="8355">
                  <c:v>9.9630700000000001</c:v>
                </c:pt>
                <c:pt idx="8356">
                  <c:v>5.0156999999999998</c:v>
                </c:pt>
                <c:pt idx="8357">
                  <c:v>2.3236599999999998</c:v>
                </c:pt>
                <c:pt idx="8358">
                  <c:v>6.25983</c:v>
                </c:pt>
                <c:pt idx="8359">
                  <c:v>4.3609400000000003</c:v>
                </c:pt>
                <c:pt idx="8360">
                  <c:v>6.2904600000000004</c:v>
                </c:pt>
                <c:pt idx="8361">
                  <c:v>5.7918799999999999</c:v>
                </c:pt>
                <c:pt idx="8362">
                  <c:v>5.4210399999999996</c:v>
                </c:pt>
                <c:pt idx="8363">
                  <c:v>7.1067099999999996</c:v>
                </c:pt>
                <c:pt idx="8364">
                  <c:v>5.7175099999999999</c:v>
                </c:pt>
                <c:pt idx="8365">
                  <c:v>5.4950999999999999</c:v>
                </c:pt>
                <c:pt idx="8366">
                  <c:v>8.3027999999999995</c:v>
                </c:pt>
                <c:pt idx="8367">
                  <c:v>3.93669</c:v>
                </c:pt>
                <c:pt idx="8368">
                  <c:v>7.7688899999999999</c:v>
                </c:pt>
                <c:pt idx="8369">
                  <c:v>6.5400099999999997</c:v>
                </c:pt>
                <c:pt idx="8370">
                  <c:v>6.0206900000000001</c:v>
                </c:pt>
                <c:pt idx="8371">
                  <c:v>2.0287899999999999</c:v>
                </c:pt>
                <c:pt idx="8372">
                  <c:v>2.5894499999999998</c:v>
                </c:pt>
                <c:pt idx="8373">
                  <c:v>2.0598100000000001</c:v>
                </c:pt>
                <c:pt idx="8374">
                  <c:v>6.0626100000000003</c:v>
                </c:pt>
                <c:pt idx="8375">
                  <c:v>6.91709</c:v>
                </c:pt>
                <c:pt idx="8376">
                  <c:v>5.1519899999999996</c:v>
                </c:pt>
                <c:pt idx="8377">
                  <c:v>2.64378</c:v>
                </c:pt>
                <c:pt idx="8378">
                  <c:v>3.3258899999999998</c:v>
                </c:pt>
                <c:pt idx="8379">
                  <c:v>5.4626700000000001</c:v>
                </c:pt>
                <c:pt idx="8380">
                  <c:v>6.0834599999999996</c:v>
                </c:pt>
                <c:pt idx="8381">
                  <c:v>6.2447600000000003</c:v>
                </c:pt>
                <c:pt idx="8382">
                  <c:v>7.2485099999999996</c:v>
                </c:pt>
                <c:pt idx="8383">
                  <c:v>3.4076499999999998</c:v>
                </c:pt>
                <c:pt idx="8384">
                  <c:v>7.4894999999999996</c:v>
                </c:pt>
                <c:pt idx="8385">
                  <c:v>4.5274299999999998</c:v>
                </c:pt>
                <c:pt idx="8386">
                  <c:v>3.0033400000000001</c:v>
                </c:pt>
                <c:pt idx="8387">
                  <c:v>3.4007100000000001</c:v>
                </c:pt>
                <c:pt idx="8388">
                  <c:v>5.5836199999999998</c:v>
                </c:pt>
                <c:pt idx="8389">
                  <c:v>5.7400799999999998</c:v>
                </c:pt>
                <c:pt idx="8390">
                  <c:v>6.6834800000000003</c:v>
                </c:pt>
                <c:pt idx="8391">
                  <c:v>2.8350300000000002</c:v>
                </c:pt>
                <c:pt idx="8392">
                  <c:v>4.7631399999999999</c:v>
                </c:pt>
                <c:pt idx="8393">
                  <c:v>5.9299099999999996</c:v>
                </c:pt>
                <c:pt idx="8394">
                  <c:v>7.2164400000000004</c:v>
                </c:pt>
                <c:pt idx="8395">
                  <c:v>2.4642200000000001</c:v>
                </c:pt>
                <c:pt idx="8396">
                  <c:v>2.5510700000000002</c:v>
                </c:pt>
                <c:pt idx="8397">
                  <c:v>2.7823099999999998</c:v>
                </c:pt>
                <c:pt idx="8398">
                  <c:v>3.9268700000000001</c:v>
                </c:pt>
                <c:pt idx="8399">
                  <c:v>2.66669</c:v>
                </c:pt>
                <c:pt idx="8400">
                  <c:v>3.74661</c:v>
                </c:pt>
                <c:pt idx="8401">
                  <c:v>4.7120300000000004</c:v>
                </c:pt>
                <c:pt idx="8402">
                  <c:v>2.6025499999999999</c:v>
                </c:pt>
                <c:pt idx="8403">
                  <c:v>4.4104099999999997</c:v>
                </c:pt>
                <c:pt idx="8404">
                  <c:v>5.10283</c:v>
                </c:pt>
                <c:pt idx="8405">
                  <c:v>2.9108299999999998</c:v>
                </c:pt>
                <c:pt idx="8406">
                  <c:v>3.20587</c:v>
                </c:pt>
                <c:pt idx="8407">
                  <c:v>5.4137199999999996</c:v>
                </c:pt>
                <c:pt idx="8408">
                  <c:v>5.5285000000000002</c:v>
                </c:pt>
                <c:pt idx="8409">
                  <c:v>6.1153700000000004</c:v>
                </c:pt>
                <c:pt idx="8410">
                  <c:v>2.0676199999999998</c:v>
                </c:pt>
                <c:pt idx="8411">
                  <c:v>5.8710599999999999</c:v>
                </c:pt>
                <c:pt idx="8412">
                  <c:v>3.8932000000000002</c:v>
                </c:pt>
                <c:pt idx="8413">
                  <c:v>2.7960400000000001</c:v>
                </c:pt>
                <c:pt idx="8414">
                  <c:v>5.1162900000000002</c:v>
                </c:pt>
                <c:pt idx="8415">
                  <c:v>4.7495200000000004</c:v>
                </c:pt>
                <c:pt idx="8416">
                  <c:v>5.3270200000000001</c:v>
                </c:pt>
                <c:pt idx="8417">
                  <c:v>4.9325299999999999</c:v>
                </c:pt>
                <c:pt idx="8418">
                  <c:v>4.3656800000000002</c:v>
                </c:pt>
                <c:pt idx="8419">
                  <c:v>5.3289</c:v>
                </c:pt>
                <c:pt idx="8420">
                  <c:v>3.5598700000000001</c:v>
                </c:pt>
                <c:pt idx="8421">
                  <c:v>4.3667600000000002</c:v>
                </c:pt>
                <c:pt idx="8422">
                  <c:v>10.49417</c:v>
                </c:pt>
                <c:pt idx="8423">
                  <c:v>3.1373899999999999</c:v>
                </c:pt>
                <c:pt idx="8424">
                  <c:v>3.70384</c:v>
                </c:pt>
                <c:pt idx="8425">
                  <c:v>3.4720800000000001</c:v>
                </c:pt>
                <c:pt idx="8426">
                  <c:v>5.3273700000000002</c:v>
                </c:pt>
                <c:pt idx="8427">
                  <c:v>3.2256300000000002</c:v>
                </c:pt>
                <c:pt idx="8428">
                  <c:v>4.0971200000000003</c:v>
                </c:pt>
                <c:pt idx="8429">
                  <c:v>1.86188</c:v>
                </c:pt>
                <c:pt idx="8430">
                  <c:v>5.9100999999999999</c:v>
                </c:pt>
                <c:pt idx="8431">
                  <c:v>6.2225299999999999</c:v>
                </c:pt>
                <c:pt idx="8432">
                  <c:v>2.9941</c:v>
                </c:pt>
                <c:pt idx="8433">
                  <c:v>6.0379699999999996</c:v>
                </c:pt>
                <c:pt idx="8434">
                  <c:v>7.1759599999999999</c:v>
                </c:pt>
                <c:pt idx="8435">
                  <c:v>3.2330800000000002</c:v>
                </c:pt>
                <c:pt idx="8436">
                  <c:v>5.2516800000000003</c:v>
                </c:pt>
                <c:pt idx="8437">
                  <c:v>2.64737</c:v>
                </c:pt>
                <c:pt idx="8438">
                  <c:v>7.0660100000000003</c:v>
                </c:pt>
                <c:pt idx="8439">
                  <c:v>4.3670200000000001</c:v>
                </c:pt>
                <c:pt idx="8440">
                  <c:v>5.0938100000000004</c:v>
                </c:pt>
                <c:pt idx="8441">
                  <c:v>5.2644799999999998</c:v>
                </c:pt>
                <c:pt idx="8442">
                  <c:v>7.1987300000000003</c:v>
                </c:pt>
                <c:pt idx="8443">
                  <c:v>7.5651299999999999</c:v>
                </c:pt>
                <c:pt idx="8444">
                  <c:v>4.7812900000000003</c:v>
                </c:pt>
                <c:pt idx="8445">
                  <c:v>5.2055999999999996</c:v>
                </c:pt>
                <c:pt idx="8446">
                  <c:v>5.7058099999999996</c:v>
                </c:pt>
                <c:pt idx="8447">
                  <c:v>7.1831500000000004</c:v>
                </c:pt>
                <c:pt idx="8448">
                  <c:v>6.4537899999999997</c:v>
                </c:pt>
                <c:pt idx="8449">
                  <c:v>6.2671900000000003</c:v>
                </c:pt>
                <c:pt idx="8450">
                  <c:v>3.92632</c:v>
                </c:pt>
                <c:pt idx="8451">
                  <c:v>5.8784299999999998</c:v>
                </c:pt>
                <c:pt idx="8452">
                  <c:v>5.54209</c:v>
                </c:pt>
                <c:pt idx="8453">
                  <c:v>7.1702000000000004</c:v>
                </c:pt>
                <c:pt idx="8454">
                  <c:v>6.3996199999999996</c:v>
                </c:pt>
                <c:pt idx="8455">
                  <c:v>6.2428600000000003</c:v>
                </c:pt>
                <c:pt idx="8456">
                  <c:v>5.6644899999999998</c:v>
                </c:pt>
                <c:pt idx="8457">
                  <c:v>6.6779799999999998</c:v>
                </c:pt>
                <c:pt idx="8458">
                  <c:v>6.1802000000000001</c:v>
                </c:pt>
                <c:pt idx="8459">
                  <c:v>5.3975799999999996</c:v>
                </c:pt>
                <c:pt idx="8460">
                  <c:v>2.23753</c:v>
                </c:pt>
                <c:pt idx="8461">
                  <c:v>3.2505000000000002</c:v>
                </c:pt>
                <c:pt idx="8462">
                  <c:v>2.3220000000000001</c:v>
                </c:pt>
                <c:pt idx="8463">
                  <c:v>3.2011400000000001</c:v>
                </c:pt>
                <c:pt idx="8464">
                  <c:v>8.4102300000000003</c:v>
                </c:pt>
                <c:pt idx="8465">
                  <c:v>7.1317199999999996</c:v>
                </c:pt>
                <c:pt idx="8466">
                  <c:v>8.9983900000000006</c:v>
                </c:pt>
                <c:pt idx="8467">
                  <c:v>9.1444100000000006</c:v>
                </c:pt>
                <c:pt idx="8468">
                  <c:v>7.7443099999999996</c:v>
                </c:pt>
                <c:pt idx="8469">
                  <c:v>6.3832500000000003</c:v>
                </c:pt>
                <c:pt idx="8470">
                  <c:v>3.7060200000000001</c:v>
                </c:pt>
                <c:pt idx="8471">
                  <c:v>4.7586199999999996</c:v>
                </c:pt>
                <c:pt idx="8472">
                  <c:v>5.9565000000000001</c:v>
                </c:pt>
                <c:pt idx="8473">
                  <c:v>7.2457599999999998</c:v>
                </c:pt>
                <c:pt idx="8474">
                  <c:v>5.0015299999999998</c:v>
                </c:pt>
                <c:pt idx="8475">
                  <c:v>4.1360900000000003</c:v>
                </c:pt>
                <c:pt idx="8476">
                  <c:v>6.88028</c:v>
                </c:pt>
                <c:pt idx="8477">
                  <c:v>2.6736300000000002</c:v>
                </c:pt>
                <c:pt idx="8478">
                  <c:v>4.8562399999999997</c:v>
                </c:pt>
                <c:pt idx="8479">
                  <c:v>2.3570700000000002</c:v>
                </c:pt>
                <c:pt idx="8480">
                  <c:v>2.3675999999999999</c:v>
                </c:pt>
                <c:pt idx="8481">
                  <c:v>6.9998100000000001</c:v>
                </c:pt>
                <c:pt idx="8482">
                  <c:v>2.9487999999999999</c:v>
                </c:pt>
                <c:pt idx="8483">
                  <c:v>2.0976699999999999</c:v>
                </c:pt>
                <c:pt idx="8484">
                  <c:v>5.4790700000000001</c:v>
                </c:pt>
                <c:pt idx="8485">
                  <c:v>5.6877800000000001</c:v>
                </c:pt>
                <c:pt idx="8486">
                  <c:v>7.4629799999999999</c:v>
                </c:pt>
                <c:pt idx="8487">
                  <c:v>5.0537700000000001</c:v>
                </c:pt>
                <c:pt idx="8488">
                  <c:v>7.4849300000000003</c:v>
                </c:pt>
                <c:pt idx="8489">
                  <c:v>7.1907899999999998</c:v>
                </c:pt>
                <c:pt idx="8490">
                  <c:v>6.7046000000000001</c:v>
                </c:pt>
                <c:pt idx="8491">
                  <c:v>6.3567499999999999</c:v>
                </c:pt>
                <c:pt idx="8492">
                  <c:v>6.1738400000000002</c:v>
                </c:pt>
                <c:pt idx="8493">
                  <c:v>6.7650199999999998</c:v>
                </c:pt>
                <c:pt idx="8494">
                  <c:v>5.5966199999999997</c:v>
                </c:pt>
                <c:pt idx="8495">
                  <c:v>4.04176</c:v>
                </c:pt>
                <c:pt idx="8496">
                  <c:v>8.7581199999999999</c:v>
                </c:pt>
                <c:pt idx="8497">
                  <c:v>3.7727300000000001</c:v>
                </c:pt>
                <c:pt idx="8498">
                  <c:v>2.2140499999999999</c:v>
                </c:pt>
                <c:pt idx="8499">
                  <c:v>3.9454799999999999</c:v>
                </c:pt>
                <c:pt idx="8500">
                  <c:v>4.56759</c:v>
                </c:pt>
                <c:pt idx="8501">
                  <c:v>5.4486600000000003</c:v>
                </c:pt>
                <c:pt idx="8502">
                  <c:v>7.8324499999999997</c:v>
                </c:pt>
                <c:pt idx="8503">
                  <c:v>6.7209700000000003</c:v>
                </c:pt>
                <c:pt idx="8504">
                  <c:v>7.45573</c:v>
                </c:pt>
                <c:pt idx="8505">
                  <c:v>7.4691000000000001</c:v>
                </c:pt>
                <c:pt idx="8506">
                  <c:v>5.98841</c:v>
                </c:pt>
                <c:pt idx="8507">
                  <c:v>3.2688199999999998</c:v>
                </c:pt>
                <c:pt idx="8508">
                  <c:v>7.4877200000000004</c:v>
                </c:pt>
                <c:pt idx="8509">
                  <c:v>8.8505400000000005</c:v>
                </c:pt>
                <c:pt idx="8510">
                  <c:v>3.1939700000000002</c:v>
                </c:pt>
                <c:pt idx="8511">
                  <c:v>7.49404</c:v>
                </c:pt>
                <c:pt idx="8512">
                  <c:v>7.4993400000000001</c:v>
                </c:pt>
                <c:pt idx="8513">
                  <c:v>2.2368999999999999</c:v>
                </c:pt>
                <c:pt idx="8514">
                  <c:v>2.9679700000000002</c:v>
                </c:pt>
                <c:pt idx="8515">
                  <c:v>6.7218499999999999</c:v>
                </c:pt>
                <c:pt idx="8516">
                  <c:v>8.5249799999999993</c:v>
                </c:pt>
                <c:pt idx="8517">
                  <c:v>8.0474800000000002</c:v>
                </c:pt>
                <c:pt idx="8518">
                  <c:v>2.1636000000000002</c:v>
                </c:pt>
                <c:pt idx="8519">
                  <c:v>4.3270999999999997</c:v>
                </c:pt>
                <c:pt idx="8520">
                  <c:v>2.8532799999999998</c:v>
                </c:pt>
                <c:pt idx="8521">
                  <c:v>3.3929</c:v>
                </c:pt>
                <c:pt idx="8522">
                  <c:v>7.0855600000000001</c:v>
                </c:pt>
                <c:pt idx="8523">
                  <c:v>5.1252300000000002</c:v>
                </c:pt>
                <c:pt idx="8524">
                  <c:v>3.3042099999999999</c:v>
                </c:pt>
                <c:pt idx="8525">
                  <c:v>4.2164599999999997</c:v>
                </c:pt>
                <c:pt idx="8526">
                  <c:v>6.2971700000000004</c:v>
                </c:pt>
                <c:pt idx="8527">
                  <c:v>8.7141300000000008</c:v>
                </c:pt>
                <c:pt idx="8528">
                  <c:v>6.4783299999999997</c:v>
                </c:pt>
                <c:pt idx="8529">
                  <c:v>6.1740399999999998</c:v>
                </c:pt>
                <c:pt idx="8530">
                  <c:v>9.3204999999999991</c:v>
                </c:pt>
                <c:pt idx="8531">
                  <c:v>9.4134700000000002</c:v>
                </c:pt>
                <c:pt idx="8532">
                  <c:v>4.4098300000000004</c:v>
                </c:pt>
                <c:pt idx="8533">
                  <c:v>6.2389299999999999</c:v>
                </c:pt>
                <c:pt idx="8534">
                  <c:v>3.7867199999999999</c:v>
                </c:pt>
                <c:pt idx="8535">
                  <c:v>3.3166000000000002</c:v>
                </c:pt>
                <c:pt idx="8536">
                  <c:v>8.7012599999999996</c:v>
                </c:pt>
                <c:pt idx="8537">
                  <c:v>4.6324699999999996</c:v>
                </c:pt>
                <c:pt idx="8538">
                  <c:v>3.7991899999999998</c:v>
                </c:pt>
                <c:pt idx="8539">
                  <c:v>4.6170600000000004</c:v>
                </c:pt>
                <c:pt idx="8540">
                  <c:v>3.1262599999999998</c:v>
                </c:pt>
                <c:pt idx="8541">
                  <c:v>4.8433400000000004</c:v>
                </c:pt>
                <c:pt idx="8542">
                  <c:v>3.1333799999999998</c:v>
                </c:pt>
                <c:pt idx="8543">
                  <c:v>3.7629700000000001</c:v>
                </c:pt>
                <c:pt idx="8544">
                  <c:v>2.5425</c:v>
                </c:pt>
                <c:pt idx="8545">
                  <c:v>5.1326099999999997</c:v>
                </c:pt>
                <c:pt idx="8546">
                  <c:v>7.2244200000000003</c:v>
                </c:pt>
                <c:pt idx="8547">
                  <c:v>7.0147000000000004</c:v>
                </c:pt>
                <c:pt idx="8548">
                  <c:v>3.1381700000000001</c:v>
                </c:pt>
                <c:pt idx="8549">
                  <c:v>7.0366400000000002</c:v>
                </c:pt>
                <c:pt idx="8550">
                  <c:v>2.4547400000000001</c:v>
                </c:pt>
                <c:pt idx="8551">
                  <c:v>4.82606</c:v>
                </c:pt>
                <c:pt idx="8552">
                  <c:v>2.56473</c:v>
                </c:pt>
                <c:pt idx="8553">
                  <c:v>2.8931</c:v>
                </c:pt>
                <c:pt idx="8554">
                  <c:v>2.9482699999999999</c:v>
                </c:pt>
                <c:pt idx="8555">
                  <c:v>4.5523300000000004</c:v>
                </c:pt>
                <c:pt idx="8556">
                  <c:v>3.9966699999999999</c:v>
                </c:pt>
                <c:pt idx="8557">
                  <c:v>6.0959700000000003</c:v>
                </c:pt>
                <c:pt idx="8558">
                  <c:v>3.5819299999999998</c:v>
                </c:pt>
                <c:pt idx="8559">
                  <c:v>4.7858299999999998</c:v>
                </c:pt>
                <c:pt idx="8560">
                  <c:v>5.3168899999999999</c:v>
                </c:pt>
                <c:pt idx="8561">
                  <c:v>6.0017199999999997</c:v>
                </c:pt>
                <c:pt idx="8562">
                  <c:v>2.5312999999999999</c:v>
                </c:pt>
                <c:pt idx="8563">
                  <c:v>4.3933900000000001</c:v>
                </c:pt>
                <c:pt idx="8564">
                  <c:v>2.4970400000000001</c:v>
                </c:pt>
                <c:pt idx="8565">
                  <c:v>6.30131</c:v>
                </c:pt>
                <c:pt idx="8566">
                  <c:v>4.0092600000000003</c:v>
                </c:pt>
                <c:pt idx="8567">
                  <c:v>5.3613200000000001</c:v>
                </c:pt>
                <c:pt idx="8568">
                  <c:v>4.4753999999999996</c:v>
                </c:pt>
                <c:pt idx="8569">
                  <c:v>4.2902399999999998</c:v>
                </c:pt>
                <c:pt idx="8570">
                  <c:v>6.8126699999999998</c:v>
                </c:pt>
                <c:pt idx="8571">
                  <c:v>3.02285</c:v>
                </c:pt>
                <c:pt idx="8572">
                  <c:v>7.2022599999999999</c:v>
                </c:pt>
                <c:pt idx="8573">
                  <c:v>1.96007</c:v>
                </c:pt>
                <c:pt idx="8574">
                  <c:v>9.0533400000000004</c:v>
                </c:pt>
                <c:pt idx="8575">
                  <c:v>7.0856300000000001</c:v>
                </c:pt>
                <c:pt idx="8576">
                  <c:v>7.4420200000000003</c:v>
                </c:pt>
                <c:pt idx="8577">
                  <c:v>2.6401300000000001</c:v>
                </c:pt>
                <c:pt idx="8578">
                  <c:v>5.9729700000000001</c:v>
                </c:pt>
                <c:pt idx="8579">
                  <c:v>2.18546</c:v>
                </c:pt>
                <c:pt idx="8580">
                  <c:v>3.0939999999999999</c:v>
                </c:pt>
                <c:pt idx="8581">
                  <c:v>4.3177000000000003</c:v>
                </c:pt>
                <c:pt idx="8582">
                  <c:v>8.6298600000000008</c:v>
                </c:pt>
                <c:pt idx="8583">
                  <c:v>10.227220000000001</c:v>
                </c:pt>
                <c:pt idx="8584">
                  <c:v>6.24857</c:v>
                </c:pt>
                <c:pt idx="8585">
                  <c:v>5.7292899999999998</c:v>
                </c:pt>
                <c:pt idx="8586">
                  <c:v>4.9045399999999999</c:v>
                </c:pt>
                <c:pt idx="8587">
                  <c:v>7.6328199999999997</c:v>
                </c:pt>
                <c:pt idx="8588">
                  <c:v>4.5572600000000003</c:v>
                </c:pt>
                <c:pt idx="8589">
                  <c:v>3.5003199999999999</c:v>
                </c:pt>
                <c:pt idx="8590">
                  <c:v>8.8700600000000005</c:v>
                </c:pt>
                <c:pt idx="8591">
                  <c:v>8.1682799999999993</c:v>
                </c:pt>
                <c:pt idx="8592">
                  <c:v>6.0836600000000001</c:v>
                </c:pt>
                <c:pt idx="8593">
                  <c:v>5.26152</c:v>
                </c:pt>
                <c:pt idx="8594">
                  <c:v>5.8042499999999997</c:v>
                </c:pt>
                <c:pt idx="8595">
                  <c:v>2.5848</c:v>
                </c:pt>
                <c:pt idx="8596">
                  <c:v>5.8607699999999996</c:v>
                </c:pt>
                <c:pt idx="8597">
                  <c:v>7.5392200000000003</c:v>
                </c:pt>
                <c:pt idx="8598">
                  <c:v>7.3642000000000003</c:v>
                </c:pt>
                <c:pt idx="8599">
                  <c:v>5.7848800000000002</c:v>
                </c:pt>
                <c:pt idx="8600">
                  <c:v>7.7142099999999996</c:v>
                </c:pt>
                <c:pt idx="8601">
                  <c:v>2.3982199999999998</c:v>
                </c:pt>
                <c:pt idx="8602">
                  <c:v>7.3011400000000002</c:v>
                </c:pt>
                <c:pt idx="8603">
                  <c:v>3.5346500000000001</c:v>
                </c:pt>
                <c:pt idx="8604">
                  <c:v>7.6902799999999996</c:v>
                </c:pt>
                <c:pt idx="8605">
                  <c:v>6.6784800000000004</c:v>
                </c:pt>
                <c:pt idx="8606">
                  <c:v>8.1992899999999995</c:v>
                </c:pt>
                <c:pt idx="8607">
                  <c:v>3.9270800000000001</c:v>
                </c:pt>
                <c:pt idx="8608">
                  <c:v>4.8380599999999996</c:v>
                </c:pt>
                <c:pt idx="8609">
                  <c:v>5.9642400000000002</c:v>
                </c:pt>
                <c:pt idx="8610">
                  <c:v>8.2223199999999999</c:v>
                </c:pt>
                <c:pt idx="8611">
                  <c:v>2.91492</c:v>
                </c:pt>
                <c:pt idx="8612">
                  <c:v>7.9262100000000002</c:v>
                </c:pt>
                <c:pt idx="8613">
                  <c:v>2.4127900000000002</c:v>
                </c:pt>
                <c:pt idx="8614">
                  <c:v>8.2694299999999998</c:v>
                </c:pt>
                <c:pt idx="8615">
                  <c:v>6.3424699999999996</c:v>
                </c:pt>
                <c:pt idx="8616">
                  <c:v>2.9855999999999998</c:v>
                </c:pt>
                <c:pt idx="8617">
                  <c:v>5.8127899999999997</c:v>
                </c:pt>
                <c:pt idx="8618">
                  <c:v>2.5103300000000002</c:v>
                </c:pt>
                <c:pt idx="8619">
                  <c:v>5.9445399999999999</c:v>
                </c:pt>
                <c:pt idx="8620">
                  <c:v>4.2649800000000004</c:v>
                </c:pt>
                <c:pt idx="8621">
                  <c:v>12.199020000000001</c:v>
                </c:pt>
                <c:pt idx="8622">
                  <c:v>7.1768000000000001</c:v>
                </c:pt>
                <c:pt idx="8623">
                  <c:v>5.5587999999999997</c:v>
                </c:pt>
                <c:pt idx="8624">
                  <c:v>3.48062</c:v>
                </c:pt>
                <c:pt idx="8625">
                  <c:v>5.2027400000000004</c:v>
                </c:pt>
                <c:pt idx="8626">
                  <c:v>6.0392299999999999</c:v>
                </c:pt>
                <c:pt idx="8627">
                  <c:v>7.7933000000000003</c:v>
                </c:pt>
                <c:pt idx="8628">
                  <c:v>6.4607000000000001</c:v>
                </c:pt>
                <c:pt idx="8629">
                  <c:v>5.1576399999999998</c:v>
                </c:pt>
                <c:pt idx="8630">
                  <c:v>5.2059199999999999</c:v>
                </c:pt>
                <c:pt idx="8631">
                  <c:v>7.3994999999999997</c:v>
                </c:pt>
                <c:pt idx="8632">
                  <c:v>9.2261799999999994</c:v>
                </c:pt>
                <c:pt idx="8633">
                  <c:v>2.6974300000000002</c:v>
                </c:pt>
                <c:pt idx="8634">
                  <c:v>9.3513800000000007</c:v>
                </c:pt>
                <c:pt idx="8635">
                  <c:v>7.1510699999999998</c:v>
                </c:pt>
                <c:pt idx="8636">
                  <c:v>8.6528100000000006</c:v>
                </c:pt>
                <c:pt idx="8637">
                  <c:v>4.6037400000000002</c:v>
                </c:pt>
                <c:pt idx="8638">
                  <c:v>7.5107299999999997</c:v>
                </c:pt>
                <c:pt idx="8639">
                  <c:v>7.87927</c:v>
                </c:pt>
                <c:pt idx="8640">
                  <c:v>6.5548700000000002</c:v>
                </c:pt>
                <c:pt idx="8641">
                  <c:v>3.0594399999999999</c:v>
                </c:pt>
                <c:pt idx="8642">
                  <c:v>2.8679199999999998</c:v>
                </c:pt>
                <c:pt idx="8643">
                  <c:v>4.5915699999999999</c:v>
                </c:pt>
                <c:pt idx="8644">
                  <c:v>7.7691400000000002</c:v>
                </c:pt>
                <c:pt idx="8645">
                  <c:v>3.70709</c:v>
                </c:pt>
                <c:pt idx="8646">
                  <c:v>6.3632499999999999</c:v>
                </c:pt>
                <c:pt idx="8647">
                  <c:v>4.6388100000000003</c:v>
                </c:pt>
                <c:pt idx="8648">
                  <c:v>7.9988000000000001</c:v>
                </c:pt>
                <c:pt idx="8649">
                  <c:v>4.6045999999999996</c:v>
                </c:pt>
                <c:pt idx="8650">
                  <c:v>10.08338</c:v>
                </c:pt>
                <c:pt idx="8651">
                  <c:v>5.0966699999999996</c:v>
                </c:pt>
                <c:pt idx="8652">
                  <c:v>4.9322800000000004</c:v>
                </c:pt>
                <c:pt idx="8653">
                  <c:v>3.0993599999999999</c:v>
                </c:pt>
                <c:pt idx="8654">
                  <c:v>3.2122000000000002</c:v>
                </c:pt>
                <c:pt idx="8655">
                  <c:v>5.5967599999999997</c:v>
                </c:pt>
                <c:pt idx="8656">
                  <c:v>4.1032400000000004</c:v>
                </c:pt>
                <c:pt idx="8657">
                  <c:v>4.9231199999999999</c:v>
                </c:pt>
                <c:pt idx="8658">
                  <c:v>6.1641500000000002</c:v>
                </c:pt>
                <c:pt idx="8659">
                  <c:v>5.0357500000000002</c:v>
                </c:pt>
                <c:pt idx="8660">
                  <c:v>4.5871599999999999</c:v>
                </c:pt>
                <c:pt idx="8661">
                  <c:v>6.1086499999999999</c:v>
                </c:pt>
                <c:pt idx="8662">
                  <c:v>7.6950000000000003</c:v>
                </c:pt>
                <c:pt idx="8663">
                  <c:v>5.2233200000000002</c:v>
                </c:pt>
                <c:pt idx="8664">
                  <c:v>5.9811500000000004</c:v>
                </c:pt>
                <c:pt idx="8665">
                  <c:v>4.8236800000000004</c:v>
                </c:pt>
                <c:pt idx="8666">
                  <c:v>5.7579599999999997</c:v>
                </c:pt>
                <c:pt idx="8667">
                  <c:v>7.3278400000000001</c:v>
                </c:pt>
                <c:pt idx="8668">
                  <c:v>8.0949100000000005</c:v>
                </c:pt>
                <c:pt idx="8669">
                  <c:v>7.5971299999999999</c:v>
                </c:pt>
                <c:pt idx="8670">
                  <c:v>4.0481600000000002</c:v>
                </c:pt>
                <c:pt idx="8671">
                  <c:v>6.2339200000000003</c:v>
                </c:pt>
                <c:pt idx="8672">
                  <c:v>6.3069199999999999</c:v>
                </c:pt>
                <c:pt idx="8673">
                  <c:v>4.7142400000000002</c:v>
                </c:pt>
                <c:pt idx="8674">
                  <c:v>7.6058899999999996</c:v>
                </c:pt>
                <c:pt idx="8675">
                  <c:v>7.2146499999999998</c:v>
                </c:pt>
                <c:pt idx="8676">
                  <c:v>5.8848799999999999</c:v>
                </c:pt>
                <c:pt idx="8677">
                  <c:v>5.35297</c:v>
                </c:pt>
                <c:pt idx="8678">
                  <c:v>5.1424200000000004</c:v>
                </c:pt>
                <c:pt idx="8679">
                  <c:v>6.2241600000000004</c:v>
                </c:pt>
                <c:pt idx="8680">
                  <c:v>7.0933099999999998</c:v>
                </c:pt>
                <c:pt idx="8681">
                  <c:v>6.5480700000000001</c:v>
                </c:pt>
                <c:pt idx="8682">
                  <c:v>5.6470599999999997</c:v>
                </c:pt>
                <c:pt idx="8683">
                  <c:v>3.8328500000000001</c:v>
                </c:pt>
                <c:pt idx="8684">
                  <c:v>5.6470599999999997</c:v>
                </c:pt>
                <c:pt idx="8685">
                  <c:v>2.3290199999999999</c:v>
                </c:pt>
                <c:pt idx="8686">
                  <c:v>2.9094600000000002</c:v>
                </c:pt>
                <c:pt idx="8687">
                  <c:v>5.8748399999999998</c:v>
                </c:pt>
                <c:pt idx="8688">
                  <c:v>4.4671200000000004</c:v>
                </c:pt>
                <c:pt idx="8689">
                  <c:v>2.1905199999999998</c:v>
                </c:pt>
                <c:pt idx="8690">
                  <c:v>3.3918499999999998</c:v>
                </c:pt>
                <c:pt idx="8691">
                  <c:v>5.7735300000000001</c:v>
                </c:pt>
                <c:pt idx="8692">
                  <c:v>3.1919400000000002</c:v>
                </c:pt>
                <c:pt idx="8693">
                  <c:v>3.4439700000000002</c:v>
                </c:pt>
                <c:pt idx="8694">
                  <c:v>5.0325699999999998</c:v>
                </c:pt>
                <c:pt idx="8695">
                  <c:v>4.6424000000000003</c:v>
                </c:pt>
                <c:pt idx="8696">
                  <c:v>3.9771200000000002</c:v>
                </c:pt>
                <c:pt idx="8697">
                  <c:v>3.35501</c:v>
                </c:pt>
                <c:pt idx="8698">
                  <c:v>2.4001000000000001</c:v>
                </c:pt>
                <c:pt idx="8699">
                  <c:v>5.1530899999999997</c:v>
                </c:pt>
                <c:pt idx="8700">
                  <c:v>5.8458100000000002</c:v>
                </c:pt>
                <c:pt idx="8701">
                  <c:v>2.75427</c:v>
                </c:pt>
                <c:pt idx="8702">
                  <c:v>4.8089399999999998</c:v>
                </c:pt>
                <c:pt idx="8703">
                  <c:v>3.6656900000000001</c:v>
                </c:pt>
                <c:pt idx="8704">
                  <c:v>2.8471299999999999</c:v>
                </c:pt>
                <c:pt idx="8705">
                  <c:v>3.4830199999999998</c:v>
                </c:pt>
                <c:pt idx="8706">
                  <c:v>2.7536999999999998</c:v>
                </c:pt>
                <c:pt idx="8707">
                  <c:v>3.5003199999999999</c:v>
                </c:pt>
                <c:pt idx="8708">
                  <c:v>6.4231800000000003</c:v>
                </c:pt>
                <c:pt idx="8709">
                  <c:v>5.2163300000000001</c:v>
                </c:pt>
                <c:pt idx="8710">
                  <c:v>4.1021200000000002</c:v>
                </c:pt>
                <c:pt idx="8711">
                  <c:v>5.5121399999999996</c:v>
                </c:pt>
                <c:pt idx="8712">
                  <c:v>5.89466</c:v>
                </c:pt>
                <c:pt idx="8713">
                  <c:v>3.55938</c:v>
                </c:pt>
                <c:pt idx="8714">
                  <c:v>4.2895099999999999</c:v>
                </c:pt>
                <c:pt idx="8715">
                  <c:v>7.5810399999999998</c:v>
                </c:pt>
                <c:pt idx="8716">
                  <c:v>3.2311899999999998</c:v>
                </c:pt>
                <c:pt idx="8717">
                  <c:v>2.4224999999999999</c:v>
                </c:pt>
                <c:pt idx="8718">
                  <c:v>2.6687699999999999</c:v>
                </c:pt>
                <c:pt idx="8719">
                  <c:v>2.5838100000000002</c:v>
                </c:pt>
                <c:pt idx="8720">
                  <c:v>2.8370000000000002</c:v>
                </c:pt>
                <c:pt idx="8721">
                  <c:v>3.9120200000000001</c:v>
                </c:pt>
                <c:pt idx="8722">
                  <c:v>8.1820000000000004</c:v>
                </c:pt>
                <c:pt idx="8723">
                  <c:v>2.5838100000000002</c:v>
                </c:pt>
                <c:pt idx="8724">
                  <c:v>5.7464700000000004</c:v>
                </c:pt>
                <c:pt idx="8725">
                  <c:v>2.9655499999999999</c:v>
                </c:pt>
                <c:pt idx="8726">
                  <c:v>3.22797</c:v>
                </c:pt>
                <c:pt idx="8727">
                  <c:v>2.8391000000000002</c:v>
                </c:pt>
                <c:pt idx="8728">
                  <c:v>5.3987999999999996</c:v>
                </c:pt>
                <c:pt idx="8729">
                  <c:v>4.7298900000000001</c:v>
                </c:pt>
                <c:pt idx="8730">
                  <c:v>8.1323799999999995</c:v>
                </c:pt>
                <c:pt idx="8731">
                  <c:v>2.4212899999999999</c:v>
                </c:pt>
                <c:pt idx="8732">
                  <c:v>9.0475200000000005</c:v>
                </c:pt>
                <c:pt idx="8733">
                  <c:v>5.5540700000000003</c:v>
                </c:pt>
                <c:pt idx="8734">
                  <c:v>2.9679700000000002</c:v>
                </c:pt>
                <c:pt idx="8735">
                  <c:v>4.7230499999999997</c:v>
                </c:pt>
                <c:pt idx="8736">
                  <c:v>5.0647599999999997</c:v>
                </c:pt>
                <c:pt idx="8737">
                  <c:v>4.4598399999999998</c:v>
                </c:pt>
                <c:pt idx="8738">
                  <c:v>5.0167900000000003</c:v>
                </c:pt>
                <c:pt idx="8739">
                  <c:v>7.0862600000000002</c:v>
                </c:pt>
                <c:pt idx="8740">
                  <c:v>5.2333499999999997</c:v>
                </c:pt>
                <c:pt idx="8741">
                  <c:v>6.04976</c:v>
                </c:pt>
                <c:pt idx="8742">
                  <c:v>5.09239</c:v>
                </c:pt>
                <c:pt idx="8743">
                  <c:v>5.3062899999999997</c:v>
                </c:pt>
                <c:pt idx="8744">
                  <c:v>6.1117999999999997</c:v>
                </c:pt>
                <c:pt idx="8745">
                  <c:v>4.15618</c:v>
                </c:pt>
                <c:pt idx="8746">
                  <c:v>4.5006399999999998</c:v>
                </c:pt>
                <c:pt idx="8747">
                  <c:v>4.2000099999999998</c:v>
                </c:pt>
                <c:pt idx="8748">
                  <c:v>4.9166499999999997</c:v>
                </c:pt>
                <c:pt idx="8749">
                  <c:v>6.11972</c:v>
                </c:pt>
                <c:pt idx="8750">
                  <c:v>6.0481400000000001</c:v>
                </c:pt>
                <c:pt idx="8751">
                  <c:v>6.96075</c:v>
                </c:pt>
                <c:pt idx="8752">
                  <c:v>6.4693199999999997</c:v>
                </c:pt>
                <c:pt idx="8753">
                  <c:v>6.0706300000000004</c:v>
                </c:pt>
                <c:pt idx="8754">
                  <c:v>6.0045200000000003</c:v>
                </c:pt>
                <c:pt idx="8755">
                  <c:v>4.5041900000000004</c:v>
                </c:pt>
                <c:pt idx="8756">
                  <c:v>2.7320000000000002</c:v>
                </c:pt>
                <c:pt idx="8757">
                  <c:v>5.3455199999999996</c:v>
                </c:pt>
                <c:pt idx="8758">
                  <c:v>5.5578200000000004</c:v>
                </c:pt>
                <c:pt idx="8759">
                  <c:v>6.9592400000000003</c:v>
                </c:pt>
                <c:pt idx="8760">
                  <c:v>3.2218200000000001</c:v>
                </c:pt>
                <c:pt idx="8761">
                  <c:v>5.55267</c:v>
                </c:pt>
                <c:pt idx="8762">
                  <c:v>3.5596299999999998</c:v>
                </c:pt>
                <c:pt idx="8763">
                  <c:v>5.9845199999999998</c:v>
                </c:pt>
                <c:pt idx="8764">
                  <c:v>5.2660999999999998</c:v>
                </c:pt>
                <c:pt idx="8765">
                  <c:v>6.1752500000000001</c:v>
                </c:pt>
                <c:pt idx="8766">
                  <c:v>3.8789400000000001</c:v>
                </c:pt>
                <c:pt idx="8767">
                  <c:v>6.2769399999999997</c:v>
                </c:pt>
                <c:pt idx="8768">
                  <c:v>6.4972399999999997</c:v>
                </c:pt>
                <c:pt idx="8769">
                  <c:v>4.9858500000000001</c:v>
                </c:pt>
                <c:pt idx="8770">
                  <c:v>5.0333600000000001</c:v>
                </c:pt>
                <c:pt idx="8771">
                  <c:v>6.5819900000000002</c:v>
                </c:pt>
                <c:pt idx="8772">
                  <c:v>8.1346799999999995</c:v>
                </c:pt>
                <c:pt idx="8773">
                  <c:v>6.8939500000000002</c:v>
                </c:pt>
                <c:pt idx="8774">
                  <c:v>3.1293199999999999</c:v>
                </c:pt>
                <c:pt idx="8775">
                  <c:v>8.7333999999999996</c:v>
                </c:pt>
                <c:pt idx="8776">
                  <c:v>7.3535500000000003</c:v>
                </c:pt>
                <c:pt idx="8777">
                  <c:v>2.7160700000000002</c:v>
                </c:pt>
                <c:pt idx="8778">
                  <c:v>4.7955500000000004</c:v>
                </c:pt>
                <c:pt idx="8779">
                  <c:v>4.2668200000000001</c:v>
                </c:pt>
                <c:pt idx="8780">
                  <c:v>5.0190299999999999</c:v>
                </c:pt>
                <c:pt idx="8781">
                  <c:v>8.9325500000000009</c:v>
                </c:pt>
                <c:pt idx="8782">
                  <c:v>5.4498499999999996</c:v>
                </c:pt>
                <c:pt idx="8783">
                  <c:v>5.1040900000000002</c:v>
                </c:pt>
                <c:pt idx="8784">
                  <c:v>6.6936900000000001</c:v>
                </c:pt>
                <c:pt idx="8785">
                  <c:v>4.2235899999999997</c:v>
                </c:pt>
                <c:pt idx="8786">
                  <c:v>4.78322</c:v>
                </c:pt>
                <c:pt idx="8787">
                  <c:v>6.6859999999999999</c:v>
                </c:pt>
                <c:pt idx="8788">
                  <c:v>6.7962699999999998</c:v>
                </c:pt>
                <c:pt idx="8789">
                  <c:v>7.4624300000000003</c:v>
                </c:pt>
                <c:pt idx="8790">
                  <c:v>4.1009799999999998</c:v>
                </c:pt>
                <c:pt idx="8791">
                  <c:v>5.0278700000000001</c:v>
                </c:pt>
                <c:pt idx="8792">
                  <c:v>7.8121900000000002</c:v>
                </c:pt>
                <c:pt idx="8793">
                  <c:v>3.7340399999999998</c:v>
                </c:pt>
                <c:pt idx="8794">
                  <c:v>2.3989799999999999</c:v>
                </c:pt>
                <c:pt idx="8795">
                  <c:v>3.6396999999999999</c:v>
                </c:pt>
                <c:pt idx="8796">
                  <c:v>6.9538200000000003</c:v>
                </c:pt>
                <c:pt idx="8797">
                  <c:v>5.8216999999999999</c:v>
                </c:pt>
                <c:pt idx="8798">
                  <c:v>6.6274899999999999</c:v>
                </c:pt>
                <c:pt idx="8799">
                  <c:v>9.0136400000000005</c:v>
                </c:pt>
                <c:pt idx="8800">
                  <c:v>4.6927000000000003</c:v>
                </c:pt>
                <c:pt idx="8801">
                  <c:v>9.1688100000000006</c:v>
                </c:pt>
                <c:pt idx="8802">
                  <c:v>3.38794</c:v>
                </c:pt>
                <c:pt idx="8803">
                  <c:v>6.8152799999999996</c:v>
                </c:pt>
                <c:pt idx="8804">
                  <c:v>6.2390600000000003</c:v>
                </c:pt>
                <c:pt idx="8805">
                  <c:v>6.1848400000000003</c:v>
                </c:pt>
                <c:pt idx="8806">
                  <c:v>8.7999799999999997</c:v>
                </c:pt>
                <c:pt idx="8807">
                  <c:v>2.17272</c:v>
                </c:pt>
                <c:pt idx="8808">
                  <c:v>7.78146</c:v>
                </c:pt>
                <c:pt idx="8809">
                  <c:v>6.1628299999999996</c:v>
                </c:pt>
                <c:pt idx="8810">
                  <c:v>7.0827</c:v>
                </c:pt>
                <c:pt idx="8811">
                  <c:v>2.2750400000000002</c:v>
                </c:pt>
                <c:pt idx="8812">
                  <c:v>3.3140800000000001</c:v>
                </c:pt>
                <c:pt idx="8813">
                  <c:v>6.4939299999999998</c:v>
                </c:pt>
                <c:pt idx="8814">
                  <c:v>3.8783099999999999</c:v>
                </c:pt>
                <c:pt idx="8815">
                  <c:v>7.0458100000000004</c:v>
                </c:pt>
                <c:pt idx="8816">
                  <c:v>7.5544799999999999</c:v>
                </c:pt>
                <c:pt idx="8817">
                  <c:v>7.75488</c:v>
                </c:pt>
                <c:pt idx="8818">
                  <c:v>6.3450499999999996</c:v>
                </c:pt>
                <c:pt idx="8819">
                  <c:v>10.281829999999999</c:v>
                </c:pt>
                <c:pt idx="8820">
                  <c:v>4.2549299999999999</c:v>
                </c:pt>
                <c:pt idx="8821">
                  <c:v>4.1649500000000002</c:v>
                </c:pt>
                <c:pt idx="8822">
                  <c:v>3.60867</c:v>
                </c:pt>
                <c:pt idx="8823">
                  <c:v>7.5548200000000003</c:v>
                </c:pt>
                <c:pt idx="8824">
                  <c:v>2.77929</c:v>
                </c:pt>
                <c:pt idx="8825">
                  <c:v>7.8707799999999999</c:v>
                </c:pt>
                <c:pt idx="8826">
                  <c:v>5.2430700000000003</c:v>
                </c:pt>
                <c:pt idx="8827">
                  <c:v>2.6836600000000002</c:v>
                </c:pt>
                <c:pt idx="8828">
                  <c:v>11.514519999999999</c:v>
                </c:pt>
                <c:pt idx="8829">
                  <c:v>5.7975700000000003</c:v>
                </c:pt>
                <c:pt idx="8830">
                  <c:v>6.1787099999999997</c:v>
                </c:pt>
                <c:pt idx="8831">
                  <c:v>2.7219899999999999</c:v>
                </c:pt>
                <c:pt idx="8832">
                  <c:v>4.1009799999999998</c:v>
                </c:pt>
                <c:pt idx="8833">
                  <c:v>7.10527</c:v>
                </c:pt>
                <c:pt idx="8834">
                  <c:v>4.5570599999999999</c:v>
                </c:pt>
                <c:pt idx="8835">
                  <c:v>2.97078</c:v>
                </c:pt>
                <c:pt idx="8836">
                  <c:v>5.2900600000000004</c:v>
                </c:pt>
                <c:pt idx="8837">
                  <c:v>2.2519100000000001</c:v>
                </c:pt>
                <c:pt idx="8838">
                  <c:v>6.4072100000000001</c:v>
                </c:pt>
                <c:pt idx="8839">
                  <c:v>2.4948999999999999</c:v>
                </c:pt>
                <c:pt idx="8840">
                  <c:v>3.2806299999999999</c:v>
                </c:pt>
                <c:pt idx="8841">
                  <c:v>4.2319000000000004</c:v>
                </c:pt>
                <c:pt idx="8842">
                  <c:v>6.8739800000000004</c:v>
                </c:pt>
                <c:pt idx="8843">
                  <c:v>9.9893800000000006</c:v>
                </c:pt>
                <c:pt idx="8844">
                  <c:v>6.2784500000000003</c:v>
                </c:pt>
                <c:pt idx="8845">
                  <c:v>6.8352700000000004</c:v>
                </c:pt>
                <c:pt idx="8846">
                  <c:v>4.63612</c:v>
                </c:pt>
                <c:pt idx="8847">
                  <c:v>1.7685</c:v>
                </c:pt>
                <c:pt idx="8848">
                  <c:v>4.1494499999999999</c:v>
                </c:pt>
                <c:pt idx="8849">
                  <c:v>2.5147599999999999</c:v>
                </c:pt>
                <c:pt idx="8850">
                  <c:v>10.662470000000001</c:v>
                </c:pt>
                <c:pt idx="8851">
                  <c:v>4.19245</c:v>
                </c:pt>
                <c:pt idx="8852">
                  <c:v>8.9672199999999993</c:v>
                </c:pt>
                <c:pt idx="8853">
                  <c:v>4.6024799999999999</c:v>
                </c:pt>
                <c:pt idx="8854">
                  <c:v>6.9801900000000003</c:v>
                </c:pt>
                <c:pt idx="8855">
                  <c:v>2.38015</c:v>
                </c:pt>
                <c:pt idx="8856">
                  <c:v>4.5572600000000003</c:v>
                </c:pt>
                <c:pt idx="8857">
                  <c:v>4.2875399999999999</c:v>
                </c:pt>
                <c:pt idx="8858">
                  <c:v>6.3134499999999996</c:v>
                </c:pt>
                <c:pt idx="8859">
                  <c:v>2.32877</c:v>
                </c:pt>
                <c:pt idx="8860">
                  <c:v>2.7582200000000001</c:v>
                </c:pt>
                <c:pt idx="8861">
                  <c:v>2.2950599999999999</c:v>
                </c:pt>
                <c:pt idx="8862">
                  <c:v>2.7158699999999998</c:v>
                </c:pt>
                <c:pt idx="8863">
                  <c:v>5.3987999999999996</c:v>
                </c:pt>
                <c:pt idx="8864">
                  <c:v>4.39025</c:v>
                </c:pt>
                <c:pt idx="8865">
                  <c:v>4.1780799999999996</c:v>
                </c:pt>
                <c:pt idx="8866">
                  <c:v>4.7544500000000003</c:v>
                </c:pt>
                <c:pt idx="8867">
                  <c:v>3.2330700000000001</c:v>
                </c:pt>
                <c:pt idx="8868">
                  <c:v>5.25366</c:v>
                </c:pt>
                <c:pt idx="8869">
                  <c:v>3.4915699999999998</c:v>
                </c:pt>
                <c:pt idx="8870">
                  <c:v>4.7520100000000003</c:v>
                </c:pt>
                <c:pt idx="8871">
                  <c:v>4.7520100000000003</c:v>
                </c:pt>
                <c:pt idx="8872">
                  <c:v>4.7520100000000003</c:v>
                </c:pt>
                <c:pt idx="8873">
                  <c:v>3.30789</c:v>
                </c:pt>
                <c:pt idx="8874">
                  <c:v>1.8634900000000001</c:v>
                </c:pt>
                <c:pt idx="8875">
                  <c:v>6.2330199999999998</c:v>
                </c:pt>
                <c:pt idx="8876">
                  <c:v>4.1907699999999997</c:v>
                </c:pt>
                <c:pt idx="8877">
                  <c:v>2.3717000000000001</c:v>
                </c:pt>
                <c:pt idx="8878">
                  <c:v>4.0153100000000004</c:v>
                </c:pt>
                <c:pt idx="8879">
                  <c:v>6.4143600000000003</c:v>
                </c:pt>
                <c:pt idx="8880">
                  <c:v>4.16554</c:v>
                </c:pt>
                <c:pt idx="8881">
                  <c:v>10.419779999999999</c:v>
                </c:pt>
                <c:pt idx="8882">
                  <c:v>7.9382700000000002</c:v>
                </c:pt>
                <c:pt idx="8883">
                  <c:v>2.9108299999999998</c:v>
                </c:pt>
                <c:pt idx="8884">
                  <c:v>4.5632200000000003</c:v>
                </c:pt>
                <c:pt idx="8885">
                  <c:v>5.2353899999999998</c:v>
                </c:pt>
                <c:pt idx="8886">
                  <c:v>5.1270499999999997</c:v>
                </c:pt>
                <c:pt idx="8887">
                  <c:v>3.48583</c:v>
                </c:pt>
                <c:pt idx="8888">
                  <c:v>6.6966999999999999</c:v>
                </c:pt>
                <c:pt idx="8889">
                  <c:v>3.9374899999999999</c:v>
                </c:pt>
                <c:pt idx="8890">
                  <c:v>5.8423999999999996</c:v>
                </c:pt>
                <c:pt idx="8891">
                  <c:v>5.9725599999999996</c:v>
                </c:pt>
                <c:pt idx="8892">
                  <c:v>1.9100600000000001</c:v>
                </c:pt>
                <c:pt idx="8893">
                  <c:v>6.6533800000000003</c:v>
                </c:pt>
                <c:pt idx="8894">
                  <c:v>4.9036200000000001</c:v>
                </c:pt>
                <c:pt idx="8895">
                  <c:v>6.08744</c:v>
                </c:pt>
                <c:pt idx="8896">
                  <c:v>5.1385899999999998</c:v>
                </c:pt>
                <c:pt idx="8897">
                  <c:v>3.0802399999999999</c:v>
                </c:pt>
                <c:pt idx="8898">
                  <c:v>6.7194000000000003</c:v>
                </c:pt>
                <c:pt idx="8899">
                  <c:v>8.0635200000000005</c:v>
                </c:pt>
                <c:pt idx="8900">
                  <c:v>4.8680500000000002</c:v>
                </c:pt>
                <c:pt idx="8901">
                  <c:v>2.5543399999999998</c:v>
                </c:pt>
                <c:pt idx="8902">
                  <c:v>3.7027100000000002</c:v>
                </c:pt>
                <c:pt idx="8903">
                  <c:v>11.14512</c:v>
                </c:pt>
                <c:pt idx="8904">
                  <c:v>6.1436200000000003</c:v>
                </c:pt>
                <c:pt idx="8905">
                  <c:v>4.8055399999999997</c:v>
                </c:pt>
                <c:pt idx="8906">
                  <c:v>8.4267500000000002</c:v>
                </c:pt>
                <c:pt idx="8907">
                  <c:v>7.4752700000000001</c:v>
                </c:pt>
                <c:pt idx="8908">
                  <c:v>2.0166300000000001</c:v>
                </c:pt>
                <c:pt idx="8909">
                  <c:v>2.8532799999999998</c:v>
                </c:pt>
                <c:pt idx="8910">
                  <c:v>5.2184200000000001</c:v>
                </c:pt>
                <c:pt idx="8911">
                  <c:v>5.4254100000000003</c:v>
                </c:pt>
                <c:pt idx="8912">
                  <c:v>2.0306600000000001</c:v>
                </c:pt>
                <c:pt idx="8913">
                  <c:v>8.4977599999999995</c:v>
                </c:pt>
                <c:pt idx="8914">
                  <c:v>6.0091400000000004</c:v>
                </c:pt>
                <c:pt idx="8915">
                  <c:v>6.1640800000000002</c:v>
                </c:pt>
                <c:pt idx="8916">
                  <c:v>6.3424199999999997</c:v>
                </c:pt>
                <c:pt idx="8917">
                  <c:v>6.7494899999999998</c:v>
                </c:pt>
                <c:pt idx="8918">
                  <c:v>4.51084</c:v>
                </c:pt>
                <c:pt idx="8919">
                  <c:v>7.7342199999999997</c:v>
                </c:pt>
                <c:pt idx="8920">
                  <c:v>3.8145899999999999</c:v>
                </c:pt>
                <c:pt idx="8921">
                  <c:v>4.6026300000000004</c:v>
                </c:pt>
                <c:pt idx="8922">
                  <c:v>4.9472699999999996</c:v>
                </c:pt>
                <c:pt idx="8923">
                  <c:v>2.9373499999999999</c:v>
                </c:pt>
                <c:pt idx="8924">
                  <c:v>2.4891399999999999</c:v>
                </c:pt>
                <c:pt idx="8925">
                  <c:v>5.2558299999999996</c:v>
                </c:pt>
                <c:pt idx="8926">
                  <c:v>7.3568499999999997</c:v>
                </c:pt>
                <c:pt idx="8927">
                  <c:v>3.9799699999999998</c:v>
                </c:pt>
                <c:pt idx="8928">
                  <c:v>4.8977000000000004</c:v>
                </c:pt>
                <c:pt idx="8929">
                  <c:v>2.59314</c:v>
                </c:pt>
                <c:pt idx="8930">
                  <c:v>4.6159100000000004</c:v>
                </c:pt>
                <c:pt idx="8931">
                  <c:v>2.0818300000000001</c:v>
                </c:pt>
                <c:pt idx="8932">
                  <c:v>10.380800000000001</c:v>
                </c:pt>
                <c:pt idx="8933">
                  <c:v>8.1639999999999997</c:v>
                </c:pt>
                <c:pt idx="8934">
                  <c:v>4.1795999999999998</c:v>
                </c:pt>
                <c:pt idx="8935">
                  <c:v>7.3986499999999999</c:v>
                </c:pt>
                <c:pt idx="8936">
                  <c:v>3.6327500000000001</c:v>
                </c:pt>
                <c:pt idx="8937">
                  <c:v>3.2599499999999999</c:v>
                </c:pt>
                <c:pt idx="8938">
                  <c:v>5.9658899999999999</c:v>
                </c:pt>
                <c:pt idx="8939">
                  <c:v>6.0388599999999997</c:v>
                </c:pt>
                <c:pt idx="8940">
                  <c:v>4.0377200000000002</c:v>
                </c:pt>
                <c:pt idx="8941">
                  <c:v>4.3715099999999998</c:v>
                </c:pt>
                <c:pt idx="8942">
                  <c:v>7.67117</c:v>
                </c:pt>
                <c:pt idx="8943">
                  <c:v>4.6571899999999999</c:v>
                </c:pt>
                <c:pt idx="8944">
                  <c:v>5.8533200000000001</c:v>
                </c:pt>
                <c:pt idx="8945">
                  <c:v>4.1853999999999996</c:v>
                </c:pt>
                <c:pt idx="8946">
                  <c:v>3.9376000000000002</c:v>
                </c:pt>
                <c:pt idx="8947">
                  <c:v>8.9418100000000003</c:v>
                </c:pt>
                <c:pt idx="8948">
                  <c:v>6.7670300000000001</c:v>
                </c:pt>
                <c:pt idx="8949">
                  <c:v>5.15787</c:v>
                </c:pt>
                <c:pt idx="8950">
                  <c:v>5.1279300000000001</c:v>
                </c:pt>
                <c:pt idx="8951">
                  <c:v>2.9387099999999999</c:v>
                </c:pt>
                <c:pt idx="8952">
                  <c:v>4.0656499999999998</c:v>
                </c:pt>
                <c:pt idx="8953">
                  <c:v>5.5578200000000004</c:v>
                </c:pt>
                <c:pt idx="8954">
                  <c:v>6.5913300000000001</c:v>
                </c:pt>
                <c:pt idx="8955">
                  <c:v>6.7541200000000003</c:v>
                </c:pt>
                <c:pt idx="8956">
                  <c:v>7.5350799999999998</c:v>
                </c:pt>
                <c:pt idx="8957">
                  <c:v>3.5772499999999998</c:v>
                </c:pt>
                <c:pt idx="8958">
                  <c:v>5.7999200000000002</c:v>
                </c:pt>
                <c:pt idx="8959">
                  <c:v>7.9651300000000003</c:v>
                </c:pt>
                <c:pt idx="8960">
                  <c:v>7.3041799999999997</c:v>
                </c:pt>
                <c:pt idx="8961">
                  <c:v>3.9623599999999999</c:v>
                </c:pt>
                <c:pt idx="8962">
                  <c:v>3.07457</c:v>
                </c:pt>
                <c:pt idx="8963">
                  <c:v>3.8087399999999998</c:v>
                </c:pt>
                <c:pt idx="8964">
                  <c:v>2.6977099999999998</c:v>
                </c:pt>
                <c:pt idx="8965">
                  <c:v>5.0919699999999999</c:v>
                </c:pt>
                <c:pt idx="8966">
                  <c:v>6.4654199999999999</c:v>
                </c:pt>
                <c:pt idx="8967">
                  <c:v>6.1220800000000004</c:v>
                </c:pt>
                <c:pt idx="8968">
                  <c:v>6.3247200000000001</c:v>
                </c:pt>
                <c:pt idx="8969">
                  <c:v>3.0373800000000002</c:v>
                </c:pt>
                <c:pt idx="8970">
                  <c:v>5.0826500000000001</c:v>
                </c:pt>
                <c:pt idx="8971">
                  <c:v>3.53186</c:v>
                </c:pt>
                <c:pt idx="8972">
                  <c:v>7.7370000000000001</c:v>
                </c:pt>
                <c:pt idx="8973">
                  <c:v>6.12798</c:v>
                </c:pt>
                <c:pt idx="8974">
                  <c:v>3.9840399999999998</c:v>
                </c:pt>
                <c:pt idx="8975">
                  <c:v>2.5653999999999999</c:v>
                </c:pt>
                <c:pt idx="8976">
                  <c:v>3.4082499999999998</c:v>
                </c:pt>
                <c:pt idx="8977">
                  <c:v>6.3506</c:v>
                </c:pt>
                <c:pt idx="8978">
                  <c:v>5.1977399999999996</c:v>
                </c:pt>
                <c:pt idx="8979">
                  <c:v>6.0800299999999998</c:v>
                </c:pt>
                <c:pt idx="8980">
                  <c:v>4.79847</c:v>
                </c:pt>
                <c:pt idx="8981">
                  <c:v>6.2585100000000002</c:v>
                </c:pt>
                <c:pt idx="8982">
                  <c:v>6.2716599999999998</c:v>
                </c:pt>
                <c:pt idx="8983">
                  <c:v>6.3797600000000001</c:v>
                </c:pt>
                <c:pt idx="8984">
                  <c:v>6.0946400000000001</c:v>
                </c:pt>
                <c:pt idx="8985">
                  <c:v>6.8355499999999996</c:v>
                </c:pt>
                <c:pt idx="8986">
                  <c:v>6.7786999999999997</c:v>
                </c:pt>
                <c:pt idx="8987">
                  <c:v>5.8048500000000001</c:v>
                </c:pt>
                <c:pt idx="8988">
                  <c:v>4.91737</c:v>
                </c:pt>
                <c:pt idx="8989">
                  <c:v>5.62608</c:v>
                </c:pt>
                <c:pt idx="8990">
                  <c:v>5.8435199999999998</c:v>
                </c:pt>
                <c:pt idx="8991">
                  <c:v>5.6316100000000002</c:v>
                </c:pt>
                <c:pt idx="8992">
                  <c:v>6.0744199999999999</c:v>
                </c:pt>
                <c:pt idx="8993">
                  <c:v>5.9812700000000003</c:v>
                </c:pt>
                <c:pt idx="8994">
                  <c:v>6.1388800000000003</c:v>
                </c:pt>
                <c:pt idx="8995">
                  <c:v>6.8747100000000003</c:v>
                </c:pt>
                <c:pt idx="8996">
                  <c:v>10.93317</c:v>
                </c:pt>
                <c:pt idx="8997">
                  <c:v>6.25671</c:v>
                </c:pt>
                <c:pt idx="8998">
                  <c:v>8.7034099999999999</c:v>
                </c:pt>
                <c:pt idx="8999">
                  <c:v>4.6842699999999997</c:v>
                </c:pt>
                <c:pt idx="9000">
                  <c:v>7.2012900000000002</c:v>
                </c:pt>
                <c:pt idx="9001">
                  <c:v>5.6778199999999996</c:v>
                </c:pt>
                <c:pt idx="9002">
                  <c:v>6.4652399999999997</c:v>
                </c:pt>
                <c:pt idx="9003">
                  <c:v>7.2330199999999998</c:v>
                </c:pt>
                <c:pt idx="9004">
                  <c:v>6.6890799999999997</c:v>
                </c:pt>
                <c:pt idx="9005">
                  <c:v>7.31576</c:v>
                </c:pt>
                <c:pt idx="9006">
                  <c:v>7.4469500000000002</c:v>
                </c:pt>
                <c:pt idx="9007">
                  <c:v>6.2447600000000003</c:v>
                </c:pt>
                <c:pt idx="9008">
                  <c:v>5.8324299999999996</c:v>
                </c:pt>
                <c:pt idx="9009">
                  <c:v>6.3240400000000001</c:v>
                </c:pt>
                <c:pt idx="9010">
                  <c:v>4.8733700000000004</c:v>
                </c:pt>
                <c:pt idx="9011">
                  <c:v>7.6870399999999997</c:v>
                </c:pt>
                <c:pt idx="9012">
                  <c:v>7.0933900000000003</c:v>
                </c:pt>
                <c:pt idx="9013">
                  <c:v>6.5419400000000003</c:v>
                </c:pt>
                <c:pt idx="9014">
                  <c:v>8.8091600000000003</c:v>
                </c:pt>
                <c:pt idx="9015">
                  <c:v>6.8659400000000002</c:v>
                </c:pt>
                <c:pt idx="9016">
                  <c:v>5.5045799999999998</c:v>
                </c:pt>
                <c:pt idx="9017">
                  <c:v>10.01455</c:v>
                </c:pt>
                <c:pt idx="9018">
                  <c:v>5.4113300000000004</c:v>
                </c:pt>
                <c:pt idx="9019">
                  <c:v>5.6826999999999996</c:v>
                </c:pt>
                <c:pt idx="9020">
                  <c:v>3.9682499999999998</c:v>
                </c:pt>
                <c:pt idx="9021">
                  <c:v>4.0678299999999998</c:v>
                </c:pt>
                <c:pt idx="9022">
                  <c:v>7.3399799999999997</c:v>
                </c:pt>
                <c:pt idx="9023">
                  <c:v>6.7428699999999999</c:v>
                </c:pt>
                <c:pt idx="9024">
                  <c:v>11.44929</c:v>
                </c:pt>
                <c:pt idx="9025">
                  <c:v>5.3283300000000002</c:v>
                </c:pt>
                <c:pt idx="9026">
                  <c:v>4.71767</c:v>
                </c:pt>
                <c:pt idx="9027">
                  <c:v>4.1584000000000003</c:v>
                </c:pt>
                <c:pt idx="9028">
                  <c:v>5.7598000000000003</c:v>
                </c:pt>
                <c:pt idx="9029">
                  <c:v>3.0251199999999998</c:v>
                </c:pt>
                <c:pt idx="9030">
                  <c:v>5.24892</c:v>
                </c:pt>
                <c:pt idx="9031">
                  <c:v>5.1896800000000001</c:v>
                </c:pt>
                <c:pt idx="9032">
                  <c:v>6.4523400000000004</c:v>
                </c:pt>
                <c:pt idx="9033">
                  <c:v>5.6593799999999996</c:v>
                </c:pt>
                <c:pt idx="9034">
                  <c:v>5.2842399999999996</c:v>
                </c:pt>
                <c:pt idx="9035">
                  <c:v>4.9622099999999998</c:v>
                </c:pt>
                <c:pt idx="9036">
                  <c:v>8.3993400000000005</c:v>
                </c:pt>
                <c:pt idx="9037">
                  <c:v>5.8382800000000001</c:v>
                </c:pt>
                <c:pt idx="9038">
                  <c:v>2.2616399999999999</c:v>
                </c:pt>
                <c:pt idx="9039">
                  <c:v>5.0637400000000001</c:v>
                </c:pt>
                <c:pt idx="9040">
                  <c:v>5.4604600000000003</c:v>
                </c:pt>
                <c:pt idx="9041">
                  <c:v>6.4253</c:v>
                </c:pt>
                <c:pt idx="9042">
                  <c:v>5.0025399999999998</c:v>
                </c:pt>
                <c:pt idx="9043">
                  <c:v>4.4949899999999996</c:v>
                </c:pt>
                <c:pt idx="9044">
                  <c:v>7.2012</c:v>
                </c:pt>
                <c:pt idx="9045">
                  <c:v>3.1821899999999999</c:v>
                </c:pt>
                <c:pt idx="9046">
                  <c:v>6.6715200000000001</c:v>
                </c:pt>
                <c:pt idx="9047">
                  <c:v>4.2917899999999998</c:v>
                </c:pt>
                <c:pt idx="9048">
                  <c:v>5.0289900000000003</c:v>
                </c:pt>
                <c:pt idx="9049">
                  <c:v>5.3975400000000002</c:v>
                </c:pt>
                <c:pt idx="9050">
                  <c:v>5.2735000000000003</c:v>
                </c:pt>
                <c:pt idx="9051">
                  <c:v>5.7618200000000002</c:v>
                </c:pt>
                <c:pt idx="9052">
                  <c:v>5.7649499999999998</c:v>
                </c:pt>
                <c:pt idx="9053">
                  <c:v>2.97879</c:v>
                </c:pt>
                <c:pt idx="9054">
                  <c:v>2.2210200000000002</c:v>
                </c:pt>
                <c:pt idx="9055">
                  <c:v>4.9395100000000003</c:v>
                </c:pt>
                <c:pt idx="9056">
                  <c:v>2.90985</c:v>
                </c:pt>
                <c:pt idx="9057">
                  <c:v>2.0818300000000001</c:v>
                </c:pt>
                <c:pt idx="9058">
                  <c:v>3.66059</c:v>
                </c:pt>
                <c:pt idx="9059">
                  <c:v>5.00631</c:v>
                </c:pt>
                <c:pt idx="9060">
                  <c:v>2.9254099999999998</c:v>
                </c:pt>
                <c:pt idx="9061">
                  <c:v>4.4563300000000003</c:v>
                </c:pt>
                <c:pt idx="9062">
                  <c:v>3.3267600000000002</c:v>
                </c:pt>
                <c:pt idx="9063">
                  <c:v>5.4799699999999998</c:v>
                </c:pt>
                <c:pt idx="9064">
                  <c:v>2.5253399999999999</c:v>
                </c:pt>
                <c:pt idx="9065">
                  <c:v>7.0101300000000002</c:v>
                </c:pt>
                <c:pt idx="9066">
                  <c:v>3.0773999999999999</c:v>
                </c:pt>
                <c:pt idx="9067">
                  <c:v>2.0083799999999998</c:v>
                </c:pt>
                <c:pt idx="9068">
                  <c:v>8.9836600000000004</c:v>
                </c:pt>
                <c:pt idx="9069">
                  <c:v>6.6299200000000003</c:v>
                </c:pt>
                <c:pt idx="9070">
                  <c:v>5.4807699999999997</c:v>
                </c:pt>
                <c:pt idx="9071">
                  <c:v>7.3449499999999999</c:v>
                </c:pt>
                <c:pt idx="9072">
                  <c:v>6.6388800000000003</c:v>
                </c:pt>
                <c:pt idx="9073">
                  <c:v>4.5560200000000002</c:v>
                </c:pt>
                <c:pt idx="9074">
                  <c:v>3.4922599999999999</c:v>
                </c:pt>
                <c:pt idx="9075">
                  <c:v>6.35867</c:v>
                </c:pt>
                <c:pt idx="9076">
                  <c:v>4.6424000000000003</c:v>
                </c:pt>
                <c:pt idx="9077">
                  <c:v>4.6179899999999998</c:v>
                </c:pt>
                <c:pt idx="9078">
                  <c:v>5.7047499999999998</c:v>
                </c:pt>
                <c:pt idx="9079">
                  <c:v>6.8328199999999999</c:v>
                </c:pt>
                <c:pt idx="9080">
                  <c:v>5.3100699999999996</c:v>
                </c:pt>
                <c:pt idx="9081">
                  <c:v>2.0791300000000001</c:v>
                </c:pt>
                <c:pt idx="9082">
                  <c:v>2.8195800000000002</c:v>
                </c:pt>
                <c:pt idx="9083">
                  <c:v>3.2823899999999999</c:v>
                </c:pt>
                <c:pt idx="9084">
                  <c:v>6.9992099999999997</c:v>
                </c:pt>
                <c:pt idx="9085">
                  <c:v>5.6272599999999997</c:v>
                </c:pt>
                <c:pt idx="9086">
                  <c:v>6.0461400000000003</c:v>
                </c:pt>
                <c:pt idx="9087">
                  <c:v>5.4542400000000004</c:v>
                </c:pt>
                <c:pt idx="9088">
                  <c:v>6.7959899999999998</c:v>
                </c:pt>
                <c:pt idx="9089">
                  <c:v>6.04061</c:v>
                </c:pt>
                <c:pt idx="9090">
                  <c:v>5.8136299999999999</c:v>
                </c:pt>
                <c:pt idx="9091">
                  <c:v>9.9403299999999994</c:v>
                </c:pt>
                <c:pt idx="9092">
                  <c:v>5.16676</c:v>
                </c:pt>
                <c:pt idx="9093">
                  <c:v>4.8853900000000001</c:v>
                </c:pt>
                <c:pt idx="9094">
                  <c:v>6.8391799999999998</c:v>
                </c:pt>
                <c:pt idx="9095">
                  <c:v>2.4591500000000002</c:v>
                </c:pt>
                <c:pt idx="9096">
                  <c:v>7.8093500000000002</c:v>
                </c:pt>
                <c:pt idx="9097">
                  <c:v>8.0946999999999996</c:v>
                </c:pt>
                <c:pt idx="9098">
                  <c:v>6.5286799999999996</c:v>
                </c:pt>
                <c:pt idx="9099">
                  <c:v>5.6579699999999997</c:v>
                </c:pt>
                <c:pt idx="9100">
                  <c:v>9.0547400000000007</c:v>
                </c:pt>
                <c:pt idx="9101">
                  <c:v>4.7812799999999998</c:v>
                </c:pt>
                <c:pt idx="9102">
                  <c:v>7.3772000000000002</c:v>
                </c:pt>
                <c:pt idx="9103">
                  <c:v>10.35825</c:v>
                </c:pt>
                <c:pt idx="9104">
                  <c:v>11.507580000000001</c:v>
                </c:pt>
                <c:pt idx="9105">
                  <c:v>9.0049200000000003</c:v>
                </c:pt>
                <c:pt idx="9106">
                  <c:v>10.43887</c:v>
                </c:pt>
                <c:pt idx="9107">
                  <c:v>2.3989799999999999</c:v>
                </c:pt>
                <c:pt idx="9108">
                  <c:v>6.2874400000000001</c:v>
                </c:pt>
                <c:pt idx="9109">
                  <c:v>6.4555199999999999</c:v>
                </c:pt>
                <c:pt idx="9110">
                  <c:v>6.0728099999999996</c:v>
                </c:pt>
                <c:pt idx="9111">
                  <c:v>5.6554000000000002</c:v>
                </c:pt>
                <c:pt idx="9112">
                  <c:v>4.8561300000000003</c:v>
                </c:pt>
                <c:pt idx="9113">
                  <c:v>4.1010099999999996</c:v>
                </c:pt>
                <c:pt idx="9114">
                  <c:v>4.4070099999999996</c:v>
                </c:pt>
                <c:pt idx="9115">
                  <c:v>4.3258400000000004</c:v>
                </c:pt>
                <c:pt idx="9116">
                  <c:v>7.1243999999999996</c:v>
                </c:pt>
                <c:pt idx="9117">
                  <c:v>7.1383999999999999</c:v>
                </c:pt>
                <c:pt idx="9118">
                  <c:v>5.8672500000000003</c:v>
                </c:pt>
                <c:pt idx="9119">
                  <c:v>5.0392400000000004</c:v>
                </c:pt>
                <c:pt idx="9120">
                  <c:v>6.2836299999999996</c:v>
                </c:pt>
                <c:pt idx="9121">
                  <c:v>7.1230700000000002</c:v>
                </c:pt>
                <c:pt idx="9122">
                  <c:v>3.3258899999999998</c:v>
                </c:pt>
                <c:pt idx="9123">
                  <c:v>3.5717300000000001</c:v>
                </c:pt>
                <c:pt idx="9124">
                  <c:v>4.1312499999999996</c:v>
                </c:pt>
                <c:pt idx="9125">
                  <c:v>5.5831900000000001</c:v>
                </c:pt>
                <c:pt idx="9126">
                  <c:v>5.3048200000000003</c:v>
                </c:pt>
                <c:pt idx="9127">
                  <c:v>5.4982800000000003</c:v>
                </c:pt>
                <c:pt idx="9128">
                  <c:v>6.6310799999999999</c:v>
                </c:pt>
                <c:pt idx="9129">
                  <c:v>3.9132899999999999</c:v>
                </c:pt>
                <c:pt idx="9130">
                  <c:v>4.76572</c:v>
                </c:pt>
                <c:pt idx="9131">
                  <c:v>5.76</c:v>
                </c:pt>
                <c:pt idx="9132">
                  <c:v>5.4115700000000002</c:v>
                </c:pt>
                <c:pt idx="9133">
                  <c:v>6.3755600000000001</c:v>
                </c:pt>
                <c:pt idx="9134">
                  <c:v>5.4289899999999998</c:v>
                </c:pt>
                <c:pt idx="9135">
                  <c:v>3.9279799999999998</c:v>
                </c:pt>
                <c:pt idx="9136">
                  <c:v>6.2103200000000003</c:v>
                </c:pt>
                <c:pt idx="9137">
                  <c:v>7.1767300000000001</c:v>
                </c:pt>
                <c:pt idx="9138">
                  <c:v>4.0796000000000001</c:v>
                </c:pt>
                <c:pt idx="9139">
                  <c:v>6.7242199999999999</c:v>
                </c:pt>
                <c:pt idx="9140">
                  <c:v>5.1705399999999999</c:v>
                </c:pt>
                <c:pt idx="9141">
                  <c:v>2.1270799999999999</c:v>
                </c:pt>
                <c:pt idx="9142">
                  <c:v>3.9528500000000002</c:v>
                </c:pt>
                <c:pt idx="9143">
                  <c:v>7.1889200000000004</c:v>
                </c:pt>
                <c:pt idx="9144">
                  <c:v>5.9045100000000001</c:v>
                </c:pt>
                <c:pt idx="9145">
                  <c:v>3.5850399999999998</c:v>
                </c:pt>
                <c:pt idx="9146">
                  <c:v>4.4527299999999999</c:v>
                </c:pt>
                <c:pt idx="9147">
                  <c:v>6.3935500000000003</c:v>
                </c:pt>
                <c:pt idx="9148">
                  <c:v>6.9885900000000003</c:v>
                </c:pt>
                <c:pt idx="9149">
                  <c:v>3.7115900000000002</c:v>
                </c:pt>
                <c:pt idx="9150">
                  <c:v>5.55999</c:v>
                </c:pt>
                <c:pt idx="9151">
                  <c:v>2.5362499999999999</c:v>
                </c:pt>
                <c:pt idx="9152">
                  <c:v>4.6295299999999999</c:v>
                </c:pt>
                <c:pt idx="9153">
                  <c:v>4.2126799999999998</c:v>
                </c:pt>
                <c:pt idx="9154">
                  <c:v>6.9281600000000001</c:v>
                </c:pt>
                <c:pt idx="9155">
                  <c:v>6.5508300000000004</c:v>
                </c:pt>
                <c:pt idx="9156">
                  <c:v>5.6638700000000002</c:v>
                </c:pt>
                <c:pt idx="9157">
                  <c:v>5.4481599999999997</c:v>
                </c:pt>
                <c:pt idx="9158">
                  <c:v>5.82524</c:v>
                </c:pt>
                <c:pt idx="9159">
                  <c:v>3.75034</c:v>
                </c:pt>
                <c:pt idx="9160">
                  <c:v>5.0512199999999998</c:v>
                </c:pt>
                <c:pt idx="9161">
                  <c:v>3.4589400000000001</c:v>
                </c:pt>
                <c:pt idx="9162">
                  <c:v>2.7615699999999999</c:v>
                </c:pt>
                <c:pt idx="9163">
                  <c:v>7.2242300000000004</c:v>
                </c:pt>
                <c:pt idx="9164">
                  <c:v>6.5681399999999996</c:v>
                </c:pt>
                <c:pt idx="9165">
                  <c:v>5.6051900000000003</c:v>
                </c:pt>
                <c:pt idx="9166">
                  <c:v>9.9472199999999997</c:v>
                </c:pt>
                <c:pt idx="9167">
                  <c:v>2.37303</c:v>
                </c:pt>
                <c:pt idx="9168">
                  <c:v>8.0288799999999991</c:v>
                </c:pt>
                <c:pt idx="9169">
                  <c:v>7.9490400000000001</c:v>
                </c:pt>
                <c:pt idx="9170">
                  <c:v>4.69285</c:v>
                </c:pt>
                <c:pt idx="9171">
                  <c:v>2.73874</c:v>
                </c:pt>
                <c:pt idx="9172">
                  <c:v>7.6445400000000001</c:v>
                </c:pt>
                <c:pt idx="9173">
                  <c:v>7.7496200000000002</c:v>
                </c:pt>
                <c:pt idx="9174">
                  <c:v>7.6866199999999996</c:v>
                </c:pt>
                <c:pt idx="9175">
                  <c:v>6.0240900000000002</c:v>
                </c:pt>
                <c:pt idx="9176">
                  <c:v>5.3546100000000001</c:v>
                </c:pt>
                <c:pt idx="9177">
                  <c:v>6.9172399999999996</c:v>
                </c:pt>
                <c:pt idx="9178">
                  <c:v>4.8127500000000003</c:v>
                </c:pt>
                <c:pt idx="9179">
                  <c:v>5.1246099999999997</c:v>
                </c:pt>
                <c:pt idx="9180">
                  <c:v>4.38767</c:v>
                </c:pt>
                <c:pt idx="9181">
                  <c:v>5.2297200000000004</c:v>
                </c:pt>
                <c:pt idx="9182">
                  <c:v>4.7585199999999999</c:v>
                </c:pt>
                <c:pt idx="9183">
                  <c:v>8.4262499999999996</c:v>
                </c:pt>
                <c:pt idx="9184">
                  <c:v>6.02407</c:v>
                </c:pt>
                <c:pt idx="9185">
                  <c:v>5.5937400000000004</c:v>
                </c:pt>
                <c:pt idx="9186">
                  <c:v>7.2088000000000001</c:v>
                </c:pt>
                <c:pt idx="9187">
                  <c:v>6.3352599999999999</c:v>
                </c:pt>
                <c:pt idx="9188">
                  <c:v>4.3063500000000001</c:v>
                </c:pt>
                <c:pt idx="9189">
                  <c:v>4.2256200000000002</c:v>
                </c:pt>
                <c:pt idx="9190">
                  <c:v>6.1486700000000001</c:v>
                </c:pt>
                <c:pt idx="9191">
                  <c:v>6.8538699999999997</c:v>
                </c:pt>
                <c:pt idx="9192">
                  <c:v>4.1646900000000002</c:v>
                </c:pt>
                <c:pt idx="9193">
                  <c:v>5.7773300000000001</c:v>
                </c:pt>
                <c:pt idx="9194">
                  <c:v>2.242</c:v>
                </c:pt>
                <c:pt idx="9195">
                  <c:v>8.88706</c:v>
                </c:pt>
                <c:pt idx="9196">
                  <c:v>8.0838699999999992</c:v>
                </c:pt>
                <c:pt idx="9197">
                  <c:v>7.3857400000000002</c:v>
                </c:pt>
                <c:pt idx="9198">
                  <c:v>7.5100800000000003</c:v>
                </c:pt>
                <c:pt idx="9199">
                  <c:v>4.06602</c:v>
                </c:pt>
                <c:pt idx="9200">
                  <c:v>5.33371</c:v>
                </c:pt>
                <c:pt idx="9201">
                  <c:v>6.6255800000000002</c:v>
                </c:pt>
                <c:pt idx="9202">
                  <c:v>7.3523699999999996</c:v>
                </c:pt>
                <c:pt idx="9203">
                  <c:v>6.2379699999999998</c:v>
                </c:pt>
                <c:pt idx="9204">
                  <c:v>5.6192000000000002</c:v>
                </c:pt>
                <c:pt idx="9205">
                  <c:v>5.6593099999999996</c:v>
                </c:pt>
                <c:pt idx="9206">
                  <c:v>5.4097099999999996</c:v>
                </c:pt>
                <c:pt idx="9207">
                  <c:v>6.4408599999999998</c:v>
                </c:pt>
                <c:pt idx="9208">
                  <c:v>5.2154999999999996</c:v>
                </c:pt>
                <c:pt idx="9209">
                  <c:v>2.99654</c:v>
                </c:pt>
                <c:pt idx="9210">
                  <c:v>9.0213900000000002</c:v>
                </c:pt>
                <c:pt idx="9211">
                  <c:v>5.0827600000000004</c:v>
                </c:pt>
                <c:pt idx="9212">
                  <c:v>3.3429799999999998</c:v>
                </c:pt>
                <c:pt idx="9213">
                  <c:v>5.7318199999999999</c:v>
                </c:pt>
                <c:pt idx="9214">
                  <c:v>4.4714700000000001</c:v>
                </c:pt>
                <c:pt idx="9215">
                  <c:v>8.0127000000000006</c:v>
                </c:pt>
                <c:pt idx="9216">
                  <c:v>4.6694100000000001</c:v>
                </c:pt>
                <c:pt idx="9217">
                  <c:v>4.0868700000000002</c:v>
                </c:pt>
                <c:pt idx="9218">
                  <c:v>5.1020300000000001</c:v>
                </c:pt>
                <c:pt idx="9219">
                  <c:v>2.7956599999999998</c:v>
                </c:pt>
                <c:pt idx="9220">
                  <c:v>5.9638299999999997</c:v>
                </c:pt>
                <c:pt idx="9221">
                  <c:v>6.7117699999999996</c:v>
                </c:pt>
                <c:pt idx="9222">
                  <c:v>5.4494999999999996</c:v>
                </c:pt>
                <c:pt idx="9223">
                  <c:v>3.66126</c:v>
                </c:pt>
                <c:pt idx="9224">
                  <c:v>4.8605099999999997</c:v>
                </c:pt>
                <c:pt idx="9225">
                  <c:v>5.9991300000000001</c:v>
                </c:pt>
                <c:pt idx="9226">
                  <c:v>6.9328099999999999</c:v>
                </c:pt>
                <c:pt idx="9227">
                  <c:v>7.9983000000000004</c:v>
                </c:pt>
                <c:pt idx="9228">
                  <c:v>3.3865799999999999</c:v>
                </c:pt>
                <c:pt idx="9229">
                  <c:v>11.21269</c:v>
                </c:pt>
                <c:pt idx="9230">
                  <c:v>4.9288299999999996</c:v>
                </c:pt>
                <c:pt idx="9231">
                  <c:v>8.4478100000000005</c:v>
                </c:pt>
                <c:pt idx="9232">
                  <c:v>2.9721600000000001</c:v>
                </c:pt>
                <c:pt idx="9233">
                  <c:v>5.5505000000000004</c:v>
                </c:pt>
                <c:pt idx="9234">
                  <c:v>5.2732099999999997</c:v>
                </c:pt>
                <c:pt idx="9235">
                  <c:v>2.6673399999999998</c:v>
                </c:pt>
                <c:pt idx="9236">
                  <c:v>6.6282699999999997</c:v>
                </c:pt>
                <c:pt idx="9237">
                  <c:v>9.6212300000000006</c:v>
                </c:pt>
                <c:pt idx="9238">
                  <c:v>6.5743499999999999</c:v>
                </c:pt>
                <c:pt idx="9239">
                  <c:v>3.3589799999999999</c:v>
                </c:pt>
                <c:pt idx="9240">
                  <c:v>3.9992100000000002</c:v>
                </c:pt>
                <c:pt idx="9241">
                  <c:v>6.1848599999999996</c:v>
                </c:pt>
                <c:pt idx="9242">
                  <c:v>3.9335200000000001</c:v>
                </c:pt>
                <c:pt idx="9243">
                  <c:v>8.0678400000000003</c:v>
                </c:pt>
                <c:pt idx="9244">
                  <c:v>4.8011999999999997</c:v>
                </c:pt>
                <c:pt idx="9245">
                  <c:v>8.1778499999999994</c:v>
                </c:pt>
                <c:pt idx="9246">
                  <c:v>9.5531100000000002</c:v>
                </c:pt>
                <c:pt idx="9247">
                  <c:v>4.2146499999999998</c:v>
                </c:pt>
                <c:pt idx="9248">
                  <c:v>4.3371000000000004</c:v>
                </c:pt>
                <c:pt idx="9249">
                  <c:v>4.6066599999999998</c:v>
                </c:pt>
                <c:pt idx="9250">
                  <c:v>8.5109100000000009</c:v>
                </c:pt>
                <c:pt idx="9251">
                  <c:v>5.8849099999999996</c:v>
                </c:pt>
                <c:pt idx="9252">
                  <c:v>5.4217300000000002</c:v>
                </c:pt>
                <c:pt idx="9253">
                  <c:v>7.7694700000000001</c:v>
                </c:pt>
                <c:pt idx="9254">
                  <c:v>5.3628999999999998</c:v>
                </c:pt>
                <c:pt idx="9255">
                  <c:v>4.8349399999999996</c:v>
                </c:pt>
                <c:pt idx="9256">
                  <c:v>5.1892800000000001</c:v>
                </c:pt>
                <c:pt idx="9257">
                  <c:v>4.9518599999999999</c:v>
                </c:pt>
                <c:pt idx="9258">
                  <c:v>5.1869300000000003</c:v>
                </c:pt>
                <c:pt idx="9259">
                  <c:v>6.8921000000000001</c:v>
                </c:pt>
                <c:pt idx="9260">
                  <c:v>6.7378799999999996</c:v>
                </c:pt>
                <c:pt idx="9261">
                  <c:v>7.7683600000000004</c:v>
                </c:pt>
                <c:pt idx="9262">
                  <c:v>5.7187599999999996</c:v>
                </c:pt>
                <c:pt idx="9263">
                  <c:v>8.9509299999999996</c:v>
                </c:pt>
                <c:pt idx="9264">
                  <c:v>6.6779200000000003</c:v>
                </c:pt>
                <c:pt idx="9265">
                  <c:v>5.2147899999999998</c:v>
                </c:pt>
                <c:pt idx="9266">
                  <c:v>3.78112</c:v>
                </c:pt>
                <c:pt idx="9267">
                  <c:v>8.4056700000000006</c:v>
                </c:pt>
                <c:pt idx="9268">
                  <c:v>7.8085199999999997</c:v>
                </c:pt>
                <c:pt idx="9269">
                  <c:v>2.70261</c:v>
                </c:pt>
                <c:pt idx="9270">
                  <c:v>4.9221899999999996</c:v>
                </c:pt>
                <c:pt idx="9271">
                  <c:v>5.9347099999999999</c:v>
                </c:pt>
                <c:pt idx="9272">
                  <c:v>4.9156899999999997</c:v>
                </c:pt>
                <c:pt idx="9273">
                  <c:v>3.3509600000000002</c:v>
                </c:pt>
                <c:pt idx="9274">
                  <c:v>6.6410400000000003</c:v>
                </c:pt>
                <c:pt idx="9275">
                  <c:v>5.9121199999999998</c:v>
                </c:pt>
                <c:pt idx="9276">
                  <c:v>7.2511599999999996</c:v>
                </c:pt>
                <c:pt idx="9277">
                  <c:v>3.3929</c:v>
                </c:pt>
                <c:pt idx="9278">
                  <c:v>10.07254</c:v>
                </c:pt>
                <c:pt idx="9279">
                  <c:v>6.8636100000000004</c:v>
                </c:pt>
                <c:pt idx="9280">
                  <c:v>7.22966</c:v>
                </c:pt>
                <c:pt idx="9281">
                  <c:v>5.6437799999999996</c:v>
                </c:pt>
                <c:pt idx="9282">
                  <c:v>7.3795700000000002</c:v>
                </c:pt>
                <c:pt idx="9283">
                  <c:v>7.7053799999999999</c:v>
                </c:pt>
                <c:pt idx="9284">
                  <c:v>3.8555199999999998</c:v>
                </c:pt>
                <c:pt idx="9285">
                  <c:v>5.1904899999999996</c:v>
                </c:pt>
                <c:pt idx="9286">
                  <c:v>7.0337899999999998</c:v>
                </c:pt>
                <c:pt idx="9287">
                  <c:v>3.8487900000000002</c:v>
                </c:pt>
                <c:pt idx="9288">
                  <c:v>2.30592</c:v>
                </c:pt>
                <c:pt idx="9289">
                  <c:v>4.54338</c:v>
                </c:pt>
                <c:pt idx="9290">
                  <c:v>6.9861899999999997</c:v>
                </c:pt>
                <c:pt idx="9291">
                  <c:v>3.9521700000000002</c:v>
                </c:pt>
                <c:pt idx="9292">
                  <c:v>6.7557</c:v>
                </c:pt>
                <c:pt idx="9293">
                  <c:v>2.5306700000000002</c:v>
                </c:pt>
                <c:pt idx="9294">
                  <c:v>2.60379</c:v>
                </c:pt>
                <c:pt idx="9295">
                  <c:v>2.0598100000000001</c:v>
                </c:pt>
                <c:pt idx="9296">
                  <c:v>3.8183799999999999</c:v>
                </c:pt>
                <c:pt idx="9297">
                  <c:v>7.1668500000000002</c:v>
                </c:pt>
                <c:pt idx="9298">
                  <c:v>2.3269500000000001</c:v>
                </c:pt>
                <c:pt idx="9299">
                  <c:v>5.5838299999999998</c:v>
                </c:pt>
                <c:pt idx="9300">
                  <c:v>6.1207500000000001</c:v>
                </c:pt>
                <c:pt idx="9301">
                  <c:v>2.5644800000000001</c:v>
                </c:pt>
                <c:pt idx="9302">
                  <c:v>5.8413599999999999</c:v>
                </c:pt>
                <c:pt idx="9303">
                  <c:v>9.7527699999999999</c:v>
                </c:pt>
                <c:pt idx="9304">
                  <c:v>5.1325700000000003</c:v>
                </c:pt>
                <c:pt idx="9305">
                  <c:v>7.0882800000000001</c:v>
                </c:pt>
                <c:pt idx="9306">
                  <c:v>3.0732699999999999</c:v>
                </c:pt>
                <c:pt idx="9307">
                  <c:v>4.0372399999999997</c:v>
                </c:pt>
                <c:pt idx="9308">
                  <c:v>7.5019799999999996</c:v>
                </c:pt>
                <c:pt idx="9309">
                  <c:v>7.7068399999999997</c:v>
                </c:pt>
                <c:pt idx="9310">
                  <c:v>5.2353899999999998</c:v>
                </c:pt>
                <c:pt idx="9311">
                  <c:v>5.0310899999999998</c:v>
                </c:pt>
                <c:pt idx="9312">
                  <c:v>5.7995700000000001</c:v>
                </c:pt>
                <c:pt idx="9313">
                  <c:v>9.0795600000000007</c:v>
                </c:pt>
                <c:pt idx="9314">
                  <c:v>6.8097099999999999</c:v>
                </c:pt>
                <c:pt idx="9315">
                  <c:v>5.4494999999999996</c:v>
                </c:pt>
                <c:pt idx="9316">
                  <c:v>3.2590499999999998</c:v>
                </c:pt>
                <c:pt idx="9317">
                  <c:v>6.61951</c:v>
                </c:pt>
                <c:pt idx="9318">
                  <c:v>6.7989899999999999</c:v>
                </c:pt>
                <c:pt idx="9319">
                  <c:v>6.4203999999999999</c:v>
                </c:pt>
                <c:pt idx="9320">
                  <c:v>4.9303499999999998</c:v>
                </c:pt>
                <c:pt idx="9321">
                  <c:v>9.1797599999999999</c:v>
                </c:pt>
                <c:pt idx="9322">
                  <c:v>7.9836400000000003</c:v>
                </c:pt>
                <c:pt idx="9323">
                  <c:v>4.2911999999999999</c:v>
                </c:pt>
                <c:pt idx="9324">
                  <c:v>4.9724000000000004</c:v>
                </c:pt>
                <c:pt idx="9325">
                  <c:v>5.3646000000000003</c:v>
                </c:pt>
                <c:pt idx="9326">
                  <c:v>5.36972</c:v>
                </c:pt>
                <c:pt idx="9327">
                  <c:v>4.4397900000000003</c:v>
                </c:pt>
                <c:pt idx="9328">
                  <c:v>3.21862</c:v>
                </c:pt>
                <c:pt idx="9329">
                  <c:v>6.3908500000000004</c:v>
                </c:pt>
                <c:pt idx="9330">
                  <c:v>4.13856</c:v>
                </c:pt>
                <c:pt idx="9331">
                  <c:v>4.1795999999999998</c:v>
                </c:pt>
                <c:pt idx="9332">
                  <c:v>2.3682699999999999</c:v>
                </c:pt>
                <c:pt idx="9333">
                  <c:v>2.8534299999999999</c:v>
                </c:pt>
                <c:pt idx="9334">
                  <c:v>2.6646800000000002</c:v>
                </c:pt>
                <c:pt idx="9335">
                  <c:v>2.0083799999999998</c:v>
                </c:pt>
                <c:pt idx="9336">
                  <c:v>2.2404099999999998</c:v>
                </c:pt>
                <c:pt idx="9337">
                  <c:v>2.2096100000000001</c:v>
                </c:pt>
                <c:pt idx="9338">
                  <c:v>2.9794700000000001</c:v>
                </c:pt>
                <c:pt idx="9339">
                  <c:v>3.6865800000000002</c:v>
                </c:pt>
                <c:pt idx="9340">
                  <c:v>4.64581</c:v>
                </c:pt>
                <c:pt idx="9341">
                  <c:v>3.61355</c:v>
                </c:pt>
                <c:pt idx="9342">
                  <c:v>6.9027900000000004</c:v>
                </c:pt>
                <c:pt idx="9343">
                  <c:v>3.5606399999999998</c:v>
                </c:pt>
                <c:pt idx="9344">
                  <c:v>3.4630800000000002</c:v>
                </c:pt>
                <c:pt idx="9345">
                  <c:v>5.8535500000000003</c:v>
                </c:pt>
                <c:pt idx="9346">
                  <c:v>5.4908799999999998</c:v>
                </c:pt>
                <c:pt idx="9347">
                  <c:v>5.97879</c:v>
                </c:pt>
                <c:pt idx="9348">
                  <c:v>5.1988200000000004</c:v>
                </c:pt>
                <c:pt idx="9349">
                  <c:v>6.5752499999999996</c:v>
                </c:pt>
                <c:pt idx="9350">
                  <c:v>5.4050200000000004</c:v>
                </c:pt>
                <c:pt idx="9351">
                  <c:v>6.7802100000000003</c:v>
                </c:pt>
                <c:pt idx="9352">
                  <c:v>5.0411099999999998</c:v>
                </c:pt>
                <c:pt idx="9353">
                  <c:v>4.2738899999999997</c:v>
                </c:pt>
                <c:pt idx="9354">
                  <c:v>6.7316000000000003</c:v>
                </c:pt>
                <c:pt idx="9355">
                  <c:v>5.5704799999999999</c:v>
                </c:pt>
                <c:pt idx="9356">
                  <c:v>4.7022300000000001</c:v>
                </c:pt>
                <c:pt idx="9357">
                  <c:v>6.4410699999999999</c:v>
                </c:pt>
                <c:pt idx="9358">
                  <c:v>5.6347100000000001</c:v>
                </c:pt>
                <c:pt idx="9359">
                  <c:v>6.2379800000000003</c:v>
                </c:pt>
                <c:pt idx="9360">
                  <c:v>5.6006999999999998</c:v>
                </c:pt>
                <c:pt idx="9361">
                  <c:v>7.4999799999999999</c:v>
                </c:pt>
                <c:pt idx="9362">
                  <c:v>5.2125000000000004</c:v>
                </c:pt>
                <c:pt idx="9363">
                  <c:v>4.6133300000000004</c:v>
                </c:pt>
                <c:pt idx="9364">
                  <c:v>7.9312300000000002</c:v>
                </c:pt>
                <c:pt idx="9365">
                  <c:v>6.4241599999999996</c:v>
                </c:pt>
                <c:pt idx="9366">
                  <c:v>5.7113800000000001</c:v>
                </c:pt>
                <c:pt idx="9367">
                  <c:v>4.5984600000000002</c:v>
                </c:pt>
                <c:pt idx="9368">
                  <c:v>7.5487900000000003</c:v>
                </c:pt>
                <c:pt idx="9369">
                  <c:v>8.0764700000000005</c:v>
                </c:pt>
                <c:pt idx="9370">
                  <c:v>6.68926</c:v>
                </c:pt>
                <c:pt idx="9371">
                  <c:v>4.0908499999999997</c:v>
                </c:pt>
                <c:pt idx="9372">
                  <c:v>6.11212</c:v>
                </c:pt>
                <c:pt idx="9373">
                  <c:v>7.0765700000000002</c:v>
                </c:pt>
                <c:pt idx="9374">
                  <c:v>6.2379199999999999</c:v>
                </c:pt>
                <c:pt idx="9375">
                  <c:v>7.1496500000000003</c:v>
                </c:pt>
                <c:pt idx="9376">
                  <c:v>11.260949999999999</c:v>
                </c:pt>
                <c:pt idx="9377">
                  <c:v>4.2804399999999996</c:v>
                </c:pt>
                <c:pt idx="9378">
                  <c:v>6.7024999999999997</c:v>
                </c:pt>
                <c:pt idx="9379">
                  <c:v>6.2670399999999997</c:v>
                </c:pt>
                <c:pt idx="9380">
                  <c:v>7.6122800000000002</c:v>
                </c:pt>
                <c:pt idx="9381">
                  <c:v>6.21326</c:v>
                </c:pt>
                <c:pt idx="9382">
                  <c:v>6.1543999999999999</c:v>
                </c:pt>
                <c:pt idx="9383">
                  <c:v>7.7267599999999996</c:v>
                </c:pt>
                <c:pt idx="9384">
                  <c:v>6.20472</c:v>
                </c:pt>
                <c:pt idx="9385">
                  <c:v>6.4693399999999999</c:v>
                </c:pt>
                <c:pt idx="9386">
                  <c:v>5.2646100000000002</c:v>
                </c:pt>
                <c:pt idx="9387">
                  <c:v>6.3930499999999997</c:v>
                </c:pt>
                <c:pt idx="9388">
                  <c:v>5.13706</c:v>
                </c:pt>
                <c:pt idx="9389">
                  <c:v>6.98306</c:v>
                </c:pt>
                <c:pt idx="9390">
                  <c:v>5.8894900000000003</c:v>
                </c:pt>
                <c:pt idx="9391">
                  <c:v>4.9824799999999998</c:v>
                </c:pt>
                <c:pt idx="9392">
                  <c:v>9.9514899999999997</c:v>
                </c:pt>
                <c:pt idx="9393">
                  <c:v>8.2582000000000004</c:v>
                </c:pt>
                <c:pt idx="9394">
                  <c:v>4.0800700000000001</c:v>
                </c:pt>
                <c:pt idx="9395">
                  <c:v>4.65862</c:v>
                </c:pt>
                <c:pt idx="9396">
                  <c:v>5.0725800000000003</c:v>
                </c:pt>
                <c:pt idx="9397">
                  <c:v>6.5835600000000003</c:v>
                </c:pt>
                <c:pt idx="9398">
                  <c:v>5.8942899999999998</c:v>
                </c:pt>
                <c:pt idx="9399">
                  <c:v>5.0686799999999996</c:v>
                </c:pt>
                <c:pt idx="9400">
                  <c:v>6.0872000000000002</c:v>
                </c:pt>
                <c:pt idx="9401">
                  <c:v>7.1986400000000001</c:v>
                </c:pt>
                <c:pt idx="9402">
                  <c:v>6.8543700000000003</c:v>
                </c:pt>
                <c:pt idx="9403">
                  <c:v>7.0214600000000003</c:v>
                </c:pt>
                <c:pt idx="9404">
                  <c:v>6.6297499999999996</c:v>
                </c:pt>
                <c:pt idx="9405">
                  <c:v>4.6640100000000002</c:v>
                </c:pt>
                <c:pt idx="9406">
                  <c:v>5.0081300000000004</c:v>
                </c:pt>
                <c:pt idx="9407">
                  <c:v>7.7694099999999997</c:v>
                </c:pt>
                <c:pt idx="9408">
                  <c:v>4.6940999999999997</c:v>
                </c:pt>
                <c:pt idx="9409">
                  <c:v>4.7892599999999996</c:v>
                </c:pt>
                <c:pt idx="9410">
                  <c:v>5.5335799999999997</c:v>
                </c:pt>
                <c:pt idx="9411">
                  <c:v>12.49751</c:v>
                </c:pt>
                <c:pt idx="9412">
                  <c:v>6.9299299999999997</c:v>
                </c:pt>
                <c:pt idx="9413">
                  <c:v>5.9310299999999998</c:v>
                </c:pt>
                <c:pt idx="9414">
                  <c:v>9.9640500000000003</c:v>
                </c:pt>
                <c:pt idx="9415">
                  <c:v>7.5764300000000002</c:v>
                </c:pt>
                <c:pt idx="9416">
                  <c:v>3.6080199999999998</c:v>
                </c:pt>
                <c:pt idx="9417">
                  <c:v>3.8768699999999998</c:v>
                </c:pt>
                <c:pt idx="9418">
                  <c:v>5.3422799999999997</c:v>
                </c:pt>
                <c:pt idx="9419">
                  <c:v>4.9377700000000004</c:v>
                </c:pt>
                <c:pt idx="9420">
                  <c:v>5.0741199999999997</c:v>
                </c:pt>
                <c:pt idx="9421">
                  <c:v>7.4386400000000004</c:v>
                </c:pt>
                <c:pt idx="9422">
                  <c:v>6.5777099999999997</c:v>
                </c:pt>
                <c:pt idx="9423">
                  <c:v>3.3016000000000001</c:v>
                </c:pt>
                <c:pt idx="9424">
                  <c:v>5.8600300000000001</c:v>
                </c:pt>
                <c:pt idx="9425">
                  <c:v>3.9127000000000001</c:v>
                </c:pt>
                <c:pt idx="9426">
                  <c:v>4.5830500000000001</c:v>
                </c:pt>
                <c:pt idx="9427">
                  <c:v>5.8053800000000004</c:v>
                </c:pt>
                <c:pt idx="9428">
                  <c:v>8.8944899999999993</c:v>
                </c:pt>
                <c:pt idx="9429">
                  <c:v>6.0472999999999999</c:v>
                </c:pt>
                <c:pt idx="9430">
                  <c:v>5.10283</c:v>
                </c:pt>
                <c:pt idx="9431">
                  <c:v>2.8534299999999999</c:v>
                </c:pt>
                <c:pt idx="9432">
                  <c:v>3.7984900000000001</c:v>
                </c:pt>
                <c:pt idx="9433">
                  <c:v>5.5020600000000002</c:v>
                </c:pt>
                <c:pt idx="9434">
                  <c:v>7.5887900000000004</c:v>
                </c:pt>
                <c:pt idx="9435">
                  <c:v>5.6554000000000002</c:v>
                </c:pt>
                <c:pt idx="9436">
                  <c:v>8.0554299999999994</c:v>
                </c:pt>
                <c:pt idx="9437">
                  <c:v>5.0217400000000003</c:v>
                </c:pt>
                <c:pt idx="9438">
                  <c:v>6.9312399999999998</c:v>
                </c:pt>
                <c:pt idx="9439">
                  <c:v>5.2768699999999997</c:v>
                </c:pt>
                <c:pt idx="9440">
                  <c:v>7.6909400000000003</c:v>
                </c:pt>
                <c:pt idx="9441">
                  <c:v>4.8505200000000004</c:v>
                </c:pt>
                <c:pt idx="9442">
                  <c:v>6.0471300000000001</c:v>
                </c:pt>
                <c:pt idx="9443">
                  <c:v>5.8041400000000003</c:v>
                </c:pt>
                <c:pt idx="9444">
                  <c:v>7.9309500000000002</c:v>
                </c:pt>
                <c:pt idx="9445">
                  <c:v>6.66357</c:v>
                </c:pt>
                <c:pt idx="9446">
                  <c:v>6.4732000000000003</c:v>
                </c:pt>
                <c:pt idx="9447">
                  <c:v>5.26844</c:v>
                </c:pt>
                <c:pt idx="9448">
                  <c:v>10.32206</c:v>
                </c:pt>
                <c:pt idx="9449">
                  <c:v>6.57735</c:v>
                </c:pt>
                <c:pt idx="9450">
                  <c:v>6.7765000000000004</c:v>
                </c:pt>
                <c:pt idx="9451">
                  <c:v>6.7595299999999998</c:v>
                </c:pt>
                <c:pt idx="9452">
                  <c:v>5.4133699999999996</c:v>
                </c:pt>
                <c:pt idx="9453">
                  <c:v>6.2737100000000003</c:v>
                </c:pt>
                <c:pt idx="9454">
                  <c:v>7.9066799999999997</c:v>
                </c:pt>
                <c:pt idx="9455">
                  <c:v>7.1755000000000004</c:v>
                </c:pt>
                <c:pt idx="9456">
                  <c:v>3.9763099999999998</c:v>
                </c:pt>
                <c:pt idx="9457">
                  <c:v>6.7326199999999998</c:v>
                </c:pt>
                <c:pt idx="9458">
                  <c:v>7.1618599999999999</c:v>
                </c:pt>
                <c:pt idx="9459">
                  <c:v>5.3460099999999997</c:v>
                </c:pt>
                <c:pt idx="9460">
                  <c:v>7.6657400000000004</c:v>
                </c:pt>
                <c:pt idx="9461">
                  <c:v>3.98</c:v>
                </c:pt>
                <c:pt idx="9462">
                  <c:v>7.0823499999999999</c:v>
                </c:pt>
                <c:pt idx="9463">
                  <c:v>4.6544100000000004</c:v>
                </c:pt>
                <c:pt idx="9464">
                  <c:v>3.2852899999999998</c:v>
                </c:pt>
                <c:pt idx="9465">
                  <c:v>5.9463800000000004</c:v>
                </c:pt>
                <c:pt idx="9466">
                  <c:v>7.0339799999999997</c:v>
                </c:pt>
                <c:pt idx="9467">
                  <c:v>8.1065900000000006</c:v>
                </c:pt>
                <c:pt idx="9468">
                  <c:v>2.55972</c:v>
                </c:pt>
                <c:pt idx="9469">
                  <c:v>3.3265199999999999</c:v>
                </c:pt>
                <c:pt idx="9470">
                  <c:v>3.0033400000000001</c:v>
                </c:pt>
                <c:pt idx="9471">
                  <c:v>5.2347700000000001</c:v>
                </c:pt>
                <c:pt idx="9472">
                  <c:v>8.4832599999999996</c:v>
                </c:pt>
                <c:pt idx="9473">
                  <c:v>5.7042099999999998</c:v>
                </c:pt>
                <c:pt idx="9474">
                  <c:v>4.8733700000000004</c:v>
                </c:pt>
                <c:pt idx="9475">
                  <c:v>4.0872599999999997</c:v>
                </c:pt>
                <c:pt idx="9476">
                  <c:v>6.3038299999999996</c:v>
                </c:pt>
                <c:pt idx="9477">
                  <c:v>4.3565300000000002</c:v>
                </c:pt>
                <c:pt idx="9478">
                  <c:v>2.8395999999999999</c:v>
                </c:pt>
                <c:pt idx="9479">
                  <c:v>2.4235699999999998</c:v>
                </c:pt>
                <c:pt idx="9480">
                  <c:v>7.97112</c:v>
                </c:pt>
                <c:pt idx="9481">
                  <c:v>6.0903200000000002</c:v>
                </c:pt>
                <c:pt idx="9482">
                  <c:v>4.6959600000000004</c:v>
                </c:pt>
                <c:pt idx="9483">
                  <c:v>3.7421600000000002</c:v>
                </c:pt>
                <c:pt idx="9484">
                  <c:v>3.0470799999999998</c:v>
                </c:pt>
                <c:pt idx="9485">
                  <c:v>8.5043699999999998</c:v>
                </c:pt>
                <c:pt idx="9486">
                  <c:v>2.9414400000000001</c:v>
                </c:pt>
                <c:pt idx="9487">
                  <c:v>4.6114300000000004</c:v>
                </c:pt>
                <c:pt idx="9488">
                  <c:v>2.5707</c:v>
                </c:pt>
                <c:pt idx="9489">
                  <c:v>6.9595900000000004</c:v>
                </c:pt>
                <c:pt idx="9490">
                  <c:v>10.76999</c:v>
                </c:pt>
                <c:pt idx="9491">
                  <c:v>2.8935</c:v>
                </c:pt>
                <c:pt idx="9492">
                  <c:v>6.4234099999999996</c:v>
                </c:pt>
                <c:pt idx="9493">
                  <c:v>2.4727899999999998</c:v>
                </c:pt>
                <c:pt idx="9494">
                  <c:v>3.2257400000000001</c:v>
                </c:pt>
                <c:pt idx="9495">
                  <c:v>5.1037400000000002</c:v>
                </c:pt>
                <c:pt idx="9496">
                  <c:v>4.4347599999999998</c:v>
                </c:pt>
                <c:pt idx="9497">
                  <c:v>4.03369</c:v>
                </c:pt>
                <c:pt idx="9498">
                  <c:v>2.3138700000000001</c:v>
                </c:pt>
                <c:pt idx="9499">
                  <c:v>2.2140499999999999</c:v>
                </c:pt>
                <c:pt idx="9500">
                  <c:v>4.1241599999999998</c:v>
                </c:pt>
                <c:pt idx="9501">
                  <c:v>3.2656999999999998</c:v>
                </c:pt>
                <c:pt idx="9502">
                  <c:v>3.0404499999999999</c:v>
                </c:pt>
                <c:pt idx="9503">
                  <c:v>4.0591200000000001</c:v>
                </c:pt>
                <c:pt idx="9504">
                  <c:v>3.2693599999999998</c:v>
                </c:pt>
                <c:pt idx="9505">
                  <c:v>7.35006</c:v>
                </c:pt>
                <c:pt idx="9506">
                  <c:v>2.4918</c:v>
                </c:pt>
                <c:pt idx="9507">
                  <c:v>2.8342499999999999</c:v>
                </c:pt>
                <c:pt idx="9508">
                  <c:v>6.2866499999999998</c:v>
                </c:pt>
                <c:pt idx="9509">
                  <c:v>7.3223000000000003</c:v>
                </c:pt>
                <c:pt idx="9510">
                  <c:v>6.9378599999999997</c:v>
                </c:pt>
                <c:pt idx="9511">
                  <c:v>2.1781000000000001</c:v>
                </c:pt>
                <c:pt idx="9512">
                  <c:v>2.3837299999999999</c:v>
                </c:pt>
                <c:pt idx="9513">
                  <c:v>5.5575900000000003</c:v>
                </c:pt>
                <c:pt idx="9514">
                  <c:v>2.59335</c:v>
                </c:pt>
                <c:pt idx="9515">
                  <c:v>2.9108299999999998</c:v>
                </c:pt>
                <c:pt idx="9516">
                  <c:v>9.0474599999999992</c:v>
                </c:pt>
                <c:pt idx="9517">
                  <c:v>5.7695499999999997</c:v>
                </c:pt>
                <c:pt idx="9518">
                  <c:v>7.5159900000000004</c:v>
                </c:pt>
                <c:pt idx="9519">
                  <c:v>3.7503600000000001</c:v>
                </c:pt>
                <c:pt idx="9520">
                  <c:v>7.5775100000000002</c:v>
                </c:pt>
                <c:pt idx="9521">
                  <c:v>7.8389100000000003</c:v>
                </c:pt>
                <c:pt idx="9522">
                  <c:v>5.6638700000000002</c:v>
                </c:pt>
                <c:pt idx="9523">
                  <c:v>4.8402500000000002</c:v>
                </c:pt>
                <c:pt idx="9524">
                  <c:v>7.6005099999999999</c:v>
                </c:pt>
                <c:pt idx="9525">
                  <c:v>6.9299200000000001</c:v>
                </c:pt>
                <c:pt idx="9526">
                  <c:v>6.1332700000000004</c:v>
                </c:pt>
                <c:pt idx="9527">
                  <c:v>7.2347200000000003</c:v>
                </c:pt>
                <c:pt idx="9528">
                  <c:v>5.1503699999999997</c:v>
                </c:pt>
                <c:pt idx="9529">
                  <c:v>5.7751799999999998</c:v>
                </c:pt>
                <c:pt idx="9530">
                  <c:v>5.1874599999999997</c:v>
                </c:pt>
                <c:pt idx="9531">
                  <c:v>5.9057199999999996</c:v>
                </c:pt>
                <c:pt idx="9532">
                  <c:v>5.03592</c:v>
                </c:pt>
                <c:pt idx="9533">
                  <c:v>6.5840800000000002</c:v>
                </c:pt>
                <c:pt idx="9534">
                  <c:v>5.47532</c:v>
                </c:pt>
                <c:pt idx="9535">
                  <c:v>7.9447999999999999</c:v>
                </c:pt>
                <c:pt idx="9536">
                  <c:v>4.2454700000000001</c:v>
                </c:pt>
                <c:pt idx="9537">
                  <c:v>8.8907299999999996</c:v>
                </c:pt>
                <c:pt idx="9538">
                  <c:v>5.3727499999999999</c:v>
                </c:pt>
                <c:pt idx="9539">
                  <c:v>6.3436300000000001</c:v>
                </c:pt>
                <c:pt idx="9540">
                  <c:v>4.6959600000000004</c:v>
                </c:pt>
                <c:pt idx="9541">
                  <c:v>3.0957699999999999</c:v>
                </c:pt>
                <c:pt idx="9542">
                  <c:v>3.9603899999999999</c:v>
                </c:pt>
                <c:pt idx="9543">
                  <c:v>10.66812</c:v>
                </c:pt>
                <c:pt idx="9544">
                  <c:v>4.8294699999999997</c:v>
                </c:pt>
                <c:pt idx="9545">
                  <c:v>6.3021599999999998</c:v>
                </c:pt>
                <c:pt idx="9546">
                  <c:v>8.86843</c:v>
                </c:pt>
                <c:pt idx="9547">
                  <c:v>6.6723499999999998</c:v>
                </c:pt>
                <c:pt idx="9548">
                  <c:v>3.9843299999999999</c:v>
                </c:pt>
                <c:pt idx="9549">
                  <c:v>5.5577800000000002</c:v>
                </c:pt>
                <c:pt idx="9550">
                  <c:v>4.8053100000000004</c:v>
                </c:pt>
                <c:pt idx="9551">
                  <c:v>5.2803800000000001</c:v>
                </c:pt>
                <c:pt idx="9552">
                  <c:v>5.5786300000000004</c:v>
                </c:pt>
                <c:pt idx="9553">
                  <c:v>5.97898</c:v>
                </c:pt>
                <c:pt idx="9554">
                  <c:v>6.1590100000000003</c:v>
                </c:pt>
                <c:pt idx="9555">
                  <c:v>5.2997300000000003</c:v>
                </c:pt>
                <c:pt idx="9556">
                  <c:v>2.9466199999999998</c:v>
                </c:pt>
                <c:pt idx="9557">
                  <c:v>5.827</c:v>
                </c:pt>
                <c:pt idx="9558">
                  <c:v>5.1428700000000003</c:v>
                </c:pt>
                <c:pt idx="9559">
                  <c:v>3.1011700000000002</c:v>
                </c:pt>
                <c:pt idx="9560">
                  <c:v>4.0061600000000004</c:v>
                </c:pt>
                <c:pt idx="9561">
                  <c:v>3.0802399999999999</c:v>
                </c:pt>
                <c:pt idx="9562">
                  <c:v>9.4616500000000006</c:v>
                </c:pt>
                <c:pt idx="9563">
                  <c:v>6.1939700000000002</c:v>
                </c:pt>
                <c:pt idx="9564">
                  <c:v>4.7287999999999997</c:v>
                </c:pt>
                <c:pt idx="9565">
                  <c:v>5.1451700000000002</c:v>
                </c:pt>
                <c:pt idx="9566">
                  <c:v>3.2528100000000002</c:v>
                </c:pt>
                <c:pt idx="9567">
                  <c:v>3.8012899999999998</c:v>
                </c:pt>
                <c:pt idx="9568">
                  <c:v>3.24966</c:v>
                </c:pt>
                <c:pt idx="9569">
                  <c:v>5.9602000000000004</c:v>
                </c:pt>
                <c:pt idx="9570">
                  <c:v>4.35351</c:v>
                </c:pt>
                <c:pt idx="9571">
                  <c:v>4.3346999999999998</c:v>
                </c:pt>
                <c:pt idx="9572">
                  <c:v>6.4080000000000004</c:v>
                </c:pt>
                <c:pt idx="9573">
                  <c:v>4.4725900000000003</c:v>
                </c:pt>
                <c:pt idx="9574">
                  <c:v>3.83988</c:v>
                </c:pt>
                <c:pt idx="9575">
                  <c:v>6.2766099999999998</c:v>
                </c:pt>
                <c:pt idx="9576">
                  <c:v>5.7523999999999997</c:v>
                </c:pt>
                <c:pt idx="9577">
                  <c:v>3.0251199999999998</c:v>
                </c:pt>
                <c:pt idx="9578">
                  <c:v>2.59755</c:v>
                </c:pt>
                <c:pt idx="9579">
                  <c:v>4.4487500000000004</c:v>
                </c:pt>
                <c:pt idx="9580">
                  <c:v>3.5259800000000001</c:v>
                </c:pt>
                <c:pt idx="9581">
                  <c:v>5.6333700000000002</c:v>
                </c:pt>
                <c:pt idx="9582">
                  <c:v>3.2136200000000001</c:v>
                </c:pt>
                <c:pt idx="9583">
                  <c:v>5.6946099999999999</c:v>
                </c:pt>
                <c:pt idx="9584">
                  <c:v>5.0819099999999997</c:v>
                </c:pt>
                <c:pt idx="9585">
                  <c:v>6.8511600000000001</c:v>
                </c:pt>
                <c:pt idx="9586">
                  <c:v>3.9258600000000001</c:v>
                </c:pt>
                <c:pt idx="9587">
                  <c:v>3.0453199999999998</c:v>
                </c:pt>
                <c:pt idx="9588">
                  <c:v>6.4485799999999998</c:v>
                </c:pt>
                <c:pt idx="9589">
                  <c:v>2.1209799999999999</c:v>
                </c:pt>
                <c:pt idx="9590">
                  <c:v>8.8988200000000006</c:v>
                </c:pt>
                <c:pt idx="9591">
                  <c:v>4.4625399999999997</c:v>
                </c:pt>
                <c:pt idx="9592">
                  <c:v>4.3446300000000004</c:v>
                </c:pt>
                <c:pt idx="9593">
                  <c:v>6.9465199999999996</c:v>
                </c:pt>
                <c:pt idx="9594">
                  <c:v>4.9053599999999999</c:v>
                </c:pt>
                <c:pt idx="9595">
                  <c:v>6.3872999999999998</c:v>
                </c:pt>
                <c:pt idx="9596">
                  <c:v>4.7360899999999999</c:v>
                </c:pt>
                <c:pt idx="9597">
                  <c:v>4.5184899999999999</c:v>
                </c:pt>
                <c:pt idx="9598">
                  <c:v>7.32315</c:v>
                </c:pt>
                <c:pt idx="9599">
                  <c:v>7.101</c:v>
                </c:pt>
                <c:pt idx="9600">
                  <c:v>6.3828100000000001</c:v>
                </c:pt>
                <c:pt idx="9601">
                  <c:v>3.7172200000000002</c:v>
                </c:pt>
                <c:pt idx="9602">
                  <c:v>8.9370200000000004</c:v>
                </c:pt>
                <c:pt idx="9603">
                  <c:v>3.3603700000000001</c:v>
                </c:pt>
                <c:pt idx="9604">
                  <c:v>3.4580899999999999</c:v>
                </c:pt>
                <c:pt idx="9605">
                  <c:v>7.1473800000000001</c:v>
                </c:pt>
                <c:pt idx="9606">
                  <c:v>5.1556499999999996</c:v>
                </c:pt>
                <c:pt idx="9607">
                  <c:v>10.111420000000001</c:v>
                </c:pt>
                <c:pt idx="9608">
                  <c:v>3.7860800000000001</c:v>
                </c:pt>
                <c:pt idx="9609">
                  <c:v>6.0679299999999996</c:v>
                </c:pt>
                <c:pt idx="9610">
                  <c:v>5.2852699999999997</c:v>
                </c:pt>
                <c:pt idx="9611">
                  <c:v>8.1221200000000007</c:v>
                </c:pt>
                <c:pt idx="9612">
                  <c:v>3.68736</c:v>
                </c:pt>
                <c:pt idx="9613">
                  <c:v>6.7857000000000003</c:v>
                </c:pt>
                <c:pt idx="9614">
                  <c:v>7.6654600000000004</c:v>
                </c:pt>
                <c:pt idx="9615">
                  <c:v>5.6051900000000003</c:v>
                </c:pt>
                <c:pt idx="9616">
                  <c:v>5.4487399999999999</c:v>
                </c:pt>
                <c:pt idx="9617">
                  <c:v>3.8069299999999999</c:v>
                </c:pt>
                <c:pt idx="9618">
                  <c:v>2.9175900000000001</c:v>
                </c:pt>
                <c:pt idx="9619">
                  <c:v>5.1358300000000003</c:v>
                </c:pt>
                <c:pt idx="9620">
                  <c:v>5.8155799999999997</c:v>
                </c:pt>
                <c:pt idx="9621">
                  <c:v>4.2371699999999999</c:v>
                </c:pt>
                <c:pt idx="9622">
                  <c:v>2.3224100000000001</c:v>
                </c:pt>
                <c:pt idx="9623">
                  <c:v>6.6886700000000001</c:v>
                </c:pt>
                <c:pt idx="9624">
                  <c:v>5.8921400000000004</c:v>
                </c:pt>
                <c:pt idx="9625">
                  <c:v>4.30905</c:v>
                </c:pt>
                <c:pt idx="9626">
                  <c:v>6.8697499999999998</c:v>
                </c:pt>
                <c:pt idx="9627">
                  <c:v>2.5209899999999998</c:v>
                </c:pt>
                <c:pt idx="9628">
                  <c:v>8.2774999999999999</c:v>
                </c:pt>
                <c:pt idx="9629">
                  <c:v>6.2764499999999996</c:v>
                </c:pt>
                <c:pt idx="9630">
                  <c:v>2.1611500000000001</c:v>
                </c:pt>
                <c:pt idx="9631">
                  <c:v>1.97618</c:v>
                </c:pt>
                <c:pt idx="9632">
                  <c:v>1.91018</c:v>
                </c:pt>
                <c:pt idx="9633">
                  <c:v>3.3342000000000001</c:v>
                </c:pt>
                <c:pt idx="9634">
                  <c:v>6.3491099999999996</c:v>
                </c:pt>
                <c:pt idx="9635">
                  <c:v>6.0344499999999996</c:v>
                </c:pt>
                <c:pt idx="9636">
                  <c:v>4.8973500000000003</c:v>
                </c:pt>
                <c:pt idx="9637">
                  <c:v>5.3269000000000002</c:v>
                </c:pt>
                <c:pt idx="9638">
                  <c:v>6.8891200000000001</c:v>
                </c:pt>
                <c:pt idx="9639">
                  <c:v>5.6870599999999998</c:v>
                </c:pt>
                <c:pt idx="9640">
                  <c:v>6.9992099999999997</c:v>
                </c:pt>
                <c:pt idx="9641">
                  <c:v>5.67903</c:v>
                </c:pt>
                <c:pt idx="9642">
                  <c:v>5.8376999999999999</c:v>
                </c:pt>
                <c:pt idx="9643">
                  <c:v>4.1411300000000004</c:v>
                </c:pt>
                <c:pt idx="9644">
                  <c:v>7.5416600000000003</c:v>
                </c:pt>
                <c:pt idx="9645">
                  <c:v>5.3213699999999999</c:v>
                </c:pt>
                <c:pt idx="9646">
                  <c:v>4.9972899999999996</c:v>
                </c:pt>
                <c:pt idx="9647">
                  <c:v>5.5640900000000002</c:v>
                </c:pt>
                <c:pt idx="9648">
                  <c:v>4.2322699999999998</c:v>
                </c:pt>
                <c:pt idx="9649">
                  <c:v>3.9955500000000002</c:v>
                </c:pt>
                <c:pt idx="9650">
                  <c:v>6.8912500000000003</c:v>
                </c:pt>
                <c:pt idx="9651">
                  <c:v>4.9675700000000003</c:v>
                </c:pt>
                <c:pt idx="9652">
                  <c:v>6.4406499999999998</c:v>
                </c:pt>
                <c:pt idx="9653">
                  <c:v>4.2525599999999999</c:v>
                </c:pt>
                <c:pt idx="9654">
                  <c:v>3.30789</c:v>
                </c:pt>
                <c:pt idx="9655">
                  <c:v>7.3837099999999998</c:v>
                </c:pt>
                <c:pt idx="9656">
                  <c:v>4.6965599999999998</c:v>
                </c:pt>
                <c:pt idx="9657">
                  <c:v>5.6981200000000003</c:v>
                </c:pt>
                <c:pt idx="9658">
                  <c:v>6.7812200000000002</c:v>
                </c:pt>
                <c:pt idx="9659">
                  <c:v>2.1161500000000002</c:v>
                </c:pt>
                <c:pt idx="9660">
                  <c:v>6.7409800000000004</c:v>
                </c:pt>
                <c:pt idx="9661">
                  <c:v>5.4767700000000001</c:v>
                </c:pt>
                <c:pt idx="9662">
                  <c:v>7.2653800000000004</c:v>
                </c:pt>
                <c:pt idx="9663">
                  <c:v>4.78322</c:v>
                </c:pt>
                <c:pt idx="9664">
                  <c:v>6.5439400000000001</c:v>
                </c:pt>
                <c:pt idx="9665">
                  <c:v>6.4329400000000003</c:v>
                </c:pt>
                <c:pt idx="9666">
                  <c:v>8.08657</c:v>
                </c:pt>
                <c:pt idx="9667">
                  <c:v>6.58948</c:v>
                </c:pt>
                <c:pt idx="9668">
                  <c:v>3.9889999999999999</c:v>
                </c:pt>
                <c:pt idx="9669">
                  <c:v>6.3051599999999999</c:v>
                </c:pt>
                <c:pt idx="9670">
                  <c:v>4.2734899999999998</c:v>
                </c:pt>
                <c:pt idx="9671">
                  <c:v>5.2054999999999998</c:v>
                </c:pt>
                <c:pt idx="9672">
                  <c:v>3.5995599999999999</c:v>
                </c:pt>
                <c:pt idx="9673">
                  <c:v>4.64358</c:v>
                </c:pt>
                <c:pt idx="9674">
                  <c:v>2.39541</c:v>
                </c:pt>
                <c:pt idx="9675">
                  <c:v>2.27182</c:v>
                </c:pt>
                <c:pt idx="9676">
                  <c:v>2.2210200000000002</c:v>
                </c:pt>
                <c:pt idx="9677">
                  <c:v>2.22776</c:v>
                </c:pt>
                <c:pt idx="9678">
                  <c:v>2.6161300000000001</c:v>
                </c:pt>
                <c:pt idx="9679">
                  <c:v>4.3953699999999998</c:v>
                </c:pt>
                <c:pt idx="9680">
                  <c:v>6.9280999999999997</c:v>
                </c:pt>
                <c:pt idx="9681">
                  <c:v>4.6709399999999999</c:v>
                </c:pt>
                <c:pt idx="9682">
                  <c:v>6.1948400000000001</c:v>
                </c:pt>
                <c:pt idx="9683">
                  <c:v>6.8305999999999996</c:v>
                </c:pt>
                <c:pt idx="9684">
                  <c:v>6.8863700000000003</c:v>
                </c:pt>
                <c:pt idx="9685">
                  <c:v>8.3302800000000001</c:v>
                </c:pt>
                <c:pt idx="9686">
                  <c:v>6.5428199999999999</c:v>
                </c:pt>
                <c:pt idx="9687">
                  <c:v>4.9710299999999998</c:v>
                </c:pt>
                <c:pt idx="9688">
                  <c:v>11.08295</c:v>
                </c:pt>
                <c:pt idx="9689">
                  <c:v>3.6221999999999999</c:v>
                </c:pt>
                <c:pt idx="9690">
                  <c:v>4.3929400000000003</c:v>
                </c:pt>
                <c:pt idx="9691">
                  <c:v>8.94407</c:v>
                </c:pt>
                <c:pt idx="9692">
                  <c:v>3.8275399999999999</c:v>
                </c:pt>
                <c:pt idx="9693">
                  <c:v>2.3290600000000001</c:v>
                </c:pt>
                <c:pt idx="9694">
                  <c:v>7.0995299999999997</c:v>
                </c:pt>
                <c:pt idx="9695">
                  <c:v>8.5052800000000008</c:v>
                </c:pt>
                <c:pt idx="9696">
                  <c:v>2.43893</c:v>
                </c:pt>
                <c:pt idx="9697">
                  <c:v>2.4549500000000002</c:v>
                </c:pt>
                <c:pt idx="9698">
                  <c:v>10.38143</c:v>
                </c:pt>
                <c:pt idx="9699">
                  <c:v>5.5071199999999996</c:v>
                </c:pt>
                <c:pt idx="9700">
                  <c:v>5.4412000000000003</c:v>
                </c:pt>
                <c:pt idx="9701">
                  <c:v>6.6208600000000004</c:v>
                </c:pt>
                <c:pt idx="9702">
                  <c:v>3.1640700000000002</c:v>
                </c:pt>
                <c:pt idx="9703">
                  <c:v>3.9063400000000001</c:v>
                </c:pt>
                <c:pt idx="9704">
                  <c:v>4.5982599999999998</c:v>
                </c:pt>
                <c:pt idx="9705">
                  <c:v>6.7200100000000003</c:v>
                </c:pt>
                <c:pt idx="9706">
                  <c:v>6.3657399999999997</c:v>
                </c:pt>
                <c:pt idx="9707">
                  <c:v>6.5912699999999997</c:v>
                </c:pt>
                <c:pt idx="9708">
                  <c:v>4.1094400000000002</c:v>
                </c:pt>
                <c:pt idx="9709">
                  <c:v>5.3082399999999996</c:v>
                </c:pt>
                <c:pt idx="9710">
                  <c:v>4.9402699999999999</c:v>
                </c:pt>
                <c:pt idx="9711">
                  <c:v>6.4193899999999999</c:v>
                </c:pt>
                <c:pt idx="9712">
                  <c:v>5.2907200000000003</c:v>
                </c:pt>
                <c:pt idx="9713">
                  <c:v>5.5267999999999997</c:v>
                </c:pt>
                <c:pt idx="9714">
                  <c:v>6.7377399999999996</c:v>
                </c:pt>
                <c:pt idx="9715">
                  <c:v>5.0717299999999996</c:v>
                </c:pt>
                <c:pt idx="9716">
                  <c:v>4.6696200000000001</c:v>
                </c:pt>
                <c:pt idx="9717">
                  <c:v>6.9646800000000004</c:v>
                </c:pt>
                <c:pt idx="9718">
                  <c:v>2.9314900000000002</c:v>
                </c:pt>
                <c:pt idx="9719">
                  <c:v>3.6156000000000001</c:v>
                </c:pt>
                <c:pt idx="9720">
                  <c:v>5.43513</c:v>
                </c:pt>
                <c:pt idx="9721">
                  <c:v>3.8069299999999999</c:v>
                </c:pt>
                <c:pt idx="9722">
                  <c:v>5.87798</c:v>
                </c:pt>
                <c:pt idx="9723">
                  <c:v>4.8675899999999999</c:v>
                </c:pt>
                <c:pt idx="9724">
                  <c:v>8.0849700000000002</c:v>
                </c:pt>
                <c:pt idx="9725">
                  <c:v>7.5521700000000003</c:v>
                </c:pt>
                <c:pt idx="9726">
                  <c:v>6.8911699999999998</c:v>
                </c:pt>
                <c:pt idx="9727">
                  <c:v>4.0455399999999999</c:v>
                </c:pt>
                <c:pt idx="9728">
                  <c:v>5.3222899999999997</c:v>
                </c:pt>
                <c:pt idx="9729">
                  <c:v>3.4119299999999999</c:v>
                </c:pt>
                <c:pt idx="9730">
                  <c:v>8.5329499999999996</c:v>
                </c:pt>
                <c:pt idx="9731">
                  <c:v>7.3975200000000001</c:v>
                </c:pt>
                <c:pt idx="9732">
                  <c:v>5.5996899999999998</c:v>
                </c:pt>
                <c:pt idx="9733">
                  <c:v>7.2341300000000004</c:v>
                </c:pt>
                <c:pt idx="9734">
                  <c:v>3.2649699999999999</c:v>
                </c:pt>
                <c:pt idx="9735">
                  <c:v>5.1516299999999999</c:v>
                </c:pt>
                <c:pt idx="9736">
                  <c:v>7.1651999999999996</c:v>
                </c:pt>
                <c:pt idx="9737">
                  <c:v>3.5212300000000001</c:v>
                </c:pt>
                <c:pt idx="9738">
                  <c:v>3.5761599999999998</c:v>
                </c:pt>
                <c:pt idx="9739">
                  <c:v>2.4290099999999999</c:v>
                </c:pt>
                <c:pt idx="9740">
                  <c:v>3.1315599999999999</c:v>
                </c:pt>
                <c:pt idx="9741">
                  <c:v>7.4455600000000004</c:v>
                </c:pt>
                <c:pt idx="9742">
                  <c:v>6.01227</c:v>
                </c:pt>
                <c:pt idx="9743">
                  <c:v>5.0849299999999999</c:v>
                </c:pt>
                <c:pt idx="9744">
                  <c:v>6.3419999999999996</c:v>
                </c:pt>
                <c:pt idx="9745">
                  <c:v>6.2233999999999998</c:v>
                </c:pt>
                <c:pt idx="9746">
                  <c:v>10.07893</c:v>
                </c:pt>
                <c:pt idx="9747">
                  <c:v>5.5413199999999998</c:v>
                </c:pt>
                <c:pt idx="9748">
                  <c:v>5.6304299999999996</c:v>
                </c:pt>
                <c:pt idx="9749">
                  <c:v>10.867470000000001</c:v>
                </c:pt>
                <c:pt idx="9750">
                  <c:v>8.6882599999999996</c:v>
                </c:pt>
                <c:pt idx="9751">
                  <c:v>10.68702</c:v>
                </c:pt>
                <c:pt idx="9752">
                  <c:v>7.7936899999999998</c:v>
                </c:pt>
                <c:pt idx="9753">
                  <c:v>7.2422000000000004</c:v>
                </c:pt>
                <c:pt idx="9754">
                  <c:v>11.62735</c:v>
                </c:pt>
                <c:pt idx="9755">
                  <c:v>4.2760999999999996</c:v>
                </c:pt>
                <c:pt idx="9756">
                  <c:v>8.3836899999999996</c:v>
                </c:pt>
                <c:pt idx="9757">
                  <c:v>6.06785</c:v>
                </c:pt>
                <c:pt idx="9758">
                  <c:v>6.7331500000000002</c:v>
                </c:pt>
                <c:pt idx="9759">
                  <c:v>5.7751599999999996</c:v>
                </c:pt>
                <c:pt idx="9760">
                  <c:v>8.1984700000000004</c:v>
                </c:pt>
                <c:pt idx="9761">
                  <c:v>6.0600300000000002</c:v>
                </c:pt>
                <c:pt idx="9762">
                  <c:v>5.3055099999999999</c:v>
                </c:pt>
                <c:pt idx="9763">
                  <c:v>6.8128000000000002</c:v>
                </c:pt>
                <c:pt idx="9764">
                  <c:v>7.9650800000000004</c:v>
                </c:pt>
                <c:pt idx="9765">
                  <c:v>5.4669600000000003</c:v>
                </c:pt>
                <c:pt idx="9766">
                  <c:v>7.1967400000000001</c:v>
                </c:pt>
                <c:pt idx="9767">
                  <c:v>8.5082000000000004</c:v>
                </c:pt>
                <c:pt idx="9768">
                  <c:v>7.4044100000000004</c:v>
                </c:pt>
                <c:pt idx="9769">
                  <c:v>6.9358199999999997</c:v>
                </c:pt>
                <c:pt idx="9770">
                  <c:v>7.4827399999999997</c:v>
                </c:pt>
                <c:pt idx="9771">
                  <c:v>7.6797700000000004</c:v>
                </c:pt>
                <c:pt idx="9772">
                  <c:v>6.2277500000000003</c:v>
                </c:pt>
                <c:pt idx="9773">
                  <c:v>5.9596799999999996</c:v>
                </c:pt>
                <c:pt idx="9774">
                  <c:v>5.8627599999999997</c:v>
                </c:pt>
                <c:pt idx="9775">
                  <c:v>5.8449</c:v>
                </c:pt>
                <c:pt idx="9776">
                  <c:v>6.1009700000000002</c:v>
                </c:pt>
                <c:pt idx="9777">
                  <c:v>7.3856099999999998</c:v>
                </c:pt>
                <c:pt idx="9778">
                  <c:v>6.4527000000000001</c:v>
                </c:pt>
                <c:pt idx="9779">
                  <c:v>6.5321199999999999</c:v>
                </c:pt>
                <c:pt idx="9780">
                  <c:v>5.05</c:v>
                </c:pt>
                <c:pt idx="9781">
                  <c:v>6.7389099999999997</c:v>
                </c:pt>
                <c:pt idx="9782">
                  <c:v>7.6543200000000002</c:v>
                </c:pt>
                <c:pt idx="9783">
                  <c:v>7.8349200000000003</c:v>
                </c:pt>
                <c:pt idx="9784">
                  <c:v>6.4732200000000004</c:v>
                </c:pt>
                <c:pt idx="9785">
                  <c:v>6.3497399999999997</c:v>
                </c:pt>
                <c:pt idx="9786">
                  <c:v>7.7193699999999996</c:v>
                </c:pt>
                <c:pt idx="9787">
                  <c:v>4.7216500000000003</c:v>
                </c:pt>
                <c:pt idx="9788">
                  <c:v>3.2421600000000002</c:v>
                </c:pt>
                <c:pt idx="9789">
                  <c:v>6.1434800000000003</c:v>
                </c:pt>
                <c:pt idx="9790">
                  <c:v>7.1368900000000002</c:v>
                </c:pt>
                <c:pt idx="9791">
                  <c:v>6.3172499999999996</c:v>
                </c:pt>
                <c:pt idx="9792">
                  <c:v>6.8542300000000003</c:v>
                </c:pt>
                <c:pt idx="9793">
                  <c:v>5.1559400000000002</c:v>
                </c:pt>
                <c:pt idx="9794">
                  <c:v>4.7656999999999998</c:v>
                </c:pt>
                <c:pt idx="9795">
                  <c:v>6.5520100000000001</c:v>
                </c:pt>
                <c:pt idx="9796">
                  <c:v>7.30816</c:v>
                </c:pt>
                <c:pt idx="9797">
                  <c:v>2.8521100000000001</c:v>
                </c:pt>
                <c:pt idx="9798">
                  <c:v>5.5617400000000004</c:v>
                </c:pt>
                <c:pt idx="9799">
                  <c:v>5.3291599999999999</c:v>
                </c:pt>
                <c:pt idx="9800">
                  <c:v>7.3647099999999996</c:v>
                </c:pt>
                <c:pt idx="9801">
                  <c:v>5.05619</c:v>
                </c:pt>
                <c:pt idx="9802">
                  <c:v>7.1666400000000001</c:v>
                </c:pt>
                <c:pt idx="9803">
                  <c:v>6.3388200000000001</c:v>
                </c:pt>
                <c:pt idx="9804">
                  <c:v>5.5025399999999998</c:v>
                </c:pt>
                <c:pt idx="9805">
                  <c:v>7.8289299999999997</c:v>
                </c:pt>
                <c:pt idx="9806">
                  <c:v>7.2744900000000001</c:v>
                </c:pt>
                <c:pt idx="9807">
                  <c:v>6.7485799999999996</c:v>
                </c:pt>
                <c:pt idx="9808">
                  <c:v>3.7475999999999998</c:v>
                </c:pt>
                <c:pt idx="9809">
                  <c:v>6.1074400000000004</c:v>
                </c:pt>
                <c:pt idx="9810">
                  <c:v>5.6036099999999998</c:v>
                </c:pt>
                <c:pt idx="9811">
                  <c:v>7.0697900000000002</c:v>
                </c:pt>
                <c:pt idx="9812">
                  <c:v>6.5728999999999997</c:v>
                </c:pt>
                <c:pt idx="9813">
                  <c:v>8.3061799999999995</c:v>
                </c:pt>
                <c:pt idx="9814">
                  <c:v>6.0278900000000002</c:v>
                </c:pt>
                <c:pt idx="9815">
                  <c:v>4.5277000000000003</c:v>
                </c:pt>
                <c:pt idx="9816">
                  <c:v>3.3205300000000002</c:v>
                </c:pt>
                <c:pt idx="9817">
                  <c:v>5.6227600000000004</c:v>
                </c:pt>
                <c:pt idx="9818">
                  <c:v>5.9934500000000002</c:v>
                </c:pt>
                <c:pt idx="9819">
                  <c:v>6.5575200000000002</c:v>
                </c:pt>
                <c:pt idx="9820">
                  <c:v>5.4295</c:v>
                </c:pt>
                <c:pt idx="9821">
                  <c:v>7.2998799999999999</c:v>
                </c:pt>
                <c:pt idx="9822">
                  <c:v>5.2232599999999998</c:v>
                </c:pt>
                <c:pt idx="9823">
                  <c:v>4.7546099999999996</c:v>
                </c:pt>
                <c:pt idx="9824">
                  <c:v>4.5486199999999997</c:v>
                </c:pt>
                <c:pt idx="9825">
                  <c:v>7.5140799999999999</c:v>
                </c:pt>
                <c:pt idx="9826">
                  <c:v>6.0705099999999996</c:v>
                </c:pt>
                <c:pt idx="9827">
                  <c:v>6.4251699999999996</c:v>
                </c:pt>
                <c:pt idx="9828">
                  <c:v>4.7399300000000002</c:v>
                </c:pt>
                <c:pt idx="9829">
                  <c:v>6.5240900000000002</c:v>
                </c:pt>
                <c:pt idx="9830">
                  <c:v>5.7249699999999999</c:v>
                </c:pt>
                <c:pt idx="9831">
                  <c:v>6.9385300000000001</c:v>
                </c:pt>
                <c:pt idx="9832">
                  <c:v>7.1610199999999997</c:v>
                </c:pt>
                <c:pt idx="9833">
                  <c:v>5.3723000000000001</c:v>
                </c:pt>
                <c:pt idx="9834">
                  <c:v>4.9391800000000003</c:v>
                </c:pt>
                <c:pt idx="9835">
                  <c:v>9.2618100000000005</c:v>
                </c:pt>
                <c:pt idx="9836">
                  <c:v>7.7874299999999996</c:v>
                </c:pt>
                <c:pt idx="9837">
                  <c:v>7.26668</c:v>
                </c:pt>
                <c:pt idx="9838">
                  <c:v>5.8247999999999998</c:v>
                </c:pt>
                <c:pt idx="9839">
                  <c:v>4.8835100000000002</c:v>
                </c:pt>
                <c:pt idx="9840">
                  <c:v>7.2285599999999999</c:v>
                </c:pt>
                <c:pt idx="9841">
                  <c:v>5.3416399999999999</c:v>
                </c:pt>
                <c:pt idx="9842">
                  <c:v>7.1766800000000002</c:v>
                </c:pt>
                <c:pt idx="9843">
                  <c:v>7.6530500000000004</c:v>
                </c:pt>
                <c:pt idx="9844">
                  <c:v>5.5109300000000001</c:v>
                </c:pt>
                <c:pt idx="9845">
                  <c:v>5.7350500000000002</c:v>
                </c:pt>
                <c:pt idx="9846">
                  <c:v>5.5743200000000002</c:v>
                </c:pt>
                <c:pt idx="9847">
                  <c:v>6.6751699999999996</c:v>
                </c:pt>
                <c:pt idx="9848">
                  <c:v>4.5151399999999997</c:v>
                </c:pt>
                <c:pt idx="9849">
                  <c:v>6.46347</c:v>
                </c:pt>
                <c:pt idx="9850">
                  <c:v>6.4383100000000004</c:v>
                </c:pt>
                <c:pt idx="9851">
                  <c:v>5.7098599999999999</c:v>
                </c:pt>
                <c:pt idx="9852">
                  <c:v>1.7838700000000001</c:v>
                </c:pt>
                <c:pt idx="9853">
                  <c:v>5.3799700000000001</c:v>
                </c:pt>
                <c:pt idx="9854">
                  <c:v>7.22966</c:v>
                </c:pt>
                <c:pt idx="9855">
                  <c:v>5.8550300000000002</c:v>
                </c:pt>
                <c:pt idx="9856">
                  <c:v>3.3479000000000001</c:v>
                </c:pt>
                <c:pt idx="9857">
                  <c:v>2.3007599999999999</c:v>
                </c:pt>
                <c:pt idx="9858">
                  <c:v>8.0396400000000003</c:v>
                </c:pt>
                <c:pt idx="9859">
                  <c:v>6.9147499999999997</c:v>
                </c:pt>
                <c:pt idx="9860">
                  <c:v>5.7764300000000004</c:v>
                </c:pt>
                <c:pt idx="9861">
                  <c:v>5.9898400000000001</c:v>
                </c:pt>
                <c:pt idx="9862">
                  <c:v>2.5856400000000002</c:v>
                </c:pt>
                <c:pt idx="9863">
                  <c:v>4.8577899999999996</c:v>
                </c:pt>
                <c:pt idx="9864">
                  <c:v>2.7798099999999999</c:v>
                </c:pt>
                <c:pt idx="9865">
                  <c:v>2.3493200000000001</c:v>
                </c:pt>
                <c:pt idx="9866">
                  <c:v>3.0289700000000002</c:v>
                </c:pt>
                <c:pt idx="9867">
                  <c:v>3.2069399999999999</c:v>
                </c:pt>
                <c:pt idx="9868">
                  <c:v>5.7054799999999997</c:v>
                </c:pt>
                <c:pt idx="9869">
                  <c:v>2.6945399999999999</c:v>
                </c:pt>
                <c:pt idx="9870">
                  <c:v>6.7272400000000001</c:v>
                </c:pt>
                <c:pt idx="9871">
                  <c:v>4.0539899999999998</c:v>
                </c:pt>
                <c:pt idx="9872">
                  <c:v>3.5486900000000001</c:v>
                </c:pt>
                <c:pt idx="9873">
                  <c:v>5.4176000000000002</c:v>
                </c:pt>
                <c:pt idx="9874">
                  <c:v>6.9003300000000003</c:v>
                </c:pt>
                <c:pt idx="9875">
                  <c:v>5.5355499999999997</c:v>
                </c:pt>
                <c:pt idx="9876">
                  <c:v>6.7008700000000001</c:v>
                </c:pt>
                <c:pt idx="9877">
                  <c:v>6.7394699999999998</c:v>
                </c:pt>
                <c:pt idx="9878">
                  <c:v>7.5686600000000004</c:v>
                </c:pt>
                <c:pt idx="9879">
                  <c:v>3.4625400000000002</c:v>
                </c:pt>
                <c:pt idx="9880">
                  <c:v>3.02101</c:v>
                </c:pt>
                <c:pt idx="9881">
                  <c:v>3.9105500000000002</c:v>
                </c:pt>
                <c:pt idx="9882">
                  <c:v>8.1381099999999993</c:v>
                </c:pt>
                <c:pt idx="9883">
                  <c:v>8.4358299999999993</c:v>
                </c:pt>
                <c:pt idx="9884">
                  <c:v>5.3992000000000004</c:v>
                </c:pt>
                <c:pt idx="9885">
                  <c:v>8.0955899999999996</c:v>
                </c:pt>
                <c:pt idx="9886">
                  <c:v>6.3690600000000002</c:v>
                </c:pt>
                <c:pt idx="9887">
                  <c:v>6.4342300000000003</c:v>
                </c:pt>
                <c:pt idx="9888">
                  <c:v>8.2517099999999992</c:v>
                </c:pt>
                <c:pt idx="9889">
                  <c:v>5.6188799999999999</c:v>
                </c:pt>
                <c:pt idx="9890">
                  <c:v>8.3649100000000001</c:v>
                </c:pt>
                <c:pt idx="9891">
                  <c:v>8.0405800000000003</c:v>
                </c:pt>
                <c:pt idx="9892">
                  <c:v>5.71448</c:v>
                </c:pt>
                <c:pt idx="9893">
                  <c:v>5.2577100000000003</c:v>
                </c:pt>
                <c:pt idx="9894">
                  <c:v>7.0057</c:v>
                </c:pt>
                <c:pt idx="9895">
                  <c:v>8.2641600000000004</c:v>
                </c:pt>
                <c:pt idx="9896">
                  <c:v>5.4393099999999999</c:v>
                </c:pt>
                <c:pt idx="9897">
                  <c:v>8.5355000000000008</c:v>
                </c:pt>
                <c:pt idx="9898">
                  <c:v>5.0645499999999997</c:v>
                </c:pt>
                <c:pt idx="9899">
                  <c:v>4.34666</c:v>
                </c:pt>
                <c:pt idx="9900">
                  <c:v>5.7196899999999999</c:v>
                </c:pt>
                <c:pt idx="9901">
                  <c:v>4.6490299999999998</c:v>
                </c:pt>
                <c:pt idx="9902">
                  <c:v>4.9933100000000001</c:v>
                </c:pt>
                <c:pt idx="9903">
                  <c:v>4.6543799999999997</c:v>
                </c:pt>
                <c:pt idx="9904">
                  <c:v>3.4956499999999999</c:v>
                </c:pt>
                <c:pt idx="9905">
                  <c:v>6.8098000000000001</c:v>
                </c:pt>
                <c:pt idx="9906">
                  <c:v>6.6251499999999997</c:v>
                </c:pt>
                <c:pt idx="9907">
                  <c:v>7.09605</c:v>
                </c:pt>
                <c:pt idx="9908">
                  <c:v>3.66709</c:v>
                </c:pt>
                <c:pt idx="9909">
                  <c:v>2.13287</c:v>
                </c:pt>
                <c:pt idx="9910">
                  <c:v>2.3363999999999998</c:v>
                </c:pt>
                <c:pt idx="9911">
                  <c:v>2.1097100000000002</c:v>
                </c:pt>
                <c:pt idx="9912">
                  <c:v>4.4245200000000002</c:v>
                </c:pt>
                <c:pt idx="9913">
                  <c:v>7.0108100000000002</c:v>
                </c:pt>
                <c:pt idx="9914">
                  <c:v>6.9039299999999999</c:v>
                </c:pt>
                <c:pt idx="9915">
                  <c:v>5.7548700000000004</c:v>
                </c:pt>
                <c:pt idx="9916">
                  <c:v>5.50014</c:v>
                </c:pt>
                <c:pt idx="9917">
                  <c:v>7.9937399999999998</c:v>
                </c:pt>
                <c:pt idx="9918">
                  <c:v>5.8067900000000003</c:v>
                </c:pt>
                <c:pt idx="9919">
                  <c:v>8.2280599999999993</c:v>
                </c:pt>
                <c:pt idx="9920">
                  <c:v>4.9459099999999996</c:v>
                </c:pt>
                <c:pt idx="9921">
                  <c:v>5.7352600000000002</c:v>
                </c:pt>
                <c:pt idx="9922">
                  <c:v>7.3465400000000001</c:v>
                </c:pt>
                <c:pt idx="9923">
                  <c:v>6.7627800000000002</c:v>
                </c:pt>
                <c:pt idx="9924">
                  <c:v>7.2267099999999997</c:v>
                </c:pt>
                <c:pt idx="9925">
                  <c:v>2.29236</c:v>
                </c:pt>
                <c:pt idx="9926">
                  <c:v>6.33779</c:v>
                </c:pt>
                <c:pt idx="9927">
                  <c:v>7.4476500000000003</c:v>
                </c:pt>
                <c:pt idx="9928">
                  <c:v>3.8623500000000002</c:v>
                </c:pt>
                <c:pt idx="9929">
                  <c:v>7.2863499999999997</c:v>
                </c:pt>
                <c:pt idx="9930">
                  <c:v>5.4557099999999998</c:v>
                </c:pt>
                <c:pt idx="9931">
                  <c:v>5.0110099999999997</c:v>
                </c:pt>
                <c:pt idx="9932">
                  <c:v>6.8683199999999998</c:v>
                </c:pt>
                <c:pt idx="9933">
                  <c:v>6.4209800000000001</c:v>
                </c:pt>
                <c:pt idx="9934">
                  <c:v>5.6072800000000003</c:v>
                </c:pt>
                <c:pt idx="9935">
                  <c:v>5.7453099999999999</c:v>
                </c:pt>
                <c:pt idx="9936">
                  <c:v>5.0008299999999997</c:v>
                </c:pt>
                <c:pt idx="9937">
                  <c:v>6.53064</c:v>
                </c:pt>
                <c:pt idx="9938">
                  <c:v>5.3172499999999996</c:v>
                </c:pt>
                <c:pt idx="9939">
                  <c:v>6.8365200000000002</c:v>
                </c:pt>
                <c:pt idx="9940">
                  <c:v>5.8708</c:v>
                </c:pt>
                <c:pt idx="9941">
                  <c:v>5.0826500000000001</c:v>
                </c:pt>
                <c:pt idx="9942">
                  <c:v>5.3023800000000003</c:v>
                </c:pt>
                <c:pt idx="9943">
                  <c:v>6.3638700000000004</c:v>
                </c:pt>
                <c:pt idx="9944">
                  <c:v>12.54379</c:v>
                </c:pt>
                <c:pt idx="9945">
                  <c:v>9.0746500000000001</c:v>
                </c:pt>
                <c:pt idx="9946">
                  <c:v>12.71932</c:v>
                </c:pt>
                <c:pt idx="9947">
                  <c:v>12.15607</c:v>
                </c:pt>
                <c:pt idx="9948">
                  <c:v>12.790649999999999</c:v>
                </c:pt>
                <c:pt idx="9949">
                  <c:v>9.3099000000000007</c:v>
                </c:pt>
                <c:pt idx="9950">
                  <c:v>12.8352</c:v>
                </c:pt>
                <c:pt idx="9951">
                  <c:v>12.83555</c:v>
                </c:pt>
                <c:pt idx="9952">
                  <c:v>12.48184</c:v>
                </c:pt>
                <c:pt idx="9953">
                  <c:v>9.8259699999999999</c:v>
                </c:pt>
                <c:pt idx="9954">
                  <c:v>4.7546099999999996</c:v>
                </c:pt>
                <c:pt idx="9955">
                  <c:v>5.0307899999999997</c:v>
                </c:pt>
                <c:pt idx="9956">
                  <c:v>2.4017400000000002</c:v>
                </c:pt>
                <c:pt idx="9957">
                  <c:v>3.5070600000000001</c:v>
                </c:pt>
                <c:pt idx="9958">
                  <c:v>3.9275899999999999</c:v>
                </c:pt>
                <c:pt idx="9959">
                  <c:v>8.41906</c:v>
                </c:pt>
                <c:pt idx="9960">
                  <c:v>4.1697699999999998</c:v>
                </c:pt>
                <c:pt idx="9961">
                  <c:v>4.0996499999999996</c:v>
                </c:pt>
                <c:pt idx="9962">
                  <c:v>2.7374399999999999</c:v>
                </c:pt>
                <c:pt idx="9963">
                  <c:v>5.0952500000000001</c:v>
                </c:pt>
                <c:pt idx="9964">
                  <c:v>6.9088000000000003</c:v>
                </c:pt>
                <c:pt idx="9965">
                  <c:v>5.9308899999999998</c:v>
                </c:pt>
                <c:pt idx="9966">
                  <c:v>6.6326299999999998</c:v>
                </c:pt>
                <c:pt idx="9967">
                  <c:v>4.83683</c:v>
                </c:pt>
                <c:pt idx="9968">
                  <c:v>3.9740799999999998</c:v>
                </c:pt>
                <c:pt idx="9969">
                  <c:v>3.2656999999999998</c:v>
                </c:pt>
                <c:pt idx="9970">
                  <c:v>6.0870600000000001</c:v>
                </c:pt>
                <c:pt idx="9971">
                  <c:v>7.2794999999999996</c:v>
                </c:pt>
                <c:pt idx="9972">
                  <c:v>4.9889700000000001</c:v>
                </c:pt>
                <c:pt idx="9973">
                  <c:v>5.4447700000000001</c:v>
                </c:pt>
                <c:pt idx="9974">
                  <c:v>3.0156000000000001</c:v>
                </c:pt>
                <c:pt idx="9975">
                  <c:v>8.3375299999999992</c:v>
                </c:pt>
                <c:pt idx="9976">
                  <c:v>2.6411099999999998</c:v>
                </c:pt>
                <c:pt idx="9977">
                  <c:v>2.43893</c:v>
                </c:pt>
                <c:pt idx="9978">
                  <c:v>11.07297</c:v>
                </c:pt>
                <c:pt idx="9979">
                  <c:v>4.9977200000000002</c:v>
                </c:pt>
                <c:pt idx="9980">
                  <c:v>6.23956</c:v>
                </c:pt>
                <c:pt idx="9981">
                  <c:v>5.6064800000000004</c:v>
                </c:pt>
                <c:pt idx="9982">
                  <c:v>3.8693399999999998</c:v>
                </c:pt>
                <c:pt idx="9983">
                  <c:v>5.3097500000000002</c:v>
                </c:pt>
                <c:pt idx="9984">
                  <c:v>3.1382699999999999</c:v>
                </c:pt>
                <c:pt idx="9985">
                  <c:v>4.4933399999999999</c:v>
                </c:pt>
                <c:pt idx="9986">
                  <c:v>5.0594999999999999</c:v>
                </c:pt>
                <c:pt idx="9987">
                  <c:v>4.6912700000000003</c:v>
                </c:pt>
                <c:pt idx="9988">
                  <c:v>2.2852899999999998</c:v>
                </c:pt>
                <c:pt idx="9989">
                  <c:v>6.5773000000000001</c:v>
                </c:pt>
                <c:pt idx="9990">
                  <c:v>3.81473</c:v>
                </c:pt>
                <c:pt idx="9991">
                  <c:v>2.99709</c:v>
                </c:pt>
                <c:pt idx="9992">
                  <c:v>4.3677000000000001</c:v>
                </c:pt>
                <c:pt idx="9993">
                  <c:v>5.4153099999999998</c:v>
                </c:pt>
                <c:pt idx="9994">
                  <c:v>3.8936299999999999</c:v>
                </c:pt>
                <c:pt idx="9995">
                  <c:v>2.59362</c:v>
                </c:pt>
                <c:pt idx="9996">
                  <c:v>7.2757800000000001</c:v>
                </c:pt>
                <c:pt idx="9997">
                  <c:v>3.8727399999999998</c:v>
                </c:pt>
                <c:pt idx="9998">
                  <c:v>7.1348399999999996</c:v>
                </c:pt>
                <c:pt idx="9999">
                  <c:v>8.8736300000000004</c:v>
                </c:pt>
                <c:pt idx="10000">
                  <c:v>3.7220599999999999</c:v>
                </c:pt>
                <c:pt idx="10001">
                  <c:v>1.86188</c:v>
                </c:pt>
                <c:pt idx="10002">
                  <c:v>2.75563</c:v>
                </c:pt>
                <c:pt idx="10003">
                  <c:v>8.7023399999999995</c:v>
                </c:pt>
                <c:pt idx="10004">
                  <c:v>3.9992100000000002</c:v>
                </c:pt>
                <c:pt idx="10005">
                  <c:v>7.7198200000000003</c:v>
                </c:pt>
                <c:pt idx="10006">
                  <c:v>8.3576700000000006</c:v>
                </c:pt>
                <c:pt idx="10007">
                  <c:v>2.1097100000000002</c:v>
                </c:pt>
                <c:pt idx="10008">
                  <c:v>9.0937400000000004</c:v>
                </c:pt>
                <c:pt idx="10009">
                  <c:v>6.8175600000000003</c:v>
                </c:pt>
                <c:pt idx="10010">
                  <c:v>3.73387</c:v>
                </c:pt>
                <c:pt idx="10011">
                  <c:v>4.3526600000000002</c:v>
                </c:pt>
                <c:pt idx="10012">
                  <c:v>5.2928199999999999</c:v>
                </c:pt>
                <c:pt idx="10013">
                  <c:v>2.44015</c:v>
                </c:pt>
                <c:pt idx="10014">
                  <c:v>4.86226</c:v>
                </c:pt>
                <c:pt idx="10015">
                  <c:v>3.82552</c:v>
                </c:pt>
                <c:pt idx="10016">
                  <c:v>4.4769399999999999</c:v>
                </c:pt>
                <c:pt idx="10017">
                  <c:v>3.8109299999999999</c:v>
                </c:pt>
                <c:pt idx="10018">
                  <c:v>3.0312299999999999</c:v>
                </c:pt>
                <c:pt idx="10019">
                  <c:v>4.2424299999999997</c:v>
                </c:pt>
                <c:pt idx="10020">
                  <c:v>3.5373000000000001</c:v>
                </c:pt>
                <c:pt idx="10021">
                  <c:v>1.78427</c:v>
                </c:pt>
                <c:pt idx="10022">
                  <c:v>4.8281999999999998</c:v>
                </c:pt>
                <c:pt idx="10023">
                  <c:v>3.52094</c:v>
                </c:pt>
                <c:pt idx="10024">
                  <c:v>5.0336100000000004</c:v>
                </c:pt>
                <c:pt idx="10025">
                  <c:v>3.5070600000000001</c:v>
                </c:pt>
                <c:pt idx="10026">
                  <c:v>2.56074</c:v>
                </c:pt>
                <c:pt idx="10027">
                  <c:v>2.1852800000000001</c:v>
                </c:pt>
                <c:pt idx="10028">
                  <c:v>4.7862200000000001</c:v>
                </c:pt>
                <c:pt idx="10029">
                  <c:v>5.0258799999999999</c:v>
                </c:pt>
                <c:pt idx="10030">
                  <c:v>4.8494700000000002</c:v>
                </c:pt>
                <c:pt idx="10031">
                  <c:v>3.3080099999999999</c:v>
                </c:pt>
                <c:pt idx="10032">
                  <c:v>3.2252299999999998</c:v>
                </c:pt>
                <c:pt idx="10033">
                  <c:v>3.0572900000000001</c:v>
                </c:pt>
                <c:pt idx="10034">
                  <c:v>6.6332300000000002</c:v>
                </c:pt>
                <c:pt idx="10035">
                  <c:v>8.57</c:v>
                </c:pt>
                <c:pt idx="10036">
                  <c:v>3.1328</c:v>
                </c:pt>
                <c:pt idx="10037">
                  <c:v>2.7219899999999999</c:v>
                </c:pt>
                <c:pt idx="10038">
                  <c:v>8.4473199999999995</c:v>
                </c:pt>
                <c:pt idx="10039">
                  <c:v>8.7906999999999993</c:v>
                </c:pt>
                <c:pt idx="10040">
                  <c:v>6.0232700000000001</c:v>
                </c:pt>
                <c:pt idx="10041">
                  <c:v>2.8534299999999999</c:v>
                </c:pt>
                <c:pt idx="10042">
                  <c:v>2.6646800000000002</c:v>
                </c:pt>
                <c:pt idx="10043">
                  <c:v>5.2663000000000002</c:v>
                </c:pt>
                <c:pt idx="10044">
                  <c:v>3.00013</c:v>
                </c:pt>
                <c:pt idx="10045">
                  <c:v>5.8971999999999998</c:v>
                </c:pt>
                <c:pt idx="10046">
                  <c:v>4.91716</c:v>
                </c:pt>
                <c:pt idx="10047">
                  <c:v>4.95113</c:v>
                </c:pt>
                <c:pt idx="10048">
                  <c:v>7.0949</c:v>
                </c:pt>
                <c:pt idx="10049">
                  <c:v>4.9459099999999996</c:v>
                </c:pt>
                <c:pt idx="10050">
                  <c:v>5.4189400000000001</c:v>
                </c:pt>
                <c:pt idx="10051">
                  <c:v>6.3866899999999998</c:v>
                </c:pt>
                <c:pt idx="10052">
                  <c:v>7.1281999999999996</c:v>
                </c:pt>
                <c:pt idx="10053">
                  <c:v>8.0118899999999993</c:v>
                </c:pt>
                <c:pt idx="10054">
                  <c:v>8.4804899999999996</c:v>
                </c:pt>
                <c:pt idx="10055">
                  <c:v>3.0580099999999999</c:v>
                </c:pt>
                <c:pt idx="10056">
                  <c:v>7.56996</c:v>
                </c:pt>
                <c:pt idx="10057">
                  <c:v>8.8244699999999998</c:v>
                </c:pt>
                <c:pt idx="10058">
                  <c:v>3.6853199999999999</c:v>
                </c:pt>
                <c:pt idx="10059">
                  <c:v>5.1912900000000004</c:v>
                </c:pt>
                <c:pt idx="10060">
                  <c:v>4.2287999999999997</c:v>
                </c:pt>
                <c:pt idx="10061">
                  <c:v>3.43912</c:v>
                </c:pt>
                <c:pt idx="10062">
                  <c:v>4.05985</c:v>
                </c:pt>
                <c:pt idx="10063">
                  <c:v>2.9679700000000002</c:v>
                </c:pt>
                <c:pt idx="10064">
                  <c:v>2.74308</c:v>
                </c:pt>
                <c:pt idx="10065">
                  <c:v>7.3968499999999997</c:v>
                </c:pt>
                <c:pt idx="10066">
                  <c:v>6.8513900000000003</c:v>
                </c:pt>
                <c:pt idx="10067">
                  <c:v>9.7626200000000001</c:v>
                </c:pt>
                <c:pt idx="10068">
                  <c:v>6.2692500000000004</c:v>
                </c:pt>
                <c:pt idx="10069">
                  <c:v>8.9618000000000002</c:v>
                </c:pt>
                <c:pt idx="10070">
                  <c:v>6.8469800000000003</c:v>
                </c:pt>
                <c:pt idx="10071">
                  <c:v>4.4319499999999996</c:v>
                </c:pt>
                <c:pt idx="10072">
                  <c:v>6.67842</c:v>
                </c:pt>
                <c:pt idx="10073">
                  <c:v>5.5994599999999997</c:v>
                </c:pt>
                <c:pt idx="10074">
                  <c:v>6.3992899999999997</c:v>
                </c:pt>
                <c:pt idx="10075">
                  <c:v>5.3434799999999996</c:v>
                </c:pt>
                <c:pt idx="10076">
                  <c:v>5.1065800000000001</c:v>
                </c:pt>
                <c:pt idx="10077">
                  <c:v>7.8430200000000001</c:v>
                </c:pt>
                <c:pt idx="10078">
                  <c:v>6.4775</c:v>
                </c:pt>
                <c:pt idx="10079">
                  <c:v>5.7714299999999996</c:v>
                </c:pt>
                <c:pt idx="10080">
                  <c:v>10.22016</c:v>
                </c:pt>
                <c:pt idx="10081">
                  <c:v>6.3736600000000001</c:v>
                </c:pt>
                <c:pt idx="10082">
                  <c:v>5.4334499999999997</c:v>
                </c:pt>
                <c:pt idx="10083">
                  <c:v>2.8928199999999999</c:v>
                </c:pt>
                <c:pt idx="10084">
                  <c:v>4.3537100000000004</c:v>
                </c:pt>
                <c:pt idx="10085">
                  <c:v>3.33142</c:v>
                </c:pt>
                <c:pt idx="10086">
                  <c:v>3.33142</c:v>
                </c:pt>
                <c:pt idx="10087">
                  <c:v>3.33142</c:v>
                </c:pt>
                <c:pt idx="10088">
                  <c:v>3.8978600000000001</c:v>
                </c:pt>
                <c:pt idx="10089">
                  <c:v>3.7960500000000001</c:v>
                </c:pt>
                <c:pt idx="10090">
                  <c:v>3.7614100000000001</c:v>
                </c:pt>
                <c:pt idx="10091">
                  <c:v>3.5259800000000001</c:v>
                </c:pt>
                <c:pt idx="10092">
                  <c:v>4.2454700000000001</c:v>
                </c:pt>
                <c:pt idx="10093">
                  <c:v>2.9557799999999999</c:v>
                </c:pt>
                <c:pt idx="10094">
                  <c:v>3.4635400000000001</c:v>
                </c:pt>
                <c:pt idx="10095">
                  <c:v>9.4618800000000007</c:v>
                </c:pt>
                <c:pt idx="10096">
                  <c:v>4.5106099999999998</c:v>
                </c:pt>
                <c:pt idx="10097">
                  <c:v>4.7576700000000001</c:v>
                </c:pt>
                <c:pt idx="10098">
                  <c:v>6.8463200000000004</c:v>
                </c:pt>
                <c:pt idx="10099">
                  <c:v>3.34307</c:v>
                </c:pt>
                <c:pt idx="10100">
                  <c:v>3.24966</c:v>
                </c:pt>
                <c:pt idx="10101">
                  <c:v>4.3790899999999997</c:v>
                </c:pt>
                <c:pt idx="10102">
                  <c:v>3.7049599999999998</c:v>
                </c:pt>
                <c:pt idx="10103">
                  <c:v>4.1761400000000002</c:v>
                </c:pt>
                <c:pt idx="10104">
                  <c:v>2.6256699999999999</c:v>
                </c:pt>
                <c:pt idx="10105">
                  <c:v>4.1260500000000002</c:v>
                </c:pt>
                <c:pt idx="10106">
                  <c:v>3.8730000000000002</c:v>
                </c:pt>
                <c:pt idx="10107">
                  <c:v>6.0018000000000002</c:v>
                </c:pt>
                <c:pt idx="10108">
                  <c:v>6.1806099999999997</c:v>
                </c:pt>
                <c:pt idx="10109">
                  <c:v>6.2244700000000002</c:v>
                </c:pt>
                <c:pt idx="10110">
                  <c:v>6.8818099999999998</c:v>
                </c:pt>
                <c:pt idx="10111">
                  <c:v>5.5651599999999997</c:v>
                </c:pt>
                <c:pt idx="10112">
                  <c:v>2.7847499999999998</c:v>
                </c:pt>
                <c:pt idx="10113">
                  <c:v>6.1996900000000004</c:v>
                </c:pt>
                <c:pt idx="10114">
                  <c:v>3.5209800000000002</c:v>
                </c:pt>
                <c:pt idx="10115">
                  <c:v>2.89066</c:v>
                </c:pt>
                <c:pt idx="10116">
                  <c:v>4.5923299999999996</c:v>
                </c:pt>
                <c:pt idx="10117">
                  <c:v>2.6635800000000001</c:v>
                </c:pt>
                <c:pt idx="10118">
                  <c:v>4.1098499999999998</c:v>
                </c:pt>
                <c:pt idx="10119">
                  <c:v>2.96075</c:v>
                </c:pt>
                <c:pt idx="10120">
                  <c:v>6.8887400000000003</c:v>
                </c:pt>
                <c:pt idx="10121">
                  <c:v>4.2645600000000004</c:v>
                </c:pt>
                <c:pt idx="10122">
                  <c:v>5.2361599999999999</c:v>
                </c:pt>
                <c:pt idx="10123">
                  <c:v>3.0093200000000002</c:v>
                </c:pt>
                <c:pt idx="10124">
                  <c:v>3.0849600000000001</c:v>
                </c:pt>
                <c:pt idx="10125">
                  <c:v>7.2218799999999996</c:v>
                </c:pt>
                <c:pt idx="10126">
                  <c:v>4.6820300000000001</c:v>
                </c:pt>
                <c:pt idx="10127">
                  <c:v>6.0017199999999997</c:v>
                </c:pt>
                <c:pt idx="10128">
                  <c:v>4.1876699999999998</c:v>
                </c:pt>
                <c:pt idx="10129">
                  <c:v>5.6257400000000004</c:v>
                </c:pt>
                <c:pt idx="10130">
                  <c:v>5.3283500000000004</c:v>
                </c:pt>
                <c:pt idx="10131">
                  <c:v>3.4284699999999999</c:v>
                </c:pt>
                <c:pt idx="10132">
                  <c:v>7.4890999999999996</c:v>
                </c:pt>
                <c:pt idx="10133">
                  <c:v>2.1317200000000001</c:v>
                </c:pt>
                <c:pt idx="10134">
                  <c:v>4.22837</c:v>
                </c:pt>
                <c:pt idx="10135">
                  <c:v>3.1102500000000002</c:v>
                </c:pt>
                <c:pt idx="10136">
                  <c:v>3.0708899999999999</c:v>
                </c:pt>
                <c:pt idx="10137">
                  <c:v>6.6455099999999998</c:v>
                </c:pt>
                <c:pt idx="10138">
                  <c:v>3.1373899999999999</c:v>
                </c:pt>
                <c:pt idx="10139">
                  <c:v>6.04087</c:v>
                </c:pt>
                <c:pt idx="10140">
                  <c:v>4.9133199999999997</c:v>
                </c:pt>
                <c:pt idx="10141">
                  <c:v>6.8917200000000003</c:v>
                </c:pt>
                <c:pt idx="10142">
                  <c:v>3.88991</c:v>
                </c:pt>
                <c:pt idx="10143">
                  <c:v>4.3565300000000002</c:v>
                </c:pt>
                <c:pt idx="10144">
                  <c:v>8.6032700000000002</c:v>
                </c:pt>
                <c:pt idx="10145">
                  <c:v>3.43282</c:v>
                </c:pt>
                <c:pt idx="10146">
                  <c:v>7.2589699999999997</c:v>
                </c:pt>
                <c:pt idx="10147">
                  <c:v>1.78101</c:v>
                </c:pt>
                <c:pt idx="10148">
                  <c:v>7.3756000000000004</c:v>
                </c:pt>
                <c:pt idx="10149">
                  <c:v>4.3240800000000004</c:v>
                </c:pt>
                <c:pt idx="10150">
                  <c:v>6.8393899999999999</c:v>
                </c:pt>
                <c:pt idx="10151">
                  <c:v>7.8566099999999999</c:v>
                </c:pt>
                <c:pt idx="10152">
                  <c:v>5.2839299999999998</c:v>
                </c:pt>
                <c:pt idx="10153">
                  <c:v>3.57152</c:v>
                </c:pt>
                <c:pt idx="10154">
                  <c:v>4.3609400000000003</c:v>
                </c:pt>
                <c:pt idx="10155">
                  <c:v>5.1325700000000003</c:v>
                </c:pt>
                <c:pt idx="10156">
                  <c:v>2.9069799999999999</c:v>
                </c:pt>
                <c:pt idx="10157">
                  <c:v>5.1899699999999998</c:v>
                </c:pt>
                <c:pt idx="10158">
                  <c:v>6.1590100000000003</c:v>
                </c:pt>
                <c:pt idx="10159">
                  <c:v>6.8056599999999996</c:v>
                </c:pt>
                <c:pt idx="10160">
                  <c:v>2.9916900000000002</c:v>
                </c:pt>
                <c:pt idx="10161">
                  <c:v>5.6638700000000002</c:v>
                </c:pt>
                <c:pt idx="10162">
                  <c:v>6.9752599999999996</c:v>
                </c:pt>
                <c:pt idx="10163">
                  <c:v>4.6733200000000004</c:v>
                </c:pt>
                <c:pt idx="10164">
                  <c:v>9.2777600000000007</c:v>
                </c:pt>
                <c:pt idx="10165">
                  <c:v>2.5857199999999998</c:v>
                </c:pt>
                <c:pt idx="10166">
                  <c:v>3.7629700000000001</c:v>
                </c:pt>
                <c:pt idx="10167">
                  <c:v>2.22235</c:v>
                </c:pt>
                <c:pt idx="10168">
                  <c:v>2.5579999999999998</c:v>
                </c:pt>
                <c:pt idx="10169">
                  <c:v>1.91018</c:v>
                </c:pt>
                <c:pt idx="10170">
                  <c:v>7.3822099999999997</c:v>
                </c:pt>
                <c:pt idx="10171">
                  <c:v>3.8159800000000001</c:v>
                </c:pt>
                <c:pt idx="10172">
                  <c:v>2.2918500000000002</c:v>
                </c:pt>
                <c:pt idx="10173">
                  <c:v>5.5441200000000004</c:v>
                </c:pt>
                <c:pt idx="10174">
                  <c:v>4.6150599999999997</c:v>
                </c:pt>
                <c:pt idx="10175">
                  <c:v>2.5271300000000001</c:v>
                </c:pt>
                <c:pt idx="10176">
                  <c:v>5.1966099999999997</c:v>
                </c:pt>
                <c:pt idx="10177">
                  <c:v>3.6243300000000001</c:v>
                </c:pt>
                <c:pt idx="10178">
                  <c:v>2.18546</c:v>
                </c:pt>
                <c:pt idx="10179">
                  <c:v>3.4782500000000001</c:v>
                </c:pt>
                <c:pt idx="10180">
                  <c:v>2.8016000000000001</c:v>
                </c:pt>
                <c:pt idx="10181">
                  <c:v>2.0083799999999998</c:v>
                </c:pt>
                <c:pt idx="10182">
                  <c:v>5.55945</c:v>
                </c:pt>
                <c:pt idx="10183">
                  <c:v>3.2952300000000001</c:v>
                </c:pt>
                <c:pt idx="10184">
                  <c:v>2.8439000000000001</c:v>
                </c:pt>
                <c:pt idx="10185">
                  <c:v>5.5720499999999999</c:v>
                </c:pt>
                <c:pt idx="10186">
                  <c:v>5.3561199999999998</c:v>
                </c:pt>
                <c:pt idx="10187">
                  <c:v>1.86188</c:v>
                </c:pt>
                <c:pt idx="10188">
                  <c:v>3.1291500000000001</c:v>
                </c:pt>
                <c:pt idx="10189">
                  <c:v>5.3253599999999999</c:v>
                </c:pt>
                <c:pt idx="10190">
                  <c:v>4.0258200000000004</c:v>
                </c:pt>
                <c:pt idx="10191">
                  <c:v>3.3896299999999999</c:v>
                </c:pt>
                <c:pt idx="10192">
                  <c:v>4.5087000000000002</c:v>
                </c:pt>
                <c:pt idx="10193">
                  <c:v>5.6271599999999999</c:v>
                </c:pt>
                <c:pt idx="10194">
                  <c:v>3.7358199999999999</c:v>
                </c:pt>
                <c:pt idx="10195">
                  <c:v>5.3098000000000001</c:v>
                </c:pt>
                <c:pt idx="10196">
                  <c:v>2.9066700000000001</c:v>
                </c:pt>
                <c:pt idx="10197">
                  <c:v>2.0598100000000001</c:v>
                </c:pt>
                <c:pt idx="10198">
                  <c:v>3.9906600000000001</c:v>
                </c:pt>
                <c:pt idx="10199">
                  <c:v>3.23332</c:v>
                </c:pt>
                <c:pt idx="10200">
                  <c:v>4.06264</c:v>
                </c:pt>
                <c:pt idx="10201">
                  <c:v>4.4431799999999999</c:v>
                </c:pt>
                <c:pt idx="10202">
                  <c:v>5.2489400000000002</c:v>
                </c:pt>
                <c:pt idx="10203">
                  <c:v>6.1280999999999999</c:v>
                </c:pt>
                <c:pt idx="10204">
                  <c:v>4.63802</c:v>
                </c:pt>
                <c:pt idx="10205">
                  <c:v>8.3350299999999997</c:v>
                </c:pt>
                <c:pt idx="10206">
                  <c:v>4.1098499999999998</c:v>
                </c:pt>
                <c:pt idx="10207">
                  <c:v>3.7566299999999999</c:v>
                </c:pt>
                <c:pt idx="10208">
                  <c:v>5.7899000000000003</c:v>
                </c:pt>
                <c:pt idx="10209">
                  <c:v>3.5259800000000001</c:v>
                </c:pt>
                <c:pt idx="10210">
                  <c:v>4.3936299999999999</c:v>
                </c:pt>
                <c:pt idx="10211">
                  <c:v>4.9859600000000004</c:v>
                </c:pt>
                <c:pt idx="10212">
                  <c:v>3.6367400000000001</c:v>
                </c:pt>
                <c:pt idx="10213">
                  <c:v>4.5112199999999998</c:v>
                </c:pt>
                <c:pt idx="10214">
                  <c:v>4.01898</c:v>
                </c:pt>
                <c:pt idx="10215">
                  <c:v>3.7994500000000002</c:v>
                </c:pt>
                <c:pt idx="10216">
                  <c:v>2.3772600000000002</c:v>
                </c:pt>
                <c:pt idx="10217">
                  <c:v>3.0817000000000001</c:v>
                </c:pt>
                <c:pt idx="10218">
                  <c:v>7.3285299999999998</c:v>
                </c:pt>
                <c:pt idx="10219">
                  <c:v>2.90985</c:v>
                </c:pt>
                <c:pt idx="10220">
                  <c:v>4.05626</c:v>
                </c:pt>
                <c:pt idx="10221">
                  <c:v>3.6980900000000001</c:v>
                </c:pt>
                <c:pt idx="10222">
                  <c:v>5.7191700000000001</c:v>
                </c:pt>
                <c:pt idx="10223">
                  <c:v>4.2722199999999999</c:v>
                </c:pt>
                <c:pt idx="10224">
                  <c:v>6.6939299999999999</c:v>
                </c:pt>
                <c:pt idx="10225">
                  <c:v>6.3333199999999996</c:v>
                </c:pt>
                <c:pt idx="10226">
                  <c:v>3.9209499999999999</c:v>
                </c:pt>
                <c:pt idx="10227">
                  <c:v>2.9911599999999998</c:v>
                </c:pt>
                <c:pt idx="10228">
                  <c:v>6.1472499999999997</c:v>
                </c:pt>
                <c:pt idx="10229">
                  <c:v>2.4802900000000001</c:v>
                </c:pt>
                <c:pt idx="10230">
                  <c:v>3.1373899999999999</c:v>
                </c:pt>
                <c:pt idx="10231">
                  <c:v>2.0190299999999999</c:v>
                </c:pt>
                <c:pt idx="10232">
                  <c:v>2.6537899999999999</c:v>
                </c:pt>
                <c:pt idx="10233">
                  <c:v>2.87188</c:v>
                </c:pt>
                <c:pt idx="10234">
                  <c:v>2.3449</c:v>
                </c:pt>
                <c:pt idx="10235">
                  <c:v>7.3892100000000003</c:v>
                </c:pt>
                <c:pt idx="10236">
                  <c:v>3.7613699999999999</c:v>
                </c:pt>
                <c:pt idx="10237">
                  <c:v>3.18675</c:v>
                </c:pt>
                <c:pt idx="10238">
                  <c:v>5.3281099999999997</c:v>
                </c:pt>
                <c:pt idx="10239">
                  <c:v>4.8319299999999998</c:v>
                </c:pt>
                <c:pt idx="10240">
                  <c:v>7.1462700000000003</c:v>
                </c:pt>
                <c:pt idx="10241">
                  <c:v>2.4940799999999999</c:v>
                </c:pt>
                <c:pt idx="10242">
                  <c:v>4.5261199999999997</c:v>
                </c:pt>
                <c:pt idx="10243">
                  <c:v>8.7529000000000003</c:v>
                </c:pt>
                <c:pt idx="10244">
                  <c:v>6.4842199999999997</c:v>
                </c:pt>
                <c:pt idx="10245">
                  <c:v>5.5787100000000001</c:v>
                </c:pt>
                <c:pt idx="10246">
                  <c:v>10.56291</c:v>
                </c:pt>
                <c:pt idx="10247">
                  <c:v>8.0173699999999997</c:v>
                </c:pt>
                <c:pt idx="10248">
                  <c:v>4.1278499999999996</c:v>
                </c:pt>
                <c:pt idx="10249">
                  <c:v>6.8068499999999998</c:v>
                </c:pt>
                <c:pt idx="10250">
                  <c:v>2.1097100000000002</c:v>
                </c:pt>
                <c:pt idx="10251">
                  <c:v>4.2341300000000004</c:v>
                </c:pt>
                <c:pt idx="10252">
                  <c:v>6.63164</c:v>
                </c:pt>
                <c:pt idx="10253">
                  <c:v>3.6679400000000002</c:v>
                </c:pt>
                <c:pt idx="10254">
                  <c:v>6.2966499999999996</c:v>
                </c:pt>
                <c:pt idx="10255">
                  <c:v>4.2842799999999999</c:v>
                </c:pt>
                <c:pt idx="10256">
                  <c:v>5.8241399999999999</c:v>
                </c:pt>
                <c:pt idx="10257">
                  <c:v>6.9170699999999998</c:v>
                </c:pt>
                <c:pt idx="10258">
                  <c:v>3.2737799999999999</c:v>
                </c:pt>
                <c:pt idx="10259">
                  <c:v>2.27711</c:v>
                </c:pt>
                <c:pt idx="10260">
                  <c:v>3.35738</c:v>
                </c:pt>
                <c:pt idx="10261">
                  <c:v>5.0171799999999998</c:v>
                </c:pt>
                <c:pt idx="10262">
                  <c:v>2.55091</c:v>
                </c:pt>
                <c:pt idx="10263">
                  <c:v>3.7790599999999999</c:v>
                </c:pt>
                <c:pt idx="10264">
                  <c:v>5.7269800000000002</c:v>
                </c:pt>
                <c:pt idx="10265">
                  <c:v>5.52644</c:v>
                </c:pt>
                <c:pt idx="10266">
                  <c:v>6.2787300000000004</c:v>
                </c:pt>
                <c:pt idx="10267">
                  <c:v>5.0862100000000003</c:v>
                </c:pt>
                <c:pt idx="10268">
                  <c:v>3.9039799999999998</c:v>
                </c:pt>
                <c:pt idx="10269">
                  <c:v>6.8204399999999996</c:v>
                </c:pt>
                <c:pt idx="10270">
                  <c:v>4.4625399999999997</c:v>
                </c:pt>
                <c:pt idx="10271">
                  <c:v>2.5859200000000002</c:v>
                </c:pt>
                <c:pt idx="10272">
                  <c:v>7.2124600000000001</c:v>
                </c:pt>
                <c:pt idx="10273">
                  <c:v>2.4802900000000001</c:v>
                </c:pt>
                <c:pt idx="10274">
                  <c:v>6.3897599999999999</c:v>
                </c:pt>
                <c:pt idx="10275">
                  <c:v>5.5431299999999997</c:v>
                </c:pt>
                <c:pt idx="10276">
                  <c:v>5.2987099999999998</c:v>
                </c:pt>
                <c:pt idx="10277">
                  <c:v>6.62453</c:v>
                </c:pt>
                <c:pt idx="10278">
                  <c:v>4.6276599999999997</c:v>
                </c:pt>
                <c:pt idx="10279">
                  <c:v>4.3484800000000003</c:v>
                </c:pt>
                <c:pt idx="10280">
                  <c:v>5.7498699999999996</c:v>
                </c:pt>
                <c:pt idx="10281">
                  <c:v>2.5579999999999998</c:v>
                </c:pt>
                <c:pt idx="10282">
                  <c:v>2.36287</c:v>
                </c:pt>
                <c:pt idx="10283">
                  <c:v>2.5011299999999999</c:v>
                </c:pt>
                <c:pt idx="10284">
                  <c:v>7.4208100000000004</c:v>
                </c:pt>
                <c:pt idx="10285">
                  <c:v>5.3548400000000003</c:v>
                </c:pt>
                <c:pt idx="10286">
                  <c:v>2.37656</c:v>
                </c:pt>
                <c:pt idx="10287">
                  <c:v>4.0786199999999999</c:v>
                </c:pt>
                <c:pt idx="10288">
                  <c:v>7.1774699999999996</c:v>
                </c:pt>
                <c:pt idx="10289">
                  <c:v>9.0141100000000005</c:v>
                </c:pt>
                <c:pt idx="10290">
                  <c:v>3.7421099999999998</c:v>
                </c:pt>
                <c:pt idx="10291">
                  <c:v>2.9105799999999999</c:v>
                </c:pt>
                <c:pt idx="10292">
                  <c:v>2.2280199999999999</c:v>
                </c:pt>
                <c:pt idx="10293">
                  <c:v>4.6836000000000002</c:v>
                </c:pt>
                <c:pt idx="10294">
                  <c:v>3.4120300000000001</c:v>
                </c:pt>
                <c:pt idx="10295">
                  <c:v>4.9190300000000002</c:v>
                </c:pt>
                <c:pt idx="10296">
                  <c:v>6.4307800000000004</c:v>
                </c:pt>
                <c:pt idx="10297">
                  <c:v>3.1821899999999999</c:v>
                </c:pt>
                <c:pt idx="10298">
                  <c:v>4.7859100000000003</c:v>
                </c:pt>
                <c:pt idx="10299">
                  <c:v>2.8119800000000001</c:v>
                </c:pt>
                <c:pt idx="10300">
                  <c:v>4.0530900000000001</c:v>
                </c:pt>
                <c:pt idx="10301">
                  <c:v>2.6990099999999999</c:v>
                </c:pt>
                <c:pt idx="10302">
                  <c:v>3.7911899999999998</c:v>
                </c:pt>
                <c:pt idx="10303">
                  <c:v>2.4611100000000001</c:v>
                </c:pt>
                <c:pt idx="10304">
                  <c:v>5.01938</c:v>
                </c:pt>
                <c:pt idx="10305">
                  <c:v>6.6686899999999998</c:v>
                </c:pt>
                <c:pt idx="10306">
                  <c:v>2.5152199999999998</c:v>
                </c:pt>
                <c:pt idx="10307">
                  <c:v>4.4897400000000003</c:v>
                </c:pt>
                <c:pt idx="10308">
                  <c:v>6.78247</c:v>
                </c:pt>
                <c:pt idx="10309">
                  <c:v>4.9401999999999999</c:v>
                </c:pt>
                <c:pt idx="10310">
                  <c:v>5.1253599999999997</c:v>
                </c:pt>
                <c:pt idx="10311">
                  <c:v>4.90116</c:v>
                </c:pt>
                <c:pt idx="10312">
                  <c:v>7.1917999999999997</c:v>
                </c:pt>
                <c:pt idx="10313">
                  <c:v>2.92333</c:v>
                </c:pt>
                <c:pt idx="10314">
                  <c:v>2.62338</c:v>
                </c:pt>
                <c:pt idx="10315">
                  <c:v>6.8593500000000001</c:v>
                </c:pt>
                <c:pt idx="10316">
                  <c:v>5.9433600000000002</c:v>
                </c:pt>
                <c:pt idx="10317">
                  <c:v>2.6309999999999998</c:v>
                </c:pt>
                <c:pt idx="10318">
                  <c:v>6.2434000000000003</c:v>
                </c:pt>
                <c:pt idx="10319">
                  <c:v>1.9198</c:v>
                </c:pt>
                <c:pt idx="10320">
                  <c:v>5.3412300000000004</c:v>
                </c:pt>
                <c:pt idx="10321">
                  <c:v>5.2461500000000001</c:v>
                </c:pt>
                <c:pt idx="10322">
                  <c:v>6.2860100000000001</c:v>
                </c:pt>
                <c:pt idx="10323">
                  <c:v>4.7183599999999997</c:v>
                </c:pt>
                <c:pt idx="10324">
                  <c:v>4.3326599999999997</c:v>
                </c:pt>
                <c:pt idx="10325">
                  <c:v>6.7300800000000001</c:v>
                </c:pt>
                <c:pt idx="10326">
                  <c:v>5.9778900000000004</c:v>
                </c:pt>
                <c:pt idx="10327">
                  <c:v>4.7934299999999999</c:v>
                </c:pt>
                <c:pt idx="10328">
                  <c:v>6.3453600000000003</c:v>
                </c:pt>
                <c:pt idx="10329">
                  <c:v>8.3794299999999993</c:v>
                </c:pt>
                <c:pt idx="10330">
                  <c:v>5.7340299999999997</c:v>
                </c:pt>
                <c:pt idx="10331">
                  <c:v>4.8977000000000004</c:v>
                </c:pt>
                <c:pt idx="10332">
                  <c:v>4.8389600000000002</c:v>
                </c:pt>
                <c:pt idx="10333">
                  <c:v>5.4771299999999998</c:v>
                </c:pt>
                <c:pt idx="10334">
                  <c:v>4.14107</c:v>
                </c:pt>
                <c:pt idx="10335">
                  <c:v>5.4314400000000003</c:v>
                </c:pt>
                <c:pt idx="10336">
                  <c:v>5.13605</c:v>
                </c:pt>
                <c:pt idx="10337">
                  <c:v>6.48949</c:v>
                </c:pt>
                <c:pt idx="10338">
                  <c:v>5.9494800000000003</c:v>
                </c:pt>
                <c:pt idx="10339">
                  <c:v>7.6979800000000003</c:v>
                </c:pt>
                <c:pt idx="10340">
                  <c:v>5.6769999999999996</c:v>
                </c:pt>
                <c:pt idx="10341">
                  <c:v>5.56928</c:v>
                </c:pt>
                <c:pt idx="10342">
                  <c:v>7.6126800000000001</c:v>
                </c:pt>
                <c:pt idx="10343">
                  <c:v>6.2184999999999997</c:v>
                </c:pt>
                <c:pt idx="10344">
                  <c:v>4.58</c:v>
                </c:pt>
                <c:pt idx="10345">
                  <c:v>4.8174099999999997</c:v>
                </c:pt>
                <c:pt idx="10346">
                  <c:v>4.7022300000000001</c:v>
                </c:pt>
                <c:pt idx="10347">
                  <c:v>4.5847699999999998</c:v>
                </c:pt>
                <c:pt idx="10348">
                  <c:v>4.6159100000000004</c:v>
                </c:pt>
                <c:pt idx="10349">
                  <c:v>6.9377700000000004</c:v>
                </c:pt>
                <c:pt idx="10350">
                  <c:v>5.7000700000000002</c:v>
                </c:pt>
                <c:pt idx="10351">
                  <c:v>6.8049999999999997</c:v>
                </c:pt>
                <c:pt idx="10352">
                  <c:v>8.4867399999999993</c:v>
                </c:pt>
                <c:pt idx="10353">
                  <c:v>11.79926</c:v>
                </c:pt>
                <c:pt idx="10354">
                  <c:v>6.5695100000000002</c:v>
                </c:pt>
                <c:pt idx="10355">
                  <c:v>6.6824300000000001</c:v>
                </c:pt>
                <c:pt idx="10356">
                  <c:v>8.27712</c:v>
                </c:pt>
                <c:pt idx="10357">
                  <c:v>7.3343400000000001</c:v>
                </c:pt>
                <c:pt idx="10358">
                  <c:v>5.3887</c:v>
                </c:pt>
                <c:pt idx="10359">
                  <c:v>5.3525099999999997</c:v>
                </c:pt>
                <c:pt idx="10360">
                  <c:v>5.4601199999999999</c:v>
                </c:pt>
                <c:pt idx="10361">
                  <c:v>7.5709099999999996</c:v>
                </c:pt>
                <c:pt idx="10362">
                  <c:v>6.1966200000000002</c:v>
                </c:pt>
                <c:pt idx="10363">
                  <c:v>7.15883</c:v>
                </c:pt>
                <c:pt idx="10364">
                  <c:v>6.4802400000000002</c:v>
                </c:pt>
                <c:pt idx="10365">
                  <c:v>6.3894200000000003</c:v>
                </c:pt>
                <c:pt idx="10366">
                  <c:v>5.5260800000000003</c:v>
                </c:pt>
                <c:pt idx="10367">
                  <c:v>7.0910799999999998</c:v>
                </c:pt>
                <c:pt idx="10368">
                  <c:v>3.1430099999999999</c:v>
                </c:pt>
                <c:pt idx="10369">
                  <c:v>7.7579200000000004</c:v>
                </c:pt>
                <c:pt idx="10370">
                  <c:v>5.92849</c:v>
                </c:pt>
                <c:pt idx="10371">
                  <c:v>4.0719900000000004</c:v>
                </c:pt>
                <c:pt idx="10372">
                  <c:v>5.7897600000000002</c:v>
                </c:pt>
                <c:pt idx="10373">
                  <c:v>9.2894299999999994</c:v>
                </c:pt>
                <c:pt idx="10374">
                  <c:v>5.25082</c:v>
                </c:pt>
                <c:pt idx="10375">
                  <c:v>4.1897599999999997</c:v>
                </c:pt>
                <c:pt idx="10376">
                  <c:v>6.4773500000000004</c:v>
                </c:pt>
                <c:pt idx="10377">
                  <c:v>5.2363999999999997</c:v>
                </c:pt>
                <c:pt idx="10378">
                  <c:v>5.0343999999999998</c:v>
                </c:pt>
                <c:pt idx="10379">
                  <c:v>4.7603900000000001</c:v>
                </c:pt>
                <c:pt idx="10380">
                  <c:v>7.4724199999999996</c:v>
                </c:pt>
                <c:pt idx="10381">
                  <c:v>5.3509000000000002</c:v>
                </c:pt>
                <c:pt idx="10382">
                  <c:v>5.0352899999999998</c:v>
                </c:pt>
                <c:pt idx="10383">
                  <c:v>7.0347999999999997</c:v>
                </c:pt>
                <c:pt idx="10384">
                  <c:v>6.9129300000000002</c:v>
                </c:pt>
                <c:pt idx="10385">
                  <c:v>3.8272400000000002</c:v>
                </c:pt>
                <c:pt idx="10386">
                  <c:v>3.9911400000000001</c:v>
                </c:pt>
                <c:pt idx="10387">
                  <c:v>3.6215999999999999</c:v>
                </c:pt>
                <c:pt idx="10388">
                  <c:v>7.05389</c:v>
                </c:pt>
                <c:pt idx="10389">
                  <c:v>4.8757400000000004</c:v>
                </c:pt>
                <c:pt idx="10390">
                  <c:v>2.7556500000000002</c:v>
                </c:pt>
                <c:pt idx="10391">
                  <c:v>2.3331400000000002</c:v>
                </c:pt>
                <c:pt idx="10392">
                  <c:v>5.3278699999999999</c:v>
                </c:pt>
                <c:pt idx="10393">
                  <c:v>5.4039200000000003</c:v>
                </c:pt>
                <c:pt idx="10394">
                  <c:v>4.3433599999999997</c:v>
                </c:pt>
                <c:pt idx="10395">
                  <c:v>3.45078</c:v>
                </c:pt>
                <c:pt idx="10396">
                  <c:v>3.9046699999999999</c:v>
                </c:pt>
                <c:pt idx="10397">
                  <c:v>6.5968200000000001</c:v>
                </c:pt>
                <c:pt idx="10398">
                  <c:v>2.66527</c:v>
                </c:pt>
                <c:pt idx="10399">
                  <c:v>2.32117</c:v>
                </c:pt>
                <c:pt idx="10400">
                  <c:v>7.2502000000000004</c:v>
                </c:pt>
                <c:pt idx="10401">
                  <c:v>6.5829199999999997</c:v>
                </c:pt>
                <c:pt idx="10402">
                  <c:v>2.1941299999999999</c:v>
                </c:pt>
                <c:pt idx="10403">
                  <c:v>8.5194399999999995</c:v>
                </c:pt>
                <c:pt idx="10404">
                  <c:v>5.2545799999999998</c:v>
                </c:pt>
                <c:pt idx="10405">
                  <c:v>2.1626099999999999</c:v>
                </c:pt>
                <c:pt idx="10406">
                  <c:v>3.2139199999999999</c:v>
                </c:pt>
                <c:pt idx="10407">
                  <c:v>3.1951200000000002</c:v>
                </c:pt>
                <c:pt idx="10408">
                  <c:v>4.2970899999999999</c:v>
                </c:pt>
                <c:pt idx="10409">
                  <c:v>2.2549000000000001</c:v>
                </c:pt>
                <c:pt idx="10410">
                  <c:v>3.88029</c:v>
                </c:pt>
                <c:pt idx="10411">
                  <c:v>8.1286100000000001</c:v>
                </c:pt>
                <c:pt idx="10412">
                  <c:v>3.6838299999999999</c:v>
                </c:pt>
                <c:pt idx="10413">
                  <c:v>5.4752400000000003</c:v>
                </c:pt>
                <c:pt idx="10414">
                  <c:v>7.8746999999999998</c:v>
                </c:pt>
                <c:pt idx="10415">
                  <c:v>6.0466699999999998</c:v>
                </c:pt>
                <c:pt idx="10416">
                  <c:v>4.7221700000000002</c:v>
                </c:pt>
                <c:pt idx="10417">
                  <c:v>2.73874</c:v>
                </c:pt>
                <c:pt idx="10418">
                  <c:v>6.6776900000000001</c:v>
                </c:pt>
                <c:pt idx="10419">
                  <c:v>6.01464</c:v>
                </c:pt>
                <c:pt idx="10420">
                  <c:v>7.8262200000000002</c:v>
                </c:pt>
                <c:pt idx="10421">
                  <c:v>6.0655999999999999</c:v>
                </c:pt>
                <c:pt idx="10422">
                  <c:v>7.5449200000000003</c:v>
                </c:pt>
                <c:pt idx="10423">
                  <c:v>3.4746600000000001</c:v>
                </c:pt>
                <c:pt idx="10424">
                  <c:v>6.4307400000000001</c:v>
                </c:pt>
                <c:pt idx="10425">
                  <c:v>2.7226599999999999</c:v>
                </c:pt>
                <c:pt idx="10426">
                  <c:v>3.7098</c:v>
                </c:pt>
                <c:pt idx="10427">
                  <c:v>2.7342599999999999</c:v>
                </c:pt>
                <c:pt idx="10428">
                  <c:v>7.6021000000000001</c:v>
                </c:pt>
                <c:pt idx="10429">
                  <c:v>6.6383200000000002</c:v>
                </c:pt>
                <c:pt idx="10430">
                  <c:v>2.8363800000000001</c:v>
                </c:pt>
                <c:pt idx="10431">
                  <c:v>2.8395999999999999</c:v>
                </c:pt>
                <c:pt idx="10432">
                  <c:v>5.3863700000000003</c:v>
                </c:pt>
                <c:pt idx="10433">
                  <c:v>5.6134399999999998</c:v>
                </c:pt>
                <c:pt idx="10434">
                  <c:v>5.4871100000000004</c:v>
                </c:pt>
                <c:pt idx="10435">
                  <c:v>3.3042099999999999</c:v>
                </c:pt>
                <c:pt idx="10436">
                  <c:v>5.1386399999999997</c:v>
                </c:pt>
                <c:pt idx="10437">
                  <c:v>6.5051100000000002</c:v>
                </c:pt>
                <c:pt idx="10438">
                  <c:v>5.6653799999999999</c:v>
                </c:pt>
                <c:pt idx="10439">
                  <c:v>8.6238799999999998</c:v>
                </c:pt>
                <c:pt idx="10440">
                  <c:v>4.0413699999999997</c:v>
                </c:pt>
                <c:pt idx="10441">
                  <c:v>7.9513199999999999</c:v>
                </c:pt>
                <c:pt idx="10442">
                  <c:v>5.5265300000000002</c:v>
                </c:pt>
                <c:pt idx="10443">
                  <c:v>4.1083499999999997</c:v>
                </c:pt>
                <c:pt idx="10444">
                  <c:v>2.7607499999999998</c:v>
                </c:pt>
                <c:pt idx="10445">
                  <c:v>5.9872699999999996</c:v>
                </c:pt>
                <c:pt idx="10446">
                  <c:v>3.7935400000000001</c:v>
                </c:pt>
                <c:pt idx="10447">
                  <c:v>5.4778000000000002</c:v>
                </c:pt>
                <c:pt idx="10448">
                  <c:v>6.3854899999999999</c:v>
                </c:pt>
                <c:pt idx="10449">
                  <c:v>7.9065500000000002</c:v>
                </c:pt>
                <c:pt idx="10450">
                  <c:v>3.6072799999999998</c:v>
                </c:pt>
                <c:pt idx="10451">
                  <c:v>5.9615900000000002</c:v>
                </c:pt>
                <c:pt idx="10452">
                  <c:v>4.5624799999999999</c:v>
                </c:pt>
                <c:pt idx="10453">
                  <c:v>5.8359800000000002</c:v>
                </c:pt>
                <c:pt idx="10454">
                  <c:v>7.0722300000000002</c:v>
                </c:pt>
                <c:pt idx="10455">
                  <c:v>7.4740700000000002</c:v>
                </c:pt>
                <c:pt idx="10456">
                  <c:v>2.8471899999999999</c:v>
                </c:pt>
                <c:pt idx="10457">
                  <c:v>4.0973199999999999</c:v>
                </c:pt>
                <c:pt idx="10458">
                  <c:v>3.0875599999999999</c:v>
                </c:pt>
                <c:pt idx="10459">
                  <c:v>3.9312999999999998</c:v>
                </c:pt>
                <c:pt idx="10460">
                  <c:v>6.4217899999999997</c:v>
                </c:pt>
                <c:pt idx="10461">
                  <c:v>7.8285</c:v>
                </c:pt>
                <c:pt idx="10462">
                  <c:v>7.9885900000000003</c:v>
                </c:pt>
                <c:pt idx="10463">
                  <c:v>6.5343999999999998</c:v>
                </c:pt>
                <c:pt idx="10464">
                  <c:v>5.2016</c:v>
                </c:pt>
                <c:pt idx="10465">
                  <c:v>6.7828299999999997</c:v>
                </c:pt>
                <c:pt idx="10466">
                  <c:v>3.3016800000000002</c:v>
                </c:pt>
                <c:pt idx="10467">
                  <c:v>5.1909400000000003</c:v>
                </c:pt>
                <c:pt idx="10468">
                  <c:v>7.4851900000000002</c:v>
                </c:pt>
                <c:pt idx="10469">
                  <c:v>5.4161000000000001</c:v>
                </c:pt>
                <c:pt idx="10470">
                  <c:v>5.5470100000000002</c:v>
                </c:pt>
                <c:pt idx="10471">
                  <c:v>5.7444899999999999</c:v>
                </c:pt>
                <c:pt idx="10472">
                  <c:v>4.9982499999999996</c:v>
                </c:pt>
                <c:pt idx="10473">
                  <c:v>4.3319099999999997</c:v>
                </c:pt>
                <c:pt idx="10474">
                  <c:v>5.55905</c:v>
                </c:pt>
                <c:pt idx="10475">
                  <c:v>3.1305700000000001</c:v>
                </c:pt>
                <c:pt idx="10476">
                  <c:v>4.54047</c:v>
                </c:pt>
                <c:pt idx="10477">
                  <c:v>2.5510700000000002</c:v>
                </c:pt>
                <c:pt idx="10478">
                  <c:v>4.6718700000000002</c:v>
                </c:pt>
                <c:pt idx="10479">
                  <c:v>5.5938600000000003</c:v>
                </c:pt>
                <c:pt idx="10480">
                  <c:v>4.9268599999999996</c:v>
                </c:pt>
                <c:pt idx="10481">
                  <c:v>4.3453099999999996</c:v>
                </c:pt>
                <c:pt idx="10482">
                  <c:v>3.1382699999999999</c:v>
                </c:pt>
                <c:pt idx="10483">
                  <c:v>3.1382699999999999</c:v>
                </c:pt>
                <c:pt idx="10484">
                  <c:v>5.40266</c:v>
                </c:pt>
                <c:pt idx="10485">
                  <c:v>5.9908799999999998</c:v>
                </c:pt>
                <c:pt idx="10486">
                  <c:v>1.86188</c:v>
                </c:pt>
                <c:pt idx="10487">
                  <c:v>6.74308</c:v>
                </c:pt>
                <c:pt idx="10488">
                  <c:v>5.2699699999999998</c:v>
                </c:pt>
                <c:pt idx="10489">
                  <c:v>6.6917400000000002</c:v>
                </c:pt>
                <c:pt idx="10490">
                  <c:v>6.0487799999999998</c:v>
                </c:pt>
                <c:pt idx="10491">
                  <c:v>8.1723499999999998</c:v>
                </c:pt>
                <c:pt idx="10492">
                  <c:v>5.1996799999999999</c:v>
                </c:pt>
                <c:pt idx="10493">
                  <c:v>6.1497299999999999</c:v>
                </c:pt>
                <c:pt idx="10494">
                  <c:v>2.98455</c:v>
                </c:pt>
                <c:pt idx="10495">
                  <c:v>4.5278600000000004</c:v>
                </c:pt>
                <c:pt idx="10496">
                  <c:v>3.8726400000000001</c:v>
                </c:pt>
                <c:pt idx="10497">
                  <c:v>4.0897100000000002</c:v>
                </c:pt>
                <c:pt idx="10498">
                  <c:v>4.0673899999999996</c:v>
                </c:pt>
                <c:pt idx="10499">
                  <c:v>6.0903200000000002</c:v>
                </c:pt>
                <c:pt idx="10500">
                  <c:v>3.6511200000000001</c:v>
                </c:pt>
                <c:pt idx="10501">
                  <c:v>2.6646800000000002</c:v>
                </c:pt>
                <c:pt idx="10502">
                  <c:v>4.1746600000000003</c:v>
                </c:pt>
                <c:pt idx="10503">
                  <c:v>6.1605600000000003</c:v>
                </c:pt>
                <c:pt idx="10504">
                  <c:v>6.2538999999999998</c:v>
                </c:pt>
                <c:pt idx="10505">
                  <c:v>4.8552400000000002</c:v>
                </c:pt>
                <c:pt idx="10506">
                  <c:v>3.6728000000000001</c:v>
                </c:pt>
                <c:pt idx="10507">
                  <c:v>4.7213200000000004</c:v>
                </c:pt>
                <c:pt idx="10508">
                  <c:v>6.5990099999999998</c:v>
                </c:pt>
                <c:pt idx="10509">
                  <c:v>5.2974500000000004</c:v>
                </c:pt>
                <c:pt idx="10510">
                  <c:v>2.8189099999999998</c:v>
                </c:pt>
                <c:pt idx="10511">
                  <c:v>3.47539</c:v>
                </c:pt>
                <c:pt idx="10512">
                  <c:v>5.2061700000000002</c:v>
                </c:pt>
                <c:pt idx="10513">
                  <c:v>5.5078899999999997</c:v>
                </c:pt>
                <c:pt idx="10514">
                  <c:v>3.5069499999999998</c:v>
                </c:pt>
                <c:pt idx="10515">
                  <c:v>4.3474700000000004</c:v>
                </c:pt>
                <c:pt idx="10516">
                  <c:v>3.2576399999999999</c:v>
                </c:pt>
                <c:pt idx="10517">
                  <c:v>4.4124800000000004</c:v>
                </c:pt>
                <c:pt idx="10518">
                  <c:v>4.3933900000000001</c:v>
                </c:pt>
                <c:pt idx="10519">
                  <c:v>5.4337900000000001</c:v>
                </c:pt>
                <c:pt idx="10520">
                  <c:v>7.8304299999999998</c:v>
                </c:pt>
                <c:pt idx="10521">
                  <c:v>1.96007</c:v>
                </c:pt>
                <c:pt idx="10522">
                  <c:v>5.0941999999999998</c:v>
                </c:pt>
                <c:pt idx="10523">
                  <c:v>7.41242</c:v>
                </c:pt>
                <c:pt idx="10524">
                  <c:v>4.2859100000000003</c:v>
                </c:pt>
                <c:pt idx="10525">
                  <c:v>3.54298</c:v>
                </c:pt>
                <c:pt idx="10526">
                  <c:v>2.14222</c:v>
                </c:pt>
                <c:pt idx="10527">
                  <c:v>3.1248900000000002</c:v>
                </c:pt>
                <c:pt idx="10528">
                  <c:v>5.8091699999999999</c:v>
                </c:pt>
                <c:pt idx="10529">
                  <c:v>5.7413600000000002</c:v>
                </c:pt>
                <c:pt idx="10530">
                  <c:v>6.8404499999999997</c:v>
                </c:pt>
                <c:pt idx="10531">
                  <c:v>3.11605</c:v>
                </c:pt>
                <c:pt idx="10532">
                  <c:v>5.9966600000000003</c:v>
                </c:pt>
                <c:pt idx="10533">
                  <c:v>11.219290000000001</c:v>
                </c:pt>
                <c:pt idx="10534">
                  <c:v>3.7336999999999998</c:v>
                </c:pt>
                <c:pt idx="10535">
                  <c:v>4.6240199999999998</c:v>
                </c:pt>
                <c:pt idx="10536">
                  <c:v>4.4544199999999998</c:v>
                </c:pt>
                <c:pt idx="10537">
                  <c:v>5.7335399999999996</c:v>
                </c:pt>
                <c:pt idx="10538">
                  <c:v>4.6795099999999996</c:v>
                </c:pt>
                <c:pt idx="10539">
                  <c:v>3.7729200000000001</c:v>
                </c:pt>
                <c:pt idx="10540">
                  <c:v>2.43296</c:v>
                </c:pt>
                <c:pt idx="10541">
                  <c:v>2.5677400000000001</c:v>
                </c:pt>
                <c:pt idx="10542">
                  <c:v>3.02285</c:v>
                </c:pt>
                <c:pt idx="10543">
                  <c:v>6.13042</c:v>
                </c:pt>
                <c:pt idx="10544">
                  <c:v>3.3222700000000001</c:v>
                </c:pt>
                <c:pt idx="10545">
                  <c:v>6.74376</c:v>
                </c:pt>
                <c:pt idx="10546">
                  <c:v>4.29962</c:v>
                </c:pt>
                <c:pt idx="10547">
                  <c:v>2.2210200000000002</c:v>
                </c:pt>
                <c:pt idx="10548">
                  <c:v>3.6611099999999999</c:v>
                </c:pt>
                <c:pt idx="10549">
                  <c:v>8.4740800000000007</c:v>
                </c:pt>
                <c:pt idx="10550">
                  <c:v>5.7400799999999998</c:v>
                </c:pt>
                <c:pt idx="10551">
                  <c:v>6.5574199999999996</c:v>
                </c:pt>
                <c:pt idx="10552">
                  <c:v>2.8288799999999998</c:v>
                </c:pt>
                <c:pt idx="10553">
                  <c:v>3.9753799999999999</c:v>
                </c:pt>
                <c:pt idx="10554">
                  <c:v>5.8992300000000002</c:v>
                </c:pt>
                <c:pt idx="10555">
                  <c:v>5.6905700000000001</c:v>
                </c:pt>
                <c:pt idx="10556">
                  <c:v>4.4598399999999998</c:v>
                </c:pt>
                <c:pt idx="10557">
                  <c:v>3.97336</c:v>
                </c:pt>
                <c:pt idx="10558">
                  <c:v>5.5853799999999998</c:v>
                </c:pt>
                <c:pt idx="10559">
                  <c:v>2.32877</c:v>
                </c:pt>
                <c:pt idx="10560">
                  <c:v>5.8844799999999999</c:v>
                </c:pt>
                <c:pt idx="10561">
                  <c:v>6.3303500000000001</c:v>
                </c:pt>
                <c:pt idx="10562">
                  <c:v>2.70262</c:v>
                </c:pt>
                <c:pt idx="10563">
                  <c:v>2.6814</c:v>
                </c:pt>
                <c:pt idx="10564">
                  <c:v>3.2451099999999999</c:v>
                </c:pt>
                <c:pt idx="10565">
                  <c:v>7.0965800000000003</c:v>
                </c:pt>
                <c:pt idx="10566">
                  <c:v>3.9373499999999999</c:v>
                </c:pt>
                <c:pt idx="10567">
                  <c:v>3.23129</c:v>
                </c:pt>
                <c:pt idx="10568">
                  <c:v>3.9023300000000001</c:v>
                </c:pt>
                <c:pt idx="10569">
                  <c:v>6.20092</c:v>
                </c:pt>
                <c:pt idx="10570">
                  <c:v>3.69672</c:v>
                </c:pt>
                <c:pt idx="10571">
                  <c:v>5.9830800000000002</c:v>
                </c:pt>
                <c:pt idx="10572">
                  <c:v>2.5544600000000002</c:v>
                </c:pt>
                <c:pt idx="10573">
                  <c:v>6.3907600000000002</c:v>
                </c:pt>
                <c:pt idx="10574">
                  <c:v>6.1402700000000001</c:v>
                </c:pt>
                <c:pt idx="10575">
                  <c:v>3.49065</c:v>
                </c:pt>
                <c:pt idx="10576">
                  <c:v>3.2845800000000001</c:v>
                </c:pt>
                <c:pt idx="10577">
                  <c:v>3.4176199999999999</c:v>
                </c:pt>
                <c:pt idx="10578">
                  <c:v>6.1942399999999997</c:v>
                </c:pt>
                <c:pt idx="10579">
                  <c:v>3.1373899999999999</c:v>
                </c:pt>
                <c:pt idx="10580">
                  <c:v>2.9655499999999999</c:v>
                </c:pt>
                <c:pt idx="10581">
                  <c:v>2.99153</c:v>
                </c:pt>
                <c:pt idx="10582">
                  <c:v>3.5549900000000001</c:v>
                </c:pt>
                <c:pt idx="10583">
                  <c:v>2.8406500000000001</c:v>
                </c:pt>
                <c:pt idx="10584">
                  <c:v>5.5694999999999997</c:v>
                </c:pt>
                <c:pt idx="10585">
                  <c:v>5.4860699999999998</c:v>
                </c:pt>
                <c:pt idx="10586">
                  <c:v>5.0594999999999999</c:v>
                </c:pt>
                <c:pt idx="10587">
                  <c:v>7.9397799999999998</c:v>
                </c:pt>
                <c:pt idx="10588">
                  <c:v>3.9127000000000001</c:v>
                </c:pt>
                <c:pt idx="10589">
                  <c:v>5.3532999999999999</c:v>
                </c:pt>
                <c:pt idx="10590">
                  <c:v>3.9439299999999999</c:v>
                </c:pt>
                <c:pt idx="10591">
                  <c:v>3.0854200000000001</c:v>
                </c:pt>
                <c:pt idx="10592">
                  <c:v>2.72831</c:v>
                </c:pt>
                <c:pt idx="10593">
                  <c:v>4.7812799999999998</c:v>
                </c:pt>
                <c:pt idx="10594">
                  <c:v>6.1474399999999996</c:v>
                </c:pt>
                <c:pt idx="10595">
                  <c:v>3.5259800000000001</c:v>
                </c:pt>
                <c:pt idx="10596">
                  <c:v>5.6292600000000004</c:v>
                </c:pt>
                <c:pt idx="10597">
                  <c:v>3.1380699999999999</c:v>
                </c:pt>
                <c:pt idx="10598">
                  <c:v>5.86212</c:v>
                </c:pt>
                <c:pt idx="10599">
                  <c:v>4.9948499999999996</c:v>
                </c:pt>
                <c:pt idx="10600">
                  <c:v>3.5243000000000002</c:v>
                </c:pt>
                <c:pt idx="10601">
                  <c:v>5.2785000000000002</c:v>
                </c:pt>
                <c:pt idx="10602">
                  <c:v>4.4301000000000004</c:v>
                </c:pt>
                <c:pt idx="10603">
                  <c:v>7.0144599999999997</c:v>
                </c:pt>
                <c:pt idx="10604">
                  <c:v>4.8948200000000002</c:v>
                </c:pt>
                <c:pt idx="10605">
                  <c:v>3.9375200000000001</c:v>
                </c:pt>
                <c:pt idx="10606">
                  <c:v>5.9237799999999998</c:v>
                </c:pt>
                <c:pt idx="10607">
                  <c:v>3.2948499999999998</c:v>
                </c:pt>
                <c:pt idx="10608">
                  <c:v>4.7324700000000002</c:v>
                </c:pt>
                <c:pt idx="10609">
                  <c:v>4.31013</c:v>
                </c:pt>
                <c:pt idx="10610">
                  <c:v>3.7727300000000001</c:v>
                </c:pt>
                <c:pt idx="10611">
                  <c:v>2.9108299999999998</c:v>
                </c:pt>
                <c:pt idx="10612">
                  <c:v>6.5875000000000004</c:v>
                </c:pt>
                <c:pt idx="10613">
                  <c:v>2.14757</c:v>
                </c:pt>
                <c:pt idx="10614">
                  <c:v>2.19726</c:v>
                </c:pt>
                <c:pt idx="10615">
                  <c:v>2.6036899999999998</c:v>
                </c:pt>
                <c:pt idx="10616">
                  <c:v>6.3325100000000001</c:v>
                </c:pt>
                <c:pt idx="10617">
                  <c:v>5.3227500000000001</c:v>
                </c:pt>
                <c:pt idx="10618">
                  <c:v>2.7960400000000001</c:v>
                </c:pt>
                <c:pt idx="10619">
                  <c:v>6.6355000000000004</c:v>
                </c:pt>
                <c:pt idx="10620">
                  <c:v>5.7191700000000001</c:v>
                </c:pt>
                <c:pt idx="10621">
                  <c:v>6.4360799999999996</c:v>
                </c:pt>
                <c:pt idx="10622">
                  <c:v>9.3234300000000001</c:v>
                </c:pt>
                <c:pt idx="10623">
                  <c:v>6.6209800000000003</c:v>
                </c:pt>
                <c:pt idx="10624">
                  <c:v>5.8189000000000002</c:v>
                </c:pt>
                <c:pt idx="10625">
                  <c:v>4.1536900000000001</c:v>
                </c:pt>
                <c:pt idx="10626">
                  <c:v>3.51993</c:v>
                </c:pt>
                <c:pt idx="10627">
                  <c:v>3.76275</c:v>
                </c:pt>
                <c:pt idx="10628">
                  <c:v>8.1230100000000007</c:v>
                </c:pt>
                <c:pt idx="10629">
                  <c:v>6.63544</c:v>
                </c:pt>
                <c:pt idx="10630">
                  <c:v>5.2852199999999998</c:v>
                </c:pt>
                <c:pt idx="10631">
                  <c:v>5.8595600000000001</c:v>
                </c:pt>
                <c:pt idx="10632">
                  <c:v>5.21007</c:v>
                </c:pt>
                <c:pt idx="10633">
                  <c:v>5.21007</c:v>
                </c:pt>
                <c:pt idx="10634">
                  <c:v>5.21007</c:v>
                </c:pt>
                <c:pt idx="10635">
                  <c:v>4.8118600000000002</c:v>
                </c:pt>
                <c:pt idx="10636">
                  <c:v>5.21007</c:v>
                </c:pt>
                <c:pt idx="10637">
                  <c:v>5.21007</c:v>
                </c:pt>
                <c:pt idx="10638">
                  <c:v>5.21007</c:v>
                </c:pt>
                <c:pt idx="10639">
                  <c:v>5.21007</c:v>
                </c:pt>
                <c:pt idx="10640">
                  <c:v>6.7451499999999998</c:v>
                </c:pt>
                <c:pt idx="10641">
                  <c:v>3.3434599999999999</c:v>
                </c:pt>
                <c:pt idx="10642">
                  <c:v>4.2164599999999997</c:v>
                </c:pt>
                <c:pt idx="10643">
                  <c:v>3.3672499999999999</c:v>
                </c:pt>
                <c:pt idx="10644">
                  <c:v>2.9679700000000002</c:v>
                </c:pt>
                <c:pt idx="10645">
                  <c:v>6.0968400000000003</c:v>
                </c:pt>
                <c:pt idx="10646">
                  <c:v>6.3034999999999997</c:v>
                </c:pt>
                <c:pt idx="10647">
                  <c:v>7.6706500000000002</c:v>
                </c:pt>
                <c:pt idx="10648">
                  <c:v>6.3884499999999997</c:v>
                </c:pt>
                <c:pt idx="10649">
                  <c:v>4.2779199999999999</c:v>
                </c:pt>
                <c:pt idx="10650">
                  <c:v>6.2170899999999998</c:v>
                </c:pt>
                <c:pt idx="10651">
                  <c:v>5.2688100000000002</c:v>
                </c:pt>
                <c:pt idx="10652">
                  <c:v>2.8534299999999999</c:v>
                </c:pt>
                <c:pt idx="10653">
                  <c:v>5.4449500000000004</c:v>
                </c:pt>
                <c:pt idx="10654">
                  <c:v>3.2963100000000001</c:v>
                </c:pt>
                <c:pt idx="10655">
                  <c:v>2.42801</c:v>
                </c:pt>
                <c:pt idx="10656">
                  <c:v>6.2218499999999999</c:v>
                </c:pt>
                <c:pt idx="10657">
                  <c:v>5.9647699999999997</c:v>
                </c:pt>
                <c:pt idx="10658">
                  <c:v>2.9470100000000001</c:v>
                </c:pt>
                <c:pt idx="10659">
                  <c:v>4.7077999999999998</c:v>
                </c:pt>
                <c:pt idx="10660">
                  <c:v>3.8282400000000001</c:v>
                </c:pt>
                <c:pt idx="10661">
                  <c:v>5.1185499999999999</c:v>
                </c:pt>
                <c:pt idx="10662">
                  <c:v>2.9401999999999999</c:v>
                </c:pt>
                <c:pt idx="10663">
                  <c:v>4.7554400000000001</c:v>
                </c:pt>
                <c:pt idx="10664">
                  <c:v>5.4367400000000004</c:v>
                </c:pt>
                <c:pt idx="10665">
                  <c:v>7.9988999999999999</c:v>
                </c:pt>
                <c:pt idx="10666">
                  <c:v>6.3054199999999998</c:v>
                </c:pt>
                <c:pt idx="10667">
                  <c:v>2.8731499999999999</c:v>
                </c:pt>
                <c:pt idx="10668">
                  <c:v>3.0468500000000001</c:v>
                </c:pt>
                <c:pt idx="10669">
                  <c:v>2.51722</c:v>
                </c:pt>
                <c:pt idx="10670">
                  <c:v>2.4225599999999998</c:v>
                </c:pt>
                <c:pt idx="10671">
                  <c:v>2.5187599999999999</c:v>
                </c:pt>
                <c:pt idx="10672">
                  <c:v>2.1181700000000001</c:v>
                </c:pt>
                <c:pt idx="10673">
                  <c:v>2.4785200000000001</c:v>
                </c:pt>
                <c:pt idx="10674">
                  <c:v>2.1278999999999999</c:v>
                </c:pt>
                <c:pt idx="10675">
                  <c:v>2.1278999999999999</c:v>
                </c:pt>
                <c:pt idx="10676">
                  <c:v>2.3502100000000001</c:v>
                </c:pt>
                <c:pt idx="10677">
                  <c:v>7.4350300000000002</c:v>
                </c:pt>
                <c:pt idx="10678">
                  <c:v>6.2486300000000004</c:v>
                </c:pt>
                <c:pt idx="10679">
                  <c:v>3.34667</c:v>
                </c:pt>
                <c:pt idx="10680">
                  <c:v>3.5911</c:v>
                </c:pt>
                <c:pt idx="10681">
                  <c:v>5.3641800000000002</c:v>
                </c:pt>
                <c:pt idx="10682">
                  <c:v>2.3965800000000002</c:v>
                </c:pt>
                <c:pt idx="10683">
                  <c:v>4.9835200000000004</c:v>
                </c:pt>
                <c:pt idx="10684">
                  <c:v>2.2057000000000002</c:v>
                </c:pt>
                <c:pt idx="10685">
                  <c:v>3.69794</c:v>
                </c:pt>
                <c:pt idx="10686">
                  <c:v>3.6594899999999999</c:v>
                </c:pt>
                <c:pt idx="10687">
                  <c:v>4.95235</c:v>
                </c:pt>
                <c:pt idx="10688">
                  <c:v>6.20906</c:v>
                </c:pt>
                <c:pt idx="10689">
                  <c:v>2.7402199999999999</c:v>
                </c:pt>
                <c:pt idx="10690">
                  <c:v>5.7446799999999998</c:v>
                </c:pt>
                <c:pt idx="10691">
                  <c:v>2.3675999999999999</c:v>
                </c:pt>
                <c:pt idx="10692">
                  <c:v>4.27522</c:v>
                </c:pt>
                <c:pt idx="10693">
                  <c:v>4.1077599999999999</c:v>
                </c:pt>
                <c:pt idx="10694">
                  <c:v>2.5667599999999999</c:v>
                </c:pt>
                <c:pt idx="10695">
                  <c:v>4.7141000000000002</c:v>
                </c:pt>
                <c:pt idx="10696">
                  <c:v>5.9157599999999997</c:v>
                </c:pt>
                <c:pt idx="10697">
                  <c:v>4.0403500000000001</c:v>
                </c:pt>
                <c:pt idx="10698">
                  <c:v>3.9479600000000001</c:v>
                </c:pt>
                <c:pt idx="10699">
                  <c:v>3.3865799999999999</c:v>
                </c:pt>
                <c:pt idx="10700">
                  <c:v>5.6771399999999996</c:v>
                </c:pt>
                <c:pt idx="10701">
                  <c:v>3.9528500000000002</c:v>
                </c:pt>
                <c:pt idx="10702">
                  <c:v>6.2428100000000004</c:v>
                </c:pt>
                <c:pt idx="10703">
                  <c:v>6.1563999999999997</c:v>
                </c:pt>
                <c:pt idx="10704">
                  <c:v>8.85032</c:v>
                </c:pt>
                <c:pt idx="10705">
                  <c:v>3.9385599999999998</c:v>
                </c:pt>
                <c:pt idx="10706">
                  <c:v>5.5594799999999998</c:v>
                </c:pt>
                <c:pt idx="10707">
                  <c:v>6.6755300000000002</c:v>
                </c:pt>
                <c:pt idx="10708">
                  <c:v>8.8018599999999996</c:v>
                </c:pt>
                <c:pt idx="10709">
                  <c:v>8.7249999999999996</c:v>
                </c:pt>
                <c:pt idx="10710">
                  <c:v>8.7846799999999998</c:v>
                </c:pt>
                <c:pt idx="10711">
                  <c:v>4.4491199999999997</c:v>
                </c:pt>
                <c:pt idx="10712">
                  <c:v>7.1618599999999999</c:v>
                </c:pt>
                <c:pt idx="10713">
                  <c:v>6.4023599999999998</c:v>
                </c:pt>
                <c:pt idx="10714">
                  <c:v>5.8812100000000003</c:v>
                </c:pt>
                <c:pt idx="10715">
                  <c:v>3.24966</c:v>
                </c:pt>
                <c:pt idx="10716">
                  <c:v>8.3174799999999998</c:v>
                </c:pt>
                <c:pt idx="10717">
                  <c:v>6.23081</c:v>
                </c:pt>
                <c:pt idx="10718">
                  <c:v>7.1546700000000003</c:v>
                </c:pt>
                <c:pt idx="10719">
                  <c:v>5.8929200000000002</c:v>
                </c:pt>
                <c:pt idx="10720">
                  <c:v>6.1136799999999996</c:v>
                </c:pt>
                <c:pt idx="10721">
                  <c:v>5.6019899999999998</c:v>
                </c:pt>
                <c:pt idx="10722">
                  <c:v>9.1553699999999996</c:v>
                </c:pt>
                <c:pt idx="10723">
                  <c:v>5.49261</c:v>
                </c:pt>
                <c:pt idx="10724">
                  <c:v>5.42699</c:v>
                </c:pt>
                <c:pt idx="10725">
                  <c:v>3.6859199999999999</c:v>
                </c:pt>
                <c:pt idx="10726">
                  <c:v>6.4530599999999998</c:v>
                </c:pt>
                <c:pt idx="10727">
                  <c:v>2.6411099999999998</c:v>
                </c:pt>
                <c:pt idx="10728">
                  <c:v>4.1714799999999999</c:v>
                </c:pt>
                <c:pt idx="10729">
                  <c:v>3.6135000000000002</c:v>
                </c:pt>
                <c:pt idx="10730">
                  <c:v>2.0441699999999998</c:v>
                </c:pt>
                <c:pt idx="10731">
                  <c:v>4.8448599999999997</c:v>
                </c:pt>
                <c:pt idx="10732">
                  <c:v>4.0420800000000003</c:v>
                </c:pt>
                <c:pt idx="10733">
                  <c:v>3.41248</c:v>
                </c:pt>
                <c:pt idx="10734">
                  <c:v>7.0308900000000003</c:v>
                </c:pt>
                <c:pt idx="10735">
                  <c:v>4.9322800000000004</c:v>
                </c:pt>
                <c:pt idx="10736">
                  <c:v>5.2475800000000001</c:v>
                </c:pt>
                <c:pt idx="10737">
                  <c:v>6.3681599999999996</c:v>
                </c:pt>
                <c:pt idx="10738">
                  <c:v>4.3492100000000002</c:v>
                </c:pt>
                <c:pt idx="10739">
                  <c:v>3.8140000000000001</c:v>
                </c:pt>
                <c:pt idx="10740">
                  <c:v>4.2970899999999999</c:v>
                </c:pt>
                <c:pt idx="10741">
                  <c:v>6.2995000000000001</c:v>
                </c:pt>
                <c:pt idx="10742">
                  <c:v>6.1300999999999997</c:v>
                </c:pt>
                <c:pt idx="10743">
                  <c:v>4.2645400000000002</c:v>
                </c:pt>
                <c:pt idx="10744">
                  <c:v>2.52393</c:v>
                </c:pt>
                <c:pt idx="10745">
                  <c:v>4.71244</c:v>
                </c:pt>
                <c:pt idx="10746">
                  <c:v>4.2454700000000001</c:v>
                </c:pt>
                <c:pt idx="10747">
                  <c:v>3.4725199999999998</c:v>
                </c:pt>
                <c:pt idx="10748">
                  <c:v>3.7665500000000001</c:v>
                </c:pt>
                <c:pt idx="10749">
                  <c:v>3.7624</c:v>
                </c:pt>
                <c:pt idx="10750">
                  <c:v>3.4191199999999999</c:v>
                </c:pt>
                <c:pt idx="10751">
                  <c:v>8.5743100000000005</c:v>
                </c:pt>
                <c:pt idx="10752">
                  <c:v>4.5703699999999996</c:v>
                </c:pt>
                <c:pt idx="10753">
                  <c:v>3.7754300000000001</c:v>
                </c:pt>
                <c:pt idx="10754">
                  <c:v>9.46082</c:v>
                </c:pt>
                <c:pt idx="10755">
                  <c:v>7.1238599999999996</c:v>
                </c:pt>
                <c:pt idx="10756">
                  <c:v>9.0117499999999993</c:v>
                </c:pt>
                <c:pt idx="10757">
                  <c:v>4.09084</c:v>
                </c:pt>
                <c:pt idx="10758">
                  <c:v>5.3354900000000001</c:v>
                </c:pt>
                <c:pt idx="10759">
                  <c:v>2.7422399999999998</c:v>
                </c:pt>
                <c:pt idx="10760">
                  <c:v>6.3143099999999999</c:v>
                </c:pt>
                <c:pt idx="10761">
                  <c:v>4.3612399999999996</c:v>
                </c:pt>
                <c:pt idx="10762">
                  <c:v>6.1534599999999999</c:v>
                </c:pt>
                <c:pt idx="10763">
                  <c:v>4.2032400000000001</c:v>
                </c:pt>
                <c:pt idx="10764">
                  <c:v>2.60019</c:v>
                </c:pt>
                <c:pt idx="10765">
                  <c:v>5.5482100000000001</c:v>
                </c:pt>
                <c:pt idx="10766">
                  <c:v>6.5571000000000002</c:v>
                </c:pt>
                <c:pt idx="10767">
                  <c:v>5.6603199999999996</c:v>
                </c:pt>
                <c:pt idx="10768">
                  <c:v>6.0377999999999998</c:v>
                </c:pt>
                <c:pt idx="10769">
                  <c:v>7.8620200000000002</c:v>
                </c:pt>
                <c:pt idx="10770">
                  <c:v>6.6206899999999997</c:v>
                </c:pt>
                <c:pt idx="10771">
                  <c:v>5.4366500000000002</c:v>
                </c:pt>
                <c:pt idx="10772">
                  <c:v>3.6808999999999998</c:v>
                </c:pt>
                <c:pt idx="10773">
                  <c:v>5.5304599999999997</c:v>
                </c:pt>
                <c:pt idx="10774">
                  <c:v>3.1141700000000001</c:v>
                </c:pt>
                <c:pt idx="10775">
                  <c:v>5.8922800000000004</c:v>
                </c:pt>
                <c:pt idx="10776">
                  <c:v>4.9322900000000001</c:v>
                </c:pt>
                <c:pt idx="10777">
                  <c:v>3.0802399999999999</c:v>
                </c:pt>
                <c:pt idx="10778">
                  <c:v>4.0064099999999998</c:v>
                </c:pt>
                <c:pt idx="10779">
                  <c:v>4.1310399999999996</c:v>
                </c:pt>
                <c:pt idx="10780">
                  <c:v>5.3754200000000001</c:v>
                </c:pt>
                <c:pt idx="10781">
                  <c:v>4.5068599999999996</c:v>
                </c:pt>
                <c:pt idx="10782">
                  <c:v>2.8532799999999998</c:v>
                </c:pt>
                <c:pt idx="10783">
                  <c:v>5.3085699999999996</c:v>
                </c:pt>
                <c:pt idx="10784">
                  <c:v>6.0886800000000001</c:v>
                </c:pt>
                <c:pt idx="10785">
                  <c:v>2.4956900000000002</c:v>
                </c:pt>
                <c:pt idx="10786">
                  <c:v>5.0164600000000004</c:v>
                </c:pt>
                <c:pt idx="10787">
                  <c:v>3.7235</c:v>
                </c:pt>
                <c:pt idx="10788">
                  <c:v>5.21007</c:v>
                </c:pt>
                <c:pt idx="10789">
                  <c:v>2.0818300000000001</c:v>
                </c:pt>
                <c:pt idx="10790">
                  <c:v>4.4819500000000003</c:v>
                </c:pt>
                <c:pt idx="10791">
                  <c:v>6.0161800000000003</c:v>
                </c:pt>
                <c:pt idx="10792">
                  <c:v>6.2014399999999998</c:v>
                </c:pt>
                <c:pt idx="10793">
                  <c:v>9.6169499999999992</c:v>
                </c:pt>
                <c:pt idx="10794">
                  <c:v>6.4307800000000004</c:v>
                </c:pt>
                <c:pt idx="10795">
                  <c:v>5.9017299999999997</c:v>
                </c:pt>
                <c:pt idx="10796">
                  <c:v>7.4980399999999996</c:v>
                </c:pt>
                <c:pt idx="10797">
                  <c:v>6.2791100000000002</c:v>
                </c:pt>
                <c:pt idx="10798">
                  <c:v>6.0047800000000002</c:v>
                </c:pt>
                <c:pt idx="10799">
                  <c:v>4.0608399999999998</c:v>
                </c:pt>
                <c:pt idx="10800">
                  <c:v>6.0660499999999997</c:v>
                </c:pt>
                <c:pt idx="10801">
                  <c:v>4.3453400000000002</c:v>
                </c:pt>
                <c:pt idx="10802">
                  <c:v>5.3193200000000003</c:v>
                </c:pt>
                <c:pt idx="10803">
                  <c:v>6.5487000000000002</c:v>
                </c:pt>
                <c:pt idx="10804">
                  <c:v>6.6984500000000002</c:v>
                </c:pt>
                <c:pt idx="10805">
                  <c:v>7.2196400000000001</c:v>
                </c:pt>
                <c:pt idx="10806">
                  <c:v>4.81656</c:v>
                </c:pt>
                <c:pt idx="10807">
                  <c:v>5.47173</c:v>
                </c:pt>
                <c:pt idx="10808">
                  <c:v>3.0531600000000001</c:v>
                </c:pt>
                <c:pt idx="10809">
                  <c:v>3.0621700000000001</c:v>
                </c:pt>
                <c:pt idx="10810">
                  <c:v>8.3927499999999995</c:v>
                </c:pt>
                <c:pt idx="10811">
                  <c:v>4.5673000000000004</c:v>
                </c:pt>
                <c:pt idx="10812">
                  <c:v>4.2923799999999996</c:v>
                </c:pt>
                <c:pt idx="10813">
                  <c:v>3.4089999999999998</c:v>
                </c:pt>
                <c:pt idx="10814">
                  <c:v>3.0004300000000002</c:v>
                </c:pt>
                <c:pt idx="10815">
                  <c:v>3.2808999999999999</c:v>
                </c:pt>
                <c:pt idx="10816">
                  <c:v>4.6066099999999999</c:v>
                </c:pt>
                <c:pt idx="10817">
                  <c:v>3.6074899999999999</c:v>
                </c:pt>
                <c:pt idx="10818">
                  <c:v>5.03592</c:v>
                </c:pt>
                <c:pt idx="10819">
                  <c:v>4.9972099999999999</c:v>
                </c:pt>
                <c:pt idx="10820">
                  <c:v>3.0010400000000002</c:v>
                </c:pt>
                <c:pt idx="10821">
                  <c:v>4.2644099999999998</c:v>
                </c:pt>
                <c:pt idx="10822">
                  <c:v>2.9671599999999998</c:v>
                </c:pt>
                <c:pt idx="10823">
                  <c:v>8.9295500000000008</c:v>
                </c:pt>
                <c:pt idx="10824">
                  <c:v>6.0357700000000003</c:v>
                </c:pt>
                <c:pt idx="10825">
                  <c:v>2.2015899999999999</c:v>
                </c:pt>
                <c:pt idx="10826">
                  <c:v>2.9108299999999998</c:v>
                </c:pt>
                <c:pt idx="10827">
                  <c:v>3.3865799999999999</c:v>
                </c:pt>
                <c:pt idx="10828">
                  <c:v>1.6967000000000001</c:v>
                </c:pt>
                <c:pt idx="10829">
                  <c:v>2.26694</c:v>
                </c:pt>
                <c:pt idx="10830">
                  <c:v>5.9425400000000002</c:v>
                </c:pt>
                <c:pt idx="10831">
                  <c:v>2.6401300000000001</c:v>
                </c:pt>
                <c:pt idx="10832">
                  <c:v>2.92807</c:v>
                </c:pt>
                <c:pt idx="10833">
                  <c:v>3.1347900000000002</c:v>
                </c:pt>
                <c:pt idx="10834">
                  <c:v>2.8413300000000001</c:v>
                </c:pt>
                <c:pt idx="10835">
                  <c:v>2.5103300000000002</c:v>
                </c:pt>
                <c:pt idx="10836">
                  <c:v>2.90985</c:v>
                </c:pt>
                <c:pt idx="10837">
                  <c:v>2.5103300000000002</c:v>
                </c:pt>
                <c:pt idx="10838">
                  <c:v>2.38246</c:v>
                </c:pt>
                <c:pt idx="10839">
                  <c:v>2.6078000000000001</c:v>
                </c:pt>
                <c:pt idx="10840">
                  <c:v>4.1577299999999999</c:v>
                </c:pt>
                <c:pt idx="10841">
                  <c:v>3.1430099999999999</c:v>
                </c:pt>
                <c:pt idx="10842">
                  <c:v>3.2625299999999999</c:v>
                </c:pt>
                <c:pt idx="10843">
                  <c:v>7.8517599999999996</c:v>
                </c:pt>
                <c:pt idx="10844">
                  <c:v>5.9321000000000002</c:v>
                </c:pt>
                <c:pt idx="10845">
                  <c:v>4.0719900000000004</c:v>
                </c:pt>
                <c:pt idx="10846">
                  <c:v>5.7331200000000004</c:v>
                </c:pt>
                <c:pt idx="10847">
                  <c:v>5.2224000000000004</c:v>
                </c:pt>
                <c:pt idx="10848">
                  <c:v>9.2928700000000006</c:v>
                </c:pt>
                <c:pt idx="10849">
                  <c:v>5.25082</c:v>
                </c:pt>
                <c:pt idx="10850">
                  <c:v>4.1897599999999997</c:v>
                </c:pt>
                <c:pt idx="10851">
                  <c:v>5.9176099999999998</c:v>
                </c:pt>
                <c:pt idx="10852">
                  <c:v>2.1471</c:v>
                </c:pt>
                <c:pt idx="10853">
                  <c:v>3.0002499999999999</c:v>
                </c:pt>
                <c:pt idx="10854">
                  <c:v>3.1873</c:v>
                </c:pt>
                <c:pt idx="10855">
                  <c:v>3.0614599999999998</c:v>
                </c:pt>
                <c:pt idx="10856">
                  <c:v>3.8133599999999999</c:v>
                </c:pt>
                <c:pt idx="10857">
                  <c:v>6.0357700000000003</c:v>
                </c:pt>
                <c:pt idx="10858">
                  <c:v>3.2803</c:v>
                </c:pt>
                <c:pt idx="10859">
                  <c:v>3.7633299999999998</c:v>
                </c:pt>
                <c:pt idx="10860">
                  <c:v>5.0817399999999999</c:v>
                </c:pt>
                <c:pt idx="10861">
                  <c:v>4.0845900000000004</c:v>
                </c:pt>
                <c:pt idx="10862">
                  <c:v>2.9534400000000001</c:v>
                </c:pt>
                <c:pt idx="10863">
                  <c:v>2.5704699999999998</c:v>
                </c:pt>
                <c:pt idx="10864">
                  <c:v>2.9465499999999998</c:v>
                </c:pt>
                <c:pt idx="10865">
                  <c:v>3.1423299999999998</c:v>
                </c:pt>
                <c:pt idx="10866">
                  <c:v>3.9375200000000001</c:v>
                </c:pt>
                <c:pt idx="10867">
                  <c:v>2.9108299999999998</c:v>
                </c:pt>
                <c:pt idx="10868">
                  <c:v>2.2538399999999998</c:v>
                </c:pt>
                <c:pt idx="10869">
                  <c:v>5.2303300000000004</c:v>
                </c:pt>
                <c:pt idx="10870">
                  <c:v>3.9275899999999999</c:v>
                </c:pt>
                <c:pt idx="10871">
                  <c:v>5.2698</c:v>
                </c:pt>
                <c:pt idx="10872">
                  <c:v>4.3107199999999999</c:v>
                </c:pt>
                <c:pt idx="10873">
                  <c:v>3.1638899999999999</c:v>
                </c:pt>
                <c:pt idx="10874">
                  <c:v>4.9080000000000004</c:v>
                </c:pt>
                <c:pt idx="10875">
                  <c:v>5.03592</c:v>
                </c:pt>
                <c:pt idx="10876">
                  <c:v>4.5206999999999997</c:v>
                </c:pt>
                <c:pt idx="10877">
                  <c:v>3.9171999999999998</c:v>
                </c:pt>
                <c:pt idx="10878">
                  <c:v>6.6206899999999997</c:v>
                </c:pt>
                <c:pt idx="10879">
                  <c:v>2.28254</c:v>
                </c:pt>
                <c:pt idx="10880">
                  <c:v>2.5683699999999998</c:v>
                </c:pt>
                <c:pt idx="10881">
                  <c:v>2.73874</c:v>
                </c:pt>
                <c:pt idx="10882">
                  <c:v>2.5683699999999998</c:v>
                </c:pt>
                <c:pt idx="10883">
                  <c:v>5.9601699999999997</c:v>
                </c:pt>
                <c:pt idx="10884">
                  <c:v>6.8135300000000001</c:v>
                </c:pt>
                <c:pt idx="10885">
                  <c:v>4.54237</c:v>
                </c:pt>
                <c:pt idx="10886">
                  <c:v>7.12033</c:v>
                </c:pt>
                <c:pt idx="10887">
                  <c:v>5.6863700000000001</c:v>
                </c:pt>
                <c:pt idx="10888">
                  <c:v>6.6485399999999997</c:v>
                </c:pt>
                <c:pt idx="10889">
                  <c:v>3.2614000000000001</c:v>
                </c:pt>
                <c:pt idx="10890">
                  <c:v>6.9468300000000003</c:v>
                </c:pt>
                <c:pt idx="10891">
                  <c:v>9.7781900000000004</c:v>
                </c:pt>
                <c:pt idx="10892">
                  <c:v>6.22201</c:v>
                </c:pt>
                <c:pt idx="10893">
                  <c:v>3.2488899999999998</c:v>
                </c:pt>
                <c:pt idx="10894">
                  <c:v>6.5792700000000002</c:v>
                </c:pt>
                <c:pt idx="10895">
                  <c:v>7.5387899999999997</c:v>
                </c:pt>
                <c:pt idx="10896">
                  <c:v>5.0113599999999998</c:v>
                </c:pt>
                <c:pt idx="10897">
                  <c:v>4.79793</c:v>
                </c:pt>
                <c:pt idx="10898">
                  <c:v>9.2196499999999997</c:v>
                </c:pt>
                <c:pt idx="10899">
                  <c:v>5.9444400000000002</c:v>
                </c:pt>
                <c:pt idx="10900">
                  <c:v>6.2045199999999996</c:v>
                </c:pt>
                <c:pt idx="10901">
                  <c:v>8.4579299999999993</c:v>
                </c:pt>
                <c:pt idx="10902">
                  <c:v>3.1013500000000001</c:v>
                </c:pt>
                <c:pt idx="10903">
                  <c:v>4.22431</c:v>
                </c:pt>
                <c:pt idx="10904">
                  <c:v>5.9151199999999999</c:v>
                </c:pt>
                <c:pt idx="10905">
                  <c:v>6.62087</c:v>
                </c:pt>
                <c:pt idx="10906">
                  <c:v>4.7112699999999998</c:v>
                </c:pt>
                <c:pt idx="10907">
                  <c:v>8.5474899999999998</c:v>
                </c:pt>
                <c:pt idx="10908">
                  <c:v>4.93011</c:v>
                </c:pt>
                <c:pt idx="10909">
                  <c:v>3.5760999999999998</c:v>
                </c:pt>
                <c:pt idx="10910">
                  <c:v>7.00366</c:v>
                </c:pt>
                <c:pt idx="10911">
                  <c:v>5.1901000000000002</c:v>
                </c:pt>
                <c:pt idx="10912">
                  <c:v>7.3111600000000001</c:v>
                </c:pt>
                <c:pt idx="10913">
                  <c:v>5.3415299999999997</c:v>
                </c:pt>
                <c:pt idx="10914">
                  <c:v>2.2015899999999999</c:v>
                </c:pt>
                <c:pt idx="10915">
                  <c:v>2.9572699999999998</c:v>
                </c:pt>
                <c:pt idx="10916">
                  <c:v>6.8288200000000003</c:v>
                </c:pt>
                <c:pt idx="10917">
                  <c:v>7.6169799999999999</c:v>
                </c:pt>
                <c:pt idx="10918">
                  <c:v>8.7006899999999998</c:v>
                </c:pt>
                <c:pt idx="10919">
                  <c:v>7.2968900000000003</c:v>
                </c:pt>
                <c:pt idx="10920">
                  <c:v>6.7523400000000002</c:v>
                </c:pt>
                <c:pt idx="10921">
                  <c:v>2.8254700000000001</c:v>
                </c:pt>
                <c:pt idx="10922">
                  <c:v>2.5330699999999999</c:v>
                </c:pt>
                <c:pt idx="10923">
                  <c:v>2.9105799999999999</c:v>
                </c:pt>
                <c:pt idx="10924">
                  <c:v>2.6552600000000002</c:v>
                </c:pt>
                <c:pt idx="10925">
                  <c:v>7.1031300000000002</c:v>
                </c:pt>
                <c:pt idx="10926">
                  <c:v>2.6795800000000001</c:v>
                </c:pt>
                <c:pt idx="10927">
                  <c:v>3.3875099999999998</c:v>
                </c:pt>
                <c:pt idx="10928">
                  <c:v>6.6902499999999998</c:v>
                </c:pt>
                <c:pt idx="10929">
                  <c:v>7.8831800000000003</c:v>
                </c:pt>
                <c:pt idx="10930">
                  <c:v>3.7542399999999998</c:v>
                </c:pt>
                <c:pt idx="10931">
                  <c:v>4.3933900000000001</c:v>
                </c:pt>
                <c:pt idx="10932">
                  <c:v>3.9037899999999999</c:v>
                </c:pt>
                <c:pt idx="10933">
                  <c:v>4.7436100000000003</c:v>
                </c:pt>
                <c:pt idx="10934">
                  <c:v>6.0799700000000003</c:v>
                </c:pt>
                <c:pt idx="10935">
                  <c:v>4.4905499999999998</c:v>
                </c:pt>
                <c:pt idx="10936">
                  <c:v>4.7010899999999998</c:v>
                </c:pt>
                <c:pt idx="10937">
                  <c:v>2.37656</c:v>
                </c:pt>
                <c:pt idx="10938">
                  <c:v>5.9841699999999998</c:v>
                </c:pt>
                <c:pt idx="10939">
                  <c:v>3.7098</c:v>
                </c:pt>
                <c:pt idx="10940">
                  <c:v>6.11503</c:v>
                </c:pt>
                <c:pt idx="10941">
                  <c:v>5.8860599999999996</c:v>
                </c:pt>
                <c:pt idx="10942">
                  <c:v>7.5223699999999996</c:v>
                </c:pt>
                <c:pt idx="10943">
                  <c:v>9.1973699999999994</c:v>
                </c:pt>
                <c:pt idx="10944">
                  <c:v>6.1590100000000003</c:v>
                </c:pt>
                <c:pt idx="10945">
                  <c:v>3.4639500000000001</c:v>
                </c:pt>
                <c:pt idx="10946">
                  <c:v>2.81847</c:v>
                </c:pt>
                <c:pt idx="10947">
                  <c:v>6.7676299999999996</c:v>
                </c:pt>
                <c:pt idx="10948">
                  <c:v>3.5687099999999998</c:v>
                </c:pt>
                <c:pt idx="10949">
                  <c:v>3.36571</c:v>
                </c:pt>
                <c:pt idx="10950">
                  <c:v>4.1344599999999998</c:v>
                </c:pt>
                <c:pt idx="10951">
                  <c:v>6.6227099999999997</c:v>
                </c:pt>
                <c:pt idx="10952">
                  <c:v>6.6795900000000001</c:v>
                </c:pt>
                <c:pt idx="10953">
                  <c:v>4.1296400000000002</c:v>
                </c:pt>
                <c:pt idx="10954">
                  <c:v>2.32877</c:v>
                </c:pt>
                <c:pt idx="10955">
                  <c:v>5.9235699999999998</c:v>
                </c:pt>
                <c:pt idx="10956">
                  <c:v>6.5282</c:v>
                </c:pt>
                <c:pt idx="10957">
                  <c:v>7.2137399999999996</c:v>
                </c:pt>
                <c:pt idx="10958">
                  <c:v>5.5892299999999997</c:v>
                </c:pt>
                <c:pt idx="10959">
                  <c:v>3.8346399999999998</c:v>
                </c:pt>
                <c:pt idx="10960">
                  <c:v>4.8293200000000001</c:v>
                </c:pt>
                <c:pt idx="10961">
                  <c:v>4.8577899999999996</c:v>
                </c:pt>
                <c:pt idx="10962">
                  <c:v>6.8814299999999999</c:v>
                </c:pt>
                <c:pt idx="10963">
                  <c:v>3.48569</c:v>
                </c:pt>
                <c:pt idx="10964">
                  <c:v>7.5592199999999998</c:v>
                </c:pt>
                <c:pt idx="10965">
                  <c:v>4.2771999999999997</c:v>
                </c:pt>
                <c:pt idx="10966">
                  <c:v>4.2880000000000003</c:v>
                </c:pt>
                <c:pt idx="10967">
                  <c:v>5.5244400000000002</c:v>
                </c:pt>
                <c:pt idx="10968">
                  <c:v>4.1344599999999998</c:v>
                </c:pt>
                <c:pt idx="10969">
                  <c:v>4.33406</c:v>
                </c:pt>
                <c:pt idx="10970">
                  <c:v>8.4665900000000001</c:v>
                </c:pt>
                <c:pt idx="10971">
                  <c:v>9.7875899999999998</c:v>
                </c:pt>
                <c:pt idx="10972">
                  <c:v>4.2454700000000001</c:v>
                </c:pt>
                <c:pt idx="10973">
                  <c:v>6.4867400000000002</c:v>
                </c:pt>
                <c:pt idx="10974">
                  <c:v>4.8336399999999999</c:v>
                </c:pt>
                <c:pt idx="10975">
                  <c:v>3.9845299999999999</c:v>
                </c:pt>
                <c:pt idx="10976">
                  <c:v>4.4633500000000002</c:v>
                </c:pt>
                <c:pt idx="10977">
                  <c:v>4.2956500000000002</c:v>
                </c:pt>
                <c:pt idx="10978">
                  <c:v>4.0144900000000003</c:v>
                </c:pt>
                <c:pt idx="10979">
                  <c:v>3.5565500000000001</c:v>
                </c:pt>
                <c:pt idx="10980">
                  <c:v>5.3957300000000004</c:v>
                </c:pt>
                <c:pt idx="10981">
                  <c:v>6.6368799999999997</c:v>
                </c:pt>
                <c:pt idx="10982">
                  <c:v>6.1192200000000003</c:v>
                </c:pt>
                <c:pt idx="10983">
                  <c:v>3.5134799999999999</c:v>
                </c:pt>
                <c:pt idx="10984">
                  <c:v>5.3015999999999996</c:v>
                </c:pt>
                <c:pt idx="10985">
                  <c:v>4.8768900000000004</c:v>
                </c:pt>
                <c:pt idx="10986">
                  <c:v>3.35738</c:v>
                </c:pt>
                <c:pt idx="10987">
                  <c:v>6.7482499999999996</c:v>
                </c:pt>
                <c:pt idx="10988">
                  <c:v>6.8608599999999997</c:v>
                </c:pt>
                <c:pt idx="10989">
                  <c:v>7.7952500000000002</c:v>
                </c:pt>
                <c:pt idx="10990">
                  <c:v>5.8810200000000004</c:v>
                </c:pt>
                <c:pt idx="10991">
                  <c:v>3.7580499999999999</c:v>
                </c:pt>
                <c:pt idx="10992">
                  <c:v>4.6885599999999998</c:v>
                </c:pt>
                <c:pt idx="10993">
                  <c:v>10.420540000000001</c:v>
                </c:pt>
                <c:pt idx="10994">
                  <c:v>5.9775</c:v>
                </c:pt>
                <c:pt idx="10995">
                  <c:v>8.5634899999999998</c:v>
                </c:pt>
                <c:pt idx="10996">
                  <c:v>7.2484099999999998</c:v>
                </c:pt>
                <c:pt idx="10997">
                  <c:v>8.4812499999999993</c:v>
                </c:pt>
                <c:pt idx="10998">
                  <c:v>3.5666500000000001</c:v>
                </c:pt>
                <c:pt idx="10999">
                  <c:v>2.3615200000000001</c:v>
                </c:pt>
                <c:pt idx="11000">
                  <c:v>7.3646000000000003</c:v>
                </c:pt>
                <c:pt idx="11001">
                  <c:v>2.0083799999999998</c:v>
                </c:pt>
                <c:pt idx="11002">
                  <c:v>8.2367899999999992</c:v>
                </c:pt>
                <c:pt idx="11003">
                  <c:v>6.2817800000000004</c:v>
                </c:pt>
                <c:pt idx="11004">
                  <c:v>6.6658099999999996</c:v>
                </c:pt>
                <c:pt idx="11005">
                  <c:v>6.0985899999999997</c:v>
                </c:pt>
                <c:pt idx="11006">
                  <c:v>5.4807100000000002</c:v>
                </c:pt>
                <c:pt idx="11007">
                  <c:v>8.2601300000000002</c:v>
                </c:pt>
                <c:pt idx="11008">
                  <c:v>4.56473</c:v>
                </c:pt>
                <c:pt idx="11009">
                  <c:v>6.5571200000000003</c:v>
                </c:pt>
                <c:pt idx="11010">
                  <c:v>4.2097300000000004</c:v>
                </c:pt>
                <c:pt idx="11011">
                  <c:v>8.9957499999999992</c:v>
                </c:pt>
                <c:pt idx="11012">
                  <c:v>5.08596</c:v>
                </c:pt>
                <c:pt idx="11013">
                  <c:v>8.2719299999999993</c:v>
                </c:pt>
                <c:pt idx="11014">
                  <c:v>2.9108299999999998</c:v>
                </c:pt>
                <c:pt idx="11015">
                  <c:v>6.6578200000000001</c:v>
                </c:pt>
                <c:pt idx="11016">
                  <c:v>8.6625999999999994</c:v>
                </c:pt>
                <c:pt idx="11017">
                  <c:v>7.3188700000000004</c:v>
                </c:pt>
                <c:pt idx="11018">
                  <c:v>6.3845099999999997</c:v>
                </c:pt>
                <c:pt idx="11019">
                  <c:v>3.6779999999999999</c:v>
                </c:pt>
                <c:pt idx="11020">
                  <c:v>8.5674899999999994</c:v>
                </c:pt>
                <c:pt idx="11021">
                  <c:v>7.1950799999999999</c:v>
                </c:pt>
                <c:pt idx="11022">
                  <c:v>5.2099799999999998</c:v>
                </c:pt>
                <c:pt idx="11023">
                  <c:v>6.8177000000000003</c:v>
                </c:pt>
                <c:pt idx="11024">
                  <c:v>6.9659000000000004</c:v>
                </c:pt>
                <c:pt idx="11025">
                  <c:v>6.6187399999999998</c:v>
                </c:pt>
                <c:pt idx="11026">
                  <c:v>4.7973499999999998</c:v>
                </c:pt>
                <c:pt idx="11027">
                  <c:v>5.3360599999999998</c:v>
                </c:pt>
                <c:pt idx="11028">
                  <c:v>4.1945499999999996</c:v>
                </c:pt>
                <c:pt idx="11029">
                  <c:v>9.1886399999999995</c:v>
                </c:pt>
                <c:pt idx="11030">
                  <c:v>5.2994700000000003</c:v>
                </c:pt>
                <c:pt idx="11031">
                  <c:v>4.31806</c:v>
                </c:pt>
                <c:pt idx="11032">
                  <c:v>7.9676200000000001</c:v>
                </c:pt>
                <c:pt idx="11033">
                  <c:v>6.0608899999999997</c:v>
                </c:pt>
                <c:pt idx="11034">
                  <c:v>5.3058399999999999</c:v>
                </c:pt>
                <c:pt idx="11035">
                  <c:v>3.84768</c:v>
                </c:pt>
                <c:pt idx="11036">
                  <c:v>5.2732099999999997</c:v>
                </c:pt>
                <c:pt idx="11037">
                  <c:v>4.21957</c:v>
                </c:pt>
                <c:pt idx="11038">
                  <c:v>8.05321</c:v>
                </c:pt>
                <c:pt idx="11039">
                  <c:v>7.1117499999999998</c:v>
                </c:pt>
                <c:pt idx="11040">
                  <c:v>7.51</c:v>
                </c:pt>
                <c:pt idx="11041">
                  <c:v>4.4740000000000002</c:v>
                </c:pt>
                <c:pt idx="11042">
                  <c:v>4.9472699999999996</c:v>
                </c:pt>
                <c:pt idx="11043">
                  <c:v>5.3722500000000002</c:v>
                </c:pt>
                <c:pt idx="11044">
                  <c:v>6.7407300000000001</c:v>
                </c:pt>
                <c:pt idx="11045">
                  <c:v>6.7615699999999999</c:v>
                </c:pt>
                <c:pt idx="11046">
                  <c:v>6.4442000000000004</c:v>
                </c:pt>
                <c:pt idx="11047">
                  <c:v>7.5616500000000002</c:v>
                </c:pt>
                <c:pt idx="11048">
                  <c:v>9.0311900000000005</c:v>
                </c:pt>
                <c:pt idx="11049">
                  <c:v>9.3833000000000002</c:v>
                </c:pt>
                <c:pt idx="11050">
                  <c:v>8.4088600000000007</c:v>
                </c:pt>
                <c:pt idx="11051">
                  <c:v>6.3005399999999998</c:v>
                </c:pt>
                <c:pt idx="11052">
                  <c:v>6.3591100000000003</c:v>
                </c:pt>
                <c:pt idx="11053">
                  <c:v>10.095549999999999</c:v>
                </c:pt>
                <c:pt idx="11054">
                  <c:v>4.5002000000000004</c:v>
                </c:pt>
                <c:pt idx="11055">
                  <c:v>5.3380599999999996</c:v>
                </c:pt>
                <c:pt idx="11056">
                  <c:v>11.38538</c:v>
                </c:pt>
                <c:pt idx="11057">
                  <c:v>7.1138899999999996</c:v>
                </c:pt>
                <c:pt idx="11058">
                  <c:v>4.77956</c:v>
                </c:pt>
                <c:pt idx="11059">
                  <c:v>4.5871599999999999</c:v>
                </c:pt>
                <c:pt idx="11060">
                  <c:v>7.93032</c:v>
                </c:pt>
                <c:pt idx="11061">
                  <c:v>4.1754800000000003</c:v>
                </c:pt>
                <c:pt idx="11062">
                  <c:v>3.8557999999999999</c:v>
                </c:pt>
                <c:pt idx="11063">
                  <c:v>3.9332699999999998</c:v>
                </c:pt>
                <c:pt idx="11064">
                  <c:v>3.0802399999999999</c:v>
                </c:pt>
                <c:pt idx="11065">
                  <c:v>5.3268300000000002</c:v>
                </c:pt>
                <c:pt idx="11066">
                  <c:v>6.0056900000000004</c:v>
                </c:pt>
                <c:pt idx="11067">
                  <c:v>3.9528500000000002</c:v>
                </c:pt>
                <c:pt idx="11068">
                  <c:v>7.8752300000000002</c:v>
                </c:pt>
                <c:pt idx="11069">
                  <c:v>7.4295799999999996</c:v>
                </c:pt>
                <c:pt idx="11070">
                  <c:v>4.6867799999999997</c:v>
                </c:pt>
                <c:pt idx="11071">
                  <c:v>4.1144499999999997</c:v>
                </c:pt>
                <c:pt idx="11072">
                  <c:v>9.8507400000000001</c:v>
                </c:pt>
                <c:pt idx="11073">
                  <c:v>4.2415599999999998</c:v>
                </c:pt>
                <c:pt idx="11074">
                  <c:v>3.5307499999999998</c:v>
                </c:pt>
                <c:pt idx="11075">
                  <c:v>5.8949100000000003</c:v>
                </c:pt>
                <c:pt idx="11076">
                  <c:v>9.1269100000000005</c:v>
                </c:pt>
                <c:pt idx="11077">
                  <c:v>3.7251300000000001</c:v>
                </c:pt>
                <c:pt idx="11078">
                  <c:v>5.2707899999999999</c:v>
                </c:pt>
                <c:pt idx="11079">
                  <c:v>7.0458600000000002</c:v>
                </c:pt>
                <c:pt idx="11080">
                  <c:v>5.2189699999999997</c:v>
                </c:pt>
                <c:pt idx="11081">
                  <c:v>5.6196900000000003</c:v>
                </c:pt>
                <c:pt idx="11082">
                  <c:v>3.1920000000000002</c:v>
                </c:pt>
                <c:pt idx="11083">
                  <c:v>5.3287100000000001</c:v>
                </c:pt>
                <c:pt idx="11084">
                  <c:v>4.7794499999999998</c:v>
                </c:pt>
                <c:pt idx="11085">
                  <c:v>9.2106700000000004</c:v>
                </c:pt>
                <c:pt idx="11086">
                  <c:v>4.0198200000000002</c:v>
                </c:pt>
                <c:pt idx="11087">
                  <c:v>2.3029799999999998</c:v>
                </c:pt>
                <c:pt idx="11088">
                  <c:v>2.2959299999999998</c:v>
                </c:pt>
                <c:pt idx="11089">
                  <c:v>3.2088399999999999</c:v>
                </c:pt>
                <c:pt idx="11090">
                  <c:v>2.5912099999999998</c:v>
                </c:pt>
                <c:pt idx="11091">
                  <c:v>2.6818499999999998</c:v>
                </c:pt>
                <c:pt idx="11092">
                  <c:v>6.31067</c:v>
                </c:pt>
                <c:pt idx="11093">
                  <c:v>7.2018800000000001</c:v>
                </c:pt>
                <c:pt idx="11094">
                  <c:v>9.0122099999999996</c:v>
                </c:pt>
                <c:pt idx="11095">
                  <c:v>9.0467700000000004</c:v>
                </c:pt>
                <c:pt idx="11096">
                  <c:v>2.48455</c:v>
                </c:pt>
                <c:pt idx="11097">
                  <c:v>9.7690300000000008</c:v>
                </c:pt>
                <c:pt idx="11098">
                  <c:v>7.0224000000000002</c:v>
                </c:pt>
                <c:pt idx="11099">
                  <c:v>7.45</c:v>
                </c:pt>
                <c:pt idx="11100">
                  <c:v>8.3428500000000003</c:v>
                </c:pt>
                <c:pt idx="11101">
                  <c:v>6.4849100000000002</c:v>
                </c:pt>
                <c:pt idx="11102">
                  <c:v>2.7793800000000002</c:v>
                </c:pt>
                <c:pt idx="11103">
                  <c:v>2.0828500000000001</c:v>
                </c:pt>
                <c:pt idx="11104">
                  <c:v>7.6415699999999998</c:v>
                </c:pt>
                <c:pt idx="11105">
                  <c:v>7.4170299999999996</c:v>
                </c:pt>
                <c:pt idx="11106">
                  <c:v>8.2252200000000002</c:v>
                </c:pt>
                <c:pt idx="11107">
                  <c:v>7.7686200000000003</c:v>
                </c:pt>
                <c:pt idx="11108">
                  <c:v>4.5059199999999997</c:v>
                </c:pt>
                <c:pt idx="11109">
                  <c:v>5.4394600000000004</c:v>
                </c:pt>
                <c:pt idx="11110">
                  <c:v>4.5572600000000003</c:v>
                </c:pt>
                <c:pt idx="11111">
                  <c:v>3.0756100000000002</c:v>
                </c:pt>
                <c:pt idx="11112">
                  <c:v>6.5626800000000003</c:v>
                </c:pt>
                <c:pt idx="11113">
                  <c:v>3.4846300000000001</c:v>
                </c:pt>
                <c:pt idx="11114">
                  <c:v>3.4368699999999999</c:v>
                </c:pt>
                <c:pt idx="11115">
                  <c:v>6.1982299999999997</c:v>
                </c:pt>
                <c:pt idx="11116">
                  <c:v>4.7954800000000004</c:v>
                </c:pt>
                <c:pt idx="11117">
                  <c:v>4.8222800000000001</c:v>
                </c:pt>
                <c:pt idx="11118">
                  <c:v>4.0607100000000003</c:v>
                </c:pt>
                <c:pt idx="11119">
                  <c:v>3.8363999999999998</c:v>
                </c:pt>
                <c:pt idx="11120">
                  <c:v>5.54603</c:v>
                </c:pt>
                <c:pt idx="11121">
                  <c:v>5.4523900000000003</c:v>
                </c:pt>
                <c:pt idx="11122">
                  <c:v>2.9845700000000002</c:v>
                </c:pt>
                <c:pt idx="11123">
                  <c:v>4.5090199999999996</c:v>
                </c:pt>
                <c:pt idx="11124">
                  <c:v>7.6155600000000003</c:v>
                </c:pt>
                <c:pt idx="11125">
                  <c:v>5.6266699999999998</c:v>
                </c:pt>
                <c:pt idx="11126">
                  <c:v>5.8714199999999996</c:v>
                </c:pt>
                <c:pt idx="11127">
                  <c:v>9.3158899999999996</c:v>
                </c:pt>
                <c:pt idx="11128">
                  <c:v>7.87249</c:v>
                </c:pt>
                <c:pt idx="11129">
                  <c:v>7.5436300000000003</c:v>
                </c:pt>
                <c:pt idx="11130">
                  <c:v>5.28369</c:v>
                </c:pt>
                <c:pt idx="11131">
                  <c:v>3.2523300000000002</c:v>
                </c:pt>
                <c:pt idx="11132">
                  <c:v>4.6391</c:v>
                </c:pt>
                <c:pt idx="11133">
                  <c:v>6.8241800000000001</c:v>
                </c:pt>
                <c:pt idx="11134">
                  <c:v>4.01898</c:v>
                </c:pt>
                <c:pt idx="11135">
                  <c:v>4.7522599999999997</c:v>
                </c:pt>
                <c:pt idx="11136">
                  <c:v>5.0798800000000002</c:v>
                </c:pt>
                <c:pt idx="11137">
                  <c:v>5.1381600000000001</c:v>
                </c:pt>
                <c:pt idx="11138">
                  <c:v>4.5771199999999999</c:v>
                </c:pt>
                <c:pt idx="11139">
                  <c:v>10.125999999999999</c:v>
                </c:pt>
                <c:pt idx="11140">
                  <c:v>4.2983099999999999</c:v>
                </c:pt>
                <c:pt idx="11141">
                  <c:v>7.6116400000000004</c:v>
                </c:pt>
                <c:pt idx="11142">
                  <c:v>4.2535600000000002</c:v>
                </c:pt>
                <c:pt idx="11143">
                  <c:v>5.0743900000000002</c:v>
                </c:pt>
                <c:pt idx="11144">
                  <c:v>4.1890299999999998</c:v>
                </c:pt>
                <c:pt idx="11145">
                  <c:v>5.6660300000000001</c:v>
                </c:pt>
                <c:pt idx="11146">
                  <c:v>6.0586200000000003</c:v>
                </c:pt>
                <c:pt idx="11147">
                  <c:v>6.3778100000000002</c:v>
                </c:pt>
                <c:pt idx="11148">
                  <c:v>5.0970500000000003</c:v>
                </c:pt>
                <c:pt idx="11149">
                  <c:v>6.1870700000000003</c:v>
                </c:pt>
                <c:pt idx="11150">
                  <c:v>6.5986700000000003</c:v>
                </c:pt>
                <c:pt idx="11151">
                  <c:v>5.2904499999999999</c:v>
                </c:pt>
                <c:pt idx="11152">
                  <c:v>6.7019700000000002</c:v>
                </c:pt>
                <c:pt idx="11153">
                  <c:v>8.2651000000000003</c:v>
                </c:pt>
                <c:pt idx="11154">
                  <c:v>2.7548300000000001</c:v>
                </c:pt>
                <c:pt idx="11155">
                  <c:v>8.3583700000000007</c:v>
                </c:pt>
                <c:pt idx="11156">
                  <c:v>7.3672000000000004</c:v>
                </c:pt>
                <c:pt idx="11157">
                  <c:v>5.9558200000000001</c:v>
                </c:pt>
                <c:pt idx="11158">
                  <c:v>6.1059799999999997</c:v>
                </c:pt>
                <c:pt idx="11159">
                  <c:v>6.4209800000000001</c:v>
                </c:pt>
                <c:pt idx="11160">
                  <c:v>6.5534499999999998</c:v>
                </c:pt>
                <c:pt idx="11161">
                  <c:v>4.6887800000000004</c:v>
                </c:pt>
                <c:pt idx="11162">
                  <c:v>6.4896000000000003</c:v>
                </c:pt>
                <c:pt idx="11163">
                  <c:v>5.85168</c:v>
                </c:pt>
                <c:pt idx="11164">
                  <c:v>7.7961900000000002</c:v>
                </c:pt>
                <c:pt idx="11165">
                  <c:v>5.9468300000000003</c:v>
                </c:pt>
                <c:pt idx="11166">
                  <c:v>6.55837</c:v>
                </c:pt>
                <c:pt idx="11167">
                  <c:v>4.2180799999999996</c:v>
                </c:pt>
                <c:pt idx="11168">
                  <c:v>5.5101100000000001</c:v>
                </c:pt>
                <c:pt idx="11169">
                  <c:v>6.4094499999999996</c:v>
                </c:pt>
                <c:pt idx="11170">
                  <c:v>5.5036300000000002</c:v>
                </c:pt>
                <c:pt idx="11171">
                  <c:v>9.9171800000000001</c:v>
                </c:pt>
                <c:pt idx="11172">
                  <c:v>7.4307100000000004</c:v>
                </c:pt>
                <c:pt idx="11173">
                  <c:v>6.7038200000000003</c:v>
                </c:pt>
                <c:pt idx="11174">
                  <c:v>3.1305700000000001</c:v>
                </c:pt>
                <c:pt idx="11175">
                  <c:v>4.0099299999999998</c:v>
                </c:pt>
                <c:pt idx="11176">
                  <c:v>5.2574100000000001</c:v>
                </c:pt>
                <c:pt idx="11177">
                  <c:v>6.19902</c:v>
                </c:pt>
                <c:pt idx="11178">
                  <c:v>6.8973899999999997</c:v>
                </c:pt>
                <c:pt idx="11179">
                  <c:v>9.2318899999999999</c:v>
                </c:pt>
                <c:pt idx="11180">
                  <c:v>5.8299200000000004</c:v>
                </c:pt>
                <c:pt idx="11181">
                  <c:v>5.2537799999999999</c:v>
                </c:pt>
                <c:pt idx="11182">
                  <c:v>7.6119199999999996</c:v>
                </c:pt>
                <c:pt idx="11183">
                  <c:v>4.4162600000000003</c:v>
                </c:pt>
                <c:pt idx="11184">
                  <c:v>2.77536</c:v>
                </c:pt>
                <c:pt idx="11185">
                  <c:v>5.7549900000000003</c:v>
                </c:pt>
                <c:pt idx="11186">
                  <c:v>6.1715600000000004</c:v>
                </c:pt>
                <c:pt idx="11187">
                  <c:v>6.6481199999999996</c:v>
                </c:pt>
                <c:pt idx="11188">
                  <c:v>3.3984000000000001</c:v>
                </c:pt>
                <c:pt idx="11189">
                  <c:v>7.1195899999999996</c:v>
                </c:pt>
                <c:pt idx="11190">
                  <c:v>2.5753699999999999</c:v>
                </c:pt>
                <c:pt idx="11191">
                  <c:v>7.2852800000000002</c:v>
                </c:pt>
                <c:pt idx="11192">
                  <c:v>6.6189900000000002</c:v>
                </c:pt>
                <c:pt idx="11193">
                  <c:v>3.30863</c:v>
                </c:pt>
                <c:pt idx="11194">
                  <c:v>3.3523200000000002</c:v>
                </c:pt>
                <c:pt idx="11195">
                  <c:v>6.5788099999999998</c:v>
                </c:pt>
                <c:pt idx="11196">
                  <c:v>7.5552599999999996</c:v>
                </c:pt>
                <c:pt idx="11197">
                  <c:v>1.8318399999999999</c:v>
                </c:pt>
                <c:pt idx="11198">
                  <c:v>2.1149499999999999</c:v>
                </c:pt>
                <c:pt idx="11199">
                  <c:v>2.6526000000000001</c:v>
                </c:pt>
                <c:pt idx="11200">
                  <c:v>3.29189</c:v>
                </c:pt>
                <c:pt idx="11201">
                  <c:v>3.1751</c:v>
                </c:pt>
                <c:pt idx="11202">
                  <c:v>4.9654100000000003</c:v>
                </c:pt>
                <c:pt idx="11203">
                  <c:v>4.8389600000000002</c:v>
                </c:pt>
                <c:pt idx="11204">
                  <c:v>3.0250300000000001</c:v>
                </c:pt>
                <c:pt idx="11205">
                  <c:v>4.0270299999999999</c:v>
                </c:pt>
                <c:pt idx="11206">
                  <c:v>3.2040999999999999</c:v>
                </c:pt>
                <c:pt idx="11207">
                  <c:v>5.9966799999999996</c:v>
                </c:pt>
                <c:pt idx="11208">
                  <c:v>8.3687400000000007</c:v>
                </c:pt>
                <c:pt idx="11209">
                  <c:v>2.4928599999999999</c:v>
                </c:pt>
                <c:pt idx="11210">
                  <c:v>5.3605700000000001</c:v>
                </c:pt>
                <c:pt idx="11211">
                  <c:v>7.2837500000000004</c:v>
                </c:pt>
                <c:pt idx="11212">
                  <c:v>4.1349200000000002</c:v>
                </c:pt>
                <c:pt idx="11213">
                  <c:v>7.73773</c:v>
                </c:pt>
                <c:pt idx="11214">
                  <c:v>3.0862799999999999</c:v>
                </c:pt>
                <c:pt idx="11215">
                  <c:v>3.6344699999999999</c:v>
                </c:pt>
                <c:pt idx="11216">
                  <c:v>6.2929399999999998</c:v>
                </c:pt>
                <c:pt idx="11217">
                  <c:v>5.75631</c:v>
                </c:pt>
                <c:pt idx="11218">
                  <c:v>4.09267</c:v>
                </c:pt>
                <c:pt idx="11219">
                  <c:v>7.4098600000000001</c:v>
                </c:pt>
                <c:pt idx="11220">
                  <c:v>3.6620599999999999</c:v>
                </c:pt>
                <c:pt idx="11221">
                  <c:v>5.1827500000000004</c:v>
                </c:pt>
                <c:pt idx="11222">
                  <c:v>4.5659299999999998</c:v>
                </c:pt>
                <c:pt idx="11223">
                  <c:v>4.0511299999999997</c:v>
                </c:pt>
                <c:pt idx="11224">
                  <c:v>4.5999299999999996</c:v>
                </c:pt>
                <c:pt idx="11225">
                  <c:v>3.6157499999999998</c:v>
                </c:pt>
                <c:pt idx="11226">
                  <c:v>6.0034999999999998</c:v>
                </c:pt>
                <c:pt idx="11227">
                  <c:v>6.21007</c:v>
                </c:pt>
                <c:pt idx="11228">
                  <c:v>9.8452099999999998</c:v>
                </c:pt>
                <c:pt idx="11229">
                  <c:v>4.2527100000000004</c:v>
                </c:pt>
                <c:pt idx="11230">
                  <c:v>7.6444799999999997</c:v>
                </c:pt>
                <c:pt idx="11231">
                  <c:v>7.6737099999999998</c:v>
                </c:pt>
                <c:pt idx="11232">
                  <c:v>6.0942400000000001</c:v>
                </c:pt>
                <c:pt idx="11233">
                  <c:v>7.1137199999999998</c:v>
                </c:pt>
                <c:pt idx="11234">
                  <c:v>5.8525499999999999</c:v>
                </c:pt>
                <c:pt idx="11235">
                  <c:v>5.4626700000000001</c:v>
                </c:pt>
                <c:pt idx="11236">
                  <c:v>3.3016800000000002</c:v>
                </c:pt>
                <c:pt idx="11237">
                  <c:v>5.4494999999999996</c:v>
                </c:pt>
                <c:pt idx="11238">
                  <c:v>5.7141000000000002</c:v>
                </c:pt>
                <c:pt idx="11239">
                  <c:v>4.9511099999999999</c:v>
                </c:pt>
                <c:pt idx="11240">
                  <c:v>8.1950000000000003</c:v>
                </c:pt>
                <c:pt idx="11241">
                  <c:v>6.4133300000000002</c:v>
                </c:pt>
                <c:pt idx="11242">
                  <c:v>6.1962599999999997</c:v>
                </c:pt>
                <c:pt idx="11243">
                  <c:v>4.1763199999999996</c:v>
                </c:pt>
                <c:pt idx="11244">
                  <c:v>4.6159100000000004</c:v>
                </c:pt>
                <c:pt idx="11245">
                  <c:v>6.78498</c:v>
                </c:pt>
                <c:pt idx="11246">
                  <c:v>5.1379400000000004</c:v>
                </c:pt>
                <c:pt idx="11247">
                  <c:v>6.9252700000000003</c:v>
                </c:pt>
                <c:pt idx="11248">
                  <c:v>3.9435500000000001</c:v>
                </c:pt>
                <c:pt idx="11249">
                  <c:v>5.2562600000000002</c:v>
                </c:pt>
                <c:pt idx="11250">
                  <c:v>5.9790000000000001</c:v>
                </c:pt>
                <c:pt idx="11251">
                  <c:v>5.6723699999999999</c:v>
                </c:pt>
                <c:pt idx="11252">
                  <c:v>6.3000699999999998</c:v>
                </c:pt>
                <c:pt idx="11253">
                  <c:v>6.1460299999999997</c:v>
                </c:pt>
                <c:pt idx="11254">
                  <c:v>6.2551800000000002</c:v>
                </c:pt>
                <c:pt idx="11255">
                  <c:v>2.5995400000000002</c:v>
                </c:pt>
                <c:pt idx="11256">
                  <c:v>6.5072099999999997</c:v>
                </c:pt>
                <c:pt idx="11257">
                  <c:v>6.5072099999999997</c:v>
                </c:pt>
                <c:pt idx="11258">
                  <c:v>6.5072099999999997</c:v>
                </c:pt>
                <c:pt idx="11259">
                  <c:v>6.7070999999999996</c:v>
                </c:pt>
                <c:pt idx="11260">
                  <c:v>6.9372600000000002</c:v>
                </c:pt>
                <c:pt idx="11261">
                  <c:v>4.7906000000000004</c:v>
                </c:pt>
                <c:pt idx="11262">
                  <c:v>6.5188499999999996</c:v>
                </c:pt>
                <c:pt idx="11263">
                  <c:v>3.2904399999999998</c:v>
                </c:pt>
                <c:pt idx="11264">
                  <c:v>9.6904400000000006</c:v>
                </c:pt>
                <c:pt idx="11265">
                  <c:v>4.0661500000000004</c:v>
                </c:pt>
                <c:pt idx="11266">
                  <c:v>7.5564</c:v>
                </c:pt>
                <c:pt idx="11267">
                  <c:v>8.8693299999999997</c:v>
                </c:pt>
                <c:pt idx="11268">
                  <c:v>4.5613099999999998</c:v>
                </c:pt>
                <c:pt idx="11269">
                  <c:v>3.6770800000000001</c:v>
                </c:pt>
                <c:pt idx="11270">
                  <c:v>6.8153899999999998</c:v>
                </c:pt>
                <c:pt idx="11271">
                  <c:v>4.78322</c:v>
                </c:pt>
                <c:pt idx="11272">
                  <c:v>8.9882500000000007</c:v>
                </c:pt>
                <c:pt idx="11273">
                  <c:v>4.4396199999999997</c:v>
                </c:pt>
                <c:pt idx="11274">
                  <c:v>3.24661</c:v>
                </c:pt>
                <c:pt idx="11275">
                  <c:v>5.1076899999999998</c:v>
                </c:pt>
                <c:pt idx="11276">
                  <c:v>4.8089399999999998</c:v>
                </c:pt>
                <c:pt idx="11277">
                  <c:v>4.9988999999999999</c:v>
                </c:pt>
                <c:pt idx="11278">
                  <c:v>3.71048</c:v>
                </c:pt>
                <c:pt idx="11279">
                  <c:v>6.7095599999999997</c:v>
                </c:pt>
                <c:pt idx="11280">
                  <c:v>5.8253700000000004</c:v>
                </c:pt>
                <c:pt idx="11281">
                  <c:v>7.0915400000000002</c:v>
                </c:pt>
                <c:pt idx="11282">
                  <c:v>5.1463400000000004</c:v>
                </c:pt>
                <c:pt idx="11283">
                  <c:v>4.8440099999999999</c:v>
                </c:pt>
                <c:pt idx="11284">
                  <c:v>5.8182299999999998</c:v>
                </c:pt>
                <c:pt idx="11285">
                  <c:v>6.2059300000000004</c:v>
                </c:pt>
                <c:pt idx="11286">
                  <c:v>6.6061399999999999</c:v>
                </c:pt>
                <c:pt idx="11287">
                  <c:v>4.71767</c:v>
                </c:pt>
                <c:pt idx="11288">
                  <c:v>5.1610500000000004</c:v>
                </c:pt>
                <c:pt idx="11289">
                  <c:v>2.39941</c:v>
                </c:pt>
                <c:pt idx="11290">
                  <c:v>5.7880099999999999</c:v>
                </c:pt>
                <c:pt idx="11291">
                  <c:v>3.2590499999999998</c:v>
                </c:pt>
                <c:pt idx="11292">
                  <c:v>5.8996300000000002</c:v>
                </c:pt>
                <c:pt idx="11293">
                  <c:v>5.1019600000000001</c:v>
                </c:pt>
                <c:pt idx="11294">
                  <c:v>5.7819900000000004</c:v>
                </c:pt>
                <c:pt idx="11295">
                  <c:v>3.3597999999999999</c:v>
                </c:pt>
                <c:pt idx="11296">
                  <c:v>6.4513100000000003</c:v>
                </c:pt>
                <c:pt idx="11297">
                  <c:v>5.10283</c:v>
                </c:pt>
                <c:pt idx="11298">
                  <c:v>9.4191599999999998</c:v>
                </c:pt>
                <c:pt idx="11299">
                  <c:v>2.8791600000000002</c:v>
                </c:pt>
                <c:pt idx="11300">
                  <c:v>4.0746500000000001</c:v>
                </c:pt>
                <c:pt idx="11301">
                  <c:v>4.1827399999999999</c:v>
                </c:pt>
                <c:pt idx="11302">
                  <c:v>3.7181899999999999</c:v>
                </c:pt>
                <c:pt idx="11303">
                  <c:v>3.8272400000000002</c:v>
                </c:pt>
                <c:pt idx="11304">
                  <c:v>7.4264000000000001</c:v>
                </c:pt>
                <c:pt idx="11305">
                  <c:v>3.00922</c:v>
                </c:pt>
                <c:pt idx="11306">
                  <c:v>6.6501099999999997</c:v>
                </c:pt>
                <c:pt idx="11307">
                  <c:v>5.2560900000000004</c:v>
                </c:pt>
                <c:pt idx="11308">
                  <c:v>3.5373000000000001</c:v>
                </c:pt>
                <c:pt idx="11309">
                  <c:v>7.0799599999999998</c:v>
                </c:pt>
                <c:pt idx="11310">
                  <c:v>6.9296300000000004</c:v>
                </c:pt>
                <c:pt idx="11311">
                  <c:v>2.6411099999999998</c:v>
                </c:pt>
                <c:pt idx="11312">
                  <c:v>2.5116499999999999</c:v>
                </c:pt>
                <c:pt idx="11313">
                  <c:v>6.6089399999999996</c:v>
                </c:pt>
                <c:pt idx="11314">
                  <c:v>7.7587900000000003</c:v>
                </c:pt>
                <c:pt idx="11315">
                  <c:v>2.7002600000000001</c:v>
                </c:pt>
                <c:pt idx="11316">
                  <c:v>3.2653599999999998</c:v>
                </c:pt>
                <c:pt idx="11317">
                  <c:v>8.0391399999999997</c:v>
                </c:pt>
                <c:pt idx="11318">
                  <c:v>4.4539200000000001</c:v>
                </c:pt>
                <c:pt idx="11319">
                  <c:v>8.5612999999999992</c:v>
                </c:pt>
                <c:pt idx="11320">
                  <c:v>6.8578999999999999</c:v>
                </c:pt>
                <c:pt idx="11321">
                  <c:v>3.98</c:v>
                </c:pt>
                <c:pt idx="11322">
                  <c:v>2.9679700000000002</c:v>
                </c:pt>
                <c:pt idx="11323">
                  <c:v>3.2517100000000001</c:v>
                </c:pt>
                <c:pt idx="11324">
                  <c:v>6.7932300000000003</c:v>
                </c:pt>
                <c:pt idx="11325">
                  <c:v>5.5453000000000001</c:v>
                </c:pt>
                <c:pt idx="11326">
                  <c:v>3.1939700000000002</c:v>
                </c:pt>
                <c:pt idx="11327">
                  <c:v>8.1125799999999995</c:v>
                </c:pt>
                <c:pt idx="11328">
                  <c:v>9.2482699999999998</c:v>
                </c:pt>
                <c:pt idx="11329">
                  <c:v>4.3462899999999998</c:v>
                </c:pt>
                <c:pt idx="11330">
                  <c:v>10.774749999999999</c:v>
                </c:pt>
                <c:pt idx="11331">
                  <c:v>7.4184299999999999</c:v>
                </c:pt>
                <c:pt idx="11332">
                  <c:v>2.8127599999999999</c:v>
                </c:pt>
                <c:pt idx="11333">
                  <c:v>6.5677599999999998</c:v>
                </c:pt>
                <c:pt idx="11334">
                  <c:v>6.9843099999999998</c:v>
                </c:pt>
                <c:pt idx="11335">
                  <c:v>4.3799400000000004</c:v>
                </c:pt>
                <c:pt idx="11336">
                  <c:v>5.1081000000000003</c:v>
                </c:pt>
                <c:pt idx="11337">
                  <c:v>4.4666899999999998</c:v>
                </c:pt>
                <c:pt idx="11338">
                  <c:v>3.1118100000000002</c:v>
                </c:pt>
                <c:pt idx="11339">
                  <c:v>2.8606400000000001</c:v>
                </c:pt>
                <c:pt idx="11340">
                  <c:v>5.0178599999999998</c:v>
                </c:pt>
                <c:pt idx="11341">
                  <c:v>5.1859799999999998</c:v>
                </c:pt>
                <c:pt idx="11342">
                  <c:v>9.9694299999999991</c:v>
                </c:pt>
                <c:pt idx="11343">
                  <c:v>2.2360600000000002</c:v>
                </c:pt>
                <c:pt idx="11344">
                  <c:v>3.05524</c:v>
                </c:pt>
                <c:pt idx="11345">
                  <c:v>4.0029300000000001</c:v>
                </c:pt>
                <c:pt idx="11346">
                  <c:v>5.6388199999999999</c:v>
                </c:pt>
                <c:pt idx="11347">
                  <c:v>6.41059</c:v>
                </c:pt>
                <c:pt idx="11348">
                  <c:v>4.8034600000000003</c:v>
                </c:pt>
                <c:pt idx="11349">
                  <c:v>3.3042099999999999</c:v>
                </c:pt>
                <c:pt idx="11350">
                  <c:v>3.4411999999999998</c:v>
                </c:pt>
                <c:pt idx="11351">
                  <c:v>6.3639799999999997</c:v>
                </c:pt>
                <c:pt idx="11352">
                  <c:v>4.6282100000000002</c:v>
                </c:pt>
                <c:pt idx="11353">
                  <c:v>4.7364199999999999</c:v>
                </c:pt>
                <c:pt idx="11354">
                  <c:v>6.8761700000000001</c:v>
                </c:pt>
                <c:pt idx="11355">
                  <c:v>6.8163799999999997</c:v>
                </c:pt>
                <c:pt idx="11356">
                  <c:v>8.6370000000000005</c:v>
                </c:pt>
                <c:pt idx="11357">
                  <c:v>3.18052</c:v>
                </c:pt>
                <c:pt idx="11358">
                  <c:v>2.0766300000000002</c:v>
                </c:pt>
                <c:pt idx="11359">
                  <c:v>4.8561300000000003</c:v>
                </c:pt>
                <c:pt idx="11360">
                  <c:v>5.6537100000000002</c:v>
                </c:pt>
                <c:pt idx="11361">
                  <c:v>7.8472499999999998</c:v>
                </c:pt>
                <c:pt idx="11362">
                  <c:v>5.1822499999999998</c:v>
                </c:pt>
                <c:pt idx="11363">
                  <c:v>4.6272700000000002</c:v>
                </c:pt>
                <c:pt idx="11364">
                  <c:v>4.2900400000000003</c:v>
                </c:pt>
                <c:pt idx="11365">
                  <c:v>4.2856100000000001</c:v>
                </c:pt>
                <c:pt idx="11366">
                  <c:v>3.5577000000000001</c:v>
                </c:pt>
                <c:pt idx="11367">
                  <c:v>5.48698</c:v>
                </c:pt>
                <c:pt idx="11368">
                  <c:v>5.7174500000000004</c:v>
                </c:pt>
                <c:pt idx="11369">
                  <c:v>6.6950700000000003</c:v>
                </c:pt>
                <c:pt idx="11370">
                  <c:v>7.3171999999999997</c:v>
                </c:pt>
                <c:pt idx="11371">
                  <c:v>5.4286000000000003</c:v>
                </c:pt>
                <c:pt idx="11372">
                  <c:v>4.7281399999999998</c:v>
                </c:pt>
                <c:pt idx="11373">
                  <c:v>7.5397800000000004</c:v>
                </c:pt>
                <c:pt idx="11374">
                  <c:v>2.1611500000000001</c:v>
                </c:pt>
                <c:pt idx="11375">
                  <c:v>4.8197000000000001</c:v>
                </c:pt>
                <c:pt idx="11376">
                  <c:v>4.931</c:v>
                </c:pt>
                <c:pt idx="11377">
                  <c:v>5.3057800000000004</c:v>
                </c:pt>
                <c:pt idx="11378">
                  <c:v>2.7226599999999999</c:v>
                </c:pt>
                <c:pt idx="11379">
                  <c:v>7.5729300000000004</c:v>
                </c:pt>
                <c:pt idx="11380">
                  <c:v>6.4561999999999999</c:v>
                </c:pt>
                <c:pt idx="11381">
                  <c:v>3.8445499999999999</c:v>
                </c:pt>
                <c:pt idx="11382">
                  <c:v>5.1802700000000002</c:v>
                </c:pt>
                <c:pt idx="11383">
                  <c:v>2.6673800000000001</c:v>
                </c:pt>
                <c:pt idx="11384">
                  <c:v>9.9381599999999999</c:v>
                </c:pt>
                <c:pt idx="11385">
                  <c:v>5.7211699999999999</c:v>
                </c:pt>
                <c:pt idx="11386">
                  <c:v>3.32036</c:v>
                </c:pt>
                <c:pt idx="11387">
                  <c:v>4.2768600000000001</c:v>
                </c:pt>
                <c:pt idx="11388">
                  <c:v>2.5466299999999999</c:v>
                </c:pt>
                <c:pt idx="11389">
                  <c:v>7.8810900000000004</c:v>
                </c:pt>
                <c:pt idx="11390">
                  <c:v>5.3270200000000001</c:v>
                </c:pt>
                <c:pt idx="11391">
                  <c:v>3.0802399999999999</c:v>
                </c:pt>
                <c:pt idx="11392">
                  <c:v>2.6727599999999998</c:v>
                </c:pt>
                <c:pt idx="11393">
                  <c:v>8.5936500000000002</c:v>
                </c:pt>
                <c:pt idx="11394">
                  <c:v>5.3109900000000003</c:v>
                </c:pt>
                <c:pt idx="11395">
                  <c:v>3.0802399999999999</c:v>
                </c:pt>
                <c:pt idx="11396">
                  <c:v>7.2866999999999997</c:v>
                </c:pt>
                <c:pt idx="11397">
                  <c:v>4.6572199999999997</c:v>
                </c:pt>
                <c:pt idx="11398">
                  <c:v>5.26213</c:v>
                </c:pt>
                <c:pt idx="11399">
                  <c:v>3.6015100000000002</c:v>
                </c:pt>
                <c:pt idx="11400">
                  <c:v>4.5278099999999997</c:v>
                </c:pt>
                <c:pt idx="11401">
                  <c:v>5.7239399999999998</c:v>
                </c:pt>
                <c:pt idx="11402">
                  <c:v>4.7482699999999998</c:v>
                </c:pt>
                <c:pt idx="11403">
                  <c:v>8.1690000000000005</c:v>
                </c:pt>
                <c:pt idx="11404">
                  <c:v>8.5690000000000008</c:v>
                </c:pt>
                <c:pt idx="11405">
                  <c:v>7.9942200000000003</c:v>
                </c:pt>
                <c:pt idx="11406">
                  <c:v>4.7405299999999997</c:v>
                </c:pt>
                <c:pt idx="11407">
                  <c:v>6.67211</c:v>
                </c:pt>
                <c:pt idx="11408">
                  <c:v>4.5210999999999997</c:v>
                </c:pt>
                <c:pt idx="11409">
                  <c:v>4.5383500000000003</c:v>
                </c:pt>
                <c:pt idx="11410">
                  <c:v>6.0397299999999996</c:v>
                </c:pt>
                <c:pt idx="11411">
                  <c:v>4.0845599999999997</c:v>
                </c:pt>
                <c:pt idx="11412">
                  <c:v>7.8713899999999999</c:v>
                </c:pt>
                <c:pt idx="11413">
                  <c:v>5.1093299999999999</c:v>
                </c:pt>
                <c:pt idx="11414">
                  <c:v>5.0929500000000001</c:v>
                </c:pt>
                <c:pt idx="11415">
                  <c:v>8.9155700000000007</c:v>
                </c:pt>
                <c:pt idx="11416">
                  <c:v>6.5224799999999998</c:v>
                </c:pt>
                <c:pt idx="11417">
                  <c:v>7.28653</c:v>
                </c:pt>
                <c:pt idx="11418">
                  <c:v>3.0514100000000002</c:v>
                </c:pt>
                <c:pt idx="11419">
                  <c:v>7.6375799999999998</c:v>
                </c:pt>
                <c:pt idx="11420">
                  <c:v>6.8336499999999996</c:v>
                </c:pt>
                <c:pt idx="11421">
                  <c:v>2.8532799999999998</c:v>
                </c:pt>
                <c:pt idx="11422">
                  <c:v>3.8219599999999998</c:v>
                </c:pt>
                <c:pt idx="11423">
                  <c:v>7.14846</c:v>
                </c:pt>
                <c:pt idx="11424">
                  <c:v>8.7190600000000007</c:v>
                </c:pt>
                <c:pt idx="11425">
                  <c:v>2.5417000000000001</c:v>
                </c:pt>
                <c:pt idx="11426">
                  <c:v>7.2678099999999999</c:v>
                </c:pt>
                <c:pt idx="11427">
                  <c:v>5.00373</c:v>
                </c:pt>
                <c:pt idx="11428">
                  <c:v>7.4431399999999996</c:v>
                </c:pt>
                <c:pt idx="11429">
                  <c:v>5.8500399999999999</c:v>
                </c:pt>
                <c:pt idx="11430">
                  <c:v>4.6302700000000003</c:v>
                </c:pt>
                <c:pt idx="11431">
                  <c:v>3.8723299999999998</c:v>
                </c:pt>
                <c:pt idx="11432">
                  <c:v>7.1410299999999998</c:v>
                </c:pt>
                <c:pt idx="11433">
                  <c:v>4.9325299999999999</c:v>
                </c:pt>
                <c:pt idx="11434">
                  <c:v>8.6729199999999995</c:v>
                </c:pt>
                <c:pt idx="11435">
                  <c:v>2.3138700000000001</c:v>
                </c:pt>
                <c:pt idx="11436">
                  <c:v>4.2216500000000003</c:v>
                </c:pt>
                <c:pt idx="11437">
                  <c:v>5.0278700000000001</c:v>
                </c:pt>
                <c:pt idx="11438">
                  <c:v>6.69496</c:v>
                </c:pt>
                <c:pt idx="11439">
                  <c:v>6.3222899999999997</c:v>
                </c:pt>
                <c:pt idx="11440">
                  <c:v>3.6902400000000002</c:v>
                </c:pt>
                <c:pt idx="11441">
                  <c:v>1.8646199999999999</c:v>
                </c:pt>
                <c:pt idx="11442">
                  <c:v>2.7413699999999999</c:v>
                </c:pt>
                <c:pt idx="11443">
                  <c:v>5.7813699999999999</c:v>
                </c:pt>
                <c:pt idx="11444">
                  <c:v>5.6006600000000004</c:v>
                </c:pt>
                <c:pt idx="11445">
                  <c:v>5.2363999999999997</c:v>
                </c:pt>
                <c:pt idx="11446">
                  <c:v>7.1032599999999997</c:v>
                </c:pt>
                <c:pt idx="11447">
                  <c:v>6.7387899999999998</c:v>
                </c:pt>
                <c:pt idx="11448">
                  <c:v>8.8219399999999997</c:v>
                </c:pt>
                <c:pt idx="11449">
                  <c:v>3.0518999999999998</c:v>
                </c:pt>
                <c:pt idx="11450">
                  <c:v>2.7960400000000001</c:v>
                </c:pt>
                <c:pt idx="11451">
                  <c:v>3.1960999999999999</c:v>
                </c:pt>
                <c:pt idx="11452">
                  <c:v>4.1288200000000002</c:v>
                </c:pt>
                <c:pt idx="11453">
                  <c:v>5.5091299999999999</c:v>
                </c:pt>
                <c:pt idx="11454">
                  <c:v>7.0932300000000001</c:v>
                </c:pt>
                <c:pt idx="11455">
                  <c:v>7.9261999999999997</c:v>
                </c:pt>
                <c:pt idx="11456">
                  <c:v>4.4625399999999997</c:v>
                </c:pt>
                <c:pt idx="11457">
                  <c:v>5.29</c:v>
                </c:pt>
                <c:pt idx="11458">
                  <c:v>8.2979000000000003</c:v>
                </c:pt>
                <c:pt idx="11459">
                  <c:v>6.2603799999999996</c:v>
                </c:pt>
                <c:pt idx="11460">
                  <c:v>3.0251199999999998</c:v>
                </c:pt>
                <c:pt idx="11461">
                  <c:v>3.3649200000000001</c:v>
                </c:pt>
                <c:pt idx="11462">
                  <c:v>2.2187899999999998</c:v>
                </c:pt>
                <c:pt idx="11463">
                  <c:v>6.4337799999999996</c:v>
                </c:pt>
                <c:pt idx="11464">
                  <c:v>4.5913000000000004</c:v>
                </c:pt>
                <c:pt idx="11465">
                  <c:v>2.7226599999999999</c:v>
                </c:pt>
                <c:pt idx="11466">
                  <c:v>2.8854500000000001</c:v>
                </c:pt>
                <c:pt idx="11467">
                  <c:v>5.6993600000000004</c:v>
                </c:pt>
                <c:pt idx="11468">
                  <c:v>4.6218599999999999</c:v>
                </c:pt>
                <c:pt idx="11469">
                  <c:v>4.5258900000000004</c:v>
                </c:pt>
                <c:pt idx="11470">
                  <c:v>6.7489800000000004</c:v>
                </c:pt>
                <c:pt idx="11471">
                  <c:v>9.5936299999999992</c:v>
                </c:pt>
                <c:pt idx="11472">
                  <c:v>4.2985300000000004</c:v>
                </c:pt>
                <c:pt idx="11473">
                  <c:v>6.1024399999999996</c:v>
                </c:pt>
                <c:pt idx="11474">
                  <c:v>5.75739</c:v>
                </c:pt>
                <c:pt idx="11475">
                  <c:v>2.01946</c:v>
                </c:pt>
                <c:pt idx="11476">
                  <c:v>8.1868200000000009</c:v>
                </c:pt>
                <c:pt idx="11477">
                  <c:v>5.1966099999999997</c:v>
                </c:pt>
                <c:pt idx="11478">
                  <c:v>3.0166499999999998</c:v>
                </c:pt>
                <c:pt idx="11479">
                  <c:v>2.8534299999999999</c:v>
                </c:pt>
                <c:pt idx="11480">
                  <c:v>2.6256699999999999</c:v>
                </c:pt>
                <c:pt idx="11481">
                  <c:v>7.4173999999999998</c:v>
                </c:pt>
                <c:pt idx="11482">
                  <c:v>7.2432800000000004</c:v>
                </c:pt>
                <c:pt idx="11483">
                  <c:v>4.5461499999999999</c:v>
                </c:pt>
                <c:pt idx="11484">
                  <c:v>6.1704800000000004</c:v>
                </c:pt>
                <c:pt idx="11485">
                  <c:v>4.3757099999999998</c:v>
                </c:pt>
                <c:pt idx="11486">
                  <c:v>6.2906899999999997</c:v>
                </c:pt>
                <c:pt idx="11487">
                  <c:v>7.9378599999999997</c:v>
                </c:pt>
                <c:pt idx="11488">
                  <c:v>6.1134700000000004</c:v>
                </c:pt>
                <c:pt idx="11489">
                  <c:v>5.6951099999999997</c:v>
                </c:pt>
                <c:pt idx="11490">
                  <c:v>3.9771200000000002</c:v>
                </c:pt>
                <c:pt idx="11491">
                  <c:v>5.6477000000000004</c:v>
                </c:pt>
                <c:pt idx="11492">
                  <c:v>7.8046300000000004</c:v>
                </c:pt>
                <c:pt idx="11493">
                  <c:v>7.00305</c:v>
                </c:pt>
                <c:pt idx="11494">
                  <c:v>5.6161000000000003</c:v>
                </c:pt>
                <c:pt idx="11495">
                  <c:v>6.5816999999999997</c:v>
                </c:pt>
                <c:pt idx="11496">
                  <c:v>5.3607699999999996</c:v>
                </c:pt>
                <c:pt idx="11497">
                  <c:v>2.2519100000000001</c:v>
                </c:pt>
                <c:pt idx="11498">
                  <c:v>4.0095700000000001</c:v>
                </c:pt>
                <c:pt idx="11499">
                  <c:v>5.5708399999999996</c:v>
                </c:pt>
                <c:pt idx="11500">
                  <c:v>5.7991099999999998</c:v>
                </c:pt>
                <c:pt idx="11501">
                  <c:v>2.3675999999999999</c:v>
                </c:pt>
                <c:pt idx="11502">
                  <c:v>9.4637399999999996</c:v>
                </c:pt>
                <c:pt idx="11503">
                  <c:v>6.0075200000000004</c:v>
                </c:pt>
                <c:pt idx="11504">
                  <c:v>6.4376899999999999</c:v>
                </c:pt>
                <c:pt idx="11505">
                  <c:v>7.2389200000000002</c:v>
                </c:pt>
                <c:pt idx="11506">
                  <c:v>4.4813599999999996</c:v>
                </c:pt>
                <c:pt idx="11507">
                  <c:v>7.1119500000000002</c:v>
                </c:pt>
                <c:pt idx="11508">
                  <c:v>7.0553100000000004</c:v>
                </c:pt>
                <c:pt idx="11509">
                  <c:v>3.3002099999999999</c:v>
                </c:pt>
                <c:pt idx="11510">
                  <c:v>5.0664300000000004</c:v>
                </c:pt>
                <c:pt idx="11511">
                  <c:v>3.2330999999999999</c:v>
                </c:pt>
                <c:pt idx="11512">
                  <c:v>5.2142999999999997</c:v>
                </c:pt>
                <c:pt idx="11513">
                  <c:v>6.3882399999999997</c:v>
                </c:pt>
                <c:pt idx="11514">
                  <c:v>6.25929</c:v>
                </c:pt>
                <c:pt idx="11515">
                  <c:v>6.4947900000000001</c:v>
                </c:pt>
                <c:pt idx="11516">
                  <c:v>6.2431000000000001</c:v>
                </c:pt>
                <c:pt idx="11517">
                  <c:v>6.0247700000000002</c:v>
                </c:pt>
                <c:pt idx="11518">
                  <c:v>3.9836100000000001</c:v>
                </c:pt>
                <c:pt idx="11519">
                  <c:v>4.4192900000000002</c:v>
                </c:pt>
                <c:pt idx="11520">
                  <c:v>7.1323800000000004</c:v>
                </c:pt>
                <c:pt idx="11521">
                  <c:v>8.2479099999999992</c:v>
                </c:pt>
                <c:pt idx="11522">
                  <c:v>6.4025600000000003</c:v>
                </c:pt>
                <c:pt idx="11523">
                  <c:v>6.9409099999999997</c:v>
                </c:pt>
                <c:pt idx="11524">
                  <c:v>6.0165600000000001</c:v>
                </c:pt>
                <c:pt idx="11525">
                  <c:v>9.1155600000000003</c:v>
                </c:pt>
                <c:pt idx="11526">
                  <c:v>6.47349</c:v>
                </c:pt>
                <c:pt idx="11527">
                  <c:v>3.8435999999999999</c:v>
                </c:pt>
                <c:pt idx="11528">
                  <c:v>9.0299999999999994</c:v>
                </c:pt>
                <c:pt idx="11529">
                  <c:v>5.7698999999999998</c:v>
                </c:pt>
                <c:pt idx="11530">
                  <c:v>9.4927100000000006</c:v>
                </c:pt>
                <c:pt idx="11531">
                  <c:v>7.0752499999999996</c:v>
                </c:pt>
                <c:pt idx="11532">
                  <c:v>4.7328999999999999</c:v>
                </c:pt>
                <c:pt idx="11533">
                  <c:v>4.0416600000000003</c:v>
                </c:pt>
                <c:pt idx="11534">
                  <c:v>5.3603100000000001</c:v>
                </c:pt>
                <c:pt idx="11535">
                  <c:v>6.8327799999999996</c:v>
                </c:pt>
                <c:pt idx="11536">
                  <c:v>7.0430400000000004</c:v>
                </c:pt>
                <c:pt idx="11537">
                  <c:v>2.9512800000000001</c:v>
                </c:pt>
                <c:pt idx="11538">
                  <c:v>5.7445300000000001</c:v>
                </c:pt>
                <c:pt idx="11539">
                  <c:v>4.6305199999999997</c:v>
                </c:pt>
                <c:pt idx="11540">
                  <c:v>8.0871499999999994</c:v>
                </c:pt>
                <c:pt idx="11541">
                  <c:v>3.0969799999999998</c:v>
                </c:pt>
                <c:pt idx="11542">
                  <c:v>7.8623200000000004</c:v>
                </c:pt>
                <c:pt idx="11543">
                  <c:v>5.8741000000000003</c:v>
                </c:pt>
                <c:pt idx="11544">
                  <c:v>4.2977999999999996</c:v>
                </c:pt>
                <c:pt idx="11545">
                  <c:v>3.3309299999999999</c:v>
                </c:pt>
                <c:pt idx="11546">
                  <c:v>5.42577</c:v>
                </c:pt>
                <c:pt idx="11547">
                  <c:v>6.6035899999999996</c:v>
                </c:pt>
                <c:pt idx="11548">
                  <c:v>4.8638599999999999</c:v>
                </c:pt>
                <c:pt idx="11549">
                  <c:v>8.6462199999999996</c:v>
                </c:pt>
                <c:pt idx="11550">
                  <c:v>4.5983700000000001</c:v>
                </c:pt>
                <c:pt idx="11551">
                  <c:v>4.7825499999999996</c:v>
                </c:pt>
                <c:pt idx="11552">
                  <c:v>4.0372700000000004</c:v>
                </c:pt>
                <c:pt idx="11553">
                  <c:v>7.2672999999999996</c:v>
                </c:pt>
                <c:pt idx="11554">
                  <c:v>6.3449600000000004</c:v>
                </c:pt>
                <c:pt idx="11555">
                  <c:v>7.8449900000000001</c:v>
                </c:pt>
                <c:pt idx="11556">
                  <c:v>4.9248500000000002</c:v>
                </c:pt>
                <c:pt idx="11557">
                  <c:v>6.9992999999999999</c:v>
                </c:pt>
                <c:pt idx="11558">
                  <c:v>4.2831799999999998</c:v>
                </c:pt>
                <c:pt idx="11559">
                  <c:v>8.7256699999999991</c:v>
                </c:pt>
                <c:pt idx="11560">
                  <c:v>9.7384699999999995</c:v>
                </c:pt>
                <c:pt idx="11561">
                  <c:v>4.9497499999999999</c:v>
                </c:pt>
                <c:pt idx="11562">
                  <c:v>8.4060699999999997</c:v>
                </c:pt>
                <c:pt idx="11563">
                  <c:v>4.5954800000000002</c:v>
                </c:pt>
                <c:pt idx="11564">
                  <c:v>8.5596599999999992</c:v>
                </c:pt>
                <c:pt idx="11565">
                  <c:v>7.3081500000000004</c:v>
                </c:pt>
                <c:pt idx="11566">
                  <c:v>2.7712699999999999</c:v>
                </c:pt>
                <c:pt idx="11567">
                  <c:v>8.5784500000000001</c:v>
                </c:pt>
                <c:pt idx="11568">
                  <c:v>9.1981800000000007</c:v>
                </c:pt>
                <c:pt idx="11569">
                  <c:v>5.2466900000000001</c:v>
                </c:pt>
                <c:pt idx="11570">
                  <c:v>6.5630499999999996</c:v>
                </c:pt>
                <c:pt idx="11571">
                  <c:v>5.21265</c:v>
                </c:pt>
                <c:pt idx="11572">
                  <c:v>4.4317500000000001</c:v>
                </c:pt>
                <c:pt idx="11573">
                  <c:v>5.4552300000000002</c:v>
                </c:pt>
                <c:pt idx="11574">
                  <c:v>6.0985800000000001</c:v>
                </c:pt>
                <c:pt idx="11575">
                  <c:v>3.48739</c:v>
                </c:pt>
                <c:pt idx="11576">
                  <c:v>8.3683700000000005</c:v>
                </c:pt>
                <c:pt idx="11577">
                  <c:v>8.1048799999999996</c:v>
                </c:pt>
                <c:pt idx="11578">
                  <c:v>5.3534800000000002</c:v>
                </c:pt>
                <c:pt idx="11579">
                  <c:v>5.57714</c:v>
                </c:pt>
                <c:pt idx="11580">
                  <c:v>6.9821299999999997</c:v>
                </c:pt>
                <c:pt idx="11581">
                  <c:v>3.4895100000000001</c:v>
                </c:pt>
                <c:pt idx="11582">
                  <c:v>3.7603399999999998</c:v>
                </c:pt>
                <c:pt idx="11583">
                  <c:v>2.6852900000000002</c:v>
                </c:pt>
                <c:pt idx="11584">
                  <c:v>7.5162100000000001</c:v>
                </c:pt>
                <c:pt idx="11585">
                  <c:v>7.7637200000000002</c:v>
                </c:pt>
                <c:pt idx="11586">
                  <c:v>2.8119800000000001</c:v>
                </c:pt>
                <c:pt idx="11587">
                  <c:v>2.3925200000000002</c:v>
                </c:pt>
                <c:pt idx="11588">
                  <c:v>3.1890399999999999</c:v>
                </c:pt>
                <c:pt idx="11589">
                  <c:v>3.2976100000000002</c:v>
                </c:pt>
                <c:pt idx="11590">
                  <c:v>9.0972100000000005</c:v>
                </c:pt>
                <c:pt idx="11591">
                  <c:v>4.2800200000000004</c:v>
                </c:pt>
                <c:pt idx="11592">
                  <c:v>4.9448100000000004</c:v>
                </c:pt>
                <c:pt idx="11593">
                  <c:v>5.7824499999999999</c:v>
                </c:pt>
                <c:pt idx="11594">
                  <c:v>6.2952500000000002</c:v>
                </c:pt>
                <c:pt idx="11595">
                  <c:v>3.48488</c:v>
                </c:pt>
                <c:pt idx="11596">
                  <c:v>6.7147800000000002</c:v>
                </c:pt>
                <c:pt idx="11597">
                  <c:v>6.2305299999999999</c:v>
                </c:pt>
                <c:pt idx="11598">
                  <c:v>7.7200699999999998</c:v>
                </c:pt>
                <c:pt idx="11599">
                  <c:v>4.3518600000000003</c:v>
                </c:pt>
                <c:pt idx="11600">
                  <c:v>7.5849399999999996</c:v>
                </c:pt>
                <c:pt idx="11601">
                  <c:v>5.1848799999999997</c:v>
                </c:pt>
                <c:pt idx="11602">
                  <c:v>4.5126799999999996</c:v>
                </c:pt>
                <c:pt idx="11603">
                  <c:v>5.1699400000000004</c:v>
                </c:pt>
                <c:pt idx="11604">
                  <c:v>9.6117899999999992</c:v>
                </c:pt>
                <c:pt idx="11605">
                  <c:v>7.1011600000000001</c:v>
                </c:pt>
                <c:pt idx="11606">
                  <c:v>7.5743099999999997</c:v>
                </c:pt>
                <c:pt idx="11607">
                  <c:v>4.5506000000000002</c:v>
                </c:pt>
                <c:pt idx="11608">
                  <c:v>2.1905199999999998</c:v>
                </c:pt>
                <c:pt idx="11609">
                  <c:v>3.1373899999999999</c:v>
                </c:pt>
                <c:pt idx="11610">
                  <c:v>8.7490400000000008</c:v>
                </c:pt>
                <c:pt idx="11611">
                  <c:v>4.1591199999999997</c:v>
                </c:pt>
                <c:pt idx="11612">
                  <c:v>4.7071300000000003</c:v>
                </c:pt>
                <c:pt idx="11613">
                  <c:v>6.9554200000000002</c:v>
                </c:pt>
                <c:pt idx="11614">
                  <c:v>4.1188200000000004</c:v>
                </c:pt>
                <c:pt idx="11615">
                  <c:v>4.4883899999999999</c:v>
                </c:pt>
                <c:pt idx="11616">
                  <c:v>7.2990599999999999</c:v>
                </c:pt>
                <c:pt idx="11617">
                  <c:v>3.1305700000000001</c:v>
                </c:pt>
                <c:pt idx="11618">
                  <c:v>4.3677000000000001</c:v>
                </c:pt>
                <c:pt idx="11619">
                  <c:v>3.5345200000000001</c:v>
                </c:pt>
                <c:pt idx="11620">
                  <c:v>2.0741700000000001</c:v>
                </c:pt>
                <c:pt idx="11621">
                  <c:v>2.1553</c:v>
                </c:pt>
                <c:pt idx="11622">
                  <c:v>4.8085399999999998</c:v>
                </c:pt>
                <c:pt idx="11623">
                  <c:v>7.4265299999999996</c:v>
                </c:pt>
                <c:pt idx="11624">
                  <c:v>6.2039299999999997</c:v>
                </c:pt>
                <c:pt idx="11625">
                  <c:v>5.7877400000000003</c:v>
                </c:pt>
                <c:pt idx="11626">
                  <c:v>4.4220300000000003</c:v>
                </c:pt>
                <c:pt idx="11627">
                  <c:v>5.5720499999999999</c:v>
                </c:pt>
                <c:pt idx="11628">
                  <c:v>5.4211099999999997</c:v>
                </c:pt>
                <c:pt idx="11629">
                  <c:v>3.6319900000000001</c:v>
                </c:pt>
                <c:pt idx="11630">
                  <c:v>3.5345200000000001</c:v>
                </c:pt>
                <c:pt idx="11631">
                  <c:v>7.8595800000000002</c:v>
                </c:pt>
                <c:pt idx="11632">
                  <c:v>4.8346600000000004</c:v>
                </c:pt>
                <c:pt idx="11633">
                  <c:v>7.41784</c:v>
                </c:pt>
                <c:pt idx="11634">
                  <c:v>4.4713599999999998</c:v>
                </c:pt>
                <c:pt idx="11635">
                  <c:v>5.6217800000000002</c:v>
                </c:pt>
                <c:pt idx="11636">
                  <c:v>6.1219400000000004</c:v>
                </c:pt>
                <c:pt idx="11637">
                  <c:v>8.9896200000000004</c:v>
                </c:pt>
                <c:pt idx="11638">
                  <c:v>7.7699800000000003</c:v>
                </c:pt>
                <c:pt idx="11639">
                  <c:v>3.0203799999999998</c:v>
                </c:pt>
                <c:pt idx="11640">
                  <c:v>3.8031100000000002</c:v>
                </c:pt>
                <c:pt idx="11641">
                  <c:v>3.4540500000000001</c:v>
                </c:pt>
                <c:pt idx="11642">
                  <c:v>2.51762</c:v>
                </c:pt>
                <c:pt idx="11643">
                  <c:v>3.2417600000000002</c:v>
                </c:pt>
                <c:pt idx="11644">
                  <c:v>6.1262499999999998</c:v>
                </c:pt>
                <c:pt idx="11645">
                  <c:v>6.5920399999999999</c:v>
                </c:pt>
                <c:pt idx="11646">
                  <c:v>2.6530999999999998</c:v>
                </c:pt>
                <c:pt idx="11647">
                  <c:v>4.7022300000000001</c:v>
                </c:pt>
                <c:pt idx="11648">
                  <c:v>6.0240999999999998</c:v>
                </c:pt>
                <c:pt idx="11649">
                  <c:v>4.7973499999999998</c:v>
                </c:pt>
                <c:pt idx="11650">
                  <c:v>8.5797100000000004</c:v>
                </c:pt>
                <c:pt idx="11651">
                  <c:v>6.4390499999999999</c:v>
                </c:pt>
                <c:pt idx="11652">
                  <c:v>6.9290200000000004</c:v>
                </c:pt>
                <c:pt idx="11653">
                  <c:v>7.9170699999999998</c:v>
                </c:pt>
                <c:pt idx="11654">
                  <c:v>6.6492500000000003</c:v>
                </c:pt>
                <c:pt idx="11655">
                  <c:v>5.3992000000000004</c:v>
                </c:pt>
                <c:pt idx="11656">
                  <c:v>7.0778800000000004</c:v>
                </c:pt>
                <c:pt idx="11657">
                  <c:v>6.8699599999999998</c:v>
                </c:pt>
                <c:pt idx="11658">
                  <c:v>5.1895100000000003</c:v>
                </c:pt>
                <c:pt idx="11659">
                  <c:v>4.5076799999999997</c:v>
                </c:pt>
                <c:pt idx="11660">
                  <c:v>3.5536699999999999</c:v>
                </c:pt>
                <c:pt idx="11661">
                  <c:v>7.4905999999999997</c:v>
                </c:pt>
                <c:pt idx="11662">
                  <c:v>8.7564399999999996</c:v>
                </c:pt>
                <c:pt idx="11663">
                  <c:v>2.5738500000000002</c:v>
                </c:pt>
                <c:pt idx="11664">
                  <c:v>5.5786499999999997</c:v>
                </c:pt>
                <c:pt idx="11665">
                  <c:v>6.2649100000000004</c:v>
                </c:pt>
                <c:pt idx="11666">
                  <c:v>6.1047099999999999</c:v>
                </c:pt>
                <c:pt idx="11667">
                  <c:v>5.7708899999999996</c:v>
                </c:pt>
                <c:pt idx="11668">
                  <c:v>4.1924000000000001</c:v>
                </c:pt>
                <c:pt idx="11669">
                  <c:v>7.3698899999999998</c:v>
                </c:pt>
                <c:pt idx="11670">
                  <c:v>5.3349799999999998</c:v>
                </c:pt>
                <c:pt idx="11671">
                  <c:v>3.8269899999999999</c:v>
                </c:pt>
                <c:pt idx="11672">
                  <c:v>8.0779200000000007</c:v>
                </c:pt>
                <c:pt idx="11673">
                  <c:v>8.4942600000000006</c:v>
                </c:pt>
                <c:pt idx="11674">
                  <c:v>6.1006</c:v>
                </c:pt>
                <c:pt idx="11675">
                  <c:v>7.6463099999999997</c:v>
                </c:pt>
                <c:pt idx="11676">
                  <c:v>3.2737799999999999</c:v>
                </c:pt>
                <c:pt idx="11677">
                  <c:v>5.1154099999999998</c:v>
                </c:pt>
                <c:pt idx="11678">
                  <c:v>5.2113100000000001</c:v>
                </c:pt>
                <c:pt idx="11679">
                  <c:v>5.72464</c:v>
                </c:pt>
                <c:pt idx="11680">
                  <c:v>5.3735600000000003</c:v>
                </c:pt>
                <c:pt idx="11681">
                  <c:v>6.9399899999999999</c:v>
                </c:pt>
                <c:pt idx="11682">
                  <c:v>6.3601400000000003</c:v>
                </c:pt>
                <c:pt idx="11683">
                  <c:v>4.6847799999999999</c:v>
                </c:pt>
                <c:pt idx="11684">
                  <c:v>7.6384400000000001</c:v>
                </c:pt>
                <c:pt idx="11685">
                  <c:v>4.8739600000000003</c:v>
                </c:pt>
                <c:pt idx="11686">
                  <c:v>6.8855199999999996</c:v>
                </c:pt>
                <c:pt idx="11687">
                  <c:v>8.6663599999999992</c:v>
                </c:pt>
                <c:pt idx="11688">
                  <c:v>5.3303900000000004</c:v>
                </c:pt>
                <c:pt idx="11689">
                  <c:v>5.41934</c:v>
                </c:pt>
                <c:pt idx="11690">
                  <c:v>5.82395</c:v>
                </c:pt>
                <c:pt idx="11691">
                  <c:v>6.6424200000000004</c:v>
                </c:pt>
                <c:pt idx="11692">
                  <c:v>6.7906300000000002</c:v>
                </c:pt>
                <c:pt idx="11693">
                  <c:v>7.6295400000000004</c:v>
                </c:pt>
                <c:pt idx="11694">
                  <c:v>6.7367800000000004</c:v>
                </c:pt>
                <c:pt idx="11695">
                  <c:v>6.9522300000000001</c:v>
                </c:pt>
                <c:pt idx="11696">
                  <c:v>5.8225499999999997</c:v>
                </c:pt>
                <c:pt idx="11697">
                  <c:v>8.3104600000000008</c:v>
                </c:pt>
                <c:pt idx="11698">
                  <c:v>6.8704000000000001</c:v>
                </c:pt>
                <c:pt idx="11699">
                  <c:v>6.8577199999999996</c:v>
                </c:pt>
                <c:pt idx="11700">
                  <c:v>5.2371999999999996</c:v>
                </c:pt>
                <c:pt idx="11701">
                  <c:v>10.21679</c:v>
                </c:pt>
                <c:pt idx="11702">
                  <c:v>6.7881900000000002</c:v>
                </c:pt>
                <c:pt idx="11703">
                  <c:v>5.5831900000000001</c:v>
                </c:pt>
                <c:pt idx="11704">
                  <c:v>9.3763500000000004</c:v>
                </c:pt>
                <c:pt idx="11705">
                  <c:v>5.6866300000000001</c:v>
                </c:pt>
                <c:pt idx="11706">
                  <c:v>7.5511299999999997</c:v>
                </c:pt>
                <c:pt idx="11707">
                  <c:v>4.7477</c:v>
                </c:pt>
                <c:pt idx="11708">
                  <c:v>5.4314400000000003</c:v>
                </c:pt>
                <c:pt idx="11709">
                  <c:v>6.3314000000000004</c:v>
                </c:pt>
                <c:pt idx="11710">
                  <c:v>5.5654899999999996</c:v>
                </c:pt>
                <c:pt idx="11711">
                  <c:v>5.9089299999999998</c:v>
                </c:pt>
                <c:pt idx="11712">
                  <c:v>5.7443600000000004</c:v>
                </c:pt>
                <c:pt idx="11713">
                  <c:v>5.5119899999999999</c:v>
                </c:pt>
                <c:pt idx="11714">
                  <c:v>5.2210099999999997</c:v>
                </c:pt>
                <c:pt idx="11715">
                  <c:v>6.5796599999999996</c:v>
                </c:pt>
                <c:pt idx="11716">
                  <c:v>8.2207799999999995</c:v>
                </c:pt>
                <c:pt idx="11717">
                  <c:v>4.4767400000000004</c:v>
                </c:pt>
                <c:pt idx="11718">
                  <c:v>4.6653099999999998</c:v>
                </c:pt>
                <c:pt idx="11719">
                  <c:v>4.4336900000000004</c:v>
                </c:pt>
                <c:pt idx="11720">
                  <c:v>6.0805800000000003</c:v>
                </c:pt>
                <c:pt idx="11721">
                  <c:v>5.3758400000000002</c:v>
                </c:pt>
                <c:pt idx="11722">
                  <c:v>8.5468299999999999</c:v>
                </c:pt>
                <c:pt idx="11723">
                  <c:v>5.68424</c:v>
                </c:pt>
                <c:pt idx="11724">
                  <c:v>6.1905000000000001</c:v>
                </c:pt>
                <c:pt idx="11725">
                  <c:v>5.0781099999999997</c:v>
                </c:pt>
                <c:pt idx="11726">
                  <c:v>4.9862799999999998</c:v>
                </c:pt>
                <c:pt idx="11727">
                  <c:v>5.6386599999999998</c:v>
                </c:pt>
                <c:pt idx="11728">
                  <c:v>6.2045300000000001</c:v>
                </c:pt>
                <c:pt idx="11729">
                  <c:v>7.62338</c:v>
                </c:pt>
                <c:pt idx="11730">
                  <c:v>9.1140799999999995</c:v>
                </c:pt>
                <c:pt idx="11731">
                  <c:v>5.2588999999999997</c:v>
                </c:pt>
                <c:pt idx="11732">
                  <c:v>2.9931000000000001</c:v>
                </c:pt>
                <c:pt idx="11733">
                  <c:v>4.66317</c:v>
                </c:pt>
                <c:pt idx="11734">
                  <c:v>2.29189</c:v>
                </c:pt>
                <c:pt idx="11735">
                  <c:v>2.4153500000000001</c:v>
                </c:pt>
                <c:pt idx="11736">
                  <c:v>2.0837400000000001</c:v>
                </c:pt>
                <c:pt idx="11737">
                  <c:v>5.7087000000000003</c:v>
                </c:pt>
                <c:pt idx="11738">
                  <c:v>2.85046</c:v>
                </c:pt>
                <c:pt idx="11739">
                  <c:v>2.4872399999999999</c:v>
                </c:pt>
                <c:pt idx="11740">
                  <c:v>2.3531</c:v>
                </c:pt>
                <c:pt idx="11741">
                  <c:v>2.0955300000000001</c:v>
                </c:pt>
                <c:pt idx="11742">
                  <c:v>2.5352399999999999</c:v>
                </c:pt>
                <c:pt idx="11743">
                  <c:v>2.5888200000000001</c:v>
                </c:pt>
                <c:pt idx="11744">
                  <c:v>1.8184100000000001</c:v>
                </c:pt>
                <c:pt idx="11745">
                  <c:v>2.5314899999999998</c:v>
                </c:pt>
                <c:pt idx="11746">
                  <c:v>3.82267</c:v>
                </c:pt>
                <c:pt idx="11747">
                  <c:v>2.6818499999999998</c:v>
                </c:pt>
                <c:pt idx="11748">
                  <c:v>2.25257</c:v>
                </c:pt>
                <c:pt idx="11749">
                  <c:v>2.2360600000000002</c:v>
                </c:pt>
                <c:pt idx="11750">
                  <c:v>3.1382699999999999</c:v>
                </c:pt>
                <c:pt idx="11751">
                  <c:v>3.0817000000000001</c:v>
                </c:pt>
                <c:pt idx="11752">
                  <c:v>2.0598100000000001</c:v>
                </c:pt>
                <c:pt idx="11753">
                  <c:v>3.1423299999999998</c:v>
                </c:pt>
                <c:pt idx="11754">
                  <c:v>2.53166</c:v>
                </c:pt>
                <c:pt idx="11755">
                  <c:v>2.0245600000000001</c:v>
                </c:pt>
                <c:pt idx="11756">
                  <c:v>3.7512400000000001</c:v>
                </c:pt>
                <c:pt idx="11757">
                  <c:v>4.7288899999999998</c:v>
                </c:pt>
                <c:pt idx="11758">
                  <c:v>4.8333500000000003</c:v>
                </c:pt>
                <c:pt idx="11759">
                  <c:v>4.0501699999999996</c:v>
                </c:pt>
                <c:pt idx="11760">
                  <c:v>6.3434799999999996</c:v>
                </c:pt>
                <c:pt idx="11761">
                  <c:v>3.21286</c:v>
                </c:pt>
                <c:pt idx="11762">
                  <c:v>8.9305299999999992</c:v>
                </c:pt>
                <c:pt idx="11763">
                  <c:v>2.4507099999999999</c:v>
                </c:pt>
                <c:pt idx="11764">
                  <c:v>2.4574400000000001</c:v>
                </c:pt>
                <c:pt idx="11765">
                  <c:v>2.4437600000000002</c:v>
                </c:pt>
                <c:pt idx="11766">
                  <c:v>3.0251000000000001</c:v>
                </c:pt>
                <c:pt idx="11767">
                  <c:v>2.0083799999999998</c:v>
                </c:pt>
                <c:pt idx="11768">
                  <c:v>5.2083500000000003</c:v>
                </c:pt>
                <c:pt idx="11769">
                  <c:v>3.0107300000000001</c:v>
                </c:pt>
                <c:pt idx="11770">
                  <c:v>4.32463</c:v>
                </c:pt>
                <c:pt idx="11771">
                  <c:v>4.6159100000000004</c:v>
                </c:pt>
                <c:pt idx="11772">
                  <c:v>4.7054799999999997</c:v>
                </c:pt>
                <c:pt idx="11773">
                  <c:v>4.3564299999999996</c:v>
                </c:pt>
                <c:pt idx="11774">
                  <c:v>8.1529299999999996</c:v>
                </c:pt>
                <c:pt idx="11775">
                  <c:v>5.2545000000000002</c:v>
                </c:pt>
                <c:pt idx="11776">
                  <c:v>8.9498700000000007</c:v>
                </c:pt>
                <c:pt idx="11777">
                  <c:v>5.99343</c:v>
                </c:pt>
                <c:pt idx="11778">
                  <c:v>8.7357499999999995</c:v>
                </c:pt>
                <c:pt idx="11779">
                  <c:v>7.7571899999999996</c:v>
                </c:pt>
                <c:pt idx="11780">
                  <c:v>6.9020200000000003</c:v>
                </c:pt>
                <c:pt idx="11781">
                  <c:v>6.3272399999999998</c:v>
                </c:pt>
                <c:pt idx="11782">
                  <c:v>6.5331099999999998</c:v>
                </c:pt>
                <c:pt idx="11783">
                  <c:v>6.1250200000000001</c:v>
                </c:pt>
                <c:pt idx="11784">
                  <c:v>6.8601400000000003</c:v>
                </c:pt>
                <c:pt idx="11785">
                  <c:v>7.6402700000000001</c:v>
                </c:pt>
                <c:pt idx="11786">
                  <c:v>3.9335200000000001</c:v>
                </c:pt>
                <c:pt idx="11787">
                  <c:v>6.6102100000000004</c:v>
                </c:pt>
                <c:pt idx="11788">
                  <c:v>7.0909000000000004</c:v>
                </c:pt>
                <c:pt idx="11789">
                  <c:v>7.1795499999999999</c:v>
                </c:pt>
                <c:pt idx="11790">
                  <c:v>5.9931999999999999</c:v>
                </c:pt>
                <c:pt idx="11791">
                  <c:v>7.8808100000000003</c:v>
                </c:pt>
                <c:pt idx="11792">
                  <c:v>3.9230399999999999</c:v>
                </c:pt>
                <c:pt idx="11793">
                  <c:v>3.2710499999999998</c:v>
                </c:pt>
                <c:pt idx="11794">
                  <c:v>2.4937900000000002</c:v>
                </c:pt>
                <c:pt idx="11795">
                  <c:v>5.3100699999999996</c:v>
                </c:pt>
                <c:pt idx="11796">
                  <c:v>4.2195</c:v>
                </c:pt>
                <c:pt idx="11797">
                  <c:v>5.0741899999999998</c:v>
                </c:pt>
                <c:pt idx="11798">
                  <c:v>4.4897400000000003</c:v>
                </c:pt>
                <c:pt idx="11799">
                  <c:v>3.9580700000000002</c:v>
                </c:pt>
                <c:pt idx="11800">
                  <c:v>4.5955300000000001</c:v>
                </c:pt>
                <c:pt idx="11801">
                  <c:v>2.6079599999999998</c:v>
                </c:pt>
                <c:pt idx="11802">
                  <c:v>3.96089</c:v>
                </c:pt>
                <c:pt idx="11803">
                  <c:v>4.9734499999999997</c:v>
                </c:pt>
                <c:pt idx="11804">
                  <c:v>8.0015300000000007</c:v>
                </c:pt>
                <c:pt idx="11805">
                  <c:v>11.26301</c:v>
                </c:pt>
                <c:pt idx="11806">
                  <c:v>5.6718999999999999</c:v>
                </c:pt>
                <c:pt idx="11807">
                  <c:v>3.9257399999999998</c:v>
                </c:pt>
                <c:pt idx="11808">
                  <c:v>5.8237199999999998</c:v>
                </c:pt>
                <c:pt idx="11809">
                  <c:v>6.4067400000000001</c:v>
                </c:pt>
                <c:pt idx="11810">
                  <c:v>7.7033899999999997</c:v>
                </c:pt>
                <c:pt idx="11811">
                  <c:v>8.1453699999999998</c:v>
                </c:pt>
                <c:pt idx="11812">
                  <c:v>5.4283999999999999</c:v>
                </c:pt>
                <c:pt idx="11813">
                  <c:v>2.7811499999999998</c:v>
                </c:pt>
                <c:pt idx="11814">
                  <c:v>3.7867199999999999</c:v>
                </c:pt>
                <c:pt idx="11815">
                  <c:v>2.2745799999999998</c:v>
                </c:pt>
                <c:pt idx="11816">
                  <c:v>2.8534299999999999</c:v>
                </c:pt>
                <c:pt idx="11817">
                  <c:v>3.8736000000000002</c:v>
                </c:pt>
                <c:pt idx="11818">
                  <c:v>3.6545299999999998</c:v>
                </c:pt>
                <c:pt idx="11819">
                  <c:v>3.4575200000000001</c:v>
                </c:pt>
                <c:pt idx="11820">
                  <c:v>4.8167799999999996</c:v>
                </c:pt>
                <c:pt idx="11821">
                  <c:v>2.31996</c:v>
                </c:pt>
                <c:pt idx="11822">
                  <c:v>6.0344499999999996</c:v>
                </c:pt>
                <c:pt idx="11823">
                  <c:v>4.4287000000000001</c:v>
                </c:pt>
                <c:pt idx="11824">
                  <c:v>5.0547500000000003</c:v>
                </c:pt>
                <c:pt idx="11825">
                  <c:v>4.9721200000000003</c:v>
                </c:pt>
                <c:pt idx="11826">
                  <c:v>6.4480399999999998</c:v>
                </c:pt>
                <c:pt idx="11827">
                  <c:v>8.73278</c:v>
                </c:pt>
                <c:pt idx="11828">
                  <c:v>6.4587000000000003</c:v>
                </c:pt>
                <c:pt idx="11829">
                  <c:v>7.8224200000000002</c:v>
                </c:pt>
                <c:pt idx="11830">
                  <c:v>3.0470299999999999</c:v>
                </c:pt>
                <c:pt idx="11831">
                  <c:v>3.2341899999999999</c:v>
                </c:pt>
                <c:pt idx="11832">
                  <c:v>7.5786899999999999</c:v>
                </c:pt>
                <c:pt idx="11833">
                  <c:v>5.7202000000000002</c:v>
                </c:pt>
                <c:pt idx="11834">
                  <c:v>10.76009</c:v>
                </c:pt>
                <c:pt idx="11835">
                  <c:v>6.2142799999999996</c:v>
                </c:pt>
                <c:pt idx="11836">
                  <c:v>8.6651000000000007</c:v>
                </c:pt>
                <c:pt idx="11837">
                  <c:v>6.7404900000000003</c:v>
                </c:pt>
                <c:pt idx="11838">
                  <c:v>8.5449099999999998</c:v>
                </c:pt>
                <c:pt idx="11839">
                  <c:v>3.99837</c:v>
                </c:pt>
                <c:pt idx="11840">
                  <c:v>6.6959</c:v>
                </c:pt>
                <c:pt idx="11841">
                  <c:v>6.9439500000000001</c:v>
                </c:pt>
                <c:pt idx="11842">
                  <c:v>6.8985599999999998</c:v>
                </c:pt>
                <c:pt idx="11843">
                  <c:v>3.84158</c:v>
                </c:pt>
                <c:pt idx="11844">
                  <c:v>3.9035000000000002</c:v>
                </c:pt>
                <c:pt idx="11845">
                  <c:v>5.4203999999999999</c:v>
                </c:pt>
                <c:pt idx="11846">
                  <c:v>7.6166499999999999</c:v>
                </c:pt>
                <c:pt idx="11847">
                  <c:v>6.1766300000000003</c:v>
                </c:pt>
                <c:pt idx="11848">
                  <c:v>5.3340100000000001</c:v>
                </c:pt>
                <c:pt idx="11849">
                  <c:v>3.5267900000000001</c:v>
                </c:pt>
                <c:pt idx="11850">
                  <c:v>6.2614999999999998</c:v>
                </c:pt>
                <c:pt idx="11851">
                  <c:v>3.4588399999999999</c:v>
                </c:pt>
                <c:pt idx="11852">
                  <c:v>5.22532</c:v>
                </c:pt>
                <c:pt idx="11853">
                  <c:v>4.5624799999999999</c:v>
                </c:pt>
                <c:pt idx="11854">
                  <c:v>6.4905400000000002</c:v>
                </c:pt>
                <c:pt idx="11855">
                  <c:v>4.5235799999999999</c:v>
                </c:pt>
                <c:pt idx="11856">
                  <c:v>4.7022300000000001</c:v>
                </c:pt>
                <c:pt idx="11857">
                  <c:v>5.49261</c:v>
                </c:pt>
                <c:pt idx="11858">
                  <c:v>5.01342</c:v>
                </c:pt>
                <c:pt idx="11859">
                  <c:v>6.1255600000000001</c:v>
                </c:pt>
                <c:pt idx="11860">
                  <c:v>5.4081400000000004</c:v>
                </c:pt>
                <c:pt idx="11861">
                  <c:v>7.0163700000000002</c:v>
                </c:pt>
                <c:pt idx="11862">
                  <c:v>3.9538099999999998</c:v>
                </c:pt>
                <c:pt idx="11863">
                  <c:v>5.8849099999999996</c:v>
                </c:pt>
                <c:pt idx="11864">
                  <c:v>6.6171300000000004</c:v>
                </c:pt>
                <c:pt idx="11865">
                  <c:v>6.9498699999999998</c:v>
                </c:pt>
                <c:pt idx="11866">
                  <c:v>4.5937099999999997</c:v>
                </c:pt>
                <c:pt idx="11867">
                  <c:v>6.27081</c:v>
                </c:pt>
                <c:pt idx="11868">
                  <c:v>5.63971</c:v>
                </c:pt>
                <c:pt idx="11869">
                  <c:v>5.9150200000000002</c:v>
                </c:pt>
                <c:pt idx="11870">
                  <c:v>5.2587299999999999</c:v>
                </c:pt>
                <c:pt idx="11871">
                  <c:v>6.6711999999999998</c:v>
                </c:pt>
                <c:pt idx="11872">
                  <c:v>5.9920499999999999</c:v>
                </c:pt>
                <c:pt idx="11873">
                  <c:v>7.3677299999999999</c:v>
                </c:pt>
                <c:pt idx="11874">
                  <c:v>5.5130999999999997</c:v>
                </c:pt>
                <c:pt idx="11875">
                  <c:v>3.88137</c:v>
                </c:pt>
                <c:pt idx="11876">
                  <c:v>2.42604</c:v>
                </c:pt>
                <c:pt idx="11877">
                  <c:v>2.3754</c:v>
                </c:pt>
                <c:pt idx="11878">
                  <c:v>3.9438599999999999</c:v>
                </c:pt>
                <c:pt idx="11879">
                  <c:v>4.3790899999999997</c:v>
                </c:pt>
                <c:pt idx="11880">
                  <c:v>2.74282</c:v>
                </c:pt>
                <c:pt idx="11881">
                  <c:v>1.94519</c:v>
                </c:pt>
                <c:pt idx="11882">
                  <c:v>3.98156</c:v>
                </c:pt>
                <c:pt idx="11883">
                  <c:v>2.97837</c:v>
                </c:pt>
                <c:pt idx="11884">
                  <c:v>2.5336500000000002</c:v>
                </c:pt>
                <c:pt idx="11885">
                  <c:v>3.5852499999999998</c:v>
                </c:pt>
                <c:pt idx="11886">
                  <c:v>2.70512</c:v>
                </c:pt>
                <c:pt idx="11887">
                  <c:v>3.1445599999999998</c:v>
                </c:pt>
                <c:pt idx="11888">
                  <c:v>2.6548400000000001</c:v>
                </c:pt>
                <c:pt idx="11889">
                  <c:v>2.9391799999999999</c:v>
                </c:pt>
                <c:pt idx="11890">
                  <c:v>2.1770299999999998</c:v>
                </c:pt>
                <c:pt idx="11891">
                  <c:v>2.66527</c:v>
                </c:pt>
                <c:pt idx="11892">
                  <c:v>2.7556500000000002</c:v>
                </c:pt>
                <c:pt idx="11893">
                  <c:v>2.90985</c:v>
                </c:pt>
                <c:pt idx="11894">
                  <c:v>2.3301099999999999</c:v>
                </c:pt>
                <c:pt idx="11895">
                  <c:v>2.1905199999999998</c:v>
                </c:pt>
                <c:pt idx="11896">
                  <c:v>2.2404099999999998</c:v>
                </c:pt>
                <c:pt idx="11897">
                  <c:v>2.37521</c:v>
                </c:pt>
                <c:pt idx="11898">
                  <c:v>1.7685</c:v>
                </c:pt>
                <c:pt idx="11899">
                  <c:v>3.9447399999999999</c:v>
                </c:pt>
                <c:pt idx="11900">
                  <c:v>4.0591200000000001</c:v>
                </c:pt>
                <c:pt idx="11901">
                  <c:v>4.7587900000000003</c:v>
                </c:pt>
                <c:pt idx="11902">
                  <c:v>1.81501</c:v>
                </c:pt>
                <c:pt idx="11903">
                  <c:v>2.72546</c:v>
                </c:pt>
                <c:pt idx="11904">
                  <c:v>2.6985000000000001</c:v>
                </c:pt>
                <c:pt idx="11905">
                  <c:v>2.4397000000000002</c:v>
                </c:pt>
                <c:pt idx="11906">
                  <c:v>3.0122399999999998</c:v>
                </c:pt>
                <c:pt idx="11907">
                  <c:v>2.0905499999999999</c:v>
                </c:pt>
                <c:pt idx="11908">
                  <c:v>1.95848</c:v>
                </c:pt>
                <c:pt idx="11909">
                  <c:v>2.4543699999999999</c:v>
                </c:pt>
                <c:pt idx="11910">
                  <c:v>1.96007</c:v>
                </c:pt>
                <c:pt idx="11911">
                  <c:v>2.0582699999999998</c:v>
                </c:pt>
                <c:pt idx="11912">
                  <c:v>2.5352399999999999</c:v>
                </c:pt>
                <c:pt idx="11913">
                  <c:v>2.05796</c:v>
                </c:pt>
                <c:pt idx="11914">
                  <c:v>2.4422600000000001</c:v>
                </c:pt>
                <c:pt idx="11915">
                  <c:v>5.0345399999999998</c:v>
                </c:pt>
                <c:pt idx="11916">
                  <c:v>2.0083799999999998</c:v>
                </c:pt>
                <c:pt idx="11917">
                  <c:v>5.2563800000000001</c:v>
                </c:pt>
                <c:pt idx="11918">
                  <c:v>4.8746900000000002</c:v>
                </c:pt>
                <c:pt idx="11919">
                  <c:v>4.9293500000000003</c:v>
                </c:pt>
                <c:pt idx="11920">
                  <c:v>6.2516800000000003</c:v>
                </c:pt>
                <c:pt idx="11921">
                  <c:v>1.9365399999999999</c:v>
                </c:pt>
                <c:pt idx="11922">
                  <c:v>8.7582900000000006</c:v>
                </c:pt>
                <c:pt idx="11923">
                  <c:v>3.4330500000000002</c:v>
                </c:pt>
                <c:pt idx="11924">
                  <c:v>4.2517699999999996</c:v>
                </c:pt>
                <c:pt idx="11925">
                  <c:v>2.7219899999999999</c:v>
                </c:pt>
                <c:pt idx="11926">
                  <c:v>3.4131800000000001</c:v>
                </c:pt>
                <c:pt idx="11927">
                  <c:v>7.5670500000000001</c:v>
                </c:pt>
                <c:pt idx="11928">
                  <c:v>8.1883999999999997</c:v>
                </c:pt>
                <c:pt idx="11929">
                  <c:v>5.97037</c:v>
                </c:pt>
                <c:pt idx="11930">
                  <c:v>2.1981799999999998</c:v>
                </c:pt>
                <c:pt idx="11931">
                  <c:v>3.24966</c:v>
                </c:pt>
                <c:pt idx="11932">
                  <c:v>2.9105799999999999</c:v>
                </c:pt>
                <c:pt idx="11933">
                  <c:v>2.1260300000000001</c:v>
                </c:pt>
                <c:pt idx="11934">
                  <c:v>3.5567799999999998</c:v>
                </c:pt>
                <c:pt idx="11935">
                  <c:v>3.18723</c:v>
                </c:pt>
                <c:pt idx="11936">
                  <c:v>3.9406599999999998</c:v>
                </c:pt>
                <c:pt idx="11937">
                  <c:v>2.9462799999999998</c:v>
                </c:pt>
                <c:pt idx="11938">
                  <c:v>2.1857500000000001</c:v>
                </c:pt>
                <c:pt idx="11939">
                  <c:v>2.28199</c:v>
                </c:pt>
                <c:pt idx="11940">
                  <c:v>2.72384</c:v>
                </c:pt>
                <c:pt idx="11941">
                  <c:v>2.8805499999999999</c:v>
                </c:pt>
                <c:pt idx="11942">
                  <c:v>3.6997100000000001</c:v>
                </c:pt>
                <c:pt idx="11943">
                  <c:v>2.3789699999999998</c:v>
                </c:pt>
                <c:pt idx="11944">
                  <c:v>4.9465899999999996</c:v>
                </c:pt>
                <c:pt idx="11945">
                  <c:v>3.4040699999999999</c:v>
                </c:pt>
                <c:pt idx="11946">
                  <c:v>4.3717800000000002</c:v>
                </c:pt>
                <c:pt idx="11947">
                  <c:v>4.8506900000000002</c:v>
                </c:pt>
                <c:pt idx="11948">
                  <c:v>6.39818</c:v>
                </c:pt>
                <c:pt idx="11949">
                  <c:v>4.5871599999999999</c:v>
                </c:pt>
                <c:pt idx="11950">
                  <c:v>7.8023300000000004</c:v>
                </c:pt>
                <c:pt idx="11951">
                  <c:v>7.2086600000000001</c:v>
                </c:pt>
                <c:pt idx="11952">
                  <c:v>5.1691000000000003</c:v>
                </c:pt>
                <c:pt idx="11953">
                  <c:v>5.93065</c:v>
                </c:pt>
                <c:pt idx="11954">
                  <c:v>5.9994899999999998</c:v>
                </c:pt>
                <c:pt idx="11955">
                  <c:v>7.2540399999999998</c:v>
                </c:pt>
                <c:pt idx="11956">
                  <c:v>8.8132999999999999</c:v>
                </c:pt>
                <c:pt idx="11957">
                  <c:v>5.8203899999999997</c:v>
                </c:pt>
                <c:pt idx="11958">
                  <c:v>5.0480099999999997</c:v>
                </c:pt>
                <c:pt idx="11959">
                  <c:v>4.4211200000000002</c:v>
                </c:pt>
                <c:pt idx="11960">
                  <c:v>5.7168799999999997</c:v>
                </c:pt>
                <c:pt idx="11961">
                  <c:v>5.9581200000000001</c:v>
                </c:pt>
                <c:pt idx="11962">
                  <c:v>4.4267700000000003</c:v>
                </c:pt>
                <c:pt idx="11963">
                  <c:v>6.8884800000000004</c:v>
                </c:pt>
                <c:pt idx="11964">
                  <c:v>2.59883</c:v>
                </c:pt>
                <c:pt idx="11965">
                  <c:v>3.2193299999999998</c:v>
                </c:pt>
                <c:pt idx="11966">
                  <c:v>5.6227400000000003</c:v>
                </c:pt>
                <c:pt idx="11967">
                  <c:v>4.3616099999999998</c:v>
                </c:pt>
                <c:pt idx="11968">
                  <c:v>4.6819699999999997</c:v>
                </c:pt>
                <c:pt idx="11969">
                  <c:v>2.5666600000000002</c:v>
                </c:pt>
                <c:pt idx="11970">
                  <c:v>6.2164700000000002</c:v>
                </c:pt>
                <c:pt idx="11971">
                  <c:v>4.6667399999999999</c:v>
                </c:pt>
                <c:pt idx="11972">
                  <c:v>7.1835100000000001</c:v>
                </c:pt>
                <c:pt idx="11973">
                  <c:v>4.1009799999999998</c:v>
                </c:pt>
                <c:pt idx="11974">
                  <c:v>6.1032299999999999</c:v>
                </c:pt>
                <c:pt idx="11975">
                  <c:v>6.1499499999999996</c:v>
                </c:pt>
                <c:pt idx="11976">
                  <c:v>9.6822700000000008</c:v>
                </c:pt>
                <c:pt idx="11977">
                  <c:v>9.4352300000000007</c:v>
                </c:pt>
                <c:pt idx="11978">
                  <c:v>2.0883799999999999</c:v>
                </c:pt>
                <c:pt idx="11979">
                  <c:v>3.9312100000000001</c:v>
                </c:pt>
                <c:pt idx="11980">
                  <c:v>4.82559</c:v>
                </c:pt>
                <c:pt idx="11981">
                  <c:v>7.6643800000000004</c:v>
                </c:pt>
                <c:pt idx="11982">
                  <c:v>9.4980899999999995</c:v>
                </c:pt>
                <c:pt idx="11983">
                  <c:v>5.6582400000000002</c:v>
                </c:pt>
                <c:pt idx="11984">
                  <c:v>7.92509</c:v>
                </c:pt>
                <c:pt idx="11985">
                  <c:v>6.9522700000000004</c:v>
                </c:pt>
                <c:pt idx="11986">
                  <c:v>8.8880800000000004</c:v>
                </c:pt>
                <c:pt idx="11987">
                  <c:v>4.5447800000000003</c:v>
                </c:pt>
                <c:pt idx="11988">
                  <c:v>7.2542299999999997</c:v>
                </c:pt>
                <c:pt idx="11989">
                  <c:v>7.8811299999999997</c:v>
                </c:pt>
                <c:pt idx="11990">
                  <c:v>7.6697499999999996</c:v>
                </c:pt>
                <c:pt idx="11991">
                  <c:v>5.9298400000000004</c:v>
                </c:pt>
                <c:pt idx="11992">
                  <c:v>6.5099400000000003</c:v>
                </c:pt>
                <c:pt idx="11993">
                  <c:v>7.4673100000000003</c:v>
                </c:pt>
                <c:pt idx="11994">
                  <c:v>5.6565599999999998</c:v>
                </c:pt>
                <c:pt idx="11995">
                  <c:v>5.9076300000000002</c:v>
                </c:pt>
                <c:pt idx="11996">
                  <c:v>6.4809999999999999</c:v>
                </c:pt>
                <c:pt idx="11997">
                  <c:v>6.0854299999999997</c:v>
                </c:pt>
                <c:pt idx="11998">
                  <c:v>4.0421300000000002</c:v>
                </c:pt>
                <c:pt idx="11999">
                  <c:v>9.2577200000000008</c:v>
                </c:pt>
                <c:pt idx="12000">
                  <c:v>6.5292899999999996</c:v>
                </c:pt>
                <c:pt idx="12001">
                  <c:v>5.5597399999999997</c:v>
                </c:pt>
                <c:pt idx="12002">
                  <c:v>6.6238000000000001</c:v>
                </c:pt>
                <c:pt idx="12003">
                  <c:v>7.2773500000000002</c:v>
                </c:pt>
                <c:pt idx="12004">
                  <c:v>4.6734799999999996</c:v>
                </c:pt>
                <c:pt idx="12005">
                  <c:v>8.4068000000000005</c:v>
                </c:pt>
                <c:pt idx="12006">
                  <c:v>4.0376799999999999</c:v>
                </c:pt>
                <c:pt idx="12007">
                  <c:v>5.6022600000000002</c:v>
                </c:pt>
                <c:pt idx="12008">
                  <c:v>7.05884</c:v>
                </c:pt>
                <c:pt idx="12009">
                  <c:v>7.6231200000000001</c:v>
                </c:pt>
                <c:pt idx="12010">
                  <c:v>4.6474000000000002</c:v>
                </c:pt>
                <c:pt idx="12011">
                  <c:v>5.5049999999999999</c:v>
                </c:pt>
                <c:pt idx="12012">
                  <c:v>6.9316300000000002</c:v>
                </c:pt>
                <c:pt idx="12013">
                  <c:v>6.9384199999999998</c:v>
                </c:pt>
                <c:pt idx="12014">
                  <c:v>6.2408799999999998</c:v>
                </c:pt>
                <c:pt idx="12015">
                  <c:v>6.9795100000000003</c:v>
                </c:pt>
                <c:pt idx="12016">
                  <c:v>5.6318400000000004</c:v>
                </c:pt>
                <c:pt idx="12017">
                  <c:v>6.0414000000000003</c:v>
                </c:pt>
                <c:pt idx="12018">
                  <c:v>5.2885799999999996</c:v>
                </c:pt>
                <c:pt idx="12019">
                  <c:v>5.3290199999999999</c:v>
                </c:pt>
                <c:pt idx="12020">
                  <c:v>8.5947300000000002</c:v>
                </c:pt>
                <c:pt idx="12021">
                  <c:v>5.8984199999999998</c:v>
                </c:pt>
                <c:pt idx="12022">
                  <c:v>6.3534100000000002</c:v>
                </c:pt>
                <c:pt idx="12023">
                  <c:v>9.6187699999999996</c:v>
                </c:pt>
                <c:pt idx="12024">
                  <c:v>6.7901400000000001</c:v>
                </c:pt>
                <c:pt idx="12025">
                  <c:v>7.5862499999999997</c:v>
                </c:pt>
                <c:pt idx="12026">
                  <c:v>6.5042900000000001</c:v>
                </c:pt>
                <c:pt idx="12027">
                  <c:v>9.9642800000000005</c:v>
                </c:pt>
                <c:pt idx="12028">
                  <c:v>4.5871599999999999</c:v>
                </c:pt>
                <c:pt idx="12029">
                  <c:v>5.0655799999999997</c:v>
                </c:pt>
                <c:pt idx="12030">
                  <c:v>5.4449199999999998</c:v>
                </c:pt>
                <c:pt idx="12031">
                  <c:v>5.0902200000000004</c:v>
                </c:pt>
                <c:pt idx="12032">
                  <c:v>4.9582499999999996</c:v>
                </c:pt>
                <c:pt idx="12033">
                  <c:v>5.4487399999999999</c:v>
                </c:pt>
                <c:pt idx="12034">
                  <c:v>4.8259600000000002</c:v>
                </c:pt>
                <c:pt idx="12035">
                  <c:v>5.7839400000000003</c:v>
                </c:pt>
                <c:pt idx="12036">
                  <c:v>5.5670500000000001</c:v>
                </c:pt>
                <c:pt idx="12037">
                  <c:v>4.6480600000000001</c:v>
                </c:pt>
                <c:pt idx="12038">
                  <c:v>8.7444100000000002</c:v>
                </c:pt>
                <c:pt idx="12039">
                  <c:v>8.1137599999999992</c:v>
                </c:pt>
                <c:pt idx="12040">
                  <c:v>5.8307599999999997</c:v>
                </c:pt>
                <c:pt idx="12041">
                  <c:v>6.5443199999999999</c:v>
                </c:pt>
                <c:pt idx="12042">
                  <c:v>7.6738299999999997</c:v>
                </c:pt>
                <c:pt idx="12043">
                  <c:v>5.6240100000000002</c:v>
                </c:pt>
                <c:pt idx="12044">
                  <c:v>7.9864800000000002</c:v>
                </c:pt>
                <c:pt idx="12045">
                  <c:v>5.75976</c:v>
                </c:pt>
                <c:pt idx="12046">
                  <c:v>6.8850499999999997</c:v>
                </c:pt>
                <c:pt idx="12047">
                  <c:v>9.9268800000000006</c:v>
                </c:pt>
                <c:pt idx="12048">
                  <c:v>8.5281800000000008</c:v>
                </c:pt>
                <c:pt idx="12049">
                  <c:v>7.0808600000000004</c:v>
                </c:pt>
                <c:pt idx="12050">
                  <c:v>8.0322099999999992</c:v>
                </c:pt>
                <c:pt idx="12051">
                  <c:v>7.2872700000000004</c:v>
                </c:pt>
                <c:pt idx="12052">
                  <c:v>8.6137700000000006</c:v>
                </c:pt>
                <c:pt idx="12053">
                  <c:v>6.2800700000000003</c:v>
                </c:pt>
                <c:pt idx="12054">
                  <c:v>5.7523400000000002</c:v>
                </c:pt>
                <c:pt idx="12055">
                  <c:v>7.1901200000000003</c:v>
                </c:pt>
                <c:pt idx="12056">
                  <c:v>5.6229300000000002</c:v>
                </c:pt>
                <c:pt idx="12057">
                  <c:v>9.50746</c:v>
                </c:pt>
                <c:pt idx="12058">
                  <c:v>8.6135099999999998</c:v>
                </c:pt>
                <c:pt idx="12059">
                  <c:v>6.2157499999999999</c:v>
                </c:pt>
                <c:pt idx="12060">
                  <c:v>6.6605800000000004</c:v>
                </c:pt>
                <c:pt idx="12061">
                  <c:v>8.6156699999999997</c:v>
                </c:pt>
                <c:pt idx="12062">
                  <c:v>5.8137800000000004</c:v>
                </c:pt>
                <c:pt idx="12063">
                  <c:v>5.5831</c:v>
                </c:pt>
                <c:pt idx="12064">
                  <c:v>3.7704900000000001</c:v>
                </c:pt>
                <c:pt idx="12065">
                  <c:v>2.8119800000000001</c:v>
                </c:pt>
                <c:pt idx="12066">
                  <c:v>7.1717300000000002</c:v>
                </c:pt>
                <c:pt idx="12067">
                  <c:v>5.2335500000000001</c:v>
                </c:pt>
                <c:pt idx="12068">
                  <c:v>5.8099400000000001</c:v>
                </c:pt>
                <c:pt idx="12069">
                  <c:v>4.1806799999999997</c:v>
                </c:pt>
                <c:pt idx="12070">
                  <c:v>4.8561300000000003</c:v>
                </c:pt>
                <c:pt idx="12071">
                  <c:v>6.7778999999999998</c:v>
                </c:pt>
                <c:pt idx="12072">
                  <c:v>3.5495100000000002</c:v>
                </c:pt>
                <c:pt idx="12073">
                  <c:v>5.68438</c:v>
                </c:pt>
                <c:pt idx="12074">
                  <c:v>5.9007300000000003</c:v>
                </c:pt>
                <c:pt idx="12075">
                  <c:v>4.7367999999999997</c:v>
                </c:pt>
                <c:pt idx="12076">
                  <c:v>5.3049299999999997</c:v>
                </c:pt>
                <c:pt idx="12077">
                  <c:v>5.7057399999999996</c:v>
                </c:pt>
                <c:pt idx="12078">
                  <c:v>7.4931799999999997</c:v>
                </c:pt>
                <c:pt idx="12079">
                  <c:v>6.5612700000000004</c:v>
                </c:pt>
                <c:pt idx="12080">
                  <c:v>4.4751099999999999</c:v>
                </c:pt>
                <c:pt idx="12081">
                  <c:v>3.8123900000000002</c:v>
                </c:pt>
                <c:pt idx="12082">
                  <c:v>7.4312699999999996</c:v>
                </c:pt>
                <c:pt idx="12083">
                  <c:v>6.4779999999999998</c:v>
                </c:pt>
                <c:pt idx="12084">
                  <c:v>7.0899299999999998</c:v>
                </c:pt>
                <c:pt idx="12085">
                  <c:v>3.57274</c:v>
                </c:pt>
                <c:pt idx="12086">
                  <c:v>4.2950200000000001</c:v>
                </c:pt>
                <c:pt idx="12087">
                  <c:v>11.111230000000001</c:v>
                </c:pt>
                <c:pt idx="12088">
                  <c:v>7.0529599999999997</c:v>
                </c:pt>
                <c:pt idx="12089">
                  <c:v>3.5463300000000002</c:v>
                </c:pt>
                <c:pt idx="12090">
                  <c:v>6.1591100000000001</c:v>
                </c:pt>
                <c:pt idx="12091">
                  <c:v>5.8823800000000004</c:v>
                </c:pt>
                <c:pt idx="12092">
                  <c:v>4.3802700000000003</c:v>
                </c:pt>
                <c:pt idx="12093">
                  <c:v>5.2410800000000002</c:v>
                </c:pt>
                <c:pt idx="12094">
                  <c:v>7.55511</c:v>
                </c:pt>
                <c:pt idx="12095">
                  <c:v>7.7433300000000003</c:v>
                </c:pt>
                <c:pt idx="12096">
                  <c:v>4.9981</c:v>
                </c:pt>
                <c:pt idx="12097">
                  <c:v>5.5558399999999999</c:v>
                </c:pt>
                <c:pt idx="12098">
                  <c:v>6.1342100000000004</c:v>
                </c:pt>
                <c:pt idx="12099">
                  <c:v>5.9414699999999998</c:v>
                </c:pt>
                <c:pt idx="12100">
                  <c:v>5.2964599999999997</c:v>
                </c:pt>
                <c:pt idx="12101">
                  <c:v>3.1489199999999999</c:v>
                </c:pt>
                <c:pt idx="12102">
                  <c:v>6.3496600000000001</c:v>
                </c:pt>
                <c:pt idx="12103">
                  <c:v>4.2935600000000003</c:v>
                </c:pt>
                <c:pt idx="12104">
                  <c:v>3.0960999999999999</c:v>
                </c:pt>
                <c:pt idx="12105">
                  <c:v>6.9078799999999996</c:v>
                </c:pt>
                <c:pt idx="12106">
                  <c:v>11.1249</c:v>
                </c:pt>
                <c:pt idx="12107">
                  <c:v>8.2306500000000007</c:v>
                </c:pt>
                <c:pt idx="12108">
                  <c:v>5.5739599999999996</c:v>
                </c:pt>
                <c:pt idx="12109">
                  <c:v>6.9952500000000004</c:v>
                </c:pt>
                <c:pt idx="12110">
                  <c:v>5.6485000000000003</c:v>
                </c:pt>
                <c:pt idx="12111">
                  <c:v>2.2388599999999999</c:v>
                </c:pt>
                <c:pt idx="12112">
                  <c:v>6.3036799999999999</c:v>
                </c:pt>
                <c:pt idx="12113">
                  <c:v>7.3615700000000004</c:v>
                </c:pt>
                <c:pt idx="12114">
                  <c:v>4.4671599999999998</c:v>
                </c:pt>
                <c:pt idx="12115">
                  <c:v>6.5257199999999997</c:v>
                </c:pt>
                <c:pt idx="12116">
                  <c:v>5.4959100000000003</c:v>
                </c:pt>
                <c:pt idx="12117">
                  <c:v>4.2660099999999996</c:v>
                </c:pt>
                <c:pt idx="12118">
                  <c:v>2.9877799999999999</c:v>
                </c:pt>
                <c:pt idx="12119">
                  <c:v>3.02285</c:v>
                </c:pt>
                <c:pt idx="12120">
                  <c:v>3.0817000000000001</c:v>
                </c:pt>
                <c:pt idx="12121">
                  <c:v>4.3102799999999997</c:v>
                </c:pt>
                <c:pt idx="12122">
                  <c:v>1.79426</c:v>
                </c:pt>
                <c:pt idx="12123">
                  <c:v>2.0905300000000002</c:v>
                </c:pt>
                <c:pt idx="12124">
                  <c:v>6.0481199999999999</c:v>
                </c:pt>
                <c:pt idx="12125">
                  <c:v>5.5018000000000002</c:v>
                </c:pt>
                <c:pt idx="12126">
                  <c:v>2.0598100000000001</c:v>
                </c:pt>
                <c:pt idx="12127">
                  <c:v>5.3944299999999998</c:v>
                </c:pt>
                <c:pt idx="12128">
                  <c:v>6.77745</c:v>
                </c:pt>
                <c:pt idx="12129">
                  <c:v>6.3556800000000004</c:v>
                </c:pt>
                <c:pt idx="12130">
                  <c:v>2.5483799999999999</c:v>
                </c:pt>
                <c:pt idx="12131">
                  <c:v>6.1311200000000001</c:v>
                </c:pt>
                <c:pt idx="12132">
                  <c:v>4.7022300000000001</c:v>
                </c:pt>
                <c:pt idx="12133">
                  <c:v>5.0193599999999998</c:v>
                </c:pt>
                <c:pt idx="12134">
                  <c:v>3.03138</c:v>
                </c:pt>
                <c:pt idx="12135">
                  <c:v>2.1758000000000002</c:v>
                </c:pt>
                <c:pt idx="12136">
                  <c:v>3.5762999999999998</c:v>
                </c:pt>
                <c:pt idx="12137">
                  <c:v>6.31806</c:v>
                </c:pt>
                <c:pt idx="12138">
                  <c:v>4.9055499999999999</c:v>
                </c:pt>
                <c:pt idx="12139">
                  <c:v>6.1338499999999998</c:v>
                </c:pt>
                <c:pt idx="12140">
                  <c:v>4.7794499999999998</c:v>
                </c:pt>
                <c:pt idx="12141">
                  <c:v>2.3913500000000001</c:v>
                </c:pt>
                <c:pt idx="12142">
                  <c:v>6.4045500000000004</c:v>
                </c:pt>
                <c:pt idx="12143">
                  <c:v>4.1763199999999996</c:v>
                </c:pt>
                <c:pt idx="12144">
                  <c:v>3.66004</c:v>
                </c:pt>
                <c:pt idx="12145">
                  <c:v>5.2221799999999998</c:v>
                </c:pt>
                <c:pt idx="12146">
                  <c:v>7.0559500000000002</c:v>
                </c:pt>
                <c:pt idx="12147">
                  <c:v>3.99837</c:v>
                </c:pt>
                <c:pt idx="12148">
                  <c:v>4.4532299999999996</c:v>
                </c:pt>
                <c:pt idx="12149">
                  <c:v>5.32782</c:v>
                </c:pt>
                <c:pt idx="12150">
                  <c:v>6.9470499999999999</c:v>
                </c:pt>
                <c:pt idx="12151">
                  <c:v>2.4577599999999999</c:v>
                </c:pt>
                <c:pt idx="12152">
                  <c:v>3.2893699999999999</c:v>
                </c:pt>
                <c:pt idx="12153">
                  <c:v>7.8028399999999998</c:v>
                </c:pt>
                <c:pt idx="12154">
                  <c:v>6.1948299999999996</c:v>
                </c:pt>
                <c:pt idx="12155">
                  <c:v>6.3482200000000004</c:v>
                </c:pt>
                <c:pt idx="12156">
                  <c:v>5.9056199999999999</c:v>
                </c:pt>
                <c:pt idx="12157">
                  <c:v>3.2702200000000001</c:v>
                </c:pt>
                <c:pt idx="12158">
                  <c:v>4.84945</c:v>
                </c:pt>
                <c:pt idx="12159">
                  <c:v>5.81576</c:v>
                </c:pt>
                <c:pt idx="12160">
                  <c:v>4.44801</c:v>
                </c:pt>
                <c:pt idx="12161">
                  <c:v>3.8588200000000001</c:v>
                </c:pt>
                <c:pt idx="12162">
                  <c:v>2.3403399999999999</c:v>
                </c:pt>
                <c:pt idx="12163">
                  <c:v>2.4136099999999998</c:v>
                </c:pt>
                <c:pt idx="12164">
                  <c:v>6.7299499999999997</c:v>
                </c:pt>
                <c:pt idx="12165">
                  <c:v>8.0854099999999995</c:v>
                </c:pt>
                <c:pt idx="12166">
                  <c:v>5.2054999999999998</c:v>
                </c:pt>
                <c:pt idx="12167">
                  <c:v>4.7499799999999999</c:v>
                </c:pt>
                <c:pt idx="12168">
                  <c:v>6.46096</c:v>
                </c:pt>
                <c:pt idx="12169">
                  <c:v>7.5392599999999996</c:v>
                </c:pt>
                <c:pt idx="12170">
                  <c:v>4.6639799999999996</c:v>
                </c:pt>
                <c:pt idx="12171">
                  <c:v>2.2818399999999999</c:v>
                </c:pt>
                <c:pt idx="12172">
                  <c:v>5.42957</c:v>
                </c:pt>
                <c:pt idx="12173">
                  <c:v>4.1303599999999996</c:v>
                </c:pt>
                <c:pt idx="12174">
                  <c:v>4.7712599999999998</c:v>
                </c:pt>
                <c:pt idx="12175">
                  <c:v>2.5159099999999999</c:v>
                </c:pt>
                <c:pt idx="12176">
                  <c:v>3.6664500000000002</c:v>
                </c:pt>
                <c:pt idx="12177">
                  <c:v>4.9237399999999996</c:v>
                </c:pt>
                <c:pt idx="12178">
                  <c:v>4.3503800000000004</c:v>
                </c:pt>
                <c:pt idx="12179">
                  <c:v>2.4964200000000001</c:v>
                </c:pt>
                <c:pt idx="12180">
                  <c:v>5.2946099999999996</c:v>
                </c:pt>
                <c:pt idx="12181">
                  <c:v>8.9684899999999992</c:v>
                </c:pt>
                <c:pt idx="12182">
                  <c:v>6.6021900000000002</c:v>
                </c:pt>
                <c:pt idx="12183">
                  <c:v>5.5692199999999996</c:v>
                </c:pt>
                <c:pt idx="12184">
                  <c:v>5.4952300000000003</c:v>
                </c:pt>
                <c:pt idx="12185">
                  <c:v>5.7984600000000004</c:v>
                </c:pt>
                <c:pt idx="12186">
                  <c:v>3.98</c:v>
                </c:pt>
                <c:pt idx="12187">
                  <c:v>5.7057399999999996</c:v>
                </c:pt>
                <c:pt idx="12188">
                  <c:v>5.79678</c:v>
                </c:pt>
                <c:pt idx="12189">
                  <c:v>2.66527</c:v>
                </c:pt>
                <c:pt idx="12190">
                  <c:v>8.6306399999999996</c:v>
                </c:pt>
                <c:pt idx="12191">
                  <c:v>8.2501499999999997</c:v>
                </c:pt>
                <c:pt idx="12192">
                  <c:v>9.0094600000000007</c:v>
                </c:pt>
                <c:pt idx="12193">
                  <c:v>5.6280299999999999</c:v>
                </c:pt>
                <c:pt idx="12194">
                  <c:v>5.1538000000000004</c:v>
                </c:pt>
                <c:pt idx="12195">
                  <c:v>6.3170700000000002</c:v>
                </c:pt>
                <c:pt idx="12196">
                  <c:v>3.1821899999999999</c:v>
                </c:pt>
                <c:pt idx="12197">
                  <c:v>4.6120099999999997</c:v>
                </c:pt>
                <c:pt idx="12198">
                  <c:v>6.8706100000000001</c:v>
                </c:pt>
                <c:pt idx="12199">
                  <c:v>6.3068200000000001</c:v>
                </c:pt>
                <c:pt idx="12200">
                  <c:v>5.8617900000000001</c:v>
                </c:pt>
                <c:pt idx="12201">
                  <c:v>7.4734999999999996</c:v>
                </c:pt>
                <c:pt idx="12202">
                  <c:v>6.6658799999999996</c:v>
                </c:pt>
                <c:pt idx="12203">
                  <c:v>4.3238399999999997</c:v>
                </c:pt>
                <c:pt idx="12204">
                  <c:v>6.50197</c:v>
                </c:pt>
                <c:pt idx="12205">
                  <c:v>3.7347600000000001</c:v>
                </c:pt>
                <c:pt idx="12206">
                  <c:v>5.8403</c:v>
                </c:pt>
                <c:pt idx="12207">
                  <c:v>5.8954300000000002</c:v>
                </c:pt>
                <c:pt idx="12208">
                  <c:v>5.3114400000000002</c:v>
                </c:pt>
                <c:pt idx="12209">
                  <c:v>5.8739999999999997</c:v>
                </c:pt>
                <c:pt idx="12210">
                  <c:v>5.5077600000000002</c:v>
                </c:pt>
                <c:pt idx="12211">
                  <c:v>4.9339000000000004</c:v>
                </c:pt>
                <c:pt idx="12212">
                  <c:v>7.4881200000000003</c:v>
                </c:pt>
                <c:pt idx="12213">
                  <c:v>4.2284800000000002</c:v>
                </c:pt>
                <c:pt idx="12214">
                  <c:v>6.6378599999999999</c:v>
                </c:pt>
                <c:pt idx="12215">
                  <c:v>3.49566</c:v>
                </c:pt>
                <c:pt idx="12216">
                  <c:v>7.6789899999999998</c:v>
                </c:pt>
                <c:pt idx="12217">
                  <c:v>5.7074299999999996</c:v>
                </c:pt>
                <c:pt idx="12218">
                  <c:v>7.2347900000000003</c:v>
                </c:pt>
                <c:pt idx="12219">
                  <c:v>2.18316</c:v>
                </c:pt>
                <c:pt idx="12220">
                  <c:v>5.4567199999999998</c:v>
                </c:pt>
                <c:pt idx="12221">
                  <c:v>1.95848</c:v>
                </c:pt>
                <c:pt idx="12222">
                  <c:v>2.0038399999999998</c:v>
                </c:pt>
                <c:pt idx="12223">
                  <c:v>4.7565600000000003</c:v>
                </c:pt>
                <c:pt idx="12224">
                  <c:v>3.8671600000000002</c:v>
                </c:pt>
                <c:pt idx="12225">
                  <c:v>3.4323100000000002</c:v>
                </c:pt>
                <c:pt idx="12226">
                  <c:v>3.91052</c:v>
                </c:pt>
                <c:pt idx="12227">
                  <c:v>2.9319799999999998</c:v>
                </c:pt>
                <c:pt idx="12228">
                  <c:v>2.84456</c:v>
                </c:pt>
                <c:pt idx="12229">
                  <c:v>1.99156</c:v>
                </c:pt>
                <c:pt idx="12230">
                  <c:v>2.0541100000000001</c:v>
                </c:pt>
                <c:pt idx="12231">
                  <c:v>4.0103900000000001</c:v>
                </c:pt>
                <c:pt idx="12232">
                  <c:v>5.7352100000000004</c:v>
                </c:pt>
                <c:pt idx="12233">
                  <c:v>6.9911300000000001</c:v>
                </c:pt>
                <c:pt idx="12234">
                  <c:v>5.7241499999999998</c:v>
                </c:pt>
                <c:pt idx="12235">
                  <c:v>5.2539199999999999</c:v>
                </c:pt>
                <c:pt idx="12236">
                  <c:v>5.34863</c:v>
                </c:pt>
                <c:pt idx="12237">
                  <c:v>2.6646800000000002</c:v>
                </c:pt>
                <c:pt idx="12238">
                  <c:v>5.9101600000000003</c:v>
                </c:pt>
                <c:pt idx="12239">
                  <c:v>7.5096999999999996</c:v>
                </c:pt>
                <c:pt idx="12240">
                  <c:v>4.4305099999999999</c:v>
                </c:pt>
                <c:pt idx="12241">
                  <c:v>9.0541900000000002</c:v>
                </c:pt>
                <c:pt idx="12242">
                  <c:v>3.0773999999999999</c:v>
                </c:pt>
                <c:pt idx="12243">
                  <c:v>3.4308299999999998</c:v>
                </c:pt>
                <c:pt idx="12244">
                  <c:v>5.2395899999999997</c:v>
                </c:pt>
                <c:pt idx="12245">
                  <c:v>5.9612100000000003</c:v>
                </c:pt>
                <c:pt idx="12246">
                  <c:v>3.9753799999999999</c:v>
                </c:pt>
                <c:pt idx="12247">
                  <c:v>6.4261299999999997</c:v>
                </c:pt>
                <c:pt idx="12248">
                  <c:v>6.0446799999999996</c:v>
                </c:pt>
                <c:pt idx="12249">
                  <c:v>5.1279300000000001</c:v>
                </c:pt>
                <c:pt idx="12250">
                  <c:v>6.2448800000000002</c:v>
                </c:pt>
                <c:pt idx="12251">
                  <c:v>7.54556</c:v>
                </c:pt>
                <c:pt idx="12252">
                  <c:v>4.5184899999999999</c:v>
                </c:pt>
                <c:pt idx="12253">
                  <c:v>2.9017599999999999</c:v>
                </c:pt>
                <c:pt idx="12254">
                  <c:v>3.8272400000000002</c:v>
                </c:pt>
                <c:pt idx="12255">
                  <c:v>5.9591399999999997</c:v>
                </c:pt>
                <c:pt idx="12256">
                  <c:v>8.2747100000000007</c:v>
                </c:pt>
                <c:pt idx="12257">
                  <c:v>10.028029999999999</c:v>
                </c:pt>
                <c:pt idx="12258">
                  <c:v>8.9598300000000002</c:v>
                </c:pt>
                <c:pt idx="12259">
                  <c:v>4.7120600000000001</c:v>
                </c:pt>
                <c:pt idx="12260">
                  <c:v>5.6339100000000002</c:v>
                </c:pt>
                <c:pt idx="12261">
                  <c:v>3.48291</c:v>
                </c:pt>
                <c:pt idx="12262">
                  <c:v>4.1907899999999998</c:v>
                </c:pt>
                <c:pt idx="12263">
                  <c:v>6.6225199999999997</c:v>
                </c:pt>
                <c:pt idx="12264">
                  <c:v>4.9746899999999998</c:v>
                </c:pt>
                <c:pt idx="12265">
                  <c:v>3.1183000000000001</c:v>
                </c:pt>
                <c:pt idx="12266">
                  <c:v>7.0508800000000003</c:v>
                </c:pt>
                <c:pt idx="12267">
                  <c:v>6.6444999999999999</c:v>
                </c:pt>
                <c:pt idx="12268">
                  <c:v>9.7459100000000003</c:v>
                </c:pt>
                <c:pt idx="12269">
                  <c:v>7.0188600000000001</c:v>
                </c:pt>
                <c:pt idx="12270">
                  <c:v>5.3471200000000003</c:v>
                </c:pt>
                <c:pt idx="12271">
                  <c:v>6.742</c:v>
                </c:pt>
                <c:pt idx="12272">
                  <c:v>6.8767699999999996</c:v>
                </c:pt>
                <c:pt idx="12273">
                  <c:v>6.35989</c:v>
                </c:pt>
                <c:pt idx="12274">
                  <c:v>5.77834</c:v>
                </c:pt>
                <c:pt idx="12275">
                  <c:v>5.9373500000000003</c:v>
                </c:pt>
                <c:pt idx="12276">
                  <c:v>5.6565000000000003</c:v>
                </c:pt>
                <c:pt idx="12277">
                  <c:v>5.4177900000000001</c:v>
                </c:pt>
                <c:pt idx="12278">
                  <c:v>6.5204599999999999</c:v>
                </c:pt>
                <c:pt idx="12279">
                  <c:v>6.3433799999999998</c:v>
                </c:pt>
                <c:pt idx="12280">
                  <c:v>6.4852400000000001</c:v>
                </c:pt>
                <c:pt idx="12281">
                  <c:v>8.5277999999999992</c:v>
                </c:pt>
                <c:pt idx="12282">
                  <c:v>7.4743700000000004</c:v>
                </c:pt>
                <c:pt idx="12283">
                  <c:v>4.3757299999999999</c:v>
                </c:pt>
                <c:pt idx="12284">
                  <c:v>7.1651300000000004</c:v>
                </c:pt>
                <c:pt idx="12285">
                  <c:v>5.7931699999999999</c:v>
                </c:pt>
                <c:pt idx="12286">
                  <c:v>5.4975399999999999</c:v>
                </c:pt>
                <c:pt idx="12287">
                  <c:v>7.81447</c:v>
                </c:pt>
                <c:pt idx="12288">
                  <c:v>5.3807400000000003</c:v>
                </c:pt>
                <c:pt idx="12289">
                  <c:v>4.6886999999999999</c:v>
                </c:pt>
                <c:pt idx="12290">
                  <c:v>6.2662300000000002</c:v>
                </c:pt>
                <c:pt idx="12291">
                  <c:v>5.6316100000000002</c:v>
                </c:pt>
                <c:pt idx="12292">
                  <c:v>5.0018599999999998</c:v>
                </c:pt>
                <c:pt idx="12293">
                  <c:v>4.7258599999999999</c:v>
                </c:pt>
                <c:pt idx="12294">
                  <c:v>5.6236499999999996</c:v>
                </c:pt>
                <c:pt idx="12295">
                  <c:v>5.9982600000000001</c:v>
                </c:pt>
                <c:pt idx="12296">
                  <c:v>7.3107800000000003</c:v>
                </c:pt>
                <c:pt idx="12297">
                  <c:v>7.73794</c:v>
                </c:pt>
                <c:pt idx="12298">
                  <c:v>7.0247599999999997</c:v>
                </c:pt>
                <c:pt idx="12299">
                  <c:v>6.1155999999999997</c:v>
                </c:pt>
                <c:pt idx="12300">
                  <c:v>4.4271000000000003</c:v>
                </c:pt>
                <c:pt idx="12301">
                  <c:v>5.2221399999999996</c:v>
                </c:pt>
                <c:pt idx="12302">
                  <c:v>5.5948000000000002</c:v>
                </c:pt>
                <c:pt idx="12303">
                  <c:v>6.4571699999999996</c:v>
                </c:pt>
                <c:pt idx="12304">
                  <c:v>3.69937</c:v>
                </c:pt>
                <c:pt idx="12305">
                  <c:v>7.9212800000000003</c:v>
                </c:pt>
                <c:pt idx="12306">
                  <c:v>4.2264799999999996</c:v>
                </c:pt>
                <c:pt idx="12307">
                  <c:v>7.0434900000000003</c:v>
                </c:pt>
                <c:pt idx="12308">
                  <c:v>3.2395800000000001</c:v>
                </c:pt>
                <c:pt idx="12309">
                  <c:v>3.35738</c:v>
                </c:pt>
                <c:pt idx="12310">
                  <c:v>3.3853</c:v>
                </c:pt>
                <c:pt idx="12311">
                  <c:v>5.2961600000000004</c:v>
                </c:pt>
                <c:pt idx="12312">
                  <c:v>4.2917899999999998</c:v>
                </c:pt>
                <c:pt idx="12313">
                  <c:v>2.839</c:v>
                </c:pt>
                <c:pt idx="12314">
                  <c:v>2.89208</c:v>
                </c:pt>
                <c:pt idx="12315">
                  <c:v>4.4196999999999997</c:v>
                </c:pt>
                <c:pt idx="12316">
                  <c:v>3.5666699999999998</c:v>
                </c:pt>
                <c:pt idx="12317">
                  <c:v>3.0651899999999999</c:v>
                </c:pt>
                <c:pt idx="12318">
                  <c:v>2.3388300000000002</c:v>
                </c:pt>
                <c:pt idx="12319">
                  <c:v>2.16011</c:v>
                </c:pt>
                <c:pt idx="12320">
                  <c:v>2.9224600000000001</c:v>
                </c:pt>
                <c:pt idx="12321">
                  <c:v>2.90985</c:v>
                </c:pt>
                <c:pt idx="12322">
                  <c:v>2.36015</c:v>
                </c:pt>
                <c:pt idx="12323">
                  <c:v>3.27014</c:v>
                </c:pt>
                <c:pt idx="12324">
                  <c:v>3.4939399999999998</c:v>
                </c:pt>
                <c:pt idx="12325">
                  <c:v>1.86188</c:v>
                </c:pt>
                <c:pt idx="12326">
                  <c:v>4.4625399999999997</c:v>
                </c:pt>
                <c:pt idx="12327">
                  <c:v>2.7846199999999999</c:v>
                </c:pt>
                <c:pt idx="12328">
                  <c:v>3.65035</c:v>
                </c:pt>
                <c:pt idx="12329">
                  <c:v>2.2963800000000001</c:v>
                </c:pt>
                <c:pt idx="12330">
                  <c:v>3.2150699999999999</c:v>
                </c:pt>
                <c:pt idx="12331">
                  <c:v>4.4598399999999998</c:v>
                </c:pt>
                <c:pt idx="12332">
                  <c:v>3.4561500000000001</c:v>
                </c:pt>
                <c:pt idx="12333">
                  <c:v>2.6656200000000001</c:v>
                </c:pt>
                <c:pt idx="12334">
                  <c:v>5.6400300000000003</c:v>
                </c:pt>
                <c:pt idx="12335">
                  <c:v>2.5521099999999999</c:v>
                </c:pt>
                <c:pt idx="12336">
                  <c:v>2.34402</c:v>
                </c:pt>
                <c:pt idx="12337">
                  <c:v>2.4214199999999999</c:v>
                </c:pt>
                <c:pt idx="12338">
                  <c:v>4.7938599999999996</c:v>
                </c:pt>
                <c:pt idx="12339">
                  <c:v>3.6696</c:v>
                </c:pt>
                <c:pt idx="12340">
                  <c:v>4.3270999999999997</c:v>
                </c:pt>
                <c:pt idx="12341">
                  <c:v>3.5867800000000001</c:v>
                </c:pt>
                <c:pt idx="12342">
                  <c:v>1.95848</c:v>
                </c:pt>
                <c:pt idx="12343">
                  <c:v>2.6256699999999999</c:v>
                </c:pt>
                <c:pt idx="12344">
                  <c:v>2.6539700000000002</c:v>
                </c:pt>
                <c:pt idx="12345">
                  <c:v>5.9285199999999998</c:v>
                </c:pt>
                <c:pt idx="12346">
                  <c:v>6.1114600000000001</c:v>
                </c:pt>
                <c:pt idx="12347">
                  <c:v>4.4638799999999996</c:v>
                </c:pt>
                <c:pt idx="12348">
                  <c:v>6.2352299999999996</c:v>
                </c:pt>
                <c:pt idx="12349">
                  <c:v>4.01389</c:v>
                </c:pt>
                <c:pt idx="12350">
                  <c:v>7.75793</c:v>
                </c:pt>
                <c:pt idx="12351">
                  <c:v>2.2924500000000001</c:v>
                </c:pt>
                <c:pt idx="12352">
                  <c:v>6.7971399999999997</c:v>
                </c:pt>
                <c:pt idx="12353">
                  <c:v>3.76275</c:v>
                </c:pt>
                <c:pt idx="12354">
                  <c:v>7.99763</c:v>
                </c:pt>
                <c:pt idx="12355">
                  <c:v>2.29419</c:v>
                </c:pt>
                <c:pt idx="12356">
                  <c:v>2.37656</c:v>
                </c:pt>
                <c:pt idx="12357">
                  <c:v>2.0582699999999998</c:v>
                </c:pt>
                <c:pt idx="12358">
                  <c:v>4.5847699999999998</c:v>
                </c:pt>
                <c:pt idx="12359">
                  <c:v>8.1910399999999992</c:v>
                </c:pt>
                <c:pt idx="12360">
                  <c:v>2.86137</c:v>
                </c:pt>
                <c:pt idx="12361">
                  <c:v>2.4553099999999999</c:v>
                </c:pt>
                <c:pt idx="12362">
                  <c:v>2.10981</c:v>
                </c:pt>
                <c:pt idx="12363">
                  <c:v>1.7708999999999999</c:v>
                </c:pt>
                <c:pt idx="12364">
                  <c:v>3.7798799999999999</c:v>
                </c:pt>
                <c:pt idx="12365">
                  <c:v>3.4344800000000002</c:v>
                </c:pt>
                <c:pt idx="12366">
                  <c:v>5.9606599999999998</c:v>
                </c:pt>
                <c:pt idx="12367">
                  <c:v>3.1928399999999999</c:v>
                </c:pt>
                <c:pt idx="12368">
                  <c:v>3.43866</c:v>
                </c:pt>
                <c:pt idx="12369">
                  <c:v>5.6901299999999999</c:v>
                </c:pt>
                <c:pt idx="12370">
                  <c:v>3.5494500000000002</c:v>
                </c:pt>
                <c:pt idx="12371">
                  <c:v>2.89066</c:v>
                </c:pt>
                <c:pt idx="12372">
                  <c:v>5.5261100000000001</c:v>
                </c:pt>
                <c:pt idx="12373">
                  <c:v>1.95848</c:v>
                </c:pt>
                <c:pt idx="12374">
                  <c:v>7.5306300000000004</c:v>
                </c:pt>
                <c:pt idx="12375">
                  <c:v>2.59199</c:v>
                </c:pt>
                <c:pt idx="12376">
                  <c:v>2.6093000000000002</c:v>
                </c:pt>
                <c:pt idx="12377">
                  <c:v>5.3732899999999999</c:v>
                </c:pt>
                <c:pt idx="12378">
                  <c:v>6.0765700000000002</c:v>
                </c:pt>
                <c:pt idx="12379">
                  <c:v>6.6263899999999998</c:v>
                </c:pt>
                <c:pt idx="12380">
                  <c:v>12.148389999999999</c:v>
                </c:pt>
                <c:pt idx="12381">
                  <c:v>8.9585799999999995</c:v>
                </c:pt>
                <c:pt idx="12382">
                  <c:v>4.2097699999999998</c:v>
                </c:pt>
                <c:pt idx="12383">
                  <c:v>6.0490500000000003</c:v>
                </c:pt>
                <c:pt idx="12384">
                  <c:v>10.219099999999999</c:v>
                </c:pt>
                <c:pt idx="12385">
                  <c:v>4.8087200000000001</c:v>
                </c:pt>
                <c:pt idx="12386">
                  <c:v>7.7065900000000003</c:v>
                </c:pt>
                <c:pt idx="12387">
                  <c:v>3.8272400000000002</c:v>
                </c:pt>
                <c:pt idx="12388">
                  <c:v>6.0091400000000004</c:v>
                </c:pt>
                <c:pt idx="12389">
                  <c:v>2.7963900000000002</c:v>
                </c:pt>
                <c:pt idx="12390">
                  <c:v>6.7885600000000004</c:v>
                </c:pt>
                <c:pt idx="12391">
                  <c:v>3.4172199999999999</c:v>
                </c:pt>
                <c:pt idx="12392">
                  <c:v>5.6524799999999997</c:v>
                </c:pt>
                <c:pt idx="12393">
                  <c:v>5.1078900000000003</c:v>
                </c:pt>
                <c:pt idx="12394">
                  <c:v>6.4470200000000002</c:v>
                </c:pt>
                <c:pt idx="12395">
                  <c:v>6.9049399999999999</c:v>
                </c:pt>
                <c:pt idx="12396">
                  <c:v>5.5087599999999997</c:v>
                </c:pt>
                <c:pt idx="12397">
                  <c:v>4.31799</c:v>
                </c:pt>
                <c:pt idx="12398">
                  <c:v>5.50474</c:v>
                </c:pt>
                <c:pt idx="12399">
                  <c:v>5.4691700000000001</c:v>
                </c:pt>
                <c:pt idx="12400">
                  <c:v>5.6137899999999998</c:v>
                </c:pt>
                <c:pt idx="12401">
                  <c:v>7.2036600000000002</c:v>
                </c:pt>
                <c:pt idx="12402">
                  <c:v>6.9243300000000003</c:v>
                </c:pt>
                <c:pt idx="12403">
                  <c:v>5.3175299999999996</c:v>
                </c:pt>
                <c:pt idx="12404">
                  <c:v>4.9810999999999996</c:v>
                </c:pt>
                <c:pt idx="12405">
                  <c:v>6.3640600000000003</c:v>
                </c:pt>
                <c:pt idx="12406">
                  <c:v>4.1387900000000002</c:v>
                </c:pt>
                <c:pt idx="12407">
                  <c:v>3.9336700000000002</c:v>
                </c:pt>
                <c:pt idx="12408">
                  <c:v>4.2361500000000003</c:v>
                </c:pt>
                <c:pt idx="12409">
                  <c:v>5.6218199999999996</c:v>
                </c:pt>
                <c:pt idx="12410">
                  <c:v>4.2978899999999998</c:v>
                </c:pt>
                <c:pt idx="12411">
                  <c:v>5.1919599999999999</c:v>
                </c:pt>
                <c:pt idx="12412">
                  <c:v>6.1838300000000004</c:v>
                </c:pt>
                <c:pt idx="12413">
                  <c:v>3.0802399999999999</c:v>
                </c:pt>
                <c:pt idx="12414">
                  <c:v>3.5557500000000002</c:v>
                </c:pt>
                <c:pt idx="12415">
                  <c:v>4.76431</c:v>
                </c:pt>
                <c:pt idx="12416">
                  <c:v>6.2702200000000001</c:v>
                </c:pt>
                <c:pt idx="12417">
                  <c:v>3.1667700000000001</c:v>
                </c:pt>
                <c:pt idx="12418">
                  <c:v>6.5410199999999996</c:v>
                </c:pt>
                <c:pt idx="12419">
                  <c:v>7.8194400000000002</c:v>
                </c:pt>
                <c:pt idx="12420">
                  <c:v>6.1089200000000003</c:v>
                </c:pt>
                <c:pt idx="12421">
                  <c:v>7.5437399999999997</c:v>
                </c:pt>
                <c:pt idx="12422">
                  <c:v>3.5850300000000002</c:v>
                </c:pt>
                <c:pt idx="12423">
                  <c:v>4.4301000000000004</c:v>
                </c:pt>
                <c:pt idx="12424">
                  <c:v>4.9582499999999996</c:v>
                </c:pt>
                <c:pt idx="12425">
                  <c:v>3.57856</c:v>
                </c:pt>
                <c:pt idx="12426">
                  <c:v>4.6694399999999998</c:v>
                </c:pt>
                <c:pt idx="12427">
                  <c:v>2.2233299999999998</c:v>
                </c:pt>
                <c:pt idx="12428">
                  <c:v>8.8461200000000009</c:v>
                </c:pt>
                <c:pt idx="12429">
                  <c:v>4.8122600000000002</c:v>
                </c:pt>
                <c:pt idx="12430">
                  <c:v>5.2064399999999997</c:v>
                </c:pt>
                <c:pt idx="12431">
                  <c:v>5.7558699999999998</c:v>
                </c:pt>
                <c:pt idx="12432">
                  <c:v>2.4235699999999998</c:v>
                </c:pt>
                <c:pt idx="12433">
                  <c:v>6.2370400000000004</c:v>
                </c:pt>
                <c:pt idx="12434">
                  <c:v>2.3839800000000002</c:v>
                </c:pt>
                <c:pt idx="12435">
                  <c:v>3.5697899999999998</c:v>
                </c:pt>
                <c:pt idx="12436">
                  <c:v>4.0675299999999996</c:v>
                </c:pt>
                <c:pt idx="12437">
                  <c:v>6.5082800000000001</c:v>
                </c:pt>
                <c:pt idx="12438">
                  <c:v>3.5562499999999999</c:v>
                </c:pt>
                <c:pt idx="12439">
                  <c:v>3.30789</c:v>
                </c:pt>
                <c:pt idx="12440">
                  <c:v>4.11808</c:v>
                </c:pt>
                <c:pt idx="12441">
                  <c:v>3.8252700000000002</c:v>
                </c:pt>
                <c:pt idx="12442">
                  <c:v>7.4756999999999998</c:v>
                </c:pt>
                <c:pt idx="12443">
                  <c:v>3.8044799999999999</c:v>
                </c:pt>
                <c:pt idx="12444">
                  <c:v>6.3732100000000003</c:v>
                </c:pt>
                <c:pt idx="12445">
                  <c:v>5.2862900000000002</c:v>
                </c:pt>
                <c:pt idx="12446">
                  <c:v>6.3557699999999997</c:v>
                </c:pt>
                <c:pt idx="12447">
                  <c:v>2.5449199999999998</c:v>
                </c:pt>
                <c:pt idx="12448">
                  <c:v>5.2579000000000002</c:v>
                </c:pt>
                <c:pt idx="12449">
                  <c:v>5.5885499999999997</c:v>
                </c:pt>
                <c:pt idx="12450">
                  <c:v>6.1483699999999999</c:v>
                </c:pt>
                <c:pt idx="12451">
                  <c:v>4.3467799999999999</c:v>
                </c:pt>
                <c:pt idx="12452">
                  <c:v>7.91289</c:v>
                </c:pt>
                <c:pt idx="12453">
                  <c:v>3.56833</c:v>
                </c:pt>
                <c:pt idx="12454">
                  <c:v>7.2270000000000003</c:v>
                </c:pt>
                <c:pt idx="12455">
                  <c:v>8.2258200000000006</c:v>
                </c:pt>
                <c:pt idx="12456">
                  <c:v>6.1244899999999998</c:v>
                </c:pt>
                <c:pt idx="12457">
                  <c:v>5.3173000000000004</c:v>
                </c:pt>
                <c:pt idx="12458">
                  <c:v>6.2448100000000002</c:v>
                </c:pt>
                <c:pt idx="12459">
                  <c:v>6.6493599999999997</c:v>
                </c:pt>
                <c:pt idx="12460">
                  <c:v>5.8629699999999998</c:v>
                </c:pt>
                <c:pt idx="12461">
                  <c:v>5.4377700000000004</c:v>
                </c:pt>
                <c:pt idx="12462">
                  <c:v>4.9907000000000004</c:v>
                </c:pt>
                <c:pt idx="12463">
                  <c:v>8.0329999999999995</c:v>
                </c:pt>
                <c:pt idx="12464">
                  <c:v>5.9017499999999998</c:v>
                </c:pt>
                <c:pt idx="12465">
                  <c:v>8.5988100000000003</c:v>
                </c:pt>
                <c:pt idx="12466">
                  <c:v>5.5655099999999997</c:v>
                </c:pt>
                <c:pt idx="12467">
                  <c:v>7.4454599999999997</c:v>
                </c:pt>
                <c:pt idx="12468">
                  <c:v>5.0818300000000001</c:v>
                </c:pt>
                <c:pt idx="12469">
                  <c:v>9.2257899999999999</c:v>
                </c:pt>
                <c:pt idx="12470">
                  <c:v>2.7324999999999999</c:v>
                </c:pt>
                <c:pt idx="12471">
                  <c:v>6.9114500000000003</c:v>
                </c:pt>
                <c:pt idx="12472">
                  <c:v>7.0601799999999999</c:v>
                </c:pt>
                <c:pt idx="12473">
                  <c:v>2.2011500000000002</c:v>
                </c:pt>
                <c:pt idx="12474">
                  <c:v>3.2054900000000002</c:v>
                </c:pt>
                <c:pt idx="12475">
                  <c:v>3.5071099999999999</c:v>
                </c:pt>
                <c:pt idx="12476">
                  <c:v>2.8532799999999998</c:v>
                </c:pt>
                <c:pt idx="12477">
                  <c:v>2.45553</c:v>
                </c:pt>
                <c:pt idx="12478">
                  <c:v>2.2094</c:v>
                </c:pt>
                <c:pt idx="12479">
                  <c:v>1.83317</c:v>
                </c:pt>
                <c:pt idx="12480">
                  <c:v>2.9592499999999999</c:v>
                </c:pt>
                <c:pt idx="12481">
                  <c:v>3.6888200000000002</c:v>
                </c:pt>
                <c:pt idx="12482">
                  <c:v>3.02285</c:v>
                </c:pt>
                <c:pt idx="12483">
                  <c:v>2.2434799999999999</c:v>
                </c:pt>
                <c:pt idx="12484">
                  <c:v>2.2340800000000001</c:v>
                </c:pt>
                <c:pt idx="12485">
                  <c:v>2.62948</c:v>
                </c:pt>
                <c:pt idx="12486">
                  <c:v>2.5857199999999998</c:v>
                </c:pt>
                <c:pt idx="12487">
                  <c:v>2.3989799999999999</c:v>
                </c:pt>
                <c:pt idx="12488">
                  <c:v>3.68797</c:v>
                </c:pt>
                <c:pt idx="12489">
                  <c:v>3.9126799999999999</c:v>
                </c:pt>
                <c:pt idx="12490">
                  <c:v>2.6078000000000001</c:v>
                </c:pt>
                <c:pt idx="12491">
                  <c:v>2.51945</c:v>
                </c:pt>
                <c:pt idx="12492">
                  <c:v>2.9636900000000002</c:v>
                </c:pt>
                <c:pt idx="12493">
                  <c:v>2.5425</c:v>
                </c:pt>
                <c:pt idx="12494">
                  <c:v>2.0881699999999999</c:v>
                </c:pt>
                <c:pt idx="12495">
                  <c:v>2.16811</c:v>
                </c:pt>
                <c:pt idx="12496">
                  <c:v>5.1267100000000001</c:v>
                </c:pt>
                <c:pt idx="12497">
                  <c:v>2.6270899999999999</c:v>
                </c:pt>
                <c:pt idx="12498">
                  <c:v>5.3919300000000003</c:v>
                </c:pt>
                <c:pt idx="12499">
                  <c:v>6.3314199999999996</c:v>
                </c:pt>
                <c:pt idx="12500">
                  <c:v>8.7827099999999998</c:v>
                </c:pt>
                <c:pt idx="12501">
                  <c:v>4.5947199999999997</c:v>
                </c:pt>
                <c:pt idx="12502">
                  <c:v>4.5987200000000001</c:v>
                </c:pt>
                <c:pt idx="12503">
                  <c:v>7.9562900000000001</c:v>
                </c:pt>
                <c:pt idx="12504">
                  <c:v>6.5575700000000001</c:v>
                </c:pt>
                <c:pt idx="12505">
                  <c:v>6.3515899999999998</c:v>
                </c:pt>
                <c:pt idx="12506">
                  <c:v>4.5935100000000002</c:v>
                </c:pt>
                <c:pt idx="12507">
                  <c:v>6.96129</c:v>
                </c:pt>
                <c:pt idx="12508">
                  <c:v>2.3675999999999999</c:v>
                </c:pt>
                <c:pt idx="12509">
                  <c:v>4.2949900000000003</c:v>
                </c:pt>
                <c:pt idx="12510">
                  <c:v>3.0245500000000001</c:v>
                </c:pt>
                <c:pt idx="12511">
                  <c:v>4.3675199999999998</c:v>
                </c:pt>
                <c:pt idx="12512">
                  <c:v>3.7009099999999999</c:v>
                </c:pt>
                <c:pt idx="12513">
                  <c:v>3.3042099999999999</c:v>
                </c:pt>
                <c:pt idx="12514">
                  <c:v>2.49227</c:v>
                </c:pt>
                <c:pt idx="12515">
                  <c:v>2.5520499999999999</c:v>
                </c:pt>
                <c:pt idx="12516">
                  <c:v>2.3126500000000001</c:v>
                </c:pt>
                <c:pt idx="12517">
                  <c:v>3.7128100000000002</c:v>
                </c:pt>
                <c:pt idx="12518">
                  <c:v>4.5756600000000001</c:v>
                </c:pt>
                <c:pt idx="12519">
                  <c:v>2.66669</c:v>
                </c:pt>
                <c:pt idx="12520">
                  <c:v>2.3138700000000001</c:v>
                </c:pt>
                <c:pt idx="12521">
                  <c:v>3.3016800000000002</c:v>
                </c:pt>
                <c:pt idx="12522">
                  <c:v>3.6403500000000002</c:v>
                </c:pt>
                <c:pt idx="12523">
                  <c:v>6.6782300000000001</c:v>
                </c:pt>
                <c:pt idx="12524">
                  <c:v>7.40367</c:v>
                </c:pt>
                <c:pt idx="12525">
                  <c:v>2.8445999999999998</c:v>
                </c:pt>
                <c:pt idx="12526">
                  <c:v>5.0005899999999999</c:v>
                </c:pt>
                <c:pt idx="12527">
                  <c:v>7.1360000000000001</c:v>
                </c:pt>
                <c:pt idx="12528">
                  <c:v>2.9478399999999998</c:v>
                </c:pt>
                <c:pt idx="12529">
                  <c:v>3.5071099999999999</c:v>
                </c:pt>
                <c:pt idx="12530">
                  <c:v>2.7381199999999999</c:v>
                </c:pt>
                <c:pt idx="12531">
                  <c:v>2.9498199999999999</c:v>
                </c:pt>
                <c:pt idx="12532">
                  <c:v>4.5935300000000003</c:v>
                </c:pt>
                <c:pt idx="12533">
                  <c:v>7.2651000000000003</c:v>
                </c:pt>
                <c:pt idx="12534">
                  <c:v>3.37751</c:v>
                </c:pt>
                <c:pt idx="12535">
                  <c:v>5.9737900000000002</c:v>
                </c:pt>
                <c:pt idx="12536">
                  <c:v>5.7407300000000001</c:v>
                </c:pt>
                <c:pt idx="12537">
                  <c:v>5.3588100000000001</c:v>
                </c:pt>
                <c:pt idx="12538">
                  <c:v>8.3312000000000008</c:v>
                </c:pt>
                <c:pt idx="12539">
                  <c:v>6.4416000000000002</c:v>
                </c:pt>
                <c:pt idx="12540">
                  <c:v>7.3333300000000001</c:v>
                </c:pt>
                <c:pt idx="12541">
                  <c:v>5.6036700000000002</c:v>
                </c:pt>
                <c:pt idx="12542">
                  <c:v>8.4670100000000001</c:v>
                </c:pt>
                <c:pt idx="12543">
                  <c:v>8.1214399999999998</c:v>
                </c:pt>
                <c:pt idx="12544">
                  <c:v>6.7129700000000003</c:v>
                </c:pt>
                <c:pt idx="12545">
                  <c:v>6.5132000000000003</c:v>
                </c:pt>
                <c:pt idx="12546">
                  <c:v>12.700419999999999</c:v>
                </c:pt>
                <c:pt idx="12547">
                  <c:v>4.78667</c:v>
                </c:pt>
                <c:pt idx="12548">
                  <c:v>7.59152</c:v>
                </c:pt>
                <c:pt idx="12549">
                  <c:v>8.3511399999999991</c:v>
                </c:pt>
                <c:pt idx="12550">
                  <c:v>6.9947699999999999</c:v>
                </c:pt>
                <c:pt idx="12551">
                  <c:v>6.9753499999999997</c:v>
                </c:pt>
                <c:pt idx="12552">
                  <c:v>9.2433599999999991</c:v>
                </c:pt>
                <c:pt idx="12553">
                  <c:v>8.0254600000000007</c:v>
                </c:pt>
                <c:pt idx="12554">
                  <c:v>4.3807299999999998</c:v>
                </c:pt>
                <c:pt idx="12555">
                  <c:v>4.9401999999999999</c:v>
                </c:pt>
                <c:pt idx="12556">
                  <c:v>6.8839499999999996</c:v>
                </c:pt>
                <c:pt idx="12557">
                  <c:v>4.5675800000000004</c:v>
                </c:pt>
                <c:pt idx="12558">
                  <c:v>6.1503399999999999</c:v>
                </c:pt>
                <c:pt idx="12559">
                  <c:v>7.88253</c:v>
                </c:pt>
                <c:pt idx="12560">
                  <c:v>3.8807999999999998</c:v>
                </c:pt>
                <c:pt idx="12561">
                  <c:v>5.3768599999999998</c:v>
                </c:pt>
                <c:pt idx="12562">
                  <c:v>4.3624099999999997</c:v>
                </c:pt>
                <c:pt idx="12563">
                  <c:v>2.9105799999999999</c:v>
                </c:pt>
                <c:pt idx="12564">
                  <c:v>4.1455700000000002</c:v>
                </c:pt>
                <c:pt idx="12565">
                  <c:v>4.58188</c:v>
                </c:pt>
                <c:pt idx="12566">
                  <c:v>5.4598000000000004</c:v>
                </c:pt>
                <c:pt idx="12567">
                  <c:v>8.4424600000000005</c:v>
                </c:pt>
                <c:pt idx="12568">
                  <c:v>8.2817000000000007</c:v>
                </c:pt>
                <c:pt idx="12569">
                  <c:v>10.67177</c:v>
                </c:pt>
                <c:pt idx="12570">
                  <c:v>4.40266</c:v>
                </c:pt>
                <c:pt idx="12571">
                  <c:v>6.9451299999999998</c:v>
                </c:pt>
                <c:pt idx="12572">
                  <c:v>6.8725800000000001</c:v>
                </c:pt>
                <c:pt idx="12573">
                  <c:v>9.5661500000000004</c:v>
                </c:pt>
                <c:pt idx="12574">
                  <c:v>6.7419900000000004</c:v>
                </c:pt>
                <c:pt idx="12575">
                  <c:v>8.0517099999999999</c:v>
                </c:pt>
                <c:pt idx="12576">
                  <c:v>5.9161999999999999</c:v>
                </c:pt>
                <c:pt idx="12577">
                  <c:v>6.33568</c:v>
                </c:pt>
                <c:pt idx="12578">
                  <c:v>3.7098</c:v>
                </c:pt>
                <c:pt idx="12579">
                  <c:v>5.1779599999999997</c:v>
                </c:pt>
                <c:pt idx="12580">
                  <c:v>4.85771</c:v>
                </c:pt>
                <c:pt idx="12581">
                  <c:v>6.58805</c:v>
                </c:pt>
                <c:pt idx="12582">
                  <c:v>4.4112200000000001</c:v>
                </c:pt>
                <c:pt idx="12583">
                  <c:v>8.3640500000000007</c:v>
                </c:pt>
                <c:pt idx="12584">
                  <c:v>6.9464699999999997</c:v>
                </c:pt>
                <c:pt idx="12585">
                  <c:v>5.2347599999999996</c:v>
                </c:pt>
                <c:pt idx="12586">
                  <c:v>4.4119400000000004</c:v>
                </c:pt>
                <c:pt idx="12587">
                  <c:v>5.81046</c:v>
                </c:pt>
                <c:pt idx="12588">
                  <c:v>4.9267599999999998</c:v>
                </c:pt>
                <c:pt idx="12589">
                  <c:v>5.3728300000000004</c:v>
                </c:pt>
                <c:pt idx="12590">
                  <c:v>5.9666899999999998</c:v>
                </c:pt>
                <c:pt idx="12591">
                  <c:v>4.0376799999999999</c:v>
                </c:pt>
                <c:pt idx="12592">
                  <c:v>6.72994</c:v>
                </c:pt>
                <c:pt idx="12593">
                  <c:v>4.53193</c:v>
                </c:pt>
                <c:pt idx="12594">
                  <c:v>5.8324299999999996</c:v>
                </c:pt>
                <c:pt idx="12595">
                  <c:v>8.9715699999999998</c:v>
                </c:pt>
                <c:pt idx="12596">
                  <c:v>7.4848600000000003</c:v>
                </c:pt>
                <c:pt idx="12597">
                  <c:v>7.4333900000000002</c:v>
                </c:pt>
                <c:pt idx="12598">
                  <c:v>6.0452700000000004</c:v>
                </c:pt>
                <c:pt idx="12599">
                  <c:v>5.9831000000000003</c:v>
                </c:pt>
                <c:pt idx="12600">
                  <c:v>7.2111099999999997</c:v>
                </c:pt>
                <c:pt idx="12601">
                  <c:v>8.0141500000000008</c:v>
                </c:pt>
                <c:pt idx="12602">
                  <c:v>5.7440100000000003</c:v>
                </c:pt>
                <c:pt idx="12603">
                  <c:v>6.5300599999999998</c:v>
                </c:pt>
                <c:pt idx="12604">
                  <c:v>4.0809100000000003</c:v>
                </c:pt>
                <c:pt idx="12605">
                  <c:v>6.3071599999999997</c:v>
                </c:pt>
                <c:pt idx="12606">
                  <c:v>7.28803</c:v>
                </c:pt>
                <c:pt idx="12607">
                  <c:v>3.8845100000000001</c:v>
                </c:pt>
                <c:pt idx="12608">
                  <c:v>5.1539099999999998</c:v>
                </c:pt>
                <c:pt idx="12609">
                  <c:v>6.5295399999999999</c:v>
                </c:pt>
                <c:pt idx="12610">
                  <c:v>4.1394599999999997</c:v>
                </c:pt>
                <c:pt idx="12611">
                  <c:v>7.3013199999999996</c:v>
                </c:pt>
                <c:pt idx="12612">
                  <c:v>6.9585400000000002</c:v>
                </c:pt>
                <c:pt idx="12613">
                  <c:v>6.2514700000000003</c:v>
                </c:pt>
                <c:pt idx="12614">
                  <c:v>3.7193999999999998</c:v>
                </c:pt>
                <c:pt idx="12615">
                  <c:v>4.5906399999999996</c:v>
                </c:pt>
                <c:pt idx="12616">
                  <c:v>6.7808599999999997</c:v>
                </c:pt>
                <c:pt idx="12617">
                  <c:v>6.0377999999999998</c:v>
                </c:pt>
                <c:pt idx="12618">
                  <c:v>5.3948499999999999</c:v>
                </c:pt>
                <c:pt idx="12619">
                  <c:v>6.0357900000000004</c:v>
                </c:pt>
                <c:pt idx="12620">
                  <c:v>9.9519099999999998</c:v>
                </c:pt>
                <c:pt idx="12621">
                  <c:v>4.4510500000000004</c:v>
                </c:pt>
                <c:pt idx="12622">
                  <c:v>5.4878799999999996</c:v>
                </c:pt>
                <c:pt idx="12623">
                  <c:v>7.4049300000000002</c:v>
                </c:pt>
                <c:pt idx="12624">
                  <c:v>6.0543800000000001</c:v>
                </c:pt>
                <c:pt idx="12625">
                  <c:v>3.2451099999999999</c:v>
                </c:pt>
                <c:pt idx="12626">
                  <c:v>7.2810499999999996</c:v>
                </c:pt>
                <c:pt idx="12627">
                  <c:v>4.4532299999999996</c:v>
                </c:pt>
                <c:pt idx="12628">
                  <c:v>4.2164599999999997</c:v>
                </c:pt>
                <c:pt idx="12629">
                  <c:v>6.1019100000000002</c:v>
                </c:pt>
                <c:pt idx="12630">
                  <c:v>7.1965199999999996</c:v>
                </c:pt>
                <c:pt idx="12631">
                  <c:v>5.5210800000000004</c:v>
                </c:pt>
                <c:pt idx="12632">
                  <c:v>5.9592400000000003</c:v>
                </c:pt>
                <c:pt idx="12633">
                  <c:v>7.8255600000000003</c:v>
                </c:pt>
                <c:pt idx="12634">
                  <c:v>5.5298499999999997</c:v>
                </c:pt>
                <c:pt idx="12635">
                  <c:v>6.27902</c:v>
                </c:pt>
                <c:pt idx="12636">
                  <c:v>4.3507400000000001</c:v>
                </c:pt>
                <c:pt idx="12637">
                  <c:v>6.8391500000000001</c:v>
                </c:pt>
                <c:pt idx="12638">
                  <c:v>6.0411999999999999</c:v>
                </c:pt>
                <c:pt idx="12639">
                  <c:v>5.7451400000000001</c:v>
                </c:pt>
                <c:pt idx="12640">
                  <c:v>5.5707000000000004</c:v>
                </c:pt>
                <c:pt idx="12641">
                  <c:v>6.1853800000000003</c:v>
                </c:pt>
                <c:pt idx="12642">
                  <c:v>5.89053</c:v>
                </c:pt>
                <c:pt idx="12643">
                  <c:v>10.039849999999999</c:v>
                </c:pt>
                <c:pt idx="12644">
                  <c:v>5.8849299999999998</c:v>
                </c:pt>
                <c:pt idx="12645">
                  <c:v>4.5261199999999997</c:v>
                </c:pt>
                <c:pt idx="12646">
                  <c:v>6.9131299999999998</c:v>
                </c:pt>
                <c:pt idx="12647">
                  <c:v>6.6999300000000002</c:v>
                </c:pt>
                <c:pt idx="12648">
                  <c:v>7.34009</c:v>
                </c:pt>
                <c:pt idx="12649">
                  <c:v>4.6650200000000002</c:v>
                </c:pt>
                <c:pt idx="12650">
                  <c:v>7.4028200000000002</c:v>
                </c:pt>
                <c:pt idx="12651">
                  <c:v>3.47803</c:v>
                </c:pt>
                <c:pt idx="12652">
                  <c:v>7.5209999999999999</c:v>
                </c:pt>
                <c:pt idx="12653">
                  <c:v>5.5835800000000004</c:v>
                </c:pt>
                <c:pt idx="12654">
                  <c:v>9.3845299999999998</c:v>
                </c:pt>
                <c:pt idx="12655">
                  <c:v>6.5899299999999998</c:v>
                </c:pt>
                <c:pt idx="12656">
                  <c:v>8.4710800000000006</c:v>
                </c:pt>
                <c:pt idx="12657">
                  <c:v>6.0871000000000004</c:v>
                </c:pt>
                <c:pt idx="12658">
                  <c:v>6.2007099999999999</c:v>
                </c:pt>
                <c:pt idx="12659">
                  <c:v>4.68858</c:v>
                </c:pt>
                <c:pt idx="12660">
                  <c:v>6.1762499999999996</c:v>
                </c:pt>
                <c:pt idx="12661">
                  <c:v>5.2195299999999998</c:v>
                </c:pt>
                <c:pt idx="12662">
                  <c:v>6.0102799999999998</c:v>
                </c:pt>
                <c:pt idx="12663">
                  <c:v>4.7339900000000004</c:v>
                </c:pt>
                <c:pt idx="12664">
                  <c:v>7.1019600000000001</c:v>
                </c:pt>
                <c:pt idx="12665">
                  <c:v>2.75427</c:v>
                </c:pt>
                <c:pt idx="12666">
                  <c:v>5.8561100000000001</c:v>
                </c:pt>
                <c:pt idx="12667">
                  <c:v>5.7645099999999996</c:v>
                </c:pt>
                <c:pt idx="12668">
                  <c:v>6.1308100000000003</c:v>
                </c:pt>
                <c:pt idx="12669">
                  <c:v>3.8825599999999998</c:v>
                </c:pt>
                <c:pt idx="12670">
                  <c:v>5.4138799999999998</c:v>
                </c:pt>
                <c:pt idx="12671">
                  <c:v>4.6650900000000002</c:v>
                </c:pt>
                <c:pt idx="12672">
                  <c:v>5.9806699999999999</c:v>
                </c:pt>
                <c:pt idx="12673">
                  <c:v>5.7602500000000001</c:v>
                </c:pt>
                <c:pt idx="12674">
                  <c:v>2.3421500000000002</c:v>
                </c:pt>
                <c:pt idx="12675">
                  <c:v>8.0747599999999995</c:v>
                </c:pt>
                <c:pt idx="12676">
                  <c:v>6.8393199999999998</c:v>
                </c:pt>
                <c:pt idx="12677">
                  <c:v>5.9017299999999997</c:v>
                </c:pt>
                <c:pt idx="12678">
                  <c:v>8.8255400000000002</c:v>
                </c:pt>
                <c:pt idx="12679">
                  <c:v>7.6978400000000002</c:v>
                </c:pt>
                <c:pt idx="12680">
                  <c:v>4.8829799999999999</c:v>
                </c:pt>
                <c:pt idx="12681">
                  <c:v>3.3168299999999999</c:v>
                </c:pt>
                <c:pt idx="12682">
                  <c:v>4.64581</c:v>
                </c:pt>
                <c:pt idx="12683">
                  <c:v>4.64358</c:v>
                </c:pt>
                <c:pt idx="12684">
                  <c:v>5.6435500000000003</c:v>
                </c:pt>
                <c:pt idx="12685">
                  <c:v>6.3723799999999997</c:v>
                </c:pt>
                <c:pt idx="12686">
                  <c:v>4.5846200000000001</c:v>
                </c:pt>
                <c:pt idx="12687">
                  <c:v>7.3659800000000004</c:v>
                </c:pt>
                <c:pt idx="12688">
                  <c:v>3.3586900000000002</c:v>
                </c:pt>
                <c:pt idx="12689">
                  <c:v>6.9583599999999999</c:v>
                </c:pt>
                <c:pt idx="12690">
                  <c:v>1.96007</c:v>
                </c:pt>
                <c:pt idx="12691">
                  <c:v>7.1194499999999996</c:v>
                </c:pt>
                <c:pt idx="12692">
                  <c:v>9.7002199999999998</c:v>
                </c:pt>
                <c:pt idx="12693">
                  <c:v>6.3687699999999996</c:v>
                </c:pt>
                <c:pt idx="12694">
                  <c:v>6.0045200000000003</c:v>
                </c:pt>
                <c:pt idx="12695">
                  <c:v>6.0314399999999999</c:v>
                </c:pt>
                <c:pt idx="12696">
                  <c:v>8.7980199999999993</c:v>
                </c:pt>
                <c:pt idx="12697">
                  <c:v>3.5134799999999999</c:v>
                </c:pt>
                <c:pt idx="12698">
                  <c:v>3.4058700000000002</c:v>
                </c:pt>
                <c:pt idx="12699">
                  <c:v>5.2915000000000001</c:v>
                </c:pt>
                <c:pt idx="12700">
                  <c:v>4.8709300000000004</c:v>
                </c:pt>
                <c:pt idx="12701">
                  <c:v>2.6411099999999998</c:v>
                </c:pt>
                <c:pt idx="12702">
                  <c:v>8.71129</c:v>
                </c:pt>
                <c:pt idx="12703">
                  <c:v>5.7780500000000004</c:v>
                </c:pt>
                <c:pt idx="12704">
                  <c:v>3.3309299999999999</c:v>
                </c:pt>
                <c:pt idx="12705">
                  <c:v>6.5763100000000003</c:v>
                </c:pt>
                <c:pt idx="12706">
                  <c:v>3.3532999999999999</c:v>
                </c:pt>
                <c:pt idx="12707">
                  <c:v>3.5439099999999999</c:v>
                </c:pt>
                <c:pt idx="12708">
                  <c:v>5.8766600000000002</c:v>
                </c:pt>
                <c:pt idx="12709">
                  <c:v>4.6187800000000001</c:v>
                </c:pt>
                <c:pt idx="12710">
                  <c:v>6.66859</c:v>
                </c:pt>
                <c:pt idx="12711">
                  <c:v>2.7511800000000002</c:v>
                </c:pt>
                <c:pt idx="12712">
                  <c:v>2.03796</c:v>
                </c:pt>
                <c:pt idx="12713">
                  <c:v>5.3982000000000001</c:v>
                </c:pt>
                <c:pt idx="12714">
                  <c:v>8.8211499999999994</c:v>
                </c:pt>
                <c:pt idx="12715">
                  <c:v>7.76511</c:v>
                </c:pt>
                <c:pt idx="12716">
                  <c:v>6.7956700000000003</c:v>
                </c:pt>
                <c:pt idx="12717">
                  <c:v>2.3447499999999999</c:v>
                </c:pt>
                <c:pt idx="12718">
                  <c:v>4.0591299999999997</c:v>
                </c:pt>
                <c:pt idx="12719">
                  <c:v>2.32877</c:v>
                </c:pt>
                <c:pt idx="12720">
                  <c:v>4.1431899999999997</c:v>
                </c:pt>
                <c:pt idx="12721">
                  <c:v>10.82859</c:v>
                </c:pt>
                <c:pt idx="12722">
                  <c:v>5.6389699999999996</c:v>
                </c:pt>
                <c:pt idx="12723">
                  <c:v>2.8534299999999999</c:v>
                </c:pt>
                <c:pt idx="12724">
                  <c:v>2.3449</c:v>
                </c:pt>
                <c:pt idx="12725">
                  <c:v>2.8884699999999999</c:v>
                </c:pt>
                <c:pt idx="12726">
                  <c:v>4.8346600000000004</c:v>
                </c:pt>
                <c:pt idx="12727">
                  <c:v>4.7914199999999996</c:v>
                </c:pt>
                <c:pt idx="12728">
                  <c:v>2.5543399999999998</c:v>
                </c:pt>
                <c:pt idx="12729">
                  <c:v>2.8676599999999999</c:v>
                </c:pt>
                <c:pt idx="12730">
                  <c:v>2.4653</c:v>
                </c:pt>
                <c:pt idx="12731">
                  <c:v>8.4526199999999996</c:v>
                </c:pt>
                <c:pt idx="12732">
                  <c:v>4.5374999999999996</c:v>
                </c:pt>
                <c:pt idx="12733">
                  <c:v>2.2722199999999999</c:v>
                </c:pt>
                <c:pt idx="12734">
                  <c:v>8.9296600000000002</c:v>
                </c:pt>
                <c:pt idx="12735">
                  <c:v>3.4682300000000001</c:v>
                </c:pt>
                <c:pt idx="12736">
                  <c:v>3.0245500000000001</c:v>
                </c:pt>
                <c:pt idx="12737">
                  <c:v>5.2476099999999999</c:v>
                </c:pt>
                <c:pt idx="12738">
                  <c:v>2.5114800000000002</c:v>
                </c:pt>
                <c:pt idx="12739">
                  <c:v>2.6371699999999998</c:v>
                </c:pt>
                <c:pt idx="12740">
                  <c:v>4.4598399999999998</c:v>
                </c:pt>
                <c:pt idx="12741">
                  <c:v>4.4362500000000002</c:v>
                </c:pt>
                <c:pt idx="12742">
                  <c:v>4.0080799999999996</c:v>
                </c:pt>
                <c:pt idx="12743">
                  <c:v>7.6937100000000003</c:v>
                </c:pt>
                <c:pt idx="12744">
                  <c:v>5.9974999999999996</c:v>
                </c:pt>
                <c:pt idx="12745">
                  <c:v>3.5318499999999999</c:v>
                </c:pt>
                <c:pt idx="12746">
                  <c:v>7.04657</c:v>
                </c:pt>
                <c:pt idx="12747">
                  <c:v>7.7476000000000003</c:v>
                </c:pt>
                <c:pt idx="12748">
                  <c:v>7.3796999999999997</c:v>
                </c:pt>
                <c:pt idx="12749">
                  <c:v>2.47187</c:v>
                </c:pt>
                <c:pt idx="12750">
                  <c:v>3.2806299999999999</c:v>
                </c:pt>
                <c:pt idx="12751">
                  <c:v>2.4785200000000001</c:v>
                </c:pt>
                <c:pt idx="12752">
                  <c:v>7.5907099999999996</c:v>
                </c:pt>
                <c:pt idx="12753">
                  <c:v>2.8465099999999999</c:v>
                </c:pt>
                <c:pt idx="12754">
                  <c:v>2.5652300000000001</c:v>
                </c:pt>
                <c:pt idx="12755">
                  <c:v>7.8524099999999999</c:v>
                </c:pt>
                <c:pt idx="12756">
                  <c:v>7.3367599999999999</c:v>
                </c:pt>
                <c:pt idx="12757">
                  <c:v>2.3138700000000001</c:v>
                </c:pt>
                <c:pt idx="12758">
                  <c:v>4.1828200000000004</c:v>
                </c:pt>
                <c:pt idx="12759">
                  <c:v>3.9753799999999999</c:v>
                </c:pt>
                <c:pt idx="12760">
                  <c:v>6.2896900000000002</c:v>
                </c:pt>
                <c:pt idx="12761">
                  <c:v>5.2641</c:v>
                </c:pt>
                <c:pt idx="12762">
                  <c:v>5.4649200000000002</c:v>
                </c:pt>
                <c:pt idx="12763">
                  <c:v>1.6799299999999999</c:v>
                </c:pt>
                <c:pt idx="12764">
                  <c:v>3.5878100000000002</c:v>
                </c:pt>
                <c:pt idx="12765">
                  <c:v>2.85297</c:v>
                </c:pt>
                <c:pt idx="12766">
                  <c:v>4.5784599999999998</c:v>
                </c:pt>
                <c:pt idx="12767">
                  <c:v>7.8032300000000001</c:v>
                </c:pt>
                <c:pt idx="12768">
                  <c:v>6.4119200000000003</c:v>
                </c:pt>
                <c:pt idx="12769">
                  <c:v>6.9521699999999997</c:v>
                </c:pt>
                <c:pt idx="12770">
                  <c:v>5.8464499999999999</c:v>
                </c:pt>
                <c:pt idx="12771">
                  <c:v>5.73475</c:v>
                </c:pt>
                <c:pt idx="12772">
                  <c:v>6.3856099999999998</c:v>
                </c:pt>
                <c:pt idx="12773">
                  <c:v>6.3790899999999997</c:v>
                </c:pt>
                <c:pt idx="12774">
                  <c:v>5.2922799999999999</c:v>
                </c:pt>
                <c:pt idx="12775">
                  <c:v>4.7565600000000003</c:v>
                </c:pt>
                <c:pt idx="12776">
                  <c:v>6.2592499999999998</c:v>
                </c:pt>
                <c:pt idx="12777">
                  <c:v>5.9414699999999998</c:v>
                </c:pt>
                <c:pt idx="12778">
                  <c:v>5.3218300000000003</c:v>
                </c:pt>
                <c:pt idx="12779">
                  <c:v>3.3666299999999998</c:v>
                </c:pt>
                <c:pt idx="12780">
                  <c:v>7.0075700000000003</c:v>
                </c:pt>
                <c:pt idx="12781">
                  <c:v>10.68573</c:v>
                </c:pt>
                <c:pt idx="12782">
                  <c:v>3.2423700000000002</c:v>
                </c:pt>
                <c:pt idx="12783">
                  <c:v>6.5562500000000004</c:v>
                </c:pt>
                <c:pt idx="12784">
                  <c:v>2.6892399999999999</c:v>
                </c:pt>
                <c:pt idx="12785">
                  <c:v>7.7249699999999999</c:v>
                </c:pt>
                <c:pt idx="12786">
                  <c:v>10.41159</c:v>
                </c:pt>
                <c:pt idx="12787">
                  <c:v>5.7017100000000003</c:v>
                </c:pt>
                <c:pt idx="12788">
                  <c:v>9.4052000000000007</c:v>
                </c:pt>
                <c:pt idx="12789">
                  <c:v>8.2087500000000002</c:v>
                </c:pt>
                <c:pt idx="12790">
                  <c:v>7.4502800000000002</c:v>
                </c:pt>
                <c:pt idx="12791">
                  <c:v>6.5374800000000004</c:v>
                </c:pt>
                <c:pt idx="12792">
                  <c:v>4.7460399999999998</c:v>
                </c:pt>
                <c:pt idx="12793">
                  <c:v>5.2067800000000002</c:v>
                </c:pt>
                <c:pt idx="12794">
                  <c:v>5.8299300000000001</c:v>
                </c:pt>
                <c:pt idx="12795">
                  <c:v>4.7044699999999997</c:v>
                </c:pt>
                <c:pt idx="12796">
                  <c:v>5.3468799999999996</c:v>
                </c:pt>
                <c:pt idx="12797">
                  <c:v>7.86477</c:v>
                </c:pt>
                <c:pt idx="12798">
                  <c:v>9.3312600000000003</c:v>
                </c:pt>
                <c:pt idx="12799">
                  <c:v>5.4401999999999999</c:v>
                </c:pt>
                <c:pt idx="12800">
                  <c:v>4.1344599999999998</c:v>
                </c:pt>
                <c:pt idx="12801">
                  <c:v>6.0655299999999999</c:v>
                </c:pt>
                <c:pt idx="12802">
                  <c:v>11.59979</c:v>
                </c:pt>
                <c:pt idx="12803">
                  <c:v>4.0631199999999996</c:v>
                </c:pt>
                <c:pt idx="12804">
                  <c:v>3.4514200000000002</c:v>
                </c:pt>
                <c:pt idx="12805">
                  <c:v>6.5777400000000004</c:v>
                </c:pt>
                <c:pt idx="12806">
                  <c:v>2.1745399999999999</c:v>
                </c:pt>
                <c:pt idx="12807">
                  <c:v>2.6221899999999998</c:v>
                </c:pt>
                <c:pt idx="12808">
                  <c:v>2.2065100000000002</c:v>
                </c:pt>
                <c:pt idx="12809">
                  <c:v>3.9277500000000001</c:v>
                </c:pt>
                <c:pt idx="12810">
                  <c:v>3.3258899999999998</c:v>
                </c:pt>
                <c:pt idx="12811">
                  <c:v>4.3723200000000002</c:v>
                </c:pt>
                <c:pt idx="12812">
                  <c:v>2.6842999999999999</c:v>
                </c:pt>
                <c:pt idx="12813">
                  <c:v>2.8051200000000001</c:v>
                </c:pt>
                <c:pt idx="12814">
                  <c:v>2.50061</c:v>
                </c:pt>
                <c:pt idx="12815">
                  <c:v>1.8683099999999999</c:v>
                </c:pt>
                <c:pt idx="12816">
                  <c:v>1.91784</c:v>
                </c:pt>
                <c:pt idx="12817">
                  <c:v>3.15116</c:v>
                </c:pt>
                <c:pt idx="12818">
                  <c:v>4.9181299999999997</c:v>
                </c:pt>
                <c:pt idx="12819">
                  <c:v>7.0460500000000001</c:v>
                </c:pt>
                <c:pt idx="12820">
                  <c:v>6.3947799999999999</c:v>
                </c:pt>
                <c:pt idx="12821">
                  <c:v>6.1805300000000001</c:v>
                </c:pt>
                <c:pt idx="12822">
                  <c:v>3.6442600000000001</c:v>
                </c:pt>
                <c:pt idx="12823">
                  <c:v>6.0136000000000003</c:v>
                </c:pt>
                <c:pt idx="12824">
                  <c:v>4.3381400000000001</c:v>
                </c:pt>
                <c:pt idx="12825">
                  <c:v>4.51084</c:v>
                </c:pt>
                <c:pt idx="12826">
                  <c:v>5.58819</c:v>
                </c:pt>
                <c:pt idx="12827">
                  <c:v>2.9071199999999999</c:v>
                </c:pt>
                <c:pt idx="12828">
                  <c:v>4.4949899999999996</c:v>
                </c:pt>
                <c:pt idx="12829">
                  <c:v>5.3987999999999996</c:v>
                </c:pt>
                <c:pt idx="12830">
                  <c:v>3.24966</c:v>
                </c:pt>
                <c:pt idx="12831">
                  <c:v>6.0148999999999999</c:v>
                </c:pt>
                <c:pt idx="12832">
                  <c:v>9.0254799999999999</c:v>
                </c:pt>
                <c:pt idx="12833">
                  <c:v>5.9338800000000003</c:v>
                </c:pt>
                <c:pt idx="12834">
                  <c:v>3.7239499999999999</c:v>
                </c:pt>
                <c:pt idx="12835">
                  <c:v>2.7309399999999999</c:v>
                </c:pt>
                <c:pt idx="12836">
                  <c:v>2.1981799999999998</c:v>
                </c:pt>
                <c:pt idx="12837">
                  <c:v>7.92699</c:v>
                </c:pt>
                <c:pt idx="12838">
                  <c:v>2.37676</c:v>
                </c:pt>
                <c:pt idx="12839">
                  <c:v>5.48231</c:v>
                </c:pt>
                <c:pt idx="12840">
                  <c:v>5.7392000000000003</c:v>
                </c:pt>
                <c:pt idx="12841">
                  <c:v>8.0399600000000007</c:v>
                </c:pt>
                <c:pt idx="12842">
                  <c:v>3.3948399999999999</c:v>
                </c:pt>
                <c:pt idx="12843">
                  <c:v>5.9600200000000001</c:v>
                </c:pt>
                <c:pt idx="12844">
                  <c:v>5.6337799999999998</c:v>
                </c:pt>
                <c:pt idx="12845">
                  <c:v>6.6608099999999997</c:v>
                </c:pt>
                <c:pt idx="12846">
                  <c:v>5.0380200000000004</c:v>
                </c:pt>
                <c:pt idx="12847">
                  <c:v>3.4411999999999998</c:v>
                </c:pt>
                <c:pt idx="12848">
                  <c:v>6.7549799999999998</c:v>
                </c:pt>
                <c:pt idx="12849">
                  <c:v>3.2572800000000002</c:v>
                </c:pt>
                <c:pt idx="12850">
                  <c:v>3.7790599999999999</c:v>
                </c:pt>
                <c:pt idx="12851">
                  <c:v>2.68512</c:v>
                </c:pt>
                <c:pt idx="12852">
                  <c:v>6.0703500000000004</c:v>
                </c:pt>
                <c:pt idx="12853">
                  <c:v>7.1439399999999997</c:v>
                </c:pt>
                <c:pt idx="12854">
                  <c:v>5.4779600000000004</c:v>
                </c:pt>
                <c:pt idx="12855">
                  <c:v>5.3209600000000004</c:v>
                </c:pt>
                <c:pt idx="12856">
                  <c:v>7.8507999999999996</c:v>
                </c:pt>
                <c:pt idx="12857">
                  <c:v>7.9945599999999999</c:v>
                </c:pt>
                <c:pt idx="12858">
                  <c:v>5.9100599999999996</c:v>
                </c:pt>
                <c:pt idx="12859">
                  <c:v>4.4321400000000004</c:v>
                </c:pt>
                <c:pt idx="12860">
                  <c:v>5.3113000000000001</c:v>
                </c:pt>
                <c:pt idx="12861">
                  <c:v>3.5367999999999999</c:v>
                </c:pt>
                <c:pt idx="12862">
                  <c:v>2.0582699999999998</c:v>
                </c:pt>
                <c:pt idx="12863">
                  <c:v>6.10318</c:v>
                </c:pt>
                <c:pt idx="12864">
                  <c:v>4.2537900000000004</c:v>
                </c:pt>
                <c:pt idx="12865">
                  <c:v>3.7499400000000001</c:v>
                </c:pt>
                <c:pt idx="12866">
                  <c:v>5.7856699999999996</c:v>
                </c:pt>
                <c:pt idx="12867">
                  <c:v>4.2970899999999999</c:v>
                </c:pt>
                <c:pt idx="12868">
                  <c:v>7.9968399999999997</c:v>
                </c:pt>
                <c:pt idx="12869">
                  <c:v>4.8082399999999996</c:v>
                </c:pt>
                <c:pt idx="12870">
                  <c:v>9.0721000000000007</c:v>
                </c:pt>
                <c:pt idx="12871">
                  <c:v>8.1723099999999995</c:v>
                </c:pt>
                <c:pt idx="12872">
                  <c:v>2.73874</c:v>
                </c:pt>
                <c:pt idx="12873">
                  <c:v>8.2461699999999993</c:v>
                </c:pt>
                <c:pt idx="12874">
                  <c:v>6.5571700000000002</c:v>
                </c:pt>
                <c:pt idx="12875">
                  <c:v>2.0818300000000001</c:v>
                </c:pt>
                <c:pt idx="12876">
                  <c:v>9.3709900000000008</c:v>
                </c:pt>
                <c:pt idx="12877">
                  <c:v>4.7565600000000003</c:v>
                </c:pt>
                <c:pt idx="12878">
                  <c:v>7.2430000000000003</c:v>
                </c:pt>
                <c:pt idx="12879">
                  <c:v>7.8175800000000004</c:v>
                </c:pt>
                <c:pt idx="12880">
                  <c:v>2.6758099999999998</c:v>
                </c:pt>
                <c:pt idx="12881">
                  <c:v>5.4009600000000004</c:v>
                </c:pt>
                <c:pt idx="12882">
                  <c:v>7.6698899999999997</c:v>
                </c:pt>
                <c:pt idx="12883">
                  <c:v>9.1661699999999993</c:v>
                </c:pt>
                <c:pt idx="12884">
                  <c:v>9.7999100000000006</c:v>
                </c:pt>
                <c:pt idx="12885">
                  <c:v>8.0225799999999996</c:v>
                </c:pt>
                <c:pt idx="12886">
                  <c:v>3.7458399999999998</c:v>
                </c:pt>
                <c:pt idx="12887">
                  <c:v>8.0225799999999996</c:v>
                </c:pt>
                <c:pt idx="12888">
                  <c:v>4.2403399999999998</c:v>
                </c:pt>
                <c:pt idx="12889">
                  <c:v>3.2352400000000001</c:v>
                </c:pt>
                <c:pt idx="12890">
                  <c:v>6.7355200000000002</c:v>
                </c:pt>
                <c:pt idx="12891">
                  <c:v>4.0589899999999997</c:v>
                </c:pt>
                <c:pt idx="12892">
                  <c:v>3.5690300000000001</c:v>
                </c:pt>
                <c:pt idx="12893">
                  <c:v>3.5502600000000002</c:v>
                </c:pt>
                <c:pt idx="12894">
                  <c:v>5.6203200000000004</c:v>
                </c:pt>
                <c:pt idx="12895">
                  <c:v>5.9994899999999998</c:v>
                </c:pt>
                <c:pt idx="12896">
                  <c:v>6.3742200000000002</c:v>
                </c:pt>
                <c:pt idx="12897">
                  <c:v>4.31806</c:v>
                </c:pt>
                <c:pt idx="12898">
                  <c:v>7.8127000000000004</c:v>
                </c:pt>
                <c:pt idx="12899">
                  <c:v>6.9257999999999997</c:v>
                </c:pt>
                <c:pt idx="12900">
                  <c:v>6.5453700000000001</c:v>
                </c:pt>
                <c:pt idx="12901">
                  <c:v>4.31806</c:v>
                </c:pt>
                <c:pt idx="12902">
                  <c:v>10.12832</c:v>
                </c:pt>
                <c:pt idx="12903">
                  <c:v>8.7147500000000004</c:v>
                </c:pt>
                <c:pt idx="12904">
                  <c:v>3.81358</c:v>
                </c:pt>
                <c:pt idx="12905">
                  <c:v>6.4004399999999997</c:v>
                </c:pt>
                <c:pt idx="12906">
                  <c:v>6.4032999999999998</c:v>
                </c:pt>
                <c:pt idx="12907">
                  <c:v>5.90672</c:v>
                </c:pt>
                <c:pt idx="12908">
                  <c:v>4.4468300000000003</c:v>
                </c:pt>
                <c:pt idx="12909">
                  <c:v>4.4412700000000003</c:v>
                </c:pt>
                <c:pt idx="12910">
                  <c:v>5.7121599999999999</c:v>
                </c:pt>
                <c:pt idx="12911">
                  <c:v>7.07247</c:v>
                </c:pt>
                <c:pt idx="12912">
                  <c:v>6.1178100000000004</c:v>
                </c:pt>
                <c:pt idx="12913">
                  <c:v>7.3135899999999996</c:v>
                </c:pt>
                <c:pt idx="12914">
                  <c:v>7.8381400000000001</c:v>
                </c:pt>
                <c:pt idx="12915">
                  <c:v>5.03592</c:v>
                </c:pt>
                <c:pt idx="12916">
                  <c:v>7.1472100000000003</c:v>
                </c:pt>
                <c:pt idx="12917">
                  <c:v>7.3710199999999997</c:v>
                </c:pt>
                <c:pt idx="12918">
                  <c:v>6.6514800000000003</c:v>
                </c:pt>
                <c:pt idx="12919">
                  <c:v>5.44876</c:v>
                </c:pt>
                <c:pt idx="12920">
                  <c:v>5.1729900000000004</c:v>
                </c:pt>
                <c:pt idx="12921">
                  <c:v>7.32883</c:v>
                </c:pt>
                <c:pt idx="12922">
                  <c:v>7.4097099999999996</c:v>
                </c:pt>
                <c:pt idx="12923">
                  <c:v>6.2243300000000001</c:v>
                </c:pt>
                <c:pt idx="12924">
                  <c:v>7.2637499999999999</c:v>
                </c:pt>
                <c:pt idx="12925">
                  <c:v>7.1219700000000001</c:v>
                </c:pt>
                <c:pt idx="12926">
                  <c:v>7.8188399999999998</c:v>
                </c:pt>
                <c:pt idx="12927">
                  <c:v>5.4762199999999996</c:v>
                </c:pt>
                <c:pt idx="12928">
                  <c:v>6.2310600000000003</c:v>
                </c:pt>
                <c:pt idx="12929">
                  <c:v>4.2255700000000003</c:v>
                </c:pt>
                <c:pt idx="12930">
                  <c:v>6.3176300000000003</c:v>
                </c:pt>
                <c:pt idx="12931">
                  <c:v>8.1352700000000002</c:v>
                </c:pt>
                <c:pt idx="12932">
                  <c:v>8.8413500000000003</c:v>
                </c:pt>
                <c:pt idx="12933">
                  <c:v>7.0045099999999998</c:v>
                </c:pt>
                <c:pt idx="12934">
                  <c:v>6.2666700000000004</c:v>
                </c:pt>
                <c:pt idx="12935">
                  <c:v>4.0487299999999999</c:v>
                </c:pt>
                <c:pt idx="12936">
                  <c:v>5.2732099999999997</c:v>
                </c:pt>
                <c:pt idx="12937">
                  <c:v>5.4888700000000004</c:v>
                </c:pt>
                <c:pt idx="12938">
                  <c:v>4.3139599999999998</c:v>
                </c:pt>
                <c:pt idx="12939">
                  <c:v>4.1297800000000002</c:v>
                </c:pt>
                <c:pt idx="12940">
                  <c:v>5.4380800000000002</c:v>
                </c:pt>
                <c:pt idx="12941">
                  <c:v>7.4525899999999998</c:v>
                </c:pt>
                <c:pt idx="12942">
                  <c:v>6.4617399999999998</c:v>
                </c:pt>
                <c:pt idx="12943">
                  <c:v>4.97797</c:v>
                </c:pt>
                <c:pt idx="12944">
                  <c:v>2.9453299999999998</c:v>
                </c:pt>
                <c:pt idx="12945">
                  <c:v>5.17652</c:v>
                </c:pt>
                <c:pt idx="12946">
                  <c:v>2.3460899999999998</c:v>
                </c:pt>
                <c:pt idx="12947">
                  <c:v>6.9693500000000004</c:v>
                </c:pt>
                <c:pt idx="12948">
                  <c:v>9.1044699999999992</c:v>
                </c:pt>
                <c:pt idx="12949">
                  <c:v>7.4678800000000001</c:v>
                </c:pt>
                <c:pt idx="12950">
                  <c:v>7.5574500000000002</c:v>
                </c:pt>
                <c:pt idx="12951">
                  <c:v>1.87805</c:v>
                </c:pt>
                <c:pt idx="12952">
                  <c:v>2.0192199999999998</c:v>
                </c:pt>
                <c:pt idx="12953">
                  <c:v>5.9018899999999999</c:v>
                </c:pt>
                <c:pt idx="12954">
                  <c:v>5.8682800000000004</c:v>
                </c:pt>
                <c:pt idx="12955">
                  <c:v>8.5607500000000005</c:v>
                </c:pt>
                <c:pt idx="12956">
                  <c:v>8.7471999999999994</c:v>
                </c:pt>
                <c:pt idx="12957">
                  <c:v>5.0040500000000003</c:v>
                </c:pt>
                <c:pt idx="12958">
                  <c:v>5.5954800000000002</c:v>
                </c:pt>
                <c:pt idx="12959">
                  <c:v>2.4909699999999999</c:v>
                </c:pt>
                <c:pt idx="12960">
                  <c:v>7.5714600000000001</c:v>
                </c:pt>
                <c:pt idx="12961">
                  <c:v>11.23761</c:v>
                </c:pt>
                <c:pt idx="12962">
                  <c:v>7.7301799999999998</c:v>
                </c:pt>
                <c:pt idx="12963">
                  <c:v>5.83399</c:v>
                </c:pt>
                <c:pt idx="12964">
                  <c:v>6.0089300000000003</c:v>
                </c:pt>
                <c:pt idx="12965">
                  <c:v>5.6433799999999996</c:v>
                </c:pt>
                <c:pt idx="12966">
                  <c:v>4.1044099999999997</c:v>
                </c:pt>
                <c:pt idx="12967">
                  <c:v>5.9874200000000002</c:v>
                </c:pt>
                <c:pt idx="12968">
                  <c:v>5.7932100000000002</c:v>
                </c:pt>
                <c:pt idx="12969">
                  <c:v>6.9933199999999998</c:v>
                </c:pt>
                <c:pt idx="12970">
                  <c:v>10.348560000000001</c:v>
                </c:pt>
                <c:pt idx="12971">
                  <c:v>5.6531500000000001</c:v>
                </c:pt>
                <c:pt idx="12972">
                  <c:v>7.0379500000000004</c:v>
                </c:pt>
                <c:pt idx="12973">
                  <c:v>4.8130499999999996</c:v>
                </c:pt>
                <c:pt idx="12974">
                  <c:v>3.9795400000000001</c:v>
                </c:pt>
                <c:pt idx="12975">
                  <c:v>4.6170600000000004</c:v>
                </c:pt>
                <c:pt idx="12976">
                  <c:v>2.855</c:v>
                </c:pt>
                <c:pt idx="12977">
                  <c:v>5.3026499999999999</c:v>
                </c:pt>
                <c:pt idx="12978">
                  <c:v>5.0578000000000003</c:v>
                </c:pt>
                <c:pt idx="12979">
                  <c:v>8.5379799999999992</c:v>
                </c:pt>
                <c:pt idx="12980">
                  <c:v>2.7548300000000001</c:v>
                </c:pt>
                <c:pt idx="12981">
                  <c:v>2.50285</c:v>
                </c:pt>
                <c:pt idx="12982">
                  <c:v>5.6665400000000004</c:v>
                </c:pt>
                <c:pt idx="12983">
                  <c:v>7.4099399999999997</c:v>
                </c:pt>
                <c:pt idx="12984">
                  <c:v>6.9280099999999996</c:v>
                </c:pt>
                <c:pt idx="12985">
                  <c:v>10.430859999999999</c:v>
                </c:pt>
                <c:pt idx="12986">
                  <c:v>7.4347799999999999</c:v>
                </c:pt>
                <c:pt idx="12987">
                  <c:v>4.5940300000000001</c:v>
                </c:pt>
                <c:pt idx="12988">
                  <c:v>2.43893</c:v>
                </c:pt>
                <c:pt idx="12989">
                  <c:v>5.3643099999999997</c:v>
                </c:pt>
                <c:pt idx="12990">
                  <c:v>3.3916499999999998</c:v>
                </c:pt>
                <c:pt idx="12991">
                  <c:v>2.31996</c:v>
                </c:pt>
                <c:pt idx="12992">
                  <c:v>3.0990799999999998</c:v>
                </c:pt>
                <c:pt idx="12993">
                  <c:v>3.4263300000000001</c:v>
                </c:pt>
                <c:pt idx="12994">
                  <c:v>8.7510200000000005</c:v>
                </c:pt>
                <c:pt idx="12995">
                  <c:v>5.8500399999999999</c:v>
                </c:pt>
                <c:pt idx="12996">
                  <c:v>4.18363</c:v>
                </c:pt>
                <c:pt idx="12997">
                  <c:v>6.9210200000000004</c:v>
                </c:pt>
                <c:pt idx="12998">
                  <c:v>12.096730000000001</c:v>
                </c:pt>
                <c:pt idx="12999">
                  <c:v>6.0285399999999996</c:v>
                </c:pt>
                <c:pt idx="13000">
                  <c:v>4.5932300000000001</c:v>
                </c:pt>
                <c:pt idx="13001">
                  <c:v>8.2562899999999999</c:v>
                </c:pt>
                <c:pt idx="13002">
                  <c:v>7.5740800000000004</c:v>
                </c:pt>
                <c:pt idx="13003">
                  <c:v>7.5504199999999999</c:v>
                </c:pt>
                <c:pt idx="13004">
                  <c:v>7.37927</c:v>
                </c:pt>
                <c:pt idx="13005">
                  <c:v>5.81046</c:v>
                </c:pt>
                <c:pt idx="13006">
                  <c:v>6.5976999999999997</c:v>
                </c:pt>
                <c:pt idx="13007">
                  <c:v>9.2299000000000007</c:v>
                </c:pt>
                <c:pt idx="13008">
                  <c:v>8.1631999999999998</c:v>
                </c:pt>
                <c:pt idx="13009">
                  <c:v>3.2057600000000002</c:v>
                </c:pt>
                <c:pt idx="13010">
                  <c:v>3.55524</c:v>
                </c:pt>
                <c:pt idx="13011">
                  <c:v>10.801780000000001</c:v>
                </c:pt>
                <c:pt idx="13012">
                  <c:v>6.7722800000000003</c:v>
                </c:pt>
                <c:pt idx="13013">
                  <c:v>7.1459799999999998</c:v>
                </c:pt>
                <c:pt idx="13014">
                  <c:v>5.3517599999999996</c:v>
                </c:pt>
                <c:pt idx="13015">
                  <c:v>6.9047499999999999</c:v>
                </c:pt>
                <c:pt idx="13016">
                  <c:v>7.4647800000000002</c:v>
                </c:pt>
                <c:pt idx="13017">
                  <c:v>6.0369900000000003</c:v>
                </c:pt>
                <c:pt idx="13018">
                  <c:v>4.0281799999999999</c:v>
                </c:pt>
                <c:pt idx="13019">
                  <c:v>6.2869400000000004</c:v>
                </c:pt>
                <c:pt idx="13020">
                  <c:v>3.5792199999999998</c:v>
                </c:pt>
                <c:pt idx="13021">
                  <c:v>6.6360299999999999</c:v>
                </c:pt>
                <c:pt idx="13022">
                  <c:v>7.2933199999999996</c:v>
                </c:pt>
                <c:pt idx="13023">
                  <c:v>6.3483499999999999</c:v>
                </c:pt>
                <c:pt idx="13024">
                  <c:v>3.0200900000000002</c:v>
                </c:pt>
                <c:pt idx="13025">
                  <c:v>5.9057599999999999</c:v>
                </c:pt>
                <c:pt idx="13026">
                  <c:v>3.0773999999999999</c:v>
                </c:pt>
                <c:pt idx="13027">
                  <c:v>5.34354</c:v>
                </c:pt>
                <c:pt idx="13028">
                  <c:v>2.7583000000000002</c:v>
                </c:pt>
                <c:pt idx="13029">
                  <c:v>5.6403299999999996</c:v>
                </c:pt>
                <c:pt idx="13030">
                  <c:v>4.0898099999999999</c:v>
                </c:pt>
                <c:pt idx="13031">
                  <c:v>3.0773999999999999</c:v>
                </c:pt>
                <c:pt idx="13032">
                  <c:v>4.15144</c:v>
                </c:pt>
                <c:pt idx="13033">
                  <c:v>8.3974100000000007</c:v>
                </c:pt>
                <c:pt idx="13034">
                  <c:v>6.0020199999999999</c:v>
                </c:pt>
                <c:pt idx="13035">
                  <c:v>6.75265</c:v>
                </c:pt>
                <c:pt idx="13036">
                  <c:v>5.0623100000000001</c:v>
                </c:pt>
                <c:pt idx="13037">
                  <c:v>8.6350700000000007</c:v>
                </c:pt>
                <c:pt idx="13038">
                  <c:v>4.3200900000000004</c:v>
                </c:pt>
                <c:pt idx="13039">
                  <c:v>6.1811400000000001</c:v>
                </c:pt>
                <c:pt idx="13040">
                  <c:v>6.6411499999999997</c:v>
                </c:pt>
                <c:pt idx="13041">
                  <c:v>8.0354100000000006</c:v>
                </c:pt>
                <c:pt idx="13042">
                  <c:v>6.2275499999999999</c:v>
                </c:pt>
                <c:pt idx="13043">
                  <c:v>9.5882699999999996</c:v>
                </c:pt>
                <c:pt idx="13044">
                  <c:v>6.2252599999999996</c:v>
                </c:pt>
                <c:pt idx="13045">
                  <c:v>5.8307000000000002</c:v>
                </c:pt>
                <c:pt idx="13046">
                  <c:v>2.6431100000000001</c:v>
                </c:pt>
                <c:pt idx="13047">
                  <c:v>7.1639799999999996</c:v>
                </c:pt>
                <c:pt idx="13048">
                  <c:v>7.0346700000000002</c:v>
                </c:pt>
                <c:pt idx="13049">
                  <c:v>5.6570200000000002</c:v>
                </c:pt>
                <c:pt idx="13050">
                  <c:v>4.7099599999999997</c:v>
                </c:pt>
                <c:pt idx="13051">
                  <c:v>6.0891999999999999</c:v>
                </c:pt>
                <c:pt idx="13052">
                  <c:v>11.51135</c:v>
                </c:pt>
                <c:pt idx="13053">
                  <c:v>6.6305800000000001</c:v>
                </c:pt>
                <c:pt idx="13054">
                  <c:v>8.4140800000000002</c:v>
                </c:pt>
                <c:pt idx="13055">
                  <c:v>7.1074299999999999</c:v>
                </c:pt>
                <c:pt idx="13056">
                  <c:v>12.574109999999999</c:v>
                </c:pt>
                <c:pt idx="13057">
                  <c:v>6.70235</c:v>
                </c:pt>
                <c:pt idx="13058">
                  <c:v>8.9993099999999995</c:v>
                </c:pt>
                <c:pt idx="13059">
                  <c:v>4.7001400000000002</c:v>
                </c:pt>
                <c:pt idx="13060">
                  <c:v>2.6426500000000002</c:v>
                </c:pt>
                <c:pt idx="13061">
                  <c:v>5.6658400000000002</c:v>
                </c:pt>
                <c:pt idx="13062">
                  <c:v>7.7539400000000001</c:v>
                </c:pt>
                <c:pt idx="13063">
                  <c:v>10.09355</c:v>
                </c:pt>
                <c:pt idx="13064">
                  <c:v>5.81257</c:v>
                </c:pt>
                <c:pt idx="13065">
                  <c:v>6.5933799999999998</c:v>
                </c:pt>
                <c:pt idx="13066">
                  <c:v>7.6545899999999998</c:v>
                </c:pt>
                <c:pt idx="13067">
                  <c:v>6.5627800000000001</c:v>
                </c:pt>
                <c:pt idx="13068">
                  <c:v>6.1271399999999998</c:v>
                </c:pt>
                <c:pt idx="13069">
                  <c:v>5.75345</c:v>
                </c:pt>
                <c:pt idx="13070">
                  <c:v>4.5738500000000002</c:v>
                </c:pt>
                <c:pt idx="13071">
                  <c:v>3.35182</c:v>
                </c:pt>
                <c:pt idx="13072">
                  <c:v>2.1330499999999999</c:v>
                </c:pt>
                <c:pt idx="13073">
                  <c:v>3.1398199999999998</c:v>
                </c:pt>
                <c:pt idx="13074">
                  <c:v>6.0322300000000002</c:v>
                </c:pt>
                <c:pt idx="13075">
                  <c:v>7.7745699999999998</c:v>
                </c:pt>
                <c:pt idx="13076">
                  <c:v>2.6854300000000002</c:v>
                </c:pt>
                <c:pt idx="13077">
                  <c:v>2.5638000000000001</c:v>
                </c:pt>
                <c:pt idx="13078">
                  <c:v>5.7346899999999996</c:v>
                </c:pt>
                <c:pt idx="13079">
                  <c:v>4.0786499999999997</c:v>
                </c:pt>
                <c:pt idx="13080">
                  <c:v>5.2729699999999999</c:v>
                </c:pt>
                <c:pt idx="13081">
                  <c:v>2.70126</c:v>
                </c:pt>
                <c:pt idx="13082">
                  <c:v>5.8085300000000002</c:v>
                </c:pt>
                <c:pt idx="13083">
                  <c:v>2.0260899999999999</c:v>
                </c:pt>
                <c:pt idx="13084">
                  <c:v>3.7991899999999998</c:v>
                </c:pt>
                <c:pt idx="13085">
                  <c:v>2.4574400000000001</c:v>
                </c:pt>
                <c:pt idx="13086">
                  <c:v>4.3491900000000001</c:v>
                </c:pt>
                <c:pt idx="13087">
                  <c:v>3.6057100000000002</c:v>
                </c:pt>
                <c:pt idx="13088">
                  <c:v>5.9003800000000002</c:v>
                </c:pt>
                <c:pt idx="13089">
                  <c:v>8.0963799999999999</c:v>
                </c:pt>
                <c:pt idx="13090">
                  <c:v>2.2310699999999999</c:v>
                </c:pt>
                <c:pt idx="13091">
                  <c:v>4.8658000000000001</c:v>
                </c:pt>
                <c:pt idx="13092">
                  <c:v>6.1635999999999997</c:v>
                </c:pt>
                <c:pt idx="13093">
                  <c:v>8.2981800000000003</c:v>
                </c:pt>
                <c:pt idx="13094">
                  <c:v>5.05199</c:v>
                </c:pt>
                <c:pt idx="13095">
                  <c:v>4.8968299999999996</c:v>
                </c:pt>
                <c:pt idx="13096">
                  <c:v>6.5982599999999998</c:v>
                </c:pt>
                <c:pt idx="13097">
                  <c:v>7.7073600000000004</c:v>
                </c:pt>
                <c:pt idx="13098">
                  <c:v>9.3394600000000008</c:v>
                </c:pt>
                <c:pt idx="13099">
                  <c:v>10.861330000000001</c:v>
                </c:pt>
                <c:pt idx="13100">
                  <c:v>4.3389499999999996</c:v>
                </c:pt>
                <c:pt idx="13101">
                  <c:v>6.33155</c:v>
                </c:pt>
                <c:pt idx="13102">
                  <c:v>7.51126</c:v>
                </c:pt>
                <c:pt idx="13103">
                  <c:v>3.2062499999999998</c:v>
                </c:pt>
                <c:pt idx="13104">
                  <c:v>7.5854299999999997</c:v>
                </c:pt>
                <c:pt idx="13105">
                  <c:v>4.5560200000000002</c:v>
                </c:pt>
                <c:pt idx="13106">
                  <c:v>3.51</c:v>
                </c:pt>
                <c:pt idx="13107">
                  <c:v>2.6355900000000001</c:v>
                </c:pt>
                <c:pt idx="13108">
                  <c:v>1.72342</c:v>
                </c:pt>
                <c:pt idx="13109">
                  <c:v>9.9559499999999996</c:v>
                </c:pt>
                <c:pt idx="13110">
                  <c:v>7.5317699999999999</c:v>
                </c:pt>
                <c:pt idx="13111">
                  <c:v>2.8361100000000001</c:v>
                </c:pt>
                <c:pt idx="13112">
                  <c:v>2.8119800000000001</c:v>
                </c:pt>
                <c:pt idx="13113">
                  <c:v>7.0951700000000004</c:v>
                </c:pt>
                <c:pt idx="13114">
                  <c:v>2.9260299999999999</c:v>
                </c:pt>
                <c:pt idx="13115">
                  <c:v>3.1347900000000002</c:v>
                </c:pt>
                <c:pt idx="13116">
                  <c:v>3.1443599999999998</c:v>
                </c:pt>
                <c:pt idx="13117">
                  <c:v>6.8508899999999997</c:v>
                </c:pt>
                <c:pt idx="13118">
                  <c:v>8.4710400000000003</c:v>
                </c:pt>
                <c:pt idx="13119">
                  <c:v>3.1061000000000001</c:v>
                </c:pt>
                <c:pt idx="13120">
                  <c:v>7.3853799999999996</c:v>
                </c:pt>
                <c:pt idx="13121">
                  <c:v>6.9033899999999999</c:v>
                </c:pt>
                <c:pt idx="13122">
                  <c:v>6.4173299999999998</c:v>
                </c:pt>
                <c:pt idx="13123">
                  <c:v>5.5281200000000004</c:v>
                </c:pt>
                <c:pt idx="13124">
                  <c:v>5.56081</c:v>
                </c:pt>
                <c:pt idx="13125">
                  <c:v>6.1845100000000004</c:v>
                </c:pt>
                <c:pt idx="13126">
                  <c:v>6.4674300000000002</c:v>
                </c:pt>
                <c:pt idx="13127">
                  <c:v>8.0623799999999992</c:v>
                </c:pt>
                <c:pt idx="13128">
                  <c:v>3.8426399999999998</c:v>
                </c:pt>
                <c:pt idx="13129">
                  <c:v>6.47783</c:v>
                </c:pt>
                <c:pt idx="13130">
                  <c:v>2.1611500000000001</c:v>
                </c:pt>
                <c:pt idx="13131">
                  <c:v>8.484</c:v>
                </c:pt>
                <c:pt idx="13132">
                  <c:v>5.7453099999999999</c:v>
                </c:pt>
                <c:pt idx="13133">
                  <c:v>7.6223700000000001</c:v>
                </c:pt>
                <c:pt idx="13134">
                  <c:v>5.7925399999999998</c:v>
                </c:pt>
                <c:pt idx="13135">
                  <c:v>4.8913399999999996</c:v>
                </c:pt>
                <c:pt idx="13136">
                  <c:v>7.2922500000000001</c:v>
                </c:pt>
                <c:pt idx="13137">
                  <c:v>3.8977400000000002</c:v>
                </c:pt>
                <c:pt idx="13138">
                  <c:v>3.83318</c:v>
                </c:pt>
                <c:pt idx="13139">
                  <c:v>2.7556500000000002</c:v>
                </c:pt>
                <c:pt idx="13140">
                  <c:v>3.9693700000000001</c:v>
                </c:pt>
                <c:pt idx="13141">
                  <c:v>6.0467399999999998</c:v>
                </c:pt>
                <c:pt idx="13142">
                  <c:v>6.9409799999999997</c:v>
                </c:pt>
                <c:pt idx="13143">
                  <c:v>5.27834</c:v>
                </c:pt>
                <c:pt idx="13144">
                  <c:v>6.0571000000000002</c:v>
                </c:pt>
                <c:pt idx="13145">
                  <c:v>2.5510700000000002</c:v>
                </c:pt>
                <c:pt idx="13146">
                  <c:v>2.8534299999999999</c:v>
                </c:pt>
                <c:pt idx="13147">
                  <c:v>1.86348</c:v>
                </c:pt>
                <c:pt idx="13148">
                  <c:v>4.6743499999999996</c:v>
                </c:pt>
                <c:pt idx="13149">
                  <c:v>4.54115</c:v>
                </c:pt>
                <c:pt idx="13150">
                  <c:v>7.6328199999999997</c:v>
                </c:pt>
                <c:pt idx="13151">
                  <c:v>4.1315600000000003</c:v>
                </c:pt>
                <c:pt idx="13152">
                  <c:v>4.3270999999999997</c:v>
                </c:pt>
                <c:pt idx="13153">
                  <c:v>8.9486600000000003</c:v>
                </c:pt>
                <c:pt idx="13154">
                  <c:v>2.6909100000000001</c:v>
                </c:pt>
                <c:pt idx="13155">
                  <c:v>7.4583399999999997</c:v>
                </c:pt>
                <c:pt idx="13156">
                  <c:v>4.0585599999999999</c:v>
                </c:pt>
                <c:pt idx="13157">
                  <c:v>5.4133199999999997</c:v>
                </c:pt>
                <c:pt idx="13158">
                  <c:v>8.4324200000000005</c:v>
                </c:pt>
                <c:pt idx="13159">
                  <c:v>6.8079400000000003</c:v>
                </c:pt>
                <c:pt idx="13160">
                  <c:v>4.3081199999999997</c:v>
                </c:pt>
                <c:pt idx="13161">
                  <c:v>5.69001</c:v>
                </c:pt>
                <c:pt idx="13162">
                  <c:v>5.1567600000000002</c:v>
                </c:pt>
                <c:pt idx="13163">
                  <c:v>4.1394599999999997</c:v>
                </c:pt>
                <c:pt idx="13164">
                  <c:v>4.0701099999999997</c:v>
                </c:pt>
                <c:pt idx="13165">
                  <c:v>4.1514499999999996</c:v>
                </c:pt>
                <c:pt idx="13166">
                  <c:v>6.6855500000000001</c:v>
                </c:pt>
                <c:pt idx="13167">
                  <c:v>2.5323600000000002</c:v>
                </c:pt>
                <c:pt idx="13168">
                  <c:v>5.37941</c:v>
                </c:pt>
                <c:pt idx="13169">
                  <c:v>5.3433999999999999</c:v>
                </c:pt>
                <c:pt idx="13170">
                  <c:v>6.4842599999999999</c:v>
                </c:pt>
                <c:pt idx="13171">
                  <c:v>3.9441899999999999</c:v>
                </c:pt>
                <c:pt idx="13172">
                  <c:v>6.8253399999999997</c:v>
                </c:pt>
                <c:pt idx="13173">
                  <c:v>5.6602899999999998</c:v>
                </c:pt>
                <c:pt idx="13174">
                  <c:v>6.1376400000000002</c:v>
                </c:pt>
                <c:pt idx="13175">
                  <c:v>6.5341800000000001</c:v>
                </c:pt>
                <c:pt idx="13176">
                  <c:v>5.9036200000000001</c:v>
                </c:pt>
                <c:pt idx="13177">
                  <c:v>4.2917899999999998</c:v>
                </c:pt>
                <c:pt idx="13178">
                  <c:v>7.2259500000000001</c:v>
                </c:pt>
                <c:pt idx="13179">
                  <c:v>2.8850500000000001</c:v>
                </c:pt>
                <c:pt idx="13180">
                  <c:v>7.3491900000000001</c:v>
                </c:pt>
                <c:pt idx="13181">
                  <c:v>6.8577599999999999</c:v>
                </c:pt>
                <c:pt idx="13182">
                  <c:v>8.8078099999999999</c:v>
                </c:pt>
                <c:pt idx="13183">
                  <c:v>7.0944099999999999</c:v>
                </c:pt>
                <c:pt idx="13184">
                  <c:v>2.28146</c:v>
                </c:pt>
                <c:pt idx="13185">
                  <c:v>6.4446099999999999</c:v>
                </c:pt>
                <c:pt idx="13186">
                  <c:v>2.6093000000000002</c:v>
                </c:pt>
                <c:pt idx="13187">
                  <c:v>5.5335799999999997</c:v>
                </c:pt>
                <c:pt idx="13188">
                  <c:v>6.9040400000000002</c:v>
                </c:pt>
                <c:pt idx="13189">
                  <c:v>2.6530100000000001</c:v>
                </c:pt>
                <c:pt idx="13190">
                  <c:v>3.1901799999999998</c:v>
                </c:pt>
                <c:pt idx="13191">
                  <c:v>4.7215100000000003</c:v>
                </c:pt>
                <c:pt idx="13192">
                  <c:v>5.5569499999999996</c:v>
                </c:pt>
                <c:pt idx="13193">
                  <c:v>5.1152600000000001</c:v>
                </c:pt>
                <c:pt idx="13194">
                  <c:v>7.0286999999999997</c:v>
                </c:pt>
                <c:pt idx="13195">
                  <c:v>7.2110399999999997</c:v>
                </c:pt>
                <c:pt idx="13196">
                  <c:v>5.5119899999999999</c:v>
                </c:pt>
                <c:pt idx="13197">
                  <c:v>11.613960000000001</c:v>
                </c:pt>
                <c:pt idx="13198">
                  <c:v>9.7603899999999992</c:v>
                </c:pt>
                <c:pt idx="13199">
                  <c:v>4.3300599999999996</c:v>
                </c:pt>
                <c:pt idx="13200">
                  <c:v>6.0183900000000001</c:v>
                </c:pt>
                <c:pt idx="13201">
                  <c:v>4.4769899999999998</c:v>
                </c:pt>
                <c:pt idx="13202">
                  <c:v>6.4635800000000003</c:v>
                </c:pt>
                <c:pt idx="13203">
                  <c:v>6.4451999999999998</c:v>
                </c:pt>
                <c:pt idx="13204">
                  <c:v>6.9564500000000002</c:v>
                </c:pt>
                <c:pt idx="13205">
                  <c:v>8.6843500000000002</c:v>
                </c:pt>
                <c:pt idx="13206">
                  <c:v>6.7546099999999996</c:v>
                </c:pt>
                <c:pt idx="13207">
                  <c:v>8.7771000000000008</c:v>
                </c:pt>
                <c:pt idx="13208">
                  <c:v>3.02285</c:v>
                </c:pt>
                <c:pt idx="13209">
                  <c:v>5.6485000000000003</c:v>
                </c:pt>
                <c:pt idx="13210">
                  <c:v>4.4598399999999998</c:v>
                </c:pt>
                <c:pt idx="13211">
                  <c:v>2.8076099999999999</c:v>
                </c:pt>
                <c:pt idx="13212">
                  <c:v>3.3804400000000001</c:v>
                </c:pt>
                <c:pt idx="13213">
                  <c:v>5.27128</c:v>
                </c:pt>
                <c:pt idx="13214">
                  <c:v>11.021660000000001</c:v>
                </c:pt>
                <c:pt idx="13215">
                  <c:v>9.0126200000000001</c:v>
                </c:pt>
                <c:pt idx="13216">
                  <c:v>7.5779800000000002</c:v>
                </c:pt>
                <c:pt idx="13217">
                  <c:v>3.0835599999999999</c:v>
                </c:pt>
                <c:pt idx="13218">
                  <c:v>4.2917899999999998</c:v>
                </c:pt>
                <c:pt idx="13219">
                  <c:v>3.1602999999999999</c:v>
                </c:pt>
                <c:pt idx="13220">
                  <c:v>3.8555199999999998</c:v>
                </c:pt>
                <c:pt idx="13221">
                  <c:v>2.17441</c:v>
                </c:pt>
                <c:pt idx="13222">
                  <c:v>3.0938599999999998</c:v>
                </c:pt>
                <c:pt idx="13223">
                  <c:v>2.6256699999999999</c:v>
                </c:pt>
                <c:pt idx="13224">
                  <c:v>2.5483799999999999</c:v>
                </c:pt>
                <c:pt idx="13225">
                  <c:v>2.7668400000000002</c:v>
                </c:pt>
                <c:pt idx="13226">
                  <c:v>2.6646800000000002</c:v>
                </c:pt>
                <c:pt idx="13227">
                  <c:v>1.87395</c:v>
                </c:pt>
                <c:pt idx="13228">
                  <c:v>3.1382699999999999</c:v>
                </c:pt>
                <c:pt idx="13229">
                  <c:v>2.6567599999999998</c:v>
                </c:pt>
                <c:pt idx="13230">
                  <c:v>2.3656000000000001</c:v>
                </c:pt>
                <c:pt idx="13231">
                  <c:v>2.1527500000000002</c:v>
                </c:pt>
                <c:pt idx="13232">
                  <c:v>2.5352399999999999</c:v>
                </c:pt>
                <c:pt idx="13233">
                  <c:v>5.9489700000000001</c:v>
                </c:pt>
                <c:pt idx="13234">
                  <c:v>4.2766400000000004</c:v>
                </c:pt>
                <c:pt idx="13235">
                  <c:v>4.1924099999999997</c:v>
                </c:pt>
                <c:pt idx="13236">
                  <c:v>8.5356100000000001</c:v>
                </c:pt>
                <c:pt idx="13237">
                  <c:v>5.8710599999999999</c:v>
                </c:pt>
                <c:pt idx="13238">
                  <c:v>8.3029100000000007</c:v>
                </c:pt>
                <c:pt idx="13239">
                  <c:v>9.2514199999999995</c:v>
                </c:pt>
                <c:pt idx="13240">
                  <c:v>6.3949199999999999</c:v>
                </c:pt>
                <c:pt idx="13241">
                  <c:v>5.21645</c:v>
                </c:pt>
                <c:pt idx="13242">
                  <c:v>10.90194</c:v>
                </c:pt>
                <c:pt idx="13243">
                  <c:v>11.16259</c:v>
                </c:pt>
                <c:pt idx="13244">
                  <c:v>7.9432499999999999</c:v>
                </c:pt>
                <c:pt idx="13245">
                  <c:v>7.6006200000000002</c:v>
                </c:pt>
                <c:pt idx="13246">
                  <c:v>6.9882600000000004</c:v>
                </c:pt>
                <c:pt idx="13247">
                  <c:v>6.4831899999999996</c:v>
                </c:pt>
                <c:pt idx="13248">
                  <c:v>5.8492800000000003</c:v>
                </c:pt>
                <c:pt idx="13249">
                  <c:v>6.0925599999999998</c:v>
                </c:pt>
                <c:pt idx="13250">
                  <c:v>8.0994899999999994</c:v>
                </c:pt>
                <c:pt idx="13251">
                  <c:v>3.8281100000000001</c:v>
                </c:pt>
                <c:pt idx="13252">
                  <c:v>2.90985</c:v>
                </c:pt>
                <c:pt idx="13253">
                  <c:v>6.1885399999999997</c:v>
                </c:pt>
                <c:pt idx="13254">
                  <c:v>5.9413</c:v>
                </c:pt>
                <c:pt idx="13255">
                  <c:v>4.3936299999999999</c:v>
                </c:pt>
                <c:pt idx="13256">
                  <c:v>8.9352800000000006</c:v>
                </c:pt>
                <c:pt idx="13257">
                  <c:v>5.7187599999999996</c:v>
                </c:pt>
                <c:pt idx="13258">
                  <c:v>5.0699399999999999</c:v>
                </c:pt>
                <c:pt idx="13259">
                  <c:v>5.4138000000000002</c:v>
                </c:pt>
                <c:pt idx="13260">
                  <c:v>7.3690899999999999</c:v>
                </c:pt>
                <c:pt idx="13261">
                  <c:v>7.40489</c:v>
                </c:pt>
                <c:pt idx="13262">
                  <c:v>4.69163</c:v>
                </c:pt>
                <c:pt idx="13263">
                  <c:v>2.3077299999999998</c:v>
                </c:pt>
                <c:pt idx="13264">
                  <c:v>4.6804199999999998</c:v>
                </c:pt>
                <c:pt idx="13265">
                  <c:v>8.4974299999999996</c:v>
                </c:pt>
                <c:pt idx="13266">
                  <c:v>8.0361499999999992</c:v>
                </c:pt>
                <c:pt idx="13267">
                  <c:v>5.5012699999999999</c:v>
                </c:pt>
                <c:pt idx="13268">
                  <c:v>4.7954600000000003</c:v>
                </c:pt>
                <c:pt idx="13269">
                  <c:v>3.3258899999999998</c:v>
                </c:pt>
                <c:pt idx="13270">
                  <c:v>7.9451200000000002</c:v>
                </c:pt>
                <c:pt idx="13271">
                  <c:v>6.9052199999999999</c:v>
                </c:pt>
                <c:pt idx="13272">
                  <c:v>5.96563</c:v>
                </c:pt>
                <c:pt idx="13273">
                  <c:v>7.73454</c:v>
                </c:pt>
                <c:pt idx="13274">
                  <c:v>8.4274299999999993</c:v>
                </c:pt>
                <c:pt idx="13275">
                  <c:v>7.2240700000000002</c:v>
                </c:pt>
                <c:pt idx="13276">
                  <c:v>6.4431900000000004</c:v>
                </c:pt>
                <c:pt idx="13277">
                  <c:v>5.1261700000000001</c:v>
                </c:pt>
                <c:pt idx="13278">
                  <c:v>7.1568399999999999</c:v>
                </c:pt>
                <c:pt idx="13279">
                  <c:v>4.2472000000000003</c:v>
                </c:pt>
                <c:pt idx="13280">
                  <c:v>7.0546600000000002</c:v>
                </c:pt>
                <c:pt idx="13281">
                  <c:v>5.4126099999999999</c:v>
                </c:pt>
                <c:pt idx="13282">
                  <c:v>5.9742100000000002</c:v>
                </c:pt>
                <c:pt idx="13283">
                  <c:v>7.4960899999999997</c:v>
                </c:pt>
                <c:pt idx="13284">
                  <c:v>5.9364100000000004</c:v>
                </c:pt>
                <c:pt idx="13285">
                  <c:v>7.7148399999999997</c:v>
                </c:pt>
                <c:pt idx="13286">
                  <c:v>7.01065</c:v>
                </c:pt>
                <c:pt idx="13287">
                  <c:v>3.5266299999999999</c:v>
                </c:pt>
                <c:pt idx="13288">
                  <c:v>6.88896</c:v>
                </c:pt>
                <c:pt idx="13289">
                  <c:v>2.8901699999999999</c:v>
                </c:pt>
                <c:pt idx="13290">
                  <c:v>7.75528</c:v>
                </c:pt>
                <c:pt idx="13291">
                  <c:v>9.1104199999999995</c:v>
                </c:pt>
                <c:pt idx="13292">
                  <c:v>9.0726999999999993</c:v>
                </c:pt>
                <c:pt idx="13293">
                  <c:v>7.3132999999999999</c:v>
                </c:pt>
                <c:pt idx="13294">
                  <c:v>4.6581900000000003</c:v>
                </c:pt>
                <c:pt idx="13295">
                  <c:v>8.2570399999999999</c:v>
                </c:pt>
                <c:pt idx="13296">
                  <c:v>6.6906800000000004</c:v>
                </c:pt>
                <c:pt idx="13297">
                  <c:v>3.4575200000000001</c:v>
                </c:pt>
                <c:pt idx="13298">
                  <c:v>7.1763300000000001</c:v>
                </c:pt>
                <c:pt idx="13299">
                  <c:v>2.5315300000000001</c:v>
                </c:pt>
                <c:pt idx="13300">
                  <c:v>4.1761400000000002</c:v>
                </c:pt>
                <c:pt idx="13301">
                  <c:v>9.3171900000000001</c:v>
                </c:pt>
                <c:pt idx="13302">
                  <c:v>4.09267</c:v>
                </c:pt>
                <c:pt idx="13303">
                  <c:v>6.1766100000000002</c:v>
                </c:pt>
                <c:pt idx="13304">
                  <c:v>3.50386</c:v>
                </c:pt>
                <c:pt idx="13305">
                  <c:v>2.82463</c:v>
                </c:pt>
                <c:pt idx="13306">
                  <c:v>3.57897</c:v>
                </c:pt>
                <c:pt idx="13307">
                  <c:v>4.0186900000000003</c:v>
                </c:pt>
                <c:pt idx="13308">
                  <c:v>5.5244200000000001</c:v>
                </c:pt>
                <c:pt idx="13309">
                  <c:v>6.3944200000000002</c:v>
                </c:pt>
                <c:pt idx="13310">
                  <c:v>2.4695800000000001</c:v>
                </c:pt>
                <c:pt idx="13311">
                  <c:v>3.1373899999999999</c:v>
                </c:pt>
                <c:pt idx="13312">
                  <c:v>2.6401300000000001</c:v>
                </c:pt>
                <c:pt idx="13313">
                  <c:v>7.3558300000000001</c:v>
                </c:pt>
                <c:pt idx="13314">
                  <c:v>7.6350199999999999</c:v>
                </c:pt>
                <c:pt idx="13315">
                  <c:v>3.2113100000000001</c:v>
                </c:pt>
                <c:pt idx="13316">
                  <c:v>4.1697699999999998</c:v>
                </c:pt>
                <c:pt idx="13317">
                  <c:v>2.43893</c:v>
                </c:pt>
                <c:pt idx="13318">
                  <c:v>9.9639299999999995</c:v>
                </c:pt>
                <c:pt idx="13319">
                  <c:v>5.8809399999999998</c:v>
                </c:pt>
                <c:pt idx="13320">
                  <c:v>4.52149</c:v>
                </c:pt>
                <c:pt idx="13321">
                  <c:v>4.0397100000000004</c:v>
                </c:pt>
                <c:pt idx="13322">
                  <c:v>7.1815699999999998</c:v>
                </c:pt>
                <c:pt idx="13323">
                  <c:v>7.6083400000000001</c:v>
                </c:pt>
                <c:pt idx="13324">
                  <c:v>6.8079499999999999</c:v>
                </c:pt>
                <c:pt idx="13325">
                  <c:v>4.19245</c:v>
                </c:pt>
                <c:pt idx="13326">
                  <c:v>7.8621999999999996</c:v>
                </c:pt>
                <c:pt idx="13327">
                  <c:v>2.4798200000000001</c:v>
                </c:pt>
                <c:pt idx="13328">
                  <c:v>6.25589</c:v>
                </c:pt>
                <c:pt idx="13329">
                  <c:v>7.6405900000000004</c:v>
                </c:pt>
                <c:pt idx="13330">
                  <c:v>9.2241</c:v>
                </c:pt>
                <c:pt idx="13331">
                  <c:v>4.0128500000000003</c:v>
                </c:pt>
                <c:pt idx="13332">
                  <c:v>2.4616799999999999</c:v>
                </c:pt>
                <c:pt idx="13333">
                  <c:v>6.6780099999999996</c:v>
                </c:pt>
                <c:pt idx="13334">
                  <c:v>7.9015199999999997</c:v>
                </c:pt>
                <c:pt idx="13335">
                  <c:v>2.8995799999999998</c:v>
                </c:pt>
                <c:pt idx="13336">
                  <c:v>2.6256200000000001</c:v>
                </c:pt>
                <c:pt idx="13337">
                  <c:v>6.6990400000000001</c:v>
                </c:pt>
                <c:pt idx="13338">
                  <c:v>2.18316</c:v>
                </c:pt>
                <c:pt idx="13339">
                  <c:v>6.6461800000000002</c:v>
                </c:pt>
                <c:pt idx="13340">
                  <c:v>2.7793800000000002</c:v>
                </c:pt>
                <c:pt idx="13341">
                  <c:v>2.5510600000000001</c:v>
                </c:pt>
                <c:pt idx="13342">
                  <c:v>5.6585200000000002</c:v>
                </c:pt>
                <c:pt idx="13343">
                  <c:v>6.3576100000000002</c:v>
                </c:pt>
                <c:pt idx="13344">
                  <c:v>3.3914499999999999</c:v>
                </c:pt>
                <c:pt idx="13345">
                  <c:v>4.5913599999999999</c:v>
                </c:pt>
                <c:pt idx="13346">
                  <c:v>10.948309999999999</c:v>
                </c:pt>
                <c:pt idx="13347">
                  <c:v>3.9455399999999998</c:v>
                </c:pt>
                <c:pt idx="13348">
                  <c:v>5.5783100000000001</c:v>
                </c:pt>
                <c:pt idx="13349">
                  <c:v>5.0250300000000001</c:v>
                </c:pt>
                <c:pt idx="13350">
                  <c:v>8.2386999999999997</c:v>
                </c:pt>
                <c:pt idx="13351">
                  <c:v>10.112030000000001</c:v>
                </c:pt>
                <c:pt idx="13352">
                  <c:v>5.6538599999999999</c:v>
                </c:pt>
                <c:pt idx="13353">
                  <c:v>9.5998699999999992</c:v>
                </c:pt>
                <c:pt idx="13354">
                  <c:v>4.5575999999999999</c:v>
                </c:pt>
                <c:pt idx="13355">
                  <c:v>3.8572899999999999</c:v>
                </c:pt>
                <c:pt idx="13356">
                  <c:v>4.8352399999999998</c:v>
                </c:pt>
                <c:pt idx="13357">
                  <c:v>5.1738600000000003</c:v>
                </c:pt>
                <c:pt idx="13358">
                  <c:v>6.3821899999999996</c:v>
                </c:pt>
                <c:pt idx="13359">
                  <c:v>7.3922299999999996</c:v>
                </c:pt>
                <c:pt idx="13360">
                  <c:v>5.3645699999999996</c:v>
                </c:pt>
                <c:pt idx="13361">
                  <c:v>6.37791</c:v>
                </c:pt>
                <c:pt idx="13362">
                  <c:v>3.5526499999999999</c:v>
                </c:pt>
                <c:pt idx="13363">
                  <c:v>2.66669</c:v>
                </c:pt>
                <c:pt idx="13364">
                  <c:v>6.1940299999999997</c:v>
                </c:pt>
                <c:pt idx="13365">
                  <c:v>5.2864800000000001</c:v>
                </c:pt>
                <c:pt idx="13366">
                  <c:v>5.50678</c:v>
                </c:pt>
                <c:pt idx="13367">
                  <c:v>7.8725399999999999</c:v>
                </c:pt>
                <c:pt idx="13368">
                  <c:v>3.2147000000000001</c:v>
                </c:pt>
                <c:pt idx="13369">
                  <c:v>4.07674</c:v>
                </c:pt>
                <c:pt idx="13370">
                  <c:v>7.7403700000000004</c:v>
                </c:pt>
                <c:pt idx="13371">
                  <c:v>3.88815</c:v>
                </c:pt>
                <c:pt idx="13372">
                  <c:v>5.27128</c:v>
                </c:pt>
                <c:pt idx="13373">
                  <c:v>5.3513000000000002</c:v>
                </c:pt>
                <c:pt idx="13374">
                  <c:v>3.4587500000000002</c:v>
                </c:pt>
                <c:pt idx="13375">
                  <c:v>2.6411099999999998</c:v>
                </c:pt>
                <c:pt idx="13376">
                  <c:v>5.07768</c:v>
                </c:pt>
                <c:pt idx="13377">
                  <c:v>6.3866899999999998</c:v>
                </c:pt>
                <c:pt idx="13378">
                  <c:v>6.2618999999999998</c:v>
                </c:pt>
                <c:pt idx="13379">
                  <c:v>5.9521199999999999</c:v>
                </c:pt>
                <c:pt idx="13380">
                  <c:v>5.1712199999999999</c:v>
                </c:pt>
                <c:pt idx="13381">
                  <c:v>3.3042099999999999</c:v>
                </c:pt>
                <c:pt idx="13382">
                  <c:v>9.4617900000000006</c:v>
                </c:pt>
                <c:pt idx="13383">
                  <c:v>4.4022899999999998</c:v>
                </c:pt>
                <c:pt idx="13384">
                  <c:v>3.9023300000000001</c:v>
                </c:pt>
                <c:pt idx="13385">
                  <c:v>4.4317000000000002</c:v>
                </c:pt>
                <c:pt idx="13386">
                  <c:v>3.5326399999999998</c:v>
                </c:pt>
                <c:pt idx="13387">
                  <c:v>3.0817000000000001</c:v>
                </c:pt>
                <c:pt idx="13388">
                  <c:v>4.2517699999999996</c:v>
                </c:pt>
                <c:pt idx="13389">
                  <c:v>3.8592399999999998</c:v>
                </c:pt>
                <c:pt idx="13390">
                  <c:v>8.6006699999999991</c:v>
                </c:pt>
                <c:pt idx="13391">
                  <c:v>6.2420200000000001</c:v>
                </c:pt>
                <c:pt idx="13392">
                  <c:v>6.3716299999999997</c:v>
                </c:pt>
                <c:pt idx="13393">
                  <c:v>7.8355199999999998</c:v>
                </c:pt>
                <c:pt idx="13394">
                  <c:v>6.0508600000000001</c:v>
                </c:pt>
                <c:pt idx="13395">
                  <c:v>7.7654800000000002</c:v>
                </c:pt>
                <c:pt idx="13396">
                  <c:v>6.0084</c:v>
                </c:pt>
                <c:pt idx="13397">
                  <c:v>3.7890199999999998</c:v>
                </c:pt>
                <c:pt idx="13398">
                  <c:v>5.9356200000000001</c:v>
                </c:pt>
                <c:pt idx="13399">
                  <c:v>6.8695199999999996</c:v>
                </c:pt>
                <c:pt idx="13400">
                  <c:v>7.0484</c:v>
                </c:pt>
                <c:pt idx="13401">
                  <c:v>6.8700200000000002</c:v>
                </c:pt>
                <c:pt idx="13402">
                  <c:v>5.4550299999999998</c:v>
                </c:pt>
                <c:pt idx="13403">
                  <c:v>5.0921200000000004</c:v>
                </c:pt>
                <c:pt idx="13404">
                  <c:v>5.5078899999999997</c:v>
                </c:pt>
                <c:pt idx="13405">
                  <c:v>7.4097200000000001</c:v>
                </c:pt>
                <c:pt idx="13406">
                  <c:v>7.5460200000000004</c:v>
                </c:pt>
                <c:pt idx="13407">
                  <c:v>5.4487399999999999</c:v>
                </c:pt>
                <c:pt idx="13408">
                  <c:v>6.3790300000000002</c:v>
                </c:pt>
                <c:pt idx="13409">
                  <c:v>3.2636099999999999</c:v>
                </c:pt>
                <c:pt idx="13410">
                  <c:v>5.1299200000000003</c:v>
                </c:pt>
                <c:pt idx="13411">
                  <c:v>6.6287900000000004</c:v>
                </c:pt>
                <c:pt idx="13412">
                  <c:v>5.7438000000000002</c:v>
                </c:pt>
                <c:pt idx="13413">
                  <c:v>3.8445499999999999</c:v>
                </c:pt>
                <c:pt idx="13414">
                  <c:v>9.2103900000000003</c:v>
                </c:pt>
                <c:pt idx="13415">
                  <c:v>7.4344799999999998</c:v>
                </c:pt>
                <c:pt idx="13416">
                  <c:v>4.0537200000000002</c:v>
                </c:pt>
                <c:pt idx="13417">
                  <c:v>8.09206</c:v>
                </c:pt>
                <c:pt idx="13418">
                  <c:v>6.1821799999999998</c:v>
                </c:pt>
                <c:pt idx="13419">
                  <c:v>5.0367300000000004</c:v>
                </c:pt>
                <c:pt idx="13420">
                  <c:v>5.3841999999999999</c:v>
                </c:pt>
                <c:pt idx="13421">
                  <c:v>2.7768600000000001</c:v>
                </c:pt>
                <c:pt idx="13422">
                  <c:v>6.4009600000000004</c:v>
                </c:pt>
                <c:pt idx="13423">
                  <c:v>6.6242599999999996</c:v>
                </c:pt>
                <c:pt idx="13424">
                  <c:v>5.4539</c:v>
                </c:pt>
                <c:pt idx="13425">
                  <c:v>6.1901599999999997</c:v>
                </c:pt>
                <c:pt idx="13426">
                  <c:v>6.4556199999999997</c:v>
                </c:pt>
                <c:pt idx="13427">
                  <c:v>5.34436</c:v>
                </c:pt>
                <c:pt idx="13428">
                  <c:v>5.0947800000000001</c:v>
                </c:pt>
                <c:pt idx="13429">
                  <c:v>5.0643200000000004</c:v>
                </c:pt>
                <c:pt idx="13430">
                  <c:v>3.4119299999999999</c:v>
                </c:pt>
                <c:pt idx="13431">
                  <c:v>5.21007</c:v>
                </c:pt>
                <c:pt idx="13432">
                  <c:v>6.3780000000000001</c:v>
                </c:pt>
                <c:pt idx="13433">
                  <c:v>7.9336099999999998</c:v>
                </c:pt>
                <c:pt idx="13434">
                  <c:v>3.0702099999999999</c:v>
                </c:pt>
                <c:pt idx="13435">
                  <c:v>5.3693499999999998</c:v>
                </c:pt>
                <c:pt idx="13436">
                  <c:v>5.5072700000000001</c:v>
                </c:pt>
                <c:pt idx="13437">
                  <c:v>6.7232900000000004</c:v>
                </c:pt>
                <c:pt idx="13438">
                  <c:v>7.1156499999999996</c:v>
                </c:pt>
                <c:pt idx="13439">
                  <c:v>7.2937099999999999</c:v>
                </c:pt>
                <c:pt idx="13440">
                  <c:v>9.8343600000000002</c:v>
                </c:pt>
                <c:pt idx="13441">
                  <c:v>5.47994</c:v>
                </c:pt>
                <c:pt idx="13442">
                  <c:v>5.3278999999999996</c:v>
                </c:pt>
                <c:pt idx="13443">
                  <c:v>6.06996</c:v>
                </c:pt>
                <c:pt idx="13444">
                  <c:v>5.7213900000000004</c:v>
                </c:pt>
                <c:pt idx="13445">
                  <c:v>3.5140899999999999</c:v>
                </c:pt>
                <c:pt idx="13446">
                  <c:v>7.8846699999999998</c:v>
                </c:pt>
                <c:pt idx="13447">
                  <c:v>5.93797</c:v>
                </c:pt>
                <c:pt idx="13448">
                  <c:v>4.1141699999999997</c:v>
                </c:pt>
                <c:pt idx="13449">
                  <c:v>3.7211099999999999</c:v>
                </c:pt>
                <c:pt idx="13450">
                  <c:v>3.8119100000000001</c:v>
                </c:pt>
                <c:pt idx="13451">
                  <c:v>4.9927200000000003</c:v>
                </c:pt>
                <c:pt idx="13452">
                  <c:v>5.5152999999999999</c:v>
                </c:pt>
                <c:pt idx="13453">
                  <c:v>3.83514</c:v>
                </c:pt>
                <c:pt idx="13454">
                  <c:v>9.1208299999999998</c:v>
                </c:pt>
                <c:pt idx="13455">
                  <c:v>4.0856500000000002</c:v>
                </c:pt>
                <c:pt idx="13456">
                  <c:v>5.7864300000000002</c:v>
                </c:pt>
                <c:pt idx="13457">
                  <c:v>6.9616800000000003</c:v>
                </c:pt>
                <c:pt idx="13458">
                  <c:v>5.4745100000000004</c:v>
                </c:pt>
                <c:pt idx="13459">
                  <c:v>7.2264400000000002</c:v>
                </c:pt>
                <c:pt idx="13460">
                  <c:v>6.39656</c:v>
                </c:pt>
                <c:pt idx="13461">
                  <c:v>6.5679600000000002</c:v>
                </c:pt>
                <c:pt idx="13462">
                  <c:v>5.68208</c:v>
                </c:pt>
                <c:pt idx="13463">
                  <c:v>7.2830399999999997</c:v>
                </c:pt>
                <c:pt idx="13464">
                  <c:v>6.4064800000000002</c:v>
                </c:pt>
                <c:pt idx="13465">
                  <c:v>3.9139699999999999</c:v>
                </c:pt>
                <c:pt idx="13466">
                  <c:v>5.7681300000000002</c:v>
                </c:pt>
                <c:pt idx="13467">
                  <c:v>4.4225500000000002</c:v>
                </c:pt>
                <c:pt idx="13468">
                  <c:v>7.1243499999999997</c:v>
                </c:pt>
                <c:pt idx="13469">
                  <c:v>2.8815400000000002</c:v>
                </c:pt>
                <c:pt idx="13470">
                  <c:v>7.5123199999999999</c:v>
                </c:pt>
                <c:pt idx="13471">
                  <c:v>6.5150300000000003</c:v>
                </c:pt>
                <c:pt idx="13472">
                  <c:v>7.0573499999999996</c:v>
                </c:pt>
                <c:pt idx="13473">
                  <c:v>6.9399499999999996</c:v>
                </c:pt>
                <c:pt idx="13474">
                  <c:v>3.7902800000000001</c:v>
                </c:pt>
                <c:pt idx="13475">
                  <c:v>6.5204800000000001</c:v>
                </c:pt>
                <c:pt idx="13476">
                  <c:v>4.9475100000000003</c:v>
                </c:pt>
                <c:pt idx="13477">
                  <c:v>9.5942900000000009</c:v>
                </c:pt>
                <c:pt idx="13478">
                  <c:v>6.0217000000000001</c:v>
                </c:pt>
                <c:pt idx="13479">
                  <c:v>5.3333199999999996</c:v>
                </c:pt>
                <c:pt idx="13480">
                  <c:v>5.90306</c:v>
                </c:pt>
                <c:pt idx="13481">
                  <c:v>6.7357699999999996</c:v>
                </c:pt>
                <c:pt idx="13482">
                  <c:v>2.7963900000000002</c:v>
                </c:pt>
                <c:pt idx="13483">
                  <c:v>6.8743600000000002</c:v>
                </c:pt>
                <c:pt idx="13484">
                  <c:v>8.2309000000000001</c:v>
                </c:pt>
                <c:pt idx="13485">
                  <c:v>8.0801400000000001</c:v>
                </c:pt>
                <c:pt idx="13486">
                  <c:v>5.6866700000000003</c:v>
                </c:pt>
                <c:pt idx="13487">
                  <c:v>9.5609999999999999</c:v>
                </c:pt>
                <c:pt idx="13488">
                  <c:v>5.6552300000000004</c:v>
                </c:pt>
                <c:pt idx="13489">
                  <c:v>5.1335899999999999</c:v>
                </c:pt>
                <c:pt idx="13490">
                  <c:v>7.6825900000000003</c:v>
                </c:pt>
                <c:pt idx="13491">
                  <c:v>6.09056</c:v>
                </c:pt>
                <c:pt idx="13492">
                  <c:v>3.8995199999999999</c:v>
                </c:pt>
                <c:pt idx="13493">
                  <c:v>6.5275999999999996</c:v>
                </c:pt>
                <c:pt idx="13494">
                  <c:v>7.4725200000000003</c:v>
                </c:pt>
                <c:pt idx="13495">
                  <c:v>6.2597800000000001</c:v>
                </c:pt>
                <c:pt idx="13496">
                  <c:v>10.42503</c:v>
                </c:pt>
                <c:pt idx="13497">
                  <c:v>6.57707</c:v>
                </c:pt>
                <c:pt idx="13498">
                  <c:v>9.5496300000000005</c:v>
                </c:pt>
                <c:pt idx="13499">
                  <c:v>7.8141600000000002</c:v>
                </c:pt>
                <c:pt idx="13500">
                  <c:v>3.1087899999999999</c:v>
                </c:pt>
                <c:pt idx="13501">
                  <c:v>2.5510700000000002</c:v>
                </c:pt>
                <c:pt idx="13502">
                  <c:v>3.2967300000000002</c:v>
                </c:pt>
                <c:pt idx="13503">
                  <c:v>9.7315299999999993</c:v>
                </c:pt>
                <c:pt idx="13504">
                  <c:v>8.67042</c:v>
                </c:pt>
                <c:pt idx="13505">
                  <c:v>2.5215399999999999</c:v>
                </c:pt>
                <c:pt idx="13506">
                  <c:v>3.0817000000000001</c:v>
                </c:pt>
                <c:pt idx="13507">
                  <c:v>3.1248900000000002</c:v>
                </c:pt>
                <c:pt idx="13508">
                  <c:v>3.6133899999999999</c:v>
                </c:pt>
                <c:pt idx="13509">
                  <c:v>3.45783</c:v>
                </c:pt>
                <c:pt idx="13510">
                  <c:v>9.7821899999999999</c:v>
                </c:pt>
                <c:pt idx="13511">
                  <c:v>3.1708699999999999</c:v>
                </c:pt>
                <c:pt idx="13512">
                  <c:v>4.2116300000000004</c:v>
                </c:pt>
                <c:pt idx="13513">
                  <c:v>3.4119299999999999</c:v>
                </c:pt>
                <c:pt idx="13514">
                  <c:v>6.6440400000000004</c:v>
                </c:pt>
                <c:pt idx="13515">
                  <c:v>2.4873400000000001</c:v>
                </c:pt>
                <c:pt idx="13516">
                  <c:v>2.5631400000000002</c:v>
                </c:pt>
                <c:pt idx="13517">
                  <c:v>2.7963900000000002</c:v>
                </c:pt>
                <c:pt idx="13518">
                  <c:v>4.0608399999999998</c:v>
                </c:pt>
                <c:pt idx="13519">
                  <c:v>2.2344200000000001</c:v>
                </c:pt>
                <c:pt idx="13520">
                  <c:v>2.4212899999999999</c:v>
                </c:pt>
                <c:pt idx="13521">
                  <c:v>4.04765</c:v>
                </c:pt>
                <c:pt idx="13522">
                  <c:v>5.6339499999999996</c:v>
                </c:pt>
                <c:pt idx="13523">
                  <c:v>9.3434699999999999</c:v>
                </c:pt>
                <c:pt idx="13524">
                  <c:v>2.1114700000000002</c:v>
                </c:pt>
                <c:pt idx="13525">
                  <c:v>3.1080899999999998</c:v>
                </c:pt>
                <c:pt idx="13526">
                  <c:v>7.8715000000000002</c:v>
                </c:pt>
                <c:pt idx="13527">
                  <c:v>5.4893999999999998</c:v>
                </c:pt>
                <c:pt idx="13528">
                  <c:v>10.894640000000001</c:v>
                </c:pt>
                <c:pt idx="13529">
                  <c:v>2.2860399999999998</c:v>
                </c:pt>
                <c:pt idx="13530">
                  <c:v>2.0976699999999999</c:v>
                </c:pt>
                <c:pt idx="13531">
                  <c:v>1.91018</c:v>
                </c:pt>
                <c:pt idx="13532">
                  <c:v>4.5006399999999998</c:v>
                </c:pt>
                <c:pt idx="13533">
                  <c:v>2.6078000000000001</c:v>
                </c:pt>
                <c:pt idx="13534">
                  <c:v>2.4937</c:v>
                </c:pt>
                <c:pt idx="13535">
                  <c:v>3.0130300000000001</c:v>
                </c:pt>
                <c:pt idx="13536">
                  <c:v>3.3574600000000001</c:v>
                </c:pt>
                <c:pt idx="13537">
                  <c:v>2.7002600000000001</c:v>
                </c:pt>
                <c:pt idx="13538">
                  <c:v>3.8311000000000002</c:v>
                </c:pt>
                <c:pt idx="13539">
                  <c:v>3.1939700000000002</c:v>
                </c:pt>
                <c:pt idx="13540">
                  <c:v>6.7114099999999999</c:v>
                </c:pt>
                <c:pt idx="13541">
                  <c:v>8.5388300000000008</c:v>
                </c:pt>
                <c:pt idx="13542">
                  <c:v>6.5788599999999997</c:v>
                </c:pt>
                <c:pt idx="13543">
                  <c:v>4.1361699999999999</c:v>
                </c:pt>
                <c:pt idx="13544">
                  <c:v>3.8832599999999999</c:v>
                </c:pt>
                <c:pt idx="13545">
                  <c:v>7.8575400000000002</c:v>
                </c:pt>
                <c:pt idx="13546">
                  <c:v>4.5560200000000002</c:v>
                </c:pt>
                <c:pt idx="13547">
                  <c:v>6.0029500000000002</c:v>
                </c:pt>
                <c:pt idx="13548">
                  <c:v>3.3865799999999999</c:v>
                </c:pt>
                <c:pt idx="13549">
                  <c:v>9.4478600000000004</c:v>
                </c:pt>
                <c:pt idx="13550">
                  <c:v>2.6210900000000001</c:v>
                </c:pt>
                <c:pt idx="13551">
                  <c:v>3.9248400000000001</c:v>
                </c:pt>
                <c:pt idx="13552">
                  <c:v>8.1610200000000006</c:v>
                </c:pt>
                <c:pt idx="13553">
                  <c:v>2.4561299999999999</c:v>
                </c:pt>
                <c:pt idx="13554">
                  <c:v>2.7137899999999999</c:v>
                </c:pt>
                <c:pt idx="13555">
                  <c:v>2.7556500000000002</c:v>
                </c:pt>
                <c:pt idx="13556">
                  <c:v>8.0006199999999996</c:v>
                </c:pt>
                <c:pt idx="13557">
                  <c:v>8.7428399999999993</c:v>
                </c:pt>
                <c:pt idx="13558">
                  <c:v>8.6745000000000001</c:v>
                </c:pt>
                <c:pt idx="13559">
                  <c:v>2.2168399999999999</c:v>
                </c:pt>
                <c:pt idx="13560">
                  <c:v>4.6563999999999997</c:v>
                </c:pt>
                <c:pt idx="13561">
                  <c:v>2.07254</c:v>
                </c:pt>
                <c:pt idx="13562">
                  <c:v>2.50061</c:v>
                </c:pt>
                <c:pt idx="13563">
                  <c:v>2.1983799999999998</c:v>
                </c:pt>
                <c:pt idx="13564">
                  <c:v>3.3126699999999998</c:v>
                </c:pt>
                <c:pt idx="13565">
                  <c:v>5.9546900000000003</c:v>
                </c:pt>
                <c:pt idx="13566">
                  <c:v>3.4360900000000001</c:v>
                </c:pt>
                <c:pt idx="13567">
                  <c:v>3.49797</c:v>
                </c:pt>
                <c:pt idx="13568">
                  <c:v>5.4137199999999996</c:v>
                </c:pt>
                <c:pt idx="13569">
                  <c:v>2.43079</c:v>
                </c:pt>
                <c:pt idx="13570">
                  <c:v>2.1968700000000001</c:v>
                </c:pt>
                <c:pt idx="13571">
                  <c:v>6.0697700000000001</c:v>
                </c:pt>
                <c:pt idx="13572">
                  <c:v>5.5858400000000001</c:v>
                </c:pt>
                <c:pt idx="13573">
                  <c:v>2.2038000000000002</c:v>
                </c:pt>
                <c:pt idx="13574">
                  <c:v>2.17401</c:v>
                </c:pt>
                <c:pt idx="13575">
                  <c:v>4.4371900000000002</c:v>
                </c:pt>
                <c:pt idx="13576">
                  <c:v>2.42109</c:v>
                </c:pt>
                <c:pt idx="13577">
                  <c:v>2.9754700000000001</c:v>
                </c:pt>
                <c:pt idx="13578">
                  <c:v>5.1357400000000002</c:v>
                </c:pt>
                <c:pt idx="13579">
                  <c:v>7.4069500000000001</c:v>
                </c:pt>
                <c:pt idx="13580">
                  <c:v>6.7673899999999998</c:v>
                </c:pt>
                <c:pt idx="13581">
                  <c:v>4.6900000000000004</c:v>
                </c:pt>
                <c:pt idx="13582">
                  <c:v>8.26206</c:v>
                </c:pt>
                <c:pt idx="13583">
                  <c:v>8.4945400000000006</c:v>
                </c:pt>
                <c:pt idx="13584">
                  <c:v>4.9863099999999996</c:v>
                </c:pt>
                <c:pt idx="13585">
                  <c:v>2.6834899999999999</c:v>
                </c:pt>
                <c:pt idx="13586">
                  <c:v>6.3415699999999999</c:v>
                </c:pt>
                <c:pt idx="13587">
                  <c:v>8.1060599999999994</c:v>
                </c:pt>
                <c:pt idx="13588">
                  <c:v>3.1560700000000002</c:v>
                </c:pt>
                <c:pt idx="13589">
                  <c:v>4.9735800000000001</c:v>
                </c:pt>
                <c:pt idx="13590">
                  <c:v>6.8604700000000003</c:v>
                </c:pt>
                <c:pt idx="13591">
                  <c:v>8.0623000000000005</c:v>
                </c:pt>
                <c:pt idx="13592">
                  <c:v>8.3300800000000006</c:v>
                </c:pt>
                <c:pt idx="13593">
                  <c:v>5.7958400000000001</c:v>
                </c:pt>
                <c:pt idx="13594">
                  <c:v>3.4500500000000001</c:v>
                </c:pt>
                <c:pt idx="13595">
                  <c:v>7.4213199999999997</c:v>
                </c:pt>
                <c:pt idx="13596">
                  <c:v>5.6649900000000004</c:v>
                </c:pt>
                <c:pt idx="13597">
                  <c:v>10.0558</c:v>
                </c:pt>
                <c:pt idx="13598">
                  <c:v>3.9046699999999999</c:v>
                </c:pt>
                <c:pt idx="13599">
                  <c:v>7.6698199999999996</c:v>
                </c:pt>
                <c:pt idx="13600">
                  <c:v>6.5414199999999996</c:v>
                </c:pt>
                <c:pt idx="13601">
                  <c:v>2.4969800000000002</c:v>
                </c:pt>
                <c:pt idx="13602">
                  <c:v>2.37656</c:v>
                </c:pt>
                <c:pt idx="13603">
                  <c:v>4.6787000000000001</c:v>
                </c:pt>
                <c:pt idx="13604">
                  <c:v>5.2353699999999996</c:v>
                </c:pt>
                <c:pt idx="13605">
                  <c:v>6.6169900000000004</c:v>
                </c:pt>
                <c:pt idx="13606">
                  <c:v>8.4942299999999999</c:v>
                </c:pt>
                <c:pt idx="13607">
                  <c:v>6.22478</c:v>
                </c:pt>
                <c:pt idx="13608">
                  <c:v>2.74159</c:v>
                </c:pt>
                <c:pt idx="13609">
                  <c:v>9.0268899999999999</c:v>
                </c:pt>
                <c:pt idx="13610">
                  <c:v>2.6080299999999998</c:v>
                </c:pt>
                <c:pt idx="13611">
                  <c:v>5.9956899999999997</c:v>
                </c:pt>
                <c:pt idx="13612">
                  <c:v>7.1351300000000002</c:v>
                </c:pt>
                <c:pt idx="13613">
                  <c:v>5.7722800000000003</c:v>
                </c:pt>
                <c:pt idx="13614">
                  <c:v>10.054119999999999</c:v>
                </c:pt>
                <c:pt idx="13615">
                  <c:v>10.20729</c:v>
                </c:pt>
                <c:pt idx="13616">
                  <c:v>2.4786000000000001</c:v>
                </c:pt>
                <c:pt idx="13617">
                  <c:v>5.5395399999999997</c:v>
                </c:pt>
                <c:pt idx="13618">
                  <c:v>6.9895500000000004</c:v>
                </c:pt>
                <c:pt idx="13619">
                  <c:v>5.1722799999999998</c:v>
                </c:pt>
                <c:pt idx="13620">
                  <c:v>6.64968</c:v>
                </c:pt>
                <c:pt idx="13621">
                  <c:v>7.8102099999999997</c:v>
                </c:pt>
                <c:pt idx="13622">
                  <c:v>6.7901199999999999</c:v>
                </c:pt>
                <c:pt idx="13623">
                  <c:v>6.9732700000000003</c:v>
                </c:pt>
                <c:pt idx="13624">
                  <c:v>7.3397699999999997</c:v>
                </c:pt>
                <c:pt idx="13625">
                  <c:v>3.46469</c:v>
                </c:pt>
                <c:pt idx="13626">
                  <c:v>5.3858600000000001</c:v>
                </c:pt>
                <c:pt idx="13627">
                  <c:v>4.01898</c:v>
                </c:pt>
                <c:pt idx="13628">
                  <c:v>7.1760400000000004</c:v>
                </c:pt>
                <c:pt idx="13629">
                  <c:v>6.1504099999999999</c:v>
                </c:pt>
                <c:pt idx="13630">
                  <c:v>6.32829</c:v>
                </c:pt>
                <c:pt idx="13631">
                  <c:v>7.7966199999999999</c:v>
                </c:pt>
                <c:pt idx="13632">
                  <c:v>4.3936500000000001</c:v>
                </c:pt>
                <c:pt idx="13633">
                  <c:v>4.27935</c:v>
                </c:pt>
                <c:pt idx="13634">
                  <c:v>6.2522799999999998</c:v>
                </c:pt>
                <c:pt idx="13635">
                  <c:v>5.20383</c:v>
                </c:pt>
                <c:pt idx="13636">
                  <c:v>4.4175700000000004</c:v>
                </c:pt>
                <c:pt idx="13637">
                  <c:v>4.2534900000000002</c:v>
                </c:pt>
                <c:pt idx="13638">
                  <c:v>5.3023600000000002</c:v>
                </c:pt>
                <c:pt idx="13639">
                  <c:v>12.55251</c:v>
                </c:pt>
                <c:pt idx="13640">
                  <c:v>10.159079999999999</c:v>
                </c:pt>
                <c:pt idx="13641">
                  <c:v>5.9611700000000001</c:v>
                </c:pt>
                <c:pt idx="13642">
                  <c:v>7.6951099999999997</c:v>
                </c:pt>
                <c:pt idx="13643">
                  <c:v>4.6146799999999999</c:v>
                </c:pt>
                <c:pt idx="13644">
                  <c:v>5.5857999999999999</c:v>
                </c:pt>
                <c:pt idx="13645">
                  <c:v>5.2612699999999997</c:v>
                </c:pt>
                <c:pt idx="13646">
                  <c:v>4.1344599999999998</c:v>
                </c:pt>
                <c:pt idx="13647">
                  <c:v>8.6038499999999996</c:v>
                </c:pt>
                <c:pt idx="13648">
                  <c:v>5.81229</c:v>
                </c:pt>
                <c:pt idx="13649">
                  <c:v>8.8952500000000008</c:v>
                </c:pt>
                <c:pt idx="13650">
                  <c:v>2.3447499999999999</c:v>
                </c:pt>
                <c:pt idx="13651">
                  <c:v>6.35182</c:v>
                </c:pt>
                <c:pt idx="13652">
                  <c:v>4.74451</c:v>
                </c:pt>
                <c:pt idx="13653">
                  <c:v>5.81257</c:v>
                </c:pt>
                <c:pt idx="13654">
                  <c:v>4.6901799999999998</c:v>
                </c:pt>
                <c:pt idx="13655">
                  <c:v>7.7363499999999998</c:v>
                </c:pt>
                <c:pt idx="13656">
                  <c:v>2.9105799999999999</c:v>
                </c:pt>
                <c:pt idx="13657">
                  <c:v>5.0955700000000004</c:v>
                </c:pt>
                <c:pt idx="13658">
                  <c:v>5.7529399999999997</c:v>
                </c:pt>
                <c:pt idx="13659">
                  <c:v>8.7649000000000008</c:v>
                </c:pt>
                <c:pt idx="13660">
                  <c:v>3.68757</c:v>
                </c:pt>
                <c:pt idx="13661">
                  <c:v>6.4623900000000001</c:v>
                </c:pt>
                <c:pt idx="13662">
                  <c:v>7.0996300000000003</c:v>
                </c:pt>
                <c:pt idx="13663">
                  <c:v>3.6847500000000002</c:v>
                </c:pt>
                <c:pt idx="13664">
                  <c:v>5.5265300000000002</c:v>
                </c:pt>
                <c:pt idx="13665">
                  <c:v>4.1276700000000002</c:v>
                </c:pt>
                <c:pt idx="13666">
                  <c:v>3.9924900000000001</c:v>
                </c:pt>
                <c:pt idx="13667">
                  <c:v>3.0817000000000001</c:v>
                </c:pt>
                <c:pt idx="13668">
                  <c:v>8.3745899999999995</c:v>
                </c:pt>
                <c:pt idx="13669">
                  <c:v>7.7618400000000003</c:v>
                </c:pt>
                <c:pt idx="13670">
                  <c:v>8.3992400000000007</c:v>
                </c:pt>
                <c:pt idx="13671">
                  <c:v>6.5150699999999997</c:v>
                </c:pt>
                <c:pt idx="13672">
                  <c:v>4.1585299999999998</c:v>
                </c:pt>
                <c:pt idx="13673">
                  <c:v>4.2779199999999999</c:v>
                </c:pt>
                <c:pt idx="13674">
                  <c:v>4.9452800000000003</c:v>
                </c:pt>
                <c:pt idx="13675">
                  <c:v>4.3377299999999996</c:v>
                </c:pt>
                <c:pt idx="13676">
                  <c:v>3.92889</c:v>
                </c:pt>
                <c:pt idx="13677">
                  <c:v>4.7409299999999996</c:v>
                </c:pt>
                <c:pt idx="13678">
                  <c:v>5.9047099999999997</c:v>
                </c:pt>
                <c:pt idx="13679">
                  <c:v>6.0223300000000002</c:v>
                </c:pt>
                <c:pt idx="13680">
                  <c:v>3.3104399999999998</c:v>
                </c:pt>
                <c:pt idx="13681">
                  <c:v>5.60487</c:v>
                </c:pt>
                <c:pt idx="13682">
                  <c:v>4.5560200000000002</c:v>
                </c:pt>
                <c:pt idx="13683">
                  <c:v>4.4681199999999999</c:v>
                </c:pt>
                <c:pt idx="13684">
                  <c:v>12.315469999999999</c:v>
                </c:pt>
                <c:pt idx="13685">
                  <c:v>6.3305300000000004</c:v>
                </c:pt>
                <c:pt idx="13686">
                  <c:v>4.7768600000000001</c:v>
                </c:pt>
                <c:pt idx="13687">
                  <c:v>5.8602100000000004</c:v>
                </c:pt>
                <c:pt idx="13688">
                  <c:v>7.2658800000000001</c:v>
                </c:pt>
                <c:pt idx="13689">
                  <c:v>7.0892799999999996</c:v>
                </c:pt>
                <c:pt idx="13690">
                  <c:v>3.1879599999999999</c:v>
                </c:pt>
                <c:pt idx="13691">
                  <c:v>5.8406200000000004</c:v>
                </c:pt>
                <c:pt idx="13692">
                  <c:v>7.0517399999999997</c:v>
                </c:pt>
                <c:pt idx="13693">
                  <c:v>5.7057399999999996</c:v>
                </c:pt>
                <c:pt idx="13694">
                  <c:v>7.4078799999999996</c:v>
                </c:pt>
                <c:pt idx="13695">
                  <c:v>8.6105699999999992</c:v>
                </c:pt>
                <c:pt idx="13696">
                  <c:v>2.4370799999999999</c:v>
                </c:pt>
                <c:pt idx="13697">
                  <c:v>2.7894899999999998</c:v>
                </c:pt>
                <c:pt idx="13698">
                  <c:v>5.2859299999999996</c:v>
                </c:pt>
                <c:pt idx="13699">
                  <c:v>4.5874199999999998</c:v>
                </c:pt>
                <c:pt idx="13700">
                  <c:v>3.32666</c:v>
                </c:pt>
                <c:pt idx="13701">
                  <c:v>5.1272599999999997</c:v>
                </c:pt>
                <c:pt idx="13702">
                  <c:v>5.52135</c:v>
                </c:pt>
                <c:pt idx="13703">
                  <c:v>4.7690799999999998</c:v>
                </c:pt>
                <c:pt idx="13704">
                  <c:v>3.6562899999999998</c:v>
                </c:pt>
                <c:pt idx="13705">
                  <c:v>2.11077</c:v>
                </c:pt>
                <c:pt idx="13706">
                  <c:v>6.7710100000000004</c:v>
                </c:pt>
                <c:pt idx="13707">
                  <c:v>3.2140900000000001</c:v>
                </c:pt>
                <c:pt idx="13708">
                  <c:v>5.2823399999999996</c:v>
                </c:pt>
                <c:pt idx="13709">
                  <c:v>9.0365099999999998</c:v>
                </c:pt>
                <c:pt idx="13710">
                  <c:v>3.9402699999999999</c:v>
                </c:pt>
                <c:pt idx="13711">
                  <c:v>7.0601799999999999</c:v>
                </c:pt>
                <c:pt idx="13712">
                  <c:v>5.3012100000000002</c:v>
                </c:pt>
                <c:pt idx="13713">
                  <c:v>4.9218500000000001</c:v>
                </c:pt>
                <c:pt idx="13714">
                  <c:v>9.3267799999999994</c:v>
                </c:pt>
                <c:pt idx="13715">
                  <c:v>6.5167799999999998</c:v>
                </c:pt>
                <c:pt idx="13716">
                  <c:v>7.5769000000000002</c:v>
                </c:pt>
                <c:pt idx="13717">
                  <c:v>4.75671</c:v>
                </c:pt>
                <c:pt idx="13718">
                  <c:v>5.4934900000000004</c:v>
                </c:pt>
                <c:pt idx="13719">
                  <c:v>4.7565600000000003</c:v>
                </c:pt>
                <c:pt idx="13720">
                  <c:v>5.2333499999999997</c:v>
                </c:pt>
                <c:pt idx="13721">
                  <c:v>4.6648199999999997</c:v>
                </c:pt>
                <c:pt idx="13722">
                  <c:v>4.6911199999999997</c:v>
                </c:pt>
                <c:pt idx="13723">
                  <c:v>7.9786700000000002</c:v>
                </c:pt>
                <c:pt idx="13724">
                  <c:v>11.44913</c:v>
                </c:pt>
                <c:pt idx="13725">
                  <c:v>8.9804200000000005</c:v>
                </c:pt>
                <c:pt idx="13726">
                  <c:v>4.6391</c:v>
                </c:pt>
                <c:pt idx="13727">
                  <c:v>3.24966</c:v>
                </c:pt>
                <c:pt idx="13728">
                  <c:v>4.1277999999999997</c:v>
                </c:pt>
                <c:pt idx="13729">
                  <c:v>6.9033899999999999</c:v>
                </c:pt>
                <c:pt idx="13730">
                  <c:v>6.2785500000000001</c:v>
                </c:pt>
                <c:pt idx="13731">
                  <c:v>4.3389499999999996</c:v>
                </c:pt>
                <c:pt idx="13732">
                  <c:v>6.0934999999999997</c:v>
                </c:pt>
                <c:pt idx="13733">
                  <c:v>6.1373699999999998</c:v>
                </c:pt>
                <c:pt idx="13734">
                  <c:v>7.4848400000000002</c:v>
                </c:pt>
                <c:pt idx="13735">
                  <c:v>4.6702399999999997</c:v>
                </c:pt>
                <c:pt idx="13736">
                  <c:v>8.8834999999999997</c:v>
                </c:pt>
                <c:pt idx="13737">
                  <c:v>6.2574500000000004</c:v>
                </c:pt>
                <c:pt idx="13738">
                  <c:v>6.9838699999999996</c:v>
                </c:pt>
                <c:pt idx="13739">
                  <c:v>5.5964299999999998</c:v>
                </c:pt>
                <c:pt idx="13740">
                  <c:v>2.6256699999999999</c:v>
                </c:pt>
                <c:pt idx="13741">
                  <c:v>3.9780799999999998</c:v>
                </c:pt>
                <c:pt idx="13742">
                  <c:v>4.2439</c:v>
                </c:pt>
                <c:pt idx="13743">
                  <c:v>5.8849099999999996</c:v>
                </c:pt>
                <c:pt idx="13744">
                  <c:v>5.5298499999999997</c:v>
                </c:pt>
                <c:pt idx="13745">
                  <c:v>3.2240199999999999</c:v>
                </c:pt>
                <c:pt idx="13746">
                  <c:v>5.7922200000000004</c:v>
                </c:pt>
                <c:pt idx="13747">
                  <c:v>3.1643300000000001</c:v>
                </c:pt>
                <c:pt idx="13748">
                  <c:v>9.1857100000000003</c:v>
                </c:pt>
                <c:pt idx="13749">
                  <c:v>3.7460399999999998</c:v>
                </c:pt>
                <c:pt idx="13750">
                  <c:v>4.5673000000000004</c:v>
                </c:pt>
                <c:pt idx="13751">
                  <c:v>4.3933900000000001</c:v>
                </c:pt>
                <c:pt idx="13752">
                  <c:v>2.3675999999999999</c:v>
                </c:pt>
                <c:pt idx="13753">
                  <c:v>2.2210200000000002</c:v>
                </c:pt>
                <c:pt idx="13754">
                  <c:v>2.7556500000000002</c:v>
                </c:pt>
                <c:pt idx="13755">
                  <c:v>3.1081300000000001</c:v>
                </c:pt>
                <c:pt idx="13756">
                  <c:v>3.3603100000000001</c:v>
                </c:pt>
                <c:pt idx="13757">
                  <c:v>4.7975500000000002</c:v>
                </c:pt>
                <c:pt idx="13758">
                  <c:v>4.6391</c:v>
                </c:pt>
                <c:pt idx="13759">
                  <c:v>3.3182800000000001</c:v>
                </c:pt>
                <c:pt idx="13760">
                  <c:v>3.3829099999999999</c:v>
                </c:pt>
                <c:pt idx="13761">
                  <c:v>4.28904</c:v>
                </c:pt>
                <c:pt idx="13762">
                  <c:v>6.12723</c:v>
                </c:pt>
                <c:pt idx="13763">
                  <c:v>7.4251800000000001</c:v>
                </c:pt>
                <c:pt idx="13764">
                  <c:v>3.71435</c:v>
                </c:pt>
                <c:pt idx="13765">
                  <c:v>3.33202</c:v>
                </c:pt>
                <c:pt idx="13766">
                  <c:v>2.4804300000000001</c:v>
                </c:pt>
                <c:pt idx="13767">
                  <c:v>8.2659800000000008</c:v>
                </c:pt>
                <c:pt idx="13768">
                  <c:v>9.7224000000000004</c:v>
                </c:pt>
                <c:pt idx="13769">
                  <c:v>10.374779999999999</c:v>
                </c:pt>
                <c:pt idx="13770">
                  <c:v>4.6241700000000003</c:v>
                </c:pt>
                <c:pt idx="13771">
                  <c:v>6.0240999999999998</c:v>
                </c:pt>
                <c:pt idx="13772">
                  <c:v>8.2485400000000002</c:v>
                </c:pt>
                <c:pt idx="13773">
                  <c:v>5.8620200000000002</c:v>
                </c:pt>
                <c:pt idx="13774">
                  <c:v>6.1647699999999999</c:v>
                </c:pt>
                <c:pt idx="13775">
                  <c:v>6.7028600000000003</c:v>
                </c:pt>
                <c:pt idx="13776">
                  <c:v>6.7447100000000004</c:v>
                </c:pt>
                <c:pt idx="13777">
                  <c:v>3.4474499999999999</c:v>
                </c:pt>
                <c:pt idx="13778">
                  <c:v>5.3539000000000003</c:v>
                </c:pt>
                <c:pt idx="13779">
                  <c:v>7.7086499999999996</c:v>
                </c:pt>
                <c:pt idx="13780">
                  <c:v>5.2574100000000001</c:v>
                </c:pt>
                <c:pt idx="13781">
                  <c:v>1.8485199999999999</c:v>
                </c:pt>
                <c:pt idx="13782">
                  <c:v>2.73874</c:v>
                </c:pt>
                <c:pt idx="13783">
                  <c:v>2.1317200000000001</c:v>
                </c:pt>
                <c:pt idx="13784">
                  <c:v>4.0338599999999998</c:v>
                </c:pt>
                <c:pt idx="13785">
                  <c:v>5.2637799999999997</c:v>
                </c:pt>
                <c:pt idx="13786">
                  <c:v>6.8543399999999997</c:v>
                </c:pt>
                <c:pt idx="13787">
                  <c:v>7.6695399999999996</c:v>
                </c:pt>
                <c:pt idx="13788">
                  <c:v>6.47898</c:v>
                </c:pt>
                <c:pt idx="13789">
                  <c:v>7.2130000000000001</c:v>
                </c:pt>
                <c:pt idx="13790">
                  <c:v>3.3713299999999999</c:v>
                </c:pt>
                <c:pt idx="13791">
                  <c:v>2.86477</c:v>
                </c:pt>
                <c:pt idx="13792">
                  <c:v>2.29921</c:v>
                </c:pt>
                <c:pt idx="13793">
                  <c:v>4.07585</c:v>
                </c:pt>
                <c:pt idx="13794">
                  <c:v>4.6260500000000002</c:v>
                </c:pt>
                <c:pt idx="13795">
                  <c:v>3.3582000000000001</c:v>
                </c:pt>
                <c:pt idx="13796">
                  <c:v>6.2193100000000001</c:v>
                </c:pt>
                <c:pt idx="13797">
                  <c:v>10.786849999999999</c:v>
                </c:pt>
                <c:pt idx="13798">
                  <c:v>7.9710000000000001</c:v>
                </c:pt>
                <c:pt idx="13799">
                  <c:v>8.2722999999999995</c:v>
                </c:pt>
                <c:pt idx="13800">
                  <c:v>2.7402199999999999</c:v>
                </c:pt>
                <c:pt idx="13801">
                  <c:v>5.7828200000000001</c:v>
                </c:pt>
                <c:pt idx="13802">
                  <c:v>6.3325800000000001</c:v>
                </c:pt>
                <c:pt idx="13803">
                  <c:v>7.0922299999999998</c:v>
                </c:pt>
                <c:pt idx="13804">
                  <c:v>3.26152</c:v>
                </c:pt>
                <c:pt idx="13805">
                  <c:v>9.5648599999999995</c:v>
                </c:pt>
                <c:pt idx="13806">
                  <c:v>3.42286</c:v>
                </c:pt>
                <c:pt idx="13807">
                  <c:v>5.1485399999999997</c:v>
                </c:pt>
                <c:pt idx="13808">
                  <c:v>9.3971599999999995</c:v>
                </c:pt>
                <c:pt idx="13809">
                  <c:v>8.5536499999999993</c:v>
                </c:pt>
                <c:pt idx="13810">
                  <c:v>5.6629699999999996</c:v>
                </c:pt>
                <c:pt idx="13811">
                  <c:v>6.2690200000000003</c:v>
                </c:pt>
                <c:pt idx="13812">
                  <c:v>6.3156100000000004</c:v>
                </c:pt>
                <c:pt idx="13813">
                  <c:v>4.1257400000000004</c:v>
                </c:pt>
                <c:pt idx="13814">
                  <c:v>2.415</c:v>
                </c:pt>
                <c:pt idx="13815">
                  <c:v>6.96929</c:v>
                </c:pt>
                <c:pt idx="13816">
                  <c:v>1.95848</c:v>
                </c:pt>
                <c:pt idx="13817">
                  <c:v>5.2589399999999999</c:v>
                </c:pt>
                <c:pt idx="13818">
                  <c:v>6.0129200000000003</c:v>
                </c:pt>
                <c:pt idx="13819">
                  <c:v>5.8500300000000003</c:v>
                </c:pt>
                <c:pt idx="13820">
                  <c:v>3.2008200000000002</c:v>
                </c:pt>
                <c:pt idx="13821">
                  <c:v>6.5534800000000004</c:v>
                </c:pt>
                <c:pt idx="13822">
                  <c:v>4.6248300000000002</c:v>
                </c:pt>
                <c:pt idx="13823">
                  <c:v>3.3042099999999999</c:v>
                </c:pt>
                <c:pt idx="13824">
                  <c:v>5.3445600000000004</c:v>
                </c:pt>
                <c:pt idx="13825">
                  <c:v>3.7205900000000001</c:v>
                </c:pt>
                <c:pt idx="13826">
                  <c:v>3.0817000000000001</c:v>
                </c:pt>
                <c:pt idx="13827">
                  <c:v>5.6864699999999999</c:v>
                </c:pt>
                <c:pt idx="13828">
                  <c:v>5.5578900000000004</c:v>
                </c:pt>
                <c:pt idx="13829">
                  <c:v>7.5871000000000004</c:v>
                </c:pt>
                <c:pt idx="13830">
                  <c:v>4.0129799999999998</c:v>
                </c:pt>
                <c:pt idx="13831">
                  <c:v>4.4116900000000001</c:v>
                </c:pt>
                <c:pt idx="13832">
                  <c:v>6.5525599999999997</c:v>
                </c:pt>
                <c:pt idx="13833">
                  <c:v>3.9171999999999998</c:v>
                </c:pt>
                <c:pt idx="13834">
                  <c:v>5.7017600000000002</c:v>
                </c:pt>
                <c:pt idx="13835">
                  <c:v>7.1854699999999996</c:v>
                </c:pt>
                <c:pt idx="13836">
                  <c:v>4.4831700000000003</c:v>
                </c:pt>
                <c:pt idx="13837">
                  <c:v>8.3616499999999991</c:v>
                </c:pt>
                <c:pt idx="13838">
                  <c:v>5.1395</c:v>
                </c:pt>
                <c:pt idx="13839">
                  <c:v>7.05532</c:v>
                </c:pt>
                <c:pt idx="13840">
                  <c:v>5.2809499999999998</c:v>
                </c:pt>
                <c:pt idx="13841">
                  <c:v>5.9862700000000002</c:v>
                </c:pt>
                <c:pt idx="13842">
                  <c:v>7.2155100000000001</c:v>
                </c:pt>
                <c:pt idx="13843">
                  <c:v>4.7900200000000002</c:v>
                </c:pt>
                <c:pt idx="13844">
                  <c:v>6.3502599999999996</c:v>
                </c:pt>
                <c:pt idx="13845">
                  <c:v>6.1274899999999999</c:v>
                </c:pt>
                <c:pt idx="13846">
                  <c:v>3.4089999999999998</c:v>
                </c:pt>
                <c:pt idx="13847">
                  <c:v>4.7705700000000002</c:v>
                </c:pt>
                <c:pt idx="13848">
                  <c:v>7.9276799999999996</c:v>
                </c:pt>
                <c:pt idx="13849">
                  <c:v>5.9883699999999997</c:v>
                </c:pt>
                <c:pt idx="13850">
                  <c:v>3.5263399999999998</c:v>
                </c:pt>
                <c:pt idx="13851">
                  <c:v>9.8313100000000002</c:v>
                </c:pt>
                <c:pt idx="13852">
                  <c:v>3.0245500000000001</c:v>
                </c:pt>
                <c:pt idx="13853">
                  <c:v>5.7601000000000004</c:v>
                </c:pt>
                <c:pt idx="13854">
                  <c:v>7.9342300000000003</c:v>
                </c:pt>
                <c:pt idx="13855">
                  <c:v>5.8826499999999999</c:v>
                </c:pt>
                <c:pt idx="13856">
                  <c:v>4.0949799999999996</c:v>
                </c:pt>
                <c:pt idx="13857">
                  <c:v>5.3333199999999996</c:v>
                </c:pt>
                <c:pt idx="13858">
                  <c:v>6.0171700000000001</c:v>
                </c:pt>
                <c:pt idx="13859">
                  <c:v>10.182600000000001</c:v>
                </c:pt>
                <c:pt idx="13860">
                  <c:v>5.5934999999999997</c:v>
                </c:pt>
                <c:pt idx="13861">
                  <c:v>7.4038199999999996</c:v>
                </c:pt>
                <c:pt idx="13862">
                  <c:v>6.5298400000000001</c:v>
                </c:pt>
                <c:pt idx="13863">
                  <c:v>7.3181399999999996</c:v>
                </c:pt>
                <c:pt idx="13864">
                  <c:v>4.9496500000000001</c:v>
                </c:pt>
                <c:pt idx="13865">
                  <c:v>5.1240199999999998</c:v>
                </c:pt>
                <c:pt idx="13866">
                  <c:v>7.2971399999999997</c:v>
                </c:pt>
                <c:pt idx="13867">
                  <c:v>3.6781700000000002</c:v>
                </c:pt>
                <c:pt idx="13868">
                  <c:v>2.9586800000000002</c:v>
                </c:pt>
                <c:pt idx="13869">
                  <c:v>6.8115199999999998</c:v>
                </c:pt>
                <c:pt idx="13870">
                  <c:v>6.2268299999999996</c:v>
                </c:pt>
                <c:pt idx="13871">
                  <c:v>4.9248000000000003</c:v>
                </c:pt>
                <c:pt idx="13872">
                  <c:v>5.4476800000000001</c:v>
                </c:pt>
                <c:pt idx="13873">
                  <c:v>5.7938700000000001</c:v>
                </c:pt>
                <c:pt idx="13874">
                  <c:v>7.9790299999999998</c:v>
                </c:pt>
                <c:pt idx="13875">
                  <c:v>4.2360600000000002</c:v>
                </c:pt>
                <c:pt idx="13876">
                  <c:v>4.7884099999999998</c:v>
                </c:pt>
                <c:pt idx="13877">
                  <c:v>3.31393</c:v>
                </c:pt>
                <c:pt idx="13878">
                  <c:v>6.7692800000000002</c:v>
                </c:pt>
                <c:pt idx="13879">
                  <c:v>7.2050700000000001</c:v>
                </c:pt>
                <c:pt idx="13880">
                  <c:v>7.1055299999999999</c:v>
                </c:pt>
                <c:pt idx="13881">
                  <c:v>10.628869999999999</c:v>
                </c:pt>
                <c:pt idx="13882">
                  <c:v>8.3005700000000004</c:v>
                </c:pt>
                <c:pt idx="13883">
                  <c:v>4.7288899999999998</c:v>
                </c:pt>
                <c:pt idx="13884">
                  <c:v>6.0533299999999999</c:v>
                </c:pt>
                <c:pt idx="13885">
                  <c:v>5.5785999999999998</c:v>
                </c:pt>
                <c:pt idx="13886">
                  <c:v>7.1597</c:v>
                </c:pt>
                <c:pt idx="13887">
                  <c:v>5.4994100000000001</c:v>
                </c:pt>
                <c:pt idx="13888">
                  <c:v>4.4225500000000002</c:v>
                </c:pt>
                <c:pt idx="13889">
                  <c:v>3.6929599999999998</c:v>
                </c:pt>
                <c:pt idx="13890">
                  <c:v>6.2826500000000003</c:v>
                </c:pt>
                <c:pt idx="13891">
                  <c:v>5.3460099999999997</c:v>
                </c:pt>
                <c:pt idx="13892">
                  <c:v>9.2595700000000001</c:v>
                </c:pt>
                <c:pt idx="13893">
                  <c:v>6.7232700000000003</c:v>
                </c:pt>
                <c:pt idx="13894">
                  <c:v>8.4229599999999998</c:v>
                </c:pt>
                <c:pt idx="13895">
                  <c:v>5.27128</c:v>
                </c:pt>
                <c:pt idx="13896">
                  <c:v>6.2384500000000003</c:v>
                </c:pt>
                <c:pt idx="13897">
                  <c:v>5.0574599999999998</c:v>
                </c:pt>
                <c:pt idx="13898">
                  <c:v>3.7190799999999999</c:v>
                </c:pt>
                <c:pt idx="13899">
                  <c:v>3.2229999999999999</c:v>
                </c:pt>
                <c:pt idx="13900">
                  <c:v>6.2595599999999996</c:v>
                </c:pt>
                <c:pt idx="13901">
                  <c:v>7.18851</c:v>
                </c:pt>
                <c:pt idx="13902">
                  <c:v>7.30633</c:v>
                </c:pt>
                <c:pt idx="13903">
                  <c:v>4.1329399999999996</c:v>
                </c:pt>
                <c:pt idx="13904">
                  <c:v>5.0201799999999999</c:v>
                </c:pt>
                <c:pt idx="13905">
                  <c:v>5.0409499999999996</c:v>
                </c:pt>
                <c:pt idx="13906">
                  <c:v>6.1016300000000001</c:v>
                </c:pt>
                <c:pt idx="13907">
                  <c:v>6.0697700000000001</c:v>
                </c:pt>
                <c:pt idx="13908">
                  <c:v>4.2671900000000003</c:v>
                </c:pt>
                <c:pt idx="13909">
                  <c:v>3.7957900000000002</c:v>
                </c:pt>
                <c:pt idx="13910">
                  <c:v>8.0768500000000003</c:v>
                </c:pt>
                <c:pt idx="13911">
                  <c:v>7.2791800000000002</c:v>
                </c:pt>
                <c:pt idx="13912">
                  <c:v>6.0362400000000003</c:v>
                </c:pt>
                <c:pt idx="13913">
                  <c:v>6.0408200000000001</c:v>
                </c:pt>
                <c:pt idx="13914">
                  <c:v>6.9503199999999996</c:v>
                </c:pt>
                <c:pt idx="13915">
                  <c:v>3.4089999999999998</c:v>
                </c:pt>
                <c:pt idx="13916">
                  <c:v>7.1189099999999996</c:v>
                </c:pt>
                <c:pt idx="13917">
                  <c:v>7.0636200000000002</c:v>
                </c:pt>
                <c:pt idx="13918">
                  <c:v>11.431649999999999</c:v>
                </c:pt>
                <c:pt idx="13919">
                  <c:v>5.8266900000000001</c:v>
                </c:pt>
                <c:pt idx="13920">
                  <c:v>6.6752399999999996</c:v>
                </c:pt>
                <c:pt idx="13921">
                  <c:v>4.4220300000000003</c:v>
                </c:pt>
                <c:pt idx="13922">
                  <c:v>4.8132400000000004</c:v>
                </c:pt>
                <c:pt idx="13923">
                  <c:v>5.5708399999999996</c:v>
                </c:pt>
                <c:pt idx="13924">
                  <c:v>4.4779900000000001</c:v>
                </c:pt>
                <c:pt idx="13925">
                  <c:v>4.6931500000000002</c:v>
                </c:pt>
                <c:pt idx="13926">
                  <c:v>5.3076999999999996</c:v>
                </c:pt>
                <c:pt idx="13927">
                  <c:v>1.9751099999999999</c:v>
                </c:pt>
                <c:pt idx="13928">
                  <c:v>6.4070600000000004</c:v>
                </c:pt>
                <c:pt idx="13929">
                  <c:v>2.8964099999999999</c:v>
                </c:pt>
                <c:pt idx="13930">
                  <c:v>6.0090899999999996</c:v>
                </c:pt>
                <c:pt idx="13931">
                  <c:v>3.919</c:v>
                </c:pt>
                <c:pt idx="13932">
                  <c:v>6.9630400000000003</c:v>
                </c:pt>
                <c:pt idx="13933">
                  <c:v>5.7484200000000003</c:v>
                </c:pt>
                <c:pt idx="13934">
                  <c:v>9.0882299999999994</c:v>
                </c:pt>
                <c:pt idx="13935">
                  <c:v>9.5869599999999995</c:v>
                </c:pt>
                <c:pt idx="13936">
                  <c:v>6.6021200000000002</c:v>
                </c:pt>
                <c:pt idx="13937">
                  <c:v>8.9804300000000001</c:v>
                </c:pt>
                <c:pt idx="13938">
                  <c:v>3.89737</c:v>
                </c:pt>
                <c:pt idx="13939">
                  <c:v>5.6039700000000003</c:v>
                </c:pt>
                <c:pt idx="13940">
                  <c:v>4.1431699999999996</c:v>
                </c:pt>
                <c:pt idx="13941">
                  <c:v>8.2258700000000005</c:v>
                </c:pt>
                <c:pt idx="13942">
                  <c:v>3.5100600000000002</c:v>
                </c:pt>
                <c:pt idx="13943">
                  <c:v>5.7592600000000003</c:v>
                </c:pt>
                <c:pt idx="13944">
                  <c:v>5.3677700000000002</c:v>
                </c:pt>
                <c:pt idx="13945">
                  <c:v>6.2385400000000004</c:v>
                </c:pt>
                <c:pt idx="13946">
                  <c:v>4.7433800000000002</c:v>
                </c:pt>
                <c:pt idx="13947">
                  <c:v>8.2484599999999997</c:v>
                </c:pt>
                <c:pt idx="13948">
                  <c:v>3.2318199999999999</c:v>
                </c:pt>
                <c:pt idx="13949">
                  <c:v>4.2779199999999999</c:v>
                </c:pt>
                <c:pt idx="13950">
                  <c:v>5.1686899999999998</c:v>
                </c:pt>
                <c:pt idx="13951">
                  <c:v>11.0596</c:v>
                </c:pt>
                <c:pt idx="13952">
                  <c:v>5.6104900000000004</c:v>
                </c:pt>
                <c:pt idx="13953">
                  <c:v>8.1705699999999997</c:v>
                </c:pt>
                <c:pt idx="13954">
                  <c:v>8.4639799999999994</c:v>
                </c:pt>
                <c:pt idx="13955">
                  <c:v>3.3555000000000001</c:v>
                </c:pt>
                <c:pt idx="13956">
                  <c:v>4.2470999999999997</c:v>
                </c:pt>
                <c:pt idx="13957">
                  <c:v>3.24851</c:v>
                </c:pt>
                <c:pt idx="13958">
                  <c:v>3.42367</c:v>
                </c:pt>
                <c:pt idx="13959">
                  <c:v>4.2674500000000002</c:v>
                </c:pt>
                <c:pt idx="13960">
                  <c:v>7.3623700000000003</c:v>
                </c:pt>
                <c:pt idx="13961">
                  <c:v>3.1408499999999999</c:v>
                </c:pt>
                <c:pt idx="13962">
                  <c:v>6.2379199999999999</c:v>
                </c:pt>
                <c:pt idx="13963">
                  <c:v>4.8322900000000004</c:v>
                </c:pt>
                <c:pt idx="13964">
                  <c:v>6.4850099999999999</c:v>
                </c:pt>
                <c:pt idx="13965">
                  <c:v>3.5215000000000001</c:v>
                </c:pt>
                <c:pt idx="13966">
                  <c:v>11.45481</c:v>
                </c:pt>
                <c:pt idx="13967">
                  <c:v>6.0250300000000001</c:v>
                </c:pt>
                <c:pt idx="13968">
                  <c:v>5.6335800000000003</c:v>
                </c:pt>
                <c:pt idx="13969">
                  <c:v>3.8577499999999998</c:v>
                </c:pt>
                <c:pt idx="13970">
                  <c:v>11.22814</c:v>
                </c:pt>
                <c:pt idx="13971">
                  <c:v>9.5935299999999994</c:v>
                </c:pt>
                <c:pt idx="13972">
                  <c:v>6.6691700000000003</c:v>
                </c:pt>
                <c:pt idx="13973">
                  <c:v>10.60342</c:v>
                </c:pt>
                <c:pt idx="13974">
                  <c:v>8.47241</c:v>
                </c:pt>
                <c:pt idx="13975">
                  <c:v>11.16605</c:v>
                </c:pt>
                <c:pt idx="13976">
                  <c:v>5.0819099999999997</c:v>
                </c:pt>
                <c:pt idx="13977">
                  <c:v>4.0857999999999999</c:v>
                </c:pt>
                <c:pt idx="13978">
                  <c:v>3.9897800000000001</c:v>
                </c:pt>
                <c:pt idx="13979">
                  <c:v>9.5816700000000008</c:v>
                </c:pt>
                <c:pt idx="13980">
                  <c:v>5.7011399999999997</c:v>
                </c:pt>
                <c:pt idx="13981">
                  <c:v>6.4206300000000001</c:v>
                </c:pt>
                <c:pt idx="13982">
                  <c:v>8.0602999999999998</c:v>
                </c:pt>
                <c:pt idx="13983">
                  <c:v>10.83689</c:v>
                </c:pt>
                <c:pt idx="13984">
                  <c:v>6.0472400000000004</c:v>
                </c:pt>
                <c:pt idx="13985">
                  <c:v>7.58162</c:v>
                </c:pt>
                <c:pt idx="13986">
                  <c:v>6.9098899999999999</c:v>
                </c:pt>
                <c:pt idx="13987">
                  <c:v>9.7619100000000003</c:v>
                </c:pt>
                <c:pt idx="13988">
                  <c:v>9.0240299999999998</c:v>
                </c:pt>
                <c:pt idx="13989">
                  <c:v>2.89066</c:v>
                </c:pt>
                <c:pt idx="13990">
                  <c:v>6.1934899999999997</c:v>
                </c:pt>
                <c:pt idx="13991">
                  <c:v>6.8756000000000004</c:v>
                </c:pt>
                <c:pt idx="13992">
                  <c:v>4.8467700000000002</c:v>
                </c:pt>
                <c:pt idx="13993">
                  <c:v>6.5835499999999998</c:v>
                </c:pt>
                <c:pt idx="13994">
                  <c:v>6.7413999999999996</c:v>
                </c:pt>
                <c:pt idx="13995">
                  <c:v>2.1338599999999999</c:v>
                </c:pt>
                <c:pt idx="13996">
                  <c:v>7.8736600000000001</c:v>
                </c:pt>
                <c:pt idx="13997">
                  <c:v>3.5481699999999998</c:v>
                </c:pt>
                <c:pt idx="13998">
                  <c:v>3.6524800000000002</c:v>
                </c:pt>
                <c:pt idx="13999">
                  <c:v>6.9589600000000003</c:v>
                </c:pt>
                <c:pt idx="14000">
                  <c:v>2.5171600000000001</c:v>
                </c:pt>
                <c:pt idx="14001">
                  <c:v>2.7002600000000001</c:v>
                </c:pt>
                <c:pt idx="14002">
                  <c:v>2.2615400000000001</c:v>
                </c:pt>
                <c:pt idx="14003">
                  <c:v>2.6448200000000002</c:v>
                </c:pt>
                <c:pt idx="14004">
                  <c:v>2.73874</c:v>
                </c:pt>
                <c:pt idx="14005">
                  <c:v>3.3810500000000001</c:v>
                </c:pt>
                <c:pt idx="14006">
                  <c:v>2.2368700000000001</c:v>
                </c:pt>
                <c:pt idx="14007">
                  <c:v>8.2985299999999995</c:v>
                </c:pt>
                <c:pt idx="14008">
                  <c:v>6.4896399999999996</c:v>
                </c:pt>
                <c:pt idx="14009">
                  <c:v>3.6768399999999999</c:v>
                </c:pt>
                <c:pt idx="14010">
                  <c:v>6.0169499999999996</c:v>
                </c:pt>
                <c:pt idx="14011">
                  <c:v>6.13612</c:v>
                </c:pt>
                <c:pt idx="14012">
                  <c:v>4.4351399999999996</c:v>
                </c:pt>
                <c:pt idx="14013">
                  <c:v>6.6813000000000002</c:v>
                </c:pt>
                <c:pt idx="14014">
                  <c:v>3.43336</c:v>
                </c:pt>
                <c:pt idx="14015">
                  <c:v>3.5027900000000001</c:v>
                </c:pt>
                <c:pt idx="14016">
                  <c:v>5.7685899999999997</c:v>
                </c:pt>
                <c:pt idx="14017">
                  <c:v>9.3531700000000004</c:v>
                </c:pt>
                <c:pt idx="14018">
                  <c:v>3.4651000000000001</c:v>
                </c:pt>
                <c:pt idx="14019">
                  <c:v>3.2451099999999999</c:v>
                </c:pt>
                <c:pt idx="14020">
                  <c:v>4.7817299999999996</c:v>
                </c:pt>
                <c:pt idx="14021">
                  <c:v>4.2114399999999996</c:v>
                </c:pt>
                <c:pt idx="14022">
                  <c:v>9.3518899999999991</c:v>
                </c:pt>
                <c:pt idx="14023">
                  <c:v>7.6492399999999998</c:v>
                </c:pt>
                <c:pt idx="14024">
                  <c:v>5.1811499999999997</c:v>
                </c:pt>
                <c:pt idx="14025">
                  <c:v>2.5666600000000002</c:v>
                </c:pt>
                <c:pt idx="14026">
                  <c:v>5.0132500000000002</c:v>
                </c:pt>
                <c:pt idx="14027">
                  <c:v>7.4059600000000003</c:v>
                </c:pt>
                <c:pt idx="14028">
                  <c:v>6.1442800000000002</c:v>
                </c:pt>
                <c:pt idx="14029">
                  <c:v>6.3580699999999997</c:v>
                </c:pt>
                <c:pt idx="14030">
                  <c:v>6.1326499999999999</c:v>
                </c:pt>
                <c:pt idx="14031">
                  <c:v>6.4184900000000003</c:v>
                </c:pt>
                <c:pt idx="14032">
                  <c:v>6.34598</c:v>
                </c:pt>
                <c:pt idx="14033">
                  <c:v>4.2779199999999999</c:v>
                </c:pt>
                <c:pt idx="14034">
                  <c:v>5.3868900000000002</c:v>
                </c:pt>
                <c:pt idx="14035">
                  <c:v>2.2051699999999999</c:v>
                </c:pt>
                <c:pt idx="14036">
                  <c:v>4.3202499999999997</c:v>
                </c:pt>
                <c:pt idx="14037">
                  <c:v>5.7395899999999997</c:v>
                </c:pt>
                <c:pt idx="14038">
                  <c:v>3.7867199999999999</c:v>
                </c:pt>
                <c:pt idx="14039">
                  <c:v>6.41953</c:v>
                </c:pt>
                <c:pt idx="14040">
                  <c:v>3.4773100000000001</c:v>
                </c:pt>
                <c:pt idx="14041">
                  <c:v>3.5199199999999999</c:v>
                </c:pt>
                <c:pt idx="14042">
                  <c:v>7.1422100000000004</c:v>
                </c:pt>
                <c:pt idx="14043">
                  <c:v>5.30274</c:v>
                </c:pt>
                <c:pt idx="14044">
                  <c:v>6.2500600000000004</c:v>
                </c:pt>
                <c:pt idx="14045">
                  <c:v>5.8244600000000002</c:v>
                </c:pt>
                <c:pt idx="14046">
                  <c:v>4.6734799999999996</c:v>
                </c:pt>
                <c:pt idx="14047">
                  <c:v>3.4220000000000002</c:v>
                </c:pt>
                <c:pt idx="14048">
                  <c:v>2.1992600000000002</c:v>
                </c:pt>
                <c:pt idx="14049">
                  <c:v>3.6865800000000002</c:v>
                </c:pt>
                <c:pt idx="14050">
                  <c:v>4.5367499999999996</c:v>
                </c:pt>
                <c:pt idx="14051">
                  <c:v>4.3586299999999998</c:v>
                </c:pt>
                <c:pt idx="14052">
                  <c:v>3.1799400000000002</c:v>
                </c:pt>
                <c:pt idx="14053">
                  <c:v>5.5403200000000004</c:v>
                </c:pt>
                <c:pt idx="14054">
                  <c:v>4.0591200000000001</c:v>
                </c:pt>
                <c:pt idx="14055">
                  <c:v>5.40869</c:v>
                </c:pt>
                <c:pt idx="14056">
                  <c:v>4.3236100000000004</c:v>
                </c:pt>
                <c:pt idx="14057">
                  <c:v>5.0432399999999999</c:v>
                </c:pt>
                <c:pt idx="14058">
                  <c:v>3.7473299999999998</c:v>
                </c:pt>
                <c:pt idx="14059">
                  <c:v>6.5859699999999997</c:v>
                </c:pt>
                <c:pt idx="14060">
                  <c:v>2.43893</c:v>
                </c:pt>
                <c:pt idx="14061">
                  <c:v>2.5928100000000001</c:v>
                </c:pt>
                <c:pt idx="14062">
                  <c:v>3.0802</c:v>
                </c:pt>
                <c:pt idx="14063">
                  <c:v>2.3486500000000001</c:v>
                </c:pt>
                <c:pt idx="14064">
                  <c:v>3.7841800000000001</c:v>
                </c:pt>
                <c:pt idx="14065">
                  <c:v>3.0033400000000001</c:v>
                </c:pt>
                <c:pt idx="14066">
                  <c:v>4.9630099999999997</c:v>
                </c:pt>
                <c:pt idx="14067">
                  <c:v>4.3565300000000002</c:v>
                </c:pt>
                <c:pt idx="14068">
                  <c:v>9.0832300000000004</c:v>
                </c:pt>
                <c:pt idx="14069">
                  <c:v>6.8311500000000001</c:v>
                </c:pt>
                <c:pt idx="14070">
                  <c:v>6.0496999999999996</c:v>
                </c:pt>
                <c:pt idx="14071">
                  <c:v>7.8212099999999998</c:v>
                </c:pt>
                <c:pt idx="14072">
                  <c:v>5.2125199999999996</c:v>
                </c:pt>
                <c:pt idx="14073">
                  <c:v>8.9207800000000006</c:v>
                </c:pt>
                <c:pt idx="14074">
                  <c:v>6.3153199999999998</c:v>
                </c:pt>
                <c:pt idx="14075">
                  <c:v>3.8513799999999998</c:v>
                </c:pt>
                <c:pt idx="14076">
                  <c:v>9.8203399999999998</c:v>
                </c:pt>
                <c:pt idx="14077">
                  <c:v>4.9732799999999999</c:v>
                </c:pt>
                <c:pt idx="14078">
                  <c:v>10.12396</c:v>
                </c:pt>
                <c:pt idx="14079">
                  <c:v>7.2140700000000004</c:v>
                </c:pt>
                <c:pt idx="14080">
                  <c:v>3.4432</c:v>
                </c:pt>
                <c:pt idx="14081">
                  <c:v>4.4044299999999996</c:v>
                </c:pt>
                <c:pt idx="14082">
                  <c:v>4.1697699999999998</c:v>
                </c:pt>
                <c:pt idx="14083">
                  <c:v>6.9103300000000001</c:v>
                </c:pt>
                <c:pt idx="14084">
                  <c:v>5.58528</c:v>
                </c:pt>
                <c:pt idx="14085">
                  <c:v>5.8918400000000002</c:v>
                </c:pt>
                <c:pt idx="14086">
                  <c:v>5.89886</c:v>
                </c:pt>
                <c:pt idx="14087">
                  <c:v>6.5647900000000003</c:v>
                </c:pt>
                <c:pt idx="14088">
                  <c:v>6.8982099999999997</c:v>
                </c:pt>
                <c:pt idx="14089">
                  <c:v>2.4022600000000001</c:v>
                </c:pt>
                <c:pt idx="14090">
                  <c:v>3.81812</c:v>
                </c:pt>
                <c:pt idx="14091">
                  <c:v>6.2390600000000003</c:v>
                </c:pt>
                <c:pt idx="14092">
                  <c:v>2.7313100000000001</c:v>
                </c:pt>
                <c:pt idx="14093">
                  <c:v>2.2747600000000001</c:v>
                </c:pt>
                <c:pt idx="14094">
                  <c:v>3.9553400000000001</c:v>
                </c:pt>
                <c:pt idx="14095">
                  <c:v>5.6289699999999998</c:v>
                </c:pt>
                <c:pt idx="14096">
                  <c:v>5.9520499999999998</c:v>
                </c:pt>
                <c:pt idx="14097">
                  <c:v>6.6018699999999999</c:v>
                </c:pt>
                <c:pt idx="14098">
                  <c:v>7.2136300000000002</c:v>
                </c:pt>
                <c:pt idx="14099">
                  <c:v>7.4744999999999999</c:v>
                </c:pt>
                <c:pt idx="14100">
                  <c:v>7.5420699999999998</c:v>
                </c:pt>
                <c:pt idx="14101">
                  <c:v>5.9987899999999996</c:v>
                </c:pt>
                <c:pt idx="14102">
                  <c:v>4.8334200000000003</c:v>
                </c:pt>
                <c:pt idx="14103">
                  <c:v>5.1657099999999998</c:v>
                </c:pt>
                <c:pt idx="14104">
                  <c:v>4.5349399999999997</c:v>
                </c:pt>
                <c:pt idx="14105">
                  <c:v>8.5847300000000004</c:v>
                </c:pt>
                <c:pt idx="14106">
                  <c:v>6.2646499999999996</c:v>
                </c:pt>
                <c:pt idx="14107">
                  <c:v>6.6456</c:v>
                </c:pt>
                <c:pt idx="14108">
                  <c:v>6.1430499999999997</c:v>
                </c:pt>
                <c:pt idx="14109">
                  <c:v>5.2934700000000001</c:v>
                </c:pt>
                <c:pt idx="14110">
                  <c:v>5.81386</c:v>
                </c:pt>
                <c:pt idx="14111">
                  <c:v>4.4064399999999999</c:v>
                </c:pt>
                <c:pt idx="14112">
                  <c:v>6.1602499999999996</c:v>
                </c:pt>
                <c:pt idx="14113">
                  <c:v>5.7331200000000004</c:v>
                </c:pt>
                <c:pt idx="14114">
                  <c:v>3.7798400000000001</c:v>
                </c:pt>
                <c:pt idx="14115">
                  <c:v>4.7748699999999999</c:v>
                </c:pt>
                <c:pt idx="14116">
                  <c:v>6.0312000000000001</c:v>
                </c:pt>
                <c:pt idx="14117">
                  <c:v>3.8077100000000002</c:v>
                </c:pt>
                <c:pt idx="14118">
                  <c:v>6.2972900000000003</c:v>
                </c:pt>
                <c:pt idx="14119">
                  <c:v>8.1380199999999991</c:v>
                </c:pt>
                <c:pt idx="14120">
                  <c:v>6.6789899999999998</c:v>
                </c:pt>
                <c:pt idx="14121">
                  <c:v>5.8159999999999998</c:v>
                </c:pt>
                <c:pt idx="14122">
                  <c:v>2.8532799999999998</c:v>
                </c:pt>
                <c:pt idx="14123">
                  <c:v>5.27128</c:v>
                </c:pt>
                <c:pt idx="14124">
                  <c:v>4.7022300000000001</c:v>
                </c:pt>
                <c:pt idx="14125">
                  <c:v>4.5095200000000002</c:v>
                </c:pt>
                <c:pt idx="14126">
                  <c:v>3.2395800000000001</c:v>
                </c:pt>
                <c:pt idx="14127">
                  <c:v>2.66425</c:v>
                </c:pt>
                <c:pt idx="14128">
                  <c:v>7.7419099999999998</c:v>
                </c:pt>
                <c:pt idx="14129">
                  <c:v>7.4511700000000003</c:v>
                </c:pt>
                <c:pt idx="14130">
                  <c:v>2.4231500000000001</c:v>
                </c:pt>
                <c:pt idx="14131">
                  <c:v>5.9249099999999997</c:v>
                </c:pt>
                <c:pt idx="14132">
                  <c:v>3.3795099999999998</c:v>
                </c:pt>
                <c:pt idx="14133">
                  <c:v>9.3072300000000006</c:v>
                </c:pt>
                <c:pt idx="14134">
                  <c:v>4.2549299999999999</c:v>
                </c:pt>
                <c:pt idx="14135">
                  <c:v>8.4367900000000002</c:v>
                </c:pt>
                <c:pt idx="14136">
                  <c:v>6.7651700000000003</c:v>
                </c:pt>
                <c:pt idx="14137">
                  <c:v>5.6921200000000001</c:v>
                </c:pt>
                <c:pt idx="14138">
                  <c:v>5.2613899999999996</c:v>
                </c:pt>
                <c:pt idx="14139">
                  <c:v>6.9509800000000004</c:v>
                </c:pt>
                <c:pt idx="14140">
                  <c:v>5.9559199999999999</c:v>
                </c:pt>
                <c:pt idx="14141">
                  <c:v>8.1354500000000005</c:v>
                </c:pt>
                <c:pt idx="14142">
                  <c:v>4.5358400000000003</c:v>
                </c:pt>
                <c:pt idx="14143">
                  <c:v>5.6687900000000004</c:v>
                </c:pt>
                <c:pt idx="14144">
                  <c:v>5.3952499999999999</c:v>
                </c:pt>
                <c:pt idx="14145">
                  <c:v>2.5742799999999999</c:v>
                </c:pt>
                <c:pt idx="14146">
                  <c:v>2.0598100000000001</c:v>
                </c:pt>
                <c:pt idx="14147">
                  <c:v>4.8342900000000002</c:v>
                </c:pt>
                <c:pt idx="14148">
                  <c:v>1.9868399999999999</c:v>
                </c:pt>
                <c:pt idx="14149">
                  <c:v>2.7715700000000001</c:v>
                </c:pt>
                <c:pt idx="14150">
                  <c:v>5.1778399999999998</c:v>
                </c:pt>
                <c:pt idx="14151">
                  <c:v>6.8849400000000003</c:v>
                </c:pt>
                <c:pt idx="14152">
                  <c:v>3.3201700000000001</c:v>
                </c:pt>
                <c:pt idx="14153">
                  <c:v>3.61374</c:v>
                </c:pt>
                <c:pt idx="14154">
                  <c:v>7.7020499999999998</c:v>
                </c:pt>
                <c:pt idx="14155">
                  <c:v>5.5653100000000002</c:v>
                </c:pt>
                <c:pt idx="14156">
                  <c:v>4.8733700000000004</c:v>
                </c:pt>
                <c:pt idx="14157">
                  <c:v>5.4542400000000004</c:v>
                </c:pt>
                <c:pt idx="14158">
                  <c:v>5.2123999999999997</c:v>
                </c:pt>
                <c:pt idx="14159">
                  <c:v>2.66669</c:v>
                </c:pt>
                <c:pt idx="14160">
                  <c:v>6.4896900000000004</c:v>
                </c:pt>
                <c:pt idx="14161">
                  <c:v>6.3331400000000002</c:v>
                </c:pt>
                <c:pt idx="14162">
                  <c:v>4.0155200000000004</c:v>
                </c:pt>
                <c:pt idx="14163">
                  <c:v>5.4472300000000002</c:v>
                </c:pt>
                <c:pt idx="14164">
                  <c:v>6.6508799999999999</c:v>
                </c:pt>
                <c:pt idx="14165">
                  <c:v>5.72926</c:v>
                </c:pt>
                <c:pt idx="14166">
                  <c:v>6.1543099999999997</c:v>
                </c:pt>
                <c:pt idx="14167">
                  <c:v>3.5980400000000001</c:v>
                </c:pt>
                <c:pt idx="14168">
                  <c:v>5.9511000000000003</c:v>
                </c:pt>
                <c:pt idx="14169">
                  <c:v>2.0582699999999998</c:v>
                </c:pt>
                <c:pt idx="14170">
                  <c:v>5.7173800000000004</c:v>
                </c:pt>
                <c:pt idx="14171">
                  <c:v>6.4648700000000003</c:v>
                </c:pt>
                <c:pt idx="14172">
                  <c:v>3.71943</c:v>
                </c:pt>
                <c:pt idx="14173">
                  <c:v>2.9003899999999998</c:v>
                </c:pt>
                <c:pt idx="14174">
                  <c:v>4.7466200000000001</c:v>
                </c:pt>
                <c:pt idx="14175">
                  <c:v>5.2249699999999999</c:v>
                </c:pt>
                <c:pt idx="14176">
                  <c:v>7.7919200000000002</c:v>
                </c:pt>
                <c:pt idx="14177">
                  <c:v>6.2521100000000001</c:v>
                </c:pt>
                <c:pt idx="14178">
                  <c:v>5.1615900000000003</c:v>
                </c:pt>
                <c:pt idx="14179">
                  <c:v>3.35738</c:v>
                </c:pt>
                <c:pt idx="14180">
                  <c:v>2.0083799999999998</c:v>
                </c:pt>
                <c:pt idx="14181">
                  <c:v>5.9711999999999996</c:v>
                </c:pt>
                <c:pt idx="14182">
                  <c:v>6.1246</c:v>
                </c:pt>
                <c:pt idx="14183">
                  <c:v>9.2251499999999993</c:v>
                </c:pt>
                <c:pt idx="14184">
                  <c:v>7.15578</c:v>
                </c:pt>
                <c:pt idx="14185">
                  <c:v>3.4514200000000002</c:v>
                </c:pt>
                <c:pt idx="14186">
                  <c:v>6.1217899999999998</c:v>
                </c:pt>
                <c:pt idx="14187">
                  <c:v>3.5062099999999998</c:v>
                </c:pt>
                <c:pt idx="14188">
                  <c:v>6.1874099999999999</c:v>
                </c:pt>
                <c:pt idx="14189">
                  <c:v>3.1230000000000002</c:v>
                </c:pt>
                <c:pt idx="14190">
                  <c:v>5.1284999999999998</c:v>
                </c:pt>
                <c:pt idx="14191">
                  <c:v>2.9339300000000001</c:v>
                </c:pt>
                <c:pt idx="14192">
                  <c:v>5.4314400000000003</c:v>
                </c:pt>
                <c:pt idx="14193">
                  <c:v>4.9547800000000004</c:v>
                </c:pt>
                <c:pt idx="14194">
                  <c:v>4.5548599999999997</c:v>
                </c:pt>
                <c:pt idx="14195">
                  <c:v>6.0617299999999998</c:v>
                </c:pt>
                <c:pt idx="14196">
                  <c:v>4.79793</c:v>
                </c:pt>
                <c:pt idx="14197">
                  <c:v>5.8610499999999996</c:v>
                </c:pt>
                <c:pt idx="14198">
                  <c:v>4.6010299999999997</c:v>
                </c:pt>
                <c:pt idx="14199">
                  <c:v>5.3073199999999998</c:v>
                </c:pt>
                <c:pt idx="14200">
                  <c:v>6.3668199999999997</c:v>
                </c:pt>
                <c:pt idx="14201">
                  <c:v>3.9431400000000001</c:v>
                </c:pt>
                <c:pt idx="14202">
                  <c:v>6.3853499999999999</c:v>
                </c:pt>
                <c:pt idx="14203">
                  <c:v>4.1657500000000001</c:v>
                </c:pt>
                <c:pt idx="14204">
                  <c:v>4.15151</c:v>
                </c:pt>
                <c:pt idx="14205">
                  <c:v>4.15151</c:v>
                </c:pt>
                <c:pt idx="14206">
                  <c:v>4.15151</c:v>
                </c:pt>
                <c:pt idx="14207">
                  <c:v>4.5129700000000001</c:v>
                </c:pt>
                <c:pt idx="14208">
                  <c:v>5.16153</c:v>
                </c:pt>
                <c:pt idx="14209">
                  <c:v>2.7219899999999999</c:v>
                </c:pt>
                <c:pt idx="14210">
                  <c:v>6.0481800000000003</c:v>
                </c:pt>
                <c:pt idx="14211">
                  <c:v>3.36504</c:v>
                </c:pt>
                <c:pt idx="14212">
                  <c:v>8.8742800000000006</c:v>
                </c:pt>
                <c:pt idx="14213">
                  <c:v>6.5407099999999998</c:v>
                </c:pt>
                <c:pt idx="14214">
                  <c:v>3.5015100000000001</c:v>
                </c:pt>
                <c:pt idx="14215">
                  <c:v>5.8686800000000003</c:v>
                </c:pt>
                <c:pt idx="14216">
                  <c:v>7.0939100000000002</c:v>
                </c:pt>
                <c:pt idx="14217">
                  <c:v>3.2451099999999999</c:v>
                </c:pt>
                <c:pt idx="14218">
                  <c:v>7.80105</c:v>
                </c:pt>
                <c:pt idx="14219">
                  <c:v>6.6757600000000004</c:v>
                </c:pt>
                <c:pt idx="14220">
                  <c:v>4.4124400000000001</c:v>
                </c:pt>
                <c:pt idx="14221">
                  <c:v>2.7130700000000001</c:v>
                </c:pt>
                <c:pt idx="14222">
                  <c:v>5.11693</c:v>
                </c:pt>
                <c:pt idx="14223">
                  <c:v>3.78877</c:v>
                </c:pt>
                <c:pt idx="14224">
                  <c:v>5.8379700000000003</c:v>
                </c:pt>
                <c:pt idx="14225">
                  <c:v>3.3532999999999999</c:v>
                </c:pt>
                <c:pt idx="14226">
                  <c:v>7.6499100000000002</c:v>
                </c:pt>
                <c:pt idx="14227">
                  <c:v>4.0591200000000001</c:v>
                </c:pt>
                <c:pt idx="14228">
                  <c:v>8.3680199999999996</c:v>
                </c:pt>
                <c:pt idx="14229">
                  <c:v>6.9712899999999998</c:v>
                </c:pt>
                <c:pt idx="14230">
                  <c:v>8.4529499999999995</c:v>
                </c:pt>
                <c:pt idx="14231">
                  <c:v>7.9271099999999999</c:v>
                </c:pt>
                <c:pt idx="14232">
                  <c:v>3.0339100000000001</c:v>
                </c:pt>
                <c:pt idx="14233">
                  <c:v>7.6546000000000003</c:v>
                </c:pt>
                <c:pt idx="14234">
                  <c:v>9.6899499999999996</c:v>
                </c:pt>
                <c:pt idx="14235">
                  <c:v>4.9653099999999997</c:v>
                </c:pt>
                <c:pt idx="14236">
                  <c:v>5.7623499999999996</c:v>
                </c:pt>
                <c:pt idx="14237">
                  <c:v>4.7833600000000001</c:v>
                </c:pt>
                <c:pt idx="14238">
                  <c:v>8.3881800000000002</c:v>
                </c:pt>
                <c:pt idx="14239">
                  <c:v>6.7982199999999997</c:v>
                </c:pt>
                <c:pt idx="14240">
                  <c:v>2.7795000000000001</c:v>
                </c:pt>
                <c:pt idx="14241">
                  <c:v>6.3902099999999997</c:v>
                </c:pt>
                <c:pt idx="14242">
                  <c:v>1.8634900000000001</c:v>
                </c:pt>
                <c:pt idx="14243">
                  <c:v>2.6421899999999998</c:v>
                </c:pt>
                <c:pt idx="14244">
                  <c:v>7.6723299999999997</c:v>
                </c:pt>
                <c:pt idx="14245">
                  <c:v>6.4087100000000001</c:v>
                </c:pt>
                <c:pt idx="14246">
                  <c:v>6.6554399999999996</c:v>
                </c:pt>
                <c:pt idx="14247">
                  <c:v>6.8433900000000003</c:v>
                </c:pt>
                <c:pt idx="14248">
                  <c:v>4.3258400000000004</c:v>
                </c:pt>
                <c:pt idx="14249">
                  <c:v>3.8365</c:v>
                </c:pt>
                <c:pt idx="14250">
                  <c:v>2.6367600000000002</c:v>
                </c:pt>
                <c:pt idx="14251">
                  <c:v>5.03688</c:v>
                </c:pt>
                <c:pt idx="14252">
                  <c:v>3.6359400000000002</c:v>
                </c:pt>
                <c:pt idx="14253">
                  <c:v>5.7540800000000001</c:v>
                </c:pt>
                <c:pt idx="14254">
                  <c:v>4.3263400000000001</c:v>
                </c:pt>
                <c:pt idx="14255">
                  <c:v>2.89066</c:v>
                </c:pt>
                <c:pt idx="14256">
                  <c:v>5.6500399999999997</c:v>
                </c:pt>
                <c:pt idx="14257">
                  <c:v>5.71312</c:v>
                </c:pt>
                <c:pt idx="14258">
                  <c:v>3.7790599999999999</c:v>
                </c:pt>
                <c:pt idx="14259">
                  <c:v>7.3629699999999998</c:v>
                </c:pt>
                <c:pt idx="14260">
                  <c:v>5.50441</c:v>
                </c:pt>
                <c:pt idx="14261">
                  <c:v>7.3695199999999996</c:v>
                </c:pt>
                <c:pt idx="14262">
                  <c:v>6.5864000000000003</c:v>
                </c:pt>
                <c:pt idx="14263">
                  <c:v>8.73353</c:v>
                </c:pt>
                <c:pt idx="14264">
                  <c:v>5.4066999999999998</c:v>
                </c:pt>
                <c:pt idx="14265">
                  <c:v>7.2539400000000001</c:v>
                </c:pt>
                <c:pt idx="14266">
                  <c:v>7.8601799999999997</c:v>
                </c:pt>
                <c:pt idx="14267">
                  <c:v>5.9940499999999997</c:v>
                </c:pt>
                <c:pt idx="14268">
                  <c:v>7.0106599999999997</c:v>
                </c:pt>
                <c:pt idx="14269">
                  <c:v>1.9958100000000001</c:v>
                </c:pt>
                <c:pt idx="14270">
                  <c:v>7.2903099999999998</c:v>
                </c:pt>
                <c:pt idx="14271">
                  <c:v>5.8007</c:v>
                </c:pt>
                <c:pt idx="14272">
                  <c:v>3.6733600000000002</c:v>
                </c:pt>
                <c:pt idx="14273">
                  <c:v>7.0925799999999999</c:v>
                </c:pt>
                <c:pt idx="14274">
                  <c:v>5.9928400000000002</c:v>
                </c:pt>
                <c:pt idx="14275">
                  <c:v>4.3633100000000002</c:v>
                </c:pt>
                <c:pt idx="14276">
                  <c:v>4.7594399999999997</c:v>
                </c:pt>
                <c:pt idx="14277">
                  <c:v>7.1234900000000003</c:v>
                </c:pt>
                <c:pt idx="14278">
                  <c:v>6.3521299999999998</c:v>
                </c:pt>
                <c:pt idx="14279">
                  <c:v>6.6835800000000001</c:v>
                </c:pt>
                <c:pt idx="14280">
                  <c:v>8.1311800000000005</c:v>
                </c:pt>
                <c:pt idx="14281">
                  <c:v>4.6295700000000002</c:v>
                </c:pt>
                <c:pt idx="14282">
                  <c:v>6.2884500000000001</c:v>
                </c:pt>
                <c:pt idx="14283">
                  <c:v>5.4815100000000001</c:v>
                </c:pt>
                <c:pt idx="14284">
                  <c:v>7.4611900000000002</c:v>
                </c:pt>
                <c:pt idx="14285">
                  <c:v>7.0317499999999997</c:v>
                </c:pt>
                <c:pt idx="14286">
                  <c:v>5.2657699999999998</c:v>
                </c:pt>
                <c:pt idx="14287">
                  <c:v>4.5481600000000002</c:v>
                </c:pt>
                <c:pt idx="14288">
                  <c:v>5.6049600000000002</c:v>
                </c:pt>
                <c:pt idx="14289">
                  <c:v>3.3016800000000002</c:v>
                </c:pt>
                <c:pt idx="14290">
                  <c:v>5.0013699999999996</c:v>
                </c:pt>
                <c:pt idx="14291">
                  <c:v>3.2852899999999998</c:v>
                </c:pt>
                <c:pt idx="14292">
                  <c:v>5.8872400000000003</c:v>
                </c:pt>
                <c:pt idx="14293">
                  <c:v>3.7240799999999998</c:v>
                </c:pt>
                <c:pt idx="14294">
                  <c:v>6.0120199999999997</c:v>
                </c:pt>
                <c:pt idx="14295">
                  <c:v>4.7558999999999996</c:v>
                </c:pt>
                <c:pt idx="14296">
                  <c:v>5.3666299999999998</c:v>
                </c:pt>
                <c:pt idx="14297">
                  <c:v>4.5304599999999997</c:v>
                </c:pt>
                <c:pt idx="14298">
                  <c:v>1.9817499999999999</c:v>
                </c:pt>
                <c:pt idx="14299">
                  <c:v>2.73874</c:v>
                </c:pt>
                <c:pt idx="14300">
                  <c:v>1.7610699999999999</c:v>
                </c:pt>
                <c:pt idx="14301">
                  <c:v>7.8627700000000003</c:v>
                </c:pt>
                <c:pt idx="14302">
                  <c:v>5.4549099999999999</c:v>
                </c:pt>
                <c:pt idx="14303">
                  <c:v>4.6238099999999998</c:v>
                </c:pt>
                <c:pt idx="14304">
                  <c:v>9.55349</c:v>
                </c:pt>
                <c:pt idx="14305">
                  <c:v>8.4814000000000007</c:v>
                </c:pt>
                <c:pt idx="14306">
                  <c:v>4.7725499999999998</c:v>
                </c:pt>
                <c:pt idx="14307">
                  <c:v>4.5594400000000004</c:v>
                </c:pt>
                <c:pt idx="14308">
                  <c:v>4.3790899999999997</c:v>
                </c:pt>
                <c:pt idx="14309">
                  <c:v>3.4687299999999999</c:v>
                </c:pt>
                <c:pt idx="14310">
                  <c:v>5.3374899999999998</c:v>
                </c:pt>
                <c:pt idx="14311">
                  <c:v>6.3191600000000001</c:v>
                </c:pt>
                <c:pt idx="14312">
                  <c:v>4.26959</c:v>
                </c:pt>
                <c:pt idx="14313">
                  <c:v>7.8604700000000003</c:v>
                </c:pt>
                <c:pt idx="14314">
                  <c:v>6.4057500000000003</c:v>
                </c:pt>
                <c:pt idx="14315">
                  <c:v>3.5995599999999999</c:v>
                </c:pt>
                <c:pt idx="14316">
                  <c:v>2.8122199999999999</c:v>
                </c:pt>
                <c:pt idx="14317">
                  <c:v>3.6705899999999998</c:v>
                </c:pt>
                <c:pt idx="14318">
                  <c:v>6.5543399999999998</c:v>
                </c:pt>
                <c:pt idx="14319">
                  <c:v>6.5569100000000002</c:v>
                </c:pt>
                <c:pt idx="14320">
                  <c:v>5.2054999999999998</c:v>
                </c:pt>
                <c:pt idx="14321">
                  <c:v>4.01898</c:v>
                </c:pt>
                <c:pt idx="14322">
                  <c:v>3.8742000000000001</c:v>
                </c:pt>
                <c:pt idx="14323">
                  <c:v>7.8792099999999996</c:v>
                </c:pt>
                <c:pt idx="14324">
                  <c:v>2.0335200000000002</c:v>
                </c:pt>
                <c:pt idx="14325">
                  <c:v>2.6115400000000002</c:v>
                </c:pt>
                <c:pt idx="14326">
                  <c:v>2.9017400000000002</c:v>
                </c:pt>
                <c:pt idx="14327">
                  <c:v>3.4263300000000001</c:v>
                </c:pt>
                <c:pt idx="14328">
                  <c:v>3.7730999999999999</c:v>
                </c:pt>
                <c:pt idx="14329">
                  <c:v>4.5288599999999999</c:v>
                </c:pt>
                <c:pt idx="14330">
                  <c:v>6.53186</c:v>
                </c:pt>
                <c:pt idx="14331">
                  <c:v>3.5543999999999998</c:v>
                </c:pt>
                <c:pt idx="14332">
                  <c:v>4.2454700000000001</c:v>
                </c:pt>
                <c:pt idx="14333">
                  <c:v>3.5093399999999999</c:v>
                </c:pt>
                <c:pt idx="14334">
                  <c:v>4.8418700000000001</c:v>
                </c:pt>
                <c:pt idx="14335">
                  <c:v>7.8945800000000004</c:v>
                </c:pt>
                <c:pt idx="14336">
                  <c:v>5.7361599999999999</c:v>
                </c:pt>
                <c:pt idx="14337">
                  <c:v>4.01898</c:v>
                </c:pt>
                <c:pt idx="14338">
                  <c:v>10.342840000000001</c:v>
                </c:pt>
                <c:pt idx="14339">
                  <c:v>3.5666500000000001</c:v>
                </c:pt>
                <c:pt idx="14340">
                  <c:v>3.5931500000000001</c:v>
                </c:pt>
                <c:pt idx="14341">
                  <c:v>4.5793600000000003</c:v>
                </c:pt>
                <c:pt idx="14342">
                  <c:v>7.0622699999999998</c:v>
                </c:pt>
                <c:pt idx="14343">
                  <c:v>3.3587500000000001</c:v>
                </c:pt>
                <c:pt idx="14344">
                  <c:v>5.0561600000000002</c:v>
                </c:pt>
                <c:pt idx="14345">
                  <c:v>6.8807200000000002</c:v>
                </c:pt>
                <c:pt idx="14346">
                  <c:v>4.2256200000000002</c:v>
                </c:pt>
                <c:pt idx="14347">
                  <c:v>3.3042099999999999</c:v>
                </c:pt>
                <c:pt idx="14348">
                  <c:v>7.3973300000000002</c:v>
                </c:pt>
                <c:pt idx="14349">
                  <c:v>5.7014399999999998</c:v>
                </c:pt>
                <c:pt idx="14350">
                  <c:v>2.9655499999999999</c:v>
                </c:pt>
                <c:pt idx="14351">
                  <c:v>3.48062</c:v>
                </c:pt>
                <c:pt idx="14352">
                  <c:v>5.0873699999999999</c:v>
                </c:pt>
                <c:pt idx="14353">
                  <c:v>5.8623799999999999</c:v>
                </c:pt>
                <c:pt idx="14354">
                  <c:v>8.02623</c:v>
                </c:pt>
                <c:pt idx="14355">
                  <c:v>6.1749099999999997</c:v>
                </c:pt>
                <c:pt idx="14356">
                  <c:v>2.94049</c:v>
                </c:pt>
                <c:pt idx="14357">
                  <c:v>6.4825200000000001</c:v>
                </c:pt>
                <c:pt idx="14358">
                  <c:v>4.2438000000000002</c:v>
                </c:pt>
                <c:pt idx="14359">
                  <c:v>5.7678799999999999</c:v>
                </c:pt>
                <c:pt idx="14360">
                  <c:v>5.3114299999999997</c:v>
                </c:pt>
                <c:pt idx="14361">
                  <c:v>5.0845599999999997</c:v>
                </c:pt>
                <c:pt idx="14362">
                  <c:v>4.9576099999999999</c:v>
                </c:pt>
                <c:pt idx="14363">
                  <c:v>3.5373000000000001</c:v>
                </c:pt>
                <c:pt idx="14364">
                  <c:v>5.3602100000000004</c:v>
                </c:pt>
                <c:pt idx="14365">
                  <c:v>3.02285</c:v>
                </c:pt>
                <c:pt idx="14366">
                  <c:v>5.75596</c:v>
                </c:pt>
                <c:pt idx="14367">
                  <c:v>2.5162100000000001</c:v>
                </c:pt>
                <c:pt idx="14368">
                  <c:v>3.2967300000000002</c:v>
                </c:pt>
                <c:pt idx="14369">
                  <c:v>7.0587499999999999</c:v>
                </c:pt>
                <c:pt idx="14370">
                  <c:v>2.6808200000000002</c:v>
                </c:pt>
                <c:pt idx="14371">
                  <c:v>1.8650800000000001</c:v>
                </c:pt>
                <c:pt idx="14372">
                  <c:v>2.6107100000000001</c:v>
                </c:pt>
                <c:pt idx="14373">
                  <c:v>4.0819999999999999</c:v>
                </c:pt>
                <c:pt idx="14374">
                  <c:v>4.3128900000000003</c:v>
                </c:pt>
                <c:pt idx="14375">
                  <c:v>7.8091900000000001</c:v>
                </c:pt>
                <c:pt idx="14376">
                  <c:v>7.5101899999999997</c:v>
                </c:pt>
                <c:pt idx="14377">
                  <c:v>4.77468</c:v>
                </c:pt>
                <c:pt idx="14378">
                  <c:v>5.3725100000000001</c:v>
                </c:pt>
                <c:pt idx="14379">
                  <c:v>7.8137499999999998</c:v>
                </c:pt>
                <c:pt idx="14380">
                  <c:v>5.8345000000000002</c:v>
                </c:pt>
                <c:pt idx="14381">
                  <c:v>6.3854499999999996</c:v>
                </c:pt>
                <c:pt idx="14382">
                  <c:v>7.1717399999999998</c:v>
                </c:pt>
                <c:pt idx="14383">
                  <c:v>7.1137100000000002</c:v>
                </c:pt>
                <c:pt idx="14384">
                  <c:v>4.9397700000000002</c:v>
                </c:pt>
                <c:pt idx="14385">
                  <c:v>5.8088600000000001</c:v>
                </c:pt>
                <c:pt idx="14386">
                  <c:v>6.4648500000000002</c:v>
                </c:pt>
                <c:pt idx="14387">
                  <c:v>1.6914199999999999</c:v>
                </c:pt>
                <c:pt idx="14388">
                  <c:v>5.1417999999999999</c:v>
                </c:pt>
                <c:pt idx="14389">
                  <c:v>5.2023900000000003</c:v>
                </c:pt>
                <c:pt idx="14390">
                  <c:v>6.98217</c:v>
                </c:pt>
                <c:pt idx="14391">
                  <c:v>3.4407100000000002</c:v>
                </c:pt>
                <c:pt idx="14392">
                  <c:v>5.7066800000000004</c:v>
                </c:pt>
                <c:pt idx="14393">
                  <c:v>5.33169</c:v>
                </c:pt>
                <c:pt idx="14394">
                  <c:v>6.76065</c:v>
                </c:pt>
                <c:pt idx="14395">
                  <c:v>3.0039799999999999</c:v>
                </c:pt>
                <c:pt idx="14396">
                  <c:v>5.3564699999999998</c:v>
                </c:pt>
                <c:pt idx="14397">
                  <c:v>6.7412999999999998</c:v>
                </c:pt>
                <c:pt idx="14398">
                  <c:v>2.9318</c:v>
                </c:pt>
                <c:pt idx="14399">
                  <c:v>2.6949800000000002</c:v>
                </c:pt>
                <c:pt idx="14400">
                  <c:v>7.2825800000000003</c:v>
                </c:pt>
                <c:pt idx="14401">
                  <c:v>5.1407499999999997</c:v>
                </c:pt>
                <c:pt idx="14402">
                  <c:v>6.3342999999999998</c:v>
                </c:pt>
                <c:pt idx="14403">
                  <c:v>2.9277000000000002</c:v>
                </c:pt>
                <c:pt idx="14404">
                  <c:v>3.3708300000000002</c:v>
                </c:pt>
                <c:pt idx="14405">
                  <c:v>5.3140099999999997</c:v>
                </c:pt>
                <c:pt idx="14406">
                  <c:v>5.16676</c:v>
                </c:pt>
                <c:pt idx="14407">
                  <c:v>8.6585900000000002</c:v>
                </c:pt>
                <c:pt idx="14408">
                  <c:v>6.2231300000000003</c:v>
                </c:pt>
                <c:pt idx="14409">
                  <c:v>3.4196</c:v>
                </c:pt>
                <c:pt idx="14410">
                  <c:v>2.99979</c:v>
                </c:pt>
                <c:pt idx="14411">
                  <c:v>4.4273899999999999</c:v>
                </c:pt>
                <c:pt idx="14412">
                  <c:v>2.0115099999999999</c:v>
                </c:pt>
                <c:pt idx="14413">
                  <c:v>6.3352899999999996</c:v>
                </c:pt>
                <c:pt idx="14414">
                  <c:v>3.5854400000000002</c:v>
                </c:pt>
                <c:pt idx="14415">
                  <c:v>4.9598599999999999</c:v>
                </c:pt>
                <c:pt idx="14416">
                  <c:v>7.6839700000000004</c:v>
                </c:pt>
                <c:pt idx="14417">
                  <c:v>6.39839</c:v>
                </c:pt>
                <c:pt idx="14418">
                  <c:v>4.7884099999999998</c:v>
                </c:pt>
                <c:pt idx="14419">
                  <c:v>2.58826</c:v>
                </c:pt>
                <c:pt idx="14420">
                  <c:v>2.5676600000000001</c:v>
                </c:pt>
                <c:pt idx="14421">
                  <c:v>4.7126099999999997</c:v>
                </c:pt>
                <c:pt idx="14422">
                  <c:v>6.4137199999999996</c:v>
                </c:pt>
                <c:pt idx="14423">
                  <c:v>3.7074500000000001</c:v>
                </c:pt>
                <c:pt idx="14424">
                  <c:v>4.2779199999999999</c:v>
                </c:pt>
                <c:pt idx="14425">
                  <c:v>4.6124400000000003</c:v>
                </c:pt>
                <c:pt idx="14426">
                  <c:v>7.3544900000000002</c:v>
                </c:pt>
                <c:pt idx="14427">
                  <c:v>5.6431199999999997</c:v>
                </c:pt>
                <c:pt idx="14428">
                  <c:v>6.8949100000000003</c:v>
                </c:pt>
                <c:pt idx="14429">
                  <c:v>6.2625099999999998</c:v>
                </c:pt>
                <c:pt idx="14430">
                  <c:v>1.7789600000000001</c:v>
                </c:pt>
                <c:pt idx="14431">
                  <c:v>6.5125500000000001</c:v>
                </c:pt>
                <c:pt idx="14432">
                  <c:v>5.7394499999999997</c:v>
                </c:pt>
                <c:pt idx="14433">
                  <c:v>7.8121</c:v>
                </c:pt>
                <c:pt idx="14434">
                  <c:v>5.7937799999999999</c:v>
                </c:pt>
                <c:pt idx="14435">
                  <c:v>4.1001500000000002</c:v>
                </c:pt>
                <c:pt idx="14436">
                  <c:v>5.2787600000000001</c:v>
                </c:pt>
                <c:pt idx="14437">
                  <c:v>4.8594999999999997</c:v>
                </c:pt>
                <c:pt idx="14438">
                  <c:v>6.97478</c:v>
                </c:pt>
                <c:pt idx="14439">
                  <c:v>6.5443600000000002</c:v>
                </c:pt>
                <c:pt idx="14440">
                  <c:v>6.2056300000000002</c:v>
                </c:pt>
                <c:pt idx="14441">
                  <c:v>5.4210399999999996</c:v>
                </c:pt>
                <c:pt idx="14442">
                  <c:v>4.15151</c:v>
                </c:pt>
                <c:pt idx="14443">
                  <c:v>4.15151</c:v>
                </c:pt>
                <c:pt idx="14444">
                  <c:v>7.09354</c:v>
                </c:pt>
                <c:pt idx="14445">
                  <c:v>8.6767900000000004</c:v>
                </c:pt>
                <c:pt idx="14446">
                  <c:v>3.4725000000000001</c:v>
                </c:pt>
                <c:pt idx="14447">
                  <c:v>4.02468</c:v>
                </c:pt>
                <c:pt idx="14448">
                  <c:v>3.8774799999999998</c:v>
                </c:pt>
                <c:pt idx="14449">
                  <c:v>7.6032400000000004</c:v>
                </c:pt>
                <c:pt idx="14450">
                  <c:v>3.2321200000000001</c:v>
                </c:pt>
                <c:pt idx="14451">
                  <c:v>4.16</c:v>
                </c:pt>
                <c:pt idx="14452">
                  <c:v>4.6702399999999997</c:v>
                </c:pt>
                <c:pt idx="14453">
                  <c:v>4.2525500000000003</c:v>
                </c:pt>
                <c:pt idx="14454">
                  <c:v>6.2157499999999999</c:v>
                </c:pt>
                <c:pt idx="14455">
                  <c:v>7.4820500000000001</c:v>
                </c:pt>
                <c:pt idx="14456">
                  <c:v>6.5571400000000004</c:v>
                </c:pt>
                <c:pt idx="14457">
                  <c:v>4.4780199999999999</c:v>
                </c:pt>
                <c:pt idx="14458">
                  <c:v>7.6472300000000004</c:v>
                </c:pt>
                <c:pt idx="14459">
                  <c:v>2.5485699999999998</c:v>
                </c:pt>
                <c:pt idx="14460">
                  <c:v>3.3845700000000001</c:v>
                </c:pt>
                <c:pt idx="14461">
                  <c:v>2.0582699999999998</c:v>
                </c:pt>
                <c:pt idx="14462">
                  <c:v>3.4977499999999999</c:v>
                </c:pt>
                <c:pt idx="14463">
                  <c:v>2.1895799999999999</c:v>
                </c:pt>
                <c:pt idx="14464">
                  <c:v>2.3520500000000002</c:v>
                </c:pt>
                <c:pt idx="14465">
                  <c:v>4.2889699999999999</c:v>
                </c:pt>
                <c:pt idx="14466">
                  <c:v>4.1411300000000004</c:v>
                </c:pt>
                <c:pt idx="14467">
                  <c:v>3.9701599999999999</c:v>
                </c:pt>
                <c:pt idx="14468">
                  <c:v>7.2013600000000002</c:v>
                </c:pt>
                <c:pt idx="14469">
                  <c:v>2.0083799999999998</c:v>
                </c:pt>
                <c:pt idx="14470">
                  <c:v>2.6278600000000001</c:v>
                </c:pt>
                <c:pt idx="14471">
                  <c:v>2.7226599999999999</c:v>
                </c:pt>
                <c:pt idx="14472">
                  <c:v>3.3802500000000002</c:v>
                </c:pt>
                <c:pt idx="14473">
                  <c:v>2.5164499999999999</c:v>
                </c:pt>
                <c:pt idx="14474">
                  <c:v>2.0516700000000001</c:v>
                </c:pt>
                <c:pt idx="14475">
                  <c:v>2.2140499999999999</c:v>
                </c:pt>
                <c:pt idx="14476">
                  <c:v>2.0174599999999998</c:v>
                </c:pt>
                <c:pt idx="14477">
                  <c:v>2.7963900000000002</c:v>
                </c:pt>
                <c:pt idx="14478">
                  <c:v>3.22478</c:v>
                </c:pt>
                <c:pt idx="14479">
                  <c:v>2.3456700000000001</c:v>
                </c:pt>
                <c:pt idx="14480">
                  <c:v>2.2589100000000002</c:v>
                </c:pt>
                <c:pt idx="14481">
                  <c:v>2.6699600000000001</c:v>
                </c:pt>
                <c:pt idx="14482">
                  <c:v>1.9813799999999999</c:v>
                </c:pt>
                <c:pt idx="14483">
                  <c:v>2.0115099999999999</c:v>
                </c:pt>
                <c:pt idx="14484">
                  <c:v>3.7566299999999999</c:v>
                </c:pt>
                <c:pt idx="14485">
                  <c:v>1.91018</c:v>
                </c:pt>
                <c:pt idx="14486">
                  <c:v>5.9788600000000001</c:v>
                </c:pt>
                <c:pt idx="14487">
                  <c:v>8.4501000000000008</c:v>
                </c:pt>
                <c:pt idx="14488">
                  <c:v>7.7083500000000003</c:v>
                </c:pt>
                <c:pt idx="14489">
                  <c:v>2.9265099999999999</c:v>
                </c:pt>
                <c:pt idx="14490">
                  <c:v>4.1972500000000004</c:v>
                </c:pt>
                <c:pt idx="14491">
                  <c:v>2.31148</c:v>
                </c:pt>
                <c:pt idx="14492">
                  <c:v>3.16832</c:v>
                </c:pt>
                <c:pt idx="14493">
                  <c:v>4.16</c:v>
                </c:pt>
                <c:pt idx="14494">
                  <c:v>4.7288899999999998</c:v>
                </c:pt>
                <c:pt idx="14495">
                  <c:v>5.6604900000000002</c:v>
                </c:pt>
                <c:pt idx="14496">
                  <c:v>4.1146399999999996</c:v>
                </c:pt>
                <c:pt idx="14497">
                  <c:v>4.6934199999999997</c:v>
                </c:pt>
                <c:pt idx="14498">
                  <c:v>4.0815999999999999</c:v>
                </c:pt>
                <c:pt idx="14499">
                  <c:v>2.8931</c:v>
                </c:pt>
                <c:pt idx="14500">
                  <c:v>4.0368300000000001</c:v>
                </c:pt>
                <c:pt idx="14501">
                  <c:v>4.9475199999999999</c:v>
                </c:pt>
                <c:pt idx="14502">
                  <c:v>5.1606800000000002</c:v>
                </c:pt>
                <c:pt idx="14503">
                  <c:v>2.37656</c:v>
                </c:pt>
                <c:pt idx="14504">
                  <c:v>8.2731399999999997</c:v>
                </c:pt>
                <c:pt idx="14505">
                  <c:v>4.0404600000000004</c:v>
                </c:pt>
                <c:pt idx="14506">
                  <c:v>5.5906799999999999</c:v>
                </c:pt>
                <c:pt idx="14507">
                  <c:v>8.6957799999999992</c:v>
                </c:pt>
                <c:pt idx="14508">
                  <c:v>5.3418999999999999</c:v>
                </c:pt>
                <c:pt idx="14509">
                  <c:v>5.7513500000000004</c:v>
                </c:pt>
                <c:pt idx="14510">
                  <c:v>8.5124300000000002</c:v>
                </c:pt>
                <c:pt idx="14511">
                  <c:v>5.2670700000000004</c:v>
                </c:pt>
                <c:pt idx="14512">
                  <c:v>4.5985399999999998</c:v>
                </c:pt>
                <c:pt idx="14513">
                  <c:v>6.6984700000000004</c:v>
                </c:pt>
                <c:pt idx="14514">
                  <c:v>2.3236599999999998</c:v>
                </c:pt>
                <c:pt idx="14515">
                  <c:v>5.64384</c:v>
                </c:pt>
                <c:pt idx="14516">
                  <c:v>4.8868999999999998</c:v>
                </c:pt>
                <c:pt idx="14517">
                  <c:v>6.0610799999999996</c:v>
                </c:pt>
                <c:pt idx="14518">
                  <c:v>4.0591200000000001</c:v>
                </c:pt>
                <c:pt idx="14519">
                  <c:v>4.9454799999999999</c:v>
                </c:pt>
                <c:pt idx="14520">
                  <c:v>4.9432099999999997</c:v>
                </c:pt>
                <c:pt idx="14521">
                  <c:v>3.1320299999999999</c:v>
                </c:pt>
                <c:pt idx="14522">
                  <c:v>5.60778</c:v>
                </c:pt>
                <c:pt idx="14523">
                  <c:v>8.5168599999999994</c:v>
                </c:pt>
                <c:pt idx="14524">
                  <c:v>5.3459500000000002</c:v>
                </c:pt>
                <c:pt idx="14525">
                  <c:v>4.7471399999999999</c:v>
                </c:pt>
                <c:pt idx="14526">
                  <c:v>7.2580299999999998</c:v>
                </c:pt>
                <c:pt idx="14527">
                  <c:v>5.81576</c:v>
                </c:pt>
                <c:pt idx="14528">
                  <c:v>6.3673999999999999</c:v>
                </c:pt>
                <c:pt idx="14529">
                  <c:v>5.4280299999999997</c:v>
                </c:pt>
                <c:pt idx="14530">
                  <c:v>4.7022300000000001</c:v>
                </c:pt>
                <c:pt idx="14531">
                  <c:v>3.4657499999999999</c:v>
                </c:pt>
                <c:pt idx="14532">
                  <c:v>6.9558400000000002</c:v>
                </c:pt>
                <c:pt idx="14533">
                  <c:v>3.6059700000000001</c:v>
                </c:pt>
                <c:pt idx="14534">
                  <c:v>4.5750799999999998</c:v>
                </c:pt>
                <c:pt idx="14535">
                  <c:v>7.82742</c:v>
                </c:pt>
                <c:pt idx="14536">
                  <c:v>4.0780399999999997</c:v>
                </c:pt>
                <c:pt idx="14537">
                  <c:v>3.22601</c:v>
                </c:pt>
                <c:pt idx="14538">
                  <c:v>6.2207999999999997</c:v>
                </c:pt>
                <c:pt idx="14539">
                  <c:v>4.2360600000000002</c:v>
                </c:pt>
                <c:pt idx="14540">
                  <c:v>5.68832</c:v>
                </c:pt>
                <c:pt idx="14541">
                  <c:v>2.4420299999999999</c:v>
                </c:pt>
                <c:pt idx="14542">
                  <c:v>6.3113000000000001</c:v>
                </c:pt>
                <c:pt idx="14543">
                  <c:v>4.1902799999999996</c:v>
                </c:pt>
                <c:pt idx="14544">
                  <c:v>2.4225599999999998</c:v>
                </c:pt>
                <c:pt idx="14545">
                  <c:v>4.1713800000000001</c:v>
                </c:pt>
                <c:pt idx="14546">
                  <c:v>5.5348899999999999</c:v>
                </c:pt>
                <c:pt idx="14547">
                  <c:v>8.8742300000000007</c:v>
                </c:pt>
                <c:pt idx="14548">
                  <c:v>3.4977800000000001</c:v>
                </c:pt>
                <c:pt idx="14549">
                  <c:v>4.08141</c:v>
                </c:pt>
                <c:pt idx="14550">
                  <c:v>6.4854399999999996</c:v>
                </c:pt>
                <c:pt idx="14551">
                  <c:v>6.3343400000000001</c:v>
                </c:pt>
                <c:pt idx="14552">
                  <c:v>2.6818499999999998</c:v>
                </c:pt>
                <c:pt idx="14553">
                  <c:v>5.8612799999999998</c:v>
                </c:pt>
                <c:pt idx="14554">
                  <c:v>5.54331</c:v>
                </c:pt>
                <c:pt idx="14555">
                  <c:v>3.1373899999999999</c:v>
                </c:pt>
                <c:pt idx="14556">
                  <c:v>6.7959399999999999</c:v>
                </c:pt>
                <c:pt idx="14557">
                  <c:v>8.8517399999999995</c:v>
                </c:pt>
                <c:pt idx="14558">
                  <c:v>5.86822</c:v>
                </c:pt>
                <c:pt idx="14559">
                  <c:v>4.8085599999999999</c:v>
                </c:pt>
                <c:pt idx="14560">
                  <c:v>2.3491300000000002</c:v>
                </c:pt>
                <c:pt idx="14561">
                  <c:v>8.7789999999999999</c:v>
                </c:pt>
                <c:pt idx="14562">
                  <c:v>6.8459599999999998</c:v>
                </c:pt>
                <c:pt idx="14563">
                  <c:v>3.2160700000000002</c:v>
                </c:pt>
                <c:pt idx="14564">
                  <c:v>9.0938300000000005</c:v>
                </c:pt>
                <c:pt idx="14565">
                  <c:v>4.2936399999999999</c:v>
                </c:pt>
                <c:pt idx="14566">
                  <c:v>4.36883</c:v>
                </c:pt>
                <c:pt idx="14567">
                  <c:v>6.7398499999999997</c:v>
                </c:pt>
                <c:pt idx="14568">
                  <c:v>7.0267799999999996</c:v>
                </c:pt>
                <c:pt idx="14569">
                  <c:v>3.90666</c:v>
                </c:pt>
                <c:pt idx="14570">
                  <c:v>7.9917199999999999</c:v>
                </c:pt>
                <c:pt idx="14571">
                  <c:v>8.63232</c:v>
                </c:pt>
                <c:pt idx="14572">
                  <c:v>5.0432899999999998</c:v>
                </c:pt>
                <c:pt idx="14573">
                  <c:v>7.9053100000000001</c:v>
                </c:pt>
                <c:pt idx="14574">
                  <c:v>3.3431199999999999</c:v>
                </c:pt>
                <c:pt idx="14575">
                  <c:v>6.7705200000000003</c:v>
                </c:pt>
                <c:pt idx="14576">
                  <c:v>8.2172099999999997</c:v>
                </c:pt>
                <c:pt idx="14577">
                  <c:v>9.5693900000000003</c:v>
                </c:pt>
                <c:pt idx="14578">
                  <c:v>6.2165100000000004</c:v>
                </c:pt>
                <c:pt idx="14579">
                  <c:v>6.4383699999999999</c:v>
                </c:pt>
                <c:pt idx="14580">
                  <c:v>2.8049200000000001</c:v>
                </c:pt>
                <c:pt idx="14581">
                  <c:v>6.1228800000000003</c:v>
                </c:pt>
                <c:pt idx="14582">
                  <c:v>6.1433299999999997</c:v>
                </c:pt>
                <c:pt idx="14583">
                  <c:v>7.1785100000000002</c:v>
                </c:pt>
                <c:pt idx="14584">
                  <c:v>7.5714600000000001</c:v>
                </c:pt>
                <c:pt idx="14585">
                  <c:v>7.9267399999999997</c:v>
                </c:pt>
                <c:pt idx="14586">
                  <c:v>6.5318199999999997</c:v>
                </c:pt>
                <c:pt idx="14587">
                  <c:v>4.4063100000000004</c:v>
                </c:pt>
                <c:pt idx="14588">
                  <c:v>5.58087</c:v>
                </c:pt>
                <c:pt idx="14589">
                  <c:v>3.2172499999999999</c:v>
                </c:pt>
                <c:pt idx="14590">
                  <c:v>2.0083799999999998</c:v>
                </c:pt>
                <c:pt idx="14591">
                  <c:v>6.6188700000000003</c:v>
                </c:pt>
                <c:pt idx="14592">
                  <c:v>7.5529200000000003</c:v>
                </c:pt>
                <c:pt idx="14593">
                  <c:v>1.59135</c:v>
                </c:pt>
                <c:pt idx="14594">
                  <c:v>7.3936999999999999</c:v>
                </c:pt>
                <c:pt idx="14595">
                  <c:v>6.1904199999999996</c:v>
                </c:pt>
                <c:pt idx="14596">
                  <c:v>4.0987</c:v>
                </c:pt>
                <c:pt idx="14597">
                  <c:v>3.6647400000000001</c:v>
                </c:pt>
                <c:pt idx="14598">
                  <c:v>6.1536799999999996</c:v>
                </c:pt>
                <c:pt idx="14599">
                  <c:v>2.1317200000000001</c:v>
                </c:pt>
                <c:pt idx="14600">
                  <c:v>8.6629699999999996</c:v>
                </c:pt>
                <c:pt idx="14601">
                  <c:v>2.66527</c:v>
                </c:pt>
                <c:pt idx="14602">
                  <c:v>6.1977799999999998</c:v>
                </c:pt>
                <c:pt idx="14603">
                  <c:v>5.62934</c:v>
                </c:pt>
                <c:pt idx="14604">
                  <c:v>3.2062499999999998</c:v>
                </c:pt>
                <c:pt idx="14605">
                  <c:v>5.0817699999999997</c:v>
                </c:pt>
                <c:pt idx="14606">
                  <c:v>8.9010999999999996</c:v>
                </c:pt>
                <c:pt idx="14607">
                  <c:v>6.5545499999999999</c:v>
                </c:pt>
                <c:pt idx="14608">
                  <c:v>2.48455</c:v>
                </c:pt>
                <c:pt idx="14609">
                  <c:v>7.0249800000000002</c:v>
                </c:pt>
                <c:pt idx="14610">
                  <c:v>8.1260100000000008</c:v>
                </c:pt>
                <c:pt idx="14611">
                  <c:v>5.4890600000000003</c:v>
                </c:pt>
                <c:pt idx="14612">
                  <c:v>4.5744899999999999</c:v>
                </c:pt>
                <c:pt idx="14613">
                  <c:v>4.9935700000000001</c:v>
                </c:pt>
                <c:pt idx="14614">
                  <c:v>3.8151999999999999</c:v>
                </c:pt>
                <c:pt idx="14615">
                  <c:v>6.7485099999999996</c:v>
                </c:pt>
                <c:pt idx="14616">
                  <c:v>5.7375100000000003</c:v>
                </c:pt>
                <c:pt idx="14617">
                  <c:v>6.5895700000000001</c:v>
                </c:pt>
                <c:pt idx="14618">
                  <c:v>7.1376299999999997</c:v>
                </c:pt>
                <c:pt idx="14619">
                  <c:v>5.1411899999999999</c:v>
                </c:pt>
                <c:pt idx="14620">
                  <c:v>5.8972300000000004</c:v>
                </c:pt>
                <c:pt idx="14621">
                  <c:v>10.03969</c:v>
                </c:pt>
                <c:pt idx="14622">
                  <c:v>5.2416600000000004</c:v>
                </c:pt>
                <c:pt idx="14623">
                  <c:v>5.90672</c:v>
                </c:pt>
                <c:pt idx="14624">
                  <c:v>2.85101</c:v>
                </c:pt>
                <c:pt idx="14625">
                  <c:v>7.0094900000000004</c:v>
                </c:pt>
                <c:pt idx="14626">
                  <c:v>7.2467600000000001</c:v>
                </c:pt>
                <c:pt idx="14627">
                  <c:v>5.5123499999999996</c:v>
                </c:pt>
                <c:pt idx="14628">
                  <c:v>3.5072299999999998</c:v>
                </c:pt>
                <c:pt idx="14629">
                  <c:v>4.5277200000000004</c:v>
                </c:pt>
                <c:pt idx="14630">
                  <c:v>6.9068100000000001</c:v>
                </c:pt>
                <c:pt idx="14631">
                  <c:v>7.4687700000000001</c:v>
                </c:pt>
                <c:pt idx="14632">
                  <c:v>7.7824900000000001</c:v>
                </c:pt>
                <c:pt idx="14633">
                  <c:v>3.6258400000000002</c:v>
                </c:pt>
                <c:pt idx="14634">
                  <c:v>6.7900400000000003</c:v>
                </c:pt>
                <c:pt idx="14635">
                  <c:v>5.7007399999999997</c:v>
                </c:pt>
                <c:pt idx="14636">
                  <c:v>5.4472300000000002</c:v>
                </c:pt>
                <c:pt idx="14637">
                  <c:v>4.9200600000000003</c:v>
                </c:pt>
                <c:pt idx="14638">
                  <c:v>3.39486</c:v>
                </c:pt>
                <c:pt idx="14639">
                  <c:v>3.8119100000000001</c:v>
                </c:pt>
                <c:pt idx="14640">
                  <c:v>5.4494999999999996</c:v>
                </c:pt>
                <c:pt idx="14641">
                  <c:v>4.9660200000000003</c:v>
                </c:pt>
                <c:pt idx="14642">
                  <c:v>7.8710300000000002</c:v>
                </c:pt>
                <c:pt idx="14643">
                  <c:v>6.4874900000000002</c:v>
                </c:pt>
                <c:pt idx="14644">
                  <c:v>5.1684799999999997</c:v>
                </c:pt>
                <c:pt idx="14645">
                  <c:v>6.3310899999999997</c:v>
                </c:pt>
                <c:pt idx="14646">
                  <c:v>6.8716100000000004</c:v>
                </c:pt>
                <c:pt idx="14647">
                  <c:v>7.7576400000000003</c:v>
                </c:pt>
                <c:pt idx="14648">
                  <c:v>7.61768</c:v>
                </c:pt>
                <c:pt idx="14649">
                  <c:v>4.9459099999999996</c:v>
                </c:pt>
                <c:pt idx="14650">
                  <c:v>6.29331</c:v>
                </c:pt>
                <c:pt idx="14651">
                  <c:v>6.9805700000000002</c:v>
                </c:pt>
                <c:pt idx="14652">
                  <c:v>6.9162400000000002</c:v>
                </c:pt>
                <c:pt idx="14653">
                  <c:v>5.6825900000000003</c:v>
                </c:pt>
                <c:pt idx="14654">
                  <c:v>3.4651000000000001</c:v>
                </c:pt>
                <c:pt idx="14655">
                  <c:v>4.9083500000000004</c:v>
                </c:pt>
                <c:pt idx="14656">
                  <c:v>5.7438000000000002</c:v>
                </c:pt>
                <c:pt idx="14657">
                  <c:v>3.6781700000000002</c:v>
                </c:pt>
                <c:pt idx="14658">
                  <c:v>8.9860199999999999</c:v>
                </c:pt>
                <c:pt idx="14659">
                  <c:v>4.4170199999999999</c:v>
                </c:pt>
                <c:pt idx="14660">
                  <c:v>3.8176399999999999</c:v>
                </c:pt>
                <c:pt idx="14661">
                  <c:v>3.0796399999999999</c:v>
                </c:pt>
                <c:pt idx="14662">
                  <c:v>4.5213799999999997</c:v>
                </c:pt>
                <c:pt idx="14663">
                  <c:v>2.8039499999999999</c:v>
                </c:pt>
                <c:pt idx="14664">
                  <c:v>4.7159199999999997</c:v>
                </c:pt>
                <c:pt idx="14665">
                  <c:v>7.6486099999999997</c:v>
                </c:pt>
                <c:pt idx="14666">
                  <c:v>6.3859300000000001</c:v>
                </c:pt>
                <c:pt idx="14667">
                  <c:v>4.5839699999999999</c:v>
                </c:pt>
                <c:pt idx="14668">
                  <c:v>6.8871200000000004</c:v>
                </c:pt>
                <c:pt idx="14669">
                  <c:v>5.6402200000000002</c:v>
                </c:pt>
                <c:pt idx="14670">
                  <c:v>9.0892900000000001</c:v>
                </c:pt>
                <c:pt idx="14671">
                  <c:v>9.12622</c:v>
                </c:pt>
                <c:pt idx="14672">
                  <c:v>5.0890599999999999</c:v>
                </c:pt>
                <c:pt idx="14673">
                  <c:v>7.7271999999999998</c:v>
                </c:pt>
                <c:pt idx="14674">
                  <c:v>4.2164599999999997</c:v>
                </c:pt>
                <c:pt idx="14675">
                  <c:v>4.2039600000000004</c:v>
                </c:pt>
                <c:pt idx="14676">
                  <c:v>7.6326099999999997</c:v>
                </c:pt>
                <c:pt idx="14677">
                  <c:v>3.5811999999999999</c:v>
                </c:pt>
                <c:pt idx="14678">
                  <c:v>2.0042900000000001</c:v>
                </c:pt>
                <c:pt idx="14679">
                  <c:v>4.3945800000000004</c:v>
                </c:pt>
                <c:pt idx="14680">
                  <c:v>4.6552199999999999</c:v>
                </c:pt>
                <c:pt idx="14681">
                  <c:v>5.03688</c:v>
                </c:pt>
                <c:pt idx="14682">
                  <c:v>6.29617</c:v>
                </c:pt>
                <c:pt idx="14683">
                  <c:v>6.9226999999999999</c:v>
                </c:pt>
                <c:pt idx="14684">
                  <c:v>6.35588</c:v>
                </c:pt>
                <c:pt idx="14685">
                  <c:v>2.3677800000000002</c:v>
                </c:pt>
                <c:pt idx="14686">
                  <c:v>3.8100999999999998</c:v>
                </c:pt>
                <c:pt idx="14687">
                  <c:v>8.0711300000000001</c:v>
                </c:pt>
                <c:pt idx="14688">
                  <c:v>3.95926</c:v>
                </c:pt>
                <c:pt idx="14689">
                  <c:v>6.8783399999999997</c:v>
                </c:pt>
                <c:pt idx="14690">
                  <c:v>5.6517900000000001</c:v>
                </c:pt>
                <c:pt idx="14691">
                  <c:v>9.5143299999999993</c:v>
                </c:pt>
                <c:pt idx="14692">
                  <c:v>6.2544700000000004</c:v>
                </c:pt>
                <c:pt idx="14693">
                  <c:v>8.3918900000000001</c:v>
                </c:pt>
                <c:pt idx="14694">
                  <c:v>4.10182</c:v>
                </c:pt>
                <c:pt idx="14695">
                  <c:v>4.7850900000000003</c:v>
                </c:pt>
                <c:pt idx="14696">
                  <c:v>2.9770099999999999</c:v>
                </c:pt>
                <c:pt idx="14697">
                  <c:v>5.5149999999999997</c:v>
                </c:pt>
                <c:pt idx="14698">
                  <c:v>8.5057299999999998</c:v>
                </c:pt>
                <c:pt idx="14699">
                  <c:v>6.4173200000000001</c:v>
                </c:pt>
                <c:pt idx="14700">
                  <c:v>5.8703700000000003</c:v>
                </c:pt>
                <c:pt idx="14701">
                  <c:v>4.6269499999999999</c:v>
                </c:pt>
                <c:pt idx="14702">
                  <c:v>8.7564700000000002</c:v>
                </c:pt>
                <c:pt idx="14703">
                  <c:v>9.2862600000000004</c:v>
                </c:pt>
                <c:pt idx="14704">
                  <c:v>6.4221899999999996</c:v>
                </c:pt>
                <c:pt idx="14705">
                  <c:v>5.79061</c:v>
                </c:pt>
                <c:pt idx="14706">
                  <c:v>6.6133300000000004</c:v>
                </c:pt>
                <c:pt idx="14707">
                  <c:v>6.30471</c:v>
                </c:pt>
                <c:pt idx="14708">
                  <c:v>7.2974399999999999</c:v>
                </c:pt>
                <c:pt idx="14709">
                  <c:v>4.3270999999999997</c:v>
                </c:pt>
                <c:pt idx="14710">
                  <c:v>7.4224800000000002</c:v>
                </c:pt>
                <c:pt idx="14711">
                  <c:v>10.74633</c:v>
                </c:pt>
                <c:pt idx="14712">
                  <c:v>7.0510700000000002</c:v>
                </c:pt>
                <c:pt idx="14713">
                  <c:v>5.25434</c:v>
                </c:pt>
                <c:pt idx="14714">
                  <c:v>6.2284800000000002</c:v>
                </c:pt>
                <c:pt idx="14715">
                  <c:v>3.6778300000000002</c:v>
                </c:pt>
                <c:pt idx="14716">
                  <c:v>5.2294799999999997</c:v>
                </c:pt>
                <c:pt idx="14717">
                  <c:v>6.4686000000000003</c:v>
                </c:pt>
                <c:pt idx="14718">
                  <c:v>3.78112</c:v>
                </c:pt>
                <c:pt idx="14719">
                  <c:v>5.34307</c:v>
                </c:pt>
                <c:pt idx="14720">
                  <c:v>5.1570099999999996</c:v>
                </c:pt>
                <c:pt idx="14721">
                  <c:v>3.95906</c:v>
                </c:pt>
                <c:pt idx="14722">
                  <c:v>6.4268599999999996</c:v>
                </c:pt>
                <c:pt idx="14723">
                  <c:v>6.4078299999999997</c:v>
                </c:pt>
                <c:pt idx="14724">
                  <c:v>7.0939399999999999</c:v>
                </c:pt>
                <c:pt idx="14725">
                  <c:v>5.5303399999999998</c:v>
                </c:pt>
                <c:pt idx="14726">
                  <c:v>6.1272799999999998</c:v>
                </c:pt>
                <c:pt idx="14727">
                  <c:v>2.7226599999999999</c:v>
                </c:pt>
                <c:pt idx="14728">
                  <c:v>2.1097100000000002</c:v>
                </c:pt>
                <c:pt idx="14729">
                  <c:v>2.2404099999999998</c:v>
                </c:pt>
                <c:pt idx="14730">
                  <c:v>3.7505600000000001</c:v>
                </c:pt>
                <c:pt idx="14731">
                  <c:v>3.7727300000000001</c:v>
                </c:pt>
                <c:pt idx="14732">
                  <c:v>6.5744999999999996</c:v>
                </c:pt>
                <c:pt idx="14733">
                  <c:v>5.8335800000000004</c:v>
                </c:pt>
                <c:pt idx="14734">
                  <c:v>3.4827300000000001</c:v>
                </c:pt>
                <c:pt idx="14735">
                  <c:v>5.9211499999999999</c:v>
                </c:pt>
                <c:pt idx="14736">
                  <c:v>6.42157</c:v>
                </c:pt>
                <c:pt idx="14737">
                  <c:v>2.72384</c:v>
                </c:pt>
                <c:pt idx="14738">
                  <c:v>2.1509800000000001</c:v>
                </c:pt>
                <c:pt idx="14739">
                  <c:v>3.8290899999999999</c:v>
                </c:pt>
                <c:pt idx="14740">
                  <c:v>4.3804499999999997</c:v>
                </c:pt>
                <c:pt idx="14741">
                  <c:v>3.4581200000000001</c:v>
                </c:pt>
                <c:pt idx="14742">
                  <c:v>3.0251199999999998</c:v>
                </c:pt>
                <c:pt idx="14743">
                  <c:v>6.8330399999999996</c:v>
                </c:pt>
                <c:pt idx="14744">
                  <c:v>3.9502799999999998</c:v>
                </c:pt>
                <c:pt idx="14745">
                  <c:v>10.32366</c:v>
                </c:pt>
                <c:pt idx="14746">
                  <c:v>9.3120100000000008</c:v>
                </c:pt>
                <c:pt idx="14747">
                  <c:v>8.0827799999999996</c:v>
                </c:pt>
                <c:pt idx="14748">
                  <c:v>5.9928400000000002</c:v>
                </c:pt>
                <c:pt idx="14749">
                  <c:v>6.3192500000000003</c:v>
                </c:pt>
                <c:pt idx="14750">
                  <c:v>3.0525500000000001</c:v>
                </c:pt>
                <c:pt idx="14751">
                  <c:v>3.6034600000000001</c:v>
                </c:pt>
                <c:pt idx="14752">
                  <c:v>3.1938</c:v>
                </c:pt>
                <c:pt idx="14753">
                  <c:v>3.6716199999999999</c:v>
                </c:pt>
                <c:pt idx="14754">
                  <c:v>9.6356199999999994</c:v>
                </c:pt>
                <c:pt idx="14755">
                  <c:v>4.2615800000000004</c:v>
                </c:pt>
                <c:pt idx="14756">
                  <c:v>4.52637</c:v>
                </c:pt>
                <c:pt idx="14757">
                  <c:v>7.02576</c:v>
                </c:pt>
                <c:pt idx="14758">
                  <c:v>8.7851400000000002</c:v>
                </c:pt>
                <c:pt idx="14759">
                  <c:v>6.4768800000000004</c:v>
                </c:pt>
                <c:pt idx="14760">
                  <c:v>8.8849800000000005</c:v>
                </c:pt>
                <c:pt idx="14761">
                  <c:v>6.87948</c:v>
                </c:pt>
                <c:pt idx="14762">
                  <c:v>6.8301800000000004</c:v>
                </c:pt>
                <c:pt idx="14763">
                  <c:v>3.2944499999999999</c:v>
                </c:pt>
                <c:pt idx="14764">
                  <c:v>4.63164</c:v>
                </c:pt>
                <c:pt idx="14765">
                  <c:v>3.62155</c:v>
                </c:pt>
                <c:pt idx="14766">
                  <c:v>6.6952600000000002</c:v>
                </c:pt>
                <c:pt idx="14767">
                  <c:v>5.0224000000000002</c:v>
                </c:pt>
                <c:pt idx="14768">
                  <c:v>5.3294100000000002</c:v>
                </c:pt>
                <c:pt idx="14769">
                  <c:v>5.1997400000000003</c:v>
                </c:pt>
                <c:pt idx="14770">
                  <c:v>5.16418</c:v>
                </c:pt>
                <c:pt idx="14771">
                  <c:v>4.8101700000000003</c:v>
                </c:pt>
                <c:pt idx="14772">
                  <c:v>6.6566799999999997</c:v>
                </c:pt>
                <c:pt idx="14773">
                  <c:v>5.87913</c:v>
                </c:pt>
                <c:pt idx="14774">
                  <c:v>7.3121900000000002</c:v>
                </c:pt>
                <c:pt idx="14775">
                  <c:v>6.55823</c:v>
                </c:pt>
                <c:pt idx="14776">
                  <c:v>5.1896800000000001</c:v>
                </c:pt>
                <c:pt idx="14777">
                  <c:v>5.5002599999999999</c:v>
                </c:pt>
                <c:pt idx="14778">
                  <c:v>6.7113699999999996</c:v>
                </c:pt>
                <c:pt idx="14779">
                  <c:v>4.3495799999999996</c:v>
                </c:pt>
                <c:pt idx="14780">
                  <c:v>4.4764499999999998</c:v>
                </c:pt>
                <c:pt idx="14781">
                  <c:v>4.4122700000000004</c:v>
                </c:pt>
                <c:pt idx="14782">
                  <c:v>6.6200099999999997</c:v>
                </c:pt>
                <c:pt idx="14783">
                  <c:v>5.9260599999999997</c:v>
                </c:pt>
                <c:pt idx="14784">
                  <c:v>4.7898399999999999</c:v>
                </c:pt>
                <c:pt idx="14785">
                  <c:v>2.2589100000000002</c:v>
                </c:pt>
                <c:pt idx="14786">
                  <c:v>7.3394599999999999</c:v>
                </c:pt>
                <c:pt idx="14787">
                  <c:v>8.1779200000000003</c:v>
                </c:pt>
                <c:pt idx="14788">
                  <c:v>2.5371700000000001</c:v>
                </c:pt>
                <c:pt idx="14789">
                  <c:v>6.9909699999999999</c:v>
                </c:pt>
                <c:pt idx="14790">
                  <c:v>6.2386900000000001</c:v>
                </c:pt>
                <c:pt idx="14791">
                  <c:v>8.8020600000000009</c:v>
                </c:pt>
                <c:pt idx="14792">
                  <c:v>7.8672500000000003</c:v>
                </c:pt>
                <c:pt idx="14793">
                  <c:v>7.4696199999999999</c:v>
                </c:pt>
                <c:pt idx="14794">
                  <c:v>5.9125899999999998</c:v>
                </c:pt>
                <c:pt idx="14795">
                  <c:v>9.3041800000000006</c:v>
                </c:pt>
                <c:pt idx="14796">
                  <c:v>7.1874599999999997</c:v>
                </c:pt>
                <c:pt idx="14797">
                  <c:v>7.4219400000000002</c:v>
                </c:pt>
                <c:pt idx="14798">
                  <c:v>6.1934899999999997</c:v>
                </c:pt>
                <c:pt idx="14799">
                  <c:v>3.64602</c:v>
                </c:pt>
                <c:pt idx="14800">
                  <c:v>5.1762899999999998</c:v>
                </c:pt>
                <c:pt idx="14801">
                  <c:v>4.2978300000000003</c:v>
                </c:pt>
                <c:pt idx="14802">
                  <c:v>7.5568900000000001</c:v>
                </c:pt>
                <c:pt idx="14803">
                  <c:v>7.0011799999999997</c:v>
                </c:pt>
                <c:pt idx="14804">
                  <c:v>5.4424400000000004</c:v>
                </c:pt>
                <c:pt idx="14805">
                  <c:v>3.1006300000000002</c:v>
                </c:pt>
                <c:pt idx="14806">
                  <c:v>5.7811399999999997</c:v>
                </c:pt>
                <c:pt idx="14807">
                  <c:v>6.06867</c:v>
                </c:pt>
                <c:pt idx="14808">
                  <c:v>4.2923</c:v>
                </c:pt>
                <c:pt idx="14809">
                  <c:v>2.4686599999999999</c:v>
                </c:pt>
                <c:pt idx="14810">
                  <c:v>6.0336100000000004</c:v>
                </c:pt>
                <c:pt idx="14811">
                  <c:v>9.60684</c:v>
                </c:pt>
                <c:pt idx="14812">
                  <c:v>3.3804400000000001</c:v>
                </c:pt>
                <c:pt idx="14813">
                  <c:v>5.7121599999999999</c:v>
                </c:pt>
                <c:pt idx="14814">
                  <c:v>5.0937000000000001</c:v>
                </c:pt>
                <c:pt idx="14815">
                  <c:v>5.0070100000000002</c:v>
                </c:pt>
                <c:pt idx="14816">
                  <c:v>5.9347399999999997</c:v>
                </c:pt>
                <c:pt idx="14817">
                  <c:v>4.5184899999999999</c:v>
                </c:pt>
                <c:pt idx="14818">
                  <c:v>8.3477700000000006</c:v>
                </c:pt>
                <c:pt idx="14819">
                  <c:v>6.5377299999999998</c:v>
                </c:pt>
                <c:pt idx="14820">
                  <c:v>4.2116300000000004</c:v>
                </c:pt>
                <c:pt idx="14821">
                  <c:v>6.0724400000000003</c:v>
                </c:pt>
                <c:pt idx="14822">
                  <c:v>5.4764400000000002</c:v>
                </c:pt>
                <c:pt idx="14823">
                  <c:v>2.7793800000000002</c:v>
                </c:pt>
                <c:pt idx="14824">
                  <c:v>2.1038999999999999</c:v>
                </c:pt>
                <c:pt idx="14825">
                  <c:v>3.7285900000000001</c:v>
                </c:pt>
                <c:pt idx="14826">
                  <c:v>10.22308</c:v>
                </c:pt>
                <c:pt idx="14827">
                  <c:v>8.6712399999999992</c:v>
                </c:pt>
                <c:pt idx="14828">
                  <c:v>7.2785000000000002</c:v>
                </c:pt>
                <c:pt idx="14829">
                  <c:v>6.15646</c:v>
                </c:pt>
                <c:pt idx="14830">
                  <c:v>11.069369999999999</c:v>
                </c:pt>
                <c:pt idx="14831">
                  <c:v>6.7175700000000003</c:v>
                </c:pt>
                <c:pt idx="14832">
                  <c:v>7.2709400000000004</c:v>
                </c:pt>
                <c:pt idx="14833">
                  <c:v>4.5628700000000002</c:v>
                </c:pt>
                <c:pt idx="14834">
                  <c:v>6.3561500000000004</c:v>
                </c:pt>
                <c:pt idx="14835">
                  <c:v>8.2703500000000005</c:v>
                </c:pt>
                <c:pt idx="14836">
                  <c:v>6.6162999999999998</c:v>
                </c:pt>
                <c:pt idx="14837">
                  <c:v>3.1448800000000001</c:v>
                </c:pt>
                <c:pt idx="14838">
                  <c:v>3.53443</c:v>
                </c:pt>
                <c:pt idx="14839">
                  <c:v>6.5602</c:v>
                </c:pt>
                <c:pt idx="14840">
                  <c:v>2.3285499999999999</c:v>
                </c:pt>
                <c:pt idx="14841">
                  <c:v>5.0281799999999999</c:v>
                </c:pt>
                <c:pt idx="14842">
                  <c:v>3.1513399999999998</c:v>
                </c:pt>
                <c:pt idx="14843">
                  <c:v>7.1632499999999997</c:v>
                </c:pt>
                <c:pt idx="14844">
                  <c:v>1.88795</c:v>
                </c:pt>
                <c:pt idx="14845">
                  <c:v>7.4535900000000002</c:v>
                </c:pt>
                <c:pt idx="14846">
                  <c:v>6.2508299999999997</c:v>
                </c:pt>
                <c:pt idx="14847">
                  <c:v>5.9483899999999998</c:v>
                </c:pt>
                <c:pt idx="14848">
                  <c:v>7.3861299999999996</c:v>
                </c:pt>
                <c:pt idx="14849">
                  <c:v>2.5344899999999999</c:v>
                </c:pt>
                <c:pt idx="14850">
                  <c:v>5.88232</c:v>
                </c:pt>
                <c:pt idx="14851">
                  <c:v>8.1848700000000001</c:v>
                </c:pt>
                <c:pt idx="14852">
                  <c:v>4.96319</c:v>
                </c:pt>
                <c:pt idx="14853">
                  <c:v>4.2018399999999998</c:v>
                </c:pt>
                <c:pt idx="14854">
                  <c:v>2.45207</c:v>
                </c:pt>
                <c:pt idx="14855">
                  <c:v>5.3641800000000002</c:v>
                </c:pt>
                <c:pt idx="14856">
                  <c:v>2.8428</c:v>
                </c:pt>
                <c:pt idx="14857">
                  <c:v>6.0378299999999996</c:v>
                </c:pt>
                <c:pt idx="14858">
                  <c:v>6.5904600000000002</c:v>
                </c:pt>
                <c:pt idx="14859">
                  <c:v>8.0252599999999994</c:v>
                </c:pt>
                <c:pt idx="14860">
                  <c:v>7.7908600000000003</c:v>
                </c:pt>
                <c:pt idx="14861">
                  <c:v>5.6324100000000001</c:v>
                </c:pt>
                <c:pt idx="14862">
                  <c:v>8.5353300000000001</c:v>
                </c:pt>
                <c:pt idx="14863">
                  <c:v>9.60032</c:v>
                </c:pt>
                <c:pt idx="14864">
                  <c:v>6.2624000000000004</c:v>
                </c:pt>
                <c:pt idx="14865">
                  <c:v>8.1598000000000006</c:v>
                </c:pt>
                <c:pt idx="14866">
                  <c:v>4.2717299999999998</c:v>
                </c:pt>
                <c:pt idx="14867">
                  <c:v>4.1261599999999996</c:v>
                </c:pt>
                <c:pt idx="14868">
                  <c:v>4.2430500000000002</c:v>
                </c:pt>
                <c:pt idx="14869">
                  <c:v>5.15787</c:v>
                </c:pt>
                <c:pt idx="14870">
                  <c:v>2.9679700000000002</c:v>
                </c:pt>
                <c:pt idx="14871">
                  <c:v>5.7965600000000004</c:v>
                </c:pt>
                <c:pt idx="14872">
                  <c:v>4.2348999999999997</c:v>
                </c:pt>
                <c:pt idx="14873">
                  <c:v>5.4879499999999997</c:v>
                </c:pt>
                <c:pt idx="14874">
                  <c:v>6.7831900000000003</c:v>
                </c:pt>
                <c:pt idx="14875">
                  <c:v>5.4325999999999999</c:v>
                </c:pt>
                <c:pt idx="14876">
                  <c:v>7.3896899999999999</c:v>
                </c:pt>
                <c:pt idx="14877">
                  <c:v>6.5605900000000004</c:v>
                </c:pt>
                <c:pt idx="14878">
                  <c:v>4.1174499999999998</c:v>
                </c:pt>
                <c:pt idx="14879">
                  <c:v>3.4329999999999998</c:v>
                </c:pt>
                <c:pt idx="14880">
                  <c:v>4.4518199999999997</c:v>
                </c:pt>
                <c:pt idx="14881">
                  <c:v>4.9409099999999997</c:v>
                </c:pt>
                <c:pt idx="14882">
                  <c:v>6.9260400000000004</c:v>
                </c:pt>
                <c:pt idx="14883">
                  <c:v>9.1366399999999999</c:v>
                </c:pt>
                <c:pt idx="14884">
                  <c:v>5.3331799999999996</c:v>
                </c:pt>
                <c:pt idx="14885">
                  <c:v>7.8131399999999998</c:v>
                </c:pt>
                <c:pt idx="14886">
                  <c:v>3.42415</c:v>
                </c:pt>
                <c:pt idx="14887">
                  <c:v>5.81046</c:v>
                </c:pt>
                <c:pt idx="14888">
                  <c:v>6.1644600000000001</c:v>
                </c:pt>
                <c:pt idx="14889">
                  <c:v>6.03904</c:v>
                </c:pt>
                <c:pt idx="14890">
                  <c:v>3.9995799999999999</c:v>
                </c:pt>
                <c:pt idx="14891">
                  <c:v>5.6479799999999996</c:v>
                </c:pt>
                <c:pt idx="14892">
                  <c:v>8.8348899999999997</c:v>
                </c:pt>
                <c:pt idx="14893">
                  <c:v>11.11055</c:v>
                </c:pt>
                <c:pt idx="14894">
                  <c:v>4.9005299999999998</c:v>
                </c:pt>
                <c:pt idx="14895">
                  <c:v>6.1592700000000002</c:v>
                </c:pt>
                <c:pt idx="14896">
                  <c:v>5.1543400000000004</c:v>
                </c:pt>
                <c:pt idx="14897">
                  <c:v>5.5419600000000004</c:v>
                </c:pt>
                <c:pt idx="14898">
                  <c:v>7.2062600000000003</c:v>
                </c:pt>
                <c:pt idx="14899">
                  <c:v>6.6123500000000002</c:v>
                </c:pt>
                <c:pt idx="14900">
                  <c:v>4.0975999999999999</c:v>
                </c:pt>
                <c:pt idx="14901">
                  <c:v>7.7840199999999999</c:v>
                </c:pt>
                <c:pt idx="14902">
                  <c:v>6.0153299999999996</c:v>
                </c:pt>
                <c:pt idx="14903">
                  <c:v>9.0170999999999992</c:v>
                </c:pt>
                <c:pt idx="14904">
                  <c:v>5.3100699999999996</c:v>
                </c:pt>
                <c:pt idx="14905">
                  <c:v>7.5733199999999998</c:v>
                </c:pt>
                <c:pt idx="14906">
                  <c:v>6.3674200000000001</c:v>
                </c:pt>
                <c:pt idx="14907">
                  <c:v>6.6718900000000003</c:v>
                </c:pt>
                <c:pt idx="14908">
                  <c:v>5.3461699999999999</c:v>
                </c:pt>
                <c:pt idx="14909">
                  <c:v>7.9161299999999999</c:v>
                </c:pt>
                <c:pt idx="14910">
                  <c:v>5.7830199999999996</c:v>
                </c:pt>
                <c:pt idx="14911">
                  <c:v>4.1218000000000004</c:v>
                </c:pt>
                <c:pt idx="14912">
                  <c:v>5.54331</c:v>
                </c:pt>
                <c:pt idx="14913">
                  <c:v>2.97194</c:v>
                </c:pt>
                <c:pt idx="14914">
                  <c:v>2.81229</c:v>
                </c:pt>
                <c:pt idx="14915">
                  <c:v>3.5644499999999999</c:v>
                </c:pt>
                <c:pt idx="14916">
                  <c:v>5.5584899999999999</c:v>
                </c:pt>
                <c:pt idx="14917">
                  <c:v>5.2475199999999997</c:v>
                </c:pt>
                <c:pt idx="14918">
                  <c:v>4.7109699999999997</c:v>
                </c:pt>
                <c:pt idx="14919">
                  <c:v>5.1586600000000002</c:v>
                </c:pt>
                <c:pt idx="14920">
                  <c:v>7.9276200000000001</c:v>
                </c:pt>
                <c:pt idx="14921">
                  <c:v>4.1609100000000003</c:v>
                </c:pt>
                <c:pt idx="14922">
                  <c:v>8.3802400000000006</c:v>
                </c:pt>
                <c:pt idx="14923">
                  <c:v>7.5473499999999998</c:v>
                </c:pt>
                <c:pt idx="14924">
                  <c:v>7.8554500000000003</c:v>
                </c:pt>
                <c:pt idx="14925">
                  <c:v>5.0967399999999996</c:v>
                </c:pt>
                <c:pt idx="14926">
                  <c:v>6.4421099999999996</c:v>
                </c:pt>
                <c:pt idx="14927">
                  <c:v>6.8645899999999997</c:v>
                </c:pt>
                <c:pt idx="14928">
                  <c:v>5.1565300000000001</c:v>
                </c:pt>
                <c:pt idx="14929">
                  <c:v>4.7196999999999996</c:v>
                </c:pt>
                <c:pt idx="14930">
                  <c:v>7.4160000000000004</c:v>
                </c:pt>
                <c:pt idx="14931">
                  <c:v>7.4114599999999999</c:v>
                </c:pt>
                <c:pt idx="14932">
                  <c:v>3.2136200000000001</c:v>
                </c:pt>
                <c:pt idx="14933">
                  <c:v>3.5071099999999999</c:v>
                </c:pt>
                <c:pt idx="14934">
                  <c:v>4.8886200000000004</c:v>
                </c:pt>
                <c:pt idx="14935">
                  <c:v>4.6066599999999998</c:v>
                </c:pt>
                <c:pt idx="14936">
                  <c:v>3.1021999999999998</c:v>
                </c:pt>
                <c:pt idx="14937">
                  <c:v>3.1919400000000002</c:v>
                </c:pt>
                <c:pt idx="14938">
                  <c:v>2.8557199999999998</c:v>
                </c:pt>
                <c:pt idx="14939">
                  <c:v>3.5895999999999999</c:v>
                </c:pt>
                <c:pt idx="14940">
                  <c:v>6.1970700000000001</c:v>
                </c:pt>
                <c:pt idx="14941">
                  <c:v>6.1635200000000001</c:v>
                </c:pt>
                <c:pt idx="14942">
                  <c:v>6.2689300000000001</c:v>
                </c:pt>
                <c:pt idx="14943">
                  <c:v>4.5616000000000003</c:v>
                </c:pt>
                <c:pt idx="14944">
                  <c:v>5.3283500000000004</c:v>
                </c:pt>
                <c:pt idx="14945">
                  <c:v>7.8769799999999996</c:v>
                </c:pt>
                <c:pt idx="14946">
                  <c:v>2.0676700000000001</c:v>
                </c:pt>
                <c:pt idx="14947">
                  <c:v>6.6966999999999999</c:v>
                </c:pt>
                <c:pt idx="14948">
                  <c:v>5.8912699999999996</c:v>
                </c:pt>
                <c:pt idx="14949">
                  <c:v>9.9792400000000008</c:v>
                </c:pt>
                <c:pt idx="14950">
                  <c:v>4.9735800000000001</c:v>
                </c:pt>
                <c:pt idx="14951">
                  <c:v>3.4336099999999998</c:v>
                </c:pt>
                <c:pt idx="14952">
                  <c:v>10.44965</c:v>
                </c:pt>
                <c:pt idx="14953">
                  <c:v>5.1892800000000001</c:v>
                </c:pt>
                <c:pt idx="14954">
                  <c:v>6.6073700000000004</c:v>
                </c:pt>
                <c:pt idx="14955">
                  <c:v>4.8043800000000001</c:v>
                </c:pt>
                <c:pt idx="14956">
                  <c:v>5.6554599999999997</c:v>
                </c:pt>
                <c:pt idx="14957">
                  <c:v>7.52224</c:v>
                </c:pt>
                <c:pt idx="14958">
                  <c:v>8.2099799999999998</c:v>
                </c:pt>
                <c:pt idx="14959">
                  <c:v>6.4863299999999997</c:v>
                </c:pt>
                <c:pt idx="14960">
                  <c:v>5.7745600000000001</c:v>
                </c:pt>
                <c:pt idx="14961">
                  <c:v>6.0844699999999996</c:v>
                </c:pt>
                <c:pt idx="14962">
                  <c:v>9.0826499999999992</c:v>
                </c:pt>
                <c:pt idx="14963">
                  <c:v>3.0825300000000002</c:v>
                </c:pt>
                <c:pt idx="14964">
                  <c:v>5.3999300000000003</c:v>
                </c:pt>
                <c:pt idx="14965">
                  <c:v>7.7988799999999996</c:v>
                </c:pt>
                <c:pt idx="14966">
                  <c:v>8.0281300000000009</c:v>
                </c:pt>
                <c:pt idx="14967">
                  <c:v>7.1856299999999997</c:v>
                </c:pt>
                <c:pt idx="14968">
                  <c:v>4.4625399999999997</c:v>
                </c:pt>
                <c:pt idx="14969">
                  <c:v>5.0328999999999997</c:v>
                </c:pt>
                <c:pt idx="14970">
                  <c:v>5.0797699999999999</c:v>
                </c:pt>
                <c:pt idx="14971">
                  <c:v>4.6114600000000001</c:v>
                </c:pt>
                <c:pt idx="14972">
                  <c:v>4.2345100000000002</c:v>
                </c:pt>
                <c:pt idx="14973">
                  <c:v>6.8416199999999998</c:v>
                </c:pt>
                <c:pt idx="14974">
                  <c:v>6.6293100000000003</c:v>
                </c:pt>
                <c:pt idx="14975">
                  <c:v>8.5333900000000007</c:v>
                </c:pt>
                <c:pt idx="14976">
                  <c:v>6.7706799999999996</c:v>
                </c:pt>
                <c:pt idx="14977">
                  <c:v>5.3975799999999996</c:v>
                </c:pt>
                <c:pt idx="14978">
                  <c:v>7.0858600000000003</c:v>
                </c:pt>
                <c:pt idx="14979">
                  <c:v>6.0118499999999999</c:v>
                </c:pt>
                <c:pt idx="14980">
                  <c:v>3.9047700000000001</c:v>
                </c:pt>
                <c:pt idx="14981">
                  <c:v>6.0807500000000001</c:v>
                </c:pt>
                <c:pt idx="14982">
                  <c:v>6.3839300000000003</c:v>
                </c:pt>
                <c:pt idx="14983">
                  <c:v>6.1724899999999998</c:v>
                </c:pt>
                <c:pt idx="14984">
                  <c:v>4.9085299999999998</c:v>
                </c:pt>
                <c:pt idx="14985">
                  <c:v>2.0538799999999999</c:v>
                </c:pt>
                <c:pt idx="14986">
                  <c:v>4.6810299999999998</c:v>
                </c:pt>
                <c:pt idx="14987">
                  <c:v>7.9503899999999996</c:v>
                </c:pt>
                <c:pt idx="14988">
                  <c:v>2.31996</c:v>
                </c:pt>
                <c:pt idx="14989">
                  <c:v>7.3351800000000003</c:v>
                </c:pt>
                <c:pt idx="14990">
                  <c:v>9.6232699999999998</c:v>
                </c:pt>
                <c:pt idx="14991">
                  <c:v>1.8928400000000001</c:v>
                </c:pt>
                <c:pt idx="14992">
                  <c:v>2.81542</c:v>
                </c:pt>
                <c:pt idx="14993">
                  <c:v>3.3587500000000001</c:v>
                </c:pt>
                <c:pt idx="14994">
                  <c:v>5.3059799999999999</c:v>
                </c:pt>
                <c:pt idx="14995">
                  <c:v>6.1226900000000004</c:v>
                </c:pt>
                <c:pt idx="14996">
                  <c:v>3.1248900000000002</c:v>
                </c:pt>
                <c:pt idx="14997">
                  <c:v>7.1526300000000003</c:v>
                </c:pt>
                <c:pt idx="14998">
                  <c:v>5.68588</c:v>
                </c:pt>
                <c:pt idx="14999">
                  <c:v>6.4248000000000003</c:v>
                </c:pt>
                <c:pt idx="15000">
                  <c:v>9.8229399999999991</c:v>
                </c:pt>
                <c:pt idx="15001">
                  <c:v>6.5027299999999997</c:v>
                </c:pt>
                <c:pt idx="15002">
                  <c:v>7.7384399999999998</c:v>
                </c:pt>
                <c:pt idx="15003">
                  <c:v>6.2108600000000003</c:v>
                </c:pt>
                <c:pt idx="15004">
                  <c:v>6.9134700000000002</c:v>
                </c:pt>
                <c:pt idx="15005">
                  <c:v>5.4516099999999996</c:v>
                </c:pt>
                <c:pt idx="15006">
                  <c:v>5.9553099999999999</c:v>
                </c:pt>
                <c:pt idx="15007">
                  <c:v>7.8258999999999999</c:v>
                </c:pt>
                <c:pt idx="15008">
                  <c:v>3.9946899999999999</c:v>
                </c:pt>
                <c:pt idx="15009">
                  <c:v>5.5379399999999999</c:v>
                </c:pt>
                <c:pt idx="15010">
                  <c:v>7.8912800000000001</c:v>
                </c:pt>
                <c:pt idx="15011">
                  <c:v>5.4702000000000002</c:v>
                </c:pt>
                <c:pt idx="15012">
                  <c:v>6.6324699999999996</c:v>
                </c:pt>
                <c:pt idx="15013">
                  <c:v>5.4922500000000003</c:v>
                </c:pt>
                <c:pt idx="15014">
                  <c:v>5.5714899999999998</c:v>
                </c:pt>
                <c:pt idx="15015">
                  <c:v>9.2296600000000009</c:v>
                </c:pt>
                <c:pt idx="15016">
                  <c:v>3.5361400000000001</c:v>
                </c:pt>
                <c:pt idx="15017">
                  <c:v>3.5679699999999999</c:v>
                </c:pt>
                <c:pt idx="15018">
                  <c:v>5.8467700000000002</c:v>
                </c:pt>
                <c:pt idx="15019">
                  <c:v>3.1123500000000002</c:v>
                </c:pt>
                <c:pt idx="15020">
                  <c:v>4.6734799999999996</c:v>
                </c:pt>
                <c:pt idx="15021">
                  <c:v>5.3818999999999999</c:v>
                </c:pt>
                <c:pt idx="15022">
                  <c:v>2.7960400000000001</c:v>
                </c:pt>
                <c:pt idx="15023">
                  <c:v>3.7645</c:v>
                </c:pt>
                <c:pt idx="15024">
                  <c:v>5.3712099999999996</c:v>
                </c:pt>
                <c:pt idx="15025">
                  <c:v>6.0525799999999998</c:v>
                </c:pt>
                <c:pt idx="15026">
                  <c:v>4.7298900000000001</c:v>
                </c:pt>
                <c:pt idx="15027">
                  <c:v>7.2392899999999996</c:v>
                </c:pt>
                <c:pt idx="15028">
                  <c:v>6.4583899999999996</c:v>
                </c:pt>
                <c:pt idx="15029">
                  <c:v>7.6655699999999998</c:v>
                </c:pt>
                <c:pt idx="15030">
                  <c:v>5.2597800000000001</c:v>
                </c:pt>
                <c:pt idx="15031">
                  <c:v>6.3661500000000002</c:v>
                </c:pt>
                <c:pt idx="15032">
                  <c:v>6.91587</c:v>
                </c:pt>
                <c:pt idx="15033">
                  <c:v>7.2019500000000001</c:v>
                </c:pt>
                <c:pt idx="15034">
                  <c:v>5.7074299999999996</c:v>
                </c:pt>
                <c:pt idx="15035">
                  <c:v>7.9624100000000002</c:v>
                </c:pt>
                <c:pt idx="15036">
                  <c:v>6.4898999999999996</c:v>
                </c:pt>
                <c:pt idx="15037">
                  <c:v>6.3274499999999998</c:v>
                </c:pt>
                <c:pt idx="15038">
                  <c:v>5.2535600000000002</c:v>
                </c:pt>
                <c:pt idx="15039">
                  <c:v>2.0938099999999999</c:v>
                </c:pt>
                <c:pt idx="15040">
                  <c:v>4.0723500000000001</c:v>
                </c:pt>
                <c:pt idx="15041">
                  <c:v>5.5453000000000001</c:v>
                </c:pt>
                <c:pt idx="15042">
                  <c:v>5.8597700000000001</c:v>
                </c:pt>
                <c:pt idx="15043">
                  <c:v>6.2036100000000003</c:v>
                </c:pt>
                <c:pt idx="15044">
                  <c:v>2.8728199999999999</c:v>
                </c:pt>
                <c:pt idx="15045">
                  <c:v>4.6595399999999998</c:v>
                </c:pt>
                <c:pt idx="15046">
                  <c:v>5.9704199999999998</c:v>
                </c:pt>
                <c:pt idx="15047">
                  <c:v>5.8106</c:v>
                </c:pt>
                <c:pt idx="15048">
                  <c:v>7.5635899999999996</c:v>
                </c:pt>
                <c:pt idx="15049">
                  <c:v>7.0090000000000003</c:v>
                </c:pt>
                <c:pt idx="15050">
                  <c:v>7.6606800000000002</c:v>
                </c:pt>
                <c:pt idx="15051">
                  <c:v>4.8415600000000003</c:v>
                </c:pt>
                <c:pt idx="15052">
                  <c:v>4.5728200000000001</c:v>
                </c:pt>
                <c:pt idx="15053">
                  <c:v>3.7193100000000001</c:v>
                </c:pt>
                <c:pt idx="15054">
                  <c:v>5.2083500000000003</c:v>
                </c:pt>
                <c:pt idx="15055">
                  <c:v>6.2933199999999996</c:v>
                </c:pt>
                <c:pt idx="15056">
                  <c:v>6.1570299999999998</c:v>
                </c:pt>
                <c:pt idx="15057">
                  <c:v>3.0802399999999999</c:v>
                </c:pt>
                <c:pt idx="15058">
                  <c:v>3.67333</c:v>
                </c:pt>
                <c:pt idx="15059">
                  <c:v>4.9650499999999997</c:v>
                </c:pt>
                <c:pt idx="15060">
                  <c:v>5.9435599999999997</c:v>
                </c:pt>
                <c:pt idx="15061">
                  <c:v>5.6470599999999997</c:v>
                </c:pt>
                <c:pt idx="15062">
                  <c:v>3.3042099999999999</c:v>
                </c:pt>
                <c:pt idx="15063">
                  <c:v>10.36083</c:v>
                </c:pt>
                <c:pt idx="15064">
                  <c:v>4.5133999999999999</c:v>
                </c:pt>
                <c:pt idx="15065">
                  <c:v>4.1269</c:v>
                </c:pt>
                <c:pt idx="15066">
                  <c:v>5.6807699999999999</c:v>
                </c:pt>
                <c:pt idx="15067">
                  <c:v>3.7259600000000002</c:v>
                </c:pt>
                <c:pt idx="15068">
                  <c:v>2.1905199999999998</c:v>
                </c:pt>
                <c:pt idx="15069">
                  <c:v>2.7967900000000001</c:v>
                </c:pt>
                <c:pt idx="15070">
                  <c:v>5.5578200000000004</c:v>
                </c:pt>
                <c:pt idx="15071">
                  <c:v>5.4653799999999997</c:v>
                </c:pt>
                <c:pt idx="15072">
                  <c:v>5.0393600000000003</c:v>
                </c:pt>
                <c:pt idx="15073">
                  <c:v>2.11965</c:v>
                </c:pt>
                <c:pt idx="15074">
                  <c:v>3.35738</c:v>
                </c:pt>
                <c:pt idx="15075">
                  <c:v>6.6721399999999997</c:v>
                </c:pt>
                <c:pt idx="15076">
                  <c:v>3.77616</c:v>
                </c:pt>
                <c:pt idx="15077">
                  <c:v>5.1067499999999999</c:v>
                </c:pt>
                <c:pt idx="15078">
                  <c:v>8.2760700000000007</c:v>
                </c:pt>
                <c:pt idx="15079">
                  <c:v>7.8528200000000004</c:v>
                </c:pt>
                <c:pt idx="15080">
                  <c:v>5.9836099999999997</c:v>
                </c:pt>
                <c:pt idx="15081">
                  <c:v>8.0767199999999999</c:v>
                </c:pt>
                <c:pt idx="15082">
                  <c:v>5.0361500000000001</c:v>
                </c:pt>
                <c:pt idx="15083">
                  <c:v>4.0603899999999999</c:v>
                </c:pt>
                <c:pt idx="15084">
                  <c:v>4.7906599999999999</c:v>
                </c:pt>
                <c:pt idx="15085">
                  <c:v>3.29983</c:v>
                </c:pt>
                <c:pt idx="15086">
                  <c:v>3.59972</c:v>
                </c:pt>
                <c:pt idx="15087">
                  <c:v>4.38863</c:v>
                </c:pt>
                <c:pt idx="15088">
                  <c:v>7.92509</c:v>
                </c:pt>
                <c:pt idx="15089">
                  <c:v>6.4756600000000004</c:v>
                </c:pt>
                <c:pt idx="15090">
                  <c:v>4.7794499999999998</c:v>
                </c:pt>
                <c:pt idx="15091">
                  <c:v>6.2767900000000001</c:v>
                </c:pt>
                <c:pt idx="15092">
                  <c:v>5.0086199999999996</c:v>
                </c:pt>
                <c:pt idx="15093">
                  <c:v>5.0642800000000001</c:v>
                </c:pt>
                <c:pt idx="15094">
                  <c:v>6.4372699999999998</c:v>
                </c:pt>
                <c:pt idx="15095">
                  <c:v>7.1361400000000001</c:v>
                </c:pt>
                <c:pt idx="15096">
                  <c:v>8.1590199999999999</c:v>
                </c:pt>
                <c:pt idx="15097">
                  <c:v>2.9679700000000002</c:v>
                </c:pt>
                <c:pt idx="15098">
                  <c:v>2.7548300000000001</c:v>
                </c:pt>
                <c:pt idx="15099">
                  <c:v>3.05687</c:v>
                </c:pt>
                <c:pt idx="15100">
                  <c:v>2.20736</c:v>
                </c:pt>
                <c:pt idx="15101">
                  <c:v>4.3017700000000003</c:v>
                </c:pt>
                <c:pt idx="15102">
                  <c:v>6.8824500000000004</c:v>
                </c:pt>
                <c:pt idx="15103">
                  <c:v>4.0634899999999998</c:v>
                </c:pt>
                <c:pt idx="15104">
                  <c:v>5.6450500000000003</c:v>
                </c:pt>
                <c:pt idx="15105">
                  <c:v>2.44441</c:v>
                </c:pt>
                <c:pt idx="15106">
                  <c:v>1.86188</c:v>
                </c:pt>
                <c:pt idx="15107">
                  <c:v>3.5878100000000002</c:v>
                </c:pt>
                <c:pt idx="15108">
                  <c:v>9.9677100000000003</c:v>
                </c:pt>
                <c:pt idx="15109">
                  <c:v>4.5435400000000001</c:v>
                </c:pt>
                <c:pt idx="15110">
                  <c:v>6.5691100000000002</c:v>
                </c:pt>
                <c:pt idx="15111">
                  <c:v>3.6080199999999998</c:v>
                </c:pt>
                <c:pt idx="15112">
                  <c:v>3.6080199999999998</c:v>
                </c:pt>
                <c:pt idx="15113">
                  <c:v>5.1470700000000003</c:v>
                </c:pt>
                <c:pt idx="15114">
                  <c:v>2.9070299999999998</c:v>
                </c:pt>
                <c:pt idx="15115">
                  <c:v>3.7332399999999999</c:v>
                </c:pt>
                <c:pt idx="15116">
                  <c:v>3.8727900000000002</c:v>
                </c:pt>
                <c:pt idx="15117">
                  <c:v>4.7372199999999998</c:v>
                </c:pt>
                <c:pt idx="15118">
                  <c:v>7.5232799999999997</c:v>
                </c:pt>
                <c:pt idx="15119">
                  <c:v>4.2034900000000004</c:v>
                </c:pt>
                <c:pt idx="15120">
                  <c:v>5.4809000000000001</c:v>
                </c:pt>
                <c:pt idx="15121">
                  <c:v>2.96183</c:v>
                </c:pt>
                <c:pt idx="15122">
                  <c:v>2.2210200000000002</c:v>
                </c:pt>
                <c:pt idx="15123">
                  <c:v>2.9218999999999999</c:v>
                </c:pt>
                <c:pt idx="15124">
                  <c:v>3.5344799999999998</c:v>
                </c:pt>
                <c:pt idx="15125">
                  <c:v>9.1123999999999992</c:v>
                </c:pt>
                <c:pt idx="15126">
                  <c:v>4.9991199999999996</c:v>
                </c:pt>
                <c:pt idx="15127">
                  <c:v>7.4716300000000002</c:v>
                </c:pt>
                <c:pt idx="15128">
                  <c:v>2.8187600000000002</c:v>
                </c:pt>
                <c:pt idx="15129">
                  <c:v>7.6336399999999998</c:v>
                </c:pt>
                <c:pt idx="15130">
                  <c:v>5.84917</c:v>
                </c:pt>
                <c:pt idx="15131">
                  <c:v>4.6648199999999997</c:v>
                </c:pt>
                <c:pt idx="15132">
                  <c:v>4.1797899999999997</c:v>
                </c:pt>
                <c:pt idx="15133">
                  <c:v>7.9797000000000002</c:v>
                </c:pt>
                <c:pt idx="15134">
                  <c:v>6.6003299999999996</c:v>
                </c:pt>
                <c:pt idx="15135">
                  <c:v>4.5991799999999996</c:v>
                </c:pt>
                <c:pt idx="15136">
                  <c:v>6.1095800000000002</c:v>
                </c:pt>
                <c:pt idx="15137">
                  <c:v>9.4839800000000007</c:v>
                </c:pt>
                <c:pt idx="15138">
                  <c:v>5.8129799999999996</c:v>
                </c:pt>
                <c:pt idx="15139">
                  <c:v>6.30884</c:v>
                </c:pt>
                <c:pt idx="15140">
                  <c:v>4.52637</c:v>
                </c:pt>
                <c:pt idx="15141">
                  <c:v>5.2225400000000004</c:v>
                </c:pt>
                <c:pt idx="15142">
                  <c:v>5.1779599999999997</c:v>
                </c:pt>
                <c:pt idx="15143">
                  <c:v>6.3318300000000001</c:v>
                </c:pt>
                <c:pt idx="15144">
                  <c:v>5.1583500000000004</c:v>
                </c:pt>
                <c:pt idx="15145">
                  <c:v>6.14011</c:v>
                </c:pt>
                <c:pt idx="15146">
                  <c:v>8.2749100000000002</c:v>
                </c:pt>
                <c:pt idx="15147">
                  <c:v>6.51999</c:v>
                </c:pt>
                <c:pt idx="15148">
                  <c:v>5.5606400000000002</c:v>
                </c:pt>
                <c:pt idx="15149">
                  <c:v>10.16986</c:v>
                </c:pt>
                <c:pt idx="15150">
                  <c:v>7.98421</c:v>
                </c:pt>
                <c:pt idx="15151">
                  <c:v>7.17211</c:v>
                </c:pt>
                <c:pt idx="15152">
                  <c:v>5.3208099999999998</c:v>
                </c:pt>
                <c:pt idx="15153">
                  <c:v>5.2569299999999997</c:v>
                </c:pt>
                <c:pt idx="15154">
                  <c:v>3.4203100000000002</c:v>
                </c:pt>
                <c:pt idx="15155">
                  <c:v>5.7580299999999998</c:v>
                </c:pt>
                <c:pt idx="15156">
                  <c:v>4.91005</c:v>
                </c:pt>
                <c:pt idx="15157">
                  <c:v>6.7535400000000001</c:v>
                </c:pt>
                <c:pt idx="15158">
                  <c:v>5.1434800000000003</c:v>
                </c:pt>
                <c:pt idx="15159">
                  <c:v>5.2952300000000001</c:v>
                </c:pt>
                <c:pt idx="15160">
                  <c:v>3.8060399999999999</c:v>
                </c:pt>
                <c:pt idx="15161">
                  <c:v>5.9981900000000001</c:v>
                </c:pt>
                <c:pt idx="15162">
                  <c:v>3.9879699999999998</c:v>
                </c:pt>
                <c:pt idx="15163">
                  <c:v>6.3122499999999997</c:v>
                </c:pt>
                <c:pt idx="15164">
                  <c:v>6.4565400000000004</c:v>
                </c:pt>
                <c:pt idx="15165">
                  <c:v>9.7582199999999997</c:v>
                </c:pt>
                <c:pt idx="15166">
                  <c:v>5.2646100000000002</c:v>
                </c:pt>
                <c:pt idx="15167">
                  <c:v>7.4096299999999999</c:v>
                </c:pt>
                <c:pt idx="15168">
                  <c:v>7.0651099999999998</c:v>
                </c:pt>
                <c:pt idx="15169">
                  <c:v>8.1498500000000007</c:v>
                </c:pt>
                <c:pt idx="15170">
                  <c:v>10.40964</c:v>
                </c:pt>
                <c:pt idx="15171">
                  <c:v>2.9105799999999999</c:v>
                </c:pt>
                <c:pt idx="15172">
                  <c:v>8.0313499999999998</c:v>
                </c:pt>
                <c:pt idx="15173">
                  <c:v>2.9655499999999999</c:v>
                </c:pt>
                <c:pt idx="15174">
                  <c:v>5.9017299999999997</c:v>
                </c:pt>
                <c:pt idx="15175">
                  <c:v>4.5263600000000004</c:v>
                </c:pt>
                <c:pt idx="15176">
                  <c:v>4.8899400000000002</c:v>
                </c:pt>
                <c:pt idx="15177">
                  <c:v>3.1939700000000002</c:v>
                </c:pt>
                <c:pt idx="15178">
                  <c:v>3.0065599999999999</c:v>
                </c:pt>
                <c:pt idx="15179">
                  <c:v>6.7359299999999998</c:v>
                </c:pt>
                <c:pt idx="15180">
                  <c:v>6.3920000000000003</c:v>
                </c:pt>
                <c:pt idx="15181">
                  <c:v>4.8428199999999997</c:v>
                </c:pt>
                <c:pt idx="15182">
                  <c:v>2.5265300000000002</c:v>
                </c:pt>
                <c:pt idx="15183">
                  <c:v>5.6412899999999997</c:v>
                </c:pt>
                <c:pt idx="15184">
                  <c:v>6.7192499999999997</c:v>
                </c:pt>
                <c:pt idx="15185">
                  <c:v>5.2264900000000001</c:v>
                </c:pt>
                <c:pt idx="15186">
                  <c:v>4.83378</c:v>
                </c:pt>
                <c:pt idx="15187">
                  <c:v>2.6612300000000002</c:v>
                </c:pt>
                <c:pt idx="15188">
                  <c:v>2.8639999999999999</c:v>
                </c:pt>
                <c:pt idx="15189">
                  <c:v>8.5256900000000009</c:v>
                </c:pt>
                <c:pt idx="15190">
                  <c:v>5.2287100000000004</c:v>
                </c:pt>
                <c:pt idx="15191">
                  <c:v>5.1531099999999999</c:v>
                </c:pt>
                <c:pt idx="15192">
                  <c:v>2.1184599999999998</c:v>
                </c:pt>
                <c:pt idx="15193">
                  <c:v>4.0323599999999997</c:v>
                </c:pt>
                <c:pt idx="15194">
                  <c:v>7.1627400000000003</c:v>
                </c:pt>
                <c:pt idx="15195">
                  <c:v>3.8005599999999999</c:v>
                </c:pt>
                <c:pt idx="15196">
                  <c:v>2.8177300000000001</c:v>
                </c:pt>
                <c:pt idx="15197">
                  <c:v>3.5417700000000001</c:v>
                </c:pt>
                <c:pt idx="15198">
                  <c:v>6.1883100000000004</c:v>
                </c:pt>
                <c:pt idx="15199">
                  <c:v>8.3063199999999995</c:v>
                </c:pt>
                <c:pt idx="15200">
                  <c:v>3.8446500000000001</c:v>
                </c:pt>
                <c:pt idx="15201">
                  <c:v>4.6319600000000003</c:v>
                </c:pt>
                <c:pt idx="15202">
                  <c:v>7.3309699999999998</c:v>
                </c:pt>
                <c:pt idx="15203">
                  <c:v>5.0310899999999998</c:v>
                </c:pt>
                <c:pt idx="15204">
                  <c:v>7.2613099999999999</c:v>
                </c:pt>
                <c:pt idx="15205">
                  <c:v>6.7537599999999998</c:v>
                </c:pt>
                <c:pt idx="15206">
                  <c:v>6.1077599999999999</c:v>
                </c:pt>
                <c:pt idx="15207">
                  <c:v>5.1248100000000001</c:v>
                </c:pt>
                <c:pt idx="15208">
                  <c:v>7.4237299999999999</c:v>
                </c:pt>
                <c:pt idx="15209">
                  <c:v>3.9586999999999999</c:v>
                </c:pt>
                <c:pt idx="15210">
                  <c:v>3.2830300000000001</c:v>
                </c:pt>
                <c:pt idx="15211">
                  <c:v>7.1628100000000003</c:v>
                </c:pt>
                <c:pt idx="15212">
                  <c:v>5.10961</c:v>
                </c:pt>
                <c:pt idx="15213">
                  <c:v>5.8001300000000002</c:v>
                </c:pt>
                <c:pt idx="15214">
                  <c:v>6.8941800000000004</c:v>
                </c:pt>
                <c:pt idx="15215">
                  <c:v>2.9592399999999999</c:v>
                </c:pt>
                <c:pt idx="15216">
                  <c:v>3.5351699999999999</c:v>
                </c:pt>
                <c:pt idx="15217">
                  <c:v>8.5835100000000004</c:v>
                </c:pt>
                <c:pt idx="15218">
                  <c:v>5.6703400000000004</c:v>
                </c:pt>
                <c:pt idx="15219">
                  <c:v>4.0811000000000002</c:v>
                </c:pt>
                <c:pt idx="15220">
                  <c:v>6.9193800000000003</c:v>
                </c:pt>
                <c:pt idx="15221">
                  <c:v>2.4707400000000002</c:v>
                </c:pt>
                <c:pt idx="15222">
                  <c:v>5.0947699999999996</c:v>
                </c:pt>
                <c:pt idx="15223">
                  <c:v>5.2886300000000004</c:v>
                </c:pt>
                <c:pt idx="15224">
                  <c:v>8.2282799999999998</c:v>
                </c:pt>
                <c:pt idx="15225">
                  <c:v>3.7955999999999999</c:v>
                </c:pt>
                <c:pt idx="15226">
                  <c:v>2.72559</c:v>
                </c:pt>
                <c:pt idx="15227">
                  <c:v>5.3147900000000003</c:v>
                </c:pt>
                <c:pt idx="15228">
                  <c:v>5.4242800000000004</c:v>
                </c:pt>
                <c:pt idx="15229">
                  <c:v>7.9685800000000002</c:v>
                </c:pt>
                <c:pt idx="15230">
                  <c:v>7.19184</c:v>
                </c:pt>
                <c:pt idx="15231">
                  <c:v>4.1461699999999997</c:v>
                </c:pt>
                <c:pt idx="15232">
                  <c:v>2.0635699999999999</c:v>
                </c:pt>
                <c:pt idx="15233">
                  <c:v>5.74831</c:v>
                </c:pt>
                <c:pt idx="15234">
                  <c:v>7.2912100000000004</c:v>
                </c:pt>
                <c:pt idx="15235">
                  <c:v>8.2480399999999996</c:v>
                </c:pt>
                <c:pt idx="15236">
                  <c:v>11.129379999999999</c:v>
                </c:pt>
                <c:pt idx="15237">
                  <c:v>5.16676</c:v>
                </c:pt>
                <c:pt idx="15238">
                  <c:v>4.7057700000000002</c:v>
                </c:pt>
                <c:pt idx="15239">
                  <c:v>4.0975999999999999</c:v>
                </c:pt>
                <c:pt idx="15240">
                  <c:v>2.85744</c:v>
                </c:pt>
                <c:pt idx="15241">
                  <c:v>2.0333199999999998</c:v>
                </c:pt>
                <c:pt idx="15242">
                  <c:v>4.4423000000000004</c:v>
                </c:pt>
                <c:pt idx="15243">
                  <c:v>5.29732</c:v>
                </c:pt>
                <c:pt idx="15244">
                  <c:v>2.5278700000000001</c:v>
                </c:pt>
                <c:pt idx="15245">
                  <c:v>4.8089399999999998</c:v>
                </c:pt>
                <c:pt idx="15246">
                  <c:v>3.2803</c:v>
                </c:pt>
                <c:pt idx="15247">
                  <c:v>6.8806399999999996</c:v>
                </c:pt>
                <c:pt idx="15248">
                  <c:v>4.2779199999999999</c:v>
                </c:pt>
                <c:pt idx="15249">
                  <c:v>2.3698299999999999</c:v>
                </c:pt>
                <c:pt idx="15250">
                  <c:v>2.7793800000000002</c:v>
                </c:pt>
                <c:pt idx="15251">
                  <c:v>4.6890599999999996</c:v>
                </c:pt>
                <c:pt idx="15252">
                  <c:v>3.7884099999999998</c:v>
                </c:pt>
                <c:pt idx="15253">
                  <c:v>6.6760299999999999</c:v>
                </c:pt>
                <c:pt idx="15254">
                  <c:v>4.8512199999999996</c:v>
                </c:pt>
                <c:pt idx="15255">
                  <c:v>2.5344899999999999</c:v>
                </c:pt>
                <c:pt idx="15256">
                  <c:v>6.1003800000000004</c:v>
                </c:pt>
                <c:pt idx="15257">
                  <c:v>2.85907</c:v>
                </c:pt>
                <c:pt idx="15258">
                  <c:v>5.57789</c:v>
                </c:pt>
                <c:pt idx="15259">
                  <c:v>7.0158300000000002</c:v>
                </c:pt>
                <c:pt idx="15260">
                  <c:v>4.4544199999999998</c:v>
                </c:pt>
                <c:pt idx="15261">
                  <c:v>4.2100200000000001</c:v>
                </c:pt>
                <c:pt idx="15262">
                  <c:v>6.7507299999999999</c:v>
                </c:pt>
                <c:pt idx="15263">
                  <c:v>6.5121799999999999</c:v>
                </c:pt>
                <c:pt idx="15264">
                  <c:v>7.5331400000000004</c:v>
                </c:pt>
                <c:pt idx="15265">
                  <c:v>6.1061500000000004</c:v>
                </c:pt>
                <c:pt idx="15266">
                  <c:v>7.5280100000000001</c:v>
                </c:pt>
                <c:pt idx="15267">
                  <c:v>6.3366499999999997</c:v>
                </c:pt>
                <c:pt idx="15268">
                  <c:v>5.1645500000000002</c:v>
                </c:pt>
                <c:pt idx="15269">
                  <c:v>4.2549299999999999</c:v>
                </c:pt>
                <c:pt idx="15270">
                  <c:v>4.0423999999999998</c:v>
                </c:pt>
                <c:pt idx="15271">
                  <c:v>7.0838400000000004</c:v>
                </c:pt>
                <c:pt idx="15272">
                  <c:v>4.8399000000000001</c:v>
                </c:pt>
                <c:pt idx="15273">
                  <c:v>5.3861100000000004</c:v>
                </c:pt>
                <c:pt idx="15274">
                  <c:v>7.7490500000000004</c:v>
                </c:pt>
                <c:pt idx="15275">
                  <c:v>6.3067099999999998</c:v>
                </c:pt>
                <c:pt idx="15276">
                  <c:v>4.9840499999999999</c:v>
                </c:pt>
                <c:pt idx="15277">
                  <c:v>3.5123099999999998</c:v>
                </c:pt>
                <c:pt idx="15278">
                  <c:v>3.6790500000000002</c:v>
                </c:pt>
                <c:pt idx="15279">
                  <c:v>3.65035</c:v>
                </c:pt>
                <c:pt idx="15280">
                  <c:v>5.5119499999999997</c:v>
                </c:pt>
                <c:pt idx="15281">
                  <c:v>4.9311299999999996</c:v>
                </c:pt>
                <c:pt idx="15282">
                  <c:v>6.3198699999999999</c:v>
                </c:pt>
                <c:pt idx="15283">
                  <c:v>4.7294299999999998</c:v>
                </c:pt>
                <c:pt idx="15284">
                  <c:v>8.5112500000000004</c:v>
                </c:pt>
                <c:pt idx="15285">
                  <c:v>5.4628899999999998</c:v>
                </c:pt>
                <c:pt idx="15286">
                  <c:v>4.7001400000000002</c:v>
                </c:pt>
                <c:pt idx="15287">
                  <c:v>8.3125999999999998</c:v>
                </c:pt>
                <c:pt idx="15288">
                  <c:v>3.9058099999999998</c:v>
                </c:pt>
                <c:pt idx="15289">
                  <c:v>7.8722300000000001</c:v>
                </c:pt>
                <c:pt idx="15290">
                  <c:v>4.3449</c:v>
                </c:pt>
                <c:pt idx="15291">
                  <c:v>3.7536999999999998</c:v>
                </c:pt>
                <c:pt idx="15292">
                  <c:v>7.6631499999999999</c:v>
                </c:pt>
                <c:pt idx="15293">
                  <c:v>6.0064399999999996</c:v>
                </c:pt>
                <c:pt idx="15294">
                  <c:v>4.9507099999999999</c:v>
                </c:pt>
                <c:pt idx="15295">
                  <c:v>6.0539199999999997</c:v>
                </c:pt>
                <c:pt idx="15296">
                  <c:v>3.61619</c:v>
                </c:pt>
                <c:pt idx="15297">
                  <c:v>5.9001200000000003</c:v>
                </c:pt>
                <c:pt idx="15298">
                  <c:v>2.0582699999999998</c:v>
                </c:pt>
                <c:pt idx="15299">
                  <c:v>7.96617</c:v>
                </c:pt>
                <c:pt idx="15300">
                  <c:v>4.7875300000000003</c:v>
                </c:pt>
                <c:pt idx="15301">
                  <c:v>6.70085</c:v>
                </c:pt>
                <c:pt idx="15302">
                  <c:v>3.1128</c:v>
                </c:pt>
                <c:pt idx="15303">
                  <c:v>2.1097100000000002</c:v>
                </c:pt>
                <c:pt idx="15304">
                  <c:v>2.3236599999999998</c:v>
                </c:pt>
                <c:pt idx="15305">
                  <c:v>4.7739000000000003</c:v>
                </c:pt>
                <c:pt idx="15306">
                  <c:v>4.8724499999999997</c:v>
                </c:pt>
                <c:pt idx="15307">
                  <c:v>5.6351300000000002</c:v>
                </c:pt>
                <c:pt idx="15308">
                  <c:v>5.7292899999999998</c:v>
                </c:pt>
                <c:pt idx="15309">
                  <c:v>6.9912000000000001</c:v>
                </c:pt>
                <c:pt idx="15310">
                  <c:v>4.5511999999999997</c:v>
                </c:pt>
                <c:pt idx="15311">
                  <c:v>4.2970899999999999</c:v>
                </c:pt>
                <c:pt idx="15312">
                  <c:v>5.3278499999999998</c:v>
                </c:pt>
                <c:pt idx="15313">
                  <c:v>5.5572299999999997</c:v>
                </c:pt>
                <c:pt idx="15314">
                  <c:v>6.2265100000000002</c:v>
                </c:pt>
                <c:pt idx="15315">
                  <c:v>3.41215</c:v>
                </c:pt>
                <c:pt idx="15316">
                  <c:v>7.0704099999999999</c:v>
                </c:pt>
                <c:pt idx="15317">
                  <c:v>6.6017400000000004</c:v>
                </c:pt>
                <c:pt idx="15318">
                  <c:v>6.5775199999999998</c:v>
                </c:pt>
                <c:pt idx="15319">
                  <c:v>3.0072899999999998</c:v>
                </c:pt>
                <c:pt idx="15320">
                  <c:v>8.6106400000000001</c:v>
                </c:pt>
                <c:pt idx="15321">
                  <c:v>4.3790899999999997</c:v>
                </c:pt>
                <c:pt idx="15322">
                  <c:v>5.8303399999999996</c:v>
                </c:pt>
                <c:pt idx="15323">
                  <c:v>4.6924299999999999</c:v>
                </c:pt>
                <c:pt idx="15324">
                  <c:v>2.6469800000000001</c:v>
                </c:pt>
                <c:pt idx="15325">
                  <c:v>5.3109900000000003</c:v>
                </c:pt>
                <c:pt idx="15326">
                  <c:v>6.6425099999999997</c:v>
                </c:pt>
                <c:pt idx="15327">
                  <c:v>4.5871599999999999</c:v>
                </c:pt>
                <c:pt idx="15328">
                  <c:v>5.2695699999999999</c:v>
                </c:pt>
                <c:pt idx="15329">
                  <c:v>8.7663100000000007</c:v>
                </c:pt>
                <c:pt idx="15330">
                  <c:v>5.9655500000000004</c:v>
                </c:pt>
                <c:pt idx="15331">
                  <c:v>5.96305</c:v>
                </c:pt>
                <c:pt idx="15332">
                  <c:v>6.4602599999999999</c:v>
                </c:pt>
                <c:pt idx="15333">
                  <c:v>4.9874900000000002</c:v>
                </c:pt>
                <c:pt idx="15334">
                  <c:v>6.0911299999999997</c:v>
                </c:pt>
                <c:pt idx="15335">
                  <c:v>6.6782300000000001</c:v>
                </c:pt>
                <c:pt idx="15336">
                  <c:v>5.4973200000000002</c:v>
                </c:pt>
                <c:pt idx="15337">
                  <c:v>3.7790599999999999</c:v>
                </c:pt>
                <c:pt idx="15338">
                  <c:v>4.3071200000000003</c:v>
                </c:pt>
                <c:pt idx="15339">
                  <c:v>8.0594999999999999</c:v>
                </c:pt>
                <c:pt idx="15340">
                  <c:v>3.52095</c:v>
                </c:pt>
                <c:pt idx="15341">
                  <c:v>3.9375200000000001</c:v>
                </c:pt>
                <c:pt idx="15342">
                  <c:v>8.6987000000000005</c:v>
                </c:pt>
                <c:pt idx="15343">
                  <c:v>2.79169</c:v>
                </c:pt>
                <c:pt idx="15344">
                  <c:v>2.59843</c:v>
                </c:pt>
                <c:pt idx="15345">
                  <c:v>6.6902799999999996</c:v>
                </c:pt>
                <c:pt idx="15346">
                  <c:v>6.1720199999999998</c:v>
                </c:pt>
                <c:pt idx="15347">
                  <c:v>1.7685</c:v>
                </c:pt>
                <c:pt idx="15348">
                  <c:v>7.8731400000000002</c:v>
                </c:pt>
                <c:pt idx="15349">
                  <c:v>5.7063100000000002</c:v>
                </c:pt>
                <c:pt idx="15350">
                  <c:v>5.4652700000000003</c:v>
                </c:pt>
                <c:pt idx="15351">
                  <c:v>6.7881900000000002</c:v>
                </c:pt>
                <c:pt idx="15352">
                  <c:v>5.7713099999999997</c:v>
                </c:pt>
                <c:pt idx="15353">
                  <c:v>3.0565099999999998</c:v>
                </c:pt>
                <c:pt idx="15354">
                  <c:v>2.2051699999999999</c:v>
                </c:pt>
                <c:pt idx="15355">
                  <c:v>2.9079999999999999</c:v>
                </c:pt>
                <c:pt idx="15356">
                  <c:v>3.3985099999999999</c:v>
                </c:pt>
                <c:pt idx="15357">
                  <c:v>5.1873300000000002</c:v>
                </c:pt>
                <c:pt idx="15358">
                  <c:v>4.1370699999999996</c:v>
                </c:pt>
                <c:pt idx="15359">
                  <c:v>7.3391099999999998</c:v>
                </c:pt>
                <c:pt idx="15360">
                  <c:v>5.2928199999999999</c:v>
                </c:pt>
                <c:pt idx="15361">
                  <c:v>4.7457799999999999</c:v>
                </c:pt>
                <c:pt idx="15362">
                  <c:v>4.5976499999999998</c:v>
                </c:pt>
                <c:pt idx="15363">
                  <c:v>4.7215100000000003</c:v>
                </c:pt>
                <c:pt idx="15364">
                  <c:v>7.1163299999999996</c:v>
                </c:pt>
                <c:pt idx="15365">
                  <c:v>4.8071200000000003</c:v>
                </c:pt>
                <c:pt idx="15366">
                  <c:v>4.7736599999999996</c:v>
                </c:pt>
                <c:pt idx="15367">
                  <c:v>3.08927</c:v>
                </c:pt>
                <c:pt idx="15368">
                  <c:v>5.8600300000000001</c:v>
                </c:pt>
                <c:pt idx="15369">
                  <c:v>3.4439700000000002</c:v>
                </c:pt>
                <c:pt idx="15370">
                  <c:v>4.9547800000000004</c:v>
                </c:pt>
                <c:pt idx="15371">
                  <c:v>5.2923499999999999</c:v>
                </c:pt>
                <c:pt idx="15372">
                  <c:v>8.6710399999999996</c:v>
                </c:pt>
                <c:pt idx="15373">
                  <c:v>2.2321499999999999</c:v>
                </c:pt>
                <c:pt idx="15374">
                  <c:v>4.6020099999999999</c:v>
                </c:pt>
                <c:pt idx="15375">
                  <c:v>4.9944699999999997</c:v>
                </c:pt>
                <c:pt idx="15376">
                  <c:v>3.4635400000000001</c:v>
                </c:pt>
                <c:pt idx="15377">
                  <c:v>5.3102999999999998</c:v>
                </c:pt>
                <c:pt idx="15378">
                  <c:v>3.10792</c:v>
                </c:pt>
                <c:pt idx="15379">
                  <c:v>5.8354999999999997</c:v>
                </c:pt>
                <c:pt idx="15380">
                  <c:v>5.9541899999999996</c:v>
                </c:pt>
                <c:pt idx="15381">
                  <c:v>5.1303799999999997</c:v>
                </c:pt>
                <c:pt idx="15382">
                  <c:v>5.71448</c:v>
                </c:pt>
                <c:pt idx="15383">
                  <c:v>8.1653099999999998</c:v>
                </c:pt>
                <c:pt idx="15384">
                  <c:v>5.7292899999999998</c:v>
                </c:pt>
                <c:pt idx="15385">
                  <c:v>7.1001799999999999</c:v>
                </c:pt>
                <c:pt idx="15386">
                  <c:v>9.2980999999999998</c:v>
                </c:pt>
                <c:pt idx="15387">
                  <c:v>6.3872</c:v>
                </c:pt>
                <c:pt idx="15388">
                  <c:v>5.3100699999999996</c:v>
                </c:pt>
                <c:pt idx="15389">
                  <c:v>5.2510700000000003</c:v>
                </c:pt>
                <c:pt idx="15390">
                  <c:v>5.2393900000000002</c:v>
                </c:pt>
                <c:pt idx="15391">
                  <c:v>4.5374299999999996</c:v>
                </c:pt>
                <c:pt idx="15392">
                  <c:v>6.3119399999999999</c:v>
                </c:pt>
                <c:pt idx="15393">
                  <c:v>6.3153800000000002</c:v>
                </c:pt>
                <c:pt idx="15394">
                  <c:v>6.89025</c:v>
                </c:pt>
                <c:pt idx="15395">
                  <c:v>3.4076499999999998</c:v>
                </c:pt>
                <c:pt idx="15396">
                  <c:v>8.9916199999999993</c:v>
                </c:pt>
                <c:pt idx="15397">
                  <c:v>6.1373199999999999</c:v>
                </c:pt>
                <c:pt idx="15398">
                  <c:v>6.3285</c:v>
                </c:pt>
                <c:pt idx="15399">
                  <c:v>7.0218400000000001</c:v>
                </c:pt>
                <c:pt idx="15400">
                  <c:v>5.4982800000000003</c:v>
                </c:pt>
                <c:pt idx="15401">
                  <c:v>7.4484700000000004</c:v>
                </c:pt>
                <c:pt idx="15402">
                  <c:v>7.8376900000000003</c:v>
                </c:pt>
                <c:pt idx="15403">
                  <c:v>7.0456799999999999</c:v>
                </c:pt>
                <c:pt idx="15404">
                  <c:v>5.0984699999999998</c:v>
                </c:pt>
                <c:pt idx="15405">
                  <c:v>4.3633899999999999</c:v>
                </c:pt>
                <c:pt idx="15406">
                  <c:v>5.9928400000000002</c:v>
                </c:pt>
                <c:pt idx="15407">
                  <c:v>5.9503199999999996</c:v>
                </c:pt>
                <c:pt idx="15408">
                  <c:v>2.3152400000000002</c:v>
                </c:pt>
                <c:pt idx="15409">
                  <c:v>4.2923799999999996</c:v>
                </c:pt>
                <c:pt idx="15410">
                  <c:v>5.21007</c:v>
                </c:pt>
                <c:pt idx="15411">
                  <c:v>4.5207699999999997</c:v>
                </c:pt>
                <c:pt idx="15412">
                  <c:v>6.6941600000000001</c:v>
                </c:pt>
                <c:pt idx="15413">
                  <c:v>7.0768899999999997</c:v>
                </c:pt>
                <c:pt idx="15414">
                  <c:v>6.9338699999999998</c:v>
                </c:pt>
                <c:pt idx="15415">
                  <c:v>4.30905</c:v>
                </c:pt>
                <c:pt idx="15416">
                  <c:v>5.0192300000000003</c:v>
                </c:pt>
                <c:pt idx="15417">
                  <c:v>3.75034</c:v>
                </c:pt>
                <c:pt idx="15418">
                  <c:v>5.60161</c:v>
                </c:pt>
                <c:pt idx="15419">
                  <c:v>6.62303</c:v>
                </c:pt>
                <c:pt idx="15420">
                  <c:v>6.9936499999999997</c:v>
                </c:pt>
                <c:pt idx="15421">
                  <c:v>5.1305500000000004</c:v>
                </c:pt>
                <c:pt idx="15422">
                  <c:v>6.2171700000000003</c:v>
                </c:pt>
                <c:pt idx="15423">
                  <c:v>4.8810399999999996</c:v>
                </c:pt>
                <c:pt idx="15424">
                  <c:v>7.2274200000000004</c:v>
                </c:pt>
                <c:pt idx="15425">
                  <c:v>4.8512199999999996</c:v>
                </c:pt>
                <c:pt idx="15426">
                  <c:v>3.60066</c:v>
                </c:pt>
                <c:pt idx="15427">
                  <c:v>5.1943900000000003</c:v>
                </c:pt>
                <c:pt idx="15428">
                  <c:v>4.54962</c:v>
                </c:pt>
                <c:pt idx="15429">
                  <c:v>5.81229</c:v>
                </c:pt>
                <c:pt idx="15430">
                  <c:v>6.3603199999999998</c:v>
                </c:pt>
                <c:pt idx="15431">
                  <c:v>4.5345899999999997</c:v>
                </c:pt>
                <c:pt idx="15432">
                  <c:v>6.13314</c:v>
                </c:pt>
                <c:pt idx="15433">
                  <c:v>7.0400600000000004</c:v>
                </c:pt>
                <c:pt idx="15434">
                  <c:v>4.9156500000000003</c:v>
                </c:pt>
                <c:pt idx="15435">
                  <c:v>4.2440899999999999</c:v>
                </c:pt>
                <c:pt idx="15436">
                  <c:v>5.2522399999999996</c:v>
                </c:pt>
                <c:pt idx="15437">
                  <c:v>5.8146899999999997</c:v>
                </c:pt>
                <c:pt idx="15438">
                  <c:v>5.6599599999999999</c:v>
                </c:pt>
                <c:pt idx="15439">
                  <c:v>4.3641899999999998</c:v>
                </c:pt>
                <c:pt idx="15440">
                  <c:v>5.5970899999999997</c:v>
                </c:pt>
                <c:pt idx="15441">
                  <c:v>2.0465300000000002</c:v>
                </c:pt>
                <c:pt idx="15442">
                  <c:v>3.2806299999999999</c:v>
                </c:pt>
                <c:pt idx="15443">
                  <c:v>5.09124</c:v>
                </c:pt>
                <c:pt idx="15444">
                  <c:v>1.96438</c:v>
                </c:pt>
                <c:pt idx="15445">
                  <c:v>5.7049399999999997</c:v>
                </c:pt>
                <c:pt idx="15446">
                  <c:v>8.1137200000000007</c:v>
                </c:pt>
                <c:pt idx="15447">
                  <c:v>2.0818300000000001</c:v>
                </c:pt>
                <c:pt idx="15448">
                  <c:v>2.0166499999999998</c:v>
                </c:pt>
                <c:pt idx="15449">
                  <c:v>4.5567000000000002</c:v>
                </c:pt>
                <c:pt idx="15450">
                  <c:v>6.9698900000000004</c:v>
                </c:pt>
                <c:pt idx="15451">
                  <c:v>3.2875800000000002</c:v>
                </c:pt>
                <c:pt idx="15452">
                  <c:v>5.5789499999999999</c:v>
                </c:pt>
                <c:pt idx="15453">
                  <c:v>6.7691800000000004</c:v>
                </c:pt>
                <c:pt idx="15454">
                  <c:v>4.9775999999999998</c:v>
                </c:pt>
                <c:pt idx="15455">
                  <c:v>3.8210899999999999</c:v>
                </c:pt>
                <c:pt idx="15456">
                  <c:v>5.9871600000000003</c:v>
                </c:pt>
                <c:pt idx="15457">
                  <c:v>3.8876900000000001</c:v>
                </c:pt>
                <c:pt idx="15458">
                  <c:v>7.1526699999999996</c:v>
                </c:pt>
                <c:pt idx="15459">
                  <c:v>3.6396999999999999</c:v>
                </c:pt>
                <c:pt idx="15460">
                  <c:v>5.4369100000000001</c:v>
                </c:pt>
                <c:pt idx="15461">
                  <c:v>7.4598000000000004</c:v>
                </c:pt>
                <c:pt idx="15462">
                  <c:v>6.0017199999999997</c:v>
                </c:pt>
                <c:pt idx="15463">
                  <c:v>7.1318099999999998</c:v>
                </c:pt>
                <c:pt idx="15464">
                  <c:v>3.73387</c:v>
                </c:pt>
                <c:pt idx="15465">
                  <c:v>3.57897</c:v>
                </c:pt>
                <c:pt idx="15466">
                  <c:v>4.9366300000000001</c:v>
                </c:pt>
                <c:pt idx="15467">
                  <c:v>7.1471999999999998</c:v>
                </c:pt>
                <c:pt idx="15468">
                  <c:v>3.7302900000000001</c:v>
                </c:pt>
                <c:pt idx="15469">
                  <c:v>4.5727099999999998</c:v>
                </c:pt>
                <c:pt idx="15470">
                  <c:v>3.8279700000000001</c:v>
                </c:pt>
                <c:pt idx="15471">
                  <c:v>7.5129700000000001</c:v>
                </c:pt>
                <c:pt idx="15472">
                  <c:v>5.1993999999999998</c:v>
                </c:pt>
                <c:pt idx="15473">
                  <c:v>5.3276700000000003</c:v>
                </c:pt>
                <c:pt idx="15474">
                  <c:v>5.4487399999999999</c:v>
                </c:pt>
                <c:pt idx="15475">
                  <c:v>8.7552800000000008</c:v>
                </c:pt>
                <c:pt idx="15476">
                  <c:v>7.72119</c:v>
                </c:pt>
                <c:pt idx="15477">
                  <c:v>6.9516400000000003</c:v>
                </c:pt>
                <c:pt idx="15478">
                  <c:v>2.5219900000000002</c:v>
                </c:pt>
                <c:pt idx="15479">
                  <c:v>6.8273299999999999</c:v>
                </c:pt>
                <c:pt idx="15480">
                  <c:v>5.4311400000000001</c:v>
                </c:pt>
                <c:pt idx="15481">
                  <c:v>12.22228</c:v>
                </c:pt>
                <c:pt idx="15482">
                  <c:v>5.3216999999999999</c:v>
                </c:pt>
                <c:pt idx="15483">
                  <c:v>6.9147699999999999</c:v>
                </c:pt>
                <c:pt idx="15484">
                  <c:v>3.3952200000000001</c:v>
                </c:pt>
                <c:pt idx="15485">
                  <c:v>5.5902599999999998</c:v>
                </c:pt>
                <c:pt idx="15486">
                  <c:v>5.20024</c:v>
                </c:pt>
                <c:pt idx="15487">
                  <c:v>7.5610600000000003</c:v>
                </c:pt>
                <c:pt idx="15488">
                  <c:v>5.2810199999999998</c:v>
                </c:pt>
                <c:pt idx="15489">
                  <c:v>4.7288899999999998</c:v>
                </c:pt>
                <c:pt idx="15490">
                  <c:v>4.7077499999999999</c:v>
                </c:pt>
                <c:pt idx="15491">
                  <c:v>8.3885699999999996</c:v>
                </c:pt>
                <c:pt idx="15492">
                  <c:v>10.645569999999999</c:v>
                </c:pt>
                <c:pt idx="15493">
                  <c:v>5.0714800000000002</c:v>
                </c:pt>
                <c:pt idx="15494">
                  <c:v>6.7969200000000001</c:v>
                </c:pt>
                <c:pt idx="15495">
                  <c:v>6.0458699999999999</c:v>
                </c:pt>
                <c:pt idx="15496">
                  <c:v>4.4562900000000001</c:v>
                </c:pt>
                <c:pt idx="15497">
                  <c:v>6.7376199999999997</c:v>
                </c:pt>
                <c:pt idx="15498">
                  <c:v>6.3131199999999996</c:v>
                </c:pt>
                <c:pt idx="15499">
                  <c:v>6.6340399999999997</c:v>
                </c:pt>
                <c:pt idx="15500">
                  <c:v>5.9070099999999996</c:v>
                </c:pt>
                <c:pt idx="15501">
                  <c:v>5.4455600000000004</c:v>
                </c:pt>
                <c:pt idx="15502">
                  <c:v>5.0854100000000004</c:v>
                </c:pt>
                <c:pt idx="15503">
                  <c:v>7.3988899999999997</c:v>
                </c:pt>
                <c:pt idx="15504">
                  <c:v>3.89168</c:v>
                </c:pt>
                <c:pt idx="15505">
                  <c:v>3.8708399999999998</c:v>
                </c:pt>
                <c:pt idx="15506">
                  <c:v>4.6294300000000002</c:v>
                </c:pt>
                <c:pt idx="15507">
                  <c:v>6.9053399999999998</c:v>
                </c:pt>
                <c:pt idx="15508">
                  <c:v>5.4078200000000001</c:v>
                </c:pt>
                <c:pt idx="15509">
                  <c:v>2.7972800000000002</c:v>
                </c:pt>
                <c:pt idx="15510">
                  <c:v>2.8534299999999999</c:v>
                </c:pt>
                <c:pt idx="15511">
                  <c:v>7.4559100000000003</c:v>
                </c:pt>
                <c:pt idx="15512">
                  <c:v>4.98447</c:v>
                </c:pt>
                <c:pt idx="15513">
                  <c:v>4.1682100000000002</c:v>
                </c:pt>
                <c:pt idx="15514">
                  <c:v>9.3884000000000007</c:v>
                </c:pt>
                <c:pt idx="15515">
                  <c:v>7.25528</c:v>
                </c:pt>
                <c:pt idx="15516">
                  <c:v>6.81846</c:v>
                </c:pt>
                <c:pt idx="15517">
                  <c:v>6.7803199999999997</c:v>
                </c:pt>
                <c:pt idx="15518">
                  <c:v>5.29094</c:v>
                </c:pt>
                <c:pt idx="15519">
                  <c:v>4.2023400000000004</c:v>
                </c:pt>
                <c:pt idx="15520">
                  <c:v>5.5897500000000004</c:v>
                </c:pt>
                <c:pt idx="15521">
                  <c:v>4.6249500000000001</c:v>
                </c:pt>
                <c:pt idx="15522">
                  <c:v>11.01698</c:v>
                </c:pt>
                <c:pt idx="15523">
                  <c:v>4.5572600000000003</c:v>
                </c:pt>
                <c:pt idx="15524">
                  <c:v>4.9325299999999999</c:v>
                </c:pt>
                <c:pt idx="15525">
                  <c:v>5.6638700000000002</c:v>
                </c:pt>
                <c:pt idx="15526">
                  <c:v>7.8847199999999997</c:v>
                </c:pt>
                <c:pt idx="15527">
                  <c:v>3.4940099999999998</c:v>
                </c:pt>
                <c:pt idx="15528">
                  <c:v>5.7819399999999996</c:v>
                </c:pt>
                <c:pt idx="15529">
                  <c:v>5.2588699999999999</c:v>
                </c:pt>
                <c:pt idx="15530">
                  <c:v>3.2602899999999999</c:v>
                </c:pt>
                <c:pt idx="15531">
                  <c:v>6.8238899999999996</c:v>
                </c:pt>
                <c:pt idx="15532">
                  <c:v>4.5261199999999997</c:v>
                </c:pt>
                <c:pt idx="15533">
                  <c:v>6.7528300000000003</c:v>
                </c:pt>
                <c:pt idx="15534">
                  <c:v>7.7009699999999999</c:v>
                </c:pt>
                <c:pt idx="15535">
                  <c:v>6.6941499999999996</c:v>
                </c:pt>
                <c:pt idx="15536">
                  <c:v>6.2480900000000004</c:v>
                </c:pt>
                <c:pt idx="15537">
                  <c:v>4.5025700000000004</c:v>
                </c:pt>
                <c:pt idx="15538">
                  <c:v>7.29392</c:v>
                </c:pt>
                <c:pt idx="15539">
                  <c:v>4.8498799999999997</c:v>
                </c:pt>
                <c:pt idx="15540">
                  <c:v>8.5864499999999992</c:v>
                </c:pt>
                <c:pt idx="15541">
                  <c:v>6.3740500000000004</c:v>
                </c:pt>
                <c:pt idx="15542">
                  <c:v>6.8371500000000003</c:v>
                </c:pt>
                <c:pt idx="15543">
                  <c:v>6.1061800000000002</c:v>
                </c:pt>
                <c:pt idx="15544">
                  <c:v>3.8742000000000001</c:v>
                </c:pt>
                <c:pt idx="15545">
                  <c:v>2.8767299999999998</c:v>
                </c:pt>
                <c:pt idx="15546">
                  <c:v>7.4203900000000003</c:v>
                </c:pt>
                <c:pt idx="15547">
                  <c:v>5.4235600000000002</c:v>
                </c:pt>
                <c:pt idx="15548">
                  <c:v>2.60121</c:v>
                </c:pt>
                <c:pt idx="15549">
                  <c:v>8.0193700000000003</c:v>
                </c:pt>
                <c:pt idx="15550">
                  <c:v>3.3727800000000001</c:v>
                </c:pt>
                <c:pt idx="15551">
                  <c:v>7.4352099999999997</c:v>
                </c:pt>
                <c:pt idx="15552">
                  <c:v>4.3812699999999998</c:v>
                </c:pt>
                <c:pt idx="15553">
                  <c:v>3.9906899999999998</c:v>
                </c:pt>
                <c:pt idx="15554">
                  <c:v>3.0913400000000002</c:v>
                </c:pt>
                <c:pt idx="15555">
                  <c:v>4.0908499999999997</c:v>
                </c:pt>
                <c:pt idx="15556">
                  <c:v>3.7492399999999999</c:v>
                </c:pt>
                <c:pt idx="15557">
                  <c:v>4.3723900000000002</c:v>
                </c:pt>
                <c:pt idx="15558">
                  <c:v>5.7848199999999999</c:v>
                </c:pt>
                <c:pt idx="15559">
                  <c:v>5.5422000000000002</c:v>
                </c:pt>
                <c:pt idx="15560">
                  <c:v>3.69794</c:v>
                </c:pt>
                <c:pt idx="15561">
                  <c:v>4.4625399999999997</c:v>
                </c:pt>
                <c:pt idx="15562">
                  <c:v>4.3962599999999998</c:v>
                </c:pt>
                <c:pt idx="15563">
                  <c:v>4.2549299999999999</c:v>
                </c:pt>
                <c:pt idx="15564">
                  <c:v>3.4432</c:v>
                </c:pt>
                <c:pt idx="15565">
                  <c:v>7.7604100000000003</c:v>
                </c:pt>
                <c:pt idx="15566">
                  <c:v>4.0148599999999997</c:v>
                </c:pt>
                <c:pt idx="15567">
                  <c:v>2.5622699999999998</c:v>
                </c:pt>
                <c:pt idx="15568">
                  <c:v>5.7165699999999999</c:v>
                </c:pt>
                <c:pt idx="15569">
                  <c:v>4.8492199999999999</c:v>
                </c:pt>
                <c:pt idx="15570">
                  <c:v>8.3243100000000005</c:v>
                </c:pt>
                <c:pt idx="15571">
                  <c:v>2.48637</c:v>
                </c:pt>
                <c:pt idx="15572">
                  <c:v>5.2325900000000001</c:v>
                </c:pt>
                <c:pt idx="15573">
                  <c:v>5.7463100000000003</c:v>
                </c:pt>
                <c:pt idx="15574">
                  <c:v>9.3075700000000001</c:v>
                </c:pt>
                <c:pt idx="15575">
                  <c:v>5.6493599999999997</c:v>
                </c:pt>
                <c:pt idx="15576">
                  <c:v>4.2816599999999996</c:v>
                </c:pt>
                <c:pt idx="15577">
                  <c:v>3.4884200000000001</c:v>
                </c:pt>
                <c:pt idx="15578">
                  <c:v>3.1762600000000001</c:v>
                </c:pt>
                <c:pt idx="15579">
                  <c:v>4.6734799999999996</c:v>
                </c:pt>
                <c:pt idx="15580">
                  <c:v>7.1026899999999999</c:v>
                </c:pt>
                <c:pt idx="15581">
                  <c:v>3.7848899999999999</c:v>
                </c:pt>
                <c:pt idx="15582">
                  <c:v>5.2129899999999996</c:v>
                </c:pt>
                <c:pt idx="15583">
                  <c:v>3.6837599999999999</c:v>
                </c:pt>
                <c:pt idx="15584">
                  <c:v>6.4462900000000003</c:v>
                </c:pt>
                <c:pt idx="15585">
                  <c:v>4.5695100000000002</c:v>
                </c:pt>
                <c:pt idx="15586">
                  <c:v>6.4422600000000001</c:v>
                </c:pt>
                <c:pt idx="15587">
                  <c:v>5.8955200000000003</c:v>
                </c:pt>
                <c:pt idx="15588">
                  <c:v>4.06576</c:v>
                </c:pt>
                <c:pt idx="15589">
                  <c:v>7.1946099999999999</c:v>
                </c:pt>
                <c:pt idx="15590">
                  <c:v>5.5792099999999998</c:v>
                </c:pt>
                <c:pt idx="15591">
                  <c:v>5.6889399999999997</c:v>
                </c:pt>
                <c:pt idx="15592">
                  <c:v>8.2045100000000009</c:v>
                </c:pt>
                <c:pt idx="15593">
                  <c:v>5.5496699999999999</c:v>
                </c:pt>
                <c:pt idx="15594">
                  <c:v>6.9533199999999997</c:v>
                </c:pt>
                <c:pt idx="15595">
                  <c:v>5.07212</c:v>
                </c:pt>
                <c:pt idx="15596">
                  <c:v>5.3654700000000002</c:v>
                </c:pt>
                <c:pt idx="15597">
                  <c:v>5.1873300000000002</c:v>
                </c:pt>
                <c:pt idx="15598">
                  <c:v>5.7168799999999997</c:v>
                </c:pt>
                <c:pt idx="15599">
                  <c:v>3.9335200000000001</c:v>
                </c:pt>
                <c:pt idx="15600">
                  <c:v>1.8151900000000001</c:v>
                </c:pt>
                <c:pt idx="15601">
                  <c:v>5.9035200000000003</c:v>
                </c:pt>
                <c:pt idx="15602">
                  <c:v>7.39567</c:v>
                </c:pt>
                <c:pt idx="15603">
                  <c:v>8.2512100000000004</c:v>
                </c:pt>
                <c:pt idx="15604">
                  <c:v>7.1859799999999998</c:v>
                </c:pt>
                <c:pt idx="15605">
                  <c:v>2.92313</c:v>
                </c:pt>
                <c:pt idx="15606">
                  <c:v>2.2223299999999999</c:v>
                </c:pt>
                <c:pt idx="15607">
                  <c:v>2.0309200000000001</c:v>
                </c:pt>
                <c:pt idx="15608">
                  <c:v>2.9679700000000002</c:v>
                </c:pt>
                <c:pt idx="15609">
                  <c:v>5.7196899999999999</c:v>
                </c:pt>
                <c:pt idx="15610">
                  <c:v>7.0668600000000001</c:v>
                </c:pt>
                <c:pt idx="15611">
                  <c:v>4.6391</c:v>
                </c:pt>
                <c:pt idx="15612">
                  <c:v>4.2923799999999996</c:v>
                </c:pt>
                <c:pt idx="15613">
                  <c:v>3.5345200000000001</c:v>
                </c:pt>
                <c:pt idx="15614">
                  <c:v>5.5867800000000001</c:v>
                </c:pt>
                <c:pt idx="15615">
                  <c:v>5.10771</c:v>
                </c:pt>
                <c:pt idx="15616">
                  <c:v>4.0723900000000004</c:v>
                </c:pt>
                <c:pt idx="15617">
                  <c:v>6.6687000000000003</c:v>
                </c:pt>
                <c:pt idx="15618">
                  <c:v>6.3422900000000002</c:v>
                </c:pt>
                <c:pt idx="15619">
                  <c:v>5.5227199999999996</c:v>
                </c:pt>
                <c:pt idx="15620">
                  <c:v>3.3409900000000001</c:v>
                </c:pt>
                <c:pt idx="15621">
                  <c:v>5.9918800000000001</c:v>
                </c:pt>
                <c:pt idx="15622">
                  <c:v>6.56752</c:v>
                </c:pt>
                <c:pt idx="15623">
                  <c:v>4.8808199999999999</c:v>
                </c:pt>
                <c:pt idx="15624">
                  <c:v>2.6736800000000001</c:v>
                </c:pt>
                <c:pt idx="15625">
                  <c:v>5.4025800000000004</c:v>
                </c:pt>
                <c:pt idx="15626">
                  <c:v>6.5057299999999998</c:v>
                </c:pt>
                <c:pt idx="15627">
                  <c:v>6.78911</c:v>
                </c:pt>
                <c:pt idx="15628">
                  <c:v>8.19374</c:v>
                </c:pt>
                <c:pt idx="15629">
                  <c:v>6.6420399999999997</c:v>
                </c:pt>
                <c:pt idx="15630">
                  <c:v>5.4552199999999997</c:v>
                </c:pt>
                <c:pt idx="15631">
                  <c:v>2.4741900000000001</c:v>
                </c:pt>
                <c:pt idx="15632">
                  <c:v>8.7102000000000004</c:v>
                </c:pt>
                <c:pt idx="15633">
                  <c:v>6.9647699999999997</c:v>
                </c:pt>
                <c:pt idx="15634">
                  <c:v>6.7517899999999997</c:v>
                </c:pt>
                <c:pt idx="15635">
                  <c:v>2.6670199999999999</c:v>
                </c:pt>
                <c:pt idx="15636">
                  <c:v>2.7926199999999999</c:v>
                </c:pt>
                <c:pt idx="15637">
                  <c:v>4.29298</c:v>
                </c:pt>
                <c:pt idx="15638">
                  <c:v>7.6176399999999997</c:v>
                </c:pt>
                <c:pt idx="15639">
                  <c:v>5.71814</c:v>
                </c:pt>
                <c:pt idx="15640">
                  <c:v>3.0817000000000001</c:v>
                </c:pt>
                <c:pt idx="15641">
                  <c:v>6.6522500000000004</c:v>
                </c:pt>
                <c:pt idx="15642">
                  <c:v>3.9127000000000001</c:v>
                </c:pt>
                <c:pt idx="15643">
                  <c:v>7.0887599999999997</c:v>
                </c:pt>
                <c:pt idx="15644">
                  <c:v>3.4472299999999998</c:v>
                </c:pt>
                <c:pt idx="15645">
                  <c:v>5.3622300000000003</c:v>
                </c:pt>
                <c:pt idx="15646">
                  <c:v>5.5394399999999999</c:v>
                </c:pt>
                <c:pt idx="15647">
                  <c:v>5.1240300000000003</c:v>
                </c:pt>
                <c:pt idx="15648">
                  <c:v>5.40761</c:v>
                </c:pt>
                <c:pt idx="15649">
                  <c:v>2.4225599999999998</c:v>
                </c:pt>
                <c:pt idx="15650">
                  <c:v>8.9558800000000005</c:v>
                </c:pt>
                <c:pt idx="15651">
                  <c:v>3.7098</c:v>
                </c:pt>
                <c:pt idx="15652">
                  <c:v>5.2183799999999998</c:v>
                </c:pt>
                <c:pt idx="15653">
                  <c:v>4.96875</c:v>
                </c:pt>
                <c:pt idx="15654">
                  <c:v>5.48142</c:v>
                </c:pt>
                <c:pt idx="15655">
                  <c:v>4.6241500000000002</c:v>
                </c:pt>
                <c:pt idx="15656">
                  <c:v>3.2863500000000001</c:v>
                </c:pt>
                <c:pt idx="15657">
                  <c:v>5.0107200000000001</c:v>
                </c:pt>
                <c:pt idx="15658">
                  <c:v>9.1130899999999997</c:v>
                </c:pt>
                <c:pt idx="15659">
                  <c:v>4.8586999999999998</c:v>
                </c:pt>
                <c:pt idx="15660">
                  <c:v>5.3059099999999999</c:v>
                </c:pt>
                <c:pt idx="15661">
                  <c:v>4.8352399999999998</c:v>
                </c:pt>
                <c:pt idx="15662">
                  <c:v>7.3163299999999998</c:v>
                </c:pt>
                <c:pt idx="15663">
                  <c:v>6.6485000000000003</c:v>
                </c:pt>
                <c:pt idx="15664">
                  <c:v>4.8501300000000001</c:v>
                </c:pt>
                <c:pt idx="15665">
                  <c:v>6.4045399999999999</c:v>
                </c:pt>
                <c:pt idx="15666">
                  <c:v>3.9954800000000001</c:v>
                </c:pt>
                <c:pt idx="15667">
                  <c:v>6.6493700000000002</c:v>
                </c:pt>
                <c:pt idx="15668">
                  <c:v>9.5016300000000005</c:v>
                </c:pt>
                <c:pt idx="15669">
                  <c:v>2.5350299999999999</c:v>
                </c:pt>
                <c:pt idx="15670">
                  <c:v>3.2608100000000002</c:v>
                </c:pt>
                <c:pt idx="15671">
                  <c:v>3.6500900000000001</c:v>
                </c:pt>
                <c:pt idx="15672">
                  <c:v>3.3801000000000001</c:v>
                </c:pt>
                <c:pt idx="15673">
                  <c:v>3.53186</c:v>
                </c:pt>
                <c:pt idx="15674">
                  <c:v>3.7071700000000001</c:v>
                </c:pt>
                <c:pt idx="15675">
                  <c:v>3.5167199999999998</c:v>
                </c:pt>
                <c:pt idx="15676">
                  <c:v>3.7587600000000001</c:v>
                </c:pt>
                <c:pt idx="15677">
                  <c:v>5.04453</c:v>
                </c:pt>
                <c:pt idx="15678">
                  <c:v>3.1347900000000002</c:v>
                </c:pt>
                <c:pt idx="15679">
                  <c:v>3.9653700000000001</c:v>
                </c:pt>
                <c:pt idx="15680">
                  <c:v>3.4011399999999998</c:v>
                </c:pt>
                <c:pt idx="15681">
                  <c:v>4.2589499999999996</c:v>
                </c:pt>
                <c:pt idx="15682">
                  <c:v>4.0417899999999998</c:v>
                </c:pt>
                <c:pt idx="15683">
                  <c:v>2.7793800000000002</c:v>
                </c:pt>
                <c:pt idx="15684">
                  <c:v>4.6968100000000002</c:v>
                </c:pt>
                <c:pt idx="15685">
                  <c:v>4.6230900000000004</c:v>
                </c:pt>
                <c:pt idx="15686">
                  <c:v>6.08223</c:v>
                </c:pt>
                <c:pt idx="15687">
                  <c:v>3.3195299999999999</c:v>
                </c:pt>
                <c:pt idx="15688">
                  <c:v>5.3693499999999998</c:v>
                </c:pt>
                <c:pt idx="15689">
                  <c:v>4.96319</c:v>
                </c:pt>
                <c:pt idx="15690">
                  <c:v>4.2659200000000004</c:v>
                </c:pt>
                <c:pt idx="15691">
                  <c:v>3.3292799999999998</c:v>
                </c:pt>
                <c:pt idx="15692">
                  <c:v>7.1003999999999996</c:v>
                </c:pt>
                <c:pt idx="15693">
                  <c:v>6.4956399999999999</c:v>
                </c:pt>
                <c:pt idx="15694">
                  <c:v>3.6896200000000001</c:v>
                </c:pt>
                <c:pt idx="15695">
                  <c:v>6.7149299999999998</c:v>
                </c:pt>
                <c:pt idx="15696">
                  <c:v>5.1834300000000004</c:v>
                </c:pt>
                <c:pt idx="15697">
                  <c:v>7.26227</c:v>
                </c:pt>
                <c:pt idx="15698">
                  <c:v>7.0958300000000003</c:v>
                </c:pt>
                <c:pt idx="15699">
                  <c:v>10.3443</c:v>
                </c:pt>
                <c:pt idx="15700">
                  <c:v>2.7415500000000002</c:v>
                </c:pt>
                <c:pt idx="15701">
                  <c:v>5.3770300000000004</c:v>
                </c:pt>
                <c:pt idx="15702">
                  <c:v>7.2090899999999998</c:v>
                </c:pt>
                <c:pt idx="15703">
                  <c:v>6.0679100000000004</c:v>
                </c:pt>
                <c:pt idx="15704">
                  <c:v>5.5137900000000002</c:v>
                </c:pt>
                <c:pt idx="15705">
                  <c:v>7.2154400000000001</c:v>
                </c:pt>
                <c:pt idx="15706">
                  <c:v>5.92293</c:v>
                </c:pt>
                <c:pt idx="15707">
                  <c:v>5.7956700000000003</c:v>
                </c:pt>
                <c:pt idx="15708">
                  <c:v>6.0318199999999997</c:v>
                </c:pt>
                <c:pt idx="15709">
                  <c:v>5.2928199999999999</c:v>
                </c:pt>
                <c:pt idx="15710">
                  <c:v>5.4898499999999997</c:v>
                </c:pt>
                <c:pt idx="15711">
                  <c:v>3.4336099999999998</c:v>
                </c:pt>
                <c:pt idx="15712">
                  <c:v>5.5174599999999998</c:v>
                </c:pt>
                <c:pt idx="15713">
                  <c:v>4.88063</c:v>
                </c:pt>
                <c:pt idx="15714">
                  <c:v>7.0640000000000001</c:v>
                </c:pt>
                <c:pt idx="15715">
                  <c:v>3.7170399999999999</c:v>
                </c:pt>
                <c:pt idx="15716">
                  <c:v>5.2363999999999997</c:v>
                </c:pt>
                <c:pt idx="15717">
                  <c:v>5.13903</c:v>
                </c:pt>
                <c:pt idx="15718">
                  <c:v>6.3525200000000002</c:v>
                </c:pt>
                <c:pt idx="15719">
                  <c:v>11.3802</c:v>
                </c:pt>
                <c:pt idx="15720">
                  <c:v>4.8342900000000002</c:v>
                </c:pt>
                <c:pt idx="15721">
                  <c:v>5.8567200000000001</c:v>
                </c:pt>
                <c:pt idx="15722">
                  <c:v>4.5184899999999999</c:v>
                </c:pt>
                <c:pt idx="15723">
                  <c:v>7.3882099999999999</c:v>
                </c:pt>
                <c:pt idx="15724">
                  <c:v>4.79793</c:v>
                </c:pt>
                <c:pt idx="15725">
                  <c:v>7.9890800000000004</c:v>
                </c:pt>
                <c:pt idx="15726">
                  <c:v>6.9077200000000003</c:v>
                </c:pt>
                <c:pt idx="15727">
                  <c:v>7.52</c:v>
                </c:pt>
                <c:pt idx="15728">
                  <c:v>5.5861200000000002</c:v>
                </c:pt>
                <c:pt idx="15729">
                  <c:v>2.7359</c:v>
                </c:pt>
                <c:pt idx="15730">
                  <c:v>4.3405500000000004</c:v>
                </c:pt>
                <c:pt idx="15731">
                  <c:v>4.50725</c:v>
                </c:pt>
                <c:pt idx="15732">
                  <c:v>3.7639399999999998</c:v>
                </c:pt>
                <c:pt idx="15733">
                  <c:v>2.4228100000000001</c:v>
                </c:pt>
                <c:pt idx="15734">
                  <c:v>4.9621599999999999</c:v>
                </c:pt>
                <c:pt idx="15735">
                  <c:v>3.49993</c:v>
                </c:pt>
                <c:pt idx="15736">
                  <c:v>4.0274099999999997</c:v>
                </c:pt>
                <c:pt idx="15737">
                  <c:v>6.7063699999999997</c:v>
                </c:pt>
                <c:pt idx="15738">
                  <c:v>4.9314200000000001</c:v>
                </c:pt>
                <c:pt idx="15739">
                  <c:v>6.2955699999999997</c:v>
                </c:pt>
                <c:pt idx="15740">
                  <c:v>6.3287300000000002</c:v>
                </c:pt>
                <c:pt idx="15741">
                  <c:v>6.5333899999999998</c:v>
                </c:pt>
                <c:pt idx="15742">
                  <c:v>5.6732399999999998</c:v>
                </c:pt>
                <c:pt idx="15743">
                  <c:v>5.7050000000000001</c:v>
                </c:pt>
                <c:pt idx="15744">
                  <c:v>6.2940399999999999</c:v>
                </c:pt>
                <c:pt idx="15745">
                  <c:v>6.7752100000000004</c:v>
                </c:pt>
                <c:pt idx="15746">
                  <c:v>5.7088099999999997</c:v>
                </c:pt>
                <c:pt idx="15747">
                  <c:v>6.6404300000000003</c:v>
                </c:pt>
                <c:pt idx="15748">
                  <c:v>6.4272900000000002</c:v>
                </c:pt>
                <c:pt idx="15749">
                  <c:v>5.5353000000000003</c:v>
                </c:pt>
                <c:pt idx="15750">
                  <c:v>7.9028299999999998</c:v>
                </c:pt>
                <c:pt idx="15751">
                  <c:v>5.4645299999999999</c:v>
                </c:pt>
                <c:pt idx="15752">
                  <c:v>8.1192399999999996</c:v>
                </c:pt>
                <c:pt idx="15753">
                  <c:v>3.70838</c:v>
                </c:pt>
                <c:pt idx="15754">
                  <c:v>6.7261800000000003</c:v>
                </c:pt>
                <c:pt idx="15755">
                  <c:v>5.9774900000000004</c:v>
                </c:pt>
                <c:pt idx="15756">
                  <c:v>4.2970899999999999</c:v>
                </c:pt>
                <c:pt idx="15757">
                  <c:v>5.5334500000000002</c:v>
                </c:pt>
                <c:pt idx="15758">
                  <c:v>5.8485199999999997</c:v>
                </c:pt>
                <c:pt idx="15759">
                  <c:v>4.6552199999999999</c:v>
                </c:pt>
                <c:pt idx="15760">
                  <c:v>5.4859</c:v>
                </c:pt>
                <c:pt idx="15761">
                  <c:v>5.6160899999999998</c:v>
                </c:pt>
                <c:pt idx="15762">
                  <c:v>7.8904399999999999</c:v>
                </c:pt>
                <c:pt idx="15763">
                  <c:v>6.1758899999999999</c:v>
                </c:pt>
                <c:pt idx="15764">
                  <c:v>7.3844099999999999</c:v>
                </c:pt>
                <c:pt idx="15765">
                  <c:v>5.7814399999999999</c:v>
                </c:pt>
                <c:pt idx="15766">
                  <c:v>5.5349399999999997</c:v>
                </c:pt>
                <c:pt idx="15767">
                  <c:v>5.4780100000000003</c:v>
                </c:pt>
                <c:pt idx="15768">
                  <c:v>7.89262</c:v>
                </c:pt>
                <c:pt idx="15769">
                  <c:v>5.8834099999999996</c:v>
                </c:pt>
                <c:pt idx="15770">
                  <c:v>5.03268</c:v>
                </c:pt>
                <c:pt idx="15771">
                  <c:v>7.4296699999999998</c:v>
                </c:pt>
                <c:pt idx="15772">
                  <c:v>5.8654599999999997</c:v>
                </c:pt>
                <c:pt idx="15773">
                  <c:v>6.3232299999999997</c:v>
                </c:pt>
                <c:pt idx="15774">
                  <c:v>5.8052999999999999</c:v>
                </c:pt>
                <c:pt idx="15775">
                  <c:v>6.0266500000000001</c:v>
                </c:pt>
                <c:pt idx="15776">
                  <c:v>7.5817800000000002</c:v>
                </c:pt>
                <c:pt idx="15777">
                  <c:v>5.9064100000000002</c:v>
                </c:pt>
                <c:pt idx="15778">
                  <c:v>6.24566</c:v>
                </c:pt>
                <c:pt idx="15779">
                  <c:v>7.3548900000000001</c:v>
                </c:pt>
                <c:pt idx="15780">
                  <c:v>6.7818500000000004</c:v>
                </c:pt>
                <c:pt idx="15781">
                  <c:v>6.0344499999999996</c:v>
                </c:pt>
                <c:pt idx="15782">
                  <c:v>4.3609400000000003</c:v>
                </c:pt>
                <c:pt idx="15783">
                  <c:v>5.6998600000000001</c:v>
                </c:pt>
                <c:pt idx="15784">
                  <c:v>5.6981299999999999</c:v>
                </c:pt>
                <c:pt idx="15785">
                  <c:v>5.20932</c:v>
                </c:pt>
                <c:pt idx="15786">
                  <c:v>5.2269300000000003</c:v>
                </c:pt>
                <c:pt idx="15787">
                  <c:v>8.2401</c:v>
                </c:pt>
                <c:pt idx="15788">
                  <c:v>8.2767499999999998</c:v>
                </c:pt>
                <c:pt idx="15789">
                  <c:v>6.4053000000000004</c:v>
                </c:pt>
                <c:pt idx="15790">
                  <c:v>6.5059800000000001</c:v>
                </c:pt>
                <c:pt idx="15791">
                  <c:v>6.4222000000000001</c:v>
                </c:pt>
                <c:pt idx="15792">
                  <c:v>7.0715199999999996</c:v>
                </c:pt>
                <c:pt idx="15793">
                  <c:v>4.7565600000000003</c:v>
                </c:pt>
                <c:pt idx="15794">
                  <c:v>5.46007</c:v>
                </c:pt>
                <c:pt idx="15795">
                  <c:v>5.6194199999999999</c:v>
                </c:pt>
                <c:pt idx="15796">
                  <c:v>6.86524</c:v>
                </c:pt>
                <c:pt idx="15797">
                  <c:v>5.6086499999999999</c:v>
                </c:pt>
                <c:pt idx="15798">
                  <c:v>9.5107599999999994</c:v>
                </c:pt>
                <c:pt idx="15799">
                  <c:v>5.8199399999999999</c:v>
                </c:pt>
                <c:pt idx="15800">
                  <c:v>5.7734300000000003</c:v>
                </c:pt>
                <c:pt idx="15801">
                  <c:v>8.4245699999999992</c:v>
                </c:pt>
                <c:pt idx="15802">
                  <c:v>6.7100799999999996</c:v>
                </c:pt>
                <c:pt idx="15803">
                  <c:v>7.8372700000000002</c:v>
                </c:pt>
                <c:pt idx="15804">
                  <c:v>3.4336099999999998</c:v>
                </c:pt>
                <c:pt idx="15805">
                  <c:v>4.7756400000000001</c:v>
                </c:pt>
                <c:pt idx="15806">
                  <c:v>2.0741700000000001</c:v>
                </c:pt>
                <c:pt idx="15807">
                  <c:v>6.20296</c:v>
                </c:pt>
                <c:pt idx="15808">
                  <c:v>4.5257399999999999</c:v>
                </c:pt>
                <c:pt idx="15809">
                  <c:v>6.5410899999999996</c:v>
                </c:pt>
                <c:pt idx="15810">
                  <c:v>8.6725499999999993</c:v>
                </c:pt>
                <c:pt idx="15811">
                  <c:v>3.83406</c:v>
                </c:pt>
                <c:pt idx="15812">
                  <c:v>7.26037</c:v>
                </c:pt>
                <c:pt idx="15813">
                  <c:v>6.9980799999999999</c:v>
                </c:pt>
                <c:pt idx="15814">
                  <c:v>4.4703200000000001</c:v>
                </c:pt>
                <c:pt idx="15815">
                  <c:v>5.66812</c:v>
                </c:pt>
                <c:pt idx="15816">
                  <c:v>6.4103199999999996</c:v>
                </c:pt>
                <c:pt idx="15817">
                  <c:v>4.8732800000000003</c:v>
                </c:pt>
                <c:pt idx="15818">
                  <c:v>2.7616800000000001</c:v>
                </c:pt>
                <c:pt idx="15819">
                  <c:v>3.24966</c:v>
                </c:pt>
                <c:pt idx="15820">
                  <c:v>2.8838900000000001</c:v>
                </c:pt>
                <c:pt idx="15821">
                  <c:v>6.0995499999999998</c:v>
                </c:pt>
                <c:pt idx="15822">
                  <c:v>5.5526</c:v>
                </c:pt>
                <c:pt idx="15823">
                  <c:v>7.8498799999999997</c:v>
                </c:pt>
                <c:pt idx="15824">
                  <c:v>3.4432</c:v>
                </c:pt>
                <c:pt idx="15825">
                  <c:v>5.9448600000000003</c:v>
                </c:pt>
                <c:pt idx="15826">
                  <c:v>4.9063999999999997</c:v>
                </c:pt>
                <c:pt idx="15827">
                  <c:v>5.71448</c:v>
                </c:pt>
                <c:pt idx="15828">
                  <c:v>6.0702499999999997</c:v>
                </c:pt>
                <c:pt idx="15829">
                  <c:v>5.7650499999999996</c:v>
                </c:pt>
                <c:pt idx="15830">
                  <c:v>2.6295999999999999</c:v>
                </c:pt>
                <c:pt idx="15831">
                  <c:v>5.3972699999999998</c:v>
                </c:pt>
                <c:pt idx="15832">
                  <c:v>5.1509299999999998</c:v>
                </c:pt>
                <c:pt idx="15833">
                  <c:v>4.8021900000000004</c:v>
                </c:pt>
                <c:pt idx="15834">
                  <c:v>6.7145799999999998</c:v>
                </c:pt>
                <c:pt idx="15835">
                  <c:v>7.67204</c:v>
                </c:pt>
                <c:pt idx="15836">
                  <c:v>9.4101700000000008</c:v>
                </c:pt>
                <c:pt idx="15837">
                  <c:v>6.4174899999999999</c:v>
                </c:pt>
                <c:pt idx="15838">
                  <c:v>7.3466500000000003</c:v>
                </c:pt>
                <c:pt idx="15839">
                  <c:v>7.6356000000000002</c:v>
                </c:pt>
                <c:pt idx="15840">
                  <c:v>3.5263100000000001</c:v>
                </c:pt>
                <c:pt idx="15841">
                  <c:v>8.6186900000000009</c:v>
                </c:pt>
                <c:pt idx="15842">
                  <c:v>6.3455399999999997</c:v>
                </c:pt>
                <c:pt idx="15843">
                  <c:v>6.9812000000000003</c:v>
                </c:pt>
                <c:pt idx="15844">
                  <c:v>4.4011899999999997</c:v>
                </c:pt>
                <c:pt idx="15845">
                  <c:v>6.4564199999999996</c:v>
                </c:pt>
                <c:pt idx="15846">
                  <c:v>3.7507100000000002</c:v>
                </c:pt>
                <c:pt idx="15847">
                  <c:v>6.8375700000000004</c:v>
                </c:pt>
                <c:pt idx="15848">
                  <c:v>5.3661399999999997</c:v>
                </c:pt>
                <c:pt idx="15849">
                  <c:v>4.2902399999999998</c:v>
                </c:pt>
                <c:pt idx="15850">
                  <c:v>7.4469900000000004</c:v>
                </c:pt>
                <c:pt idx="15851">
                  <c:v>3.9377900000000001</c:v>
                </c:pt>
                <c:pt idx="15852">
                  <c:v>7.6208400000000003</c:v>
                </c:pt>
                <c:pt idx="15853">
                  <c:v>6.6013999999999999</c:v>
                </c:pt>
                <c:pt idx="15854">
                  <c:v>6.66343</c:v>
                </c:pt>
                <c:pt idx="15855">
                  <c:v>6.3565800000000001</c:v>
                </c:pt>
                <c:pt idx="15856">
                  <c:v>2.1097100000000002</c:v>
                </c:pt>
                <c:pt idx="15857">
                  <c:v>7.5111400000000001</c:v>
                </c:pt>
                <c:pt idx="15858">
                  <c:v>4.1149399999999998</c:v>
                </c:pt>
                <c:pt idx="15859">
                  <c:v>8.8857099999999996</c:v>
                </c:pt>
                <c:pt idx="15860">
                  <c:v>6.8980399999999999</c:v>
                </c:pt>
                <c:pt idx="15861">
                  <c:v>2.8406899999999999</c:v>
                </c:pt>
                <c:pt idx="15862">
                  <c:v>3.13226</c:v>
                </c:pt>
                <c:pt idx="15863">
                  <c:v>5.5756100000000002</c:v>
                </c:pt>
                <c:pt idx="15864">
                  <c:v>5.6711900000000002</c:v>
                </c:pt>
                <c:pt idx="15865">
                  <c:v>4.0308999999999999</c:v>
                </c:pt>
                <c:pt idx="15866">
                  <c:v>4.0973300000000004</c:v>
                </c:pt>
                <c:pt idx="15867">
                  <c:v>5.2905800000000003</c:v>
                </c:pt>
                <c:pt idx="15868">
                  <c:v>4.4032299999999998</c:v>
                </c:pt>
                <c:pt idx="15869">
                  <c:v>7.0122600000000004</c:v>
                </c:pt>
                <c:pt idx="15870">
                  <c:v>6.9127000000000001</c:v>
                </c:pt>
                <c:pt idx="15871">
                  <c:v>9.4298900000000003</c:v>
                </c:pt>
                <c:pt idx="15872">
                  <c:v>4.6768299999999998</c:v>
                </c:pt>
                <c:pt idx="15873">
                  <c:v>3.3450799999999998</c:v>
                </c:pt>
                <c:pt idx="15874">
                  <c:v>3.2562899999999999</c:v>
                </c:pt>
                <c:pt idx="15875">
                  <c:v>8.2002500000000005</c:v>
                </c:pt>
                <c:pt idx="15876">
                  <c:v>7.1448900000000002</c:v>
                </c:pt>
                <c:pt idx="15877">
                  <c:v>4.1009799999999998</c:v>
                </c:pt>
                <c:pt idx="15878">
                  <c:v>8.35093</c:v>
                </c:pt>
                <c:pt idx="15879">
                  <c:v>5.5130999999999997</c:v>
                </c:pt>
                <c:pt idx="15880">
                  <c:v>4.75678</c:v>
                </c:pt>
                <c:pt idx="15881">
                  <c:v>3.37262</c:v>
                </c:pt>
                <c:pt idx="15882">
                  <c:v>4.2549299999999999</c:v>
                </c:pt>
                <c:pt idx="15883">
                  <c:v>6.9588099999999997</c:v>
                </c:pt>
                <c:pt idx="15884">
                  <c:v>3.13049</c:v>
                </c:pt>
                <c:pt idx="15885">
                  <c:v>6.7400200000000003</c:v>
                </c:pt>
                <c:pt idx="15886">
                  <c:v>4.6421700000000001</c:v>
                </c:pt>
                <c:pt idx="15887">
                  <c:v>4.58012</c:v>
                </c:pt>
                <c:pt idx="15888">
                  <c:v>6.0325600000000001</c:v>
                </c:pt>
                <c:pt idx="15889">
                  <c:v>7.4481000000000002</c:v>
                </c:pt>
                <c:pt idx="15890">
                  <c:v>10.091329999999999</c:v>
                </c:pt>
                <c:pt idx="15891">
                  <c:v>9.2346900000000005</c:v>
                </c:pt>
                <c:pt idx="15892">
                  <c:v>2.8791899999999999</c:v>
                </c:pt>
                <c:pt idx="15893">
                  <c:v>5.6852</c:v>
                </c:pt>
                <c:pt idx="15894">
                  <c:v>5.16648</c:v>
                </c:pt>
                <c:pt idx="15895">
                  <c:v>6.19787</c:v>
                </c:pt>
                <c:pt idx="15896">
                  <c:v>5.2982800000000001</c:v>
                </c:pt>
                <c:pt idx="15897">
                  <c:v>4.7925000000000004</c:v>
                </c:pt>
                <c:pt idx="15898">
                  <c:v>6.3363699999999996</c:v>
                </c:pt>
                <c:pt idx="15899">
                  <c:v>4.6066599999999998</c:v>
                </c:pt>
                <c:pt idx="15900">
                  <c:v>6.7610700000000001</c:v>
                </c:pt>
                <c:pt idx="15901">
                  <c:v>5.15632</c:v>
                </c:pt>
                <c:pt idx="15902">
                  <c:v>5.6577700000000002</c:v>
                </c:pt>
                <c:pt idx="15903">
                  <c:v>6.4570100000000004</c:v>
                </c:pt>
                <c:pt idx="15904">
                  <c:v>5.1358300000000003</c:v>
                </c:pt>
                <c:pt idx="15905">
                  <c:v>11.00258</c:v>
                </c:pt>
                <c:pt idx="15906">
                  <c:v>8.2062600000000003</c:v>
                </c:pt>
                <c:pt idx="15907">
                  <c:v>6.0455399999999999</c:v>
                </c:pt>
                <c:pt idx="15908">
                  <c:v>5.7095799999999999</c:v>
                </c:pt>
                <c:pt idx="15909">
                  <c:v>4.2042299999999999</c:v>
                </c:pt>
                <c:pt idx="15910">
                  <c:v>5.7372100000000001</c:v>
                </c:pt>
                <c:pt idx="15911">
                  <c:v>4.1763199999999996</c:v>
                </c:pt>
                <c:pt idx="15912">
                  <c:v>6.87033</c:v>
                </c:pt>
                <c:pt idx="15913">
                  <c:v>7.1775099999999998</c:v>
                </c:pt>
                <c:pt idx="15914">
                  <c:v>6.4671900000000004</c:v>
                </c:pt>
                <c:pt idx="15915">
                  <c:v>5.54183</c:v>
                </c:pt>
                <c:pt idx="15916">
                  <c:v>7.0412800000000004</c:v>
                </c:pt>
                <c:pt idx="15917">
                  <c:v>5.4949599999999998</c:v>
                </c:pt>
                <c:pt idx="15918">
                  <c:v>5.7421199999999999</c:v>
                </c:pt>
                <c:pt idx="15919">
                  <c:v>6.5893300000000004</c:v>
                </c:pt>
                <c:pt idx="15920">
                  <c:v>4.7298900000000001</c:v>
                </c:pt>
                <c:pt idx="15921">
                  <c:v>8.3420500000000004</c:v>
                </c:pt>
                <c:pt idx="15922">
                  <c:v>3.9137599999999999</c:v>
                </c:pt>
                <c:pt idx="15923">
                  <c:v>5.1181400000000004</c:v>
                </c:pt>
                <c:pt idx="15924">
                  <c:v>5.2395300000000002</c:v>
                </c:pt>
                <c:pt idx="15925">
                  <c:v>2.0489000000000002</c:v>
                </c:pt>
                <c:pt idx="15926">
                  <c:v>6.5511999999999997</c:v>
                </c:pt>
                <c:pt idx="15927">
                  <c:v>4.9470999999999998</c:v>
                </c:pt>
                <c:pt idx="15928">
                  <c:v>6.1127200000000004</c:v>
                </c:pt>
                <c:pt idx="15929">
                  <c:v>6.1089099999999998</c:v>
                </c:pt>
                <c:pt idx="15930">
                  <c:v>4.87242</c:v>
                </c:pt>
                <c:pt idx="15931">
                  <c:v>3.63219</c:v>
                </c:pt>
                <c:pt idx="15932">
                  <c:v>4.0815999999999999</c:v>
                </c:pt>
                <c:pt idx="15933">
                  <c:v>6.5368899999999996</c:v>
                </c:pt>
                <c:pt idx="15934">
                  <c:v>2.4943599999999999</c:v>
                </c:pt>
                <c:pt idx="15935">
                  <c:v>3.8713000000000002</c:v>
                </c:pt>
                <c:pt idx="15936">
                  <c:v>3.49993</c:v>
                </c:pt>
                <c:pt idx="15937">
                  <c:v>5.1240600000000001</c:v>
                </c:pt>
                <c:pt idx="15938">
                  <c:v>5.9213300000000002</c:v>
                </c:pt>
                <c:pt idx="15939">
                  <c:v>6.5798500000000004</c:v>
                </c:pt>
                <c:pt idx="15940">
                  <c:v>2.6500300000000001</c:v>
                </c:pt>
                <c:pt idx="15941">
                  <c:v>7.8692900000000003</c:v>
                </c:pt>
                <c:pt idx="15942">
                  <c:v>3.35439</c:v>
                </c:pt>
                <c:pt idx="15943">
                  <c:v>5.6842100000000002</c:v>
                </c:pt>
                <c:pt idx="15944">
                  <c:v>5.8166700000000002</c:v>
                </c:pt>
                <c:pt idx="15945">
                  <c:v>6.07219</c:v>
                </c:pt>
                <c:pt idx="15946">
                  <c:v>4.2871199999999998</c:v>
                </c:pt>
                <c:pt idx="15947">
                  <c:v>5.80931</c:v>
                </c:pt>
                <c:pt idx="15948">
                  <c:v>5.2616800000000001</c:v>
                </c:pt>
                <c:pt idx="15949">
                  <c:v>3.9701599999999999</c:v>
                </c:pt>
                <c:pt idx="15950">
                  <c:v>4.2917899999999998</c:v>
                </c:pt>
                <c:pt idx="15951">
                  <c:v>2.3946499999999999</c:v>
                </c:pt>
                <c:pt idx="15952">
                  <c:v>5.3700999999999999</c:v>
                </c:pt>
                <c:pt idx="15953">
                  <c:v>7.2998599999999998</c:v>
                </c:pt>
                <c:pt idx="15954">
                  <c:v>5.6047000000000002</c:v>
                </c:pt>
                <c:pt idx="15955">
                  <c:v>2.4529200000000002</c:v>
                </c:pt>
                <c:pt idx="15956">
                  <c:v>4.1999300000000002</c:v>
                </c:pt>
                <c:pt idx="15957">
                  <c:v>6.19984</c:v>
                </c:pt>
                <c:pt idx="15958">
                  <c:v>3.7352400000000001</c:v>
                </c:pt>
                <c:pt idx="15959">
                  <c:v>5.5708399999999996</c:v>
                </c:pt>
                <c:pt idx="15960">
                  <c:v>5.2173999999999996</c:v>
                </c:pt>
                <c:pt idx="15961">
                  <c:v>5.6337000000000002</c:v>
                </c:pt>
                <c:pt idx="15962">
                  <c:v>7.8690699999999998</c:v>
                </c:pt>
                <c:pt idx="15963">
                  <c:v>4.8373100000000004</c:v>
                </c:pt>
                <c:pt idx="15964">
                  <c:v>6.53775</c:v>
                </c:pt>
                <c:pt idx="15965">
                  <c:v>10.974119999999999</c:v>
                </c:pt>
                <c:pt idx="15966">
                  <c:v>9.8378499999999995</c:v>
                </c:pt>
                <c:pt idx="15967">
                  <c:v>8.4659999999999993</c:v>
                </c:pt>
                <c:pt idx="15968">
                  <c:v>8.0582999999999991</c:v>
                </c:pt>
                <c:pt idx="15969">
                  <c:v>10.26815</c:v>
                </c:pt>
                <c:pt idx="15970">
                  <c:v>9.8849</c:v>
                </c:pt>
                <c:pt idx="15971">
                  <c:v>8.0204299999999993</c:v>
                </c:pt>
                <c:pt idx="15972">
                  <c:v>8.6039300000000001</c:v>
                </c:pt>
                <c:pt idx="15973">
                  <c:v>4.8940799999999998</c:v>
                </c:pt>
                <c:pt idx="15974">
                  <c:v>7.1415699999999998</c:v>
                </c:pt>
                <c:pt idx="15975">
                  <c:v>4.9362700000000004</c:v>
                </c:pt>
                <c:pt idx="15976">
                  <c:v>7.3439300000000003</c:v>
                </c:pt>
                <c:pt idx="15977">
                  <c:v>3.8452899999999999</c:v>
                </c:pt>
                <c:pt idx="15978">
                  <c:v>5.5002599999999999</c:v>
                </c:pt>
                <c:pt idx="15979">
                  <c:v>6.5278099999999997</c:v>
                </c:pt>
                <c:pt idx="15980">
                  <c:v>7.1139900000000003</c:v>
                </c:pt>
                <c:pt idx="15981">
                  <c:v>6.8852000000000002</c:v>
                </c:pt>
                <c:pt idx="15982">
                  <c:v>5.3040200000000004</c:v>
                </c:pt>
                <c:pt idx="15983">
                  <c:v>5.3799299999999999</c:v>
                </c:pt>
                <c:pt idx="15984">
                  <c:v>5.8842499999999998</c:v>
                </c:pt>
                <c:pt idx="15985">
                  <c:v>6.3507999999999996</c:v>
                </c:pt>
                <c:pt idx="15986">
                  <c:v>8.2291299999999996</c:v>
                </c:pt>
                <c:pt idx="15987">
                  <c:v>6.3669399999999996</c:v>
                </c:pt>
                <c:pt idx="15988">
                  <c:v>5.5388200000000003</c:v>
                </c:pt>
                <c:pt idx="15989">
                  <c:v>6.1374199999999997</c:v>
                </c:pt>
                <c:pt idx="15990">
                  <c:v>3.7499400000000001</c:v>
                </c:pt>
                <c:pt idx="15991">
                  <c:v>4.3076999999999996</c:v>
                </c:pt>
                <c:pt idx="15992">
                  <c:v>4.6394799999999998</c:v>
                </c:pt>
                <c:pt idx="15993">
                  <c:v>7.8222699999999996</c:v>
                </c:pt>
                <c:pt idx="15994">
                  <c:v>6.4798499999999999</c:v>
                </c:pt>
                <c:pt idx="15995">
                  <c:v>3.9103500000000002</c:v>
                </c:pt>
                <c:pt idx="15996">
                  <c:v>5.0686</c:v>
                </c:pt>
                <c:pt idx="15997">
                  <c:v>8.5530600000000003</c:v>
                </c:pt>
                <c:pt idx="15998">
                  <c:v>4.9908299999999999</c:v>
                </c:pt>
                <c:pt idx="15999">
                  <c:v>6.1379299999999999</c:v>
                </c:pt>
                <c:pt idx="16000">
                  <c:v>5.2610900000000003</c:v>
                </c:pt>
                <c:pt idx="16001">
                  <c:v>5.5746500000000001</c:v>
                </c:pt>
                <c:pt idx="16002">
                  <c:v>4.0975999999999999</c:v>
                </c:pt>
                <c:pt idx="16003">
                  <c:v>5.3318899999999996</c:v>
                </c:pt>
                <c:pt idx="16004">
                  <c:v>2.7680799999999999</c:v>
                </c:pt>
                <c:pt idx="16005">
                  <c:v>8.5476700000000001</c:v>
                </c:pt>
                <c:pt idx="16006">
                  <c:v>6.5719900000000004</c:v>
                </c:pt>
                <c:pt idx="16007">
                  <c:v>6.91777</c:v>
                </c:pt>
                <c:pt idx="16008">
                  <c:v>6.2902500000000003</c:v>
                </c:pt>
                <c:pt idx="16009">
                  <c:v>6.8128099999999998</c:v>
                </c:pt>
                <c:pt idx="16010">
                  <c:v>5.4944600000000001</c:v>
                </c:pt>
                <c:pt idx="16011">
                  <c:v>6.4132999999999996</c:v>
                </c:pt>
                <c:pt idx="16012">
                  <c:v>4.8360399999999997</c:v>
                </c:pt>
                <c:pt idx="16013">
                  <c:v>2.5541900000000002</c:v>
                </c:pt>
                <c:pt idx="16014">
                  <c:v>5.1657099999999998</c:v>
                </c:pt>
                <c:pt idx="16015">
                  <c:v>7.68241</c:v>
                </c:pt>
                <c:pt idx="16016">
                  <c:v>6.4165099999999997</c:v>
                </c:pt>
                <c:pt idx="16017">
                  <c:v>6.3761299999999999</c:v>
                </c:pt>
                <c:pt idx="16018">
                  <c:v>7.4137300000000002</c:v>
                </c:pt>
                <c:pt idx="16019">
                  <c:v>5.3801300000000003</c:v>
                </c:pt>
                <c:pt idx="16020">
                  <c:v>6.6042100000000001</c:v>
                </c:pt>
                <c:pt idx="16021">
                  <c:v>4.8990900000000002</c:v>
                </c:pt>
                <c:pt idx="16022">
                  <c:v>5.4979300000000002</c:v>
                </c:pt>
                <c:pt idx="16023">
                  <c:v>9.5793800000000005</c:v>
                </c:pt>
                <c:pt idx="16024">
                  <c:v>6.99275</c:v>
                </c:pt>
                <c:pt idx="16025">
                  <c:v>6.8826499999999999</c:v>
                </c:pt>
                <c:pt idx="16026">
                  <c:v>6.3097599999999998</c:v>
                </c:pt>
                <c:pt idx="16027">
                  <c:v>6.0830299999999999</c:v>
                </c:pt>
                <c:pt idx="16028">
                  <c:v>5.2190300000000001</c:v>
                </c:pt>
                <c:pt idx="16029">
                  <c:v>7.2775699999999999</c:v>
                </c:pt>
                <c:pt idx="16030">
                  <c:v>8.6546500000000002</c:v>
                </c:pt>
                <c:pt idx="16031">
                  <c:v>3.6156199999999998</c:v>
                </c:pt>
                <c:pt idx="16032">
                  <c:v>3.9771200000000002</c:v>
                </c:pt>
                <c:pt idx="16033">
                  <c:v>4.1862300000000001</c:v>
                </c:pt>
                <c:pt idx="16034">
                  <c:v>8.5192499999999995</c:v>
                </c:pt>
                <c:pt idx="16035">
                  <c:v>8.3295700000000004</c:v>
                </c:pt>
                <c:pt idx="16036">
                  <c:v>8.8307099999999998</c:v>
                </c:pt>
                <c:pt idx="16037">
                  <c:v>7.3872099999999996</c:v>
                </c:pt>
                <c:pt idx="16038">
                  <c:v>6.3096399999999999</c:v>
                </c:pt>
                <c:pt idx="16039">
                  <c:v>6.43452</c:v>
                </c:pt>
                <c:pt idx="16040">
                  <c:v>6.3454600000000001</c:v>
                </c:pt>
                <c:pt idx="16041">
                  <c:v>7.6736500000000003</c:v>
                </c:pt>
                <c:pt idx="16042">
                  <c:v>5.9281899999999998</c:v>
                </c:pt>
                <c:pt idx="16043">
                  <c:v>3.8210899999999999</c:v>
                </c:pt>
                <c:pt idx="16044">
                  <c:v>3.8378100000000002</c:v>
                </c:pt>
                <c:pt idx="16045">
                  <c:v>7.4831000000000003</c:v>
                </c:pt>
                <c:pt idx="16046">
                  <c:v>5.6470000000000002</c:v>
                </c:pt>
                <c:pt idx="16047">
                  <c:v>3.4172199999999999</c:v>
                </c:pt>
                <c:pt idx="16048">
                  <c:v>3.1087899999999999</c:v>
                </c:pt>
                <c:pt idx="16049">
                  <c:v>5.4661999999999997</c:v>
                </c:pt>
                <c:pt idx="16050">
                  <c:v>8.9644200000000005</c:v>
                </c:pt>
                <c:pt idx="16051">
                  <c:v>6.7316200000000004</c:v>
                </c:pt>
                <c:pt idx="16052">
                  <c:v>6.55145</c:v>
                </c:pt>
                <c:pt idx="16053">
                  <c:v>6.5607800000000003</c:v>
                </c:pt>
                <c:pt idx="16054">
                  <c:v>6.1417900000000003</c:v>
                </c:pt>
                <c:pt idx="16055">
                  <c:v>6.7517300000000002</c:v>
                </c:pt>
                <c:pt idx="16056">
                  <c:v>5.6915100000000001</c:v>
                </c:pt>
                <c:pt idx="16057">
                  <c:v>3.7524500000000001</c:v>
                </c:pt>
                <c:pt idx="16058">
                  <c:v>3.9897800000000001</c:v>
                </c:pt>
                <c:pt idx="16059">
                  <c:v>5.8856900000000003</c:v>
                </c:pt>
                <c:pt idx="16060">
                  <c:v>2.3611300000000002</c:v>
                </c:pt>
                <c:pt idx="16061">
                  <c:v>7.2131999999999996</c:v>
                </c:pt>
                <c:pt idx="16062">
                  <c:v>8.0125700000000002</c:v>
                </c:pt>
                <c:pt idx="16063">
                  <c:v>4.7061299999999999</c:v>
                </c:pt>
                <c:pt idx="16064">
                  <c:v>6.4933800000000002</c:v>
                </c:pt>
                <c:pt idx="16065">
                  <c:v>7.3314300000000001</c:v>
                </c:pt>
                <c:pt idx="16066">
                  <c:v>4.7126099999999997</c:v>
                </c:pt>
                <c:pt idx="16067">
                  <c:v>5.76274</c:v>
                </c:pt>
                <c:pt idx="16068">
                  <c:v>2.95919</c:v>
                </c:pt>
                <c:pt idx="16069">
                  <c:v>6.90482</c:v>
                </c:pt>
                <c:pt idx="16070">
                  <c:v>6.1629100000000001</c:v>
                </c:pt>
                <c:pt idx="16071">
                  <c:v>4.8540099999999997</c:v>
                </c:pt>
                <c:pt idx="16072">
                  <c:v>6.7350599999999998</c:v>
                </c:pt>
                <c:pt idx="16073">
                  <c:v>2.9105799999999999</c:v>
                </c:pt>
                <c:pt idx="16074">
                  <c:v>6.2501699999999998</c:v>
                </c:pt>
                <c:pt idx="16075">
                  <c:v>5.6762899999999998</c:v>
                </c:pt>
                <c:pt idx="16076">
                  <c:v>7.3582200000000002</c:v>
                </c:pt>
                <c:pt idx="16077">
                  <c:v>5.4485799999999998</c:v>
                </c:pt>
                <c:pt idx="16078">
                  <c:v>5.1424200000000004</c:v>
                </c:pt>
                <c:pt idx="16079">
                  <c:v>4.3631799999999998</c:v>
                </c:pt>
                <c:pt idx="16080">
                  <c:v>7.7018300000000002</c:v>
                </c:pt>
                <c:pt idx="16081">
                  <c:v>7.3498700000000001</c:v>
                </c:pt>
                <c:pt idx="16082">
                  <c:v>2.9679700000000002</c:v>
                </c:pt>
                <c:pt idx="16083">
                  <c:v>6.5637499999999998</c:v>
                </c:pt>
                <c:pt idx="16084">
                  <c:v>3.26071</c:v>
                </c:pt>
                <c:pt idx="16085">
                  <c:v>5.0372000000000003</c:v>
                </c:pt>
                <c:pt idx="16086">
                  <c:v>4.7694000000000001</c:v>
                </c:pt>
                <c:pt idx="16087">
                  <c:v>2.30376</c:v>
                </c:pt>
                <c:pt idx="16088">
                  <c:v>4.7569100000000004</c:v>
                </c:pt>
                <c:pt idx="16089">
                  <c:v>6.4055799999999996</c:v>
                </c:pt>
                <c:pt idx="16090">
                  <c:v>4.8505000000000003</c:v>
                </c:pt>
                <c:pt idx="16091">
                  <c:v>6.40029</c:v>
                </c:pt>
                <c:pt idx="16092">
                  <c:v>7.5810500000000003</c:v>
                </c:pt>
                <c:pt idx="16093">
                  <c:v>5.6859599999999997</c:v>
                </c:pt>
                <c:pt idx="16094">
                  <c:v>6.7483500000000003</c:v>
                </c:pt>
                <c:pt idx="16095">
                  <c:v>5.4681699999999998</c:v>
                </c:pt>
                <c:pt idx="16096">
                  <c:v>6.3211700000000004</c:v>
                </c:pt>
                <c:pt idx="16097">
                  <c:v>6.5253399999999999</c:v>
                </c:pt>
                <c:pt idx="16098">
                  <c:v>6.3350299999999997</c:v>
                </c:pt>
                <c:pt idx="16099">
                  <c:v>5.7301399999999996</c:v>
                </c:pt>
                <c:pt idx="16100">
                  <c:v>6.9964899999999997</c:v>
                </c:pt>
                <c:pt idx="16101">
                  <c:v>6.6675000000000004</c:v>
                </c:pt>
                <c:pt idx="16102">
                  <c:v>5.6244899999999998</c:v>
                </c:pt>
                <c:pt idx="16103">
                  <c:v>4.5468400000000004</c:v>
                </c:pt>
                <c:pt idx="16104">
                  <c:v>9.76539</c:v>
                </c:pt>
                <c:pt idx="16105">
                  <c:v>6.2335900000000004</c:v>
                </c:pt>
                <c:pt idx="16106">
                  <c:v>7.3918999999999997</c:v>
                </c:pt>
                <c:pt idx="16107">
                  <c:v>4.86761</c:v>
                </c:pt>
                <c:pt idx="16108">
                  <c:v>4.1236600000000001</c:v>
                </c:pt>
                <c:pt idx="16109">
                  <c:v>6.6973099999999999</c:v>
                </c:pt>
                <c:pt idx="16110">
                  <c:v>8.9826899999999998</c:v>
                </c:pt>
                <c:pt idx="16111">
                  <c:v>5.78003</c:v>
                </c:pt>
                <c:pt idx="16112">
                  <c:v>6.3557499999999996</c:v>
                </c:pt>
                <c:pt idx="16113">
                  <c:v>6.7048399999999999</c:v>
                </c:pt>
                <c:pt idx="16114">
                  <c:v>6.98569</c:v>
                </c:pt>
                <c:pt idx="16115">
                  <c:v>5.5099099999999996</c:v>
                </c:pt>
                <c:pt idx="16116">
                  <c:v>3.87514</c:v>
                </c:pt>
                <c:pt idx="16117">
                  <c:v>6.6292099999999996</c:v>
                </c:pt>
                <c:pt idx="16118">
                  <c:v>6.1348900000000004</c:v>
                </c:pt>
                <c:pt idx="16119">
                  <c:v>6.0241199999999999</c:v>
                </c:pt>
                <c:pt idx="16120">
                  <c:v>6.9019199999999996</c:v>
                </c:pt>
                <c:pt idx="16121">
                  <c:v>8.4482499999999998</c:v>
                </c:pt>
                <c:pt idx="16122">
                  <c:v>7.6651300000000004</c:v>
                </c:pt>
                <c:pt idx="16123">
                  <c:v>5.3641800000000002</c:v>
                </c:pt>
                <c:pt idx="16124">
                  <c:v>5.1239299999999997</c:v>
                </c:pt>
                <c:pt idx="16125">
                  <c:v>6.0896299999999997</c:v>
                </c:pt>
                <c:pt idx="16126">
                  <c:v>5.10989</c:v>
                </c:pt>
                <c:pt idx="16127">
                  <c:v>5.97898</c:v>
                </c:pt>
                <c:pt idx="16128">
                  <c:v>6.1193600000000004</c:v>
                </c:pt>
                <c:pt idx="16129">
                  <c:v>6.2195499999999999</c:v>
                </c:pt>
                <c:pt idx="16130">
                  <c:v>5.5262900000000004</c:v>
                </c:pt>
                <c:pt idx="16131">
                  <c:v>5.9845100000000002</c:v>
                </c:pt>
                <c:pt idx="16132">
                  <c:v>5.5728499999999999</c:v>
                </c:pt>
                <c:pt idx="16133">
                  <c:v>7.59687</c:v>
                </c:pt>
                <c:pt idx="16134">
                  <c:v>7.9559600000000001</c:v>
                </c:pt>
                <c:pt idx="16135">
                  <c:v>6.5499499999999999</c:v>
                </c:pt>
                <c:pt idx="16136">
                  <c:v>4.76837</c:v>
                </c:pt>
                <c:pt idx="16137">
                  <c:v>6.0901399999999999</c:v>
                </c:pt>
                <c:pt idx="16138">
                  <c:v>5.0887599999999997</c:v>
                </c:pt>
                <c:pt idx="16139">
                  <c:v>5.09856</c:v>
                </c:pt>
                <c:pt idx="16140">
                  <c:v>5.18919</c:v>
                </c:pt>
                <c:pt idx="16141">
                  <c:v>8.1167200000000008</c:v>
                </c:pt>
                <c:pt idx="16142">
                  <c:v>6.6298199999999996</c:v>
                </c:pt>
                <c:pt idx="16143">
                  <c:v>2.15821</c:v>
                </c:pt>
                <c:pt idx="16144">
                  <c:v>5.3811900000000001</c:v>
                </c:pt>
                <c:pt idx="16145">
                  <c:v>8.1686899999999998</c:v>
                </c:pt>
                <c:pt idx="16146">
                  <c:v>7.6001000000000003</c:v>
                </c:pt>
                <c:pt idx="16147">
                  <c:v>10.93097</c:v>
                </c:pt>
                <c:pt idx="16148">
                  <c:v>4.9525199999999998</c:v>
                </c:pt>
                <c:pt idx="16149">
                  <c:v>6.2457500000000001</c:v>
                </c:pt>
                <c:pt idx="16150">
                  <c:v>4.9629599999999998</c:v>
                </c:pt>
                <c:pt idx="16151">
                  <c:v>6.2380100000000001</c:v>
                </c:pt>
                <c:pt idx="16152">
                  <c:v>5.8750400000000003</c:v>
                </c:pt>
                <c:pt idx="16153">
                  <c:v>7.1965199999999996</c:v>
                </c:pt>
                <c:pt idx="16154">
                  <c:v>6.9485900000000003</c:v>
                </c:pt>
                <c:pt idx="16155">
                  <c:v>5.18804</c:v>
                </c:pt>
                <c:pt idx="16156">
                  <c:v>5.1636100000000003</c:v>
                </c:pt>
                <c:pt idx="16157">
                  <c:v>6.1430499999999997</c:v>
                </c:pt>
                <c:pt idx="16158">
                  <c:v>7.7706499999999998</c:v>
                </c:pt>
                <c:pt idx="16159">
                  <c:v>6.6240100000000002</c:v>
                </c:pt>
                <c:pt idx="16160">
                  <c:v>7.2701000000000002</c:v>
                </c:pt>
                <c:pt idx="16161">
                  <c:v>4.8842400000000001</c:v>
                </c:pt>
                <c:pt idx="16162">
                  <c:v>5.6644899999999998</c:v>
                </c:pt>
                <c:pt idx="16163">
                  <c:v>6.1364400000000003</c:v>
                </c:pt>
                <c:pt idx="16164">
                  <c:v>6.6738600000000003</c:v>
                </c:pt>
                <c:pt idx="16165">
                  <c:v>4.5294400000000001</c:v>
                </c:pt>
                <c:pt idx="16166">
                  <c:v>5.0321699999999998</c:v>
                </c:pt>
                <c:pt idx="16167">
                  <c:v>4.5261199999999997</c:v>
                </c:pt>
                <c:pt idx="16168">
                  <c:v>1.82056</c:v>
                </c:pt>
                <c:pt idx="16169">
                  <c:v>4.0114700000000001</c:v>
                </c:pt>
                <c:pt idx="16170">
                  <c:v>4.5523300000000004</c:v>
                </c:pt>
                <c:pt idx="16171">
                  <c:v>4.0078199999999997</c:v>
                </c:pt>
                <c:pt idx="16172">
                  <c:v>3.9150200000000002</c:v>
                </c:pt>
                <c:pt idx="16173">
                  <c:v>4.4625399999999997</c:v>
                </c:pt>
                <c:pt idx="16174">
                  <c:v>5.6817599999999997</c:v>
                </c:pt>
                <c:pt idx="16175">
                  <c:v>5.4669699999999999</c:v>
                </c:pt>
                <c:pt idx="16176">
                  <c:v>5.3273700000000002</c:v>
                </c:pt>
                <c:pt idx="16177">
                  <c:v>4.3341000000000003</c:v>
                </c:pt>
                <c:pt idx="16178">
                  <c:v>6.8992500000000003</c:v>
                </c:pt>
                <c:pt idx="16179">
                  <c:v>8.9372100000000003</c:v>
                </c:pt>
                <c:pt idx="16180">
                  <c:v>4.7288899999999998</c:v>
                </c:pt>
                <c:pt idx="16181">
                  <c:v>3.1234299999999999</c:v>
                </c:pt>
                <c:pt idx="16182">
                  <c:v>6.8969399999999998</c:v>
                </c:pt>
                <c:pt idx="16183">
                  <c:v>5.4492500000000001</c:v>
                </c:pt>
                <c:pt idx="16184">
                  <c:v>5.8514400000000002</c:v>
                </c:pt>
                <c:pt idx="16185">
                  <c:v>6.2887899999999997</c:v>
                </c:pt>
                <c:pt idx="16186">
                  <c:v>4.8922600000000003</c:v>
                </c:pt>
                <c:pt idx="16187">
                  <c:v>6.3493700000000004</c:v>
                </c:pt>
                <c:pt idx="16188">
                  <c:v>7.4285800000000002</c:v>
                </c:pt>
                <c:pt idx="16189">
                  <c:v>7.1274800000000003</c:v>
                </c:pt>
                <c:pt idx="16190">
                  <c:v>6.1956499999999997</c:v>
                </c:pt>
                <c:pt idx="16191">
                  <c:v>4.4621700000000004</c:v>
                </c:pt>
                <c:pt idx="16192">
                  <c:v>6.1853800000000003</c:v>
                </c:pt>
                <c:pt idx="16193">
                  <c:v>5.12439</c:v>
                </c:pt>
                <c:pt idx="16194">
                  <c:v>6.1361600000000003</c:v>
                </c:pt>
                <c:pt idx="16195">
                  <c:v>7.1963999999999997</c:v>
                </c:pt>
                <c:pt idx="16196">
                  <c:v>2.5255100000000001</c:v>
                </c:pt>
                <c:pt idx="16197">
                  <c:v>4.2036100000000003</c:v>
                </c:pt>
                <c:pt idx="16198">
                  <c:v>2.7819600000000002</c:v>
                </c:pt>
                <c:pt idx="16199">
                  <c:v>8.72593</c:v>
                </c:pt>
                <c:pt idx="16200">
                  <c:v>2.9105799999999999</c:v>
                </c:pt>
                <c:pt idx="16201">
                  <c:v>3.58602</c:v>
                </c:pt>
                <c:pt idx="16202">
                  <c:v>5.15991</c:v>
                </c:pt>
                <c:pt idx="16203">
                  <c:v>5.4213699999999996</c:v>
                </c:pt>
                <c:pt idx="16204">
                  <c:v>4.9151499999999997</c:v>
                </c:pt>
                <c:pt idx="16205">
                  <c:v>6.8635099999999998</c:v>
                </c:pt>
                <c:pt idx="16206">
                  <c:v>7.0198999999999998</c:v>
                </c:pt>
                <c:pt idx="16207">
                  <c:v>4.6858000000000004</c:v>
                </c:pt>
                <c:pt idx="16208">
                  <c:v>7.1147</c:v>
                </c:pt>
                <c:pt idx="16209">
                  <c:v>6.8256699999999997</c:v>
                </c:pt>
                <c:pt idx="16210">
                  <c:v>8.4039999999999999</c:v>
                </c:pt>
                <c:pt idx="16211">
                  <c:v>9.2356499999999997</c:v>
                </c:pt>
                <c:pt idx="16212">
                  <c:v>7.7360499999999996</c:v>
                </c:pt>
                <c:pt idx="16213">
                  <c:v>6.3121099999999997</c:v>
                </c:pt>
                <c:pt idx="16214">
                  <c:v>3.9319099999999998</c:v>
                </c:pt>
                <c:pt idx="16215">
                  <c:v>7.2385999999999999</c:v>
                </c:pt>
                <c:pt idx="16216">
                  <c:v>6.9734600000000002</c:v>
                </c:pt>
                <c:pt idx="16217">
                  <c:v>6.4679099999999998</c:v>
                </c:pt>
                <c:pt idx="16218">
                  <c:v>5.5966500000000003</c:v>
                </c:pt>
                <c:pt idx="16219">
                  <c:v>5.2505199999999999</c:v>
                </c:pt>
                <c:pt idx="16220">
                  <c:v>4.9157500000000001</c:v>
                </c:pt>
                <c:pt idx="16221">
                  <c:v>7.1419499999999996</c:v>
                </c:pt>
                <c:pt idx="16222">
                  <c:v>4.9439799999999998</c:v>
                </c:pt>
                <c:pt idx="16223">
                  <c:v>2.9466199999999998</c:v>
                </c:pt>
                <c:pt idx="16224">
                  <c:v>5.1078599999999996</c:v>
                </c:pt>
                <c:pt idx="16225">
                  <c:v>8.7461800000000007</c:v>
                </c:pt>
                <c:pt idx="16226">
                  <c:v>7.0581399999999999</c:v>
                </c:pt>
                <c:pt idx="16227">
                  <c:v>9.4874700000000001</c:v>
                </c:pt>
                <c:pt idx="16228">
                  <c:v>7.8977700000000004</c:v>
                </c:pt>
                <c:pt idx="16229">
                  <c:v>6.7838500000000002</c:v>
                </c:pt>
                <c:pt idx="16230">
                  <c:v>4.1498100000000004</c:v>
                </c:pt>
                <c:pt idx="16231">
                  <c:v>4.4544199999999998</c:v>
                </c:pt>
                <c:pt idx="16232">
                  <c:v>6.0911799999999996</c:v>
                </c:pt>
                <c:pt idx="16233">
                  <c:v>4.7989300000000004</c:v>
                </c:pt>
                <c:pt idx="16234">
                  <c:v>2.8534299999999999</c:v>
                </c:pt>
                <c:pt idx="16235">
                  <c:v>5.6036299999999999</c:v>
                </c:pt>
                <c:pt idx="16236">
                  <c:v>4.0975999999999999</c:v>
                </c:pt>
                <c:pt idx="16237">
                  <c:v>3.8816600000000001</c:v>
                </c:pt>
                <c:pt idx="16238">
                  <c:v>5.4779900000000001</c:v>
                </c:pt>
                <c:pt idx="16239">
                  <c:v>4.6291599999999997</c:v>
                </c:pt>
                <c:pt idx="16240">
                  <c:v>2.4952100000000002</c:v>
                </c:pt>
                <c:pt idx="16241">
                  <c:v>4.8579299999999996</c:v>
                </c:pt>
                <c:pt idx="16242">
                  <c:v>6.1147900000000002</c:v>
                </c:pt>
                <c:pt idx="16243">
                  <c:v>5.7210700000000001</c:v>
                </c:pt>
                <c:pt idx="16244">
                  <c:v>5.84124</c:v>
                </c:pt>
                <c:pt idx="16245">
                  <c:v>7.0114099999999997</c:v>
                </c:pt>
                <c:pt idx="16246">
                  <c:v>6.96915</c:v>
                </c:pt>
                <c:pt idx="16247">
                  <c:v>5.7960399999999996</c:v>
                </c:pt>
                <c:pt idx="16248">
                  <c:v>4.8805800000000001</c:v>
                </c:pt>
                <c:pt idx="16249">
                  <c:v>6.1499600000000001</c:v>
                </c:pt>
                <c:pt idx="16250">
                  <c:v>3.58785</c:v>
                </c:pt>
                <c:pt idx="16251">
                  <c:v>4.3689600000000004</c:v>
                </c:pt>
                <c:pt idx="16252">
                  <c:v>5.7729499999999998</c:v>
                </c:pt>
                <c:pt idx="16253">
                  <c:v>6.2797099999999997</c:v>
                </c:pt>
                <c:pt idx="16254">
                  <c:v>4.4477500000000001</c:v>
                </c:pt>
                <c:pt idx="16255">
                  <c:v>6.4341100000000004</c:v>
                </c:pt>
                <c:pt idx="16256">
                  <c:v>7.0671400000000002</c:v>
                </c:pt>
                <c:pt idx="16257">
                  <c:v>9.4449100000000001</c:v>
                </c:pt>
                <c:pt idx="16258">
                  <c:v>7.2062200000000001</c:v>
                </c:pt>
                <c:pt idx="16259">
                  <c:v>5.4661499999999998</c:v>
                </c:pt>
                <c:pt idx="16260">
                  <c:v>8.0859400000000008</c:v>
                </c:pt>
                <c:pt idx="16261">
                  <c:v>5.8663800000000004</c:v>
                </c:pt>
                <c:pt idx="16262">
                  <c:v>3.1939700000000002</c:v>
                </c:pt>
                <c:pt idx="16263">
                  <c:v>8.7082499999999996</c:v>
                </c:pt>
                <c:pt idx="16264">
                  <c:v>7.2081600000000003</c:v>
                </c:pt>
                <c:pt idx="16265">
                  <c:v>7.2460899999999997</c:v>
                </c:pt>
                <c:pt idx="16266">
                  <c:v>5.8429200000000003</c:v>
                </c:pt>
                <c:pt idx="16267">
                  <c:v>4.8297999999999996</c:v>
                </c:pt>
                <c:pt idx="16268">
                  <c:v>5.2232200000000004</c:v>
                </c:pt>
                <c:pt idx="16269">
                  <c:v>7.4148699999999996</c:v>
                </c:pt>
                <c:pt idx="16270">
                  <c:v>5.0584899999999999</c:v>
                </c:pt>
                <c:pt idx="16271">
                  <c:v>6.5429000000000004</c:v>
                </c:pt>
                <c:pt idx="16272">
                  <c:v>4.6666400000000001</c:v>
                </c:pt>
                <c:pt idx="16273">
                  <c:v>3.93336</c:v>
                </c:pt>
                <c:pt idx="16274">
                  <c:v>5.6120200000000002</c:v>
                </c:pt>
                <c:pt idx="16275">
                  <c:v>7.0895799999999998</c:v>
                </c:pt>
                <c:pt idx="16276">
                  <c:v>6.1548699999999998</c:v>
                </c:pt>
                <c:pt idx="16277">
                  <c:v>9.1504399999999997</c:v>
                </c:pt>
                <c:pt idx="16278">
                  <c:v>9.2713900000000002</c:v>
                </c:pt>
                <c:pt idx="16279">
                  <c:v>6.3866399999999999</c:v>
                </c:pt>
                <c:pt idx="16280">
                  <c:v>7.6838699999999998</c:v>
                </c:pt>
                <c:pt idx="16281">
                  <c:v>5.8823100000000004</c:v>
                </c:pt>
                <c:pt idx="16282">
                  <c:v>5.5752300000000004</c:v>
                </c:pt>
                <c:pt idx="16283">
                  <c:v>7.9787499999999998</c:v>
                </c:pt>
                <c:pt idx="16284">
                  <c:v>6.1207000000000003</c:v>
                </c:pt>
                <c:pt idx="16285">
                  <c:v>5.8199199999999998</c:v>
                </c:pt>
                <c:pt idx="16286">
                  <c:v>5.2523</c:v>
                </c:pt>
                <c:pt idx="16287">
                  <c:v>4.1795999999999998</c:v>
                </c:pt>
                <c:pt idx="16288">
                  <c:v>6.6734099999999996</c:v>
                </c:pt>
                <c:pt idx="16289">
                  <c:v>5.8965100000000001</c:v>
                </c:pt>
                <c:pt idx="16290">
                  <c:v>6.39811</c:v>
                </c:pt>
                <c:pt idx="16291">
                  <c:v>3.54711</c:v>
                </c:pt>
                <c:pt idx="16292">
                  <c:v>5.3100699999999996</c:v>
                </c:pt>
                <c:pt idx="16293">
                  <c:v>3.7790400000000002</c:v>
                </c:pt>
                <c:pt idx="16294">
                  <c:v>8.7806899999999999</c:v>
                </c:pt>
                <c:pt idx="16295">
                  <c:v>4.6791999999999998</c:v>
                </c:pt>
                <c:pt idx="16296">
                  <c:v>6.6239699999999999</c:v>
                </c:pt>
                <c:pt idx="16297">
                  <c:v>4.0502700000000003</c:v>
                </c:pt>
                <c:pt idx="16298">
                  <c:v>6.87859</c:v>
                </c:pt>
                <c:pt idx="16299">
                  <c:v>5.1439599999999999</c:v>
                </c:pt>
                <c:pt idx="16300">
                  <c:v>6.9904900000000003</c:v>
                </c:pt>
                <c:pt idx="16301">
                  <c:v>2.6206700000000001</c:v>
                </c:pt>
                <c:pt idx="16302">
                  <c:v>2.3807800000000001</c:v>
                </c:pt>
                <c:pt idx="16303">
                  <c:v>5.6309100000000001</c:v>
                </c:pt>
                <c:pt idx="16304">
                  <c:v>7.4004799999999999</c:v>
                </c:pt>
                <c:pt idx="16305">
                  <c:v>8.24878</c:v>
                </c:pt>
                <c:pt idx="16306">
                  <c:v>2.4127999999999998</c:v>
                </c:pt>
                <c:pt idx="16307">
                  <c:v>5.1131500000000001</c:v>
                </c:pt>
                <c:pt idx="16308">
                  <c:v>3.9437600000000002</c:v>
                </c:pt>
                <c:pt idx="16309">
                  <c:v>8.1872500000000006</c:v>
                </c:pt>
                <c:pt idx="16310">
                  <c:v>8.2008600000000005</c:v>
                </c:pt>
                <c:pt idx="16311">
                  <c:v>6.1185299999999998</c:v>
                </c:pt>
                <c:pt idx="16312">
                  <c:v>5.8998999999999997</c:v>
                </c:pt>
                <c:pt idx="16313">
                  <c:v>4.4721599999999997</c:v>
                </c:pt>
                <c:pt idx="16314">
                  <c:v>8.6925500000000007</c:v>
                </c:pt>
                <c:pt idx="16315">
                  <c:v>3.3056800000000002</c:v>
                </c:pt>
                <c:pt idx="16316">
                  <c:v>4.0693299999999999</c:v>
                </c:pt>
                <c:pt idx="16317">
                  <c:v>6.6232600000000001</c:v>
                </c:pt>
                <c:pt idx="16318">
                  <c:v>4.2186399999999997</c:v>
                </c:pt>
                <c:pt idx="16319">
                  <c:v>4.9218500000000001</c:v>
                </c:pt>
                <c:pt idx="16320">
                  <c:v>3.52216</c:v>
                </c:pt>
                <c:pt idx="16321">
                  <c:v>4.9861000000000004</c:v>
                </c:pt>
                <c:pt idx="16322">
                  <c:v>5.0602200000000002</c:v>
                </c:pt>
                <c:pt idx="16323">
                  <c:v>4.6490299999999998</c:v>
                </c:pt>
                <c:pt idx="16324">
                  <c:v>5.4178100000000002</c:v>
                </c:pt>
                <c:pt idx="16325">
                  <c:v>5.3745900000000004</c:v>
                </c:pt>
                <c:pt idx="16326">
                  <c:v>4.4360499999999998</c:v>
                </c:pt>
                <c:pt idx="16327">
                  <c:v>5.4979300000000002</c:v>
                </c:pt>
                <c:pt idx="16328">
                  <c:v>3.3262800000000001</c:v>
                </c:pt>
                <c:pt idx="16329">
                  <c:v>7.4441699999999997</c:v>
                </c:pt>
                <c:pt idx="16330">
                  <c:v>8.6046700000000005</c:v>
                </c:pt>
                <c:pt idx="16331">
                  <c:v>5.0072200000000002</c:v>
                </c:pt>
                <c:pt idx="16332">
                  <c:v>10.00765</c:v>
                </c:pt>
                <c:pt idx="16333">
                  <c:v>6.4937300000000002</c:v>
                </c:pt>
                <c:pt idx="16334">
                  <c:v>6.8797499999999996</c:v>
                </c:pt>
                <c:pt idx="16335">
                  <c:v>5.4979300000000002</c:v>
                </c:pt>
                <c:pt idx="16336">
                  <c:v>7.5309799999999996</c:v>
                </c:pt>
                <c:pt idx="16337">
                  <c:v>6.8697499999999998</c:v>
                </c:pt>
                <c:pt idx="16338">
                  <c:v>5.5312700000000001</c:v>
                </c:pt>
                <c:pt idx="16339">
                  <c:v>6.4349499999999997</c:v>
                </c:pt>
                <c:pt idx="16340">
                  <c:v>8.8559999999999999</c:v>
                </c:pt>
                <c:pt idx="16341">
                  <c:v>8.8679100000000002</c:v>
                </c:pt>
                <c:pt idx="16342">
                  <c:v>4.3508800000000001</c:v>
                </c:pt>
                <c:pt idx="16343">
                  <c:v>9.4884699999999995</c:v>
                </c:pt>
                <c:pt idx="16344">
                  <c:v>4.6701499999999996</c:v>
                </c:pt>
                <c:pt idx="16345">
                  <c:v>9.2340900000000001</c:v>
                </c:pt>
                <c:pt idx="16346">
                  <c:v>5.2137200000000004</c:v>
                </c:pt>
                <c:pt idx="16347">
                  <c:v>2.9679700000000002</c:v>
                </c:pt>
                <c:pt idx="16348">
                  <c:v>4.0908699999999998</c:v>
                </c:pt>
                <c:pt idx="16349">
                  <c:v>3.4060600000000001</c:v>
                </c:pt>
                <c:pt idx="16350">
                  <c:v>6.8273999999999999</c:v>
                </c:pt>
                <c:pt idx="16351">
                  <c:v>7.6129899999999999</c:v>
                </c:pt>
                <c:pt idx="16352">
                  <c:v>2.0470100000000002</c:v>
                </c:pt>
                <c:pt idx="16353">
                  <c:v>6.8956299999999997</c:v>
                </c:pt>
                <c:pt idx="16354">
                  <c:v>4.2590700000000004</c:v>
                </c:pt>
                <c:pt idx="16355">
                  <c:v>3.4209700000000001</c:v>
                </c:pt>
                <c:pt idx="16356">
                  <c:v>5.92075</c:v>
                </c:pt>
                <c:pt idx="16357">
                  <c:v>5.6150799999999998</c:v>
                </c:pt>
                <c:pt idx="16358">
                  <c:v>5.7207800000000004</c:v>
                </c:pt>
                <c:pt idx="16359">
                  <c:v>6.0983299999999998</c:v>
                </c:pt>
                <c:pt idx="16360">
                  <c:v>6.0413699999999997</c:v>
                </c:pt>
                <c:pt idx="16361">
                  <c:v>6.3590200000000001</c:v>
                </c:pt>
                <c:pt idx="16362">
                  <c:v>5.8742900000000002</c:v>
                </c:pt>
                <c:pt idx="16363">
                  <c:v>2.2368999999999999</c:v>
                </c:pt>
                <c:pt idx="16364">
                  <c:v>4.35351</c:v>
                </c:pt>
                <c:pt idx="16365">
                  <c:v>4.4220300000000003</c:v>
                </c:pt>
                <c:pt idx="16366">
                  <c:v>9.0830599999999997</c:v>
                </c:pt>
                <c:pt idx="16367">
                  <c:v>5.2016</c:v>
                </c:pt>
                <c:pt idx="16368">
                  <c:v>6.4542000000000002</c:v>
                </c:pt>
                <c:pt idx="16369">
                  <c:v>5.7285300000000001</c:v>
                </c:pt>
                <c:pt idx="16370">
                  <c:v>4.9058599999999997</c:v>
                </c:pt>
                <c:pt idx="16371">
                  <c:v>6.07402</c:v>
                </c:pt>
                <c:pt idx="16372">
                  <c:v>5.6866300000000001</c:v>
                </c:pt>
                <c:pt idx="16373">
                  <c:v>5.4473799999999999</c:v>
                </c:pt>
                <c:pt idx="16374">
                  <c:v>6.8963400000000004</c:v>
                </c:pt>
                <c:pt idx="16375">
                  <c:v>3.7629700000000001</c:v>
                </c:pt>
                <c:pt idx="16376">
                  <c:v>5.2473799999999997</c:v>
                </c:pt>
                <c:pt idx="16377">
                  <c:v>6.3861400000000001</c:v>
                </c:pt>
                <c:pt idx="16378">
                  <c:v>5.8082099999999999</c:v>
                </c:pt>
                <c:pt idx="16379">
                  <c:v>4.5312700000000001</c:v>
                </c:pt>
                <c:pt idx="16380">
                  <c:v>8.0572700000000008</c:v>
                </c:pt>
                <c:pt idx="16381">
                  <c:v>9.9380799999999994</c:v>
                </c:pt>
                <c:pt idx="16382">
                  <c:v>8.3172300000000003</c:v>
                </c:pt>
                <c:pt idx="16383">
                  <c:v>5.3655999999999997</c:v>
                </c:pt>
                <c:pt idx="16384">
                  <c:v>7.3765499999999999</c:v>
                </c:pt>
                <c:pt idx="16385">
                  <c:v>8.7871199999999998</c:v>
                </c:pt>
                <c:pt idx="16386">
                  <c:v>4.53864</c:v>
                </c:pt>
                <c:pt idx="16387">
                  <c:v>5.2353899999999998</c:v>
                </c:pt>
                <c:pt idx="16388">
                  <c:v>5.9668599999999996</c:v>
                </c:pt>
                <c:pt idx="16389">
                  <c:v>2.0178500000000001</c:v>
                </c:pt>
                <c:pt idx="16390">
                  <c:v>5.2939299999999996</c:v>
                </c:pt>
                <c:pt idx="16391">
                  <c:v>3.9018199999999998</c:v>
                </c:pt>
                <c:pt idx="16392">
                  <c:v>5.4161000000000001</c:v>
                </c:pt>
                <c:pt idx="16393">
                  <c:v>7.2258500000000003</c:v>
                </c:pt>
                <c:pt idx="16394">
                  <c:v>3.2519</c:v>
                </c:pt>
                <c:pt idx="16395">
                  <c:v>2.6996099999999998</c:v>
                </c:pt>
                <c:pt idx="16396">
                  <c:v>6.63565</c:v>
                </c:pt>
                <c:pt idx="16397">
                  <c:v>3.0251199999999998</c:v>
                </c:pt>
                <c:pt idx="16398">
                  <c:v>5.8116099999999999</c:v>
                </c:pt>
                <c:pt idx="16399">
                  <c:v>4.2467499999999996</c:v>
                </c:pt>
                <c:pt idx="16400">
                  <c:v>4.4739800000000001</c:v>
                </c:pt>
                <c:pt idx="16401">
                  <c:v>8.2030100000000008</c:v>
                </c:pt>
                <c:pt idx="16402">
                  <c:v>7.8686600000000002</c:v>
                </c:pt>
                <c:pt idx="16403">
                  <c:v>5.0166700000000004</c:v>
                </c:pt>
                <c:pt idx="16404">
                  <c:v>6.7683600000000004</c:v>
                </c:pt>
                <c:pt idx="16405">
                  <c:v>6.4135600000000004</c:v>
                </c:pt>
                <c:pt idx="16406">
                  <c:v>5.9028700000000001</c:v>
                </c:pt>
                <c:pt idx="16407">
                  <c:v>4.9115900000000003</c:v>
                </c:pt>
                <c:pt idx="16408">
                  <c:v>7.4264999999999999</c:v>
                </c:pt>
                <c:pt idx="16409">
                  <c:v>6.22288</c:v>
                </c:pt>
                <c:pt idx="16410">
                  <c:v>9.5664599999999993</c:v>
                </c:pt>
                <c:pt idx="16411">
                  <c:v>4.8160100000000003</c:v>
                </c:pt>
                <c:pt idx="16412">
                  <c:v>4.9218500000000001</c:v>
                </c:pt>
                <c:pt idx="16413">
                  <c:v>3.4216700000000002</c:v>
                </c:pt>
                <c:pt idx="16414">
                  <c:v>5.0119400000000001</c:v>
                </c:pt>
                <c:pt idx="16415">
                  <c:v>3.6695500000000001</c:v>
                </c:pt>
                <c:pt idx="16416">
                  <c:v>3.4086599999999998</c:v>
                </c:pt>
                <c:pt idx="16417">
                  <c:v>5.68161</c:v>
                </c:pt>
                <c:pt idx="16418">
                  <c:v>4.4878900000000002</c:v>
                </c:pt>
                <c:pt idx="16419">
                  <c:v>5.8720699999999999</c:v>
                </c:pt>
                <c:pt idx="16420">
                  <c:v>5.6123399999999997</c:v>
                </c:pt>
                <c:pt idx="16421">
                  <c:v>7.0278400000000003</c:v>
                </c:pt>
                <c:pt idx="16422">
                  <c:v>6.1188900000000004</c:v>
                </c:pt>
                <c:pt idx="16423">
                  <c:v>6.2967700000000004</c:v>
                </c:pt>
                <c:pt idx="16424">
                  <c:v>3.45113</c:v>
                </c:pt>
                <c:pt idx="16425">
                  <c:v>5.9499599999999999</c:v>
                </c:pt>
                <c:pt idx="16426">
                  <c:v>9.2138799999999996</c:v>
                </c:pt>
                <c:pt idx="16427">
                  <c:v>6.7090500000000004</c:v>
                </c:pt>
                <c:pt idx="16428">
                  <c:v>6.2616699999999996</c:v>
                </c:pt>
                <c:pt idx="16429">
                  <c:v>5.9129500000000004</c:v>
                </c:pt>
                <c:pt idx="16430">
                  <c:v>5.5897500000000004</c:v>
                </c:pt>
                <c:pt idx="16431">
                  <c:v>6.1013000000000002</c:v>
                </c:pt>
                <c:pt idx="16432">
                  <c:v>4.1490299999999998</c:v>
                </c:pt>
                <c:pt idx="16433">
                  <c:v>7.9743599999999999</c:v>
                </c:pt>
                <c:pt idx="16434">
                  <c:v>3.4377800000000001</c:v>
                </c:pt>
                <c:pt idx="16435">
                  <c:v>5.8823800000000004</c:v>
                </c:pt>
                <c:pt idx="16436">
                  <c:v>8.2365100000000009</c:v>
                </c:pt>
                <c:pt idx="16437">
                  <c:v>7.5327500000000001</c:v>
                </c:pt>
                <c:pt idx="16438">
                  <c:v>6.4041100000000002</c:v>
                </c:pt>
                <c:pt idx="16439">
                  <c:v>6.5025300000000001</c:v>
                </c:pt>
                <c:pt idx="16440">
                  <c:v>6.1098400000000002</c:v>
                </c:pt>
                <c:pt idx="16441">
                  <c:v>7.0603600000000002</c:v>
                </c:pt>
                <c:pt idx="16442">
                  <c:v>6.5717100000000004</c:v>
                </c:pt>
                <c:pt idx="16443">
                  <c:v>5.2808900000000003</c:v>
                </c:pt>
                <c:pt idx="16444">
                  <c:v>5.6631600000000004</c:v>
                </c:pt>
                <c:pt idx="16445">
                  <c:v>5.9082499999999998</c:v>
                </c:pt>
                <c:pt idx="16446">
                  <c:v>7.3941299999999996</c:v>
                </c:pt>
                <c:pt idx="16447">
                  <c:v>6.5329899999999999</c:v>
                </c:pt>
                <c:pt idx="16448">
                  <c:v>4.9726400000000002</c:v>
                </c:pt>
                <c:pt idx="16449">
                  <c:v>6.5575900000000003</c:v>
                </c:pt>
                <c:pt idx="16450">
                  <c:v>5.7505199999999999</c:v>
                </c:pt>
                <c:pt idx="16451">
                  <c:v>4.78322</c:v>
                </c:pt>
                <c:pt idx="16452">
                  <c:v>4.2779199999999999</c:v>
                </c:pt>
                <c:pt idx="16453">
                  <c:v>3.5940500000000002</c:v>
                </c:pt>
                <c:pt idx="16454">
                  <c:v>3.56833</c:v>
                </c:pt>
                <c:pt idx="16455">
                  <c:v>5.5446999999999997</c:v>
                </c:pt>
                <c:pt idx="16456">
                  <c:v>7.1186499999999997</c:v>
                </c:pt>
                <c:pt idx="16457">
                  <c:v>4.1315799999999996</c:v>
                </c:pt>
                <c:pt idx="16458">
                  <c:v>8.7697699999999994</c:v>
                </c:pt>
                <c:pt idx="16459">
                  <c:v>6.6220100000000004</c:v>
                </c:pt>
                <c:pt idx="16460">
                  <c:v>6.3266900000000001</c:v>
                </c:pt>
                <c:pt idx="16461">
                  <c:v>6.5251999999999999</c:v>
                </c:pt>
                <c:pt idx="16462">
                  <c:v>6.0444699999999996</c:v>
                </c:pt>
                <c:pt idx="16463">
                  <c:v>6.2390600000000003</c:v>
                </c:pt>
                <c:pt idx="16464">
                  <c:v>6.3664500000000004</c:v>
                </c:pt>
                <c:pt idx="16465">
                  <c:v>4.1487800000000004</c:v>
                </c:pt>
                <c:pt idx="16466">
                  <c:v>6.0017199999999997</c:v>
                </c:pt>
                <c:pt idx="16467">
                  <c:v>7.3176899999999998</c:v>
                </c:pt>
                <c:pt idx="16468">
                  <c:v>5.7998000000000003</c:v>
                </c:pt>
                <c:pt idx="16469">
                  <c:v>5.61069</c:v>
                </c:pt>
                <c:pt idx="16470">
                  <c:v>9.24057</c:v>
                </c:pt>
                <c:pt idx="16471">
                  <c:v>6.4346800000000002</c:v>
                </c:pt>
                <c:pt idx="16472">
                  <c:v>5.8427800000000003</c:v>
                </c:pt>
                <c:pt idx="16473">
                  <c:v>5.9260200000000003</c:v>
                </c:pt>
                <c:pt idx="16474">
                  <c:v>5.5894000000000004</c:v>
                </c:pt>
                <c:pt idx="16475">
                  <c:v>7.0757599999999998</c:v>
                </c:pt>
                <c:pt idx="16476">
                  <c:v>4.1009799999999998</c:v>
                </c:pt>
                <c:pt idx="16477">
                  <c:v>5.2327300000000001</c:v>
                </c:pt>
                <c:pt idx="16478">
                  <c:v>3.7457199999999999</c:v>
                </c:pt>
                <c:pt idx="16479">
                  <c:v>5.6620799999999996</c:v>
                </c:pt>
                <c:pt idx="16480">
                  <c:v>3.4430499999999999</c:v>
                </c:pt>
                <c:pt idx="16481">
                  <c:v>7.7136800000000001</c:v>
                </c:pt>
                <c:pt idx="16482">
                  <c:v>5.3540099999999997</c:v>
                </c:pt>
                <c:pt idx="16483">
                  <c:v>6.1052400000000002</c:v>
                </c:pt>
                <c:pt idx="16484">
                  <c:v>6.1052400000000002</c:v>
                </c:pt>
                <c:pt idx="16485">
                  <c:v>5.7365500000000003</c:v>
                </c:pt>
                <c:pt idx="16486">
                  <c:v>5.1800499999999996</c:v>
                </c:pt>
                <c:pt idx="16487">
                  <c:v>4.4066400000000003</c:v>
                </c:pt>
                <c:pt idx="16488">
                  <c:v>5.4176000000000002</c:v>
                </c:pt>
                <c:pt idx="16489">
                  <c:v>5.2925399999999998</c:v>
                </c:pt>
                <c:pt idx="16490">
                  <c:v>2.9123399999999999</c:v>
                </c:pt>
                <c:pt idx="16491">
                  <c:v>3.55986</c:v>
                </c:pt>
                <c:pt idx="16492">
                  <c:v>7.44123</c:v>
                </c:pt>
                <c:pt idx="16493">
                  <c:v>6.6083999999999996</c:v>
                </c:pt>
                <c:pt idx="16494">
                  <c:v>6.8792</c:v>
                </c:pt>
                <c:pt idx="16495">
                  <c:v>5.8478599999999998</c:v>
                </c:pt>
                <c:pt idx="16496">
                  <c:v>6.4250800000000003</c:v>
                </c:pt>
                <c:pt idx="16497">
                  <c:v>5.8301600000000002</c:v>
                </c:pt>
                <c:pt idx="16498">
                  <c:v>5.6141500000000004</c:v>
                </c:pt>
                <c:pt idx="16499">
                  <c:v>6.66608</c:v>
                </c:pt>
                <c:pt idx="16500">
                  <c:v>4.4594699999999996</c:v>
                </c:pt>
                <c:pt idx="16501">
                  <c:v>6.9228800000000001</c:v>
                </c:pt>
                <c:pt idx="16502">
                  <c:v>5.8344300000000002</c:v>
                </c:pt>
                <c:pt idx="16503">
                  <c:v>6.1976000000000004</c:v>
                </c:pt>
                <c:pt idx="16504">
                  <c:v>5.3975799999999996</c:v>
                </c:pt>
                <c:pt idx="16505">
                  <c:v>5.8377499999999998</c:v>
                </c:pt>
                <c:pt idx="16506">
                  <c:v>7.2218499999999999</c:v>
                </c:pt>
                <c:pt idx="16507">
                  <c:v>6.7431700000000001</c:v>
                </c:pt>
                <c:pt idx="16508">
                  <c:v>6.2251000000000003</c:v>
                </c:pt>
                <c:pt idx="16509">
                  <c:v>6.20261</c:v>
                </c:pt>
                <c:pt idx="16510">
                  <c:v>6.2961200000000002</c:v>
                </c:pt>
                <c:pt idx="16511">
                  <c:v>2.85798</c:v>
                </c:pt>
                <c:pt idx="16512">
                  <c:v>3.49993</c:v>
                </c:pt>
                <c:pt idx="16513">
                  <c:v>4.9928100000000004</c:v>
                </c:pt>
                <c:pt idx="16514">
                  <c:v>9.7760499999999997</c:v>
                </c:pt>
                <c:pt idx="16515">
                  <c:v>7.3997599999999997</c:v>
                </c:pt>
                <c:pt idx="16516">
                  <c:v>7.7638199999999999</c:v>
                </c:pt>
                <c:pt idx="16517">
                  <c:v>4.7001400000000002</c:v>
                </c:pt>
                <c:pt idx="16518">
                  <c:v>3.7719200000000002</c:v>
                </c:pt>
                <c:pt idx="16519">
                  <c:v>6.7013299999999996</c:v>
                </c:pt>
                <c:pt idx="16520">
                  <c:v>4.1546599999999998</c:v>
                </c:pt>
                <c:pt idx="16521">
                  <c:v>5.1689600000000002</c:v>
                </c:pt>
                <c:pt idx="16522">
                  <c:v>6.8277000000000001</c:v>
                </c:pt>
                <c:pt idx="16523">
                  <c:v>4.78423</c:v>
                </c:pt>
                <c:pt idx="16524">
                  <c:v>5.5340299999999996</c:v>
                </c:pt>
                <c:pt idx="16525">
                  <c:v>6.1766800000000002</c:v>
                </c:pt>
                <c:pt idx="16526">
                  <c:v>5.51023</c:v>
                </c:pt>
                <c:pt idx="16527">
                  <c:v>5.2427099999999998</c:v>
                </c:pt>
                <c:pt idx="16528">
                  <c:v>6.3460200000000002</c:v>
                </c:pt>
                <c:pt idx="16529">
                  <c:v>7.3114699999999999</c:v>
                </c:pt>
                <c:pt idx="16530">
                  <c:v>6.74587</c:v>
                </c:pt>
                <c:pt idx="16531">
                  <c:v>6.0327400000000004</c:v>
                </c:pt>
                <c:pt idx="16532">
                  <c:v>5.8847800000000001</c:v>
                </c:pt>
                <c:pt idx="16533">
                  <c:v>5.6838499999999996</c:v>
                </c:pt>
                <c:pt idx="16534">
                  <c:v>6.6484199999999998</c:v>
                </c:pt>
                <c:pt idx="16535">
                  <c:v>5.9442899999999996</c:v>
                </c:pt>
                <c:pt idx="16536">
                  <c:v>6.9801200000000003</c:v>
                </c:pt>
                <c:pt idx="16537">
                  <c:v>7.3332300000000004</c:v>
                </c:pt>
                <c:pt idx="16538">
                  <c:v>6.9147999999999996</c:v>
                </c:pt>
                <c:pt idx="16539">
                  <c:v>2.5683699999999998</c:v>
                </c:pt>
                <c:pt idx="16540">
                  <c:v>6.7991599999999996</c:v>
                </c:pt>
                <c:pt idx="16541">
                  <c:v>5.9661499999999998</c:v>
                </c:pt>
                <c:pt idx="16542">
                  <c:v>5.0912100000000002</c:v>
                </c:pt>
                <c:pt idx="16543">
                  <c:v>5.8500399999999999</c:v>
                </c:pt>
                <c:pt idx="16544">
                  <c:v>3.1330300000000002</c:v>
                </c:pt>
                <c:pt idx="16545">
                  <c:v>6.33155</c:v>
                </c:pt>
                <c:pt idx="16546">
                  <c:v>4.5847699999999998</c:v>
                </c:pt>
                <c:pt idx="16547">
                  <c:v>6.5689200000000003</c:v>
                </c:pt>
                <c:pt idx="16548">
                  <c:v>4.61191</c:v>
                </c:pt>
                <c:pt idx="16549">
                  <c:v>4.5560200000000002</c:v>
                </c:pt>
                <c:pt idx="16550">
                  <c:v>6.3571600000000004</c:v>
                </c:pt>
                <c:pt idx="16551">
                  <c:v>7.3796499999999998</c:v>
                </c:pt>
                <c:pt idx="16552">
                  <c:v>4.0975999999999999</c:v>
                </c:pt>
                <c:pt idx="16553">
                  <c:v>6.7978100000000001</c:v>
                </c:pt>
                <c:pt idx="16554">
                  <c:v>6.1233300000000002</c:v>
                </c:pt>
                <c:pt idx="16555">
                  <c:v>4.8015299999999996</c:v>
                </c:pt>
                <c:pt idx="16556">
                  <c:v>6.0945900000000002</c:v>
                </c:pt>
                <c:pt idx="16557">
                  <c:v>6.2187900000000003</c:v>
                </c:pt>
                <c:pt idx="16558">
                  <c:v>4.43729</c:v>
                </c:pt>
                <c:pt idx="16559">
                  <c:v>5.4660000000000002</c:v>
                </c:pt>
                <c:pt idx="16560">
                  <c:v>7.2980999999999998</c:v>
                </c:pt>
                <c:pt idx="16561">
                  <c:v>4.3870500000000003</c:v>
                </c:pt>
                <c:pt idx="16562">
                  <c:v>7.2326499999999996</c:v>
                </c:pt>
                <c:pt idx="16563">
                  <c:v>2.7880400000000001</c:v>
                </c:pt>
                <c:pt idx="16564">
                  <c:v>4.7540300000000002</c:v>
                </c:pt>
                <c:pt idx="16565">
                  <c:v>4.2839700000000001</c:v>
                </c:pt>
                <c:pt idx="16566">
                  <c:v>3.5222899999999999</c:v>
                </c:pt>
                <c:pt idx="16567">
                  <c:v>8.1671399999999998</c:v>
                </c:pt>
                <c:pt idx="16568">
                  <c:v>6.8186499999999999</c:v>
                </c:pt>
                <c:pt idx="16569">
                  <c:v>10.98029</c:v>
                </c:pt>
                <c:pt idx="16570">
                  <c:v>8.5100499999999997</c:v>
                </c:pt>
                <c:pt idx="16571">
                  <c:v>5.6374599999999999</c:v>
                </c:pt>
                <c:pt idx="16572">
                  <c:v>7.5331900000000003</c:v>
                </c:pt>
                <c:pt idx="16573">
                  <c:v>5.52135</c:v>
                </c:pt>
                <c:pt idx="16574">
                  <c:v>4.6486400000000003</c:v>
                </c:pt>
                <c:pt idx="16575">
                  <c:v>6.6762600000000001</c:v>
                </c:pt>
                <c:pt idx="16576">
                  <c:v>7.5538699999999999</c:v>
                </c:pt>
                <c:pt idx="16577">
                  <c:v>8.0259099999999997</c:v>
                </c:pt>
                <c:pt idx="16578">
                  <c:v>6.6660899999999996</c:v>
                </c:pt>
                <c:pt idx="16579">
                  <c:v>7.6279399999999997</c:v>
                </c:pt>
                <c:pt idx="16580">
                  <c:v>7.2686700000000002</c:v>
                </c:pt>
                <c:pt idx="16581">
                  <c:v>5.6564300000000003</c:v>
                </c:pt>
                <c:pt idx="16582">
                  <c:v>5.0903</c:v>
                </c:pt>
                <c:pt idx="16583">
                  <c:v>2.8592900000000001</c:v>
                </c:pt>
                <c:pt idx="16584">
                  <c:v>4.8336100000000002</c:v>
                </c:pt>
                <c:pt idx="16585">
                  <c:v>4.8109500000000001</c:v>
                </c:pt>
                <c:pt idx="16586">
                  <c:v>5.9117100000000002</c:v>
                </c:pt>
                <c:pt idx="16587">
                  <c:v>6.6412199999999997</c:v>
                </c:pt>
                <c:pt idx="16588">
                  <c:v>6.6421900000000003</c:v>
                </c:pt>
                <c:pt idx="16589">
                  <c:v>5.3850899999999999</c:v>
                </c:pt>
                <c:pt idx="16590">
                  <c:v>5.8299899999999996</c:v>
                </c:pt>
                <c:pt idx="16591">
                  <c:v>7.7788199999999996</c:v>
                </c:pt>
                <c:pt idx="16592">
                  <c:v>6.4533500000000004</c:v>
                </c:pt>
                <c:pt idx="16593">
                  <c:v>5.0568499999999998</c:v>
                </c:pt>
                <c:pt idx="16594">
                  <c:v>4.2277800000000001</c:v>
                </c:pt>
                <c:pt idx="16595">
                  <c:v>6.88565</c:v>
                </c:pt>
                <c:pt idx="16596">
                  <c:v>3.9701599999999999</c:v>
                </c:pt>
                <c:pt idx="16597">
                  <c:v>4.31555</c:v>
                </c:pt>
                <c:pt idx="16598">
                  <c:v>5.2456899999999997</c:v>
                </c:pt>
                <c:pt idx="16599">
                  <c:v>6.2853000000000003</c:v>
                </c:pt>
                <c:pt idx="16600">
                  <c:v>5.2076099999999999</c:v>
                </c:pt>
                <c:pt idx="16601">
                  <c:v>6.6878399999999996</c:v>
                </c:pt>
                <c:pt idx="16602">
                  <c:v>6.7463199999999999</c:v>
                </c:pt>
                <c:pt idx="16603">
                  <c:v>6.4115000000000002</c:v>
                </c:pt>
                <c:pt idx="16604">
                  <c:v>7.0404799999999996</c:v>
                </c:pt>
                <c:pt idx="16605">
                  <c:v>5.9217199999999997</c:v>
                </c:pt>
                <c:pt idx="16606">
                  <c:v>8.36557</c:v>
                </c:pt>
                <c:pt idx="16607">
                  <c:v>6.1791900000000002</c:v>
                </c:pt>
                <c:pt idx="16608">
                  <c:v>6.7018000000000004</c:v>
                </c:pt>
                <c:pt idx="16609">
                  <c:v>5.9524999999999997</c:v>
                </c:pt>
                <c:pt idx="16610">
                  <c:v>6.1700999999999997</c:v>
                </c:pt>
                <c:pt idx="16611">
                  <c:v>6.1388299999999996</c:v>
                </c:pt>
                <c:pt idx="16612">
                  <c:v>6.6120200000000002</c:v>
                </c:pt>
                <c:pt idx="16613">
                  <c:v>3.6532100000000001</c:v>
                </c:pt>
                <c:pt idx="16614">
                  <c:v>7.7321900000000001</c:v>
                </c:pt>
                <c:pt idx="16615">
                  <c:v>6.3334599999999996</c:v>
                </c:pt>
                <c:pt idx="16616">
                  <c:v>5.7098500000000003</c:v>
                </c:pt>
                <c:pt idx="16617">
                  <c:v>6.1671300000000002</c:v>
                </c:pt>
                <c:pt idx="16618">
                  <c:v>5.97743</c:v>
                </c:pt>
                <c:pt idx="16619">
                  <c:v>5.3056599999999996</c:v>
                </c:pt>
                <c:pt idx="16620">
                  <c:v>5.5308900000000003</c:v>
                </c:pt>
                <c:pt idx="16621">
                  <c:v>6.7678700000000003</c:v>
                </c:pt>
                <c:pt idx="16622">
                  <c:v>7.6905000000000001</c:v>
                </c:pt>
                <c:pt idx="16623">
                  <c:v>5.2648700000000002</c:v>
                </c:pt>
                <c:pt idx="16624">
                  <c:v>6.2224399999999997</c:v>
                </c:pt>
                <c:pt idx="16625">
                  <c:v>5.05199</c:v>
                </c:pt>
                <c:pt idx="16626">
                  <c:v>5.5918400000000004</c:v>
                </c:pt>
                <c:pt idx="16627">
                  <c:v>11.027889999999999</c:v>
                </c:pt>
                <c:pt idx="16628">
                  <c:v>6.9753400000000001</c:v>
                </c:pt>
                <c:pt idx="16629">
                  <c:v>5.7729499999999998</c:v>
                </c:pt>
                <c:pt idx="16630">
                  <c:v>5.7810699999999997</c:v>
                </c:pt>
                <c:pt idx="16631">
                  <c:v>5.4529100000000001</c:v>
                </c:pt>
                <c:pt idx="16632">
                  <c:v>6.6227</c:v>
                </c:pt>
                <c:pt idx="16633">
                  <c:v>4.5473299999999997</c:v>
                </c:pt>
                <c:pt idx="16634">
                  <c:v>7.6418900000000001</c:v>
                </c:pt>
                <c:pt idx="16635">
                  <c:v>7.2790600000000003</c:v>
                </c:pt>
                <c:pt idx="16636">
                  <c:v>6.7453200000000004</c:v>
                </c:pt>
                <c:pt idx="16637">
                  <c:v>6.9659899999999997</c:v>
                </c:pt>
                <c:pt idx="16638">
                  <c:v>6.6595700000000004</c:v>
                </c:pt>
                <c:pt idx="16639">
                  <c:v>8.5184800000000003</c:v>
                </c:pt>
                <c:pt idx="16640">
                  <c:v>7.04793</c:v>
                </c:pt>
                <c:pt idx="16641">
                  <c:v>4.5000499999999999</c:v>
                </c:pt>
                <c:pt idx="16642">
                  <c:v>3.3258899999999998</c:v>
                </c:pt>
                <c:pt idx="16643">
                  <c:v>3.8932000000000002</c:v>
                </c:pt>
                <c:pt idx="16644">
                  <c:v>3.2555499999999999</c:v>
                </c:pt>
                <c:pt idx="16645">
                  <c:v>3.32091</c:v>
                </c:pt>
                <c:pt idx="16646">
                  <c:v>4.2517699999999996</c:v>
                </c:pt>
                <c:pt idx="16647">
                  <c:v>2.5670500000000001</c:v>
                </c:pt>
                <c:pt idx="16648">
                  <c:v>5.5266999999999999</c:v>
                </c:pt>
                <c:pt idx="16649">
                  <c:v>7.7532100000000002</c:v>
                </c:pt>
                <c:pt idx="16650">
                  <c:v>5.3525900000000002</c:v>
                </c:pt>
                <c:pt idx="16651">
                  <c:v>5.0610600000000003</c:v>
                </c:pt>
                <c:pt idx="16652">
                  <c:v>5.23576</c:v>
                </c:pt>
                <c:pt idx="16653">
                  <c:v>3.66127</c:v>
                </c:pt>
                <c:pt idx="16654">
                  <c:v>6.5044899999999997</c:v>
                </c:pt>
                <c:pt idx="16655">
                  <c:v>7.6704299999999996</c:v>
                </c:pt>
                <c:pt idx="16656">
                  <c:v>4.4798900000000001</c:v>
                </c:pt>
                <c:pt idx="16657">
                  <c:v>7.8979900000000001</c:v>
                </c:pt>
                <c:pt idx="16658">
                  <c:v>6.1819800000000003</c:v>
                </c:pt>
                <c:pt idx="16659">
                  <c:v>6.8706699999999996</c:v>
                </c:pt>
                <c:pt idx="16660">
                  <c:v>4.7298900000000001</c:v>
                </c:pt>
                <c:pt idx="16661">
                  <c:v>6.8821700000000003</c:v>
                </c:pt>
                <c:pt idx="16662">
                  <c:v>8.3130400000000009</c:v>
                </c:pt>
                <c:pt idx="16663">
                  <c:v>5.7992699999999999</c:v>
                </c:pt>
                <c:pt idx="16664">
                  <c:v>5.5977199999999998</c:v>
                </c:pt>
                <c:pt idx="16665">
                  <c:v>5.2545200000000003</c:v>
                </c:pt>
                <c:pt idx="16666">
                  <c:v>4.58432</c:v>
                </c:pt>
                <c:pt idx="16667">
                  <c:v>7.0595999999999997</c:v>
                </c:pt>
                <c:pt idx="16668">
                  <c:v>4.6940999999999997</c:v>
                </c:pt>
                <c:pt idx="16669">
                  <c:v>7.2487899999999996</c:v>
                </c:pt>
                <c:pt idx="16670">
                  <c:v>5.05</c:v>
                </c:pt>
                <c:pt idx="16671">
                  <c:v>6.4232800000000001</c:v>
                </c:pt>
                <c:pt idx="16672">
                  <c:v>6.2429199999999998</c:v>
                </c:pt>
                <c:pt idx="16673">
                  <c:v>6.6482299999999999</c:v>
                </c:pt>
                <c:pt idx="16674">
                  <c:v>6.4655199999999997</c:v>
                </c:pt>
                <c:pt idx="16675">
                  <c:v>5.7268999999999997</c:v>
                </c:pt>
                <c:pt idx="16676">
                  <c:v>5.6915100000000001</c:v>
                </c:pt>
                <c:pt idx="16677">
                  <c:v>5.0860399999999997</c:v>
                </c:pt>
                <c:pt idx="16678">
                  <c:v>5.9928400000000002</c:v>
                </c:pt>
                <c:pt idx="16679">
                  <c:v>4.6390599999999997</c:v>
                </c:pt>
                <c:pt idx="16680">
                  <c:v>4.2604100000000003</c:v>
                </c:pt>
                <c:pt idx="16681">
                  <c:v>11.02819</c:v>
                </c:pt>
                <c:pt idx="16682">
                  <c:v>4.5740299999999996</c:v>
                </c:pt>
                <c:pt idx="16683">
                  <c:v>6.7968500000000001</c:v>
                </c:pt>
                <c:pt idx="16684">
                  <c:v>6.71652</c:v>
                </c:pt>
                <c:pt idx="16685">
                  <c:v>6.5785200000000001</c:v>
                </c:pt>
                <c:pt idx="16686">
                  <c:v>5.6022600000000002</c:v>
                </c:pt>
                <c:pt idx="16687">
                  <c:v>11.365729999999999</c:v>
                </c:pt>
                <c:pt idx="16688">
                  <c:v>5.3501399999999997</c:v>
                </c:pt>
                <c:pt idx="16689">
                  <c:v>5.7673300000000003</c:v>
                </c:pt>
                <c:pt idx="16690">
                  <c:v>3.3042099999999999</c:v>
                </c:pt>
                <c:pt idx="16691">
                  <c:v>6.0467000000000004</c:v>
                </c:pt>
                <c:pt idx="16692">
                  <c:v>4.7905699999999998</c:v>
                </c:pt>
                <c:pt idx="16693">
                  <c:v>2.9530799999999999</c:v>
                </c:pt>
                <c:pt idx="16694">
                  <c:v>5.851</c:v>
                </c:pt>
                <c:pt idx="16695">
                  <c:v>4.4389500000000002</c:v>
                </c:pt>
                <c:pt idx="16696">
                  <c:v>8.1483000000000008</c:v>
                </c:pt>
                <c:pt idx="16697">
                  <c:v>8.4497800000000005</c:v>
                </c:pt>
                <c:pt idx="16698">
                  <c:v>5.26844</c:v>
                </c:pt>
                <c:pt idx="16699">
                  <c:v>3.57742</c:v>
                </c:pt>
                <c:pt idx="16700">
                  <c:v>5.8530600000000002</c:v>
                </c:pt>
                <c:pt idx="16701">
                  <c:v>3.7165900000000001</c:v>
                </c:pt>
                <c:pt idx="16702">
                  <c:v>4.4739800000000001</c:v>
                </c:pt>
                <c:pt idx="16703">
                  <c:v>6.45974</c:v>
                </c:pt>
                <c:pt idx="16704">
                  <c:v>6.1838300000000004</c:v>
                </c:pt>
                <c:pt idx="16705">
                  <c:v>5.3251299999999997</c:v>
                </c:pt>
                <c:pt idx="16706">
                  <c:v>7.3724100000000004</c:v>
                </c:pt>
                <c:pt idx="16707">
                  <c:v>5.6496399999999998</c:v>
                </c:pt>
                <c:pt idx="16708">
                  <c:v>4.8546199999999997</c:v>
                </c:pt>
                <c:pt idx="16709">
                  <c:v>8.0580700000000007</c:v>
                </c:pt>
                <c:pt idx="16710">
                  <c:v>4.8637699999999997</c:v>
                </c:pt>
                <c:pt idx="16711">
                  <c:v>6.7349199999999998</c:v>
                </c:pt>
                <c:pt idx="16712">
                  <c:v>6.3826900000000002</c:v>
                </c:pt>
                <c:pt idx="16713">
                  <c:v>4.9143400000000002</c:v>
                </c:pt>
                <c:pt idx="16714">
                  <c:v>3.24966</c:v>
                </c:pt>
                <c:pt idx="16715">
                  <c:v>6.7135400000000001</c:v>
                </c:pt>
                <c:pt idx="16716">
                  <c:v>4.7234800000000003</c:v>
                </c:pt>
                <c:pt idx="16717">
                  <c:v>4.5847699999999998</c:v>
                </c:pt>
                <c:pt idx="16718">
                  <c:v>4.35853</c:v>
                </c:pt>
                <c:pt idx="16719">
                  <c:v>4.0608399999999998</c:v>
                </c:pt>
                <c:pt idx="16720">
                  <c:v>4.5871599999999999</c:v>
                </c:pt>
                <c:pt idx="16721">
                  <c:v>5.1204200000000002</c:v>
                </c:pt>
                <c:pt idx="16722">
                  <c:v>7.89832</c:v>
                </c:pt>
                <c:pt idx="16723">
                  <c:v>4.4355099999999998</c:v>
                </c:pt>
                <c:pt idx="16724">
                  <c:v>2.6480199999999998</c:v>
                </c:pt>
                <c:pt idx="16725">
                  <c:v>4.9108799999999997</c:v>
                </c:pt>
                <c:pt idx="16726">
                  <c:v>5.1040200000000002</c:v>
                </c:pt>
                <c:pt idx="16727">
                  <c:v>6.6257299999999999</c:v>
                </c:pt>
                <c:pt idx="16728">
                  <c:v>10.409470000000001</c:v>
                </c:pt>
                <c:pt idx="16729">
                  <c:v>6.0053999999999998</c:v>
                </c:pt>
                <c:pt idx="16730">
                  <c:v>9.1152999999999995</c:v>
                </c:pt>
                <c:pt idx="16731">
                  <c:v>8.5129199999999994</c:v>
                </c:pt>
                <c:pt idx="16732">
                  <c:v>3.70994</c:v>
                </c:pt>
                <c:pt idx="16733">
                  <c:v>6.7872700000000004</c:v>
                </c:pt>
                <c:pt idx="16734">
                  <c:v>7.06576</c:v>
                </c:pt>
                <c:pt idx="16735">
                  <c:v>6.4372800000000003</c:v>
                </c:pt>
                <c:pt idx="16736">
                  <c:v>3.93249</c:v>
                </c:pt>
                <c:pt idx="16737">
                  <c:v>4.5937599999999996</c:v>
                </c:pt>
                <c:pt idx="16738">
                  <c:v>6.2011000000000003</c:v>
                </c:pt>
                <c:pt idx="16739">
                  <c:v>4.8725699999999996</c:v>
                </c:pt>
                <c:pt idx="16740">
                  <c:v>8.2726100000000002</c:v>
                </c:pt>
                <c:pt idx="16741">
                  <c:v>6.2885999999999997</c:v>
                </c:pt>
                <c:pt idx="16742">
                  <c:v>5.7434900000000004</c:v>
                </c:pt>
                <c:pt idx="16743">
                  <c:v>6.0570000000000004</c:v>
                </c:pt>
                <c:pt idx="16744">
                  <c:v>4.6286199999999997</c:v>
                </c:pt>
                <c:pt idx="16745">
                  <c:v>6.5514599999999996</c:v>
                </c:pt>
                <c:pt idx="16746">
                  <c:v>8.54054</c:v>
                </c:pt>
                <c:pt idx="16747">
                  <c:v>4.0808099999999996</c:v>
                </c:pt>
                <c:pt idx="16748">
                  <c:v>8.4504699999999993</c:v>
                </c:pt>
                <c:pt idx="16749">
                  <c:v>5.2074100000000003</c:v>
                </c:pt>
                <c:pt idx="16750">
                  <c:v>3.6276899999999999</c:v>
                </c:pt>
                <c:pt idx="16751">
                  <c:v>5.0387500000000003</c:v>
                </c:pt>
                <c:pt idx="16752">
                  <c:v>5.9723199999999999</c:v>
                </c:pt>
                <c:pt idx="16753">
                  <c:v>5.4058599999999997</c:v>
                </c:pt>
                <c:pt idx="16754">
                  <c:v>8.8832000000000004</c:v>
                </c:pt>
                <c:pt idx="16755">
                  <c:v>7.0820699999999999</c:v>
                </c:pt>
                <c:pt idx="16756">
                  <c:v>3.3029600000000001</c:v>
                </c:pt>
                <c:pt idx="16757">
                  <c:v>7.2098199999999997</c:v>
                </c:pt>
                <c:pt idx="16758">
                  <c:v>6.1351599999999999</c:v>
                </c:pt>
                <c:pt idx="16759">
                  <c:v>5.8857499999999998</c:v>
                </c:pt>
                <c:pt idx="16760">
                  <c:v>4.2107299999999999</c:v>
                </c:pt>
                <c:pt idx="16761">
                  <c:v>4.0985800000000001</c:v>
                </c:pt>
                <c:pt idx="16762">
                  <c:v>9.7747299999999999</c:v>
                </c:pt>
                <c:pt idx="16763">
                  <c:v>7.5347</c:v>
                </c:pt>
                <c:pt idx="16764">
                  <c:v>4.2549299999999999</c:v>
                </c:pt>
                <c:pt idx="16765">
                  <c:v>4.8708</c:v>
                </c:pt>
                <c:pt idx="16766">
                  <c:v>6.2889299999999997</c:v>
                </c:pt>
                <c:pt idx="16767">
                  <c:v>10.09163</c:v>
                </c:pt>
                <c:pt idx="16768">
                  <c:v>7.0302600000000002</c:v>
                </c:pt>
                <c:pt idx="16769">
                  <c:v>5.5929099999999998</c:v>
                </c:pt>
                <c:pt idx="16770">
                  <c:v>6.6282100000000002</c:v>
                </c:pt>
                <c:pt idx="16771">
                  <c:v>8.2786899999999992</c:v>
                </c:pt>
                <c:pt idx="16772">
                  <c:v>11.40124</c:v>
                </c:pt>
                <c:pt idx="16773">
                  <c:v>3.3875099999999998</c:v>
                </c:pt>
                <c:pt idx="16774">
                  <c:v>6.3311700000000002</c:v>
                </c:pt>
                <c:pt idx="16775">
                  <c:v>6.7224700000000004</c:v>
                </c:pt>
                <c:pt idx="16776">
                  <c:v>4.5519699999999998</c:v>
                </c:pt>
                <c:pt idx="16777">
                  <c:v>4.3567</c:v>
                </c:pt>
                <c:pt idx="16778">
                  <c:v>3.7548499999999998</c:v>
                </c:pt>
                <c:pt idx="16779">
                  <c:v>4.9326400000000001</c:v>
                </c:pt>
                <c:pt idx="16780">
                  <c:v>3.2321300000000002</c:v>
                </c:pt>
                <c:pt idx="16781">
                  <c:v>8.1102000000000007</c:v>
                </c:pt>
                <c:pt idx="16782">
                  <c:v>4.6159100000000004</c:v>
                </c:pt>
                <c:pt idx="16783">
                  <c:v>6.5703899999999997</c:v>
                </c:pt>
                <c:pt idx="16784">
                  <c:v>3.37005</c:v>
                </c:pt>
                <c:pt idx="16785">
                  <c:v>7.5792799999999998</c:v>
                </c:pt>
                <c:pt idx="16786">
                  <c:v>5.94998</c:v>
                </c:pt>
                <c:pt idx="16787">
                  <c:v>8.3204399999999996</c:v>
                </c:pt>
                <c:pt idx="16788">
                  <c:v>5.1495499999999996</c:v>
                </c:pt>
                <c:pt idx="16789">
                  <c:v>5.9990100000000002</c:v>
                </c:pt>
                <c:pt idx="16790">
                  <c:v>8.1292799999999996</c:v>
                </c:pt>
                <c:pt idx="16791">
                  <c:v>6.7310499999999998</c:v>
                </c:pt>
                <c:pt idx="16792">
                  <c:v>7.7272699999999999</c:v>
                </c:pt>
                <c:pt idx="16793">
                  <c:v>5.6392600000000002</c:v>
                </c:pt>
                <c:pt idx="16794">
                  <c:v>4.1569900000000004</c:v>
                </c:pt>
                <c:pt idx="16795">
                  <c:v>9.5597200000000004</c:v>
                </c:pt>
                <c:pt idx="16796">
                  <c:v>5.6582400000000002</c:v>
                </c:pt>
                <c:pt idx="16797">
                  <c:v>4.9052600000000002</c:v>
                </c:pt>
                <c:pt idx="16798">
                  <c:v>5.0819099999999997</c:v>
                </c:pt>
                <c:pt idx="16799">
                  <c:v>4.98874</c:v>
                </c:pt>
                <c:pt idx="16800">
                  <c:v>3.9495300000000002</c:v>
                </c:pt>
                <c:pt idx="16801">
                  <c:v>3.9780600000000002</c:v>
                </c:pt>
                <c:pt idx="16802">
                  <c:v>3.5562200000000002</c:v>
                </c:pt>
                <c:pt idx="16803">
                  <c:v>5.8382899999999998</c:v>
                </c:pt>
                <c:pt idx="16804">
                  <c:v>5.9017299999999997</c:v>
                </c:pt>
                <c:pt idx="16805">
                  <c:v>4.7014199999999997</c:v>
                </c:pt>
                <c:pt idx="16806">
                  <c:v>3.4119299999999999</c:v>
                </c:pt>
                <c:pt idx="16807">
                  <c:v>8.4276400000000002</c:v>
                </c:pt>
                <c:pt idx="16808">
                  <c:v>9.5245800000000003</c:v>
                </c:pt>
                <c:pt idx="16809">
                  <c:v>8.0798000000000005</c:v>
                </c:pt>
                <c:pt idx="16810">
                  <c:v>5.3329199999999997</c:v>
                </c:pt>
                <c:pt idx="16811">
                  <c:v>6.4902300000000004</c:v>
                </c:pt>
                <c:pt idx="16812">
                  <c:v>4.68072</c:v>
                </c:pt>
                <c:pt idx="16813">
                  <c:v>5.0826500000000001</c:v>
                </c:pt>
                <c:pt idx="16814">
                  <c:v>3.32741</c:v>
                </c:pt>
                <c:pt idx="16815">
                  <c:v>3.4754700000000001</c:v>
                </c:pt>
                <c:pt idx="16816">
                  <c:v>6.8016399999999999</c:v>
                </c:pt>
                <c:pt idx="16817">
                  <c:v>5.4493600000000004</c:v>
                </c:pt>
                <c:pt idx="16818">
                  <c:v>7.0478199999999998</c:v>
                </c:pt>
                <c:pt idx="16819">
                  <c:v>8.5602400000000003</c:v>
                </c:pt>
                <c:pt idx="16820">
                  <c:v>6.15442</c:v>
                </c:pt>
                <c:pt idx="16821">
                  <c:v>4.5473100000000004</c:v>
                </c:pt>
                <c:pt idx="16822">
                  <c:v>3.3521700000000001</c:v>
                </c:pt>
                <c:pt idx="16823">
                  <c:v>4.8278299999999996</c:v>
                </c:pt>
                <c:pt idx="16824">
                  <c:v>8.3026499999999999</c:v>
                </c:pt>
                <c:pt idx="16825">
                  <c:v>3.4569000000000001</c:v>
                </c:pt>
                <c:pt idx="16826">
                  <c:v>4.7022300000000001</c:v>
                </c:pt>
                <c:pt idx="16827">
                  <c:v>5.9382599999999996</c:v>
                </c:pt>
                <c:pt idx="16828">
                  <c:v>8.5736299999999996</c:v>
                </c:pt>
                <c:pt idx="16829">
                  <c:v>6.6537699999999997</c:v>
                </c:pt>
                <c:pt idx="16830">
                  <c:v>6.5646599999999999</c:v>
                </c:pt>
                <c:pt idx="16831">
                  <c:v>6.9206000000000003</c:v>
                </c:pt>
                <c:pt idx="16832">
                  <c:v>7.0159900000000004</c:v>
                </c:pt>
                <c:pt idx="16833">
                  <c:v>9.0448000000000004</c:v>
                </c:pt>
                <c:pt idx="16834">
                  <c:v>9.4563100000000002</c:v>
                </c:pt>
                <c:pt idx="16835">
                  <c:v>4.2659200000000004</c:v>
                </c:pt>
                <c:pt idx="16836">
                  <c:v>10.56348</c:v>
                </c:pt>
                <c:pt idx="16837">
                  <c:v>3.5369999999999999</c:v>
                </c:pt>
                <c:pt idx="16838">
                  <c:v>4.5761500000000002</c:v>
                </c:pt>
                <c:pt idx="16839">
                  <c:v>6.0486199999999997</c:v>
                </c:pt>
                <c:pt idx="16840">
                  <c:v>6.2797000000000001</c:v>
                </c:pt>
                <c:pt idx="16841">
                  <c:v>4.2635100000000001</c:v>
                </c:pt>
                <c:pt idx="16842">
                  <c:v>2.74159</c:v>
                </c:pt>
                <c:pt idx="16843">
                  <c:v>5.5004200000000001</c:v>
                </c:pt>
                <c:pt idx="16844">
                  <c:v>8.8018999999999998</c:v>
                </c:pt>
                <c:pt idx="16845">
                  <c:v>5.4661600000000004</c:v>
                </c:pt>
                <c:pt idx="16846">
                  <c:v>6.7257800000000003</c:v>
                </c:pt>
                <c:pt idx="16847">
                  <c:v>6.8144099999999996</c:v>
                </c:pt>
                <c:pt idx="16848">
                  <c:v>7.0397299999999996</c:v>
                </c:pt>
                <c:pt idx="16849">
                  <c:v>5.8504699999999996</c:v>
                </c:pt>
                <c:pt idx="16850">
                  <c:v>5.8576300000000003</c:v>
                </c:pt>
                <c:pt idx="16851">
                  <c:v>8.4093199999999992</c:v>
                </c:pt>
                <c:pt idx="16852">
                  <c:v>7.2427200000000003</c:v>
                </c:pt>
                <c:pt idx="16853">
                  <c:v>6.2351900000000002</c:v>
                </c:pt>
                <c:pt idx="16854">
                  <c:v>3.7478799999999999</c:v>
                </c:pt>
                <c:pt idx="16855">
                  <c:v>5.2980700000000001</c:v>
                </c:pt>
                <c:pt idx="16856">
                  <c:v>4.9478400000000002</c:v>
                </c:pt>
                <c:pt idx="16857">
                  <c:v>4.7258599999999999</c:v>
                </c:pt>
                <c:pt idx="16858">
                  <c:v>11.651590000000001</c:v>
                </c:pt>
                <c:pt idx="16859">
                  <c:v>6.1538199999999996</c:v>
                </c:pt>
                <c:pt idx="16860">
                  <c:v>7.21</c:v>
                </c:pt>
                <c:pt idx="16861">
                  <c:v>3.4621400000000002</c:v>
                </c:pt>
                <c:pt idx="16862">
                  <c:v>5.1772999999999998</c:v>
                </c:pt>
                <c:pt idx="16863">
                  <c:v>6.8860700000000001</c:v>
                </c:pt>
                <c:pt idx="16864">
                  <c:v>8.7659699999999994</c:v>
                </c:pt>
                <c:pt idx="16865">
                  <c:v>2.55843</c:v>
                </c:pt>
                <c:pt idx="16866">
                  <c:v>6.8154500000000002</c:v>
                </c:pt>
                <c:pt idx="16867">
                  <c:v>8.1205300000000005</c:v>
                </c:pt>
                <c:pt idx="16868">
                  <c:v>5.3547799999999999</c:v>
                </c:pt>
                <c:pt idx="16869">
                  <c:v>7.7799800000000001</c:v>
                </c:pt>
                <c:pt idx="16870">
                  <c:v>9.7425499999999996</c:v>
                </c:pt>
                <c:pt idx="16871">
                  <c:v>8.1558799999999998</c:v>
                </c:pt>
                <c:pt idx="16872">
                  <c:v>4.0806500000000003</c:v>
                </c:pt>
                <c:pt idx="16873">
                  <c:v>5.0637400000000001</c:v>
                </c:pt>
                <c:pt idx="16874">
                  <c:v>8.5729799999999994</c:v>
                </c:pt>
                <c:pt idx="16875">
                  <c:v>5.7513500000000004</c:v>
                </c:pt>
                <c:pt idx="16876">
                  <c:v>5.0040199999999997</c:v>
                </c:pt>
                <c:pt idx="16877">
                  <c:v>3.8944200000000002</c:v>
                </c:pt>
                <c:pt idx="16878">
                  <c:v>5.6223999999999998</c:v>
                </c:pt>
                <c:pt idx="16879">
                  <c:v>3.097</c:v>
                </c:pt>
                <c:pt idx="16880">
                  <c:v>6.4932299999999996</c:v>
                </c:pt>
                <c:pt idx="16881">
                  <c:v>8.6793300000000002</c:v>
                </c:pt>
                <c:pt idx="16882">
                  <c:v>6.0085600000000001</c:v>
                </c:pt>
                <c:pt idx="16883">
                  <c:v>4.91587</c:v>
                </c:pt>
                <c:pt idx="16884">
                  <c:v>6.56813</c:v>
                </c:pt>
                <c:pt idx="16885">
                  <c:v>5.4778000000000002</c:v>
                </c:pt>
                <c:pt idx="16886">
                  <c:v>4.5235799999999999</c:v>
                </c:pt>
                <c:pt idx="16887">
                  <c:v>3.24851</c:v>
                </c:pt>
                <c:pt idx="16888">
                  <c:v>5.75814</c:v>
                </c:pt>
                <c:pt idx="16889">
                  <c:v>5.8698800000000002</c:v>
                </c:pt>
                <c:pt idx="16890">
                  <c:v>5.6388299999999996</c:v>
                </c:pt>
                <c:pt idx="16891">
                  <c:v>8.1360899999999994</c:v>
                </c:pt>
                <c:pt idx="16892">
                  <c:v>5.65449</c:v>
                </c:pt>
                <c:pt idx="16893">
                  <c:v>5.9154299999999997</c:v>
                </c:pt>
                <c:pt idx="16894">
                  <c:v>6.4439500000000001</c:v>
                </c:pt>
                <c:pt idx="16895">
                  <c:v>4.6979300000000004</c:v>
                </c:pt>
                <c:pt idx="16896">
                  <c:v>8.1785399999999999</c:v>
                </c:pt>
                <c:pt idx="16897">
                  <c:v>5.6638700000000002</c:v>
                </c:pt>
                <c:pt idx="16898">
                  <c:v>6.1427500000000004</c:v>
                </c:pt>
                <c:pt idx="16899">
                  <c:v>5.2657499999999997</c:v>
                </c:pt>
                <c:pt idx="16900">
                  <c:v>3.8708399999999998</c:v>
                </c:pt>
                <c:pt idx="16901">
                  <c:v>3.8916400000000002</c:v>
                </c:pt>
                <c:pt idx="16902">
                  <c:v>7.83155</c:v>
                </c:pt>
                <c:pt idx="16903">
                  <c:v>5.1891999999999996</c:v>
                </c:pt>
                <c:pt idx="16904">
                  <c:v>7.13544</c:v>
                </c:pt>
                <c:pt idx="16905">
                  <c:v>5.1157000000000004</c:v>
                </c:pt>
                <c:pt idx="16906">
                  <c:v>5.9414699999999998</c:v>
                </c:pt>
                <c:pt idx="16907">
                  <c:v>3.7150300000000001</c:v>
                </c:pt>
                <c:pt idx="16908">
                  <c:v>5.9065799999999999</c:v>
                </c:pt>
                <c:pt idx="16909">
                  <c:v>6.4505800000000004</c:v>
                </c:pt>
                <c:pt idx="16910">
                  <c:v>6.3196599999999998</c:v>
                </c:pt>
                <c:pt idx="16911">
                  <c:v>5.7981699999999998</c:v>
                </c:pt>
                <c:pt idx="16912">
                  <c:v>6.5885800000000003</c:v>
                </c:pt>
                <c:pt idx="16913">
                  <c:v>6.32179</c:v>
                </c:pt>
                <c:pt idx="16914">
                  <c:v>4.7431400000000004</c:v>
                </c:pt>
                <c:pt idx="16915">
                  <c:v>7.7815599999999998</c:v>
                </c:pt>
                <c:pt idx="16916">
                  <c:v>9.7100399999999993</c:v>
                </c:pt>
                <c:pt idx="16917">
                  <c:v>5.5140700000000002</c:v>
                </c:pt>
                <c:pt idx="16918">
                  <c:v>5.7723599999999999</c:v>
                </c:pt>
                <c:pt idx="16919">
                  <c:v>5.0795700000000004</c:v>
                </c:pt>
                <c:pt idx="16920">
                  <c:v>6.5363499999999997</c:v>
                </c:pt>
                <c:pt idx="16921">
                  <c:v>8.9284800000000004</c:v>
                </c:pt>
                <c:pt idx="16922">
                  <c:v>6.5489699999999997</c:v>
                </c:pt>
                <c:pt idx="16923">
                  <c:v>3.58724</c:v>
                </c:pt>
                <c:pt idx="16924">
                  <c:v>7.5527699999999998</c:v>
                </c:pt>
                <c:pt idx="16925">
                  <c:v>10.034470000000001</c:v>
                </c:pt>
                <c:pt idx="16926">
                  <c:v>8.3410499999999992</c:v>
                </c:pt>
                <c:pt idx="16927">
                  <c:v>4.6113200000000001</c:v>
                </c:pt>
                <c:pt idx="16928">
                  <c:v>4.5313600000000003</c:v>
                </c:pt>
                <c:pt idx="16929">
                  <c:v>5.2923499999999999</c:v>
                </c:pt>
                <c:pt idx="16930">
                  <c:v>6.0075399999999997</c:v>
                </c:pt>
                <c:pt idx="16931">
                  <c:v>5.3940299999999999</c:v>
                </c:pt>
                <c:pt idx="16932">
                  <c:v>6.6324100000000001</c:v>
                </c:pt>
                <c:pt idx="16933">
                  <c:v>3.1331500000000001</c:v>
                </c:pt>
                <c:pt idx="16934">
                  <c:v>4.4237000000000002</c:v>
                </c:pt>
                <c:pt idx="16935">
                  <c:v>9.1375499999999992</c:v>
                </c:pt>
                <c:pt idx="16936">
                  <c:v>6.6815100000000003</c:v>
                </c:pt>
                <c:pt idx="16937">
                  <c:v>4.7088099999999997</c:v>
                </c:pt>
                <c:pt idx="16938">
                  <c:v>8.49193</c:v>
                </c:pt>
                <c:pt idx="16939">
                  <c:v>4.6655499999999996</c:v>
                </c:pt>
                <c:pt idx="16940">
                  <c:v>5.51464</c:v>
                </c:pt>
                <c:pt idx="16941">
                  <c:v>7.1249000000000002</c:v>
                </c:pt>
                <c:pt idx="16942">
                  <c:v>6.7067500000000004</c:v>
                </c:pt>
                <c:pt idx="16943">
                  <c:v>6.0439499999999997</c:v>
                </c:pt>
                <c:pt idx="16944">
                  <c:v>3.0990799999999998</c:v>
                </c:pt>
                <c:pt idx="16945">
                  <c:v>3.6850000000000001</c:v>
                </c:pt>
                <c:pt idx="16946">
                  <c:v>4.9361699999999997</c:v>
                </c:pt>
                <c:pt idx="16947">
                  <c:v>8.0528600000000008</c:v>
                </c:pt>
                <c:pt idx="16948">
                  <c:v>4.91615</c:v>
                </c:pt>
                <c:pt idx="16949">
                  <c:v>9.1596499999999992</c:v>
                </c:pt>
                <c:pt idx="16950">
                  <c:v>6.0903200000000002</c:v>
                </c:pt>
                <c:pt idx="16951">
                  <c:v>2.5106899999999999</c:v>
                </c:pt>
                <c:pt idx="16952">
                  <c:v>3.91</c:v>
                </c:pt>
                <c:pt idx="16953">
                  <c:v>7.3004600000000002</c:v>
                </c:pt>
                <c:pt idx="16954">
                  <c:v>3.1939700000000002</c:v>
                </c:pt>
                <c:pt idx="16955">
                  <c:v>5.0979000000000001</c:v>
                </c:pt>
                <c:pt idx="16956">
                  <c:v>6.0154399999999999</c:v>
                </c:pt>
                <c:pt idx="16957">
                  <c:v>3.0121099999999998</c:v>
                </c:pt>
                <c:pt idx="16958">
                  <c:v>5.2494800000000001</c:v>
                </c:pt>
                <c:pt idx="16959">
                  <c:v>4.5847699999999998</c:v>
                </c:pt>
                <c:pt idx="16960">
                  <c:v>6.9747599999999998</c:v>
                </c:pt>
                <c:pt idx="16961">
                  <c:v>6.14384</c:v>
                </c:pt>
                <c:pt idx="16962">
                  <c:v>6.6563499999999998</c:v>
                </c:pt>
                <c:pt idx="16963">
                  <c:v>5.0822799999999999</c:v>
                </c:pt>
                <c:pt idx="16964">
                  <c:v>8.7051599999999993</c:v>
                </c:pt>
                <c:pt idx="16965">
                  <c:v>1.88764</c:v>
                </c:pt>
                <c:pt idx="16966">
                  <c:v>5.1186999999999996</c:v>
                </c:pt>
                <c:pt idx="16967">
                  <c:v>4.5737399999999999</c:v>
                </c:pt>
                <c:pt idx="16968">
                  <c:v>4.49472</c:v>
                </c:pt>
                <c:pt idx="16969">
                  <c:v>3.8111299999999999</c:v>
                </c:pt>
                <c:pt idx="16970">
                  <c:v>8.13795</c:v>
                </c:pt>
                <c:pt idx="16971">
                  <c:v>4.1909099999999997</c:v>
                </c:pt>
                <c:pt idx="16972">
                  <c:v>3.1731500000000001</c:v>
                </c:pt>
                <c:pt idx="16973">
                  <c:v>5.3837400000000004</c:v>
                </c:pt>
                <c:pt idx="16974">
                  <c:v>3.5968800000000001</c:v>
                </c:pt>
                <c:pt idx="16975">
                  <c:v>6.9816000000000003</c:v>
                </c:pt>
                <c:pt idx="16976">
                  <c:v>9.9354700000000005</c:v>
                </c:pt>
                <c:pt idx="16977">
                  <c:v>10.33062</c:v>
                </c:pt>
                <c:pt idx="16978">
                  <c:v>4.0898199999999996</c:v>
                </c:pt>
                <c:pt idx="16979">
                  <c:v>6.6778899999999997</c:v>
                </c:pt>
                <c:pt idx="16980">
                  <c:v>2.8201100000000001</c:v>
                </c:pt>
                <c:pt idx="16981">
                  <c:v>6.6483299999999996</c:v>
                </c:pt>
                <c:pt idx="16982">
                  <c:v>4.7537700000000003</c:v>
                </c:pt>
                <c:pt idx="16983">
                  <c:v>5.6916700000000002</c:v>
                </c:pt>
                <c:pt idx="16984">
                  <c:v>1.8732500000000001</c:v>
                </c:pt>
                <c:pt idx="16985">
                  <c:v>7.9014699999999998</c:v>
                </c:pt>
                <c:pt idx="16986">
                  <c:v>7.7148599999999998</c:v>
                </c:pt>
                <c:pt idx="16987">
                  <c:v>5.12582</c:v>
                </c:pt>
                <c:pt idx="16988">
                  <c:v>7.2338899999999997</c:v>
                </c:pt>
                <c:pt idx="16989">
                  <c:v>3.3532999999999999</c:v>
                </c:pt>
                <c:pt idx="16990">
                  <c:v>7.3444599999999998</c:v>
                </c:pt>
                <c:pt idx="16991">
                  <c:v>6.7513300000000003</c:v>
                </c:pt>
                <c:pt idx="16992">
                  <c:v>5.8299899999999996</c:v>
                </c:pt>
                <c:pt idx="16993">
                  <c:v>7.0111100000000004</c:v>
                </c:pt>
                <c:pt idx="16994">
                  <c:v>8.2059499999999996</c:v>
                </c:pt>
                <c:pt idx="16995">
                  <c:v>5.9898999999999996</c:v>
                </c:pt>
                <c:pt idx="16996">
                  <c:v>4.1063499999999999</c:v>
                </c:pt>
                <c:pt idx="16997">
                  <c:v>4.7011500000000002</c:v>
                </c:pt>
                <c:pt idx="16998">
                  <c:v>5.9502100000000002</c:v>
                </c:pt>
                <c:pt idx="16999">
                  <c:v>3.4336099999999998</c:v>
                </c:pt>
                <c:pt idx="17000">
                  <c:v>6.2672100000000004</c:v>
                </c:pt>
                <c:pt idx="17001">
                  <c:v>3.8346100000000001</c:v>
                </c:pt>
                <c:pt idx="17002">
                  <c:v>4.0539899999999998</c:v>
                </c:pt>
                <c:pt idx="17003">
                  <c:v>7.0874499999999996</c:v>
                </c:pt>
                <c:pt idx="17004">
                  <c:v>3.0817000000000001</c:v>
                </c:pt>
                <c:pt idx="17005">
                  <c:v>7.8893700000000004</c:v>
                </c:pt>
                <c:pt idx="17006">
                  <c:v>7.4336000000000002</c:v>
                </c:pt>
                <c:pt idx="17007">
                  <c:v>7.4123999999999999</c:v>
                </c:pt>
                <c:pt idx="17008">
                  <c:v>10.29256</c:v>
                </c:pt>
                <c:pt idx="17009">
                  <c:v>6.82897</c:v>
                </c:pt>
                <c:pt idx="17010">
                  <c:v>3.1305700000000001</c:v>
                </c:pt>
                <c:pt idx="17011">
                  <c:v>5.2307399999999999</c:v>
                </c:pt>
                <c:pt idx="17012">
                  <c:v>2.8886099999999999</c:v>
                </c:pt>
                <c:pt idx="17013">
                  <c:v>2.4857999999999998</c:v>
                </c:pt>
                <c:pt idx="17014">
                  <c:v>7.6870099999999999</c:v>
                </c:pt>
                <c:pt idx="17015">
                  <c:v>5.6344599999999998</c:v>
                </c:pt>
                <c:pt idx="17016">
                  <c:v>3.6682100000000002</c:v>
                </c:pt>
                <c:pt idx="17017">
                  <c:v>12.08398</c:v>
                </c:pt>
                <c:pt idx="17018">
                  <c:v>7.8407600000000004</c:v>
                </c:pt>
                <c:pt idx="17019">
                  <c:v>5.0739099999999997</c:v>
                </c:pt>
                <c:pt idx="17020">
                  <c:v>6.7868000000000004</c:v>
                </c:pt>
                <c:pt idx="17021">
                  <c:v>4.3609400000000003</c:v>
                </c:pt>
                <c:pt idx="17022">
                  <c:v>5.2463699999999998</c:v>
                </c:pt>
                <c:pt idx="17023">
                  <c:v>5.6889900000000004</c:v>
                </c:pt>
                <c:pt idx="17024">
                  <c:v>3.9240300000000001</c:v>
                </c:pt>
                <c:pt idx="17025">
                  <c:v>3.35501</c:v>
                </c:pt>
                <c:pt idx="17026">
                  <c:v>7.7067899999999998</c:v>
                </c:pt>
                <c:pt idx="17027">
                  <c:v>6.7084000000000001</c:v>
                </c:pt>
                <c:pt idx="17028">
                  <c:v>5.0149299999999997</c:v>
                </c:pt>
                <c:pt idx="17029">
                  <c:v>3.99132</c:v>
                </c:pt>
                <c:pt idx="17030">
                  <c:v>5.8375599999999999</c:v>
                </c:pt>
                <c:pt idx="17031">
                  <c:v>6.0697700000000001</c:v>
                </c:pt>
                <c:pt idx="17032">
                  <c:v>5.18276</c:v>
                </c:pt>
                <c:pt idx="17033">
                  <c:v>7.4207799999999997</c:v>
                </c:pt>
                <c:pt idx="17034">
                  <c:v>7.3612900000000003</c:v>
                </c:pt>
                <c:pt idx="17035">
                  <c:v>6.7752999999999997</c:v>
                </c:pt>
                <c:pt idx="17036">
                  <c:v>7.5607499999999996</c:v>
                </c:pt>
                <c:pt idx="17037">
                  <c:v>5.9877099999999999</c:v>
                </c:pt>
                <c:pt idx="17038">
                  <c:v>5.6219299999999999</c:v>
                </c:pt>
                <c:pt idx="17039">
                  <c:v>7.6496599999999999</c:v>
                </c:pt>
                <c:pt idx="17040">
                  <c:v>5.4041300000000003</c:v>
                </c:pt>
                <c:pt idx="17041">
                  <c:v>7.7107900000000003</c:v>
                </c:pt>
                <c:pt idx="17042">
                  <c:v>8.0618400000000001</c:v>
                </c:pt>
                <c:pt idx="17043">
                  <c:v>6.391</c:v>
                </c:pt>
                <c:pt idx="17044">
                  <c:v>6.3426499999999999</c:v>
                </c:pt>
                <c:pt idx="17045">
                  <c:v>2.39384</c:v>
                </c:pt>
                <c:pt idx="17046">
                  <c:v>5.0191800000000004</c:v>
                </c:pt>
                <c:pt idx="17047">
                  <c:v>7.7916299999999996</c:v>
                </c:pt>
                <c:pt idx="17048">
                  <c:v>5.6539200000000003</c:v>
                </c:pt>
                <c:pt idx="17049">
                  <c:v>4.8782800000000002</c:v>
                </c:pt>
                <c:pt idx="17050">
                  <c:v>6.3999499999999996</c:v>
                </c:pt>
                <c:pt idx="17051">
                  <c:v>5.5340299999999996</c:v>
                </c:pt>
                <c:pt idx="17052">
                  <c:v>7.1118699999999997</c:v>
                </c:pt>
                <c:pt idx="17053">
                  <c:v>7.8309300000000004</c:v>
                </c:pt>
                <c:pt idx="17054">
                  <c:v>5.9197100000000002</c:v>
                </c:pt>
                <c:pt idx="17055">
                  <c:v>4.7690599999999996</c:v>
                </c:pt>
                <c:pt idx="17056">
                  <c:v>4.9028099999999997</c:v>
                </c:pt>
                <c:pt idx="17057">
                  <c:v>9.7132199999999997</c:v>
                </c:pt>
                <c:pt idx="17058">
                  <c:v>5.3902900000000002</c:v>
                </c:pt>
                <c:pt idx="17059">
                  <c:v>7.3376099999999997</c:v>
                </c:pt>
                <c:pt idx="17060">
                  <c:v>5.8055000000000003</c:v>
                </c:pt>
                <c:pt idx="17061">
                  <c:v>5.8807799999999997</c:v>
                </c:pt>
                <c:pt idx="17062">
                  <c:v>6.0233800000000004</c:v>
                </c:pt>
                <c:pt idx="17063">
                  <c:v>5.4697300000000002</c:v>
                </c:pt>
                <c:pt idx="17064">
                  <c:v>4.1992099999999999</c:v>
                </c:pt>
                <c:pt idx="17065">
                  <c:v>3.95906</c:v>
                </c:pt>
                <c:pt idx="17066">
                  <c:v>7.5746399999999996</c:v>
                </c:pt>
                <c:pt idx="17067">
                  <c:v>4.3717100000000002</c:v>
                </c:pt>
                <c:pt idx="17068">
                  <c:v>6.9999399999999996</c:v>
                </c:pt>
                <c:pt idx="17069">
                  <c:v>6.3959900000000003</c:v>
                </c:pt>
                <c:pt idx="17070">
                  <c:v>6.5819700000000001</c:v>
                </c:pt>
                <c:pt idx="17071">
                  <c:v>6.4370099999999999</c:v>
                </c:pt>
                <c:pt idx="17072">
                  <c:v>5.7501899999999999</c:v>
                </c:pt>
                <c:pt idx="17073">
                  <c:v>5.82334</c:v>
                </c:pt>
                <c:pt idx="17074">
                  <c:v>5.7728099999999998</c:v>
                </c:pt>
                <c:pt idx="17075">
                  <c:v>6.93025</c:v>
                </c:pt>
                <c:pt idx="17076">
                  <c:v>8.1738800000000005</c:v>
                </c:pt>
                <c:pt idx="17077">
                  <c:v>6.7282000000000002</c:v>
                </c:pt>
                <c:pt idx="17078">
                  <c:v>5.4983500000000003</c:v>
                </c:pt>
                <c:pt idx="17079">
                  <c:v>5.89886</c:v>
                </c:pt>
                <c:pt idx="17080">
                  <c:v>6.1951700000000001</c:v>
                </c:pt>
                <c:pt idx="17081">
                  <c:v>7.5109199999999996</c:v>
                </c:pt>
                <c:pt idx="17082">
                  <c:v>3.4830199999999998</c:v>
                </c:pt>
                <c:pt idx="17083">
                  <c:v>5.6644899999999998</c:v>
                </c:pt>
                <c:pt idx="17084">
                  <c:v>6.0817300000000003</c:v>
                </c:pt>
                <c:pt idx="17085">
                  <c:v>6.1056999999999997</c:v>
                </c:pt>
                <c:pt idx="17086">
                  <c:v>8.2753700000000006</c:v>
                </c:pt>
                <c:pt idx="17087">
                  <c:v>8.3457500000000007</c:v>
                </c:pt>
                <c:pt idx="17088">
                  <c:v>3.7347600000000001</c:v>
                </c:pt>
                <c:pt idx="17089">
                  <c:v>6.1511399999999998</c:v>
                </c:pt>
                <c:pt idx="17090">
                  <c:v>5.7064700000000004</c:v>
                </c:pt>
                <c:pt idx="17091">
                  <c:v>7.7636799999999999</c:v>
                </c:pt>
                <c:pt idx="17092">
                  <c:v>8.6287900000000004</c:v>
                </c:pt>
                <c:pt idx="17093">
                  <c:v>6.1949699999999996</c:v>
                </c:pt>
                <c:pt idx="17094">
                  <c:v>6.9703999999999997</c:v>
                </c:pt>
                <c:pt idx="17095">
                  <c:v>6.6014600000000003</c:v>
                </c:pt>
                <c:pt idx="17096">
                  <c:v>5.7775699999999999</c:v>
                </c:pt>
                <c:pt idx="17097">
                  <c:v>6.3930499999999997</c:v>
                </c:pt>
                <c:pt idx="17098">
                  <c:v>4.2856100000000001</c:v>
                </c:pt>
                <c:pt idx="17099">
                  <c:v>4.0376799999999999</c:v>
                </c:pt>
                <c:pt idx="17100">
                  <c:v>5.8105500000000001</c:v>
                </c:pt>
                <c:pt idx="17101">
                  <c:v>5.6608599999999996</c:v>
                </c:pt>
                <c:pt idx="17102">
                  <c:v>7.3823499999999997</c:v>
                </c:pt>
                <c:pt idx="17103">
                  <c:v>9.7897300000000005</c:v>
                </c:pt>
                <c:pt idx="17104">
                  <c:v>7.1941600000000001</c:v>
                </c:pt>
                <c:pt idx="17105">
                  <c:v>7.7375100000000003</c:v>
                </c:pt>
                <c:pt idx="17106">
                  <c:v>5.78179</c:v>
                </c:pt>
                <c:pt idx="17107">
                  <c:v>7.8074199999999996</c:v>
                </c:pt>
                <c:pt idx="17108">
                  <c:v>4.3164999999999996</c:v>
                </c:pt>
                <c:pt idx="17109">
                  <c:v>6.2346000000000004</c:v>
                </c:pt>
                <c:pt idx="17110">
                  <c:v>5.4799699999999998</c:v>
                </c:pt>
                <c:pt idx="17111">
                  <c:v>5.6846699999999997</c:v>
                </c:pt>
                <c:pt idx="17112">
                  <c:v>7.2054</c:v>
                </c:pt>
                <c:pt idx="17113">
                  <c:v>5.7191700000000001</c:v>
                </c:pt>
                <c:pt idx="17114">
                  <c:v>4.9298599999999997</c:v>
                </c:pt>
                <c:pt idx="17115">
                  <c:v>4.2030500000000002</c:v>
                </c:pt>
                <c:pt idx="17116">
                  <c:v>4.9431599999999998</c:v>
                </c:pt>
                <c:pt idx="17117">
                  <c:v>6.5794100000000002</c:v>
                </c:pt>
                <c:pt idx="17118">
                  <c:v>7.7368199999999998</c:v>
                </c:pt>
                <c:pt idx="17119">
                  <c:v>6.3725500000000004</c:v>
                </c:pt>
                <c:pt idx="17120">
                  <c:v>7.1884199999999998</c:v>
                </c:pt>
                <c:pt idx="17121">
                  <c:v>2.7117900000000001</c:v>
                </c:pt>
                <c:pt idx="17122">
                  <c:v>2.46713</c:v>
                </c:pt>
                <c:pt idx="17123">
                  <c:v>2.1442700000000001</c:v>
                </c:pt>
                <c:pt idx="17124">
                  <c:v>3.70106</c:v>
                </c:pt>
                <c:pt idx="17125">
                  <c:v>3.6351800000000001</c:v>
                </c:pt>
                <c:pt idx="17126">
                  <c:v>3.8119100000000001</c:v>
                </c:pt>
                <c:pt idx="17127">
                  <c:v>3.94109</c:v>
                </c:pt>
                <c:pt idx="17128">
                  <c:v>5.2988</c:v>
                </c:pt>
                <c:pt idx="17129">
                  <c:v>5.9424799999999998</c:v>
                </c:pt>
                <c:pt idx="17130">
                  <c:v>4.3482000000000003</c:v>
                </c:pt>
                <c:pt idx="17131">
                  <c:v>5.9779900000000001</c:v>
                </c:pt>
                <c:pt idx="17132">
                  <c:v>5.9905900000000001</c:v>
                </c:pt>
                <c:pt idx="17133">
                  <c:v>4.00047</c:v>
                </c:pt>
                <c:pt idx="17134">
                  <c:v>5.5729499999999996</c:v>
                </c:pt>
                <c:pt idx="17135">
                  <c:v>8.5078999999999994</c:v>
                </c:pt>
                <c:pt idx="17136">
                  <c:v>5.8915300000000004</c:v>
                </c:pt>
                <c:pt idx="17137">
                  <c:v>6.0943699999999996</c:v>
                </c:pt>
                <c:pt idx="17138">
                  <c:v>7.2060300000000002</c:v>
                </c:pt>
                <c:pt idx="17139">
                  <c:v>7.4294000000000002</c:v>
                </c:pt>
                <c:pt idx="17140">
                  <c:v>7.2512699999999999</c:v>
                </c:pt>
                <c:pt idx="17141">
                  <c:v>4.7781599999999997</c:v>
                </c:pt>
                <c:pt idx="17142">
                  <c:v>3.5134799999999999</c:v>
                </c:pt>
                <c:pt idx="17143">
                  <c:v>7.6488500000000004</c:v>
                </c:pt>
                <c:pt idx="17144">
                  <c:v>10.84112</c:v>
                </c:pt>
                <c:pt idx="17145">
                  <c:v>6.3715400000000004</c:v>
                </c:pt>
                <c:pt idx="17146">
                  <c:v>5.9871600000000003</c:v>
                </c:pt>
                <c:pt idx="17147">
                  <c:v>5.9239899999999999</c:v>
                </c:pt>
                <c:pt idx="17148">
                  <c:v>6.1817299999999999</c:v>
                </c:pt>
                <c:pt idx="17149">
                  <c:v>4.5675699999999999</c:v>
                </c:pt>
                <c:pt idx="17150">
                  <c:v>3.2935400000000001</c:v>
                </c:pt>
                <c:pt idx="17151">
                  <c:v>3.3367900000000001</c:v>
                </c:pt>
                <c:pt idx="17152">
                  <c:v>6.5203100000000003</c:v>
                </c:pt>
                <c:pt idx="17153">
                  <c:v>3.7478799999999999</c:v>
                </c:pt>
                <c:pt idx="17154">
                  <c:v>3.8252700000000002</c:v>
                </c:pt>
                <c:pt idx="17155">
                  <c:v>4.4667700000000004</c:v>
                </c:pt>
                <c:pt idx="17156">
                  <c:v>4.1394599999999997</c:v>
                </c:pt>
                <c:pt idx="17157">
                  <c:v>6.9437300000000004</c:v>
                </c:pt>
                <c:pt idx="17158">
                  <c:v>5.8270799999999996</c:v>
                </c:pt>
                <c:pt idx="17159">
                  <c:v>4.3624099999999997</c:v>
                </c:pt>
                <c:pt idx="17160">
                  <c:v>6.1311499999999999</c:v>
                </c:pt>
                <c:pt idx="17161">
                  <c:v>4.9805000000000001</c:v>
                </c:pt>
                <c:pt idx="17162">
                  <c:v>5.0310899999999998</c:v>
                </c:pt>
                <c:pt idx="17163">
                  <c:v>4.3717800000000002</c:v>
                </c:pt>
                <c:pt idx="17164">
                  <c:v>4.9067499999999997</c:v>
                </c:pt>
                <c:pt idx="17165">
                  <c:v>7.4503500000000003</c:v>
                </c:pt>
                <c:pt idx="17166">
                  <c:v>6.07768</c:v>
                </c:pt>
                <c:pt idx="17167">
                  <c:v>6.1622000000000003</c:v>
                </c:pt>
                <c:pt idx="17168">
                  <c:v>6.5529299999999999</c:v>
                </c:pt>
                <c:pt idx="17169">
                  <c:v>5.4380800000000002</c:v>
                </c:pt>
                <c:pt idx="17170">
                  <c:v>5.6448</c:v>
                </c:pt>
                <c:pt idx="17171">
                  <c:v>7.0005199999999999</c:v>
                </c:pt>
                <c:pt idx="17172">
                  <c:v>6.1168199999999997</c:v>
                </c:pt>
                <c:pt idx="17173">
                  <c:v>6.3178000000000001</c:v>
                </c:pt>
                <c:pt idx="17174">
                  <c:v>4.9120999999999997</c:v>
                </c:pt>
                <c:pt idx="17175">
                  <c:v>5.0311500000000002</c:v>
                </c:pt>
                <c:pt idx="17176">
                  <c:v>4.9571100000000001</c:v>
                </c:pt>
                <c:pt idx="17177">
                  <c:v>4.98644</c:v>
                </c:pt>
                <c:pt idx="17178">
                  <c:v>4.8908300000000002</c:v>
                </c:pt>
                <c:pt idx="17179">
                  <c:v>6.84734</c:v>
                </c:pt>
                <c:pt idx="17180">
                  <c:v>6.4888199999999996</c:v>
                </c:pt>
                <c:pt idx="17181">
                  <c:v>4.9582499999999996</c:v>
                </c:pt>
                <c:pt idx="17182">
                  <c:v>4.5157400000000001</c:v>
                </c:pt>
                <c:pt idx="17183">
                  <c:v>7.3808699999999998</c:v>
                </c:pt>
                <c:pt idx="17184">
                  <c:v>5.5312799999999998</c:v>
                </c:pt>
                <c:pt idx="17185">
                  <c:v>3.7344200000000001</c:v>
                </c:pt>
                <c:pt idx="17186">
                  <c:v>5.09863</c:v>
                </c:pt>
                <c:pt idx="17187">
                  <c:v>5.5259200000000002</c:v>
                </c:pt>
                <c:pt idx="17188">
                  <c:v>5.2718800000000003</c:v>
                </c:pt>
                <c:pt idx="17189">
                  <c:v>6.6513299999999997</c:v>
                </c:pt>
                <c:pt idx="17190">
                  <c:v>3.6859199999999999</c:v>
                </c:pt>
                <c:pt idx="17191">
                  <c:v>3.9668700000000001</c:v>
                </c:pt>
                <c:pt idx="17192">
                  <c:v>4.1077599999999999</c:v>
                </c:pt>
                <c:pt idx="17193">
                  <c:v>3.2321300000000002</c:v>
                </c:pt>
                <c:pt idx="17194">
                  <c:v>2.2192099999999999</c:v>
                </c:pt>
                <c:pt idx="17195">
                  <c:v>2.66669</c:v>
                </c:pt>
                <c:pt idx="17196">
                  <c:v>3.8928799999999999</c:v>
                </c:pt>
                <c:pt idx="17197">
                  <c:v>3.56677</c:v>
                </c:pt>
                <c:pt idx="17198">
                  <c:v>6.5213700000000001</c:v>
                </c:pt>
                <c:pt idx="17199">
                  <c:v>4.0915299999999997</c:v>
                </c:pt>
                <c:pt idx="17200">
                  <c:v>3.3222700000000001</c:v>
                </c:pt>
                <c:pt idx="17201">
                  <c:v>4.1199899999999996</c:v>
                </c:pt>
                <c:pt idx="17202">
                  <c:v>5.7925199999999997</c:v>
                </c:pt>
                <c:pt idx="17203">
                  <c:v>5.5459199999999997</c:v>
                </c:pt>
                <c:pt idx="17204">
                  <c:v>2.3449</c:v>
                </c:pt>
                <c:pt idx="17205">
                  <c:v>6.0812299999999997</c:v>
                </c:pt>
                <c:pt idx="17206">
                  <c:v>6.2611800000000004</c:v>
                </c:pt>
                <c:pt idx="17207">
                  <c:v>2.50203</c:v>
                </c:pt>
                <c:pt idx="17208">
                  <c:v>8.4730699999999999</c:v>
                </c:pt>
                <c:pt idx="17209">
                  <c:v>6.1831199999999997</c:v>
                </c:pt>
                <c:pt idx="17210">
                  <c:v>4.9639899999999999</c:v>
                </c:pt>
                <c:pt idx="17211">
                  <c:v>7.2247000000000003</c:v>
                </c:pt>
                <c:pt idx="17212">
                  <c:v>5.1993299999999998</c:v>
                </c:pt>
                <c:pt idx="17213">
                  <c:v>5.0637400000000001</c:v>
                </c:pt>
                <c:pt idx="17214">
                  <c:v>2.2140499999999999</c:v>
                </c:pt>
                <c:pt idx="17215">
                  <c:v>3.5995599999999999</c:v>
                </c:pt>
                <c:pt idx="17216">
                  <c:v>9.0296599999999998</c:v>
                </c:pt>
                <c:pt idx="17217">
                  <c:v>5.7925599999999999</c:v>
                </c:pt>
                <c:pt idx="17218">
                  <c:v>5.5021699999999996</c:v>
                </c:pt>
                <c:pt idx="17219">
                  <c:v>2.9105799999999999</c:v>
                </c:pt>
                <c:pt idx="17220">
                  <c:v>9.0773399999999995</c:v>
                </c:pt>
                <c:pt idx="17221">
                  <c:v>6.7090699999999996</c:v>
                </c:pt>
                <c:pt idx="17222">
                  <c:v>5.94285</c:v>
                </c:pt>
                <c:pt idx="17223">
                  <c:v>8.1538299999999992</c:v>
                </c:pt>
                <c:pt idx="17224">
                  <c:v>6.4929399999999999</c:v>
                </c:pt>
                <c:pt idx="17225">
                  <c:v>7.30654</c:v>
                </c:pt>
                <c:pt idx="17226">
                  <c:v>7.1094600000000003</c:v>
                </c:pt>
                <c:pt idx="17227">
                  <c:v>4.5871599999999999</c:v>
                </c:pt>
                <c:pt idx="17228">
                  <c:v>4.2960799999999999</c:v>
                </c:pt>
                <c:pt idx="17229">
                  <c:v>5.2523</c:v>
                </c:pt>
                <c:pt idx="17230">
                  <c:v>5.3648999999999996</c:v>
                </c:pt>
                <c:pt idx="17231">
                  <c:v>3.9134000000000002</c:v>
                </c:pt>
                <c:pt idx="17232">
                  <c:v>5.00481</c:v>
                </c:pt>
                <c:pt idx="17233">
                  <c:v>7.4088900000000004</c:v>
                </c:pt>
                <c:pt idx="17234">
                  <c:v>5.2119999999999997</c:v>
                </c:pt>
                <c:pt idx="17235">
                  <c:v>5.6273099999999996</c:v>
                </c:pt>
                <c:pt idx="17236">
                  <c:v>5.9944499999999996</c:v>
                </c:pt>
                <c:pt idx="17237">
                  <c:v>5.6444700000000001</c:v>
                </c:pt>
                <c:pt idx="17238">
                  <c:v>7.7339900000000004</c:v>
                </c:pt>
                <c:pt idx="17239">
                  <c:v>8.2171900000000004</c:v>
                </c:pt>
                <c:pt idx="17240">
                  <c:v>5.6303799999999997</c:v>
                </c:pt>
                <c:pt idx="17241">
                  <c:v>3.3016800000000002</c:v>
                </c:pt>
                <c:pt idx="17242">
                  <c:v>4.4175700000000004</c:v>
                </c:pt>
                <c:pt idx="17243">
                  <c:v>6.2999799999999997</c:v>
                </c:pt>
                <c:pt idx="17244">
                  <c:v>7.9292899999999999</c:v>
                </c:pt>
                <c:pt idx="17245">
                  <c:v>6.4527299999999999</c:v>
                </c:pt>
                <c:pt idx="17246">
                  <c:v>7.9398200000000001</c:v>
                </c:pt>
                <c:pt idx="17247">
                  <c:v>6.4907300000000001</c:v>
                </c:pt>
                <c:pt idx="17248">
                  <c:v>7.02501</c:v>
                </c:pt>
                <c:pt idx="17249">
                  <c:v>8.1567500000000006</c:v>
                </c:pt>
                <c:pt idx="17250">
                  <c:v>6.5941599999999996</c:v>
                </c:pt>
                <c:pt idx="17251">
                  <c:v>4.95777</c:v>
                </c:pt>
                <c:pt idx="17252">
                  <c:v>5.9811500000000004</c:v>
                </c:pt>
                <c:pt idx="17253">
                  <c:v>8.0739599999999996</c:v>
                </c:pt>
                <c:pt idx="17254">
                  <c:v>6.24491</c:v>
                </c:pt>
                <c:pt idx="17255">
                  <c:v>5.4233500000000001</c:v>
                </c:pt>
                <c:pt idx="17256">
                  <c:v>5.8360500000000002</c:v>
                </c:pt>
                <c:pt idx="17257">
                  <c:v>6.5902099999999999</c:v>
                </c:pt>
                <c:pt idx="17258">
                  <c:v>6.6310599999999997</c:v>
                </c:pt>
                <c:pt idx="17259">
                  <c:v>6.5830200000000003</c:v>
                </c:pt>
                <c:pt idx="17260">
                  <c:v>8.0972299999999997</c:v>
                </c:pt>
                <c:pt idx="17261">
                  <c:v>6.3752199999999997</c:v>
                </c:pt>
                <c:pt idx="17262">
                  <c:v>6.1644500000000004</c:v>
                </c:pt>
                <c:pt idx="17263">
                  <c:v>7.3155200000000002</c:v>
                </c:pt>
                <c:pt idx="17264">
                  <c:v>3.83826</c:v>
                </c:pt>
                <c:pt idx="17265">
                  <c:v>7.2835099999999997</c:v>
                </c:pt>
                <c:pt idx="17266">
                  <c:v>5.3287100000000001</c:v>
                </c:pt>
                <c:pt idx="17267">
                  <c:v>5.6799499999999998</c:v>
                </c:pt>
                <c:pt idx="17268">
                  <c:v>2.5234200000000002</c:v>
                </c:pt>
                <c:pt idx="17269">
                  <c:v>4.4936800000000003</c:v>
                </c:pt>
                <c:pt idx="17270">
                  <c:v>5.27508</c:v>
                </c:pt>
                <c:pt idx="17271">
                  <c:v>9.8034499999999998</c:v>
                </c:pt>
                <c:pt idx="17272">
                  <c:v>5.79495</c:v>
                </c:pt>
                <c:pt idx="17273">
                  <c:v>2.3297099999999999</c:v>
                </c:pt>
                <c:pt idx="17274">
                  <c:v>5.5204599999999999</c:v>
                </c:pt>
                <c:pt idx="17275">
                  <c:v>5.94015</c:v>
                </c:pt>
                <c:pt idx="17276">
                  <c:v>5.7864300000000002</c:v>
                </c:pt>
                <c:pt idx="17277">
                  <c:v>5.3048900000000003</c:v>
                </c:pt>
                <c:pt idx="17278">
                  <c:v>2.8532799999999998</c:v>
                </c:pt>
                <c:pt idx="17279">
                  <c:v>5.2416499999999999</c:v>
                </c:pt>
                <c:pt idx="17280">
                  <c:v>5.2978699999999996</c:v>
                </c:pt>
                <c:pt idx="17281">
                  <c:v>4.4301000000000004</c:v>
                </c:pt>
                <c:pt idx="17282">
                  <c:v>3.0245500000000001</c:v>
                </c:pt>
                <c:pt idx="17283">
                  <c:v>6.1977500000000001</c:v>
                </c:pt>
                <c:pt idx="17284">
                  <c:v>4.6624999999999996</c:v>
                </c:pt>
                <c:pt idx="17285">
                  <c:v>3.7465600000000001</c:v>
                </c:pt>
                <c:pt idx="17286">
                  <c:v>2.6830699999999998</c:v>
                </c:pt>
                <c:pt idx="17287">
                  <c:v>2.53071</c:v>
                </c:pt>
                <c:pt idx="17288">
                  <c:v>2.4016999999999999</c:v>
                </c:pt>
                <c:pt idx="17289">
                  <c:v>4.5461499999999999</c:v>
                </c:pt>
                <c:pt idx="17290">
                  <c:v>5.7966499999999996</c:v>
                </c:pt>
                <c:pt idx="17291">
                  <c:v>3.6552500000000001</c:v>
                </c:pt>
                <c:pt idx="17292">
                  <c:v>3.0417800000000002</c:v>
                </c:pt>
                <c:pt idx="17293">
                  <c:v>8.5340299999999996</c:v>
                </c:pt>
                <c:pt idx="17294">
                  <c:v>3.8645299999999998</c:v>
                </c:pt>
                <c:pt idx="17295">
                  <c:v>3.9454400000000001</c:v>
                </c:pt>
                <c:pt idx="17296">
                  <c:v>4.9851700000000001</c:v>
                </c:pt>
                <c:pt idx="17297">
                  <c:v>4.5878399999999999</c:v>
                </c:pt>
                <c:pt idx="17298">
                  <c:v>4.78315</c:v>
                </c:pt>
                <c:pt idx="17299">
                  <c:v>5.02447</c:v>
                </c:pt>
                <c:pt idx="17300">
                  <c:v>4.2769700000000004</c:v>
                </c:pt>
                <c:pt idx="17301">
                  <c:v>3.4866100000000002</c:v>
                </c:pt>
                <c:pt idx="17302">
                  <c:v>8.2411200000000004</c:v>
                </c:pt>
                <c:pt idx="17303">
                  <c:v>2.73569</c:v>
                </c:pt>
                <c:pt idx="17304">
                  <c:v>6.7859699999999998</c:v>
                </c:pt>
                <c:pt idx="17305">
                  <c:v>8.5591299999999997</c:v>
                </c:pt>
                <c:pt idx="17306">
                  <c:v>4.0975999999999999</c:v>
                </c:pt>
                <c:pt idx="17307">
                  <c:v>8.9576100000000007</c:v>
                </c:pt>
                <c:pt idx="17308">
                  <c:v>6.4950599999999996</c:v>
                </c:pt>
                <c:pt idx="17309">
                  <c:v>4.7528699999999997</c:v>
                </c:pt>
                <c:pt idx="17310">
                  <c:v>5.2231899999999998</c:v>
                </c:pt>
                <c:pt idx="17311">
                  <c:v>4.83162</c:v>
                </c:pt>
                <c:pt idx="17312">
                  <c:v>7.4322499999999998</c:v>
                </c:pt>
                <c:pt idx="17313">
                  <c:v>6.0823999999999998</c:v>
                </c:pt>
                <c:pt idx="17314">
                  <c:v>5.8832399999999998</c:v>
                </c:pt>
                <c:pt idx="17315">
                  <c:v>3.19706</c:v>
                </c:pt>
                <c:pt idx="17316">
                  <c:v>10.77596</c:v>
                </c:pt>
                <c:pt idx="17317">
                  <c:v>1.8291200000000001</c:v>
                </c:pt>
                <c:pt idx="17318">
                  <c:v>4.9668599999999996</c:v>
                </c:pt>
                <c:pt idx="17319">
                  <c:v>3.7984900000000001</c:v>
                </c:pt>
                <c:pt idx="17320">
                  <c:v>4.9292699999999998</c:v>
                </c:pt>
                <c:pt idx="17321">
                  <c:v>4.8594999999999997</c:v>
                </c:pt>
                <c:pt idx="17322">
                  <c:v>4.9792399999999999</c:v>
                </c:pt>
                <c:pt idx="17323">
                  <c:v>7.1202399999999999</c:v>
                </c:pt>
                <c:pt idx="17324">
                  <c:v>3.4632399999999999</c:v>
                </c:pt>
                <c:pt idx="17325">
                  <c:v>5.1914400000000001</c:v>
                </c:pt>
                <c:pt idx="17326">
                  <c:v>7.6345999999999998</c:v>
                </c:pt>
                <c:pt idx="17327">
                  <c:v>5.2278500000000001</c:v>
                </c:pt>
                <c:pt idx="17328">
                  <c:v>4.8009199999999996</c:v>
                </c:pt>
                <c:pt idx="17329">
                  <c:v>6.0580600000000002</c:v>
                </c:pt>
                <c:pt idx="17330">
                  <c:v>7.1083400000000001</c:v>
                </c:pt>
                <c:pt idx="17331">
                  <c:v>5.8064400000000003</c:v>
                </c:pt>
                <c:pt idx="17332">
                  <c:v>6.2069200000000002</c:v>
                </c:pt>
                <c:pt idx="17333">
                  <c:v>8.7681400000000007</c:v>
                </c:pt>
                <c:pt idx="17334">
                  <c:v>8.2843199999999992</c:v>
                </c:pt>
                <c:pt idx="17335">
                  <c:v>4.2454700000000001</c:v>
                </c:pt>
                <c:pt idx="17336">
                  <c:v>2.99213</c:v>
                </c:pt>
                <c:pt idx="17337">
                  <c:v>2.6629399999999999</c:v>
                </c:pt>
                <c:pt idx="17338">
                  <c:v>4.1975899999999999</c:v>
                </c:pt>
                <c:pt idx="17339">
                  <c:v>4.1447500000000002</c:v>
                </c:pt>
                <c:pt idx="17340">
                  <c:v>4.5560200000000002</c:v>
                </c:pt>
                <c:pt idx="17341">
                  <c:v>4.8379599999999998</c:v>
                </c:pt>
                <c:pt idx="17342">
                  <c:v>4.2237999999999998</c:v>
                </c:pt>
                <c:pt idx="17343">
                  <c:v>4.1986800000000004</c:v>
                </c:pt>
                <c:pt idx="17344">
                  <c:v>4.4936800000000003</c:v>
                </c:pt>
                <c:pt idx="17345">
                  <c:v>6.5354000000000001</c:v>
                </c:pt>
                <c:pt idx="17346">
                  <c:v>2.7963900000000002</c:v>
                </c:pt>
                <c:pt idx="17347">
                  <c:v>5.3363100000000001</c:v>
                </c:pt>
                <c:pt idx="17348">
                  <c:v>7.2420900000000001</c:v>
                </c:pt>
                <c:pt idx="17349">
                  <c:v>7.2709400000000004</c:v>
                </c:pt>
                <c:pt idx="17350">
                  <c:v>6.7652200000000002</c:v>
                </c:pt>
                <c:pt idx="17351">
                  <c:v>7.2702799999999996</c:v>
                </c:pt>
                <c:pt idx="17352">
                  <c:v>3.7934299999999999</c:v>
                </c:pt>
                <c:pt idx="17353">
                  <c:v>4.2554499999999997</c:v>
                </c:pt>
                <c:pt idx="17354">
                  <c:v>4.1518100000000002</c:v>
                </c:pt>
                <c:pt idx="17355">
                  <c:v>3.2128399999999999</c:v>
                </c:pt>
                <c:pt idx="17356">
                  <c:v>3.0611600000000001</c:v>
                </c:pt>
                <c:pt idx="17357">
                  <c:v>4.9836900000000002</c:v>
                </c:pt>
                <c:pt idx="17358">
                  <c:v>4.6660399999999997</c:v>
                </c:pt>
                <c:pt idx="17359">
                  <c:v>5.6051900000000003</c:v>
                </c:pt>
                <c:pt idx="17360">
                  <c:v>5.6638700000000002</c:v>
                </c:pt>
                <c:pt idx="17361">
                  <c:v>3.9575399999999998</c:v>
                </c:pt>
                <c:pt idx="17362">
                  <c:v>5.1228499999999997</c:v>
                </c:pt>
                <c:pt idx="17363">
                  <c:v>4.4287000000000001</c:v>
                </c:pt>
                <c:pt idx="17364">
                  <c:v>6.9406100000000004</c:v>
                </c:pt>
                <c:pt idx="17365">
                  <c:v>6.1462199999999996</c:v>
                </c:pt>
                <c:pt idx="17366">
                  <c:v>11.31634</c:v>
                </c:pt>
                <c:pt idx="17367">
                  <c:v>4.3824300000000003</c:v>
                </c:pt>
                <c:pt idx="17368">
                  <c:v>4.9287599999999996</c:v>
                </c:pt>
                <c:pt idx="17369">
                  <c:v>8.3827099999999994</c:v>
                </c:pt>
                <c:pt idx="17370">
                  <c:v>8.7755399999999995</c:v>
                </c:pt>
                <c:pt idx="17371">
                  <c:v>7.3125600000000004</c:v>
                </c:pt>
                <c:pt idx="17372">
                  <c:v>8.5741200000000006</c:v>
                </c:pt>
                <c:pt idx="17373">
                  <c:v>6.0318699999999996</c:v>
                </c:pt>
                <c:pt idx="17374">
                  <c:v>9.0088899999999992</c:v>
                </c:pt>
                <c:pt idx="17375">
                  <c:v>5.4277499999999996</c:v>
                </c:pt>
                <c:pt idx="17376">
                  <c:v>9.7052600000000009</c:v>
                </c:pt>
                <c:pt idx="17377">
                  <c:v>6.6614599999999999</c:v>
                </c:pt>
                <c:pt idx="17378">
                  <c:v>9.3352000000000004</c:v>
                </c:pt>
                <c:pt idx="17379">
                  <c:v>3.5975199999999998</c:v>
                </c:pt>
                <c:pt idx="17380">
                  <c:v>4.3565300000000002</c:v>
                </c:pt>
                <c:pt idx="17381">
                  <c:v>5.5952799999999998</c:v>
                </c:pt>
                <c:pt idx="17382">
                  <c:v>5.3987999999999996</c:v>
                </c:pt>
                <c:pt idx="17383">
                  <c:v>5.79122</c:v>
                </c:pt>
                <c:pt idx="17384">
                  <c:v>4.3533999999999997</c:v>
                </c:pt>
                <c:pt idx="17385">
                  <c:v>4.5560200000000002</c:v>
                </c:pt>
                <c:pt idx="17386">
                  <c:v>5.5849399999999996</c:v>
                </c:pt>
                <c:pt idx="17387">
                  <c:v>6.1882799999999998</c:v>
                </c:pt>
                <c:pt idx="17388">
                  <c:v>4.8662000000000001</c:v>
                </c:pt>
                <c:pt idx="17389">
                  <c:v>2.2549000000000001</c:v>
                </c:pt>
                <c:pt idx="17390">
                  <c:v>8.0290400000000002</c:v>
                </c:pt>
                <c:pt idx="17391">
                  <c:v>6.7976200000000002</c:v>
                </c:pt>
                <c:pt idx="17392">
                  <c:v>5.1793100000000001</c:v>
                </c:pt>
                <c:pt idx="17393">
                  <c:v>7.3839399999999999</c:v>
                </c:pt>
                <c:pt idx="17394">
                  <c:v>4.7298900000000001</c:v>
                </c:pt>
                <c:pt idx="17395">
                  <c:v>5.0719099999999999</c:v>
                </c:pt>
                <c:pt idx="17396">
                  <c:v>5.5345599999999999</c:v>
                </c:pt>
                <c:pt idx="17397">
                  <c:v>7.54122</c:v>
                </c:pt>
                <c:pt idx="17398">
                  <c:v>7.1586499999999997</c:v>
                </c:pt>
                <c:pt idx="17399">
                  <c:v>6.6238099999999998</c:v>
                </c:pt>
                <c:pt idx="17400">
                  <c:v>8.8306299999999993</c:v>
                </c:pt>
                <c:pt idx="17401">
                  <c:v>4.81067</c:v>
                </c:pt>
                <c:pt idx="17402">
                  <c:v>6.0882300000000003</c:v>
                </c:pt>
                <c:pt idx="17403">
                  <c:v>6.5148900000000003</c:v>
                </c:pt>
                <c:pt idx="17404">
                  <c:v>5.0666200000000003</c:v>
                </c:pt>
                <c:pt idx="17405">
                  <c:v>7.0983400000000003</c:v>
                </c:pt>
                <c:pt idx="17406">
                  <c:v>5.3766100000000003</c:v>
                </c:pt>
                <c:pt idx="17407">
                  <c:v>4.9003100000000002</c:v>
                </c:pt>
                <c:pt idx="17408">
                  <c:v>3.1879599999999999</c:v>
                </c:pt>
                <c:pt idx="17409">
                  <c:v>6.6029999999999998</c:v>
                </c:pt>
                <c:pt idx="17410">
                  <c:v>9.6646400000000003</c:v>
                </c:pt>
                <c:pt idx="17411">
                  <c:v>6.2919200000000002</c:v>
                </c:pt>
                <c:pt idx="17412">
                  <c:v>5.0361200000000004</c:v>
                </c:pt>
                <c:pt idx="17413">
                  <c:v>6.1178100000000004</c:v>
                </c:pt>
                <c:pt idx="17414">
                  <c:v>7.6862199999999996</c:v>
                </c:pt>
                <c:pt idx="17415">
                  <c:v>5.1470700000000003</c:v>
                </c:pt>
                <c:pt idx="17416">
                  <c:v>7.3128700000000002</c:v>
                </c:pt>
                <c:pt idx="17417">
                  <c:v>5.7235199999999997</c:v>
                </c:pt>
                <c:pt idx="17418">
                  <c:v>5.7501199999999999</c:v>
                </c:pt>
                <c:pt idx="17419">
                  <c:v>6.1428200000000004</c:v>
                </c:pt>
                <c:pt idx="17420">
                  <c:v>8.0162700000000005</c:v>
                </c:pt>
                <c:pt idx="17421">
                  <c:v>7.58474</c:v>
                </c:pt>
                <c:pt idx="17422">
                  <c:v>6.3037599999999996</c:v>
                </c:pt>
                <c:pt idx="17423">
                  <c:v>7.6879999999999997</c:v>
                </c:pt>
                <c:pt idx="17424">
                  <c:v>6.0592699999999997</c:v>
                </c:pt>
                <c:pt idx="17425">
                  <c:v>6.4557599999999997</c:v>
                </c:pt>
                <c:pt idx="17426">
                  <c:v>6.5507499999999999</c:v>
                </c:pt>
                <c:pt idx="17427">
                  <c:v>7.2172799999999997</c:v>
                </c:pt>
                <c:pt idx="17428">
                  <c:v>6.1504500000000002</c:v>
                </c:pt>
                <c:pt idx="17429">
                  <c:v>2.92353</c:v>
                </c:pt>
                <c:pt idx="17430">
                  <c:v>5.81229</c:v>
                </c:pt>
                <c:pt idx="17431">
                  <c:v>5.3442600000000002</c:v>
                </c:pt>
                <c:pt idx="17432">
                  <c:v>6.8460400000000003</c:v>
                </c:pt>
                <c:pt idx="17433">
                  <c:v>7.7808900000000003</c:v>
                </c:pt>
                <c:pt idx="17434">
                  <c:v>6.4957500000000001</c:v>
                </c:pt>
                <c:pt idx="17435">
                  <c:v>6.0271400000000002</c:v>
                </c:pt>
                <c:pt idx="17436">
                  <c:v>6.6441499999999998</c:v>
                </c:pt>
                <c:pt idx="17437">
                  <c:v>8.3056999999999999</c:v>
                </c:pt>
                <c:pt idx="17438">
                  <c:v>3.7347600000000001</c:v>
                </c:pt>
                <c:pt idx="17439">
                  <c:v>4.8032000000000004</c:v>
                </c:pt>
                <c:pt idx="17440">
                  <c:v>5.28796</c:v>
                </c:pt>
                <c:pt idx="17441">
                  <c:v>6.5897399999999999</c:v>
                </c:pt>
                <c:pt idx="17442">
                  <c:v>6.5564200000000001</c:v>
                </c:pt>
                <c:pt idx="17443">
                  <c:v>5.12744</c:v>
                </c:pt>
                <c:pt idx="17444">
                  <c:v>3.6679400000000002</c:v>
                </c:pt>
                <c:pt idx="17445">
                  <c:v>7.87622</c:v>
                </c:pt>
                <c:pt idx="17446">
                  <c:v>4.2074499999999997</c:v>
                </c:pt>
                <c:pt idx="17447">
                  <c:v>5.5497800000000002</c:v>
                </c:pt>
                <c:pt idx="17448">
                  <c:v>5.2741800000000003</c:v>
                </c:pt>
                <c:pt idx="17449">
                  <c:v>5.5926799999999997</c:v>
                </c:pt>
                <c:pt idx="17450">
                  <c:v>5.1505599999999996</c:v>
                </c:pt>
                <c:pt idx="17451">
                  <c:v>4.1669499999999999</c:v>
                </c:pt>
                <c:pt idx="17452">
                  <c:v>4.2235899999999997</c:v>
                </c:pt>
                <c:pt idx="17453">
                  <c:v>3.6705899999999998</c:v>
                </c:pt>
                <c:pt idx="17454">
                  <c:v>8.6375100000000007</c:v>
                </c:pt>
                <c:pt idx="17455">
                  <c:v>4.0591200000000001</c:v>
                </c:pt>
                <c:pt idx="17456">
                  <c:v>5.17814</c:v>
                </c:pt>
                <c:pt idx="17457">
                  <c:v>5.3653199999999996</c:v>
                </c:pt>
                <c:pt idx="17458">
                  <c:v>6.4118599999999999</c:v>
                </c:pt>
                <c:pt idx="17459">
                  <c:v>9.4942399999999996</c:v>
                </c:pt>
                <c:pt idx="17460">
                  <c:v>5.8955700000000002</c:v>
                </c:pt>
                <c:pt idx="17461">
                  <c:v>8.8813700000000004</c:v>
                </c:pt>
                <c:pt idx="17462">
                  <c:v>4.3853999999999997</c:v>
                </c:pt>
                <c:pt idx="17463">
                  <c:v>5.9829800000000004</c:v>
                </c:pt>
                <c:pt idx="17464">
                  <c:v>5.5446299999999997</c:v>
                </c:pt>
                <c:pt idx="17465">
                  <c:v>5.4009600000000004</c:v>
                </c:pt>
                <c:pt idx="17466">
                  <c:v>6.4896399999999996</c:v>
                </c:pt>
                <c:pt idx="17467">
                  <c:v>6.5305499999999999</c:v>
                </c:pt>
                <c:pt idx="17468">
                  <c:v>6.75427</c:v>
                </c:pt>
                <c:pt idx="17469">
                  <c:v>8.5788399999999996</c:v>
                </c:pt>
                <c:pt idx="17470">
                  <c:v>4.6020700000000003</c:v>
                </c:pt>
                <c:pt idx="17471">
                  <c:v>7.2268999999999997</c:v>
                </c:pt>
                <c:pt idx="17472">
                  <c:v>4.1009799999999998</c:v>
                </c:pt>
                <c:pt idx="17473">
                  <c:v>9.7714099999999995</c:v>
                </c:pt>
                <c:pt idx="17474">
                  <c:v>8.7272999999999996</c:v>
                </c:pt>
                <c:pt idx="17475">
                  <c:v>4.69069</c:v>
                </c:pt>
                <c:pt idx="17476">
                  <c:v>4.0699899999999998</c:v>
                </c:pt>
                <c:pt idx="17477">
                  <c:v>7.0840899999999998</c:v>
                </c:pt>
                <c:pt idx="17478">
                  <c:v>6.2662300000000002</c:v>
                </c:pt>
                <c:pt idx="17479">
                  <c:v>5.3208099999999998</c:v>
                </c:pt>
                <c:pt idx="17480">
                  <c:v>6.0183799999999996</c:v>
                </c:pt>
                <c:pt idx="17481">
                  <c:v>7.2241400000000002</c:v>
                </c:pt>
                <c:pt idx="17482">
                  <c:v>6.4796300000000002</c:v>
                </c:pt>
                <c:pt idx="17483">
                  <c:v>2.5912099999999998</c:v>
                </c:pt>
                <c:pt idx="17484">
                  <c:v>6.3687699999999996</c:v>
                </c:pt>
                <c:pt idx="17485">
                  <c:v>7.6124200000000002</c:v>
                </c:pt>
                <c:pt idx="17486">
                  <c:v>7.4821200000000001</c:v>
                </c:pt>
                <c:pt idx="17487">
                  <c:v>3.2867299999999999</c:v>
                </c:pt>
                <c:pt idx="17488">
                  <c:v>4.98644</c:v>
                </c:pt>
                <c:pt idx="17489">
                  <c:v>4.7440600000000002</c:v>
                </c:pt>
                <c:pt idx="17490">
                  <c:v>4.8777299999999997</c:v>
                </c:pt>
                <c:pt idx="17491">
                  <c:v>3.0117699999999998</c:v>
                </c:pt>
                <c:pt idx="17492">
                  <c:v>6.7614299999999998</c:v>
                </c:pt>
                <c:pt idx="17493">
                  <c:v>4.6796800000000003</c:v>
                </c:pt>
                <c:pt idx="17494">
                  <c:v>3.71041</c:v>
                </c:pt>
                <c:pt idx="17495">
                  <c:v>3.9171999999999998</c:v>
                </c:pt>
                <c:pt idx="17496">
                  <c:v>5.9177200000000001</c:v>
                </c:pt>
                <c:pt idx="17497">
                  <c:v>3.5656500000000002</c:v>
                </c:pt>
                <c:pt idx="17498">
                  <c:v>9.2295800000000003</c:v>
                </c:pt>
                <c:pt idx="17499">
                  <c:v>8.4741900000000001</c:v>
                </c:pt>
                <c:pt idx="17500">
                  <c:v>6.2753800000000002</c:v>
                </c:pt>
                <c:pt idx="17501">
                  <c:v>6.7573499999999997</c:v>
                </c:pt>
                <c:pt idx="17502">
                  <c:v>3.2493500000000002</c:v>
                </c:pt>
                <c:pt idx="17503">
                  <c:v>6.4677899999999999</c:v>
                </c:pt>
                <c:pt idx="17504">
                  <c:v>6.2682500000000001</c:v>
                </c:pt>
                <c:pt idx="17505">
                  <c:v>7.2062200000000001</c:v>
                </c:pt>
                <c:pt idx="17506">
                  <c:v>6.56372</c:v>
                </c:pt>
                <c:pt idx="17507">
                  <c:v>5.04725</c:v>
                </c:pt>
                <c:pt idx="17508">
                  <c:v>9.0067699999999995</c:v>
                </c:pt>
                <c:pt idx="17509">
                  <c:v>2.34402</c:v>
                </c:pt>
                <c:pt idx="17510">
                  <c:v>5.9033100000000003</c:v>
                </c:pt>
                <c:pt idx="17511">
                  <c:v>6.3937400000000002</c:v>
                </c:pt>
                <c:pt idx="17512">
                  <c:v>4.7955100000000002</c:v>
                </c:pt>
                <c:pt idx="17513">
                  <c:v>7.5855100000000002</c:v>
                </c:pt>
                <c:pt idx="17514">
                  <c:v>5.41214</c:v>
                </c:pt>
                <c:pt idx="17515">
                  <c:v>6.2686299999999999</c:v>
                </c:pt>
                <c:pt idx="17516">
                  <c:v>4.3208200000000003</c:v>
                </c:pt>
                <c:pt idx="17517">
                  <c:v>3.9562599999999999</c:v>
                </c:pt>
                <c:pt idx="17518">
                  <c:v>6.2790699999999999</c:v>
                </c:pt>
                <c:pt idx="17519">
                  <c:v>6.4965900000000003</c:v>
                </c:pt>
                <c:pt idx="17520">
                  <c:v>4.1261599999999996</c:v>
                </c:pt>
                <c:pt idx="17521">
                  <c:v>3.57151</c:v>
                </c:pt>
                <c:pt idx="17522">
                  <c:v>10.34097</c:v>
                </c:pt>
                <c:pt idx="17523">
                  <c:v>7.1049800000000003</c:v>
                </c:pt>
                <c:pt idx="17524">
                  <c:v>4.7913399999999999</c:v>
                </c:pt>
                <c:pt idx="17525">
                  <c:v>7.4979500000000003</c:v>
                </c:pt>
                <c:pt idx="17526">
                  <c:v>2.6479300000000001</c:v>
                </c:pt>
                <c:pt idx="17527">
                  <c:v>6.3579100000000004</c:v>
                </c:pt>
                <c:pt idx="17528">
                  <c:v>8.55185</c:v>
                </c:pt>
                <c:pt idx="17529">
                  <c:v>5.5175799999999997</c:v>
                </c:pt>
                <c:pt idx="17530">
                  <c:v>3.8272400000000002</c:v>
                </c:pt>
                <c:pt idx="17531">
                  <c:v>6.29488</c:v>
                </c:pt>
                <c:pt idx="17532">
                  <c:v>2.6968299999999998</c:v>
                </c:pt>
                <c:pt idx="17533">
                  <c:v>4.0839299999999996</c:v>
                </c:pt>
                <c:pt idx="17534">
                  <c:v>3.6025399999999999</c:v>
                </c:pt>
                <c:pt idx="17535">
                  <c:v>3.1013500000000001</c:v>
                </c:pt>
                <c:pt idx="17536">
                  <c:v>5.8276399999999997</c:v>
                </c:pt>
                <c:pt idx="17537">
                  <c:v>7.2020999999999997</c:v>
                </c:pt>
                <c:pt idx="17538">
                  <c:v>4.91716</c:v>
                </c:pt>
                <c:pt idx="17539">
                  <c:v>2.9345500000000002</c:v>
                </c:pt>
                <c:pt idx="17540">
                  <c:v>5.6470599999999997</c:v>
                </c:pt>
                <c:pt idx="17541">
                  <c:v>4.4519099999999998</c:v>
                </c:pt>
                <c:pt idx="17542">
                  <c:v>6.0321499999999997</c:v>
                </c:pt>
                <c:pt idx="17543">
                  <c:v>5.3810700000000002</c:v>
                </c:pt>
                <c:pt idx="17544">
                  <c:v>6.07911</c:v>
                </c:pt>
                <c:pt idx="17545">
                  <c:v>5.1489500000000001</c:v>
                </c:pt>
                <c:pt idx="17546">
                  <c:v>4.8768900000000004</c:v>
                </c:pt>
                <c:pt idx="17547">
                  <c:v>6.4932499999999997</c:v>
                </c:pt>
                <c:pt idx="17548">
                  <c:v>5.7036199999999999</c:v>
                </c:pt>
                <c:pt idx="17549">
                  <c:v>7.17</c:v>
                </c:pt>
                <c:pt idx="17550">
                  <c:v>2.9617300000000002</c:v>
                </c:pt>
                <c:pt idx="17551">
                  <c:v>5.1040200000000002</c:v>
                </c:pt>
                <c:pt idx="17552">
                  <c:v>5.0613299999999999</c:v>
                </c:pt>
                <c:pt idx="17553">
                  <c:v>5.3775899999999996</c:v>
                </c:pt>
                <c:pt idx="17554">
                  <c:v>8.8479299999999999</c:v>
                </c:pt>
                <c:pt idx="17555">
                  <c:v>7.0408999999999997</c:v>
                </c:pt>
                <c:pt idx="17556">
                  <c:v>5.7029699999999997</c:v>
                </c:pt>
                <c:pt idx="17557">
                  <c:v>5.4329900000000002</c:v>
                </c:pt>
                <c:pt idx="17558">
                  <c:v>5.6711900000000002</c:v>
                </c:pt>
                <c:pt idx="17559">
                  <c:v>8.4939</c:v>
                </c:pt>
                <c:pt idx="17560">
                  <c:v>5.5448599999999999</c:v>
                </c:pt>
                <c:pt idx="17561">
                  <c:v>5.0456500000000002</c:v>
                </c:pt>
                <c:pt idx="17562">
                  <c:v>4.3995199999999999</c:v>
                </c:pt>
                <c:pt idx="17563">
                  <c:v>6.6108799999999999</c:v>
                </c:pt>
                <c:pt idx="17564">
                  <c:v>6.23489</c:v>
                </c:pt>
                <c:pt idx="17565">
                  <c:v>7.7206000000000001</c:v>
                </c:pt>
                <c:pt idx="17566">
                  <c:v>6.5570399999999998</c:v>
                </c:pt>
                <c:pt idx="17567">
                  <c:v>5.3391700000000002</c:v>
                </c:pt>
                <c:pt idx="17568">
                  <c:v>7.0922799999999997</c:v>
                </c:pt>
                <c:pt idx="17569">
                  <c:v>6.2501699999999998</c:v>
                </c:pt>
                <c:pt idx="17570">
                  <c:v>7.6489900000000004</c:v>
                </c:pt>
                <c:pt idx="17571">
                  <c:v>5.3987999999999996</c:v>
                </c:pt>
                <c:pt idx="17572">
                  <c:v>5.09267</c:v>
                </c:pt>
                <c:pt idx="17573">
                  <c:v>5.7408900000000003</c:v>
                </c:pt>
                <c:pt idx="17574">
                  <c:v>4.7534599999999996</c:v>
                </c:pt>
                <c:pt idx="17575">
                  <c:v>5.6496399999999998</c:v>
                </c:pt>
                <c:pt idx="17576">
                  <c:v>6.8478000000000003</c:v>
                </c:pt>
                <c:pt idx="17577">
                  <c:v>6.2491500000000002</c:v>
                </c:pt>
                <c:pt idx="17578">
                  <c:v>8.7763600000000004</c:v>
                </c:pt>
                <c:pt idx="17579">
                  <c:v>5.1495499999999996</c:v>
                </c:pt>
                <c:pt idx="17580">
                  <c:v>6.2740099999999996</c:v>
                </c:pt>
                <c:pt idx="17581">
                  <c:v>7.0894899999999996</c:v>
                </c:pt>
                <c:pt idx="17582">
                  <c:v>6.4096399999999996</c:v>
                </c:pt>
                <c:pt idx="17583">
                  <c:v>8.6698699999999995</c:v>
                </c:pt>
                <c:pt idx="17584">
                  <c:v>8.5906000000000002</c:v>
                </c:pt>
                <c:pt idx="17585">
                  <c:v>6.0201500000000001</c:v>
                </c:pt>
                <c:pt idx="17586">
                  <c:v>3.8828999999999998</c:v>
                </c:pt>
                <c:pt idx="17587">
                  <c:v>6.5312599999999996</c:v>
                </c:pt>
                <c:pt idx="17588">
                  <c:v>6.6708499999999997</c:v>
                </c:pt>
                <c:pt idx="17589">
                  <c:v>8.2758400000000005</c:v>
                </c:pt>
                <c:pt idx="17590">
                  <c:v>7.0610600000000003</c:v>
                </c:pt>
                <c:pt idx="17591">
                  <c:v>7.1453499999999996</c:v>
                </c:pt>
                <c:pt idx="17592">
                  <c:v>5.4113300000000004</c:v>
                </c:pt>
                <c:pt idx="17593">
                  <c:v>5.99986</c:v>
                </c:pt>
                <c:pt idx="17594">
                  <c:v>8.1677</c:v>
                </c:pt>
                <c:pt idx="17595">
                  <c:v>6.3534800000000002</c:v>
                </c:pt>
                <c:pt idx="17596">
                  <c:v>6.9519399999999996</c:v>
                </c:pt>
                <c:pt idx="17597">
                  <c:v>5.7229299999999999</c:v>
                </c:pt>
                <c:pt idx="17598">
                  <c:v>4.8965699999999996</c:v>
                </c:pt>
                <c:pt idx="17599">
                  <c:v>5.9657400000000003</c:v>
                </c:pt>
                <c:pt idx="17600">
                  <c:v>7.1884600000000001</c:v>
                </c:pt>
                <c:pt idx="17601">
                  <c:v>5.6023899999999998</c:v>
                </c:pt>
                <c:pt idx="17602">
                  <c:v>8.0018499999999992</c:v>
                </c:pt>
                <c:pt idx="17603">
                  <c:v>6.4983599999999999</c:v>
                </c:pt>
                <c:pt idx="17604">
                  <c:v>5.85426</c:v>
                </c:pt>
                <c:pt idx="17605">
                  <c:v>5.80619</c:v>
                </c:pt>
                <c:pt idx="17606">
                  <c:v>11.62143</c:v>
                </c:pt>
                <c:pt idx="17607">
                  <c:v>6.0689700000000002</c:v>
                </c:pt>
                <c:pt idx="17608">
                  <c:v>7.5144000000000002</c:v>
                </c:pt>
                <c:pt idx="17609">
                  <c:v>5.6095600000000001</c:v>
                </c:pt>
                <c:pt idx="17610">
                  <c:v>6.0635199999999996</c:v>
                </c:pt>
                <c:pt idx="17611">
                  <c:v>7.0781599999999996</c:v>
                </c:pt>
                <c:pt idx="17612">
                  <c:v>6.7024100000000004</c:v>
                </c:pt>
                <c:pt idx="17613">
                  <c:v>5.1879299999999997</c:v>
                </c:pt>
                <c:pt idx="17614">
                  <c:v>10.12618</c:v>
                </c:pt>
                <c:pt idx="17615">
                  <c:v>9.1639900000000001</c:v>
                </c:pt>
                <c:pt idx="17616">
                  <c:v>8.9270600000000009</c:v>
                </c:pt>
                <c:pt idx="17617">
                  <c:v>6.84626</c:v>
                </c:pt>
                <c:pt idx="17618">
                  <c:v>5.21007</c:v>
                </c:pt>
                <c:pt idx="17619">
                  <c:v>6.3954800000000001</c:v>
                </c:pt>
                <c:pt idx="17620">
                  <c:v>7.6303599999999996</c:v>
                </c:pt>
                <c:pt idx="17621">
                  <c:v>6.3060999999999998</c:v>
                </c:pt>
                <c:pt idx="17622">
                  <c:v>7.2666199999999996</c:v>
                </c:pt>
                <c:pt idx="17623">
                  <c:v>9.3355999999999995</c:v>
                </c:pt>
                <c:pt idx="17624">
                  <c:v>5.5913599999999999</c:v>
                </c:pt>
                <c:pt idx="17625">
                  <c:v>9.0390899999999998</c:v>
                </c:pt>
                <c:pt idx="17626">
                  <c:v>7.4145700000000003</c:v>
                </c:pt>
                <c:pt idx="17627">
                  <c:v>6.4845300000000003</c:v>
                </c:pt>
                <c:pt idx="17628">
                  <c:v>5.6137899999999998</c:v>
                </c:pt>
                <c:pt idx="17629">
                  <c:v>7.6666999999999996</c:v>
                </c:pt>
                <c:pt idx="17630">
                  <c:v>8.4283099999999997</c:v>
                </c:pt>
                <c:pt idx="17631">
                  <c:v>6.4557200000000003</c:v>
                </c:pt>
                <c:pt idx="17632">
                  <c:v>4.6323800000000004</c:v>
                </c:pt>
                <c:pt idx="17633">
                  <c:v>4.7770799999999998</c:v>
                </c:pt>
                <c:pt idx="17634">
                  <c:v>3.20838</c:v>
                </c:pt>
                <c:pt idx="17635">
                  <c:v>4.4949899999999996</c:v>
                </c:pt>
                <c:pt idx="17636">
                  <c:v>3.4295200000000001</c:v>
                </c:pt>
                <c:pt idx="17637">
                  <c:v>5.3472900000000001</c:v>
                </c:pt>
                <c:pt idx="17638">
                  <c:v>2.9766699999999999</c:v>
                </c:pt>
                <c:pt idx="17639">
                  <c:v>4.5560200000000002</c:v>
                </c:pt>
                <c:pt idx="17640">
                  <c:v>5.1905099999999997</c:v>
                </c:pt>
                <c:pt idx="17641">
                  <c:v>5.68886</c:v>
                </c:pt>
                <c:pt idx="17642">
                  <c:v>7.51661</c:v>
                </c:pt>
                <c:pt idx="17643">
                  <c:v>6.71183</c:v>
                </c:pt>
                <c:pt idx="17644">
                  <c:v>10.18346</c:v>
                </c:pt>
                <c:pt idx="17645">
                  <c:v>5.2267099999999997</c:v>
                </c:pt>
                <c:pt idx="17646">
                  <c:v>4.00305</c:v>
                </c:pt>
                <c:pt idx="17647">
                  <c:v>5.5604699999999996</c:v>
                </c:pt>
                <c:pt idx="17648">
                  <c:v>4.3295399999999997</c:v>
                </c:pt>
                <c:pt idx="17649">
                  <c:v>5.2949099999999998</c:v>
                </c:pt>
                <c:pt idx="17650">
                  <c:v>7.5328900000000001</c:v>
                </c:pt>
                <c:pt idx="17651">
                  <c:v>4.79901</c:v>
                </c:pt>
                <c:pt idx="17652">
                  <c:v>2.6401300000000001</c:v>
                </c:pt>
                <c:pt idx="17653">
                  <c:v>3.0245500000000001</c:v>
                </c:pt>
                <c:pt idx="17654">
                  <c:v>6.2870299999999997</c:v>
                </c:pt>
                <c:pt idx="17655">
                  <c:v>4.8565800000000001</c:v>
                </c:pt>
                <c:pt idx="17656">
                  <c:v>5.8246599999999997</c:v>
                </c:pt>
                <c:pt idx="17657">
                  <c:v>4.9735800000000001</c:v>
                </c:pt>
                <c:pt idx="17658">
                  <c:v>5.1378199999999996</c:v>
                </c:pt>
                <c:pt idx="17659">
                  <c:v>6.2420400000000003</c:v>
                </c:pt>
                <c:pt idx="17660">
                  <c:v>6.4343399999999997</c:v>
                </c:pt>
                <c:pt idx="17661">
                  <c:v>7.0026299999999999</c:v>
                </c:pt>
                <c:pt idx="17662">
                  <c:v>4.1344599999999998</c:v>
                </c:pt>
                <c:pt idx="17663">
                  <c:v>4.5775399999999999</c:v>
                </c:pt>
                <c:pt idx="17664">
                  <c:v>5.7806800000000003</c:v>
                </c:pt>
                <c:pt idx="17665">
                  <c:v>5.8867200000000004</c:v>
                </c:pt>
                <c:pt idx="17666">
                  <c:v>3.8847499999999999</c:v>
                </c:pt>
                <c:pt idx="17667">
                  <c:v>4.3348199999999997</c:v>
                </c:pt>
                <c:pt idx="17668">
                  <c:v>9.6806199999999993</c:v>
                </c:pt>
                <c:pt idx="17669">
                  <c:v>4.0088100000000004</c:v>
                </c:pt>
                <c:pt idx="17670">
                  <c:v>3.2140900000000001</c:v>
                </c:pt>
                <c:pt idx="17671">
                  <c:v>6.1829999999999998</c:v>
                </c:pt>
                <c:pt idx="17672">
                  <c:v>7.6121699999999999</c:v>
                </c:pt>
                <c:pt idx="17673">
                  <c:v>6.8929600000000004</c:v>
                </c:pt>
                <c:pt idx="17674">
                  <c:v>7.6121699999999999</c:v>
                </c:pt>
                <c:pt idx="17675">
                  <c:v>7.9927200000000003</c:v>
                </c:pt>
                <c:pt idx="17676">
                  <c:v>7.6614300000000002</c:v>
                </c:pt>
                <c:pt idx="17677">
                  <c:v>3.8944200000000002</c:v>
                </c:pt>
                <c:pt idx="17678">
                  <c:v>6.6419300000000003</c:v>
                </c:pt>
                <c:pt idx="17679">
                  <c:v>7.4611900000000002</c:v>
                </c:pt>
                <c:pt idx="17680">
                  <c:v>4.0608399999999998</c:v>
                </c:pt>
                <c:pt idx="17681">
                  <c:v>6.9295499999999999</c:v>
                </c:pt>
                <c:pt idx="17682">
                  <c:v>5.7054999999999998</c:v>
                </c:pt>
                <c:pt idx="17683">
                  <c:v>5.5792799999999998</c:v>
                </c:pt>
                <c:pt idx="17684">
                  <c:v>7.2811399999999997</c:v>
                </c:pt>
                <c:pt idx="17685">
                  <c:v>3.8912399999999998</c:v>
                </c:pt>
                <c:pt idx="17686">
                  <c:v>4.3170999999999999</c:v>
                </c:pt>
                <c:pt idx="17687">
                  <c:v>4.7636000000000003</c:v>
                </c:pt>
                <c:pt idx="17688">
                  <c:v>4.5072700000000001</c:v>
                </c:pt>
                <c:pt idx="17689">
                  <c:v>4.5880599999999996</c:v>
                </c:pt>
                <c:pt idx="17690">
                  <c:v>6.1733700000000002</c:v>
                </c:pt>
                <c:pt idx="17691">
                  <c:v>7.1733700000000002</c:v>
                </c:pt>
                <c:pt idx="17692">
                  <c:v>4.3414799999999998</c:v>
                </c:pt>
                <c:pt idx="17693">
                  <c:v>8.8963300000000007</c:v>
                </c:pt>
                <c:pt idx="17694">
                  <c:v>7.8962000000000003</c:v>
                </c:pt>
                <c:pt idx="17695">
                  <c:v>3.0879500000000002</c:v>
                </c:pt>
                <c:pt idx="17696">
                  <c:v>4.7288899999999998</c:v>
                </c:pt>
                <c:pt idx="17697">
                  <c:v>4.4301000000000004</c:v>
                </c:pt>
                <c:pt idx="17698">
                  <c:v>5.8492100000000002</c:v>
                </c:pt>
                <c:pt idx="17699">
                  <c:v>5.7452399999999999</c:v>
                </c:pt>
                <c:pt idx="17700">
                  <c:v>4.3820699999999997</c:v>
                </c:pt>
                <c:pt idx="17701">
                  <c:v>2.3675999999999999</c:v>
                </c:pt>
                <c:pt idx="17702">
                  <c:v>6.6692200000000001</c:v>
                </c:pt>
                <c:pt idx="17703">
                  <c:v>6.4279299999999999</c:v>
                </c:pt>
                <c:pt idx="17704">
                  <c:v>2.8785500000000002</c:v>
                </c:pt>
                <c:pt idx="17705">
                  <c:v>6.8590799999999996</c:v>
                </c:pt>
                <c:pt idx="17706">
                  <c:v>5.0380200000000004</c:v>
                </c:pt>
                <c:pt idx="17707">
                  <c:v>8.2837099999999992</c:v>
                </c:pt>
                <c:pt idx="17708">
                  <c:v>8.6189099999999996</c:v>
                </c:pt>
                <c:pt idx="17709">
                  <c:v>4.45268</c:v>
                </c:pt>
                <c:pt idx="17710">
                  <c:v>9.4950899999999994</c:v>
                </c:pt>
                <c:pt idx="17711">
                  <c:v>4.3330000000000002</c:v>
                </c:pt>
                <c:pt idx="17712">
                  <c:v>3.95736</c:v>
                </c:pt>
                <c:pt idx="17713">
                  <c:v>4.0716700000000001</c:v>
                </c:pt>
                <c:pt idx="17714">
                  <c:v>6.6895100000000003</c:v>
                </c:pt>
                <c:pt idx="17715">
                  <c:v>6.9682899999999997</c:v>
                </c:pt>
                <c:pt idx="17716">
                  <c:v>2.81881</c:v>
                </c:pt>
                <c:pt idx="17717">
                  <c:v>6.3254599999999996</c:v>
                </c:pt>
                <c:pt idx="17718">
                  <c:v>5.91092</c:v>
                </c:pt>
                <c:pt idx="17719">
                  <c:v>6.7788899999999996</c:v>
                </c:pt>
                <c:pt idx="17720">
                  <c:v>6.9952100000000002</c:v>
                </c:pt>
                <c:pt idx="17721">
                  <c:v>5.80124</c:v>
                </c:pt>
                <c:pt idx="17722">
                  <c:v>8.6791800000000006</c:v>
                </c:pt>
                <c:pt idx="17723">
                  <c:v>7.2301500000000001</c:v>
                </c:pt>
                <c:pt idx="17724">
                  <c:v>8.0258900000000004</c:v>
                </c:pt>
                <c:pt idx="17725">
                  <c:v>6.6401899999999996</c:v>
                </c:pt>
                <c:pt idx="17726">
                  <c:v>7.0982099999999999</c:v>
                </c:pt>
                <c:pt idx="17727">
                  <c:v>6.5118600000000004</c:v>
                </c:pt>
                <c:pt idx="17728">
                  <c:v>5.1194600000000001</c:v>
                </c:pt>
                <c:pt idx="17729">
                  <c:v>6.1392800000000003</c:v>
                </c:pt>
                <c:pt idx="17730">
                  <c:v>4.5102399999999996</c:v>
                </c:pt>
                <c:pt idx="17731">
                  <c:v>5.0845599999999997</c:v>
                </c:pt>
                <c:pt idx="17732">
                  <c:v>4.5056399999999996</c:v>
                </c:pt>
                <c:pt idx="17733">
                  <c:v>2.72546</c:v>
                </c:pt>
                <c:pt idx="17734">
                  <c:v>4.57538</c:v>
                </c:pt>
                <c:pt idx="17735">
                  <c:v>5.0450999999999997</c:v>
                </c:pt>
                <c:pt idx="17736">
                  <c:v>5.4101499999999998</c:v>
                </c:pt>
                <c:pt idx="17737">
                  <c:v>7.1067</c:v>
                </c:pt>
                <c:pt idx="17738">
                  <c:v>5.3284099999999999</c:v>
                </c:pt>
                <c:pt idx="17739">
                  <c:v>5.1352099999999998</c:v>
                </c:pt>
                <c:pt idx="17740">
                  <c:v>2.85249</c:v>
                </c:pt>
                <c:pt idx="17741">
                  <c:v>7.21455</c:v>
                </c:pt>
                <c:pt idx="17742">
                  <c:v>9.0406300000000002</c:v>
                </c:pt>
                <c:pt idx="17743">
                  <c:v>5.9108200000000002</c:v>
                </c:pt>
                <c:pt idx="17744">
                  <c:v>10.154669999999999</c:v>
                </c:pt>
                <c:pt idx="17745">
                  <c:v>7.2493600000000002</c:v>
                </c:pt>
                <c:pt idx="17746">
                  <c:v>8.5173799999999993</c:v>
                </c:pt>
                <c:pt idx="17747">
                  <c:v>6.89764</c:v>
                </c:pt>
                <c:pt idx="17748">
                  <c:v>5.1226099999999999</c:v>
                </c:pt>
                <c:pt idx="17749">
                  <c:v>7.36015</c:v>
                </c:pt>
                <c:pt idx="17750">
                  <c:v>3.89737</c:v>
                </c:pt>
                <c:pt idx="17751">
                  <c:v>8.9721200000000003</c:v>
                </c:pt>
                <c:pt idx="17752">
                  <c:v>4.58</c:v>
                </c:pt>
                <c:pt idx="17753">
                  <c:v>6.4130399999999996</c:v>
                </c:pt>
                <c:pt idx="17754">
                  <c:v>3.07124</c:v>
                </c:pt>
                <c:pt idx="17755">
                  <c:v>10.688179999999999</c:v>
                </c:pt>
                <c:pt idx="17756">
                  <c:v>3.7911899999999998</c:v>
                </c:pt>
                <c:pt idx="17757">
                  <c:v>4.9612699999999998</c:v>
                </c:pt>
                <c:pt idx="17758">
                  <c:v>5.5126999999999997</c:v>
                </c:pt>
                <c:pt idx="17759">
                  <c:v>5.5225600000000004</c:v>
                </c:pt>
                <c:pt idx="17760">
                  <c:v>4.8661300000000001</c:v>
                </c:pt>
                <c:pt idx="17761">
                  <c:v>6.4017600000000003</c:v>
                </c:pt>
                <c:pt idx="17762">
                  <c:v>5.5795500000000002</c:v>
                </c:pt>
                <c:pt idx="17763">
                  <c:v>6.1642200000000003</c:v>
                </c:pt>
                <c:pt idx="17764">
                  <c:v>6.2462099999999996</c:v>
                </c:pt>
                <c:pt idx="17765">
                  <c:v>5.46007</c:v>
                </c:pt>
                <c:pt idx="17766">
                  <c:v>3.7518099999999999</c:v>
                </c:pt>
                <c:pt idx="17767">
                  <c:v>3.0373899999999998</c:v>
                </c:pt>
                <c:pt idx="17768">
                  <c:v>4.1697699999999998</c:v>
                </c:pt>
                <c:pt idx="17769">
                  <c:v>4.8710599999999999</c:v>
                </c:pt>
                <c:pt idx="17770">
                  <c:v>5.9409400000000003</c:v>
                </c:pt>
                <c:pt idx="17771">
                  <c:v>4.7726699999999997</c:v>
                </c:pt>
                <c:pt idx="17772">
                  <c:v>2.0818300000000001</c:v>
                </c:pt>
                <c:pt idx="17773">
                  <c:v>2.0582699999999998</c:v>
                </c:pt>
                <c:pt idx="17774">
                  <c:v>6.52468</c:v>
                </c:pt>
                <c:pt idx="17775">
                  <c:v>5.2562600000000002</c:v>
                </c:pt>
                <c:pt idx="17776">
                  <c:v>6.0840699999999996</c:v>
                </c:pt>
                <c:pt idx="17777">
                  <c:v>2.7961299999999998</c:v>
                </c:pt>
                <c:pt idx="17778">
                  <c:v>7.2016400000000003</c:v>
                </c:pt>
                <c:pt idx="17779">
                  <c:v>7.1025</c:v>
                </c:pt>
                <c:pt idx="17780">
                  <c:v>7.09382</c:v>
                </c:pt>
                <c:pt idx="17781">
                  <c:v>3.5666500000000001</c:v>
                </c:pt>
                <c:pt idx="17782">
                  <c:v>3.25928</c:v>
                </c:pt>
                <c:pt idx="17783">
                  <c:v>3.0251199999999998</c:v>
                </c:pt>
                <c:pt idx="17784">
                  <c:v>2.5912099999999998</c:v>
                </c:pt>
                <c:pt idx="17785">
                  <c:v>9.2294400000000003</c:v>
                </c:pt>
                <c:pt idx="17786">
                  <c:v>4.2681500000000003</c:v>
                </c:pt>
                <c:pt idx="17787">
                  <c:v>3.0541299999999998</c:v>
                </c:pt>
                <c:pt idx="17788">
                  <c:v>4.4367400000000004</c:v>
                </c:pt>
                <c:pt idx="17789">
                  <c:v>6.1835899999999997</c:v>
                </c:pt>
                <c:pt idx="17790">
                  <c:v>4.1185999999999998</c:v>
                </c:pt>
                <c:pt idx="17791">
                  <c:v>4.3151900000000003</c:v>
                </c:pt>
                <c:pt idx="17792">
                  <c:v>5.22194</c:v>
                </c:pt>
                <c:pt idx="17793">
                  <c:v>5.1615500000000001</c:v>
                </c:pt>
                <c:pt idx="17794">
                  <c:v>2.4864799999999998</c:v>
                </c:pt>
                <c:pt idx="17795">
                  <c:v>4.8209200000000001</c:v>
                </c:pt>
                <c:pt idx="17796">
                  <c:v>5.9588599999999996</c:v>
                </c:pt>
                <c:pt idx="17797">
                  <c:v>5.5831999999999997</c:v>
                </c:pt>
                <c:pt idx="17798">
                  <c:v>7.4219600000000003</c:v>
                </c:pt>
                <c:pt idx="17799">
                  <c:v>9.0337599999999991</c:v>
                </c:pt>
                <c:pt idx="17800">
                  <c:v>6.6848299999999998</c:v>
                </c:pt>
                <c:pt idx="17801">
                  <c:v>5.2241600000000004</c:v>
                </c:pt>
                <c:pt idx="17802">
                  <c:v>4.6896000000000004</c:v>
                </c:pt>
                <c:pt idx="17803">
                  <c:v>5.3442600000000002</c:v>
                </c:pt>
                <c:pt idx="17804">
                  <c:v>3.9989400000000002</c:v>
                </c:pt>
                <c:pt idx="17805">
                  <c:v>6.6318299999999999</c:v>
                </c:pt>
                <c:pt idx="17806">
                  <c:v>6.3930999999999996</c:v>
                </c:pt>
                <c:pt idx="17807">
                  <c:v>5.3405500000000004</c:v>
                </c:pt>
                <c:pt idx="17808">
                  <c:v>6.5315599999999998</c:v>
                </c:pt>
                <c:pt idx="17809">
                  <c:v>9.3036100000000008</c:v>
                </c:pt>
                <c:pt idx="17810">
                  <c:v>7.9557799999999999</c:v>
                </c:pt>
                <c:pt idx="17811">
                  <c:v>6.5422599999999997</c:v>
                </c:pt>
                <c:pt idx="17812">
                  <c:v>6.4285199999999998</c:v>
                </c:pt>
                <c:pt idx="17813">
                  <c:v>6.3030200000000001</c:v>
                </c:pt>
                <c:pt idx="17814">
                  <c:v>5.8867200000000004</c:v>
                </c:pt>
                <c:pt idx="17815">
                  <c:v>9.8545599999999993</c:v>
                </c:pt>
                <c:pt idx="17816">
                  <c:v>6.1111300000000002</c:v>
                </c:pt>
                <c:pt idx="17817">
                  <c:v>3.5939399999999999</c:v>
                </c:pt>
                <c:pt idx="17818">
                  <c:v>4.4468300000000003</c:v>
                </c:pt>
                <c:pt idx="17819">
                  <c:v>5.4658499999999997</c:v>
                </c:pt>
                <c:pt idx="17820">
                  <c:v>5.7372699999999996</c:v>
                </c:pt>
                <c:pt idx="17821">
                  <c:v>1.95848</c:v>
                </c:pt>
                <c:pt idx="17822">
                  <c:v>3.9556800000000001</c:v>
                </c:pt>
                <c:pt idx="17823">
                  <c:v>4.2045599999999999</c:v>
                </c:pt>
                <c:pt idx="17824">
                  <c:v>9.73034</c:v>
                </c:pt>
                <c:pt idx="17825">
                  <c:v>10.501429999999999</c:v>
                </c:pt>
                <c:pt idx="17826">
                  <c:v>9.7674500000000002</c:v>
                </c:pt>
                <c:pt idx="17827">
                  <c:v>2.7548300000000001</c:v>
                </c:pt>
                <c:pt idx="17828">
                  <c:v>7.468</c:v>
                </c:pt>
                <c:pt idx="17829">
                  <c:v>6.42279</c:v>
                </c:pt>
                <c:pt idx="17830">
                  <c:v>8.1289700000000007</c:v>
                </c:pt>
                <c:pt idx="17831">
                  <c:v>5.5446299999999997</c:v>
                </c:pt>
                <c:pt idx="17832">
                  <c:v>3.5632100000000002</c:v>
                </c:pt>
                <c:pt idx="17833">
                  <c:v>7.9947499999999998</c:v>
                </c:pt>
                <c:pt idx="17834">
                  <c:v>5.9930199999999996</c:v>
                </c:pt>
                <c:pt idx="17835">
                  <c:v>5.9910600000000001</c:v>
                </c:pt>
                <c:pt idx="17836">
                  <c:v>6.9254800000000003</c:v>
                </c:pt>
                <c:pt idx="17837">
                  <c:v>6.4514699999999996</c:v>
                </c:pt>
                <c:pt idx="17838">
                  <c:v>8.0753299999999992</c:v>
                </c:pt>
                <c:pt idx="17839">
                  <c:v>4.6472600000000002</c:v>
                </c:pt>
                <c:pt idx="17840">
                  <c:v>4.2164599999999997</c:v>
                </c:pt>
                <c:pt idx="17841">
                  <c:v>8.0519300000000005</c:v>
                </c:pt>
                <c:pt idx="17842">
                  <c:v>5.1871</c:v>
                </c:pt>
                <c:pt idx="17843">
                  <c:v>6.9860600000000002</c:v>
                </c:pt>
                <c:pt idx="17844">
                  <c:v>6.0224900000000003</c:v>
                </c:pt>
                <c:pt idx="17845">
                  <c:v>5.6223900000000002</c:v>
                </c:pt>
                <c:pt idx="17846">
                  <c:v>9.0384499999999992</c:v>
                </c:pt>
                <c:pt idx="17847">
                  <c:v>10.425549999999999</c:v>
                </c:pt>
                <c:pt idx="17848">
                  <c:v>9.3398500000000002</c:v>
                </c:pt>
                <c:pt idx="17849">
                  <c:v>2.0102099999999998</c:v>
                </c:pt>
                <c:pt idx="17850">
                  <c:v>1.91018</c:v>
                </c:pt>
                <c:pt idx="17851">
                  <c:v>3.7410700000000001</c:v>
                </c:pt>
                <c:pt idx="17852">
                  <c:v>2.5516200000000002</c:v>
                </c:pt>
                <c:pt idx="17853">
                  <c:v>4.5985399999999998</c:v>
                </c:pt>
                <c:pt idx="17854">
                  <c:v>5.6268200000000004</c:v>
                </c:pt>
                <c:pt idx="17855">
                  <c:v>5.9414699999999998</c:v>
                </c:pt>
                <c:pt idx="17856">
                  <c:v>5.4631400000000001</c:v>
                </c:pt>
                <c:pt idx="17857">
                  <c:v>7.5933799999999998</c:v>
                </c:pt>
                <c:pt idx="17858">
                  <c:v>7.8176199999999998</c:v>
                </c:pt>
                <c:pt idx="17859">
                  <c:v>3.07985</c:v>
                </c:pt>
                <c:pt idx="17860">
                  <c:v>7.9150099999999997</c:v>
                </c:pt>
                <c:pt idx="17861">
                  <c:v>5.1183300000000003</c:v>
                </c:pt>
                <c:pt idx="17862">
                  <c:v>8.3553300000000004</c:v>
                </c:pt>
                <c:pt idx="17863">
                  <c:v>5.2015900000000004</c:v>
                </c:pt>
                <c:pt idx="17864">
                  <c:v>5.1365499999999997</c:v>
                </c:pt>
                <c:pt idx="17865">
                  <c:v>6.5948500000000001</c:v>
                </c:pt>
                <c:pt idx="17866">
                  <c:v>6.2817499999999997</c:v>
                </c:pt>
                <c:pt idx="17867">
                  <c:v>6.1970400000000003</c:v>
                </c:pt>
                <c:pt idx="17868">
                  <c:v>7.7755000000000001</c:v>
                </c:pt>
                <c:pt idx="17869">
                  <c:v>7.6158999999999999</c:v>
                </c:pt>
                <c:pt idx="17870">
                  <c:v>2.8728099999999999</c:v>
                </c:pt>
                <c:pt idx="17871">
                  <c:v>5.3153100000000002</c:v>
                </c:pt>
                <c:pt idx="17872">
                  <c:v>6.27081</c:v>
                </c:pt>
                <c:pt idx="17873">
                  <c:v>4.1766699999999997</c:v>
                </c:pt>
                <c:pt idx="17874">
                  <c:v>8.1544500000000006</c:v>
                </c:pt>
                <c:pt idx="17875">
                  <c:v>7.48726</c:v>
                </c:pt>
                <c:pt idx="17876">
                  <c:v>5.5446299999999997</c:v>
                </c:pt>
                <c:pt idx="17877">
                  <c:v>4.7396200000000004</c:v>
                </c:pt>
                <c:pt idx="17878">
                  <c:v>6.0412299999999997</c:v>
                </c:pt>
                <c:pt idx="17879">
                  <c:v>4.3953699999999998</c:v>
                </c:pt>
                <c:pt idx="17880">
                  <c:v>2.2299600000000002</c:v>
                </c:pt>
                <c:pt idx="17881">
                  <c:v>5.3110499999999998</c:v>
                </c:pt>
                <c:pt idx="17882">
                  <c:v>8.48522</c:v>
                </c:pt>
                <c:pt idx="17883">
                  <c:v>3.8803100000000001</c:v>
                </c:pt>
                <c:pt idx="17884">
                  <c:v>6.9140100000000002</c:v>
                </c:pt>
                <c:pt idx="17885">
                  <c:v>6.5493399999999999</c:v>
                </c:pt>
                <c:pt idx="17886">
                  <c:v>6.4238200000000001</c:v>
                </c:pt>
                <c:pt idx="17887">
                  <c:v>5.5555399999999997</c:v>
                </c:pt>
                <c:pt idx="17888">
                  <c:v>9.4004300000000001</c:v>
                </c:pt>
                <c:pt idx="17889">
                  <c:v>4.3933900000000001</c:v>
                </c:pt>
                <c:pt idx="17890">
                  <c:v>4.1394599999999997</c:v>
                </c:pt>
                <c:pt idx="17891">
                  <c:v>5.0153699999999999</c:v>
                </c:pt>
                <c:pt idx="17892">
                  <c:v>2.2210200000000002</c:v>
                </c:pt>
                <c:pt idx="17893">
                  <c:v>2.50061</c:v>
                </c:pt>
                <c:pt idx="17894">
                  <c:v>4.4300300000000004</c:v>
                </c:pt>
                <c:pt idx="17895">
                  <c:v>2.6079599999999998</c:v>
                </c:pt>
                <c:pt idx="17896">
                  <c:v>3.32782</c:v>
                </c:pt>
                <c:pt idx="17897">
                  <c:v>5.0774800000000004</c:v>
                </c:pt>
                <c:pt idx="17898">
                  <c:v>8.2329399999999993</c:v>
                </c:pt>
                <c:pt idx="17899">
                  <c:v>4.8420399999999999</c:v>
                </c:pt>
                <c:pt idx="17900">
                  <c:v>2.76532</c:v>
                </c:pt>
                <c:pt idx="17901">
                  <c:v>2.49255</c:v>
                </c:pt>
                <c:pt idx="17902">
                  <c:v>4.7847299999999997</c:v>
                </c:pt>
                <c:pt idx="17903">
                  <c:v>1.93374</c:v>
                </c:pt>
                <c:pt idx="17904">
                  <c:v>4.6959600000000004</c:v>
                </c:pt>
                <c:pt idx="17905">
                  <c:v>4.84579</c:v>
                </c:pt>
                <c:pt idx="17906">
                  <c:v>6.8564100000000003</c:v>
                </c:pt>
                <c:pt idx="17907">
                  <c:v>4.89391</c:v>
                </c:pt>
                <c:pt idx="17908">
                  <c:v>5.6533499999999997</c:v>
                </c:pt>
                <c:pt idx="17909">
                  <c:v>6.8099400000000001</c:v>
                </c:pt>
                <c:pt idx="17910">
                  <c:v>3.76586</c:v>
                </c:pt>
                <c:pt idx="17911">
                  <c:v>3.8555199999999998</c:v>
                </c:pt>
                <c:pt idx="17912">
                  <c:v>4.8370199999999999</c:v>
                </c:pt>
                <c:pt idx="17913">
                  <c:v>5.6794599999999997</c:v>
                </c:pt>
                <c:pt idx="17914">
                  <c:v>4.1309699999999996</c:v>
                </c:pt>
                <c:pt idx="17915">
                  <c:v>4.6920700000000002</c:v>
                </c:pt>
                <c:pt idx="17916">
                  <c:v>3.8582900000000002</c:v>
                </c:pt>
                <c:pt idx="17917">
                  <c:v>6.0982500000000002</c:v>
                </c:pt>
                <c:pt idx="17918">
                  <c:v>5.2232599999999998</c:v>
                </c:pt>
                <c:pt idx="17919">
                  <c:v>6.4938000000000002</c:v>
                </c:pt>
                <c:pt idx="17920">
                  <c:v>4.3571799999999996</c:v>
                </c:pt>
                <c:pt idx="17921">
                  <c:v>4.8991899999999999</c:v>
                </c:pt>
                <c:pt idx="17922">
                  <c:v>6.2998599999999998</c:v>
                </c:pt>
                <c:pt idx="17923">
                  <c:v>6.8009700000000004</c:v>
                </c:pt>
                <c:pt idx="17924">
                  <c:v>5.8439399999999999</c:v>
                </c:pt>
                <c:pt idx="17925">
                  <c:v>3.9884900000000001</c:v>
                </c:pt>
                <c:pt idx="17926">
                  <c:v>7.0544099999999998</c:v>
                </c:pt>
                <c:pt idx="17927">
                  <c:v>5.9520299999999997</c:v>
                </c:pt>
                <c:pt idx="17928">
                  <c:v>2.78437</c:v>
                </c:pt>
                <c:pt idx="17929">
                  <c:v>3.9947599999999999</c:v>
                </c:pt>
                <c:pt idx="17930">
                  <c:v>2.7781199999999999</c:v>
                </c:pt>
                <c:pt idx="17931">
                  <c:v>2.5818400000000001</c:v>
                </c:pt>
                <c:pt idx="17932">
                  <c:v>9.38781</c:v>
                </c:pt>
                <c:pt idx="17933">
                  <c:v>2.4948999999999999</c:v>
                </c:pt>
                <c:pt idx="17934">
                  <c:v>5.8118400000000001</c:v>
                </c:pt>
                <c:pt idx="17935">
                  <c:v>3.0802399999999999</c:v>
                </c:pt>
                <c:pt idx="17936">
                  <c:v>2.5777999999999999</c:v>
                </c:pt>
                <c:pt idx="17937">
                  <c:v>4.9663000000000004</c:v>
                </c:pt>
                <c:pt idx="17938">
                  <c:v>7.4999399999999996</c:v>
                </c:pt>
                <c:pt idx="17939">
                  <c:v>7.5036399999999999</c:v>
                </c:pt>
                <c:pt idx="17940">
                  <c:v>7.3255100000000004</c:v>
                </c:pt>
                <c:pt idx="17941">
                  <c:v>6.3225199999999999</c:v>
                </c:pt>
                <c:pt idx="17942">
                  <c:v>5.3112700000000004</c:v>
                </c:pt>
                <c:pt idx="17943">
                  <c:v>6.9395899999999999</c:v>
                </c:pt>
                <c:pt idx="17944">
                  <c:v>4.84945</c:v>
                </c:pt>
                <c:pt idx="17945">
                  <c:v>5.1160899999999998</c:v>
                </c:pt>
                <c:pt idx="17946">
                  <c:v>2.97498</c:v>
                </c:pt>
                <c:pt idx="17947">
                  <c:v>2.9786199999999998</c:v>
                </c:pt>
                <c:pt idx="17948">
                  <c:v>4.5560200000000002</c:v>
                </c:pt>
                <c:pt idx="17949">
                  <c:v>5.5753199999999996</c:v>
                </c:pt>
                <c:pt idx="17950">
                  <c:v>9.0162300000000002</c:v>
                </c:pt>
                <c:pt idx="17951">
                  <c:v>4.3491900000000001</c:v>
                </c:pt>
                <c:pt idx="17952">
                  <c:v>3.2350500000000002</c:v>
                </c:pt>
                <c:pt idx="17953">
                  <c:v>2.4661200000000001</c:v>
                </c:pt>
                <c:pt idx="17954">
                  <c:v>4.1098499999999998</c:v>
                </c:pt>
                <c:pt idx="17955">
                  <c:v>4.2116300000000004</c:v>
                </c:pt>
                <c:pt idx="17956">
                  <c:v>1.95848</c:v>
                </c:pt>
                <c:pt idx="17957">
                  <c:v>2.0474600000000001</c:v>
                </c:pt>
                <c:pt idx="17958">
                  <c:v>7.0106000000000002</c:v>
                </c:pt>
                <c:pt idx="17959">
                  <c:v>6.9746499999999996</c:v>
                </c:pt>
                <c:pt idx="17960">
                  <c:v>2.68953</c:v>
                </c:pt>
                <c:pt idx="17961">
                  <c:v>8.2309300000000007</c:v>
                </c:pt>
                <c:pt idx="17962">
                  <c:v>3.89737</c:v>
                </c:pt>
                <c:pt idx="17963">
                  <c:v>5.55945</c:v>
                </c:pt>
                <c:pt idx="17964">
                  <c:v>4.3875900000000003</c:v>
                </c:pt>
                <c:pt idx="17965">
                  <c:v>4.0608399999999998</c:v>
                </c:pt>
                <c:pt idx="17966">
                  <c:v>2.6818499999999998</c:v>
                </c:pt>
                <c:pt idx="17967">
                  <c:v>6.4224600000000001</c:v>
                </c:pt>
                <c:pt idx="17968">
                  <c:v>6.9024799999999997</c:v>
                </c:pt>
                <c:pt idx="17969">
                  <c:v>5.4423899999999996</c:v>
                </c:pt>
                <c:pt idx="17970">
                  <c:v>4.3565300000000002</c:v>
                </c:pt>
                <c:pt idx="17971">
                  <c:v>6.7909199999999998</c:v>
                </c:pt>
                <c:pt idx="17972">
                  <c:v>5.5030999999999999</c:v>
                </c:pt>
                <c:pt idx="17973">
                  <c:v>7.6663899999999998</c:v>
                </c:pt>
                <c:pt idx="17974">
                  <c:v>6.0446200000000001</c:v>
                </c:pt>
                <c:pt idx="17975">
                  <c:v>6.0915600000000003</c:v>
                </c:pt>
                <c:pt idx="17976">
                  <c:v>5.4459299999999997</c:v>
                </c:pt>
                <c:pt idx="17977">
                  <c:v>3.2101099999999998</c:v>
                </c:pt>
                <c:pt idx="17978">
                  <c:v>4.2164599999999997</c:v>
                </c:pt>
                <c:pt idx="17979">
                  <c:v>7.1587399999999999</c:v>
                </c:pt>
                <c:pt idx="17980">
                  <c:v>7.7261699999999998</c:v>
                </c:pt>
                <c:pt idx="17981">
                  <c:v>5.87432</c:v>
                </c:pt>
                <c:pt idx="17982">
                  <c:v>5.4971199999999998</c:v>
                </c:pt>
                <c:pt idx="17983">
                  <c:v>4.1009799999999998</c:v>
                </c:pt>
                <c:pt idx="17984">
                  <c:v>2.3788200000000002</c:v>
                </c:pt>
                <c:pt idx="17985">
                  <c:v>4.4078400000000002</c:v>
                </c:pt>
                <c:pt idx="17986">
                  <c:v>3.9496699999999998</c:v>
                </c:pt>
                <c:pt idx="17987">
                  <c:v>4.6302500000000002</c:v>
                </c:pt>
                <c:pt idx="17988">
                  <c:v>2.6796500000000001</c:v>
                </c:pt>
                <c:pt idx="17989">
                  <c:v>3.48353</c:v>
                </c:pt>
                <c:pt idx="17990">
                  <c:v>4.50631</c:v>
                </c:pt>
                <c:pt idx="17991">
                  <c:v>4.0463399999999998</c:v>
                </c:pt>
                <c:pt idx="17992">
                  <c:v>3.2457600000000002</c:v>
                </c:pt>
                <c:pt idx="17993">
                  <c:v>7.7586899999999996</c:v>
                </c:pt>
                <c:pt idx="17994">
                  <c:v>3.77163</c:v>
                </c:pt>
                <c:pt idx="17995">
                  <c:v>5.8690499999999997</c:v>
                </c:pt>
                <c:pt idx="17996">
                  <c:v>7.3780200000000002</c:v>
                </c:pt>
                <c:pt idx="17997">
                  <c:v>5.1030600000000002</c:v>
                </c:pt>
                <c:pt idx="17998">
                  <c:v>2.7946200000000001</c:v>
                </c:pt>
                <c:pt idx="17999">
                  <c:v>7.0447600000000001</c:v>
                </c:pt>
                <c:pt idx="18000">
                  <c:v>3.1092399999999998</c:v>
                </c:pt>
                <c:pt idx="18001">
                  <c:v>7.0081800000000003</c:v>
                </c:pt>
                <c:pt idx="18002">
                  <c:v>4.1576199999999996</c:v>
                </c:pt>
                <c:pt idx="18003">
                  <c:v>2.0976699999999999</c:v>
                </c:pt>
                <c:pt idx="18004">
                  <c:v>6.3971</c:v>
                </c:pt>
                <c:pt idx="18005">
                  <c:v>6.7588900000000001</c:v>
                </c:pt>
                <c:pt idx="18006">
                  <c:v>5.7057399999999996</c:v>
                </c:pt>
                <c:pt idx="18007">
                  <c:v>2.4359999999999999</c:v>
                </c:pt>
                <c:pt idx="18008">
                  <c:v>3.2403400000000002</c:v>
                </c:pt>
                <c:pt idx="18009">
                  <c:v>6.0816299999999996</c:v>
                </c:pt>
                <c:pt idx="18010">
                  <c:v>7.2875199999999998</c:v>
                </c:pt>
                <c:pt idx="18011">
                  <c:v>3.6887400000000001</c:v>
                </c:pt>
                <c:pt idx="18012">
                  <c:v>6.5011200000000002</c:v>
                </c:pt>
                <c:pt idx="18013">
                  <c:v>2.2722199999999999</c:v>
                </c:pt>
                <c:pt idx="18014">
                  <c:v>2.9649399999999999</c:v>
                </c:pt>
                <c:pt idx="18015">
                  <c:v>7.6610199999999997</c:v>
                </c:pt>
                <c:pt idx="18016">
                  <c:v>8.0794499999999996</c:v>
                </c:pt>
                <c:pt idx="18017">
                  <c:v>6.6974799999999997</c:v>
                </c:pt>
                <c:pt idx="18018">
                  <c:v>3.76275</c:v>
                </c:pt>
                <c:pt idx="18019">
                  <c:v>2.73088</c:v>
                </c:pt>
                <c:pt idx="18020">
                  <c:v>3.4336099999999998</c:v>
                </c:pt>
                <c:pt idx="18021">
                  <c:v>3.3610000000000002</c:v>
                </c:pt>
                <c:pt idx="18022">
                  <c:v>3.3546100000000001</c:v>
                </c:pt>
                <c:pt idx="18023">
                  <c:v>3.7393900000000002</c:v>
                </c:pt>
                <c:pt idx="18024">
                  <c:v>4.5080999999999998</c:v>
                </c:pt>
                <c:pt idx="18025">
                  <c:v>6.0431999999999997</c:v>
                </c:pt>
                <c:pt idx="18026">
                  <c:v>5.8266900000000001</c:v>
                </c:pt>
                <c:pt idx="18027">
                  <c:v>5.2254399999999999</c:v>
                </c:pt>
                <c:pt idx="18028">
                  <c:v>2.2889599999999999</c:v>
                </c:pt>
                <c:pt idx="18029">
                  <c:v>3.4487000000000001</c:v>
                </c:pt>
                <c:pt idx="18030">
                  <c:v>3.9771200000000002</c:v>
                </c:pt>
                <c:pt idx="18031">
                  <c:v>6.8033599999999996</c:v>
                </c:pt>
                <c:pt idx="18032">
                  <c:v>3.5318900000000002</c:v>
                </c:pt>
                <c:pt idx="18033">
                  <c:v>3.6076199999999998</c:v>
                </c:pt>
                <c:pt idx="18034">
                  <c:v>6.8815600000000003</c:v>
                </c:pt>
                <c:pt idx="18035">
                  <c:v>7.0673599999999999</c:v>
                </c:pt>
                <c:pt idx="18036">
                  <c:v>8.65944</c:v>
                </c:pt>
                <c:pt idx="18037">
                  <c:v>5.3577700000000004</c:v>
                </c:pt>
                <c:pt idx="18038">
                  <c:v>3.4411299999999998</c:v>
                </c:pt>
                <c:pt idx="18039">
                  <c:v>4.6648199999999997</c:v>
                </c:pt>
                <c:pt idx="18040">
                  <c:v>5.5906799999999999</c:v>
                </c:pt>
                <c:pt idx="18041">
                  <c:v>4.5771300000000004</c:v>
                </c:pt>
                <c:pt idx="18042">
                  <c:v>8.5750299999999999</c:v>
                </c:pt>
                <c:pt idx="18043">
                  <c:v>3.5840100000000001</c:v>
                </c:pt>
                <c:pt idx="18044">
                  <c:v>2.9800200000000001</c:v>
                </c:pt>
                <c:pt idx="18045">
                  <c:v>6.09795</c:v>
                </c:pt>
                <c:pt idx="18046">
                  <c:v>6.1723999999999997</c:v>
                </c:pt>
                <c:pt idx="18047">
                  <c:v>4.8913399999999996</c:v>
                </c:pt>
                <c:pt idx="18048">
                  <c:v>2.6411099999999998</c:v>
                </c:pt>
                <c:pt idx="18049">
                  <c:v>2.7023000000000001</c:v>
                </c:pt>
                <c:pt idx="18050">
                  <c:v>7.5140799999999999</c:v>
                </c:pt>
                <c:pt idx="18051">
                  <c:v>4.7764300000000004</c:v>
                </c:pt>
                <c:pt idx="18052">
                  <c:v>6.5777999999999999</c:v>
                </c:pt>
                <c:pt idx="18053">
                  <c:v>4.1523199999999996</c:v>
                </c:pt>
                <c:pt idx="18054">
                  <c:v>6.2434900000000004</c:v>
                </c:pt>
                <c:pt idx="18055">
                  <c:v>6.1705500000000004</c:v>
                </c:pt>
                <c:pt idx="18056">
                  <c:v>2.4574400000000001</c:v>
                </c:pt>
                <c:pt idx="18057">
                  <c:v>6.8414999999999999</c:v>
                </c:pt>
                <c:pt idx="18058">
                  <c:v>8.7982300000000002</c:v>
                </c:pt>
                <c:pt idx="18059">
                  <c:v>1.8775599999999999</c:v>
                </c:pt>
                <c:pt idx="18060">
                  <c:v>6.1815899999999999</c:v>
                </c:pt>
                <c:pt idx="18061">
                  <c:v>6.5264199999999999</c:v>
                </c:pt>
                <c:pt idx="18062">
                  <c:v>8.2322900000000008</c:v>
                </c:pt>
                <c:pt idx="18063">
                  <c:v>6.2418399999999998</c:v>
                </c:pt>
                <c:pt idx="18064">
                  <c:v>7.1634099999999998</c:v>
                </c:pt>
                <c:pt idx="18065">
                  <c:v>7.7211299999999996</c:v>
                </c:pt>
                <c:pt idx="18066">
                  <c:v>3.68282</c:v>
                </c:pt>
                <c:pt idx="18067">
                  <c:v>6.0337199999999998</c:v>
                </c:pt>
                <c:pt idx="18068">
                  <c:v>6.2253499999999997</c:v>
                </c:pt>
                <c:pt idx="18069">
                  <c:v>4.0028800000000002</c:v>
                </c:pt>
                <c:pt idx="18070">
                  <c:v>9.0718499999999995</c:v>
                </c:pt>
                <c:pt idx="18071">
                  <c:v>3.7727300000000001</c:v>
                </c:pt>
                <c:pt idx="18072">
                  <c:v>2.3698299999999999</c:v>
                </c:pt>
                <c:pt idx="18073">
                  <c:v>3.4647100000000002</c:v>
                </c:pt>
                <c:pt idx="18074">
                  <c:v>5.4140899999999998</c:v>
                </c:pt>
                <c:pt idx="18075">
                  <c:v>5.8101799999999999</c:v>
                </c:pt>
                <c:pt idx="18076">
                  <c:v>7.0144500000000001</c:v>
                </c:pt>
                <c:pt idx="18077">
                  <c:v>7.17455</c:v>
                </c:pt>
                <c:pt idx="18078">
                  <c:v>2.27962</c:v>
                </c:pt>
                <c:pt idx="18079">
                  <c:v>4.0746000000000002</c:v>
                </c:pt>
                <c:pt idx="18080">
                  <c:v>6.3542199999999998</c:v>
                </c:pt>
                <c:pt idx="18081">
                  <c:v>3.1939700000000002</c:v>
                </c:pt>
                <c:pt idx="18082">
                  <c:v>5.4567199999999998</c:v>
                </c:pt>
                <c:pt idx="18083">
                  <c:v>4.3962599999999998</c:v>
                </c:pt>
                <c:pt idx="18084">
                  <c:v>3.2087699999999999</c:v>
                </c:pt>
                <c:pt idx="18085">
                  <c:v>2.31229</c:v>
                </c:pt>
                <c:pt idx="18086">
                  <c:v>7.1682800000000002</c:v>
                </c:pt>
                <c:pt idx="18087">
                  <c:v>4.5754200000000003</c:v>
                </c:pt>
                <c:pt idx="18088">
                  <c:v>5.00197</c:v>
                </c:pt>
                <c:pt idx="18089">
                  <c:v>3.1893799999999999</c:v>
                </c:pt>
                <c:pt idx="18090">
                  <c:v>5.1437200000000001</c:v>
                </c:pt>
                <c:pt idx="18091">
                  <c:v>6.8945100000000004</c:v>
                </c:pt>
                <c:pt idx="18092">
                  <c:v>6.6499800000000002</c:v>
                </c:pt>
                <c:pt idx="18093">
                  <c:v>8.0291200000000007</c:v>
                </c:pt>
                <c:pt idx="18094">
                  <c:v>2.4856699999999998</c:v>
                </c:pt>
                <c:pt idx="18095">
                  <c:v>7.5914299999999999</c:v>
                </c:pt>
                <c:pt idx="18096">
                  <c:v>5.5960599999999996</c:v>
                </c:pt>
                <c:pt idx="18097">
                  <c:v>4.7378099999999996</c:v>
                </c:pt>
                <c:pt idx="18098">
                  <c:v>6.3537600000000003</c:v>
                </c:pt>
                <c:pt idx="18099">
                  <c:v>2.0335200000000002</c:v>
                </c:pt>
                <c:pt idx="18100">
                  <c:v>6.7916299999999996</c:v>
                </c:pt>
                <c:pt idx="18101">
                  <c:v>4.7973499999999998</c:v>
                </c:pt>
                <c:pt idx="18102">
                  <c:v>7.4312800000000001</c:v>
                </c:pt>
                <c:pt idx="18103">
                  <c:v>5.3265000000000002</c:v>
                </c:pt>
                <c:pt idx="18104">
                  <c:v>3.34355</c:v>
                </c:pt>
                <c:pt idx="18105">
                  <c:v>5.3399900000000002</c:v>
                </c:pt>
                <c:pt idx="18106">
                  <c:v>8.8995099999999994</c:v>
                </c:pt>
                <c:pt idx="18107">
                  <c:v>4.1427399999999999</c:v>
                </c:pt>
                <c:pt idx="18108">
                  <c:v>2.8158400000000001</c:v>
                </c:pt>
                <c:pt idx="18109">
                  <c:v>6.1466599999999998</c:v>
                </c:pt>
                <c:pt idx="18110">
                  <c:v>4.3434200000000001</c:v>
                </c:pt>
                <c:pt idx="18111">
                  <c:v>5.4525899999999998</c:v>
                </c:pt>
                <c:pt idx="18112">
                  <c:v>8.69862</c:v>
                </c:pt>
                <c:pt idx="18113">
                  <c:v>3.77969</c:v>
                </c:pt>
                <c:pt idx="18114">
                  <c:v>6.7406300000000003</c:v>
                </c:pt>
                <c:pt idx="18115">
                  <c:v>6.4965599999999997</c:v>
                </c:pt>
                <c:pt idx="18116">
                  <c:v>6.4763500000000001</c:v>
                </c:pt>
                <c:pt idx="18117">
                  <c:v>5.1077000000000004</c:v>
                </c:pt>
                <c:pt idx="18118">
                  <c:v>5.9177</c:v>
                </c:pt>
                <c:pt idx="18119">
                  <c:v>7.7184900000000001</c:v>
                </c:pt>
                <c:pt idx="18120">
                  <c:v>5.75631</c:v>
                </c:pt>
                <c:pt idx="18121">
                  <c:v>11.39382</c:v>
                </c:pt>
                <c:pt idx="18122">
                  <c:v>10.780469999999999</c:v>
                </c:pt>
                <c:pt idx="18123">
                  <c:v>7.8695199999999996</c:v>
                </c:pt>
                <c:pt idx="18124">
                  <c:v>7.8310399999999998</c:v>
                </c:pt>
                <c:pt idx="18125">
                  <c:v>4.5710199999999999</c:v>
                </c:pt>
                <c:pt idx="18126">
                  <c:v>3.9374099999999999</c:v>
                </c:pt>
                <c:pt idx="18127">
                  <c:v>3.0385599999999999</c:v>
                </c:pt>
                <c:pt idx="18128">
                  <c:v>4.0539899999999998</c:v>
                </c:pt>
                <c:pt idx="18129">
                  <c:v>2.44346</c:v>
                </c:pt>
                <c:pt idx="18130">
                  <c:v>2.47492</c:v>
                </c:pt>
                <c:pt idx="18131">
                  <c:v>7.0350799999999998</c:v>
                </c:pt>
                <c:pt idx="18132">
                  <c:v>6.4619999999999997</c:v>
                </c:pt>
                <c:pt idx="18133">
                  <c:v>5.8882099999999999</c:v>
                </c:pt>
                <c:pt idx="18134">
                  <c:v>4.6600799999999998</c:v>
                </c:pt>
                <c:pt idx="18135">
                  <c:v>8.9633800000000008</c:v>
                </c:pt>
                <c:pt idx="18136">
                  <c:v>4.6694899999999997</c:v>
                </c:pt>
                <c:pt idx="18137">
                  <c:v>5.8604500000000002</c:v>
                </c:pt>
                <c:pt idx="18138">
                  <c:v>6.66648</c:v>
                </c:pt>
                <c:pt idx="18139">
                  <c:v>6.34009</c:v>
                </c:pt>
                <c:pt idx="18140">
                  <c:v>7.1139700000000001</c:v>
                </c:pt>
                <c:pt idx="18141">
                  <c:v>9.3009599999999999</c:v>
                </c:pt>
                <c:pt idx="18142">
                  <c:v>4.4924200000000001</c:v>
                </c:pt>
                <c:pt idx="18143">
                  <c:v>5.6656500000000003</c:v>
                </c:pt>
                <c:pt idx="18144">
                  <c:v>4.1516799999999998</c:v>
                </c:pt>
                <c:pt idx="18145">
                  <c:v>6.3173399999999997</c:v>
                </c:pt>
                <c:pt idx="18146">
                  <c:v>5.6638700000000002</c:v>
                </c:pt>
                <c:pt idx="18147">
                  <c:v>7.3055700000000003</c:v>
                </c:pt>
                <c:pt idx="18148">
                  <c:v>6.02813</c:v>
                </c:pt>
                <c:pt idx="18149">
                  <c:v>4.4551699999999999</c:v>
                </c:pt>
                <c:pt idx="18150">
                  <c:v>7.8489000000000004</c:v>
                </c:pt>
                <c:pt idx="18151">
                  <c:v>6.0206900000000001</c:v>
                </c:pt>
                <c:pt idx="18152">
                  <c:v>4.8842499999999998</c:v>
                </c:pt>
                <c:pt idx="18153">
                  <c:v>9.5729500000000005</c:v>
                </c:pt>
                <c:pt idx="18154">
                  <c:v>7.6756799999999998</c:v>
                </c:pt>
                <c:pt idx="18155">
                  <c:v>7.7673800000000002</c:v>
                </c:pt>
                <c:pt idx="18156">
                  <c:v>7.3404699999999998</c:v>
                </c:pt>
                <c:pt idx="18157">
                  <c:v>7.0815900000000003</c:v>
                </c:pt>
                <c:pt idx="18158">
                  <c:v>3.9428200000000002</c:v>
                </c:pt>
                <c:pt idx="18159">
                  <c:v>5.3318599999999998</c:v>
                </c:pt>
                <c:pt idx="18160">
                  <c:v>7.6108900000000004</c:v>
                </c:pt>
                <c:pt idx="18161">
                  <c:v>11.06077</c:v>
                </c:pt>
                <c:pt idx="18162">
                  <c:v>7.00068</c:v>
                </c:pt>
                <c:pt idx="18163">
                  <c:v>6.6079299999999996</c:v>
                </c:pt>
                <c:pt idx="18164">
                  <c:v>5.5353000000000003</c:v>
                </c:pt>
                <c:pt idx="18165">
                  <c:v>5.2083199999999996</c:v>
                </c:pt>
                <c:pt idx="18166">
                  <c:v>6.7174300000000002</c:v>
                </c:pt>
                <c:pt idx="18167">
                  <c:v>6.2977800000000004</c:v>
                </c:pt>
                <c:pt idx="18168">
                  <c:v>5.9115099999999998</c:v>
                </c:pt>
                <c:pt idx="18169">
                  <c:v>5.70763</c:v>
                </c:pt>
                <c:pt idx="18170">
                  <c:v>7.9422100000000002</c:v>
                </c:pt>
                <c:pt idx="18171">
                  <c:v>6.4351399999999996</c:v>
                </c:pt>
                <c:pt idx="18172">
                  <c:v>9.0730000000000004</c:v>
                </c:pt>
                <c:pt idx="18173">
                  <c:v>5.0081300000000004</c:v>
                </c:pt>
                <c:pt idx="18174">
                  <c:v>7.0373700000000001</c:v>
                </c:pt>
                <c:pt idx="18175">
                  <c:v>7.4634299999999998</c:v>
                </c:pt>
                <c:pt idx="18176">
                  <c:v>5.0077999999999996</c:v>
                </c:pt>
                <c:pt idx="18177">
                  <c:v>5.4640399999999998</c:v>
                </c:pt>
                <c:pt idx="18178">
                  <c:v>2.72546</c:v>
                </c:pt>
                <c:pt idx="18179">
                  <c:v>6.5082800000000001</c:v>
                </c:pt>
                <c:pt idx="18180">
                  <c:v>5.8988800000000001</c:v>
                </c:pt>
                <c:pt idx="18181">
                  <c:v>7.6745299999999999</c:v>
                </c:pt>
                <c:pt idx="18182">
                  <c:v>7.3966500000000002</c:v>
                </c:pt>
                <c:pt idx="18183">
                  <c:v>4.5554100000000002</c:v>
                </c:pt>
                <c:pt idx="18184">
                  <c:v>7.2171000000000003</c:v>
                </c:pt>
                <c:pt idx="18185">
                  <c:v>6.2599299999999998</c:v>
                </c:pt>
                <c:pt idx="18186">
                  <c:v>7.7452199999999998</c:v>
                </c:pt>
                <c:pt idx="18187">
                  <c:v>6.8822999999999999</c:v>
                </c:pt>
                <c:pt idx="18188">
                  <c:v>5.8442400000000001</c:v>
                </c:pt>
                <c:pt idx="18189">
                  <c:v>7.1817599999999997</c:v>
                </c:pt>
                <c:pt idx="18190">
                  <c:v>4.1030600000000002</c:v>
                </c:pt>
                <c:pt idx="18191">
                  <c:v>5.1238900000000003</c:v>
                </c:pt>
                <c:pt idx="18192">
                  <c:v>5.3975799999999996</c:v>
                </c:pt>
                <c:pt idx="18193">
                  <c:v>6.7106399999999997</c:v>
                </c:pt>
                <c:pt idx="18194">
                  <c:v>4.7874400000000001</c:v>
                </c:pt>
                <c:pt idx="18195">
                  <c:v>5.1752200000000004</c:v>
                </c:pt>
                <c:pt idx="18196">
                  <c:v>6.8403200000000002</c:v>
                </c:pt>
                <c:pt idx="18197">
                  <c:v>3.8925999999999998</c:v>
                </c:pt>
                <c:pt idx="18198">
                  <c:v>5.3354200000000001</c:v>
                </c:pt>
                <c:pt idx="18199">
                  <c:v>3.70187</c:v>
                </c:pt>
                <c:pt idx="18200">
                  <c:v>7.6760799999999998</c:v>
                </c:pt>
                <c:pt idx="18201">
                  <c:v>5.7991099999999998</c:v>
                </c:pt>
                <c:pt idx="18202">
                  <c:v>4.9292699999999998</c:v>
                </c:pt>
                <c:pt idx="18203">
                  <c:v>6.5325499999999996</c:v>
                </c:pt>
                <c:pt idx="18204">
                  <c:v>6.6344900000000004</c:v>
                </c:pt>
                <c:pt idx="18205">
                  <c:v>5.7239500000000003</c:v>
                </c:pt>
                <c:pt idx="18206">
                  <c:v>7.8566200000000004</c:v>
                </c:pt>
                <c:pt idx="18207">
                  <c:v>6.3656800000000002</c:v>
                </c:pt>
                <c:pt idx="18208">
                  <c:v>3.8376399999999999</c:v>
                </c:pt>
                <c:pt idx="18209">
                  <c:v>5.1247800000000003</c:v>
                </c:pt>
                <c:pt idx="18210">
                  <c:v>7.6583500000000004</c:v>
                </c:pt>
                <c:pt idx="18211">
                  <c:v>5.7704899999999997</c:v>
                </c:pt>
                <c:pt idx="18212">
                  <c:v>3.6425200000000002</c:v>
                </c:pt>
                <c:pt idx="18213">
                  <c:v>7.5902700000000003</c:v>
                </c:pt>
                <c:pt idx="18214">
                  <c:v>6.0374699999999999</c:v>
                </c:pt>
                <c:pt idx="18215">
                  <c:v>2.44015</c:v>
                </c:pt>
                <c:pt idx="18216">
                  <c:v>5.7362299999999999</c:v>
                </c:pt>
                <c:pt idx="18217">
                  <c:v>6.9640700000000004</c:v>
                </c:pt>
                <c:pt idx="18218">
                  <c:v>2.0582699999999998</c:v>
                </c:pt>
                <c:pt idx="18219">
                  <c:v>7.2234999999999996</c:v>
                </c:pt>
                <c:pt idx="18220">
                  <c:v>5.2903700000000002</c:v>
                </c:pt>
                <c:pt idx="18221">
                  <c:v>7.5132000000000003</c:v>
                </c:pt>
                <c:pt idx="18222">
                  <c:v>6.8474300000000001</c:v>
                </c:pt>
                <c:pt idx="18223">
                  <c:v>8.7585800000000003</c:v>
                </c:pt>
                <c:pt idx="18224">
                  <c:v>6.4827599999999999</c:v>
                </c:pt>
                <c:pt idx="18225">
                  <c:v>3.2286000000000001</c:v>
                </c:pt>
                <c:pt idx="18226">
                  <c:v>5.1234599999999997</c:v>
                </c:pt>
                <c:pt idx="18227">
                  <c:v>5.7991700000000002</c:v>
                </c:pt>
                <c:pt idx="18228">
                  <c:v>4.9188900000000002</c:v>
                </c:pt>
                <c:pt idx="18229">
                  <c:v>6.3989000000000003</c:v>
                </c:pt>
                <c:pt idx="18230">
                  <c:v>5.5526</c:v>
                </c:pt>
                <c:pt idx="18231">
                  <c:v>5.1669900000000002</c:v>
                </c:pt>
                <c:pt idx="18232">
                  <c:v>6.71183</c:v>
                </c:pt>
                <c:pt idx="18233">
                  <c:v>4.2902399999999998</c:v>
                </c:pt>
                <c:pt idx="18234">
                  <c:v>5.8307000000000002</c:v>
                </c:pt>
                <c:pt idx="18235">
                  <c:v>6.3251600000000003</c:v>
                </c:pt>
                <c:pt idx="18236">
                  <c:v>5.7735300000000001</c:v>
                </c:pt>
                <c:pt idx="18237">
                  <c:v>6.01959</c:v>
                </c:pt>
                <c:pt idx="18238">
                  <c:v>6.0572699999999999</c:v>
                </c:pt>
                <c:pt idx="18239">
                  <c:v>10.815300000000001</c:v>
                </c:pt>
                <c:pt idx="18240">
                  <c:v>4.5753000000000004</c:v>
                </c:pt>
                <c:pt idx="18241">
                  <c:v>7.1120000000000001</c:v>
                </c:pt>
                <c:pt idx="18242">
                  <c:v>6.5684199999999997</c:v>
                </c:pt>
                <c:pt idx="18243">
                  <c:v>10.175219999999999</c:v>
                </c:pt>
                <c:pt idx="18244">
                  <c:v>4.8229300000000004</c:v>
                </c:pt>
                <c:pt idx="18245">
                  <c:v>5.5271699999999999</c:v>
                </c:pt>
                <c:pt idx="18246">
                  <c:v>3.1685500000000002</c:v>
                </c:pt>
                <c:pt idx="18247">
                  <c:v>3.6517900000000001</c:v>
                </c:pt>
                <c:pt idx="18248">
                  <c:v>2.6411099999999998</c:v>
                </c:pt>
                <c:pt idx="18249">
                  <c:v>6.4941399999999998</c:v>
                </c:pt>
                <c:pt idx="18250">
                  <c:v>3.80471</c:v>
                </c:pt>
                <c:pt idx="18251">
                  <c:v>1.96007</c:v>
                </c:pt>
                <c:pt idx="18252">
                  <c:v>4.8961300000000003</c:v>
                </c:pt>
                <c:pt idx="18253">
                  <c:v>8.7340499999999999</c:v>
                </c:pt>
                <c:pt idx="18254">
                  <c:v>7.2971599999999999</c:v>
                </c:pt>
                <c:pt idx="18255">
                  <c:v>3.62201</c:v>
                </c:pt>
                <c:pt idx="18256">
                  <c:v>3.6979799999999998</c:v>
                </c:pt>
                <c:pt idx="18257">
                  <c:v>7.1090099999999996</c:v>
                </c:pt>
                <c:pt idx="18258">
                  <c:v>5.6373699999999998</c:v>
                </c:pt>
                <c:pt idx="18259">
                  <c:v>7.7735200000000004</c:v>
                </c:pt>
                <c:pt idx="18260">
                  <c:v>6.36599</c:v>
                </c:pt>
                <c:pt idx="18261">
                  <c:v>6.4414999999999996</c:v>
                </c:pt>
                <c:pt idx="18262">
                  <c:v>4.3790899999999997</c:v>
                </c:pt>
                <c:pt idx="18263">
                  <c:v>7.28057</c:v>
                </c:pt>
                <c:pt idx="18264">
                  <c:v>8.6592000000000002</c:v>
                </c:pt>
                <c:pt idx="18265">
                  <c:v>8.0291300000000003</c:v>
                </c:pt>
                <c:pt idx="18266">
                  <c:v>6.22262</c:v>
                </c:pt>
                <c:pt idx="18267">
                  <c:v>7.7119200000000001</c:v>
                </c:pt>
                <c:pt idx="18268">
                  <c:v>8.04786</c:v>
                </c:pt>
                <c:pt idx="18269">
                  <c:v>4.8211700000000004</c:v>
                </c:pt>
                <c:pt idx="18270">
                  <c:v>7.4710900000000002</c:v>
                </c:pt>
                <c:pt idx="18271">
                  <c:v>6.0911</c:v>
                </c:pt>
                <c:pt idx="18272">
                  <c:v>7.2186899999999996</c:v>
                </c:pt>
                <c:pt idx="18273">
                  <c:v>7.8564600000000002</c:v>
                </c:pt>
                <c:pt idx="18274">
                  <c:v>5.4314400000000003</c:v>
                </c:pt>
                <c:pt idx="18275">
                  <c:v>4.2816700000000001</c:v>
                </c:pt>
                <c:pt idx="18276">
                  <c:v>6.5049099999999997</c:v>
                </c:pt>
                <c:pt idx="18277">
                  <c:v>3.5321699999999998</c:v>
                </c:pt>
                <c:pt idx="18278">
                  <c:v>9.2605400000000007</c:v>
                </c:pt>
                <c:pt idx="18279">
                  <c:v>5.3399000000000001</c:v>
                </c:pt>
                <c:pt idx="18280">
                  <c:v>2.66669</c:v>
                </c:pt>
                <c:pt idx="18281">
                  <c:v>3.0358399999999999</c:v>
                </c:pt>
                <c:pt idx="18282">
                  <c:v>5.0475099999999999</c:v>
                </c:pt>
                <c:pt idx="18283">
                  <c:v>3.48265</c:v>
                </c:pt>
                <c:pt idx="18284">
                  <c:v>3.3929</c:v>
                </c:pt>
                <c:pt idx="18285">
                  <c:v>4.9181900000000001</c:v>
                </c:pt>
                <c:pt idx="18286">
                  <c:v>4.7169699999999999</c:v>
                </c:pt>
                <c:pt idx="18287">
                  <c:v>4.6724300000000003</c:v>
                </c:pt>
                <c:pt idx="18288">
                  <c:v>2.4729299999999999</c:v>
                </c:pt>
                <c:pt idx="18289">
                  <c:v>5.3264100000000001</c:v>
                </c:pt>
                <c:pt idx="18290">
                  <c:v>6.2848199999999999</c:v>
                </c:pt>
                <c:pt idx="18291">
                  <c:v>8.1142500000000002</c:v>
                </c:pt>
                <c:pt idx="18292">
                  <c:v>6.0379199999999997</c:v>
                </c:pt>
                <c:pt idx="18293">
                  <c:v>6.1607500000000002</c:v>
                </c:pt>
                <c:pt idx="18294">
                  <c:v>6.73935</c:v>
                </c:pt>
                <c:pt idx="18295">
                  <c:v>5.7049399999999997</c:v>
                </c:pt>
                <c:pt idx="18296">
                  <c:v>5.2591200000000002</c:v>
                </c:pt>
                <c:pt idx="18297">
                  <c:v>11.28931</c:v>
                </c:pt>
                <c:pt idx="18298">
                  <c:v>7.3482099999999999</c:v>
                </c:pt>
                <c:pt idx="18299">
                  <c:v>4.8982900000000003</c:v>
                </c:pt>
                <c:pt idx="18300">
                  <c:v>6.9627800000000004</c:v>
                </c:pt>
                <c:pt idx="18301">
                  <c:v>6.0904999999999996</c:v>
                </c:pt>
                <c:pt idx="18302">
                  <c:v>7.80593</c:v>
                </c:pt>
                <c:pt idx="18303">
                  <c:v>7.2951899999999998</c:v>
                </c:pt>
                <c:pt idx="18304">
                  <c:v>5.1188399999999996</c:v>
                </c:pt>
                <c:pt idx="18305">
                  <c:v>4.7077799999999996</c:v>
                </c:pt>
                <c:pt idx="18306">
                  <c:v>5.1495499999999996</c:v>
                </c:pt>
                <c:pt idx="18307">
                  <c:v>6.23468</c:v>
                </c:pt>
                <c:pt idx="18308">
                  <c:v>6.0701599999999996</c:v>
                </c:pt>
                <c:pt idx="18309">
                  <c:v>3.26627</c:v>
                </c:pt>
                <c:pt idx="18310">
                  <c:v>6.2904600000000004</c:v>
                </c:pt>
                <c:pt idx="18311">
                  <c:v>7.1381500000000004</c:v>
                </c:pt>
                <c:pt idx="18312">
                  <c:v>8.2531999999999996</c:v>
                </c:pt>
                <c:pt idx="18313">
                  <c:v>4.9267700000000003</c:v>
                </c:pt>
                <c:pt idx="18314">
                  <c:v>4.3367500000000003</c:v>
                </c:pt>
                <c:pt idx="18315">
                  <c:v>2.8534299999999999</c:v>
                </c:pt>
                <c:pt idx="18316">
                  <c:v>3.9127000000000001</c:v>
                </c:pt>
                <c:pt idx="18317">
                  <c:v>3.7336999999999998</c:v>
                </c:pt>
                <c:pt idx="18318">
                  <c:v>2.3118099999999999</c:v>
                </c:pt>
                <c:pt idx="18319">
                  <c:v>5.8671800000000003</c:v>
                </c:pt>
                <c:pt idx="18320">
                  <c:v>4.3678499999999998</c:v>
                </c:pt>
                <c:pt idx="18321">
                  <c:v>2.6957300000000002</c:v>
                </c:pt>
                <c:pt idx="18322">
                  <c:v>3.5577000000000001</c:v>
                </c:pt>
                <c:pt idx="18323">
                  <c:v>3.9653700000000001</c:v>
                </c:pt>
                <c:pt idx="18324">
                  <c:v>3.0732699999999999</c:v>
                </c:pt>
                <c:pt idx="18325">
                  <c:v>3.7837900000000002</c:v>
                </c:pt>
                <c:pt idx="18326">
                  <c:v>9.5273099999999999</c:v>
                </c:pt>
                <c:pt idx="18327">
                  <c:v>7.3651400000000002</c:v>
                </c:pt>
                <c:pt idx="18328">
                  <c:v>7.0574399999999997</c:v>
                </c:pt>
                <c:pt idx="18329">
                  <c:v>7.3445999999999998</c:v>
                </c:pt>
                <c:pt idx="18330">
                  <c:v>6.1851200000000004</c:v>
                </c:pt>
                <c:pt idx="18331">
                  <c:v>5.9549500000000002</c:v>
                </c:pt>
                <c:pt idx="18332">
                  <c:v>4.7669800000000002</c:v>
                </c:pt>
                <c:pt idx="18333">
                  <c:v>4.74451</c:v>
                </c:pt>
                <c:pt idx="18334">
                  <c:v>2.9037500000000001</c:v>
                </c:pt>
                <c:pt idx="18335">
                  <c:v>4.72119</c:v>
                </c:pt>
                <c:pt idx="18336">
                  <c:v>8.1603399999999997</c:v>
                </c:pt>
                <c:pt idx="18337">
                  <c:v>6.54434</c:v>
                </c:pt>
                <c:pt idx="18338">
                  <c:v>8.0574600000000007</c:v>
                </c:pt>
                <c:pt idx="18339">
                  <c:v>5.4462099999999998</c:v>
                </c:pt>
                <c:pt idx="18340">
                  <c:v>6.3973699999999996</c:v>
                </c:pt>
                <c:pt idx="18341">
                  <c:v>7.2429800000000002</c:v>
                </c:pt>
                <c:pt idx="18342">
                  <c:v>8.0489300000000004</c:v>
                </c:pt>
                <c:pt idx="18343">
                  <c:v>6.0955199999999996</c:v>
                </c:pt>
                <c:pt idx="18344">
                  <c:v>3.8007499999999999</c:v>
                </c:pt>
                <c:pt idx="18345">
                  <c:v>5.9391699999999998</c:v>
                </c:pt>
                <c:pt idx="18346">
                  <c:v>6.5652900000000001</c:v>
                </c:pt>
                <c:pt idx="18347">
                  <c:v>5.3110099999999996</c:v>
                </c:pt>
                <c:pt idx="18348">
                  <c:v>8.1076700000000006</c:v>
                </c:pt>
                <c:pt idx="18349">
                  <c:v>6.6111399999999998</c:v>
                </c:pt>
                <c:pt idx="18350">
                  <c:v>6.0821699999999996</c:v>
                </c:pt>
                <c:pt idx="18351">
                  <c:v>7.3949499999999997</c:v>
                </c:pt>
                <c:pt idx="18352">
                  <c:v>12.024010000000001</c:v>
                </c:pt>
                <c:pt idx="18353">
                  <c:v>4.7022300000000001</c:v>
                </c:pt>
                <c:pt idx="18354">
                  <c:v>7.6772900000000002</c:v>
                </c:pt>
                <c:pt idx="18355">
                  <c:v>6.2058299999999997</c:v>
                </c:pt>
                <c:pt idx="18356">
                  <c:v>5.28606</c:v>
                </c:pt>
                <c:pt idx="18357">
                  <c:v>5.8540999999999999</c:v>
                </c:pt>
                <c:pt idx="18358">
                  <c:v>5.8089000000000004</c:v>
                </c:pt>
                <c:pt idx="18359">
                  <c:v>7.2547699999999997</c:v>
                </c:pt>
                <c:pt idx="18360">
                  <c:v>5.0113500000000002</c:v>
                </c:pt>
                <c:pt idx="18361">
                  <c:v>6.5796700000000001</c:v>
                </c:pt>
                <c:pt idx="18362">
                  <c:v>7.6902499999999998</c:v>
                </c:pt>
                <c:pt idx="18363">
                  <c:v>6.5503</c:v>
                </c:pt>
                <c:pt idx="18364">
                  <c:v>7.5510000000000002</c:v>
                </c:pt>
                <c:pt idx="18365">
                  <c:v>10.90531</c:v>
                </c:pt>
                <c:pt idx="18366">
                  <c:v>6.1668799999999999</c:v>
                </c:pt>
                <c:pt idx="18367">
                  <c:v>6.6147200000000002</c:v>
                </c:pt>
                <c:pt idx="18368">
                  <c:v>6.4330299999999996</c:v>
                </c:pt>
                <c:pt idx="18369">
                  <c:v>6.2515799999999997</c:v>
                </c:pt>
                <c:pt idx="18370">
                  <c:v>6.60276</c:v>
                </c:pt>
                <c:pt idx="18371">
                  <c:v>6.9517800000000003</c:v>
                </c:pt>
                <c:pt idx="18372">
                  <c:v>5.8247499999999999</c:v>
                </c:pt>
                <c:pt idx="18373">
                  <c:v>5.24627</c:v>
                </c:pt>
                <c:pt idx="18374">
                  <c:v>7.7610799999999998</c:v>
                </c:pt>
                <c:pt idx="18375">
                  <c:v>6.8694300000000004</c:v>
                </c:pt>
                <c:pt idx="18376">
                  <c:v>6.2425600000000001</c:v>
                </c:pt>
                <c:pt idx="18377">
                  <c:v>7.8853900000000001</c:v>
                </c:pt>
                <c:pt idx="18378">
                  <c:v>4.0710699999999997</c:v>
                </c:pt>
                <c:pt idx="18379">
                  <c:v>6.5189700000000004</c:v>
                </c:pt>
                <c:pt idx="18380">
                  <c:v>3.0802399999999999</c:v>
                </c:pt>
                <c:pt idx="18381">
                  <c:v>5.7536399999999999</c:v>
                </c:pt>
                <c:pt idx="18382">
                  <c:v>5.7705299999999999</c:v>
                </c:pt>
                <c:pt idx="18383">
                  <c:v>6.4870299999999999</c:v>
                </c:pt>
                <c:pt idx="18384">
                  <c:v>2.552</c:v>
                </c:pt>
                <c:pt idx="18385">
                  <c:v>4.37575</c:v>
                </c:pt>
                <c:pt idx="18386">
                  <c:v>3.4102700000000001</c:v>
                </c:pt>
                <c:pt idx="18387">
                  <c:v>5.4911500000000002</c:v>
                </c:pt>
                <c:pt idx="18388">
                  <c:v>4.0949799999999996</c:v>
                </c:pt>
                <c:pt idx="18389">
                  <c:v>7.5947100000000001</c:v>
                </c:pt>
                <c:pt idx="18390">
                  <c:v>4.8941499999999998</c:v>
                </c:pt>
                <c:pt idx="18391">
                  <c:v>3.4497499999999999</c:v>
                </c:pt>
                <c:pt idx="18392">
                  <c:v>4.3202499999999997</c:v>
                </c:pt>
                <c:pt idx="18393">
                  <c:v>5.3404600000000002</c:v>
                </c:pt>
                <c:pt idx="18394">
                  <c:v>5.01694</c:v>
                </c:pt>
                <c:pt idx="18395">
                  <c:v>5.49695</c:v>
                </c:pt>
                <c:pt idx="18396">
                  <c:v>7.4741099999999996</c:v>
                </c:pt>
                <c:pt idx="18397">
                  <c:v>6.0224200000000003</c:v>
                </c:pt>
                <c:pt idx="18398">
                  <c:v>6.5802899999999998</c:v>
                </c:pt>
                <c:pt idx="18399">
                  <c:v>8.5201899999999995</c:v>
                </c:pt>
                <c:pt idx="18400">
                  <c:v>4.8808100000000003</c:v>
                </c:pt>
                <c:pt idx="18401">
                  <c:v>7.2851100000000004</c:v>
                </c:pt>
                <c:pt idx="18402">
                  <c:v>3.7703500000000001</c:v>
                </c:pt>
                <c:pt idx="18403">
                  <c:v>5.4745299999999997</c:v>
                </c:pt>
                <c:pt idx="18404">
                  <c:v>3.5140899999999999</c:v>
                </c:pt>
                <c:pt idx="18405">
                  <c:v>7.0164</c:v>
                </c:pt>
                <c:pt idx="18406">
                  <c:v>6.10954</c:v>
                </c:pt>
                <c:pt idx="18407">
                  <c:v>6.8848799999999999</c:v>
                </c:pt>
                <c:pt idx="18408">
                  <c:v>3.8254100000000002</c:v>
                </c:pt>
                <c:pt idx="18409">
                  <c:v>4.4707299999999996</c:v>
                </c:pt>
                <c:pt idx="18410">
                  <c:v>6.7228500000000002</c:v>
                </c:pt>
                <c:pt idx="18411">
                  <c:v>5.9610200000000004</c:v>
                </c:pt>
                <c:pt idx="18412">
                  <c:v>6.4259700000000004</c:v>
                </c:pt>
                <c:pt idx="18413">
                  <c:v>7.0051699999999997</c:v>
                </c:pt>
                <c:pt idx="18414">
                  <c:v>6.3124799999999999</c:v>
                </c:pt>
                <c:pt idx="18415">
                  <c:v>9.2255000000000003</c:v>
                </c:pt>
                <c:pt idx="18416">
                  <c:v>6.03817</c:v>
                </c:pt>
                <c:pt idx="18417">
                  <c:v>5.9117100000000002</c:v>
                </c:pt>
                <c:pt idx="18418">
                  <c:v>4.2610200000000003</c:v>
                </c:pt>
                <c:pt idx="18419">
                  <c:v>3.9313099999999999</c:v>
                </c:pt>
                <c:pt idx="18420">
                  <c:v>6.83047</c:v>
                </c:pt>
                <c:pt idx="18421">
                  <c:v>5.0353300000000001</c:v>
                </c:pt>
                <c:pt idx="18422">
                  <c:v>6.5357599999999998</c:v>
                </c:pt>
                <c:pt idx="18423">
                  <c:v>9.18032</c:v>
                </c:pt>
                <c:pt idx="18424">
                  <c:v>10.77725</c:v>
                </c:pt>
                <c:pt idx="18425">
                  <c:v>9.7686600000000006</c:v>
                </c:pt>
                <c:pt idx="18426">
                  <c:v>7.40022</c:v>
                </c:pt>
                <c:pt idx="18427">
                  <c:v>5.3810700000000002</c:v>
                </c:pt>
                <c:pt idx="18428">
                  <c:v>5.4778000000000002</c:v>
                </c:pt>
                <c:pt idx="18429">
                  <c:v>3.7421500000000001</c:v>
                </c:pt>
                <c:pt idx="18430">
                  <c:v>7.4678800000000001</c:v>
                </c:pt>
                <c:pt idx="18431">
                  <c:v>5.6051900000000003</c:v>
                </c:pt>
                <c:pt idx="18432">
                  <c:v>5.3466500000000003</c:v>
                </c:pt>
                <c:pt idx="18433">
                  <c:v>3.01492</c:v>
                </c:pt>
                <c:pt idx="18434">
                  <c:v>5.1227600000000004</c:v>
                </c:pt>
                <c:pt idx="18435">
                  <c:v>8.49437</c:v>
                </c:pt>
                <c:pt idx="18436">
                  <c:v>5.7591400000000004</c:v>
                </c:pt>
                <c:pt idx="18437">
                  <c:v>8.2678499999999993</c:v>
                </c:pt>
                <c:pt idx="18438">
                  <c:v>5.9540600000000001</c:v>
                </c:pt>
                <c:pt idx="18439">
                  <c:v>9.5429700000000004</c:v>
                </c:pt>
                <c:pt idx="18440">
                  <c:v>4.5847699999999998</c:v>
                </c:pt>
                <c:pt idx="18441">
                  <c:v>4.7275799999999997</c:v>
                </c:pt>
                <c:pt idx="18442">
                  <c:v>5.6373300000000004</c:v>
                </c:pt>
                <c:pt idx="18443">
                  <c:v>5.8883999999999999</c:v>
                </c:pt>
                <c:pt idx="18444">
                  <c:v>6.2304599999999999</c:v>
                </c:pt>
                <c:pt idx="18445">
                  <c:v>5.22607</c:v>
                </c:pt>
                <c:pt idx="18446">
                  <c:v>6.13164</c:v>
                </c:pt>
                <c:pt idx="18447">
                  <c:v>4.3883099999999997</c:v>
                </c:pt>
                <c:pt idx="18448">
                  <c:v>4.92591</c:v>
                </c:pt>
                <c:pt idx="18449">
                  <c:v>5.8384600000000004</c:v>
                </c:pt>
                <c:pt idx="18450">
                  <c:v>6.5783699999999996</c:v>
                </c:pt>
                <c:pt idx="18451">
                  <c:v>4.3801699999999997</c:v>
                </c:pt>
                <c:pt idx="18452">
                  <c:v>7.8729399999999998</c:v>
                </c:pt>
                <c:pt idx="18453">
                  <c:v>10.50651</c:v>
                </c:pt>
                <c:pt idx="18454">
                  <c:v>8.3845700000000001</c:v>
                </c:pt>
                <c:pt idx="18455">
                  <c:v>5.04209</c:v>
                </c:pt>
                <c:pt idx="18456">
                  <c:v>4.01898</c:v>
                </c:pt>
                <c:pt idx="18457">
                  <c:v>5.3975799999999996</c:v>
                </c:pt>
                <c:pt idx="18458">
                  <c:v>6.2734199999999998</c:v>
                </c:pt>
                <c:pt idx="18459">
                  <c:v>2.4586800000000002</c:v>
                </c:pt>
                <c:pt idx="18460">
                  <c:v>5.0013699999999996</c:v>
                </c:pt>
                <c:pt idx="18461">
                  <c:v>4.8094000000000001</c:v>
                </c:pt>
                <c:pt idx="18462">
                  <c:v>2.6900400000000002</c:v>
                </c:pt>
                <c:pt idx="18463">
                  <c:v>2.9251299999999998</c:v>
                </c:pt>
                <c:pt idx="18464">
                  <c:v>8.3772800000000007</c:v>
                </c:pt>
                <c:pt idx="18465">
                  <c:v>6.8243099999999997</c:v>
                </c:pt>
                <c:pt idx="18466">
                  <c:v>4.4725900000000003</c:v>
                </c:pt>
                <c:pt idx="18467">
                  <c:v>9.6120599999999996</c:v>
                </c:pt>
                <c:pt idx="18468">
                  <c:v>3.8271999999999999</c:v>
                </c:pt>
                <c:pt idx="18469">
                  <c:v>6.3942600000000001</c:v>
                </c:pt>
                <c:pt idx="18470">
                  <c:v>5.9856499999999997</c:v>
                </c:pt>
                <c:pt idx="18471">
                  <c:v>10.40035</c:v>
                </c:pt>
                <c:pt idx="18472">
                  <c:v>10.97851</c:v>
                </c:pt>
                <c:pt idx="18473">
                  <c:v>7.2671000000000001</c:v>
                </c:pt>
                <c:pt idx="18474">
                  <c:v>4.6429099999999996</c:v>
                </c:pt>
                <c:pt idx="18475">
                  <c:v>6.7339399999999996</c:v>
                </c:pt>
                <c:pt idx="18476">
                  <c:v>4.6487999999999996</c:v>
                </c:pt>
                <c:pt idx="18477">
                  <c:v>8.1850400000000008</c:v>
                </c:pt>
                <c:pt idx="18478">
                  <c:v>5.4624300000000003</c:v>
                </c:pt>
                <c:pt idx="18479">
                  <c:v>5.9567399999999999</c:v>
                </c:pt>
                <c:pt idx="18480">
                  <c:v>7.0308200000000003</c:v>
                </c:pt>
                <c:pt idx="18481">
                  <c:v>8.9460200000000007</c:v>
                </c:pt>
                <c:pt idx="18482">
                  <c:v>6.5528700000000004</c:v>
                </c:pt>
                <c:pt idx="18483">
                  <c:v>7.0871500000000003</c:v>
                </c:pt>
                <c:pt idx="18484">
                  <c:v>5.0116300000000003</c:v>
                </c:pt>
                <c:pt idx="18485">
                  <c:v>8.2736099999999997</c:v>
                </c:pt>
                <c:pt idx="18486">
                  <c:v>5.6898900000000001</c:v>
                </c:pt>
                <c:pt idx="18487">
                  <c:v>4.0150199999999998</c:v>
                </c:pt>
                <c:pt idx="18488">
                  <c:v>2.4265500000000002</c:v>
                </c:pt>
                <c:pt idx="18489">
                  <c:v>2.9528599999999998</c:v>
                </c:pt>
                <c:pt idx="18490">
                  <c:v>2.2305899999999999</c:v>
                </c:pt>
                <c:pt idx="18491">
                  <c:v>4.7253499999999997</c:v>
                </c:pt>
                <c:pt idx="18492">
                  <c:v>8.2763500000000008</c:v>
                </c:pt>
                <c:pt idx="18493">
                  <c:v>4.7050599999999996</c:v>
                </c:pt>
                <c:pt idx="18494">
                  <c:v>5.8354799999999996</c:v>
                </c:pt>
                <c:pt idx="18495">
                  <c:v>7.0752199999999998</c:v>
                </c:pt>
                <c:pt idx="18496">
                  <c:v>6.5350099999999998</c:v>
                </c:pt>
                <c:pt idx="18497">
                  <c:v>7.1509900000000002</c:v>
                </c:pt>
                <c:pt idx="18498">
                  <c:v>2.6807099999999999</c:v>
                </c:pt>
                <c:pt idx="18499">
                  <c:v>6.9318799999999996</c:v>
                </c:pt>
                <c:pt idx="18500">
                  <c:v>5.8101900000000004</c:v>
                </c:pt>
                <c:pt idx="18501">
                  <c:v>4.8189000000000002</c:v>
                </c:pt>
                <c:pt idx="18502">
                  <c:v>8.9450800000000008</c:v>
                </c:pt>
                <c:pt idx="18503">
                  <c:v>3.0817000000000001</c:v>
                </c:pt>
                <c:pt idx="18504">
                  <c:v>4.5184899999999999</c:v>
                </c:pt>
                <c:pt idx="18505">
                  <c:v>9.3584200000000006</c:v>
                </c:pt>
                <c:pt idx="18506">
                  <c:v>8.3543000000000003</c:v>
                </c:pt>
                <c:pt idx="18507">
                  <c:v>7.5021300000000002</c:v>
                </c:pt>
                <c:pt idx="18508">
                  <c:v>5.7488200000000003</c:v>
                </c:pt>
                <c:pt idx="18509">
                  <c:v>8.1463199999999993</c:v>
                </c:pt>
                <c:pt idx="18510">
                  <c:v>6.3961800000000002</c:v>
                </c:pt>
                <c:pt idx="18511">
                  <c:v>11.13237</c:v>
                </c:pt>
                <c:pt idx="18512">
                  <c:v>6.6139099999999997</c:v>
                </c:pt>
                <c:pt idx="18513">
                  <c:v>6.16587</c:v>
                </c:pt>
                <c:pt idx="18514">
                  <c:v>6.1485799999999999</c:v>
                </c:pt>
                <c:pt idx="18515">
                  <c:v>6.3537100000000004</c:v>
                </c:pt>
                <c:pt idx="18516">
                  <c:v>3.7483300000000002</c:v>
                </c:pt>
                <c:pt idx="18517">
                  <c:v>5.2576799999999997</c:v>
                </c:pt>
                <c:pt idx="18518">
                  <c:v>6.2398199999999999</c:v>
                </c:pt>
                <c:pt idx="18519">
                  <c:v>4.0777400000000004</c:v>
                </c:pt>
                <c:pt idx="18520">
                  <c:v>5.8449099999999996</c:v>
                </c:pt>
                <c:pt idx="18521">
                  <c:v>4.3898400000000004</c:v>
                </c:pt>
                <c:pt idx="18522">
                  <c:v>5.91561</c:v>
                </c:pt>
                <c:pt idx="18523">
                  <c:v>5.01389</c:v>
                </c:pt>
                <c:pt idx="18524">
                  <c:v>4.1551</c:v>
                </c:pt>
                <c:pt idx="18525">
                  <c:v>6.9067800000000004</c:v>
                </c:pt>
                <c:pt idx="18526">
                  <c:v>3.9964300000000001</c:v>
                </c:pt>
                <c:pt idx="18527">
                  <c:v>5.4161000000000001</c:v>
                </c:pt>
                <c:pt idx="18528">
                  <c:v>6.4715999999999996</c:v>
                </c:pt>
                <c:pt idx="18529">
                  <c:v>5.4901799999999996</c:v>
                </c:pt>
                <c:pt idx="18530">
                  <c:v>5.5769799999999998</c:v>
                </c:pt>
                <c:pt idx="18531">
                  <c:v>3.2803</c:v>
                </c:pt>
                <c:pt idx="18532">
                  <c:v>2.8312400000000002</c:v>
                </c:pt>
                <c:pt idx="18533">
                  <c:v>4.6043500000000002</c:v>
                </c:pt>
                <c:pt idx="18534">
                  <c:v>6.9833800000000004</c:v>
                </c:pt>
                <c:pt idx="18535">
                  <c:v>6.7182899999999997</c:v>
                </c:pt>
                <c:pt idx="18536">
                  <c:v>6.67286</c:v>
                </c:pt>
                <c:pt idx="18537">
                  <c:v>8.3772000000000002</c:v>
                </c:pt>
                <c:pt idx="18538">
                  <c:v>8.1946200000000005</c:v>
                </c:pt>
                <c:pt idx="18539">
                  <c:v>7.3008199999999999</c:v>
                </c:pt>
                <c:pt idx="18540">
                  <c:v>6.1799600000000003</c:v>
                </c:pt>
                <c:pt idx="18541">
                  <c:v>6.8200500000000002</c:v>
                </c:pt>
                <c:pt idx="18542">
                  <c:v>6.4408700000000003</c:v>
                </c:pt>
                <c:pt idx="18543">
                  <c:v>6.4450799999999999</c:v>
                </c:pt>
                <c:pt idx="18544">
                  <c:v>4.5557600000000003</c:v>
                </c:pt>
                <c:pt idx="18545">
                  <c:v>5.0603800000000003</c:v>
                </c:pt>
                <c:pt idx="18546">
                  <c:v>7.9223499999999998</c:v>
                </c:pt>
                <c:pt idx="18547">
                  <c:v>7.7151399999999999</c:v>
                </c:pt>
                <c:pt idx="18548">
                  <c:v>5.2067399999999999</c:v>
                </c:pt>
                <c:pt idx="18549">
                  <c:v>5.0121700000000002</c:v>
                </c:pt>
                <c:pt idx="18550">
                  <c:v>4.5961600000000002</c:v>
                </c:pt>
                <c:pt idx="18551">
                  <c:v>5.1033400000000002</c:v>
                </c:pt>
                <c:pt idx="18552">
                  <c:v>5.16648</c:v>
                </c:pt>
                <c:pt idx="18553">
                  <c:v>5.2273100000000001</c:v>
                </c:pt>
                <c:pt idx="18554">
                  <c:v>6.9416799999999999</c:v>
                </c:pt>
                <c:pt idx="18555">
                  <c:v>5.4525899999999998</c:v>
                </c:pt>
                <c:pt idx="18556">
                  <c:v>9.2100299999999997</c:v>
                </c:pt>
                <c:pt idx="18557">
                  <c:v>8.9951399999999992</c:v>
                </c:pt>
                <c:pt idx="18558">
                  <c:v>5.4137199999999996</c:v>
                </c:pt>
                <c:pt idx="18559">
                  <c:v>8.2128200000000007</c:v>
                </c:pt>
                <c:pt idx="18560">
                  <c:v>4.3481899999999998</c:v>
                </c:pt>
                <c:pt idx="18561">
                  <c:v>9.4901999999999997</c:v>
                </c:pt>
                <c:pt idx="18562">
                  <c:v>6.3430799999999996</c:v>
                </c:pt>
                <c:pt idx="18563">
                  <c:v>4.8798199999999996</c:v>
                </c:pt>
                <c:pt idx="18564">
                  <c:v>3.6455099999999998</c:v>
                </c:pt>
                <c:pt idx="18565">
                  <c:v>5.9580200000000003</c:v>
                </c:pt>
                <c:pt idx="18566">
                  <c:v>6.19977</c:v>
                </c:pt>
                <c:pt idx="18567">
                  <c:v>8.5474899999999998</c:v>
                </c:pt>
                <c:pt idx="18568">
                  <c:v>6.3236600000000003</c:v>
                </c:pt>
                <c:pt idx="18569">
                  <c:v>6.5696000000000003</c:v>
                </c:pt>
                <c:pt idx="18570">
                  <c:v>5.0308900000000003</c:v>
                </c:pt>
                <c:pt idx="18571">
                  <c:v>4.4175700000000004</c:v>
                </c:pt>
                <c:pt idx="18572">
                  <c:v>4.31806</c:v>
                </c:pt>
                <c:pt idx="18573">
                  <c:v>3.5534699999999999</c:v>
                </c:pt>
                <c:pt idx="18574">
                  <c:v>4.52745</c:v>
                </c:pt>
                <c:pt idx="18575">
                  <c:v>6.2982800000000001</c:v>
                </c:pt>
                <c:pt idx="18576">
                  <c:v>7.6782700000000004</c:v>
                </c:pt>
                <c:pt idx="18577">
                  <c:v>5.4087199999999998</c:v>
                </c:pt>
                <c:pt idx="18578">
                  <c:v>7.3845299999999998</c:v>
                </c:pt>
                <c:pt idx="18579">
                  <c:v>5.8239000000000001</c:v>
                </c:pt>
                <c:pt idx="18580">
                  <c:v>5.42326</c:v>
                </c:pt>
                <c:pt idx="18581">
                  <c:v>6.4032600000000004</c:v>
                </c:pt>
                <c:pt idx="18582">
                  <c:v>8.0806699999999996</c:v>
                </c:pt>
                <c:pt idx="18583">
                  <c:v>4.7001400000000002</c:v>
                </c:pt>
                <c:pt idx="18584">
                  <c:v>8.3795900000000003</c:v>
                </c:pt>
                <c:pt idx="18585">
                  <c:v>10.31818</c:v>
                </c:pt>
                <c:pt idx="18586">
                  <c:v>8.4745600000000003</c:v>
                </c:pt>
                <c:pt idx="18587">
                  <c:v>5.91533</c:v>
                </c:pt>
                <c:pt idx="18588">
                  <c:v>5.4195900000000004</c:v>
                </c:pt>
                <c:pt idx="18589">
                  <c:v>9.2181499999999996</c:v>
                </c:pt>
                <c:pt idx="18590">
                  <c:v>5.4881799999999998</c:v>
                </c:pt>
                <c:pt idx="18591">
                  <c:v>4.1445100000000004</c:v>
                </c:pt>
                <c:pt idx="18592">
                  <c:v>6.6793399999999998</c:v>
                </c:pt>
                <c:pt idx="18593">
                  <c:v>5.3349599999999997</c:v>
                </c:pt>
                <c:pt idx="18594">
                  <c:v>5.2974300000000003</c:v>
                </c:pt>
                <c:pt idx="18595">
                  <c:v>4.2514399999999997</c:v>
                </c:pt>
                <c:pt idx="18596">
                  <c:v>4.7546099999999996</c:v>
                </c:pt>
                <c:pt idx="18597">
                  <c:v>11.193960000000001</c:v>
                </c:pt>
                <c:pt idx="18598">
                  <c:v>5.48142</c:v>
                </c:pt>
                <c:pt idx="18599">
                  <c:v>5.3593500000000001</c:v>
                </c:pt>
                <c:pt idx="18600">
                  <c:v>5.9693100000000001</c:v>
                </c:pt>
                <c:pt idx="18601">
                  <c:v>7.8064900000000002</c:v>
                </c:pt>
                <c:pt idx="18602">
                  <c:v>6.8705400000000001</c:v>
                </c:pt>
                <c:pt idx="18603">
                  <c:v>6.78993</c:v>
                </c:pt>
                <c:pt idx="18604">
                  <c:v>6.1310000000000002</c:v>
                </c:pt>
                <c:pt idx="18605">
                  <c:v>6.3035699999999997</c:v>
                </c:pt>
                <c:pt idx="18606">
                  <c:v>7.2452399999999999</c:v>
                </c:pt>
                <c:pt idx="18607">
                  <c:v>6.1997799999999996</c:v>
                </c:pt>
                <c:pt idx="18608">
                  <c:v>6.6173799999999998</c:v>
                </c:pt>
                <c:pt idx="18609">
                  <c:v>5.8910799999999997</c:v>
                </c:pt>
                <c:pt idx="18610">
                  <c:v>6.1096300000000001</c:v>
                </c:pt>
                <c:pt idx="18611">
                  <c:v>6.28132</c:v>
                </c:pt>
                <c:pt idx="18612">
                  <c:v>6.6149899999999997</c:v>
                </c:pt>
                <c:pt idx="18613">
                  <c:v>4.3165699999999996</c:v>
                </c:pt>
                <c:pt idx="18614">
                  <c:v>4.0086300000000001</c:v>
                </c:pt>
                <c:pt idx="18615">
                  <c:v>5.6058000000000003</c:v>
                </c:pt>
                <c:pt idx="18616">
                  <c:v>3.39575</c:v>
                </c:pt>
                <c:pt idx="18617">
                  <c:v>5.9005999999999998</c:v>
                </c:pt>
                <c:pt idx="18618">
                  <c:v>5.4979300000000002</c:v>
                </c:pt>
                <c:pt idx="18619">
                  <c:v>6.66812</c:v>
                </c:pt>
                <c:pt idx="18620">
                  <c:v>4.7336999999999998</c:v>
                </c:pt>
                <c:pt idx="18621">
                  <c:v>5.4985200000000001</c:v>
                </c:pt>
                <c:pt idx="18622">
                  <c:v>4.7362900000000003</c:v>
                </c:pt>
                <c:pt idx="18623">
                  <c:v>5.7181300000000004</c:v>
                </c:pt>
                <c:pt idx="18624">
                  <c:v>3.7194400000000001</c:v>
                </c:pt>
                <c:pt idx="18625">
                  <c:v>6.2802100000000003</c:v>
                </c:pt>
                <c:pt idx="18626">
                  <c:v>6.4004700000000003</c:v>
                </c:pt>
                <c:pt idx="18627">
                  <c:v>3.6378300000000001</c:v>
                </c:pt>
                <c:pt idx="18628">
                  <c:v>5.55945</c:v>
                </c:pt>
                <c:pt idx="18629">
                  <c:v>4.6892899999999997</c:v>
                </c:pt>
                <c:pt idx="18630">
                  <c:v>4.0980100000000004</c:v>
                </c:pt>
                <c:pt idx="18631">
                  <c:v>3.5092599999999998</c:v>
                </c:pt>
                <c:pt idx="18632">
                  <c:v>7.9762399999999998</c:v>
                </c:pt>
                <c:pt idx="18633">
                  <c:v>5.52433</c:v>
                </c:pt>
                <c:pt idx="18634">
                  <c:v>5.7299899999999999</c:v>
                </c:pt>
                <c:pt idx="18635">
                  <c:v>4.3893899999999997</c:v>
                </c:pt>
                <c:pt idx="18636">
                  <c:v>5.9208299999999996</c:v>
                </c:pt>
                <c:pt idx="18637">
                  <c:v>2.9671599999999998</c:v>
                </c:pt>
                <c:pt idx="18638">
                  <c:v>4.8546100000000001</c:v>
                </c:pt>
                <c:pt idx="18639">
                  <c:v>4.2454700000000001</c:v>
                </c:pt>
                <c:pt idx="18640">
                  <c:v>3.8068599999999999</c:v>
                </c:pt>
                <c:pt idx="18641">
                  <c:v>2.5438100000000001</c:v>
                </c:pt>
                <c:pt idx="18642">
                  <c:v>2.6256699999999999</c:v>
                </c:pt>
                <c:pt idx="18643">
                  <c:v>6.3535700000000004</c:v>
                </c:pt>
                <c:pt idx="18644">
                  <c:v>5.4472300000000002</c:v>
                </c:pt>
                <c:pt idx="18645">
                  <c:v>6.0268199999999998</c:v>
                </c:pt>
                <c:pt idx="18646">
                  <c:v>7.0289999999999999</c:v>
                </c:pt>
                <c:pt idx="18647">
                  <c:v>4.5165800000000003</c:v>
                </c:pt>
                <c:pt idx="18648">
                  <c:v>3.2181199999999999</c:v>
                </c:pt>
                <c:pt idx="18649">
                  <c:v>3.88815</c:v>
                </c:pt>
                <c:pt idx="18650">
                  <c:v>8.7268799999999995</c:v>
                </c:pt>
                <c:pt idx="18651">
                  <c:v>5.9768100000000004</c:v>
                </c:pt>
                <c:pt idx="18652">
                  <c:v>5.4996600000000004</c:v>
                </c:pt>
                <c:pt idx="18653">
                  <c:v>4.7368600000000001</c:v>
                </c:pt>
                <c:pt idx="18654">
                  <c:v>6.2098300000000002</c:v>
                </c:pt>
                <c:pt idx="18655">
                  <c:v>8.1236700000000006</c:v>
                </c:pt>
                <c:pt idx="18656">
                  <c:v>6.7680300000000004</c:v>
                </c:pt>
                <c:pt idx="18657">
                  <c:v>6.55694</c:v>
                </c:pt>
                <c:pt idx="18658">
                  <c:v>10.44059</c:v>
                </c:pt>
                <c:pt idx="18659">
                  <c:v>6.0266500000000001</c:v>
                </c:pt>
                <c:pt idx="18660">
                  <c:v>7.0042900000000001</c:v>
                </c:pt>
                <c:pt idx="18661">
                  <c:v>8.2545800000000007</c:v>
                </c:pt>
                <c:pt idx="18662">
                  <c:v>7.4811100000000001</c:v>
                </c:pt>
                <c:pt idx="18663">
                  <c:v>4.1609100000000003</c:v>
                </c:pt>
                <c:pt idx="18664">
                  <c:v>3.9383300000000001</c:v>
                </c:pt>
                <c:pt idx="18665">
                  <c:v>6.1574</c:v>
                </c:pt>
                <c:pt idx="18666">
                  <c:v>3.9492799999999999</c:v>
                </c:pt>
                <c:pt idx="18667">
                  <c:v>6.2768199999999998</c:v>
                </c:pt>
                <c:pt idx="18668">
                  <c:v>5.6964100000000002</c:v>
                </c:pt>
                <c:pt idx="18669">
                  <c:v>6.2767299999999997</c:v>
                </c:pt>
                <c:pt idx="18670">
                  <c:v>5.6863099999999998</c:v>
                </c:pt>
                <c:pt idx="18671">
                  <c:v>5.4149099999999999</c:v>
                </c:pt>
                <c:pt idx="18672">
                  <c:v>7.1117600000000003</c:v>
                </c:pt>
                <c:pt idx="18673">
                  <c:v>5.3306500000000003</c:v>
                </c:pt>
                <c:pt idx="18674">
                  <c:v>5.5758700000000001</c:v>
                </c:pt>
                <c:pt idx="18675">
                  <c:v>6.8040799999999999</c:v>
                </c:pt>
                <c:pt idx="18676">
                  <c:v>12.24958</c:v>
                </c:pt>
                <c:pt idx="18677">
                  <c:v>5.3501599999999998</c:v>
                </c:pt>
                <c:pt idx="18678">
                  <c:v>6.5389299999999997</c:v>
                </c:pt>
                <c:pt idx="18679">
                  <c:v>6.4285199999999998</c:v>
                </c:pt>
                <c:pt idx="18680">
                  <c:v>5.0834000000000001</c:v>
                </c:pt>
                <c:pt idx="18681">
                  <c:v>5.8610499999999996</c:v>
                </c:pt>
                <c:pt idx="18682">
                  <c:v>8.8669899999999995</c:v>
                </c:pt>
                <c:pt idx="18683">
                  <c:v>5.1019800000000002</c:v>
                </c:pt>
                <c:pt idx="18684">
                  <c:v>7.5682200000000002</c:v>
                </c:pt>
                <c:pt idx="18685">
                  <c:v>2.2170200000000002</c:v>
                </c:pt>
                <c:pt idx="18686">
                  <c:v>2.6993999999999998</c:v>
                </c:pt>
                <c:pt idx="18687">
                  <c:v>2.5626099999999998</c:v>
                </c:pt>
                <c:pt idx="18688">
                  <c:v>3.2760500000000001</c:v>
                </c:pt>
                <c:pt idx="18689">
                  <c:v>3.48291</c:v>
                </c:pt>
                <c:pt idx="18690">
                  <c:v>6.8812600000000002</c:v>
                </c:pt>
                <c:pt idx="18691">
                  <c:v>5.95261</c:v>
                </c:pt>
                <c:pt idx="18692">
                  <c:v>2.2360600000000002</c:v>
                </c:pt>
                <c:pt idx="18693">
                  <c:v>5.6461100000000002</c:v>
                </c:pt>
                <c:pt idx="18694">
                  <c:v>3.7790599999999999</c:v>
                </c:pt>
                <c:pt idx="18695">
                  <c:v>4.7537500000000001</c:v>
                </c:pt>
                <c:pt idx="18696">
                  <c:v>6.1125699999999998</c:v>
                </c:pt>
                <c:pt idx="18697">
                  <c:v>1.86188</c:v>
                </c:pt>
                <c:pt idx="18698">
                  <c:v>7.7350700000000003</c:v>
                </c:pt>
                <c:pt idx="18699">
                  <c:v>3.76925</c:v>
                </c:pt>
                <c:pt idx="18700">
                  <c:v>4.2788700000000004</c:v>
                </c:pt>
                <c:pt idx="18701">
                  <c:v>7.0567299999999999</c:v>
                </c:pt>
                <c:pt idx="18702">
                  <c:v>5.1281699999999999</c:v>
                </c:pt>
                <c:pt idx="18703">
                  <c:v>3.1919400000000002</c:v>
                </c:pt>
                <c:pt idx="18704">
                  <c:v>3.5717099999999999</c:v>
                </c:pt>
                <c:pt idx="18705">
                  <c:v>2.66622</c:v>
                </c:pt>
                <c:pt idx="18706">
                  <c:v>7.0401699999999998</c:v>
                </c:pt>
                <c:pt idx="18707">
                  <c:v>8.1037499999999998</c:v>
                </c:pt>
                <c:pt idx="18708">
                  <c:v>2.9026000000000001</c:v>
                </c:pt>
                <c:pt idx="18709">
                  <c:v>5.6633100000000001</c:v>
                </c:pt>
                <c:pt idx="18710">
                  <c:v>4.7565600000000003</c:v>
                </c:pt>
                <c:pt idx="18711">
                  <c:v>6.1111300000000002</c:v>
                </c:pt>
                <c:pt idx="18712">
                  <c:v>6.0732200000000001</c:v>
                </c:pt>
                <c:pt idx="18713">
                  <c:v>10.13251</c:v>
                </c:pt>
                <c:pt idx="18714">
                  <c:v>5.6982499999999998</c:v>
                </c:pt>
                <c:pt idx="18715">
                  <c:v>6.4550000000000001</c:v>
                </c:pt>
                <c:pt idx="18716">
                  <c:v>5.8402000000000003</c:v>
                </c:pt>
                <c:pt idx="18717">
                  <c:v>8.2630300000000005</c:v>
                </c:pt>
                <c:pt idx="18718">
                  <c:v>7.6467799999999997</c:v>
                </c:pt>
                <c:pt idx="18719">
                  <c:v>6.6174600000000003</c:v>
                </c:pt>
                <c:pt idx="18720">
                  <c:v>5.25563</c:v>
                </c:pt>
                <c:pt idx="18721">
                  <c:v>4.4981799999999996</c:v>
                </c:pt>
                <c:pt idx="18722">
                  <c:v>6.2932800000000002</c:v>
                </c:pt>
                <c:pt idx="18723">
                  <c:v>6.4190300000000002</c:v>
                </c:pt>
                <c:pt idx="18724">
                  <c:v>4.4328500000000002</c:v>
                </c:pt>
                <c:pt idx="18725">
                  <c:v>5.0226800000000003</c:v>
                </c:pt>
                <c:pt idx="18726">
                  <c:v>7.5579499999999999</c:v>
                </c:pt>
                <c:pt idx="18727">
                  <c:v>6.70444</c:v>
                </c:pt>
                <c:pt idx="18728">
                  <c:v>4.7001400000000002</c:v>
                </c:pt>
                <c:pt idx="18729">
                  <c:v>7.00868</c:v>
                </c:pt>
                <c:pt idx="18730">
                  <c:v>5.8298500000000004</c:v>
                </c:pt>
                <c:pt idx="18731">
                  <c:v>7.7707800000000002</c:v>
                </c:pt>
                <c:pt idx="18732">
                  <c:v>8.5478000000000005</c:v>
                </c:pt>
                <c:pt idx="18733">
                  <c:v>8.5494599999999998</c:v>
                </c:pt>
                <c:pt idx="18734">
                  <c:v>6.3978799999999998</c:v>
                </c:pt>
                <c:pt idx="18735">
                  <c:v>6.6836700000000002</c:v>
                </c:pt>
                <c:pt idx="18736">
                  <c:v>4.0637699999999999</c:v>
                </c:pt>
                <c:pt idx="18737">
                  <c:v>6.1174999999999997</c:v>
                </c:pt>
                <c:pt idx="18738">
                  <c:v>6.5476900000000002</c:v>
                </c:pt>
                <c:pt idx="18739">
                  <c:v>6.5401899999999999</c:v>
                </c:pt>
                <c:pt idx="18740">
                  <c:v>7.7321200000000001</c:v>
                </c:pt>
                <c:pt idx="18741">
                  <c:v>4.8354900000000001</c:v>
                </c:pt>
                <c:pt idx="18742">
                  <c:v>7.5576400000000001</c:v>
                </c:pt>
                <c:pt idx="18743">
                  <c:v>6.8783899999999996</c:v>
                </c:pt>
                <c:pt idx="18744">
                  <c:v>6.0038200000000002</c:v>
                </c:pt>
                <c:pt idx="18745">
                  <c:v>6.2787300000000004</c:v>
                </c:pt>
                <c:pt idx="18746">
                  <c:v>7.6766800000000002</c:v>
                </c:pt>
                <c:pt idx="18747">
                  <c:v>6.9147100000000004</c:v>
                </c:pt>
                <c:pt idx="18748">
                  <c:v>5.3945600000000002</c:v>
                </c:pt>
                <c:pt idx="18749">
                  <c:v>7.07308</c:v>
                </c:pt>
                <c:pt idx="18750">
                  <c:v>6.4160700000000004</c:v>
                </c:pt>
                <c:pt idx="18751">
                  <c:v>5.2257400000000001</c:v>
                </c:pt>
                <c:pt idx="18752">
                  <c:v>5.7865700000000002</c:v>
                </c:pt>
                <c:pt idx="18753">
                  <c:v>5.8955700000000002</c:v>
                </c:pt>
                <c:pt idx="18754">
                  <c:v>3.7438500000000001</c:v>
                </c:pt>
                <c:pt idx="18755">
                  <c:v>5.6604900000000002</c:v>
                </c:pt>
                <c:pt idx="18756">
                  <c:v>2.4373100000000001</c:v>
                </c:pt>
                <c:pt idx="18757">
                  <c:v>5.1732100000000001</c:v>
                </c:pt>
                <c:pt idx="18758">
                  <c:v>6.8814299999999999</c:v>
                </c:pt>
                <c:pt idx="18759">
                  <c:v>4.30905</c:v>
                </c:pt>
                <c:pt idx="18760">
                  <c:v>4.1610100000000001</c:v>
                </c:pt>
                <c:pt idx="18761">
                  <c:v>9.2822499999999994</c:v>
                </c:pt>
                <c:pt idx="18762">
                  <c:v>3.7732299999999999</c:v>
                </c:pt>
                <c:pt idx="18763">
                  <c:v>5.3546199999999997</c:v>
                </c:pt>
                <c:pt idx="18764">
                  <c:v>6.5937000000000001</c:v>
                </c:pt>
                <c:pt idx="18765">
                  <c:v>6.2952399999999997</c:v>
                </c:pt>
                <c:pt idx="18766">
                  <c:v>6.8238500000000002</c:v>
                </c:pt>
                <c:pt idx="18767">
                  <c:v>7.8090000000000002</c:v>
                </c:pt>
                <c:pt idx="18768">
                  <c:v>3.6611899999999999</c:v>
                </c:pt>
                <c:pt idx="18769">
                  <c:v>6.4414999999999996</c:v>
                </c:pt>
                <c:pt idx="18770">
                  <c:v>6.06921</c:v>
                </c:pt>
                <c:pt idx="18771">
                  <c:v>4.9522899999999996</c:v>
                </c:pt>
                <c:pt idx="18772">
                  <c:v>3.4089999999999998</c:v>
                </c:pt>
                <c:pt idx="18773">
                  <c:v>7.2914399999999997</c:v>
                </c:pt>
                <c:pt idx="18774">
                  <c:v>11.26534</c:v>
                </c:pt>
                <c:pt idx="18775">
                  <c:v>7.8</c:v>
                </c:pt>
                <c:pt idx="18776">
                  <c:v>9.0226199999999999</c:v>
                </c:pt>
                <c:pt idx="18777">
                  <c:v>5.6452900000000001</c:v>
                </c:pt>
                <c:pt idx="18778">
                  <c:v>6.9065799999999999</c:v>
                </c:pt>
                <c:pt idx="18779">
                  <c:v>6.26708</c:v>
                </c:pt>
                <c:pt idx="18780">
                  <c:v>7.5315799999999999</c:v>
                </c:pt>
                <c:pt idx="18781">
                  <c:v>6.4070600000000004</c:v>
                </c:pt>
                <c:pt idx="18782">
                  <c:v>4.9830899999999998</c:v>
                </c:pt>
                <c:pt idx="18783">
                  <c:v>4.9175800000000001</c:v>
                </c:pt>
                <c:pt idx="18784">
                  <c:v>6.8626100000000001</c:v>
                </c:pt>
                <c:pt idx="18785">
                  <c:v>8.4618800000000007</c:v>
                </c:pt>
                <c:pt idx="18786">
                  <c:v>5.5401199999999999</c:v>
                </c:pt>
                <c:pt idx="18787">
                  <c:v>7.3821099999999999</c:v>
                </c:pt>
                <c:pt idx="18788">
                  <c:v>3.6191200000000001</c:v>
                </c:pt>
                <c:pt idx="18789">
                  <c:v>7.0862600000000002</c:v>
                </c:pt>
                <c:pt idx="18790">
                  <c:v>6.6383900000000002</c:v>
                </c:pt>
                <c:pt idx="18791">
                  <c:v>5.8726799999999999</c:v>
                </c:pt>
                <c:pt idx="18792">
                  <c:v>6.33453</c:v>
                </c:pt>
                <c:pt idx="18793">
                  <c:v>4.58969</c:v>
                </c:pt>
                <c:pt idx="18794">
                  <c:v>4.4625399999999997</c:v>
                </c:pt>
                <c:pt idx="18795">
                  <c:v>6.0377999999999998</c:v>
                </c:pt>
                <c:pt idx="18796">
                  <c:v>7.09117</c:v>
                </c:pt>
                <c:pt idx="18797">
                  <c:v>7.2313000000000001</c:v>
                </c:pt>
                <c:pt idx="18798">
                  <c:v>3.7707299999999999</c:v>
                </c:pt>
                <c:pt idx="18799">
                  <c:v>5.5080999999999998</c:v>
                </c:pt>
                <c:pt idx="18800">
                  <c:v>7.2949099999999998</c:v>
                </c:pt>
                <c:pt idx="18801">
                  <c:v>8.3813700000000004</c:v>
                </c:pt>
                <c:pt idx="18802">
                  <c:v>4.3007900000000001</c:v>
                </c:pt>
                <c:pt idx="18803">
                  <c:v>6.3778100000000002</c:v>
                </c:pt>
                <c:pt idx="18804">
                  <c:v>5.5566300000000002</c:v>
                </c:pt>
                <c:pt idx="18805">
                  <c:v>7.9684699999999999</c:v>
                </c:pt>
                <c:pt idx="18806">
                  <c:v>4.5523300000000004</c:v>
                </c:pt>
                <c:pt idx="18807">
                  <c:v>5.8747400000000001</c:v>
                </c:pt>
                <c:pt idx="18808">
                  <c:v>9.3385099999999994</c:v>
                </c:pt>
                <c:pt idx="18809">
                  <c:v>7.9830399999999999</c:v>
                </c:pt>
                <c:pt idx="18810">
                  <c:v>5.9173799999999996</c:v>
                </c:pt>
                <c:pt idx="18811">
                  <c:v>4.4078400000000002</c:v>
                </c:pt>
                <c:pt idx="18812">
                  <c:v>5.07172</c:v>
                </c:pt>
                <c:pt idx="18813">
                  <c:v>5.13971</c:v>
                </c:pt>
                <c:pt idx="18814">
                  <c:v>4.8089399999999998</c:v>
                </c:pt>
                <c:pt idx="18815">
                  <c:v>5.8636900000000001</c:v>
                </c:pt>
                <c:pt idx="18816">
                  <c:v>5.7949999999999999</c:v>
                </c:pt>
                <c:pt idx="18817">
                  <c:v>6.0398500000000004</c:v>
                </c:pt>
                <c:pt idx="18818">
                  <c:v>5.2027999999999999</c:v>
                </c:pt>
                <c:pt idx="18819">
                  <c:v>7.0391700000000004</c:v>
                </c:pt>
                <c:pt idx="18820">
                  <c:v>3.8031100000000002</c:v>
                </c:pt>
                <c:pt idx="18821">
                  <c:v>6.1456900000000001</c:v>
                </c:pt>
                <c:pt idx="18822">
                  <c:v>6.0545400000000003</c:v>
                </c:pt>
                <c:pt idx="18823">
                  <c:v>6.6146399999999996</c:v>
                </c:pt>
                <c:pt idx="18824">
                  <c:v>4.6632300000000004</c:v>
                </c:pt>
                <c:pt idx="18825">
                  <c:v>3.3587500000000001</c:v>
                </c:pt>
                <c:pt idx="18826">
                  <c:v>7.2854099999999997</c:v>
                </c:pt>
                <c:pt idx="18827">
                  <c:v>5.3468799999999996</c:v>
                </c:pt>
                <c:pt idx="18828">
                  <c:v>6.0373799999999997</c:v>
                </c:pt>
                <c:pt idx="18829">
                  <c:v>3.3154400000000002</c:v>
                </c:pt>
                <c:pt idx="18830">
                  <c:v>6.5389299999999997</c:v>
                </c:pt>
                <c:pt idx="18831">
                  <c:v>5.1251499999999997</c:v>
                </c:pt>
                <c:pt idx="18832">
                  <c:v>4.71556</c:v>
                </c:pt>
                <c:pt idx="18833">
                  <c:v>6.8140099999999997</c:v>
                </c:pt>
                <c:pt idx="18834">
                  <c:v>3.56596</c:v>
                </c:pt>
                <c:pt idx="18835">
                  <c:v>2.7961299999999998</c:v>
                </c:pt>
                <c:pt idx="18836">
                  <c:v>2.6859700000000002</c:v>
                </c:pt>
                <c:pt idx="18837">
                  <c:v>5.2949099999999998</c:v>
                </c:pt>
                <c:pt idx="18838">
                  <c:v>3.3804400000000001</c:v>
                </c:pt>
                <c:pt idx="18839">
                  <c:v>4.4339700000000004</c:v>
                </c:pt>
                <c:pt idx="18840">
                  <c:v>2.47153</c:v>
                </c:pt>
                <c:pt idx="18841">
                  <c:v>4.4477500000000001</c:v>
                </c:pt>
                <c:pt idx="18842">
                  <c:v>7.1758899999999999</c:v>
                </c:pt>
                <c:pt idx="18843">
                  <c:v>5.4494999999999996</c:v>
                </c:pt>
                <c:pt idx="18844">
                  <c:v>6.5050699999999999</c:v>
                </c:pt>
                <c:pt idx="18845">
                  <c:v>3.3865799999999999</c:v>
                </c:pt>
                <c:pt idx="18846">
                  <c:v>5.3287100000000001</c:v>
                </c:pt>
                <c:pt idx="18847">
                  <c:v>4.7416200000000002</c:v>
                </c:pt>
                <c:pt idx="18848">
                  <c:v>5.0732900000000001</c:v>
                </c:pt>
                <c:pt idx="18849">
                  <c:v>5.7696899999999998</c:v>
                </c:pt>
                <c:pt idx="18850">
                  <c:v>8.1195199999999996</c:v>
                </c:pt>
                <c:pt idx="18851">
                  <c:v>3.78112</c:v>
                </c:pt>
                <c:pt idx="18852">
                  <c:v>5.9802799999999996</c:v>
                </c:pt>
                <c:pt idx="18853">
                  <c:v>8.1078299999999999</c:v>
                </c:pt>
                <c:pt idx="18854">
                  <c:v>6.6281400000000001</c:v>
                </c:pt>
                <c:pt idx="18855">
                  <c:v>5.4664099999999998</c:v>
                </c:pt>
                <c:pt idx="18856">
                  <c:v>8.0289300000000008</c:v>
                </c:pt>
                <c:pt idx="18857">
                  <c:v>6.3692799999999998</c:v>
                </c:pt>
                <c:pt idx="18858">
                  <c:v>8.0587800000000005</c:v>
                </c:pt>
                <c:pt idx="18859">
                  <c:v>7.1376400000000002</c:v>
                </c:pt>
                <c:pt idx="18860">
                  <c:v>6.1233300000000002</c:v>
                </c:pt>
                <c:pt idx="18861">
                  <c:v>6.7233999999999998</c:v>
                </c:pt>
                <c:pt idx="18862">
                  <c:v>6.5234199999999998</c:v>
                </c:pt>
                <c:pt idx="18863">
                  <c:v>6.33697</c:v>
                </c:pt>
                <c:pt idx="18864">
                  <c:v>5.54331</c:v>
                </c:pt>
                <c:pt idx="18865">
                  <c:v>6.3449299999999997</c:v>
                </c:pt>
                <c:pt idx="18866">
                  <c:v>6.1521999999999997</c:v>
                </c:pt>
                <c:pt idx="18867">
                  <c:v>2.4185300000000001</c:v>
                </c:pt>
                <c:pt idx="18868">
                  <c:v>6.2891300000000001</c:v>
                </c:pt>
                <c:pt idx="18869">
                  <c:v>2.3989799999999999</c:v>
                </c:pt>
                <c:pt idx="18870">
                  <c:v>6.9006299999999996</c:v>
                </c:pt>
                <c:pt idx="18871">
                  <c:v>5.0672800000000002</c:v>
                </c:pt>
                <c:pt idx="18872">
                  <c:v>7.2263700000000002</c:v>
                </c:pt>
                <c:pt idx="18873">
                  <c:v>8.0845699999999994</c:v>
                </c:pt>
                <c:pt idx="18874">
                  <c:v>9.4196500000000007</c:v>
                </c:pt>
                <c:pt idx="18875">
                  <c:v>6.4019500000000003</c:v>
                </c:pt>
                <c:pt idx="18876">
                  <c:v>6.2980499999999999</c:v>
                </c:pt>
                <c:pt idx="18877">
                  <c:v>4.5632200000000003</c:v>
                </c:pt>
                <c:pt idx="18878">
                  <c:v>7.9313700000000003</c:v>
                </c:pt>
                <c:pt idx="18879">
                  <c:v>6.8460200000000002</c:v>
                </c:pt>
                <c:pt idx="18880">
                  <c:v>6.2344900000000001</c:v>
                </c:pt>
                <c:pt idx="18881">
                  <c:v>7.1647999999999996</c:v>
                </c:pt>
                <c:pt idx="18882">
                  <c:v>6.6331199999999999</c:v>
                </c:pt>
                <c:pt idx="18883">
                  <c:v>5.6057399999999999</c:v>
                </c:pt>
                <c:pt idx="18884">
                  <c:v>4.5030400000000004</c:v>
                </c:pt>
                <c:pt idx="18885">
                  <c:v>6.1801599999999999</c:v>
                </c:pt>
                <c:pt idx="18886">
                  <c:v>5.0270400000000004</c:v>
                </c:pt>
                <c:pt idx="18887">
                  <c:v>6.2065999999999999</c:v>
                </c:pt>
                <c:pt idx="18888">
                  <c:v>6.5952900000000003</c:v>
                </c:pt>
                <c:pt idx="18889">
                  <c:v>6.7977600000000002</c:v>
                </c:pt>
                <c:pt idx="18890">
                  <c:v>7.0216000000000003</c:v>
                </c:pt>
                <c:pt idx="18891">
                  <c:v>5.7790100000000004</c:v>
                </c:pt>
                <c:pt idx="18892">
                  <c:v>7.0765399999999996</c:v>
                </c:pt>
                <c:pt idx="18893">
                  <c:v>6.8291899999999996</c:v>
                </c:pt>
                <c:pt idx="18894">
                  <c:v>7.7060199999999996</c:v>
                </c:pt>
                <c:pt idx="18895">
                  <c:v>7.82646</c:v>
                </c:pt>
                <c:pt idx="18896">
                  <c:v>7.18262</c:v>
                </c:pt>
                <c:pt idx="18897">
                  <c:v>3.1557499999999998</c:v>
                </c:pt>
                <c:pt idx="18898">
                  <c:v>4.2952300000000001</c:v>
                </c:pt>
                <c:pt idx="18899">
                  <c:v>3.5281699999999998</c:v>
                </c:pt>
                <c:pt idx="18900">
                  <c:v>4.0027600000000003</c:v>
                </c:pt>
                <c:pt idx="18901">
                  <c:v>2.7967900000000001</c:v>
                </c:pt>
                <c:pt idx="18902">
                  <c:v>5.2879500000000004</c:v>
                </c:pt>
                <c:pt idx="18903">
                  <c:v>5.9351500000000001</c:v>
                </c:pt>
                <c:pt idx="18904">
                  <c:v>5.9236000000000004</c:v>
                </c:pt>
                <c:pt idx="18905">
                  <c:v>6.3180500000000004</c:v>
                </c:pt>
                <c:pt idx="18906">
                  <c:v>5.8421900000000004</c:v>
                </c:pt>
                <c:pt idx="18907">
                  <c:v>8.96814</c:v>
                </c:pt>
                <c:pt idx="18908">
                  <c:v>6.5643399999999996</c:v>
                </c:pt>
                <c:pt idx="18909">
                  <c:v>7.4420200000000003</c:v>
                </c:pt>
                <c:pt idx="18910">
                  <c:v>7.8419800000000004</c:v>
                </c:pt>
                <c:pt idx="18911">
                  <c:v>5.8842499999999998</c:v>
                </c:pt>
                <c:pt idx="18912">
                  <c:v>3.9340799999999998</c:v>
                </c:pt>
                <c:pt idx="18913">
                  <c:v>2.6985000000000001</c:v>
                </c:pt>
                <c:pt idx="18914">
                  <c:v>5.8002700000000003</c:v>
                </c:pt>
                <c:pt idx="18915">
                  <c:v>6.1759399999999998</c:v>
                </c:pt>
                <c:pt idx="18916">
                  <c:v>5.7858900000000002</c:v>
                </c:pt>
                <c:pt idx="18917">
                  <c:v>4.9143400000000002</c:v>
                </c:pt>
                <c:pt idx="18918">
                  <c:v>3.8466</c:v>
                </c:pt>
                <c:pt idx="18919">
                  <c:v>7.4156899999999997</c:v>
                </c:pt>
                <c:pt idx="18920">
                  <c:v>5.6929100000000004</c:v>
                </c:pt>
                <c:pt idx="18921">
                  <c:v>5.5994000000000002</c:v>
                </c:pt>
                <c:pt idx="18922">
                  <c:v>6.4558400000000002</c:v>
                </c:pt>
                <c:pt idx="18923">
                  <c:v>6.42408</c:v>
                </c:pt>
                <c:pt idx="18924">
                  <c:v>6.0605000000000002</c:v>
                </c:pt>
                <c:pt idx="18925">
                  <c:v>3.8454600000000001</c:v>
                </c:pt>
                <c:pt idx="18926">
                  <c:v>2.8828399999999998</c:v>
                </c:pt>
                <c:pt idx="18927">
                  <c:v>3.7131799999999999</c:v>
                </c:pt>
                <c:pt idx="18928">
                  <c:v>2.5168400000000002</c:v>
                </c:pt>
                <c:pt idx="18929">
                  <c:v>6.3355300000000003</c:v>
                </c:pt>
                <c:pt idx="18930">
                  <c:v>6.8517099999999997</c:v>
                </c:pt>
                <c:pt idx="18931">
                  <c:v>4.6013900000000003</c:v>
                </c:pt>
                <c:pt idx="18932">
                  <c:v>5.45634</c:v>
                </c:pt>
                <c:pt idx="18933">
                  <c:v>5.0371600000000001</c:v>
                </c:pt>
                <c:pt idx="18934">
                  <c:v>5.9941399999999998</c:v>
                </c:pt>
                <c:pt idx="18935">
                  <c:v>8.9105000000000008</c:v>
                </c:pt>
                <c:pt idx="18936">
                  <c:v>4.2393700000000001</c:v>
                </c:pt>
                <c:pt idx="18937">
                  <c:v>6.7311500000000004</c:v>
                </c:pt>
                <c:pt idx="18938">
                  <c:v>5.2627199999999998</c:v>
                </c:pt>
                <c:pt idx="18939">
                  <c:v>7.6733200000000004</c:v>
                </c:pt>
                <c:pt idx="18940">
                  <c:v>4.5136900000000004</c:v>
                </c:pt>
                <c:pt idx="18941">
                  <c:v>5.8412899999999999</c:v>
                </c:pt>
                <c:pt idx="18942">
                  <c:v>5.1203599999999998</c:v>
                </c:pt>
                <c:pt idx="18943">
                  <c:v>5.29251</c:v>
                </c:pt>
                <c:pt idx="18944">
                  <c:v>6.0385099999999996</c:v>
                </c:pt>
                <c:pt idx="18945">
                  <c:v>6.1077899999999996</c:v>
                </c:pt>
                <c:pt idx="18946">
                  <c:v>5.4193800000000003</c:v>
                </c:pt>
                <c:pt idx="18947">
                  <c:v>6.6828399999999997</c:v>
                </c:pt>
                <c:pt idx="18948">
                  <c:v>4.78322</c:v>
                </c:pt>
                <c:pt idx="18949">
                  <c:v>5.6816700000000004</c:v>
                </c:pt>
                <c:pt idx="18950">
                  <c:v>6.3718000000000004</c:v>
                </c:pt>
                <c:pt idx="18951">
                  <c:v>5.3537299999999997</c:v>
                </c:pt>
                <c:pt idx="18952">
                  <c:v>7.2470499999999998</c:v>
                </c:pt>
                <c:pt idx="18953">
                  <c:v>3.0251199999999998</c:v>
                </c:pt>
                <c:pt idx="18954">
                  <c:v>1.7764200000000001</c:v>
                </c:pt>
                <c:pt idx="18955">
                  <c:v>3.3532999999999999</c:v>
                </c:pt>
                <c:pt idx="18956">
                  <c:v>4.8130800000000002</c:v>
                </c:pt>
                <c:pt idx="18957">
                  <c:v>4.3616799999999998</c:v>
                </c:pt>
                <c:pt idx="18958">
                  <c:v>5.8504699999999996</c:v>
                </c:pt>
                <c:pt idx="18959">
                  <c:v>3.43113</c:v>
                </c:pt>
                <c:pt idx="18960">
                  <c:v>2.0083799999999998</c:v>
                </c:pt>
                <c:pt idx="18961">
                  <c:v>4.8203699999999996</c:v>
                </c:pt>
                <c:pt idx="18962">
                  <c:v>5.1503100000000002</c:v>
                </c:pt>
                <c:pt idx="18963">
                  <c:v>7.8546399999999998</c:v>
                </c:pt>
                <c:pt idx="18964">
                  <c:v>5.8675199999999998</c:v>
                </c:pt>
                <c:pt idx="18965">
                  <c:v>4.82524</c:v>
                </c:pt>
                <c:pt idx="18966">
                  <c:v>6.8080600000000002</c:v>
                </c:pt>
                <c:pt idx="18967">
                  <c:v>2.4785900000000001</c:v>
                </c:pt>
                <c:pt idx="18968">
                  <c:v>7.1263199999999998</c:v>
                </c:pt>
                <c:pt idx="18969">
                  <c:v>8.5333100000000002</c:v>
                </c:pt>
                <c:pt idx="18970">
                  <c:v>5.5446999999999997</c:v>
                </c:pt>
                <c:pt idx="18971">
                  <c:v>4.8631200000000003</c:v>
                </c:pt>
                <c:pt idx="18972">
                  <c:v>7.5362</c:v>
                </c:pt>
                <c:pt idx="18973">
                  <c:v>3.9116300000000002</c:v>
                </c:pt>
                <c:pt idx="18974">
                  <c:v>4.42258</c:v>
                </c:pt>
                <c:pt idx="18975">
                  <c:v>4.7022300000000001</c:v>
                </c:pt>
                <c:pt idx="18976">
                  <c:v>7.0325300000000004</c:v>
                </c:pt>
                <c:pt idx="18977">
                  <c:v>4.8642399999999997</c:v>
                </c:pt>
                <c:pt idx="18978">
                  <c:v>4.3809399999999998</c:v>
                </c:pt>
                <c:pt idx="18979">
                  <c:v>3.38557</c:v>
                </c:pt>
                <c:pt idx="18980">
                  <c:v>10.03232</c:v>
                </c:pt>
                <c:pt idx="18981">
                  <c:v>4.4175700000000004</c:v>
                </c:pt>
                <c:pt idx="18982">
                  <c:v>4.5369700000000002</c:v>
                </c:pt>
                <c:pt idx="18983">
                  <c:v>6.4819000000000004</c:v>
                </c:pt>
                <c:pt idx="18984">
                  <c:v>4.3962599999999998</c:v>
                </c:pt>
                <c:pt idx="18985">
                  <c:v>6.5749599999999999</c:v>
                </c:pt>
                <c:pt idx="18986">
                  <c:v>4.29047</c:v>
                </c:pt>
                <c:pt idx="18987">
                  <c:v>3.37453</c:v>
                </c:pt>
                <c:pt idx="18988">
                  <c:v>5.9291600000000004</c:v>
                </c:pt>
                <c:pt idx="18989">
                  <c:v>6.23515</c:v>
                </c:pt>
                <c:pt idx="18990">
                  <c:v>5.41899</c:v>
                </c:pt>
                <c:pt idx="18991">
                  <c:v>5.2068199999999996</c:v>
                </c:pt>
                <c:pt idx="18992">
                  <c:v>7.5658300000000001</c:v>
                </c:pt>
                <c:pt idx="18993">
                  <c:v>6.3881800000000002</c:v>
                </c:pt>
                <c:pt idx="18994">
                  <c:v>4.5683800000000003</c:v>
                </c:pt>
                <c:pt idx="18995">
                  <c:v>2.1029200000000001</c:v>
                </c:pt>
                <c:pt idx="18996">
                  <c:v>3.7481100000000001</c:v>
                </c:pt>
                <c:pt idx="18997">
                  <c:v>3.2905500000000001</c:v>
                </c:pt>
                <c:pt idx="18998">
                  <c:v>5.4041300000000003</c:v>
                </c:pt>
                <c:pt idx="18999">
                  <c:v>3.77007</c:v>
                </c:pt>
                <c:pt idx="19000">
                  <c:v>4.4621700000000004</c:v>
                </c:pt>
                <c:pt idx="19001">
                  <c:v>5.39269</c:v>
                </c:pt>
                <c:pt idx="19002">
                  <c:v>5.3732699999999998</c:v>
                </c:pt>
                <c:pt idx="19003">
                  <c:v>2.3138700000000001</c:v>
                </c:pt>
                <c:pt idx="19004">
                  <c:v>3.5972300000000001</c:v>
                </c:pt>
                <c:pt idx="19005">
                  <c:v>2.7402199999999999</c:v>
                </c:pt>
                <c:pt idx="19006">
                  <c:v>5.1204200000000002</c:v>
                </c:pt>
                <c:pt idx="19007">
                  <c:v>3.3375300000000001</c:v>
                </c:pt>
                <c:pt idx="19008">
                  <c:v>3.08561</c:v>
                </c:pt>
                <c:pt idx="19009">
                  <c:v>3.3311099999999998</c:v>
                </c:pt>
                <c:pt idx="19010">
                  <c:v>5.5285000000000002</c:v>
                </c:pt>
                <c:pt idx="19011">
                  <c:v>5.9357300000000004</c:v>
                </c:pt>
                <c:pt idx="19012">
                  <c:v>7.3291300000000001</c:v>
                </c:pt>
                <c:pt idx="19013">
                  <c:v>6.3134899999999998</c:v>
                </c:pt>
                <c:pt idx="19014">
                  <c:v>5.05776</c:v>
                </c:pt>
                <c:pt idx="19015">
                  <c:v>3.4589400000000001</c:v>
                </c:pt>
                <c:pt idx="19016">
                  <c:v>3.6156600000000001</c:v>
                </c:pt>
                <c:pt idx="19017">
                  <c:v>5.2644799999999998</c:v>
                </c:pt>
                <c:pt idx="19018">
                  <c:v>5.0013699999999996</c:v>
                </c:pt>
                <c:pt idx="19019">
                  <c:v>6.11212</c:v>
                </c:pt>
                <c:pt idx="19020">
                  <c:v>6.5729800000000003</c:v>
                </c:pt>
                <c:pt idx="19021">
                  <c:v>7.8878000000000004</c:v>
                </c:pt>
                <c:pt idx="19022">
                  <c:v>4.3104500000000003</c:v>
                </c:pt>
                <c:pt idx="19023">
                  <c:v>6.5867399999999998</c:v>
                </c:pt>
                <c:pt idx="19024">
                  <c:v>5.5370999999999997</c:v>
                </c:pt>
                <c:pt idx="19025">
                  <c:v>4.0893100000000002</c:v>
                </c:pt>
                <c:pt idx="19026">
                  <c:v>8.8024699999999996</c:v>
                </c:pt>
                <c:pt idx="19027">
                  <c:v>11.12458</c:v>
                </c:pt>
                <c:pt idx="19028">
                  <c:v>4.6578400000000002</c:v>
                </c:pt>
                <c:pt idx="19029">
                  <c:v>5.2974500000000004</c:v>
                </c:pt>
                <c:pt idx="19030">
                  <c:v>3.5894400000000002</c:v>
                </c:pt>
                <c:pt idx="19031">
                  <c:v>4.88239</c:v>
                </c:pt>
                <c:pt idx="19032">
                  <c:v>8.0277100000000008</c:v>
                </c:pt>
                <c:pt idx="19033">
                  <c:v>5.1655199999999999</c:v>
                </c:pt>
                <c:pt idx="19034">
                  <c:v>4.3311000000000002</c:v>
                </c:pt>
                <c:pt idx="19035">
                  <c:v>6.6724800000000002</c:v>
                </c:pt>
                <c:pt idx="19036">
                  <c:v>8.4001000000000001</c:v>
                </c:pt>
                <c:pt idx="19037">
                  <c:v>6.5049200000000003</c:v>
                </c:pt>
                <c:pt idx="19038">
                  <c:v>4.0973300000000004</c:v>
                </c:pt>
                <c:pt idx="19039">
                  <c:v>7.1701300000000003</c:v>
                </c:pt>
                <c:pt idx="19040">
                  <c:v>5.8079700000000001</c:v>
                </c:pt>
                <c:pt idx="19041">
                  <c:v>6.4000500000000002</c:v>
                </c:pt>
                <c:pt idx="19042">
                  <c:v>8.5192499999999995</c:v>
                </c:pt>
                <c:pt idx="19043">
                  <c:v>6.17821</c:v>
                </c:pt>
                <c:pt idx="19044">
                  <c:v>5.7455999999999996</c:v>
                </c:pt>
                <c:pt idx="19045">
                  <c:v>5.56074</c:v>
                </c:pt>
                <c:pt idx="19046">
                  <c:v>6.72973</c:v>
                </c:pt>
                <c:pt idx="19047">
                  <c:v>6.2454700000000001</c:v>
                </c:pt>
                <c:pt idx="19048">
                  <c:v>7.0922799999999997</c:v>
                </c:pt>
                <c:pt idx="19049">
                  <c:v>4.8321300000000003</c:v>
                </c:pt>
                <c:pt idx="19050">
                  <c:v>8.0210299999999997</c:v>
                </c:pt>
                <c:pt idx="19051">
                  <c:v>5.8226699999999996</c:v>
                </c:pt>
                <c:pt idx="19052">
                  <c:v>4.8788200000000002</c:v>
                </c:pt>
                <c:pt idx="19053">
                  <c:v>4.2671900000000003</c:v>
                </c:pt>
                <c:pt idx="19054">
                  <c:v>8.8826999999999998</c:v>
                </c:pt>
                <c:pt idx="19055">
                  <c:v>5.0415299999999998</c:v>
                </c:pt>
                <c:pt idx="19056">
                  <c:v>6.0685099999999998</c:v>
                </c:pt>
                <c:pt idx="19057">
                  <c:v>4.7838200000000004</c:v>
                </c:pt>
                <c:pt idx="19058">
                  <c:v>6.6388699999999998</c:v>
                </c:pt>
                <c:pt idx="19059">
                  <c:v>7.9118199999999996</c:v>
                </c:pt>
                <c:pt idx="19060">
                  <c:v>6.9307400000000001</c:v>
                </c:pt>
                <c:pt idx="19061">
                  <c:v>5.7231899999999998</c:v>
                </c:pt>
                <c:pt idx="19062">
                  <c:v>5.7826300000000002</c:v>
                </c:pt>
                <c:pt idx="19063">
                  <c:v>8.5205300000000008</c:v>
                </c:pt>
                <c:pt idx="19064">
                  <c:v>3.81942</c:v>
                </c:pt>
                <c:pt idx="19065">
                  <c:v>4.7712599999999998</c:v>
                </c:pt>
                <c:pt idx="19066">
                  <c:v>5.3388799999999996</c:v>
                </c:pt>
                <c:pt idx="19067">
                  <c:v>4.7898399999999999</c:v>
                </c:pt>
                <c:pt idx="19068">
                  <c:v>7.9325000000000001</c:v>
                </c:pt>
                <c:pt idx="19069">
                  <c:v>6.7226900000000001</c:v>
                </c:pt>
                <c:pt idx="19070">
                  <c:v>7.19217</c:v>
                </c:pt>
                <c:pt idx="19071">
                  <c:v>5.1943900000000003</c:v>
                </c:pt>
                <c:pt idx="19072">
                  <c:v>6.6457800000000002</c:v>
                </c:pt>
                <c:pt idx="19073">
                  <c:v>8.6225900000000006</c:v>
                </c:pt>
                <c:pt idx="19074">
                  <c:v>5.1442100000000002</c:v>
                </c:pt>
                <c:pt idx="19075">
                  <c:v>8.0304000000000002</c:v>
                </c:pt>
                <c:pt idx="19076">
                  <c:v>4.1019899999999998</c:v>
                </c:pt>
                <c:pt idx="19077">
                  <c:v>5.2798499999999997</c:v>
                </c:pt>
                <c:pt idx="19078">
                  <c:v>5.67422</c:v>
                </c:pt>
                <c:pt idx="19079">
                  <c:v>3.2590499999999998</c:v>
                </c:pt>
                <c:pt idx="19080">
                  <c:v>4.0281799999999999</c:v>
                </c:pt>
                <c:pt idx="19081">
                  <c:v>7.6724500000000004</c:v>
                </c:pt>
                <c:pt idx="19082">
                  <c:v>4.4060699999999997</c:v>
                </c:pt>
                <c:pt idx="19083">
                  <c:v>4.2454700000000001</c:v>
                </c:pt>
                <c:pt idx="19084">
                  <c:v>7.1931099999999999</c:v>
                </c:pt>
                <c:pt idx="19085">
                  <c:v>7.34497</c:v>
                </c:pt>
                <c:pt idx="19086">
                  <c:v>4.6710200000000004</c:v>
                </c:pt>
                <c:pt idx="19087">
                  <c:v>5.48142</c:v>
                </c:pt>
                <c:pt idx="19088">
                  <c:v>7.8403900000000002</c:v>
                </c:pt>
                <c:pt idx="19089">
                  <c:v>6.9686700000000004</c:v>
                </c:pt>
                <c:pt idx="19090">
                  <c:v>6.04094</c:v>
                </c:pt>
                <c:pt idx="19091">
                  <c:v>4.5695100000000002</c:v>
                </c:pt>
                <c:pt idx="19092">
                  <c:v>8.7788900000000005</c:v>
                </c:pt>
                <c:pt idx="19093">
                  <c:v>5.4206399999999997</c:v>
                </c:pt>
                <c:pt idx="19094">
                  <c:v>4.8485899999999997</c:v>
                </c:pt>
                <c:pt idx="19095">
                  <c:v>5.5708399999999996</c:v>
                </c:pt>
                <c:pt idx="19096">
                  <c:v>5.3539300000000001</c:v>
                </c:pt>
                <c:pt idx="19097">
                  <c:v>5.1820599999999999</c:v>
                </c:pt>
                <c:pt idx="19098">
                  <c:v>4.2875800000000002</c:v>
                </c:pt>
                <c:pt idx="19099">
                  <c:v>3.9441899999999999</c:v>
                </c:pt>
                <c:pt idx="19100">
                  <c:v>4.6034699999999997</c:v>
                </c:pt>
                <c:pt idx="19101">
                  <c:v>7.7091900000000004</c:v>
                </c:pt>
                <c:pt idx="19102">
                  <c:v>6.0170500000000002</c:v>
                </c:pt>
                <c:pt idx="19103">
                  <c:v>8.0171500000000009</c:v>
                </c:pt>
                <c:pt idx="19104">
                  <c:v>5.4161000000000001</c:v>
                </c:pt>
                <c:pt idx="19105">
                  <c:v>5.6343399999999999</c:v>
                </c:pt>
                <c:pt idx="19106">
                  <c:v>6.5860700000000003</c:v>
                </c:pt>
                <c:pt idx="19107">
                  <c:v>7.7586300000000001</c:v>
                </c:pt>
                <c:pt idx="19108">
                  <c:v>8.2525600000000008</c:v>
                </c:pt>
                <c:pt idx="19109">
                  <c:v>8.3632899999999992</c:v>
                </c:pt>
                <c:pt idx="19110">
                  <c:v>7.6050199999999997</c:v>
                </c:pt>
                <c:pt idx="19111">
                  <c:v>7.1789199999999997</c:v>
                </c:pt>
                <c:pt idx="19112">
                  <c:v>6.3990999999999998</c:v>
                </c:pt>
                <c:pt idx="19113">
                  <c:v>4.4704199999999998</c:v>
                </c:pt>
                <c:pt idx="19114">
                  <c:v>4.0353199999999996</c:v>
                </c:pt>
                <c:pt idx="19115">
                  <c:v>5.1320499999999996</c:v>
                </c:pt>
                <c:pt idx="19116">
                  <c:v>7.75943</c:v>
                </c:pt>
                <c:pt idx="19117">
                  <c:v>4.1604700000000001</c:v>
                </c:pt>
                <c:pt idx="19118">
                  <c:v>5.9188599999999996</c:v>
                </c:pt>
                <c:pt idx="19119">
                  <c:v>3.26498</c:v>
                </c:pt>
                <c:pt idx="19120">
                  <c:v>2.0722900000000002</c:v>
                </c:pt>
                <c:pt idx="19121">
                  <c:v>4.8035699999999997</c:v>
                </c:pt>
                <c:pt idx="19122">
                  <c:v>4.1697699999999998</c:v>
                </c:pt>
                <c:pt idx="19123">
                  <c:v>6.0689700000000002</c:v>
                </c:pt>
                <c:pt idx="19124">
                  <c:v>5.5175799999999997</c:v>
                </c:pt>
                <c:pt idx="19125">
                  <c:v>5.4425100000000004</c:v>
                </c:pt>
                <c:pt idx="19126">
                  <c:v>3.3201900000000002</c:v>
                </c:pt>
                <c:pt idx="19127">
                  <c:v>9.5135799999999993</c:v>
                </c:pt>
                <c:pt idx="19128">
                  <c:v>5.1889900000000004</c:v>
                </c:pt>
                <c:pt idx="19129">
                  <c:v>6.1558000000000002</c:v>
                </c:pt>
                <c:pt idx="19130">
                  <c:v>6.4651899999999998</c:v>
                </c:pt>
                <c:pt idx="19131">
                  <c:v>4.8561300000000003</c:v>
                </c:pt>
                <c:pt idx="19132">
                  <c:v>6.5445399999999996</c:v>
                </c:pt>
                <c:pt idx="19133">
                  <c:v>4.4062200000000002</c:v>
                </c:pt>
                <c:pt idx="19134">
                  <c:v>2.6256699999999999</c:v>
                </c:pt>
                <c:pt idx="19135">
                  <c:v>6.1762300000000003</c:v>
                </c:pt>
                <c:pt idx="19136">
                  <c:v>6.3693400000000002</c:v>
                </c:pt>
                <c:pt idx="19137">
                  <c:v>2.8731800000000001</c:v>
                </c:pt>
                <c:pt idx="19138">
                  <c:v>5.3975799999999996</c:v>
                </c:pt>
                <c:pt idx="19139">
                  <c:v>5.5446299999999997</c:v>
                </c:pt>
                <c:pt idx="19140">
                  <c:v>5.2149099999999997</c:v>
                </c:pt>
                <c:pt idx="19141">
                  <c:v>7.9335300000000002</c:v>
                </c:pt>
                <c:pt idx="19142">
                  <c:v>7.5703699999999996</c:v>
                </c:pt>
                <c:pt idx="19143">
                  <c:v>5.0951700000000004</c:v>
                </c:pt>
                <c:pt idx="19144">
                  <c:v>5.2185699999999997</c:v>
                </c:pt>
                <c:pt idx="19145">
                  <c:v>6.3099400000000001</c:v>
                </c:pt>
                <c:pt idx="19146">
                  <c:v>3.6324000000000001</c:v>
                </c:pt>
                <c:pt idx="19147">
                  <c:v>6.6902200000000001</c:v>
                </c:pt>
                <c:pt idx="19148">
                  <c:v>4.6825900000000003</c:v>
                </c:pt>
                <c:pt idx="19149">
                  <c:v>6.67652</c:v>
                </c:pt>
                <c:pt idx="19150">
                  <c:v>6.5346700000000002</c:v>
                </c:pt>
                <c:pt idx="19151">
                  <c:v>7.1261900000000002</c:v>
                </c:pt>
                <c:pt idx="19152">
                  <c:v>5.6050000000000004</c:v>
                </c:pt>
                <c:pt idx="19153">
                  <c:v>5.4325999999999999</c:v>
                </c:pt>
                <c:pt idx="19154">
                  <c:v>7.8817399999999997</c:v>
                </c:pt>
                <c:pt idx="19155">
                  <c:v>3.9441199999999998</c:v>
                </c:pt>
                <c:pt idx="19156">
                  <c:v>4.6959600000000004</c:v>
                </c:pt>
                <c:pt idx="19157">
                  <c:v>4.5497199999999998</c:v>
                </c:pt>
                <c:pt idx="19158">
                  <c:v>7.0968600000000004</c:v>
                </c:pt>
                <c:pt idx="19159">
                  <c:v>7.1769999999999996</c:v>
                </c:pt>
                <c:pt idx="19160">
                  <c:v>4.7565600000000003</c:v>
                </c:pt>
                <c:pt idx="19161">
                  <c:v>4.64358</c:v>
                </c:pt>
                <c:pt idx="19162">
                  <c:v>6.0188800000000002</c:v>
                </c:pt>
                <c:pt idx="19163">
                  <c:v>4.0316599999999996</c:v>
                </c:pt>
                <c:pt idx="19164">
                  <c:v>7.0060599999999997</c:v>
                </c:pt>
                <c:pt idx="19165">
                  <c:v>6.3003200000000001</c:v>
                </c:pt>
                <c:pt idx="19166">
                  <c:v>5.5578900000000004</c:v>
                </c:pt>
                <c:pt idx="19167">
                  <c:v>10.68985</c:v>
                </c:pt>
                <c:pt idx="19168">
                  <c:v>7.0990399999999996</c:v>
                </c:pt>
                <c:pt idx="19169">
                  <c:v>7.4934700000000003</c:v>
                </c:pt>
                <c:pt idx="19170">
                  <c:v>5.0739099999999997</c:v>
                </c:pt>
                <c:pt idx="19171">
                  <c:v>4.3196300000000001</c:v>
                </c:pt>
                <c:pt idx="19172">
                  <c:v>4.2487500000000002</c:v>
                </c:pt>
                <c:pt idx="19173">
                  <c:v>5.64384</c:v>
                </c:pt>
                <c:pt idx="19174">
                  <c:v>6.8858199999999998</c:v>
                </c:pt>
                <c:pt idx="19175">
                  <c:v>4.3203899999999997</c:v>
                </c:pt>
                <c:pt idx="19176">
                  <c:v>6.6363700000000003</c:v>
                </c:pt>
                <c:pt idx="19177">
                  <c:v>4.3277799999999997</c:v>
                </c:pt>
                <c:pt idx="19178">
                  <c:v>8.5335900000000002</c:v>
                </c:pt>
                <c:pt idx="19179">
                  <c:v>4.98916</c:v>
                </c:pt>
                <c:pt idx="19180">
                  <c:v>3.0200900000000002</c:v>
                </c:pt>
                <c:pt idx="19181">
                  <c:v>4.4831700000000003</c:v>
                </c:pt>
                <c:pt idx="19182">
                  <c:v>5.9816900000000004</c:v>
                </c:pt>
                <c:pt idx="19183">
                  <c:v>4.0434999999999999</c:v>
                </c:pt>
                <c:pt idx="19184">
                  <c:v>4.3413500000000003</c:v>
                </c:pt>
                <c:pt idx="19185">
                  <c:v>2.5139300000000002</c:v>
                </c:pt>
                <c:pt idx="19186">
                  <c:v>5.1813099999999999</c:v>
                </c:pt>
                <c:pt idx="19187">
                  <c:v>4.6326000000000001</c:v>
                </c:pt>
                <c:pt idx="19188">
                  <c:v>4.7369000000000003</c:v>
                </c:pt>
                <c:pt idx="19189">
                  <c:v>4.0591200000000001</c:v>
                </c:pt>
                <c:pt idx="19190">
                  <c:v>6.2345100000000002</c:v>
                </c:pt>
                <c:pt idx="19191">
                  <c:v>2.68954</c:v>
                </c:pt>
                <c:pt idx="19192">
                  <c:v>5.5071199999999996</c:v>
                </c:pt>
                <c:pt idx="19193">
                  <c:v>9.8913600000000006</c:v>
                </c:pt>
                <c:pt idx="19194">
                  <c:v>2.4057499999999998</c:v>
                </c:pt>
                <c:pt idx="19195">
                  <c:v>3.8914599999999999</c:v>
                </c:pt>
                <c:pt idx="19196">
                  <c:v>2.5382500000000001</c:v>
                </c:pt>
                <c:pt idx="19197">
                  <c:v>2.26187</c:v>
                </c:pt>
                <c:pt idx="19198">
                  <c:v>2.83853</c:v>
                </c:pt>
                <c:pt idx="19199">
                  <c:v>4.2549299999999999</c:v>
                </c:pt>
                <c:pt idx="19200">
                  <c:v>4.1581099999999998</c:v>
                </c:pt>
                <c:pt idx="19201">
                  <c:v>6.5689900000000003</c:v>
                </c:pt>
                <c:pt idx="19202">
                  <c:v>3.6946699999999999</c:v>
                </c:pt>
                <c:pt idx="19203">
                  <c:v>7.25861</c:v>
                </c:pt>
                <c:pt idx="19204">
                  <c:v>6.1265400000000003</c:v>
                </c:pt>
                <c:pt idx="19205">
                  <c:v>7.1650600000000004</c:v>
                </c:pt>
                <c:pt idx="19206">
                  <c:v>6.4160700000000004</c:v>
                </c:pt>
                <c:pt idx="19207">
                  <c:v>6.2329800000000004</c:v>
                </c:pt>
                <c:pt idx="19208">
                  <c:v>7.9887699999999997</c:v>
                </c:pt>
                <c:pt idx="19209">
                  <c:v>2.6047199999999999</c:v>
                </c:pt>
                <c:pt idx="19210">
                  <c:v>4.6519300000000001</c:v>
                </c:pt>
                <c:pt idx="19211">
                  <c:v>5.1547099999999997</c:v>
                </c:pt>
                <c:pt idx="19212">
                  <c:v>5.0619100000000001</c:v>
                </c:pt>
                <c:pt idx="19213">
                  <c:v>6.0272800000000002</c:v>
                </c:pt>
                <c:pt idx="19214">
                  <c:v>2.9108299999999998</c:v>
                </c:pt>
                <c:pt idx="19215">
                  <c:v>6.6628800000000004</c:v>
                </c:pt>
                <c:pt idx="19216">
                  <c:v>5.8265200000000004</c:v>
                </c:pt>
                <c:pt idx="19217">
                  <c:v>5.2412200000000002</c:v>
                </c:pt>
                <c:pt idx="19218">
                  <c:v>7.0057200000000002</c:v>
                </c:pt>
                <c:pt idx="19219">
                  <c:v>6.7283400000000002</c:v>
                </c:pt>
                <c:pt idx="19220">
                  <c:v>4.0841799999999999</c:v>
                </c:pt>
                <c:pt idx="19221">
                  <c:v>7.7826899999999997</c:v>
                </c:pt>
                <c:pt idx="19222">
                  <c:v>6.5916899999999998</c:v>
                </c:pt>
                <c:pt idx="19223">
                  <c:v>8.3540600000000005</c:v>
                </c:pt>
                <c:pt idx="19224">
                  <c:v>4.6109400000000003</c:v>
                </c:pt>
                <c:pt idx="19225">
                  <c:v>4.8656199999999998</c:v>
                </c:pt>
                <c:pt idx="19226">
                  <c:v>7.63192</c:v>
                </c:pt>
                <c:pt idx="19227">
                  <c:v>5.26586</c:v>
                </c:pt>
                <c:pt idx="19228">
                  <c:v>5.4984000000000002</c:v>
                </c:pt>
                <c:pt idx="19229">
                  <c:v>7.5445799999999998</c:v>
                </c:pt>
                <c:pt idx="19230">
                  <c:v>6.0625400000000003</c:v>
                </c:pt>
                <c:pt idx="19231">
                  <c:v>5.2651899999999996</c:v>
                </c:pt>
                <c:pt idx="19232">
                  <c:v>5.0807200000000003</c:v>
                </c:pt>
                <c:pt idx="19233">
                  <c:v>4.6572699999999996</c:v>
                </c:pt>
                <c:pt idx="19234">
                  <c:v>4.0015599999999996</c:v>
                </c:pt>
                <c:pt idx="19235">
                  <c:v>6.6035899999999996</c:v>
                </c:pt>
                <c:pt idx="19236">
                  <c:v>3.6299299999999999</c:v>
                </c:pt>
                <c:pt idx="19237">
                  <c:v>5.1461800000000002</c:v>
                </c:pt>
                <c:pt idx="19238">
                  <c:v>3.8060399999999999</c:v>
                </c:pt>
                <c:pt idx="19239">
                  <c:v>4.4621700000000004</c:v>
                </c:pt>
                <c:pt idx="19240">
                  <c:v>5.6732399999999998</c:v>
                </c:pt>
                <c:pt idx="19241">
                  <c:v>3.0514100000000002</c:v>
                </c:pt>
                <c:pt idx="19242">
                  <c:v>6.1328300000000002</c:v>
                </c:pt>
                <c:pt idx="19243">
                  <c:v>3.0245500000000001</c:v>
                </c:pt>
                <c:pt idx="19244">
                  <c:v>3.4842300000000002</c:v>
                </c:pt>
                <c:pt idx="19245">
                  <c:v>6.52935</c:v>
                </c:pt>
                <c:pt idx="19246">
                  <c:v>4.4544199999999998</c:v>
                </c:pt>
                <c:pt idx="19247">
                  <c:v>3.9792900000000002</c:v>
                </c:pt>
                <c:pt idx="19248">
                  <c:v>3.7163900000000001</c:v>
                </c:pt>
                <c:pt idx="19249">
                  <c:v>5.8264100000000001</c:v>
                </c:pt>
                <c:pt idx="19250">
                  <c:v>4.7904</c:v>
                </c:pt>
                <c:pt idx="19251">
                  <c:v>5.3273700000000002</c:v>
                </c:pt>
                <c:pt idx="19252">
                  <c:v>3.3042099999999999</c:v>
                </c:pt>
                <c:pt idx="19253">
                  <c:v>5.63049</c:v>
                </c:pt>
                <c:pt idx="19254">
                  <c:v>6.1193</c:v>
                </c:pt>
                <c:pt idx="19255">
                  <c:v>4.01898</c:v>
                </c:pt>
                <c:pt idx="19256">
                  <c:v>5.4798999999999998</c:v>
                </c:pt>
                <c:pt idx="19257">
                  <c:v>5.3394399999999997</c:v>
                </c:pt>
                <c:pt idx="19258">
                  <c:v>5.3858800000000002</c:v>
                </c:pt>
                <c:pt idx="19259">
                  <c:v>2.8448000000000002</c:v>
                </c:pt>
                <c:pt idx="19260">
                  <c:v>5.3646000000000003</c:v>
                </c:pt>
                <c:pt idx="19261">
                  <c:v>4.9946799999999998</c:v>
                </c:pt>
                <c:pt idx="19262">
                  <c:v>8.0872899999999994</c:v>
                </c:pt>
                <c:pt idx="19263">
                  <c:v>9.6288099999999996</c:v>
                </c:pt>
                <c:pt idx="19264">
                  <c:v>5.4330999999999996</c:v>
                </c:pt>
                <c:pt idx="19265">
                  <c:v>7.7146600000000003</c:v>
                </c:pt>
                <c:pt idx="19266">
                  <c:v>4.9702099999999998</c:v>
                </c:pt>
                <c:pt idx="19267">
                  <c:v>9.8802199999999996</c:v>
                </c:pt>
                <c:pt idx="19268">
                  <c:v>6.4125199999999998</c:v>
                </c:pt>
                <c:pt idx="19269">
                  <c:v>6.0522799999999997</c:v>
                </c:pt>
                <c:pt idx="19270">
                  <c:v>6.2907200000000003</c:v>
                </c:pt>
                <c:pt idx="19271">
                  <c:v>7.5655099999999997</c:v>
                </c:pt>
                <c:pt idx="19272">
                  <c:v>6.6486299999999998</c:v>
                </c:pt>
                <c:pt idx="19273">
                  <c:v>5.8502799999999997</c:v>
                </c:pt>
                <c:pt idx="19274">
                  <c:v>7.5658200000000004</c:v>
                </c:pt>
                <c:pt idx="19275">
                  <c:v>7.9235499999999996</c:v>
                </c:pt>
                <c:pt idx="19276">
                  <c:v>7.1313199999999997</c:v>
                </c:pt>
                <c:pt idx="19277">
                  <c:v>5.4818499999999997</c:v>
                </c:pt>
                <c:pt idx="19278">
                  <c:v>5.0885800000000003</c:v>
                </c:pt>
                <c:pt idx="19279">
                  <c:v>7.0082000000000004</c:v>
                </c:pt>
                <c:pt idx="19280">
                  <c:v>5.1010400000000002</c:v>
                </c:pt>
                <c:pt idx="19281">
                  <c:v>2.3138700000000001</c:v>
                </c:pt>
                <c:pt idx="19282">
                  <c:v>4.2378499999999999</c:v>
                </c:pt>
                <c:pt idx="19283">
                  <c:v>5.78247</c:v>
                </c:pt>
                <c:pt idx="19284">
                  <c:v>4.2036100000000003</c:v>
                </c:pt>
                <c:pt idx="19285">
                  <c:v>2.92096</c:v>
                </c:pt>
                <c:pt idx="19286">
                  <c:v>3.9800399999999998</c:v>
                </c:pt>
                <c:pt idx="19287">
                  <c:v>6.53118</c:v>
                </c:pt>
                <c:pt idx="19288">
                  <c:v>5.9470200000000002</c:v>
                </c:pt>
                <c:pt idx="19289">
                  <c:v>8.9838900000000006</c:v>
                </c:pt>
                <c:pt idx="19290">
                  <c:v>7.0564799999999996</c:v>
                </c:pt>
                <c:pt idx="19291">
                  <c:v>4.3262299999999998</c:v>
                </c:pt>
                <c:pt idx="19292">
                  <c:v>4.5523300000000004</c:v>
                </c:pt>
                <c:pt idx="19293">
                  <c:v>5.8854699999999998</c:v>
                </c:pt>
                <c:pt idx="19294">
                  <c:v>6.5073800000000004</c:v>
                </c:pt>
                <c:pt idx="19295">
                  <c:v>9.2824100000000005</c:v>
                </c:pt>
                <c:pt idx="19296">
                  <c:v>5.9433699999999998</c:v>
                </c:pt>
                <c:pt idx="19297">
                  <c:v>6.8017000000000003</c:v>
                </c:pt>
                <c:pt idx="19298">
                  <c:v>5.8207399999999998</c:v>
                </c:pt>
                <c:pt idx="19299">
                  <c:v>6.5193199999999996</c:v>
                </c:pt>
                <c:pt idx="19300">
                  <c:v>6.8398700000000003</c:v>
                </c:pt>
                <c:pt idx="19301">
                  <c:v>4.2399300000000002</c:v>
                </c:pt>
                <c:pt idx="19302">
                  <c:v>4.2173999999999996</c:v>
                </c:pt>
                <c:pt idx="19303">
                  <c:v>5.2575599999999998</c:v>
                </c:pt>
                <c:pt idx="19304">
                  <c:v>2.6830699999999998</c:v>
                </c:pt>
                <c:pt idx="19305">
                  <c:v>5.3138300000000003</c:v>
                </c:pt>
                <c:pt idx="19306">
                  <c:v>4.3971099999999996</c:v>
                </c:pt>
                <c:pt idx="19307">
                  <c:v>3.3042099999999999</c:v>
                </c:pt>
                <c:pt idx="19308">
                  <c:v>2.5483799999999999</c:v>
                </c:pt>
                <c:pt idx="19309">
                  <c:v>2.9026700000000001</c:v>
                </c:pt>
                <c:pt idx="19310">
                  <c:v>9.1718499999999992</c:v>
                </c:pt>
                <c:pt idx="19311">
                  <c:v>7.0994299999999999</c:v>
                </c:pt>
                <c:pt idx="19312">
                  <c:v>5.6098100000000004</c:v>
                </c:pt>
                <c:pt idx="19313">
                  <c:v>5.2620899999999997</c:v>
                </c:pt>
                <c:pt idx="19314">
                  <c:v>10.15658</c:v>
                </c:pt>
                <c:pt idx="19315">
                  <c:v>6.8395400000000004</c:v>
                </c:pt>
                <c:pt idx="19316">
                  <c:v>3.5134799999999999</c:v>
                </c:pt>
                <c:pt idx="19317">
                  <c:v>5.8816600000000001</c:v>
                </c:pt>
                <c:pt idx="19318">
                  <c:v>3.83988</c:v>
                </c:pt>
                <c:pt idx="19319">
                  <c:v>5.2223499999999996</c:v>
                </c:pt>
                <c:pt idx="19320">
                  <c:v>5.0734500000000002</c:v>
                </c:pt>
                <c:pt idx="19321">
                  <c:v>3.4589400000000001</c:v>
                </c:pt>
                <c:pt idx="19322">
                  <c:v>5.1107199999999997</c:v>
                </c:pt>
                <c:pt idx="19323">
                  <c:v>2.4514900000000002</c:v>
                </c:pt>
                <c:pt idx="19324">
                  <c:v>8.7070399999999992</c:v>
                </c:pt>
                <c:pt idx="19325">
                  <c:v>9.8164999999999996</c:v>
                </c:pt>
                <c:pt idx="19326">
                  <c:v>9.7991899999999994</c:v>
                </c:pt>
                <c:pt idx="19327">
                  <c:v>5.6076199999999998</c:v>
                </c:pt>
                <c:pt idx="19328">
                  <c:v>4.5523300000000004</c:v>
                </c:pt>
                <c:pt idx="19329">
                  <c:v>6.4971800000000002</c:v>
                </c:pt>
                <c:pt idx="19330">
                  <c:v>5.1154799999999998</c:v>
                </c:pt>
                <c:pt idx="19331">
                  <c:v>8.2146600000000003</c:v>
                </c:pt>
                <c:pt idx="19332">
                  <c:v>5.0113399999999997</c:v>
                </c:pt>
                <c:pt idx="19333">
                  <c:v>9.5905100000000001</c:v>
                </c:pt>
                <c:pt idx="19334">
                  <c:v>5.50922</c:v>
                </c:pt>
                <c:pt idx="19335">
                  <c:v>10.729509999999999</c:v>
                </c:pt>
                <c:pt idx="19336">
                  <c:v>11.22002</c:v>
                </c:pt>
                <c:pt idx="19337">
                  <c:v>4.2731899999999996</c:v>
                </c:pt>
                <c:pt idx="19338">
                  <c:v>6.1532</c:v>
                </c:pt>
                <c:pt idx="19339">
                  <c:v>4.2354200000000004</c:v>
                </c:pt>
                <c:pt idx="19340">
                  <c:v>5.8886799999999999</c:v>
                </c:pt>
                <c:pt idx="19341">
                  <c:v>5.7865099999999998</c:v>
                </c:pt>
                <c:pt idx="19342">
                  <c:v>4.4473099999999999</c:v>
                </c:pt>
                <c:pt idx="19343">
                  <c:v>4.5790300000000004</c:v>
                </c:pt>
                <c:pt idx="19344">
                  <c:v>7.4901400000000002</c:v>
                </c:pt>
                <c:pt idx="19345">
                  <c:v>5.6766899999999998</c:v>
                </c:pt>
                <c:pt idx="19346">
                  <c:v>4.5715000000000003</c:v>
                </c:pt>
                <c:pt idx="19347">
                  <c:v>4.1436900000000003</c:v>
                </c:pt>
                <c:pt idx="19348">
                  <c:v>5.3334400000000004</c:v>
                </c:pt>
                <c:pt idx="19349">
                  <c:v>7.77088</c:v>
                </c:pt>
                <c:pt idx="19350">
                  <c:v>5.4527200000000002</c:v>
                </c:pt>
                <c:pt idx="19351">
                  <c:v>6.4136300000000004</c:v>
                </c:pt>
                <c:pt idx="19352">
                  <c:v>5.6612099999999996</c:v>
                </c:pt>
                <c:pt idx="19353">
                  <c:v>7.5027600000000003</c:v>
                </c:pt>
                <c:pt idx="19354">
                  <c:v>5.7928600000000001</c:v>
                </c:pt>
                <c:pt idx="19355">
                  <c:v>5.4660000000000002</c:v>
                </c:pt>
                <c:pt idx="19356">
                  <c:v>5.5546899999999999</c:v>
                </c:pt>
                <c:pt idx="19357">
                  <c:v>5.8723900000000002</c:v>
                </c:pt>
                <c:pt idx="19358">
                  <c:v>7.7405099999999996</c:v>
                </c:pt>
                <c:pt idx="19359">
                  <c:v>5.6158299999999999</c:v>
                </c:pt>
                <c:pt idx="19360">
                  <c:v>5.8870100000000001</c:v>
                </c:pt>
                <c:pt idx="19361">
                  <c:v>3.9890500000000002</c:v>
                </c:pt>
                <c:pt idx="19362">
                  <c:v>6.3136999999999999</c:v>
                </c:pt>
                <c:pt idx="19363">
                  <c:v>7.9080700000000004</c:v>
                </c:pt>
                <c:pt idx="19364">
                  <c:v>6.8913900000000003</c:v>
                </c:pt>
                <c:pt idx="19365">
                  <c:v>4.7001400000000002</c:v>
                </c:pt>
                <c:pt idx="19366">
                  <c:v>7.8022299999999998</c:v>
                </c:pt>
                <c:pt idx="19367">
                  <c:v>4.9329499999999999</c:v>
                </c:pt>
                <c:pt idx="19368">
                  <c:v>6.3425000000000002</c:v>
                </c:pt>
                <c:pt idx="19369">
                  <c:v>11.933249999999999</c:v>
                </c:pt>
                <c:pt idx="19370">
                  <c:v>9.8200099999999999</c:v>
                </c:pt>
                <c:pt idx="19371">
                  <c:v>5.2846000000000002</c:v>
                </c:pt>
                <c:pt idx="19372">
                  <c:v>5.3417300000000001</c:v>
                </c:pt>
                <c:pt idx="19373">
                  <c:v>6.6789100000000001</c:v>
                </c:pt>
                <c:pt idx="19374">
                  <c:v>6.1056600000000003</c:v>
                </c:pt>
                <c:pt idx="19375">
                  <c:v>5.58446</c:v>
                </c:pt>
                <c:pt idx="19376">
                  <c:v>9.3044799999999999</c:v>
                </c:pt>
                <c:pt idx="19377">
                  <c:v>4.9582499999999996</c:v>
                </c:pt>
                <c:pt idx="19378">
                  <c:v>6.0377700000000001</c:v>
                </c:pt>
                <c:pt idx="19379">
                  <c:v>5.6909200000000002</c:v>
                </c:pt>
                <c:pt idx="19380">
                  <c:v>9.7079500000000003</c:v>
                </c:pt>
                <c:pt idx="19381">
                  <c:v>5.1056499999999998</c:v>
                </c:pt>
                <c:pt idx="19382">
                  <c:v>5.7514599999999998</c:v>
                </c:pt>
                <c:pt idx="19383">
                  <c:v>4.2319000000000004</c:v>
                </c:pt>
                <c:pt idx="19384">
                  <c:v>5.2741800000000003</c:v>
                </c:pt>
                <c:pt idx="19385">
                  <c:v>3.9064100000000002</c:v>
                </c:pt>
                <c:pt idx="19386">
                  <c:v>5.0598099999999997</c:v>
                </c:pt>
                <c:pt idx="19387">
                  <c:v>5.7514000000000003</c:v>
                </c:pt>
                <c:pt idx="19388">
                  <c:v>7.9939299999999998</c:v>
                </c:pt>
                <c:pt idx="19389">
                  <c:v>3.4411999999999998</c:v>
                </c:pt>
                <c:pt idx="19390">
                  <c:v>4.6260599999999998</c:v>
                </c:pt>
                <c:pt idx="19391">
                  <c:v>5.6385800000000001</c:v>
                </c:pt>
                <c:pt idx="19392">
                  <c:v>5.6185799999999997</c:v>
                </c:pt>
                <c:pt idx="19393">
                  <c:v>5.8552600000000004</c:v>
                </c:pt>
                <c:pt idx="19394">
                  <c:v>5.7527499999999998</c:v>
                </c:pt>
                <c:pt idx="19395">
                  <c:v>5.15435</c:v>
                </c:pt>
                <c:pt idx="19396">
                  <c:v>5.1322900000000002</c:v>
                </c:pt>
                <c:pt idx="19397">
                  <c:v>4.7057599999999997</c:v>
                </c:pt>
                <c:pt idx="19398">
                  <c:v>6.30206</c:v>
                </c:pt>
                <c:pt idx="19399">
                  <c:v>5.6779700000000002</c:v>
                </c:pt>
                <c:pt idx="19400">
                  <c:v>4.2856100000000001</c:v>
                </c:pt>
                <c:pt idx="19401">
                  <c:v>6.2787300000000004</c:v>
                </c:pt>
                <c:pt idx="19402">
                  <c:v>6.8994400000000002</c:v>
                </c:pt>
                <c:pt idx="19403">
                  <c:v>5.3588399999999998</c:v>
                </c:pt>
                <c:pt idx="19404">
                  <c:v>6.1538000000000004</c:v>
                </c:pt>
                <c:pt idx="19405">
                  <c:v>5.3913599999999997</c:v>
                </c:pt>
                <c:pt idx="19406">
                  <c:v>4.8007099999999996</c:v>
                </c:pt>
                <c:pt idx="19407">
                  <c:v>7.8336600000000001</c:v>
                </c:pt>
                <c:pt idx="19408">
                  <c:v>7.0845700000000003</c:v>
                </c:pt>
                <c:pt idx="19409">
                  <c:v>8.4470299999999998</c:v>
                </c:pt>
                <c:pt idx="19410">
                  <c:v>5.6381600000000001</c:v>
                </c:pt>
                <c:pt idx="19411">
                  <c:v>2.9371100000000001</c:v>
                </c:pt>
                <c:pt idx="19412">
                  <c:v>7.3074000000000003</c:v>
                </c:pt>
                <c:pt idx="19413">
                  <c:v>7.30246</c:v>
                </c:pt>
                <c:pt idx="19414">
                  <c:v>5.4149099999999999</c:v>
                </c:pt>
                <c:pt idx="19415">
                  <c:v>6.74627</c:v>
                </c:pt>
                <c:pt idx="19416">
                  <c:v>5.2555399999999999</c:v>
                </c:pt>
                <c:pt idx="19417">
                  <c:v>6.8054899999999998</c:v>
                </c:pt>
                <c:pt idx="19418">
                  <c:v>6.4027599999999998</c:v>
                </c:pt>
                <c:pt idx="19419">
                  <c:v>5.46319</c:v>
                </c:pt>
                <c:pt idx="19420">
                  <c:v>4.7825499999999996</c:v>
                </c:pt>
                <c:pt idx="19421">
                  <c:v>6.0752899999999999</c:v>
                </c:pt>
                <c:pt idx="19422">
                  <c:v>5.4948399999999999</c:v>
                </c:pt>
                <c:pt idx="19423">
                  <c:v>8.6355400000000007</c:v>
                </c:pt>
                <c:pt idx="19424">
                  <c:v>5.8739999999999997</c:v>
                </c:pt>
                <c:pt idx="19425">
                  <c:v>4.4897400000000003</c:v>
                </c:pt>
                <c:pt idx="19426">
                  <c:v>8.4643200000000007</c:v>
                </c:pt>
                <c:pt idx="19427">
                  <c:v>6.6724500000000004</c:v>
                </c:pt>
                <c:pt idx="19428">
                  <c:v>7.2647500000000003</c:v>
                </c:pt>
                <c:pt idx="19429">
                  <c:v>2.8135599999999998</c:v>
                </c:pt>
                <c:pt idx="19430">
                  <c:v>4.0376799999999999</c:v>
                </c:pt>
                <c:pt idx="19431">
                  <c:v>6.3531599999999999</c:v>
                </c:pt>
                <c:pt idx="19432">
                  <c:v>5.27128</c:v>
                </c:pt>
                <c:pt idx="19433">
                  <c:v>4.4388199999999998</c:v>
                </c:pt>
                <c:pt idx="19434">
                  <c:v>7.0834900000000003</c:v>
                </c:pt>
                <c:pt idx="19435">
                  <c:v>7.2900799999999997</c:v>
                </c:pt>
                <c:pt idx="19436">
                  <c:v>7.1810299999999998</c:v>
                </c:pt>
                <c:pt idx="19437">
                  <c:v>7.2404200000000003</c:v>
                </c:pt>
                <c:pt idx="19438">
                  <c:v>6.7375600000000002</c:v>
                </c:pt>
                <c:pt idx="19439">
                  <c:v>5.2721</c:v>
                </c:pt>
                <c:pt idx="19440">
                  <c:v>3.24966</c:v>
                </c:pt>
                <c:pt idx="19441">
                  <c:v>4.7875399999999999</c:v>
                </c:pt>
                <c:pt idx="19442">
                  <c:v>5.9589800000000004</c:v>
                </c:pt>
                <c:pt idx="19443">
                  <c:v>2.1258699999999999</c:v>
                </c:pt>
                <c:pt idx="19444">
                  <c:v>2.30897</c:v>
                </c:pt>
                <c:pt idx="19445">
                  <c:v>3.8966799999999999</c:v>
                </c:pt>
                <c:pt idx="19446">
                  <c:v>4.9242800000000004</c:v>
                </c:pt>
                <c:pt idx="19447">
                  <c:v>4.5261199999999997</c:v>
                </c:pt>
                <c:pt idx="19448">
                  <c:v>3.4761799999999998</c:v>
                </c:pt>
                <c:pt idx="19449">
                  <c:v>4.2174300000000002</c:v>
                </c:pt>
                <c:pt idx="19450">
                  <c:v>5.0144599999999997</c:v>
                </c:pt>
                <c:pt idx="19451">
                  <c:v>4.0886500000000003</c:v>
                </c:pt>
                <c:pt idx="19452">
                  <c:v>3.6992799999999999</c:v>
                </c:pt>
                <c:pt idx="19453">
                  <c:v>2.94353</c:v>
                </c:pt>
                <c:pt idx="19454">
                  <c:v>5.0288599999999999</c:v>
                </c:pt>
                <c:pt idx="19455">
                  <c:v>4.73529</c:v>
                </c:pt>
                <c:pt idx="19456">
                  <c:v>6.3025700000000002</c:v>
                </c:pt>
                <c:pt idx="19457">
                  <c:v>7.5220000000000002</c:v>
                </c:pt>
                <c:pt idx="19458">
                  <c:v>5.5233400000000001</c:v>
                </c:pt>
                <c:pt idx="19459">
                  <c:v>5.10663</c:v>
                </c:pt>
                <c:pt idx="19460">
                  <c:v>5.7516100000000003</c:v>
                </c:pt>
                <c:pt idx="19461">
                  <c:v>2.8250600000000001</c:v>
                </c:pt>
                <c:pt idx="19462">
                  <c:v>4.4301000000000004</c:v>
                </c:pt>
                <c:pt idx="19463">
                  <c:v>6.6033200000000001</c:v>
                </c:pt>
                <c:pt idx="19464">
                  <c:v>7.5559399999999997</c:v>
                </c:pt>
                <c:pt idx="19465">
                  <c:v>9.3751300000000004</c:v>
                </c:pt>
                <c:pt idx="19466">
                  <c:v>7.1547400000000003</c:v>
                </c:pt>
                <c:pt idx="19467">
                  <c:v>5.8099100000000004</c:v>
                </c:pt>
                <c:pt idx="19468">
                  <c:v>6.4208699999999999</c:v>
                </c:pt>
                <c:pt idx="19469">
                  <c:v>5.5687899999999999</c:v>
                </c:pt>
                <c:pt idx="19470">
                  <c:v>5.4282700000000004</c:v>
                </c:pt>
                <c:pt idx="19471">
                  <c:v>6.4591399999999997</c:v>
                </c:pt>
                <c:pt idx="19472">
                  <c:v>8.7454099999999997</c:v>
                </c:pt>
                <c:pt idx="19473">
                  <c:v>7.1568399999999999</c:v>
                </c:pt>
                <c:pt idx="19474">
                  <c:v>5.6541499999999996</c:v>
                </c:pt>
                <c:pt idx="19475">
                  <c:v>5.2068599999999998</c:v>
                </c:pt>
                <c:pt idx="19476">
                  <c:v>4.4598399999999998</c:v>
                </c:pt>
                <c:pt idx="19477">
                  <c:v>4.5151500000000002</c:v>
                </c:pt>
                <c:pt idx="19478">
                  <c:v>4.3259800000000004</c:v>
                </c:pt>
                <c:pt idx="19479">
                  <c:v>2.5049399999999999</c:v>
                </c:pt>
                <c:pt idx="19480">
                  <c:v>3.6047500000000001</c:v>
                </c:pt>
                <c:pt idx="19481">
                  <c:v>4.0967099999999999</c:v>
                </c:pt>
                <c:pt idx="19482">
                  <c:v>4.6798099999999998</c:v>
                </c:pt>
                <c:pt idx="19483">
                  <c:v>4.42476</c:v>
                </c:pt>
                <c:pt idx="19484">
                  <c:v>2.8447499999999999</c:v>
                </c:pt>
                <c:pt idx="19485">
                  <c:v>2.0598100000000001</c:v>
                </c:pt>
                <c:pt idx="19486">
                  <c:v>4.6170600000000004</c:v>
                </c:pt>
                <c:pt idx="19487">
                  <c:v>5.6791499999999999</c:v>
                </c:pt>
                <c:pt idx="19488">
                  <c:v>4.6787400000000003</c:v>
                </c:pt>
                <c:pt idx="19489">
                  <c:v>7.2749300000000003</c:v>
                </c:pt>
                <c:pt idx="19490">
                  <c:v>5.2365000000000004</c:v>
                </c:pt>
                <c:pt idx="19491">
                  <c:v>6.4083699999999997</c:v>
                </c:pt>
                <c:pt idx="19492">
                  <c:v>4.8276199999999996</c:v>
                </c:pt>
                <c:pt idx="19493">
                  <c:v>7.6130899999999997</c:v>
                </c:pt>
                <c:pt idx="19494">
                  <c:v>3.1038100000000002</c:v>
                </c:pt>
                <c:pt idx="19495">
                  <c:v>3.1364899999999998</c:v>
                </c:pt>
                <c:pt idx="19496">
                  <c:v>2.6734100000000001</c:v>
                </c:pt>
                <c:pt idx="19497">
                  <c:v>3.1661100000000002</c:v>
                </c:pt>
                <c:pt idx="19498">
                  <c:v>5.0919100000000004</c:v>
                </c:pt>
                <c:pt idx="19499">
                  <c:v>10.876849999999999</c:v>
                </c:pt>
                <c:pt idx="19500">
                  <c:v>7.8318300000000001</c:v>
                </c:pt>
                <c:pt idx="19501">
                  <c:v>6.9382400000000004</c:v>
                </c:pt>
                <c:pt idx="19502">
                  <c:v>4.7346000000000004</c:v>
                </c:pt>
                <c:pt idx="19503">
                  <c:v>4.9206700000000003</c:v>
                </c:pt>
                <c:pt idx="19504">
                  <c:v>4.1752099999999999</c:v>
                </c:pt>
                <c:pt idx="19505">
                  <c:v>4.5825100000000001</c:v>
                </c:pt>
                <c:pt idx="19506">
                  <c:v>4.5523300000000004</c:v>
                </c:pt>
                <c:pt idx="19507">
                  <c:v>3.2594799999999999</c:v>
                </c:pt>
                <c:pt idx="19508">
                  <c:v>2.7828400000000002</c:v>
                </c:pt>
                <c:pt idx="19509">
                  <c:v>8.0542300000000004</c:v>
                </c:pt>
                <c:pt idx="19510">
                  <c:v>6.9961900000000004</c:v>
                </c:pt>
                <c:pt idx="19511">
                  <c:v>6.0330000000000004</c:v>
                </c:pt>
                <c:pt idx="19512">
                  <c:v>3.3125300000000002</c:v>
                </c:pt>
                <c:pt idx="19513">
                  <c:v>3.6210399999999998</c:v>
                </c:pt>
                <c:pt idx="19514">
                  <c:v>4.1785100000000002</c:v>
                </c:pt>
                <c:pt idx="19515">
                  <c:v>2.6974300000000002</c:v>
                </c:pt>
                <c:pt idx="19516">
                  <c:v>3.5535399999999999</c:v>
                </c:pt>
                <c:pt idx="19517">
                  <c:v>4.19245</c:v>
                </c:pt>
                <c:pt idx="19518">
                  <c:v>7.5309799999999996</c:v>
                </c:pt>
                <c:pt idx="19519">
                  <c:v>5.8992300000000002</c:v>
                </c:pt>
                <c:pt idx="19520">
                  <c:v>4.82003</c:v>
                </c:pt>
                <c:pt idx="19521">
                  <c:v>2.6704599999999998</c:v>
                </c:pt>
                <c:pt idx="19522">
                  <c:v>2.9420000000000002</c:v>
                </c:pt>
                <c:pt idx="19523">
                  <c:v>4.5378100000000003</c:v>
                </c:pt>
                <c:pt idx="19524">
                  <c:v>2.4212899999999999</c:v>
                </c:pt>
                <c:pt idx="19525">
                  <c:v>4.7756400000000001</c:v>
                </c:pt>
                <c:pt idx="19526">
                  <c:v>5.3054699999999997</c:v>
                </c:pt>
                <c:pt idx="19527">
                  <c:v>6.4733999999999998</c:v>
                </c:pt>
                <c:pt idx="19528">
                  <c:v>6.3384499999999999</c:v>
                </c:pt>
                <c:pt idx="19529">
                  <c:v>4.8619599999999998</c:v>
                </c:pt>
                <c:pt idx="19530">
                  <c:v>5.8125200000000001</c:v>
                </c:pt>
                <c:pt idx="19531">
                  <c:v>7.2201700000000004</c:v>
                </c:pt>
                <c:pt idx="19532">
                  <c:v>5.3994200000000001</c:v>
                </c:pt>
                <c:pt idx="19533">
                  <c:v>6.1339399999999999</c:v>
                </c:pt>
                <c:pt idx="19534">
                  <c:v>5.0415299999999998</c:v>
                </c:pt>
                <c:pt idx="19535">
                  <c:v>11.231619999999999</c:v>
                </c:pt>
                <c:pt idx="19536">
                  <c:v>5.2675099999999997</c:v>
                </c:pt>
                <c:pt idx="19537">
                  <c:v>6.1119399999999997</c:v>
                </c:pt>
                <c:pt idx="19538">
                  <c:v>5.4501400000000002</c:v>
                </c:pt>
                <c:pt idx="19539">
                  <c:v>5.5944599999999998</c:v>
                </c:pt>
                <c:pt idx="19540">
                  <c:v>6.0664100000000003</c:v>
                </c:pt>
                <c:pt idx="19541">
                  <c:v>5.9471699999999998</c:v>
                </c:pt>
                <c:pt idx="19542">
                  <c:v>6.1064499999999997</c:v>
                </c:pt>
                <c:pt idx="19543">
                  <c:v>5.8716699999999999</c:v>
                </c:pt>
                <c:pt idx="19544">
                  <c:v>7.3795900000000003</c:v>
                </c:pt>
                <c:pt idx="19545">
                  <c:v>8.2148000000000003</c:v>
                </c:pt>
                <c:pt idx="19546">
                  <c:v>6.0261399999999998</c:v>
                </c:pt>
                <c:pt idx="19547">
                  <c:v>5.4847799999999998</c:v>
                </c:pt>
                <c:pt idx="19548">
                  <c:v>5.7057399999999996</c:v>
                </c:pt>
                <c:pt idx="19549">
                  <c:v>7.4180900000000003</c:v>
                </c:pt>
                <c:pt idx="19550">
                  <c:v>4.3389499999999996</c:v>
                </c:pt>
                <c:pt idx="19551">
                  <c:v>7.49275</c:v>
                </c:pt>
                <c:pt idx="19552">
                  <c:v>6.9908700000000001</c:v>
                </c:pt>
                <c:pt idx="19553">
                  <c:v>4.2856100000000001</c:v>
                </c:pt>
                <c:pt idx="19554">
                  <c:v>6.3051599999999999</c:v>
                </c:pt>
                <c:pt idx="19555">
                  <c:v>5.2293200000000004</c:v>
                </c:pt>
                <c:pt idx="19556">
                  <c:v>5.5517200000000004</c:v>
                </c:pt>
                <c:pt idx="19557">
                  <c:v>4.33657</c:v>
                </c:pt>
                <c:pt idx="19558">
                  <c:v>5.6874599999999997</c:v>
                </c:pt>
                <c:pt idx="19559">
                  <c:v>6.0226600000000001</c:v>
                </c:pt>
                <c:pt idx="19560">
                  <c:v>4.6611399999999996</c:v>
                </c:pt>
                <c:pt idx="19561">
                  <c:v>4.6588399999999996</c:v>
                </c:pt>
                <c:pt idx="19562">
                  <c:v>1.7511099999999999</c:v>
                </c:pt>
                <c:pt idx="19563">
                  <c:v>6.1924400000000004</c:v>
                </c:pt>
                <c:pt idx="19564">
                  <c:v>4.2622499999999999</c:v>
                </c:pt>
                <c:pt idx="19565">
                  <c:v>4.5149299999999997</c:v>
                </c:pt>
                <c:pt idx="19566">
                  <c:v>4.5407400000000004</c:v>
                </c:pt>
                <c:pt idx="19567">
                  <c:v>3.65612</c:v>
                </c:pt>
                <c:pt idx="19568">
                  <c:v>3.98</c:v>
                </c:pt>
                <c:pt idx="19569">
                  <c:v>4.7503000000000002</c:v>
                </c:pt>
                <c:pt idx="19570">
                  <c:v>3.9588700000000001</c:v>
                </c:pt>
                <c:pt idx="19571">
                  <c:v>5.2722600000000002</c:v>
                </c:pt>
                <c:pt idx="19572">
                  <c:v>3.48569</c:v>
                </c:pt>
                <c:pt idx="19573">
                  <c:v>5.5873100000000004</c:v>
                </c:pt>
                <c:pt idx="19574">
                  <c:v>5.35649</c:v>
                </c:pt>
                <c:pt idx="19575">
                  <c:v>6.54474</c:v>
                </c:pt>
                <c:pt idx="19576">
                  <c:v>6.74376</c:v>
                </c:pt>
                <c:pt idx="19577">
                  <c:v>4.9659199999999997</c:v>
                </c:pt>
                <c:pt idx="19578">
                  <c:v>4.9459299999999997</c:v>
                </c:pt>
                <c:pt idx="19579">
                  <c:v>8.2963100000000001</c:v>
                </c:pt>
                <c:pt idx="19580">
                  <c:v>3.9771200000000002</c:v>
                </c:pt>
                <c:pt idx="19581">
                  <c:v>4.6560600000000001</c:v>
                </c:pt>
                <c:pt idx="19582">
                  <c:v>5.3489000000000004</c:v>
                </c:pt>
                <c:pt idx="19583">
                  <c:v>3.5831200000000001</c:v>
                </c:pt>
                <c:pt idx="19584">
                  <c:v>2.9633099999999999</c:v>
                </c:pt>
                <c:pt idx="19585">
                  <c:v>5.4841499999999996</c:v>
                </c:pt>
                <c:pt idx="19586">
                  <c:v>6.9098899999999999</c:v>
                </c:pt>
                <c:pt idx="19587">
                  <c:v>5.99756</c:v>
                </c:pt>
                <c:pt idx="19588">
                  <c:v>3.1347900000000002</c:v>
                </c:pt>
                <c:pt idx="19589">
                  <c:v>1.8737600000000001</c:v>
                </c:pt>
                <c:pt idx="19590">
                  <c:v>2.3138700000000001</c:v>
                </c:pt>
                <c:pt idx="19591">
                  <c:v>2.9671599999999998</c:v>
                </c:pt>
                <c:pt idx="19592">
                  <c:v>4.0176499999999997</c:v>
                </c:pt>
                <c:pt idx="19593">
                  <c:v>6.9818800000000003</c:v>
                </c:pt>
                <c:pt idx="19594">
                  <c:v>5.7788599999999999</c:v>
                </c:pt>
                <c:pt idx="19595">
                  <c:v>4.96129</c:v>
                </c:pt>
                <c:pt idx="19596">
                  <c:v>6.7488200000000003</c:v>
                </c:pt>
                <c:pt idx="19597">
                  <c:v>7.1036299999999999</c:v>
                </c:pt>
                <c:pt idx="19598">
                  <c:v>7.1632199999999999</c:v>
                </c:pt>
                <c:pt idx="19599">
                  <c:v>5.1325700000000003</c:v>
                </c:pt>
                <c:pt idx="19600">
                  <c:v>6.6625800000000002</c:v>
                </c:pt>
                <c:pt idx="19601">
                  <c:v>5.22506</c:v>
                </c:pt>
                <c:pt idx="19602">
                  <c:v>6.4693300000000002</c:v>
                </c:pt>
                <c:pt idx="19603">
                  <c:v>6.6799200000000001</c:v>
                </c:pt>
                <c:pt idx="19604">
                  <c:v>3.36504</c:v>
                </c:pt>
                <c:pt idx="19605">
                  <c:v>9.8049999999999997</c:v>
                </c:pt>
                <c:pt idx="19606">
                  <c:v>4.9080000000000004</c:v>
                </c:pt>
                <c:pt idx="19607">
                  <c:v>6.3362299999999996</c:v>
                </c:pt>
                <c:pt idx="19608">
                  <c:v>5.6117999999999997</c:v>
                </c:pt>
                <c:pt idx="19609">
                  <c:v>6.0320900000000002</c:v>
                </c:pt>
                <c:pt idx="19610">
                  <c:v>6.6650400000000003</c:v>
                </c:pt>
                <c:pt idx="19611">
                  <c:v>6.60053</c:v>
                </c:pt>
                <c:pt idx="19612">
                  <c:v>7.40083</c:v>
                </c:pt>
                <c:pt idx="19613">
                  <c:v>5.1620999999999997</c:v>
                </c:pt>
                <c:pt idx="19614">
                  <c:v>7.8345799999999999</c:v>
                </c:pt>
                <c:pt idx="19615">
                  <c:v>6.4572599999999998</c:v>
                </c:pt>
                <c:pt idx="19616">
                  <c:v>6.9252099999999999</c:v>
                </c:pt>
                <c:pt idx="19617">
                  <c:v>8.6238100000000006</c:v>
                </c:pt>
                <c:pt idx="19618">
                  <c:v>4.8129</c:v>
                </c:pt>
                <c:pt idx="19619">
                  <c:v>3.5912500000000001</c:v>
                </c:pt>
                <c:pt idx="19620">
                  <c:v>6.4810499999999998</c:v>
                </c:pt>
                <c:pt idx="19621">
                  <c:v>5.1264700000000003</c:v>
                </c:pt>
                <c:pt idx="19622">
                  <c:v>2.9237600000000001</c:v>
                </c:pt>
                <c:pt idx="19623">
                  <c:v>3.8932000000000002</c:v>
                </c:pt>
                <c:pt idx="19624">
                  <c:v>8.1519600000000008</c:v>
                </c:pt>
                <c:pt idx="19625">
                  <c:v>6.4529199999999998</c:v>
                </c:pt>
                <c:pt idx="19626">
                  <c:v>7.02278</c:v>
                </c:pt>
                <c:pt idx="19627">
                  <c:v>3.9938400000000001</c:v>
                </c:pt>
                <c:pt idx="19628">
                  <c:v>2.9756300000000002</c:v>
                </c:pt>
                <c:pt idx="19629">
                  <c:v>5.0077999999999996</c:v>
                </c:pt>
                <c:pt idx="19630">
                  <c:v>4.7180400000000002</c:v>
                </c:pt>
                <c:pt idx="19631">
                  <c:v>6.0558899999999998</c:v>
                </c:pt>
                <c:pt idx="19632">
                  <c:v>7.6468400000000001</c:v>
                </c:pt>
                <c:pt idx="19633">
                  <c:v>5.0121700000000002</c:v>
                </c:pt>
                <c:pt idx="19634">
                  <c:v>6.3556400000000002</c:v>
                </c:pt>
                <c:pt idx="19635">
                  <c:v>2.6477499999999998</c:v>
                </c:pt>
                <c:pt idx="19636">
                  <c:v>7.8388799999999996</c:v>
                </c:pt>
                <c:pt idx="19637">
                  <c:v>2.4556499999999999</c:v>
                </c:pt>
                <c:pt idx="19638">
                  <c:v>2.6143100000000001</c:v>
                </c:pt>
                <c:pt idx="19639">
                  <c:v>1.96007</c:v>
                </c:pt>
                <c:pt idx="19640">
                  <c:v>9.5468700000000002</c:v>
                </c:pt>
                <c:pt idx="19641">
                  <c:v>2.8534299999999999</c:v>
                </c:pt>
                <c:pt idx="19642">
                  <c:v>7.0564499999999999</c:v>
                </c:pt>
                <c:pt idx="19643">
                  <c:v>5.1686899999999998</c:v>
                </c:pt>
                <c:pt idx="19644">
                  <c:v>4.1684200000000002</c:v>
                </c:pt>
                <c:pt idx="19645">
                  <c:v>5.0393999999999997</c:v>
                </c:pt>
                <c:pt idx="19646">
                  <c:v>6.7055100000000003</c:v>
                </c:pt>
                <c:pt idx="19647">
                  <c:v>8.2188700000000008</c:v>
                </c:pt>
                <c:pt idx="19648">
                  <c:v>2.8455499999999998</c:v>
                </c:pt>
                <c:pt idx="19649">
                  <c:v>3.9925700000000002</c:v>
                </c:pt>
                <c:pt idx="19650">
                  <c:v>7.5445599999999997</c:v>
                </c:pt>
                <c:pt idx="19651">
                  <c:v>3.5418500000000002</c:v>
                </c:pt>
                <c:pt idx="19652">
                  <c:v>6.2784700000000004</c:v>
                </c:pt>
                <c:pt idx="19653">
                  <c:v>4.1590999999999996</c:v>
                </c:pt>
                <c:pt idx="19654">
                  <c:v>4.2444899999999999</c:v>
                </c:pt>
                <c:pt idx="19655">
                  <c:v>3.9175900000000001</c:v>
                </c:pt>
                <c:pt idx="19656">
                  <c:v>8.8735900000000001</c:v>
                </c:pt>
                <c:pt idx="19657">
                  <c:v>6.2519999999999998</c:v>
                </c:pt>
                <c:pt idx="19658">
                  <c:v>10.150359999999999</c:v>
                </c:pt>
                <c:pt idx="19659">
                  <c:v>4.3335800000000004</c:v>
                </c:pt>
                <c:pt idx="19660">
                  <c:v>6.2698299999999998</c:v>
                </c:pt>
                <c:pt idx="19661">
                  <c:v>4.7999000000000001</c:v>
                </c:pt>
                <c:pt idx="19662">
                  <c:v>2.2478699999999998</c:v>
                </c:pt>
                <c:pt idx="19663">
                  <c:v>3.2489300000000001</c:v>
                </c:pt>
                <c:pt idx="19664">
                  <c:v>5.1816899999999997</c:v>
                </c:pt>
                <c:pt idx="19665">
                  <c:v>5.1407999999999996</c:v>
                </c:pt>
                <c:pt idx="19666">
                  <c:v>7.7636799999999999</c:v>
                </c:pt>
                <c:pt idx="19667">
                  <c:v>7.64161</c:v>
                </c:pt>
                <c:pt idx="19668">
                  <c:v>7.26539</c:v>
                </c:pt>
                <c:pt idx="19669">
                  <c:v>4.3801699999999997</c:v>
                </c:pt>
                <c:pt idx="19670">
                  <c:v>3.2185899999999998</c:v>
                </c:pt>
                <c:pt idx="19671">
                  <c:v>4.5184899999999999</c:v>
                </c:pt>
                <c:pt idx="19672">
                  <c:v>3.6766899999999998</c:v>
                </c:pt>
                <c:pt idx="19673">
                  <c:v>5.1538599999999999</c:v>
                </c:pt>
                <c:pt idx="19674">
                  <c:v>6.9291999999999998</c:v>
                </c:pt>
                <c:pt idx="19675">
                  <c:v>5.6082099999999997</c:v>
                </c:pt>
                <c:pt idx="19676">
                  <c:v>8.6865400000000008</c:v>
                </c:pt>
                <c:pt idx="19677">
                  <c:v>3.7347199999999998</c:v>
                </c:pt>
                <c:pt idx="19678">
                  <c:v>3.9300099999999998</c:v>
                </c:pt>
                <c:pt idx="19679">
                  <c:v>3.19306</c:v>
                </c:pt>
                <c:pt idx="19680">
                  <c:v>5.2214900000000002</c:v>
                </c:pt>
                <c:pt idx="19681">
                  <c:v>5.4100799999999998</c:v>
                </c:pt>
                <c:pt idx="19682">
                  <c:v>8.4395199999999999</c:v>
                </c:pt>
                <c:pt idx="19683">
                  <c:v>6.8099400000000001</c:v>
                </c:pt>
                <c:pt idx="19684">
                  <c:v>6.5558399999999999</c:v>
                </c:pt>
                <c:pt idx="19685">
                  <c:v>7.5808099999999996</c:v>
                </c:pt>
                <c:pt idx="19686">
                  <c:v>5.1171899999999999</c:v>
                </c:pt>
                <c:pt idx="19687">
                  <c:v>4.1763199999999996</c:v>
                </c:pt>
                <c:pt idx="19688">
                  <c:v>9.0645399999999992</c:v>
                </c:pt>
                <c:pt idx="19689">
                  <c:v>5.0602200000000002</c:v>
                </c:pt>
                <c:pt idx="19690">
                  <c:v>4.5055899999999998</c:v>
                </c:pt>
                <c:pt idx="19691">
                  <c:v>3.8989699999999998</c:v>
                </c:pt>
                <c:pt idx="19692">
                  <c:v>2.4307500000000002</c:v>
                </c:pt>
                <c:pt idx="19693">
                  <c:v>3.9662700000000002</c:v>
                </c:pt>
                <c:pt idx="19694">
                  <c:v>3.4032399999999998</c:v>
                </c:pt>
                <c:pt idx="19695">
                  <c:v>3.8208299999999999</c:v>
                </c:pt>
                <c:pt idx="19696">
                  <c:v>3.26993</c:v>
                </c:pt>
                <c:pt idx="19697">
                  <c:v>5.5470499999999996</c:v>
                </c:pt>
                <c:pt idx="19698">
                  <c:v>5.6753400000000003</c:v>
                </c:pt>
                <c:pt idx="19699">
                  <c:v>4.4806800000000004</c:v>
                </c:pt>
                <c:pt idx="19700">
                  <c:v>3.5746199999999999</c:v>
                </c:pt>
                <c:pt idx="19701">
                  <c:v>4.7098800000000001</c:v>
                </c:pt>
                <c:pt idx="19702">
                  <c:v>8.4926600000000008</c:v>
                </c:pt>
                <c:pt idx="19703">
                  <c:v>4.3464</c:v>
                </c:pt>
                <c:pt idx="19704">
                  <c:v>6.8478700000000003</c:v>
                </c:pt>
                <c:pt idx="19705">
                  <c:v>7.50528</c:v>
                </c:pt>
                <c:pt idx="19706">
                  <c:v>4.9509100000000004</c:v>
                </c:pt>
                <c:pt idx="19707">
                  <c:v>6.1523300000000001</c:v>
                </c:pt>
                <c:pt idx="19708">
                  <c:v>7.0440800000000001</c:v>
                </c:pt>
                <c:pt idx="19709">
                  <c:v>4.3279100000000001</c:v>
                </c:pt>
                <c:pt idx="19710">
                  <c:v>5.26145</c:v>
                </c:pt>
                <c:pt idx="19711">
                  <c:v>5.0882300000000003</c:v>
                </c:pt>
                <c:pt idx="19712">
                  <c:v>5.6548400000000001</c:v>
                </c:pt>
                <c:pt idx="19713">
                  <c:v>8.8810599999999997</c:v>
                </c:pt>
                <c:pt idx="19714">
                  <c:v>5.6186999999999996</c:v>
                </c:pt>
                <c:pt idx="19715">
                  <c:v>8.1002299999999998</c:v>
                </c:pt>
                <c:pt idx="19716">
                  <c:v>6.69597</c:v>
                </c:pt>
                <c:pt idx="19717">
                  <c:v>6.3061400000000001</c:v>
                </c:pt>
                <c:pt idx="19718">
                  <c:v>7.7333999999999996</c:v>
                </c:pt>
                <c:pt idx="19719">
                  <c:v>6.2793000000000001</c:v>
                </c:pt>
                <c:pt idx="19720">
                  <c:v>7.5515999999999996</c:v>
                </c:pt>
                <c:pt idx="19721">
                  <c:v>5.4019500000000003</c:v>
                </c:pt>
                <c:pt idx="19722">
                  <c:v>10.181929999999999</c:v>
                </c:pt>
                <c:pt idx="19723">
                  <c:v>7.5131800000000002</c:v>
                </c:pt>
                <c:pt idx="19724">
                  <c:v>8.1972900000000006</c:v>
                </c:pt>
                <c:pt idx="19725">
                  <c:v>6.0132700000000003</c:v>
                </c:pt>
                <c:pt idx="19726">
                  <c:v>6.75</c:v>
                </c:pt>
                <c:pt idx="19727">
                  <c:v>6.5977399999999999</c:v>
                </c:pt>
                <c:pt idx="19728">
                  <c:v>7.4491500000000004</c:v>
                </c:pt>
                <c:pt idx="19729">
                  <c:v>3.5719500000000002</c:v>
                </c:pt>
                <c:pt idx="19730">
                  <c:v>7.59734</c:v>
                </c:pt>
                <c:pt idx="19731">
                  <c:v>5.4235600000000002</c:v>
                </c:pt>
                <c:pt idx="19732">
                  <c:v>5.0579200000000002</c:v>
                </c:pt>
                <c:pt idx="19733">
                  <c:v>3.9140999999999999</c:v>
                </c:pt>
                <c:pt idx="19734">
                  <c:v>6.2683200000000001</c:v>
                </c:pt>
                <c:pt idx="19735">
                  <c:v>6.8875400000000004</c:v>
                </c:pt>
                <c:pt idx="19736">
                  <c:v>5.4798499999999999</c:v>
                </c:pt>
                <c:pt idx="19737">
                  <c:v>7.9273499999999997</c:v>
                </c:pt>
                <c:pt idx="19738">
                  <c:v>5.4962400000000002</c:v>
                </c:pt>
                <c:pt idx="19739">
                  <c:v>7.6551799999999997</c:v>
                </c:pt>
                <c:pt idx="19740">
                  <c:v>5.3755499999999996</c:v>
                </c:pt>
                <c:pt idx="19741">
                  <c:v>4.8147200000000003</c:v>
                </c:pt>
                <c:pt idx="19742">
                  <c:v>8.01661</c:v>
                </c:pt>
                <c:pt idx="19743">
                  <c:v>6.6039399999999997</c:v>
                </c:pt>
                <c:pt idx="19744">
                  <c:v>7.8131000000000004</c:v>
                </c:pt>
                <c:pt idx="19745">
                  <c:v>5.3617100000000004</c:v>
                </c:pt>
                <c:pt idx="19746">
                  <c:v>5.83432</c:v>
                </c:pt>
                <c:pt idx="19747">
                  <c:v>4.9459900000000001</c:v>
                </c:pt>
                <c:pt idx="19748">
                  <c:v>5.8815099999999996</c:v>
                </c:pt>
                <c:pt idx="19749">
                  <c:v>3.4113099999999998</c:v>
                </c:pt>
                <c:pt idx="19750">
                  <c:v>5.8906599999999996</c:v>
                </c:pt>
                <c:pt idx="19751">
                  <c:v>4.9805900000000003</c:v>
                </c:pt>
                <c:pt idx="19752">
                  <c:v>6.8733000000000004</c:v>
                </c:pt>
                <c:pt idx="19753">
                  <c:v>5.4222299999999999</c:v>
                </c:pt>
                <c:pt idx="19754">
                  <c:v>9.6306799999999999</c:v>
                </c:pt>
                <c:pt idx="19755">
                  <c:v>6.3713800000000003</c:v>
                </c:pt>
                <c:pt idx="19756">
                  <c:v>6.2059300000000004</c:v>
                </c:pt>
                <c:pt idx="19757">
                  <c:v>6.4038300000000001</c:v>
                </c:pt>
                <c:pt idx="19758">
                  <c:v>3.99837</c:v>
                </c:pt>
                <c:pt idx="19759">
                  <c:v>4.4229399999999996</c:v>
                </c:pt>
                <c:pt idx="19760">
                  <c:v>6.44055</c:v>
                </c:pt>
                <c:pt idx="19761">
                  <c:v>6.7902300000000002</c:v>
                </c:pt>
                <c:pt idx="19762">
                  <c:v>5.65273</c:v>
                </c:pt>
                <c:pt idx="19763">
                  <c:v>3.99478</c:v>
                </c:pt>
                <c:pt idx="19764">
                  <c:v>3.9983300000000002</c:v>
                </c:pt>
                <c:pt idx="19765">
                  <c:v>2.7793800000000002</c:v>
                </c:pt>
                <c:pt idx="19766">
                  <c:v>7.5076799999999997</c:v>
                </c:pt>
                <c:pt idx="19767">
                  <c:v>7.2542499999999999</c:v>
                </c:pt>
                <c:pt idx="19768">
                  <c:v>6.3928099999999999</c:v>
                </c:pt>
                <c:pt idx="19769">
                  <c:v>4.0975999999999999</c:v>
                </c:pt>
                <c:pt idx="19770">
                  <c:v>6.1798700000000002</c:v>
                </c:pt>
                <c:pt idx="19771">
                  <c:v>9.2859200000000008</c:v>
                </c:pt>
                <c:pt idx="19772">
                  <c:v>5.8849099999999996</c:v>
                </c:pt>
                <c:pt idx="19773">
                  <c:v>5.3171200000000001</c:v>
                </c:pt>
                <c:pt idx="19774">
                  <c:v>5.2371400000000001</c:v>
                </c:pt>
                <c:pt idx="19775">
                  <c:v>3.6374200000000001</c:v>
                </c:pt>
                <c:pt idx="19776">
                  <c:v>5.5557699999999999</c:v>
                </c:pt>
                <c:pt idx="19777">
                  <c:v>6.1593200000000001</c:v>
                </c:pt>
                <c:pt idx="19778">
                  <c:v>4.1436900000000003</c:v>
                </c:pt>
                <c:pt idx="19779">
                  <c:v>8.7844099999999994</c:v>
                </c:pt>
                <c:pt idx="19780">
                  <c:v>3.9585400000000002</c:v>
                </c:pt>
                <c:pt idx="19781">
                  <c:v>2.9671599999999998</c:v>
                </c:pt>
                <c:pt idx="19782">
                  <c:v>7.6927300000000001</c:v>
                </c:pt>
                <c:pt idx="19783">
                  <c:v>9.0168099999999995</c:v>
                </c:pt>
                <c:pt idx="19784">
                  <c:v>7.0573300000000003</c:v>
                </c:pt>
                <c:pt idx="19785">
                  <c:v>6.2951300000000003</c:v>
                </c:pt>
                <c:pt idx="19786">
                  <c:v>7.0475700000000003</c:v>
                </c:pt>
                <c:pt idx="19787">
                  <c:v>5.00685</c:v>
                </c:pt>
                <c:pt idx="19788">
                  <c:v>7.3767399999999999</c:v>
                </c:pt>
                <c:pt idx="19789">
                  <c:v>5.5578200000000004</c:v>
                </c:pt>
                <c:pt idx="19790">
                  <c:v>3.855</c:v>
                </c:pt>
                <c:pt idx="19791">
                  <c:v>8.1318099999999998</c:v>
                </c:pt>
                <c:pt idx="19792">
                  <c:v>8.2817900000000009</c:v>
                </c:pt>
                <c:pt idx="19793">
                  <c:v>6.1444900000000002</c:v>
                </c:pt>
                <c:pt idx="19794">
                  <c:v>5.3693499999999998</c:v>
                </c:pt>
                <c:pt idx="19795">
                  <c:v>4.0082800000000001</c:v>
                </c:pt>
                <c:pt idx="19796">
                  <c:v>7.5860399999999997</c:v>
                </c:pt>
                <c:pt idx="19797">
                  <c:v>4.7437100000000001</c:v>
                </c:pt>
                <c:pt idx="19798">
                  <c:v>3.5792299999999999</c:v>
                </c:pt>
                <c:pt idx="19799">
                  <c:v>5.8250900000000003</c:v>
                </c:pt>
                <c:pt idx="19800">
                  <c:v>7.02142</c:v>
                </c:pt>
                <c:pt idx="19801">
                  <c:v>3.5270100000000002</c:v>
                </c:pt>
                <c:pt idx="19802">
                  <c:v>3.69794</c:v>
                </c:pt>
                <c:pt idx="19803">
                  <c:v>3.3222700000000001</c:v>
                </c:pt>
                <c:pt idx="19804">
                  <c:v>6.7282900000000003</c:v>
                </c:pt>
                <c:pt idx="19805">
                  <c:v>7.2807899999999997</c:v>
                </c:pt>
                <c:pt idx="19806">
                  <c:v>5.6497299999999999</c:v>
                </c:pt>
                <c:pt idx="19807">
                  <c:v>4.7425199999999998</c:v>
                </c:pt>
                <c:pt idx="19808">
                  <c:v>7.8947799999999999</c:v>
                </c:pt>
                <c:pt idx="19809">
                  <c:v>8.85487</c:v>
                </c:pt>
                <c:pt idx="19810">
                  <c:v>5.7863800000000003</c:v>
                </c:pt>
                <c:pt idx="19811">
                  <c:v>9.4237199999999994</c:v>
                </c:pt>
                <c:pt idx="19812">
                  <c:v>5.9696800000000003</c:v>
                </c:pt>
                <c:pt idx="19813">
                  <c:v>3.8932000000000002</c:v>
                </c:pt>
                <c:pt idx="19814">
                  <c:v>4.0323099999999998</c:v>
                </c:pt>
                <c:pt idx="19815">
                  <c:v>5.0495799999999997</c:v>
                </c:pt>
                <c:pt idx="19816">
                  <c:v>6.1087499999999997</c:v>
                </c:pt>
                <c:pt idx="19817">
                  <c:v>4.4683299999999999</c:v>
                </c:pt>
                <c:pt idx="19818">
                  <c:v>5.2421499999999996</c:v>
                </c:pt>
                <c:pt idx="19819">
                  <c:v>5.8304</c:v>
                </c:pt>
                <c:pt idx="19820">
                  <c:v>3.42902</c:v>
                </c:pt>
                <c:pt idx="19821">
                  <c:v>4.3557899999999998</c:v>
                </c:pt>
                <c:pt idx="19822">
                  <c:v>6.8768399999999996</c:v>
                </c:pt>
                <c:pt idx="19823">
                  <c:v>6.4730600000000003</c:v>
                </c:pt>
                <c:pt idx="19824">
                  <c:v>6.6145300000000002</c:v>
                </c:pt>
                <c:pt idx="19825">
                  <c:v>8.8818300000000008</c:v>
                </c:pt>
                <c:pt idx="19826">
                  <c:v>11.307919999999999</c:v>
                </c:pt>
                <c:pt idx="19827">
                  <c:v>6.2198900000000004</c:v>
                </c:pt>
                <c:pt idx="19828">
                  <c:v>6.3243400000000003</c:v>
                </c:pt>
                <c:pt idx="19829">
                  <c:v>6.7293599999999998</c:v>
                </c:pt>
                <c:pt idx="19830">
                  <c:v>6.5191400000000002</c:v>
                </c:pt>
                <c:pt idx="19831">
                  <c:v>7.5104600000000001</c:v>
                </c:pt>
                <c:pt idx="19832">
                  <c:v>5.1705399999999999</c:v>
                </c:pt>
                <c:pt idx="19833">
                  <c:v>5.3254999999999999</c:v>
                </c:pt>
                <c:pt idx="19834">
                  <c:v>6.5727399999999996</c:v>
                </c:pt>
                <c:pt idx="19835">
                  <c:v>5.8706699999999996</c:v>
                </c:pt>
                <c:pt idx="19836">
                  <c:v>6.1641599999999999</c:v>
                </c:pt>
                <c:pt idx="19837">
                  <c:v>7.9843400000000004</c:v>
                </c:pt>
                <c:pt idx="19838">
                  <c:v>7.3118299999999996</c:v>
                </c:pt>
                <c:pt idx="19839">
                  <c:v>7.7612399999999999</c:v>
                </c:pt>
                <c:pt idx="19840">
                  <c:v>4.30905</c:v>
                </c:pt>
                <c:pt idx="19841">
                  <c:v>6.1672099999999999</c:v>
                </c:pt>
                <c:pt idx="19842">
                  <c:v>6.2407599999999999</c:v>
                </c:pt>
                <c:pt idx="19843">
                  <c:v>7.4484000000000004</c:v>
                </c:pt>
                <c:pt idx="19844">
                  <c:v>7.1401000000000003</c:v>
                </c:pt>
                <c:pt idx="19845">
                  <c:v>6.30206</c:v>
                </c:pt>
                <c:pt idx="19846">
                  <c:v>5.0806800000000001</c:v>
                </c:pt>
                <c:pt idx="19847">
                  <c:v>4.1625300000000003</c:v>
                </c:pt>
                <c:pt idx="19848">
                  <c:v>4.6324899999999998</c:v>
                </c:pt>
                <c:pt idx="19849">
                  <c:v>2.7219899999999999</c:v>
                </c:pt>
                <c:pt idx="19850">
                  <c:v>4.8609299999999998</c:v>
                </c:pt>
                <c:pt idx="19851">
                  <c:v>3.6471100000000001</c:v>
                </c:pt>
                <c:pt idx="19852">
                  <c:v>6.3026400000000002</c:v>
                </c:pt>
                <c:pt idx="19853">
                  <c:v>6.34816</c:v>
                </c:pt>
                <c:pt idx="19854">
                  <c:v>5.8621999999999996</c:v>
                </c:pt>
                <c:pt idx="19855">
                  <c:v>4.3018200000000002</c:v>
                </c:pt>
                <c:pt idx="19856">
                  <c:v>6.7815300000000001</c:v>
                </c:pt>
                <c:pt idx="19857">
                  <c:v>5.0196899999999998</c:v>
                </c:pt>
                <c:pt idx="19858">
                  <c:v>4.6410299999999998</c:v>
                </c:pt>
                <c:pt idx="19859">
                  <c:v>8.0785699999999991</c:v>
                </c:pt>
                <c:pt idx="19860">
                  <c:v>4.2659200000000004</c:v>
                </c:pt>
                <c:pt idx="19861">
                  <c:v>6.9742300000000004</c:v>
                </c:pt>
                <c:pt idx="19862">
                  <c:v>6.3343400000000001</c:v>
                </c:pt>
                <c:pt idx="19863">
                  <c:v>6.7364699999999997</c:v>
                </c:pt>
                <c:pt idx="19864">
                  <c:v>4.9485000000000001</c:v>
                </c:pt>
                <c:pt idx="19865">
                  <c:v>6.1422100000000004</c:v>
                </c:pt>
                <c:pt idx="19866">
                  <c:v>5.2898300000000003</c:v>
                </c:pt>
                <c:pt idx="19867">
                  <c:v>4.2116300000000004</c:v>
                </c:pt>
                <c:pt idx="19868">
                  <c:v>4.6011499999999996</c:v>
                </c:pt>
                <c:pt idx="19869">
                  <c:v>6.0287300000000004</c:v>
                </c:pt>
                <c:pt idx="19870">
                  <c:v>7.1356299999999999</c:v>
                </c:pt>
                <c:pt idx="19871">
                  <c:v>7.7239399999999998</c:v>
                </c:pt>
                <c:pt idx="19872">
                  <c:v>5.32362</c:v>
                </c:pt>
                <c:pt idx="19873">
                  <c:v>5.9269699999999998</c:v>
                </c:pt>
                <c:pt idx="19874">
                  <c:v>6.4373500000000003</c:v>
                </c:pt>
                <c:pt idx="19875">
                  <c:v>6.4644599999999999</c:v>
                </c:pt>
                <c:pt idx="19876">
                  <c:v>5.4993400000000001</c:v>
                </c:pt>
                <c:pt idx="19877">
                  <c:v>3.5753599999999999</c:v>
                </c:pt>
                <c:pt idx="19878">
                  <c:v>5.32409</c:v>
                </c:pt>
                <c:pt idx="19879">
                  <c:v>5.8600300000000001</c:v>
                </c:pt>
                <c:pt idx="19880">
                  <c:v>8.5297900000000002</c:v>
                </c:pt>
                <c:pt idx="19881">
                  <c:v>4.1949100000000001</c:v>
                </c:pt>
                <c:pt idx="19882">
                  <c:v>2.89066</c:v>
                </c:pt>
                <c:pt idx="19883">
                  <c:v>2.9219200000000001</c:v>
                </c:pt>
                <c:pt idx="19884">
                  <c:v>8.6072900000000008</c:v>
                </c:pt>
                <c:pt idx="19885">
                  <c:v>4.3491900000000001</c:v>
                </c:pt>
                <c:pt idx="19886">
                  <c:v>8.9031400000000005</c:v>
                </c:pt>
                <c:pt idx="19887">
                  <c:v>3.02217</c:v>
                </c:pt>
                <c:pt idx="19888">
                  <c:v>5.4583700000000004</c:v>
                </c:pt>
                <c:pt idx="19889">
                  <c:v>4.0628000000000002</c:v>
                </c:pt>
                <c:pt idx="19890">
                  <c:v>3.8710900000000001</c:v>
                </c:pt>
                <c:pt idx="19891">
                  <c:v>3.24851</c:v>
                </c:pt>
                <c:pt idx="19892">
                  <c:v>5.9299099999999996</c:v>
                </c:pt>
                <c:pt idx="19893">
                  <c:v>7.2080900000000003</c:v>
                </c:pt>
                <c:pt idx="19894">
                  <c:v>6.5661399999999999</c:v>
                </c:pt>
                <c:pt idx="19895">
                  <c:v>6.8687800000000001</c:v>
                </c:pt>
                <c:pt idx="19896">
                  <c:v>2.1421399999999999</c:v>
                </c:pt>
                <c:pt idx="19897">
                  <c:v>5.5996899999999998</c:v>
                </c:pt>
                <c:pt idx="19898">
                  <c:v>6.31386</c:v>
                </c:pt>
                <c:pt idx="19899">
                  <c:v>3.7989999999999999</c:v>
                </c:pt>
                <c:pt idx="19900">
                  <c:v>8.0150100000000002</c:v>
                </c:pt>
                <c:pt idx="19901">
                  <c:v>5.2488999999999999</c:v>
                </c:pt>
                <c:pt idx="19902">
                  <c:v>5.3259800000000004</c:v>
                </c:pt>
                <c:pt idx="19903">
                  <c:v>2.6683500000000002</c:v>
                </c:pt>
                <c:pt idx="19904">
                  <c:v>4.1009799999999998</c:v>
                </c:pt>
                <c:pt idx="19905">
                  <c:v>5.6356200000000003</c:v>
                </c:pt>
                <c:pt idx="19906">
                  <c:v>4.3026299999999997</c:v>
                </c:pt>
                <c:pt idx="19907">
                  <c:v>5.5196399999999999</c:v>
                </c:pt>
                <c:pt idx="19908">
                  <c:v>6.40463</c:v>
                </c:pt>
                <c:pt idx="19909">
                  <c:v>5.7678799999999999</c:v>
                </c:pt>
                <c:pt idx="19910">
                  <c:v>5.1407499999999997</c:v>
                </c:pt>
                <c:pt idx="19911">
                  <c:v>5.3088600000000001</c:v>
                </c:pt>
                <c:pt idx="19912">
                  <c:v>6.1691000000000003</c:v>
                </c:pt>
                <c:pt idx="19913">
                  <c:v>3.6133899999999999</c:v>
                </c:pt>
                <c:pt idx="19914">
                  <c:v>3.7375799999999999</c:v>
                </c:pt>
                <c:pt idx="19915">
                  <c:v>4.6734799999999996</c:v>
                </c:pt>
                <c:pt idx="19916">
                  <c:v>3.0817000000000001</c:v>
                </c:pt>
                <c:pt idx="19917">
                  <c:v>3.1641900000000001</c:v>
                </c:pt>
                <c:pt idx="19918">
                  <c:v>4.7565600000000003</c:v>
                </c:pt>
                <c:pt idx="19919">
                  <c:v>7.3199500000000004</c:v>
                </c:pt>
                <c:pt idx="19920">
                  <c:v>4.4625399999999997</c:v>
                </c:pt>
                <c:pt idx="19921">
                  <c:v>4.4872300000000003</c:v>
                </c:pt>
                <c:pt idx="19922">
                  <c:v>6.3106400000000002</c:v>
                </c:pt>
                <c:pt idx="19923">
                  <c:v>5.2210099999999997</c:v>
                </c:pt>
                <c:pt idx="19924">
                  <c:v>5.63232</c:v>
                </c:pt>
                <c:pt idx="19925">
                  <c:v>7.1623799999999997</c:v>
                </c:pt>
                <c:pt idx="19926">
                  <c:v>6.8730799999999999</c:v>
                </c:pt>
                <c:pt idx="19927">
                  <c:v>4.6378599999999999</c:v>
                </c:pt>
                <c:pt idx="19928">
                  <c:v>7.0805499999999997</c:v>
                </c:pt>
                <c:pt idx="19929">
                  <c:v>5.59551</c:v>
                </c:pt>
                <c:pt idx="19930">
                  <c:v>4.1180000000000003</c:v>
                </c:pt>
                <c:pt idx="19931">
                  <c:v>6.0311599999999999</c:v>
                </c:pt>
                <c:pt idx="19932">
                  <c:v>5.7863800000000003</c:v>
                </c:pt>
                <c:pt idx="19933">
                  <c:v>5.2157099999999996</c:v>
                </c:pt>
                <c:pt idx="19934">
                  <c:v>3.4721700000000002</c:v>
                </c:pt>
                <c:pt idx="19935">
                  <c:v>3.0817000000000001</c:v>
                </c:pt>
                <c:pt idx="19936">
                  <c:v>2.2589100000000002</c:v>
                </c:pt>
                <c:pt idx="19937">
                  <c:v>7.9063600000000003</c:v>
                </c:pt>
                <c:pt idx="19938">
                  <c:v>5.1050899999999997</c:v>
                </c:pt>
                <c:pt idx="19939">
                  <c:v>5.4640899999999997</c:v>
                </c:pt>
                <c:pt idx="19940">
                  <c:v>6.1967499999999998</c:v>
                </c:pt>
                <c:pt idx="19941">
                  <c:v>5.9672400000000003</c:v>
                </c:pt>
                <c:pt idx="19942">
                  <c:v>4.4462700000000002</c:v>
                </c:pt>
                <c:pt idx="19943">
                  <c:v>6.0054299999999996</c:v>
                </c:pt>
                <c:pt idx="19944">
                  <c:v>3.5878100000000002</c:v>
                </c:pt>
                <c:pt idx="19945">
                  <c:v>6.0848699999999996</c:v>
                </c:pt>
                <c:pt idx="19946">
                  <c:v>5.1320100000000002</c:v>
                </c:pt>
                <c:pt idx="19947">
                  <c:v>8.4289299999999994</c:v>
                </c:pt>
                <c:pt idx="19948">
                  <c:v>6.1146900000000004</c:v>
                </c:pt>
                <c:pt idx="19949">
                  <c:v>6.5739400000000003</c:v>
                </c:pt>
                <c:pt idx="19950">
                  <c:v>9.36693</c:v>
                </c:pt>
                <c:pt idx="19951">
                  <c:v>5.5755499999999998</c:v>
                </c:pt>
                <c:pt idx="19952">
                  <c:v>8.7002400000000009</c:v>
                </c:pt>
                <c:pt idx="19953">
                  <c:v>3.8820700000000001</c:v>
                </c:pt>
                <c:pt idx="19954">
                  <c:v>5.50678</c:v>
                </c:pt>
                <c:pt idx="19955">
                  <c:v>3.3603499999999999</c:v>
                </c:pt>
                <c:pt idx="19956">
                  <c:v>6.4576200000000004</c:v>
                </c:pt>
                <c:pt idx="19957">
                  <c:v>7.99803</c:v>
                </c:pt>
                <c:pt idx="19958">
                  <c:v>7.1670699999999998</c:v>
                </c:pt>
                <c:pt idx="19959">
                  <c:v>4.9238400000000002</c:v>
                </c:pt>
                <c:pt idx="19960">
                  <c:v>6.4083100000000002</c:v>
                </c:pt>
                <c:pt idx="19961">
                  <c:v>3.5263800000000001</c:v>
                </c:pt>
                <c:pt idx="19962">
                  <c:v>3.84083</c:v>
                </c:pt>
                <c:pt idx="19963">
                  <c:v>6.9328399999999997</c:v>
                </c:pt>
                <c:pt idx="19964">
                  <c:v>6.8109900000000003</c:v>
                </c:pt>
                <c:pt idx="19965">
                  <c:v>4.1409200000000004</c:v>
                </c:pt>
                <c:pt idx="19966">
                  <c:v>8.4265699999999999</c:v>
                </c:pt>
                <c:pt idx="19967">
                  <c:v>7.4135099999999996</c:v>
                </c:pt>
                <c:pt idx="19968">
                  <c:v>5.89541</c:v>
                </c:pt>
                <c:pt idx="19969">
                  <c:v>6.4338699999999998</c:v>
                </c:pt>
                <c:pt idx="19970">
                  <c:v>6.1716100000000003</c:v>
                </c:pt>
                <c:pt idx="19971">
                  <c:v>5.6206100000000001</c:v>
                </c:pt>
                <c:pt idx="19972">
                  <c:v>4.8536200000000003</c:v>
                </c:pt>
                <c:pt idx="19973">
                  <c:v>7.3702899999999998</c:v>
                </c:pt>
                <c:pt idx="19974">
                  <c:v>9.10229</c:v>
                </c:pt>
                <c:pt idx="19975">
                  <c:v>5.10731</c:v>
                </c:pt>
                <c:pt idx="19976">
                  <c:v>2.7219899999999999</c:v>
                </c:pt>
                <c:pt idx="19977">
                  <c:v>3.9081000000000001</c:v>
                </c:pt>
                <c:pt idx="19978">
                  <c:v>5.5119899999999999</c:v>
                </c:pt>
                <c:pt idx="19979">
                  <c:v>3.3532999999999999</c:v>
                </c:pt>
                <c:pt idx="19980">
                  <c:v>5.5745199999999997</c:v>
                </c:pt>
                <c:pt idx="19981">
                  <c:v>4.7457200000000004</c:v>
                </c:pt>
                <c:pt idx="19982">
                  <c:v>5.3239599999999996</c:v>
                </c:pt>
                <c:pt idx="19983">
                  <c:v>5.4009799999999997</c:v>
                </c:pt>
                <c:pt idx="19984">
                  <c:v>6.9930099999999999</c:v>
                </c:pt>
                <c:pt idx="19985">
                  <c:v>7.30253</c:v>
                </c:pt>
                <c:pt idx="19986">
                  <c:v>2.9086599999999998</c:v>
                </c:pt>
                <c:pt idx="19987">
                  <c:v>8.74038</c:v>
                </c:pt>
                <c:pt idx="19988">
                  <c:v>5.5353000000000003</c:v>
                </c:pt>
                <c:pt idx="19989">
                  <c:v>5.35961</c:v>
                </c:pt>
                <c:pt idx="19990">
                  <c:v>7.5889699999999998</c:v>
                </c:pt>
                <c:pt idx="19991">
                  <c:v>4.5315300000000001</c:v>
                </c:pt>
                <c:pt idx="19992">
                  <c:v>6.2613099999999999</c:v>
                </c:pt>
                <c:pt idx="19993">
                  <c:v>4.1853199999999999</c:v>
                </c:pt>
                <c:pt idx="19994">
                  <c:v>8.1423100000000002</c:v>
                </c:pt>
                <c:pt idx="19995">
                  <c:v>6.5528899999999997</c:v>
                </c:pt>
                <c:pt idx="19996">
                  <c:v>8.7751000000000001</c:v>
                </c:pt>
                <c:pt idx="19997">
                  <c:v>4.2902399999999998</c:v>
                </c:pt>
                <c:pt idx="19998">
                  <c:v>2.1038399999999999</c:v>
                </c:pt>
                <c:pt idx="19999">
                  <c:v>4.0149800000000004</c:v>
                </c:pt>
                <c:pt idx="20000">
                  <c:v>2.7108699999999999</c:v>
                </c:pt>
                <c:pt idx="20001">
                  <c:v>3.0305399999999998</c:v>
                </c:pt>
                <c:pt idx="20002">
                  <c:v>2.0582699999999998</c:v>
                </c:pt>
                <c:pt idx="20003">
                  <c:v>4.3957499999999996</c:v>
                </c:pt>
                <c:pt idx="20004">
                  <c:v>3.7163900000000001</c:v>
                </c:pt>
                <c:pt idx="20005">
                  <c:v>5.7856699999999996</c:v>
                </c:pt>
                <c:pt idx="20006">
                  <c:v>4.5044399999999998</c:v>
                </c:pt>
                <c:pt idx="20007">
                  <c:v>5.7863800000000003</c:v>
                </c:pt>
                <c:pt idx="20008">
                  <c:v>6.0039699999999998</c:v>
                </c:pt>
                <c:pt idx="20009">
                  <c:v>6.3417599999999998</c:v>
                </c:pt>
                <c:pt idx="20010">
                  <c:v>6.6244100000000001</c:v>
                </c:pt>
                <c:pt idx="20011">
                  <c:v>5.8182499999999999</c:v>
                </c:pt>
                <c:pt idx="20012">
                  <c:v>3.7826300000000002</c:v>
                </c:pt>
                <c:pt idx="20013">
                  <c:v>7.5078300000000002</c:v>
                </c:pt>
                <c:pt idx="20014">
                  <c:v>6.9624600000000001</c:v>
                </c:pt>
                <c:pt idx="20015">
                  <c:v>3.05843</c:v>
                </c:pt>
                <c:pt idx="20016">
                  <c:v>4.5400499999999999</c:v>
                </c:pt>
                <c:pt idx="20017">
                  <c:v>7.7518900000000004</c:v>
                </c:pt>
                <c:pt idx="20018">
                  <c:v>8.6044099999999997</c:v>
                </c:pt>
                <c:pt idx="20019">
                  <c:v>3.6928299999999998</c:v>
                </c:pt>
                <c:pt idx="20020">
                  <c:v>7.2075800000000001</c:v>
                </c:pt>
                <c:pt idx="20021">
                  <c:v>9.2990999999999993</c:v>
                </c:pt>
                <c:pt idx="20022">
                  <c:v>5.0594000000000001</c:v>
                </c:pt>
                <c:pt idx="20023">
                  <c:v>8.9159900000000007</c:v>
                </c:pt>
                <c:pt idx="20024">
                  <c:v>6.8164699999999998</c:v>
                </c:pt>
                <c:pt idx="20025">
                  <c:v>5.65069</c:v>
                </c:pt>
                <c:pt idx="20026">
                  <c:v>8.6385900000000007</c:v>
                </c:pt>
                <c:pt idx="20027">
                  <c:v>7.6332399999999998</c:v>
                </c:pt>
                <c:pt idx="20028">
                  <c:v>6.3182999999999998</c:v>
                </c:pt>
                <c:pt idx="20029">
                  <c:v>6.3786800000000001</c:v>
                </c:pt>
                <c:pt idx="20030">
                  <c:v>6.6886400000000004</c:v>
                </c:pt>
                <c:pt idx="20031">
                  <c:v>7.0572800000000004</c:v>
                </c:pt>
                <c:pt idx="20032">
                  <c:v>2.6818499999999998</c:v>
                </c:pt>
                <c:pt idx="20033">
                  <c:v>6.2716599999999998</c:v>
                </c:pt>
                <c:pt idx="20034">
                  <c:v>8.3706200000000006</c:v>
                </c:pt>
                <c:pt idx="20035">
                  <c:v>6.1036200000000003</c:v>
                </c:pt>
                <c:pt idx="20036">
                  <c:v>6.0966300000000002</c:v>
                </c:pt>
                <c:pt idx="20037">
                  <c:v>4.6403299999999996</c:v>
                </c:pt>
                <c:pt idx="20038">
                  <c:v>8.7721499999999999</c:v>
                </c:pt>
                <c:pt idx="20039">
                  <c:v>2.38558</c:v>
                </c:pt>
                <c:pt idx="20040">
                  <c:v>5.4280299999999997</c:v>
                </c:pt>
                <c:pt idx="20041">
                  <c:v>6.2304199999999996</c:v>
                </c:pt>
                <c:pt idx="20042">
                  <c:v>3.5905999999999998</c:v>
                </c:pt>
                <c:pt idx="20043">
                  <c:v>3.4284400000000002</c:v>
                </c:pt>
                <c:pt idx="20044">
                  <c:v>8.53233</c:v>
                </c:pt>
                <c:pt idx="20045">
                  <c:v>4.6022400000000001</c:v>
                </c:pt>
                <c:pt idx="20046">
                  <c:v>5.9173999999999998</c:v>
                </c:pt>
                <c:pt idx="20047">
                  <c:v>7.9179599999999999</c:v>
                </c:pt>
                <c:pt idx="20048">
                  <c:v>8.4441699999999997</c:v>
                </c:pt>
                <c:pt idx="20049">
                  <c:v>2.1626099999999999</c:v>
                </c:pt>
                <c:pt idx="20050">
                  <c:v>5.84917</c:v>
                </c:pt>
                <c:pt idx="20051">
                  <c:v>9.0337499999999995</c:v>
                </c:pt>
                <c:pt idx="20052">
                  <c:v>5.7044600000000001</c:v>
                </c:pt>
                <c:pt idx="20053">
                  <c:v>7.1382399999999997</c:v>
                </c:pt>
                <c:pt idx="20054">
                  <c:v>5.8331200000000001</c:v>
                </c:pt>
                <c:pt idx="20055">
                  <c:v>5.6227600000000004</c:v>
                </c:pt>
                <c:pt idx="20056">
                  <c:v>5.2297900000000004</c:v>
                </c:pt>
                <c:pt idx="20057">
                  <c:v>5.7513500000000004</c:v>
                </c:pt>
                <c:pt idx="20058">
                  <c:v>5.2482300000000004</c:v>
                </c:pt>
                <c:pt idx="20059">
                  <c:v>5.1863200000000003</c:v>
                </c:pt>
                <c:pt idx="20060">
                  <c:v>7.0477999999999996</c:v>
                </c:pt>
                <c:pt idx="20061">
                  <c:v>6.3331400000000002</c:v>
                </c:pt>
                <c:pt idx="20062">
                  <c:v>8.0790199999999999</c:v>
                </c:pt>
                <c:pt idx="20063">
                  <c:v>6.4032600000000004</c:v>
                </c:pt>
                <c:pt idx="20064">
                  <c:v>5.66432</c:v>
                </c:pt>
                <c:pt idx="20065">
                  <c:v>5.9418800000000003</c:v>
                </c:pt>
                <c:pt idx="20066">
                  <c:v>7.0175799999999997</c:v>
                </c:pt>
                <c:pt idx="20067">
                  <c:v>6.5019200000000001</c:v>
                </c:pt>
                <c:pt idx="20068">
                  <c:v>5.2310499999999998</c:v>
                </c:pt>
                <c:pt idx="20069">
                  <c:v>4.6938700000000004</c:v>
                </c:pt>
                <c:pt idx="20070">
                  <c:v>7.0211399999999999</c:v>
                </c:pt>
                <c:pt idx="20071">
                  <c:v>6.6660199999999996</c:v>
                </c:pt>
                <c:pt idx="20072">
                  <c:v>7.02501</c:v>
                </c:pt>
                <c:pt idx="20073">
                  <c:v>6.3134899999999998</c:v>
                </c:pt>
                <c:pt idx="20074">
                  <c:v>6.4507399999999997</c:v>
                </c:pt>
                <c:pt idx="20075">
                  <c:v>6.4928499999999998</c:v>
                </c:pt>
                <c:pt idx="20076">
                  <c:v>5.7241499999999998</c:v>
                </c:pt>
                <c:pt idx="20077">
                  <c:v>4.5223399999999998</c:v>
                </c:pt>
                <c:pt idx="20078">
                  <c:v>8.7494099999999992</c:v>
                </c:pt>
                <c:pt idx="20079">
                  <c:v>4.7561799999999996</c:v>
                </c:pt>
                <c:pt idx="20080">
                  <c:v>2.0083799999999998</c:v>
                </c:pt>
                <c:pt idx="20081">
                  <c:v>4.12059</c:v>
                </c:pt>
                <c:pt idx="20082">
                  <c:v>5.4985600000000003</c:v>
                </c:pt>
                <c:pt idx="20083">
                  <c:v>8.6856500000000008</c:v>
                </c:pt>
                <c:pt idx="20084">
                  <c:v>6.0250000000000004</c:v>
                </c:pt>
                <c:pt idx="20085">
                  <c:v>7.5709</c:v>
                </c:pt>
                <c:pt idx="20086">
                  <c:v>3.7492399999999999</c:v>
                </c:pt>
                <c:pt idx="20087">
                  <c:v>3.7608000000000001</c:v>
                </c:pt>
                <c:pt idx="20088">
                  <c:v>5.3291599999999999</c:v>
                </c:pt>
                <c:pt idx="20089">
                  <c:v>5.6726400000000003</c:v>
                </c:pt>
                <c:pt idx="20090">
                  <c:v>7.9913100000000004</c:v>
                </c:pt>
                <c:pt idx="20091">
                  <c:v>6.7483199999999997</c:v>
                </c:pt>
                <c:pt idx="20092">
                  <c:v>8.4755199999999995</c:v>
                </c:pt>
                <c:pt idx="20093">
                  <c:v>4.4287000000000001</c:v>
                </c:pt>
                <c:pt idx="20094">
                  <c:v>4.7603900000000001</c:v>
                </c:pt>
                <c:pt idx="20095">
                  <c:v>4.4937399999999998</c:v>
                </c:pt>
                <c:pt idx="20096">
                  <c:v>8.5379000000000005</c:v>
                </c:pt>
                <c:pt idx="20097">
                  <c:v>5.7991099999999998</c:v>
                </c:pt>
                <c:pt idx="20098">
                  <c:v>4.4231400000000001</c:v>
                </c:pt>
                <c:pt idx="20099">
                  <c:v>2.68736</c:v>
                </c:pt>
                <c:pt idx="20100">
                  <c:v>5.6872499999999997</c:v>
                </c:pt>
                <c:pt idx="20101">
                  <c:v>9.7903300000000009</c:v>
                </c:pt>
                <c:pt idx="20102">
                  <c:v>9.7788599999999999</c:v>
                </c:pt>
                <c:pt idx="20103">
                  <c:v>4.9142099999999997</c:v>
                </c:pt>
                <c:pt idx="20104">
                  <c:v>5.1235499999999998</c:v>
                </c:pt>
                <c:pt idx="20105">
                  <c:v>3.2967300000000002</c:v>
                </c:pt>
                <c:pt idx="20106">
                  <c:v>4.57254</c:v>
                </c:pt>
                <c:pt idx="20107">
                  <c:v>7.2162699999999997</c:v>
                </c:pt>
                <c:pt idx="20108">
                  <c:v>5.9286099999999999</c:v>
                </c:pt>
                <c:pt idx="20109">
                  <c:v>6.2697200000000004</c:v>
                </c:pt>
                <c:pt idx="20110">
                  <c:v>7.1412699999999996</c:v>
                </c:pt>
                <c:pt idx="20111">
                  <c:v>2.55307</c:v>
                </c:pt>
                <c:pt idx="20112">
                  <c:v>3.4074599999999999</c:v>
                </c:pt>
                <c:pt idx="20113">
                  <c:v>4.91465</c:v>
                </c:pt>
                <c:pt idx="20114">
                  <c:v>6.0064200000000003</c:v>
                </c:pt>
                <c:pt idx="20115">
                  <c:v>7.23569</c:v>
                </c:pt>
                <c:pt idx="20116">
                  <c:v>4.7973499999999998</c:v>
                </c:pt>
                <c:pt idx="20117">
                  <c:v>6.4130599999999998</c:v>
                </c:pt>
                <c:pt idx="20118">
                  <c:v>6.1797599999999999</c:v>
                </c:pt>
                <c:pt idx="20119">
                  <c:v>6.7551500000000004</c:v>
                </c:pt>
                <c:pt idx="20120">
                  <c:v>5.19156</c:v>
                </c:pt>
                <c:pt idx="20121">
                  <c:v>4.0445599999999997</c:v>
                </c:pt>
                <c:pt idx="20122">
                  <c:v>9.2602399999999996</c:v>
                </c:pt>
                <c:pt idx="20123">
                  <c:v>6.2851499999999998</c:v>
                </c:pt>
                <c:pt idx="20124">
                  <c:v>5.9546799999999998</c:v>
                </c:pt>
                <c:pt idx="20125">
                  <c:v>6.6047799999999999</c:v>
                </c:pt>
                <c:pt idx="20126">
                  <c:v>8.7172999999999998</c:v>
                </c:pt>
                <c:pt idx="20127">
                  <c:v>6.7276300000000004</c:v>
                </c:pt>
                <c:pt idx="20128">
                  <c:v>9.6544600000000003</c:v>
                </c:pt>
                <c:pt idx="20129">
                  <c:v>5.2391300000000003</c:v>
                </c:pt>
                <c:pt idx="20130">
                  <c:v>3.17686</c:v>
                </c:pt>
                <c:pt idx="20131">
                  <c:v>4.49655</c:v>
                </c:pt>
                <c:pt idx="20132">
                  <c:v>3.7955999999999999</c:v>
                </c:pt>
                <c:pt idx="20133">
                  <c:v>6.8547200000000004</c:v>
                </c:pt>
                <c:pt idx="20134">
                  <c:v>2.9190800000000001</c:v>
                </c:pt>
                <c:pt idx="20135">
                  <c:v>8.3063300000000009</c:v>
                </c:pt>
                <c:pt idx="20136">
                  <c:v>4.47133</c:v>
                </c:pt>
                <c:pt idx="20137">
                  <c:v>9.3590699999999991</c:v>
                </c:pt>
                <c:pt idx="20138">
                  <c:v>6.1066700000000003</c:v>
                </c:pt>
                <c:pt idx="20139">
                  <c:v>5.7333800000000004</c:v>
                </c:pt>
                <c:pt idx="20140">
                  <c:v>4.6391</c:v>
                </c:pt>
                <c:pt idx="20141">
                  <c:v>5.5538800000000004</c:v>
                </c:pt>
                <c:pt idx="20142">
                  <c:v>6.7814300000000003</c:v>
                </c:pt>
                <c:pt idx="20143">
                  <c:v>6.7778</c:v>
                </c:pt>
                <c:pt idx="20144">
                  <c:v>8.8459299999999992</c:v>
                </c:pt>
                <c:pt idx="20145">
                  <c:v>8.1197400000000002</c:v>
                </c:pt>
                <c:pt idx="20146">
                  <c:v>6.32979</c:v>
                </c:pt>
                <c:pt idx="20147">
                  <c:v>4.2881499999999999</c:v>
                </c:pt>
                <c:pt idx="20148">
                  <c:v>7.71347</c:v>
                </c:pt>
                <c:pt idx="20149">
                  <c:v>3.9883899999999999</c:v>
                </c:pt>
                <c:pt idx="20150">
                  <c:v>3.0200900000000002</c:v>
                </c:pt>
                <c:pt idx="20151">
                  <c:v>3.4487000000000001</c:v>
                </c:pt>
                <c:pt idx="20152">
                  <c:v>3.0245500000000001</c:v>
                </c:pt>
                <c:pt idx="20153">
                  <c:v>2.5838100000000002</c:v>
                </c:pt>
                <c:pt idx="20154">
                  <c:v>7.3442800000000004</c:v>
                </c:pt>
                <c:pt idx="20155">
                  <c:v>3.5440200000000002</c:v>
                </c:pt>
                <c:pt idx="20156">
                  <c:v>9.8130400000000009</c:v>
                </c:pt>
                <c:pt idx="20157">
                  <c:v>8.4236199999999997</c:v>
                </c:pt>
                <c:pt idx="20158">
                  <c:v>8.6066599999999998</c:v>
                </c:pt>
                <c:pt idx="20159">
                  <c:v>6.7812099999999997</c:v>
                </c:pt>
                <c:pt idx="20160">
                  <c:v>5.8099100000000004</c:v>
                </c:pt>
                <c:pt idx="20161">
                  <c:v>3.9896199999999999</c:v>
                </c:pt>
                <c:pt idx="20162">
                  <c:v>5.5315200000000004</c:v>
                </c:pt>
                <c:pt idx="20163">
                  <c:v>4.30905</c:v>
                </c:pt>
                <c:pt idx="20164">
                  <c:v>5.3676599999999999</c:v>
                </c:pt>
                <c:pt idx="20165">
                  <c:v>6.5173300000000003</c:v>
                </c:pt>
                <c:pt idx="20166">
                  <c:v>5.0900600000000003</c:v>
                </c:pt>
                <c:pt idx="20167">
                  <c:v>5.7982199999999997</c:v>
                </c:pt>
                <c:pt idx="20168">
                  <c:v>2.5522499999999999</c:v>
                </c:pt>
                <c:pt idx="20169">
                  <c:v>4.9759500000000001</c:v>
                </c:pt>
                <c:pt idx="20170">
                  <c:v>6.9942900000000003</c:v>
                </c:pt>
                <c:pt idx="20171">
                  <c:v>5.37052</c:v>
                </c:pt>
                <c:pt idx="20172">
                  <c:v>2.3297099999999999</c:v>
                </c:pt>
                <c:pt idx="20173">
                  <c:v>5.6310200000000004</c:v>
                </c:pt>
                <c:pt idx="20174">
                  <c:v>4.01898</c:v>
                </c:pt>
                <c:pt idx="20175">
                  <c:v>2.3297099999999999</c:v>
                </c:pt>
                <c:pt idx="20176">
                  <c:v>2.0832199999999998</c:v>
                </c:pt>
                <c:pt idx="20177">
                  <c:v>2.9184199999999998</c:v>
                </c:pt>
                <c:pt idx="20178">
                  <c:v>4.6554099999999998</c:v>
                </c:pt>
                <c:pt idx="20179">
                  <c:v>8.0778300000000005</c:v>
                </c:pt>
                <c:pt idx="20180">
                  <c:v>3.5009199999999998</c:v>
                </c:pt>
                <c:pt idx="20181">
                  <c:v>4.5274299999999998</c:v>
                </c:pt>
                <c:pt idx="20182">
                  <c:v>2.6079599999999998</c:v>
                </c:pt>
                <c:pt idx="20183">
                  <c:v>2.9966400000000002</c:v>
                </c:pt>
                <c:pt idx="20184">
                  <c:v>6.5498099999999999</c:v>
                </c:pt>
                <c:pt idx="20185">
                  <c:v>2.7556500000000002</c:v>
                </c:pt>
                <c:pt idx="20186">
                  <c:v>3.0817000000000001</c:v>
                </c:pt>
                <c:pt idx="20187">
                  <c:v>3.9887800000000002</c:v>
                </c:pt>
                <c:pt idx="20188">
                  <c:v>3.5577000000000001</c:v>
                </c:pt>
                <c:pt idx="20189">
                  <c:v>2.43309</c:v>
                </c:pt>
                <c:pt idx="20190">
                  <c:v>8.5355000000000008</c:v>
                </c:pt>
                <c:pt idx="20191">
                  <c:v>4.5494599999999998</c:v>
                </c:pt>
                <c:pt idx="20192">
                  <c:v>6.4306400000000004</c:v>
                </c:pt>
                <c:pt idx="20193">
                  <c:v>4.9161799999999998</c:v>
                </c:pt>
                <c:pt idx="20194">
                  <c:v>3.5522399999999998</c:v>
                </c:pt>
                <c:pt idx="20195">
                  <c:v>3.0200900000000002</c:v>
                </c:pt>
                <c:pt idx="20196">
                  <c:v>6.6542599999999998</c:v>
                </c:pt>
                <c:pt idx="20197">
                  <c:v>8.4926300000000001</c:v>
                </c:pt>
                <c:pt idx="20198">
                  <c:v>3.8482799999999999</c:v>
                </c:pt>
                <c:pt idx="20199">
                  <c:v>7.4390900000000002</c:v>
                </c:pt>
                <c:pt idx="20200">
                  <c:v>6.4812099999999999</c:v>
                </c:pt>
                <c:pt idx="20201">
                  <c:v>2.5480900000000002</c:v>
                </c:pt>
                <c:pt idx="20202">
                  <c:v>5.0018599999999998</c:v>
                </c:pt>
                <c:pt idx="20203">
                  <c:v>3.0802399999999999</c:v>
                </c:pt>
                <c:pt idx="20204">
                  <c:v>3.74579</c:v>
                </c:pt>
                <c:pt idx="20205">
                  <c:v>7.0660400000000001</c:v>
                </c:pt>
                <c:pt idx="20206">
                  <c:v>4.2549299999999999</c:v>
                </c:pt>
                <c:pt idx="20207">
                  <c:v>5.7001600000000003</c:v>
                </c:pt>
                <c:pt idx="20208">
                  <c:v>5.7949099999999998</c:v>
                </c:pt>
                <c:pt idx="20209">
                  <c:v>4.7565600000000003</c:v>
                </c:pt>
                <c:pt idx="20210">
                  <c:v>5.9461399999999998</c:v>
                </c:pt>
                <c:pt idx="20211">
                  <c:v>7.4824799999999998</c:v>
                </c:pt>
                <c:pt idx="20212">
                  <c:v>5.6300499999999998</c:v>
                </c:pt>
                <c:pt idx="20213">
                  <c:v>7.0515699999999999</c:v>
                </c:pt>
                <c:pt idx="20214">
                  <c:v>5.1503300000000003</c:v>
                </c:pt>
                <c:pt idx="20215">
                  <c:v>2.5270700000000001</c:v>
                </c:pt>
                <c:pt idx="20216">
                  <c:v>3.6072799999999998</c:v>
                </c:pt>
                <c:pt idx="20217">
                  <c:v>5.4455600000000004</c:v>
                </c:pt>
                <c:pt idx="20218">
                  <c:v>3.1958899999999999</c:v>
                </c:pt>
                <c:pt idx="20219">
                  <c:v>5.9361800000000002</c:v>
                </c:pt>
                <c:pt idx="20220">
                  <c:v>8.4209800000000001</c:v>
                </c:pt>
                <c:pt idx="20221">
                  <c:v>3.9970300000000001</c:v>
                </c:pt>
                <c:pt idx="20222">
                  <c:v>4.5862600000000002</c:v>
                </c:pt>
                <c:pt idx="20223">
                  <c:v>5.2204800000000002</c:v>
                </c:pt>
                <c:pt idx="20224">
                  <c:v>5.4168700000000003</c:v>
                </c:pt>
                <c:pt idx="20225">
                  <c:v>3.5070600000000001</c:v>
                </c:pt>
                <c:pt idx="20226">
                  <c:v>5.7965799999999996</c:v>
                </c:pt>
                <c:pt idx="20227">
                  <c:v>5.4778700000000002</c:v>
                </c:pt>
                <c:pt idx="20228">
                  <c:v>7.2050599999999996</c:v>
                </c:pt>
                <c:pt idx="20229">
                  <c:v>9.1994900000000008</c:v>
                </c:pt>
                <c:pt idx="20230">
                  <c:v>7.0735299999999999</c:v>
                </c:pt>
                <c:pt idx="20231">
                  <c:v>6.1528799999999997</c:v>
                </c:pt>
                <c:pt idx="20232">
                  <c:v>6.5577699999999997</c:v>
                </c:pt>
                <c:pt idx="20233">
                  <c:v>5.3695899999999996</c:v>
                </c:pt>
                <c:pt idx="20234">
                  <c:v>7.3174900000000003</c:v>
                </c:pt>
                <c:pt idx="20235">
                  <c:v>7.0302699999999998</c:v>
                </c:pt>
                <c:pt idx="20236">
                  <c:v>6.6686899999999998</c:v>
                </c:pt>
                <c:pt idx="20237">
                  <c:v>6.8783799999999999</c:v>
                </c:pt>
                <c:pt idx="20238">
                  <c:v>4.2970899999999999</c:v>
                </c:pt>
                <c:pt idx="20239">
                  <c:v>4.8924300000000001</c:v>
                </c:pt>
                <c:pt idx="20240">
                  <c:v>6.33718</c:v>
                </c:pt>
                <c:pt idx="20241">
                  <c:v>4.6781699999999997</c:v>
                </c:pt>
                <c:pt idx="20242">
                  <c:v>5.5057499999999999</c:v>
                </c:pt>
                <c:pt idx="20243">
                  <c:v>4.6621899999999998</c:v>
                </c:pt>
                <c:pt idx="20244">
                  <c:v>6.0560600000000004</c:v>
                </c:pt>
                <c:pt idx="20245">
                  <c:v>4.5448599999999999</c:v>
                </c:pt>
                <c:pt idx="20246">
                  <c:v>6.0156700000000001</c:v>
                </c:pt>
                <c:pt idx="20247">
                  <c:v>5.54331</c:v>
                </c:pt>
                <c:pt idx="20248">
                  <c:v>5.1332199999999997</c:v>
                </c:pt>
                <c:pt idx="20249">
                  <c:v>5.2483700000000004</c:v>
                </c:pt>
                <c:pt idx="20250">
                  <c:v>5.6457800000000002</c:v>
                </c:pt>
                <c:pt idx="20251">
                  <c:v>4.9039000000000001</c:v>
                </c:pt>
                <c:pt idx="20252">
                  <c:v>4.9244500000000002</c:v>
                </c:pt>
                <c:pt idx="20253">
                  <c:v>5.3708400000000003</c:v>
                </c:pt>
                <c:pt idx="20254">
                  <c:v>6.93865</c:v>
                </c:pt>
                <c:pt idx="20255">
                  <c:v>5.7936699999999997</c:v>
                </c:pt>
                <c:pt idx="20256">
                  <c:v>8.6021599999999996</c:v>
                </c:pt>
                <c:pt idx="20257">
                  <c:v>4.4794600000000004</c:v>
                </c:pt>
                <c:pt idx="20258">
                  <c:v>2.5245899999999999</c:v>
                </c:pt>
                <c:pt idx="20259">
                  <c:v>5.07376</c:v>
                </c:pt>
                <c:pt idx="20260">
                  <c:v>2.2775300000000001</c:v>
                </c:pt>
                <c:pt idx="20261">
                  <c:v>6.0884299999999998</c:v>
                </c:pt>
                <c:pt idx="20262">
                  <c:v>2.3944200000000002</c:v>
                </c:pt>
                <c:pt idx="20263">
                  <c:v>1.76875</c:v>
                </c:pt>
                <c:pt idx="20264">
                  <c:v>5.1155499999999998</c:v>
                </c:pt>
                <c:pt idx="20265">
                  <c:v>3.24966</c:v>
                </c:pt>
                <c:pt idx="20266">
                  <c:v>1.99458</c:v>
                </c:pt>
                <c:pt idx="20267">
                  <c:v>6.2520100000000003</c:v>
                </c:pt>
                <c:pt idx="20268">
                  <c:v>10.476710000000001</c:v>
                </c:pt>
                <c:pt idx="20269">
                  <c:v>8.8682999999999996</c:v>
                </c:pt>
                <c:pt idx="20270">
                  <c:v>5.10283</c:v>
                </c:pt>
                <c:pt idx="20271">
                  <c:v>2.36985</c:v>
                </c:pt>
                <c:pt idx="20272">
                  <c:v>4.7652299999999999</c:v>
                </c:pt>
                <c:pt idx="20273">
                  <c:v>3.7130299999999998</c:v>
                </c:pt>
                <c:pt idx="20274">
                  <c:v>6.2737600000000002</c:v>
                </c:pt>
                <c:pt idx="20275">
                  <c:v>5.8010299999999999</c:v>
                </c:pt>
                <c:pt idx="20276">
                  <c:v>8.90625</c:v>
                </c:pt>
                <c:pt idx="20277">
                  <c:v>3.4645999999999999</c:v>
                </c:pt>
                <c:pt idx="20278">
                  <c:v>2.2210200000000002</c:v>
                </c:pt>
                <c:pt idx="20279">
                  <c:v>3.4687299999999999</c:v>
                </c:pt>
                <c:pt idx="20280">
                  <c:v>2.1097100000000002</c:v>
                </c:pt>
                <c:pt idx="20281">
                  <c:v>3.2421899999999999</c:v>
                </c:pt>
                <c:pt idx="20282">
                  <c:v>2.36049</c:v>
                </c:pt>
                <c:pt idx="20283">
                  <c:v>3.5567799999999998</c:v>
                </c:pt>
                <c:pt idx="20284">
                  <c:v>4.8642200000000004</c:v>
                </c:pt>
                <c:pt idx="20285">
                  <c:v>2.6078000000000001</c:v>
                </c:pt>
                <c:pt idx="20286">
                  <c:v>3.02285</c:v>
                </c:pt>
                <c:pt idx="20287">
                  <c:v>4.6896800000000001</c:v>
                </c:pt>
                <c:pt idx="20288">
                  <c:v>2.0083799999999998</c:v>
                </c:pt>
                <c:pt idx="20289">
                  <c:v>5.0307500000000003</c:v>
                </c:pt>
                <c:pt idx="20290">
                  <c:v>2.7367499999999998</c:v>
                </c:pt>
                <c:pt idx="20291">
                  <c:v>1.98343</c:v>
                </c:pt>
                <c:pt idx="20292">
                  <c:v>2.1879200000000001</c:v>
                </c:pt>
                <c:pt idx="20293">
                  <c:v>2.86192</c:v>
                </c:pt>
                <c:pt idx="20294">
                  <c:v>2.8423699999999998</c:v>
                </c:pt>
                <c:pt idx="20295">
                  <c:v>3.8915700000000002</c:v>
                </c:pt>
                <c:pt idx="20296">
                  <c:v>4.8594999999999997</c:v>
                </c:pt>
                <c:pt idx="20297">
                  <c:v>1.8151900000000001</c:v>
                </c:pt>
                <c:pt idx="20298">
                  <c:v>8.4357500000000005</c:v>
                </c:pt>
                <c:pt idx="20299">
                  <c:v>5.9910600000000001</c:v>
                </c:pt>
                <c:pt idx="20300">
                  <c:v>5.90672</c:v>
                </c:pt>
                <c:pt idx="20301">
                  <c:v>4.8112899999999996</c:v>
                </c:pt>
                <c:pt idx="20302">
                  <c:v>4.71251</c:v>
                </c:pt>
                <c:pt idx="20303">
                  <c:v>5.17502</c:v>
                </c:pt>
                <c:pt idx="20304">
                  <c:v>5.7057399999999996</c:v>
                </c:pt>
                <c:pt idx="20305">
                  <c:v>4.3899699999999999</c:v>
                </c:pt>
                <c:pt idx="20306">
                  <c:v>7.0282900000000001</c:v>
                </c:pt>
                <c:pt idx="20307">
                  <c:v>4.4794600000000004</c:v>
                </c:pt>
                <c:pt idx="20308">
                  <c:v>3.5544799999999999</c:v>
                </c:pt>
                <c:pt idx="20309">
                  <c:v>6.7250500000000004</c:v>
                </c:pt>
                <c:pt idx="20310">
                  <c:v>4.0132399999999997</c:v>
                </c:pt>
                <c:pt idx="20311">
                  <c:v>3.8497699999999999</c:v>
                </c:pt>
                <c:pt idx="20312">
                  <c:v>4.2343599999999997</c:v>
                </c:pt>
                <c:pt idx="20313">
                  <c:v>5.4401799999999998</c:v>
                </c:pt>
                <c:pt idx="20314">
                  <c:v>6.4906600000000001</c:v>
                </c:pt>
                <c:pt idx="20315">
                  <c:v>2.5320800000000001</c:v>
                </c:pt>
                <c:pt idx="20316">
                  <c:v>3.0143499999999999</c:v>
                </c:pt>
                <c:pt idx="20317">
                  <c:v>5.8289099999999996</c:v>
                </c:pt>
                <c:pt idx="20318">
                  <c:v>6.1625399999999999</c:v>
                </c:pt>
                <c:pt idx="20319">
                  <c:v>5.5886199999999997</c:v>
                </c:pt>
                <c:pt idx="20320">
                  <c:v>7.5975099999999998</c:v>
                </c:pt>
                <c:pt idx="20321">
                  <c:v>2.4741900000000001</c:v>
                </c:pt>
                <c:pt idx="20322">
                  <c:v>2.2498399999999998</c:v>
                </c:pt>
                <c:pt idx="20323">
                  <c:v>4.3258400000000004</c:v>
                </c:pt>
                <c:pt idx="20324">
                  <c:v>6.9</c:v>
                </c:pt>
                <c:pt idx="20325">
                  <c:v>6.1645700000000003</c:v>
                </c:pt>
                <c:pt idx="20326">
                  <c:v>6.0279100000000003</c:v>
                </c:pt>
                <c:pt idx="20327">
                  <c:v>7.0287800000000002</c:v>
                </c:pt>
                <c:pt idx="20328">
                  <c:v>5.09781</c:v>
                </c:pt>
                <c:pt idx="20329">
                  <c:v>5.8929499999999999</c:v>
                </c:pt>
                <c:pt idx="20330">
                  <c:v>4.5461499999999999</c:v>
                </c:pt>
                <c:pt idx="20331">
                  <c:v>5.0738500000000002</c:v>
                </c:pt>
                <c:pt idx="20332">
                  <c:v>3.95906</c:v>
                </c:pt>
                <c:pt idx="20333">
                  <c:v>3.6829000000000001</c:v>
                </c:pt>
                <c:pt idx="20334">
                  <c:v>5.4353100000000003</c:v>
                </c:pt>
                <c:pt idx="20335">
                  <c:v>4.9943799999999996</c:v>
                </c:pt>
                <c:pt idx="20336">
                  <c:v>6.52583</c:v>
                </c:pt>
                <c:pt idx="20337">
                  <c:v>8.2442799999999998</c:v>
                </c:pt>
                <c:pt idx="20338">
                  <c:v>6.73813</c:v>
                </c:pt>
                <c:pt idx="20339">
                  <c:v>3.74559</c:v>
                </c:pt>
                <c:pt idx="20340">
                  <c:v>10.616009999999999</c:v>
                </c:pt>
                <c:pt idx="20341">
                  <c:v>5.3371300000000002</c:v>
                </c:pt>
                <c:pt idx="20342">
                  <c:v>5.5885800000000003</c:v>
                </c:pt>
                <c:pt idx="20343">
                  <c:v>6.9467100000000004</c:v>
                </c:pt>
                <c:pt idx="20344">
                  <c:v>3.9902600000000001</c:v>
                </c:pt>
                <c:pt idx="20345">
                  <c:v>6.1166900000000002</c:v>
                </c:pt>
                <c:pt idx="20346">
                  <c:v>5.9813200000000002</c:v>
                </c:pt>
                <c:pt idx="20347">
                  <c:v>6.1132600000000004</c:v>
                </c:pt>
                <c:pt idx="20348">
                  <c:v>4.4494600000000002</c:v>
                </c:pt>
                <c:pt idx="20349">
                  <c:v>6.5919699999999999</c:v>
                </c:pt>
                <c:pt idx="20350">
                  <c:v>6.2853000000000003</c:v>
                </c:pt>
                <c:pt idx="20351">
                  <c:v>6.5151700000000003</c:v>
                </c:pt>
                <c:pt idx="20352">
                  <c:v>7.9168500000000002</c:v>
                </c:pt>
                <c:pt idx="20353">
                  <c:v>10.43599</c:v>
                </c:pt>
                <c:pt idx="20354">
                  <c:v>5.5300799999999999</c:v>
                </c:pt>
                <c:pt idx="20355">
                  <c:v>5.4616100000000003</c:v>
                </c:pt>
                <c:pt idx="20356">
                  <c:v>6.4127900000000002</c:v>
                </c:pt>
                <c:pt idx="20357">
                  <c:v>5.11409</c:v>
                </c:pt>
                <c:pt idx="20358">
                  <c:v>7.2510899999999996</c:v>
                </c:pt>
                <c:pt idx="20359">
                  <c:v>5.4260700000000002</c:v>
                </c:pt>
                <c:pt idx="20360">
                  <c:v>5.5244200000000001</c:v>
                </c:pt>
                <c:pt idx="20361">
                  <c:v>5.7483700000000004</c:v>
                </c:pt>
                <c:pt idx="20362">
                  <c:v>4.8611599999999999</c:v>
                </c:pt>
                <c:pt idx="20363">
                  <c:v>8.1457700000000006</c:v>
                </c:pt>
                <c:pt idx="20364">
                  <c:v>5.8498700000000001</c:v>
                </c:pt>
                <c:pt idx="20365">
                  <c:v>5.2550999999999997</c:v>
                </c:pt>
                <c:pt idx="20366">
                  <c:v>5.0734500000000002</c:v>
                </c:pt>
                <c:pt idx="20367">
                  <c:v>6.6133899999999999</c:v>
                </c:pt>
                <c:pt idx="20368">
                  <c:v>2.7444000000000002</c:v>
                </c:pt>
                <c:pt idx="20369">
                  <c:v>6.0172400000000001</c:v>
                </c:pt>
                <c:pt idx="20370">
                  <c:v>2.9438300000000002</c:v>
                </c:pt>
                <c:pt idx="20371">
                  <c:v>6.4633099999999999</c:v>
                </c:pt>
                <c:pt idx="20372">
                  <c:v>4.8835100000000002</c:v>
                </c:pt>
                <c:pt idx="20373">
                  <c:v>5.6501900000000003</c:v>
                </c:pt>
                <c:pt idx="20374">
                  <c:v>5.7982199999999997</c:v>
                </c:pt>
                <c:pt idx="20375">
                  <c:v>5.4526700000000003</c:v>
                </c:pt>
                <c:pt idx="20376">
                  <c:v>6.1927300000000001</c:v>
                </c:pt>
                <c:pt idx="20377">
                  <c:v>2.7548300000000001</c:v>
                </c:pt>
                <c:pt idx="20378">
                  <c:v>3.70655</c:v>
                </c:pt>
                <c:pt idx="20379">
                  <c:v>6.4650699999999999</c:v>
                </c:pt>
                <c:pt idx="20380">
                  <c:v>2.0976699999999999</c:v>
                </c:pt>
                <c:pt idx="20381">
                  <c:v>4.5572600000000003</c:v>
                </c:pt>
                <c:pt idx="20382">
                  <c:v>4.3950300000000002</c:v>
                </c:pt>
                <c:pt idx="20383">
                  <c:v>3.71191</c:v>
                </c:pt>
                <c:pt idx="20384">
                  <c:v>7.3864099999999997</c:v>
                </c:pt>
                <c:pt idx="20385">
                  <c:v>8.3928899999999995</c:v>
                </c:pt>
                <c:pt idx="20386">
                  <c:v>7.7677899999999998</c:v>
                </c:pt>
                <c:pt idx="20387">
                  <c:v>5.63218</c:v>
                </c:pt>
                <c:pt idx="20388">
                  <c:v>5.3632999999999997</c:v>
                </c:pt>
                <c:pt idx="20389">
                  <c:v>3.1919400000000002</c:v>
                </c:pt>
                <c:pt idx="20390">
                  <c:v>7.0312900000000003</c:v>
                </c:pt>
                <c:pt idx="20391">
                  <c:v>5.3032500000000002</c:v>
                </c:pt>
                <c:pt idx="20392">
                  <c:v>5.1298700000000004</c:v>
                </c:pt>
                <c:pt idx="20393">
                  <c:v>2.2530299999999999</c:v>
                </c:pt>
                <c:pt idx="20394">
                  <c:v>2.5483799999999999</c:v>
                </c:pt>
                <c:pt idx="20395">
                  <c:v>2.93275</c:v>
                </c:pt>
                <c:pt idx="20396">
                  <c:v>2.4163299999999999</c:v>
                </c:pt>
                <c:pt idx="20397">
                  <c:v>2.6996799999999999</c:v>
                </c:pt>
                <c:pt idx="20398">
                  <c:v>3.2451099999999999</c:v>
                </c:pt>
                <c:pt idx="20399">
                  <c:v>4.5497199999999998</c:v>
                </c:pt>
                <c:pt idx="20400">
                  <c:v>3.1347900000000002</c:v>
                </c:pt>
                <c:pt idx="20401">
                  <c:v>6.6888199999999998</c:v>
                </c:pt>
                <c:pt idx="20402">
                  <c:v>5.9910600000000001</c:v>
                </c:pt>
                <c:pt idx="20403">
                  <c:v>9.0081600000000002</c:v>
                </c:pt>
                <c:pt idx="20404">
                  <c:v>8.1101200000000002</c:v>
                </c:pt>
                <c:pt idx="20405">
                  <c:v>4.8330000000000002</c:v>
                </c:pt>
                <c:pt idx="20406">
                  <c:v>2.57117</c:v>
                </c:pt>
                <c:pt idx="20407">
                  <c:v>5.5088999999999997</c:v>
                </c:pt>
                <c:pt idx="20408">
                  <c:v>7.1021299999999998</c:v>
                </c:pt>
                <c:pt idx="20409">
                  <c:v>5.1660199999999996</c:v>
                </c:pt>
                <c:pt idx="20410">
                  <c:v>6.6622899999999996</c:v>
                </c:pt>
                <c:pt idx="20411">
                  <c:v>5.806</c:v>
                </c:pt>
                <c:pt idx="20412">
                  <c:v>4.6554200000000003</c:v>
                </c:pt>
                <c:pt idx="20413">
                  <c:v>6.1596799999999998</c:v>
                </c:pt>
                <c:pt idx="20414">
                  <c:v>2.8534299999999999</c:v>
                </c:pt>
                <c:pt idx="20415">
                  <c:v>3.3035000000000001</c:v>
                </c:pt>
                <c:pt idx="20416">
                  <c:v>6.53505</c:v>
                </c:pt>
                <c:pt idx="20417">
                  <c:v>3.6954799999999999</c:v>
                </c:pt>
                <c:pt idx="20418">
                  <c:v>6.6115599999999999</c:v>
                </c:pt>
                <c:pt idx="20419">
                  <c:v>7.7218299999999997</c:v>
                </c:pt>
                <c:pt idx="20420">
                  <c:v>6.3203699999999996</c:v>
                </c:pt>
                <c:pt idx="20421">
                  <c:v>5.2645200000000001</c:v>
                </c:pt>
                <c:pt idx="20422">
                  <c:v>6.8806399999999996</c:v>
                </c:pt>
                <c:pt idx="20423">
                  <c:v>6.3330200000000003</c:v>
                </c:pt>
                <c:pt idx="20424">
                  <c:v>3.7492399999999999</c:v>
                </c:pt>
                <c:pt idx="20425">
                  <c:v>7.6387400000000003</c:v>
                </c:pt>
                <c:pt idx="20426">
                  <c:v>7.3559099999999997</c:v>
                </c:pt>
                <c:pt idx="20427">
                  <c:v>5.5770299999999997</c:v>
                </c:pt>
                <c:pt idx="20428">
                  <c:v>4.91465</c:v>
                </c:pt>
                <c:pt idx="20429">
                  <c:v>9.2319200000000006</c:v>
                </c:pt>
                <c:pt idx="20430">
                  <c:v>6.7460199999999997</c:v>
                </c:pt>
                <c:pt idx="20431">
                  <c:v>6.35304</c:v>
                </c:pt>
                <c:pt idx="20432">
                  <c:v>5.94034</c:v>
                </c:pt>
                <c:pt idx="20433">
                  <c:v>3.9286300000000001</c:v>
                </c:pt>
                <c:pt idx="20434">
                  <c:v>4.4929300000000003</c:v>
                </c:pt>
                <c:pt idx="20435">
                  <c:v>9.0536999999999992</c:v>
                </c:pt>
                <c:pt idx="20436">
                  <c:v>5.7453099999999999</c:v>
                </c:pt>
                <c:pt idx="20437">
                  <c:v>6.30558</c:v>
                </c:pt>
                <c:pt idx="20438">
                  <c:v>4.5523300000000004</c:v>
                </c:pt>
                <c:pt idx="20439">
                  <c:v>2.7226599999999999</c:v>
                </c:pt>
                <c:pt idx="20440">
                  <c:v>7.4926300000000001</c:v>
                </c:pt>
                <c:pt idx="20441">
                  <c:v>8.4765999999999995</c:v>
                </c:pt>
                <c:pt idx="20442">
                  <c:v>3.9403700000000002</c:v>
                </c:pt>
                <c:pt idx="20443">
                  <c:v>5.5086599999999999</c:v>
                </c:pt>
                <c:pt idx="20444">
                  <c:v>4.4468300000000003</c:v>
                </c:pt>
                <c:pt idx="20445">
                  <c:v>10.212059999999999</c:v>
                </c:pt>
                <c:pt idx="20446">
                  <c:v>6.5775199999999998</c:v>
                </c:pt>
                <c:pt idx="20447">
                  <c:v>7.0042099999999996</c:v>
                </c:pt>
                <c:pt idx="20448">
                  <c:v>5.0152799999999997</c:v>
                </c:pt>
                <c:pt idx="20449">
                  <c:v>5.4157299999999999</c:v>
                </c:pt>
                <c:pt idx="20450">
                  <c:v>4.3388999999999998</c:v>
                </c:pt>
                <c:pt idx="20451">
                  <c:v>4.9421099999999996</c:v>
                </c:pt>
                <c:pt idx="20452">
                  <c:v>6.8840199999999996</c:v>
                </c:pt>
                <c:pt idx="20453">
                  <c:v>4.0228900000000003</c:v>
                </c:pt>
                <c:pt idx="20454">
                  <c:v>4.7022300000000001</c:v>
                </c:pt>
                <c:pt idx="20455">
                  <c:v>7.7376300000000002</c:v>
                </c:pt>
                <c:pt idx="20456">
                  <c:v>7.8571499999999999</c:v>
                </c:pt>
                <c:pt idx="20457">
                  <c:v>5.1657099999999998</c:v>
                </c:pt>
                <c:pt idx="20458">
                  <c:v>7.2908900000000001</c:v>
                </c:pt>
                <c:pt idx="20459">
                  <c:v>9.0094999999999992</c:v>
                </c:pt>
                <c:pt idx="20460">
                  <c:v>3.6679400000000002</c:v>
                </c:pt>
                <c:pt idx="20461">
                  <c:v>3.2793399999999999</c:v>
                </c:pt>
                <c:pt idx="20462">
                  <c:v>5.9470299999999998</c:v>
                </c:pt>
                <c:pt idx="20463">
                  <c:v>4.6314700000000002</c:v>
                </c:pt>
                <c:pt idx="20464">
                  <c:v>6.2440100000000003</c:v>
                </c:pt>
                <c:pt idx="20465">
                  <c:v>5.0105399999999998</c:v>
                </c:pt>
                <c:pt idx="20466">
                  <c:v>4.6943400000000004</c:v>
                </c:pt>
                <c:pt idx="20467">
                  <c:v>4.5923299999999996</c:v>
                </c:pt>
                <c:pt idx="20468">
                  <c:v>4.4245200000000002</c:v>
                </c:pt>
                <c:pt idx="20469">
                  <c:v>6.9804599999999999</c:v>
                </c:pt>
                <c:pt idx="20470">
                  <c:v>3.1852800000000001</c:v>
                </c:pt>
                <c:pt idx="20471">
                  <c:v>3.0251199999999998</c:v>
                </c:pt>
                <c:pt idx="20472">
                  <c:v>5.8588399999999998</c:v>
                </c:pt>
                <c:pt idx="20473">
                  <c:v>5.2091000000000003</c:v>
                </c:pt>
                <c:pt idx="20474">
                  <c:v>7.9213300000000002</c:v>
                </c:pt>
                <c:pt idx="20475">
                  <c:v>5.5662900000000004</c:v>
                </c:pt>
                <c:pt idx="20476">
                  <c:v>2.5314899999999998</c:v>
                </c:pt>
                <c:pt idx="20477">
                  <c:v>5.4018699999999997</c:v>
                </c:pt>
                <c:pt idx="20478">
                  <c:v>7.9230900000000002</c:v>
                </c:pt>
                <c:pt idx="20479">
                  <c:v>5.7043900000000001</c:v>
                </c:pt>
                <c:pt idx="20480">
                  <c:v>7.8198299999999996</c:v>
                </c:pt>
                <c:pt idx="20481">
                  <c:v>7.1397000000000004</c:v>
                </c:pt>
                <c:pt idx="20482">
                  <c:v>2.0055999999999998</c:v>
                </c:pt>
                <c:pt idx="20483">
                  <c:v>4.9184400000000004</c:v>
                </c:pt>
                <c:pt idx="20484">
                  <c:v>4.7685500000000003</c:v>
                </c:pt>
                <c:pt idx="20485">
                  <c:v>5.9966900000000001</c:v>
                </c:pt>
                <c:pt idx="20486">
                  <c:v>3.6758099999999998</c:v>
                </c:pt>
                <c:pt idx="20487">
                  <c:v>7.0858600000000003</c:v>
                </c:pt>
                <c:pt idx="20488">
                  <c:v>3.2885200000000001</c:v>
                </c:pt>
                <c:pt idx="20489">
                  <c:v>3.0980799999999999</c:v>
                </c:pt>
                <c:pt idx="20490">
                  <c:v>6.24892</c:v>
                </c:pt>
                <c:pt idx="20491">
                  <c:v>7.26701</c:v>
                </c:pt>
                <c:pt idx="20492">
                  <c:v>5.3646599999999998</c:v>
                </c:pt>
                <c:pt idx="20493">
                  <c:v>9.9328099999999999</c:v>
                </c:pt>
                <c:pt idx="20494">
                  <c:v>3.7818700000000001</c:v>
                </c:pt>
                <c:pt idx="20495">
                  <c:v>3.2909799999999998</c:v>
                </c:pt>
                <c:pt idx="20496">
                  <c:v>8.6389700000000005</c:v>
                </c:pt>
                <c:pt idx="20497">
                  <c:v>7.2560399999999996</c:v>
                </c:pt>
                <c:pt idx="20498">
                  <c:v>5.2523</c:v>
                </c:pt>
                <c:pt idx="20499">
                  <c:v>7.3461600000000002</c:v>
                </c:pt>
                <c:pt idx="20500">
                  <c:v>8.0293299999999999</c:v>
                </c:pt>
                <c:pt idx="20501">
                  <c:v>6.7241099999999996</c:v>
                </c:pt>
                <c:pt idx="20502">
                  <c:v>8.1516500000000001</c:v>
                </c:pt>
                <c:pt idx="20503">
                  <c:v>5.5276199999999998</c:v>
                </c:pt>
                <c:pt idx="20504">
                  <c:v>7.1229199999999997</c:v>
                </c:pt>
                <c:pt idx="20505">
                  <c:v>3.3812500000000001</c:v>
                </c:pt>
                <c:pt idx="20506">
                  <c:v>6.5231300000000001</c:v>
                </c:pt>
                <c:pt idx="20507">
                  <c:v>5.2053399999999996</c:v>
                </c:pt>
                <c:pt idx="20508">
                  <c:v>5.0369599999999997</c:v>
                </c:pt>
                <c:pt idx="20509">
                  <c:v>3.9268700000000001</c:v>
                </c:pt>
                <c:pt idx="20510">
                  <c:v>5.6475999999999997</c:v>
                </c:pt>
                <c:pt idx="20511">
                  <c:v>5.9008700000000003</c:v>
                </c:pt>
                <c:pt idx="20512">
                  <c:v>5.4494999999999996</c:v>
                </c:pt>
                <c:pt idx="20513">
                  <c:v>4.3270999999999997</c:v>
                </c:pt>
                <c:pt idx="20514">
                  <c:v>8.1933600000000002</c:v>
                </c:pt>
                <c:pt idx="20515">
                  <c:v>6.6535500000000001</c:v>
                </c:pt>
                <c:pt idx="20516">
                  <c:v>6.3823699999999999</c:v>
                </c:pt>
                <c:pt idx="20517">
                  <c:v>10.19749</c:v>
                </c:pt>
                <c:pt idx="20518">
                  <c:v>10.085649999999999</c:v>
                </c:pt>
                <c:pt idx="20519">
                  <c:v>8.8435199999999998</c:v>
                </c:pt>
                <c:pt idx="20520">
                  <c:v>6.4285699999999997</c:v>
                </c:pt>
                <c:pt idx="20521">
                  <c:v>5.3586</c:v>
                </c:pt>
                <c:pt idx="20522">
                  <c:v>7.0698600000000003</c:v>
                </c:pt>
                <c:pt idx="20523">
                  <c:v>8.2793899999999994</c:v>
                </c:pt>
                <c:pt idx="20524">
                  <c:v>6.4441800000000002</c:v>
                </c:pt>
                <c:pt idx="20525">
                  <c:v>6.9380600000000001</c:v>
                </c:pt>
                <c:pt idx="20526">
                  <c:v>8.3544699999999992</c:v>
                </c:pt>
                <c:pt idx="20527">
                  <c:v>5.7020600000000004</c:v>
                </c:pt>
                <c:pt idx="20528">
                  <c:v>8.8793900000000008</c:v>
                </c:pt>
                <c:pt idx="20529">
                  <c:v>5.3257599999999998</c:v>
                </c:pt>
                <c:pt idx="20530">
                  <c:v>7.2724799999999998</c:v>
                </c:pt>
                <c:pt idx="20531">
                  <c:v>4.6390500000000001</c:v>
                </c:pt>
                <c:pt idx="20532">
                  <c:v>5.5167900000000003</c:v>
                </c:pt>
                <c:pt idx="20533">
                  <c:v>6.9002999999999997</c:v>
                </c:pt>
                <c:pt idx="20534">
                  <c:v>9.2575000000000003</c:v>
                </c:pt>
                <c:pt idx="20535">
                  <c:v>4.7622600000000004</c:v>
                </c:pt>
                <c:pt idx="20536">
                  <c:v>3.4497499999999999</c:v>
                </c:pt>
                <c:pt idx="20537">
                  <c:v>2.2368999999999999</c:v>
                </c:pt>
                <c:pt idx="20538">
                  <c:v>5.6582400000000002</c:v>
                </c:pt>
                <c:pt idx="20539">
                  <c:v>7.4461300000000001</c:v>
                </c:pt>
                <c:pt idx="20540">
                  <c:v>2.7452899999999998</c:v>
                </c:pt>
                <c:pt idx="20541">
                  <c:v>4.6702399999999997</c:v>
                </c:pt>
                <c:pt idx="20542">
                  <c:v>7.1537300000000004</c:v>
                </c:pt>
                <c:pt idx="20543">
                  <c:v>5.8189599999999997</c:v>
                </c:pt>
                <c:pt idx="20544">
                  <c:v>6.82585</c:v>
                </c:pt>
                <c:pt idx="20545">
                  <c:v>5.5541499999999999</c:v>
                </c:pt>
                <c:pt idx="20546">
                  <c:v>8.8123199999999997</c:v>
                </c:pt>
                <c:pt idx="20547">
                  <c:v>5.6621800000000002</c:v>
                </c:pt>
                <c:pt idx="20548">
                  <c:v>10.561489999999999</c:v>
                </c:pt>
                <c:pt idx="20549">
                  <c:v>4.7022300000000001</c:v>
                </c:pt>
                <c:pt idx="20550">
                  <c:v>6.0190599999999996</c:v>
                </c:pt>
                <c:pt idx="20551">
                  <c:v>10.676729999999999</c:v>
                </c:pt>
                <c:pt idx="20552">
                  <c:v>6.9521600000000001</c:v>
                </c:pt>
                <c:pt idx="20553">
                  <c:v>8.5252800000000004</c:v>
                </c:pt>
                <c:pt idx="20554">
                  <c:v>5.6756200000000003</c:v>
                </c:pt>
                <c:pt idx="20555">
                  <c:v>5.8478599999999998</c:v>
                </c:pt>
                <c:pt idx="20556">
                  <c:v>6.2485099999999996</c:v>
                </c:pt>
                <c:pt idx="20557">
                  <c:v>3.87256</c:v>
                </c:pt>
                <c:pt idx="20558">
                  <c:v>4.6134899999999996</c:v>
                </c:pt>
                <c:pt idx="20559">
                  <c:v>6.2564700000000002</c:v>
                </c:pt>
                <c:pt idx="20560">
                  <c:v>6.6896000000000004</c:v>
                </c:pt>
                <c:pt idx="20561">
                  <c:v>5.2906599999999999</c:v>
                </c:pt>
                <c:pt idx="20562">
                  <c:v>6.5312099999999997</c:v>
                </c:pt>
                <c:pt idx="20563">
                  <c:v>4.0155200000000004</c:v>
                </c:pt>
                <c:pt idx="20564">
                  <c:v>8.4027100000000008</c:v>
                </c:pt>
                <c:pt idx="20565">
                  <c:v>4.0574700000000004</c:v>
                </c:pt>
                <c:pt idx="20566">
                  <c:v>5.6179300000000003</c:v>
                </c:pt>
                <c:pt idx="20567">
                  <c:v>5.3973599999999999</c:v>
                </c:pt>
                <c:pt idx="20568">
                  <c:v>6.3439199999999998</c:v>
                </c:pt>
                <c:pt idx="20569">
                  <c:v>8.7535500000000006</c:v>
                </c:pt>
                <c:pt idx="20570">
                  <c:v>4.1763199999999996</c:v>
                </c:pt>
                <c:pt idx="20571">
                  <c:v>6.8806799999999999</c:v>
                </c:pt>
                <c:pt idx="20572">
                  <c:v>5.4592099999999997</c:v>
                </c:pt>
                <c:pt idx="20573">
                  <c:v>4.8186200000000001</c:v>
                </c:pt>
                <c:pt idx="20574">
                  <c:v>6.3205299999999998</c:v>
                </c:pt>
                <c:pt idx="20575">
                  <c:v>4.6733200000000004</c:v>
                </c:pt>
                <c:pt idx="20576">
                  <c:v>6.3253500000000003</c:v>
                </c:pt>
                <c:pt idx="20577">
                  <c:v>6.5939699999999997</c:v>
                </c:pt>
                <c:pt idx="20578">
                  <c:v>7.1007199999999999</c:v>
                </c:pt>
                <c:pt idx="20579">
                  <c:v>7.7708300000000001</c:v>
                </c:pt>
                <c:pt idx="20580">
                  <c:v>4.4949899999999996</c:v>
                </c:pt>
                <c:pt idx="20581">
                  <c:v>5.6394799999999998</c:v>
                </c:pt>
                <c:pt idx="20582">
                  <c:v>7.5290400000000002</c:v>
                </c:pt>
                <c:pt idx="20583">
                  <c:v>5.0741199999999997</c:v>
                </c:pt>
                <c:pt idx="20584">
                  <c:v>5.6699700000000002</c:v>
                </c:pt>
                <c:pt idx="20585">
                  <c:v>6.8576199999999998</c:v>
                </c:pt>
                <c:pt idx="20586">
                  <c:v>6.3801800000000002</c:v>
                </c:pt>
                <c:pt idx="20587">
                  <c:v>4.9311999999999996</c:v>
                </c:pt>
                <c:pt idx="20588">
                  <c:v>6.7889900000000001</c:v>
                </c:pt>
                <c:pt idx="20589">
                  <c:v>4.6120799999999997</c:v>
                </c:pt>
                <c:pt idx="20590">
                  <c:v>5.3622100000000001</c:v>
                </c:pt>
                <c:pt idx="20591">
                  <c:v>2.9679700000000002</c:v>
                </c:pt>
                <c:pt idx="20592">
                  <c:v>5.3273700000000002</c:v>
                </c:pt>
                <c:pt idx="20593">
                  <c:v>2.0127799999999998</c:v>
                </c:pt>
                <c:pt idx="20594">
                  <c:v>4.2691400000000002</c:v>
                </c:pt>
                <c:pt idx="20595">
                  <c:v>5.5708399999999996</c:v>
                </c:pt>
                <c:pt idx="20596">
                  <c:v>2.49715</c:v>
                </c:pt>
                <c:pt idx="20597">
                  <c:v>4.4191700000000003</c:v>
                </c:pt>
                <c:pt idx="20598">
                  <c:v>8.5507600000000004</c:v>
                </c:pt>
                <c:pt idx="20599">
                  <c:v>8.5298499999999997</c:v>
                </c:pt>
                <c:pt idx="20600">
                  <c:v>6.3510400000000002</c:v>
                </c:pt>
                <c:pt idx="20601">
                  <c:v>2.8732500000000001</c:v>
                </c:pt>
                <c:pt idx="20602">
                  <c:v>7.0586200000000003</c:v>
                </c:pt>
                <c:pt idx="20603">
                  <c:v>4.5560200000000002</c:v>
                </c:pt>
                <c:pt idx="20604">
                  <c:v>5.6467700000000001</c:v>
                </c:pt>
                <c:pt idx="20605">
                  <c:v>6.5210800000000004</c:v>
                </c:pt>
                <c:pt idx="20606">
                  <c:v>7.34762</c:v>
                </c:pt>
                <c:pt idx="20607">
                  <c:v>7.6684900000000003</c:v>
                </c:pt>
                <c:pt idx="20608">
                  <c:v>5.5056799999999999</c:v>
                </c:pt>
                <c:pt idx="20609">
                  <c:v>6.1090999999999998</c:v>
                </c:pt>
                <c:pt idx="20610">
                  <c:v>7.7152700000000003</c:v>
                </c:pt>
                <c:pt idx="20611">
                  <c:v>6.3627000000000002</c:v>
                </c:pt>
                <c:pt idx="20612">
                  <c:v>9.0599299999999996</c:v>
                </c:pt>
                <c:pt idx="20613">
                  <c:v>6.0085199999999999</c:v>
                </c:pt>
                <c:pt idx="20614">
                  <c:v>6.1855799999999999</c:v>
                </c:pt>
                <c:pt idx="20615">
                  <c:v>5.9789199999999996</c:v>
                </c:pt>
                <c:pt idx="20616">
                  <c:v>7.3833799999999998</c:v>
                </c:pt>
                <c:pt idx="20617">
                  <c:v>5.02189</c:v>
                </c:pt>
                <c:pt idx="20618">
                  <c:v>6.05593</c:v>
                </c:pt>
                <c:pt idx="20619">
                  <c:v>8.6168399999999998</c:v>
                </c:pt>
                <c:pt idx="20620">
                  <c:v>6.6410499999999999</c:v>
                </c:pt>
                <c:pt idx="20621">
                  <c:v>5.8866899999999998</c:v>
                </c:pt>
                <c:pt idx="20622">
                  <c:v>6.1474599999999997</c:v>
                </c:pt>
                <c:pt idx="20623">
                  <c:v>6.7778700000000001</c:v>
                </c:pt>
                <c:pt idx="20624">
                  <c:v>6.0007400000000004</c:v>
                </c:pt>
                <c:pt idx="20625">
                  <c:v>7.7387499999999996</c:v>
                </c:pt>
                <c:pt idx="20626">
                  <c:v>3.65612</c:v>
                </c:pt>
                <c:pt idx="20627">
                  <c:v>8.9312799999999992</c:v>
                </c:pt>
                <c:pt idx="20628">
                  <c:v>6.7478699999999998</c:v>
                </c:pt>
                <c:pt idx="20629">
                  <c:v>6.5251799999999998</c:v>
                </c:pt>
                <c:pt idx="20630">
                  <c:v>4.2140599999999999</c:v>
                </c:pt>
                <c:pt idx="20631">
                  <c:v>9.3806799999999999</c:v>
                </c:pt>
                <c:pt idx="20632">
                  <c:v>6.21068</c:v>
                </c:pt>
                <c:pt idx="20633">
                  <c:v>6.2893400000000002</c:v>
                </c:pt>
                <c:pt idx="20634">
                  <c:v>5.8091499999999998</c:v>
                </c:pt>
                <c:pt idx="20635">
                  <c:v>3.6463199999999998</c:v>
                </c:pt>
                <c:pt idx="20636">
                  <c:v>6.2720599999999997</c:v>
                </c:pt>
                <c:pt idx="20637">
                  <c:v>2.54575</c:v>
                </c:pt>
                <c:pt idx="20638">
                  <c:v>4.6662600000000003</c:v>
                </c:pt>
                <c:pt idx="20639">
                  <c:v>6.3220799999999997</c:v>
                </c:pt>
                <c:pt idx="20640">
                  <c:v>5.6671800000000001</c:v>
                </c:pt>
                <c:pt idx="20641">
                  <c:v>3.9960499999999999</c:v>
                </c:pt>
                <c:pt idx="20642">
                  <c:v>8.37974</c:v>
                </c:pt>
                <c:pt idx="20643">
                  <c:v>7.1377499999999996</c:v>
                </c:pt>
                <c:pt idx="20644">
                  <c:v>4.0910099999999998</c:v>
                </c:pt>
                <c:pt idx="20645">
                  <c:v>4.7902899999999997</c:v>
                </c:pt>
                <c:pt idx="20646">
                  <c:v>7.7834099999999999</c:v>
                </c:pt>
                <c:pt idx="20647">
                  <c:v>5.9802999999999997</c:v>
                </c:pt>
                <c:pt idx="20648">
                  <c:v>8.1311800000000005</c:v>
                </c:pt>
                <c:pt idx="20649">
                  <c:v>5.2772199999999998</c:v>
                </c:pt>
                <c:pt idx="20650">
                  <c:v>2.3388900000000001</c:v>
                </c:pt>
                <c:pt idx="20651">
                  <c:v>4.8460299999999998</c:v>
                </c:pt>
                <c:pt idx="20652">
                  <c:v>5.6250400000000003</c:v>
                </c:pt>
                <c:pt idx="20653">
                  <c:v>5.93208</c:v>
                </c:pt>
                <c:pt idx="20654">
                  <c:v>8.9220900000000007</c:v>
                </c:pt>
                <c:pt idx="20655">
                  <c:v>4.7526400000000004</c:v>
                </c:pt>
                <c:pt idx="20656">
                  <c:v>7.1792400000000001</c:v>
                </c:pt>
                <c:pt idx="20657">
                  <c:v>9.0354700000000001</c:v>
                </c:pt>
                <c:pt idx="20658">
                  <c:v>5.1443399999999997</c:v>
                </c:pt>
                <c:pt idx="20659">
                  <c:v>2.9065300000000001</c:v>
                </c:pt>
                <c:pt idx="20660">
                  <c:v>4.7524600000000001</c:v>
                </c:pt>
                <c:pt idx="20661">
                  <c:v>8.7894699999999997</c:v>
                </c:pt>
                <c:pt idx="20662">
                  <c:v>5.0312400000000004</c:v>
                </c:pt>
                <c:pt idx="20663">
                  <c:v>6.2951300000000003</c:v>
                </c:pt>
                <c:pt idx="20664">
                  <c:v>5.2504200000000001</c:v>
                </c:pt>
                <c:pt idx="20665">
                  <c:v>5.8443300000000002</c:v>
                </c:pt>
                <c:pt idx="20666">
                  <c:v>7.9285500000000004</c:v>
                </c:pt>
                <c:pt idx="20667">
                  <c:v>7.0315799999999999</c:v>
                </c:pt>
                <c:pt idx="20668">
                  <c:v>5.5065499999999998</c:v>
                </c:pt>
                <c:pt idx="20669">
                  <c:v>8.6657799999999998</c:v>
                </c:pt>
                <c:pt idx="20670">
                  <c:v>3.9843299999999999</c:v>
                </c:pt>
                <c:pt idx="20671">
                  <c:v>4.5528199999999996</c:v>
                </c:pt>
                <c:pt idx="20672">
                  <c:v>3.7044299999999999</c:v>
                </c:pt>
                <c:pt idx="20673">
                  <c:v>5.4034800000000001</c:v>
                </c:pt>
                <c:pt idx="20674">
                  <c:v>7.5909599999999999</c:v>
                </c:pt>
                <c:pt idx="20675">
                  <c:v>5.3645300000000002</c:v>
                </c:pt>
                <c:pt idx="20676">
                  <c:v>6.2578800000000001</c:v>
                </c:pt>
                <c:pt idx="20677">
                  <c:v>4.64513</c:v>
                </c:pt>
                <c:pt idx="20678">
                  <c:v>4.4909499999999998</c:v>
                </c:pt>
                <c:pt idx="20679">
                  <c:v>5.9693399999999999</c:v>
                </c:pt>
                <c:pt idx="20680">
                  <c:v>6.2419900000000004</c:v>
                </c:pt>
                <c:pt idx="20681">
                  <c:v>6.3848900000000004</c:v>
                </c:pt>
                <c:pt idx="20682">
                  <c:v>5.68161</c:v>
                </c:pt>
                <c:pt idx="20683">
                  <c:v>7.5315200000000004</c:v>
                </c:pt>
                <c:pt idx="20684">
                  <c:v>4.20167</c:v>
                </c:pt>
                <c:pt idx="20685">
                  <c:v>4.4074099999999996</c:v>
                </c:pt>
                <c:pt idx="20686">
                  <c:v>4.46882</c:v>
                </c:pt>
                <c:pt idx="20687">
                  <c:v>3.5209999999999999</c:v>
                </c:pt>
                <c:pt idx="20688">
                  <c:v>4.3270999999999997</c:v>
                </c:pt>
                <c:pt idx="20689">
                  <c:v>8.7417700000000007</c:v>
                </c:pt>
                <c:pt idx="20690">
                  <c:v>3.5011199999999998</c:v>
                </c:pt>
                <c:pt idx="20691">
                  <c:v>4.8492199999999999</c:v>
                </c:pt>
                <c:pt idx="20692">
                  <c:v>5.71448</c:v>
                </c:pt>
                <c:pt idx="20693">
                  <c:v>3.1382699999999999</c:v>
                </c:pt>
                <c:pt idx="20694">
                  <c:v>6.54392</c:v>
                </c:pt>
                <c:pt idx="20695">
                  <c:v>7.2456699999999996</c:v>
                </c:pt>
                <c:pt idx="20696">
                  <c:v>8.0457800000000006</c:v>
                </c:pt>
                <c:pt idx="20697">
                  <c:v>9.3606700000000007</c:v>
                </c:pt>
                <c:pt idx="20698">
                  <c:v>5.5683100000000003</c:v>
                </c:pt>
                <c:pt idx="20699">
                  <c:v>4.4158499999999998</c:v>
                </c:pt>
                <c:pt idx="20700">
                  <c:v>7.5082100000000001</c:v>
                </c:pt>
                <c:pt idx="20701">
                  <c:v>9.72349</c:v>
                </c:pt>
                <c:pt idx="20702">
                  <c:v>6.8370600000000001</c:v>
                </c:pt>
                <c:pt idx="20703">
                  <c:v>3.7565400000000002</c:v>
                </c:pt>
                <c:pt idx="20704">
                  <c:v>7.8244899999999999</c:v>
                </c:pt>
                <c:pt idx="20705">
                  <c:v>5.9543499999999998</c:v>
                </c:pt>
                <c:pt idx="20706">
                  <c:v>9.7415699999999994</c:v>
                </c:pt>
                <c:pt idx="20707">
                  <c:v>2.5546199999999999</c:v>
                </c:pt>
                <c:pt idx="20708">
                  <c:v>3.3100999999999998</c:v>
                </c:pt>
                <c:pt idx="20709">
                  <c:v>5.8264100000000001</c:v>
                </c:pt>
                <c:pt idx="20710">
                  <c:v>3.3379300000000001</c:v>
                </c:pt>
                <c:pt idx="20711">
                  <c:v>2.7401300000000002</c:v>
                </c:pt>
                <c:pt idx="20712">
                  <c:v>6.7589800000000002</c:v>
                </c:pt>
                <c:pt idx="20713">
                  <c:v>4.72919</c:v>
                </c:pt>
                <c:pt idx="20714">
                  <c:v>4.8598299999999997</c:v>
                </c:pt>
                <c:pt idx="20715">
                  <c:v>6.2765000000000004</c:v>
                </c:pt>
                <c:pt idx="20716">
                  <c:v>8.1175200000000007</c:v>
                </c:pt>
                <c:pt idx="20717">
                  <c:v>6.5315700000000003</c:v>
                </c:pt>
                <c:pt idx="20718">
                  <c:v>3.1326499999999999</c:v>
                </c:pt>
                <c:pt idx="20719">
                  <c:v>5.4137199999999996</c:v>
                </c:pt>
                <c:pt idx="20720">
                  <c:v>6.0033099999999999</c:v>
                </c:pt>
                <c:pt idx="20721">
                  <c:v>6.5550600000000001</c:v>
                </c:pt>
                <c:pt idx="20722">
                  <c:v>5.9771599999999996</c:v>
                </c:pt>
                <c:pt idx="20723">
                  <c:v>7.3805699999999996</c:v>
                </c:pt>
                <c:pt idx="20724">
                  <c:v>5.1813599999999997</c:v>
                </c:pt>
                <c:pt idx="20725">
                  <c:v>6.5293999999999999</c:v>
                </c:pt>
                <c:pt idx="20726">
                  <c:v>5.9910600000000001</c:v>
                </c:pt>
                <c:pt idx="20727">
                  <c:v>8.5941500000000008</c:v>
                </c:pt>
                <c:pt idx="20728">
                  <c:v>5.7239399999999998</c:v>
                </c:pt>
                <c:pt idx="20729">
                  <c:v>9.6265099999999997</c:v>
                </c:pt>
                <c:pt idx="20730">
                  <c:v>2.59883</c:v>
                </c:pt>
                <c:pt idx="20731">
                  <c:v>5.2698</c:v>
                </c:pt>
                <c:pt idx="20732">
                  <c:v>6.8576199999999998</c:v>
                </c:pt>
                <c:pt idx="20733">
                  <c:v>5.4718</c:v>
                </c:pt>
                <c:pt idx="20734">
                  <c:v>7.3346099999999996</c:v>
                </c:pt>
                <c:pt idx="20735">
                  <c:v>6.4523900000000003</c:v>
                </c:pt>
                <c:pt idx="20736">
                  <c:v>7.0542199999999999</c:v>
                </c:pt>
                <c:pt idx="20737">
                  <c:v>11.26965</c:v>
                </c:pt>
                <c:pt idx="20738">
                  <c:v>6.7523900000000001</c:v>
                </c:pt>
                <c:pt idx="20739">
                  <c:v>3.3267799999999998</c:v>
                </c:pt>
                <c:pt idx="20740">
                  <c:v>6.8470000000000004</c:v>
                </c:pt>
                <c:pt idx="20741">
                  <c:v>6.7167899999999996</c:v>
                </c:pt>
                <c:pt idx="20742">
                  <c:v>9.2496299999999998</c:v>
                </c:pt>
                <c:pt idx="20743">
                  <c:v>3.2501000000000002</c:v>
                </c:pt>
                <c:pt idx="20744">
                  <c:v>5.1985999999999999</c:v>
                </c:pt>
                <c:pt idx="20745">
                  <c:v>7.6158900000000003</c:v>
                </c:pt>
                <c:pt idx="20746">
                  <c:v>7.1132799999999996</c:v>
                </c:pt>
                <c:pt idx="20747">
                  <c:v>7.9362500000000002</c:v>
                </c:pt>
                <c:pt idx="20748">
                  <c:v>8.1314799999999998</c:v>
                </c:pt>
                <c:pt idx="20749">
                  <c:v>5.0167000000000002</c:v>
                </c:pt>
                <c:pt idx="20750">
                  <c:v>7.5673199999999996</c:v>
                </c:pt>
                <c:pt idx="20751">
                  <c:v>8.6025899999999993</c:v>
                </c:pt>
                <c:pt idx="20752">
                  <c:v>4.5856000000000003</c:v>
                </c:pt>
                <c:pt idx="20753">
                  <c:v>6.2062999999999997</c:v>
                </c:pt>
                <c:pt idx="20754">
                  <c:v>7.1757200000000001</c:v>
                </c:pt>
                <c:pt idx="20755">
                  <c:v>6.3165899999999997</c:v>
                </c:pt>
                <c:pt idx="20756">
                  <c:v>9.3736300000000004</c:v>
                </c:pt>
                <c:pt idx="20757">
                  <c:v>5.2695100000000004</c:v>
                </c:pt>
                <c:pt idx="20758">
                  <c:v>6.1538000000000004</c:v>
                </c:pt>
                <c:pt idx="20759">
                  <c:v>7.5432100000000002</c:v>
                </c:pt>
                <c:pt idx="20760">
                  <c:v>4.8109900000000003</c:v>
                </c:pt>
                <c:pt idx="20761">
                  <c:v>7.1898900000000001</c:v>
                </c:pt>
                <c:pt idx="20762">
                  <c:v>7.4677800000000003</c:v>
                </c:pt>
                <c:pt idx="20763">
                  <c:v>8.5040899999999997</c:v>
                </c:pt>
                <c:pt idx="20764">
                  <c:v>5.2389400000000004</c:v>
                </c:pt>
                <c:pt idx="20765">
                  <c:v>7.0400799999999997</c:v>
                </c:pt>
                <c:pt idx="20766">
                  <c:v>4.3520399999999997</c:v>
                </c:pt>
                <c:pt idx="20767">
                  <c:v>7.5694900000000001</c:v>
                </c:pt>
                <c:pt idx="20768">
                  <c:v>4.2645099999999996</c:v>
                </c:pt>
                <c:pt idx="20769">
                  <c:v>7.0824800000000003</c:v>
                </c:pt>
                <c:pt idx="20770">
                  <c:v>5.2985600000000002</c:v>
                </c:pt>
                <c:pt idx="20771">
                  <c:v>5.7453099999999999</c:v>
                </c:pt>
                <c:pt idx="20772">
                  <c:v>3.3652700000000002</c:v>
                </c:pt>
                <c:pt idx="20773">
                  <c:v>6.2968799999999998</c:v>
                </c:pt>
                <c:pt idx="20774">
                  <c:v>4.4463100000000004</c:v>
                </c:pt>
                <c:pt idx="20775">
                  <c:v>4.2368399999999999</c:v>
                </c:pt>
                <c:pt idx="20776">
                  <c:v>6.0192699999999997</c:v>
                </c:pt>
                <c:pt idx="20777">
                  <c:v>5.6051900000000003</c:v>
                </c:pt>
                <c:pt idx="20778">
                  <c:v>8.0454299999999996</c:v>
                </c:pt>
                <c:pt idx="20779">
                  <c:v>6.7184900000000001</c:v>
                </c:pt>
                <c:pt idx="20780">
                  <c:v>6.9151100000000003</c:v>
                </c:pt>
                <c:pt idx="20781">
                  <c:v>6.1674600000000002</c:v>
                </c:pt>
                <c:pt idx="20782">
                  <c:v>6.3618499999999996</c:v>
                </c:pt>
                <c:pt idx="20783">
                  <c:v>3.7150300000000001</c:v>
                </c:pt>
                <c:pt idx="20784">
                  <c:v>6.3620400000000004</c:v>
                </c:pt>
                <c:pt idx="20785">
                  <c:v>5.9085700000000001</c:v>
                </c:pt>
                <c:pt idx="20786">
                  <c:v>3.3042099999999999</c:v>
                </c:pt>
                <c:pt idx="20787">
                  <c:v>4.7766799999999998</c:v>
                </c:pt>
                <c:pt idx="20788">
                  <c:v>6.8478000000000003</c:v>
                </c:pt>
                <c:pt idx="20789">
                  <c:v>6.3053699999999999</c:v>
                </c:pt>
                <c:pt idx="20790">
                  <c:v>6.2539499999999997</c:v>
                </c:pt>
                <c:pt idx="20791">
                  <c:v>3.5134799999999999</c:v>
                </c:pt>
                <c:pt idx="20792">
                  <c:v>3.9848499999999998</c:v>
                </c:pt>
                <c:pt idx="20793">
                  <c:v>5.38673</c:v>
                </c:pt>
                <c:pt idx="20794">
                  <c:v>5.1176500000000003</c:v>
                </c:pt>
                <c:pt idx="20795">
                  <c:v>8.2355499999999999</c:v>
                </c:pt>
                <c:pt idx="20796">
                  <c:v>5.7181300000000004</c:v>
                </c:pt>
                <c:pt idx="20797">
                  <c:v>7.0111499999999998</c:v>
                </c:pt>
                <c:pt idx="20798">
                  <c:v>6.9024200000000002</c:v>
                </c:pt>
                <c:pt idx="20799">
                  <c:v>4.09314</c:v>
                </c:pt>
                <c:pt idx="20800">
                  <c:v>4.9066200000000002</c:v>
                </c:pt>
                <c:pt idx="20801">
                  <c:v>7.2509199999999998</c:v>
                </c:pt>
                <c:pt idx="20802">
                  <c:v>7.4905400000000002</c:v>
                </c:pt>
                <c:pt idx="20803">
                  <c:v>5.1645500000000002</c:v>
                </c:pt>
                <c:pt idx="20804">
                  <c:v>9.0678000000000001</c:v>
                </c:pt>
                <c:pt idx="20805">
                  <c:v>5.9236000000000004</c:v>
                </c:pt>
                <c:pt idx="20806">
                  <c:v>6.4811100000000001</c:v>
                </c:pt>
                <c:pt idx="20807">
                  <c:v>4.4712899999999998</c:v>
                </c:pt>
                <c:pt idx="20808">
                  <c:v>5.8144499999999999</c:v>
                </c:pt>
                <c:pt idx="20809">
                  <c:v>4.9128499999999997</c:v>
                </c:pt>
                <c:pt idx="20810">
                  <c:v>7.5872999999999999</c:v>
                </c:pt>
                <c:pt idx="20811">
                  <c:v>6.7671099999999997</c:v>
                </c:pt>
                <c:pt idx="20812">
                  <c:v>5.09694</c:v>
                </c:pt>
                <c:pt idx="20813">
                  <c:v>4.64358</c:v>
                </c:pt>
                <c:pt idx="20814">
                  <c:v>4.4321299999999999</c:v>
                </c:pt>
                <c:pt idx="20815">
                  <c:v>6.2702200000000001</c:v>
                </c:pt>
                <c:pt idx="20816">
                  <c:v>9.2391799999999993</c:v>
                </c:pt>
                <c:pt idx="20817">
                  <c:v>7.9604299999999997</c:v>
                </c:pt>
                <c:pt idx="20818">
                  <c:v>7.0973699999999997</c:v>
                </c:pt>
                <c:pt idx="20819">
                  <c:v>5.2124300000000003</c:v>
                </c:pt>
                <c:pt idx="20820">
                  <c:v>8.6841799999999996</c:v>
                </c:pt>
                <c:pt idx="20821">
                  <c:v>6.00075</c:v>
                </c:pt>
                <c:pt idx="20822">
                  <c:v>5.8634399999999998</c:v>
                </c:pt>
                <c:pt idx="20823">
                  <c:v>6.5707500000000003</c:v>
                </c:pt>
                <c:pt idx="20824">
                  <c:v>6.0642199999999997</c:v>
                </c:pt>
                <c:pt idx="20825">
                  <c:v>5.9744000000000002</c:v>
                </c:pt>
                <c:pt idx="20826">
                  <c:v>5.6756200000000003</c:v>
                </c:pt>
                <c:pt idx="20827">
                  <c:v>5.3747299999999996</c:v>
                </c:pt>
                <c:pt idx="20828">
                  <c:v>7.7103700000000002</c:v>
                </c:pt>
                <c:pt idx="20829">
                  <c:v>8.0650399999999998</c:v>
                </c:pt>
                <c:pt idx="20830">
                  <c:v>4.9519599999999997</c:v>
                </c:pt>
                <c:pt idx="20831">
                  <c:v>9.0384899999999995</c:v>
                </c:pt>
                <c:pt idx="20832">
                  <c:v>6.2889099999999996</c:v>
                </c:pt>
                <c:pt idx="20833">
                  <c:v>5.7049399999999997</c:v>
                </c:pt>
                <c:pt idx="20834">
                  <c:v>5.7759099999999997</c:v>
                </c:pt>
                <c:pt idx="20835">
                  <c:v>6.5150699999999997</c:v>
                </c:pt>
                <c:pt idx="20836">
                  <c:v>9.5712200000000003</c:v>
                </c:pt>
                <c:pt idx="20837">
                  <c:v>9.6017600000000005</c:v>
                </c:pt>
                <c:pt idx="20838">
                  <c:v>5.9260200000000003</c:v>
                </c:pt>
                <c:pt idx="20839">
                  <c:v>5.5804799999999997</c:v>
                </c:pt>
                <c:pt idx="20840">
                  <c:v>4.1761400000000002</c:v>
                </c:pt>
                <c:pt idx="20841">
                  <c:v>7.4632199999999997</c:v>
                </c:pt>
                <c:pt idx="20842">
                  <c:v>5.7478199999999999</c:v>
                </c:pt>
                <c:pt idx="20843">
                  <c:v>6.9981900000000001</c:v>
                </c:pt>
                <c:pt idx="20844">
                  <c:v>8.2129700000000003</c:v>
                </c:pt>
                <c:pt idx="20845">
                  <c:v>7.3408499999999997</c:v>
                </c:pt>
                <c:pt idx="20846">
                  <c:v>5.2429699999999997</c:v>
                </c:pt>
                <c:pt idx="20847">
                  <c:v>8.7487399999999997</c:v>
                </c:pt>
                <c:pt idx="20848">
                  <c:v>6.91709</c:v>
                </c:pt>
                <c:pt idx="20849">
                  <c:v>6.7325200000000001</c:v>
                </c:pt>
                <c:pt idx="20850">
                  <c:v>6.5941700000000001</c:v>
                </c:pt>
                <c:pt idx="20851">
                  <c:v>5.5711500000000003</c:v>
                </c:pt>
                <c:pt idx="20852">
                  <c:v>5.10114</c:v>
                </c:pt>
                <c:pt idx="20853">
                  <c:v>5.4598599999999999</c:v>
                </c:pt>
                <c:pt idx="20854">
                  <c:v>4.0929599999999997</c:v>
                </c:pt>
                <c:pt idx="20855">
                  <c:v>6.87216</c:v>
                </c:pt>
                <c:pt idx="20856">
                  <c:v>6.0776700000000003</c:v>
                </c:pt>
                <c:pt idx="20857">
                  <c:v>7.0387599999999999</c:v>
                </c:pt>
                <c:pt idx="20858">
                  <c:v>7.2487199999999996</c:v>
                </c:pt>
                <c:pt idx="20859">
                  <c:v>5.2644799999999998</c:v>
                </c:pt>
                <c:pt idx="20860">
                  <c:v>3.0434999999999999</c:v>
                </c:pt>
                <c:pt idx="20861">
                  <c:v>6.9185800000000004</c:v>
                </c:pt>
                <c:pt idx="20862">
                  <c:v>4.9115399999999996</c:v>
                </c:pt>
                <c:pt idx="20863">
                  <c:v>7.8316999999999997</c:v>
                </c:pt>
                <c:pt idx="20864">
                  <c:v>7.79155</c:v>
                </c:pt>
                <c:pt idx="20865">
                  <c:v>7.0764699999999996</c:v>
                </c:pt>
                <c:pt idx="20866">
                  <c:v>5.4341900000000001</c:v>
                </c:pt>
                <c:pt idx="20867">
                  <c:v>6.4419500000000003</c:v>
                </c:pt>
                <c:pt idx="20868">
                  <c:v>3.6080199999999998</c:v>
                </c:pt>
                <c:pt idx="20869">
                  <c:v>5.5552400000000004</c:v>
                </c:pt>
                <c:pt idx="20870">
                  <c:v>7.4528600000000003</c:v>
                </c:pt>
                <c:pt idx="20871">
                  <c:v>4.6059900000000003</c:v>
                </c:pt>
                <c:pt idx="20872">
                  <c:v>5.2363999999999997</c:v>
                </c:pt>
                <c:pt idx="20873">
                  <c:v>5.2928199999999999</c:v>
                </c:pt>
                <c:pt idx="20874">
                  <c:v>7.3510200000000001</c:v>
                </c:pt>
                <c:pt idx="20875">
                  <c:v>8.9498800000000003</c:v>
                </c:pt>
                <c:pt idx="20876">
                  <c:v>8.4643700000000006</c:v>
                </c:pt>
                <c:pt idx="20877">
                  <c:v>5.8634399999999998</c:v>
                </c:pt>
                <c:pt idx="20878">
                  <c:v>6.4216499999999996</c:v>
                </c:pt>
                <c:pt idx="20879">
                  <c:v>6.7257499999999997</c:v>
                </c:pt>
                <c:pt idx="20880">
                  <c:v>7.9269699999999998</c:v>
                </c:pt>
                <c:pt idx="20881">
                  <c:v>7.4837199999999999</c:v>
                </c:pt>
                <c:pt idx="20882">
                  <c:v>3.8652500000000001</c:v>
                </c:pt>
                <c:pt idx="20883">
                  <c:v>6.7875300000000003</c:v>
                </c:pt>
                <c:pt idx="20884">
                  <c:v>7.0551899999999996</c:v>
                </c:pt>
                <c:pt idx="20885">
                  <c:v>6.0829399999999998</c:v>
                </c:pt>
                <c:pt idx="20886">
                  <c:v>5.9588599999999996</c:v>
                </c:pt>
                <c:pt idx="20887">
                  <c:v>5.8823800000000004</c:v>
                </c:pt>
                <c:pt idx="20888">
                  <c:v>5.9232100000000001</c:v>
                </c:pt>
                <c:pt idx="20889">
                  <c:v>4.63429</c:v>
                </c:pt>
                <c:pt idx="20890">
                  <c:v>2.4951099999999999</c:v>
                </c:pt>
                <c:pt idx="20891">
                  <c:v>4.3280200000000004</c:v>
                </c:pt>
                <c:pt idx="20892">
                  <c:v>3.95242</c:v>
                </c:pt>
                <c:pt idx="20893">
                  <c:v>4.3175400000000002</c:v>
                </c:pt>
                <c:pt idx="20894">
                  <c:v>4.7142299999999997</c:v>
                </c:pt>
                <c:pt idx="20895">
                  <c:v>6.6002400000000003</c:v>
                </c:pt>
                <c:pt idx="20896">
                  <c:v>5.9718799999999996</c:v>
                </c:pt>
                <c:pt idx="20897">
                  <c:v>5.91533</c:v>
                </c:pt>
                <c:pt idx="20898">
                  <c:v>3.77569</c:v>
                </c:pt>
                <c:pt idx="20899">
                  <c:v>5.2019200000000003</c:v>
                </c:pt>
                <c:pt idx="20900">
                  <c:v>4.1297800000000002</c:v>
                </c:pt>
                <c:pt idx="20901">
                  <c:v>2.8961399999999999</c:v>
                </c:pt>
                <c:pt idx="20902">
                  <c:v>6.10351</c:v>
                </c:pt>
                <c:pt idx="20903">
                  <c:v>4.4477500000000001</c:v>
                </c:pt>
                <c:pt idx="20904">
                  <c:v>7.4984599999999997</c:v>
                </c:pt>
                <c:pt idx="20905">
                  <c:v>6.7860800000000001</c:v>
                </c:pt>
                <c:pt idx="20906">
                  <c:v>5.94604</c:v>
                </c:pt>
                <c:pt idx="20907">
                  <c:v>4.6890599999999996</c:v>
                </c:pt>
                <c:pt idx="20908">
                  <c:v>5.7580299999999998</c:v>
                </c:pt>
                <c:pt idx="20909">
                  <c:v>5.3030200000000001</c:v>
                </c:pt>
                <c:pt idx="20910">
                  <c:v>2.8572600000000001</c:v>
                </c:pt>
                <c:pt idx="20911">
                  <c:v>5.5489899999999999</c:v>
                </c:pt>
                <c:pt idx="20912">
                  <c:v>5.1822499999999998</c:v>
                </c:pt>
                <c:pt idx="20913">
                  <c:v>3.2871100000000002</c:v>
                </c:pt>
                <c:pt idx="20914">
                  <c:v>3.3525800000000001</c:v>
                </c:pt>
                <c:pt idx="20915">
                  <c:v>5.9323899999999998</c:v>
                </c:pt>
                <c:pt idx="20916">
                  <c:v>5.3772500000000001</c:v>
                </c:pt>
                <c:pt idx="20917">
                  <c:v>3.2788499999999998</c:v>
                </c:pt>
                <c:pt idx="20918">
                  <c:v>4.6431800000000001</c:v>
                </c:pt>
                <c:pt idx="20919">
                  <c:v>3.08358</c:v>
                </c:pt>
                <c:pt idx="20920">
                  <c:v>3.3532999999999999</c:v>
                </c:pt>
                <c:pt idx="20921">
                  <c:v>6.0401899999999999</c:v>
                </c:pt>
                <c:pt idx="20922">
                  <c:v>5.06175</c:v>
                </c:pt>
                <c:pt idx="20923">
                  <c:v>2.72384</c:v>
                </c:pt>
                <c:pt idx="20924">
                  <c:v>6.0085100000000002</c:v>
                </c:pt>
                <c:pt idx="20925">
                  <c:v>4.7736099999999997</c:v>
                </c:pt>
                <c:pt idx="20926">
                  <c:v>4.5871599999999999</c:v>
                </c:pt>
                <c:pt idx="20927">
                  <c:v>6.8189799999999998</c:v>
                </c:pt>
                <c:pt idx="20928">
                  <c:v>4.0975999999999999</c:v>
                </c:pt>
                <c:pt idx="20929">
                  <c:v>5.6154700000000002</c:v>
                </c:pt>
                <c:pt idx="20930">
                  <c:v>4.3544999999999998</c:v>
                </c:pt>
                <c:pt idx="20931">
                  <c:v>6.15123</c:v>
                </c:pt>
                <c:pt idx="20932">
                  <c:v>4.5570000000000004</c:v>
                </c:pt>
                <c:pt idx="20933">
                  <c:v>4.9234099999999996</c:v>
                </c:pt>
                <c:pt idx="20934">
                  <c:v>4.3260199999999998</c:v>
                </c:pt>
                <c:pt idx="20935">
                  <c:v>8.5646000000000004</c:v>
                </c:pt>
                <c:pt idx="20936">
                  <c:v>4.30905</c:v>
                </c:pt>
                <c:pt idx="20937">
                  <c:v>5.4329900000000002</c:v>
                </c:pt>
                <c:pt idx="20938">
                  <c:v>3.7791299999999999</c:v>
                </c:pt>
                <c:pt idx="20939">
                  <c:v>4.8580800000000002</c:v>
                </c:pt>
                <c:pt idx="20940">
                  <c:v>4.4625399999999997</c:v>
                </c:pt>
                <c:pt idx="20941">
                  <c:v>4.1183899999999998</c:v>
                </c:pt>
                <c:pt idx="20942">
                  <c:v>5.7165900000000001</c:v>
                </c:pt>
                <c:pt idx="20943">
                  <c:v>4.5641999999999996</c:v>
                </c:pt>
                <c:pt idx="20944">
                  <c:v>3.6584599999999998</c:v>
                </c:pt>
                <c:pt idx="20945">
                  <c:v>7.7942499999999999</c:v>
                </c:pt>
                <c:pt idx="20946">
                  <c:v>6.0383899999999997</c:v>
                </c:pt>
                <c:pt idx="20947">
                  <c:v>5.1702700000000004</c:v>
                </c:pt>
                <c:pt idx="20948">
                  <c:v>4.9432099999999997</c:v>
                </c:pt>
                <c:pt idx="20949">
                  <c:v>5.2083199999999996</c:v>
                </c:pt>
                <c:pt idx="20950">
                  <c:v>4.3034299999999996</c:v>
                </c:pt>
                <c:pt idx="20951">
                  <c:v>2.9086599999999998</c:v>
                </c:pt>
                <c:pt idx="20952">
                  <c:v>4.6170600000000004</c:v>
                </c:pt>
                <c:pt idx="20953">
                  <c:v>3.4411999999999998</c:v>
                </c:pt>
                <c:pt idx="20954">
                  <c:v>3.5804900000000002</c:v>
                </c:pt>
                <c:pt idx="20955">
                  <c:v>6.3377400000000002</c:v>
                </c:pt>
                <c:pt idx="20956">
                  <c:v>5.6222799999999999</c:v>
                </c:pt>
                <c:pt idx="20957">
                  <c:v>2.0745100000000001</c:v>
                </c:pt>
                <c:pt idx="20958">
                  <c:v>6.2752999999999997</c:v>
                </c:pt>
                <c:pt idx="20959">
                  <c:v>6.4837499999999997</c:v>
                </c:pt>
                <c:pt idx="20960">
                  <c:v>4.6114800000000002</c:v>
                </c:pt>
                <c:pt idx="20961">
                  <c:v>6.5958600000000001</c:v>
                </c:pt>
                <c:pt idx="20962">
                  <c:v>3.5167199999999998</c:v>
                </c:pt>
                <c:pt idx="20963">
                  <c:v>5.8595600000000001</c:v>
                </c:pt>
                <c:pt idx="20964">
                  <c:v>5.9333999999999998</c:v>
                </c:pt>
                <c:pt idx="20965">
                  <c:v>2.6974300000000002</c:v>
                </c:pt>
                <c:pt idx="20966">
                  <c:v>4.3382699999999996</c:v>
                </c:pt>
                <c:pt idx="20967">
                  <c:v>2.2595900000000002</c:v>
                </c:pt>
                <c:pt idx="20968">
                  <c:v>7.3811400000000003</c:v>
                </c:pt>
                <c:pt idx="20969">
                  <c:v>5.5036300000000002</c:v>
                </c:pt>
                <c:pt idx="20970">
                  <c:v>2.4293399999999998</c:v>
                </c:pt>
                <c:pt idx="20971">
                  <c:v>6.2226299999999997</c:v>
                </c:pt>
                <c:pt idx="20972">
                  <c:v>5.7622</c:v>
                </c:pt>
                <c:pt idx="20973">
                  <c:v>7.0682</c:v>
                </c:pt>
                <c:pt idx="20974">
                  <c:v>2.7528800000000002</c:v>
                </c:pt>
                <c:pt idx="20975">
                  <c:v>4.2812799999999998</c:v>
                </c:pt>
                <c:pt idx="20976">
                  <c:v>3.34667</c:v>
                </c:pt>
                <c:pt idx="20977">
                  <c:v>1.91018</c:v>
                </c:pt>
                <c:pt idx="20978">
                  <c:v>4.2373099999999999</c:v>
                </c:pt>
                <c:pt idx="20979">
                  <c:v>3.1707999999999998</c:v>
                </c:pt>
                <c:pt idx="20980">
                  <c:v>2.43052</c:v>
                </c:pt>
                <c:pt idx="20981">
                  <c:v>6.1651800000000003</c:v>
                </c:pt>
                <c:pt idx="20982">
                  <c:v>5.8257700000000003</c:v>
                </c:pt>
                <c:pt idx="20983">
                  <c:v>6.2646600000000001</c:v>
                </c:pt>
                <c:pt idx="20984">
                  <c:v>6.7936800000000002</c:v>
                </c:pt>
                <c:pt idx="20985">
                  <c:v>5.4342699999999997</c:v>
                </c:pt>
                <c:pt idx="20986">
                  <c:v>6.8902999999999999</c:v>
                </c:pt>
                <c:pt idx="20987">
                  <c:v>3.8784399999999999</c:v>
                </c:pt>
                <c:pt idx="20988">
                  <c:v>7.1479699999999999</c:v>
                </c:pt>
                <c:pt idx="20989">
                  <c:v>4.6768999999999998</c:v>
                </c:pt>
                <c:pt idx="20990">
                  <c:v>5.0900499999999997</c:v>
                </c:pt>
                <c:pt idx="20991">
                  <c:v>3.7896399999999999</c:v>
                </c:pt>
                <c:pt idx="20992">
                  <c:v>6.9236599999999999</c:v>
                </c:pt>
                <c:pt idx="20993">
                  <c:v>2.4785200000000001</c:v>
                </c:pt>
                <c:pt idx="20994">
                  <c:v>5.26952</c:v>
                </c:pt>
                <c:pt idx="20995">
                  <c:v>7.6239400000000002</c:v>
                </c:pt>
                <c:pt idx="20996">
                  <c:v>3.5345200000000001</c:v>
                </c:pt>
                <c:pt idx="20997">
                  <c:v>5.4028200000000002</c:v>
                </c:pt>
                <c:pt idx="20998">
                  <c:v>7.3841099999999997</c:v>
                </c:pt>
                <c:pt idx="20999">
                  <c:v>6.9294000000000002</c:v>
                </c:pt>
                <c:pt idx="21000">
                  <c:v>3.8361399999999999</c:v>
                </c:pt>
                <c:pt idx="21001">
                  <c:v>3.7434099999999999</c:v>
                </c:pt>
                <c:pt idx="21002">
                  <c:v>4.4220300000000003</c:v>
                </c:pt>
                <c:pt idx="21003">
                  <c:v>6.5725899999999999</c:v>
                </c:pt>
                <c:pt idx="21004">
                  <c:v>5.6087499999999997</c:v>
                </c:pt>
                <c:pt idx="21005">
                  <c:v>5.4193600000000002</c:v>
                </c:pt>
                <c:pt idx="21006">
                  <c:v>4.4481599999999997</c:v>
                </c:pt>
                <c:pt idx="21007">
                  <c:v>5.9820200000000003</c:v>
                </c:pt>
                <c:pt idx="21008">
                  <c:v>6.8606600000000002</c:v>
                </c:pt>
                <c:pt idx="21009">
                  <c:v>3.9230399999999999</c:v>
                </c:pt>
                <c:pt idx="21010">
                  <c:v>5.3410599999999997</c:v>
                </c:pt>
                <c:pt idx="21011">
                  <c:v>7.1566299999999998</c:v>
                </c:pt>
                <c:pt idx="21012">
                  <c:v>6.1476899999999999</c:v>
                </c:pt>
                <c:pt idx="21013">
                  <c:v>5.8125200000000001</c:v>
                </c:pt>
                <c:pt idx="21014">
                  <c:v>4.6059900000000003</c:v>
                </c:pt>
                <c:pt idx="21015">
                  <c:v>9.4801199999999994</c:v>
                </c:pt>
                <c:pt idx="21016">
                  <c:v>4.7559699999999996</c:v>
                </c:pt>
                <c:pt idx="21017">
                  <c:v>6.2470499999999998</c:v>
                </c:pt>
                <c:pt idx="21018">
                  <c:v>3.90428</c:v>
                </c:pt>
                <c:pt idx="21019">
                  <c:v>5.9412900000000004</c:v>
                </c:pt>
                <c:pt idx="21020">
                  <c:v>7.8311400000000004</c:v>
                </c:pt>
                <c:pt idx="21021">
                  <c:v>3.8221400000000001</c:v>
                </c:pt>
                <c:pt idx="21022">
                  <c:v>2.9105799999999999</c:v>
                </c:pt>
                <c:pt idx="21023">
                  <c:v>3.82267</c:v>
                </c:pt>
                <c:pt idx="21024">
                  <c:v>5.9878400000000003</c:v>
                </c:pt>
                <c:pt idx="21025">
                  <c:v>5.2535600000000002</c:v>
                </c:pt>
                <c:pt idx="21026">
                  <c:v>4.4078400000000002</c:v>
                </c:pt>
                <c:pt idx="21027">
                  <c:v>3.5333800000000002</c:v>
                </c:pt>
                <c:pt idx="21028">
                  <c:v>4.3544999999999998</c:v>
                </c:pt>
                <c:pt idx="21029">
                  <c:v>3.5011199999999998</c:v>
                </c:pt>
                <c:pt idx="21030">
                  <c:v>5.2219800000000003</c:v>
                </c:pt>
                <c:pt idx="21031">
                  <c:v>5.4770099999999999</c:v>
                </c:pt>
                <c:pt idx="21032">
                  <c:v>5.9348799999999997</c:v>
                </c:pt>
                <c:pt idx="21033">
                  <c:v>2.5398800000000001</c:v>
                </c:pt>
                <c:pt idx="21034">
                  <c:v>6.7083500000000003</c:v>
                </c:pt>
                <c:pt idx="21035">
                  <c:v>3.8190599999999999</c:v>
                </c:pt>
                <c:pt idx="21036">
                  <c:v>3.7211099999999999</c:v>
                </c:pt>
                <c:pt idx="21037">
                  <c:v>6.7987200000000003</c:v>
                </c:pt>
                <c:pt idx="21038">
                  <c:v>5.1434199999999999</c:v>
                </c:pt>
                <c:pt idx="21039">
                  <c:v>4.7545299999999999</c:v>
                </c:pt>
                <c:pt idx="21040">
                  <c:v>3.30809</c:v>
                </c:pt>
                <c:pt idx="21041">
                  <c:v>4.6745599999999996</c:v>
                </c:pt>
                <c:pt idx="21042">
                  <c:v>2.6717200000000001</c:v>
                </c:pt>
                <c:pt idx="21043">
                  <c:v>7.16648</c:v>
                </c:pt>
                <c:pt idx="21044">
                  <c:v>2.4951099999999999</c:v>
                </c:pt>
                <c:pt idx="21045">
                  <c:v>5.0121700000000002</c:v>
                </c:pt>
                <c:pt idx="21046">
                  <c:v>5.1475799999999996</c:v>
                </c:pt>
                <c:pt idx="21047">
                  <c:v>5.2135100000000003</c:v>
                </c:pt>
                <c:pt idx="21048">
                  <c:v>6.7206000000000001</c:v>
                </c:pt>
                <c:pt idx="21049">
                  <c:v>6.7335000000000003</c:v>
                </c:pt>
                <c:pt idx="21050">
                  <c:v>3.3393299999999999</c:v>
                </c:pt>
                <c:pt idx="21051">
                  <c:v>8.0124399999999998</c:v>
                </c:pt>
                <c:pt idx="21052">
                  <c:v>5.7752999999999997</c:v>
                </c:pt>
                <c:pt idx="21053">
                  <c:v>7.4561900000000003</c:v>
                </c:pt>
                <c:pt idx="21054">
                  <c:v>4.8197200000000002</c:v>
                </c:pt>
                <c:pt idx="21055">
                  <c:v>4.6193999999999997</c:v>
                </c:pt>
                <c:pt idx="21056">
                  <c:v>5.5691499999999996</c:v>
                </c:pt>
                <c:pt idx="21057">
                  <c:v>4.7120600000000001</c:v>
                </c:pt>
                <c:pt idx="21058">
                  <c:v>3.0817000000000001</c:v>
                </c:pt>
                <c:pt idx="21059">
                  <c:v>7.4136300000000004</c:v>
                </c:pt>
                <c:pt idx="21060">
                  <c:v>2.29521</c:v>
                </c:pt>
                <c:pt idx="21061">
                  <c:v>3.5111699999999999</c:v>
                </c:pt>
                <c:pt idx="21062">
                  <c:v>2.9540299999999999</c:v>
                </c:pt>
                <c:pt idx="21063">
                  <c:v>5.8815400000000002</c:v>
                </c:pt>
                <c:pt idx="21064">
                  <c:v>3.7884099999999998</c:v>
                </c:pt>
                <c:pt idx="21065">
                  <c:v>5.7744</c:v>
                </c:pt>
                <c:pt idx="21066">
                  <c:v>3.1382699999999999</c:v>
                </c:pt>
                <c:pt idx="21067">
                  <c:v>5.8627599999999997</c:v>
                </c:pt>
                <c:pt idx="21068">
                  <c:v>5.1691000000000003</c:v>
                </c:pt>
                <c:pt idx="21069">
                  <c:v>5.0589199999999996</c:v>
                </c:pt>
                <c:pt idx="21070">
                  <c:v>2.6245500000000002</c:v>
                </c:pt>
                <c:pt idx="21071">
                  <c:v>2.8491</c:v>
                </c:pt>
                <c:pt idx="21072">
                  <c:v>5.8867200000000004</c:v>
                </c:pt>
                <c:pt idx="21073">
                  <c:v>2.5704699999999998</c:v>
                </c:pt>
                <c:pt idx="21074">
                  <c:v>4.7313299999999998</c:v>
                </c:pt>
                <c:pt idx="21075">
                  <c:v>7.8431199999999999</c:v>
                </c:pt>
                <c:pt idx="21076">
                  <c:v>3.36938</c:v>
                </c:pt>
                <c:pt idx="21077">
                  <c:v>3.4177499999999998</c:v>
                </c:pt>
                <c:pt idx="21078">
                  <c:v>5.2417299999999996</c:v>
                </c:pt>
                <c:pt idx="21079">
                  <c:v>2.66811</c:v>
                </c:pt>
                <c:pt idx="21080">
                  <c:v>3.15428</c:v>
                </c:pt>
                <c:pt idx="21081">
                  <c:v>8.1084999999999994</c:v>
                </c:pt>
                <c:pt idx="21082">
                  <c:v>9.1119800000000009</c:v>
                </c:pt>
                <c:pt idx="21083">
                  <c:v>3.68628</c:v>
                </c:pt>
                <c:pt idx="21084">
                  <c:v>6.02257</c:v>
                </c:pt>
                <c:pt idx="21085">
                  <c:v>6.1643499999999998</c:v>
                </c:pt>
                <c:pt idx="21086">
                  <c:v>3.75034</c:v>
                </c:pt>
                <c:pt idx="21087">
                  <c:v>3.35738</c:v>
                </c:pt>
                <c:pt idx="21088">
                  <c:v>4.9132499999999997</c:v>
                </c:pt>
                <c:pt idx="21089">
                  <c:v>3.1939700000000002</c:v>
                </c:pt>
                <c:pt idx="21090">
                  <c:v>10.517200000000001</c:v>
                </c:pt>
                <c:pt idx="21091">
                  <c:v>3.7574999999999998</c:v>
                </c:pt>
                <c:pt idx="21092">
                  <c:v>4.65808</c:v>
                </c:pt>
                <c:pt idx="21093">
                  <c:v>8.3099100000000004</c:v>
                </c:pt>
                <c:pt idx="21094">
                  <c:v>6.7391399999999999</c:v>
                </c:pt>
                <c:pt idx="21095">
                  <c:v>3.43649</c:v>
                </c:pt>
                <c:pt idx="21096">
                  <c:v>3.4163299999999999</c:v>
                </c:pt>
                <c:pt idx="21097">
                  <c:v>10.823980000000001</c:v>
                </c:pt>
                <c:pt idx="21098">
                  <c:v>7.4414999999999996</c:v>
                </c:pt>
                <c:pt idx="21099">
                  <c:v>4.7001400000000002</c:v>
                </c:pt>
                <c:pt idx="21100">
                  <c:v>4.61069</c:v>
                </c:pt>
                <c:pt idx="21101">
                  <c:v>6.6289499999999997</c:v>
                </c:pt>
                <c:pt idx="21102">
                  <c:v>2.4020000000000001</c:v>
                </c:pt>
                <c:pt idx="21103">
                  <c:v>2.1838099999999998</c:v>
                </c:pt>
                <c:pt idx="21104">
                  <c:v>3.7195800000000001</c:v>
                </c:pt>
                <c:pt idx="21105">
                  <c:v>3.6094499999999998</c:v>
                </c:pt>
                <c:pt idx="21106">
                  <c:v>6.0279499999999997</c:v>
                </c:pt>
                <c:pt idx="21107">
                  <c:v>5.78932</c:v>
                </c:pt>
                <c:pt idx="21108">
                  <c:v>3.7531500000000002</c:v>
                </c:pt>
                <c:pt idx="21109">
                  <c:v>2.3138700000000001</c:v>
                </c:pt>
                <c:pt idx="21110">
                  <c:v>4.5457799999999997</c:v>
                </c:pt>
                <c:pt idx="21111">
                  <c:v>5.9541899999999996</c:v>
                </c:pt>
                <c:pt idx="21112">
                  <c:v>6.0268199999999998</c:v>
                </c:pt>
                <c:pt idx="21113">
                  <c:v>6.0644099999999996</c:v>
                </c:pt>
                <c:pt idx="21114">
                  <c:v>5.5384099999999998</c:v>
                </c:pt>
                <c:pt idx="21115">
                  <c:v>4.5830500000000001</c:v>
                </c:pt>
                <c:pt idx="21116">
                  <c:v>6.1203099999999999</c:v>
                </c:pt>
                <c:pt idx="21117">
                  <c:v>5.2564500000000001</c:v>
                </c:pt>
                <c:pt idx="21118">
                  <c:v>4.8124099999999999</c:v>
                </c:pt>
                <c:pt idx="21119">
                  <c:v>2.66669</c:v>
                </c:pt>
                <c:pt idx="21120">
                  <c:v>3.9753799999999999</c:v>
                </c:pt>
                <c:pt idx="21121">
                  <c:v>2.9171299999999998</c:v>
                </c:pt>
                <c:pt idx="21122">
                  <c:v>8.8365799999999997</c:v>
                </c:pt>
                <c:pt idx="21123">
                  <c:v>3.3840599999999998</c:v>
                </c:pt>
                <c:pt idx="21124">
                  <c:v>2.7971900000000001</c:v>
                </c:pt>
                <c:pt idx="21125">
                  <c:v>2.8533400000000002</c:v>
                </c:pt>
                <c:pt idx="21126">
                  <c:v>4.5480400000000003</c:v>
                </c:pt>
                <c:pt idx="21127">
                  <c:v>3.2852899999999998</c:v>
                </c:pt>
                <c:pt idx="21128">
                  <c:v>4.0164400000000002</c:v>
                </c:pt>
                <c:pt idx="21129">
                  <c:v>8.0710499999999996</c:v>
                </c:pt>
                <c:pt idx="21130">
                  <c:v>6.8164699999999998</c:v>
                </c:pt>
                <c:pt idx="21131">
                  <c:v>5.6612999999999998</c:v>
                </c:pt>
                <c:pt idx="21132">
                  <c:v>6.0592699999999997</c:v>
                </c:pt>
                <c:pt idx="21133">
                  <c:v>3.3728899999999999</c:v>
                </c:pt>
                <c:pt idx="21134">
                  <c:v>6.5129599999999996</c:v>
                </c:pt>
                <c:pt idx="21135">
                  <c:v>6.0368700000000004</c:v>
                </c:pt>
                <c:pt idx="21136">
                  <c:v>3.8634900000000001</c:v>
                </c:pt>
                <c:pt idx="21137">
                  <c:v>7.2223699999999997</c:v>
                </c:pt>
                <c:pt idx="21138">
                  <c:v>5.4501299999999997</c:v>
                </c:pt>
                <c:pt idx="21139">
                  <c:v>4.7036300000000004</c:v>
                </c:pt>
                <c:pt idx="21140">
                  <c:v>6.2652700000000001</c:v>
                </c:pt>
                <c:pt idx="21141">
                  <c:v>6.0225999999999997</c:v>
                </c:pt>
                <c:pt idx="21142">
                  <c:v>6.3055399999999997</c:v>
                </c:pt>
                <c:pt idx="21143">
                  <c:v>4.1363599999999998</c:v>
                </c:pt>
                <c:pt idx="21144">
                  <c:v>8.0309100000000004</c:v>
                </c:pt>
                <c:pt idx="21145">
                  <c:v>8.2181599999999992</c:v>
                </c:pt>
                <c:pt idx="21146">
                  <c:v>7.3241800000000001</c:v>
                </c:pt>
                <c:pt idx="21147">
                  <c:v>6.2737699999999998</c:v>
                </c:pt>
                <c:pt idx="21148">
                  <c:v>3.1939700000000002</c:v>
                </c:pt>
                <c:pt idx="21149">
                  <c:v>3.0802399999999999</c:v>
                </c:pt>
                <c:pt idx="21150">
                  <c:v>8.0947499999999994</c:v>
                </c:pt>
                <c:pt idx="21151">
                  <c:v>4.7064500000000002</c:v>
                </c:pt>
                <c:pt idx="21152">
                  <c:v>7.7069900000000002</c:v>
                </c:pt>
                <c:pt idx="21153">
                  <c:v>2.7099799999999998</c:v>
                </c:pt>
                <c:pt idx="21154">
                  <c:v>3.5577000000000001</c:v>
                </c:pt>
                <c:pt idx="21155">
                  <c:v>4.7599400000000003</c:v>
                </c:pt>
                <c:pt idx="21156">
                  <c:v>8.0553399999999993</c:v>
                </c:pt>
                <c:pt idx="21157">
                  <c:v>2.6246900000000002</c:v>
                </c:pt>
                <c:pt idx="21158">
                  <c:v>8.6637599999999999</c:v>
                </c:pt>
                <c:pt idx="21159">
                  <c:v>6.3666400000000003</c:v>
                </c:pt>
                <c:pt idx="21160">
                  <c:v>5.91533</c:v>
                </c:pt>
                <c:pt idx="21161">
                  <c:v>5.0071000000000003</c:v>
                </c:pt>
                <c:pt idx="21162">
                  <c:v>7.7199200000000001</c:v>
                </c:pt>
                <c:pt idx="21163">
                  <c:v>7.1916500000000001</c:v>
                </c:pt>
                <c:pt idx="21164">
                  <c:v>7.9666300000000003</c:v>
                </c:pt>
                <c:pt idx="21165">
                  <c:v>3.5878100000000002</c:v>
                </c:pt>
                <c:pt idx="21166">
                  <c:v>4.6066599999999998</c:v>
                </c:pt>
                <c:pt idx="21167">
                  <c:v>2.7505199999999999</c:v>
                </c:pt>
                <c:pt idx="21168">
                  <c:v>8.2270900000000005</c:v>
                </c:pt>
                <c:pt idx="21169">
                  <c:v>5.5358499999999999</c:v>
                </c:pt>
                <c:pt idx="21170">
                  <c:v>5.4170100000000003</c:v>
                </c:pt>
                <c:pt idx="21171">
                  <c:v>5.8042999999999996</c:v>
                </c:pt>
                <c:pt idx="21172">
                  <c:v>2.9105799999999999</c:v>
                </c:pt>
                <c:pt idx="21173">
                  <c:v>2.7926099999999998</c:v>
                </c:pt>
                <c:pt idx="21174">
                  <c:v>5.1615500000000001</c:v>
                </c:pt>
                <c:pt idx="21175">
                  <c:v>3.6600100000000002</c:v>
                </c:pt>
                <c:pt idx="21176">
                  <c:v>4.8562700000000003</c:v>
                </c:pt>
                <c:pt idx="21177">
                  <c:v>8.9498200000000008</c:v>
                </c:pt>
                <c:pt idx="21178">
                  <c:v>5.3769099999999996</c:v>
                </c:pt>
                <c:pt idx="21179">
                  <c:v>4.2917899999999998</c:v>
                </c:pt>
                <c:pt idx="21180">
                  <c:v>7.7199200000000001</c:v>
                </c:pt>
                <c:pt idx="21181">
                  <c:v>7.7140700000000004</c:v>
                </c:pt>
                <c:pt idx="21182">
                  <c:v>7.5696199999999996</c:v>
                </c:pt>
                <c:pt idx="21183">
                  <c:v>6.2630800000000004</c:v>
                </c:pt>
                <c:pt idx="21184">
                  <c:v>2.0310999999999999</c:v>
                </c:pt>
                <c:pt idx="21185">
                  <c:v>4.2091599999999998</c:v>
                </c:pt>
                <c:pt idx="21186">
                  <c:v>5.09795</c:v>
                </c:pt>
                <c:pt idx="21187">
                  <c:v>6.4809900000000003</c:v>
                </c:pt>
                <c:pt idx="21188">
                  <c:v>4.0070100000000002</c:v>
                </c:pt>
                <c:pt idx="21189">
                  <c:v>3.69861</c:v>
                </c:pt>
                <c:pt idx="21190">
                  <c:v>6.0084</c:v>
                </c:pt>
                <c:pt idx="21191">
                  <c:v>5.7937799999999999</c:v>
                </c:pt>
                <c:pt idx="21192">
                  <c:v>5.8748399999999998</c:v>
                </c:pt>
                <c:pt idx="21193">
                  <c:v>4.2174500000000004</c:v>
                </c:pt>
                <c:pt idx="21194">
                  <c:v>7.6307999999999998</c:v>
                </c:pt>
                <c:pt idx="21195">
                  <c:v>8.4598300000000002</c:v>
                </c:pt>
                <c:pt idx="21196">
                  <c:v>3.14364</c:v>
                </c:pt>
                <c:pt idx="21197">
                  <c:v>4.1763199999999996</c:v>
                </c:pt>
                <c:pt idx="21198">
                  <c:v>8.5440199999999997</c:v>
                </c:pt>
                <c:pt idx="21199">
                  <c:v>3.0287700000000002</c:v>
                </c:pt>
                <c:pt idx="21200">
                  <c:v>4.2229599999999996</c:v>
                </c:pt>
                <c:pt idx="21201">
                  <c:v>4.3407400000000003</c:v>
                </c:pt>
                <c:pt idx="21202">
                  <c:v>4.6795099999999996</c:v>
                </c:pt>
                <c:pt idx="21203">
                  <c:v>5.7229200000000002</c:v>
                </c:pt>
                <c:pt idx="21204">
                  <c:v>4.8098999999999998</c:v>
                </c:pt>
                <c:pt idx="21205">
                  <c:v>2.4326699999999999</c:v>
                </c:pt>
                <c:pt idx="21206">
                  <c:v>5.9603200000000003</c:v>
                </c:pt>
                <c:pt idx="21207">
                  <c:v>4.2222999999999997</c:v>
                </c:pt>
                <c:pt idx="21208">
                  <c:v>7.2054600000000004</c:v>
                </c:pt>
                <c:pt idx="21209">
                  <c:v>6.6022100000000004</c:v>
                </c:pt>
                <c:pt idx="21210">
                  <c:v>4.1506600000000002</c:v>
                </c:pt>
                <c:pt idx="21211">
                  <c:v>6.1476899999999999</c:v>
                </c:pt>
                <c:pt idx="21212">
                  <c:v>3.9335200000000001</c:v>
                </c:pt>
                <c:pt idx="21213">
                  <c:v>7.8311400000000004</c:v>
                </c:pt>
                <c:pt idx="21214">
                  <c:v>4.4046000000000003</c:v>
                </c:pt>
                <c:pt idx="21215">
                  <c:v>5.9834500000000004</c:v>
                </c:pt>
                <c:pt idx="21216">
                  <c:v>4.2549299999999999</c:v>
                </c:pt>
                <c:pt idx="21217">
                  <c:v>6.1274300000000004</c:v>
                </c:pt>
                <c:pt idx="21218">
                  <c:v>2.7939400000000001</c:v>
                </c:pt>
                <c:pt idx="21219">
                  <c:v>6.1445999999999996</c:v>
                </c:pt>
                <c:pt idx="21220">
                  <c:v>6.9453300000000002</c:v>
                </c:pt>
                <c:pt idx="21221">
                  <c:v>3.00136</c:v>
                </c:pt>
                <c:pt idx="21222">
                  <c:v>5.3468799999999996</c:v>
                </c:pt>
                <c:pt idx="21223">
                  <c:v>4.9956699999999996</c:v>
                </c:pt>
                <c:pt idx="21224">
                  <c:v>3.8572899999999999</c:v>
                </c:pt>
                <c:pt idx="21225">
                  <c:v>2.14757</c:v>
                </c:pt>
                <c:pt idx="21226">
                  <c:v>6.6084800000000001</c:v>
                </c:pt>
                <c:pt idx="21227">
                  <c:v>2.5666600000000002</c:v>
                </c:pt>
                <c:pt idx="21228">
                  <c:v>6.74857</c:v>
                </c:pt>
                <c:pt idx="21229">
                  <c:v>3.9800399999999998</c:v>
                </c:pt>
                <c:pt idx="21230">
                  <c:v>8.0873600000000003</c:v>
                </c:pt>
                <c:pt idx="21231">
                  <c:v>4.7565600000000003</c:v>
                </c:pt>
                <c:pt idx="21232">
                  <c:v>4.6090200000000001</c:v>
                </c:pt>
                <c:pt idx="21233">
                  <c:v>3.9843299999999999</c:v>
                </c:pt>
                <c:pt idx="21234">
                  <c:v>6.7441199999999997</c:v>
                </c:pt>
                <c:pt idx="21235">
                  <c:v>4.9996299999999998</c:v>
                </c:pt>
                <c:pt idx="21236">
                  <c:v>5.4787499999999998</c:v>
                </c:pt>
                <c:pt idx="21237">
                  <c:v>5.9472699999999996</c:v>
                </c:pt>
                <c:pt idx="21238">
                  <c:v>5.94055</c:v>
                </c:pt>
                <c:pt idx="21239">
                  <c:v>4.9740700000000002</c:v>
                </c:pt>
                <c:pt idx="21240">
                  <c:v>6.2636399999999997</c:v>
                </c:pt>
                <c:pt idx="21241">
                  <c:v>2.9655499999999999</c:v>
                </c:pt>
                <c:pt idx="21242">
                  <c:v>8.5014599999999998</c:v>
                </c:pt>
                <c:pt idx="21243">
                  <c:v>5.1387400000000003</c:v>
                </c:pt>
                <c:pt idx="21244">
                  <c:v>5.52</c:v>
                </c:pt>
                <c:pt idx="21245">
                  <c:v>5.8778600000000001</c:v>
                </c:pt>
                <c:pt idx="21246">
                  <c:v>4.5679499999999997</c:v>
                </c:pt>
                <c:pt idx="21247">
                  <c:v>3.3393299999999999</c:v>
                </c:pt>
                <c:pt idx="21248">
                  <c:v>4.1763199999999996</c:v>
                </c:pt>
                <c:pt idx="21249">
                  <c:v>4.37195</c:v>
                </c:pt>
                <c:pt idx="21250">
                  <c:v>5.7991099999999998</c:v>
                </c:pt>
                <c:pt idx="21251">
                  <c:v>3.5672000000000001</c:v>
                </c:pt>
                <c:pt idx="21252">
                  <c:v>6.3343100000000003</c:v>
                </c:pt>
                <c:pt idx="21253">
                  <c:v>4.3462300000000003</c:v>
                </c:pt>
                <c:pt idx="21254">
                  <c:v>6.4345699999999999</c:v>
                </c:pt>
                <c:pt idx="21255">
                  <c:v>3.8572899999999999</c:v>
                </c:pt>
                <c:pt idx="21256">
                  <c:v>6.21</c:v>
                </c:pt>
                <c:pt idx="21257">
                  <c:v>4.7565600000000003</c:v>
                </c:pt>
                <c:pt idx="21258">
                  <c:v>5.0738599999999998</c:v>
                </c:pt>
                <c:pt idx="21259">
                  <c:v>3.3144</c:v>
                </c:pt>
                <c:pt idx="21260">
                  <c:v>4.5632200000000003</c:v>
                </c:pt>
                <c:pt idx="21261">
                  <c:v>4.6211599999999997</c:v>
                </c:pt>
                <c:pt idx="21262">
                  <c:v>5.0881100000000004</c:v>
                </c:pt>
                <c:pt idx="21263">
                  <c:v>4.4337099999999996</c:v>
                </c:pt>
                <c:pt idx="21264">
                  <c:v>4.9555600000000002</c:v>
                </c:pt>
                <c:pt idx="21265">
                  <c:v>4.49472</c:v>
                </c:pt>
                <c:pt idx="21266">
                  <c:v>4.9805900000000003</c:v>
                </c:pt>
                <c:pt idx="21267">
                  <c:v>3.5876700000000001</c:v>
                </c:pt>
                <c:pt idx="21268">
                  <c:v>8.1152800000000003</c:v>
                </c:pt>
                <c:pt idx="21269">
                  <c:v>2.34782</c:v>
                </c:pt>
                <c:pt idx="21270">
                  <c:v>3.8924500000000002</c:v>
                </c:pt>
                <c:pt idx="21271">
                  <c:v>6.4030699999999996</c:v>
                </c:pt>
                <c:pt idx="21272">
                  <c:v>3.9258799999999998</c:v>
                </c:pt>
                <c:pt idx="21273">
                  <c:v>6.2523400000000002</c:v>
                </c:pt>
                <c:pt idx="21274">
                  <c:v>8.70364</c:v>
                </c:pt>
                <c:pt idx="21275">
                  <c:v>6.9121199999999998</c:v>
                </c:pt>
                <c:pt idx="21276">
                  <c:v>6.1075999999999997</c:v>
                </c:pt>
                <c:pt idx="21277">
                  <c:v>4.8886500000000002</c:v>
                </c:pt>
                <c:pt idx="21278">
                  <c:v>10.017150000000001</c:v>
                </c:pt>
                <c:pt idx="21279">
                  <c:v>8.3305299999999995</c:v>
                </c:pt>
                <c:pt idx="21280">
                  <c:v>4.9927200000000003</c:v>
                </c:pt>
                <c:pt idx="21281">
                  <c:v>7.3036700000000003</c:v>
                </c:pt>
                <c:pt idx="21282">
                  <c:v>5.5973899999999999</c:v>
                </c:pt>
                <c:pt idx="21283">
                  <c:v>5.8460799999999997</c:v>
                </c:pt>
                <c:pt idx="21284">
                  <c:v>7.4477399999999996</c:v>
                </c:pt>
                <c:pt idx="21285">
                  <c:v>4.8795200000000003</c:v>
                </c:pt>
                <c:pt idx="21286">
                  <c:v>2.6985000000000001</c:v>
                </c:pt>
                <c:pt idx="21287">
                  <c:v>6.0247799999999998</c:v>
                </c:pt>
                <c:pt idx="21288">
                  <c:v>4.7034200000000004</c:v>
                </c:pt>
                <c:pt idx="21289">
                  <c:v>7.1484800000000002</c:v>
                </c:pt>
                <c:pt idx="21290">
                  <c:v>4.3491900000000001</c:v>
                </c:pt>
                <c:pt idx="21291">
                  <c:v>5.9536600000000002</c:v>
                </c:pt>
                <c:pt idx="21292">
                  <c:v>5.1820399999999998</c:v>
                </c:pt>
                <c:pt idx="21293">
                  <c:v>7.8431199999999999</c:v>
                </c:pt>
                <c:pt idx="21294">
                  <c:v>4.8388099999999996</c:v>
                </c:pt>
                <c:pt idx="21295">
                  <c:v>3.7707299999999999</c:v>
                </c:pt>
                <c:pt idx="21296">
                  <c:v>5.9087699999999996</c:v>
                </c:pt>
                <c:pt idx="21297">
                  <c:v>6.8585399999999996</c:v>
                </c:pt>
                <c:pt idx="21298">
                  <c:v>6.3428100000000001</c:v>
                </c:pt>
                <c:pt idx="21299">
                  <c:v>2.5352399999999999</c:v>
                </c:pt>
                <c:pt idx="21300">
                  <c:v>5.1195300000000001</c:v>
                </c:pt>
                <c:pt idx="21301">
                  <c:v>7.1814200000000001</c:v>
                </c:pt>
                <c:pt idx="21302">
                  <c:v>5.4113300000000004</c:v>
                </c:pt>
                <c:pt idx="21303">
                  <c:v>5.7922200000000004</c:v>
                </c:pt>
                <c:pt idx="21304">
                  <c:v>3.8494100000000002</c:v>
                </c:pt>
                <c:pt idx="21305">
                  <c:v>3.1415999999999999</c:v>
                </c:pt>
                <c:pt idx="21306">
                  <c:v>4.3990900000000002</c:v>
                </c:pt>
                <c:pt idx="21307">
                  <c:v>5.96699</c:v>
                </c:pt>
                <c:pt idx="21308">
                  <c:v>5.9399699999999998</c:v>
                </c:pt>
                <c:pt idx="21309">
                  <c:v>4.0643500000000001</c:v>
                </c:pt>
                <c:pt idx="21310">
                  <c:v>4.8099100000000004</c:v>
                </c:pt>
                <c:pt idx="21311">
                  <c:v>5.77834</c:v>
                </c:pt>
                <c:pt idx="21312">
                  <c:v>4.76966</c:v>
                </c:pt>
                <c:pt idx="21313">
                  <c:v>6.27088</c:v>
                </c:pt>
                <c:pt idx="21314">
                  <c:v>8.7958800000000004</c:v>
                </c:pt>
                <c:pt idx="21315">
                  <c:v>4.1990600000000002</c:v>
                </c:pt>
                <c:pt idx="21316">
                  <c:v>3.57315</c:v>
                </c:pt>
                <c:pt idx="21317">
                  <c:v>5.2310299999999996</c:v>
                </c:pt>
                <c:pt idx="21318">
                  <c:v>7.4136300000000004</c:v>
                </c:pt>
                <c:pt idx="21319">
                  <c:v>8.0652200000000001</c:v>
                </c:pt>
                <c:pt idx="21320">
                  <c:v>5.5117799999999999</c:v>
                </c:pt>
                <c:pt idx="21321">
                  <c:v>4.3422000000000001</c:v>
                </c:pt>
                <c:pt idx="21322">
                  <c:v>6.7049799999999999</c:v>
                </c:pt>
                <c:pt idx="21323">
                  <c:v>4.1082400000000003</c:v>
                </c:pt>
                <c:pt idx="21324">
                  <c:v>6.0143599999999999</c:v>
                </c:pt>
                <c:pt idx="21325">
                  <c:v>3.7960500000000001</c:v>
                </c:pt>
                <c:pt idx="21326">
                  <c:v>4.0819999999999999</c:v>
                </c:pt>
                <c:pt idx="21327">
                  <c:v>5.4736900000000004</c:v>
                </c:pt>
                <c:pt idx="21328">
                  <c:v>5.1643800000000004</c:v>
                </c:pt>
                <c:pt idx="21329">
                  <c:v>5.0311500000000002</c:v>
                </c:pt>
                <c:pt idx="21330">
                  <c:v>4.6162200000000002</c:v>
                </c:pt>
                <c:pt idx="21331">
                  <c:v>3.6182699999999999</c:v>
                </c:pt>
                <c:pt idx="21332">
                  <c:v>4.2045500000000002</c:v>
                </c:pt>
                <c:pt idx="21333">
                  <c:v>5.7177899999999999</c:v>
                </c:pt>
                <c:pt idx="21334">
                  <c:v>2.9367000000000001</c:v>
                </c:pt>
                <c:pt idx="21335">
                  <c:v>4.1144499999999997</c:v>
                </c:pt>
                <c:pt idx="21336">
                  <c:v>9.5065399999999993</c:v>
                </c:pt>
                <c:pt idx="21337">
                  <c:v>2.8534299999999999</c:v>
                </c:pt>
                <c:pt idx="21338">
                  <c:v>3.4586700000000001</c:v>
                </c:pt>
                <c:pt idx="21339">
                  <c:v>5.1841999999999997</c:v>
                </c:pt>
                <c:pt idx="21340">
                  <c:v>2.9413</c:v>
                </c:pt>
                <c:pt idx="21341">
                  <c:v>4.1405900000000004</c:v>
                </c:pt>
                <c:pt idx="21342">
                  <c:v>3.79027</c:v>
                </c:pt>
                <c:pt idx="21343">
                  <c:v>4.5863899999999997</c:v>
                </c:pt>
                <c:pt idx="21344">
                  <c:v>4.8043500000000003</c:v>
                </c:pt>
                <c:pt idx="21345">
                  <c:v>2.4553099999999999</c:v>
                </c:pt>
                <c:pt idx="21346">
                  <c:v>8.4949899999999996</c:v>
                </c:pt>
                <c:pt idx="21347">
                  <c:v>4.6959600000000004</c:v>
                </c:pt>
                <c:pt idx="21348">
                  <c:v>4.49709</c:v>
                </c:pt>
                <c:pt idx="21349">
                  <c:v>2.6739299999999999</c:v>
                </c:pt>
                <c:pt idx="21350">
                  <c:v>7.4450500000000002</c:v>
                </c:pt>
                <c:pt idx="21351">
                  <c:v>6.0047300000000003</c:v>
                </c:pt>
                <c:pt idx="21352">
                  <c:v>4.6840700000000002</c:v>
                </c:pt>
                <c:pt idx="21353">
                  <c:v>5.8024300000000002</c:v>
                </c:pt>
                <c:pt idx="21354">
                  <c:v>3.6859199999999999</c:v>
                </c:pt>
                <c:pt idx="21355">
                  <c:v>3.3722300000000001</c:v>
                </c:pt>
                <c:pt idx="21356">
                  <c:v>5.0669599999999999</c:v>
                </c:pt>
                <c:pt idx="21357">
                  <c:v>5.2363999999999997</c:v>
                </c:pt>
                <c:pt idx="21358">
                  <c:v>5.3875099999999998</c:v>
                </c:pt>
                <c:pt idx="21359">
                  <c:v>6.4262300000000003</c:v>
                </c:pt>
                <c:pt idx="21360">
                  <c:v>6.3689200000000001</c:v>
                </c:pt>
                <c:pt idx="21361">
                  <c:v>5.5456099999999999</c:v>
                </c:pt>
                <c:pt idx="21362">
                  <c:v>3.1441599999999998</c:v>
                </c:pt>
                <c:pt idx="21363">
                  <c:v>3.4432</c:v>
                </c:pt>
                <c:pt idx="21364">
                  <c:v>6.6498299999999997</c:v>
                </c:pt>
                <c:pt idx="21365">
                  <c:v>3.8272400000000002</c:v>
                </c:pt>
                <c:pt idx="21366">
                  <c:v>3.56264</c:v>
                </c:pt>
                <c:pt idx="21367">
                  <c:v>5.5303699999999996</c:v>
                </c:pt>
                <c:pt idx="21368">
                  <c:v>6.0156700000000001</c:v>
                </c:pt>
                <c:pt idx="21369">
                  <c:v>3.7098</c:v>
                </c:pt>
                <c:pt idx="21370">
                  <c:v>3.7662499999999999</c:v>
                </c:pt>
                <c:pt idx="21371">
                  <c:v>3.5278200000000002</c:v>
                </c:pt>
                <c:pt idx="21372">
                  <c:v>2.7960400000000001</c:v>
                </c:pt>
                <c:pt idx="21373">
                  <c:v>5.4812799999999999</c:v>
                </c:pt>
                <c:pt idx="21374">
                  <c:v>5.1236600000000001</c:v>
                </c:pt>
                <c:pt idx="21375">
                  <c:v>2.4774099999999999</c:v>
                </c:pt>
                <c:pt idx="21376">
                  <c:v>5.4617000000000004</c:v>
                </c:pt>
                <c:pt idx="21377">
                  <c:v>2.99742</c:v>
                </c:pt>
                <c:pt idx="21378">
                  <c:v>5.8214499999999996</c:v>
                </c:pt>
                <c:pt idx="21379">
                  <c:v>6.6874200000000004</c:v>
                </c:pt>
                <c:pt idx="21380">
                  <c:v>9.8997700000000002</c:v>
                </c:pt>
                <c:pt idx="21381">
                  <c:v>1.91018</c:v>
                </c:pt>
                <c:pt idx="21382">
                  <c:v>5.15787</c:v>
                </c:pt>
                <c:pt idx="21383">
                  <c:v>5.4855400000000003</c:v>
                </c:pt>
                <c:pt idx="21384">
                  <c:v>5.6206699999999996</c:v>
                </c:pt>
                <c:pt idx="21385">
                  <c:v>5.0373200000000002</c:v>
                </c:pt>
                <c:pt idx="21386">
                  <c:v>4.0718300000000003</c:v>
                </c:pt>
                <c:pt idx="21387">
                  <c:v>4.2212399999999999</c:v>
                </c:pt>
                <c:pt idx="21388">
                  <c:v>2.3698299999999999</c:v>
                </c:pt>
                <c:pt idx="21389">
                  <c:v>5.6539400000000004</c:v>
                </c:pt>
                <c:pt idx="21390">
                  <c:v>3.14757</c:v>
                </c:pt>
                <c:pt idx="21391">
                  <c:v>2.4948999999999999</c:v>
                </c:pt>
                <c:pt idx="21392">
                  <c:v>7.49519</c:v>
                </c:pt>
                <c:pt idx="21393">
                  <c:v>7.1796499999999996</c:v>
                </c:pt>
                <c:pt idx="21394">
                  <c:v>7.3401500000000004</c:v>
                </c:pt>
                <c:pt idx="21395">
                  <c:v>5.4398400000000002</c:v>
                </c:pt>
                <c:pt idx="21396">
                  <c:v>2.3653200000000001</c:v>
                </c:pt>
                <c:pt idx="21397">
                  <c:v>2.9825200000000001</c:v>
                </c:pt>
                <c:pt idx="21398">
                  <c:v>4.4512200000000002</c:v>
                </c:pt>
                <c:pt idx="21399">
                  <c:v>4.9511099999999999</c:v>
                </c:pt>
                <c:pt idx="21400">
                  <c:v>3.4298099999999998</c:v>
                </c:pt>
                <c:pt idx="21401">
                  <c:v>9.1239899999999992</c:v>
                </c:pt>
                <c:pt idx="21402">
                  <c:v>4.61578</c:v>
                </c:pt>
                <c:pt idx="21403">
                  <c:v>5.6870099999999999</c:v>
                </c:pt>
                <c:pt idx="21404">
                  <c:v>6.98651</c:v>
                </c:pt>
                <c:pt idx="21405">
                  <c:v>7.0755299999999997</c:v>
                </c:pt>
                <c:pt idx="21406">
                  <c:v>2.9563899999999999</c:v>
                </c:pt>
                <c:pt idx="21407">
                  <c:v>3.8760500000000002</c:v>
                </c:pt>
                <c:pt idx="21408">
                  <c:v>3.2653599999999998</c:v>
                </c:pt>
                <c:pt idx="21409">
                  <c:v>4.3357200000000002</c:v>
                </c:pt>
                <c:pt idx="21410">
                  <c:v>3.4589400000000001</c:v>
                </c:pt>
                <c:pt idx="21411">
                  <c:v>10.31828</c:v>
                </c:pt>
                <c:pt idx="21412">
                  <c:v>5.0629900000000001</c:v>
                </c:pt>
                <c:pt idx="21413">
                  <c:v>4.7277500000000003</c:v>
                </c:pt>
                <c:pt idx="21414">
                  <c:v>2.1990099999999999</c:v>
                </c:pt>
                <c:pt idx="21415">
                  <c:v>2.8815499999999998</c:v>
                </c:pt>
                <c:pt idx="21416">
                  <c:v>3.61992</c:v>
                </c:pt>
                <c:pt idx="21417">
                  <c:v>7.9196999999999997</c:v>
                </c:pt>
                <c:pt idx="21418">
                  <c:v>4.3646099999999999</c:v>
                </c:pt>
                <c:pt idx="21419">
                  <c:v>5.2283200000000001</c:v>
                </c:pt>
                <c:pt idx="21420">
                  <c:v>3.15361</c:v>
                </c:pt>
                <c:pt idx="21421">
                  <c:v>4.1444400000000003</c:v>
                </c:pt>
                <c:pt idx="21422">
                  <c:v>4.4936800000000003</c:v>
                </c:pt>
                <c:pt idx="21423">
                  <c:v>4.3742599999999996</c:v>
                </c:pt>
                <c:pt idx="21424">
                  <c:v>3.80775</c:v>
                </c:pt>
                <c:pt idx="21425">
                  <c:v>8.5746800000000007</c:v>
                </c:pt>
                <c:pt idx="21426">
                  <c:v>7.63551</c:v>
                </c:pt>
                <c:pt idx="21427">
                  <c:v>5.77834</c:v>
                </c:pt>
                <c:pt idx="21428">
                  <c:v>5.7190599999999998</c:v>
                </c:pt>
                <c:pt idx="21429">
                  <c:v>3.27169</c:v>
                </c:pt>
                <c:pt idx="21430">
                  <c:v>4.8259600000000002</c:v>
                </c:pt>
                <c:pt idx="21431">
                  <c:v>3.5560999999999998</c:v>
                </c:pt>
                <c:pt idx="21432">
                  <c:v>3.7662499999999999</c:v>
                </c:pt>
                <c:pt idx="21433">
                  <c:v>3.4589400000000001</c:v>
                </c:pt>
                <c:pt idx="21434">
                  <c:v>6.5567700000000002</c:v>
                </c:pt>
                <c:pt idx="21435">
                  <c:v>2.3839800000000002</c:v>
                </c:pt>
                <c:pt idx="21436">
                  <c:v>5.2303899999999999</c:v>
                </c:pt>
                <c:pt idx="21437">
                  <c:v>3.6205500000000002</c:v>
                </c:pt>
                <c:pt idx="21438">
                  <c:v>3.6134300000000001</c:v>
                </c:pt>
                <c:pt idx="21439">
                  <c:v>3.5244300000000002</c:v>
                </c:pt>
                <c:pt idx="21440">
                  <c:v>4.3876600000000003</c:v>
                </c:pt>
                <c:pt idx="21441">
                  <c:v>3.9441899999999999</c:v>
                </c:pt>
                <c:pt idx="21442">
                  <c:v>4.5560200000000002</c:v>
                </c:pt>
                <c:pt idx="21443">
                  <c:v>7.6551600000000004</c:v>
                </c:pt>
                <c:pt idx="21444">
                  <c:v>2.1626099999999999</c:v>
                </c:pt>
                <c:pt idx="21445">
                  <c:v>4.7194500000000001</c:v>
                </c:pt>
                <c:pt idx="21446">
                  <c:v>5.1056499999999998</c:v>
                </c:pt>
                <c:pt idx="21447">
                  <c:v>5.8985000000000003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1543024"/>
        <c:axId val="2071548464"/>
      </c:scatterChart>
      <c:valAx>
        <c:axId val="2071543024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48464"/>
        <c:crossesAt val="0"/>
        <c:crossBetween val="midCat"/>
        <c:majorUnit val="2"/>
      </c:valAx>
      <c:valAx>
        <c:axId val="20715484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43024"/>
        <c:crosses val="autoZero"/>
        <c:crossBetween val="midCat"/>
      </c:valAx>
      <c:spPr>
        <a:solidFill>
          <a:schemeClr val="bg1"/>
        </a:solidFill>
        <a:ln w="127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580927384076991E-2"/>
          <c:y val="6.9861111111111124E-2"/>
          <c:w val="0.87554577297960245"/>
          <c:h val="0.82273950131233597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N_HP_NC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dPt>
            <c:idx val="20501"/>
            <c:marker>
              <c:symbol val="circle"/>
              <c:size val="3"/>
              <c:spPr>
                <a:solidFill>
                  <a:schemeClr val="accent1"/>
                </a:solidFill>
                <a:ln w="3175">
                  <a:noFill/>
                </a:ln>
                <a:effectLst/>
              </c:spPr>
            </c:marker>
            <c:bubble3D val="0"/>
          </c:dPt>
          <c:trendline>
            <c:spPr>
              <a:ln w="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7.3511963457175644E-2"/>
                  <c:y val="0.62544903143499819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</c:trendlineLbl>
          </c:trendline>
          <c:xVal>
            <c:numRef>
              <c:f>Sheet1!$D$2:$D$21449</c:f>
              <c:numCache>
                <c:formatCode>0.000000</c:formatCode>
                <c:ptCount val="21448"/>
                <c:pt idx="0">
                  <c:v>3.9527600000000001</c:v>
                </c:pt>
                <c:pt idx="1">
                  <c:v>6.7709200000000003</c:v>
                </c:pt>
                <c:pt idx="2">
                  <c:v>6.2947800000000003</c:v>
                </c:pt>
                <c:pt idx="3">
                  <c:v>5.6325099999999999</c:v>
                </c:pt>
                <c:pt idx="4">
                  <c:v>7.7722300000000004</c:v>
                </c:pt>
                <c:pt idx="5">
                  <c:v>7.0529299999999999</c:v>
                </c:pt>
                <c:pt idx="6">
                  <c:v>5.0437200000000004</c:v>
                </c:pt>
                <c:pt idx="7">
                  <c:v>5.8525799999999997</c:v>
                </c:pt>
                <c:pt idx="8">
                  <c:v>5.4950999999999999</c:v>
                </c:pt>
                <c:pt idx="9">
                  <c:v>5.0449900000000003</c:v>
                </c:pt>
                <c:pt idx="10">
                  <c:v>6.5617799999999997</c:v>
                </c:pt>
                <c:pt idx="11">
                  <c:v>6.2839299999999998</c:v>
                </c:pt>
                <c:pt idx="12">
                  <c:v>4.1768000000000001</c:v>
                </c:pt>
                <c:pt idx="13">
                  <c:v>5.3730900000000004</c:v>
                </c:pt>
                <c:pt idx="14">
                  <c:v>6.3879299999999999</c:v>
                </c:pt>
                <c:pt idx="15">
                  <c:v>3.4977499999999999</c:v>
                </c:pt>
                <c:pt idx="16">
                  <c:v>5.81229</c:v>
                </c:pt>
                <c:pt idx="17">
                  <c:v>5.6918800000000003</c:v>
                </c:pt>
                <c:pt idx="18">
                  <c:v>4.4058900000000003</c:v>
                </c:pt>
                <c:pt idx="19">
                  <c:v>6.9169700000000001</c:v>
                </c:pt>
                <c:pt idx="20">
                  <c:v>5.8813300000000002</c:v>
                </c:pt>
                <c:pt idx="21">
                  <c:v>3.7049599999999998</c:v>
                </c:pt>
                <c:pt idx="22">
                  <c:v>7.2225200000000003</c:v>
                </c:pt>
                <c:pt idx="23">
                  <c:v>7.3061699999999998</c:v>
                </c:pt>
                <c:pt idx="24">
                  <c:v>4.2338899999999997</c:v>
                </c:pt>
                <c:pt idx="25">
                  <c:v>5.0956900000000003</c:v>
                </c:pt>
                <c:pt idx="26">
                  <c:v>5.9460100000000002</c:v>
                </c:pt>
                <c:pt idx="27">
                  <c:v>7.6374899999999997</c:v>
                </c:pt>
                <c:pt idx="28">
                  <c:v>5.5535199999999998</c:v>
                </c:pt>
                <c:pt idx="29">
                  <c:v>3.7127699999999999</c:v>
                </c:pt>
                <c:pt idx="30">
                  <c:v>6.4382200000000003</c:v>
                </c:pt>
                <c:pt idx="31">
                  <c:v>5.1801899999999996</c:v>
                </c:pt>
                <c:pt idx="32">
                  <c:v>3.4635400000000001</c:v>
                </c:pt>
                <c:pt idx="33">
                  <c:v>6.1985700000000001</c:v>
                </c:pt>
                <c:pt idx="34">
                  <c:v>5.9347099999999999</c:v>
                </c:pt>
                <c:pt idx="35">
                  <c:v>6.40184</c:v>
                </c:pt>
                <c:pt idx="36">
                  <c:v>5.7517899999999997</c:v>
                </c:pt>
                <c:pt idx="37">
                  <c:v>7.6981599999999997</c:v>
                </c:pt>
                <c:pt idx="38">
                  <c:v>3.9733299999999998</c:v>
                </c:pt>
                <c:pt idx="39">
                  <c:v>3.9146000000000001</c:v>
                </c:pt>
                <c:pt idx="40">
                  <c:v>5.6870599999999998</c:v>
                </c:pt>
                <c:pt idx="41">
                  <c:v>4.7025199999999998</c:v>
                </c:pt>
                <c:pt idx="42">
                  <c:v>7.9074299999999997</c:v>
                </c:pt>
                <c:pt idx="43">
                  <c:v>7.1712899999999999</c:v>
                </c:pt>
                <c:pt idx="44">
                  <c:v>6.6639600000000003</c:v>
                </c:pt>
                <c:pt idx="45">
                  <c:v>8.9044299999999996</c:v>
                </c:pt>
                <c:pt idx="46">
                  <c:v>4.7351400000000003</c:v>
                </c:pt>
                <c:pt idx="47">
                  <c:v>8.0654199999999996</c:v>
                </c:pt>
                <c:pt idx="48">
                  <c:v>3.34016</c:v>
                </c:pt>
                <c:pt idx="49">
                  <c:v>4.6391</c:v>
                </c:pt>
                <c:pt idx="50">
                  <c:v>6.4292800000000003</c:v>
                </c:pt>
                <c:pt idx="51">
                  <c:v>5.2257800000000003</c:v>
                </c:pt>
                <c:pt idx="52">
                  <c:v>7.0688300000000002</c:v>
                </c:pt>
                <c:pt idx="53">
                  <c:v>6.9238200000000001</c:v>
                </c:pt>
                <c:pt idx="54">
                  <c:v>3.7921999999999998</c:v>
                </c:pt>
                <c:pt idx="55">
                  <c:v>4.0073499999999997</c:v>
                </c:pt>
                <c:pt idx="56">
                  <c:v>8.1248000000000005</c:v>
                </c:pt>
                <c:pt idx="57">
                  <c:v>5.6714200000000003</c:v>
                </c:pt>
                <c:pt idx="58">
                  <c:v>7.5434299999999999</c:v>
                </c:pt>
                <c:pt idx="59">
                  <c:v>5.0293900000000002</c:v>
                </c:pt>
                <c:pt idx="60">
                  <c:v>6.3121900000000002</c:v>
                </c:pt>
                <c:pt idx="61">
                  <c:v>8.2482699999999998</c:v>
                </c:pt>
                <c:pt idx="62">
                  <c:v>5.1827500000000004</c:v>
                </c:pt>
                <c:pt idx="63">
                  <c:v>7.3072900000000001</c:v>
                </c:pt>
                <c:pt idx="64">
                  <c:v>6.2989100000000002</c:v>
                </c:pt>
                <c:pt idx="65">
                  <c:v>5.8971999999999998</c:v>
                </c:pt>
                <c:pt idx="66">
                  <c:v>5.7855600000000003</c:v>
                </c:pt>
                <c:pt idx="67">
                  <c:v>4.9451900000000002</c:v>
                </c:pt>
                <c:pt idx="68">
                  <c:v>6.6836700000000002</c:v>
                </c:pt>
                <c:pt idx="69">
                  <c:v>6.0990700000000002</c:v>
                </c:pt>
                <c:pt idx="70">
                  <c:v>7.52745</c:v>
                </c:pt>
                <c:pt idx="71">
                  <c:v>6.9117800000000003</c:v>
                </c:pt>
                <c:pt idx="72">
                  <c:v>5.9232100000000001</c:v>
                </c:pt>
                <c:pt idx="73">
                  <c:v>3.3456199999999998</c:v>
                </c:pt>
                <c:pt idx="74">
                  <c:v>5.6608099999999997</c:v>
                </c:pt>
                <c:pt idx="75">
                  <c:v>6.7061799999999998</c:v>
                </c:pt>
                <c:pt idx="76">
                  <c:v>4.5542600000000002</c:v>
                </c:pt>
                <c:pt idx="77">
                  <c:v>4.3931800000000001</c:v>
                </c:pt>
                <c:pt idx="78">
                  <c:v>3.9470200000000002</c:v>
                </c:pt>
                <c:pt idx="79">
                  <c:v>3.3042099999999999</c:v>
                </c:pt>
                <c:pt idx="80">
                  <c:v>4.1171899999999999</c:v>
                </c:pt>
                <c:pt idx="81">
                  <c:v>5.5653899999999998</c:v>
                </c:pt>
                <c:pt idx="82">
                  <c:v>3.2992599999999999</c:v>
                </c:pt>
                <c:pt idx="83">
                  <c:v>3.02285</c:v>
                </c:pt>
                <c:pt idx="84">
                  <c:v>4.0210400000000002</c:v>
                </c:pt>
                <c:pt idx="85">
                  <c:v>3.5616599999999998</c:v>
                </c:pt>
                <c:pt idx="86">
                  <c:v>4.73428</c:v>
                </c:pt>
                <c:pt idx="87">
                  <c:v>3.3357800000000002</c:v>
                </c:pt>
                <c:pt idx="88">
                  <c:v>3.2861199999999999</c:v>
                </c:pt>
                <c:pt idx="89">
                  <c:v>2.8472</c:v>
                </c:pt>
                <c:pt idx="90">
                  <c:v>6.3958300000000001</c:v>
                </c:pt>
                <c:pt idx="91">
                  <c:v>6.2244700000000002</c:v>
                </c:pt>
                <c:pt idx="92">
                  <c:v>6.71089</c:v>
                </c:pt>
                <c:pt idx="93">
                  <c:v>8.2098300000000002</c:v>
                </c:pt>
                <c:pt idx="94">
                  <c:v>4.9653099999999997</c:v>
                </c:pt>
                <c:pt idx="95">
                  <c:v>6.7401</c:v>
                </c:pt>
                <c:pt idx="96">
                  <c:v>6.88436</c:v>
                </c:pt>
                <c:pt idx="97">
                  <c:v>6.7005800000000004</c:v>
                </c:pt>
                <c:pt idx="98">
                  <c:v>6.80002</c:v>
                </c:pt>
                <c:pt idx="99">
                  <c:v>5.1712800000000003</c:v>
                </c:pt>
                <c:pt idx="100">
                  <c:v>5.3427499999999997</c:v>
                </c:pt>
                <c:pt idx="101">
                  <c:v>7.5667099999999996</c:v>
                </c:pt>
                <c:pt idx="102">
                  <c:v>5.0484900000000001</c:v>
                </c:pt>
                <c:pt idx="103">
                  <c:v>4.62338</c:v>
                </c:pt>
                <c:pt idx="104">
                  <c:v>7.2086800000000002</c:v>
                </c:pt>
                <c:pt idx="105">
                  <c:v>4.7879100000000001</c:v>
                </c:pt>
                <c:pt idx="106">
                  <c:v>5.9811500000000004</c:v>
                </c:pt>
                <c:pt idx="107">
                  <c:v>5.4274399999999998</c:v>
                </c:pt>
                <c:pt idx="108">
                  <c:v>6.83249</c:v>
                </c:pt>
                <c:pt idx="109">
                  <c:v>4.58</c:v>
                </c:pt>
                <c:pt idx="110">
                  <c:v>4.0164400000000002</c:v>
                </c:pt>
                <c:pt idx="111">
                  <c:v>4.3876600000000003</c:v>
                </c:pt>
                <c:pt idx="112">
                  <c:v>5.9722299999999997</c:v>
                </c:pt>
                <c:pt idx="113">
                  <c:v>4.6017999999999999</c:v>
                </c:pt>
                <c:pt idx="114">
                  <c:v>5.0877400000000002</c:v>
                </c:pt>
                <c:pt idx="115">
                  <c:v>3.20166</c:v>
                </c:pt>
                <c:pt idx="116">
                  <c:v>6.2538400000000003</c:v>
                </c:pt>
                <c:pt idx="117">
                  <c:v>6.8374499999999996</c:v>
                </c:pt>
                <c:pt idx="118">
                  <c:v>7.1370699999999996</c:v>
                </c:pt>
                <c:pt idx="119">
                  <c:v>4.0376799999999999</c:v>
                </c:pt>
                <c:pt idx="120">
                  <c:v>5.8492100000000002</c:v>
                </c:pt>
                <c:pt idx="121">
                  <c:v>6.0650399999999998</c:v>
                </c:pt>
                <c:pt idx="122">
                  <c:v>6.9830100000000002</c:v>
                </c:pt>
                <c:pt idx="123">
                  <c:v>3.8978600000000001</c:v>
                </c:pt>
                <c:pt idx="124">
                  <c:v>4.0591200000000001</c:v>
                </c:pt>
                <c:pt idx="125">
                  <c:v>4.7909800000000002</c:v>
                </c:pt>
                <c:pt idx="126">
                  <c:v>5.6203200000000004</c:v>
                </c:pt>
                <c:pt idx="127">
                  <c:v>6.2015000000000002</c:v>
                </c:pt>
                <c:pt idx="128">
                  <c:v>5.6227600000000004</c:v>
                </c:pt>
                <c:pt idx="129">
                  <c:v>3.7370399999999999</c:v>
                </c:pt>
                <c:pt idx="130">
                  <c:v>6.2659599999999998</c:v>
                </c:pt>
                <c:pt idx="131">
                  <c:v>5.1297199999999998</c:v>
                </c:pt>
                <c:pt idx="132">
                  <c:v>5.0106999999999999</c:v>
                </c:pt>
                <c:pt idx="133">
                  <c:v>4.0942699999999999</c:v>
                </c:pt>
                <c:pt idx="134">
                  <c:v>9.1870799999999999</c:v>
                </c:pt>
                <c:pt idx="135">
                  <c:v>5.2171200000000004</c:v>
                </c:pt>
                <c:pt idx="136">
                  <c:v>4.7565600000000003</c:v>
                </c:pt>
                <c:pt idx="137">
                  <c:v>5.2643899999999997</c:v>
                </c:pt>
                <c:pt idx="138">
                  <c:v>5.8042499999999997</c:v>
                </c:pt>
                <c:pt idx="139">
                  <c:v>4.8428199999999997</c:v>
                </c:pt>
                <c:pt idx="140">
                  <c:v>6.8494599999999997</c:v>
                </c:pt>
                <c:pt idx="141">
                  <c:v>7.4466200000000002</c:v>
                </c:pt>
                <c:pt idx="142">
                  <c:v>2.6732300000000002</c:v>
                </c:pt>
                <c:pt idx="143">
                  <c:v>5.9325000000000001</c:v>
                </c:pt>
                <c:pt idx="144">
                  <c:v>10.523809999999999</c:v>
                </c:pt>
                <c:pt idx="145">
                  <c:v>4.9864300000000004</c:v>
                </c:pt>
                <c:pt idx="146">
                  <c:v>5.7416999999999998</c:v>
                </c:pt>
                <c:pt idx="147">
                  <c:v>8.4060400000000008</c:v>
                </c:pt>
                <c:pt idx="148">
                  <c:v>8.3207100000000001</c:v>
                </c:pt>
                <c:pt idx="149">
                  <c:v>7.6050899999999997</c:v>
                </c:pt>
                <c:pt idx="150">
                  <c:v>5.0530799999999996</c:v>
                </c:pt>
                <c:pt idx="151">
                  <c:v>5.2550400000000002</c:v>
                </c:pt>
                <c:pt idx="152">
                  <c:v>5.0867800000000001</c:v>
                </c:pt>
                <c:pt idx="153">
                  <c:v>7.6817500000000001</c:v>
                </c:pt>
                <c:pt idx="154">
                  <c:v>4.0315300000000001</c:v>
                </c:pt>
                <c:pt idx="155">
                  <c:v>9.3834199999999992</c:v>
                </c:pt>
                <c:pt idx="156">
                  <c:v>6.9469900000000004</c:v>
                </c:pt>
                <c:pt idx="157">
                  <c:v>6.5853299999999999</c:v>
                </c:pt>
                <c:pt idx="158">
                  <c:v>4.5006399999999998</c:v>
                </c:pt>
                <c:pt idx="159">
                  <c:v>4.8913399999999996</c:v>
                </c:pt>
                <c:pt idx="160">
                  <c:v>6.55809</c:v>
                </c:pt>
                <c:pt idx="161">
                  <c:v>2.6063399999999999</c:v>
                </c:pt>
                <c:pt idx="162">
                  <c:v>6.3166099999999998</c:v>
                </c:pt>
                <c:pt idx="163">
                  <c:v>5.2606599999999997</c:v>
                </c:pt>
                <c:pt idx="164">
                  <c:v>2.9696099999999999</c:v>
                </c:pt>
                <c:pt idx="165">
                  <c:v>5.0573300000000003</c:v>
                </c:pt>
                <c:pt idx="166">
                  <c:v>9.2100500000000007</c:v>
                </c:pt>
                <c:pt idx="167">
                  <c:v>4.2421600000000002</c:v>
                </c:pt>
                <c:pt idx="168">
                  <c:v>5.6863299999999999</c:v>
                </c:pt>
                <c:pt idx="169">
                  <c:v>7.6138300000000001</c:v>
                </c:pt>
                <c:pt idx="170">
                  <c:v>8.8019099999999995</c:v>
                </c:pt>
                <c:pt idx="171">
                  <c:v>7.4655100000000001</c:v>
                </c:pt>
                <c:pt idx="172">
                  <c:v>4.5535899999999998</c:v>
                </c:pt>
                <c:pt idx="173">
                  <c:v>7.67781</c:v>
                </c:pt>
                <c:pt idx="174">
                  <c:v>5.7608499999999996</c:v>
                </c:pt>
                <c:pt idx="175">
                  <c:v>7.3761999999999999</c:v>
                </c:pt>
                <c:pt idx="176">
                  <c:v>10.886380000000001</c:v>
                </c:pt>
                <c:pt idx="177">
                  <c:v>7.9203000000000001</c:v>
                </c:pt>
                <c:pt idx="178">
                  <c:v>5.71861</c:v>
                </c:pt>
                <c:pt idx="179">
                  <c:v>6.64635</c:v>
                </c:pt>
                <c:pt idx="180">
                  <c:v>6.4412900000000004</c:v>
                </c:pt>
                <c:pt idx="181">
                  <c:v>5.7580299999999998</c:v>
                </c:pt>
                <c:pt idx="182">
                  <c:v>4.9804399999999998</c:v>
                </c:pt>
                <c:pt idx="183">
                  <c:v>2.3236599999999998</c:v>
                </c:pt>
                <c:pt idx="184">
                  <c:v>5.0743600000000004</c:v>
                </c:pt>
                <c:pt idx="185">
                  <c:v>6.8882000000000003</c:v>
                </c:pt>
                <c:pt idx="186">
                  <c:v>6.4565200000000003</c:v>
                </c:pt>
                <c:pt idx="187">
                  <c:v>5.5604199999999997</c:v>
                </c:pt>
                <c:pt idx="188">
                  <c:v>7.3518600000000003</c:v>
                </c:pt>
                <c:pt idx="189">
                  <c:v>6.81914</c:v>
                </c:pt>
                <c:pt idx="190">
                  <c:v>8.5417400000000008</c:v>
                </c:pt>
                <c:pt idx="191">
                  <c:v>7.2622099999999996</c:v>
                </c:pt>
                <c:pt idx="192">
                  <c:v>6.1029900000000001</c:v>
                </c:pt>
                <c:pt idx="193">
                  <c:v>6.8541400000000001</c:v>
                </c:pt>
                <c:pt idx="194">
                  <c:v>6.4216100000000003</c:v>
                </c:pt>
                <c:pt idx="195">
                  <c:v>5.3074700000000004</c:v>
                </c:pt>
                <c:pt idx="196">
                  <c:v>5.0259600000000004</c:v>
                </c:pt>
                <c:pt idx="197">
                  <c:v>6.3132999999999999</c:v>
                </c:pt>
                <c:pt idx="198">
                  <c:v>7.9503700000000004</c:v>
                </c:pt>
                <c:pt idx="199">
                  <c:v>4.1086299999999998</c:v>
                </c:pt>
                <c:pt idx="200">
                  <c:v>6.3118999999999996</c:v>
                </c:pt>
                <c:pt idx="201">
                  <c:v>6.27597</c:v>
                </c:pt>
                <c:pt idx="202">
                  <c:v>6.2417299999999996</c:v>
                </c:pt>
                <c:pt idx="203">
                  <c:v>6.6856999999999998</c:v>
                </c:pt>
                <c:pt idx="204">
                  <c:v>8.2808100000000007</c:v>
                </c:pt>
                <c:pt idx="205">
                  <c:v>5.4567199999999998</c:v>
                </c:pt>
                <c:pt idx="206">
                  <c:v>7.93445</c:v>
                </c:pt>
                <c:pt idx="207">
                  <c:v>4.6429099999999996</c:v>
                </c:pt>
                <c:pt idx="208">
                  <c:v>8.3464100000000006</c:v>
                </c:pt>
                <c:pt idx="209">
                  <c:v>5.3251299999999997</c:v>
                </c:pt>
                <c:pt idx="210">
                  <c:v>8.5102799999999998</c:v>
                </c:pt>
                <c:pt idx="211">
                  <c:v>3.4785900000000001</c:v>
                </c:pt>
                <c:pt idx="212">
                  <c:v>6.7265499999999996</c:v>
                </c:pt>
                <c:pt idx="213">
                  <c:v>5.8239000000000001</c:v>
                </c:pt>
                <c:pt idx="214">
                  <c:v>5.1705399999999999</c:v>
                </c:pt>
                <c:pt idx="215">
                  <c:v>4.0419299999999998</c:v>
                </c:pt>
                <c:pt idx="216">
                  <c:v>8.4283800000000006</c:v>
                </c:pt>
                <c:pt idx="217">
                  <c:v>6.0885199999999999</c:v>
                </c:pt>
                <c:pt idx="218">
                  <c:v>4.0908499999999997</c:v>
                </c:pt>
                <c:pt idx="219">
                  <c:v>9.2476199999999995</c:v>
                </c:pt>
                <c:pt idx="220">
                  <c:v>8.2209000000000003</c:v>
                </c:pt>
                <c:pt idx="221">
                  <c:v>7.2810300000000003</c:v>
                </c:pt>
                <c:pt idx="222">
                  <c:v>5.5365200000000003</c:v>
                </c:pt>
                <c:pt idx="223">
                  <c:v>6.4928299999999997</c:v>
                </c:pt>
                <c:pt idx="224">
                  <c:v>5.1585700000000001</c:v>
                </c:pt>
                <c:pt idx="225">
                  <c:v>3.8157399999999999</c:v>
                </c:pt>
                <c:pt idx="226">
                  <c:v>6.4357300000000004</c:v>
                </c:pt>
                <c:pt idx="227">
                  <c:v>5.0918400000000004</c:v>
                </c:pt>
                <c:pt idx="228">
                  <c:v>2.30823</c:v>
                </c:pt>
                <c:pt idx="229">
                  <c:v>4.9143400000000002</c:v>
                </c:pt>
                <c:pt idx="230">
                  <c:v>7.2939499999999997</c:v>
                </c:pt>
                <c:pt idx="231">
                  <c:v>4.3976800000000003</c:v>
                </c:pt>
                <c:pt idx="232">
                  <c:v>6.8887099999999997</c:v>
                </c:pt>
                <c:pt idx="233">
                  <c:v>6.2246899999999998</c:v>
                </c:pt>
                <c:pt idx="234">
                  <c:v>6.1152800000000003</c:v>
                </c:pt>
                <c:pt idx="235">
                  <c:v>7.29589</c:v>
                </c:pt>
                <c:pt idx="236">
                  <c:v>6.7104900000000001</c:v>
                </c:pt>
                <c:pt idx="237">
                  <c:v>5.35466</c:v>
                </c:pt>
                <c:pt idx="238">
                  <c:v>4.3278100000000004</c:v>
                </c:pt>
                <c:pt idx="239">
                  <c:v>6.8222399999999999</c:v>
                </c:pt>
                <c:pt idx="240">
                  <c:v>6.1372999999999998</c:v>
                </c:pt>
                <c:pt idx="241">
                  <c:v>4.6847200000000004</c:v>
                </c:pt>
                <c:pt idx="242">
                  <c:v>5.7086600000000001</c:v>
                </c:pt>
                <c:pt idx="243">
                  <c:v>9.1721900000000005</c:v>
                </c:pt>
                <c:pt idx="244">
                  <c:v>8.3722200000000004</c:v>
                </c:pt>
                <c:pt idx="245">
                  <c:v>3.4159199999999998</c:v>
                </c:pt>
                <c:pt idx="246">
                  <c:v>3.66974</c:v>
                </c:pt>
                <c:pt idx="247">
                  <c:v>7.9604699999999999</c:v>
                </c:pt>
                <c:pt idx="248">
                  <c:v>6.5627700000000004</c:v>
                </c:pt>
                <c:pt idx="249">
                  <c:v>6.5473400000000002</c:v>
                </c:pt>
                <c:pt idx="250">
                  <c:v>6.8085699999999996</c:v>
                </c:pt>
                <c:pt idx="251">
                  <c:v>6.43736</c:v>
                </c:pt>
                <c:pt idx="252">
                  <c:v>7.39255</c:v>
                </c:pt>
                <c:pt idx="253">
                  <c:v>2.8788299999999998</c:v>
                </c:pt>
                <c:pt idx="254">
                  <c:v>7.3928399999999996</c:v>
                </c:pt>
                <c:pt idx="255">
                  <c:v>8.9815699999999996</c:v>
                </c:pt>
                <c:pt idx="256">
                  <c:v>8.8614899999999999</c:v>
                </c:pt>
                <c:pt idx="257">
                  <c:v>5.2142400000000002</c:v>
                </c:pt>
                <c:pt idx="258">
                  <c:v>6.7441500000000003</c:v>
                </c:pt>
                <c:pt idx="259">
                  <c:v>6.7149000000000001</c:v>
                </c:pt>
                <c:pt idx="260">
                  <c:v>5.5276199999999998</c:v>
                </c:pt>
                <c:pt idx="261">
                  <c:v>6.3849400000000003</c:v>
                </c:pt>
                <c:pt idx="262">
                  <c:v>10.585129999999999</c:v>
                </c:pt>
                <c:pt idx="263">
                  <c:v>6.8193599999999996</c:v>
                </c:pt>
                <c:pt idx="264">
                  <c:v>3.05383</c:v>
                </c:pt>
                <c:pt idx="265">
                  <c:v>8.6655899999999999</c:v>
                </c:pt>
                <c:pt idx="266">
                  <c:v>7.6053100000000002</c:v>
                </c:pt>
                <c:pt idx="267">
                  <c:v>2.50061</c:v>
                </c:pt>
                <c:pt idx="268">
                  <c:v>2.9100199999999998</c:v>
                </c:pt>
                <c:pt idx="269">
                  <c:v>4.3491900000000001</c:v>
                </c:pt>
                <c:pt idx="270">
                  <c:v>4.7645600000000004</c:v>
                </c:pt>
                <c:pt idx="271">
                  <c:v>6.5331000000000001</c:v>
                </c:pt>
                <c:pt idx="272">
                  <c:v>5.2681199999999997</c:v>
                </c:pt>
                <c:pt idx="273">
                  <c:v>7.5338799999999999</c:v>
                </c:pt>
                <c:pt idx="274">
                  <c:v>6.1233300000000002</c:v>
                </c:pt>
                <c:pt idx="275">
                  <c:v>5.4267799999999999</c:v>
                </c:pt>
                <c:pt idx="276">
                  <c:v>4.8266999999999998</c:v>
                </c:pt>
                <c:pt idx="277">
                  <c:v>6.8126199999999999</c:v>
                </c:pt>
                <c:pt idx="278">
                  <c:v>11.562290000000001</c:v>
                </c:pt>
                <c:pt idx="279">
                  <c:v>4.0442200000000001</c:v>
                </c:pt>
                <c:pt idx="280">
                  <c:v>4.1102600000000002</c:v>
                </c:pt>
                <c:pt idx="281">
                  <c:v>5.1669900000000002</c:v>
                </c:pt>
                <c:pt idx="282">
                  <c:v>2.98169</c:v>
                </c:pt>
                <c:pt idx="283">
                  <c:v>5.1327699999999998</c:v>
                </c:pt>
                <c:pt idx="284">
                  <c:v>5.9094800000000003</c:v>
                </c:pt>
                <c:pt idx="285">
                  <c:v>2.45628</c:v>
                </c:pt>
                <c:pt idx="286">
                  <c:v>8.2013599999999993</c:v>
                </c:pt>
                <c:pt idx="287">
                  <c:v>6.6225500000000004</c:v>
                </c:pt>
                <c:pt idx="288">
                  <c:v>7.5937000000000001</c:v>
                </c:pt>
                <c:pt idx="289">
                  <c:v>5.24688</c:v>
                </c:pt>
                <c:pt idx="290">
                  <c:v>5.50746</c:v>
                </c:pt>
                <c:pt idx="291">
                  <c:v>6.5166199999999996</c:v>
                </c:pt>
                <c:pt idx="292">
                  <c:v>6.5550899999999999</c:v>
                </c:pt>
                <c:pt idx="293">
                  <c:v>7.2336600000000004</c:v>
                </c:pt>
                <c:pt idx="294">
                  <c:v>8.0772399999999998</c:v>
                </c:pt>
                <c:pt idx="295">
                  <c:v>7.1597999999999997</c:v>
                </c:pt>
                <c:pt idx="296">
                  <c:v>5.8824699999999996</c:v>
                </c:pt>
                <c:pt idx="297">
                  <c:v>5.3998400000000002</c:v>
                </c:pt>
                <c:pt idx="298">
                  <c:v>5.9931999999999999</c:v>
                </c:pt>
                <c:pt idx="299">
                  <c:v>8.4609799999999993</c:v>
                </c:pt>
                <c:pt idx="300">
                  <c:v>5.0249100000000002</c:v>
                </c:pt>
                <c:pt idx="301">
                  <c:v>6.6947200000000002</c:v>
                </c:pt>
                <c:pt idx="302">
                  <c:v>4.4588299999999998</c:v>
                </c:pt>
                <c:pt idx="303">
                  <c:v>10.210190000000001</c:v>
                </c:pt>
                <c:pt idx="304">
                  <c:v>5.4081700000000001</c:v>
                </c:pt>
                <c:pt idx="305">
                  <c:v>5.4664099999999998</c:v>
                </c:pt>
                <c:pt idx="306">
                  <c:v>6.9227299999999996</c:v>
                </c:pt>
                <c:pt idx="307">
                  <c:v>5.8579699999999999</c:v>
                </c:pt>
                <c:pt idx="308">
                  <c:v>6.41995</c:v>
                </c:pt>
                <c:pt idx="309">
                  <c:v>6.4323899999999998</c:v>
                </c:pt>
                <c:pt idx="310">
                  <c:v>6.6890299999999998</c:v>
                </c:pt>
                <c:pt idx="311">
                  <c:v>7.9442899999999996</c:v>
                </c:pt>
                <c:pt idx="312">
                  <c:v>2.6256699999999999</c:v>
                </c:pt>
                <c:pt idx="313">
                  <c:v>2.6145399999999999</c:v>
                </c:pt>
                <c:pt idx="314">
                  <c:v>7.9303699999999999</c:v>
                </c:pt>
                <c:pt idx="315">
                  <c:v>6.4551100000000003</c:v>
                </c:pt>
                <c:pt idx="316">
                  <c:v>10.385059999999999</c:v>
                </c:pt>
                <c:pt idx="317">
                  <c:v>6.4831500000000002</c:v>
                </c:pt>
                <c:pt idx="318">
                  <c:v>4.9363000000000001</c:v>
                </c:pt>
                <c:pt idx="319">
                  <c:v>3.6393499999999999</c:v>
                </c:pt>
                <c:pt idx="320">
                  <c:v>7.8837599999999997</c:v>
                </c:pt>
                <c:pt idx="321">
                  <c:v>6.1781600000000001</c:v>
                </c:pt>
                <c:pt idx="322">
                  <c:v>5.7080500000000001</c:v>
                </c:pt>
                <c:pt idx="323">
                  <c:v>5.7239399999999998</c:v>
                </c:pt>
                <c:pt idx="324">
                  <c:v>5.05152</c:v>
                </c:pt>
                <c:pt idx="325">
                  <c:v>2.5479799999999999</c:v>
                </c:pt>
                <c:pt idx="326">
                  <c:v>3.0773999999999999</c:v>
                </c:pt>
                <c:pt idx="327">
                  <c:v>3.7921999999999998</c:v>
                </c:pt>
                <c:pt idx="328">
                  <c:v>7.8239400000000003</c:v>
                </c:pt>
                <c:pt idx="329">
                  <c:v>6.1300400000000002</c:v>
                </c:pt>
                <c:pt idx="330">
                  <c:v>2.7798099999999999</c:v>
                </c:pt>
                <c:pt idx="331">
                  <c:v>4.0257800000000001</c:v>
                </c:pt>
                <c:pt idx="332">
                  <c:v>2.3454799999999998</c:v>
                </c:pt>
                <c:pt idx="333">
                  <c:v>4.2977699999999999</c:v>
                </c:pt>
                <c:pt idx="334">
                  <c:v>2.31996</c:v>
                </c:pt>
                <c:pt idx="335">
                  <c:v>7.3205</c:v>
                </c:pt>
                <c:pt idx="336">
                  <c:v>8.2418600000000009</c:v>
                </c:pt>
                <c:pt idx="337">
                  <c:v>8.8578499999999991</c:v>
                </c:pt>
                <c:pt idx="338">
                  <c:v>5.3920300000000001</c:v>
                </c:pt>
                <c:pt idx="339">
                  <c:v>8.0411900000000003</c:v>
                </c:pt>
                <c:pt idx="340">
                  <c:v>5.6769999999999996</c:v>
                </c:pt>
                <c:pt idx="341">
                  <c:v>4.7929000000000004</c:v>
                </c:pt>
                <c:pt idx="342">
                  <c:v>6.9466799999999997</c:v>
                </c:pt>
                <c:pt idx="343">
                  <c:v>3.6775000000000002</c:v>
                </c:pt>
                <c:pt idx="344">
                  <c:v>7.8491400000000002</c:v>
                </c:pt>
                <c:pt idx="345">
                  <c:v>5.6630399999999996</c:v>
                </c:pt>
                <c:pt idx="346">
                  <c:v>4.1377499999999996</c:v>
                </c:pt>
                <c:pt idx="347">
                  <c:v>5.55945</c:v>
                </c:pt>
                <c:pt idx="348">
                  <c:v>5.1171899999999999</c:v>
                </c:pt>
                <c:pt idx="349">
                  <c:v>2.2682799999999999</c:v>
                </c:pt>
                <c:pt idx="350">
                  <c:v>7.3341700000000003</c:v>
                </c:pt>
                <c:pt idx="351">
                  <c:v>5.17476</c:v>
                </c:pt>
                <c:pt idx="352">
                  <c:v>8.48611</c:v>
                </c:pt>
                <c:pt idx="353">
                  <c:v>5.0884799999999997</c:v>
                </c:pt>
                <c:pt idx="354">
                  <c:v>4.3962599999999998</c:v>
                </c:pt>
                <c:pt idx="355">
                  <c:v>4.1256399999999998</c:v>
                </c:pt>
                <c:pt idx="356">
                  <c:v>2.8534299999999999</c:v>
                </c:pt>
                <c:pt idx="357">
                  <c:v>6.5647900000000003</c:v>
                </c:pt>
                <c:pt idx="358">
                  <c:v>5.2088799999999997</c:v>
                </c:pt>
                <c:pt idx="359">
                  <c:v>6.6949699999999996</c:v>
                </c:pt>
                <c:pt idx="360">
                  <c:v>6.19407</c:v>
                </c:pt>
                <c:pt idx="361">
                  <c:v>3.4922399999999998</c:v>
                </c:pt>
                <c:pt idx="362">
                  <c:v>4.3202499999999997</c:v>
                </c:pt>
                <c:pt idx="363">
                  <c:v>6.1662800000000004</c:v>
                </c:pt>
                <c:pt idx="364">
                  <c:v>7.5720999999999998</c:v>
                </c:pt>
                <c:pt idx="365">
                  <c:v>5.7283299999999997</c:v>
                </c:pt>
                <c:pt idx="366">
                  <c:v>1.95848</c:v>
                </c:pt>
                <c:pt idx="367">
                  <c:v>7.58589</c:v>
                </c:pt>
                <c:pt idx="368">
                  <c:v>3.4382100000000002</c:v>
                </c:pt>
                <c:pt idx="369">
                  <c:v>4.1455799999999998</c:v>
                </c:pt>
                <c:pt idx="370">
                  <c:v>4.4317000000000002</c:v>
                </c:pt>
                <c:pt idx="371">
                  <c:v>3.1934399999999998</c:v>
                </c:pt>
                <c:pt idx="372">
                  <c:v>2.9108299999999998</c:v>
                </c:pt>
                <c:pt idx="373">
                  <c:v>8.3404699999999998</c:v>
                </c:pt>
                <c:pt idx="374">
                  <c:v>7.7758799999999999</c:v>
                </c:pt>
                <c:pt idx="375">
                  <c:v>2.5888900000000001</c:v>
                </c:pt>
                <c:pt idx="376">
                  <c:v>4.4175700000000004</c:v>
                </c:pt>
                <c:pt idx="377">
                  <c:v>6.3674499999999998</c:v>
                </c:pt>
                <c:pt idx="378">
                  <c:v>6.0038200000000002</c:v>
                </c:pt>
                <c:pt idx="379">
                  <c:v>2.9679700000000002</c:v>
                </c:pt>
                <c:pt idx="380">
                  <c:v>4.3373600000000003</c:v>
                </c:pt>
                <c:pt idx="381">
                  <c:v>2.5483799999999999</c:v>
                </c:pt>
                <c:pt idx="382">
                  <c:v>3.8220100000000001</c:v>
                </c:pt>
                <c:pt idx="383">
                  <c:v>5.0088800000000004</c:v>
                </c:pt>
                <c:pt idx="384">
                  <c:v>1.99055</c:v>
                </c:pt>
                <c:pt idx="385">
                  <c:v>6.6608200000000002</c:v>
                </c:pt>
                <c:pt idx="386">
                  <c:v>2.46353</c:v>
                </c:pt>
                <c:pt idx="387">
                  <c:v>3.9478200000000001</c:v>
                </c:pt>
                <c:pt idx="388">
                  <c:v>7.1469899999999997</c:v>
                </c:pt>
                <c:pt idx="389">
                  <c:v>1.9101900000000001</c:v>
                </c:pt>
                <c:pt idx="390">
                  <c:v>8.1802899999999994</c:v>
                </c:pt>
                <c:pt idx="391">
                  <c:v>4.9109100000000003</c:v>
                </c:pt>
                <c:pt idx="392">
                  <c:v>5.4280299999999997</c:v>
                </c:pt>
                <c:pt idx="393">
                  <c:v>6.0689700000000002</c:v>
                </c:pt>
                <c:pt idx="394">
                  <c:v>4.9244700000000003</c:v>
                </c:pt>
                <c:pt idx="395">
                  <c:v>6.2585100000000002</c:v>
                </c:pt>
                <c:pt idx="396">
                  <c:v>2.7711299999999999</c:v>
                </c:pt>
                <c:pt idx="397">
                  <c:v>3.8828999999999998</c:v>
                </c:pt>
                <c:pt idx="398">
                  <c:v>5.5384599999999997</c:v>
                </c:pt>
                <c:pt idx="399">
                  <c:v>3.7433200000000002</c:v>
                </c:pt>
                <c:pt idx="400">
                  <c:v>5.79101</c:v>
                </c:pt>
                <c:pt idx="401">
                  <c:v>4.0908499999999997</c:v>
                </c:pt>
                <c:pt idx="402">
                  <c:v>2.52624</c:v>
                </c:pt>
                <c:pt idx="403">
                  <c:v>5.4807699999999997</c:v>
                </c:pt>
                <c:pt idx="404">
                  <c:v>7.2788899999999996</c:v>
                </c:pt>
                <c:pt idx="405">
                  <c:v>7.0880299999999998</c:v>
                </c:pt>
                <c:pt idx="406">
                  <c:v>6.0458600000000002</c:v>
                </c:pt>
                <c:pt idx="407">
                  <c:v>2.4155899999999999</c:v>
                </c:pt>
                <c:pt idx="408">
                  <c:v>3.3727800000000001</c:v>
                </c:pt>
                <c:pt idx="409">
                  <c:v>7.6915500000000003</c:v>
                </c:pt>
                <c:pt idx="410">
                  <c:v>2.8119800000000001</c:v>
                </c:pt>
                <c:pt idx="411">
                  <c:v>2.54854</c:v>
                </c:pt>
                <c:pt idx="412">
                  <c:v>7.2894500000000004</c:v>
                </c:pt>
                <c:pt idx="413">
                  <c:v>2.1611500000000001</c:v>
                </c:pt>
                <c:pt idx="414">
                  <c:v>3.8498399999999999</c:v>
                </c:pt>
                <c:pt idx="415">
                  <c:v>2.36015</c:v>
                </c:pt>
                <c:pt idx="416">
                  <c:v>7.9564199999999996</c:v>
                </c:pt>
                <c:pt idx="417">
                  <c:v>3.9636499999999999</c:v>
                </c:pt>
                <c:pt idx="418">
                  <c:v>7.3339299999999996</c:v>
                </c:pt>
                <c:pt idx="419">
                  <c:v>8.6634600000000006</c:v>
                </c:pt>
                <c:pt idx="420">
                  <c:v>2.7564500000000001</c:v>
                </c:pt>
                <c:pt idx="421">
                  <c:v>3.2972600000000001</c:v>
                </c:pt>
                <c:pt idx="422">
                  <c:v>6.8595300000000003</c:v>
                </c:pt>
                <c:pt idx="423">
                  <c:v>7.1225899999999998</c:v>
                </c:pt>
                <c:pt idx="424">
                  <c:v>5.4032299999999998</c:v>
                </c:pt>
                <c:pt idx="425">
                  <c:v>7.6004899999999997</c:v>
                </c:pt>
                <c:pt idx="426">
                  <c:v>5.0105399999999998</c:v>
                </c:pt>
                <c:pt idx="427">
                  <c:v>4.6180099999999999</c:v>
                </c:pt>
                <c:pt idx="428">
                  <c:v>3.8101500000000001</c:v>
                </c:pt>
                <c:pt idx="429">
                  <c:v>1.99471</c:v>
                </c:pt>
                <c:pt idx="430">
                  <c:v>5.5339400000000003</c:v>
                </c:pt>
                <c:pt idx="431">
                  <c:v>11.657870000000001</c:v>
                </c:pt>
                <c:pt idx="432">
                  <c:v>4.4952399999999999</c:v>
                </c:pt>
                <c:pt idx="433">
                  <c:v>6.7293799999999999</c:v>
                </c:pt>
                <c:pt idx="434">
                  <c:v>4.8274900000000001</c:v>
                </c:pt>
                <c:pt idx="435">
                  <c:v>7.7087700000000003</c:v>
                </c:pt>
                <c:pt idx="436">
                  <c:v>7.5928199999999997</c:v>
                </c:pt>
                <c:pt idx="437">
                  <c:v>7.6128299999999998</c:v>
                </c:pt>
                <c:pt idx="438">
                  <c:v>8.4040900000000001</c:v>
                </c:pt>
                <c:pt idx="439">
                  <c:v>2.6300300000000001</c:v>
                </c:pt>
                <c:pt idx="440">
                  <c:v>2.1836600000000002</c:v>
                </c:pt>
                <c:pt idx="441">
                  <c:v>6.9155199999999999</c:v>
                </c:pt>
                <c:pt idx="442">
                  <c:v>4.2517699999999996</c:v>
                </c:pt>
                <c:pt idx="443">
                  <c:v>5.1246099999999997</c:v>
                </c:pt>
                <c:pt idx="444">
                  <c:v>5.8576300000000003</c:v>
                </c:pt>
                <c:pt idx="445">
                  <c:v>4.0209999999999999</c:v>
                </c:pt>
                <c:pt idx="446">
                  <c:v>7.1444900000000002</c:v>
                </c:pt>
                <c:pt idx="447">
                  <c:v>2.8383099999999999</c:v>
                </c:pt>
                <c:pt idx="448">
                  <c:v>3.5577000000000001</c:v>
                </c:pt>
                <c:pt idx="449">
                  <c:v>5.6493599999999997</c:v>
                </c:pt>
                <c:pt idx="450">
                  <c:v>7.8874599999999999</c:v>
                </c:pt>
                <c:pt idx="451">
                  <c:v>7.8601000000000001</c:v>
                </c:pt>
                <c:pt idx="452">
                  <c:v>5.3777999999999997</c:v>
                </c:pt>
                <c:pt idx="453">
                  <c:v>7.7078899999999999</c:v>
                </c:pt>
                <c:pt idx="454">
                  <c:v>5.9598399999999998</c:v>
                </c:pt>
                <c:pt idx="455">
                  <c:v>4.4791699999999999</c:v>
                </c:pt>
                <c:pt idx="456">
                  <c:v>4.3933900000000001</c:v>
                </c:pt>
                <c:pt idx="457">
                  <c:v>7.3402000000000003</c:v>
                </c:pt>
                <c:pt idx="458">
                  <c:v>4.8241699999999996</c:v>
                </c:pt>
                <c:pt idx="459">
                  <c:v>2.7960400000000001</c:v>
                </c:pt>
                <c:pt idx="460">
                  <c:v>3.4433400000000001</c:v>
                </c:pt>
                <c:pt idx="461">
                  <c:v>2.3643999999999998</c:v>
                </c:pt>
                <c:pt idx="462">
                  <c:v>4.8922600000000003</c:v>
                </c:pt>
                <c:pt idx="463">
                  <c:v>3.2053099999999999</c:v>
                </c:pt>
                <c:pt idx="464">
                  <c:v>5.1034499999999996</c:v>
                </c:pt>
                <c:pt idx="465">
                  <c:v>6.8491099999999996</c:v>
                </c:pt>
                <c:pt idx="466">
                  <c:v>3.3296199999999998</c:v>
                </c:pt>
                <c:pt idx="467">
                  <c:v>6.7308399999999997</c:v>
                </c:pt>
                <c:pt idx="468">
                  <c:v>7.3547900000000004</c:v>
                </c:pt>
                <c:pt idx="469">
                  <c:v>7.2591299999999999</c:v>
                </c:pt>
                <c:pt idx="470">
                  <c:v>4.6148600000000002</c:v>
                </c:pt>
                <c:pt idx="471">
                  <c:v>8.3443500000000004</c:v>
                </c:pt>
                <c:pt idx="472">
                  <c:v>5.6058599999999998</c:v>
                </c:pt>
                <c:pt idx="473">
                  <c:v>5.4656399999999996</c:v>
                </c:pt>
                <c:pt idx="474">
                  <c:v>5.3406399999999996</c:v>
                </c:pt>
                <c:pt idx="475">
                  <c:v>4.4598399999999998</c:v>
                </c:pt>
                <c:pt idx="476">
                  <c:v>5.3982200000000002</c:v>
                </c:pt>
                <c:pt idx="477">
                  <c:v>5.2223600000000001</c:v>
                </c:pt>
                <c:pt idx="478">
                  <c:v>8.5965299999999996</c:v>
                </c:pt>
                <c:pt idx="479">
                  <c:v>7.5577500000000004</c:v>
                </c:pt>
                <c:pt idx="480">
                  <c:v>5.0934999999999997</c:v>
                </c:pt>
                <c:pt idx="481">
                  <c:v>6.2971599999999999</c:v>
                </c:pt>
                <c:pt idx="482">
                  <c:v>7.2359499999999999</c:v>
                </c:pt>
                <c:pt idx="483">
                  <c:v>6.7063300000000003</c:v>
                </c:pt>
                <c:pt idx="484">
                  <c:v>2.77576</c:v>
                </c:pt>
                <c:pt idx="485">
                  <c:v>1.7334799999999999</c:v>
                </c:pt>
                <c:pt idx="486">
                  <c:v>6.0709299999999997</c:v>
                </c:pt>
                <c:pt idx="487">
                  <c:v>3.0014799999999999</c:v>
                </c:pt>
                <c:pt idx="488">
                  <c:v>2.6549800000000001</c:v>
                </c:pt>
                <c:pt idx="489">
                  <c:v>3.1239599999999998</c:v>
                </c:pt>
                <c:pt idx="490">
                  <c:v>9.3037399999999995</c:v>
                </c:pt>
                <c:pt idx="491">
                  <c:v>4.6736700000000004</c:v>
                </c:pt>
                <c:pt idx="492">
                  <c:v>7.5937299999999999</c:v>
                </c:pt>
                <c:pt idx="493">
                  <c:v>6.4697800000000001</c:v>
                </c:pt>
                <c:pt idx="494">
                  <c:v>6.8031699999999997</c:v>
                </c:pt>
                <c:pt idx="495">
                  <c:v>7.2961499999999999</c:v>
                </c:pt>
                <c:pt idx="496">
                  <c:v>4.04549</c:v>
                </c:pt>
                <c:pt idx="497">
                  <c:v>8.8303600000000007</c:v>
                </c:pt>
                <c:pt idx="498">
                  <c:v>6.5389299999999997</c:v>
                </c:pt>
                <c:pt idx="499">
                  <c:v>8.37608</c:v>
                </c:pt>
                <c:pt idx="500">
                  <c:v>4.8090599999999997</c:v>
                </c:pt>
                <c:pt idx="501">
                  <c:v>4.0809100000000003</c:v>
                </c:pt>
                <c:pt idx="502">
                  <c:v>6.5069999999999997</c:v>
                </c:pt>
                <c:pt idx="503">
                  <c:v>5.1279300000000001</c:v>
                </c:pt>
                <c:pt idx="504">
                  <c:v>7.5612599999999999</c:v>
                </c:pt>
                <c:pt idx="505">
                  <c:v>1.5707100000000001</c:v>
                </c:pt>
                <c:pt idx="506">
                  <c:v>1.86188</c:v>
                </c:pt>
                <c:pt idx="507">
                  <c:v>2.45574</c:v>
                </c:pt>
                <c:pt idx="508">
                  <c:v>8.2231299999999994</c:v>
                </c:pt>
                <c:pt idx="509">
                  <c:v>5.4472300000000002</c:v>
                </c:pt>
                <c:pt idx="510">
                  <c:v>5.0353700000000003</c:v>
                </c:pt>
                <c:pt idx="511">
                  <c:v>1.9666999999999999</c:v>
                </c:pt>
                <c:pt idx="512">
                  <c:v>2.3546900000000002</c:v>
                </c:pt>
                <c:pt idx="513">
                  <c:v>7.4031200000000004</c:v>
                </c:pt>
                <c:pt idx="514">
                  <c:v>4.7913399999999999</c:v>
                </c:pt>
                <c:pt idx="515">
                  <c:v>5.3738400000000004</c:v>
                </c:pt>
                <c:pt idx="516">
                  <c:v>6.3959200000000003</c:v>
                </c:pt>
                <c:pt idx="517">
                  <c:v>5.2923499999999999</c:v>
                </c:pt>
                <c:pt idx="518">
                  <c:v>6.1826400000000001</c:v>
                </c:pt>
                <c:pt idx="519">
                  <c:v>3.8718599999999999</c:v>
                </c:pt>
                <c:pt idx="520">
                  <c:v>4.6492399999999998</c:v>
                </c:pt>
                <c:pt idx="521">
                  <c:v>4.01898</c:v>
                </c:pt>
                <c:pt idx="522">
                  <c:v>7.0982099999999999</c:v>
                </c:pt>
                <c:pt idx="523">
                  <c:v>3.8555199999999998</c:v>
                </c:pt>
                <c:pt idx="524">
                  <c:v>5.7465799999999998</c:v>
                </c:pt>
                <c:pt idx="525">
                  <c:v>5.0331599999999996</c:v>
                </c:pt>
                <c:pt idx="526">
                  <c:v>4.2902399999999998</c:v>
                </c:pt>
                <c:pt idx="527">
                  <c:v>7.5073499999999997</c:v>
                </c:pt>
                <c:pt idx="528">
                  <c:v>4.6267800000000001</c:v>
                </c:pt>
                <c:pt idx="529">
                  <c:v>8.8129899999999992</c:v>
                </c:pt>
                <c:pt idx="530">
                  <c:v>5.2269600000000001</c:v>
                </c:pt>
                <c:pt idx="531">
                  <c:v>6.62188</c:v>
                </c:pt>
                <c:pt idx="532">
                  <c:v>3.8918599999999999</c:v>
                </c:pt>
                <c:pt idx="533">
                  <c:v>7.5346599999999997</c:v>
                </c:pt>
                <c:pt idx="534">
                  <c:v>6.2533599999999998</c:v>
                </c:pt>
                <c:pt idx="535">
                  <c:v>10.2841</c:v>
                </c:pt>
                <c:pt idx="536">
                  <c:v>6.6071</c:v>
                </c:pt>
                <c:pt idx="537">
                  <c:v>6.5494300000000001</c:v>
                </c:pt>
                <c:pt idx="538">
                  <c:v>3.3376899999999998</c:v>
                </c:pt>
                <c:pt idx="539">
                  <c:v>7.1969900000000004</c:v>
                </c:pt>
                <c:pt idx="540">
                  <c:v>10.2841</c:v>
                </c:pt>
                <c:pt idx="541">
                  <c:v>4.5798800000000002</c:v>
                </c:pt>
                <c:pt idx="542">
                  <c:v>2.8982299999999999</c:v>
                </c:pt>
                <c:pt idx="543">
                  <c:v>5.19095</c:v>
                </c:pt>
                <c:pt idx="544">
                  <c:v>3.0660699999999999</c:v>
                </c:pt>
                <c:pt idx="545">
                  <c:v>7.1458300000000001</c:v>
                </c:pt>
                <c:pt idx="546">
                  <c:v>8.3776700000000002</c:v>
                </c:pt>
                <c:pt idx="547">
                  <c:v>7.4831700000000003</c:v>
                </c:pt>
                <c:pt idx="548">
                  <c:v>7.9251199999999997</c:v>
                </c:pt>
                <c:pt idx="549">
                  <c:v>7.2709799999999998</c:v>
                </c:pt>
                <c:pt idx="550">
                  <c:v>6.68506</c:v>
                </c:pt>
                <c:pt idx="551">
                  <c:v>3.7633299999999998</c:v>
                </c:pt>
                <c:pt idx="552">
                  <c:v>2.46807</c:v>
                </c:pt>
                <c:pt idx="553">
                  <c:v>6.8417500000000002</c:v>
                </c:pt>
                <c:pt idx="554">
                  <c:v>9.7260200000000001</c:v>
                </c:pt>
                <c:pt idx="555">
                  <c:v>7.47532</c:v>
                </c:pt>
                <c:pt idx="556">
                  <c:v>7.2000099999999998</c:v>
                </c:pt>
                <c:pt idx="557">
                  <c:v>5.7191700000000001</c:v>
                </c:pt>
                <c:pt idx="558">
                  <c:v>4.3876600000000003</c:v>
                </c:pt>
                <c:pt idx="559">
                  <c:v>5.0768899999999997</c:v>
                </c:pt>
                <c:pt idx="560">
                  <c:v>6.9206000000000003</c:v>
                </c:pt>
                <c:pt idx="561">
                  <c:v>7.9443599999999996</c:v>
                </c:pt>
                <c:pt idx="562">
                  <c:v>5.5142100000000003</c:v>
                </c:pt>
                <c:pt idx="563">
                  <c:v>4.3065300000000004</c:v>
                </c:pt>
                <c:pt idx="564">
                  <c:v>6.1084500000000004</c:v>
                </c:pt>
                <c:pt idx="565">
                  <c:v>4.3147200000000003</c:v>
                </c:pt>
                <c:pt idx="566">
                  <c:v>5.1989799999999997</c:v>
                </c:pt>
                <c:pt idx="567">
                  <c:v>7.34009</c:v>
                </c:pt>
                <c:pt idx="568">
                  <c:v>7.6871499999999999</c:v>
                </c:pt>
                <c:pt idx="569">
                  <c:v>8.4844299999999997</c:v>
                </c:pt>
                <c:pt idx="570">
                  <c:v>6.3403999999999998</c:v>
                </c:pt>
                <c:pt idx="571">
                  <c:v>8.5941100000000006</c:v>
                </c:pt>
                <c:pt idx="572">
                  <c:v>6.12751</c:v>
                </c:pt>
                <c:pt idx="573">
                  <c:v>6.1777899999999999</c:v>
                </c:pt>
                <c:pt idx="574">
                  <c:v>7.3209900000000001</c:v>
                </c:pt>
                <c:pt idx="575">
                  <c:v>4.6630799999999999</c:v>
                </c:pt>
                <c:pt idx="576">
                  <c:v>4.7979200000000004</c:v>
                </c:pt>
                <c:pt idx="577">
                  <c:v>4.0035299999999996</c:v>
                </c:pt>
                <c:pt idx="578">
                  <c:v>6.7073499999999999</c:v>
                </c:pt>
                <c:pt idx="579">
                  <c:v>5.05884</c:v>
                </c:pt>
                <c:pt idx="580">
                  <c:v>3.6676799999999998</c:v>
                </c:pt>
                <c:pt idx="581">
                  <c:v>5.7844899999999999</c:v>
                </c:pt>
                <c:pt idx="582">
                  <c:v>4.3205299999999998</c:v>
                </c:pt>
                <c:pt idx="583">
                  <c:v>5.7525500000000003</c:v>
                </c:pt>
                <c:pt idx="584">
                  <c:v>4.7001400000000002</c:v>
                </c:pt>
                <c:pt idx="585">
                  <c:v>4.3872099999999996</c:v>
                </c:pt>
                <c:pt idx="586">
                  <c:v>5.8595600000000001</c:v>
                </c:pt>
                <c:pt idx="587">
                  <c:v>10.109030000000001</c:v>
                </c:pt>
                <c:pt idx="588">
                  <c:v>4.7499799999999999</c:v>
                </c:pt>
                <c:pt idx="589">
                  <c:v>5.0444000000000004</c:v>
                </c:pt>
                <c:pt idx="590">
                  <c:v>4.7635100000000001</c:v>
                </c:pt>
                <c:pt idx="591">
                  <c:v>3.6599900000000001</c:v>
                </c:pt>
                <c:pt idx="592">
                  <c:v>5.5199100000000003</c:v>
                </c:pt>
                <c:pt idx="593">
                  <c:v>5.6959299999999997</c:v>
                </c:pt>
                <c:pt idx="594">
                  <c:v>11.1355</c:v>
                </c:pt>
                <c:pt idx="595">
                  <c:v>10.75779</c:v>
                </c:pt>
                <c:pt idx="596">
                  <c:v>7.9287299999999998</c:v>
                </c:pt>
                <c:pt idx="597">
                  <c:v>4.58</c:v>
                </c:pt>
                <c:pt idx="598">
                  <c:v>3.1939700000000002</c:v>
                </c:pt>
                <c:pt idx="599">
                  <c:v>5.2741800000000003</c:v>
                </c:pt>
                <c:pt idx="600">
                  <c:v>6.8363100000000001</c:v>
                </c:pt>
                <c:pt idx="601">
                  <c:v>3.20166</c:v>
                </c:pt>
                <c:pt idx="602">
                  <c:v>4.11639</c:v>
                </c:pt>
                <c:pt idx="603">
                  <c:v>6.9150499999999999</c:v>
                </c:pt>
                <c:pt idx="604">
                  <c:v>7.4058400000000004</c:v>
                </c:pt>
                <c:pt idx="605">
                  <c:v>5.5228599999999997</c:v>
                </c:pt>
                <c:pt idx="606">
                  <c:v>5.9899100000000001</c:v>
                </c:pt>
                <c:pt idx="607">
                  <c:v>2.5681400000000001</c:v>
                </c:pt>
                <c:pt idx="608">
                  <c:v>11.344939999999999</c:v>
                </c:pt>
                <c:pt idx="609">
                  <c:v>9.5415299999999998</c:v>
                </c:pt>
                <c:pt idx="610">
                  <c:v>6.5430700000000002</c:v>
                </c:pt>
                <c:pt idx="611">
                  <c:v>5.4585999999999997</c:v>
                </c:pt>
                <c:pt idx="612">
                  <c:v>5.0614100000000004</c:v>
                </c:pt>
                <c:pt idx="613">
                  <c:v>5.4291299999999998</c:v>
                </c:pt>
                <c:pt idx="614">
                  <c:v>4.8087</c:v>
                </c:pt>
                <c:pt idx="615">
                  <c:v>5.5309499999999998</c:v>
                </c:pt>
                <c:pt idx="616">
                  <c:v>7.1980700000000004</c:v>
                </c:pt>
                <c:pt idx="617">
                  <c:v>6.9986699999999997</c:v>
                </c:pt>
                <c:pt idx="618">
                  <c:v>5.7036199999999999</c:v>
                </c:pt>
                <c:pt idx="619">
                  <c:v>6.8637699999999997</c:v>
                </c:pt>
                <c:pt idx="620">
                  <c:v>4.8930100000000003</c:v>
                </c:pt>
                <c:pt idx="621">
                  <c:v>6.3832199999999997</c:v>
                </c:pt>
                <c:pt idx="622">
                  <c:v>5.9471699999999998</c:v>
                </c:pt>
                <c:pt idx="623">
                  <c:v>4.6606699999999996</c:v>
                </c:pt>
                <c:pt idx="624">
                  <c:v>9.1727299999999996</c:v>
                </c:pt>
                <c:pt idx="625">
                  <c:v>7.1932299999999998</c:v>
                </c:pt>
                <c:pt idx="626">
                  <c:v>5.9066900000000002</c:v>
                </c:pt>
                <c:pt idx="627">
                  <c:v>6.75115</c:v>
                </c:pt>
                <c:pt idx="628">
                  <c:v>7.1947200000000002</c:v>
                </c:pt>
                <c:pt idx="629">
                  <c:v>5.0449299999999999</c:v>
                </c:pt>
                <c:pt idx="630">
                  <c:v>3.5910799999999998</c:v>
                </c:pt>
                <c:pt idx="631">
                  <c:v>7.20139</c:v>
                </c:pt>
                <c:pt idx="632">
                  <c:v>8.5239999999999991</c:v>
                </c:pt>
                <c:pt idx="633">
                  <c:v>9.4023199999999996</c:v>
                </c:pt>
                <c:pt idx="634">
                  <c:v>5.94604</c:v>
                </c:pt>
                <c:pt idx="635">
                  <c:v>6.4788899999999998</c:v>
                </c:pt>
                <c:pt idx="636">
                  <c:v>6.6190100000000003</c:v>
                </c:pt>
                <c:pt idx="637">
                  <c:v>5.7580299999999998</c:v>
                </c:pt>
                <c:pt idx="638">
                  <c:v>3.8674400000000002</c:v>
                </c:pt>
                <c:pt idx="639">
                  <c:v>3.8069299999999999</c:v>
                </c:pt>
                <c:pt idx="640">
                  <c:v>8.3638499999999993</c:v>
                </c:pt>
                <c:pt idx="641">
                  <c:v>8.3023100000000003</c:v>
                </c:pt>
                <c:pt idx="642">
                  <c:v>5.7285700000000004</c:v>
                </c:pt>
                <c:pt idx="643">
                  <c:v>5.0564900000000002</c:v>
                </c:pt>
                <c:pt idx="644">
                  <c:v>8.0428899999999999</c:v>
                </c:pt>
                <c:pt idx="645">
                  <c:v>8.5770300000000006</c:v>
                </c:pt>
                <c:pt idx="646">
                  <c:v>4.7635100000000001</c:v>
                </c:pt>
                <c:pt idx="647">
                  <c:v>5.9622400000000004</c:v>
                </c:pt>
                <c:pt idx="648">
                  <c:v>4.2356999999999996</c:v>
                </c:pt>
                <c:pt idx="649">
                  <c:v>6.1738099999999996</c:v>
                </c:pt>
                <c:pt idx="650">
                  <c:v>7.0113099999999999</c:v>
                </c:pt>
                <c:pt idx="651">
                  <c:v>3.5951499999999998</c:v>
                </c:pt>
                <c:pt idx="652">
                  <c:v>3.7202099999999998</c:v>
                </c:pt>
                <c:pt idx="653">
                  <c:v>5.6203200000000004</c:v>
                </c:pt>
                <c:pt idx="654">
                  <c:v>2.5106899999999999</c:v>
                </c:pt>
                <c:pt idx="655">
                  <c:v>3.5557699999999999</c:v>
                </c:pt>
                <c:pt idx="656">
                  <c:v>3.4284699999999999</c:v>
                </c:pt>
                <c:pt idx="657">
                  <c:v>2.26004</c:v>
                </c:pt>
                <c:pt idx="658">
                  <c:v>2.0997400000000002</c:v>
                </c:pt>
                <c:pt idx="659">
                  <c:v>3.57429</c:v>
                </c:pt>
                <c:pt idx="660">
                  <c:v>6.5791199999999996</c:v>
                </c:pt>
                <c:pt idx="661">
                  <c:v>1.98932</c:v>
                </c:pt>
                <c:pt idx="662">
                  <c:v>2.9184899999999998</c:v>
                </c:pt>
                <c:pt idx="663">
                  <c:v>2.6830699999999998</c:v>
                </c:pt>
                <c:pt idx="664">
                  <c:v>3.4284699999999999</c:v>
                </c:pt>
                <c:pt idx="665">
                  <c:v>6.7242800000000003</c:v>
                </c:pt>
                <c:pt idx="666">
                  <c:v>6.5943199999999997</c:v>
                </c:pt>
                <c:pt idx="667">
                  <c:v>4.6413500000000001</c:v>
                </c:pt>
                <c:pt idx="668">
                  <c:v>4.2164599999999997</c:v>
                </c:pt>
                <c:pt idx="669">
                  <c:v>5.9162299999999997</c:v>
                </c:pt>
                <c:pt idx="670">
                  <c:v>6.3924799999999999</c:v>
                </c:pt>
                <c:pt idx="671">
                  <c:v>3.5502600000000002</c:v>
                </c:pt>
                <c:pt idx="672">
                  <c:v>7.9416599999999997</c:v>
                </c:pt>
                <c:pt idx="673">
                  <c:v>7.43126</c:v>
                </c:pt>
                <c:pt idx="674">
                  <c:v>5.3961399999999999</c:v>
                </c:pt>
                <c:pt idx="675">
                  <c:v>4.6968100000000002</c:v>
                </c:pt>
                <c:pt idx="676">
                  <c:v>2.4713599999999998</c:v>
                </c:pt>
                <c:pt idx="677">
                  <c:v>4.4968500000000002</c:v>
                </c:pt>
                <c:pt idx="678">
                  <c:v>3.85473</c:v>
                </c:pt>
                <c:pt idx="679">
                  <c:v>4.7898399999999999</c:v>
                </c:pt>
                <c:pt idx="680">
                  <c:v>6.16031</c:v>
                </c:pt>
                <c:pt idx="681">
                  <c:v>8.2873199999999994</c:v>
                </c:pt>
                <c:pt idx="682">
                  <c:v>6.6590699999999998</c:v>
                </c:pt>
                <c:pt idx="683">
                  <c:v>5.0429899999999996</c:v>
                </c:pt>
                <c:pt idx="684">
                  <c:v>7.2892099999999997</c:v>
                </c:pt>
                <c:pt idx="685">
                  <c:v>3.2253699999999998</c:v>
                </c:pt>
                <c:pt idx="686">
                  <c:v>4.9193300000000004</c:v>
                </c:pt>
                <c:pt idx="687">
                  <c:v>5.8423499999999997</c:v>
                </c:pt>
                <c:pt idx="688">
                  <c:v>7.2613500000000002</c:v>
                </c:pt>
                <c:pt idx="689">
                  <c:v>5.0429899999999996</c:v>
                </c:pt>
                <c:pt idx="690">
                  <c:v>6.5181800000000001</c:v>
                </c:pt>
                <c:pt idx="691">
                  <c:v>6.1978600000000004</c:v>
                </c:pt>
                <c:pt idx="692">
                  <c:v>5.7472799999999999</c:v>
                </c:pt>
                <c:pt idx="693">
                  <c:v>7.1124999999999998</c:v>
                </c:pt>
                <c:pt idx="694">
                  <c:v>7.8812100000000003</c:v>
                </c:pt>
                <c:pt idx="695">
                  <c:v>7.0287100000000002</c:v>
                </c:pt>
                <c:pt idx="696">
                  <c:v>6.2961900000000002</c:v>
                </c:pt>
                <c:pt idx="697">
                  <c:v>7.2443499999999998</c:v>
                </c:pt>
                <c:pt idx="698">
                  <c:v>6.7177699999999998</c:v>
                </c:pt>
                <c:pt idx="699">
                  <c:v>4.8305899999999999</c:v>
                </c:pt>
                <c:pt idx="700">
                  <c:v>6.7185300000000003</c:v>
                </c:pt>
                <c:pt idx="701">
                  <c:v>7.2010899999999998</c:v>
                </c:pt>
                <c:pt idx="702">
                  <c:v>4.2235899999999997</c:v>
                </c:pt>
                <c:pt idx="703">
                  <c:v>8.7035999999999998</c:v>
                </c:pt>
                <c:pt idx="704">
                  <c:v>3.1419100000000002</c:v>
                </c:pt>
                <c:pt idx="705">
                  <c:v>3.6584599999999998</c:v>
                </c:pt>
                <c:pt idx="706">
                  <c:v>5.6904300000000001</c:v>
                </c:pt>
                <c:pt idx="707">
                  <c:v>2.4947400000000002</c:v>
                </c:pt>
                <c:pt idx="708">
                  <c:v>5.10527</c:v>
                </c:pt>
                <c:pt idx="709">
                  <c:v>7.2567300000000001</c:v>
                </c:pt>
                <c:pt idx="710">
                  <c:v>5.3484299999999996</c:v>
                </c:pt>
                <c:pt idx="711">
                  <c:v>7.9245799999999997</c:v>
                </c:pt>
                <c:pt idx="712">
                  <c:v>7.8085399999999998</c:v>
                </c:pt>
                <c:pt idx="713">
                  <c:v>6.6891299999999996</c:v>
                </c:pt>
                <c:pt idx="714">
                  <c:v>7.5947500000000003</c:v>
                </c:pt>
                <c:pt idx="715">
                  <c:v>3.6059800000000002</c:v>
                </c:pt>
                <c:pt idx="716">
                  <c:v>3.69672</c:v>
                </c:pt>
                <c:pt idx="717">
                  <c:v>9.7707599999999992</c:v>
                </c:pt>
                <c:pt idx="718">
                  <c:v>8.07578</c:v>
                </c:pt>
                <c:pt idx="719">
                  <c:v>4.6424399999999997</c:v>
                </c:pt>
                <c:pt idx="720">
                  <c:v>4.0186900000000003</c:v>
                </c:pt>
                <c:pt idx="721">
                  <c:v>4.8311299999999999</c:v>
                </c:pt>
                <c:pt idx="722">
                  <c:v>4.9958900000000002</c:v>
                </c:pt>
                <c:pt idx="723">
                  <c:v>1.9371</c:v>
                </c:pt>
                <c:pt idx="724">
                  <c:v>3.7160000000000002</c:v>
                </c:pt>
                <c:pt idx="725">
                  <c:v>3.3222700000000001</c:v>
                </c:pt>
                <c:pt idx="726">
                  <c:v>1.9782</c:v>
                </c:pt>
                <c:pt idx="727">
                  <c:v>3.0245500000000001</c:v>
                </c:pt>
                <c:pt idx="728">
                  <c:v>2.1317200000000001</c:v>
                </c:pt>
                <c:pt idx="729">
                  <c:v>2.3626299999999998</c:v>
                </c:pt>
                <c:pt idx="730">
                  <c:v>8.4844600000000003</c:v>
                </c:pt>
                <c:pt idx="731">
                  <c:v>5.65062</c:v>
                </c:pt>
                <c:pt idx="732">
                  <c:v>2.1613899999999999</c:v>
                </c:pt>
                <c:pt idx="733">
                  <c:v>2.7754400000000001</c:v>
                </c:pt>
                <c:pt idx="734">
                  <c:v>6.2577499999999997</c:v>
                </c:pt>
                <c:pt idx="735">
                  <c:v>4.7954800000000004</c:v>
                </c:pt>
                <c:pt idx="736">
                  <c:v>9.3513599999999997</c:v>
                </c:pt>
                <c:pt idx="737">
                  <c:v>2.58325</c:v>
                </c:pt>
                <c:pt idx="738">
                  <c:v>6.0991600000000004</c:v>
                </c:pt>
                <c:pt idx="739">
                  <c:v>6.3530199999999999</c:v>
                </c:pt>
                <c:pt idx="740">
                  <c:v>4.4422499999999996</c:v>
                </c:pt>
                <c:pt idx="741">
                  <c:v>5.9581400000000002</c:v>
                </c:pt>
                <c:pt idx="742">
                  <c:v>3.5686300000000002</c:v>
                </c:pt>
                <c:pt idx="743">
                  <c:v>9.2272800000000004</c:v>
                </c:pt>
                <c:pt idx="744">
                  <c:v>3.37324</c:v>
                </c:pt>
                <c:pt idx="745">
                  <c:v>2.4861800000000001</c:v>
                </c:pt>
                <c:pt idx="746">
                  <c:v>5.4062999999999999</c:v>
                </c:pt>
                <c:pt idx="747">
                  <c:v>6.93947</c:v>
                </c:pt>
                <c:pt idx="748">
                  <c:v>6.6636199999999999</c:v>
                </c:pt>
                <c:pt idx="749">
                  <c:v>5.91092</c:v>
                </c:pt>
                <c:pt idx="750">
                  <c:v>5.7270599999999998</c:v>
                </c:pt>
                <c:pt idx="751">
                  <c:v>8.2140299999999993</c:v>
                </c:pt>
                <c:pt idx="752">
                  <c:v>3.94312</c:v>
                </c:pt>
                <c:pt idx="753">
                  <c:v>3.5300099999999999</c:v>
                </c:pt>
                <c:pt idx="754">
                  <c:v>3.5720100000000001</c:v>
                </c:pt>
                <c:pt idx="755">
                  <c:v>5.5694999999999997</c:v>
                </c:pt>
                <c:pt idx="756">
                  <c:v>7.9127299999999998</c:v>
                </c:pt>
                <c:pt idx="757">
                  <c:v>5.4216899999999999</c:v>
                </c:pt>
                <c:pt idx="758">
                  <c:v>8.0044699999999995</c:v>
                </c:pt>
                <c:pt idx="759">
                  <c:v>5.3652899999999999</c:v>
                </c:pt>
                <c:pt idx="760">
                  <c:v>7.1530500000000004</c:v>
                </c:pt>
                <c:pt idx="761">
                  <c:v>6.4289399999999999</c:v>
                </c:pt>
                <c:pt idx="762">
                  <c:v>5.2732099999999997</c:v>
                </c:pt>
                <c:pt idx="763">
                  <c:v>4.3270999999999997</c:v>
                </c:pt>
                <c:pt idx="764">
                  <c:v>3.3779699999999999</c:v>
                </c:pt>
                <c:pt idx="765">
                  <c:v>2.4350900000000002</c:v>
                </c:pt>
                <c:pt idx="766">
                  <c:v>3.4812500000000002</c:v>
                </c:pt>
                <c:pt idx="767">
                  <c:v>7.2816900000000002</c:v>
                </c:pt>
                <c:pt idx="768">
                  <c:v>8.9131699999999991</c:v>
                </c:pt>
                <c:pt idx="769">
                  <c:v>11.04186</c:v>
                </c:pt>
                <c:pt idx="770">
                  <c:v>7.9828599999999996</c:v>
                </c:pt>
                <c:pt idx="771">
                  <c:v>5.3082399999999996</c:v>
                </c:pt>
                <c:pt idx="772">
                  <c:v>5.5036100000000001</c:v>
                </c:pt>
                <c:pt idx="773">
                  <c:v>4.1168800000000001</c:v>
                </c:pt>
                <c:pt idx="774">
                  <c:v>6.7855699999999999</c:v>
                </c:pt>
                <c:pt idx="775">
                  <c:v>2.27223</c:v>
                </c:pt>
                <c:pt idx="776">
                  <c:v>2.5676600000000001</c:v>
                </c:pt>
                <c:pt idx="777">
                  <c:v>3.53166</c:v>
                </c:pt>
                <c:pt idx="778">
                  <c:v>6.66153</c:v>
                </c:pt>
                <c:pt idx="779">
                  <c:v>3.1660900000000001</c:v>
                </c:pt>
                <c:pt idx="780">
                  <c:v>3.2147299999999999</c:v>
                </c:pt>
                <c:pt idx="781">
                  <c:v>3.0739200000000002</c:v>
                </c:pt>
                <c:pt idx="782">
                  <c:v>2.0598100000000001</c:v>
                </c:pt>
                <c:pt idx="783">
                  <c:v>2.3448500000000001</c:v>
                </c:pt>
                <c:pt idx="784">
                  <c:v>2.1097100000000002</c:v>
                </c:pt>
                <c:pt idx="785">
                  <c:v>3.0817000000000001</c:v>
                </c:pt>
                <c:pt idx="786">
                  <c:v>5.07456</c:v>
                </c:pt>
                <c:pt idx="787">
                  <c:v>6.2982800000000001</c:v>
                </c:pt>
                <c:pt idx="788">
                  <c:v>6.9046099999999999</c:v>
                </c:pt>
                <c:pt idx="789">
                  <c:v>4.3796400000000002</c:v>
                </c:pt>
                <c:pt idx="790">
                  <c:v>2.8606699999999998</c:v>
                </c:pt>
                <c:pt idx="791">
                  <c:v>3.5786199999999999</c:v>
                </c:pt>
                <c:pt idx="792">
                  <c:v>2.2682799999999999</c:v>
                </c:pt>
                <c:pt idx="793">
                  <c:v>3.1623299999999999</c:v>
                </c:pt>
                <c:pt idx="794">
                  <c:v>4.7682000000000002</c:v>
                </c:pt>
                <c:pt idx="795">
                  <c:v>5.6905400000000004</c:v>
                </c:pt>
                <c:pt idx="796">
                  <c:v>8.0897199999999998</c:v>
                </c:pt>
                <c:pt idx="797">
                  <c:v>3.0802399999999999</c:v>
                </c:pt>
                <c:pt idx="798">
                  <c:v>4.58</c:v>
                </c:pt>
                <c:pt idx="799">
                  <c:v>6.7974100000000002</c:v>
                </c:pt>
                <c:pt idx="800">
                  <c:v>5.6849699999999999</c:v>
                </c:pt>
                <c:pt idx="801">
                  <c:v>6.5010599999999998</c:v>
                </c:pt>
                <c:pt idx="802">
                  <c:v>4.9400300000000001</c:v>
                </c:pt>
                <c:pt idx="803">
                  <c:v>4.6273799999999996</c:v>
                </c:pt>
                <c:pt idx="804">
                  <c:v>9.2085600000000003</c:v>
                </c:pt>
                <c:pt idx="805">
                  <c:v>5.7341100000000003</c:v>
                </c:pt>
                <c:pt idx="806">
                  <c:v>7.7171700000000003</c:v>
                </c:pt>
                <c:pt idx="807">
                  <c:v>7.7651899999999996</c:v>
                </c:pt>
                <c:pt idx="808">
                  <c:v>7.8878899999999996</c:v>
                </c:pt>
                <c:pt idx="809">
                  <c:v>4.01898</c:v>
                </c:pt>
                <c:pt idx="810">
                  <c:v>6.5905399999999998</c:v>
                </c:pt>
                <c:pt idx="811">
                  <c:v>4.8418700000000001</c:v>
                </c:pt>
                <c:pt idx="812">
                  <c:v>4.6740899999999996</c:v>
                </c:pt>
                <c:pt idx="813">
                  <c:v>7.90679</c:v>
                </c:pt>
                <c:pt idx="814">
                  <c:v>5.66859</c:v>
                </c:pt>
                <c:pt idx="815">
                  <c:v>4.2337199999999999</c:v>
                </c:pt>
                <c:pt idx="816">
                  <c:v>5.9818899999999999</c:v>
                </c:pt>
                <c:pt idx="817">
                  <c:v>4.9906699999999997</c:v>
                </c:pt>
                <c:pt idx="818">
                  <c:v>5.0302800000000003</c:v>
                </c:pt>
                <c:pt idx="819">
                  <c:v>9.1689500000000006</c:v>
                </c:pt>
                <c:pt idx="820">
                  <c:v>4.4301000000000004</c:v>
                </c:pt>
                <c:pt idx="821">
                  <c:v>2.8877299999999999</c:v>
                </c:pt>
                <c:pt idx="822">
                  <c:v>8.4361099999999993</c:v>
                </c:pt>
                <c:pt idx="823">
                  <c:v>8.1340900000000005</c:v>
                </c:pt>
                <c:pt idx="824">
                  <c:v>7.9898400000000001</c:v>
                </c:pt>
                <c:pt idx="825">
                  <c:v>3.5011199999999998</c:v>
                </c:pt>
                <c:pt idx="826">
                  <c:v>5.8492100000000002</c:v>
                </c:pt>
                <c:pt idx="827">
                  <c:v>5.3150700000000004</c:v>
                </c:pt>
                <c:pt idx="828">
                  <c:v>6.2878299999999996</c:v>
                </c:pt>
                <c:pt idx="829">
                  <c:v>4.9966299999999997</c:v>
                </c:pt>
                <c:pt idx="830">
                  <c:v>4.7515999999999998</c:v>
                </c:pt>
                <c:pt idx="831">
                  <c:v>6.54474</c:v>
                </c:pt>
                <c:pt idx="832">
                  <c:v>6.6919399999999998</c:v>
                </c:pt>
                <c:pt idx="833">
                  <c:v>6.6170299999999997</c:v>
                </c:pt>
                <c:pt idx="834">
                  <c:v>2.6974300000000002</c:v>
                </c:pt>
                <c:pt idx="835">
                  <c:v>6.4849500000000004</c:v>
                </c:pt>
                <c:pt idx="836">
                  <c:v>3.9992100000000002</c:v>
                </c:pt>
                <c:pt idx="837">
                  <c:v>3.8445499999999999</c:v>
                </c:pt>
                <c:pt idx="838">
                  <c:v>3.5090599999999998</c:v>
                </c:pt>
                <c:pt idx="839">
                  <c:v>2.8688099999999999</c:v>
                </c:pt>
                <c:pt idx="840">
                  <c:v>5.12446</c:v>
                </c:pt>
                <c:pt idx="841">
                  <c:v>2.6610100000000001</c:v>
                </c:pt>
                <c:pt idx="842">
                  <c:v>11.352919999999999</c:v>
                </c:pt>
                <c:pt idx="843">
                  <c:v>2.4974599999999998</c:v>
                </c:pt>
                <c:pt idx="844">
                  <c:v>2.8471899999999999</c:v>
                </c:pt>
                <c:pt idx="845">
                  <c:v>2.3546399999999998</c:v>
                </c:pt>
                <c:pt idx="846">
                  <c:v>7.4656599999999997</c:v>
                </c:pt>
                <c:pt idx="847">
                  <c:v>4.10114</c:v>
                </c:pt>
                <c:pt idx="848">
                  <c:v>6.7903399999999996</c:v>
                </c:pt>
                <c:pt idx="849">
                  <c:v>4.3037599999999996</c:v>
                </c:pt>
                <c:pt idx="850">
                  <c:v>7.2018899999999997</c:v>
                </c:pt>
                <c:pt idx="851">
                  <c:v>2.9327899999999998</c:v>
                </c:pt>
                <c:pt idx="852">
                  <c:v>4.4839900000000004</c:v>
                </c:pt>
                <c:pt idx="853">
                  <c:v>7.7105399999999999</c:v>
                </c:pt>
                <c:pt idx="854">
                  <c:v>2.8532799999999998</c:v>
                </c:pt>
                <c:pt idx="855">
                  <c:v>5.4813499999999999</c:v>
                </c:pt>
                <c:pt idx="856">
                  <c:v>3.6167099999999999</c:v>
                </c:pt>
                <c:pt idx="857">
                  <c:v>4.9189499999999997</c:v>
                </c:pt>
                <c:pt idx="858">
                  <c:v>3.2761300000000002</c:v>
                </c:pt>
                <c:pt idx="859">
                  <c:v>7.2130299999999998</c:v>
                </c:pt>
                <c:pt idx="860">
                  <c:v>7.00312</c:v>
                </c:pt>
                <c:pt idx="861">
                  <c:v>6.6057399999999999</c:v>
                </c:pt>
                <c:pt idx="862">
                  <c:v>5.3363699999999996</c:v>
                </c:pt>
                <c:pt idx="863">
                  <c:v>4.4871699999999999</c:v>
                </c:pt>
                <c:pt idx="864">
                  <c:v>4.64358</c:v>
                </c:pt>
                <c:pt idx="865">
                  <c:v>4.9271700000000003</c:v>
                </c:pt>
                <c:pt idx="866">
                  <c:v>4.2454700000000001</c:v>
                </c:pt>
                <c:pt idx="867">
                  <c:v>5.2033399999999999</c:v>
                </c:pt>
                <c:pt idx="868">
                  <c:v>4.3776400000000004</c:v>
                </c:pt>
                <c:pt idx="869">
                  <c:v>7.2785000000000002</c:v>
                </c:pt>
                <c:pt idx="870">
                  <c:v>6.2306400000000002</c:v>
                </c:pt>
                <c:pt idx="871">
                  <c:v>4.1908099999999999</c:v>
                </c:pt>
                <c:pt idx="872">
                  <c:v>6.1988099999999999</c:v>
                </c:pt>
                <c:pt idx="873">
                  <c:v>3.2509800000000002</c:v>
                </c:pt>
                <c:pt idx="874">
                  <c:v>7.0696700000000003</c:v>
                </c:pt>
                <c:pt idx="875">
                  <c:v>5.9617500000000003</c:v>
                </c:pt>
                <c:pt idx="876">
                  <c:v>7.0799799999999999</c:v>
                </c:pt>
                <c:pt idx="877">
                  <c:v>2.34402</c:v>
                </c:pt>
                <c:pt idx="878">
                  <c:v>5.2561099999999996</c:v>
                </c:pt>
                <c:pt idx="879">
                  <c:v>5.4070400000000003</c:v>
                </c:pt>
                <c:pt idx="880">
                  <c:v>5.9809200000000002</c:v>
                </c:pt>
                <c:pt idx="881">
                  <c:v>1.91018</c:v>
                </c:pt>
                <c:pt idx="882">
                  <c:v>6.2169800000000004</c:v>
                </c:pt>
                <c:pt idx="883">
                  <c:v>7.27705</c:v>
                </c:pt>
                <c:pt idx="884">
                  <c:v>3.2319100000000001</c:v>
                </c:pt>
                <c:pt idx="885">
                  <c:v>4.3933900000000001</c:v>
                </c:pt>
                <c:pt idx="886">
                  <c:v>5.8260500000000004</c:v>
                </c:pt>
                <c:pt idx="887">
                  <c:v>10.23312</c:v>
                </c:pt>
                <c:pt idx="888">
                  <c:v>8.5671199999999992</c:v>
                </c:pt>
                <c:pt idx="889">
                  <c:v>7.8108700000000004</c:v>
                </c:pt>
                <c:pt idx="890">
                  <c:v>7.8752300000000002</c:v>
                </c:pt>
                <c:pt idx="891">
                  <c:v>2.4798</c:v>
                </c:pt>
                <c:pt idx="892">
                  <c:v>2.0083799999999998</c:v>
                </c:pt>
                <c:pt idx="893">
                  <c:v>7.8862800000000002</c:v>
                </c:pt>
                <c:pt idx="894">
                  <c:v>7.9624199999999998</c:v>
                </c:pt>
                <c:pt idx="895">
                  <c:v>9.0276399999999999</c:v>
                </c:pt>
                <c:pt idx="896">
                  <c:v>5.0272199999999998</c:v>
                </c:pt>
                <c:pt idx="897">
                  <c:v>6.9379400000000002</c:v>
                </c:pt>
                <c:pt idx="898">
                  <c:v>6.7412700000000001</c:v>
                </c:pt>
                <c:pt idx="899">
                  <c:v>6.7832299999999996</c:v>
                </c:pt>
                <c:pt idx="900">
                  <c:v>5.42699</c:v>
                </c:pt>
                <c:pt idx="901">
                  <c:v>2.6948300000000001</c:v>
                </c:pt>
                <c:pt idx="902">
                  <c:v>4.0139300000000002</c:v>
                </c:pt>
                <c:pt idx="903">
                  <c:v>3.7465799999999998</c:v>
                </c:pt>
                <c:pt idx="904">
                  <c:v>10.049440000000001</c:v>
                </c:pt>
                <c:pt idx="905">
                  <c:v>9.2902799999999992</c:v>
                </c:pt>
                <c:pt idx="906">
                  <c:v>5.2367600000000003</c:v>
                </c:pt>
                <c:pt idx="907">
                  <c:v>5.9117100000000002</c:v>
                </c:pt>
                <c:pt idx="908">
                  <c:v>6.36435</c:v>
                </c:pt>
                <c:pt idx="909">
                  <c:v>5.9581200000000001</c:v>
                </c:pt>
                <c:pt idx="910">
                  <c:v>8.2157</c:v>
                </c:pt>
                <c:pt idx="911">
                  <c:v>2.5857199999999998</c:v>
                </c:pt>
                <c:pt idx="912">
                  <c:v>6.5276100000000001</c:v>
                </c:pt>
                <c:pt idx="913">
                  <c:v>5.48665</c:v>
                </c:pt>
                <c:pt idx="914">
                  <c:v>6.7363</c:v>
                </c:pt>
                <c:pt idx="915">
                  <c:v>6.1555900000000001</c:v>
                </c:pt>
                <c:pt idx="916">
                  <c:v>2.1579000000000002</c:v>
                </c:pt>
                <c:pt idx="917">
                  <c:v>7.8563400000000003</c:v>
                </c:pt>
                <c:pt idx="918">
                  <c:v>4.6220400000000001</c:v>
                </c:pt>
                <c:pt idx="919">
                  <c:v>6.0194599999999996</c:v>
                </c:pt>
                <c:pt idx="920">
                  <c:v>6.2354000000000003</c:v>
                </c:pt>
                <c:pt idx="921">
                  <c:v>2.88164</c:v>
                </c:pt>
                <c:pt idx="922">
                  <c:v>6.0240999999999998</c:v>
                </c:pt>
                <c:pt idx="923">
                  <c:v>5.2481600000000004</c:v>
                </c:pt>
                <c:pt idx="924">
                  <c:v>8.4992099999999997</c:v>
                </c:pt>
                <c:pt idx="925">
                  <c:v>6.8371300000000002</c:v>
                </c:pt>
                <c:pt idx="926">
                  <c:v>4.0281399999999996</c:v>
                </c:pt>
                <c:pt idx="927">
                  <c:v>6.8810000000000002</c:v>
                </c:pt>
                <c:pt idx="928">
                  <c:v>6.6033099999999996</c:v>
                </c:pt>
                <c:pt idx="929">
                  <c:v>5.58317</c:v>
                </c:pt>
                <c:pt idx="930">
                  <c:v>5.8001300000000002</c:v>
                </c:pt>
                <c:pt idx="931">
                  <c:v>3.3804400000000001</c:v>
                </c:pt>
                <c:pt idx="932">
                  <c:v>6.7227699999999997</c:v>
                </c:pt>
                <c:pt idx="933">
                  <c:v>6.2586899999999996</c:v>
                </c:pt>
                <c:pt idx="934">
                  <c:v>4.6781899999999998</c:v>
                </c:pt>
                <c:pt idx="935">
                  <c:v>2.58893</c:v>
                </c:pt>
                <c:pt idx="936">
                  <c:v>2.4861800000000001</c:v>
                </c:pt>
                <c:pt idx="937">
                  <c:v>2.2953700000000001</c:v>
                </c:pt>
                <c:pt idx="938">
                  <c:v>1.8602700000000001</c:v>
                </c:pt>
                <c:pt idx="939">
                  <c:v>5.5244200000000001</c:v>
                </c:pt>
                <c:pt idx="940">
                  <c:v>3.9867900000000001</c:v>
                </c:pt>
                <c:pt idx="941">
                  <c:v>6.9384600000000001</c:v>
                </c:pt>
                <c:pt idx="942">
                  <c:v>5.1460900000000001</c:v>
                </c:pt>
                <c:pt idx="943">
                  <c:v>3.4290400000000001</c:v>
                </c:pt>
                <c:pt idx="944">
                  <c:v>3.3662100000000001</c:v>
                </c:pt>
                <c:pt idx="945">
                  <c:v>6.8017799999999999</c:v>
                </c:pt>
                <c:pt idx="946">
                  <c:v>8.5530899999999992</c:v>
                </c:pt>
                <c:pt idx="947">
                  <c:v>4.2864599999999999</c:v>
                </c:pt>
                <c:pt idx="948">
                  <c:v>3.9636499999999999</c:v>
                </c:pt>
                <c:pt idx="949">
                  <c:v>3.7130299999999998</c:v>
                </c:pt>
                <c:pt idx="950">
                  <c:v>6.8834499999999998</c:v>
                </c:pt>
                <c:pt idx="951">
                  <c:v>2.4466000000000001</c:v>
                </c:pt>
                <c:pt idx="952">
                  <c:v>3.6875</c:v>
                </c:pt>
                <c:pt idx="953">
                  <c:v>3.1998799999999998</c:v>
                </c:pt>
                <c:pt idx="954">
                  <c:v>2.7967900000000001</c:v>
                </c:pt>
                <c:pt idx="955">
                  <c:v>3.32958</c:v>
                </c:pt>
                <c:pt idx="956">
                  <c:v>5.6354800000000003</c:v>
                </c:pt>
                <c:pt idx="957">
                  <c:v>7.0419999999999998</c:v>
                </c:pt>
                <c:pt idx="958">
                  <c:v>5.8127399999999998</c:v>
                </c:pt>
                <c:pt idx="959">
                  <c:v>5.5148900000000003</c:v>
                </c:pt>
                <c:pt idx="960">
                  <c:v>2.3611300000000002</c:v>
                </c:pt>
                <c:pt idx="961">
                  <c:v>2.0818300000000001</c:v>
                </c:pt>
                <c:pt idx="962">
                  <c:v>2.5854599999999999</c:v>
                </c:pt>
                <c:pt idx="963">
                  <c:v>1.8634900000000001</c:v>
                </c:pt>
                <c:pt idx="964">
                  <c:v>1.99471</c:v>
                </c:pt>
                <c:pt idx="965">
                  <c:v>3.53146</c:v>
                </c:pt>
                <c:pt idx="966">
                  <c:v>2.7894600000000001</c:v>
                </c:pt>
                <c:pt idx="967">
                  <c:v>2.4518300000000002</c:v>
                </c:pt>
                <c:pt idx="968">
                  <c:v>2.1990099999999999</c:v>
                </c:pt>
                <c:pt idx="969">
                  <c:v>4.4298900000000003</c:v>
                </c:pt>
                <c:pt idx="970">
                  <c:v>2.75684</c:v>
                </c:pt>
                <c:pt idx="971">
                  <c:v>2.36565</c:v>
                </c:pt>
                <c:pt idx="972">
                  <c:v>3.9312</c:v>
                </c:pt>
                <c:pt idx="973">
                  <c:v>2.6043599999999998</c:v>
                </c:pt>
                <c:pt idx="974">
                  <c:v>5.6675300000000002</c:v>
                </c:pt>
                <c:pt idx="975">
                  <c:v>4.8679699999999997</c:v>
                </c:pt>
                <c:pt idx="976">
                  <c:v>2.9038599999999999</c:v>
                </c:pt>
                <c:pt idx="977">
                  <c:v>3.6882899999999998</c:v>
                </c:pt>
                <c:pt idx="978">
                  <c:v>5.19876</c:v>
                </c:pt>
                <c:pt idx="979">
                  <c:v>3.02285</c:v>
                </c:pt>
                <c:pt idx="980">
                  <c:v>1.9343600000000001</c:v>
                </c:pt>
                <c:pt idx="981">
                  <c:v>1.9343600000000001</c:v>
                </c:pt>
                <c:pt idx="982">
                  <c:v>8.5877099999999995</c:v>
                </c:pt>
                <c:pt idx="983">
                  <c:v>5.2702200000000001</c:v>
                </c:pt>
                <c:pt idx="984">
                  <c:v>7.3489599999999999</c:v>
                </c:pt>
                <c:pt idx="985">
                  <c:v>7.4521800000000002</c:v>
                </c:pt>
                <c:pt idx="986">
                  <c:v>5.883</c:v>
                </c:pt>
                <c:pt idx="987">
                  <c:v>6.6883600000000003</c:v>
                </c:pt>
                <c:pt idx="988">
                  <c:v>5.0932199999999996</c:v>
                </c:pt>
                <c:pt idx="989">
                  <c:v>7.2819799999999999</c:v>
                </c:pt>
                <c:pt idx="990">
                  <c:v>5.3171099999999996</c:v>
                </c:pt>
                <c:pt idx="991">
                  <c:v>6.8679600000000001</c:v>
                </c:pt>
                <c:pt idx="992">
                  <c:v>4.7897400000000001</c:v>
                </c:pt>
                <c:pt idx="993">
                  <c:v>6.9199900000000003</c:v>
                </c:pt>
                <c:pt idx="994">
                  <c:v>7.6617300000000004</c:v>
                </c:pt>
                <c:pt idx="995">
                  <c:v>7.2725400000000002</c:v>
                </c:pt>
                <c:pt idx="996">
                  <c:v>3.8481999999999998</c:v>
                </c:pt>
                <c:pt idx="997">
                  <c:v>7.1471900000000002</c:v>
                </c:pt>
                <c:pt idx="998">
                  <c:v>6.47349</c:v>
                </c:pt>
                <c:pt idx="999">
                  <c:v>8.5115999999999996</c:v>
                </c:pt>
                <c:pt idx="1000">
                  <c:v>5.8971999999999998</c:v>
                </c:pt>
                <c:pt idx="1001">
                  <c:v>4.8852599999999997</c:v>
                </c:pt>
                <c:pt idx="1002">
                  <c:v>7.4891399999999999</c:v>
                </c:pt>
                <c:pt idx="1003">
                  <c:v>5.99465</c:v>
                </c:pt>
                <c:pt idx="1004">
                  <c:v>6.5901100000000001</c:v>
                </c:pt>
                <c:pt idx="1005">
                  <c:v>9.2770600000000005</c:v>
                </c:pt>
                <c:pt idx="1006">
                  <c:v>7.5999299999999996</c:v>
                </c:pt>
                <c:pt idx="1007">
                  <c:v>3.7665500000000001</c:v>
                </c:pt>
                <c:pt idx="1008">
                  <c:v>7.8569000000000004</c:v>
                </c:pt>
                <c:pt idx="1009">
                  <c:v>6.0807500000000001</c:v>
                </c:pt>
                <c:pt idx="1010">
                  <c:v>5.2928199999999999</c:v>
                </c:pt>
                <c:pt idx="1011">
                  <c:v>5.8854499999999996</c:v>
                </c:pt>
                <c:pt idx="1012">
                  <c:v>6.7570100000000002</c:v>
                </c:pt>
                <c:pt idx="1013">
                  <c:v>3.7331300000000001</c:v>
                </c:pt>
                <c:pt idx="1014">
                  <c:v>6.2644000000000002</c:v>
                </c:pt>
                <c:pt idx="1015">
                  <c:v>4.9754699999999996</c:v>
                </c:pt>
                <c:pt idx="1016">
                  <c:v>5.9117100000000002</c:v>
                </c:pt>
                <c:pt idx="1017">
                  <c:v>5.0912199999999999</c:v>
                </c:pt>
                <c:pt idx="1018">
                  <c:v>3.0559599999999998</c:v>
                </c:pt>
                <c:pt idx="1019">
                  <c:v>7.4827500000000002</c:v>
                </c:pt>
                <c:pt idx="1020">
                  <c:v>6.4217000000000004</c:v>
                </c:pt>
                <c:pt idx="1021">
                  <c:v>5.1524799999999997</c:v>
                </c:pt>
                <c:pt idx="1022">
                  <c:v>5.3434799999999996</c:v>
                </c:pt>
                <c:pt idx="1023">
                  <c:v>4.4202300000000001</c:v>
                </c:pt>
                <c:pt idx="1024">
                  <c:v>11.38977</c:v>
                </c:pt>
                <c:pt idx="1025">
                  <c:v>8.1294400000000007</c:v>
                </c:pt>
                <c:pt idx="1026">
                  <c:v>6.2409100000000004</c:v>
                </c:pt>
                <c:pt idx="1027">
                  <c:v>6.9829999999999997</c:v>
                </c:pt>
                <c:pt idx="1028">
                  <c:v>5.2386400000000002</c:v>
                </c:pt>
                <c:pt idx="1029">
                  <c:v>6.0201500000000001</c:v>
                </c:pt>
                <c:pt idx="1030">
                  <c:v>6.1931399999999996</c:v>
                </c:pt>
                <c:pt idx="1031">
                  <c:v>7.0132099999999999</c:v>
                </c:pt>
                <c:pt idx="1032">
                  <c:v>3.5358499999999999</c:v>
                </c:pt>
                <c:pt idx="1033">
                  <c:v>2.1324900000000002</c:v>
                </c:pt>
                <c:pt idx="1034">
                  <c:v>6.3022999999999998</c:v>
                </c:pt>
                <c:pt idx="1035">
                  <c:v>6.4788300000000003</c:v>
                </c:pt>
                <c:pt idx="1036">
                  <c:v>11.77014</c:v>
                </c:pt>
                <c:pt idx="1037">
                  <c:v>4.3305100000000003</c:v>
                </c:pt>
                <c:pt idx="1038">
                  <c:v>4.2411599999999998</c:v>
                </c:pt>
                <c:pt idx="1039">
                  <c:v>6.6747699999999996</c:v>
                </c:pt>
                <c:pt idx="1040">
                  <c:v>5.1781499999999996</c:v>
                </c:pt>
                <c:pt idx="1041">
                  <c:v>5.0049799999999998</c:v>
                </c:pt>
                <c:pt idx="1042">
                  <c:v>7.5665699999999996</c:v>
                </c:pt>
                <c:pt idx="1043">
                  <c:v>6.3746400000000003</c:v>
                </c:pt>
                <c:pt idx="1044">
                  <c:v>6.0710499999999996</c:v>
                </c:pt>
                <c:pt idx="1045">
                  <c:v>7.36348</c:v>
                </c:pt>
                <c:pt idx="1046">
                  <c:v>7.0312900000000003</c:v>
                </c:pt>
                <c:pt idx="1047">
                  <c:v>4.7594700000000003</c:v>
                </c:pt>
                <c:pt idx="1048">
                  <c:v>4.4463100000000004</c:v>
                </c:pt>
                <c:pt idx="1049">
                  <c:v>8.4045799999999993</c:v>
                </c:pt>
                <c:pt idx="1050">
                  <c:v>7.2124899999999998</c:v>
                </c:pt>
                <c:pt idx="1051">
                  <c:v>6.7213000000000003</c:v>
                </c:pt>
                <c:pt idx="1052">
                  <c:v>7.4328599999999998</c:v>
                </c:pt>
                <c:pt idx="1053">
                  <c:v>6.5590299999999999</c:v>
                </c:pt>
                <c:pt idx="1054">
                  <c:v>5.6901200000000003</c:v>
                </c:pt>
                <c:pt idx="1055">
                  <c:v>4.5618400000000001</c:v>
                </c:pt>
                <c:pt idx="1056">
                  <c:v>6.0641499999999997</c:v>
                </c:pt>
                <c:pt idx="1057">
                  <c:v>6.54915</c:v>
                </c:pt>
                <c:pt idx="1058">
                  <c:v>8.1356000000000002</c:v>
                </c:pt>
                <c:pt idx="1059">
                  <c:v>3.65612</c:v>
                </c:pt>
                <c:pt idx="1060">
                  <c:v>2.8518300000000001</c:v>
                </c:pt>
                <c:pt idx="1061">
                  <c:v>2.9954000000000001</c:v>
                </c:pt>
                <c:pt idx="1062">
                  <c:v>3.8375499999999998</c:v>
                </c:pt>
                <c:pt idx="1063">
                  <c:v>3.7375500000000001</c:v>
                </c:pt>
                <c:pt idx="1064">
                  <c:v>4.1011300000000004</c:v>
                </c:pt>
                <c:pt idx="1065">
                  <c:v>3.7568899999999998</c:v>
                </c:pt>
                <c:pt idx="1066">
                  <c:v>3.59246</c:v>
                </c:pt>
                <c:pt idx="1067">
                  <c:v>2.7825199999999999</c:v>
                </c:pt>
                <c:pt idx="1068">
                  <c:v>3.94638</c:v>
                </c:pt>
                <c:pt idx="1069">
                  <c:v>5.1495499999999996</c:v>
                </c:pt>
                <c:pt idx="1070">
                  <c:v>3.4589400000000001</c:v>
                </c:pt>
                <c:pt idx="1071">
                  <c:v>4.3110200000000001</c:v>
                </c:pt>
                <c:pt idx="1072">
                  <c:v>4.8549899999999999</c:v>
                </c:pt>
                <c:pt idx="1073">
                  <c:v>5.1564300000000003</c:v>
                </c:pt>
                <c:pt idx="1074">
                  <c:v>6.1967400000000001</c:v>
                </c:pt>
                <c:pt idx="1075">
                  <c:v>5.9084599999999998</c:v>
                </c:pt>
                <c:pt idx="1076">
                  <c:v>5.1244699999999996</c:v>
                </c:pt>
                <c:pt idx="1077">
                  <c:v>7.7651700000000003</c:v>
                </c:pt>
                <c:pt idx="1078">
                  <c:v>7.1069699999999996</c:v>
                </c:pt>
                <c:pt idx="1079">
                  <c:v>6.1300999999999997</c:v>
                </c:pt>
                <c:pt idx="1080">
                  <c:v>4.8948799999999997</c:v>
                </c:pt>
                <c:pt idx="1081">
                  <c:v>4.7955500000000004</c:v>
                </c:pt>
                <c:pt idx="1082">
                  <c:v>6.0393100000000004</c:v>
                </c:pt>
                <c:pt idx="1083">
                  <c:v>5.8748699999999996</c:v>
                </c:pt>
                <c:pt idx="1084">
                  <c:v>4.7712599999999998</c:v>
                </c:pt>
                <c:pt idx="1085">
                  <c:v>3.56664</c:v>
                </c:pt>
                <c:pt idx="1086">
                  <c:v>7.2951600000000001</c:v>
                </c:pt>
                <c:pt idx="1087">
                  <c:v>8.5005199999999999</c:v>
                </c:pt>
                <c:pt idx="1088">
                  <c:v>4.4175700000000004</c:v>
                </c:pt>
                <c:pt idx="1089">
                  <c:v>8.2227499999999996</c:v>
                </c:pt>
                <c:pt idx="1090">
                  <c:v>8.7723499999999994</c:v>
                </c:pt>
                <c:pt idx="1091">
                  <c:v>4.8499800000000004</c:v>
                </c:pt>
                <c:pt idx="1092">
                  <c:v>6.1963699999999999</c:v>
                </c:pt>
                <c:pt idx="1093">
                  <c:v>4.9735899999999997</c:v>
                </c:pt>
                <c:pt idx="1094">
                  <c:v>6.5000900000000001</c:v>
                </c:pt>
                <c:pt idx="1095">
                  <c:v>10.01418</c:v>
                </c:pt>
                <c:pt idx="1096">
                  <c:v>5.4748099999999997</c:v>
                </c:pt>
                <c:pt idx="1097">
                  <c:v>4.6552199999999999</c:v>
                </c:pt>
                <c:pt idx="1098">
                  <c:v>5.7632399999999997</c:v>
                </c:pt>
                <c:pt idx="1099">
                  <c:v>3.8822700000000001</c:v>
                </c:pt>
                <c:pt idx="1100">
                  <c:v>6.1119199999999996</c:v>
                </c:pt>
                <c:pt idx="1101">
                  <c:v>3.61287</c:v>
                </c:pt>
                <c:pt idx="1102">
                  <c:v>9.6624999999999996</c:v>
                </c:pt>
                <c:pt idx="1103">
                  <c:v>5.6375599999999997</c:v>
                </c:pt>
                <c:pt idx="1104">
                  <c:v>3.8869600000000002</c:v>
                </c:pt>
                <c:pt idx="1105">
                  <c:v>6.3555000000000001</c:v>
                </c:pt>
                <c:pt idx="1106">
                  <c:v>6.8370899999999999</c:v>
                </c:pt>
                <c:pt idx="1107">
                  <c:v>8.0465800000000005</c:v>
                </c:pt>
                <c:pt idx="1108">
                  <c:v>8.7000700000000002</c:v>
                </c:pt>
                <c:pt idx="1109">
                  <c:v>4.2368699999999997</c:v>
                </c:pt>
                <c:pt idx="1110">
                  <c:v>6.3101099999999999</c:v>
                </c:pt>
                <c:pt idx="1111">
                  <c:v>6.3398300000000001</c:v>
                </c:pt>
                <c:pt idx="1112">
                  <c:v>5.3750600000000004</c:v>
                </c:pt>
                <c:pt idx="1113">
                  <c:v>5.5739599999999996</c:v>
                </c:pt>
                <c:pt idx="1114">
                  <c:v>4.4443599999999996</c:v>
                </c:pt>
                <c:pt idx="1115">
                  <c:v>6.7119099999999996</c:v>
                </c:pt>
                <c:pt idx="1116">
                  <c:v>4.0591200000000001</c:v>
                </c:pt>
                <c:pt idx="1117">
                  <c:v>5.8320400000000001</c:v>
                </c:pt>
                <c:pt idx="1118">
                  <c:v>5.1615500000000001</c:v>
                </c:pt>
                <c:pt idx="1119">
                  <c:v>7.3460900000000002</c:v>
                </c:pt>
                <c:pt idx="1120">
                  <c:v>5.4799699999999998</c:v>
                </c:pt>
                <c:pt idx="1121">
                  <c:v>6.3701100000000004</c:v>
                </c:pt>
                <c:pt idx="1122">
                  <c:v>5.8458100000000002</c:v>
                </c:pt>
                <c:pt idx="1123">
                  <c:v>5.7275499999999999</c:v>
                </c:pt>
                <c:pt idx="1124">
                  <c:v>6.3731999999999998</c:v>
                </c:pt>
                <c:pt idx="1125">
                  <c:v>4.6931500000000002</c:v>
                </c:pt>
                <c:pt idx="1126">
                  <c:v>8.3895999999999997</c:v>
                </c:pt>
                <c:pt idx="1127">
                  <c:v>3.75034</c:v>
                </c:pt>
                <c:pt idx="1128">
                  <c:v>5.8786899999999997</c:v>
                </c:pt>
                <c:pt idx="1129">
                  <c:v>4.6124400000000003</c:v>
                </c:pt>
                <c:pt idx="1130">
                  <c:v>5.8239000000000001</c:v>
                </c:pt>
                <c:pt idx="1131">
                  <c:v>3.77094</c:v>
                </c:pt>
                <c:pt idx="1132">
                  <c:v>6.3423999999999996</c:v>
                </c:pt>
                <c:pt idx="1133">
                  <c:v>4.7619999999999996</c:v>
                </c:pt>
                <c:pt idx="1134">
                  <c:v>4.5297999999999998</c:v>
                </c:pt>
                <c:pt idx="1135">
                  <c:v>5.7899599999999998</c:v>
                </c:pt>
                <c:pt idx="1136">
                  <c:v>5.7166800000000002</c:v>
                </c:pt>
                <c:pt idx="1137">
                  <c:v>8.8121200000000002</c:v>
                </c:pt>
                <c:pt idx="1138">
                  <c:v>6.1480199999999998</c:v>
                </c:pt>
                <c:pt idx="1139">
                  <c:v>5.7705299999999999</c:v>
                </c:pt>
                <c:pt idx="1140">
                  <c:v>5.3456000000000001</c:v>
                </c:pt>
                <c:pt idx="1141">
                  <c:v>6.2291100000000004</c:v>
                </c:pt>
                <c:pt idx="1142">
                  <c:v>6.0657699999999997</c:v>
                </c:pt>
                <c:pt idx="1143">
                  <c:v>3.1919400000000002</c:v>
                </c:pt>
                <c:pt idx="1144">
                  <c:v>5.4494999999999996</c:v>
                </c:pt>
                <c:pt idx="1145">
                  <c:v>5.8047599999999999</c:v>
                </c:pt>
                <c:pt idx="1146">
                  <c:v>5.2005299999999997</c:v>
                </c:pt>
                <c:pt idx="1147">
                  <c:v>6.9624300000000003</c:v>
                </c:pt>
                <c:pt idx="1148">
                  <c:v>5.56114</c:v>
                </c:pt>
                <c:pt idx="1149">
                  <c:v>6.9227499999999997</c:v>
                </c:pt>
                <c:pt idx="1150">
                  <c:v>4.6702399999999997</c:v>
                </c:pt>
                <c:pt idx="1151">
                  <c:v>5.8262299999999998</c:v>
                </c:pt>
                <c:pt idx="1152">
                  <c:v>4.6197699999999999</c:v>
                </c:pt>
                <c:pt idx="1153">
                  <c:v>8.0030999999999999</c:v>
                </c:pt>
                <c:pt idx="1154">
                  <c:v>6.8353599999999997</c:v>
                </c:pt>
                <c:pt idx="1155">
                  <c:v>6.5715899999999996</c:v>
                </c:pt>
                <c:pt idx="1156">
                  <c:v>9.6603499999999993</c:v>
                </c:pt>
                <c:pt idx="1157">
                  <c:v>5.7657800000000003</c:v>
                </c:pt>
                <c:pt idx="1158">
                  <c:v>4.9348599999999996</c:v>
                </c:pt>
                <c:pt idx="1159">
                  <c:v>6.7825100000000003</c:v>
                </c:pt>
                <c:pt idx="1160">
                  <c:v>5.16526</c:v>
                </c:pt>
                <c:pt idx="1161">
                  <c:v>7.9741</c:v>
                </c:pt>
                <c:pt idx="1162">
                  <c:v>6.03728</c:v>
                </c:pt>
                <c:pt idx="1163">
                  <c:v>4.2942400000000003</c:v>
                </c:pt>
                <c:pt idx="1164">
                  <c:v>8.0713500000000007</c:v>
                </c:pt>
                <c:pt idx="1165">
                  <c:v>5.97898</c:v>
                </c:pt>
                <c:pt idx="1166">
                  <c:v>3.70166</c:v>
                </c:pt>
                <c:pt idx="1167">
                  <c:v>3.7986800000000001</c:v>
                </c:pt>
                <c:pt idx="1168">
                  <c:v>6.4085400000000003</c:v>
                </c:pt>
                <c:pt idx="1169">
                  <c:v>7.7116600000000002</c:v>
                </c:pt>
                <c:pt idx="1170">
                  <c:v>5.2853899999999996</c:v>
                </c:pt>
                <c:pt idx="1171">
                  <c:v>6.47201</c:v>
                </c:pt>
                <c:pt idx="1172">
                  <c:v>4.8130499999999996</c:v>
                </c:pt>
                <c:pt idx="1173">
                  <c:v>5.5298499999999997</c:v>
                </c:pt>
                <c:pt idx="1174">
                  <c:v>5.9732500000000002</c:v>
                </c:pt>
                <c:pt idx="1175">
                  <c:v>5.1322900000000002</c:v>
                </c:pt>
                <c:pt idx="1176">
                  <c:v>6.5779300000000003</c:v>
                </c:pt>
                <c:pt idx="1177">
                  <c:v>10.20678</c:v>
                </c:pt>
                <c:pt idx="1178">
                  <c:v>5.4799699999999998</c:v>
                </c:pt>
                <c:pt idx="1179">
                  <c:v>6.8403400000000003</c:v>
                </c:pt>
                <c:pt idx="1180">
                  <c:v>5.8069600000000001</c:v>
                </c:pt>
                <c:pt idx="1181">
                  <c:v>5.6556600000000001</c:v>
                </c:pt>
                <c:pt idx="1182">
                  <c:v>6.4425999999999997</c:v>
                </c:pt>
                <c:pt idx="1183">
                  <c:v>4.3899999999999997</c:v>
                </c:pt>
                <c:pt idx="1184">
                  <c:v>7.9671500000000002</c:v>
                </c:pt>
                <c:pt idx="1185">
                  <c:v>2.5670500000000001</c:v>
                </c:pt>
                <c:pt idx="1186">
                  <c:v>6.0266500000000001</c:v>
                </c:pt>
                <c:pt idx="1187">
                  <c:v>6.9218400000000004</c:v>
                </c:pt>
                <c:pt idx="1188">
                  <c:v>7.6001000000000003</c:v>
                </c:pt>
                <c:pt idx="1189">
                  <c:v>7.49634</c:v>
                </c:pt>
                <c:pt idx="1190">
                  <c:v>6.2279600000000004</c:v>
                </c:pt>
                <c:pt idx="1191">
                  <c:v>4.6702399999999997</c:v>
                </c:pt>
                <c:pt idx="1192">
                  <c:v>6.3556499999999998</c:v>
                </c:pt>
                <c:pt idx="1193">
                  <c:v>4.9345299999999996</c:v>
                </c:pt>
                <c:pt idx="1194">
                  <c:v>4.80389</c:v>
                </c:pt>
                <c:pt idx="1195">
                  <c:v>5.6253399999999996</c:v>
                </c:pt>
                <c:pt idx="1196">
                  <c:v>7.4518300000000002</c:v>
                </c:pt>
                <c:pt idx="1197">
                  <c:v>5.8067900000000003</c:v>
                </c:pt>
                <c:pt idx="1198">
                  <c:v>9.2436900000000009</c:v>
                </c:pt>
                <c:pt idx="1199">
                  <c:v>5.7866099999999996</c:v>
                </c:pt>
                <c:pt idx="1200">
                  <c:v>6.4495199999999997</c:v>
                </c:pt>
                <c:pt idx="1201">
                  <c:v>4.2855800000000004</c:v>
                </c:pt>
                <c:pt idx="1202">
                  <c:v>7.6510600000000002</c:v>
                </c:pt>
                <c:pt idx="1203">
                  <c:v>4.9836900000000002</c:v>
                </c:pt>
                <c:pt idx="1204">
                  <c:v>6.8484400000000001</c:v>
                </c:pt>
                <c:pt idx="1205">
                  <c:v>6.65883</c:v>
                </c:pt>
                <c:pt idx="1206">
                  <c:v>5.9849699999999997</c:v>
                </c:pt>
                <c:pt idx="1207">
                  <c:v>8.5210699999999999</c:v>
                </c:pt>
                <c:pt idx="1208">
                  <c:v>4.7093100000000003</c:v>
                </c:pt>
                <c:pt idx="1209">
                  <c:v>2.60988</c:v>
                </c:pt>
                <c:pt idx="1210">
                  <c:v>7.3981199999999996</c:v>
                </c:pt>
                <c:pt idx="1211">
                  <c:v>7.0147000000000004</c:v>
                </c:pt>
                <c:pt idx="1212">
                  <c:v>7.8908199999999997</c:v>
                </c:pt>
                <c:pt idx="1213">
                  <c:v>6.3088899999999999</c:v>
                </c:pt>
                <c:pt idx="1214">
                  <c:v>6.7389000000000001</c:v>
                </c:pt>
                <c:pt idx="1215">
                  <c:v>4.9424599999999996</c:v>
                </c:pt>
                <c:pt idx="1216">
                  <c:v>7.0154699999999997</c:v>
                </c:pt>
                <c:pt idx="1217">
                  <c:v>7.0211899999999998</c:v>
                </c:pt>
                <c:pt idx="1218">
                  <c:v>5.74681</c:v>
                </c:pt>
                <c:pt idx="1219">
                  <c:v>7.6931500000000002</c:v>
                </c:pt>
                <c:pt idx="1220">
                  <c:v>5.7234999999999996</c:v>
                </c:pt>
                <c:pt idx="1221">
                  <c:v>2.9724300000000001</c:v>
                </c:pt>
                <c:pt idx="1222">
                  <c:v>3.6080199999999998</c:v>
                </c:pt>
                <c:pt idx="1223">
                  <c:v>5.6825799999999997</c:v>
                </c:pt>
                <c:pt idx="1224">
                  <c:v>8.1636500000000005</c:v>
                </c:pt>
                <c:pt idx="1225">
                  <c:v>4.2970899999999999</c:v>
                </c:pt>
                <c:pt idx="1226">
                  <c:v>5.3484499999999997</c:v>
                </c:pt>
                <c:pt idx="1227">
                  <c:v>3.9528500000000002</c:v>
                </c:pt>
                <c:pt idx="1228">
                  <c:v>6.02529</c:v>
                </c:pt>
                <c:pt idx="1229">
                  <c:v>5.1984599999999999</c:v>
                </c:pt>
                <c:pt idx="1230">
                  <c:v>5.7501300000000004</c:v>
                </c:pt>
                <c:pt idx="1231">
                  <c:v>7.0567299999999999</c:v>
                </c:pt>
                <c:pt idx="1232">
                  <c:v>6.4563100000000002</c:v>
                </c:pt>
                <c:pt idx="1233">
                  <c:v>8.9477600000000006</c:v>
                </c:pt>
                <c:pt idx="1234">
                  <c:v>6.2717700000000001</c:v>
                </c:pt>
                <c:pt idx="1235">
                  <c:v>5.9144100000000002</c:v>
                </c:pt>
                <c:pt idx="1236">
                  <c:v>6.9980500000000001</c:v>
                </c:pt>
                <c:pt idx="1237">
                  <c:v>5.5991900000000001</c:v>
                </c:pt>
                <c:pt idx="1238">
                  <c:v>6.6066099999999999</c:v>
                </c:pt>
                <c:pt idx="1239">
                  <c:v>3.4177399999999998</c:v>
                </c:pt>
                <c:pt idx="1240">
                  <c:v>4.8812499999999996</c:v>
                </c:pt>
                <c:pt idx="1241">
                  <c:v>5.4904900000000003</c:v>
                </c:pt>
                <c:pt idx="1242">
                  <c:v>8.4353800000000003</c:v>
                </c:pt>
                <c:pt idx="1243">
                  <c:v>4.1094900000000001</c:v>
                </c:pt>
                <c:pt idx="1244">
                  <c:v>5.9444499999999998</c:v>
                </c:pt>
                <c:pt idx="1245">
                  <c:v>6.8422700000000001</c:v>
                </c:pt>
                <c:pt idx="1246">
                  <c:v>2.7219899999999999</c:v>
                </c:pt>
                <c:pt idx="1247">
                  <c:v>9.0931700000000006</c:v>
                </c:pt>
                <c:pt idx="1248">
                  <c:v>6.3055399999999997</c:v>
                </c:pt>
                <c:pt idx="1249">
                  <c:v>9.6064100000000003</c:v>
                </c:pt>
                <c:pt idx="1250">
                  <c:v>6.7835099999999997</c:v>
                </c:pt>
                <c:pt idx="1251">
                  <c:v>6.8781299999999996</c:v>
                </c:pt>
                <c:pt idx="1252">
                  <c:v>8.9140899999999998</c:v>
                </c:pt>
                <c:pt idx="1253">
                  <c:v>8.2011599999999998</c:v>
                </c:pt>
                <c:pt idx="1254">
                  <c:v>7.6210899999999997</c:v>
                </c:pt>
                <c:pt idx="1255">
                  <c:v>8.1257599999999996</c:v>
                </c:pt>
                <c:pt idx="1256">
                  <c:v>6.2050599999999996</c:v>
                </c:pt>
                <c:pt idx="1257">
                  <c:v>2.3799899999999998</c:v>
                </c:pt>
                <c:pt idx="1258">
                  <c:v>5.0124199999999997</c:v>
                </c:pt>
                <c:pt idx="1259">
                  <c:v>5.6922699999999997</c:v>
                </c:pt>
                <c:pt idx="1260">
                  <c:v>7.40327</c:v>
                </c:pt>
                <c:pt idx="1261">
                  <c:v>7.2330500000000004</c:v>
                </c:pt>
                <c:pt idx="1262">
                  <c:v>3.8914900000000001</c:v>
                </c:pt>
                <c:pt idx="1263">
                  <c:v>6.8945699999999999</c:v>
                </c:pt>
                <c:pt idx="1264">
                  <c:v>4.36538</c:v>
                </c:pt>
                <c:pt idx="1265">
                  <c:v>4.0975999999999999</c:v>
                </c:pt>
                <c:pt idx="1266">
                  <c:v>10.517110000000001</c:v>
                </c:pt>
                <c:pt idx="1267">
                  <c:v>7.0065499999999998</c:v>
                </c:pt>
                <c:pt idx="1268">
                  <c:v>7.1516999999999999</c:v>
                </c:pt>
                <c:pt idx="1269">
                  <c:v>4.1868100000000004</c:v>
                </c:pt>
                <c:pt idx="1270">
                  <c:v>7.9491699999999996</c:v>
                </c:pt>
                <c:pt idx="1271">
                  <c:v>6.2501800000000003</c:v>
                </c:pt>
                <c:pt idx="1272">
                  <c:v>6.4076399999999998</c:v>
                </c:pt>
                <c:pt idx="1273">
                  <c:v>7.7118599999999997</c:v>
                </c:pt>
                <c:pt idx="1274">
                  <c:v>5.6645500000000002</c:v>
                </c:pt>
                <c:pt idx="1275">
                  <c:v>7.5637499999999998</c:v>
                </c:pt>
                <c:pt idx="1276">
                  <c:v>4.8842499999999998</c:v>
                </c:pt>
                <c:pt idx="1277">
                  <c:v>5.8525299999999998</c:v>
                </c:pt>
                <c:pt idx="1278">
                  <c:v>5.5224500000000001</c:v>
                </c:pt>
                <c:pt idx="1279">
                  <c:v>3.4931999999999999</c:v>
                </c:pt>
                <c:pt idx="1280">
                  <c:v>3.1932299999999998</c:v>
                </c:pt>
                <c:pt idx="1281">
                  <c:v>6.9165099999999997</c:v>
                </c:pt>
                <c:pt idx="1282">
                  <c:v>5.0748199999999999</c:v>
                </c:pt>
                <c:pt idx="1283">
                  <c:v>8.2317099999999996</c:v>
                </c:pt>
                <c:pt idx="1284">
                  <c:v>4.1394599999999997</c:v>
                </c:pt>
                <c:pt idx="1285">
                  <c:v>7.6396499999999996</c:v>
                </c:pt>
                <c:pt idx="1286">
                  <c:v>7.5673399999999997</c:v>
                </c:pt>
                <c:pt idx="1287">
                  <c:v>4.1795999999999998</c:v>
                </c:pt>
                <c:pt idx="1288">
                  <c:v>8.4278600000000008</c:v>
                </c:pt>
                <c:pt idx="1289">
                  <c:v>5.3544200000000002</c:v>
                </c:pt>
                <c:pt idx="1290">
                  <c:v>6.34544</c:v>
                </c:pt>
                <c:pt idx="1291">
                  <c:v>3.69</c:v>
                </c:pt>
                <c:pt idx="1292">
                  <c:v>7.1997999999999998</c:v>
                </c:pt>
                <c:pt idx="1293">
                  <c:v>6.8139000000000003</c:v>
                </c:pt>
                <c:pt idx="1294">
                  <c:v>7.7004000000000001</c:v>
                </c:pt>
                <c:pt idx="1295">
                  <c:v>4.9355799999999999</c:v>
                </c:pt>
                <c:pt idx="1296">
                  <c:v>8.5960699999999992</c:v>
                </c:pt>
                <c:pt idx="1297">
                  <c:v>7.08894</c:v>
                </c:pt>
                <c:pt idx="1298">
                  <c:v>6.4322100000000004</c:v>
                </c:pt>
                <c:pt idx="1299">
                  <c:v>5.1389500000000004</c:v>
                </c:pt>
                <c:pt idx="1300">
                  <c:v>7.79453</c:v>
                </c:pt>
                <c:pt idx="1301">
                  <c:v>5.5966199999999997</c:v>
                </c:pt>
                <c:pt idx="1302">
                  <c:v>6.5471300000000001</c:v>
                </c:pt>
                <c:pt idx="1303">
                  <c:v>5.9028600000000004</c:v>
                </c:pt>
                <c:pt idx="1304">
                  <c:v>8.8620300000000007</c:v>
                </c:pt>
                <c:pt idx="1305">
                  <c:v>6.6554500000000001</c:v>
                </c:pt>
                <c:pt idx="1306">
                  <c:v>4.32294</c:v>
                </c:pt>
                <c:pt idx="1307">
                  <c:v>5.2363999999999997</c:v>
                </c:pt>
                <c:pt idx="1308">
                  <c:v>6.4579700000000004</c:v>
                </c:pt>
                <c:pt idx="1309">
                  <c:v>9.2959800000000001</c:v>
                </c:pt>
                <c:pt idx="1310">
                  <c:v>7.4024900000000002</c:v>
                </c:pt>
                <c:pt idx="1311">
                  <c:v>2.6351200000000001</c:v>
                </c:pt>
                <c:pt idx="1312">
                  <c:v>2.3675999999999999</c:v>
                </c:pt>
                <c:pt idx="1313">
                  <c:v>4.9031900000000004</c:v>
                </c:pt>
                <c:pt idx="1314">
                  <c:v>2.2390400000000001</c:v>
                </c:pt>
                <c:pt idx="1315">
                  <c:v>3.2852899999999998</c:v>
                </c:pt>
                <c:pt idx="1316">
                  <c:v>10.163019999999999</c:v>
                </c:pt>
                <c:pt idx="1317">
                  <c:v>6.9524699999999999</c:v>
                </c:pt>
                <c:pt idx="1318">
                  <c:v>6.3219200000000004</c:v>
                </c:pt>
                <c:pt idx="1319">
                  <c:v>5.4112299999999998</c:v>
                </c:pt>
                <c:pt idx="1320">
                  <c:v>4.01898</c:v>
                </c:pt>
                <c:pt idx="1321">
                  <c:v>6.7220899999999997</c:v>
                </c:pt>
                <c:pt idx="1322">
                  <c:v>2.1626099999999999</c:v>
                </c:pt>
                <c:pt idx="1323">
                  <c:v>5.2336099999999997</c:v>
                </c:pt>
                <c:pt idx="1324">
                  <c:v>8.2268000000000008</c:v>
                </c:pt>
                <c:pt idx="1325">
                  <c:v>5.83901</c:v>
                </c:pt>
                <c:pt idx="1326">
                  <c:v>2.4605800000000002</c:v>
                </c:pt>
                <c:pt idx="1327">
                  <c:v>8.4031900000000004</c:v>
                </c:pt>
                <c:pt idx="1328">
                  <c:v>3.2435299999999998</c:v>
                </c:pt>
                <c:pt idx="1329">
                  <c:v>3.0004300000000002</c:v>
                </c:pt>
                <c:pt idx="1330">
                  <c:v>3.9753799999999999</c:v>
                </c:pt>
                <c:pt idx="1331">
                  <c:v>5.6493599999999997</c:v>
                </c:pt>
                <c:pt idx="1332">
                  <c:v>2.9689299999999998</c:v>
                </c:pt>
                <c:pt idx="1333">
                  <c:v>10.945</c:v>
                </c:pt>
                <c:pt idx="1334">
                  <c:v>7.1738799999999996</c:v>
                </c:pt>
                <c:pt idx="1335">
                  <c:v>4.0737199999999998</c:v>
                </c:pt>
                <c:pt idx="1336">
                  <c:v>7.3709600000000002</c:v>
                </c:pt>
                <c:pt idx="1337">
                  <c:v>5.9057599999999999</c:v>
                </c:pt>
                <c:pt idx="1338">
                  <c:v>3.0049800000000002</c:v>
                </c:pt>
                <c:pt idx="1339">
                  <c:v>4.9645999999999999</c:v>
                </c:pt>
                <c:pt idx="1340">
                  <c:v>5.6735199999999999</c:v>
                </c:pt>
                <c:pt idx="1341">
                  <c:v>6.5513199999999996</c:v>
                </c:pt>
                <c:pt idx="1342">
                  <c:v>4.0917300000000001</c:v>
                </c:pt>
                <c:pt idx="1343">
                  <c:v>6.4261999999999997</c:v>
                </c:pt>
                <c:pt idx="1344">
                  <c:v>4.7354399999999996</c:v>
                </c:pt>
                <c:pt idx="1345">
                  <c:v>1.86188</c:v>
                </c:pt>
                <c:pt idx="1346">
                  <c:v>3.8060399999999999</c:v>
                </c:pt>
                <c:pt idx="1347">
                  <c:v>1.95411</c:v>
                </c:pt>
                <c:pt idx="1348">
                  <c:v>6.1365100000000004</c:v>
                </c:pt>
                <c:pt idx="1349">
                  <c:v>4.8190400000000002</c:v>
                </c:pt>
                <c:pt idx="1350">
                  <c:v>1.9893799999999999</c:v>
                </c:pt>
                <c:pt idx="1351">
                  <c:v>3.2806299999999999</c:v>
                </c:pt>
                <c:pt idx="1352">
                  <c:v>6.4825999999999997</c:v>
                </c:pt>
                <c:pt idx="1353">
                  <c:v>6.8811099999999996</c:v>
                </c:pt>
                <c:pt idx="1354">
                  <c:v>2.3453200000000001</c:v>
                </c:pt>
                <c:pt idx="1355">
                  <c:v>6.9679399999999996</c:v>
                </c:pt>
                <c:pt idx="1356">
                  <c:v>6.8795599999999997</c:v>
                </c:pt>
                <c:pt idx="1357">
                  <c:v>3.0802399999999999</c:v>
                </c:pt>
                <c:pt idx="1358">
                  <c:v>6.0866899999999999</c:v>
                </c:pt>
                <c:pt idx="1359">
                  <c:v>8.8707499999999992</c:v>
                </c:pt>
                <c:pt idx="1360">
                  <c:v>6.3825799999999999</c:v>
                </c:pt>
                <c:pt idx="1361">
                  <c:v>5.8377499999999998</c:v>
                </c:pt>
                <c:pt idx="1362">
                  <c:v>5.3646000000000003</c:v>
                </c:pt>
                <c:pt idx="1363">
                  <c:v>2.29088</c:v>
                </c:pt>
                <c:pt idx="1364">
                  <c:v>2.9119700000000002</c:v>
                </c:pt>
                <c:pt idx="1365">
                  <c:v>5.4418499999999996</c:v>
                </c:pt>
                <c:pt idx="1366">
                  <c:v>6.3817399999999997</c:v>
                </c:pt>
                <c:pt idx="1367">
                  <c:v>7.1923399999999997</c:v>
                </c:pt>
                <c:pt idx="1368">
                  <c:v>7.1080399999999999</c:v>
                </c:pt>
                <c:pt idx="1369">
                  <c:v>7.0003700000000002</c:v>
                </c:pt>
                <c:pt idx="1370">
                  <c:v>3.9848499999999998</c:v>
                </c:pt>
                <c:pt idx="1371">
                  <c:v>6.9440099999999996</c:v>
                </c:pt>
                <c:pt idx="1372">
                  <c:v>9.1786300000000001</c:v>
                </c:pt>
                <c:pt idx="1373">
                  <c:v>8.0020600000000002</c:v>
                </c:pt>
                <c:pt idx="1374">
                  <c:v>6.2453799999999999</c:v>
                </c:pt>
                <c:pt idx="1375">
                  <c:v>7.9509100000000004</c:v>
                </c:pt>
                <c:pt idx="1376">
                  <c:v>4.64358</c:v>
                </c:pt>
                <c:pt idx="1377">
                  <c:v>3.45783</c:v>
                </c:pt>
                <c:pt idx="1378">
                  <c:v>3.3042099999999999</c:v>
                </c:pt>
                <c:pt idx="1379">
                  <c:v>4.6124400000000003</c:v>
                </c:pt>
                <c:pt idx="1380">
                  <c:v>7.5055300000000003</c:v>
                </c:pt>
                <c:pt idx="1381">
                  <c:v>2.2368999999999999</c:v>
                </c:pt>
                <c:pt idx="1382">
                  <c:v>5.82524</c:v>
                </c:pt>
                <c:pt idx="1383">
                  <c:v>6.9656000000000002</c:v>
                </c:pt>
                <c:pt idx="1384">
                  <c:v>3.4003700000000001</c:v>
                </c:pt>
                <c:pt idx="1385">
                  <c:v>7.8361299999999998</c:v>
                </c:pt>
                <c:pt idx="1386">
                  <c:v>5.6683000000000003</c:v>
                </c:pt>
                <c:pt idx="1387">
                  <c:v>3.1638899999999999</c:v>
                </c:pt>
                <c:pt idx="1388">
                  <c:v>4.4327699999999997</c:v>
                </c:pt>
                <c:pt idx="1389">
                  <c:v>8.9298699999999993</c:v>
                </c:pt>
                <c:pt idx="1390">
                  <c:v>7.0494700000000003</c:v>
                </c:pt>
                <c:pt idx="1391">
                  <c:v>7.0411900000000003</c:v>
                </c:pt>
                <c:pt idx="1392">
                  <c:v>5.8600300000000001</c:v>
                </c:pt>
                <c:pt idx="1393">
                  <c:v>5.7508699999999999</c:v>
                </c:pt>
                <c:pt idx="1394">
                  <c:v>10.69196</c:v>
                </c:pt>
                <c:pt idx="1395">
                  <c:v>9.7296999999999993</c:v>
                </c:pt>
                <c:pt idx="1396">
                  <c:v>6.0894000000000004</c:v>
                </c:pt>
                <c:pt idx="1397">
                  <c:v>7.7570699999999997</c:v>
                </c:pt>
                <c:pt idx="1398">
                  <c:v>7.3249899999999997</c:v>
                </c:pt>
                <c:pt idx="1399">
                  <c:v>3.0309400000000002</c:v>
                </c:pt>
                <c:pt idx="1400">
                  <c:v>6.2989899999999999</c:v>
                </c:pt>
                <c:pt idx="1401">
                  <c:v>6.1252500000000003</c:v>
                </c:pt>
                <c:pt idx="1402">
                  <c:v>3.5017900000000002</c:v>
                </c:pt>
                <c:pt idx="1403">
                  <c:v>4.5832899999999999</c:v>
                </c:pt>
                <c:pt idx="1404">
                  <c:v>4.2517699999999996</c:v>
                </c:pt>
                <c:pt idx="1405">
                  <c:v>5.5386499999999996</c:v>
                </c:pt>
                <c:pt idx="1406">
                  <c:v>3.24851</c:v>
                </c:pt>
                <c:pt idx="1407">
                  <c:v>2.3966799999999999</c:v>
                </c:pt>
                <c:pt idx="1408">
                  <c:v>2.76322</c:v>
                </c:pt>
                <c:pt idx="1409">
                  <c:v>3.2451099999999999</c:v>
                </c:pt>
                <c:pt idx="1410">
                  <c:v>3.3924300000000001</c:v>
                </c:pt>
                <c:pt idx="1411">
                  <c:v>5.6447900000000004</c:v>
                </c:pt>
                <c:pt idx="1412">
                  <c:v>5.6272700000000002</c:v>
                </c:pt>
                <c:pt idx="1413">
                  <c:v>5.7191700000000001</c:v>
                </c:pt>
                <c:pt idx="1414">
                  <c:v>5.0105399999999998</c:v>
                </c:pt>
                <c:pt idx="1415">
                  <c:v>7.6583699999999997</c:v>
                </c:pt>
                <c:pt idx="1416">
                  <c:v>4.6201400000000001</c:v>
                </c:pt>
                <c:pt idx="1417">
                  <c:v>5.0739099999999997</c:v>
                </c:pt>
                <c:pt idx="1418">
                  <c:v>5.6595000000000004</c:v>
                </c:pt>
                <c:pt idx="1419">
                  <c:v>7.1476499999999996</c:v>
                </c:pt>
                <c:pt idx="1420">
                  <c:v>7.6890099999999997</c:v>
                </c:pt>
                <c:pt idx="1421">
                  <c:v>4.5339299999999998</c:v>
                </c:pt>
                <c:pt idx="1422">
                  <c:v>5.9363900000000003</c:v>
                </c:pt>
                <c:pt idx="1423">
                  <c:v>3.8133599999999999</c:v>
                </c:pt>
                <c:pt idx="1424">
                  <c:v>3.82538</c:v>
                </c:pt>
                <c:pt idx="1425">
                  <c:v>5.2467600000000001</c:v>
                </c:pt>
                <c:pt idx="1426">
                  <c:v>3.1821899999999999</c:v>
                </c:pt>
                <c:pt idx="1427">
                  <c:v>7.49146</c:v>
                </c:pt>
                <c:pt idx="1428">
                  <c:v>6.3481300000000003</c:v>
                </c:pt>
                <c:pt idx="1429">
                  <c:v>5.7551800000000002</c:v>
                </c:pt>
                <c:pt idx="1430">
                  <c:v>2.5985399999999998</c:v>
                </c:pt>
                <c:pt idx="1431">
                  <c:v>4.9143400000000002</c:v>
                </c:pt>
                <c:pt idx="1432">
                  <c:v>6.6275500000000003</c:v>
                </c:pt>
                <c:pt idx="1433">
                  <c:v>5.3636699999999999</c:v>
                </c:pt>
                <c:pt idx="1434">
                  <c:v>3.0906400000000001</c:v>
                </c:pt>
                <c:pt idx="1435">
                  <c:v>7.2228500000000002</c:v>
                </c:pt>
                <c:pt idx="1436">
                  <c:v>3.4161700000000002</c:v>
                </c:pt>
                <c:pt idx="1437">
                  <c:v>5.1871</c:v>
                </c:pt>
                <c:pt idx="1438">
                  <c:v>4.8961300000000003</c:v>
                </c:pt>
                <c:pt idx="1439">
                  <c:v>3.5345200000000001</c:v>
                </c:pt>
                <c:pt idx="1440">
                  <c:v>6.39595</c:v>
                </c:pt>
                <c:pt idx="1441">
                  <c:v>9.0934200000000001</c:v>
                </c:pt>
                <c:pt idx="1442">
                  <c:v>4.8152100000000004</c:v>
                </c:pt>
                <c:pt idx="1443">
                  <c:v>6.2414500000000004</c:v>
                </c:pt>
                <c:pt idx="1444">
                  <c:v>2.2360600000000002</c:v>
                </c:pt>
                <c:pt idx="1445">
                  <c:v>3.0525500000000001</c:v>
                </c:pt>
                <c:pt idx="1446">
                  <c:v>3.3226399999999998</c:v>
                </c:pt>
                <c:pt idx="1447">
                  <c:v>6.0738500000000002</c:v>
                </c:pt>
                <c:pt idx="1448">
                  <c:v>8.2867899999999999</c:v>
                </c:pt>
                <c:pt idx="1449">
                  <c:v>3.9534199999999999</c:v>
                </c:pt>
                <c:pt idx="1450">
                  <c:v>8.7193500000000004</c:v>
                </c:pt>
                <c:pt idx="1451">
                  <c:v>10.09732</c:v>
                </c:pt>
                <c:pt idx="1452">
                  <c:v>7.4473700000000003</c:v>
                </c:pt>
                <c:pt idx="1453">
                  <c:v>4.4544199999999998</c:v>
                </c:pt>
                <c:pt idx="1454">
                  <c:v>4.8238099999999999</c:v>
                </c:pt>
                <c:pt idx="1455">
                  <c:v>2.8534299999999999</c:v>
                </c:pt>
                <c:pt idx="1456">
                  <c:v>3.8973399999999998</c:v>
                </c:pt>
                <c:pt idx="1457">
                  <c:v>6.4786400000000004</c:v>
                </c:pt>
                <c:pt idx="1458">
                  <c:v>6.2667900000000003</c:v>
                </c:pt>
                <c:pt idx="1459">
                  <c:v>3.60562</c:v>
                </c:pt>
                <c:pt idx="1460">
                  <c:v>5.0487200000000003</c:v>
                </c:pt>
                <c:pt idx="1461">
                  <c:v>7.81874</c:v>
                </c:pt>
                <c:pt idx="1462">
                  <c:v>2.14757</c:v>
                </c:pt>
                <c:pt idx="1463">
                  <c:v>4.9134900000000004</c:v>
                </c:pt>
                <c:pt idx="1464">
                  <c:v>5.9227800000000004</c:v>
                </c:pt>
                <c:pt idx="1465">
                  <c:v>3.7841800000000001</c:v>
                </c:pt>
                <c:pt idx="1466">
                  <c:v>3.2856700000000001</c:v>
                </c:pt>
                <c:pt idx="1467">
                  <c:v>3.30017</c:v>
                </c:pt>
                <c:pt idx="1468">
                  <c:v>5.1382199999999996</c:v>
                </c:pt>
                <c:pt idx="1469">
                  <c:v>3.4216099999999998</c:v>
                </c:pt>
                <c:pt idx="1470">
                  <c:v>7.1775000000000002</c:v>
                </c:pt>
                <c:pt idx="1471">
                  <c:v>4.5222499999999997</c:v>
                </c:pt>
                <c:pt idx="1472">
                  <c:v>5.0839400000000001</c:v>
                </c:pt>
                <c:pt idx="1473">
                  <c:v>4.9159600000000001</c:v>
                </c:pt>
                <c:pt idx="1474">
                  <c:v>5.81257</c:v>
                </c:pt>
                <c:pt idx="1475">
                  <c:v>6.1152899999999999</c:v>
                </c:pt>
                <c:pt idx="1476">
                  <c:v>7.2680999999999996</c:v>
                </c:pt>
                <c:pt idx="1477">
                  <c:v>5.6649700000000003</c:v>
                </c:pt>
                <c:pt idx="1478">
                  <c:v>6.2727000000000004</c:v>
                </c:pt>
                <c:pt idx="1479">
                  <c:v>4.4199400000000004</c:v>
                </c:pt>
                <c:pt idx="1480">
                  <c:v>6.3890599999999997</c:v>
                </c:pt>
                <c:pt idx="1481">
                  <c:v>6.3693900000000001</c:v>
                </c:pt>
                <c:pt idx="1482">
                  <c:v>3.5864400000000001</c:v>
                </c:pt>
                <c:pt idx="1483">
                  <c:v>4.7600800000000003</c:v>
                </c:pt>
                <c:pt idx="1484">
                  <c:v>5.9055900000000001</c:v>
                </c:pt>
                <c:pt idx="1485">
                  <c:v>3.9507300000000001</c:v>
                </c:pt>
                <c:pt idx="1486">
                  <c:v>4.7979599999999998</c:v>
                </c:pt>
                <c:pt idx="1487">
                  <c:v>3.238</c:v>
                </c:pt>
                <c:pt idx="1488">
                  <c:v>5.4932100000000004</c:v>
                </c:pt>
                <c:pt idx="1489">
                  <c:v>4.5875899999999996</c:v>
                </c:pt>
                <c:pt idx="1490">
                  <c:v>3.5988699999999998</c:v>
                </c:pt>
                <c:pt idx="1491">
                  <c:v>5.4419000000000004</c:v>
                </c:pt>
                <c:pt idx="1492">
                  <c:v>4.2368699999999997</c:v>
                </c:pt>
                <c:pt idx="1493">
                  <c:v>5.6925999999999997</c:v>
                </c:pt>
                <c:pt idx="1494">
                  <c:v>5.1691000000000003</c:v>
                </c:pt>
                <c:pt idx="1495">
                  <c:v>5.7161999999999997</c:v>
                </c:pt>
                <c:pt idx="1496">
                  <c:v>9.9987399999999997</c:v>
                </c:pt>
                <c:pt idx="1497">
                  <c:v>7.0167700000000002</c:v>
                </c:pt>
                <c:pt idx="1498">
                  <c:v>7.5633800000000004</c:v>
                </c:pt>
                <c:pt idx="1499">
                  <c:v>7.2027000000000001</c:v>
                </c:pt>
                <c:pt idx="1500">
                  <c:v>6.8954199999999997</c:v>
                </c:pt>
                <c:pt idx="1501">
                  <c:v>5.6905400000000004</c:v>
                </c:pt>
                <c:pt idx="1502">
                  <c:v>9.7762499999999992</c:v>
                </c:pt>
                <c:pt idx="1503">
                  <c:v>5.3731900000000001</c:v>
                </c:pt>
                <c:pt idx="1504">
                  <c:v>5.3427199999999999</c:v>
                </c:pt>
                <c:pt idx="1505">
                  <c:v>6.60642</c:v>
                </c:pt>
                <c:pt idx="1506">
                  <c:v>9.7447499999999998</c:v>
                </c:pt>
                <c:pt idx="1507">
                  <c:v>7.9367000000000001</c:v>
                </c:pt>
                <c:pt idx="1508">
                  <c:v>7.6386200000000004</c:v>
                </c:pt>
                <c:pt idx="1509">
                  <c:v>2.1614200000000001</c:v>
                </c:pt>
                <c:pt idx="1510">
                  <c:v>6.5696700000000003</c:v>
                </c:pt>
                <c:pt idx="1511">
                  <c:v>4.4949899999999996</c:v>
                </c:pt>
                <c:pt idx="1512">
                  <c:v>7.0138299999999996</c:v>
                </c:pt>
                <c:pt idx="1513">
                  <c:v>8.9459800000000005</c:v>
                </c:pt>
                <c:pt idx="1514">
                  <c:v>4.6224999999999996</c:v>
                </c:pt>
                <c:pt idx="1515">
                  <c:v>4.46976</c:v>
                </c:pt>
                <c:pt idx="1516">
                  <c:v>3.7897799999999999</c:v>
                </c:pt>
                <c:pt idx="1517">
                  <c:v>6.4268400000000003</c:v>
                </c:pt>
                <c:pt idx="1518">
                  <c:v>5.76234</c:v>
                </c:pt>
                <c:pt idx="1519">
                  <c:v>4.7697399999999996</c:v>
                </c:pt>
                <c:pt idx="1520">
                  <c:v>7.5512699999999997</c:v>
                </c:pt>
                <c:pt idx="1521">
                  <c:v>2.839</c:v>
                </c:pt>
                <c:pt idx="1522">
                  <c:v>2.3879999999999999</c:v>
                </c:pt>
                <c:pt idx="1523">
                  <c:v>2.4636</c:v>
                </c:pt>
                <c:pt idx="1524">
                  <c:v>2.6763499999999998</c:v>
                </c:pt>
                <c:pt idx="1525">
                  <c:v>2.21976</c:v>
                </c:pt>
                <c:pt idx="1526">
                  <c:v>5.7706400000000002</c:v>
                </c:pt>
                <c:pt idx="1527">
                  <c:v>3.6477599999999999</c:v>
                </c:pt>
                <c:pt idx="1528">
                  <c:v>4.6715400000000002</c:v>
                </c:pt>
                <c:pt idx="1529">
                  <c:v>2.6855500000000001</c:v>
                </c:pt>
                <c:pt idx="1530">
                  <c:v>4.1075299999999997</c:v>
                </c:pt>
                <c:pt idx="1531">
                  <c:v>2.6674099999999998</c:v>
                </c:pt>
                <c:pt idx="1532">
                  <c:v>6.3897500000000003</c:v>
                </c:pt>
                <c:pt idx="1533">
                  <c:v>5.6084100000000001</c:v>
                </c:pt>
                <c:pt idx="1534">
                  <c:v>8.3885900000000007</c:v>
                </c:pt>
                <c:pt idx="1535">
                  <c:v>4.8961300000000003</c:v>
                </c:pt>
                <c:pt idx="1536">
                  <c:v>5.3374499999999996</c:v>
                </c:pt>
                <c:pt idx="1537">
                  <c:v>6.8443899999999998</c:v>
                </c:pt>
                <c:pt idx="1538">
                  <c:v>11.626379999999999</c:v>
                </c:pt>
                <c:pt idx="1539">
                  <c:v>11.681950000000001</c:v>
                </c:pt>
                <c:pt idx="1540">
                  <c:v>3.2702</c:v>
                </c:pt>
                <c:pt idx="1541">
                  <c:v>3.5143</c:v>
                </c:pt>
                <c:pt idx="1542">
                  <c:v>3.1253500000000001</c:v>
                </c:pt>
                <c:pt idx="1543">
                  <c:v>3.7371300000000001</c:v>
                </c:pt>
                <c:pt idx="1544">
                  <c:v>2.1990099999999999</c:v>
                </c:pt>
                <c:pt idx="1545">
                  <c:v>2.4609200000000002</c:v>
                </c:pt>
                <c:pt idx="1546">
                  <c:v>2.2519100000000001</c:v>
                </c:pt>
                <c:pt idx="1547">
                  <c:v>5.8685200000000002</c:v>
                </c:pt>
                <c:pt idx="1548">
                  <c:v>3.9274100000000001</c:v>
                </c:pt>
                <c:pt idx="1549">
                  <c:v>4.0316599999999996</c:v>
                </c:pt>
                <c:pt idx="1550">
                  <c:v>6.25265</c:v>
                </c:pt>
                <c:pt idx="1551">
                  <c:v>8.4379899999999992</c:v>
                </c:pt>
                <c:pt idx="1552">
                  <c:v>8.0099499999999999</c:v>
                </c:pt>
                <c:pt idx="1553">
                  <c:v>6.1487100000000003</c:v>
                </c:pt>
                <c:pt idx="1554">
                  <c:v>6.20662</c:v>
                </c:pt>
                <c:pt idx="1555">
                  <c:v>3.5046400000000002</c:v>
                </c:pt>
                <c:pt idx="1556">
                  <c:v>4.8089399999999998</c:v>
                </c:pt>
                <c:pt idx="1557">
                  <c:v>2.9973800000000002</c:v>
                </c:pt>
                <c:pt idx="1558">
                  <c:v>4.8179499999999997</c:v>
                </c:pt>
                <c:pt idx="1559">
                  <c:v>2.1985700000000001</c:v>
                </c:pt>
                <c:pt idx="1560">
                  <c:v>5.01553</c:v>
                </c:pt>
                <c:pt idx="1561">
                  <c:v>2.2682799999999999</c:v>
                </c:pt>
                <c:pt idx="1562">
                  <c:v>3.1923400000000002</c:v>
                </c:pt>
                <c:pt idx="1563">
                  <c:v>10.00206</c:v>
                </c:pt>
                <c:pt idx="1564">
                  <c:v>3.6923300000000001</c:v>
                </c:pt>
                <c:pt idx="1565">
                  <c:v>8.8822500000000009</c:v>
                </c:pt>
                <c:pt idx="1566">
                  <c:v>6.1758899999999999</c:v>
                </c:pt>
                <c:pt idx="1567">
                  <c:v>6.2112699999999998</c:v>
                </c:pt>
                <c:pt idx="1568">
                  <c:v>9.6785399999999999</c:v>
                </c:pt>
                <c:pt idx="1569">
                  <c:v>8.2950900000000001</c:v>
                </c:pt>
                <c:pt idx="1570">
                  <c:v>7.3862300000000003</c:v>
                </c:pt>
                <c:pt idx="1571">
                  <c:v>10.422029999999999</c:v>
                </c:pt>
                <c:pt idx="1572">
                  <c:v>3.9926200000000001</c:v>
                </c:pt>
                <c:pt idx="1573">
                  <c:v>8.4546100000000006</c:v>
                </c:pt>
                <c:pt idx="1574">
                  <c:v>5.0004200000000001</c:v>
                </c:pt>
                <c:pt idx="1575">
                  <c:v>7.3334700000000002</c:v>
                </c:pt>
                <c:pt idx="1576">
                  <c:v>6.2177800000000003</c:v>
                </c:pt>
                <c:pt idx="1577">
                  <c:v>8.3196300000000001</c:v>
                </c:pt>
                <c:pt idx="1578">
                  <c:v>8.4916199999999993</c:v>
                </c:pt>
                <c:pt idx="1579">
                  <c:v>3.3275899999999998</c:v>
                </c:pt>
                <c:pt idx="1580">
                  <c:v>11.78984</c:v>
                </c:pt>
                <c:pt idx="1581">
                  <c:v>3.2229999999999999</c:v>
                </c:pt>
                <c:pt idx="1582">
                  <c:v>8.6300500000000007</c:v>
                </c:pt>
                <c:pt idx="1583">
                  <c:v>7.0047899999999998</c:v>
                </c:pt>
                <c:pt idx="1584">
                  <c:v>8.7319899999999997</c:v>
                </c:pt>
                <c:pt idx="1585">
                  <c:v>6.4224699999999997</c:v>
                </c:pt>
                <c:pt idx="1586">
                  <c:v>5.09795</c:v>
                </c:pt>
                <c:pt idx="1587">
                  <c:v>6.2337499999999997</c:v>
                </c:pt>
                <c:pt idx="1588">
                  <c:v>5.0665899999999997</c:v>
                </c:pt>
                <c:pt idx="1589">
                  <c:v>3.7566299999999999</c:v>
                </c:pt>
                <c:pt idx="1590">
                  <c:v>5.8395200000000003</c:v>
                </c:pt>
                <c:pt idx="1591">
                  <c:v>5.1453199999999999</c:v>
                </c:pt>
                <c:pt idx="1592">
                  <c:v>10.31715</c:v>
                </c:pt>
                <c:pt idx="1593">
                  <c:v>5.6063599999999996</c:v>
                </c:pt>
                <c:pt idx="1594">
                  <c:v>8.0644200000000001</c:v>
                </c:pt>
                <c:pt idx="1595">
                  <c:v>5.6972899999999997</c:v>
                </c:pt>
                <c:pt idx="1596">
                  <c:v>5.6029200000000001</c:v>
                </c:pt>
                <c:pt idx="1597">
                  <c:v>6.1454300000000002</c:v>
                </c:pt>
                <c:pt idx="1598">
                  <c:v>6.2930200000000003</c:v>
                </c:pt>
                <c:pt idx="1599">
                  <c:v>8.5508799999999994</c:v>
                </c:pt>
                <c:pt idx="1600">
                  <c:v>6.32592</c:v>
                </c:pt>
                <c:pt idx="1601">
                  <c:v>7.97593</c:v>
                </c:pt>
                <c:pt idx="1602">
                  <c:v>10.732089999999999</c:v>
                </c:pt>
                <c:pt idx="1603">
                  <c:v>7.8028700000000004</c:v>
                </c:pt>
                <c:pt idx="1604">
                  <c:v>5.6071999999999997</c:v>
                </c:pt>
                <c:pt idx="1605">
                  <c:v>6.1234700000000002</c:v>
                </c:pt>
                <c:pt idx="1606">
                  <c:v>6.4846399999999997</c:v>
                </c:pt>
                <c:pt idx="1607">
                  <c:v>2.6822300000000001</c:v>
                </c:pt>
                <c:pt idx="1608">
                  <c:v>9.4074799999999996</c:v>
                </c:pt>
                <c:pt idx="1609">
                  <c:v>6.5045999999999999</c:v>
                </c:pt>
                <c:pt idx="1610">
                  <c:v>4.9820900000000004</c:v>
                </c:pt>
                <c:pt idx="1611">
                  <c:v>8.3019499999999997</c:v>
                </c:pt>
                <c:pt idx="1612">
                  <c:v>5.5384399999999996</c:v>
                </c:pt>
                <c:pt idx="1613">
                  <c:v>7.4461300000000001</c:v>
                </c:pt>
                <c:pt idx="1614">
                  <c:v>6.84605</c:v>
                </c:pt>
                <c:pt idx="1615">
                  <c:v>6.8190999999999997</c:v>
                </c:pt>
                <c:pt idx="1616">
                  <c:v>7.7808900000000003</c:v>
                </c:pt>
                <c:pt idx="1617">
                  <c:v>5.9571800000000001</c:v>
                </c:pt>
                <c:pt idx="1618">
                  <c:v>5.4645299999999999</c:v>
                </c:pt>
                <c:pt idx="1619">
                  <c:v>4.01898</c:v>
                </c:pt>
                <c:pt idx="1620">
                  <c:v>4.9656799999999999</c:v>
                </c:pt>
                <c:pt idx="1621">
                  <c:v>7.27088</c:v>
                </c:pt>
                <c:pt idx="1622">
                  <c:v>2.6646800000000002</c:v>
                </c:pt>
                <c:pt idx="1623">
                  <c:v>3.7332900000000002</c:v>
                </c:pt>
                <c:pt idx="1624">
                  <c:v>3.6013099999999998</c:v>
                </c:pt>
                <c:pt idx="1625">
                  <c:v>1.97505</c:v>
                </c:pt>
                <c:pt idx="1626">
                  <c:v>4.76213</c:v>
                </c:pt>
                <c:pt idx="1627">
                  <c:v>3.7844899999999999</c:v>
                </c:pt>
                <c:pt idx="1628">
                  <c:v>4.7077999999999998</c:v>
                </c:pt>
                <c:pt idx="1629">
                  <c:v>3.1939700000000002</c:v>
                </c:pt>
                <c:pt idx="1630">
                  <c:v>4.3459700000000003</c:v>
                </c:pt>
                <c:pt idx="1631">
                  <c:v>2.9105799999999999</c:v>
                </c:pt>
                <c:pt idx="1632">
                  <c:v>2.8273999999999999</c:v>
                </c:pt>
                <c:pt idx="1633">
                  <c:v>2.66527</c:v>
                </c:pt>
                <c:pt idx="1634">
                  <c:v>4.0396700000000001</c:v>
                </c:pt>
                <c:pt idx="1635">
                  <c:v>2.41554</c:v>
                </c:pt>
                <c:pt idx="1636">
                  <c:v>2.1611500000000001</c:v>
                </c:pt>
                <c:pt idx="1637">
                  <c:v>5.2210099999999997</c:v>
                </c:pt>
                <c:pt idx="1638">
                  <c:v>3.0942400000000001</c:v>
                </c:pt>
                <c:pt idx="1639">
                  <c:v>3.3042099999999999</c:v>
                </c:pt>
                <c:pt idx="1640">
                  <c:v>4.19407</c:v>
                </c:pt>
                <c:pt idx="1641">
                  <c:v>2.9105799999999999</c:v>
                </c:pt>
                <c:pt idx="1642">
                  <c:v>3.1373899999999999</c:v>
                </c:pt>
                <c:pt idx="1643">
                  <c:v>9.7643599999999999</c:v>
                </c:pt>
                <c:pt idx="1644">
                  <c:v>5.8125200000000001</c:v>
                </c:pt>
                <c:pt idx="1645">
                  <c:v>3.2313399999999999</c:v>
                </c:pt>
                <c:pt idx="1646">
                  <c:v>5.1717300000000002</c:v>
                </c:pt>
                <c:pt idx="1647">
                  <c:v>1.84352</c:v>
                </c:pt>
                <c:pt idx="1648">
                  <c:v>6.2740600000000004</c:v>
                </c:pt>
                <c:pt idx="1649">
                  <c:v>8.5599799999999995</c:v>
                </c:pt>
                <c:pt idx="1650">
                  <c:v>2.7374499999999999</c:v>
                </c:pt>
                <c:pt idx="1651">
                  <c:v>3.28531</c:v>
                </c:pt>
                <c:pt idx="1652">
                  <c:v>3.5065300000000001</c:v>
                </c:pt>
                <c:pt idx="1653">
                  <c:v>4.0109500000000002</c:v>
                </c:pt>
                <c:pt idx="1654">
                  <c:v>3.4315000000000002</c:v>
                </c:pt>
                <c:pt idx="1655">
                  <c:v>4.4621700000000004</c:v>
                </c:pt>
                <c:pt idx="1656">
                  <c:v>3.9343400000000002</c:v>
                </c:pt>
                <c:pt idx="1657">
                  <c:v>5.8197000000000001</c:v>
                </c:pt>
                <c:pt idx="1658">
                  <c:v>3.8229600000000001</c:v>
                </c:pt>
                <c:pt idx="1659">
                  <c:v>6.96868</c:v>
                </c:pt>
                <c:pt idx="1660">
                  <c:v>7.5210699999999999</c:v>
                </c:pt>
                <c:pt idx="1661">
                  <c:v>7.5486399999999998</c:v>
                </c:pt>
                <c:pt idx="1662">
                  <c:v>6.4551999999999996</c:v>
                </c:pt>
                <c:pt idx="1663">
                  <c:v>5.30396</c:v>
                </c:pt>
                <c:pt idx="1664">
                  <c:v>2.5857199999999998</c:v>
                </c:pt>
                <c:pt idx="1665">
                  <c:v>4.9764600000000003</c:v>
                </c:pt>
                <c:pt idx="1666">
                  <c:v>5.4645299999999999</c:v>
                </c:pt>
                <c:pt idx="1667">
                  <c:v>2.6563500000000002</c:v>
                </c:pt>
                <c:pt idx="1668">
                  <c:v>3.9992100000000002</c:v>
                </c:pt>
                <c:pt idx="1669">
                  <c:v>2.9756200000000002</c:v>
                </c:pt>
                <c:pt idx="1670">
                  <c:v>3.38219</c:v>
                </c:pt>
                <c:pt idx="1671">
                  <c:v>4.69651</c:v>
                </c:pt>
                <c:pt idx="1672">
                  <c:v>3.24966</c:v>
                </c:pt>
                <c:pt idx="1673">
                  <c:v>3.61483</c:v>
                </c:pt>
                <c:pt idx="1674">
                  <c:v>4.4287000000000001</c:v>
                </c:pt>
                <c:pt idx="1675">
                  <c:v>5.8672500000000003</c:v>
                </c:pt>
                <c:pt idx="1676">
                  <c:v>3.2959499999999999</c:v>
                </c:pt>
                <c:pt idx="1677">
                  <c:v>6.8527699999999996</c:v>
                </c:pt>
                <c:pt idx="1678">
                  <c:v>6.8253899999999996</c:v>
                </c:pt>
                <c:pt idx="1679">
                  <c:v>4.1795999999999998</c:v>
                </c:pt>
                <c:pt idx="1680">
                  <c:v>6.0751400000000002</c:v>
                </c:pt>
                <c:pt idx="1681">
                  <c:v>5.6203200000000004</c:v>
                </c:pt>
                <c:pt idx="1682">
                  <c:v>4.2406899999999998</c:v>
                </c:pt>
                <c:pt idx="1683">
                  <c:v>5.7018500000000003</c:v>
                </c:pt>
                <c:pt idx="1684">
                  <c:v>3.3319100000000001</c:v>
                </c:pt>
                <c:pt idx="1685">
                  <c:v>6.5192800000000002</c:v>
                </c:pt>
                <c:pt idx="1686">
                  <c:v>5.7910300000000001</c:v>
                </c:pt>
                <c:pt idx="1687">
                  <c:v>4.0842499999999999</c:v>
                </c:pt>
                <c:pt idx="1688">
                  <c:v>3.5003199999999999</c:v>
                </c:pt>
                <c:pt idx="1689">
                  <c:v>3.2339699999999998</c:v>
                </c:pt>
                <c:pt idx="1690">
                  <c:v>5.5672600000000001</c:v>
                </c:pt>
                <c:pt idx="1691">
                  <c:v>2.9257399999999998</c:v>
                </c:pt>
                <c:pt idx="1692">
                  <c:v>6.0072599999999996</c:v>
                </c:pt>
                <c:pt idx="1693">
                  <c:v>3.2425899999999999</c:v>
                </c:pt>
                <c:pt idx="1694">
                  <c:v>3.83406</c:v>
                </c:pt>
                <c:pt idx="1695">
                  <c:v>3.5062700000000002</c:v>
                </c:pt>
                <c:pt idx="1696">
                  <c:v>3.3226599999999999</c:v>
                </c:pt>
                <c:pt idx="1697">
                  <c:v>4.7288899999999998</c:v>
                </c:pt>
                <c:pt idx="1698">
                  <c:v>5.27128</c:v>
                </c:pt>
                <c:pt idx="1699">
                  <c:v>7.0152299999999999</c:v>
                </c:pt>
                <c:pt idx="1700">
                  <c:v>3.0722</c:v>
                </c:pt>
                <c:pt idx="1701">
                  <c:v>4.58392</c:v>
                </c:pt>
                <c:pt idx="1702">
                  <c:v>2.8534299999999999</c:v>
                </c:pt>
                <c:pt idx="1703">
                  <c:v>1.84552</c:v>
                </c:pt>
                <c:pt idx="1704">
                  <c:v>2.1127099999999999</c:v>
                </c:pt>
                <c:pt idx="1705">
                  <c:v>3.0245500000000001</c:v>
                </c:pt>
                <c:pt idx="1706">
                  <c:v>5.9630299999999998</c:v>
                </c:pt>
                <c:pt idx="1707">
                  <c:v>3.5567799999999998</c:v>
                </c:pt>
                <c:pt idx="1708">
                  <c:v>6.7111900000000002</c:v>
                </c:pt>
                <c:pt idx="1709">
                  <c:v>7.4469900000000004</c:v>
                </c:pt>
                <c:pt idx="1710">
                  <c:v>6.3295700000000004</c:v>
                </c:pt>
                <c:pt idx="1711">
                  <c:v>6.8587999999999996</c:v>
                </c:pt>
                <c:pt idx="1712">
                  <c:v>3.5850300000000002</c:v>
                </c:pt>
                <c:pt idx="1713">
                  <c:v>3.3737200000000001</c:v>
                </c:pt>
                <c:pt idx="1714">
                  <c:v>6.3324499999999997</c:v>
                </c:pt>
                <c:pt idx="1715">
                  <c:v>3.9023300000000001</c:v>
                </c:pt>
                <c:pt idx="1716">
                  <c:v>6.5624500000000001</c:v>
                </c:pt>
                <c:pt idx="1717">
                  <c:v>7.2691600000000003</c:v>
                </c:pt>
                <c:pt idx="1718">
                  <c:v>3.95743</c:v>
                </c:pt>
                <c:pt idx="1719">
                  <c:v>8.0272600000000001</c:v>
                </c:pt>
                <c:pt idx="1720">
                  <c:v>3.8828999999999998</c:v>
                </c:pt>
                <c:pt idx="1721">
                  <c:v>3.9316800000000001</c:v>
                </c:pt>
                <c:pt idx="1722">
                  <c:v>5.3074399999999997</c:v>
                </c:pt>
                <c:pt idx="1723">
                  <c:v>3.0076999999999998</c:v>
                </c:pt>
                <c:pt idx="1724">
                  <c:v>2.5499000000000001</c:v>
                </c:pt>
                <c:pt idx="1725">
                  <c:v>6.4783200000000001</c:v>
                </c:pt>
                <c:pt idx="1726">
                  <c:v>4.6814799999999996</c:v>
                </c:pt>
                <c:pt idx="1727">
                  <c:v>7.8368700000000002</c:v>
                </c:pt>
                <c:pt idx="1728">
                  <c:v>2.2140499999999999</c:v>
                </c:pt>
                <c:pt idx="1729">
                  <c:v>3.7302599999999999</c:v>
                </c:pt>
                <c:pt idx="1730">
                  <c:v>6.6527099999999999</c:v>
                </c:pt>
                <c:pt idx="1731">
                  <c:v>6.58378</c:v>
                </c:pt>
                <c:pt idx="1732">
                  <c:v>5.4255699999999996</c:v>
                </c:pt>
                <c:pt idx="1733">
                  <c:v>6.8683199999999998</c:v>
                </c:pt>
                <c:pt idx="1734">
                  <c:v>7.3454300000000003</c:v>
                </c:pt>
                <c:pt idx="1735">
                  <c:v>2.4153500000000001</c:v>
                </c:pt>
                <c:pt idx="1736">
                  <c:v>5.1827500000000004</c:v>
                </c:pt>
                <c:pt idx="1737">
                  <c:v>3.3146800000000001</c:v>
                </c:pt>
                <c:pt idx="1738">
                  <c:v>8.1166699999999992</c:v>
                </c:pt>
                <c:pt idx="1739">
                  <c:v>6.2669499999999996</c:v>
                </c:pt>
                <c:pt idx="1740">
                  <c:v>3.0119199999999999</c:v>
                </c:pt>
                <c:pt idx="1741">
                  <c:v>2.1268899999999999</c:v>
                </c:pt>
                <c:pt idx="1742">
                  <c:v>2.1355599999999999</c:v>
                </c:pt>
                <c:pt idx="1743">
                  <c:v>6.20092</c:v>
                </c:pt>
                <c:pt idx="1744">
                  <c:v>5.6889500000000002</c:v>
                </c:pt>
                <c:pt idx="1745">
                  <c:v>4.6600099999999998</c:v>
                </c:pt>
                <c:pt idx="1746">
                  <c:v>6.1964199999999998</c:v>
                </c:pt>
                <c:pt idx="1747">
                  <c:v>7.8112000000000004</c:v>
                </c:pt>
                <c:pt idx="1748">
                  <c:v>5.9021699999999999</c:v>
                </c:pt>
                <c:pt idx="1749">
                  <c:v>4.2240700000000002</c:v>
                </c:pt>
                <c:pt idx="1750">
                  <c:v>5.94618</c:v>
                </c:pt>
                <c:pt idx="1751">
                  <c:v>4.5374999999999996</c:v>
                </c:pt>
                <c:pt idx="1752">
                  <c:v>4.5434299999999999</c:v>
                </c:pt>
                <c:pt idx="1753">
                  <c:v>7.1577799999999998</c:v>
                </c:pt>
                <c:pt idx="1754">
                  <c:v>5.8357599999999996</c:v>
                </c:pt>
                <c:pt idx="1755">
                  <c:v>6.7974199999999998</c:v>
                </c:pt>
                <c:pt idx="1756">
                  <c:v>8.4257000000000009</c:v>
                </c:pt>
                <c:pt idx="1757">
                  <c:v>2.9292899999999999</c:v>
                </c:pt>
                <c:pt idx="1758">
                  <c:v>4.0411000000000001</c:v>
                </c:pt>
                <c:pt idx="1759">
                  <c:v>7.5347499999999998</c:v>
                </c:pt>
                <c:pt idx="1760">
                  <c:v>3.9168799999999999</c:v>
                </c:pt>
                <c:pt idx="1761">
                  <c:v>7.4074</c:v>
                </c:pt>
                <c:pt idx="1762">
                  <c:v>6.09842</c:v>
                </c:pt>
                <c:pt idx="1763">
                  <c:v>7.65001</c:v>
                </c:pt>
                <c:pt idx="1764">
                  <c:v>6.6241199999999996</c:v>
                </c:pt>
                <c:pt idx="1765">
                  <c:v>5.9521199999999999</c:v>
                </c:pt>
                <c:pt idx="1766">
                  <c:v>9.2766900000000003</c:v>
                </c:pt>
                <c:pt idx="1767">
                  <c:v>5.9471699999999998</c:v>
                </c:pt>
                <c:pt idx="1768">
                  <c:v>5.8750099999999996</c:v>
                </c:pt>
                <c:pt idx="1769">
                  <c:v>5.8413500000000003</c:v>
                </c:pt>
                <c:pt idx="1770">
                  <c:v>3.59456</c:v>
                </c:pt>
                <c:pt idx="1771">
                  <c:v>4.7450200000000002</c:v>
                </c:pt>
                <c:pt idx="1772">
                  <c:v>2.9105799999999999</c:v>
                </c:pt>
                <c:pt idx="1773">
                  <c:v>5.8573899999999997</c:v>
                </c:pt>
                <c:pt idx="1774">
                  <c:v>4.4886900000000001</c:v>
                </c:pt>
                <c:pt idx="1775">
                  <c:v>5.3126300000000004</c:v>
                </c:pt>
                <c:pt idx="1776">
                  <c:v>5.0266999999999999</c:v>
                </c:pt>
                <c:pt idx="1777">
                  <c:v>5.0263200000000001</c:v>
                </c:pt>
                <c:pt idx="1778">
                  <c:v>6.9071300000000004</c:v>
                </c:pt>
                <c:pt idx="1779">
                  <c:v>6.28416</c:v>
                </c:pt>
                <c:pt idx="1780">
                  <c:v>3.97037</c:v>
                </c:pt>
                <c:pt idx="1781">
                  <c:v>4.4936800000000003</c:v>
                </c:pt>
                <c:pt idx="1782">
                  <c:v>5.2619400000000001</c:v>
                </c:pt>
                <c:pt idx="1783">
                  <c:v>7.1203599999999998</c:v>
                </c:pt>
                <c:pt idx="1784">
                  <c:v>4.7392099999999999</c:v>
                </c:pt>
                <c:pt idx="1785">
                  <c:v>4.7079500000000003</c:v>
                </c:pt>
                <c:pt idx="1786">
                  <c:v>5.9242100000000004</c:v>
                </c:pt>
                <c:pt idx="1787">
                  <c:v>8.7705099999999998</c:v>
                </c:pt>
                <c:pt idx="1788">
                  <c:v>6.1216200000000001</c:v>
                </c:pt>
                <c:pt idx="1789">
                  <c:v>8.7394499999999997</c:v>
                </c:pt>
                <c:pt idx="1790">
                  <c:v>5.05199</c:v>
                </c:pt>
                <c:pt idx="1791">
                  <c:v>8.0195500000000006</c:v>
                </c:pt>
                <c:pt idx="1792">
                  <c:v>5.4472300000000002</c:v>
                </c:pt>
                <c:pt idx="1793">
                  <c:v>5.7087399999999997</c:v>
                </c:pt>
                <c:pt idx="1794">
                  <c:v>4.2576900000000002</c:v>
                </c:pt>
                <c:pt idx="1795">
                  <c:v>10.10826</c:v>
                </c:pt>
                <c:pt idx="1796">
                  <c:v>4.78322</c:v>
                </c:pt>
                <c:pt idx="1797">
                  <c:v>3.9352200000000002</c:v>
                </c:pt>
                <c:pt idx="1798">
                  <c:v>6.90822</c:v>
                </c:pt>
                <c:pt idx="1799">
                  <c:v>3.3081</c:v>
                </c:pt>
                <c:pt idx="1800">
                  <c:v>2.7226599999999999</c:v>
                </c:pt>
                <c:pt idx="1801">
                  <c:v>5.2088799999999997</c:v>
                </c:pt>
                <c:pt idx="1802">
                  <c:v>5.6780999999999997</c:v>
                </c:pt>
                <c:pt idx="1803">
                  <c:v>7.4914500000000004</c:v>
                </c:pt>
                <c:pt idx="1804">
                  <c:v>6.1694899999999997</c:v>
                </c:pt>
                <c:pt idx="1805">
                  <c:v>4.3105000000000002</c:v>
                </c:pt>
                <c:pt idx="1806">
                  <c:v>6.34497</c:v>
                </c:pt>
                <c:pt idx="1807">
                  <c:v>9.1813400000000005</c:v>
                </c:pt>
                <c:pt idx="1808">
                  <c:v>4.8824500000000004</c:v>
                </c:pt>
                <c:pt idx="1809">
                  <c:v>6.0319799999999999</c:v>
                </c:pt>
                <c:pt idx="1810">
                  <c:v>2.4891299999999998</c:v>
                </c:pt>
                <c:pt idx="1811">
                  <c:v>4.9695600000000004</c:v>
                </c:pt>
                <c:pt idx="1812">
                  <c:v>7.1887400000000001</c:v>
                </c:pt>
                <c:pt idx="1813">
                  <c:v>6.5786100000000003</c:v>
                </c:pt>
                <c:pt idx="1814">
                  <c:v>4.2403700000000004</c:v>
                </c:pt>
                <c:pt idx="1815">
                  <c:v>5.5901199999999998</c:v>
                </c:pt>
                <c:pt idx="1816">
                  <c:v>5.6051900000000003</c:v>
                </c:pt>
                <c:pt idx="1817">
                  <c:v>4.9710299999999998</c:v>
                </c:pt>
                <c:pt idx="1818">
                  <c:v>6.9995700000000003</c:v>
                </c:pt>
                <c:pt idx="1819">
                  <c:v>2.9128400000000001</c:v>
                </c:pt>
                <c:pt idx="1820">
                  <c:v>4.5496100000000004</c:v>
                </c:pt>
                <c:pt idx="1821">
                  <c:v>7.1201600000000003</c:v>
                </c:pt>
                <c:pt idx="1822">
                  <c:v>2.9105799999999999</c:v>
                </c:pt>
                <c:pt idx="1823">
                  <c:v>4.3962599999999998</c:v>
                </c:pt>
                <c:pt idx="1824">
                  <c:v>5.6351300000000002</c:v>
                </c:pt>
                <c:pt idx="1825">
                  <c:v>3.5417900000000002</c:v>
                </c:pt>
                <c:pt idx="1826">
                  <c:v>8.3101099999999999</c:v>
                </c:pt>
                <c:pt idx="1827">
                  <c:v>7.6625899999999998</c:v>
                </c:pt>
                <c:pt idx="1828">
                  <c:v>7.5089199999999998</c:v>
                </c:pt>
                <c:pt idx="1829">
                  <c:v>7.32057</c:v>
                </c:pt>
                <c:pt idx="1830">
                  <c:v>3.4912000000000001</c:v>
                </c:pt>
                <c:pt idx="1831">
                  <c:v>3.5164</c:v>
                </c:pt>
                <c:pt idx="1832">
                  <c:v>5.91092</c:v>
                </c:pt>
                <c:pt idx="1833">
                  <c:v>4.2116300000000004</c:v>
                </c:pt>
                <c:pt idx="1834">
                  <c:v>6.1643400000000002</c:v>
                </c:pt>
                <c:pt idx="1835">
                  <c:v>7.4143600000000003</c:v>
                </c:pt>
                <c:pt idx="1836">
                  <c:v>6.6605600000000003</c:v>
                </c:pt>
                <c:pt idx="1837">
                  <c:v>8.0799099999999999</c:v>
                </c:pt>
                <c:pt idx="1838">
                  <c:v>2.72546</c:v>
                </c:pt>
                <c:pt idx="1839">
                  <c:v>7.4291900000000002</c:v>
                </c:pt>
                <c:pt idx="1840">
                  <c:v>7.8786500000000004</c:v>
                </c:pt>
                <c:pt idx="1841">
                  <c:v>6.5856899999999996</c:v>
                </c:pt>
                <c:pt idx="1842">
                  <c:v>7.1628800000000004</c:v>
                </c:pt>
                <c:pt idx="1843">
                  <c:v>6.7340299999999997</c:v>
                </c:pt>
                <c:pt idx="1844">
                  <c:v>7.6090799999999996</c:v>
                </c:pt>
                <c:pt idx="1845">
                  <c:v>5.8872200000000001</c:v>
                </c:pt>
                <c:pt idx="1846">
                  <c:v>5.7801900000000002</c:v>
                </c:pt>
                <c:pt idx="1847">
                  <c:v>5.2213200000000004</c:v>
                </c:pt>
                <c:pt idx="1848">
                  <c:v>4.8796299999999997</c:v>
                </c:pt>
                <c:pt idx="1849">
                  <c:v>5.70045</c:v>
                </c:pt>
                <c:pt idx="1850">
                  <c:v>6.8617800000000004</c:v>
                </c:pt>
                <c:pt idx="1851">
                  <c:v>5.0537900000000002</c:v>
                </c:pt>
                <c:pt idx="1852">
                  <c:v>8.2411999999999992</c:v>
                </c:pt>
                <c:pt idx="1853">
                  <c:v>6.7450999999999999</c:v>
                </c:pt>
                <c:pt idx="1854">
                  <c:v>4.3930300000000004</c:v>
                </c:pt>
                <c:pt idx="1855">
                  <c:v>6.2154699999999998</c:v>
                </c:pt>
                <c:pt idx="1856">
                  <c:v>6.9691900000000002</c:v>
                </c:pt>
                <c:pt idx="1857">
                  <c:v>4.5507</c:v>
                </c:pt>
                <c:pt idx="1858">
                  <c:v>5.7181199999999999</c:v>
                </c:pt>
                <c:pt idx="1859">
                  <c:v>4.8884600000000002</c:v>
                </c:pt>
                <c:pt idx="1860">
                  <c:v>5.2348499999999998</c:v>
                </c:pt>
                <c:pt idx="1861">
                  <c:v>7.7160000000000002</c:v>
                </c:pt>
                <c:pt idx="1862">
                  <c:v>4.1409200000000004</c:v>
                </c:pt>
                <c:pt idx="1863">
                  <c:v>4.8924300000000001</c:v>
                </c:pt>
                <c:pt idx="1864">
                  <c:v>6.2257300000000004</c:v>
                </c:pt>
                <c:pt idx="1865">
                  <c:v>5.6482999999999999</c:v>
                </c:pt>
                <c:pt idx="1866">
                  <c:v>5.0918099999999997</c:v>
                </c:pt>
                <c:pt idx="1867">
                  <c:v>6.8555099999999998</c:v>
                </c:pt>
                <c:pt idx="1868">
                  <c:v>4.7597899999999997</c:v>
                </c:pt>
                <c:pt idx="1869">
                  <c:v>3.3292799999999998</c:v>
                </c:pt>
                <c:pt idx="1870">
                  <c:v>4.1394599999999997</c:v>
                </c:pt>
                <c:pt idx="1871">
                  <c:v>4.8623900000000004</c:v>
                </c:pt>
                <c:pt idx="1872">
                  <c:v>5.8552600000000004</c:v>
                </c:pt>
                <c:pt idx="1873">
                  <c:v>2.7001599999999999</c:v>
                </c:pt>
                <c:pt idx="1874">
                  <c:v>2.4553099999999999</c:v>
                </c:pt>
                <c:pt idx="1875">
                  <c:v>4.9008700000000003</c:v>
                </c:pt>
                <c:pt idx="1876">
                  <c:v>6.3312099999999996</c:v>
                </c:pt>
                <c:pt idx="1877">
                  <c:v>5.8564299999999996</c:v>
                </c:pt>
                <c:pt idx="1878">
                  <c:v>7.0210999999999997</c:v>
                </c:pt>
                <c:pt idx="1879">
                  <c:v>7.56548</c:v>
                </c:pt>
                <c:pt idx="1880">
                  <c:v>6.6388699999999998</c:v>
                </c:pt>
                <c:pt idx="1881">
                  <c:v>5.43445</c:v>
                </c:pt>
                <c:pt idx="1882">
                  <c:v>5.9919900000000004</c:v>
                </c:pt>
                <c:pt idx="1883">
                  <c:v>5.9833699999999999</c:v>
                </c:pt>
                <c:pt idx="1884">
                  <c:v>2.9167399999999999</c:v>
                </c:pt>
                <c:pt idx="1885">
                  <c:v>4.9391600000000002</c:v>
                </c:pt>
                <c:pt idx="1886">
                  <c:v>7.6866500000000002</c:v>
                </c:pt>
                <c:pt idx="1887">
                  <c:v>5.5638100000000001</c:v>
                </c:pt>
                <c:pt idx="1888">
                  <c:v>2.2795999999999998</c:v>
                </c:pt>
                <c:pt idx="1889">
                  <c:v>4.2577299999999996</c:v>
                </c:pt>
                <c:pt idx="1890">
                  <c:v>2.9301200000000001</c:v>
                </c:pt>
                <c:pt idx="1891">
                  <c:v>7.5241400000000001</c:v>
                </c:pt>
                <c:pt idx="1892">
                  <c:v>7.2782</c:v>
                </c:pt>
                <c:pt idx="1893">
                  <c:v>4.2030900000000004</c:v>
                </c:pt>
                <c:pt idx="1894">
                  <c:v>5.67415</c:v>
                </c:pt>
                <c:pt idx="1895">
                  <c:v>2.5676600000000001</c:v>
                </c:pt>
                <c:pt idx="1896">
                  <c:v>6.7788700000000004</c:v>
                </c:pt>
                <c:pt idx="1897">
                  <c:v>5.0039199999999999</c:v>
                </c:pt>
                <c:pt idx="1898">
                  <c:v>7.8739800000000004</c:v>
                </c:pt>
                <c:pt idx="1899">
                  <c:v>6.4634999999999998</c:v>
                </c:pt>
                <c:pt idx="1900">
                  <c:v>4.4887300000000003</c:v>
                </c:pt>
                <c:pt idx="1901">
                  <c:v>6.1627200000000002</c:v>
                </c:pt>
                <c:pt idx="1902">
                  <c:v>6.7931900000000001</c:v>
                </c:pt>
                <c:pt idx="1903">
                  <c:v>2.6365699999999999</c:v>
                </c:pt>
                <c:pt idx="1904">
                  <c:v>3.5080200000000001</c:v>
                </c:pt>
                <c:pt idx="1905">
                  <c:v>5.6037400000000002</c:v>
                </c:pt>
                <c:pt idx="1906">
                  <c:v>5.8120900000000004</c:v>
                </c:pt>
                <c:pt idx="1907">
                  <c:v>7.9960800000000001</c:v>
                </c:pt>
                <c:pt idx="1908">
                  <c:v>2.5165700000000002</c:v>
                </c:pt>
                <c:pt idx="1909">
                  <c:v>3.9508299999999998</c:v>
                </c:pt>
                <c:pt idx="1910">
                  <c:v>2.1317200000000001</c:v>
                </c:pt>
                <c:pt idx="1911">
                  <c:v>3.0591300000000001</c:v>
                </c:pt>
                <c:pt idx="1912">
                  <c:v>2.8397600000000001</c:v>
                </c:pt>
                <c:pt idx="1913">
                  <c:v>2.30592</c:v>
                </c:pt>
                <c:pt idx="1914">
                  <c:v>2.7548300000000001</c:v>
                </c:pt>
                <c:pt idx="1915">
                  <c:v>2.2015899999999999</c:v>
                </c:pt>
                <c:pt idx="1916">
                  <c:v>3.3929</c:v>
                </c:pt>
                <c:pt idx="1917">
                  <c:v>2.5739000000000001</c:v>
                </c:pt>
                <c:pt idx="1918">
                  <c:v>1.91018</c:v>
                </c:pt>
                <c:pt idx="1919">
                  <c:v>3.5878100000000002</c:v>
                </c:pt>
                <c:pt idx="1920">
                  <c:v>2.6856200000000001</c:v>
                </c:pt>
                <c:pt idx="1921">
                  <c:v>3.4243000000000001</c:v>
                </c:pt>
                <c:pt idx="1922">
                  <c:v>4.01898</c:v>
                </c:pt>
                <c:pt idx="1923">
                  <c:v>3.61239</c:v>
                </c:pt>
                <c:pt idx="1924">
                  <c:v>2.56366</c:v>
                </c:pt>
                <c:pt idx="1925">
                  <c:v>6.0592699999999997</c:v>
                </c:pt>
                <c:pt idx="1926">
                  <c:v>5.48142</c:v>
                </c:pt>
                <c:pt idx="1927">
                  <c:v>6.7008299999999998</c:v>
                </c:pt>
                <c:pt idx="1928">
                  <c:v>7.2247300000000001</c:v>
                </c:pt>
                <c:pt idx="1929">
                  <c:v>4.78322</c:v>
                </c:pt>
                <c:pt idx="1930">
                  <c:v>6.5587499999999999</c:v>
                </c:pt>
                <c:pt idx="1931">
                  <c:v>5.3141499999999997</c:v>
                </c:pt>
                <c:pt idx="1932">
                  <c:v>6.1446500000000004</c:v>
                </c:pt>
                <c:pt idx="1933">
                  <c:v>2.8122199999999999</c:v>
                </c:pt>
                <c:pt idx="1934">
                  <c:v>5.2465900000000003</c:v>
                </c:pt>
                <c:pt idx="1935">
                  <c:v>4.2360600000000002</c:v>
                </c:pt>
                <c:pt idx="1936">
                  <c:v>4.3527699999999996</c:v>
                </c:pt>
                <c:pt idx="1937">
                  <c:v>5.9282599999999999</c:v>
                </c:pt>
                <c:pt idx="1938">
                  <c:v>4.7068399999999997</c:v>
                </c:pt>
                <c:pt idx="1939">
                  <c:v>4.7989300000000004</c:v>
                </c:pt>
                <c:pt idx="1940">
                  <c:v>6.2338100000000001</c:v>
                </c:pt>
                <c:pt idx="1941">
                  <c:v>3.3929</c:v>
                </c:pt>
                <c:pt idx="1942">
                  <c:v>5.4315800000000003</c:v>
                </c:pt>
                <c:pt idx="1943">
                  <c:v>5.5520800000000001</c:v>
                </c:pt>
                <c:pt idx="1944">
                  <c:v>7.5656999999999996</c:v>
                </c:pt>
                <c:pt idx="1945">
                  <c:v>6.6541300000000003</c:v>
                </c:pt>
                <c:pt idx="1946">
                  <c:v>9.0075500000000002</c:v>
                </c:pt>
                <c:pt idx="1947">
                  <c:v>6.5217200000000002</c:v>
                </c:pt>
                <c:pt idx="1948">
                  <c:v>6.9342899999999998</c:v>
                </c:pt>
                <c:pt idx="1949">
                  <c:v>4.8199899999999998</c:v>
                </c:pt>
                <c:pt idx="1950">
                  <c:v>2.0709599999999999</c:v>
                </c:pt>
                <c:pt idx="1951">
                  <c:v>9.2766400000000004</c:v>
                </c:pt>
                <c:pt idx="1952">
                  <c:v>5.44198</c:v>
                </c:pt>
                <c:pt idx="1953">
                  <c:v>6.7484700000000002</c:v>
                </c:pt>
                <c:pt idx="1954">
                  <c:v>2.4972300000000001</c:v>
                </c:pt>
                <c:pt idx="1955">
                  <c:v>4.5289900000000003</c:v>
                </c:pt>
                <c:pt idx="1956">
                  <c:v>4.4131799999999997</c:v>
                </c:pt>
                <c:pt idx="1957">
                  <c:v>4.5089600000000001</c:v>
                </c:pt>
                <c:pt idx="1958">
                  <c:v>4.8839100000000002</c:v>
                </c:pt>
                <c:pt idx="1959">
                  <c:v>8.7510600000000007</c:v>
                </c:pt>
                <c:pt idx="1960">
                  <c:v>2.4960900000000001</c:v>
                </c:pt>
                <c:pt idx="1961">
                  <c:v>4.4713000000000003</c:v>
                </c:pt>
                <c:pt idx="1962">
                  <c:v>3.15401</c:v>
                </c:pt>
                <c:pt idx="1963">
                  <c:v>3.5616599999999998</c:v>
                </c:pt>
                <c:pt idx="1964">
                  <c:v>3.0802399999999999</c:v>
                </c:pt>
                <c:pt idx="1965">
                  <c:v>3.7727300000000001</c:v>
                </c:pt>
                <c:pt idx="1966">
                  <c:v>5.4722600000000003</c:v>
                </c:pt>
                <c:pt idx="1967">
                  <c:v>4.8939000000000004</c:v>
                </c:pt>
                <c:pt idx="1968">
                  <c:v>3.6705899999999998</c:v>
                </c:pt>
                <c:pt idx="1969">
                  <c:v>4.9470999999999998</c:v>
                </c:pt>
                <c:pt idx="1970">
                  <c:v>7.0230300000000003</c:v>
                </c:pt>
                <c:pt idx="1971">
                  <c:v>8.1273999999999997</c:v>
                </c:pt>
                <c:pt idx="1972">
                  <c:v>5.6005099999999999</c:v>
                </c:pt>
                <c:pt idx="1973">
                  <c:v>4.9207299999999998</c:v>
                </c:pt>
                <c:pt idx="1974">
                  <c:v>7.7018000000000004</c:v>
                </c:pt>
                <c:pt idx="1975">
                  <c:v>3.4474499999999999</c:v>
                </c:pt>
                <c:pt idx="1976">
                  <c:v>6.0238300000000002</c:v>
                </c:pt>
                <c:pt idx="1977">
                  <c:v>8.2374100000000006</c:v>
                </c:pt>
                <c:pt idx="1978">
                  <c:v>4.7499799999999999</c:v>
                </c:pt>
                <c:pt idx="1979">
                  <c:v>2.8123100000000001</c:v>
                </c:pt>
                <c:pt idx="1980">
                  <c:v>4.9459099999999996</c:v>
                </c:pt>
                <c:pt idx="1981">
                  <c:v>8.6189300000000006</c:v>
                </c:pt>
                <c:pt idx="1982">
                  <c:v>6.3743800000000004</c:v>
                </c:pt>
                <c:pt idx="1983">
                  <c:v>5.9175199999999997</c:v>
                </c:pt>
                <c:pt idx="1984">
                  <c:v>5.9929199999999998</c:v>
                </c:pt>
                <c:pt idx="1985">
                  <c:v>5.4382799999999998</c:v>
                </c:pt>
                <c:pt idx="1986">
                  <c:v>2.5346199999999999</c:v>
                </c:pt>
                <c:pt idx="1987">
                  <c:v>3.6469100000000001</c:v>
                </c:pt>
                <c:pt idx="1988">
                  <c:v>4.6722299999999999</c:v>
                </c:pt>
                <c:pt idx="1989">
                  <c:v>4.6448900000000002</c:v>
                </c:pt>
                <c:pt idx="1990">
                  <c:v>9.43703</c:v>
                </c:pt>
                <c:pt idx="1991">
                  <c:v>2.24031</c:v>
                </c:pt>
                <c:pt idx="1992">
                  <c:v>6.5578900000000004</c:v>
                </c:pt>
                <c:pt idx="1993">
                  <c:v>4.6968100000000002</c:v>
                </c:pt>
                <c:pt idx="1994">
                  <c:v>6.2762900000000004</c:v>
                </c:pt>
                <c:pt idx="1995">
                  <c:v>5.2127400000000002</c:v>
                </c:pt>
                <c:pt idx="1996">
                  <c:v>6.1319100000000004</c:v>
                </c:pt>
                <c:pt idx="1997">
                  <c:v>6.0330500000000002</c:v>
                </c:pt>
                <c:pt idx="1998">
                  <c:v>3.6574</c:v>
                </c:pt>
                <c:pt idx="1999">
                  <c:v>2.53843</c:v>
                </c:pt>
                <c:pt idx="2000">
                  <c:v>4.74444</c:v>
                </c:pt>
                <c:pt idx="2001">
                  <c:v>7.2948500000000003</c:v>
                </c:pt>
                <c:pt idx="2002">
                  <c:v>8.1047799999999999</c:v>
                </c:pt>
                <c:pt idx="2003">
                  <c:v>5.4136800000000003</c:v>
                </c:pt>
                <c:pt idx="2004">
                  <c:v>7.02827</c:v>
                </c:pt>
                <c:pt idx="2005">
                  <c:v>5.5210800000000004</c:v>
                </c:pt>
                <c:pt idx="2006">
                  <c:v>5.7632500000000002</c:v>
                </c:pt>
                <c:pt idx="2007">
                  <c:v>4.3501300000000001</c:v>
                </c:pt>
                <c:pt idx="2008">
                  <c:v>7.36904</c:v>
                </c:pt>
                <c:pt idx="2009">
                  <c:v>4.2388500000000002</c:v>
                </c:pt>
                <c:pt idx="2010">
                  <c:v>4.0949799999999996</c:v>
                </c:pt>
                <c:pt idx="2011">
                  <c:v>4.9195799999999998</c:v>
                </c:pt>
                <c:pt idx="2012">
                  <c:v>4.32883</c:v>
                </c:pt>
                <c:pt idx="2013">
                  <c:v>3.5697899999999998</c:v>
                </c:pt>
                <c:pt idx="2014">
                  <c:v>5.9125500000000004</c:v>
                </c:pt>
                <c:pt idx="2015">
                  <c:v>5.5626199999999999</c:v>
                </c:pt>
                <c:pt idx="2016">
                  <c:v>8.1852199999999993</c:v>
                </c:pt>
                <c:pt idx="2017">
                  <c:v>4.2917899999999998</c:v>
                </c:pt>
                <c:pt idx="2018">
                  <c:v>7.0945799999999997</c:v>
                </c:pt>
                <c:pt idx="2019">
                  <c:v>6.5455100000000002</c:v>
                </c:pt>
                <c:pt idx="2020">
                  <c:v>2.2457699999999998</c:v>
                </c:pt>
                <c:pt idx="2021">
                  <c:v>2.0251800000000002</c:v>
                </c:pt>
                <c:pt idx="2022">
                  <c:v>6.6159100000000004</c:v>
                </c:pt>
                <c:pt idx="2023">
                  <c:v>6.1070099999999998</c:v>
                </c:pt>
                <c:pt idx="2024">
                  <c:v>7.1211799999999998</c:v>
                </c:pt>
                <c:pt idx="2025">
                  <c:v>3.82619</c:v>
                </c:pt>
                <c:pt idx="2026">
                  <c:v>4.4598399999999998</c:v>
                </c:pt>
                <c:pt idx="2027">
                  <c:v>5.2000299999999999</c:v>
                </c:pt>
                <c:pt idx="2028">
                  <c:v>6.3326500000000001</c:v>
                </c:pt>
                <c:pt idx="2029">
                  <c:v>4.3609400000000003</c:v>
                </c:pt>
                <c:pt idx="2030">
                  <c:v>5.7634600000000002</c:v>
                </c:pt>
                <c:pt idx="2031">
                  <c:v>6.2881600000000004</c:v>
                </c:pt>
                <c:pt idx="2032">
                  <c:v>5.5841399999999997</c:v>
                </c:pt>
                <c:pt idx="2033">
                  <c:v>5.3917299999999999</c:v>
                </c:pt>
                <c:pt idx="2034">
                  <c:v>4.6428200000000004</c:v>
                </c:pt>
                <c:pt idx="2035">
                  <c:v>2.4888400000000002</c:v>
                </c:pt>
                <c:pt idx="2036">
                  <c:v>5.3196599999999998</c:v>
                </c:pt>
                <c:pt idx="2037">
                  <c:v>6.1823800000000002</c:v>
                </c:pt>
                <c:pt idx="2038">
                  <c:v>7.3893700000000004</c:v>
                </c:pt>
                <c:pt idx="2039">
                  <c:v>6.6364599999999996</c:v>
                </c:pt>
                <c:pt idx="2040">
                  <c:v>5.5683100000000003</c:v>
                </c:pt>
                <c:pt idx="2041">
                  <c:v>7.0872799999999998</c:v>
                </c:pt>
                <c:pt idx="2042">
                  <c:v>6.1922800000000002</c:v>
                </c:pt>
                <c:pt idx="2043">
                  <c:v>5.9314</c:v>
                </c:pt>
                <c:pt idx="2044">
                  <c:v>10.97015</c:v>
                </c:pt>
                <c:pt idx="2045">
                  <c:v>4.9714900000000002</c:v>
                </c:pt>
                <c:pt idx="2046">
                  <c:v>4.58765</c:v>
                </c:pt>
                <c:pt idx="2047">
                  <c:v>4.5321899999999999</c:v>
                </c:pt>
                <c:pt idx="2048">
                  <c:v>4.7057599999999997</c:v>
                </c:pt>
                <c:pt idx="2049">
                  <c:v>4.4095500000000003</c:v>
                </c:pt>
                <c:pt idx="2050">
                  <c:v>4.9400300000000001</c:v>
                </c:pt>
                <c:pt idx="2051">
                  <c:v>6.5208500000000003</c:v>
                </c:pt>
                <c:pt idx="2052">
                  <c:v>8.1077100000000009</c:v>
                </c:pt>
                <c:pt idx="2053">
                  <c:v>8.9908199999999994</c:v>
                </c:pt>
                <c:pt idx="2054">
                  <c:v>8.1602999999999994</c:v>
                </c:pt>
                <c:pt idx="2055">
                  <c:v>6.2716599999999998</c:v>
                </c:pt>
                <c:pt idx="2056">
                  <c:v>9.0239999999999991</c:v>
                </c:pt>
                <c:pt idx="2057">
                  <c:v>8.1156500000000005</c:v>
                </c:pt>
                <c:pt idx="2058">
                  <c:v>9.2973300000000005</c:v>
                </c:pt>
                <c:pt idx="2059">
                  <c:v>8.8284599999999998</c:v>
                </c:pt>
                <c:pt idx="2060">
                  <c:v>3.6321400000000001</c:v>
                </c:pt>
                <c:pt idx="2061">
                  <c:v>5.8099100000000004</c:v>
                </c:pt>
                <c:pt idx="2062">
                  <c:v>6.5558100000000001</c:v>
                </c:pt>
                <c:pt idx="2063">
                  <c:v>3.36504</c:v>
                </c:pt>
                <c:pt idx="2064">
                  <c:v>6.3764099999999999</c:v>
                </c:pt>
                <c:pt idx="2065">
                  <c:v>7.1174099999999996</c:v>
                </c:pt>
                <c:pt idx="2066">
                  <c:v>4.8501599999999998</c:v>
                </c:pt>
                <c:pt idx="2067">
                  <c:v>6.10222</c:v>
                </c:pt>
                <c:pt idx="2068">
                  <c:v>1.7780499999999999</c:v>
                </c:pt>
                <c:pt idx="2069">
                  <c:v>5.1848900000000002</c:v>
                </c:pt>
                <c:pt idx="2070">
                  <c:v>6.0759299999999996</c:v>
                </c:pt>
                <c:pt idx="2071">
                  <c:v>3.4003700000000001</c:v>
                </c:pt>
                <c:pt idx="2072">
                  <c:v>2.41554</c:v>
                </c:pt>
                <c:pt idx="2073">
                  <c:v>8.3942200000000007</c:v>
                </c:pt>
                <c:pt idx="2074">
                  <c:v>2.6830699999999998</c:v>
                </c:pt>
                <c:pt idx="2075">
                  <c:v>6.5181500000000003</c:v>
                </c:pt>
                <c:pt idx="2076">
                  <c:v>9.7333200000000009</c:v>
                </c:pt>
                <c:pt idx="2077">
                  <c:v>4.9468899999999998</c:v>
                </c:pt>
                <c:pt idx="2078">
                  <c:v>8.0271699999999999</c:v>
                </c:pt>
                <c:pt idx="2079">
                  <c:v>5.61273</c:v>
                </c:pt>
                <c:pt idx="2080">
                  <c:v>6.3290699999999998</c:v>
                </c:pt>
                <c:pt idx="2081">
                  <c:v>7.7584200000000001</c:v>
                </c:pt>
                <c:pt idx="2082">
                  <c:v>6.1902400000000002</c:v>
                </c:pt>
                <c:pt idx="2083">
                  <c:v>5.8800499999999998</c:v>
                </c:pt>
                <c:pt idx="2084">
                  <c:v>7.5851800000000003</c:v>
                </c:pt>
                <c:pt idx="2085">
                  <c:v>7.0366200000000001</c:v>
                </c:pt>
                <c:pt idx="2086">
                  <c:v>6.5908800000000003</c:v>
                </c:pt>
                <c:pt idx="2087">
                  <c:v>7.1504700000000003</c:v>
                </c:pt>
                <c:pt idx="2088">
                  <c:v>6.3694699999999997</c:v>
                </c:pt>
                <c:pt idx="2089">
                  <c:v>8.1130600000000008</c:v>
                </c:pt>
                <c:pt idx="2090">
                  <c:v>7.1745700000000001</c:v>
                </c:pt>
                <c:pt idx="2091">
                  <c:v>8.0041700000000002</c:v>
                </c:pt>
                <c:pt idx="2092">
                  <c:v>5.3854600000000001</c:v>
                </c:pt>
                <c:pt idx="2093">
                  <c:v>8.0261499999999995</c:v>
                </c:pt>
                <c:pt idx="2094">
                  <c:v>3.8251900000000001</c:v>
                </c:pt>
                <c:pt idx="2095">
                  <c:v>6.8747199999999999</c:v>
                </c:pt>
                <c:pt idx="2096">
                  <c:v>4.7109100000000002</c:v>
                </c:pt>
                <c:pt idx="2097">
                  <c:v>5.8247999999999998</c:v>
                </c:pt>
                <c:pt idx="2098">
                  <c:v>6.1388400000000001</c:v>
                </c:pt>
                <c:pt idx="2099">
                  <c:v>4.7019500000000001</c:v>
                </c:pt>
                <c:pt idx="2100">
                  <c:v>5.6957899999999997</c:v>
                </c:pt>
                <c:pt idx="2101">
                  <c:v>7.6676500000000001</c:v>
                </c:pt>
                <c:pt idx="2102">
                  <c:v>9.4359900000000003</c:v>
                </c:pt>
                <c:pt idx="2103">
                  <c:v>8.3707399999999996</c:v>
                </c:pt>
                <c:pt idx="2104">
                  <c:v>8.6056899999999992</c:v>
                </c:pt>
                <c:pt idx="2105">
                  <c:v>7.9748299999999999</c:v>
                </c:pt>
                <c:pt idx="2106">
                  <c:v>6.5687699999999998</c:v>
                </c:pt>
                <c:pt idx="2107">
                  <c:v>4.1482400000000004</c:v>
                </c:pt>
                <c:pt idx="2108">
                  <c:v>5.1477500000000003</c:v>
                </c:pt>
                <c:pt idx="2109">
                  <c:v>7.6394799999999998</c:v>
                </c:pt>
                <c:pt idx="2110">
                  <c:v>3.5134799999999999</c:v>
                </c:pt>
                <c:pt idx="2111">
                  <c:v>4.6702399999999997</c:v>
                </c:pt>
                <c:pt idx="2112">
                  <c:v>5.8775599999999999</c:v>
                </c:pt>
                <c:pt idx="2113">
                  <c:v>4.1520599999999996</c:v>
                </c:pt>
                <c:pt idx="2114">
                  <c:v>4.2490300000000003</c:v>
                </c:pt>
                <c:pt idx="2115">
                  <c:v>5.5446299999999997</c:v>
                </c:pt>
                <c:pt idx="2116">
                  <c:v>6.0253500000000004</c:v>
                </c:pt>
                <c:pt idx="2117">
                  <c:v>8.5813400000000009</c:v>
                </c:pt>
                <c:pt idx="2118">
                  <c:v>5.7176299999999998</c:v>
                </c:pt>
                <c:pt idx="2119">
                  <c:v>2.4631599999999998</c:v>
                </c:pt>
                <c:pt idx="2120">
                  <c:v>3.2085499999999998</c:v>
                </c:pt>
                <c:pt idx="2121">
                  <c:v>7.8500300000000003</c:v>
                </c:pt>
                <c:pt idx="2122">
                  <c:v>3.0732699999999999</c:v>
                </c:pt>
                <c:pt idx="2123">
                  <c:v>3.5011199999999998</c:v>
                </c:pt>
                <c:pt idx="2124">
                  <c:v>6.3577899999999996</c:v>
                </c:pt>
                <c:pt idx="2125">
                  <c:v>5.7868599999999999</c:v>
                </c:pt>
                <c:pt idx="2126">
                  <c:v>3.92645</c:v>
                </c:pt>
                <c:pt idx="2127">
                  <c:v>2.9679700000000002</c:v>
                </c:pt>
                <c:pt idx="2128">
                  <c:v>6.2498500000000003</c:v>
                </c:pt>
                <c:pt idx="2129">
                  <c:v>6.4238900000000001</c:v>
                </c:pt>
                <c:pt idx="2130">
                  <c:v>8.3726099999999999</c:v>
                </c:pt>
                <c:pt idx="2131">
                  <c:v>4.7014800000000001</c:v>
                </c:pt>
                <c:pt idx="2132">
                  <c:v>3.8252700000000002</c:v>
                </c:pt>
                <c:pt idx="2133">
                  <c:v>6.68696</c:v>
                </c:pt>
                <c:pt idx="2134">
                  <c:v>4.2235899999999997</c:v>
                </c:pt>
                <c:pt idx="2135">
                  <c:v>5.7362399999999996</c:v>
                </c:pt>
                <c:pt idx="2136">
                  <c:v>7.4998500000000003</c:v>
                </c:pt>
                <c:pt idx="2137">
                  <c:v>6.9408899999999996</c:v>
                </c:pt>
                <c:pt idx="2138">
                  <c:v>6.6660599999999999</c:v>
                </c:pt>
                <c:pt idx="2139">
                  <c:v>4.2160700000000002</c:v>
                </c:pt>
                <c:pt idx="2140">
                  <c:v>6.9608699999999999</c:v>
                </c:pt>
                <c:pt idx="2141">
                  <c:v>6.4788300000000003</c:v>
                </c:pt>
                <c:pt idx="2142">
                  <c:v>10.655609999999999</c:v>
                </c:pt>
                <c:pt idx="2143">
                  <c:v>4.2678000000000003</c:v>
                </c:pt>
                <c:pt idx="2144">
                  <c:v>8.1989800000000006</c:v>
                </c:pt>
                <c:pt idx="2145">
                  <c:v>5.5339900000000002</c:v>
                </c:pt>
                <c:pt idx="2146">
                  <c:v>6.3674499999999998</c:v>
                </c:pt>
                <c:pt idx="2147">
                  <c:v>5.8987699999999998</c:v>
                </c:pt>
                <c:pt idx="2148">
                  <c:v>11.28946</c:v>
                </c:pt>
                <c:pt idx="2149">
                  <c:v>5.54847</c:v>
                </c:pt>
                <c:pt idx="2150">
                  <c:v>2.7960400000000001</c:v>
                </c:pt>
                <c:pt idx="2151">
                  <c:v>2.6598099999999998</c:v>
                </c:pt>
                <c:pt idx="2152">
                  <c:v>4.78559</c:v>
                </c:pt>
                <c:pt idx="2153">
                  <c:v>5.3607699999999996</c:v>
                </c:pt>
                <c:pt idx="2154">
                  <c:v>6.0007900000000003</c:v>
                </c:pt>
                <c:pt idx="2155">
                  <c:v>6.9942099999999998</c:v>
                </c:pt>
                <c:pt idx="2156">
                  <c:v>6.8771699999999996</c:v>
                </c:pt>
                <c:pt idx="2157">
                  <c:v>6.0407799999999998</c:v>
                </c:pt>
                <c:pt idx="2158">
                  <c:v>4.4301000000000004</c:v>
                </c:pt>
                <c:pt idx="2159">
                  <c:v>4.9163500000000004</c:v>
                </c:pt>
                <c:pt idx="2160">
                  <c:v>7.1136799999999996</c:v>
                </c:pt>
                <c:pt idx="2161">
                  <c:v>8.6976999999999993</c:v>
                </c:pt>
                <c:pt idx="2162">
                  <c:v>6.4478999999999997</c:v>
                </c:pt>
                <c:pt idx="2163">
                  <c:v>7.3586999999999998</c:v>
                </c:pt>
                <c:pt idx="2164">
                  <c:v>6.0201099999999999</c:v>
                </c:pt>
                <c:pt idx="2165">
                  <c:v>5.7573600000000003</c:v>
                </c:pt>
                <c:pt idx="2166">
                  <c:v>4.20268</c:v>
                </c:pt>
                <c:pt idx="2167">
                  <c:v>7.0394300000000003</c:v>
                </c:pt>
                <c:pt idx="2168">
                  <c:v>4.0026000000000002</c:v>
                </c:pt>
                <c:pt idx="2169">
                  <c:v>3.17469</c:v>
                </c:pt>
                <c:pt idx="2170">
                  <c:v>6.6789199999999997</c:v>
                </c:pt>
                <c:pt idx="2171">
                  <c:v>5.5617799999999997</c:v>
                </c:pt>
                <c:pt idx="2172">
                  <c:v>7.8571600000000004</c:v>
                </c:pt>
                <c:pt idx="2173">
                  <c:v>3.7867099999999998</c:v>
                </c:pt>
                <c:pt idx="2174">
                  <c:v>7.98062</c:v>
                </c:pt>
                <c:pt idx="2175">
                  <c:v>5.2852300000000003</c:v>
                </c:pt>
                <c:pt idx="2176">
                  <c:v>7.7744200000000001</c:v>
                </c:pt>
                <c:pt idx="2177">
                  <c:v>7.71509</c:v>
                </c:pt>
                <c:pt idx="2178">
                  <c:v>4.8694600000000001</c:v>
                </c:pt>
                <c:pt idx="2179">
                  <c:v>2.4886200000000001</c:v>
                </c:pt>
                <c:pt idx="2180">
                  <c:v>3.8584100000000001</c:v>
                </c:pt>
                <c:pt idx="2181">
                  <c:v>5.9177</c:v>
                </c:pt>
                <c:pt idx="2182">
                  <c:v>5.7863800000000003</c:v>
                </c:pt>
                <c:pt idx="2183">
                  <c:v>5.9897299999999998</c:v>
                </c:pt>
                <c:pt idx="2184">
                  <c:v>4.4287000000000001</c:v>
                </c:pt>
                <c:pt idx="2185">
                  <c:v>10.061920000000001</c:v>
                </c:pt>
                <c:pt idx="2186">
                  <c:v>4.24742</c:v>
                </c:pt>
                <c:pt idx="2187">
                  <c:v>8.0912400000000009</c:v>
                </c:pt>
                <c:pt idx="2188">
                  <c:v>7.6681299999999997</c:v>
                </c:pt>
                <c:pt idx="2189">
                  <c:v>3.0111599999999998</c:v>
                </c:pt>
                <c:pt idx="2190">
                  <c:v>4.58</c:v>
                </c:pt>
                <c:pt idx="2191">
                  <c:v>5.2151800000000001</c:v>
                </c:pt>
                <c:pt idx="2192">
                  <c:v>3.7872300000000001</c:v>
                </c:pt>
                <c:pt idx="2193">
                  <c:v>6.7052899999999998</c:v>
                </c:pt>
                <c:pt idx="2194">
                  <c:v>7.5233999999999996</c:v>
                </c:pt>
                <c:pt idx="2195">
                  <c:v>7.90923</c:v>
                </c:pt>
                <c:pt idx="2196">
                  <c:v>5.7901600000000002</c:v>
                </c:pt>
                <c:pt idx="2197">
                  <c:v>6.5625600000000004</c:v>
                </c:pt>
                <c:pt idx="2198">
                  <c:v>3.66072</c:v>
                </c:pt>
                <c:pt idx="2199">
                  <c:v>4.3962599999999998</c:v>
                </c:pt>
                <c:pt idx="2200">
                  <c:v>8.0679700000000008</c:v>
                </c:pt>
                <c:pt idx="2201">
                  <c:v>6.8472099999999996</c:v>
                </c:pt>
                <c:pt idx="2202">
                  <c:v>3.2364000000000002</c:v>
                </c:pt>
                <c:pt idx="2203">
                  <c:v>4.9767000000000001</c:v>
                </c:pt>
                <c:pt idx="2204">
                  <c:v>7.1125400000000001</c:v>
                </c:pt>
                <c:pt idx="2205">
                  <c:v>8.1233599999999999</c:v>
                </c:pt>
                <c:pt idx="2206">
                  <c:v>4.8002200000000004</c:v>
                </c:pt>
                <c:pt idx="2207">
                  <c:v>3.2363300000000002</c:v>
                </c:pt>
                <c:pt idx="2208">
                  <c:v>4.3302199999999997</c:v>
                </c:pt>
                <c:pt idx="2209">
                  <c:v>2.484</c:v>
                </c:pt>
                <c:pt idx="2210">
                  <c:v>7.2355799999999997</c:v>
                </c:pt>
                <c:pt idx="2211">
                  <c:v>7.9296499999999996</c:v>
                </c:pt>
                <c:pt idx="2212">
                  <c:v>4.7132899999999998</c:v>
                </c:pt>
                <c:pt idx="2213">
                  <c:v>8.4356299999999997</c:v>
                </c:pt>
                <c:pt idx="2214">
                  <c:v>3.7174100000000001</c:v>
                </c:pt>
                <c:pt idx="2215">
                  <c:v>6.97973</c:v>
                </c:pt>
                <c:pt idx="2216">
                  <c:v>8.1306399999999996</c:v>
                </c:pt>
                <c:pt idx="2217">
                  <c:v>9.5230399999999999</c:v>
                </c:pt>
                <c:pt idx="2218">
                  <c:v>5.2362799999999998</c:v>
                </c:pt>
                <c:pt idx="2219">
                  <c:v>6.5495999999999999</c:v>
                </c:pt>
                <c:pt idx="2220">
                  <c:v>7.8141999999999996</c:v>
                </c:pt>
                <c:pt idx="2221">
                  <c:v>6.3853299999999997</c:v>
                </c:pt>
                <c:pt idx="2222">
                  <c:v>7.2238899999999999</c:v>
                </c:pt>
                <c:pt idx="2223">
                  <c:v>4.1199899999999996</c:v>
                </c:pt>
                <c:pt idx="2224">
                  <c:v>4.0420400000000001</c:v>
                </c:pt>
                <c:pt idx="2225">
                  <c:v>4.8236800000000004</c:v>
                </c:pt>
                <c:pt idx="2226">
                  <c:v>6.3605999999999998</c:v>
                </c:pt>
                <c:pt idx="2227">
                  <c:v>5.31968</c:v>
                </c:pt>
                <c:pt idx="2228">
                  <c:v>8.5992099999999994</c:v>
                </c:pt>
                <c:pt idx="2229">
                  <c:v>2.32213</c:v>
                </c:pt>
                <c:pt idx="2230">
                  <c:v>5.0120100000000001</c:v>
                </c:pt>
                <c:pt idx="2231">
                  <c:v>6.5615399999999999</c:v>
                </c:pt>
                <c:pt idx="2232">
                  <c:v>3.7591199999999998</c:v>
                </c:pt>
                <c:pt idx="2233">
                  <c:v>3.5086300000000001</c:v>
                </c:pt>
                <c:pt idx="2234">
                  <c:v>6.5041000000000002</c:v>
                </c:pt>
                <c:pt idx="2235">
                  <c:v>5.4232300000000002</c:v>
                </c:pt>
                <c:pt idx="2236">
                  <c:v>6.2071100000000001</c:v>
                </c:pt>
                <c:pt idx="2237">
                  <c:v>7.8116000000000003</c:v>
                </c:pt>
                <c:pt idx="2238">
                  <c:v>6.4030199999999997</c:v>
                </c:pt>
                <c:pt idx="2239">
                  <c:v>6.47567</c:v>
                </c:pt>
                <c:pt idx="2240">
                  <c:v>5.2706</c:v>
                </c:pt>
                <c:pt idx="2241">
                  <c:v>1.8507199999999999</c:v>
                </c:pt>
                <c:pt idx="2242">
                  <c:v>3.9584600000000001</c:v>
                </c:pt>
                <c:pt idx="2243">
                  <c:v>4.0608399999999998</c:v>
                </c:pt>
                <c:pt idx="2244">
                  <c:v>6.9592999999999998</c:v>
                </c:pt>
                <c:pt idx="2245">
                  <c:v>2.9679700000000002</c:v>
                </c:pt>
                <c:pt idx="2246">
                  <c:v>4.7281500000000003</c:v>
                </c:pt>
                <c:pt idx="2247">
                  <c:v>2.42483</c:v>
                </c:pt>
                <c:pt idx="2248">
                  <c:v>4.9288600000000002</c:v>
                </c:pt>
                <c:pt idx="2249">
                  <c:v>7.1247999999999996</c:v>
                </c:pt>
                <c:pt idx="2250">
                  <c:v>8.5797299999999996</c:v>
                </c:pt>
                <c:pt idx="2251">
                  <c:v>6.6529999999999996</c:v>
                </c:pt>
                <c:pt idx="2252">
                  <c:v>6.7256600000000004</c:v>
                </c:pt>
                <c:pt idx="2253">
                  <c:v>5.89879</c:v>
                </c:pt>
                <c:pt idx="2254">
                  <c:v>6.2842900000000004</c:v>
                </c:pt>
                <c:pt idx="2255">
                  <c:v>10.7484</c:v>
                </c:pt>
                <c:pt idx="2256">
                  <c:v>7.3495400000000002</c:v>
                </c:pt>
                <c:pt idx="2257">
                  <c:v>4.8552600000000004</c:v>
                </c:pt>
                <c:pt idx="2258">
                  <c:v>2.2589100000000002</c:v>
                </c:pt>
                <c:pt idx="2259">
                  <c:v>5.8569699999999996</c:v>
                </c:pt>
                <c:pt idx="2260">
                  <c:v>7.16425</c:v>
                </c:pt>
                <c:pt idx="2261">
                  <c:v>3.0938599999999998</c:v>
                </c:pt>
                <c:pt idx="2262">
                  <c:v>8.9658899999999999</c:v>
                </c:pt>
                <c:pt idx="2263">
                  <c:v>2.88971</c:v>
                </c:pt>
                <c:pt idx="2264">
                  <c:v>10.60927</c:v>
                </c:pt>
                <c:pt idx="2265">
                  <c:v>6.0364199999999997</c:v>
                </c:pt>
                <c:pt idx="2266">
                  <c:v>2.1127099999999999</c:v>
                </c:pt>
                <c:pt idx="2267">
                  <c:v>5.8724100000000004</c:v>
                </c:pt>
                <c:pt idx="2268">
                  <c:v>6.8363800000000001</c:v>
                </c:pt>
                <c:pt idx="2269">
                  <c:v>4.82822</c:v>
                </c:pt>
                <c:pt idx="2270">
                  <c:v>8.7024500000000007</c:v>
                </c:pt>
                <c:pt idx="2271">
                  <c:v>4.1098499999999998</c:v>
                </c:pt>
                <c:pt idx="2272">
                  <c:v>4.1261299999999999</c:v>
                </c:pt>
                <c:pt idx="2273">
                  <c:v>5.6269400000000003</c:v>
                </c:pt>
                <c:pt idx="2274">
                  <c:v>8.0321200000000008</c:v>
                </c:pt>
                <c:pt idx="2275">
                  <c:v>6.5609200000000003</c:v>
                </c:pt>
                <c:pt idx="2276">
                  <c:v>7.1895499999999997</c:v>
                </c:pt>
                <c:pt idx="2277">
                  <c:v>7.5873999999999997</c:v>
                </c:pt>
                <c:pt idx="2278">
                  <c:v>6.6724800000000002</c:v>
                </c:pt>
                <c:pt idx="2279">
                  <c:v>7.3534199999999998</c:v>
                </c:pt>
                <c:pt idx="2280">
                  <c:v>8.3452999999999999</c:v>
                </c:pt>
                <c:pt idx="2281">
                  <c:v>3.32613</c:v>
                </c:pt>
                <c:pt idx="2282">
                  <c:v>5.9433699999999998</c:v>
                </c:pt>
                <c:pt idx="2283">
                  <c:v>9.91831</c:v>
                </c:pt>
                <c:pt idx="2284">
                  <c:v>4.86822</c:v>
                </c:pt>
                <c:pt idx="2285">
                  <c:v>1.9214599999999999</c:v>
                </c:pt>
                <c:pt idx="2286">
                  <c:v>5.8872200000000001</c:v>
                </c:pt>
                <c:pt idx="2287">
                  <c:v>6.7803599999999999</c:v>
                </c:pt>
                <c:pt idx="2288">
                  <c:v>3.5174099999999999</c:v>
                </c:pt>
                <c:pt idx="2289">
                  <c:v>5.0259600000000004</c:v>
                </c:pt>
                <c:pt idx="2290">
                  <c:v>3.37371</c:v>
                </c:pt>
                <c:pt idx="2291">
                  <c:v>7.4623200000000001</c:v>
                </c:pt>
                <c:pt idx="2292">
                  <c:v>5.7049399999999997</c:v>
                </c:pt>
                <c:pt idx="2293">
                  <c:v>8.3414699999999993</c:v>
                </c:pt>
                <c:pt idx="2294">
                  <c:v>8.4199099999999998</c:v>
                </c:pt>
                <c:pt idx="2295">
                  <c:v>5.6197800000000004</c:v>
                </c:pt>
                <c:pt idx="2296">
                  <c:v>5.4369300000000003</c:v>
                </c:pt>
                <c:pt idx="2297">
                  <c:v>3.4360900000000001</c:v>
                </c:pt>
                <c:pt idx="2298">
                  <c:v>6.5501100000000001</c:v>
                </c:pt>
                <c:pt idx="2299">
                  <c:v>5.4656399999999996</c:v>
                </c:pt>
                <c:pt idx="2300">
                  <c:v>3.2713399999999999</c:v>
                </c:pt>
                <c:pt idx="2301">
                  <c:v>4.1036099999999998</c:v>
                </c:pt>
                <c:pt idx="2302">
                  <c:v>6.3441099999999997</c:v>
                </c:pt>
                <c:pt idx="2303">
                  <c:v>5.44902</c:v>
                </c:pt>
                <c:pt idx="2304">
                  <c:v>5.7241499999999998</c:v>
                </c:pt>
                <c:pt idx="2305">
                  <c:v>6.7473999999999998</c:v>
                </c:pt>
                <c:pt idx="2306">
                  <c:v>8.3247599999999995</c:v>
                </c:pt>
                <c:pt idx="2307">
                  <c:v>5.3287100000000001</c:v>
                </c:pt>
                <c:pt idx="2308">
                  <c:v>2.1563699999999999</c:v>
                </c:pt>
                <c:pt idx="2309">
                  <c:v>6.8327</c:v>
                </c:pt>
                <c:pt idx="2310">
                  <c:v>6.4638400000000003</c:v>
                </c:pt>
                <c:pt idx="2311">
                  <c:v>6.11212</c:v>
                </c:pt>
                <c:pt idx="2312">
                  <c:v>5.2062900000000001</c:v>
                </c:pt>
                <c:pt idx="2313">
                  <c:v>9.0505099999999992</c:v>
                </c:pt>
                <c:pt idx="2314">
                  <c:v>5.2550400000000002</c:v>
                </c:pt>
                <c:pt idx="2315">
                  <c:v>5.8635599999999997</c:v>
                </c:pt>
                <c:pt idx="2316">
                  <c:v>6.1693100000000003</c:v>
                </c:pt>
                <c:pt idx="2317">
                  <c:v>5.9770200000000004</c:v>
                </c:pt>
                <c:pt idx="2318">
                  <c:v>7.6529400000000001</c:v>
                </c:pt>
                <c:pt idx="2319">
                  <c:v>6.8989599999999998</c:v>
                </c:pt>
                <c:pt idx="2320">
                  <c:v>4.4090199999999999</c:v>
                </c:pt>
                <c:pt idx="2321">
                  <c:v>5.8324299999999996</c:v>
                </c:pt>
                <c:pt idx="2322">
                  <c:v>8.3971999999999998</c:v>
                </c:pt>
                <c:pt idx="2323">
                  <c:v>6.19224</c:v>
                </c:pt>
                <c:pt idx="2324">
                  <c:v>4.7537799999999999</c:v>
                </c:pt>
                <c:pt idx="2325">
                  <c:v>4.1394599999999997</c:v>
                </c:pt>
                <c:pt idx="2326">
                  <c:v>3.5995599999999999</c:v>
                </c:pt>
                <c:pt idx="2327">
                  <c:v>3.7991899999999998</c:v>
                </c:pt>
                <c:pt idx="2328">
                  <c:v>10.985239999999999</c:v>
                </c:pt>
                <c:pt idx="2329">
                  <c:v>10.589119999999999</c:v>
                </c:pt>
                <c:pt idx="2330">
                  <c:v>5.3628999999999998</c:v>
                </c:pt>
                <c:pt idx="2331">
                  <c:v>4.2644799999999998</c:v>
                </c:pt>
                <c:pt idx="2332">
                  <c:v>5.1092700000000004</c:v>
                </c:pt>
                <c:pt idx="2333">
                  <c:v>4.18072</c:v>
                </c:pt>
                <c:pt idx="2334">
                  <c:v>6.0018700000000003</c:v>
                </c:pt>
                <c:pt idx="2335">
                  <c:v>8.8963400000000004</c:v>
                </c:pt>
                <c:pt idx="2336">
                  <c:v>7.0973699999999997</c:v>
                </c:pt>
                <c:pt idx="2337">
                  <c:v>5.5758700000000001</c:v>
                </c:pt>
                <c:pt idx="2338">
                  <c:v>7.0263499999999999</c:v>
                </c:pt>
                <c:pt idx="2339">
                  <c:v>8.9693400000000008</c:v>
                </c:pt>
                <c:pt idx="2340">
                  <c:v>3.6676700000000002</c:v>
                </c:pt>
                <c:pt idx="2341">
                  <c:v>5.2978699999999996</c:v>
                </c:pt>
                <c:pt idx="2342">
                  <c:v>6.2165600000000003</c:v>
                </c:pt>
                <c:pt idx="2343">
                  <c:v>6.9592900000000002</c:v>
                </c:pt>
                <c:pt idx="2344">
                  <c:v>5.9125500000000004</c:v>
                </c:pt>
                <c:pt idx="2345">
                  <c:v>6.2266899999999996</c:v>
                </c:pt>
                <c:pt idx="2346">
                  <c:v>2.4807899999999998</c:v>
                </c:pt>
                <c:pt idx="2347">
                  <c:v>4.3792400000000002</c:v>
                </c:pt>
                <c:pt idx="2348">
                  <c:v>5.4009799999999997</c:v>
                </c:pt>
                <c:pt idx="2349">
                  <c:v>4.1609100000000003</c:v>
                </c:pt>
                <c:pt idx="2350">
                  <c:v>5.6294199999999996</c:v>
                </c:pt>
                <c:pt idx="2351">
                  <c:v>5.1383400000000004</c:v>
                </c:pt>
                <c:pt idx="2352">
                  <c:v>5.8464</c:v>
                </c:pt>
                <c:pt idx="2353">
                  <c:v>3.0802399999999999</c:v>
                </c:pt>
                <c:pt idx="2354">
                  <c:v>5.54636</c:v>
                </c:pt>
                <c:pt idx="2355">
                  <c:v>4.5847699999999998</c:v>
                </c:pt>
                <c:pt idx="2356">
                  <c:v>6.0102599999999997</c:v>
                </c:pt>
                <c:pt idx="2357">
                  <c:v>4.8812899999999999</c:v>
                </c:pt>
                <c:pt idx="2358">
                  <c:v>3.26701</c:v>
                </c:pt>
                <c:pt idx="2359">
                  <c:v>3.3223699999999998</c:v>
                </c:pt>
                <c:pt idx="2360">
                  <c:v>7.2976200000000002</c:v>
                </c:pt>
                <c:pt idx="2361">
                  <c:v>5.2812000000000001</c:v>
                </c:pt>
                <c:pt idx="2362">
                  <c:v>6.6312100000000003</c:v>
                </c:pt>
                <c:pt idx="2363">
                  <c:v>6.4287799999999997</c:v>
                </c:pt>
                <c:pt idx="2364">
                  <c:v>5.1096899999999996</c:v>
                </c:pt>
                <c:pt idx="2365">
                  <c:v>5.9718200000000001</c:v>
                </c:pt>
                <c:pt idx="2366">
                  <c:v>6.2378499999999999</c:v>
                </c:pt>
                <c:pt idx="2367">
                  <c:v>3.72587</c:v>
                </c:pt>
                <c:pt idx="2368">
                  <c:v>7.49641</c:v>
                </c:pt>
                <c:pt idx="2369">
                  <c:v>3.8237000000000001</c:v>
                </c:pt>
                <c:pt idx="2370">
                  <c:v>3.84998</c:v>
                </c:pt>
                <c:pt idx="2371">
                  <c:v>4.4807899999999998</c:v>
                </c:pt>
                <c:pt idx="2372">
                  <c:v>6.3790899999999997</c:v>
                </c:pt>
                <c:pt idx="2373">
                  <c:v>5.2928199999999999</c:v>
                </c:pt>
                <c:pt idx="2374">
                  <c:v>8.1220099999999995</c:v>
                </c:pt>
                <c:pt idx="2375">
                  <c:v>3.2541899999999999</c:v>
                </c:pt>
                <c:pt idx="2376">
                  <c:v>5.9687200000000002</c:v>
                </c:pt>
                <c:pt idx="2377">
                  <c:v>8.5549199999999992</c:v>
                </c:pt>
                <c:pt idx="2378">
                  <c:v>10.690049999999999</c:v>
                </c:pt>
                <c:pt idx="2379">
                  <c:v>7.0514999999999999</c:v>
                </c:pt>
                <c:pt idx="2380">
                  <c:v>8.2265499999999996</c:v>
                </c:pt>
                <c:pt idx="2381">
                  <c:v>7.5948099999999998</c:v>
                </c:pt>
                <c:pt idx="2382">
                  <c:v>5.3460099999999997</c:v>
                </c:pt>
                <c:pt idx="2383">
                  <c:v>2.8534299999999999</c:v>
                </c:pt>
                <c:pt idx="2384">
                  <c:v>4.5453799999999998</c:v>
                </c:pt>
                <c:pt idx="2385">
                  <c:v>3.64825</c:v>
                </c:pt>
                <c:pt idx="2386">
                  <c:v>5.1805099999999999</c:v>
                </c:pt>
                <c:pt idx="2387">
                  <c:v>6.2141700000000002</c:v>
                </c:pt>
                <c:pt idx="2388">
                  <c:v>6.9321700000000002</c:v>
                </c:pt>
                <c:pt idx="2389">
                  <c:v>4.4287000000000001</c:v>
                </c:pt>
                <c:pt idx="2390">
                  <c:v>6.4247800000000002</c:v>
                </c:pt>
                <c:pt idx="2391">
                  <c:v>7.9027399999999997</c:v>
                </c:pt>
                <c:pt idx="2392">
                  <c:v>2.3887100000000001</c:v>
                </c:pt>
                <c:pt idx="2393">
                  <c:v>5.0382999999999996</c:v>
                </c:pt>
                <c:pt idx="2394">
                  <c:v>3.5904600000000002</c:v>
                </c:pt>
                <c:pt idx="2395">
                  <c:v>3.2184499999999998</c:v>
                </c:pt>
                <c:pt idx="2396">
                  <c:v>3.6687699999999999</c:v>
                </c:pt>
                <c:pt idx="2397">
                  <c:v>4.2917899999999998</c:v>
                </c:pt>
                <c:pt idx="2398">
                  <c:v>5.4821400000000002</c:v>
                </c:pt>
                <c:pt idx="2399">
                  <c:v>7.2656700000000001</c:v>
                </c:pt>
                <c:pt idx="2400">
                  <c:v>7.3484800000000003</c:v>
                </c:pt>
                <c:pt idx="2401">
                  <c:v>6.0156700000000001</c:v>
                </c:pt>
                <c:pt idx="2402">
                  <c:v>6.8481100000000001</c:v>
                </c:pt>
                <c:pt idx="2403">
                  <c:v>6.7007599999999998</c:v>
                </c:pt>
                <c:pt idx="2404">
                  <c:v>4.0094200000000004</c:v>
                </c:pt>
                <c:pt idx="2405">
                  <c:v>7.3414599999999997</c:v>
                </c:pt>
                <c:pt idx="2406">
                  <c:v>6.5388700000000002</c:v>
                </c:pt>
                <c:pt idx="2407">
                  <c:v>7.5299500000000004</c:v>
                </c:pt>
                <c:pt idx="2408">
                  <c:v>5.5694999999999997</c:v>
                </c:pt>
                <c:pt idx="2409">
                  <c:v>3.99918</c:v>
                </c:pt>
                <c:pt idx="2410">
                  <c:v>6.3847500000000004</c:v>
                </c:pt>
                <c:pt idx="2411">
                  <c:v>4.8115800000000002</c:v>
                </c:pt>
                <c:pt idx="2412">
                  <c:v>6.4358000000000004</c:v>
                </c:pt>
                <c:pt idx="2413">
                  <c:v>8.4137199999999996</c:v>
                </c:pt>
                <c:pt idx="2414">
                  <c:v>3.6894999999999998</c:v>
                </c:pt>
                <c:pt idx="2415">
                  <c:v>5.5852000000000004</c:v>
                </c:pt>
                <c:pt idx="2416">
                  <c:v>4.3364099999999999</c:v>
                </c:pt>
                <c:pt idx="2417">
                  <c:v>5.15754</c:v>
                </c:pt>
                <c:pt idx="2418">
                  <c:v>4.8236800000000004</c:v>
                </c:pt>
                <c:pt idx="2419">
                  <c:v>4.3609400000000003</c:v>
                </c:pt>
                <c:pt idx="2420">
                  <c:v>8.1594499999999996</c:v>
                </c:pt>
                <c:pt idx="2421">
                  <c:v>4.8896600000000001</c:v>
                </c:pt>
                <c:pt idx="2422">
                  <c:v>6.2081999999999997</c:v>
                </c:pt>
                <c:pt idx="2423">
                  <c:v>9.8569899999999997</c:v>
                </c:pt>
                <c:pt idx="2424">
                  <c:v>2.43675</c:v>
                </c:pt>
                <c:pt idx="2425">
                  <c:v>7.5650700000000004</c:v>
                </c:pt>
                <c:pt idx="2426">
                  <c:v>6.5819099999999997</c:v>
                </c:pt>
                <c:pt idx="2427">
                  <c:v>5.4267799999999999</c:v>
                </c:pt>
                <c:pt idx="2428">
                  <c:v>6.53545</c:v>
                </c:pt>
                <c:pt idx="2429">
                  <c:v>9.0716599999999996</c:v>
                </c:pt>
                <c:pt idx="2430">
                  <c:v>5.1235499999999998</c:v>
                </c:pt>
                <c:pt idx="2431">
                  <c:v>2.7521300000000002</c:v>
                </c:pt>
                <c:pt idx="2432">
                  <c:v>6.6266400000000001</c:v>
                </c:pt>
                <c:pt idx="2433">
                  <c:v>7.2098199999999997</c:v>
                </c:pt>
                <c:pt idx="2434">
                  <c:v>8.1435099999999991</c:v>
                </c:pt>
                <c:pt idx="2435">
                  <c:v>6.2897800000000004</c:v>
                </c:pt>
                <c:pt idx="2436">
                  <c:v>5.7593199999999998</c:v>
                </c:pt>
                <c:pt idx="2437">
                  <c:v>4.3598699999999999</c:v>
                </c:pt>
                <c:pt idx="2438">
                  <c:v>6.5030700000000001</c:v>
                </c:pt>
                <c:pt idx="2439">
                  <c:v>4.1795999999999998</c:v>
                </c:pt>
                <c:pt idx="2440">
                  <c:v>4.9145099999999999</c:v>
                </c:pt>
                <c:pt idx="2441">
                  <c:v>6.3611500000000003</c:v>
                </c:pt>
                <c:pt idx="2442">
                  <c:v>4.5116500000000004</c:v>
                </c:pt>
                <c:pt idx="2443">
                  <c:v>5.4314600000000004</c:v>
                </c:pt>
                <c:pt idx="2444">
                  <c:v>5.8293699999999999</c:v>
                </c:pt>
                <c:pt idx="2445">
                  <c:v>8.0552799999999998</c:v>
                </c:pt>
                <c:pt idx="2446">
                  <c:v>6.1679899999999996</c:v>
                </c:pt>
                <c:pt idx="2447">
                  <c:v>8.3916699999999995</c:v>
                </c:pt>
                <c:pt idx="2448">
                  <c:v>7.7469099999999997</c:v>
                </c:pt>
                <c:pt idx="2449">
                  <c:v>5.7028400000000001</c:v>
                </c:pt>
                <c:pt idx="2450">
                  <c:v>4.4762500000000003</c:v>
                </c:pt>
                <c:pt idx="2451">
                  <c:v>5.3890099999999999</c:v>
                </c:pt>
                <c:pt idx="2452">
                  <c:v>3.22417</c:v>
                </c:pt>
                <c:pt idx="2453">
                  <c:v>4.50143</c:v>
                </c:pt>
                <c:pt idx="2454">
                  <c:v>3.84083</c:v>
                </c:pt>
                <c:pt idx="2455">
                  <c:v>1.96007</c:v>
                </c:pt>
                <c:pt idx="2456">
                  <c:v>4.0975000000000001</c:v>
                </c:pt>
                <c:pt idx="2457">
                  <c:v>2.7548300000000001</c:v>
                </c:pt>
                <c:pt idx="2458">
                  <c:v>2.7498</c:v>
                </c:pt>
                <c:pt idx="2459">
                  <c:v>2.6974300000000002</c:v>
                </c:pt>
                <c:pt idx="2460">
                  <c:v>6.2859400000000001</c:v>
                </c:pt>
                <c:pt idx="2461">
                  <c:v>3.1650100000000001</c:v>
                </c:pt>
                <c:pt idx="2462">
                  <c:v>7.4879499999999997</c:v>
                </c:pt>
                <c:pt idx="2463">
                  <c:v>6.0402300000000002</c:v>
                </c:pt>
                <c:pt idx="2464">
                  <c:v>8.1259800000000002</c:v>
                </c:pt>
                <c:pt idx="2465">
                  <c:v>6.2849899999999996</c:v>
                </c:pt>
                <c:pt idx="2466">
                  <c:v>7.49587</c:v>
                </c:pt>
                <c:pt idx="2467">
                  <c:v>2.5284200000000001</c:v>
                </c:pt>
                <c:pt idx="2468">
                  <c:v>8.6746599999999994</c:v>
                </c:pt>
                <c:pt idx="2469">
                  <c:v>5.3251299999999997</c:v>
                </c:pt>
                <c:pt idx="2470">
                  <c:v>6.2110799999999999</c:v>
                </c:pt>
                <c:pt idx="2471">
                  <c:v>6.90076</c:v>
                </c:pt>
                <c:pt idx="2472">
                  <c:v>2.8534299999999999</c:v>
                </c:pt>
                <c:pt idx="2473">
                  <c:v>1.7469399999999999</c:v>
                </c:pt>
                <c:pt idx="2474">
                  <c:v>3.1598999999999999</c:v>
                </c:pt>
                <c:pt idx="2475">
                  <c:v>2.3969200000000002</c:v>
                </c:pt>
                <c:pt idx="2476">
                  <c:v>6.0116699999999996</c:v>
                </c:pt>
                <c:pt idx="2477">
                  <c:v>4.2902399999999998</c:v>
                </c:pt>
                <c:pt idx="2478">
                  <c:v>6.1707700000000001</c:v>
                </c:pt>
                <c:pt idx="2479">
                  <c:v>4.0422200000000004</c:v>
                </c:pt>
                <c:pt idx="2480">
                  <c:v>7.5831200000000001</c:v>
                </c:pt>
                <c:pt idx="2481">
                  <c:v>5.25251</c:v>
                </c:pt>
                <c:pt idx="2482">
                  <c:v>4.7001400000000002</c:v>
                </c:pt>
                <c:pt idx="2483">
                  <c:v>7.6964800000000002</c:v>
                </c:pt>
                <c:pt idx="2484">
                  <c:v>4.4549599999999998</c:v>
                </c:pt>
                <c:pt idx="2485">
                  <c:v>2.73874</c:v>
                </c:pt>
                <c:pt idx="2486">
                  <c:v>2.66527</c:v>
                </c:pt>
                <c:pt idx="2487">
                  <c:v>8.1926500000000004</c:v>
                </c:pt>
                <c:pt idx="2488">
                  <c:v>6.9959199999999999</c:v>
                </c:pt>
                <c:pt idx="2489">
                  <c:v>3.5062799999999998</c:v>
                </c:pt>
                <c:pt idx="2490">
                  <c:v>2.3307699999999998</c:v>
                </c:pt>
                <c:pt idx="2491">
                  <c:v>7.0375399999999999</c:v>
                </c:pt>
                <c:pt idx="2492">
                  <c:v>8.4546899999999994</c:v>
                </c:pt>
                <c:pt idx="2493">
                  <c:v>7.2903099999999998</c:v>
                </c:pt>
                <c:pt idx="2494">
                  <c:v>8.8207100000000001</c:v>
                </c:pt>
                <c:pt idx="2495">
                  <c:v>6.2607499999999998</c:v>
                </c:pt>
                <c:pt idx="2496">
                  <c:v>2.7980999999999998</c:v>
                </c:pt>
                <c:pt idx="2497">
                  <c:v>4.4936800000000003</c:v>
                </c:pt>
                <c:pt idx="2498">
                  <c:v>2.9679700000000002</c:v>
                </c:pt>
                <c:pt idx="2499">
                  <c:v>2.6974300000000002</c:v>
                </c:pt>
                <c:pt idx="2500">
                  <c:v>7.9493299999999998</c:v>
                </c:pt>
                <c:pt idx="2501">
                  <c:v>3.28952</c:v>
                </c:pt>
                <c:pt idx="2502">
                  <c:v>3.0817000000000001</c:v>
                </c:pt>
                <c:pt idx="2503">
                  <c:v>8.5182699999999993</c:v>
                </c:pt>
                <c:pt idx="2504">
                  <c:v>7.8889199999999997</c:v>
                </c:pt>
                <c:pt idx="2505">
                  <c:v>9.2164000000000001</c:v>
                </c:pt>
                <c:pt idx="2506">
                  <c:v>6.2812799999999998</c:v>
                </c:pt>
                <c:pt idx="2507">
                  <c:v>2.5643500000000001</c:v>
                </c:pt>
                <c:pt idx="2508">
                  <c:v>3.2768199999999998</c:v>
                </c:pt>
                <c:pt idx="2509">
                  <c:v>5.7008400000000004</c:v>
                </c:pt>
                <c:pt idx="2510">
                  <c:v>3.1564700000000001</c:v>
                </c:pt>
                <c:pt idx="2511">
                  <c:v>7.2368899999999998</c:v>
                </c:pt>
                <c:pt idx="2512">
                  <c:v>9.0055899999999998</c:v>
                </c:pt>
                <c:pt idx="2513">
                  <c:v>5.3606800000000003</c:v>
                </c:pt>
                <c:pt idx="2514">
                  <c:v>5.7924499999999997</c:v>
                </c:pt>
                <c:pt idx="2515">
                  <c:v>7.7899700000000003</c:v>
                </c:pt>
                <c:pt idx="2516">
                  <c:v>9.8917599999999997</c:v>
                </c:pt>
                <c:pt idx="2517">
                  <c:v>4.7133500000000002</c:v>
                </c:pt>
                <c:pt idx="2518">
                  <c:v>3.9991699999999999</c:v>
                </c:pt>
                <c:pt idx="2519">
                  <c:v>9.3499300000000005</c:v>
                </c:pt>
                <c:pt idx="2520">
                  <c:v>6.5131399999999999</c:v>
                </c:pt>
                <c:pt idx="2521">
                  <c:v>5.01938</c:v>
                </c:pt>
                <c:pt idx="2522">
                  <c:v>7.5557100000000004</c:v>
                </c:pt>
                <c:pt idx="2523">
                  <c:v>4.7449399999999997</c:v>
                </c:pt>
                <c:pt idx="2524">
                  <c:v>4.4705700000000004</c:v>
                </c:pt>
                <c:pt idx="2525">
                  <c:v>5.71448</c:v>
                </c:pt>
                <c:pt idx="2526">
                  <c:v>3.9300099999999998</c:v>
                </c:pt>
                <c:pt idx="2527">
                  <c:v>9.09924</c:v>
                </c:pt>
                <c:pt idx="2528">
                  <c:v>4.4698700000000002</c:v>
                </c:pt>
                <c:pt idx="2529">
                  <c:v>5.5659400000000003</c:v>
                </c:pt>
                <c:pt idx="2530">
                  <c:v>5.016</c:v>
                </c:pt>
                <c:pt idx="2531">
                  <c:v>3.7974299999999999</c:v>
                </c:pt>
                <c:pt idx="2532">
                  <c:v>5.3840899999999996</c:v>
                </c:pt>
                <c:pt idx="2533">
                  <c:v>6.9185499999999998</c:v>
                </c:pt>
                <c:pt idx="2534">
                  <c:v>10.068239999999999</c:v>
                </c:pt>
                <c:pt idx="2535">
                  <c:v>7.6901999999999999</c:v>
                </c:pt>
                <c:pt idx="2536">
                  <c:v>3.7974299999999999</c:v>
                </c:pt>
                <c:pt idx="2537">
                  <c:v>2.2249400000000001</c:v>
                </c:pt>
                <c:pt idx="2538">
                  <c:v>7.2757899999999998</c:v>
                </c:pt>
                <c:pt idx="2539">
                  <c:v>3.0673900000000001</c:v>
                </c:pt>
                <c:pt idx="2540">
                  <c:v>8.0596800000000002</c:v>
                </c:pt>
                <c:pt idx="2541">
                  <c:v>6.0324400000000002</c:v>
                </c:pt>
                <c:pt idx="2542">
                  <c:v>7.9129699999999996</c:v>
                </c:pt>
                <c:pt idx="2543">
                  <c:v>3.9362599999999999</c:v>
                </c:pt>
                <c:pt idx="2544">
                  <c:v>2.20058</c:v>
                </c:pt>
                <c:pt idx="2545">
                  <c:v>4.1610100000000001</c:v>
                </c:pt>
                <c:pt idx="2546">
                  <c:v>3.0251199999999998</c:v>
                </c:pt>
                <c:pt idx="2547">
                  <c:v>8.6059900000000003</c:v>
                </c:pt>
                <c:pt idx="2548">
                  <c:v>7.3420100000000001</c:v>
                </c:pt>
                <c:pt idx="2549">
                  <c:v>7.2680999999999996</c:v>
                </c:pt>
                <c:pt idx="2550">
                  <c:v>6.6746499999999997</c:v>
                </c:pt>
                <c:pt idx="2551">
                  <c:v>6.0702499999999997</c:v>
                </c:pt>
                <c:pt idx="2552">
                  <c:v>8.4740599999999997</c:v>
                </c:pt>
                <c:pt idx="2553">
                  <c:v>6.09619</c:v>
                </c:pt>
                <c:pt idx="2554">
                  <c:v>2.95397</c:v>
                </c:pt>
                <c:pt idx="2555">
                  <c:v>4.8647299999999998</c:v>
                </c:pt>
                <c:pt idx="2556">
                  <c:v>6.6298000000000004</c:v>
                </c:pt>
                <c:pt idx="2557">
                  <c:v>7.8930999999999996</c:v>
                </c:pt>
                <c:pt idx="2558">
                  <c:v>7.3742299999999998</c:v>
                </c:pt>
                <c:pt idx="2559">
                  <c:v>7.2907099999999998</c:v>
                </c:pt>
                <c:pt idx="2560">
                  <c:v>6.91275</c:v>
                </c:pt>
                <c:pt idx="2561">
                  <c:v>6.9984599999999997</c:v>
                </c:pt>
                <c:pt idx="2562">
                  <c:v>2.2531300000000001</c:v>
                </c:pt>
                <c:pt idx="2563">
                  <c:v>4.4849399999999999</c:v>
                </c:pt>
                <c:pt idx="2564">
                  <c:v>2.7387800000000002</c:v>
                </c:pt>
                <c:pt idx="2565">
                  <c:v>4.5952900000000003</c:v>
                </c:pt>
                <c:pt idx="2566">
                  <c:v>7.0027400000000002</c:v>
                </c:pt>
                <c:pt idx="2567">
                  <c:v>4.6553699999999996</c:v>
                </c:pt>
                <c:pt idx="2568">
                  <c:v>10.011200000000001</c:v>
                </c:pt>
                <c:pt idx="2569">
                  <c:v>4.20322</c:v>
                </c:pt>
                <c:pt idx="2570">
                  <c:v>3.5697899999999998</c:v>
                </c:pt>
                <c:pt idx="2571">
                  <c:v>4.4694599999999998</c:v>
                </c:pt>
                <c:pt idx="2572">
                  <c:v>5.9944800000000003</c:v>
                </c:pt>
                <c:pt idx="2573">
                  <c:v>7.6496300000000002</c:v>
                </c:pt>
                <c:pt idx="2574">
                  <c:v>8.9537800000000001</c:v>
                </c:pt>
                <c:pt idx="2575">
                  <c:v>4.7565600000000003</c:v>
                </c:pt>
                <c:pt idx="2576">
                  <c:v>7.39975</c:v>
                </c:pt>
                <c:pt idx="2577">
                  <c:v>7.3914099999999996</c:v>
                </c:pt>
                <c:pt idx="2578">
                  <c:v>2.7738100000000001</c:v>
                </c:pt>
                <c:pt idx="2579">
                  <c:v>5.2059199999999999</c:v>
                </c:pt>
                <c:pt idx="2580">
                  <c:v>2.5676600000000001</c:v>
                </c:pt>
                <c:pt idx="2581">
                  <c:v>8.9858799999999999</c:v>
                </c:pt>
                <c:pt idx="2582">
                  <c:v>6.1625800000000002</c:v>
                </c:pt>
                <c:pt idx="2583">
                  <c:v>6.0094799999999999</c:v>
                </c:pt>
                <c:pt idx="2584">
                  <c:v>7.8852099999999998</c:v>
                </c:pt>
                <c:pt idx="2585">
                  <c:v>5.1462899999999996</c:v>
                </c:pt>
                <c:pt idx="2586">
                  <c:v>5.23597</c:v>
                </c:pt>
                <c:pt idx="2587">
                  <c:v>5.2151800000000001</c:v>
                </c:pt>
                <c:pt idx="2588">
                  <c:v>3.9278499999999998</c:v>
                </c:pt>
                <c:pt idx="2589">
                  <c:v>2.9679700000000002</c:v>
                </c:pt>
                <c:pt idx="2590">
                  <c:v>2.43079</c:v>
                </c:pt>
                <c:pt idx="2591">
                  <c:v>3.3121700000000001</c:v>
                </c:pt>
                <c:pt idx="2592">
                  <c:v>7.2665300000000004</c:v>
                </c:pt>
                <c:pt idx="2593">
                  <c:v>10.890639999999999</c:v>
                </c:pt>
                <c:pt idx="2594">
                  <c:v>2.5510700000000002</c:v>
                </c:pt>
                <c:pt idx="2595">
                  <c:v>2.5577100000000002</c:v>
                </c:pt>
                <c:pt idx="2596">
                  <c:v>2.9280599999999999</c:v>
                </c:pt>
                <c:pt idx="2597">
                  <c:v>5.34239</c:v>
                </c:pt>
                <c:pt idx="2598">
                  <c:v>3.3949799999999999</c:v>
                </c:pt>
                <c:pt idx="2599">
                  <c:v>7.55802</c:v>
                </c:pt>
                <c:pt idx="2600">
                  <c:v>8.1727900000000009</c:v>
                </c:pt>
                <c:pt idx="2601">
                  <c:v>6.5785499999999999</c:v>
                </c:pt>
                <c:pt idx="2602">
                  <c:v>2.8534299999999999</c:v>
                </c:pt>
                <c:pt idx="2603">
                  <c:v>5.4257299999999997</c:v>
                </c:pt>
                <c:pt idx="2604">
                  <c:v>4.5735900000000003</c:v>
                </c:pt>
                <c:pt idx="2605">
                  <c:v>7.8779899999999996</c:v>
                </c:pt>
                <c:pt idx="2606">
                  <c:v>4.5056700000000003</c:v>
                </c:pt>
                <c:pt idx="2607">
                  <c:v>5.3088100000000003</c:v>
                </c:pt>
                <c:pt idx="2608">
                  <c:v>3.1523699999999999</c:v>
                </c:pt>
                <c:pt idx="2609">
                  <c:v>8.6184700000000003</c:v>
                </c:pt>
                <c:pt idx="2610">
                  <c:v>5.8194499999999998</c:v>
                </c:pt>
                <c:pt idx="2611">
                  <c:v>2.7883800000000001</c:v>
                </c:pt>
                <c:pt idx="2612">
                  <c:v>8.7856299999999994</c:v>
                </c:pt>
                <c:pt idx="2613">
                  <c:v>4.2265899999999998</c:v>
                </c:pt>
                <c:pt idx="2614">
                  <c:v>2.7960400000000001</c:v>
                </c:pt>
                <c:pt idx="2615">
                  <c:v>5.5244200000000001</c:v>
                </c:pt>
                <c:pt idx="2616">
                  <c:v>5.56752</c:v>
                </c:pt>
                <c:pt idx="2617">
                  <c:v>3.2446700000000002</c:v>
                </c:pt>
                <c:pt idx="2618">
                  <c:v>4.7789599999999997</c:v>
                </c:pt>
                <c:pt idx="2619">
                  <c:v>4.5136399999999997</c:v>
                </c:pt>
                <c:pt idx="2620">
                  <c:v>9.6992200000000004</c:v>
                </c:pt>
                <c:pt idx="2621">
                  <c:v>5.62615</c:v>
                </c:pt>
                <c:pt idx="2622">
                  <c:v>6.4340799999999998</c:v>
                </c:pt>
                <c:pt idx="2623">
                  <c:v>3.8898899999999998</c:v>
                </c:pt>
                <c:pt idx="2624">
                  <c:v>6.2275900000000002</c:v>
                </c:pt>
                <c:pt idx="2625">
                  <c:v>7.4332099999999999</c:v>
                </c:pt>
                <c:pt idx="2626">
                  <c:v>4.4571899999999998</c:v>
                </c:pt>
                <c:pt idx="2627">
                  <c:v>7.9291499999999999</c:v>
                </c:pt>
                <c:pt idx="2628">
                  <c:v>5.3790800000000001</c:v>
                </c:pt>
                <c:pt idx="2629">
                  <c:v>7.0551599999999999</c:v>
                </c:pt>
                <c:pt idx="2630">
                  <c:v>4.8577899999999996</c:v>
                </c:pt>
                <c:pt idx="2631">
                  <c:v>7.3940700000000001</c:v>
                </c:pt>
                <c:pt idx="2632">
                  <c:v>2.5617000000000001</c:v>
                </c:pt>
                <c:pt idx="2633">
                  <c:v>5.2471699999999997</c:v>
                </c:pt>
                <c:pt idx="2634">
                  <c:v>6.4831599999999998</c:v>
                </c:pt>
                <c:pt idx="2635">
                  <c:v>5.7462099999999996</c:v>
                </c:pt>
                <c:pt idx="2636">
                  <c:v>6.8818299999999999</c:v>
                </c:pt>
                <c:pt idx="2637">
                  <c:v>6.2164099999999998</c:v>
                </c:pt>
                <c:pt idx="2638">
                  <c:v>5.9448299999999996</c:v>
                </c:pt>
                <c:pt idx="2639">
                  <c:v>4.86327</c:v>
                </c:pt>
                <c:pt idx="2640">
                  <c:v>5.4590899999999998</c:v>
                </c:pt>
                <c:pt idx="2641">
                  <c:v>6.3124900000000004</c:v>
                </c:pt>
                <c:pt idx="2642">
                  <c:v>5.9882799999999996</c:v>
                </c:pt>
                <c:pt idx="2643">
                  <c:v>7.0282400000000003</c:v>
                </c:pt>
                <c:pt idx="2644">
                  <c:v>5.6638700000000002</c:v>
                </c:pt>
                <c:pt idx="2645">
                  <c:v>5.8898799999999998</c:v>
                </c:pt>
                <c:pt idx="2646">
                  <c:v>6.1592099999999999</c:v>
                </c:pt>
                <c:pt idx="2647">
                  <c:v>5.4542400000000004</c:v>
                </c:pt>
                <c:pt idx="2648">
                  <c:v>6.1960199999999999</c:v>
                </c:pt>
                <c:pt idx="2649">
                  <c:v>4.4931299999999998</c:v>
                </c:pt>
                <c:pt idx="2650">
                  <c:v>7.4708100000000002</c:v>
                </c:pt>
                <c:pt idx="2651">
                  <c:v>1.9317800000000001</c:v>
                </c:pt>
                <c:pt idx="2652">
                  <c:v>8.8539100000000008</c:v>
                </c:pt>
                <c:pt idx="2653">
                  <c:v>3.81663</c:v>
                </c:pt>
                <c:pt idx="2654">
                  <c:v>6.9092799999999999</c:v>
                </c:pt>
                <c:pt idx="2655">
                  <c:v>2.5269200000000001</c:v>
                </c:pt>
                <c:pt idx="2656">
                  <c:v>6.1076499999999996</c:v>
                </c:pt>
                <c:pt idx="2657">
                  <c:v>3.5264000000000002</c:v>
                </c:pt>
                <c:pt idx="2658">
                  <c:v>7.7334800000000001</c:v>
                </c:pt>
                <c:pt idx="2659">
                  <c:v>8.8385300000000004</c:v>
                </c:pt>
                <c:pt idx="2660">
                  <c:v>5.1914999999999996</c:v>
                </c:pt>
                <c:pt idx="2661">
                  <c:v>3.6133899999999999</c:v>
                </c:pt>
                <c:pt idx="2662">
                  <c:v>4.9075699999999998</c:v>
                </c:pt>
                <c:pt idx="2663">
                  <c:v>6.1479600000000003</c:v>
                </c:pt>
                <c:pt idx="2664">
                  <c:v>3.3721100000000002</c:v>
                </c:pt>
                <c:pt idx="2665">
                  <c:v>5.7856699999999996</c:v>
                </c:pt>
                <c:pt idx="2666">
                  <c:v>6.7925599999999999</c:v>
                </c:pt>
                <c:pt idx="2667">
                  <c:v>7.2062200000000001</c:v>
                </c:pt>
                <c:pt idx="2668">
                  <c:v>8.2037399999999998</c:v>
                </c:pt>
                <c:pt idx="2669">
                  <c:v>4.6752099999999999</c:v>
                </c:pt>
                <c:pt idx="2670">
                  <c:v>4.9861000000000004</c:v>
                </c:pt>
                <c:pt idx="2671">
                  <c:v>8.6772100000000005</c:v>
                </c:pt>
                <c:pt idx="2672">
                  <c:v>5.8029799999999998</c:v>
                </c:pt>
                <c:pt idx="2673">
                  <c:v>5.4487399999999999</c:v>
                </c:pt>
                <c:pt idx="2674">
                  <c:v>6.8607399999999998</c:v>
                </c:pt>
                <c:pt idx="2675">
                  <c:v>11.486800000000001</c:v>
                </c:pt>
                <c:pt idx="2676">
                  <c:v>7.8466300000000002</c:v>
                </c:pt>
                <c:pt idx="2677">
                  <c:v>6.0080600000000004</c:v>
                </c:pt>
                <c:pt idx="2678">
                  <c:v>8.8569200000000006</c:v>
                </c:pt>
                <c:pt idx="2679">
                  <c:v>9.8282600000000002</c:v>
                </c:pt>
                <c:pt idx="2680">
                  <c:v>5.54331</c:v>
                </c:pt>
                <c:pt idx="2681">
                  <c:v>6.4779499999999999</c:v>
                </c:pt>
                <c:pt idx="2682">
                  <c:v>5.70669</c:v>
                </c:pt>
                <c:pt idx="2683">
                  <c:v>5.1434199999999999</c:v>
                </c:pt>
                <c:pt idx="2684">
                  <c:v>8.3828499999999995</c:v>
                </c:pt>
                <c:pt idx="2685">
                  <c:v>6.9964399999999998</c:v>
                </c:pt>
                <c:pt idx="2686">
                  <c:v>5.82254</c:v>
                </c:pt>
                <c:pt idx="2687">
                  <c:v>5.83012</c:v>
                </c:pt>
                <c:pt idx="2688">
                  <c:v>5.9677600000000002</c:v>
                </c:pt>
                <c:pt idx="2689">
                  <c:v>3.1299299999999999</c:v>
                </c:pt>
                <c:pt idx="2690">
                  <c:v>7.1177099999999998</c:v>
                </c:pt>
                <c:pt idx="2691">
                  <c:v>2.9679700000000002</c:v>
                </c:pt>
                <c:pt idx="2692">
                  <c:v>3.60066</c:v>
                </c:pt>
                <c:pt idx="2693">
                  <c:v>4.4212499999999997</c:v>
                </c:pt>
                <c:pt idx="2694">
                  <c:v>2.4410699999999999</c:v>
                </c:pt>
                <c:pt idx="2695">
                  <c:v>8.6821999999999999</c:v>
                </c:pt>
                <c:pt idx="2696">
                  <c:v>6.4019700000000004</c:v>
                </c:pt>
                <c:pt idx="2697">
                  <c:v>4.21807</c:v>
                </c:pt>
                <c:pt idx="2698">
                  <c:v>4.1009799999999998</c:v>
                </c:pt>
                <c:pt idx="2699">
                  <c:v>8.4854599999999998</c:v>
                </c:pt>
                <c:pt idx="2700">
                  <c:v>7.49716</c:v>
                </c:pt>
                <c:pt idx="2701">
                  <c:v>6.1519700000000004</c:v>
                </c:pt>
                <c:pt idx="2702">
                  <c:v>6.1914499999999997</c:v>
                </c:pt>
                <c:pt idx="2703">
                  <c:v>5.9906199999999998</c:v>
                </c:pt>
                <c:pt idx="2704">
                  <c:v>3.9800399999999998</c:v>
                </c:pt>
                <c:pt idx="2705">
                  <c:v>6.5081600000000002</c:v>
                </c:pt>
                <c:pt idx="2706">
                  <c:v>6.5189000000000004</c:v>
                </c:pt>
                <c:pt idx="2707">
                  <c:v>4.9083500000000004</c:v>
                </c:pt>
                <c:pt idx="2708">
                  <c:v>4.4746899999999998</c:v>
                </c:pt>
                <c:pt idx="2709">
                  <c:v>3.9856199999999999</c:v>
                </c:pt>
                <c:pt idx="2710">
                  <c:v>6.5733300000000003</c:v>
                </c:pt>
                <c:pt idx="2711">
                  <c:v>4.7712599999999998</c:v>
                </c:pt>
                <c:pt idx="2712">
                  <c:v>7.1143799999999997</c:v>
                </c:pt>
                <c:pt idx="2713">
                  <c:v>5.7540800000000001</c:v>
                </c:pt>
                <c:pt idx="2714">
                  <c:v>7.3223700000000003</c:v>
                </c:pt>
                <c:pt idx="2715">
                  <c:v>5.92699</c:v>
                </c:pt>
                <c:pt idx="2716">
                  <c:v>6.6553899999999997</c:v>
                </c:pt>
                <c:pt idx="2717">
                  <c:v>7.4358500000000003</c:v>
                </c:pt>
                <c:pt idx="2718">
                  <c:v>6.4454099999999999</c:v>
                </c:pt>
                <c:pt idx="2719">
                  <c:v>2.6009199999999999</c:v>
                </c:pt>
                <c:pt idx="2720">
                  <c:v>8.8038699999999999</c:v>
                </c:pt>
                <c:pt idx="2721">
                  <c:v>6.7890300000000003</c:v>
                </c:pt>
                <c:pt idx="2722">
                  <c:v>6.5810700000000004</c:v>
                </c:pt>
                <c:pt idx="2723">
                  <c:v>5.9518500000000003</c:v>
                </c:pt>
                <c:pt idx="2724">
                  <c:v>4.9928999999999997</c:v>
                </c:pt>
                <c:pt idx="2725">
                  <c:v>6.2796099999999999</c:v>
                </c:pt>
                <c:pt idx="2726">
                  <c:v>5.3017700000000003</c:v>
                </c:pt>
                <c:pt idx="2727">
                  <c:v>5.94679</c:v>
                </c:pt>
                <c:pt idx="2728">
                  <c:v>6.0915600000000003</c:v>
                </c:pt>
                <c:pt idx="2729">
                  <c:v>4.4897799999999997</c:v>
                </c:pt>
                <c:pt idx="2730">
                  <c:v>6.12357</c:v>
                </c:pt>
                <c:pt idx="2731">
                  <c:v>3.4006699999999999</c:v>
                </c:pt>
                <c:pt idx="2732">
                  <c:v>7.3026499999999999</c:v>
                </c:pt>
                <c:pt idx="2733">
                  <c:v>5.4138000000000002</c:v>
                </c:pt>
                <c:pt idx="2734">
                  <c:v>5.0605599999999997</c:v>
                </c:pt>
                <c:pt idx="2735">
                  <c:v>5.1359199999999996</c:v>
                </c:pt>
                <c:pt idx="2736">
                  <c:v>2.6841900000000001</c:v>
                </c:pt>
                <c:pt idx="2737">
                  <c:v>7.8965199999999998</c:v>
                </c:pt>
                <c:pt idx="2738">
                  <c:v>7.89201</c:v>
                </c:pt>
                <c:pt idx="2739">
                  <c:v>4.6357299999999997</c:v>
                </c:pt>
                <c:pt idx="2740">
                  <c:v>2.04528</c:v>
                </c:pt>
                <c:pt idx="2741">
                  <c:v>4.0597899999999996</c:v>
                </c:pt>
                <c:pt idx="2742">
                  <c:v>4.6572199999999997</c:v>
                </c:pt>
                <c:pt idx="2743">
                  <c:v>7.2195299999999998</c:v>
                </c:pt>
                <c:pt idx="2744">
                  <c:v>10.55954</c:v>
                </c:pt>
                <c:pt idx="2745">
                  <c:v>8.0284300000000002</c:v>
                </c:pt>
                <c:pt idx="2746">
                  <c:v>10.29152</c:v>
                </c:pt>
                <c:pt idx="2747">
                  <c:v>6.6647100000000004</c:v>
                </c:pt>
                <c:pt idx="2748">
                  <c:v>9.4136199999999999</c:v>
                </c:pt>
                <c:pt idx="2749">
                  <c:v>5.3353799999999998</c:v>
                </c:pt>
                <c:pt idx="2750">
                  <c:v>6.5408400000000002</c:v>
                </c:pt>
                <c:pt idx="2751">
                  <c:v>3.6325500000000002</c:v>
                </c:pt>
                <c:pt idx="2752">
                  <c:v>4.3097500000000002</c:v>
                </c:pt>
                <c:pt idx="2753">
                  <c:v>5.6976000000000004</c:v>
                </c:pt>
                <c:pt idx="2754">
                  <c:v>4.7647000000000004</c:v>
                </c:pt>
                <c:pt idx="2755">
                  <c:v>2.3380899999999998</c:v>
                </c:pt>
                <c:pt idx="2756">
                  <c:v>1.8012999999999999</c:v>
                </c:pt>
                <c:pt idx="2757">
                  <c:v>2.3573599999999999</c:v>
                </c:pt>
                <c:pt idx="2758">
                  <c:v>2.2836699999999999</c:v>
                </c:pt>
                <c:pt idx="2759">
                  <c:v>5.8070599999999999</c:v>
                </c:pt>
                <c:pt idx="2760">
                  <c:v>3.4687299999999999</c:v>
                </c:pt>
                <c:pt idx="2761">
                  <c:v>2.7961299999999998</c:v>
                </c:pt>
                <c:pt idx="2762">
                  <c:v>4.2454700000000001</c:v>
                </c:pt>
                <c:pt idx="2763">
                  <c:v>9.9781200000000005</c:v>
                </c:pt>
                <c:pt idx="2764">
                  <c:v>2.1464400000000001</c:v>
                </c:pt>
                <c:pt idx="2765">
                  <c:v>7.2171799999999999</c:v>
                </c:pt>
                <c:pt idx="2766">
                  <c:v>8.7591000000000001</c:v>
                </c:pt>
                <c:pt idx="2767">
                  <c:v>5.9902300000000004</c:v>
                </c:pt>
                <c:pt idx="2768">
                  <c:v>2.8947099999999999</c:v>
                </c:pt>
                <c:pt idx="2769">
                  <c:v>4.1882900000000003</c:v>
                </c:pt>
                <c:pt idx="2770">
                  <c:v>4.0762299999999998</c:v>
                </c:pt>
                <c:pt idx="2771">
                  <c:v>9.2952300000000001</c:v>
                </c:pt>
                <c:pt idx="2772">
                  <c:v>7.0947699999999996</c:v>
                </c:pt>
                <c:pt idx="2773">
                  <c:v>4.6391</c:v>
                </c:pt>
                <c:pt idx="2774">
                  <c:v>8.5463799999999992</c:v>
                </c:pt>
                <c:pt idx="2775">
                  <c:v>7.47037</c:v>
                </c:pt>
                <c:pt idx="2776">
                  <c:v>5.3582900000000002</c:v>
                </c:pt>
                <c:pt idx="2777">
                  <c:v>3.8742000000000001</c:v>
                </c:pt>
                <c:pt idx="2778">
                  <c:v>6.2187799999999998</c:v>
                </c:pt>
                <c:pt idx="2779">
                  <c:v>3.6673499999999999</c:v>
                </c:pt>
                <c:pt idx="2780">
                  <c:v>5.6550399999999996</c:v>
                </c:pt>
                <c:pt idx="2781">
                  <c:v>9.1007400000000001</c:v>
                </c:pt>
                <c:pt idx="2782">
                  <c:v>3.0275799999999999</c:v>
                </c:pt>
                <c:pt idx="2783">
                  <c:v>5.3906200000000002</c:v>
                </c:pt>
                <c:pt idx="2784">
                  <c:v>6.2309700000000001</c:v>
                </c:pt>
                <c:pt idx="2785">
                  <c:v>2.4573800000000001</c:v>
                </c:pt>
                <c:pt idx="2786">
                  <c:v>10.741989999999999</c:v>
                </c:pt>
                <c:pt idx="2787">
                  <c:v>4.6439000000000004</c:v>
                </c:pt>
                <c:pt idx="2788">
                  <c:v>6.3854199999999999</c:v>
                </c:pt>
                <c:pt idx="2789">
                  <c:v>4.0435800000000004</c:v>
                </c:pt>
                <c:pt idx="2790">
                  <c:v>5.2644799999999998</c:v>
                </c:pt>
                <c:pt idx="2791">
                  <c:v>5.8935300000000002</c:v>
                </c:pt>
                <c:pt idx="2792">
                  <c:v>5.7683900000000001</c:v>
                </c:pt>
                <c:pt idx="2793">
                  <c:v>8.3009599999999999</c:v>
                </c:pt>
                <c:pt idx="2794">
                  <c:v>7.2399300000000002</c:v>
                </c:pt>
                <c:pt idx="2795">
                  <c:v>6.8687699999999996</c:v>
                </c:pt>
                <c:pt idx="2796">
                  <c:v>6.5574300000000001</c:v>
                </c:pt>
                <c:pt idx="2797">
                  <c:v>9.1365700000000007</c:v>
                </c:pt>
                <c:pt idx="2798">
                  <c:v>5.5401199999999999</c:v>
                </c:pt>
                <c:pt idx="2799">
                  <c:v>5.3663600000000002</c:v>
                </c:pt>
                <c:pt idx="2800">
                  <c:v>3.0981900000000002</c:v>
                </c:pt>
                <c:pt idx="2801">
                  <c:v>4.4492599999999998</c:v>
                </c:pt>
                <c:pt idx="2802">
                  <c:v>7.8064999999999998</c:v>
                </c:pt>
                <c:pt idx="2803">
                  <c:v>5.0168699999999999</c:v>
                </c:pt>
                <c:pt idx="2804">
                  <c:v>5.4452999999999996</c:v>
                </c:pt>
                <c:pt idx="2805">
                  <c:v>6.1899300000000004</c:v>
                </c:pt>
                <c:pt idx="2806">
                  <c:v>5.46645</c:v>
                </c:pt>
                <c:pt idx="2807">
                  <c:v>3.0390299999999999</c:v>
                </c:pt>
                <c:pt idx="2808">
                  <c:v>3.1084299999999998</c:v>
                </c:pt>
                <c:pt idx="2809">
                  <c:v>5.8150599999999999</c:v>
                </c:pt>
                <c:pt idx="2810">
                  <c:v>4.8351100000000002</c:v>
                </c:pt>
                <c:pt idx="2811">
                  <c:v>4.6233899999999997</c:v>
                </c:pt>
                <c:pt idx="2812">
                  <c:v>3.3875099999999998</c:v>
                </c:pt>
                <c:pt idx="2813">
                  <c:v>2.8534299999999999</c:v>
                </c:pt>
                <c:pt idx="2814">
                  <c:v>3.6896200000000001</c:v>
                </c:pt>
                <c:pt idx="2815">
                  <c:v>7.7211600000000002</c:v>
                </c:pt>
                <c:pt idx="2816">
                  <c:v>5.2884599999999997</c:v>
                </c:pt>
                <c:pt idx="2817">
                  <c:v>7.6689299999999996</c:v>
                </c:pt>
                <c:pt idx="2818">
                  <c:v>6.1798400000000004</c:v>
                </c:pt>
                <c:pt idx="2819">
                  <c:v>8.2438199999999995</c:v>
                </c:pt>
                <c:pt idx="2820">
                  <c:v>2.6460300000000001</c:v>
                </c:pt>
                <c:pt idx="2821">
                  <c:v>6.5486599999999999</c:v>
                </c:pt>
                <c:pt idx="2822">
                  <c:v>4.5653499999999996</c:v>
                </c:pt>
                <c:pt idx="2823">
                  <c:v>8.4848599999999994</c:v>
                </c:pt>
                <c:pt idx="2824">
                  <c:v>6.39839</c:v>
                </c:pt>
                <c:pt idx="2825">
                  <c:v>6.62134</c:v>
                </c:pt>
                <c:pt idx="2826">
                  <c:v>6.0818500000000002</c:v>
                </c:pt>
                <c:pt idx="2827">
                  <c:v>6.6213699999999998</c:v>
                </c:pt>
                <c:pt idx="2828">
                  <c:v>2.9926300000000001</c:v>
                </c:pt>
                <c:pt idx="2829">
                  <c:v>7.5331999999999999</c:v>
                </c:pt>
                <c:pt idx="2830">
                  <c:v>5.6905400000000004</c:v>
                </c:pt>
                <c:pt idx="2831">
                  <c:v>2.3126500000000001</c:v>
                </c:pt>
                <c:pt idx="2832">
                  <c:v>2.3531</c:v>
                </c:pt>
                <c:pt idx="2833">
                  <c:v>3.6526800000000001</c:v>
                </c:pt>
                <c:pt idx="2834">
                  <c:v>6.0816299999999996</c:v>
                </c:pt>
                <c:pt idx="2835">
                  <c:v>4.8987299999999996</c:v>
                </c:pt>
                <c:pt idx="2836">
                  <c:v>9.1959700000000009</c:v>
                </c:pt>
                <c:pt idx="2837">
                  <c:v>5.7636099999999999</c:v>
                </c:pt>
                <c:pt idx="2838">
                  <c:v>3.0103499999999999</c:v>
                </c:pt>
                <c:pt idx="2839">
                  <c:v>2.2778800000000001</c:v>
                </c:pt>
                <c:pt idx="2840">
                  <c:v>4.1988399999999997</c:v>
                </c:pt>
                <c:pt idx="2841">
                  <c:v>8.9968699999999995</c:v>
                </c:pt>
                <c:pt idx="2842">
                  <c:v>1.8405400000000001</c:v>
                </c:pt>
                <c:pt idx="2843">
                  <c:v>6.6287900000000004</c:v>
                </c:pt>
                <c:pt idx="2844">
                  <c:v>6.1700200000000001</c:v>
                </c:pt>
                <c:pt idx="2845">
                  <c:v>5.4841300000000004</c:v>
                </c:pt>
                <c:pt idx="2846">
                  <c:v>3.0773999999999999</c:v>
                </c:pt>
                <c:pt idx="2847">
                  <c:v>4.9861000000000004</c:v>
                </c:pt>
                <c:pt idx="2848">
                  <c:v>7.62033</c:v>
                </c:pt>
                <c:pt idx="2849">
                  <c:v>7.1414799999999996</c:v>
                </c:pt>
                <c:pt idx="2850">
                  <c:v>2.5344899999999999</c:v>
                </c:pt>
                <c:pt idx="2851">
                  <c:v>5.3435699999999997</c:v>
                </c:pt>
                <c:pt idx="2852">
                  <c:v>7.2113500000000004</c:v>
                </c:pt>
                <c:pt idx="2853">
                  <c:v>4.0675299999999996</c:v>
                </c:pt>
                <c:pt idx="2854">
                  <c:v>1.95848</c:v>
                </c:pt>
                <c:pt idx="2855">
                  <c:v>6.7546099999999996</c:v>
                </c:pt>
                <c:pt idx="2856">
                  <c:v>6.3597799999999998</c:v>
                </c:pt>
                <c:pt idx="2857">
                  <c:v>6.4543900000000001</c:v>
                </c:pt>
                <c:pt idx="2858">
                  <c:v>7.2382</c:v>
                </c:pt>
                <c:pt idx="2859">
                  <c:v>2.7961299999999998</c:v>
                </c:pt>
                <c:pt idx="2860">
                  <c:v>5.9816900000000004</c:v>
                </c:pt>
                <c:pt idx="2861">
                  <c:v>5.3414099999999998</c:v>
                </c:pt>
                <c:pt idx="2862">
                  <c:v>4.2806199999999999</c:v>
                </c:pt>
                <c:pt idx="2863">
                  <c:v>5.6694399999999998</c:v>
                </c:pt>
                <c:pt idx="2864">
                  <c:v>7.4169400000000003</c:v>
                </c:pt>
                <c:pt idx="2865">
                  <c:v>6.23468</c:v>
                </c:pt>
                <c:pt idx="2866">
                  <c:v>8.4653899999999993</c:v>
                </c:pt>
                <c:pt idx="2867">
                  <c:v>4.1246099999999997</c:v>
                </c:pt>
                <c:pt idx="2868">
                  <c:v>9.0197000000000003</c:v>
                </c:pt>
                <c:pt idx="2869">
                  <c:v>2.45574</c:v>
                </c:pt>
                <c:pt idx="2870">
                  <c:v>3.6652</c:v>
                </c:pt>
                <c:pt idx="2871">
                  <c:v>4.3609400000000003</c:v>
                </c:pt>
                <c:pt idx="2872">
                  <c:v>6.2520600000000002</c:v>
                </c:pt>
                <c:pt idx="2873">
                  <c:v>10.43971</c:v>
                </c:pt>
                <c:pt idx="2874">
                  <c:v>6.9253999999999998</c:v>
                </c:pt>
                <c:pt idx="2875">
                  <c:v>6.2204300000000003</c:v>
                </c:pt>
                <c:pt idx="2876">
                  <c:v>4.8638599999999999</c:v>
                </c:pt>
                <c:pt idx="2877">
                  <c:v>3.2702</c:v>
                </c:pt>
                <c:pt idx="2878">
                  <c:v>3.1347900000000002</c:v>
                </c:pt>
                <c:pt idx="2879">
                  <c:v>3.02285</c:v>
                </c:pt>
                <c:pt idx="2880">
                  <c:v>8.9390499999999999</c:v>
                </c:pt>
                <c:pt idx="2881">
                  <c:v>6.3022099999999996</c:v>
                </c:pt>
                <c:pt idx="2882">
                  <c:v>7.5449200000000003</c:v>
                </c:pt>
                <c:pt idx="2883">
                  <c:v>4.3773900000000001</c:v>
                </c:pt>
                <c:pt idx="2884">
                  <c:v>2.3799899999999998</c:v>
                </c:pt>
                <c:pt idx="2885">
                  <c:v>4.5529099999999998</c:v>
                </c:pt>
                <c:pt idx="2886">
                  <c:v>7.1882700000000002</c:v>
                </c:pt>
                <c:pt idx="2887">
                  <c:v>7.0768199999999997</c:v>
                </c:pt>
                <c:pt idx="2888">
                  <c:v>7.5198299999999998</c:v>
                </c:pt>
                <c:pt idx="2889">
                  <c:v>3.4449399999999999</c:v>
                </c:pt>
                <c:pt idx="2890">
                  <c:v>3.5878100000000002</c:v>
                </c:pt>
                <c:pt idx="2891">
                  <c:v>4.3609400000000003</c:v>
                </c:pt>
                <c:pt idx="2892">
                  <c:v>4.6980399999999998</c:v>
                </c:pt>
                <c:pt idx="2893">
                  <c:v>4.3689600000000004</c:v>
                </c:pt>
                <c:pt idx="2894">
                  <c:v>5.1760900000000003</c:v>
                </c:pt>
                <c:pt idx="2895">
                  <c:v>4.21807</c:v>
                </c:pt>
                <c:pt idx="2896">
                  <c:v>5.3071900000000003</c:v>
                </c:pt>
                <c:pt idx="2897">
                  <c:v>7.2725200000000001</c:v>
                </c:pt>
                <c:pt idx="2898">
                  <c:v>6.9252200000000004</c:v>
                </c:pt>
                <c:pt idx="2899">
                  <c:v>7.1687000000000003</c:v>
                </c:pt>
                <c:pt idx="2900">
                  <c:v>5.6843300000000001</c:v>
                </c:pt>
                <c:pt idx="2901">
                  <c:v>3.3909099999999999</c:v>
                </c:pt>
                <c:pt idx="2902">
                  <c:v>2.3757799999999998</c:v>
                </c:pt>
                <c:pt idx="2903">
                  <c:v>5.6333700000000002</c:v>
                </c:pt>
                <c:pt idx="2904">
                  <c:v>7.8844200000000004</c:v>
                </c:pt>
                <c:pt idx="2905">
                  <c:v>8.0981299999999994</c:v>
                </c:pt>
                <c:pt idx="2906">
                  <c:v>7.7576499999999999</c:v>
                </c:pt>
                <c:pt idx="2907">
                  <c:v>5.4153099999999998</c:v>
                </c:pt>
                <c:pt idx="2908">
                  <c:v>6.93696</c:v>
                </c:pt>
                <c:pt idx="2909">
                  <c:v>6.3407400000000003</c:v>
                </c:pt>
                <c:pt idx="2910">
                  <c:v>4.9549399999999997</c:v>
                </c:pt>
                <c:pt idx="2911">
                  <c:v>6.6273200000000001</c:v>
                </c:pt>
                <c:pt idx="2912">
                  <c:v>6.3244800000000003</c:v>
                </c:pt>
                <c:pt idx="2913">
                  <c:v>5.2587599999999997</c:v>
                </c:pt>
                <c:pt idx="2914">
                  <c:v>8.5615699999999997</c:v>
                </c:pt>
                <c:pt idx="2915">
                  <c:v>5.5447199999999999</c:v>
                </c:pt>
                <c:pt idx="2916">
                  <c:v>3.5717099999999999</c:v>
                </c:pt>
                <c:pt idx="2917">
                  <c:v>4.6702399999999997</c:v>
                </c:pt>
                <c:pt idx="2918">
                  <c:v>5.8368500000000001</c:v>
                </c:pt>
                <c:pt idx="2919">
                  <c:v>3.5211100000000002</c:v>
                </c:pt>
                <c:pt idx="2920">
                  <c:v>3.83406</c:v>
                </c:pt>
                <c:pt idx="2921">
                  <c:v>4.7979599999999998</c:v>
                </c:pt>
                <c:pt idx="2922">
                  <c:v>3.3799800000000002</c:v>
                </c:pt>
                <c:pt idx="2923">
                  <c:v>7.8083799999999997</c:v>
                </c:pt>
                <c:pt idx="2924">
                  <c:v>6.9950000000000001</c:v>
                </c:pt>
                <c:pt idx="2925">
                  <c:v>7.2015700000000002</c:v>
                </c:pt>
                <c:pt idx="2926">
                  <c:v>7.2050900000000002</c:v>
                </c:pt>
                <c:pt idx="2927">
                  <c:v>8.0778800000000004</c:v>
                </c:pt>
                <c:pt idx="2928">
                  <c:v>6.6234500000000001</c:v>
                </c:pt>
                <c:pt idx="2929">
                  <c:v>5.3646000000000003</c:v>
                </c:pt>
                <c:pt idx="2930">
                  <c:v>5.6606899999999998</c:v>
                </c:pt>
                <c:pt idx="2931">
                  <c:v>3.3042099999999999</c:v>
                </c:pt>
                <c:pt idx="2932">
                  <c:v>9.0275200000000009</c:v>
                </c:pt>
                <c:pt idx="2933">
                  <c:v>3.4762400000000002</c:v>
                </c:pt>
                <c:pt idx="2934">
                  <c:v>4.2142200000000001</c:v>
                </c:pt>
                <c:pt idx="2935">
                  <c:v>5.3109900000000003</c:v>
                </c:pt>
                <c:pt idx="2936">
                  <c:v>3.5152700000000001</c:v>
                </c:pt>
                <c:pt idx="2937">
                  <c:v>3.2556099999999999</c:v>
                </c:pt>
                <c:pt idx="2938">
                  <c:v>5.43933</c:v>
                </c:pt>
                <c:pt idx="2939">
                  <c:v>6.4130399999999996</c:v>
                </c:pt>
                <c:pt idx="2940">
                  <c:v>3.4796800000000001</c:v>
                </c:pt>
                <c:pt idx="2941">
                  <c:v>4.3736100000000002</c:v>
                </c:pt>
                <c:pt idx="2942">
                  <c:v>5.8322000000000003</c:v>
                </c:pt>
                <c:pt idx="2943">
                  <c:v>4.3654599999999997</c:v>
                </c:pt>
                <c:pt idx="2944">
                  <c:v>2.8534299999999999</c:v>
                </c:pt>
                <c:pt idx="2945">
                  <c:v>5.9702099999999998</c:v>
                </c:pt>
                <c:pt idx="2946">
                  <c:v>3.95675</c:v>
                </c:pt>
                <c:pt idx="2947">
                  <c:v>7.3806099999999999</c:v>
                </c:pt>
                <c:pt idx="2948">
                  <c:v>5.9164599999999998</c:v>
                </c:pt>
                <c:pt idx="2949">
                  <c:v>8.6823700000000006</c:v>
                </c:pt>
                <c:pt idx="2950">
                  <c:v>8.2904999999999998</c:v>
                </c:pt>
                <c:pt idx="2951">
                  <c:v>9.0277399999999997</c:v>
                </c:pt>
                <c:pt idx="2952">
                  <c:v>5.3791500000000001</c:v>
                </c:pt>
                <c:pt idx="2953">
                  <c:v>5.66242</c:v>
                </c:pt>
                <c:pt idx="2954">
                  <c:v>5.6194300000000004</c:v>
                </c:pt>
                <c:pt idx="2955">
                  <c:v>5.2968700000000002</c:v>
                </c:pt>
                <c:pt idx="2956">
                  <c:v>4.8106400000000002</c:v>
                </c:pt>
                <c:pt idx="2957">
                  <c:v>5.76</c:v>
                </c:pt>
                <c:pt idx="2958">
                  <c:v>7.1189200000000001</c:v>
                </c:pt>
                <c:pt idx="2959">
                  <c:v>7.9360900000000001</c:v>
                </c:pt>
                <c:pt idx="2960">
                  <c:v>5.5020600000000002</c:v>
                </c:pt>
                <c:pt idx="2961">
                  <c:v>5.4041300000000003</c:v>
                </c:pt>
                <c:pt idx="2962">
                  <c:v>6.7122400000000004</c:v>
                </c:pt>
                <c:pt idx="2963">
                  <c:v>3.5643899999999999</c:v>
                </c:pt>
                <c:pt idx="2964">
                  <c:v>5.74648</c:v>
                </c:pt>
                <c:pt idx="2965">
                  <c:v>4.01898</c:v>
                </c:pt>
                <c:pt idx="2966">
                  <c:v>4.8939199999999996</c:v>
                </c:pt>
                <c:pt idx="2967">
                  <c:v>6.2542400000000002</c:v>
                </c:pt>
                <c:pt idx="2968">
                  <c:v>6.0345899999999997</c:v>
                </c:pt>
                <c:pt idx="2969">
                  <c:v>4.9927900000000003</c:v>
                </c:pt>
                <c:pt idx="2970">
                  <c:v>3.0617000000000001</c:v>
                </c:pt>
                <c:pt idx="2971">
                  <c:v>4.7077999999999998</c:v>
                </c:pt>
                <c:pt idx="2972">
                  <c:v>4.5728200000000001</c:v>
                </c:pt>
                <c:pt idx="2973">
                  <c:v>6.1093299999999999</c:v>
                </c:pt>
                <c:pt idx="2974">
                  <c:v>3.2737799999999999</c:v>
                </c:pt>
                <c:pt idx="2975">
                  <c:v>5.8762800000000004</c:v>
                </c:pt>
                <c:pt idx="2976">
                  <c:v>6.4558299999999997</c:v>
                </c:pt>
                <c:pt idx="2977">
                  <c:v>8.4695999999999998</c:v>
                </c:pt>
                <c:pt idx="2978">
                  <c:v>6.7497999999999996</c:v>
                </c:pt>
                <c:pt idx="2979">
                  <c:v>6.5477400000000001</c:v>
                </c:pt>
                <c:pt idx="2980">
                  <c:v>2.70852</c:v>
                </c:pt>
                <c:pt idx="2981">
                  <c:v>2.5867800000000001</c:v>
                </c:pt>
                <c:pt idx="2982">
                  <c:v>4.1202399999999999</c:v>
                </c:pt>
                <c:pt idx="2983">
                  <c:v>6.4721799999999998</c:v>
                </c:pt>
                <c:pt idx="2984">
                  <c:v>7.50467</c:v>
                </c:pt>
                <c:pt idx="2985">
                  <c:v>10.130050000000001</c:v>
                </c:pt>
                <c:pt idx="2986">
                  <c:v>3.9259400000000002</c:v>
                </c:pt>
                <c:pt idx="2987">
                  <c:v>4.1763199999999996</c:v>
                </c:pt>
                <c:pt idx="2988">
                  <c:v>3.5361899999999999</c:v>
                </c:pt>
                <c:pt idx="2989">
                  <c:v>6.5612700000000004</c:v>
                </c:pt>
                <c:pt idx="2990">
                  <c:v>6.77956</c:v>
                </c:pt>
                <c:pt idx="2991">
                  <c:v>7.1708999999999996</c:v>
                </c:pt>
                <c:pt idx="2992">
                  <c:v>5.7583599999999997</c:v>
                </c:pt>
                <c:pt idx="2993">
                  <c:v>8.2753800000000002</c:v>
                </c:pt>
                <c:pt idx="2994">
                  <c:v>7.0894500000000003</c:v>
                </c:pt>
                <c:pt idx="2995">
                  <c:v>5.2439900000000002</c:v>
                </c:pt>
                <c:pt idx="2996">
                  <c:v>6.2039499999999999</c:v>
                </c:pt>
                <c:pt idx="2997">
                  <c:v>3.6896200000000001</c:v>
                </c:pt>
                <c:pt idx="2998">
                  <c:v>5.6333700000000002</c:v>
                </c:pt>
                <c:pt idx="2999">
                  <c:v>7.0815900000000003</c:v>
                </c:pt>
                <c:pt idx="3000">
                  <c:v>5.9886100000000004</c:v>
                </c:pt>
                <c:pt idx="3001">
                  <c:v>5.4687599999999996</c:v>
                </c:pt>
                <c:pt idx="3002">
                  <c:v>4.5461499999999999</c:v>
                </c:pt>
                <c:pt idx="3003">
                  <c:v>4.9298000000000002</c:v>
                </c:pt>
                <c:pt idx="3004">
                  <c:v>3.4323100000000002</c:v>
                </c:pt>
                <c:pt idx="3005">
                  <c:v>6.9069000000000003</c:v>
                </c:pt>
                <c:pt idx="3006">
                  <c:v>4.5288300000000001</c:v>
                </c:pt>
                <c:pt idx="3007">
                  <c:v>6.34009</c:v>
                </c:pt>
                <c:pt idx="3008">
                  <c:v>8.6151599999999995</c:v>
                </c:pt>
                <c:pt idx="3009">
                  <c:v>3.7269899999999998</c:v>
                </c:pt>
                <c:pt idx="3010">
                  <c:v>6.7660200000000001</c:v>
                </c:pt>
                <c:pt idx="3011">
                  <c:v>4.7565600000000003</c:v>
                </c:pt>
                <c:pt idx="3012">
                  <c:v>7.9646600000000003</c:v>
                </c:pt>
                <c:pt idx="3013">
                  <c:v>7.2424299999999997</c:v>
                </c:pt>
                <c:pt idx="3014">
                  <c:v>6.9641900000000003</c:v>
                </c:pt>
                <c:pt idx="3015">
                  <c:v>8.2784899999999997</c:v>
                </c:pt>
                <c:pt idx="3016">
                  <c:v>7.0420100000000003</c:v>
                </c:pt>
                <c:pt idx="3017">
                  <c:v>6.9705300000000001</c:v>
                </c:pt>
                <c:pt idx="3018">
                  <c:v>8.3749400000000005</c:v>
                </c:pt>
                <c:pt idx="3019">
                  <c:v>5.6392600000000002</c:v>
                </c:pt>
                <c:pt idx="3020">
                  <c:v>2.5421</c:v>
                </c:pt>
                <c:pt idx="3021">
                  <c:v>2.6974300000000002</c:v>
                </c:pt>
                <c:pt idx="3022">
                  <c:v>2.6886399999999999</c:v>
                </c:pt>
                <c:pt idx="3023">
                  <c:v>2.9287200000000002</c:v>
                </c:pt>
                <c:pt idx="3024">
                  <c:v>7.7535499999999997</c:v>
                </c:pt>
                <c:pt idx="3025">
                  <c:v>6.5614699999999999</c:v>
                </c:pt>
                <c:pt idx="3026">
                  <c:v>5.7432600000000003</c:v>
                </c:pt>
                <c:pt idx="3027">
                  <c:v>2.33697</c:v>
                </c:pt>
                <c:pt idx="3028">
                  <c:v>4.9510699999999996</c:v>
                </c:pt>
                <c:pt idx="3029">
                  <c:v>4.50786</c:v>
                </c:pt>
                <c:pt idx="3030">
                  <c:v>7.4127900000000002</c:v>
                </c:pt>
                <c:pt idx="3031">
                  <c:v>5.7463100000000003</c:v>
                </c:pt>
                <c:pt idx="3032">
                  <c:v>4.8686800000000003</c:v>
                </c:pt>
                <c:pt idx="3033">
                  <c:v>2.36015</c:v>
                </c:pt>
                <c:pt idx="3034">
                  <c:v>5.8814599999999997</c:v>
                </c:pt>
                <c:pt idx="3035">
                  <c:v>5.6671300000000002</c:v>
                </c:pt>
                <c:pt idx="3036">
                  <c:v>3.9091800000000001</c:v>
                </c:pt>
                <c:pt idx="3037">
                  <c:v>6.4633399999999996</c:v>
                </c:pt>
                <c:pt idx="3038">
                  <c:v>3.7067399999999999</c:v>
                </c:pt>
                <c:pt idx="3039">
                  <c:v>5.1508900000000004</c:v>
                </c:pt>
                <c:pt idx="3040">
                  <c:v>6.29826</c:v>
                </c:pt>
                <c:pt idx="3041">
                  <c:v>9.0005699999999997</c:v>
                </c:pt>
                <c:pt idx="3042">
                  <c:v>5.0042999999999997</c:v>
                </c:pt>
                <c:pt idx="3043">
                  <c:v>3.6458300000000001</c:v>
                </c:pt>
                <c:pt idx="3044">
                  <c:v>4.4463100000000004</c:v>
                </c:pt>
                <c:pt idx="3045">
                  <c:v>6.2304300000000001</c:v>
                </c:pt>
                <c:pt idx="3046">
                  <c:v>8.1862999999999992</c:v>
                </c:pt>
                <c:pt idx="3047">
                  <c:v>7.63809</c:v>
                </c:pt>
                <c:pt idx="3048">
                  <c:v>8.3128200000000003</c:v>
                </c:pt>
                <c:pt idx="3049">
                  <c:v>8.8209999999999997</c:v>
                </c:pt>
                <c:pt idx="3050">
                  <c:v>5.1826800000000004</c:v>
                </c:pt>
                <c:pt idx="3051">
                  <c:v>6.2518399999999996</c:v>
                </c:pt>
                <c:pt idx="3052">
                  <c:v>2.7093400000000001</c:v>
                </c:pt>
                <c:pt idx="3053">
                  <c:v>3.86626</c:v>
                </c:pt>
                <c:pt idx="3054">
                  <c:v>5.6254299999999997</c:v>
                </c:pt>
                <c:pt idx="3055">
                  <c:v>6.6616200000000001</c:v>
                </c:pt>
                <c:pt idx="3056">
                  <c:v>8.6328800000000001</c:v>
                </c:pt>
                <c:pt idx="3057">
                  <c:v>3.3779699999999999</c:v>
                </c:pt>
                <c:pt idx="3058">
                  <c:v>4.4621700000000004</c:v>
                </c:pt>
                <c:pt idx="3059">
                  <c:v>5.7455499999999997</c:v>
                </c:pt>
                <c:pt idx="3060">
                  <c:v>2.8534700000000002</c:v>
                </c:pt>
                <c:pt idx="3061">
                  <c:v>2.2924099999999998</c:v>
                </c:pt>
                <c:pt idx="3062">
                  <c:v>3.7209400000000001</c:v>
                </c:pt>
                <c:pt idx="3063">
                  <c:v>5.5552000000000001</c:v>
                </c:pt>
                <c:pt idx="3064">
                  <c:v>4.1897599999999997</c:v>
                </c:pt>
                <c:pt idx="3065">
                  <c:v>5.0148999999999999</c:v>
                </c:pt>
                <c:pt idx="3066">
                  <c:v>5.7661600000000002</c:v>
                </c:pt>
                <c:pt idx="3067">
                  <c:v>3.4166300000000001</c:v>
                </c:pt>
                <c:pt idx="3068">
                  <c:v>5.7729499999999998</c:v>
                </c:pt>
                <c:pt idx="3069">
                  <c:v>6.9607200000000002</c:v>
                </c:pt>
                <c:pt idx="3070">
                  <c:v>3.2879800000000001</c:v>
                </c:pt>
                <c:pt idx="3071">
                  <c:v>3.6754099999999998</c:v>
                </c:pt>
                <c:pt idx="3072">
                  <c:v>1.96007</c:v>
                </c:pt>
                <c:pt idx="3073">
                  <c:v>3.3676300000000001</c:v>
                </c:pt>
                <c:pt idx="3074">
                  <c:v>3.2221199999999999</c:v>
                </c:pt>
                <c:pt idx="3075">
                  <c:v>2.2643499999999999</c:v>
                </c:pt>
                <c:pt idx="3076">
                  <c:v>7.8520000000000003</c:v>
                </c:pt>
                <c:pt idx="3077">
                  <c:v>2.5352399999999999</c:v>
                </c:pt>
                <c:pt idx="3078">
                  <c:v>3.0817000000000001</c:v>
                </c:pt>
                <c:pt idx="3079">
                  <c:v>4.4414400000000001</c:v>
                </c:pt>
                <c:pt idx="3080">
                  <c:v>5.34673</c:v>
                </c:pt>
                <c:pt idx="3081">
                  <c:v>3.4284400000000002</c:v>
                </c:pt>
                <c:pt idx="3082">
                  <c:v>2.30823</c:v>
                </c:pt>
                <c:pt idx="3083">
                  <c:v>8.6334400000000002</c:v>
                </c:pt>
                <c:pt idx="3084">
                  <c:v>2.8035199999999998</c:v>
                </c:pt>
                <c:pt idx="3085">
                  <c:v>3.4882499999999999</c:v>
                </c:pt>
                <c:pt idx="3086">
                  <c:v>2.45574</c:v>
                </c:pt>
                <c:pt idx="3087">
                  <c:v>7.0608399999999998</c:v>
                </c:pt>
                <c:pt idx="3088">
                  <c:v>4.3048099999999998</c:v>
                </c:pt>
                <c:pt idx="3089">
                  <c:v>3.5779700000000001</c:v>
                </c:pt>
                <c:pt idx="3090">
                  <c:v>3.5003199999999999</c:v>
                </c:pt>
                <c:pt idx="3091">
                  <c:v>4.7126099999999997</c:v>
                </c:pt>
                <c:pt idx="3092">
                  <c:v>2.98489</c:v>
                </c:pt>
                <c:pt idx="3093">
                  <c:v>7.8113200000000003</c:v>
                </c:pt>
                <c:pt idx="3094">
                  <c:v>6.1932400000000003</c:v>
                </c:pt>
                <c:pt idx="3095">
                  <c:v>7.6185600000000004</c:v>
                </c:pt>
                <c:pt idx="3096">
                  <c:v>6.24742</c:v>
                </c:pt>
                <c:pt idx="3097">
                  <c:v>6.19862</c:v>
                </c:pt>
                <c:pt idx="3098">
                  <c:v>9.0632699999999993</c:v>
                </c:pt>
                <c:pt idx="3099">
                  <c:v>10.164020000000001</c:v>
                </c:pt>
                <c:pt idx="3100">
                  <c:v>7.9284999999999997</c:v>
                </c:pt>
                <c:pt idx="3101">
                  <c:v>2.5269200000000001</c:v>
                </c:pt>
                <c:pt idx="3102">
                  <c:v>5.0132500000000002</c:v>
                </c:pt>
                <c:pt idx="3103">
                  <c:v>4.3735299999999997</c:v>
                </c:pt>
                <c:pt idx="3104">
                  <c:v>5.56196</c:v>
                </c:pt>
                <c:pt idx="3105">
                  <c:v>7.3253500000000003</c:v>
                </c:pt>
                <c:pt idx="3106">
                  <c:v>9.8058099999999992</c:v>
                </c:pt>
                <c:pt idx="3107">
                  <c:v>5.9247100000000001</c:v>
                </c:pt>
                <c:pt idx="3108">
                  <c:v>6.1828700000000003</c:v>
                </c:pt>
                <c:pt idx="3109">
                  <c:v>3.09552</c:v>
                </c:pt>
                <c:pt idx="3110">
                  <c:v>4.7534000000000001</c:v>
                </c:pt>
                <c:pt idx="3111">
                  <c:v>3.17157</c:v>
                </c:pt>
                <c:pt idx="3112">
                  <c:v>7.37967</c:v>
                </c:pt>
                <c:pt idx="3113">
                  <c:v>4.5819000000000001</c:v>
                </c:pt>
                <c:pt idx="3114">
                  <c:v>4.6485799999999999</c:v>
                </c:pt>
                <c:pt idx="3115">
                  <c:v>2.6814399999999998</c:v>
                </c:pt>
                <c:pt idx="3116">
                  <c:v>7.3439199999999998</c:v>
                </c:pt>
                <c:pt idx="3117">
                  <c:v>1.8151900000000001</c:v>
                </c:pt>
                <c:pt idx="3118">
                  <c:v>3.1902599999999999</c:v>
                </c:pt>
                <c:pt idx="3119">
                  <c:v>3.3195100000000002</c:v>
                </c:pt>
                <c:pt idx="3120">
                  <c:v>3.3865799999999999</c:v>
                </c:pt>
                <c:pt idx="3121">
                  <c:v>2.9793599999999998</c:v>
                </c:pt>
                <c:pt idx="3122">
                  <c:v>6.3784599999999996</c:v>
                </c:pt>
                <c:pt idx="3123">
                  <c:v>5.7087000000000003</c:v>
                </c:pt>
                <c:pt idx="3124">
                  <c:v>6.1200999999999999</c:v>
                </c:pt>
                <c:pt idx="3125">
                  <c:v>6.7071199999999997</c:v>
                </c:pt>
                <c:pt idx="3126">
                  <c:v>5.09856</c:v>
                </c:pt>
                <c:pt idx="3127">
                  <c:v>6.6971100000000003</c:v>
                </c:pt>
                <c:pt idx="3128">
                  <c:v>2.47187</c:v>
                </c:pt>
                <c:pt idx="3129">
                  <c:v>4.6025900000000002</c:v>
                </c:pt>
                <c:pt idx="3130">
                  <c:v>3.2856700000000001</c:v>
                </c:pt>
                <c:pt idx="3131">
                  <c:v>3.95641</c:v>
                </c:pt>
                <c:pt idx="3132">
                  <c:v>9.3466199999999997</c:v>
                </c:pt>
                <c:pt idx="3133">
                  <c:v>2.5666600000000002</c:v>
                </c:pt>
                <c:pt idx="3134">
                  <c:v>5.8437799999999998</c:v>
                </c:pt>
                <c:pt idx="3135">
                  <c:v>5.1616499999999998</c:v>
                </c:pt>
                <c:pt idx="3136">
                  <c:v>3.46929</c:v>
                </c:pt>
                <c:pt idx="3137">
                  <c:v>7.5180400000000001</c:v>
                </c:pt>
                <c:pt idx="3138">
                  <c:v>3.4866100000000002</c:v>
                </c:pt>
                <c:pt idx="3139">
                  <c:v>5.3551799999999998</c:v>
                </c:pt>
                <c:pt idx="3140">
                  <c:v>3.2737799999999999</c:v>
                </c:pt>
                <c:pt idx="3141">
                  <c:v>4.8507100000000003</c:v>
                </c:pt>
                <c:pt idx="3142">
                  <c:v>5.0049400000000004</c:v>
                </c:pt>
                <c:pt idx="3143">
                  <c:v>7.3866699999999996</c:v>
                </c:pt>
                <c:pt idx="3144">
                  <c:v>10.113200000000001</c:v>
                </c:pt>
                <c:pt idx="3145">
                  <c:v>2.43492</c:v>
                </c:pt>
                <c:pt idx="3146">
                  <c:v>3.7340399999999998</c:v>
                </c:pt>
                <c:pt idx="3147">
                  <c:v>5.9266300000000003</c:v>
                </c:pt>
                <c:pt idx="3148">
                  <c:v>4.0251700000000001</c:v>
                </c:pt>
                <c:pt idx="3149">
                  <c:v>5.4557200000000003</c:v>
                </c:pt>
                <c:pt idx="3150">
                  <c:v>5.6749000000000001</c:v>
                </c:pt>
                <c:pt idx="3151">
                  <c:v>4.1426400000000001</c:v>
                </c:pt>
                <c:pt idx="3152">
                  <c:v>7.6103699999999996</c:v>
                </c:pt>
                <c:pt idx="3153">
                  <c:v>6.4551100000000003</c:v>
                </c:pt>
                <c:pt idx="3154">
                  <c:v>6.5905699999999996</c:v>
                </c:pt>
                <c:pt idx="3155">
                  <c:v>3.1592799999999999</c:v>
                </c:pt>
                <c:pt idx="3156">
                  <c:v>7.2869299999999999</c:v>
                </c:pt>
                <c:pt idx="3157">
                  <c:v>5.2475800000000001</c:v>
                </c:pt>
                <c:pt idx="3158">
                  <c:v>2.8654000000000002</c:v>
                </c:pt>
                <c:pt idx="3159">
                  <c:v>6.7741699999999998</c:v>
                </c:pt>
                <c:pt idx="3160">
                  <c:v>4.52468</c:v>
                </c:pt>
                <c:pt idx="3161">
                  <c:v>5.7601100000000001</c:v>
                </c:pt>
                <c:pt idx="3162">
                  <c:v>9.6727699999999999</c:v>
                </c:pt>
                <c:pt idx="3163">
                  <c:v>4.1298300000000001</c:v>
                </c:pt>
                <c:pt idx="3164">
                  <c:v>5.8638399999999997</c:v>
                </c:pt>
                <c:pt idx="3165">
                  <c:v>8.0787600000000008</c:v>
                </c:pt>
                <c:pt idx="3166">
                  <c:v>7.0883200000000004</c:v>
                </c:pt>
                <c:pt idx="3167">
                  <c:v>7.5873499999999998</c:v>
                </c:pt>
                <c:pt idx="3168">
                  <c:v>5.35337</c:v>
                </c:pt>
                <c:pt idx="3169">
                  <c:v>5.0998700000000001</c:v>
                </c:pt>
                <c:pt idx="3170">
                  <c:v>3.7128100000000002</c:v>
                </c:pt>
                <c:pt idx="3171">
                  <c:v>8.6527499999999993</c:v>
                </c:pt>
                <c:pt idx="3172">
                  <c:v>7.2558199999999999</c:v>
                </c:pt>
                <c:pt idx="3173">
                  <c:v>5.0349199999999996</c:v>
                </c:pt>
                <c:pt idx="3174">
                  <c:v>5.3446600000000002</c:v>
                </c:pt>
                <c:pt idx="3175">
                  <c:v>4.3609400000000003</c:v>
                </c:pt>
                <c:pt idx="3176">
                  <c:v>6.0435100000000004</c:v>
                </c:pt>
                <c:pt idx="3177">
                  <c:v>3.48583</c:v>
                </c:pt>
                <c:pt idx="3178">
                  <c:v>3.7822800000000001</c:v>
                </c:pt>
                <c:pt idx="3179">
                  <c:v>3.1213500000000001</c:v>
                </c:pt>
                <c:pt idx="3180">
                  <c:v>8.6465499999999995</c:v>
                </c:pt>
                <c:pt idx="3181">
                  <c:v>3.7810899999999998</c:v>
                </c:pt>
                <c:pt idx="3182">
                  <c:v>4.7470100000000004</c:v>
                </c:pt>
                <c:pt idx="3183">
                  <c:v>4.3463599999999998</c:v>
                </c:pt>
                <c:pt idx="3184">
                  <c:v>4.5882800000000001</c:v>
                </c:pt>
                <c:pt idx="3185">
                  <c:v>6.4608999999999996</c:v>
                </c:pt>
                <c:pt idx="3186">
                  <c:v>1.96018</c:v>
                </c:pt>
                <c:pt idx="3187">
                  <c:v>6.0903200000000002</c:v>
                </c:pt>
                <c:pt idx="3188">
                  <c:v>2.8299300000000001</c:v>
                </c:pt>
                <c:pt idx="3189">
                  <c:v>6.0594000000000001</c:v>
                </c:pt>
                <c:pt idx="3190">
                  <c:v>8.0827799999999996</c:v>
                </c:pt>
                <c:pt idx="3191">
                  <c:v>8.8489900000000006</c:v>
                </c:pt>
                <c:pt idx="3192">
                  <c:v>5.0353000000000003</c:v>
                </c:pt>
                <c:pt idx="3193">
                  <c:v>5.6920500000000001</c:v>
                </c:pt>
                <c:pt idx="3194">
                  <c:v>3.8424900000000002</c:v>
                </c:pt>
                <c:pt idx="3195">
                  <c:v>4.4301000000000004</c:v>
                </c:pt>
                <c:pt idx="3196">
                  <c:v>2.4473199999999999</c:v>
                </c:pt>
                <c:pt idx="3197">
                  <c:v>6.5848800000000001</c:v>
                </c:pt>
                <c:pt idx="3198">
                  <c:v>8.5694199999999991</c:v>
                </c:pt>
                <c:pt idx="3199">
                  <c:v>5.7751400000000004</c:v>
                </c:pt>
                <c:pt idx="3200">
                  <c:v>6.7121599999999999</c:v>
                </c:pt>
                <c:pt idx="3201">
                  <c:v>6.5620399999999997</c:v>
                </c:pt>
                <c:pt idx="3202">
                  <c:v>5.8992300000000002</c:v>
                </c:pt>
                <c:pt idx="3203">
                  <c:v>4.91934</c:v>
                </c:pt>
                <c:pt idx="3204">
                  <c:v>4.7898399999999999</c:v>
                </c:pt>
                <c:pt idx="3205">
                  <c:v>3.3727800000000001</c:v>
                </c:pt>
                <c:pt idx="3206">
                  <c:v>5.1719799999999996</c:v>
                </c:pt>
                <c:pt idx="3207">
                  <c:v>6.90036</c:v>
                </c:pt>
                <c:pt idx="3208">
                  <c:v>5.5026099999999998</c:v>
                </c:pt>
                <c:pt idx="3209">
                  <c:v>8.8271800000000002</c:v>
                </c:pt>
                <c:pt idx="3210">
                  <c:v>5.4376199999999999</c:v>
                </c:pt>
                <c:pt idx="3211">
                  <c:v>4.80403</c:v>
                </c:pt>
                <c:pt idx="3212">
                  <c:v>7.2623499999999996</c:v>
                </c:pt>
                <c:pt idx="3213">
                  <c:v>6.9627299999999996</c:v>
                </c:pt>
                <c:pt idx="3214">
                  <c:v>5.0450999999999997</c:v>
                </c:pt>
                <c:pt idx="3215">
                  <c:v>5.7453099999999999</c:v>
                </c:pt>
                <c:pt idx="3216">
                  <c:v>2.7706</c:v>
                </c:pt>
                <c:pt idx="3217">
                  <c:v>5.8926999999999996</c:v>
                </c:pt>
                <c:pt idx="3218">
                  <c:v>8.8670500000000008</c:v>
                </c:pt>
                <c:pt idx="3219">
                  <c:v>2.4689100000000002</c:v>
                </c:pt>
                <c:pt idx="3220">
                  <c:v>7.9750699999999997</c:v>
                </c:pt>
                <c:pt idx="3221">
                  <c:v>7.2168700000000001</c:v>
                </c:pt>
                <c:pt idx="3222">
                  <c:v>7.9059100000000004</c:v>
                </c:pt>
                <c:pt idx="3223">
                  <c:v>2.2977599999999998</c:v>
                </c:pt>
                <c:pt idx="3224">
                  <c:v>8.8350299999999997</c:v>
                </c:pt>
                <c:pt idx="3225">
                  <c:v>2.32117</c:v>
                </c:pt>
                <c:pt idx="3226">
                  <c:v>3.36504</c:v>
                </c:pt>
                <c:pt idx="3227">
                  <c:v>5.8042499999999997</c:v>
                </c:pt>
                <c:pt idx="3228">
                  <c:v>4.7022300000000001</c:v>
                </c:pt>
                <c:pt idx="3229">
                  <c:v>3.0245500000000001</c:v>
                </c:pt>
                <c:pt idx="3230">
                  <c:v>3.9335200000000001</c:v>
                </c:pt>
                <c:pt idx="3231">
                  <c:v>5.0179499999999999</c:v>
                </c:pt>
                <c:pt idx="3232">
                  <c:v>3.4431500000000002</c:v>
                </c:pt>
                <c:pt idx="3233">
                  <c:v>4.4477500000000001</c:v>
                </c:pt>
                <c:pt idx="3234">
                  <c:v>5.2530000000000001</c:v>
                </c:pt>
                <c:pt idx="3235">
                  <c:v>7.3766600000000002</c:v>
                </c:pt>
                <c:pt idx="3236">
                  <c:v>8.6620899999999992</c:v>
                </c:pt>
                <c:pt idx="3237">
                  <c:v>2.8559700000000001</c:v>
                </c:pt>
                <c:pt idx="3238">
                  <c:v>6.5727799999999998</c:v>
                </c:pt>
                <c:pt idx="3239">
                  <c:v>5.8270799999999996</c:v>
                </c:pt>
                <c:pt idx="3240">
                  <c:v>7.0644999999999998</c:v>
                </c:pt>
                <c:pt idx="3241">
                  <c:v>2.9507300000000001</c:v>
                </c:pt>
                <c:pt idx="3242">
                  <c:v>2.4436900000000001</c:v>
                </c:pt>
                <c:pt idx="3243">
                  <c:v>10.13766</c:v>
                </c:pt>
                <c:pt idx="3244">
                  <c:v>4.3442999999999996</c:v>
                </c:pt>
                <c:pt idx="3245">
                  <c:v>5.3345200000000004</c:v>
                </c:pt>
                <c:pt idx="3246">
                  <c:v>8.2692200000000007</c:v>
                </c:pt>
                <c:pt idx="3247">
                  <c:v>6.14466</c:v>
                </c:pt>
                <c:pt idx="3248">
                  <c:v>6.2040699999999998</c:v>
                </c:pt>
                <c:pt idx="3249">
                  <c:v>5.0342900000000004</c:v>
                </c:pt>
                <c:pt idx="3250">
                  <c:v>6.1720199999999998</c:v>
                </c:pt>
                <c:pt idx="3251">
                  <c:v>7.3259400000000001</c:v>
                </c:pt>
                <c:pt idx="3252">
                  <c:v>5.4153000000000002</c:v>
                </c:pt>
                <c:pt idx="3253">
                  <c:v>3.7566299999999999</c:v>
                </c:pt>
                <c:pt idx="3254">
                  <c:v>8.3351799999999994</c:v>
                </c:pt>
                <c:pt idx="3255">
                  <c:v>7.3518699999999999</c:v>
                </c:pt>
                <c:pt idx="3256">
                  <c:v>4.3369299999999997</c:v>
                </c:pt>
                <c:pt idx="3257">
                  <c:v>5.2885299999999997</c:v>
                </c:pt>
                <c:pt idx="3258">
                  <c:v>2.6507299999999998</c:v>
                </c:pt>
                <c:pt idx="3259">
                  <c:v>4.3515300000000003</c:v>
                </c:pt>
                <c:pt idx="3260">
                  <c:v>3.1101200000000002</c:v>
                </c:pt>
                <c:pt idx="3261">
                  <c:v>6.7251899999999996</c:v>
                </c:pt>
                <c:pt idx="3262">
                  <c:v>5.90212</c:v>
                </c:pt>
                <c:pt idx="3263">
                  <c:v>6.4397200000000003</c:v>
                </c:pt>
                <c:pt idx="3264">
                  <c:v>3.6679400000000002</c:v>
                </c:pt>
                <c:pt idx="3265">
                  <c:v>6.7527100000000004</c:v>
                </c:pt>
                <c:pt idx="3266">
                  <c:v>3.4756</c:v>
                </c:pt>
                <c:pt idx="3267">
                  <c:v>4.4287000000000001</c:v>
                </c:pt>
                <c:pt idx="3268">
                  <c:v>4.5854799999999996</c:v>
                </c:pt>
                <c:pt idx="3269">
                  <c:v>4.3035199999999998</c:v>
                </c:pt>
                <c:pt idx="3270">
                  <c:v>8.0737000000000005</c:v>
                </c:pt>
                <c:pt idx="3271">
                  <c:v>6.55593</c:v>
                </c:pt>
                <c:pt idx="3272">
                  <c:v>6.1772499999999999</c:v>
                </c:pt>
                <c:pt idx="3273">
                  <c:v>5.9075600000000001</c:v>
                </c:pt>
                <c:pt idx="3274">
                  <c:v>5.0259600000000004</c:v>
                </c:pt>
                <c:pt idx="3275">
                  <c:v>5.6136999999999997</c:v>
                </c:pt>
                <c:pt idx="3276">
                  <c:v>4.8729399999999998</c:v>
                </c:pt>
                <c:pt idx="3277">
                  <c:v>4.9653099999999997</c:v>
                </c:pt>
                <c:pt idx="3278">
                  <c:v>6.9523999999999999</c:v>
                </c:pt>
                <c:pt idx="3279">
                  <c:v>11.00811</c:v>
                </c:pt>
                <c:pt idx="3280">
                  <c:v>3.6102300000000001</c:v>
                </c:pt>
                <c:pt idx="3281">
                  <c:v>2.90036</c:v>
                </c:pt>
                <c:pt idx="3282">
                  <c:v>8.2842500000000001</c:v>
                </c:pt>
                <c:pt idx="3283">
                  <c:v>7.4135900000000001</c:v>
                </c:pt>
                <c:pt idx="3284">
                  <c:v>6.2827400000000004</c:v>
                </c:pt>
                <c:pt idx="3285">
                  <c:v>6.9598800000000001</c:v>
                </c:pt>
                <c:pt idx="3286">
                  <c:v>3.5139</c:v>
                </c:pt>
                <c:pt idx="3287">
                  <c:v>8.0763999999999996</c:v>
                </c:pt>
                <c:pt idx="3288">
                  <c:v>6.3640100000000004</c:v>
                </c:pt>
                <c:pt idx="3289">
                  <c:v>3.81663</c:v>
                </c:pt>
                <c:pt idx="3290">
                  <c:v>5.5205000000000002</c:v>
                </c:pt>
                <c:pt idx="3291">
                  <c:v>5.4229200000000004</c:v>
                </c:pt>
                <c:pt idx="3292">
                  <c:v>3.7707299999999999</c:v>
                </c:pt>
                <c:pt idx="3293">
                  <c:v>2.4432999999999998</c:v>
                </c:pt>
                <c:pt idx="3294">
                  <c:v>7.7816000000000001</c:v>
                </c:pt>
                <c:pt idx="3295">
                  <c:v>5.5831799999999996</c:v>
                </c:pt>
                <c:pt idx="3296">
                  <c:v>4.4567100000000002</c:v>
                </c:pt>
                <c:pt idx="3297">
                  <c:v>6.5584600000000002</c:v>
                </c:pt>
                <c:pt idx="3298">
                  <c:v>5.0339900000000002</c:v>
                </c:pt>
                <c:pt idx="3299">
                  <c:v>7.6599199999999996</c:v>
                </c:pt>
                <c:pt idx="3300">
                  <c:v>8.9887300000000003</c:v>
                </c:pt>
                <c:pt idx="3301">
                  <c:v>2.8534299999999999</c:v>
                </c:pt>
                <c:pt idx="3302">
                  <c:v>7.4334600000000002</c:v>
                </c:pt>
                <c:pt idx="3303">
                  <c:v>7.2676100000000003</c:v>
                </c:pt>
                <c:pt idx="3304">
                  <c:v>4.9184900000000003</c:v>
                </c:pt>
                <c:pt idx="3305">
                  <c:v>2.9620099999999998</c:v>
                </c:pt>
                <c:pt idx="3306">
                  <c:v>4.5673000000000004</c:v>
                </c:pt>
                <c:pt idx="3307">
                  <c:v>2.8534299999999999</c:v>
                </c:pt>
                <c:pt idx="3308">
                  <c:v>4.8513099999999998</c:v>
                </c:pt>
                <c:pt idx="3309">
                  <c:v>7.6485000000000003</c:v>
                </c:pt>
                <c:pt idx="3310">
                  <c:v>4.3216299999999999</c:v>
                </c:pt>
                <c:pt idx="3311">
                  <c:v>4.21807</c:v>
                </c:pt>
                <c:pt idx="3312">
                  <c:v>6.6451500000000001</c:v>
                </c:pt>
                <c:pt idx="3313">
                  <c:v>6.4921199999999999</c:v>
                </c:pt>
                <c:pt idx="3314">
                  <c:v>4.8258000000000001</c:v>
                </c:pt>
                <c:pt idx="3315">
                  <c:v>4.7053900000000004</c:v>
                </c:pt>
                <c:pt idx="3316">
                  <c:v>7.0534800000000004</c:v>
                </c:pt>
                <c:pt idx="3317">
                  <c:v>5.4325999999999999</c:v>
                </c:pt>
                <c:pt idx="3318">
                  <c:v>5.8116099999999999</c:v>
                </c:pt>
                <c:pt idx="3319">
                  <c:v>4.6801399999999997</c:v>
                </c:pt>
                <c:pt idx="3320">
                  <c:v>3.6953999999999998</c:v>
                </c:pt>
                <c:pt idx="3321">
                  <c:v>3.22356</c:v>
                </c:pt>
                <c:pt idx="3322">
                  <c:v>7.6095800000000002</c:v>
                </c:pt>
                <c:pt idx="3323">
                  <c:v>5.48245</c:v>
                </c:pt>
                <c:pt idx="3324">
                  <c:v>8.3122699999999998</c:v>
                </c:pt>
                <c:pt idx="3325">
                  <c:v>9.4052799999999994</c:v>
                </c:pt>
                <c:pt idx="3326">
                  <c:v>6.6912399999999996</c:v>
                </c:pt>
                <c:pt idx="3327">
                  <c:v>9.0717199999999991</c:v>
                </c:pt>
                <c:pt idx="3328">
                  <c:v>6.1480699999999997</c:v>
                </c:pt>
                <c:pt idx="3329">
                  <c:v>1.91018</c:v>
                </c:pt>
                <c:pt idx="3330">
                  <c:v>3.0745300000000002</c:v>
                </c:pt>
                <c:pt idx="3331">
                  <c:v>4.3270999999999997</c:v>
                </c:pt>
                <c:pt idx="3332">
                  <c:v>5.9257900000000001</c:v>
                </c:pt>
                <c:pt idx="3333">
                  <c:v>4.6734799999999996</c:v>
                </c:pt>
                <c:pt idx="3334">
                  <c:v>4.6688599999999996</c:v>
                </c:pt>
                <c:pt idx="3335">
                  <c:v>2.7890299999999999</c:v>
                </c:pt>
                <c:pt idx="3336">
                  <c:v>7.4794200000000002</c:v>
                </c:pt>
                <c:pt idx="3337">
                  <c:v>4.17753</c:v>
                </c:pt>
                <c:pt idx="3338">
                  <c:v>5.0506099999999998</c:v>
                </c:pt>
                <c:pt idx="3339">
                  <c:v>3.1958899999999999</c:v>
                </c:pt>
                <c:pt idx="3340">
                  <c:v>5.5130999999999997</c:v>
                </c:pt>
                <c:pt idx="3341">
                  <c:v>3.1990099999999999</c:v>
                </c:pt>
                <c:pt idx="3342">
                  <c:v>3.22682</c:v>
                </c:pt>
                <c:pt idx="3343">
                  <c:v>5.8447500000000003</c:v>
                </c:pt>
                <c:pt idx="3344">
                  <c:v>3.4325100000000002</c:v>
                </c:pt>
                <c:pt idx="3345">
                  <c:v>5.2518599999999998</c:v>
                </c:pt>
                <c:pt idx="3346">
                  <c:v>8.4518400000000007</c:v>
                </c:pt>
                <c:pt idx="3347">
                  <c:v>6.2165699999999999</c:v>
                </c:pt>
                <c:pt idx="3348">
                  <c:v>4.7882199999999999</c:v>
                </c:pt>
                <c:pt idx="3349">
                  <c:v>4.3389499999999996</c:v>
                </c:pt>
                <c:pt idx="3350">
                  <c:v>7.8156999999999996</c:v>
                </c:pt>
                <c:pt idx="3351">
                  <c:v>7.5675699999999999</c:v>
                </c:pt>
                <c:pt idx="3352">
                  <c:v>5.1404300000000003</c:v>
                </c:pt>
                <c:pt idx="3353">
                  <c:v>3.153</c:v>
                </c:pt>
                <c:pt idx="3354">
                  <c:v>6.9297599999999999</c:v>
                </c:pt>
                <c:pt idx="3355">
                  <c:v>2.2589100000000002</c:v>
                </c:pt>
                <c:pt idx="3356">
                  <c:v>5.5027200000000001</c:v>
                </c:pt>
                <c:pt idx="3357">
                  <c:v>3.9092799999999999</c:v>
                </c:pt>
                <c:pt idx="3358">
                  <c:v>3.3363499999999999</c:v>
                </c:pt>
                <c:pt idx="3359">
                  <c:v>4.6223799999999997</c:v>
                </c:pt>
                <c:pt idx="3360">
                  <c:v>1.9721500000000001</c:v>
                </c:pt>
                <c:pt idx="3361">
                  <c:v>4.7565600000000003</c:v>
                </c:pt>
                <c:pt idx="3362">
                  <c:v>2.8865099999999999</c:v>
                </c:pt>
                <c:pt idx="3363">
                  <c:v>5.1167499999999997</c:v>
                </c:pt>
                <c:pt idx="3364">
                  <c:v>5.1453199999999999</c:v>
                </c:pt>
                <c:pt idx="3365">
                  <c:v>3.20472</c:v>
                </c:pt>
                <c:pt idx="3366">
                  <c:v>5.5489699999999997</c:v>
                </c:pt>
                <c:pt idx="3367">
                  <c:v>4.7053200000000004</c:v>
                </c:pt>
                <c:pt idx="3368">
                  <c:v>3.64602</c:v>
                </c:pt>
                <c:pt idx="3369">
                  <c:v>3.1932</c:v>
                </c:pt>
                <c:pt idx="3370">
                  <c:v>7.9199599999999997</c:v>
                </c:pt>
                <c:pt idx="3371">
                  <c:v>7.0299399999999999</c:v>
                </c:pt>
                <c:pt idx="3372">
                  <c:v>5.2103000000000002</c:v>
                </c:pt>
                <c:pt idx="3373">
                  <c:v>4.5022799999999998</c:v>
                </c:pt>
                <c:pt idx="3374">
                  <c:v>6.8363300000000002</c:v>
                </c:pt>
                <c:pt idx="3375">
                  <c:v>8.8408099999999994</c:v>
                </c:pt>
                <c:pt idx="3376">
                  <c:v>7.8611300000000002</c:v>
                </c:pt>
                <c:pt idx="3377">
                  <c:v>7.8611300000000002</c:v>
                </c:pt>
                <c:pt idx="3378">
                  <c:v>2.7226599999999999</c:v>
                </c:pt>
                <c:pt idx="3379">
                  <c:v>2.6974300000000002</c:v>
                </c:pt>
                <c:pt idx="3380">
                  <c:v>5.7944199999999997</c:v>
                </c:pt>
                <c:pt idx="3381">
                  <c:v>6.96244</c:v>
                </c:pt>
                <c:pt idx="3382">
                  <c:v>10.520759999999999</c:v>
                </c:pt>
                <c:pt idx="3383">
                  <c:v>11.09173</c:v>
                </c:pt>
                <c:pt idx="3384">
                  <c:v>5.7910399999999997</c:v>
                </c:pt>
                <c:pt idx="3385">
                  <c:v>7.9481799999999998</c:v>
                </c:pt>
                <c:pt idx="3386">
                  <c:v>6.2742800000000001</c:v>
                </c:pt>
                <c:pt idx="3387">
                  <c:v>7.6210500000000003</c:v>
                </c:pt>
                <c:pt idx="3388">
                  <c:v>7.4957799999999999</c:v>
                </c:pt>
                <c:pt idx="3389">
                  <c:v>1.92974</c:v>
                </c:pt>
                <c:pt idx="3390">
                  <c:v>5.8748399999999998</c:v>
                </c:pt>
                <c:pt idx="3391">
                  <c:v>6.0153299999999996</c:v>
                </c:pt>
                <c:pt idx="3392">
                  <c:v>7.5172800000000004</c:v>
                </c:pt>
                <c:pt idx="3393">
                  <c:v>6.4264799999999997</c:v>
                </c:pt>
                <c:pt idx="3394">
                  <c:v>5.44278</c:v>
                </c:pt>
                <c:pt idx="3395">
                  <c:v>6.6746299999999996</c:v>
                </c:pt>
                <c:pt idx="3396">
                  <c:v>7.6221300000000003</c:v>
                </c:pt>
                <c:pt idx="3397">
                  <c:v>3.5203799999999998</c:v>
                </c:pt>
                <c:pt idx="3398">
                  <c:v>6.8327600000000004</c:v>
                </c:pt>
                <c:pt idx="3399">
                  <c:v>8.9625800000000009</c:v>
                </c:pt>
                <c:pt idx="3400">
                  <c:v>7.1497400000000004</c:v>
                </c:pt>
                <c:pt idx="3401">
                  <c:v>5.0403900000000004</c:v>
                </c:pt>
                <c:pt idx="3402">
                  <c:v>5.4492200000000004</c:v>
                </c:pt>
                <c:pt idx="3403">
                  <c:v>5.7744099999999996</c:v>
                </c:pt>
                <c:pt idx="3404">
                  <c:v>7.4209399999999999</c:v>
                </c:pt>
                <c:pt idx="3405">
                  <c:v>7.4065599999999998</c:v>
                </c:pt>
                <c:pt idx="3406">
                  <c:v>9.1018299999999996</c:v>
                </c:pt>
                <c:pt idx="3407">
                  <c:v>6.9984999999999999</c:v>
                </c:pt>
                <c:pt idx="3408">
                  <c:v>2.2095199999999999</c:v>
                </c:pt>
                <c:pt idx="3409">
                  <c:v>6.3717800000000002</c:v>
                </c:pt>
                <c:pt idx="3410">
                  <c:v>8.8261199999999995</c:v>
                </c:pt>
                <c:pt idx="3411">
                  <c:v>3.2737799999999999</c:v>
                </c:pt>
                <c:pt idx="3412">
                  <c:v>4.4478099999999996</c:v>
                </c:pt>
                <c:pt idx="3413">
                  <c:v>3.7233900000000002</c:v>
                </c:pt>
                <c:pt idx="3414">
                  <c:v>9.7880400000000005</c:v>
                </c:pt>
                <c:pt idx="3415">
                  <c:v>4.7898399999999999</c:v>
                </c:pt>
                <c:pt idx="3416">
                  <c:v>2.5161099999999998</c:v>
                </c:pt>
                <c:pt idx="3417">
                  <c:v>5.9782099999999998</c:v>
                </c:pt>
                <c:pt idx="3418">
                  <c:v>4.2698099999999997</c:v>
                </c:pt>
                <c:pt idx="3419">
                  <c:v>6.0592899999999998</c:v>
                </c:pt>
                <c:pt idx="3420">
                  <c:v>9.4788599999999992</c:v>
                </c:pt>
                <c:pt idx="3421">
                  <c:v>6.1254999999999997</c:v>
                </c:pt>
                <c:pt idx="3422">
                  <c:v>3.9713699999999998</c:v>
                </c:pt>
                <c:pt idx="3423">
                  <c:v>6.0721499999999997</c:v>
                </c:pt>
                <c:pt idx="3424">
                  <c:v>5.52196</c:v>
                </c:pt>
                <c:pt idx="3425">
                  <c:v>5.8253700000000004</c:v>
                </c:pt>
                <c:pt idx="3426">
                  <c:v>7.6485599999999998</c:v>
                </c:pt>
                <c:pt idx="3427">
                  <c:v>5.1976100000000001</c:v>
                </c:pt>
                <c:pt idx="3428">
                  <c:v>6.33331</c:v>
                </c:pt>
                <c:pt idx="3429">
                  <c:v>8.4839900000000004</c:v>
                </c:pt>
                <c:pt idx="3430">
                  <c:v>5.4879600000000002</c:v>
                </c:pt>
                <c:pt idx="3431">
                  <c:v>6.0751499999999998</c:v>
                </c:pt>
                <c:pt idx="3432">
                  <c:v>2.5261300000000002</c:v>
                </c:pt>
                <c:pt idx="3433">
                  <c:v>6.5290900000000001</c:v>
                </c:pt>
                <c:pt idx="3434">
                  <c:v>2.9381400000000002</c:v>
                </c:pt>
                <c:pt idx="3435">
                  <c:v>2.5796000000000001</c:v>
                </c:pt>
                <c:pt idx="3436">
                  <c:v>4.8530100000000003</c:v>
                </c:pt>
                <c:pt idx="3437">
                  <c:v>4.5750799999999998</c:v>
                </c:pt>
                <c:pt idx="3438">
                  <c:v>6.8879999999999999</c:v>
                </c:pt>
                <c:pt idx="3439">
                  <c:v>8.5098500000000001</c:v>
                </c:pt>
                <c:pt idx="3440">
                  <c:v>6.6141300000000003</c:v>
                </c:pt>
                <c:pt idx="3441">
                  <c:v>8.2631700000000006</c:v>
                </c:pt>
                <c:pt idx="3442">
                  <c:v>6.2676100000000003</c:v>
                </c:pt>
                <c:pt idx="3443">
                  <c:v>4.8939399999999997</c:v>
                </c:pt>
                <c:pt idx="3444">
                  <c:v>4.9129300000000002</c:v>
                </c:pt>
                <c:pt idx="3445">
                  <c:v>5.6725300000000001</c:v>
                </c:pt>
                <c:pt idx="3446">
                  <c:v>5.89541</c:v>
                </c:pt>
                <c:pt idx="3447">
                  <c:v>5.05471</c:v>
                </c:pt>
                <c:pt idx="3448">
                  <c:v>5.7000200000000003</c:v>
                </c:pt>
                <c:pt idx="3449">
                  <c:v>2.2843900000000001</c:v>
                </c:pt>
                <c:pt idx="3450">
                  <c:v>6.17767</c:v>
                </c:pt>
                <c:pt idx="3451">
                  <c:v>7.8060799999999997</c:v>
                </c:pt>
                <c:pt idx="3452">
                  <c:v>6.9401299999999999</c:v>
                </c:pt>
                <c:pt idx="3453">
                  <c:v>8.0044000000000004</c:v>
                </c:pt>
                <c:pt idx="3454">
                  <c:v>3.0579299999999998</c:v>
                </c:pt>
                <c:pt idx="3455">
                  <c:v>2.5192600000000001</c:v>
                </c:pt>
                <c:pt idx="3456">
                  <c:v>1.82853</c:v>
                </c:pt>
                <c:pt idx="3457">
                  <c:v>5.9987399999999997</c:v>
                </c:pt>
                <c:pt idx="3458">
                  <c:v>3.3161999999999998</c:v>
                </c:pt>
                <c:pt idx="3459">
                  <c:v>6.57369</c:v>
                </c:pt>
                <c:pt idx="3460">
                  <c:v>2.1097100000000002</c:v>
                </c:pt>
                <c:pt idx="3461">
                  <c:v>3.7098</c:v>
                </c:pt>
                <c:pt idx="3462">
                  <c:v>4.0975999999999999</c:v>
                </c:pt>
                <c:pt idx="3463">
                  <c:v>2.8595299999999999</c:v>
                </c:pt>
                <c:pt idx="3464">
                  <c:v>8.3083399999999994</c:v>
                </c:pt>
                <c:pt idx="3465">
                  <c:v>2.5131700000000001</c:v>
                </c:pt>
                <c:pt idx="3466">
                  <c:v>2.4001000000000001</c:v>
                </c:pt>
                <c:pt idx="3467">
                  <c:v>2.2895300000000001</c:v>
                </c:pt>
                <c:pt idx="3468">
                  <c:v>3.4340999999999999</c:v>
                </c:pt>
                <c:pt idx="3469">
                  <c:v>3.0817000000000001</c:v>
                </c:pt>
                <c:pt idx="3470">
                  <c:v>8.26539</c:v>
                </c:pt>
                <c:pt idx="3471">
                  <c:v>5.82104</c:v>
                </c:pt>
                <c:pt idx="3472">
                  <c:v>6.2516800000000003</c:v>
                </c:pt>
                <c:pt idx="3473">
                  <c:v>6.0605000000000002</c:v>
                </c:pt>
                <c:pt idx="3474">
                  <c:v>5.6638700000000002</c:v>
                </c:pt>
                <c:pt idx="3475">
                  <c:v>5.4330299999999996</c:v>
                </c:pt>
                <c:pt idx="3476">
                  <c:v>5.3673000000000002</c:v>
                </c:pt>
                <c:pt idx="3477">
                  <c:v>5.9625199999999996</c:v>
                </c:pt>
                <c:pt idx="3478">
                  <c:v>7.62141</c:v>
                </c:pt>
                <c:pt idx="3479">
                  <c:v>7.9764999999999997</c:v>
                </c:pt>
                <c:pt idx="3480">
                  <c:v>1.94598</c:v>
                </c:pt>
                <c:pt idx="3481">
                  <c:v>3.49573</c:v>
                </c:pt>
                <c:pt idx="3482">
                  <c:v>2.1186400000000001</c:v>
                </c:pt>
                <c:pt idx="3483">
                  <c:v>5.7592600000000003</c:v>
                </c:pt>
                <c:pt idx="3484">
                  <c:v>6.0608599999999999</c:v>
                </c:pt>
                <c:pt idx="3485">
                  <c:v>5.88734</c:v>
                </c:pt>
                <c:pt idx="3486">
                  <c:v>4.1210599999999999</c:v>
                </c:pt>
                <c:pt idx="3487">
                  <c:v>9.7447300000000006</c:v>
                </c:pt>
                <c:pt idx="3488">
                  <c:v>8.3489599999999999</c:v>
                </c:pt>
                <c:pt idx="3489">
                  <c:v>7.0472599999999996</c:v>
                </c:pt>
                <c:pt idx="3490">
                  <c:v>3.6448999999999998</c:v>
                </c:pt>
                <c:pt idx="3491">
                  <c:v>5.2842200000000004</c:v>
                </c:pt>
                <c:pt idx="3492">
                  <c:v>5.3251299999999997</c:v>
                </c:pt>
                <c:pt idx="3493">
                  <c:v>7.3319299999999998</c:v>
                </c:pt>
                <c:pt idx="3494">
                  <c:v>7.0263099999999996</c:v>
                </c:pt>
                <c:pt idx="3495">
                  <c:v>6.8729399999999998</c:v>
                </c:pt>
                <c:pt idx="3496">
                  <c:v>2.6985000000000001</c:v>
                </c:pt>
                <c:pt idx="3497">
                  <c:v>5.2151800000000001</c:v>
                </c:pt>
                <c:pt idx="3498">
                  <c:v>6.7724200000000003</c:v>
                </c:pt>
                <c:pt idx="3499">
                  <c:v>7.3302899999999998</c:v>
                </c:pt>
                <c:pt idx="3500">
                  <c:v>4.5728200000000001</c:v>
                </c:pt>
                <c:pt idx="3501">
                  <c:v>6.3978000000000002</c:v>
                </c:pt>
                <c:pt idx="3502">
                  <c:v>4.1127399999999996</c:v>
                </c:pt>
                <c:pt idx="3503">
                  <c:v>6.2149900000000002</c:v>
                </c:pt>
                <c:pt idx="3504">
                  <c:v>7.8797600000000001</c:v>
                </c:pt>
                <c:pt idx="3505">
                  <c:v>6.4896399999999996</c:v>
                </c:pt>
                <c:pt idx="3506">
                  <c:v>5.9436</c:v>
                </c:pt>
                <c:pt idx="3507">
                  <c:v>3.3925299999999998</c:v>
                </c:pt>
                <c:pt idx="3508">
                  <c:v>4.6693100000000003</c:v>
                </c:pt>
                <c:pt idx="3509">
                  <c:v>6.9015399999999998</c:v>
                </c:pt>
                <c:pt idx="3510">
                  <c:v>5.5114099999999997</c:v>
                </c:pt>
                <c:pt idx="3511">
                  <c:v>7.2524300000000004</c:v>
                </c:pt>
                <c:pt idx="3512">
                  <c:v>3.4493499999999999</c:v>
                </c:pt>
                <c:pt idx="3513">
                  <c:v>7.9812599999999998</c:v>
                </c:pt>
                <c:pt idx="3514">
                  <c:v>6.1901200000000003</c:v>
                </c:pt>
                <c:pt idx="3515">
                  <c:v>7.0113300000000001</c:v>
                </c:pt>
                <c:pt idx="3516">
                  <c:v>4.2310699999999999</c:v>
                </c:pt>
                <c:pt idx="3517">
                  <c:v>4.7729200000000001</c:v>
                </c:pt>
                <c:pt idx="3518">
                  <c:v>8.4128500000000006</c:v>
                </c:pt>
                <c:pt idx="3519">
                  <c:v>7.6096899999999996</c:v>
                </c:pt>
                <c:pt idx="3520">
                  <c:v>5.6424500000000002</c:v>
                </c:pt>
                <c:pt idx="3521">
                  <c:v>3.6730499999999999</c:v>
                </c:pt>
                <c:pt idx="3522">
                  <c:v>4.0289000000000001</c:v>
                </c:pt>
                <c:pt idx="3523">
                  <c:v>7.9621000000000004</c:v>
                </c:pt>
                <c:pt idx="3524">
                  <c:v>3.5728399999999998</c:v>
                </c:pt>
                <c:pt idx="3525">
                  <c:v>6.7158199999999999</c:v>
                </c:pt>
                <c:pt idx="3526">
                  <c:v>6.3967499999999999</c:v>
                </c:pt>
                <c:pt idx="3527">
                  <c:v>5.7540800000000001</c:v>
                </c:pt>
                <c:pt idx="3528">
                  <c:v>5.5843699999999998</c:v>
                </c:pt>
                <c:pt idx="3529">
                  <c:v>5.3690300000000004</c:v>
                </c:pt>
                <c:pt idx="3530">
                  <c:v>2.99051</c:v>
                </c:pt>
                <c:pt idx="3531">
                  <c:v>2.2015899999999999</c:v>
                </c:pt>
                <c:pt idx="3532">
                  <c:v>9.5936000000000003</c:v>
                </c:pt>
                <c:pt idx="3533">
                  <c:v>3.4130799999999999</c:v>
                </c:pt>
                <c:pt idx="3534">
                  <c:v>2.2015899999999999</c:v>
                </c:pt>
                <c:pt idx="3535">
                  <c:v>7.25291</c:v>
                </c:pt>
                <c:pt idx="3536">
                  <c:v>8.0059799999999992</c:v>
                </c:pt>
                <c:pt idx="3537">
                  <c:v>11.78678</c:v>
                </c:pt>
                <c:pt idx="3538">
                  <c:v>7.29481</c:v>
                </c:pt>
                <c:pt idx="3539">
                  <c:v>3.4403999999999999</c:v>
                </c:pt>
                <c:pt idx="3540">
                  <c:v>2.6705199999999998</c:v>
                </c:pt>
                <c:pt idx="3541">
                  <c:v>3.6297100000000002</c:v>
                </c:pt>
                <c:pt idx="3542">
                  <c:v>1.91018</c:v>
                </c:pt>
                <c:pt idx="3543">
                  <c:v>3.1808999999999998</c:v>
                </c:pt>
                <c:pt idx="3544">
                  <c:v>7.6004100000000001</c:v>
                </c:pt>
                <c:pt idx="3545">
                  <c:v>10.206300000000001</c:v>
                </c:pt>
                <c:pt idx="3546">
                  <c:v>5.3098999999999998</c:v>
                </c:pt>
                <c:pt idx="3547">
                  <c:v>7.2210000000000001</c:v>
                </c:pt>
                <c:pt idx="3548">
                  <c:v>6.0916899999999998</c:v>
                </c:pt>
                <c:pt idx="3549">
                  <c:v>8.28308</c:v>
                </c:pt>
                <c:pt idx="3550">
                  <c:v>5.5593300000000001</c:v>
                </c:pt>
                <c:pt idx="3551">
                  <c:v>5.3942699999999997</c:v>
                </c:pt>
                <c:pt idx="3552">
                  <c:v>2.5284499999999999</c:v>
                </c:pt>
                <c:pt idx="3553">
                  <c:v>9.4362300000000001</c:v>
                </c:pt>
                <c:pt idx="3554">
                  <c:v>4.1471600000000004</c:v>
                </c:pt>
                <c:pt idx="3555">
                  <c:v>9.0012600000000003</c:v>
                </c:pt>
                <c:pt idx="3556">
                  <c:v>5.5383899999999997</c:v>
                </c:pt>
                <c:pt idx="3557">
                  <c:v>2.0818300000000001</c:v>
                </c:pt>
                <c:pt idx="3558">
                  <c:v>2.6362899999999998</c:v>
                </c:pt>
                <c:pt idx="3559">
                  <c:v>2.4785900000000001</c:v>
                </c:pt>
                <c:pt idx="3560">
                  <c:v>3.2271899999999998</c:v>
                </c:pt>
                <c:pt idx="3561">
                  <c:v>3.1382699999999999</c:v>
                </c:pt>
                <c:pt idx="3562">
                  <c:v>6.1303299999999998</c:v>
                </c:pt>
                <c:pt idx="3563">
                  <c:v>6.327</c:v>
                </c:pt>
                <c:pt idx="3564">
                  <c:v>7.6399400000000002</c:v>
                </c:pt>
                <c:pt idx="3565">
                  <c:v>3.4641000000000002</c:v>
                </c:pt>
                <c:pt idx="3566">
                  <c:v>4.6648199999999997</c:v>
                </c:pt>
                <c:pt idx="3567">
                  <c:v>8.1427200000000006</c:v>
                </c:pt>
                <c:pt idx="3568">
                  <c:v>5.2787600000000001</c:v>
                </c:pt>
                <c:pt idx="3569">
                  <c:v>3.4659499999999999</c:v>
                </c:pt>
                <c:pt idx="3570">
                  <c:v>8.44</c:v>
                </c:pt>
                <c:pt idx="3571">
                  <c:v>9.4215400000000002</c:v>
                </c:pt>
                <c:pt idx="3572">
                  <c:v>4.32287</c:v>
                </c:pt>
                <c:pt idx="3573">
                  <c:v>4.31806</c:v>
                </c:pt>
                <c:pt idx="3574">
                  <c:v>4.8204799999999999</c:v>
                </c:pt>
                <c:pt idx="3575">
                  <c:v>5.0589000000000004</c:v>
                </c:pt>
                <c:pt idx="3576">
                  <c:v>5.97567</c:v>
                </c:pt>
                <c:pt idx="3577">
                  <c:v>4.1411300000000004</c:v>
                </c:pt>
                <c:pt idx="3578">
                  <c:v>2.5037199999999999</c:v>
                </c:pt>
                <c:pt idx="3579">
                  <c:v>6.9280099999999996</c:v>
                </c:pt>
                <c:pt idx="3580">
                  <c:v>11.33309</c:v>
                </c:pt>
                <c:pt idx="3581">
                  <c:v>6.3339800000000004</c:v>
                </c:pt>
                <c:pt idx="3582">
                  <c:v>7.0549600000000003</c:v>
                </c:pt>
                <c:pt idx="3583">
                  <c:v>7.4562799999999996</c:v>
                </c:pt>
                <c:pt idx="3584">
                  <c:v>3.9916200000000002</c:v>
                </c:pt>
                <c:pt idx="3585">
                  <c:v>4.3613600000000003</c:v>
                </c:pt>
                <c:pt idx="3586">
                  <c:v>4.1065399999999999</c:v>
                </c:pt>
                <c:pt idx="3587">
                  <c:v>6.1759599999999999</c:v>
                </c:pt>
                <c:pt idx="3588">
                  <c:v>9.5126000000000008</c:v>
                </c:pt>
                <c:pt idx="3589">
                  <c:v>6.0253199999999998</c:v>
                </c:pt>
                <c:pt idx="3590">
                  <c:v>6.5264699999999998</c:v>
                </c:pt>
                <c:pt idx="3591">
                  <c:v>7.9399600000000001</c:v>
                </c:pt>
                <c:pt idx="3592">
                  <c:v>4.8565100000000001</c:v>
                </c:pt>
                <c:pt idx="3593">
                  <c:v>3.3024900000000001</c:v>
                </c:pt>
                <c:pt idx="3594">
                  <c:v>4.6140100000000004</c:v>
                </c:pt>
                <c:pt idx="3595">
                  <c:v>5.3846400000000001</c:v>
                </c:pt>
                <c:pt idx="3596">
                  <c:v>2.74159</c:v>
                </c:pt>
                <c:pt idx="3597">
                  <c:v>7.3328199999999999</c:v>
                </c:pt>
                <c:pt idx="3598">
                  <c:v>4.7918399999999997</c:v>
                </c:pt>
                <c:pt idx="3599">
                  <c:v>3.0014599999999998</c:v>
                </c:pt>
                <c:pt idx="3600">
                  <c:v>4.2645</c:v>
                </c:pt>
                <c:pt idx="3601">
                  <c:v>4.9078299999999997</c:v>
                </c:pt>
                <c:pt idx="3602">
                  <c:v>5.2862999999999998</c:v>
                </c:pt>
                <c:pt idx="3603">
                  <c:v>4.5830500000000001</c:v>
                </c:pt>
                <c:pt idx="3604">
                  <c:v>5.1793100000000001</c:v>
                </c:pt>
                <c:pt idx="3605">
                  <c:v>5.8546199999999997</c:v>
                </c:pt>
                <c:pt idx="3606">
                  <c:v>6.65205</c:v>
                </c:pt>
                <c:pt idx="3607">
                  <c:v>4.0186900000000003</c:v>
                </c:pt>
                <c:pt idx="3608">
                  <c:v>2.70296</c:v>
                </c:pt>
                <c:pt idx="3609">
                  <c:v>3.4626100000000002</c:v>
                </c:pt>
                <c:pt idx="3610">
                  <c:v>5.0349300000000001</c:v>
                </c:pt>
                <c:pt idx="3611">
                  <c:v>2.5269200000000001</c:v>
                </c:pt>
                <c:pt idx="3612">
                  <c:v>5.24864</c:v>
                </c:pt>
                <c:pt idx="3613">
                  <c:v>4.0528700000000004</c:v>
                </c:pt>
                <c:pt idx="3614">
                  <c:v>4.8619599999999998</c:v>
                </c:pt>
                <c:pt idx="3615">
                  <c:v>3.83988</c:v>
                </c:pt>
                <c:pt idx="3616">
                  <c:v>6.6310599999999997</c:v>
                </c:pt>
                <c:pt idx="3617">
                  <c:v>5.7191700000000001</c:v>
                </c:pt>
                <c:pt idx="3618">
                  <c:v>7.2810600000000001</c:v>
                </c:pt>
                <c:pt idx="3619">
                  <c:v>7.85623</c:v>
                </c:pt>
                <c:pt idx="3620">
                  <c:v>6.5190400000000004</c:v>
                </c:pt>
                <c:pt idx="3621">
                  <c:v>3.3804400000000001</c:v>
                </c:pt>
                <c:pt idx="3622">
                  <c:v>5.2585199999999999</c:v>
                </c:pt>
                <c:pt idx="3623">
                  <c:v>3.0251199999999998</c:v>
                </c:pt>
                <c:pt idx="3624">
                  <c:v>7.9698200000000003</c:v>
                </c:pt>
                <c:pt idx="3625">
                  <c:v>5.3837000000000002</c:v>
                </c:pt>
                <c:pt idx="3626">
                  <c:v>6.9966600000000003</c:v>
                </c:pt>
                <c:pt idx="3627">
                  <c:v>9.8790899999999997</c:v>
                </c:pt>
                <c:pt idx="3628">
                  <c:v>4.5202299999999997</c:v>
                </c:pt>
                <c:pt idx="3629">
                  <c:v>2.5670500000000001</c:v>
                </c:pt>
                <c:pt idx="3630">
                  <c:v>6.1642200000000003</c:v>
                </c:pt>
                <c:pt idx="3631">
                  <c:v>7.9595399999999996</c:v>
                </c:pt>
                <c:pt idx="3632">
                  <c:v>6.0970399999999998</c:v>
                </c:pt>
                <c:pt idx="3633">
                  <c:v>7.7914399999999997</c:v>
                </c:pt>
                <c:pt idx="3634">
                  <c:v>6.5594400000000004</c:v>
                </c:pt>
                <c:pt idx="3635">
                  <c:v>4.8556900000000001</c:v>
                </c:pt>
                <c:pt idx="3636">
                  <c:v>4.0942699999999999</c:v>
                </c:pt>
                <c:pt idx="3637">
                  <c:v>5.2732099999999997</c:v>
                </c:pt>
                <c:pt idx="3638">
                  <c:v>6.2947800000000003</c:v>
                </c:pt>
                <c:pt idx="3639">
                  <c:v>5.3167099999999996</c:v>
                </c:pt>
                <c:pt idx="3640">
                  <c:v>8.9349000000000007</c:v>
                </c:pt>
                <c:pt idx="3641">
                  <c:v>5.5058400000000001</c:v>
                </c:pt>
                <c:pt idx="3642">
                  <c:v>4.6370899999999997</c:v>
                </c:pt>
                <c:pt idx="3643">
                  <c:v>6.1106400000000001</c:v>
                </c:pt>
                <c:pt idx="3644">
                  <c:v>6.6271300000000002</c:v>
                </c:pt>
                <c:pt idx="3645">
                  <c:v>5.1029600000000004</c:v>
                </c:pt>
                <c:pt idx="3646">
                  <c:v>6.3082200000000004</c:v>
                </c:pt>
                <c:pt idx="3647">
                  <c:v>8.1205400000000001</c:v>
                </c:pt>
                <c:pt idx="3648">
                  <c:v>3.7974299999999999</c:v>
                </c:pt>
                <c:pt idx="3649">
                  <c:v>2.3065500000000001</c:v>
                </c:pt>
                <c:pt idx="3650">
                  <c:v>4.1605699999999999</c:v>
                </c:pt>
                <c:pt idx="3651">
                  <c:v>5.2086800000000002</c:v>
                </c:pt>
                <c:pt idx="3652">
                  <c:v>5.0250300000000001</c:v>
                </c:pt>
                <c:pt idx="3653">
                  <c:v>7.1198100000000002</c:v>
                </c:pt>
                <c:pt idx="3654">
                  <c:v>4.1782199999999996</c:v>
                </c:pt>
                <c:pt idx="3655">
                  <c:v>4.9818600000000002</c:v>
                </c:pt>
                <c:pt idx="3656">
                  <c:v>6.0891000000000002</c:v>
                </c:pt>
                <c:pt idx="3657">
                  <c:v>3.5738400000000001</c:v>
                </c:pt>
                <c:pt idx="3658">
                  <c:v>5.8849200000000002</c:v>
                </c:pt>
                <c:pt idx="3659">
                  <c:v>5.1721700000000004</c:v>
                </c:pt>
                <c:pt idx="3660">
                  <c:v>5.1874799999999999</c:v>
                </c:pt>
                <c:pt idx="3661">
                  <c:v>3.08358</c:v>
                </c:pt>
                <c:pt idx="3662">
                  <c:v>7.2335500000000001</c:v>
                </c:pt>
                <c:pt idx="3663">
                  <c:v>8.4877500000000001</c:v>
                </c:pt>
                <c:pt idx="3664">
                  <c:v>4.3606499999999997</c:v>
                </c:pt>
                <c:pt idx="3665">
                  <c:v>3.64594</c:v>
                </c:pt>
                <c:pt idx="3666">
                  <c:v>6.5543699999999996</c:v>
                </c:pt>
                <c:pt idx="3667">
                  <c:v>4.1795999999999998</c:v>
                </c:pt>
                <c:pt idx="3668">
                  <c:v>3.61748</c:v>
                </c:pt>
                <c:pt idx="3669">
                  <c:v>2.5857199999999998</c:v>
                </c:pt>
                <c:pt idx="3670">
                  <c:v>4.0819999999999999</c:v>
                </c:pt>
                <c:pt idx="3671">
                  <c:v>3.70601</c:v>
                </c:pt>
                <c:pt idx="3672">
                  <c:v>7.0055899999999998</c:v>
                </c:pt>
                <c:pt idx="3673">
                  <c:v>6.2447600000000003</c:v>
                </c:pt>
                <c:pt idx="3674">
                  <c:v>9.0749200000000005</c:v>
                </c:pt>
                <c:pt idx="3675">
                  <c:v>5.2151800000000001</c:v>
                </c:pt>
                <c:pt idx="3676">
                  <c:v>6.0240999999999998</c:v>
                </c:pt>
                <c:pt idx="3677">
                  <c:v>6.8868400000000003</c:v>
                </c:pt>
                <c:pt idx="3678">
                  <c:v>5.6021400000000003</c:v>
                </c:pt>
                <c:pt idx="3679">
                  <c:v>2.9679700000000002</c:v>
                </c:pt>
                <c:pt idx="3680">
                  <c:v>2.5425</c:v>
                </c:pt>
                <c:pt idx="3681">
                  <c:v>5.0303500000000003</c:v>
                </c:pt>
                <c:pt idx="3682">
                  <c:v>3.9759899999999999</c:v>
                </c:pt>
                <c:pt idx="3683">
                  <c:v>2.39621</c:v>
                </c:pt>
                <c:pt idx="3684">
                  <c:v>2.4625699999999999</c:v>
                </c:pt>
                <c:pt idx="3685">
                  <c:v>6.8591899999999999</c:v>
                </c:pt>
                <c:pt idx="3686">
                  <c:v>6.6921299999999997</c:v>
                </c:pt>
                <c:pt idx="3687">
                  <c:v>4.41188</c:v>
                </c:pt>
                <c:pt idx="3688">
                  <c:v>3.9438300000000002</c:v>
                </c:pt>
                <c:pt idx="3689">
                  <c:v>6.83134</c:v>
                </c:pt>
                <c:pt idx="3690">
                  <c:v>9.2952499999999993</c:v>
                </c:pt>
                <c:pt idx="3691">
                  <c:v>8.1198800000000002</c:v>
                </c:pt>
                <c:pt idx="3692">
                  <c:v>5.1898200000000001</c:v>
                </c:pt>
                <c:pt idx="3693">
                  <c:v>2.8534299999999999</c:v>
                </c:pt>
                <c:pt idx="3694">
                  <c:v>5.2923499999999999</c:v>
                </c:pt>
                <c:pt idx="3695">
                  <c:v>3.5293899999999998</c:v>
                </c:pt>
                <c:pt idx="3696">
                  <c:v>7.8877899999999999</c:v>
                </c:pt>
                <c:pt idx="3697">
                  <c:v>2.3460700000000001</c:v>
                </c:pt>
                <c:pt idx="3698">
                  <c:v>5.4175399999999998</c:v>
                </c:pt>
                <c:pt idx="3699">
                  <c:v>5.5416999999999996</c:v>
                </c:pt>
                <c:pt idx="3700">
                  <c:v>3.60562</c:v>
                </c:pt>
                <c:pt idx="3701">
                  <c:v>6.7949700000000002</c:v>
                </c:pt>
                <c:pt idx="3702">
                  <c:v>4.4949899999999996</c:v>
                </c:pt>
                <c:pt idx="3703">
                  <c:v>2.05009</c:v>
                </c:pt>
                <c:pt idx="3704">
                  <c:v>2.6985000000000001</c:v>
                </c:pt>
                <c:pt idx="3705">
                  <c:v>3.90794</c:v>
                </c:pt>
                <c:pt idx="3706">
                  <c:v>4.3369999999999997</c:v>
                </c:pt>
                <c:pt idx="3707">
                  <c:v>2.3117399999999999</c:v>
                </c:pt>
                <c:pt idx="3708">
                  <c:v>2.7002600000000001</c:v>
                </c:pt>
                <c:pt idx="3709">
                  <c:v>2.41554</c:v>
                </c:pt>
                <c:pt idx="3710">
                  <c:v>2.0703499999999999</c:v>
                </c:pt>
                <c:pt idx="3711">
                  <c:v>2.1173899999999999</c:v>
                </c:pt>
                <c:pt idx="3712">
                  <c:v>2.0115099999999999</c:v>
                </c:pt>
                <c:pt idx="3713">
                  <c:v>2.2898000000000001</c:v>
                </c:pt>
                <c:pt idx="3714">
                  <c:v>2.73874</c:v>
                </c:pt>
                <c:pt idx="3715">
                  <c:v>2.80423</c:v>
                </c:pt>
                <c:pt idx="3716">
                  <c:v>2.3865599999999998</c:v>
                </c:pt>
                <c:pt idx="3717">
                  <c:v>2.6411099999999998</c:v>
                </c:pt>
                <c:pt idx="3718">
                  <c:v>2.0913900000000001</c:v>
                </c:pt>
                <c:pt idx="3719">
                  <c:v>3.5788099999999998</c:v>
                </c:pt>
                <c:pt idx="3720">
                  <c:v>6.2949900000000003</c:v>
                </c:pt>
                <c:pt idx="3721">
                  <c:v>6.2513800000000002</c:v>
                </c:pt>
                <c:pt idx="3722">
                  <c:v>2.3348100000000001</c:v>
                </c:pt>
                <c:pt idx="3723">
                  <c:v>7.1254499999999998</c:v>
                </c:pt>
                <c:pt idx="3724">
                  <c:v>6.2513899999999998</c:v>
                </c:pt>
                <c:pt idx="3725">
                  <c:v>3.4134600000000002</c:v>
                </c:pt>
                <c:pt idx="3726">
                  <c:v>2.4707400000000002</c:v>
                </c:pt>
                <c:pt idx="3727">
                  <c:v>2.73874</c:v>
                </c:pt>
                <c:pt idx="3728">
                  <c:v>9.5069199999999991</c:v>
                </c:pt>
                <c:pt idx="3729">
                  <c:v>6.0881499999999997</c:v>
                </c:pt>
                <c:pt idx="3730">
                  <c:v>8.9692000000000007</c:v>
                </c:pt>
                <c:pt idx="3731">
                  <c:v>4.9539299999999997</c:v>
                </c:pt>
                <c:pt idx="3732">
                  <c:v>4.33657</c:v>
                </c:pt>
                <c:pt idx="3733">
                  <c:v>2.90985</c:v>
                </c:pt>
                <c:pt idx="3734">
                  <c:v>4.1872199999999999</c:v>
                </c:pt>
                <c:pt idx="3735">
                  <c:v>9.1935800000000008</c:v>
                </c:pt>
                <c:pt idx="3736">
                  <c:v>2.37968</c:v>
                </c:pt>
                <c:pt idx="3737">
                  <c:v>6.2786600000000004</c:v>
                </c:pt>
                <c:pt idx="3738">
                  <c:v>1.91018</c:v>
                </c:pt>
                <c:pt idx="3739">
                  <c:v>5.3475099999999998</c:v>
                </c:pt>
                <c:pt idx="3740">
                  <c:v>3.0262600000000002</c:v>
                </c:pt>
                <c:pt idx="3741">
                  <c:v>2.59422</c:v>
                </c:pt>
                <c:pt idx="3742">
                  <c:v>3.9286599999999998</c:v>
                </c:pt>
                <c:pt idx="3743">
                  <c:v>7.5033799999999999</c:v>
                </c:pt>
                <c:pt idx="3744">
                  <c:v>2.5400299999999998</c:v>
                </c:pt>
                <c:pt idx="3745">
                  <c:v>6.91357</c:v>
                </c:pt>
                <c:pt idx="3746">
                  <c:v>6.17265</c:v>
                </c:pt>
                <c:pt idx="3747">
                  <c:v>5.1664700000000003</c:v>
                </c:pt>
                <c:pt idx="3748">
                  <c:v>2.5912099999999998</c:v>
                </c:pt>
                <c:pt idx="3749">
                  <c:v>5.0253500000000004</c:v>
                </c:pt>
                <c:pt idx="3750">
                  <c:v>5.4903500000000003</c:v>
                </c:pt>
                <c:pt idx="3751">
                  <c:v>6.6462599999999998</c:v>
                </c:pt>
                <c:pt idx="3752">
                  <c:v>4.5798800000000002</c:v>
                </c:pt>
                <c:pt idx="3753">
                  <c:v>4.8865699999999999</c:v>
                </c:pt>
                <c:pt idx="3754">
                  <c:v>7.5772300000000001</c:v>
                </c:pt>
                <c:pt idx="3755">
                  <c:v>3.6599499999999998</c:v>
                </c:pt>
                <c:pt idx="3756">
                  <c:v>5.22004</c:v>
                </c:pt>
                <c:pt idx="3757">
                  <c:v>6.1019100000000002</c:v>
                </c:pt>
                <c:pt idx="3758">
                  <c:v>5.1669900000000002</c:v>
                </c:pt>
                <c:pt idx="3759">
                  <c:v>5.5146800000000002</c:v>
                </c:pt>
                <c:pt idx="3760">
                  <c:v>4.1697699999999998</c:v>
                </c:pt>
                <c:pt idx="3761">
                  <c:v>5.0578000000000003</c:v>
                </c:pt>
                <c:pt idx="3762">
                  <c:v>7.7506500000000003</c:v>
                </c:pt>
                <c:pt idx="3763">
                  <c:v>4.8841799999999997</c:v>
                </c:pt>
                <c:pt idx="3764">
                  <c:v>5.2449500000000002</c:v>
                </c:pt>
                <c:pt idx="3765">
                  <c:v>1.72662</c:v>
                </c:pt>
                <c:pt idx="3766">
                  <c:v>4.0558399999999999</c:v>
                </c:pt>
                <c:pt idx="3767">
                  <c:v>3.1204200000000002</c:v>
                </c:pt>
                <c:pt idx="3768">
                  <c:v>8.3030100000000004</c:v>
                </c:pt>
                <c:pt idx="3769">
                  <c:v>6.4590500000000004</c:v>
                </c:pt>
                <c:pt idx="3770">
                  <c:v>3.7727300000000001</c:v>
                </c:pt>
                <c:pt idx="3771">
                  <c:v>2.7548300000000001</c:v>
                </c:pt>
                <c:pt idx="3772">
                  <c:v>2.8366500000000001</c:v>
                </c:pt>
                <c:pt idx="3773">
                  <c:v>3.8736000000000002</c:v>
                </c:pt>
                <c:pt idx="3774">
                  <c:v>2.19157</c:v>
                </c:pt>
                <c:pt idx="3775">
                  <c:v>2.2519100000000001</c:v>
                </c:pt>
                <c:pt idx="3776">
                  <c:v>5.4821400000000002</c:v>
                </c:pt>
                <c:pt idx="3777">
                  <c:v>5.1365999999999996</c:v>
                </c:pt>
                <c:pt idx="3778">
                  <c:v>8.2236499999999992</c:v>
                </c:pt>
                <c:pt idx="3779">
                  <c:v>7.4742899999999999</c:v>
                </c:pt>
                <c:pt idx="3780">
                  <c:v>2.552</c:v>
                </c:pt>
                <c:pt idx="3781">
                  <c:v>7.9368100000000004</c:v>
                </c:pt>
                <c:pt idx="3782">
                  <c:v>7.1491400000000001</c:v>
                </c:pt>
                <c:pt idx="3783">
                  <c:v>3.4833099999999999</c:v>
                </c:pt>
                <c:pt idx="3784">
                  <c:v>2.6411099999999998</c:v>
                </c:pt>
                <c:pt idx="3785">
                  <c:v>6.3999199999999998</c:v>
                </c:pt>
                <c:pt idx="3786">
                  <c:v>5.7804900000000004</c:v>
                </c:pt>
                <c:pt idx="3787">
                  <c:v>4.8125099999999996</c:v>
                </c:pt>
                <c:pt idx="3788">
                  <c:v>2.1097100000000002</c:v>
                </c:pt>
                <c:pt idx="3789">
                  <c:v>4.6773800000000003</c:v>
                </c:pt>
                <c:pt idx="3790">
                  <c:v>4.4245200000000002</c:v>
                </c:pt>
                <c:pt idx="3791">
                  <c:v>7.2740799999999997</c:v>
                </c:pt>
                <c:pt idx="3792">
                  <c:v>2.2368999999999999</c:v>
                </c:pt>
                <c:pt idx="3793">
                  <c:v>7.5687699999999998</c:v>
                </c:pt>
                <c:pt idx="3794">
                  <c:v>8.4349600000000002</c:v>
                </c:pt>
                <c:pt idx="3795">
                  <c:v>5.7354599999999998</c:v>
                </c:pt>
                <c:pt idx="3796">
                  <c:v>4.8579299999999996</c:v>
                </c:pt>
                <c:pt idx="3797">
                  <c:v>7.9293199999999997</c:v>
                </c:pt>
                <c:pt idx="3798">
                  <c:v>6.5996300000000003</c:v>
                </c:pt>
                <c:pt idx="3799">
                  <c:v>3.8851200000000001</c:v>
                </c:pt>
                <c:pt idx="3800">
                  <c:v>11.13503</c:v>
                </c:pt>
                <c:pt idx="3801">
                  <c:v>7.4724500000000003</c:v>
                </c:pt>
                <c:pt idx="3802">
                  <c:v>6.0472099999999998</c:v>
                </c:pt>
                <c:pt idx="3803">
                  <c:v>4.51084</c:v>
                </c:pt>
                <c:pt idx="3804">
                  <c:v>8.6713199999999997</c:v>
                </c:pt>
                <c:pt idx="3805">
                  <c:v>6.4544199999999998</c:v>
                </c:pt>
                <c:pt idx="3806">
                  <c:v>5.6351300000000002</c:v>
                </c:pt>
                <c:pt idx="3807">
                  <c:v>4.9298000000000002</c:v>
                </c:pt>
                <c:pt idx="3808">
                  <c:v>4.9897799999999997</c:v>
                </c:pt>
                <c:pt idx="3809">
                  <c:v>5.7726699999999997</c:v>
                </c:pt>
                <c:pt idx="3810">
                  <c:v>2.1097100000000002</c:v>
                </c:pt>
                <c:pt idx="3811">
                  <c:v>2.3688500000000001</c:v>
                </c:pt>
                <c:pt idx="3812">
                  <c:v>8.2785100000000007</c:v>
                </c:pt>
                <c:pt idx="3813">
                  <c:v>3.9753799999999999</c:v>
                </c:pt>
                <c:pt idx="3814">
                  <c:v>5.6223299999999998</c:v>
                </c:pt>
                <c:pt idx="3815">
                  <c:v>2.9671599999999998</c:v>
                </c:pt>
                <c:pt idx="3816">
                  <c:v>7.09239</c:v>
                </c:pt>
                <c:pt idx="3817">
                  <c:v>2.8534299999999999</c:v>
                </c:pt>
                <c:pt idx="3818">
                  <c:v>5.4281100000000002</c:v>
                </c:pt>
                <c:pt idx="3819">
                  <c:v>3.1207500000000001</c:v>
                </c:pt>
                <c:pt idx="3820">
                  <c:v>5.2695699999999999</c:v>
                </c:pt>
                <c:pt idx="3821">
                  <c:v>9.3237799999999993</c:v>
                </c:pt>
                <c:pt idx="3822">
                  <c:v>5.7016099999999996</c:v>
                </c:pt>
                <c:pt idx="3823">
                  <c:v>5.5181500000000003</c:v>
                </c:pt>
                <c:pt idx="3824">
                  <c:v>7.3724100000000004</c:v>
                </c:pt>
                <c:pt idx="3825">
                  <c:v>7.0084799999999996</c:v>
                </c:pt>
                <c:pt idx="3826">
                  <c:v>5.6158299999999999</c:v>
                </c:pt>
                <c:pt idx="3827">
                  <c:v>4.50847</c:v>
                </c:pt>
                <c:pt idx="3828">
                  <c:v>7.3656300000000003</c:v>
                </c:pt>
                <c:pt idx="3829">
                  <c:v>3.3778700000000002</c:v>
                </c:pt>
                <c:pt idx="3830">
                  <c:v>4.5069400000000002</c:v>
                </c:pt>
                <c:pt idx="3831">
                  <c:v>5.5386499999999996</c:v>
                </c:pt>
                <c:pt idx="3832">
                  <c:v>4.9346800000000002</c:v>
                </c:pt>
                <c:pt idx="3833">
                  <c:v>7.6829099999999997</c:v>
                </c:pt>
                <c:pt idx="3834">
                  <c:v>3.9023300000000001</c:v>
                </c:pt>
                <c:pt idx="3835">
                  <c:v>2.7917999999999998</c:v>
                </c:pt>
                <c:pt idx="3836">
                  <c:v>6.9110500000000004</c:v>
                </c:pt>
                <c:pt idx="3837">
                  <c:v>5.6345400000000003</c:v>
                </c:pt>
                <c:pt idx="3838">
                  <c:v>4.4287000000000001</c:v>
                </c:pt>
                <c:pt idx="3839">
                  <c:v>7.9004099999999999</c:v>
                </c:pt>
                <c:pt idx="3840">
                  <c:v>5.0515699999999999</c:v>
                </c:pt>
                <c:pt idx="3841">
                  <c:v>8.5517699999999994</c:v>
                </c:pt>
                <c:pt idx="3842">
                  <c:v>3.9171999999999998</c:v>
                </c:pt>
                <c:pt idx="3843">
                  <c:v>7.01837</c:v>
                </c:pt>
                <c:pt idx="3844">
                  <c:v>7.4174699999999998</c:v>
                </c:pt>
                <c:pt idx="3845">
                  <c:v>2.4774099999999999</c:v>
                </c:pt>
                <c:pt idx="3846">
                  <c:v>2.63748</c:v>
                </c:pt>
                <c:pt idx="3847">
                  <c:v>2.5425</c:v>
                </c:pt>
                <c:pt idx="3848">
                  <c:v>2.2048199999999998</c:v>
                </c:pt>
                <c:pt idx="3849">
                  <c:v>7.0661899999999997</c:v>
                </c:pt>
                <c:pt idx="3850">
                  <c:v>8.51248</c:v>
                </c:pt>
                <c:pt idx="3851">
                  <c:v>3.7043699999999999</c:v>
                </c:pt>
                <c:pt idx="3852">
                  <c:v>5.1097599999999996</c:v>
                </c:pt>
                <c:pt idx="3853">
                  <c:v>8.7156900000000004</c:v>
                </c:pt>
                <c:pt idx="3854">
                  <c:v>7.1290199999999997</c:v>
                </c:pt>
                <c:pt idx="3855">
                  <c:v>10.35988</c:v>
                </c:pt>
                <c:pt idx="3856">
                  <c:v>2.2023600000000001</c:v>
                </c:pt>
                <c:pt idx="3857">
                  <c:v>2.0441400000000001</c:v>
                </c:pt>
                <c:pt idx="3858">
                  <c:v>3.0587200000000001</c:v>
                </c:pt>
                <c:pt idx="3859">
                  <c:v>2.2168399999999999</c:v>
                </c:pt>
                <c:pt idx="3860">
                  <c:v>9.7423400000000004</c:v>
                </c:pt>
                <c:pt idx="3861">
                  <c:v>3.7645599999999999</c:v>
                </c:pt>
                <c:pt idx="3862">
                  <c:v>8.1863799999999998</c:v>
                </c:pt>
                <c:pt idx="3863">
                  <c:v>2.3772600000000002</c:v>
                </c:pt>
                <c:pt idx="3864">
                  <c:v>4.4809400000000004</c:v>
                </c:pt>
                <c:pt idx="3865">
                  <c:v>2.0617800000000002</c:v>
                </c:pt>
                <c:pt idx="3866">
                  <c:v>3.9698899999999999</c:v>
                </c:pt>
                <c:pt idx="3867">
                  <c:v>9.1498000000000008</c:v>
                </c:pt>
                <c:pt idx="3868">
                  <c:v>2.90421</c:v>
                </c:pt>
                <c:pt idx="3869">
                  <c:v>3.5047000000000001</c:v>
                </c:pt>
                <c:pt idx="3870">
                  <c:v>8.5699299999999994</c:v>
                </c:pt>
                <c:pt idx="3871">
                  <c:v>3.0324599999999999</c:v>
                </c:pt>
                <c:pt idx="3872">
                  <c:v>5.9471699999999998</c:v>
                </c:pt>
                <c:pt idx="3873">
                  <c:v>4.3812899999999999</c:v>
                </c:pt>
                <c:pt idx="3874">
                  <c:v>7.0404799999999996</c:v>
                </c:pt>
                <c:pt idx="3875">
                  <c:v>5.3987999999999996</c:v>
                </c:pt>
                <c:pt idx="3876">
                  <c:v>7.2286700000000002</c:v>
                </c:pt>
                <c:pt idx="3877">
                  <c:v>5.2296100000000001</c:v>
                </c:pt>
                <c:pt idx="3878">
                  <c:v>5.3416300000000003</c:v>
                </c:pt>
                <c:pt idx="3879">
                  <c:v>3.7353000000000001</c:v>
                </c:pt>
                <c:pt idx="3880">
                  <c:v>9.6240400000000008</c:v>
                </c:pt>
                <c:pt idx="3881">
                  <c:v>3.1373899999999999</c:v>
                </c:pt>
                <c:pt idx="3882">
                  <c:v>3.0894900000000001</c:v>
                </c:pt>
                <c:pt idx="3883">
                  <c:v>7.4302299999999999</c:v>
                </c:pt>
                <c:pt idx="3884">
                  <c:v>5.2535600000000002</c:v>
                </c:pt>
                <c:pt idx="3885">
                  <c:v>3.0993400000000002</c:v>
                </c:pt>
                <c:pt idx="3886">
                  <c:v>6.45505</c:v>
                </c:pt>
                <c:pt idx="3887">
                  <c:v>3.0897899999999998</c:v>
                </c:pt>
                <c:pt idx="3888">
                  <c:v>2.6974300000000002</c:v>
                </c:pt>
                <c:pt idx="3889">
                  <c:v>8.5739199999999993</c:v>
                </c:pt>
                <c:pt idx="3890">
                  <c:v>6.0384000000000002</c:v>
                </c:pt>
                <c:pt idx="3891">
                  <c:v>8.0095700000000001</c:v>
                </c:pt>
                <c:pt idx="3892">
                  <c:v>6.0358799999999997</c:v>
                </c:pt>
                <c:pt idx="3893">
                  <c:v>6.0294800000000004</c:v>
                </c:pt>
                <c:pt idx="3894">
                  <c:v>3.0588500000000001</c:v>
                </c:pt>
                <c:pt idx="3895">
                  <c:v>9.5156100000000006</c:v>
                </c:pt>
                <c:pt idx="3896">
                  <c:v>7.4426600000000001</c:v>
                </c:pt>
                <c:pt idx="3897">
                  <c:v>2.82219</c:v>
                </c:pt>
                <c:pt idx="3898">
                  <c:v>7.1786500000000002</c:v>
                </c:pt>
                <c:pt idx="3899">
                  <c:v>5.8301400000000001</c:v>
                </c:pt>
                <c:pt idx="3900">
                  <c:v>6.2089699999999999</c:v>
                </c:pt>
                <c:pt idx="3901">
                  <c:v>5.9550400000000003</c:v>
                </c:pt>
                <c:pt idx="3902">
                  <c:v>8.1859500000000001</c:v>
                </c:pt>
                <c:pt idx="3903">
                  <c:v>3.6720700000000002</c:v>
                </c:pt>
                <c:pt idx="3904">
                  <c:v>4.0492800000000004</c:v>
                </c:pt>
                <c:pt idx="3905">
                  <c:v>5.0828300000000004</c:v>
                </c:pt>
                <c:pt idx="3906">
                  <c:v>6.3174599999999996</c:v>
                </c:pt>
                <c:pt idx="3907">
                  <c:v>7.8585099999999999</c:v>
                </c:pt>
                <c:pt idx="3908">
                  <c:v>7.4987199999999996</c:v>
                </c:pt>
                <c:pt idx="3909">
                  <c:v>5.7327899999999996</c:v>
                </c:pt>
                <c:pt idx="3910">
                  <c:v>5.6299000000000001</c:v>
                </c:pt>
                <c:pt idx="3911">
                  <c:v>3.7921999999999998</c:v>
                </c:pt>
                <c:pt idx="3912">
                  <c:v>3.6215999999999999</c:v>
                </c:pt>
                <c:pt idx="3913">
                  <c:v>5.8379700000000003</c:v>
                </c:pt>
                <c:pt idx="3914">
                  <c:v>8.2011400000000005</c:v>
                </c:pt>
                <c:pt idx="3915">
                  <c:v>8.2009600000000002</c:v>
                </c:pt>
                <c:pt idx="3916">
                  <c:v>6.0331700000000001</c:v>
                </c:pt>
                <c:pt idx="3917">
                  <c:v>5.0427900000000001</c:v>
                </c:pt>
                <c:pt idx="3918">
                  <c:v>5.5734599999999999</c:v>
                </c:pt>
                <c:pt idx="3919">
                  <c:v>8.2136899999999997</c:v>
                </c:pt>
                <c:pt idx="3920">
                  <c:v>9.2790900000000001</c:v>
                </c:pt>
                <c:pt idx="3921">
                  <c:v>6.0240400000000003</c:v>
                </c:pt>
                <c:pt idx="3922">
                  <c:v>7.2694700000000001</c:v>
                </c:pt>
                <c:pt idx="3923">
                  <c:v>5.8730700000000002</c:v>
                </c:pt>
                <c:pt idx="3924">
                  <c:v>4.6825299999999999</c:v>
                </c:pt>
                <c:pt idx="3925">
                  <c:v>5.48142</c:v>
                </c:pt>
                <c:pt idx="3926">
                  <c:v>4.0579700000000001</c:v>
                </c:pt>
                <c:pt idx="3927">
                  <c:v>2.2838400000000001</c:v>
                </c:pt>
                <c:pt idx="3928">
                  <c:v>3.5062700000000002</c:v>
                </c:pt>
                <c:pt idx="3929">
                  <c:v>6.1328300000000002</c:v>
                </c:pt>
                <c:pt idx="3930">
                  <c:v>7.1624600000000003</c:v>
                </c:pt>
                <c:pt idx="3931">
                  <c:v>3.28403</c:v>
                </c:pt>
                <c:pt idx="3932">
                  <c:v>2.81203</c:v>
                </c:pt>
                <c:pt idx="3933">
                  <c:v>4.9878900000000002</c:v>
                </c:pt>
                <c:pt idx="3934">
                  <c:v>2.4550999999999998</c:v>
                </c:pt>
                <c:pt idx="3935">
                  <c:v>7.9382799999999998</c:v>
                </c:pt>
                <c:pt idx="3936">
                  <c:v>3.5777299999999999</c:v>
                </c:pt>
                <c:pt idx="3937">
                  <c:v>5.2372800000000002</c:v>
                </c:pt>
                <c:pt idx="3938">
                  <c:v>4.5994200000000003</c:v>
                </c:pt>
                <c:pt idx="3939">
                  <c:v>3.4336099999999998</c:v>
                </c:pt>
                <c:pt idx="3940">
                  <c:v>7.5185899999999997</c:v>
                </c:pt>
                <c:pt idx="3941">
                  <c:v>5.6633100000000001</c:v>
                </c:pt>
                <c:pt idx="3942">
                  <c:v>4.3129400000000002</c:v>
                </c:pt>
                <c:pt idx="3943">
                  <c:v>6.3062399999999998</c:v>
                </c:pt>
                <c:pt idx="3944">
                  <c:v>2.6814399999999998</c:v>
                </c:pt>
                <c:pt idx="3945">
                  <c:v>2.7226599999999999</c:v>
                </c:pt>
                <c:pt idx="3946">
                  <c:v>8.5391100000000009</c:v>
                </c:pt>
                <c:pt idx="3947">
                  <c:v>5.4712300000000003</c:v>
                </c:pt>
                <c:pt idx="3948">
                  <c:v>2.6719200000000001</c:v>
                </c:pt>
                <c:pt idx="3949">
                  <c:v>3.5695800000000002</c:v>
                </c:pt>
                <c:pt idx="3950">
                  <c:v>7.97689</c:v>
                </c:pt>
                <c:pt idx="3951">
                  <c:v>6.9760299999999997</c:v>
                </c:pt>
                <c:pt idx="3952">
                  <c:v>5.4295</c:v>
                </c:pt>
                <c:pt idx="3953">
                  <c:v>4.0287100000000002</c:v>
                </c:pt>
                <c:pt idx="3954">
                  <c:v>3.5567799999999998</c:v>
                </c:pt>
                <c:pt idx="3955">
                  <c:v>7.5876999999999999</c:v>
                </c:pt>
                <c:pt idx="3956">
                  <c:v>4.7146699999999999</c:v>
                </c:pt>
                <c:pt idx="3957">
                  <c:v>7.7059600000000001</c:v>
                </c:pt>
                <c:pt idx="3958">
                  <c:v>6.3506200000000002</c:v>
                </c:pt>
                <c:pt idx="3959">
                  <c:v>2.6646800000000002</c:v>
                </c:pt>
                <c:pt idx="3960">
                  <c:v>3.8487900000000002</c:v>
                </c:pt>
                <c:pt idx="3961">
                  <c:v>7.9020099999999998</c:v>
                </c:pt>
                <c:pt idx="3962">
                  <c:v>6.8692500000000001</c:v>
                </c:pt>
                <c:pt idx="3963">
                  <c:v>10.527340000000001</c:v>
                </c:pt>
                <c:pt idx="3964">
                  <c:v>5.80124</c:v>
                </c:pt>
                <c:pt idx="3965">
                  <c:v>6.3813399999999998</c:v>
                </c:pt>
                <c:pt idx="3966">
                  <c:v>5.4468399999999999</c:v>
                </c:pt>
                <c:pt idx="3967">
                  <c:v>6.53681</c:v>
                </c:pt>
                <c:pt idx="3968">
                  <c:v>6.9014899999999999</c:v>
                </c:pt>
                <c:pt idx="3969">
                  <c:v>4.5805400000000001</c:v>
                </c:pt>
                <c:pt idx="3970">
                  <c:v>6.9607099999999997</c:v>
                </c:pt>
                <c:pt idx="3971">
                  <c:v>6.9054200000000003</c:v>
                </c:pt>
                <c:pt idx="3972">
                  <c:v>7.7431900000000002</c:v>
                </c:pt>
                <c:pt idx="3973">
                  <c:v>4.0186900000000003</c:v>
                </c:pt>
                <c:pt idx="3974">
                  <c:v>4.0086300000000001</c:v>
                </c:pt>
                <c:pt idx="3975">
                  <c:v>4.5127199999999998</c:v>
                </c:pt>
                <c:pt idx="3976">
                  <c:v>3.1409199999999999</c:v>
                </c:pt>
                <c:pt idx="3977">
                  <c:v>8.5015000000000001</c:v>
                </c:pt>
                <c:pt idx="3978">
                  <c:v>5.7292899999999998</c:v>
                </c:pt>
                <c:pt idx="3979">
                  <c:v>5.5446099999999996</c:v>
                </c:pt>
                <c:pt idx="3980">
                  <c:v>5.4726699999999999</c:v>
                </c:pt>
                <c:pt idx="3981">
                  <c:v>6.9537399999999998</c:v>
                </c:pt>
                <c:pt idx="3982">
                  <c:v>6.6014999999999997</c:v>
                </c:pt>
                <c:pt idx="3983">
                  <c:v>11.56494</c:v>
                </c:pt>
                <c:pt idx="3984">
                  <c:v>4.3181599999999998</c:v>
                </c:pt>
                <c:pt idx="3985">
                  <c:v>6.6271399999999998</c:v>
                </c:pt>
                <c:pt idx="3986">
                  <c:v>6.0100699999999998</c:v>
                </c:pt>
                <c:pt idx="3987">
                  <c:v>5.4573200000000002</c:v>
                </c:pt>
                <c:pt idx="3988">
                  <c:v>5.7336900000000002</c:v>
                </c:pt>
                <c:pt idx="3989">
                  <c:v>4.9641900000000003</c:v>
                </c:pt>
                <c:pt idx="3990">
                  <c:v>6.6012899999999997</c:v>
                </c:pt>
                <c:pt idx="3991">
                  <c:v>7.4082800000000004</c:v>
                </c:pt>
                <c:pt idx="3992">
                  <c:v>6.4002999999999997</c:v>
                </c:pt>
                <c:pt idx="3993">
                  <c:v>7.0614299999999997</c:v>
                </c:pt>
                <c:pt idx="3994">
                  <c:v>7.0093500000000004</c:v>
                </c:pt>
                <c:pt idx="3995">
                  <c:v>5.7821600000000002</c:v>
                </c:pt>
                <c:pt idx="3996">
                  <c:v>3.1564700000000001</c:v>
                </c:pt>
                <c:pt idx="3997">
                  <c:v>2.5703900000000002</c:v>
                </c:pt>
                <c:pt idx="3998">
                  <c:v>3.1373899999999999</c:v>
                </c:pt>
                <c:pt idx="3999">
                  <c:v>4.2055800000000003</c:v>
                </c:pt>
                <c:pt idx="4000">
                  <c:v>6.2318199999999999</c:v>
                </c:pt>
                <c:pt idx="4001">
                  <c:v>6.7030000000000003</c:v>
                </c:pt>
                <c:pt idx="4002">
                  <c:v>4.9395899999999999</c:v>
                </c:pt>
                <c:pt idx="4003">
                  <c:v>7.1470799999999999</c:v>
                </c:pt>
                <c:pt idx="4004">
                  <c:v>4.4625399999999997</c:v>
                </c:pt>
                <c:pt idx="4005">
                  <c:v>5.9333999999999998</c:v>
                </c:pt>
                <c:pt idx="4006">
                  <c:v>7.3689499999999999</c:v>
                </c:pt>
                <c:pt idx="4007">
                  <c:v>3.2574399999999999</c:v>
                </c:pt>
                <c:pt idx="4008">
                  <c:v>5.0264100000000003</c:v>
                </c:pt>
                <c:pt idx="4009">
                  <c:v>3.7984900000000001</c:v>
                </c:pt>
                <c:pt idx="4010">
                  <c:v>7.5713900000000001</c:v>
                </c:pt>
                <c:pt idx="4011">
                  <c:v>7.3990999999999998</c:v>
                </c:pt>
                <c:pt idx="4012">
                  <c:v>7.7026599999999998</c:v>
                </c:pt>
                <c:pt idx="4013">
                  <c:v>7.2707699999999997</c:v>
                </c:pt>
                <c:pt idx="4014">
                  <c:v>4.6745599999999996</c:v>
                </c:pt>
                <c:pt idx="4015">
                  <c:v>5.2313400000000003</c:v>
                </c:pt>
                <c:pt idx="4016">
                  <c:v>5.6333700000000002</c:v>
                </c:pt>
                <c:pt idx="4017">
                  <c:v>2.9520900000000001</c:v>
                </c:pt>
                <c:pt idx="4018">
                  <c:v>3.2085499999999998</c:v>
                </c:pt>
                <c:pt idx="4019">
                  <c:v>2.5635400000000002</c:v>
                </c:pt>
                <c:pt idx="4020">
                  <c:v>4.0411000000000001</c:v>
                </c:pt>
                <c:pt idx="4021">
                  <c:v>5.6192799999999998</c:v>
                </c:pt>
                <c:pt idx="4022">
                  <c:v>4.5985399999999998</c:v>
                </c:pt>
                <c:pt idx="4023">
                  <c:v>7.55626</c:v>
                </c:pt>
                <c:pt idx="4024">
                  <c:v>5.8175800000000004</c:v>
                </c:pt>
                <c:pt idx="4025">
                  <c:v>9.3012099999999993</c:v>
                </c:pt>
                <c:pt idx="4026">
                  <c:v>5.3480999999999996</c:v>
                </c:pt>
                <c:pt idx="4027">
                  <c:v>4.0908499999999997</c:v>
                </c:pt>
                <c:pt idx="4028">
                  <c:v>3.7001499999999998</c:v>
                </c:pt>
                <c:pt idx="4029">
                  <c:v>5.6496399999999998</c:v>
                </c:pt>
                <c:pt idx="4030">
                  <c:v>5.0563200000000004</c:v>
                </c:pt>
                <c:pt idx="4031">
                  <c:v>4.3953699999999998</c:v>
                </c:pt>
                <c:pt idx="4032">
                  <c:v>2.7798099999999999</c:v>
                </c:pt>
                <c:pt idx="4033">
                  <c:v>6.1940099999999996</c:v>
                </c:pt>
                <c:pt idx="4034">
                  <c:v>7.5859899999999998</c:v>
                </c:pt>
                <c:pt idx="4035">
                  <c:v>2.8534299999999999</c:v>
                </c:pt>
                <c:pt idx="4036">
                  <c:v>6.3240400000000001</c:v>
                </c:pt>
                <c:pt idx="4037">
                  <c:v>4.1902600000000003</c:v>
                </c:pt>
                <c:pt idx="4038">
                  <c:v>4.77407</c:v>
                </c:pt>
                <c:pt idx="4039">
                  <c:v>6.21197</c:v>
                </c:pt>
                <c:pt idx="4040">
                  <c:v>4.7142299999999997</c:v>
                </c:pt>
                <c:pt idx="4041">
                  <c:v>4.0831200000000001</c:v>
                </c:pt>
                <c:pt idx="4042">
                  <c:v>7.0656499999999998</c:v>
                </c:pt>
                <c:pt idx="4043">
                  <c:v>9.3959200000000003</c:v>
                </c:pt>
                <c:pt idx="4044">
                  <c:v>9.4370899999999995</c:v>
                </c:pt>
                <c:pt idx="4045">
                  <c:v>5.94679</c:v>
                </c:pt>
                <c:pt idx="4046">
                  <c:v>5.8664100000000001</c:v>
                </c:pt>
                <c:pt idx="4047">
                  <c:v>6.1886099999999997</c:v>
                </c:pt>
                <c:pt idx="4048">
                  <c:v>6.61435</c:v>
                </c:pt>
                <c:pt idx="4049">
                  <c:v>5.4845800000000002</c:v>
                </c:pt>
                <c:pt idx="4050">
                  <c:v>4.0228099999999998</c:v>
                </c:pt>
                <c:pt idx="4051">
                  <c:v>4.6959600000000004</c:v>
                </c:pt>
                <c:pt idx="4052">
                  <c:v>4.0660100000000003</c:v>
                </c:pt>
                <c:pt idx="4053">
                  <c:v>4.83901</c:v>
                </c:pt>
                <c:pt idx="4054">
                  <c:v>4.6734799999999996</c:v>
                </c:pt>
                <c:pt idx="4055">
                  <c:v>4.83826</c:v>
                </c:pt>
                <c:pt idx="4056">
                  <c:v>7.0986399999999996</c:v>
                </c:pt>
                <c:pt idx="4057">
                  <c:v>6.3938199999999998</c:v>
                </c:pt>
                <c:pt idx="4058">
                  <c:v>5.1146500000000001</c:v>
                </c:pt>
                <c:pt idx="4059">
                  <c:v>3.94929</c:v>
                </c:pt>
                <c:pt idx="4060">
                  <c:v>7.7877200000000002</c:v>
                </c:pt>
                <c:pt idx="4061">
                  <c:v>5.3641800000000002</c:v>
                </c:pt>
                <c:pt idx="4062">
                  <c:v>4.7195799999999997</c:v>
                </c:pt>
                <c:pt idx="4063">
                  <c:v>8.2249700000000008</c:v>
                </c:pt>
                <c:pt idx="4064">
                  <c:v>9.4971899999999998</c:v>
                </c:pt>
                <c:pt idx="4065">
                  <c:v>2.8382900000000002</c:v>
                </c:pt>
                <c:pt idx="4066">
                  <c:v>5.7347000000000001</c:v>
                </c:pt>
                <c:pt idx="4067">
                  <c:v>6.54739</c:v>
                </c:pt>
                <c:pt idx="4068">
                  <c:v>2.32117</c:v>
                </c:pt>
                <c:pt idx="4069">
                  <c:v>5.2757199999999997</c:v>
                </c:pt>
                <c:pt idx="4070">
                  <c:v>9.7540300000000002</c:v>
                </c:pt>
                <c:pt idx="4071">
                  <c:v>7.4790000000000001</c:v>
                </c:pt>
                <c:pt idx="4072">
                  <c:v>8.8060399999999994</c:v>
                </c:pt>
                <c:pt idx="4073">
                  <c:v>6.6773300000000004</c:v>
                </c:pt>
                <c:pt idx="4074">
                  <c:v>6.5702800000000003</c:v>
                </c:pt>
                <c:pt idx="4075">
                  <c:v>5.3297800000000004</c:v>
                </c:pt>
                <c:pt idx="4076">
                  <c:v>5.47471</c:v>
                </c:pt>
                <c:pt idx="4077">
                  <c:v>3.7520699999999998</c:v>
                </c:pt>
                <c:pt idx="4078">
                  <c:v>5.5911600000000004</c:v>
                </c:pt>
                <c:pt idx="4079">
                  <c:v>6.3451000000000004</c:v>
                </c:pt>
                <c:pt idx="4080">
                  <c:v>8.6841399999999993</c:v>
                </c:pt>
                <c:pt idx="4081">
                  <c:v>8.1797299999999993</c:v>
                </c:pt>
                <c:pt idx="4082">
                  <c:v>3.0319600000000002</c:v>
                </c:pt>
                <c:pt idx="4083">
                  <c:v>8.5424100000000003</c:v>
                </c:pt>
                <c:pt idx="4084">
                  <c:v>6.6483400000000001</c:v>
                </c:pt>
                <c:pt idx="4085">
                  <c:v>6.9354899999999997</c:v>
                </c:pt>
                <c:pt idx="4086">
                  <c:v>4.9732599999999998</c:v>
                </c:pt>
                <c:pt idx="4087">
                  <c:v>3.8984100000000002</c:v>
                </c:pt>
                <c:pt idx="4088">
                  <c:v>5.4748999999999999</c:v>
                </c:pt>
                <c:pt idx="4089">
                  <c:v>8.2246400000000008</c:v>
                </c:pt>
                <c:pt idx="4090">
                  <c:v>10.14743</c:v>
                </c:pt>
                <c:pt idx="4091">
                  <c:v>5.59518</c:v>
                </c:pt>
                <c:pt idx="4092">
                  <c:v>4.8855500000000003</c:v>
                </c:pt>
                <c:pt idx="4093">
                  <c:v>6.64438</c:v>
                </c:pt>
                <c:pt idx="4094">
                  <c:v>4.5699500000000004</c:v>
                </c:pt>
                <c:pt idx="4095">
                  <c:v>7.0849500000000001</c:v>
                </c:pt>
                <c:pt idx="4096">
                  <c:v>3.73387</c:v>
                </c:pt>
                <c:pt idx="4097">
                  <c:v>7.4642200000000001</c:v>
                </c:pt>
                <c:pt idx="4098">
                  <c:v>4.4101499999999998</c:v>
                </c:pt>
                <c:pt idx="4099">
                  <c:v>5.8589200000000003</c:v>
                </c:pt>
                <c:pt idx="4100">
                  <c:v>4.8675899999999999</c:v>
                </c:pt>
                <c:pt idx="4101">
                  <c:v>6.5094200000000004</c:v>
                </c:pt>
                <c:pt idx="4102">
                  <c:v>4.5847699999999998</c:v>
                </c:pt>
                <c:pt idx="4103">
                  <c:v>6.27766</c:v>
                </c:pt>
                <c:pt idx="4104">
                  <c:v>4.41195</c:v>
                </c:pt>
                <c:pt idx="4105">
                  <c:v>4.4389599999999998</c:v>
                </c:pt>
                <c:pt idx="4106">
                  <c:v>3.5140899999999999</c:v>
                </c:pt>
                <c:pt idx="4107">
                  <c:v>6.6977000000000002</c:v>
                </c:pt>
                <c:pt idx="4108">
                  <c:v>3.8957899999999999</c:v>
                </c:pt>
                <c:pt idx="4109">
                  <c:v>5.9653</c:v>
                </c:pt>
                <c:pt idx="4110">
                  <c:v>3.03308</c:v>
                </c:pt>
                <c:pt idx="4111">
                  <c:v>5.2667400000000004</c:v>
                </c:pt>
                <c:pt idx="4112">
                  <c:v>9.41526</c:v>
                </c:pt>
                <c:pt idx="4113">
                  <c:v>6.9126300000000001</c:v>
                </c:pt>
                <c:pt idx="4114">
                  <c:v>5.8600300000000001</c:v>
                </c:pt>
                <c:pt idx="4115">
                  <c:v>8.8433799999999998</c:v>
                </c:pt>
                <c:pt idx="4116">
                  <c:v>5.95547</c:v>
                </c:pt>
                <c:pt idx="4117">
                  <c:v>6.4577</c:v>
                </c:pt>
                <c:pt idx="4118">
                  <c:v>5.7856699999999996</c:v>
                </c:pt>
                <c:pt idx="4119">
                  <c:v>9.6653500000000001</c:v>
                </c:pt>
                <c:pt idx="4120">
                  <c:v>6.6281400000000001</c:v>
                </c:pt>
                <c:pt idx="4121">
                  <c:v>6.4138999999999999</c:v>
                </c:pt>
                <c:pt idx="4122">
                  <c:v>6.3889300000000002</c:v>
                </c:pt>
                <c:pt idx="4123">
                  <c:v>9.4981200000000001</c:v>
                </c:pt>
                <c:pt idx="4124">
                  <c:v>4.5234699999999997</c:v>
                </c:pt>
                <c:pt idx="4125">
                  <c:v>4.1795999999999998</c:v>
                </c:pt>
                <c:pt idx="4126">
                  <c:v>5.2016</c:v>
                </c:pt>
                <c:pt idx="4127">
                  <c:v>6.9596200000000001</c:v>
                </c:pt>
                <c:pt idx="4128">
                  <c:v>3.14344</c:v>
                </c:pt>
                <c:pt idx="4129">
                  <c:v>3.36504</c:v>
                </c:pt>
                <c:pt idx="4130">
                  <c:v>3.7707299999999999</c:v>
                </c:pt>
                <c:pt idx="4131">
                  <c:v>3.8210899999999999</c:v>
                </c:pt>
                <c:pt idx="4132">
                  <c:v>6.9033699999999998</c:v>
                </c:pt>
                <c:pt idx="4133">
                  <c:v>4.7792399999999997</c:v>
                </c:pt>
                <c:pt idx="4134">
                  <c:v>4.7022300000000001</c:v>
                </c:pt>
                <c:pt idx="4135">
                  <c:v>2.3989799999999999</c:v>
                </c:pt>
                <c:pt idx="4136">
                  <c:v>2.1355599999999999</c:v>
                </c:pt>
                <c:pt idx="4137">
                  <c:v>10.60797</c:v>
                </c:pt>
                <c:pt idx="4138">
                  <c:v>6.5543399999999998</c:v>
                </c:pt>
                <c:pt idx="4139">
                  <c:v>4.6653099999999998</c:v>
                </c:pt>
                <c:pt idx="4140">
                  <c:v>7.3422700000000001</c:v>
                </c:pt>
                <c:pt idx="4141">
                  <c:v>5.2633000000000001</c:v>
                </c:pt>
                <c:pt idx="4142">
                  <c:v>5.6263100000000001</c:v>
                </c:pt>
                <c:pt idx="4143">
                  <c:v>4.7870600000000003</c:v>
                </c:pt>
                <c:pt idx="4144">
                  <c:v>4.5847699999999998</c:v>
                </c:pt>
                <c:pt idx="4145">
                  <c:v>3.9300099999999998</c:v>
                </c:pt>
                <c:pt idx="4146">
                  <c:v>5.77576</c:v>
                </c:pt>
                <c:pt idx="4147">
                  <c:v>2.1611500000000001</c:v>
                </c:pt>
                <c:pt idx="4148">
                  <c:v>8.0134500000000006</c:v>
                </c:pt>
                <c:pt idx="4149">
                  <c:v>7.8321399999999999</c:v>
                </c:pt>
                <c:pt idx="4150">
                  <c:v>6.1588099999999999</c:v>
                </c:pt>
                <c:pt idx="4151">
                  <c:v>6.1061199999999998</c:v>
                </c:pt>
                <c:pt idx="4152">
                  <c:v>5.9720599999999999</c:v>
                </c:pt>
                <c:pt idx="4153">
                  <c:v>5.3141100000000003</c:v>
                </c:pt>
                <c:pt idx="4154">
                  <c:v>5.8867200000000004</c:v>
                </c:pt>
                <c:pt idx="4155">
                  <c:v>4.7269899999999998</c:v>
                </c:pt>
                <c:pt idx="4156">
                  <c:v>5.3435899999999998</c:v>
                </c:pt>
                <c:pt idx="4157">
                  <c:v>6.6957100000000001</c:v>
                </c:pt>
                <c:pt idx="4158">
                  <c:v>9.9658999999999995</c:v>
                </c:pt>
                <c:pt idx="4159">
                  <c:v>3.4842300000000002</c:v>
                </c:pt>
                <c:pt idx="4160">
                  <c:v>5.5115299999999996</c:v>
                </c:pt>
                <c:pt idx="4161">
                  <c:v>6.7589699999999997</c:v>
                </c:pt>
                <c:pt idx="4162">
                  <c:v>2.9760300000000002</c:v>
                </c:pt>
                <c:pt idx="4163">
                  <c:v>4.1763199999999996</c:v>
                </c:pt>
                <c:pt idx="4164">
                  <c:v>4.7525899999999996</c:v>
                </c:pt>
                <c:pt idx="4165">
                  <c:v>5.9910600000000001</c:v>
                </c:pt>
                <c:pt idx="4166">
                  <c:v>5.7366700000000002</c:v>
                </c:pt>
                <c:pt idx="4167">
                  <c:v>4.2340600000000004</c:v>
                </c:pt>
                <c:pt idx="4168">
                  <c:v>2.32117</c:v>
                </c:pt>
                <c:pt idx="4169">
                  <c:v>4.8342900000000002</c:v>
                </c:pt>
                <c:pt idx="4170">
                  <c:v>4.91716</c:v>
                </c:pt>
                <c:pt idx="4171">
                  <c:v>6.6490999999999998</c:v>
                </c:pt>
                <c:pt idx="4172">
                  <c:v>6.9941300000000002</c:v>
                </c:pt>
                <c:pt idx="4173">
                  <c:v>3.08622</c:v>
                </c:pt>
                <c:pt idx="4174">
                  <c:v>7.1237899999999996</c:v>
                </c:pt>
                <c:pt idx="4175">
                  <c:v>1.7685</c:v>
                </c:pt>
                <c:pt idx="4176">
                  <c:v>2.7963900000000002</c:v>
                </c:pt>
                <c:pt idx="4177">
                  <c:v>5.2643899999999997</c:v>
                </c:pt>
                <c:pt idx="4178">
                  <c:v>12.346170000000001</c:v>
                </c:pt>
                <c:pt idx="4179">
                  <c:v>7.5263299999999997</c:v>
                </c:pt>
                <c:pt idx="4180">
                  <c:v>2.1596299999999999</c:v>
                </c:pt>
                <c:pt idx="4181">
                  <c:v>10.38899</c:v>
                </c:pt>
                <c:pt idx="4182">
                  <c:v>4.6390500000000001</c:v>
                </c:pt>
                <c:pt idx="4183">
                  <c:v>7.4251100000000001</c:v>
                </c:pt>
                <c:pt idx="4184">
                  <c:v>2.9679700000000002</c:v>
                </c:pt>
                <c:pt idx="4185">
                  <c:v>2.5704699999999998</c:v>
                </c:pt>
                <c:pt idx="4186">
                  <c:v>4.2234600000000002</c:v>
                </c:pt>
                <c:pt idx="4187">
                  <c:v>5.7011799999999999</c:v>
                </c:pt>
                <c:pt idx="4188">
                  <c:v>10.182779999999999</c:v>
                </c:pt>
                <c:pt idx="4189">
                  <c:v>5.7685899999999997</c:v>
                </c:pt>
                <c:pt idx="4190">
                  <c:v>3.7369500000000002</c:v>
                </c:pt>
                <c:pt idx="4191">
                  <c:v>9.5940100000000008</c:v>
                </c:pt>
                <c:pt idx="4192">
                  <c:v>6.7734699999999997</c:v>
                </c:pt>
                <c:pt idx="4193">
                  <c:v>6.6026800000000003</c:v>
                </c:pt>
                <c:pt idx="4194">
                  <c:v>6.57925</c:v>
                </c:pt>
                <c:pt idx="4195">
                  <c:v>2.1848299999999998</c:v>
                </c:pt>
                <c:pt idx="4196">
                  <c:v>2.2512500000000002</c:v>
                </c:pt>
                <c:pt idx="4197">
                  <c:v>1.9407000000000001</c:v>
                </c:pt>
                <c:pt idx="4198">
                  <c:v>3.5825900000000002</c:v>
                </c:pt>
                <c:pt idx="4199">
                  <c:v>6.1829999999999998</c:v>
                </c:pt>
                <c:pt idx="4200">
                  <c:v>2.28809</c:v>
                </c:pt>
                <c:pt idx="4201">
                  <c:v>3.05152</c:v>
                </c:pt>
                <c:pt idx="4202">
                  <c:v>2.48434</c:v>
                </c:pt>
                <c:pt idx="4203">
                  <c:v>8.1320800000000002</c:v>
                </c:pt>
                <c:pt idx="4204">
                  <c:v>2.9545400000000002</c:v>
                </c:pt>
                <c:pt idx="4205">
                  <c:v>2.3534999999999999</c:v>
                </c:pt>
                <c:pt idx="4206">
                  <c:v>6.4761499999999996</c:v>
                </c:pt>
                <c:pt idx="4207">
                  <c:v>3.88815</c:v>
                </c:pt>
                <c:pt idx="4208">
                  <c:v>4.9864600000000001</c:v>
                </c:pt>
                <c:pt idx="4209">
                  <c:v>6.1019100000000002</c:v>
                </c:pt>
                <c:pt idx="4210">
                  <c:v>9.78003</c:v>
                </c:pt>
                <c:pt idx="4211">
                  <c:v>3.9265300000000001</c:v>
                </c:pt>
                <c:pt idx="4212">
                  <c:v>3.41215</c:v>
                </c:pt>
                <c:pt idx="4213">
                  <c:v>4.1335800000000003</c:v>
                </c:pt>
                <c:pt idx="4214">
                  <c:v>7.0408600000000003</c:v>
                </c:pt>
                <c:pt idx="4215">
                  <c:v>4.8872600000000004</c:v>
                </c:pt>
                <c:pt idx="4216">
                  <c:v>4.3491900000000001</c:v>
                </c:pt>
                <c:pt idx="4217">
                  <c:v>6.8225199999999999</c:v>
                </c:pt>
                <c:pt idx="4218">
                  <c:v>7.1249200000000004</c:v>
                </c:pt>
                <c:pt idx="4219">
                  <c:v>3.4215599999999999</c:v>
                </c:pt>
                <c:pt idx="4220">
                  <c:v>8.4522899999999996</c:v>
                </c:pt>
                <c:pt idx="4221">
                  <c:v>4.0605200000000004</c:v>
                </c:pt>
                <c:pt idx="4222">
                  <c:v>6.6124499999999999</c:v>
                </c:pt>
                <c:pt idx="4223">
                  <c:v>5.4054000000000002</c:v>
                </c:pt>
                <c:pt idx="4224">
                  <c:v>3.9843299999999999</c:v>
                </c:pt>
                <c:pt idx="4225">
                  <c:v>6.4554299999999998</c:v>
                </c:pt>
                <c:pt idx="4226">
                  <c:v>4.9399699999999998</c:v>
                </c:pt>
                <c:pt idx="4227">
                  <c:v>4.7979599999999998</c:v>
                </c:pt>
                <c:pt idx="4228">
                  <c:v>6.5439999999999996</c:v>
                </c:pt>
                <c:pt idx="4229">
                  <c:v>6.9063600000000003</c:v>
                </c:pt>
                <c:pt idx="4230">
                  <c:v>5.1131799999999998</c:v>
                </c:pt>
                <c:pt idx="4231">
                  <c:v>7.2060500000000003</c:v>
                </c:pt>
                <c:pt idx="4232">
                  <c:v>4.0228099999999998</c:v>
                </c:pt>
                <c:pt idx="4233">
                  <c:v>7.7992800000000004</c:v>
                </c:pt>
                <c:pt idx="4234">
                  <c:v>4.0784399999999996</c:v>
                </c:pt>
                <c:pt idx="4235">
                  <c:v>7.5952999999999999</c:v>
                </c:pt>
                <c:pt idx="4236">
                  <c:v>5.0681000000000003</c:v>
                </c:pt>
                <c:pt idx="4237">
                  <c:v>6.0159700000000003</c:v>
                </c:pt>
                <c:pt idx="4238">
                  <c:v>6.0103900000000001</c:v>
                </c:pt>
                <c:pt idx="4239">
                  <c:v>8.7535600000000002</c:v>
                </c:pt>
                <c:pt idx="4240">
                  <c:v>5.0357599999999998</c:v>
                </c:pt>
                <c:pt idx="4241">
                  <c:v>6.1693300000000004</c:v>
                </c:pt>
                <c:pt idx="4242">
                  <c:v>6.8195600000000001</c:v>
                </c:pt>
                <c:pt idx="4243">
                  <c:v>6.9249700000000001</c:v>
                </c:pt>
                <c:pt idx="4244">
                  <c:v>1.8938200000000001</c:v>
                </c:pt>
                <c:pt idx="4245">
                  <c:v>5.0928800000000001</c:v>
                </c:pt>
                <c:pt idx="4246">
                  <c:v>5.4712300000000003</c:v>
                </c:pt>
                <c:pt idx="4247">
                  <c:v>7.92509</c:v>
                </c:pt>
                <c:pt idx="4248">
                  <c:v>8.0275999999999996</c:v>
                </c:pt>
                <c:pt idx="4249">
                  <c:v>5.7405400000000002</c:v>
                </c:pt>
                <c:pt idx="4250">
                  <c:v>4.5880599999999996</c:v>
                </c:pt>
                <c:pt idx="4251">
                  <c:v>7.0663900000000002</c:v>
                </c:pt>
                <c:pt idx="4252">
                  <c:v>5.9872800000000002</c:v>
                </c:pt>
                <c:pt idx="4253">
                  <c:v>4.78322</c:v>
                </c:pt>
                <c:pt idx="4254">
                  <c:v>7.2062799999999996</c:v>
                </c:pt>
                <c:pt idx="4255">
                  <c:v>5.3695500000000003</c:v>
                </c:pt>
                <c:pt idx="4256">
                  <c:v>3.9744600000000001</c:v>
                </c:pt>
                <c:pt idx="4257">
                  <c:v>6.7898699999999996</c:v>
                </c:pt>
                <c:pt idx="4258">
                  <c:v>4.2856100000000001</c:v>
                </c:pt>
                <c:pt idx="4259">
                  <c:v>6.3589700000000002</c:v>
                </c:pt>
                <c:pt idx="4260">
                  <c:v>4.1571199999999999</c:v>
                </c:pt>
                <c:pt idx="4261">
                  <c:v>5.4672599999999996</c:v>
                </c:pt>
                <c:pt idx="4262">
                  <c:v>5.1924799999999998</c:v>
                </c:pt>
                <c:pt idx="4263">
                  <c:v>10.699820000000001</c:v>
                </c:pt>
                <c:pt idx="4264">
                  <c:v>3.8990300000000002</c:v>
                </c:pt>
                <c:pt idx="4265">
                  <c:v>4.8773</c:v>
                </c:pt>
                <c:pt idx="4266">
                  <c:v>5.58263</c:v>
                </c:pt>
                <c:pt idx="4267">
                  <c:v>2.5194299999999998</c:v>
                </c:pt>
                <c:pt idx="4268">
                  <c:v>6.2255500000000001</c:v>
                </c:pt>
                <c:pt idx="4269">
                  <c:v>5.3777999999999997</c:v>
                </c:pt>
                <c:pt idx="4270">
                  <c:v>4.9653099999999997</c:v>
                </c:pt>
                <c:pt idx="4271">
                  <c:v>6.2077600000000004</c:v>
                </c:pt>
                <c:pt idx="4272">
                  <c:v>4.1591699999999996</c:v>
                </c:pt>
                <c:pt idx="4273">
                  <c:v>8.7445000000000004</c:v>
                </c:pt>
                <c:pt idx="4274">
                  <c:v>3.6834199999999999</c:v>
                </c:pt>
                <c:pt idx="4275">
                  <c:v>2.6497600000000001</c:v>
                </c:pt>
                <c:pt idx="4276">
                  <c:v>7.5914099999999998</c:v>
                </c:pt>
                <c:pt idx="4277">
                  <c:v>5.3065800000000003</c:v>
                </c:pt>
                <c:pt idx="4278">
                  <c:v>4.91716</c:v>
                </c:pt>
                <c:pt idx="4279">
                  <c:v>3.4497300000000002</c:v>
                </c:pt>
                <c:pt idx="4280">
                  <c:v>6.9292800000000003</c:v>
                </c:pt>
                <c:pt idx="4281">
                  <c:v>7.2452800000000002</c:v>
                </c:pt>
                <c:pt idx="4282">
                  <c:v>4.5349399999999997</c:v>
                </c:pt>
                <c:pt idx="4283">
                  <c:v>7.4322499999999998</c:v>
                </c:pt>
                <c:pt idx="4284">
                  <c:v>6.8744500000000004</c:v>
                </c:pt>
                <c:pt idx="4285">
                  <c:v>3.1395900000000001</c:v>
                </c:pt>
                <c:pt idx="4286">
                  <c:v>3.65273</c:v>
                </c:pt>
                <c:pt idx="4287">
                  <c:v>6.80863</c:v>
                </c:pt>
                <c:pt idx="4288">
                  <c:v>3.9580899999999999</c:v>
                </c:pt>
                <c:pt idx="4289">
                  <c:v>5.7558600000000002</c:v>
                </c:pt>
                <c:pt idx="4290">
                  <c:v>4.7756400000000001</c:v>
                </c:pt>
                <c:pt idx="4291">
                  <c:v>3.84002</c:v>
                </c:pt>
                <c:pt idx="4292">
                  <c:v>4.01898</c:v>
                </c:pt>
                <c:pt idx="4293">
                  <c:v>5.5138999999999996</c:v>
                </c:pt>
                <c:pt idx="4294">
                  <c:v>8.3118099999999995</c:v>
                </c:pt>
                <c:pt idx="4295">
                  <c:v>4.0317699999999999</c:v>
                </c:pt>
                <c:pt idx="4296">
                  <c:v>5.6698399999999998</c:v>
                </c:pt>
                <c:pt idx="4297">
                  <c:v>4.3582599999999996</c:v>
                </c:pt>
                <c:pt idx="4298">
                  <c:v>6.0089199999999998</c:v>
                </c:pt>
                <c:pt idx="4299">
                  <c:v>5.8683500000000004</c:v>
                </c:pt>
                <c:pt idx="4300">
                  <c:v>5.3646000000000003</c:v>
                </c:pt>
                <c:pt idx="4301">
                  <c:v>3.7725200000000001</c:v>
                </c:pt>
                <c:pt idx="4302">
                  <c:v>4.4058900000000003</c:v>
                </c:pt>
                <c:pt idx="4303">
                  <c:v>2.0582699999999998</c:v>
                </c:pt>
                <c:pt idx="4304">
                  <c:v>2.37656</c:v>
                </c:pt>
                <c:pt idx="4305">
                  <c:v>8.5233100000000004</c:v>
                </c:pt>
                <c:pt idx="4306">
                  <c:v>5.0426200000000003</c:v>
                </c:pt>
                <c:pt idx="4307">
                  <c:v>7.1936200000000001</c:v>
                </c:pt>
                <c:pt idx="4308">
                  <c:v>2.8822899999999998</c:v>
                </c:pt>
                <c:pt idx="4309">
                  <c:v>4.2517699999999996</c:v>
                </c:pt>
                <c:pt idx="4310">
                  <c:v>7.2639800000000001</c:v>
                </c:pt>
                <c:pt idx="4311">
                  <c:v>4.08033</c:v>
                </c:pt>
                <c:pt idx="4312">
                  <c:v>5.4395899999999999</c:v>
                </c:pt>
                <c:pt idx="4313">
                  <c:v>4.7018500000000003</c:v>
                </c:pt>
                <c:pt idx="4314">
                  <c:v>2.9580600000000001</c:v>
                </c:pt>
                <c:pt idx="4315">
                  <c:v>11.38415</c:v>
                </c:pt>
                <c:pt idx="4316">
                  <c:v>5.9761600000000001</c:v>
                </c:pt>
                <c:pt idx="4317">
                  <c:v>6.5563399999999996</c:v>
                </c:pt>
                <c:pt idx="4318">
                  <c:v>7.15693</c:v>
                </c:pt>
                <c:pt idx="4319">
                  <c:v>3.0231300000000001</c:v>
                </c:pt>
                <c:pt idx="4320">
                  <c:v>7.30844</c:v>
                </c:pt>
                <c:pt idx="4321">
                  <c:v>3.3622800000000002</c:v>
                </c:pt>
                <c:pt idx="4322">
                  <c:v>2.7961299999999998</c:v>
                </c:pt>
                <c:pt idx="4323">
                  <c:v>6.5295899999999998</c:v>
                </c:pt>
                <c:pt idx="4324">
                  <c:v>3.4295</c:v>
                </c:pt>
                <c:pt idx="4325">
                  <c:v>1.95848</c:v>
                </c:pt>
                <c:pt idx="4326">
                  <c:v>2.4951400000000001</c:v>
                </c:pt>
                <c:pt idx="4327">
                  <c:v>2.8826299999999998</c:v>
                </c:pt>
                <c:pt idx="4328">
                  <c:v>7.52677</c:v>
                </c:pt>
                <c:pt idx="4329">
                  <c:v>4.0835100000000004</c:v>
                </c:pt>
                <c:pt idx="4330">
                  <c:v>3.4685800000000002</c:v>
                </c:pt>
                <c:pt idx="4331">
                  <c:v>6.0056099999999999</c:v>
                </c:pt>
                <c:pt idx="4332">
                  <c:v>9.9557099999999998</c:v>
                </c:pt>
                <c:pt idx="4333">
                  <c:v>6.5823600000000004</c:v>
                </c:pt>
                <c:pt idx="4334">
                  <c:v>8.3991500000000006</c:v>
                </c:pt>
                <c:pt idx="4335">
                  <c:v>5.0041799999999999</c:v>
                </c:pt>
                <c:pt idx="4336">
                  <c:v>3.44312</c:v>
                </c:pt>
                <c:pt idx="4337">
                  <c:v>1.8608800000000001</c:v>
                </c:pt>
                <c:pt idx="4338">
                  <c:v>2.7187299999999999</c:v>
                </c:pt>
                <c:pt idx="4339">
                  <c:v>7.7934200000000002</c:v>
                </c:pt>
                <c:pt idx="4340">
                  <c:v>4.1506999999999996</c:v>
                </c:pt>
                <c:pt idx="4341">
                  <c:v>3.7076600000000002</c:v>
                </c:pt>
                <c:pt idx="4342">
                  <c:v>2.1097100000000002</c:v>
                </c:pt>
                <c:pt idx="4343">
                  <c:v>1.95848</c:v>
                </c:pt>
                <c:pt idx="4344">
                  <c:v>2.5905</c:v>
                </c:pt>
                <c:pt idx="4345">
                  <c:v>1.9528300000000001</c:v>
                </c:pt>
                <c:pt idx="4346">
                  <c:v>8.9373500000000003</c:v>
                </c:pt>
                <c:pt idx="4347">
                  <c:v>6.27874</c:v>
                </c:pt>
                <c:pt idx="4348">
                  <c:v>6.6982200000000001</c:v>
                </c:pt>
                <c:pt idx="4349">
                  <c:v>3.9431400000000001</c:v>
                </c:pt>
                <c:pt idx="4350">
                  <c:v>5.2442099999999998</c:v>
                </c:pt>
                <c:pt idx="4351">
                  <c:v>3.3409900000000001</c:v>
                </c:pt>
                <c:pt idx="4352">
                  <c:v>8.2232099999999999</c:v>
                </c:pt>
                <c:pt idx="4353">
                  <c:v>3.65672</c:v>
                </c:pt>
                <c:pt idx="4354">
                  <c:v>8.1712199999999999</c:v>
                </c:pt>
                <c:pt idx="4355">
                  <c:v>6.4704100000000002</c:v>
                </c:pt>
                <c:pt idx="4356">
                  <c:v>2.96651</c:v>
                </c:pt>
                <c:pt idx="4357">
                  <c:v>6.2443200000000001</c:v>
                </c:pt>
                <c:pt idx="4358">
                  <c:v>6.1627700000000001</c:v>
                </c:pt>
                <c:pt idx="4359">
                  <c:v>3.25766</c:v>
                </c:pt>
                <c:pt idx="4360">
                  <c:v>4.7671999999999999</c:v>
                </c:pt>
                <c:pt idx="4361">
                  <c:v>5.4194399999999998</c:v>
                </c:pt>
                <c:pt idx="4362">
                  <c:v>9.0142600000000002</c:v>
                </c:pt>
                <c:pt idx="4363">
                  <c:v>2.2775400000000001</c:v>
                </c:pt>
                <c:pt idx="4364">
                  <c:v>6.2849300000000001</c:v>
                </c:pt>
                <c:pt idx="4365">
                  <c:v>5.0173899999999998</c:v>
                </c:pt>
                <c:pt idx="4366">
                  <c:v>4.9937100000000001</c:v>
                </c:pt>
                <c:pt idx="4367">
                  <c:v>3.7322799999999998</c:v>
                </c:pt>
                <c:pt idx="4368">
                  <c:v>7.2866900000000001</c:v>
                </c:pt>
                <c:pt idx="4369">
                  <c:v>3.7101500000000001</c:v>
                </c:pt>
                <c:pt idx="4370">
                  <c:v>2.7138900000000001</c:v>
                </c:pt>
                <c:pt idx="4371">
                  <c:v>1.5833699999999999</c:v>
                </c:pt>
                <c:pt idx="4372">
                  <c:v>6.4021999999999997</c:v>
                </c:pt>
                <c:pt idx="4373">
                  <c:v>6.5350099999999998</c:v>
                </c:pt>
                <c:pt idx="4374">
                  <c:v>7.0936300000000001</c:v>
                </c:pt>
                <c:pt idx="4375">
                  <c:v>5.8525799999999997</c:v>
                </c:pt>
                <c:pt idx="4376">
                  <c:v>4.9928100000000004</c:v>
                </c:pt>
                <c:pt idx="4377">
                  <c:v>3.6426799999999999</c:v>
                </c:pt>
                <c:pt idx="4378">
                  <c:v>1.8453200000000001</c:v>
                </c:pt>
                <c:pt idx="4379">
                  <c:v>5.98963</c:v>
                </c:pt>
                <c:pt idx="4380">
                  <c:v>7.2073600000000004</c:v>
                </c:pt>
                <c:pt idx="4381">
                  <c:v>3.9827400000000002</c:v>
                </c:pt>
                <c:pt idx="4382">
                  <c:v>8.3312500000000007</c:v>
                </c:pt>
                <c:pt idx="4383">
                  <c:v>6.8429900000000004</c:v>
                </c:pt>
                <c:pt idx="4384">
                  <c:v>4.9063999999999997</c:v>
                </c:pt>
                <c:pt idx="4385">
                  <c:v>3.3936600000000001</c:v>
                </c:pt>
                <c:pt idx="4386">
                  <c:v>6.9406999999999996</c:v>
                </c:pt>
                <c:pt idx="4387">
                  <c:v>6.3342000000000001</c:v>
                </c:pt>
                <c:pt idx="4388">
                  <c:v>4.4487399999999999</c:v>
                </c:pt>
                <c:pt idx="4389">
                  <c:v>9.2350499999999993</c:v>
                </c:pt>
                <c:pt idx="4390">
                  <c:v>7.2299899999999999</c:v>
                </c:pt>
                <c:pt idx="4391">
                  <c:v>3.9678200000000001</c:v>
                </c:pt>
                <c:pt idx="4392">
                  <c:v>9.7849799999999991</c:v>
                </c:pt>
                <c:pt idx="4393">
                  <c:v>7.8101000000000003</c:v>
                </c:pt>
                <c:pt idx="4394">
                  <c:v>4.10351</c:v>
                </c:pt>
                <c:pt idx="4395">
                  <c:v>6.7785000000000002</c:v>
                </c:pt>
                <c:pt idx="4396">
                  <c:v>4.9862799999999998</c:v>
                </c:pt>
                <c:pt idx="4397">
                  <c:v>5.0370699999999999</c:v>
                </c:pt>
                <c:pt idx="4398">
                  <c:v>8.0565899999999999</c:v>
                </c:pt>
                <c:pt idx="4399">
                  <c:v>7.3260500000000004</c:v>
                </c:pt>
                <c:pt idx="4400">
                  <c:v>8.7544199999999996</c:v>
                </c:pt>
                <c:pt idx="4401">
                  <c:v>3.8686600000000002</c:v>
                </c:pt>
                <c:pt idx="4402">
                  <c:v>3.0802399999999999</c:v>
                </c:pt>
                <c:pt idx="4403">
                  <c:v>2.53599</c:v>
                </c:pt>
                <c:pt idx="4404">
                  <c:v>2.0818300000000001</c:v>
                </c:pt>
                <c:pt idx="4405">
                  <c:v>5.3166900000000004</c:v>
                </c:pt>
                <c:pt idx="4406">
                  <c:v>2.85703</c:v>
                </c:pt>
                <c:pt idx="4407">
                  <c:v>4.7504299999999997</c:v>
                </c:pt>
                <c:pt idx="4408">
                  <c:v>4.19245</c:v>
                </c:pt>
                <c:pt idx="4409">
                  <c:v>2.44537</c:v>
                </c:pt>
                <c:pt idx="4410">
                  <c:v>2.4741900000000001</c:v>
                </c:pt>
                <c:pt idx="4411">
                  <c:v>2.5620699999999998</c:v>
                </c:pt>
                <c:pt idx="4412">
                  <c:v>4.0155200000000004</c:v>
                </c:pt>
                <c:pt idx="4413">
                  <c:v>8.3751700000000007</c:v>
                </c:pt>
                <c:pt idx="4414">
                  <c:v>6.25535</c:v>
                </c:pt>
                <c:pt idx="4415">
                  <c:v>6.57219</c:v>
                </c:pt>
                <c:pt idx="4416">
                  <c:v>2.1186400000000001</c:v>
                </c:pt>
                <c:pt idx="4417">
                  <c:v>7.3037400000000003</c:v>
                </c:pt>
                <c:pt idx="4418">
                  <c:v>5.0013699999999996</c:v>
                </c:pt>
                <c:pt idx="4419">
                  <c:v>6.3238500000000002</c:v>
                </c:pt>
                <c:pt idx="4420">
                  <c:v>6.5865200000000002</c:v>
                </c:pt>
                <c:pt idx="4421">
                  <c:v>8.8120200000000004</c:v>
                </c:pt>
                <c:pt idx="4422">
                  <c:v>2.5888900000000001</c:v>
                </c:pt>
                <c:pt idx="4423">
                  <c:v>3.6980900000000001</c:v>
                </c:pt>
                <c:pt idx="4424">
                  <c:v>6.0892200000000001</c:v>
                </c:pt>
                <c:pt idx="4425">
                  <c:v>6.6453199999999999</c:v>
                </c:pt>
                <c:pt idx="4426">
                  <c:v>2.3687800000000001</c:v>
                </c:pt>
                <c:pt idx="4427">
                  <c:v>5.5806199999999997</c:v>
                </c:pt>
                <c:pt idx="4428">
                  <c:v>4.1697699999999998</c:v>
                </c:pt>
                <c:pt idx="4429">
                  <c:v>7.71469</c:v>
                </c:pt>
                <c:pt idx="4430">
                  <c:v>4.58</c:v>
                </c:pt>
                <c:pt idx="4431">
                  <c:v>5.8552900000000001</c:v>
                </c:pt>
                <c:pt idx="4432">
                  <c:v>8.8591899999999999</c:v>
                </c:pt>
                <c:pt idx="4433">
                  <c:v>5.9285199999999998</c:v>
                </c:pt>
                <c:pt idx="4434">
                  <c:v>6.3081899999999997</c:v>
                </c:pt>
                <c:pt idx="4435">
                  <c:v>3.5062700000000002</c:v>
                </c:pt>
                <c:pt idx="4436">
                  <c:v>4.8909200000000004</c:v>
                </c:pt>
                <c:pt idx="4437">
                  <c:v>8.5126399999999993</c:v>
                </c:pt>
                <c:pt idx="4438">
                  <c:v>5.9946299999999999</c:v>
                </c:pt>
                <c:pt idx="4439">
                  <c:v>6.7708300000000001</c:v>
                </c:pt>
                <c:pt idx="4440">
                  <c:v>5.7514000000000003</c:v>
                </c:pt>
                <c:pt idx="4441">
                  <c:v>5.6862500000000002</c:v>
                </c:pt>
                <c:pt idx="4442">
                  <c:v>7.9557099999999998</c:v>
                </c:pt>
                <c:pt idx="4443">
                  <c:v>6.4753400000000001</c:v>
                </c:pt>
                <c:pt idx="4444">
                  <c:v>4.6697499999999996</c:v>
                </c:pt>
                <c:pt idx="4445">
                  <c:v>5.6630399999999996</c:v>
                </c:pt>
                <c:pt idx="4446">
                  <c:v>5.0277599999999998</c:v>
                </c:pt>
                <c:pt idx="4447">
                  <c:v>5.6266499999999997</c:v>
                </c:pt>
                <c:pt idx="4448">
                  <c:v>11.25126</c:v>
                </c:pt>
                <c:pt idx="4449">
                  <c:v>6.4383999999999997</c:v>
                </c:pt>
                <c:pt idx="4450">
                  <c:v>6.4451799999999997</c:v>
                </c:pt>
                <c:pt idx="4451">
                  <c:v>3.7423600000000001</c:v>
                </c:pt>
                <c:pt idx="4452">
                  <c:v>2.8509799999999998</c:v>
                </c:pt>
                <c:pt idx="4453">
                  <c:v>4.8346600000000004</c:v>
                </c:pt>
                <c:pt idx="4454">
                  <c:v>3.6621999999999999</c:v>
                </c:pt>
                <c:pt idx="4455">
                  <c:v>2.2536</c:v>
                </c:pt>
                <c:pt idx="4456">
                  <c:v>5.3244899999999999</c:v>
                </c:pt>
                <c:pt idx="4457">
                  <c:v>7.2606400000000004</c:v>
                </c:pt>
                <c:pt idx="4458">
                  <c:v>5.0374100000000004</c:v>
                </c:pt>
                <c:pt idx="4459">
                  <c:v>4.2343599999999997</c:v>
                </c:pt>
                <c:pt idx="4460">
                  <c:v>2.2722199999999999</c:v>
                </c:pt>
                <c:pt idx="4461">
                  <c:v>5.39269</c:v>
                </c:pt>
                <c:pt idx="4462">
                  <c:v>5.6411899999999999</c:v>
                </c:pt>
                <c:pt idx="4463">
                  <c:v>7.0963099999999999</c:v>
                </c:pt>
                <c:pt idx="4464">
                  <c:v>7.8582200000000002</c:v>
                </c:pt>
                <c:pt idx="4465">
                  <c:v>5.1704299999999996</c:v>
                </c:pt>
                <c:pt idx="4466">
                  <c:v>2.9361799999999998</c:v>
                </c:pt>
                <c:pt idx="4467">
                  <c:v>5.47926</c:v>
                </c:pt>
                <c:pt idx="4468">
                  <c:v>5.6604999999999999</c:v>
                </c:pt>
                <c:pt idx="4469">
                  <c:v>6.8494400000000004</c:v>
                </c:pt>
                <c:pt idx="4470">
                  <c:v>4.01898</c:v>
                </c:pt>
                <c:pt idx="4471">
                  <c:v>5.8089000000000004</c:v>
                </c:pt>
                <c:pt idx="4472">
                  <c:v>5.2619899999999999</c:v>
                </c:pt>
                <c:pt idx="4473">
                  <c:v>5.8161800000000001</c:v>
                </c:pt>
                <c:pt idx="4474">
                  <c:v>6.5191100000000004</c:v>
                </c:pt>
                <c:pt idx="4475">
                  <c:v>3.7930600000000001</c:v>
                </c:pt>
                <c:pt idx="4476">
                  <c:v>7.1527900000000004</c:v>
                </c:pt>
                <c:pt idx="4477">
                  <c:v>4.9143400000000002</c:v>
                </c:pt>
                <c:pt idx="4478">
                  <c:v>8.4265799999999995</c:v>
                </c:pt>
                <c:pt idx="4479">
                  <c:v>3.1081300000000001</c:v>
                </c:pt>
                <c:pt idx="4480">
                  <c:v>2.9133800000000001</c:v>
                </c:pt>
                <c:pt idx="4481">
                  <c:v>3.3987799999999999</c:v>
                </c:pt>
                <c:pt idx="4482">
                  <c:v>3.2505000000000002</c:v>
                </c:pt>
                <c:pt idx="4483">
                  <c:v>8.3423400000000001</c:v>
                </c:pt>
                <c:pt idx="4484">
                  <c:v>2.0897299999999999</c:v>
                </c:pt>
                <c:pt idx="4485">
                  <c:v>2.8357000000000001</c:v>
                </c:pt>
                <c:pt idx="4486">
                  <c:v>2.5869499999999999</c:v>
                </c:pt>
                <c:pt idx="4487">
                  <c:v>3.3161999999999998</c:v>
                </c:pt>
                <c:pt idx="4488">
                  <c:v>6.0459800000000001</c:v>
                </c:pt>
                <c:pt idx="4489">
                  <c:v>6.4987399999999997</c:v>
                </c:pt>
                <c:pt idx="4490">
                  <c:v>6.2434000000000003</c:v>
                </c:pt>
                <c:pt idx="4491">
                  <c:v>4.2549299999999999</c:v>
                </c:pt>
                <c:pt idx="4492">
                  <c:v>7.30253</c:v>
                </c:pt>
                <c:pt idx="4493">
                  <c:v>3.0417800000000002</c:v>
                </c:pt>
                <c:pt idx="4494">
                  <c:v>4.7970899999999999</c:v>
                </c:pt>
                <c:pt idx="4495">
                  <c:v>7.2793799999999997</c:v>
                </c:pt>
                <c:pt idx="4496">
                  <c:v>5.4223800000000004</c:v>
                </c:pt>
                <c:pt idx="4497">
                  <c:v>8.1915099999999992</c:v>
                </c:pt>
                <c:pt idx="4498">
                  <c:v>7.6215099999999998</c:v>
                </c:pt>
                <c:pt idx="4499">
                  <c:v>3.7267199999999998</c:v>
                </c:pt>
                <c:pt idx="4500">
                  <c:v>5.2807899999999997</c:v>
                </c:pt>
                <c:pt idx="4501">
                  <c:v>2.5284200000000001</c:v>
                </c:pt>
                <c:pt idx="4502">
                  <c:v>7.6642099999999997</c:v>
                </c:pt>
                <c:pt idx="4503">
                  <c:v>8.1788299999999996</c:v>
                </c:pt>
                <c:pt idx="4504">
                  <c:v>7.0653800000000002</c:v>
                </c:pt>
                <c:pt idx="4505">
                  <c:v>5.5412600000000003</c:v>
                </c:pt>
                <c:pt idx="4506">
                  <c:v>3.4973200000000002</c:v>
                </c:pt>
                <c:pt idx="4507">
                  <c:v>8.8449200000000001</c:v>
                </c:pt>
                <c:pt idx="4508">
                  <c:v>8.6181099999999997</c:v>
                </c:pt>
                <c:pt idx="4509">
                  <c:v>6.3068299999999997</c:v>
                </c:pt>
                <c:pt idx="4510">
                  <c:v>4.3280700000000003</c:v>
                </c:pt>
                <c:pt idx="4511">
                  <c:v>4.0105000000000004</c:v>
                </c:pt>
                <c:pt idx="4512">
                  <c:v>5.2266899999999996</c:v>
                </c:pt>
                <c:pt idx="4513">
                  <c:v>4.8844700000000003</c:v>
                </c:pt>
                <c:pt idx="4514">
                  <c:v>4.7674700000000003</c:v>
                </c:pt>
                <c:pt idx="4515">
                  <c:v>5.2071300000000003</c:v>
                </c:pt>
                <c:pt idx="4516">
                  <c:v>6.4516200000000001</c:v>
                </c:pt>
                <c:pt idx="4517">
                  <c:v>4.6802700000000002</c:v>
                </c:pt>
                <c:pt idx="4518">
                  <c:v>4.4999399999999996</c:v>
                </c:pt>
                <c:pt idx="4519">
                  <c:v>5.8942399999999999</c:v>
                </c:pt>
                <c:pt idx="4520">
                  <c:v>4.7775600000000003</c:v>
                </c:pt>
                <c:pt idx="4521">
                  <c:v>4.9195799999999998</c:v>
                </c:pt>
                <c:pt idx="4522">
                  <c:v>5.3352199999999996</c:v>
                </c:pt>
                <c:pt idx="4523">
                  <c:v>5.32247</c:v>
                </c:pt>
                <c:pt idx="4524">
                  <c:v>7.8864299999999998</c:v>
                </c:pt>
                <c:pt idx="4525">
                  <c:v>5.6816800000000001</c:v>
                </c:pt>
                <c:pt idx="4526">
                  <c:v>6.6348799999999999</c:v>
                </c:pt>
                <c:pt idx="4527">
                  <c:v>4.36205</c:v>
                </c:pt>
                <c:pt idx="4528">
                  <c:v>4.7939400000000001</c:v>
                </c:pt>
                <c:pt idx="4529">
                  <c:v>4.2848199999999999</c:v>
                </c:pt>
                <c:pt idx="4530">
                  <c:v>5.5887500000000001</c:v>
                </c:pt>
                <c:pt idx="4531">
                  <c:v>5.5642199999999997</c:v>
                </c:pt>
                <c:pt idx="4532">
                  <c:v>6.1644699999999997</c:v>
                </c:pt>
                <c:pt idx="4533">
                  <c:v>2.7350300000000001</c:v>
                </c:pt>
                <c:pt idx="4534">
                  <c:v>4.31806</c:v>
                </c:pt>
                <c:pt idx="4535">
                  <c:v>3.1674099999999998</c:v>
                </c:pt>
                <c:pt idx="4536">
                  <c:v>2.1097100000000002</c:v>
                </c:pt>
                <c:pt idx="4537">
                  <c:v>5.5723700000000003</c:v>
                </c:pt>
                <c:pt idx="4538">
                  <c:v>6.2679099999999996</c:v>
                </c:pt>
                <c:pt idx="4539">
                  <c:v>8.1245899999999995</c:v>
                </c:pt>
                <c:pt idx="4540">
                  <c:v>7.0351499999999998</c:v>
                </c:pt>
                <c:pt idx="4541">
                  <c:v>2.9632100000000001</c:v>
                </c:pt>
                <c:pt idx="4542">
                  <c:v>5.1090400000000002</c:v>
                </c:pt>
                <c:pt idx="4543">
                  <c:v>4.4287000000000001</c:v>
                </c:pt>
                <c:pt idx="4544">
                  <c:v>5.7931800000000004</c:v>
                </c:pt>
                <c:pt idx="4545">
                  <c:v>5.2172700000000001</c:v>
                </c:pt>
                <c:pt idx="4546">
                  <c:v>5.9562799999999996</c:v>
                </c:pt>
                <c:pt idx="4547">
                  <c:v>3.3167300000000002</c:v>
                </c:pt>
                <c:pt idx="4548">
                  <c:v>6.9044999999999996</c:v>
                </c:pt>
                <c:pt idx="4549">
                  <c:v>4.1939799999999998</c:v>
                </c:pt>
                <c:pt idx="4550">
                  <c:v>6.3673700000000002</c:v>
                </c:pt>
                <c:pt idx="4551">
                  <c:v>4.6124400000000003</c:v>
                </c:pt>
                <c:pt idx="4552">
                  <c:v>6.3059799999999999</c:v>
                </c:pt>
                <c:pt idx="4553">
                  <c:v>4.4350399999999999</c:v>
                </c:pt>
                <c:pt idx="4554">
                  <c:v>6.0335400000000003</c:v>
                </c:pt>
                <c:pt idx="4555">
                  <c:v>7.14161</c:v>
                </c:pt>
                <c:pt idx="4556">
                  <c:v>4.3609400000000003</c:v>
                </c:pt>
                <c:pt idx="4557">
                  <c:v>5.77956</c:v>
                </c:pt>
                <c:pt idx="4558">
                  <c:v>6.1565399999999997</c:v>
                </c:pt>
                <c:pt idx="4559">
                  <c:v>7.1201600000000003</c:v>
                </c:pt>
                <c:pt idx="4560">
                  <c:v>6.5609400000000004</c:v>
                </c:pt>
                <c:pt idx="4561">
                  <c:v>6.0373799999999997</c:v>
                </c:pt>
                <c:pt idx="4562">
                  <c:v>3.1626799999999999</c:v>
                </c:pt>
                <c:pt idx="4563">
                  <c:v>7.3028700000000004</c:v>
                </c:pt>
                <c:pt idx="4564">
                  <c:v>3.6339600000000001</c:v>
                </c:pt>
                <c:pt idx="4565">
                  <c:v>4.7126700000000001</c:v>
                </c:pt>
                <c:pt idx="4566">
                  <c:v>6.8504800000000001</c:v>
                </c:pt>
                <c:pt idx="4567">
                  <c:v>6.4401400000000004</c:v>
                </c:pt>
                <c:pt idx="4568">
                  <c:v>7.2509199999999998</c:v>
                </c:pt>
                <c:pt idx="4569">
                  <c:v>6.5184100000000003</c:v>
                </c:pt>
                <c:pt idx="4570">
                  <c:v>4.0318300000000002</c:v>
                </c:pt>
                <c:pt idx="4571">
                  <c:v>8.7345600000000001</c:v>
                </c:pt>
                <c:pt idx="4572">
                  <c:v>6.3681200000000002</c:v>
                </c:pt>
                <c:pt idx="4573">
                  <c:v>4.8266999999999998</c:v>
                </c:pt>
                <c:pt idx="4574">
                  <c:v>5.8017799999999999</c:v>
                </c:pt>
                <c:pt idx="4575">
                  <c:v>5.5133700000000001</c:v>
                </c:pt>
                <c:pt idx="4576">
                  <c:v>7.8265000000000002</c:v>
                </c:pt>
                <c:pt idx="4577">
                  <c:v>3.2852899999999998</c:v>
                </c:pt>
                <c:pt idx="4578">
                  <c:v>3.3545600000000002</c:v>
                </c:pt>
                <c:pt idx="4579">
                  <c:v>7.0211399999999999</c:v>
                </c:pt>
                <c:pt idx="4580">
                  <c:v>7.3567200000000001</c:v>
                </c:pt>
                <c:pt idx="4581">
                  <c:v>6.6826999999999996</c:v>
                </c:pt>
                <c:pt idx="4582">
                  <c:v>10.225519999999999</c:v>
                </c:pt>
                <c:pt idx="4583">
                  <c:v>5.9541899999999996</c:v>
                </c:pt>
                <c:pt idx="4584">
                  <c:v>4.2902399999999998</c:v>
                </c:pt>
                <c:pt idx="4585">
                  <c:v>3.9642599999999999</c:v>
                </c:pt>
                <c:pt idx="4586">
                  <c:v>4.7231300000000003</c:v>
                </c:pt>
                <c:pt idx="4587">
                  <c:v>8.3464399999999994</c:v>
                </c:pt>
                <c:pt idx="4588">
                  <c:v>7.16913</c:v>
                </c:pt>
                <c:pt idx="4589">
                  <c:v>4.4949899999999996</c:v>
                </c:pt>
                <c:pt idx="4590">
                  <c:v>7.74953</c:v>
                </c:pt>
                <c:pt idx="4591">
                  <c:v>5.20303</c:v>
                </c:pt>
                <c:pt idx="4592">
                  <c:v>2.8577300000000001</c:v>
                </c:pt>
                <c:pt idx="4593">
                  <c:v>4.3933900000000001</c:v>
                </c:pt>
                <c:pt idx="4594">
                  <c:v>7.7211600000000002</c:v>
                </c:pt>
                <c:pt idx="4595">
                  <c:v>7.01553</c:v>
                </c:pt>
                <c:pt idx="4596">
                  <c:v>3.7486000000000002</c:v>
                </c:pt>
                <c:pt idx="4597">
                  <c:v>2.4951099999999999</c:v>
                </c:pt>
                <c:pt idx="4598">
                  <c:v>4.6117900000000001</c:v>
                </c:pt>
                <c:pt idx="4599">
                  <c:v>5.3593999999999999</c:v>
                </c:pt>
                <c:pt idx="4600">
                  <c:v>7.22614</c:v>
                </c:pt>
                <c:pt idx="4601">
                  <c:v>2.9671599999999998</c:v>
                </c:pt>
                <c:pt idx="4602">
                  <c:v>2.8571</c:v>
                </c:pt>
                <c:pt idx="4603">
                  <c:v>1.8151900000000001</c:v>
                </c:pt>
                <c:pt idx="4604">
                  <c:v>2.8670800000000001</c:v>
                </c:pt>
                <c:pt idx="4605">
                  <c:v>8.9031000000000002</c:v>
                </c:pt>
                <c:pt idx="4606">
                  <c:v>4.7905699999999998</c:v>
                </c:pt>
                <c:pt idx="4607">
                  <c:v>3.57151</c:v>
                </c:pt>
                <c:pt idx="4608">
                  <c:v>3.8469600000000002</c:v>
                </c:pt>
                <c:pt idx="4609">
                  <c:v>5.5467500000000003</c:v>
                </c:pt>
                <c:pt idx="4610">
                  <c:v>4.3149199999999999</c:v>
                </c:pt>
                <c:pt idx="4611">
                  <c:v>7.8132900000000003</c:v>
                </c:pt>
                <c:pt idx="4612">
                  <c:v>5.02447</c:v>
                </c:pt>
                <c:pt idx="4613">
                  <c:v>7.2413299999999996</c:v>
                </c:pt>
                <c:pt idx="4614">
                  <c:v>4.6189900000000002</c:v>
                </c:pt>
                <c:pt idx="4615">
                  <c:v>4.8461499999999997</c:v>
                </c:pt>
                <c:pt idx="4616">
                  <c:v>6.3930300000000004</c:v>
                </c:pt>
                <c:pt idx="4617">
                  <c:v>2.59368</c:v>
                </c:pt>
                <c:pt idx="4618">
                  <c:v>5.4017999999999997</c:v>
                </c:pt>
                <c:pt idx="4619">
                  <c:v>6.2228000000000003</c:v>
                </c:pt>
                <c:pt idx="4620">
                  <c:v>6.6188900000000004</c:v>
                </c:pt>
                <c:pt idx="4621">
                  <c:v>7.1145699999999996</c:v>
                </c:pt>
                <c:pt idx="4622">
                  <c:v>7.48834</c:v>
                </c:pt>
                <c:pt idx="4623">
                  <c:v>6.0544700000000002</c:v>
                </c:pt>
                <c:pt idx="4624">
                  <c:v>5.7110500000000002</c:v>
                </c:pt>
                <c:pt idx="4625">
                  <c:v>7.08887</c:v>
                </c:pt>
                <c:pt idx="4626">
                  <c:v>4.7347299999999999</c:v>
                </c:pt>
                <c:pt idx="4627">
                  <c:v>7.6584599999999998</c:v>
                </c:pt>
                <c:pt idx="4628">
                  <c:v>5.8924500000000002</c:v>
                </c:pt>
                <c:pt idx="4629">
                  <c:v>4.5913599999999999</c:v>
                </c:pt>
                <c:pt idx="4630">
                  <c:v>6.9802400000000002</c:v>
                </c:pt>
                <c:pt idx="4631">
                  <c:v>4.6578400000000002</c:v>
                </c:pt>
                <c:pt idx="4632">
                  <c:v>7.6985900000000003</c:v>
                </c:pt>
                <c:pt idx="4633">
                  <c:v>6.5120100000000001</c:v>
                </c:pt>
                <c:pt idx="4634">
                  <c:v>4.3401399999999999</c:v>
                </c:pt>
                <c:pt idx="4635">
                  <c:v>7.5447899999999999</c:v>
                </c:pt>
                <c:pt idx="4636">
                  <c:v>7.6998100000000003</c:v>
                </c:pt>
                <c:pt idx="4637">
                  <c:v>3.6611899999999999</c:v>
                </c:pt>
                <c:pt idx="4638">
                  <c:v>1.82968</c:v>
                </c:pt>
                <c:pt idx="4639">
                  <c:v>7.2622200000000001</c:v>
                </c:pt>
                <c:pt idx="4640">
                  <c:v>5.11693</c:v>
                </c:pt>
                <c:pt idx="4641">
                  <c:v>4.56243</c:v>
                </c:pt>
                <c:pt idx="4642">
                  <c:v>5.8449099999999996</c:v>
                </c:pt>
                <c:pt idx="4643">
                  <c:v>7.1694599999999999</c:v>
                </c:pt>
                <c:pt idx="4644">
                  <c:v>5.0265300000000002</c:v>
                </c:pt>
                <c:pt idx="4645">
                  <c:v>5.6039700000000003</c:v>
                </c:pt>
                <c:pt idx="4646">
                  <c:v>5.8209799999999996</c:v>
                </c:pt>
                <c:pt idx="4647">
                  <c:v>5.0539300000000003</c:v>
                </c:pt>
                <c:pt idx="4648">
                  <c:v>3.70567</c:v>
                </c:pt>
                <c:pt idx="4649">
                  <c:v>5.2816700000000001</c:v>
                </c:pt>
                <c:pt idx="4650">
                  <c:v>6.9417999999999997</c:v>
                </c:pt>
                <c:pt idx="4651">
                  <c:v>7.2199799999999996</c:v>
                </c:pt>
                <c:pt idx="4652">
                  <c:v>8.4823599999999999</c:v>
                </c:pt>
                <c:pt idx="4653">
                  <c:v>5.6380100000000004</c:v>
                </c:pt>
                <c:pt idx="4654">
                  <c:v>5.4979300000000002</c:v>
                </c:pt>
                <c:pt idx="4655">
                  <c:v>7.4760999999999997</c:v>
                </c:pt>
                <c:pt idx="4656">
                  <c:v>6.1383999999999999</c:v>
                </c:pt>
                <c:pt idx="4657">
                  <c:v>4.8733700000000004</c:v>
                </c:pt>
                <c:pt idx="4658">
                  <c:v>5.2535800000000004</c:v>
                </c:pt>
                <c:pt idx="4659">
                  <c:v>6.1339899999999998</c:v>
                </c:pt>
                <c:pt idx="4660">
                  <c:v>7.3607300000000002</c:v>
                </c:pt>
                <c:pt idx="4661">
                  <c:v>5.55349</c:v>
                </c:pt>
                <c:pt idx="4662">
                  <c:v>4.8162700000000003</c:v>
                </c:pt>
                <c:pt idx="4663">
                  <c:v>5.0481299999999996</c:v>
                </c:pt>
                <c:pt idx="4664">
                  <c:v>4.0498700000000003</c:v>
                </c:pt>
                <c:pt idx="4665">
                  <c:v>3.78356</c:v>
                </c:pt>
                <c:pt idx="4666">
                  <c:v>3.4411999999999998</c:v>
                </c:pt>
                <c:pt idx="4667">
                  <c:v>2.87852</c:v>
                </c:pt>
                <c:pt idx="4668">
                  <c:v>3.13415</c:v>
                </c:pt>
                <c:pt idx="4669">
                  <c:v>4.33169</c:v>
                </c:pt>
                <c:pt idx="4670">
                  <c:v>2.9105799999999999</c:v>
                </c:pt>
                <c:pt idx="4671">
                  <c:v>3.8048700000000002</c:v>
                </c:pt>
                <c:pt idx="4672">
                  <c:v>3.8237000000000001</c:v>
                </c:pt>
                <c:pt idx="4673">
                  <c:v>4.2667799999999998</c:v>
                </c:pt>
                <c:pt idx="4674">
                  <c:v>2.9679700000000002</c:v>
                </c:pt>
                <c:pt idx="4675">
                  <c:v>2.8532799999999998</c:v>
                </c:pt>
                <c:pt idx="4676">
                  <c:v>4.2788700000000004</c:v>
                </c:pt>
                <c:pt idx="4677">
                  <c:v>4.43316</c:v>
                </c:pt>
                <c:pt idx="4678">
                  <c:v>4.43316</c:v>
                </c:pt>
                <c:pt idx="4679">
                  <c:v>4.01708</c:v>
                </c:pt>
                <c:pt idx="4680">
                  <c:v>4.8543700000000003</c:v>
                </c:pt>
                <c:pt idx="4681">
                  <c:v>3.2967399999999998</c:v>
                </c:pt>
                <c:pt idx="4682">
                  <c:v>3.2967399999999998</c:v>
                </c:pt>
                <c:pt idx="4683">
                  <c:v>3.2967399999999998</c:v>
                </c:pt>
                <c:pt idx="4684">
                  <c:v>3.2967399999999998</c:v>
                </c:pt>
                <c:pt idx="4685">
                  <c:v>2.2750400000000002</c:v>
                </c:pt>
                <c:pt idx="4686">
                  <c:v>5.0329199999999998</c:v>
                </c:pt>
                <c:pt idx="4687">
                  <c:v>5.3896899999999999</c:v>
                </c:pt>
                <c:pt idx="4688">
                  <c:v>6.3891200000000001</c:v>
                </c:pt>
                <c:pt idx="4689">
                  <c:v>3.6953999999999998</c:v>
                </c:pt>
                <c:pt idx="4690">
                  <c:v>4.4975899999999998</c:v>
                </c:pt>
                <c:pt idx="4691">
                  <c:v>3.0416099999999999</c:v>
                </c:pt>
                <c:pt idx="4692">
                  <c:v>3.3409900000000001</c:v>
                </c:pt>
                <c:pt idx="4693">
                  <c:v>4.8204799999999999</c:v>
                </c:pt>
                <c:pt idx="4694">
                  <c:v>8.1094799999999996</c:v>
                </c:pt>
                <c:pt idx="4695">
                  <c:v>2.9466999999999999</c:v>
                </c:pt>
                <c:pt idx="4696">
                  <c:v>6.01464</c:v>
                </c:pt>
                <c:pt idx="4697">
                  <c:v>7.1786500000000002</c:v>
                </c:pt>
                <c:pt idx="4698">
                  <c:v>3.2509999999999999</c:v>
                </c:pt>
                <c:pt idx="4699">
                  <c:v>2.7791399999999999</c:v>
                </c:pt>
                <c:pt idx="4700">
                  <c:v>6.3110999999999997</c:v>
                </c:pt>
                <c:pt idx="4701">
                  <c:v>2.3255499999999998</c:v>
                </c:pt>
                <c:pt idx="4702">
                  <c:v>2.9113799999999999</c:v>
                </c:pt>
                <c:pt idx="4703">
                  <c:v>2.4975700000000001</c:v>
                </c:pt>
                <c:pt idx="4704">
                  <c:v>4.6702399999999997</c:v>
                </c:pt>
                <c:pt idx="4705">
                  <c:v>5.7665300000000004</c:v>
                </c:pt>
                <c:pt idx="4706">
                  <c:v>3.3727800000000001</c:v>
                </c:pt>
                <c:pt idx="4707">
                  <c:v>6.4147999999999996</c:v>
                </c:pt>
                <c:pt idx="4708">
                  <c:v>4.79887</c:v>
                </c:pt>
                <c:pt idx="4709">
                  <c:v>4.3931800000000001</c:v>
                </c:pt>
                <c:pt idx="4710">
                  <c:v>7.9419300000000002</c:v>
                </c:pt>
                <c:pt idx="4711">
                  <c:v>2.5988099999999998</c:v>
                </c:pt>
                <c:pt idx="4712">
                  <c:v>2.7635399999999999</c:v>
                </c:pt>
                <c:pt idx="4713">
                  <c:v>4.2360600000000002</c:v>
                </c:pt>
                <c:pt idx="4714">
                  <c:v>7.4412500000000001</c:v>
                </c:pt>
                <c:pt idx="4715">
                  <c:v>6.22281</c:v>
                </c:pt>
                <c:pt idx="4716">
                  <c:v>3.7749100000000002</c:v>
                </c:pt>
                <c:pt idx="4717">
                  <c:v>9.0435400000000001</c:v>
                </c:pt>
                <c:pt idx="4718">
                  <c:v>3.6704599999999998</c:v>
                </c:pt>
                <c:pt idx="4719">
                  <c:v>7.3475400000000004</c:v>
                </c:pt>
                <c:pt idx="4720">
                  <c:v>5.3652899999999999</c:v>
                </c:pt>
                <c:pt idx="4721">
                  <c:v>3.5455800000000002</c:v>
                </c:pt>
                <c:pt idx="4722">
                  <c:v>5.3395400000000004</c:v>
                </c:pt>
                <c:pt idx="4723">
                  <c:v>9.1392100000000003</c:v>
                </c:pt>
                <c:pt idx="4724">
                  <c:v>4.7635100000000001</c:v>
                </c:pt>
                <c:pt idx="4725">
                  <c:v>3.2602500000000001</c:v>
                </c:pt>
                <c:pt idx="4726">
                  <c:v>2.7460800000000001</c:v>
                </c:pt>
                <c:pt idx="4727">
                  <c:v>4.6859900000000003</c:v>
                </c:pt>
                <c:pt idx="4728">
                  <c:v>3.8940299999999999</c:v>
                </c:pt>
                <c:pt idx="4729">
                  <c:v>4.4287000000000001</c:v>
                </c:pt>
                <c:pt idx="4730">
                  <c:v>7.7930400000000004</c:v>
                </c:pt>
                <c:pt idx="4731">
                  <c:v>4.6919300000000002</c:v>
                </c:pt>
                <c:pt idx="4732">
                  <c:v>8.3460099999999997</c:v>
                </c:pt>
                <c:pt idx="4733">
                  <c:v>5.8525799999999997</c:v>
                </c:pt>
                <c:pt idx="4734">
                  <c:v>3.22342</c:v>
                </c:pt>
                <c:pt idx="4735">
                  <c:v>6.5399599999999998</c:v>
                </c:pt>
                <c:pt idx="4736">
                  <c:v>2.3219099999999999</c:v>
                </c:pt>
                <c:pt idx="4737">
                  <c:v>2.7458200000000001</c:v>
                </c:pt>
                <c:pt idx="4738">
                  <c:v>8.3946900000000007</c:v>
                </c:pt>
                <c:pt idx="4739">
                  <c:v>4.4625399999999997</c:v>
                </c:pt>
                <c:pt idx="4740">
                  <c:v>4.0591200000000001</c:v>
                </c:pt>
                <c:pt idx="4741">
                  <c:v>7.5340699999999998</c:v>
                </c:pt>
                <c:pt idx="4742">
                  <c:v>4.7373200000000004</c:v>
                </c:pt>
                <c:pt idx="4743">
                  <c:v>2.5270700000000001</c:v>
                </c:pt>
                <c:pt idx="4744">
                  <c:v>5.6433799999999996</c:v>
                </c:pt>
                <c:pt idx="4745">
                  <c:v>4.3790899999999997</c:v>
                </c:pt>
                <c:pt idx="4746">
                  <c:v>3.3963899999999998</c:v>
                </c:pt>
                <c:pt idx="4747">
                  <c:v>6.1206199999999997</c:v>
                </c:pt>
                <c:pt idx="4748">
                  <c:v>1.8151900000000001</c:v>
                </c:pt>
                <c:pt idx="4749">
                  <c:v>9.1762200000000007</c:v>
                </c:pt>
                <c:pt idx="4750">
                  <c:v>7.79887</c:v>
                </c:pt>
                <c:pt idx="4751">
                  <c:v>7.9630000000000001</c:v>
                </c:pt>
                <c:pt idx="4752">
                  <c:v>5.0028300000000003</c:v>
                </c:pt>
                <c:pt idx="4753">
                  <c:v>5.1565500000000002</c:v>
                </c:pt>
                <c:pt idx="4754">
                  <c:v>9.7501499999999997</c:v>
                </c:pt>
                <c:pt idx="4755">
                  <c:v>9.1371800000000007</c:v>
                </c:pt>
                <c:pt idx="4756">
                  <c:v>3.1100400000000001</c:v>
                </c:pt>
                <c:pt idx="4757">
                  <c:v>3.5006200000000001</c:v>
                </c:pt>
                <c:pt idx="4758">
                  <c:v>6.3056999999999999</c:v>
                </c:pt>
                <c:pt idx="4759">
                  <c:v>9.2071199999999997</c:v>
                </c:pt>
                <c:pt idx="4760">
                  <c:v>2.4987200000000001</c:v>
                </c:pt>
                <c:pt idx="4761">
                  <c:v>5.5810300000000002</c:v>
                </c:pt>
                <c:pt idx="4762">
                  <c:v>2.2857699999999999</c:v>
                </c:pt>
                <c:pt idx="4763">
                  <c:v>2.0582699999999998</c:v>
                </c:pt>
                <c:pt idx="4764">
                  <c:v>2.0083799999999998</c:v>
                </c:pt>
                <c:pt idx="4765">
                  <c:v>3.2106699999999999</c:v>
                </c:pt>
                <c:pt idx="4766">
                  <c:v>2.2353299999999998</c:v>
                </c:pt>
                <c:pt idx="4767">
                  <c:v>2.31297</c:v>
                </c:pt>
                <c:pt idx="4768">
                  <c:v>4.3888499999999997</c:v>
                </c:pt>
                <c:pt idx="4769">
                  <c:v>3.3761299999999999</c:v>
                </c:pt>
                <c:pt idx="4770">
                  <c:v>2.45574</c:v>
                </c:pt>
                <c:pt idx="4771">
                  <c:v>2.1995100000000001</c:v>
                </c:pt>
                <c:pt idx="4772">
                  <c:v>2.5336400000000001</c:v>
                </c:pt>
                <c:pt idx="4773">
                  <c:v>2.37656</c:v>
                </c:pt>
                <c:pt idx="4774">
                  <c:v>2.0682900000000002</c:v>
                </c:pt>
                <c:pt idx="4775">
                  <c:v>2.6394700000000002</c:v>
                </c:pt>
                <c:pt idx="4776">
                  <c:v>4.29359</c:v>
                </c:pt>
                <c:pt idx="4777">
                  <c:v>5.9521199999999999</c:v>
                </c:pt>
                <c:pt idx="4778">
                  <c:v>3.4432</c:v>
                </c:pt>
                <c:pt idx="4779">
                  <c:v>3.6133899999999999</c:v>
                </c:pt>
                <c:pt idx="4780">
                  <c:v>2.45282</c:v>
                </c:pt>
                <c:pt idx="4781">
                  <c:v>4.5261199999999997</c:v>
                </c:pt>
                <c:pt idx="4782">
                  <c:v>3.0731899999999999</c:v>
                </c:pt>
                <c:pt idx="4783">
                  <c:v>2.0644100000000001</c:v>
                </c:pt>
                <c:pt idx="4784">
                  <c:v>7.6849499999999997</c:v>
                </c:pt>
                <c:pt idx="4785">
                  <c:v>6.0540099999999999</c:v>
                </c:pt>
                <c:pt idx="4786">
                  <c:v>7.1101700000000001</c:v>
                </c:pt>
                <c:pt idx="4787">
                  <c:v>3.7655799999999999</c:v>
                </c:pt>
                <c:pt idx="4788">
                  <c:v>2.8101099999999999</c:v>
                </c:pt>
                <c:pt idx="4789">
                  <c:v>8.2375000000000007</c:v>
                </c:pt>
                <c:pt idx="4790">
                  <c:v>6.0726199999999997</c:v>
                </c:pt>
                <c:pt idx="4791">
                  <c:v>3.4361799999999998</c:v>
                </c:pt>
                <c:pt idx="4792">
                  <c:v>5.4295</c:v>
                </c:pt>
                <c:pt idx="4793">
                  <c:v>3.0817000000000001</c:v>
                </c:pt>
                <c:pt idx="4794">
                  <c:v>8.9281600000000001</c:v>
                </c:pt>
                <c:pt idx="4795">
                  <c:v>5.2586199999999996</c:v>
                </c:pt>
                <c:pt idx="4796">
                  <c:v>2.65638</c:v>
                </c:pt>
                <c:pt idx="4797">
                  <c:v>2.3692299999999999</c:v>
                </c:pt>
                <c:pt idx="4798">
                  <c:v>7.7521500000000003</c:v>
                </c:pt>
                <c:pt idx="4799">
                  <c:v>8.6097000000000001</c:v>
                </c:pt>
                <c:pt idx="4800">
                  <c:v>2.8534299999999999</c:v>
                </c:pt>
                <c:pt idx="4801">
                  <c:v>6.0355800000000004</c:v>
                </c:pt>
                <c:pt idx="4802">
                  <c:v>6.9563100000000002</c:v>
                </c:pt>
                <c:pt idx="4803">
                  <c:v>9.54392</c:v>
                </c:pt>
                <c:pt idx="4804">
                  <c:v>7.8633300000000004</c:v>
                </c:pt>
                <c:pt idx="4805">
                  <c:v>5.2869900000000003</c:v>
                </c:pt>
                <c:pt idx="4806">
                  <c:v>3.9357199999999999</c:v>
                </c:pt>
                <c:pt idx="4807">
                  <c:v>6.9291900000000002</c:v>
                </c:pt>
                <c:pt idx="4808">
                  <c:v>4.6795600000000004</c:v>
                </c:pt>
                <c:pt idx="4809">
                  <c:v>6.6288600000000004</c:v>
                </c:pt>
                <c:pt idx="4810">
                  <c:v>5.7524300000000004</c:v>
                </c:pt>
                <c:pt idx="4811">
                  <c:v>4.5283600000000002</c:v>
                </c:pt>
                <c:pt idx="4812">
                  <c:v>7.3056999999999999</c:v>
                </c:pt>
                <c:pt idx="4813">
                  <c:v>3.56284</c:v>
                </c:pt>
                <c:pt idx="4814">
                  <c:v>2.9876499999999999</c:v>
                </c:pt>
                <c:pt idx="4815">
                  <c:v>1.5126200000000001</c:v>
                </c:pt>
                <c:pt idx="4816">
                  <c:v>7.2704599999999999</c:v>
                </c:pt>
                <c:pt idx="4817">
                  <c:v>5.6058000000000003</c:v>
                </c:pt>
                <c:pt idx="4818">
                  <c:v>5.0142100000000003</c:v>
                </c:pt>
                <c:pt idx="4819">
                  <c:v>2.7392400000000001</c:v>
                </c:pt>
                <c:pt idx="4820">
                  <c:v>3.15116</c:v>
                </c:pt>
                <c:pt idx="4821">
                  <c:v>2.47187</c:v>
                </c:pt>
                <c:pt idx="4822">
                  <c:v>4.0922000000000001</c:v>
                </c:pt>
                <c:pt idx="4823">
                  <c:v>4.30905</c:v>
                </c:pt>
                <c:pt idx="4824">
                  <c:v>4.4229399999999996</c:v>
                </c:pt>
                <c:pt idx="4825">
                  <c:v>7.3984199999999998</c:v>
                </c:pt>
                <c:pt idx="4826">
                  <c:v>6.7328200000000002</c:v>
                </c:pt>
                <c:pt idx="4827">
                  <c:v>3.7581500000000001</c:v>
                </c:pt>
                <c:pt idx="4828">
                  <c:v>4.46563</c:v>
                </c:pt>
                <c:pt idx="4829">
                  <c:v>3.2842799999999999</c:v>
                </c:pt>
                <c:pt idx="4830">
                  <c:v>2.8858999999999999</c:v>
                </c:pt>
                <c:pt idx="4831">
                  <c:v>5.7239899999999997</c:v>
                </c:pt>
                <c:pt idx="4832">
                  <c:v>5.2703300000000004</c:v>
                </c:pt>
                <c:pt idx="4833">
                  <c:v>9.2546700000000008</c:v>
                </c:pt>
                <c:pt idx="4834">
                  <c:v>4.1707700000000001</c:v>
                </c:pt>
                <c:pt idx="4835">
                  <c:v>2.3239299999999998</c:v>
                </c:pt>
                <c:pt idx="4836">
                  <c:v>5.2885799999999996</c:v>
                </c:pt>
                <c:pt idx="4837">
                  <c:v>6.7933199999999996</c:v>
                </c:pt>
                <c:pt idx="4838">
                  <c:v>3.24031</c:v>
                </c:pt>
                <c:pt idx="4839">
                  <c:v>5.6697899999999999</c:v>
                </c:pt>
                <c:pt idx="4840">
                  <c:v>5.8970799999999999</c:v>
                </c:pt>
                <c:pt idx="4841">
                  <c:v>6.4591900000000004</c:v>
                </c:pt>
                <c:pt idx="4842">
                  <c:v>2.6317300000000001</c:v>
                </c:pt>
                <c:pt idx="4843">
                  <c:v>1.96007</c:v>
                </c:pt>
                <c:pt idx="4844">
                  <c:v>7.2854900000000002</c:v>
                </c:pt>
                <c:pt idx="4845">
                  <c:v>6.2852199999999998</c:v>
                </c:pt>
                <c:pt idx="4846">
                  <c:v>6.3619700000000003</c:v>
                </c:pt>
                <c:pt idx="4847">
                  <c:v>5.6345400000000003</c:v>
                </c:pt>
                <c:pt idx="4848">
                  <c:v>7.9789300000000001</c:v>
                </c:pt>
                <c:pt idx="4849">
                  <c:v>6.08833</c:v>
                </c:pt>
                <c:pt idx="4850">
                  <c:v>3.17157</c:v>
                </c:pt>
                <c:pt idx="4851">
                  <c:v>5.2644799999999998</c:v>
                </c:pt>
                <c:pt idx="4852">
                  <c:v>5.7086199999999998</c:v>
                </c:pt>
                <c:pt idx="4853">
                  <c:v>10.775869999999999</c:v>
                </c:pt>
                <c:pt idx="4854">
                  <c:v>6.5999400000000001</c:v>
                </c:pt>
                <c:pt idx="4855">
                  <c:v>7.07233</c:v>
                </c:pt>
                <c:pt idx="4856">
                  <c:v>5.6655899999999999</c:v>
                </c:pt>
                <c:pt idx="4857">
                  <c:v>3.20404</c:v>
                </c:pt>
                <c:pt idx="4858">
                  <c:v>6.4763400000000004</c:v>
                </c:pt>
                <c:pt idx="4859">
                  <c:v>2.43893</c:v>
                </c:pt>
                <c:pt idx="4860">
                  <c:v>2.9108299999999998</c:v>
                </c:pt>
                <c:pt idx="4861">
                  <c:v>4.3441599999999996</c:v>
                </c:pt>
                <c:pt idx="4862">
                  <c:v>6.1941600000000001</c:v>
                </c:pt>
                <c:pt idx="4863">
                  <c:v>5.1958299999999999</c:v>
                </c:pt>
                <c:pt idx="4864">
                  <c:v>1.91018</c:v>
                </c:pt>
                <c:pt idx="4865">
                  <c:v>6.2826500000000003</c:v>
                </c:pt>
                <c:pt idx="4866">
                  <c:v>1.8777999999999999</c:v>
                </c:pt>
                <c:pt idx="4867">
                  <c:v>4.0155700000000003</c:v>
                </c:pt>
                <c:pt idx="4868">
                  <c:v>4.00068</c:v>
                </c:pt>
                <c:pt idx="4869">
                  <c:v>5.8627599999999997</c:v>
                </c:pt>
                <c:pt idx="4870">
                  <c:v>3.2829999999999999</c:v>
                </c:pt>
                <c:pt idx="4871">
                  <c:v>3.9111099999999999</c:v>
                </c:pt>
                <c:pt idx="4872">
                  <c:v>6.1959400000000002</c:v>
                </c:pt>
                <c:pt idx="4873">
                  <c:v>3.0208699999999999</c:v>
                </c:pt>
                <c:pt idx="4874">
                  <c:v>3.3011200000000001</c:v>
                </c:pt>
                <c:pt idx="4875">
                  <c:v>5.4153099999999998</c:v>
                </c:pt>
                <c:pt idx="4876">
                  <c:v>7.8381499999999997</c:v>
                </c:pt>
                <c:pt idx="4877">
                  <c:v>5.7981699999999998</c:v>
                </c:pt>
                <c:pt idx="4878">
                  <c:v>3.5538699999999999</c:v>
                </c:pt>
                <c:pt idx="4879">
                  <c:v>3.7271800000000002</c:v>
                </c:pt>
                <c:pt idx="4880">
                  <c:v>5.9236000000000004</c:v>
                </c:pt>
                <c:pt idx="4881">
                  <c:v>6.3320600000000002</c:v>
                </c:pt>
                <c:pt idx="4882">
                  <c:v>2.1958299999999999</c:v>
                </c:pt>
                <c:pt idx="4883">
                  <c:v>6.76539</c:v>
                </c:pt>
                <c:pt idx="4884">
                  <c:v>4.0006300000000001</c:v>
                </c:pt>
                <c:pt idx="4885">
                  <c:v>3.9046699999999999</c:v>
                </c:pt>
                <c:pt idx="4886">
                  <c:v>2.8835299999999999</c:v>
                </c:pt>
                <c:pt idx="4887">
                  <c:v>6.6642099999999997</c:v>
                </c:pt>
                <c:pt idx="4888">
                  <c:v>4.9567600000000001</c:v>
                </c:pt>
                <c:pt idx="4889">
                  <c:v>5.2732099999999997</c:v>
                </c:pt>
                <c:pt idx="4890">
                  <c:v>5.6733399999999996</c:v>
                </c:pt>
                <c:pt idx="4891">
                  <c:v>4.5087000000000002</c:v>
                </c:pt>
                <c:pt idx="4892">
                  <c:v>3.8636200000000001</c:v>
                </c:pt>
                <c:pt idx="4893">
                  <c:v>2.2945199999999999</c:v>
                </c:pt>
                <c:pt idx="4894">
                  <c:v>6.3547500000000001</c:v>
                </c:pt>
                <c:pt idx="4895">
                  <c:v>5.8666700000000001</c:v>
                </c:pt>
                <c:pt idx="4896">
                  <c:v>6.24939</c:v>
                </c:pt>
                <c:pt idx="4897">
                  <c:v>5.0520699999999996</c:v>
                </c:pt>
                <c:pt idx="4898">
                  <c:v>5.8985799999999999</c:v>
                </c:pt>
                <c:pt idx="4899">
                  <c:v>6.4152800000000001</c:v>
                </c:pt>
                <c:pt idx="4900">
                  <c:v>2.4283700000000001</c:v>
                </c:pt>
                <c:pt idx="4901">
                  <c:v>5.51572</c:v>
                </c:pt>
                <c:pt idx="4902">
                  <c:v>5.7668400000000002</c:v>
                </c:pt>
                <c:pt idx="4903">
                  <c:v>7.8852900000000004</c:v>
                </c:pt>
                <c:pt idx="4904">
                  <c:v>3.2706900000000001</c:v>
                </c:pt>
                <c:pt idx="4905">
                  <c:v>8.9047199999999993</c:v>
                </c:pt>
                <c:pt idx="4906">
                  <c:v>4.3857600000000003</c:v>
                </c:pt>
                <c:pt idx="4907">
                  <c:v>5.9266300000000003</c:v>
                </c:pt>
                <c:pt idx="4908">
                  <c:v>3.8210899999999999</c:v>
                </c:pt>
                <c:pt idx="4909">
                  <c:v>7.0106299999999999</c:v>
                </c:pt>
                <c:pt idx="4910">
                  <c:v>2.6742400000000002</c:v>
                </c:pt>
                <c:pt idx="4911">
                  <c:v>4.5404900000000001</c:v>
                </c:pt>
                <c:pt idx="4912">
                  <c:v>3.5760100000000001</c:v>
                </c:pt>
                <c:pt idx="4913">
                  <c:v>7.2671700000000001</c:v>
                </c:pt>
                <c:pt idx="4914">
                  <c:v>5.59314</c:v>
                </c:pt>
                <c:pt idx="4915">
                  <c:v>3.64866</c:v>
                </c:pt>
                <c:pt idx="4916">
                  <c:v>5.7580799999999996</c:v>
                </c:pt>
                <c:pt idx="4917">
                  <c:v>5.6778199999999996</c:v>
                </c:pt>
                <c:pt idx="4918">
                  <c:v>10.12031</c:v>
                </c:pt>
                <c:pt idx="4919">
                  <c:v>2.68757</c:v>
                </c:pt>
                <c:pt idx="4920">
                  <c:v>3.4432</c:v>
                </c:pt>
                <c:pt idx="4921">
                  <c:v>3.60425</c:v>
                </c:pt>
                <c:pt idx="4922">
                  <c:v>5.0225900000000001</c:v>
                </c:pt>
                <c:pt idx="4923">
                  <c:v>5.4524800000000004</c:v>
                </c:pt>
                <c:pt idx="4924">
                  <c:v>6.4323899999999998</c:v>
                </c:pt>
                <c:pt idx="4925">
                  <c:v>3.4589400000000001</c:v>
                </c:pt>
                <c:pt idx="4926">
                  <c:v>3.1976200000000001</c:v>
                </c:pt>
                <c:pt idx="4927">
                  <c:v>3.9307400000000001</c:v>
                </c:pt>
                <c:pt idx="4928">
                  <c:v>3.7144699999999999</c:v>
                </c:pt>
                <c:pt idx="4929">
                  <c:v>3.70655</c:v>
                </c:pt>
                <c:pt idx="4930">
                  <c:v>2.2368999999999999</c:v>
                </c:pt>
                <c:pt idx="4931">
                  <c:v>4.8133900000000001</c:v>
                </c:pt>
                <c:pt idx="4932">
                  <c:v>3.8954900000000001</c:v>
                </c:pt>
                <c:pt idx="4933">
                  <c:v>5.5026200000000003</c:v>
                </c:pt>
                <c:pt idx="4934">
                  <c:v>3.5391900000000001</c:v>
                </c:pt>
                <c:pt idx="4935">
                  <c:v>4.1867299999999998</c:v>
                </c:pt>
                <c:pt idx="4936">
                  <c:v>3.8908999999999998</c:v>
                </c:pt>
                <c:pt idx="4937">
                  <c:v>2.2168399999999999</c:v>
                </c:pt>
                <c:pt idx="4938">
                  <c:v>2.2223299999999999</c:v>
                </c:pt>
                <c:pt idx="4939">
                  <c:v>5.7165699999999999</c:v>
                </c:pt>
                <c:pt idx="4940">
                  <c:v>4.8130499999999996</c:v>
                </c:pt>
                <c:pt idx="4941">
                  <c:v>2.6079599999999998</c:v>
                </c:pt>
                <c:pt idx="4942">
                  <c:v>5.3667600000000002</c:v>
                </c:pt>
                <c:pt idx="4943">
                  <c:v>1.6855599999999999</c:v>
                </c:pt>
                <c:pt idx="4944">
                  <c:v>3.8404099999999999</c:v>
                </c:pt>
                <c:pt idx="4945">
                  <c:v>3.5115500000000002</c:v>
                </c:pt>
                <c:pt idx="4946">
                  <c:v>2.9487999999999999</c:v>
                </c:pt>
                <c:pt idx="4947">
                  <c:v>5.4656399999999996</c:v>
                </c:pt>
                <c:pt idx="4948">
                  <c:v>11.578760000000001</c:v>
                </c:pt>
                <c:pt idx="4949">
                  <c:v>4.1185299999999998</c:v>
                </c:pt>
                <c:pt idx="4950">
                  <c:v>3.5680200000000002</c:v>
                </c:pt>
                <c:pt idx="4951">
                  <c:v>2.5425</c:v>
                </c:pt>
                <c:pt idx="4952">
                  <c:v>7.17049</c:v>
                </c:pt>
                <c:pt idx="4953">
                  <c:v>6.8410599999999997</c:v>
                </c:pt>
                <c:pt idx="4954">
                  <c:v>3.0462799999999999</c:v>
                </c:pt>
                <c:pt idx="4955">
                  <c:v>7.5850600000000004</c:v>
                </c:pt>
                <c:pt idx="4956">
                  <c:v>2.9679700000000002</c:v>
                </c:pt>
                <c:pt idx="4957">
                  <c:v>4.7309099999999997</c:v>
                </c:pt>
                <c:pt idx="4958">
                  <c:v>3.42719</c:v>
                </c:pt>
                <c:pt idx="4959">
                  <c:v>4.2902399999999998</c:v>
                </c:pt>
                <c:pt idx="4960">
                  <c:v>8.8378999999999994</c:v>
                </c:pt>
                <c:pt idx="4961">
                  <c:v>6.5940200000000004</c:v>
                </c:pt>
                <c:pt idx="4962">
                  <c:v>3.6286700000000001</c:v>
                </c:pt>
                <c:pt idx="4963">
                  <c:v>4.4075699999999998</c:v>
                </c:pt>
                <c:pt idx="4964">
                  <c:v>3.5886999999999998</c:v>
                </c:pt>
                <c:pt idx="4965">
                  <c:v>3.1373899999999999</c:v>
                </c:pt>
                <c:pt idx="4966">
                  <c:v>5.0602499999999999</c:v>
                </c:pt>
                <c:pt idx="4967">
                  <c:v>3.2590499999999998</c:v>
                </c:pt>
                <c:pt idx="4968">
                  <c:v>3.5014500000000002</c:v>
                </c:pt>
                <c:pt idx="4969">
                  <c:v>2.3145699999999998</c:v>
                </c:pt>
                <c:pt idx="4970">
                  <c:v>9.6108899999999995</c:v>
                </c:pt>
                <c:pt idx="4971">
                  <c:v>4.9139600000000003</c:v>
                </c:pt>
                <c:pt idx="4972">
                  <c:v>6.0125400000000004</c:v>
                </c:pt>
                <c:pt idx="4973">
                  <c:v>3.6896200000000001</c:v>
                </c:pt>
                <c:pt idx="4974">
                  <c:v>4.3933900000000001</c:v>
                </c:pt>
                <c:pt idx="4975">
                  <c:v>4.1655300000000004</c:v>
                </c:pt>
                <c:pt idx="4976">
                  <c:v>2.6985000000000001</c:v>
                </c:pt>
                <c:pt idx="4977">
                  <c:v>4.6341900000000003</c:v>
                </c:pt>
                <c:pt idx="4978">
                  <c:v>5.4261799999999996</c:v>
                </c:pt>
                <c:pt idx="4979">
                  <c:v>6.3602400000000001</c:v>
                </c:pt>
                <c:pt idx="4980">
                  <c:v>6.6161099999999999</c:v>
                </c:pt>
                <c:pt idx="4981">
                  <c:v>6.6599700000000004</c:v>
                </c:pt>
                <c:pt idx="4982">
                  <c:v>6.6599700000000004</c:v>
                </c:pt>
                <c:pt idx="4983">
                  <c:v>6.6599700000000004</c:v>
                </c:pt>
                <c:pt idx="4984">
                  <c:v>6.6599700000000004</c:v>
                </c:pt>
                <c:pt idx="4985">
                  <c:v>6.6599700000000004</c:v>
                </c:pt>
                <c:pt idx="4986">
                  <c:v>5.4153099999999998</c:v>
                </c:pt>
                <c:pt idx="4987">
                  <c:v>4.60222</c:v>
                </c:pt>
                <c:pt idx="4988">
                  <c:v>6.6490499999999999</c:v>
                </c:pt>
                <c:pt idx="4989">
                  <c:v>5.9845899999999999</c:v>
                </c:pt>
                <c:pt idx="4990">
                  <c:v>5.6709500000000004</c:v>
                </c:pt>
                <c:pt idx="4991">
                  <c:v>6.2214700000000001</c:v>
                </c:pt>
                <c:pt idx="4992">
                  <c:v>4.8662599999999996</c:v>
                </c:pt>
                <c:pt idx="4993">
                  <c:v>6.7604100000000003</c:v>
                </c:pt>
                <c:pt idx="4994">
                  <c:v>7.0216599999999998</c:v>
                </c:pt>
                <c:pt idx="4995">
                  <c:v>7.8156800000000004</c:v>
                </c:pt>
                <c:pt idx="4996">
                  <c:v>7.3635999999999999</c:v>
                </c:pt>
                <c:pt idx="4997">
                  <c:v>6.35426</c:v>
                </c:pt>
                <c:pt idx="4998">
                  <c:v>6.5891900000000003</c:v>
                </c:pt>
                <c:pt idx="4999">
                  <c:v>6.1853999999999996</c:v>
                </c:pt>
                <c:pt idx="5000">
                  <c:v>7.7199299999999997</c:v>
                </c:pt>
                <c:pt idx="5001">
                  <c:v>5.1705399999999999</c:v>
                </c:pt>
                <c:pt idx="5002">
                  <c:v>6.3913200000000003</c:v>
                </c:pt>
                <c:pt idx="5003">
                  <c:v>4.1183899999999998</c:v>
                </c:pt>
                <c:pt idx="5004">
                  <c:v>5.48163</c:v>
                </c:pt>
                <c:pt idx="5005">
                  <c:v>6.6404800000000002</c:v>
                </c:pt>
                <c:pt idx="5006">
                  <c:v>7.36463</c:v>
                </c:pt>
                <c:pt idx="5007">
                  <c:v>6.9898800000000003</c:v>
                </c:pt>
                <c:pt idx="5008">
                  <c:v>7.1057100000000002</c:v>
                </c:pt>
                <c:pt idx="5009">
                  <c:v>2.7183700000000002</c:v>
                </c:pt>
                <c:pt idx="5010">
                  <c:v>5.0638699999999996</c:v>
                </c:pt>
                <c:pt idx="5011">
                  <c:v>7.0250199999999996</c:v>
                </c:pt>
                <c:pt idx="5012">
                  <c:v>6.1381100000000002</c:v>
                </c:pt>
                <c:pt idx="5013">
                  <c:v>4.7902899999999997</c:v>
                </c:pt>
                <c:pt idx="5014">
                  <c:v>2.9671599999999998</c:v>
                </c:pt>
                <c:pt idx="5015">
                  <c:v>6.2015500000000001</c:v>
                </c:pt>
                <c:pt idx="5016">
                  <c:v>5.5406300000000002</c:v>
                </c:pt>
                <c:pt idx="5017">
                  <c:v>4.4625399999999997</c:v>
                </c:pt>
                <c:pt idx="5018">
                  <c:v>4.9805000000000001</c:v>
                </c:pt>
                <c:pt idx="5019">
                  <c:v>6.85473</c:v>
                </c:pt>
                <c:pt idx="5020">
                  <c:v>2.9679700000000002</c:v>
                </c:pt>
                <c:pt idx="5021">
                  <c:v>7.9916799999999997</c:v>
                </c:pt>
                <c:pt idx="5022">
                  <c:v>4.3110600000000003</c:v>
                </c:pt>
                <c:pt idx="5023">
                  <c:v>6.56616</c:v>
                </c:pt>
                <c:pt idx="5024">
                  <c:v>5.2466900000000001</c:v>
                </c:pt>
                <c:pt idx="5025">
                  <c:v>5.2550400000000002</c:v>
                </c:pt>
                <c:pt idx="5026">
                  <c:v>7.1229100000000001</c:v>
                </c:pt>
                <c:pt idx="5027">
                  <c:v>3.56054</c:v>
                </c:pt>
                <c:pt idx="5028">
                  <c:v>9.4404000000000003</c:v>
                </c:pt>
                <c:pt idx="5029">
                  <c:v>4.16859</c:v>
                </c:pt>
                <c:pt idx="5030">
                  <c:v>2.6093000000000002</c:v>
                </c:pt>
                <c:pt idx="5031">
                  <c:v>6.7438599999999997</c:v>
                </c:pt>
                <c:pt idx="5032">
                  <c:v>5.2188600000000003</c:v>
                </c:pt>
                <c:pt idx="5033">
                  <c:v>2.7540900000000001</c:v>
                </c:pt>
                <c:pt idx="5034">
                  <c:v>5.9541899999999996</c:v>
                </c:pt>
                <c:pt idx="5035">
                  <c:v>6.4412099999999999</c:v>
                </c:pt>
                <c:pt idx="5036">
                  <c:v>2.8125300000000002</c:v>
                </c:pt>
                <c:pt idx="5037">
                  <c:v>8.0018899999999995</c:v>
                </c:pt>
                <c:pt idx="5038">
                  <c:v>6.2161299999999997</c:v>
                </c:pt>
                <c:pt idx="5039">
                  <c:v>3.3042099999999999</c:v>
                </c:pt>
                <c:pt idx="5040">
                  <c:v>5.2151199999999998</c:v>
                </c:pt>
                <c:pt idx="5041">
                  <c:v>5.8088600000000001</c:v>
                </c:pt>
                <c:pt idx="5042">
                  <c:v>7.7067500000000004</c:v>
                </c:pt>
                <c:pt idx="5043">
                  <c:v>1.8436900000000001</c:v>
                </c:pt>
                <c:pt idx="5044">
                  <c:v>2.3405900000000002</c:v>
                </c:pt>
                <c:pt idx="5045">
                  <c:v>9.6184499999999993</c:v>
                </c:pt>
                <c:pt idx="5046">
                  <c:v>9.4428099999999997</c:v>
                </c:pt>
                <c:pt idx="5047">
                  <c:v>8.3914399999999993</c:v>
                </c:pt>
                <c:pt idx="5048">
                  <c:v>5.2808999999999999</c:v>
                </c:pt>
                <c:pt idx="5049">
                  <c:v>2.29088</c:v>
                </c:pt>
                <c:pt idx="5050">
                  <c:v>4.0924500000000004</c:v>
                </c:pt>
                <c:pt idx="5051">
                  <c:v>7.5048199999999996</c:v>
                </c:pt>
                <c:pt idx="5052">
                  <c:v>3.3569499999999999</c:v>
                </c:pt>
                <c:pt idx="5053">
                  <c:v>7.4294399999999996</c:v>
                </c:pt>
                <c:pt idx="5054">
                  <c:v>3.0219399999999998</c:v>
                </c:pt>
                <c:pt idx="5055">
                  <c:v>5.1478200000000003</c:v>
                </c:pt>
                <c:pt idx="5056">
                  <c:v>6.7557600000000004</c:v>
                </c:pt>
                <c:pt idx="5057">
                  <c:v>10.182729999999999</c:v>
                </c:pt>
                <c:pt idx="5058">
                  <c:v>7.9539799999999996</c:v>
                </c:pt>
                <c:pt idx="5059">
                  <c:v>6.5574399999999997</c:v>
                </c:pt>
                <c:pt idx="5060">
                  <c:v>7.8897000000000004</c:v>
                </c:pt>
                <c:pt idx="5061">
                  <c:v>7.65984</c:v>
                </c:pt>
                <c:pt idx="5062">
                  <c:v>5.9931999999999999</c:v>
                </c:pt>
                <c:pt idx="5063">
                  <c:v>2.5982699999999999</c:v>
                </c:pt>
                <c:pt idx="5064">
                  <c:v>6.5015499999999999</c:v>
                </c:pt>
                <c:pt idx="5065">
                  <c:v>2.7672300000000001</c:v>
                </c:pt>
                <c:pt idx="5066">
                  <c:v>1.91018</c:v>
                </c:pt>
                <c:pt idx="5067">
                  <c:v>5.1227600000000004</c:v>
                </c:pt>
                <c:pt idx="5068">
                  <c:v>2.1782400000000002</c:v>
                </c:pt>
                <c:pt idx="5069">
                  <c:v>5.6148499999999997</c:v>
                </c:pt>
                <c:pt idx="5070">
                  <c:v>2.14222</c:v>
                </c:pt>
                <c:pt idx="5071">
                  <c:v>2.3276599999999998</c:v>
                </c:pt>
                <c:pt idx="5072">
                  <c:v>2.8534299999999999</c:v>
                </c:pt>
                <c:pt idx="5073">
                  <c:v>3.5089700000000001</c:v>
                </c:pt>
                <c:pt idx="5074">
                  <c:v>5.5802800000000001</c:v>
                </c:pt>
                <c:pt idx="5075">
                  <c:v>3.7429800000000002</c:v>
                </c:pt>
                <c:pt idx="5076">
                  <c:v>4.5886500000000003</c:v>
                </c:pt>
                <c:pt idx="5077">
                  <c:v>3.41215</c:v>
                </c:pt>
                <c:pt idx="5078">
                  <c:v>5.3884800000000004</c:v>
                </c:pt>
                <c:pt idx="5079">
                  <c:v>5.6147799999999997</c:v>
                </c:pt>
                <c:pt idx="5080">
                  <c:v>5.9794999999999998</c:v>
                </c:pt>
                <c:pt idx="5081">
                  <c:v>7.37</c:v>
                </c:pt>
                <c:pt idx="5082">
                  <c:v>2.75813</c:v>
                </c:pt>
                <c:pt idx="5083">
                  <c:v>5.4310200000000002</c:v>
                </c:pt>
                <c:pt idx="5084">
                  <c:v>6.1433200000000001</c:v>
                </c:pt>
                <c:pt idx="5085">
                  <c:v>4.3156999999999996</c:v>
                </c:pt>
                <c:pt idx="5086">
                  <c:v>5.01938</c:v>
                </c:pt>
                <c:pt idx="5087">
                  <c:v>2.8119800000000001</c:v>
                </c:pt>
                <c:pt idx="5088">
                  <c:v>4.4831700000000003</c:v>
                </c:pt>
                <c:pt idx="5089">
                  <c:v>2.9108399999999999</c:v>
                </c:pt>
                <c:pt idx="5090">
                  <c:v>6.5518700000000001</c:v>
                </c:pt>
                <c:pt idx="5091">
                  <c:v>2.36985</c:v>
                </c:pt>
                <c:pt idx="5092">
                  <c:v>6.9607799999999997</c:v>
                </c:pt>
                <c:pt idx="5093">
                  <c:v>4.1763899999999996</c:v>
                </c:pt>
                <c:pt idx="5094">
                  <c:v>7.5126299999999997</c:v>
                </c:pt>
                <c:pt idx="5095">
                  <c:v>2.2963800000000001</c:v>
                </c:pt>
                <c:pt idx="5096">
                  <c:v>6.42685</c:v>
                </c:pt>
                <c:pt idx="5097">
                  <c:v>2.59314</c:v>
                </c:pt>
                <c:pt idx="5098">
                  <c:v>7.3283800000000001</c:v>
                </c:pt>
                <c:pt idx="5099">
                  <c:v>5.0657800000000002</c:v>
                </c:pt>
                <c:pt idx="5100">
                  <c:v>2.0582699999999998</c:v>
                </c:pt>
                <c:pt idx="5101">
                  <c:v>3.1821899999999999</c:v>
                </c:pt>
                <c:pt idx="5102">
                  <c:v>4.1174400000000002</c:v>
                </c:pt>
                <c:pt idx="5103">
                  <c:v>6.1987300000000003</c:v>
                </c:pt>
                <c:pt idx="5104">
                  <c:v>3.0583900000000002</c:v>
                </c:pt>
                <c:pt idx="5105">
                  <c:v>2.3615200000000001</c:v>
                </c:pt>
                <c:pt idx="5106">
                  <c:v>1.92961</c:v>
                </c:pt>
                <c:pt idx="5107">
                  <c:v>2.2958500000000002</c:v>
                </c:pt>
                <c:pt idx="5108">
                  <c:v>2.6411099999999998</c:v>
                </c:pt>
                <c:pt idx="5109">
                  <c:v>6.4653499999999999</c:v>
                </c:pt>
                <c:pt idx="5110">
                  <c:v>2.7117499999999999</c:v>
                </c:pt>
                <c:pt idx="5111">
                  <c:v>3.1013000000000002</c:v>
                </c:pt>
                <c:pt idx="5112">
                  <c:v>3.9240400000000002</c:v>
                </c:pt>
                <c:pt idx="5113">
                  <c:v>2.1516899999999999</c:v>
                </c:pt>
                <c:pt idx="5114">
                  <c:v>2.2903099999999998</c:v>
                </c:pt>
                <c:pt idx="5115">
                  <c:v>2.8395299999999999</c:v>
                </c:pt>
                <c:pt idx="5116">
                  <c:v>2.1097100000000002</c:v>
                </c:pt>
                <c:pt idx="5117">
                  <c:v>8.8052299999999999</c:v>
                </c:pt>
                <c:pt idx="5118">
                  <c:v>2.7392400000000001</c:v>
                </c:pt>
                <c:pt idx="5119">
                  <c:v>2.5857199999999998</c:v>
                </c:pt>
                <c:pt idx="5120">
                  <c:v>8.1422600000000003</c:v>
                </c:pt>
                <c:pt idx="5121">
                  <c:v>2.6830699999999998</c:v>
                </c:pt>
                <c:pt idx="5122">
                  <c:v>6.15341</c:v>
                </c:pt>
                <c:pt idx="5123">
                  <c:v>3.4284400000000002</c:v>
                </c:pt>
                <c:pt idx="5124">
                  <c:v>4.91561</c:v>
                </c:pt>
                <c:pt idx="5125">
                  <c:v>6.39839</c:v>
                </c:pt>
                <c:pt idx="5126">
                  <c:v>6.5653600000000001</c:v>
                </c:pt>
                <c:pt idx="5127">
                  <c:v>4.5860599999999998</c:v>
                </c:pt>
                <c:pt idx="5128">
                  <c:v>4.4604699999999999</c:v>
                </c:pt>
                <c:pt idx="5129">
                  <c:v>3.2098100000000001</c:v>
                </c:pt>
                <c:pt idx="5130">
                  <c:v>2.9195500000000001</c:v>
                </c:pt>
                <c:pt idx="5131">
                  <c:v>3.0802399999999999</c:v>
                </c:pt>
                <c:pt idx="5132">
                  <c:v>6.0434999999999999</c:v>
                </c:pt>
                <c:pt idx="5133">
                  <c:v>4.2886300000000004</c:v>
                </c:pt>
                <c:pt idx="5134">
                  <c:v>6.8687300000000002</c:v>
                </c:pt>
                <c:pt idx="5135">
                  <c:v>7.4932499999999997</c:v>
                </c:pt>
                <c:pt idx="5136">
                  <c:v>2.6401300000000001</c:v>
                </c:pt>
                <c:pt idx="5137">
                  <c:v>5.8800999999999997</c:v>
                </c:pt>
                <c:pt idx="5138">
                  <c:v>10.282030000000001</c:v>
                </c:pt>
                <c:pt idx="5139">
                  <c:v>7.2245400000000002</c:v>
                </c:pt>
                <c:pt idx="5140">
                  <c:v>5.81081</c:v>
                </c:pt>
                <c:pt idx="5141">
                  <c:v>2.8532799999999998</c:v>
                </c:pt>
                <c:pt idx="5142">
                  <c:v>2.2368999999999999</c:v>
                </c:pt>
                <c:pt idx="5143">
                  <c:v>6.9604200000000001</c:v>
                </c:pt>
                <c:pt idx="5144">
                  <c:v>4.9862799999999998</c:v>
                </c:pt>
                <c:pt idx="5145">
                  <c:v>8.7691199999999991</c:v>
                </c:pt>
                <c:pt idx="5146">
                  <c:v>9.2815700000000003</c:v>
                </c:pt>
                <c:pt idx="5147">
                  <c:v>2.89717</c:v>
                </c:pt>
                <c:pt idx="5148">
                  <c:v>5.48142</c:v>
                </c:pt>
                <c:pt idx="5149">
                  <c:v>5.0277700000000003</c:v>
                </c:pt>
                <c:pt idx="5150">
                  <c:v>5.2770299999999999</c:v>
                </c:pt>
                <c:pt idx="5151">
                  <c:v>6.9432099999999997</c:v>
                </c:pt>
                <c:pt idx="5152">
                  <c:v>5.4489000000000001</c:v>
                </c:pt>
                <c:pt idx="5153">
                  <c:v>4.5456099999999999</c:v>
                </c:pt>
                <c:pt idx="5154">
                  <c:v>5.1673600000000004</c:v>
                </c:pt>
                <c:pt idx="5155">
                  <c:v>6.5241499999999997</c:v>
                </c:pt>
                <c:pt idx="5156">
                  <c:v>5.07226</c:v>
                </c:pt>
                <c:pt idx="5157">
                  <c:v>2.3772500000000001</c:v>
                </c:pt>
                <c:pt idx="5158">
                  <c:v>5.48271</c:v>
                </c:pt>
                <c:pt idx="5159">
                  <c:v>4.9403499999999996</c:v>
                </c:pt>
                <c:pt idx="5160">
                  <c:v>3.2852899999999998</c:v>
                </c:pt>
                <c:pt idx="5161">
                  <c:v>6.7824099999999996</c:v>
                </c:pt>
                <c:pt idx="5162">
                  <c:v>4.4074</c:v>
                </c:pt>
                <c:pt idx="5163">
                  <c:v>2.73874</c:v>
                </c:pt>
                <c:pt idx="5164">
                  <c:v>6.41052</c:v>
                </c:pt>
                <c:pt idx="5165">
                  <c:v>4.2036100000000003</c:v>
                </c:pt>
                <c:pt idx="5166">
                  <c:v>4.9165400000000004</c:v>
                </c:pt>
                <c:pt idx="5167">
                  <c:v>6.7082499999999996</c:v>
                </c:pt>
                <c:pt idx="5168">
                  <c:v>2.1097100000000002</c:v>
                </c:pt>
                <c:pt idx="5169">
                  <c:v>2.8148399999999998</c:v>
                </c:pt>
                <c:pt idx="5170">
                  <c:v>2.2536999999999998</c:v>
                </c:pt>
                <c:pt idx="5171">
                  <c:v>6.6353</c:v>
                </c:pt>
                <c:pt idx="5172">
                  <c:v>8.6326999999999998</c:v>
                </c:pt>
                <c:pt idx="5173">
                  <c:v>6.8771800000000001</c:v>
                </c:pt>
                <c:pt idx="5174">
                  <c:v>3.73115</c:v>
                </c:pt>
                <c:pt idx="5175">
                  <c:v>3.70472</c:v>
                </c:pt>
                <c:pt idx="5176">
                  <c:v>2.7777500000000002</c:v>
                </c:pt>
                <c:pt idx="5177">
                  <c:v>3.9506600000000001</c:v>
                </c:pt>
                <c:pt idx="5178">
                  <c:v>2.88876</c:v>
                </c:pt>
                <c:pt idx="5179">
                  <c:v>2.9679700000000002</c:v>
                </c:pt>
                <c:pt idx="5180">
                  <c:v>4.7630299999999997</c:v>
                </c:pt>
                <c:pt idx="5181">
                  <c:v>4.0128500000000003</c:v>
                </c:pt>
                <c:pt idx="5182">
                  <c:v>6.5741500000000004</c:v>
                </c:pt>
                <c:pt idx="5183">
                  <c:v>9.9295600000000004</c:v>
                </c:pt>
                <c:pt idx="5184">
                  <c:v>4.3270999999999997</c:v>
                </c:pt>
                <c:pt idx="5185">
                  <c:v>9.2205100000000009</c:v>
                </c:pt>
                <c:pt idx="5186">
                  <c:v>5.9017299999999997</c:v>
                </c:pt>
                <c:pt idx="5187">
                  <c:v>10.41011</c:v>
                </c:pt>
                <c:pt idx="5188">
                  <c:v>2.43079</c:v>
                </c:pt>
                <c:pt idx="5189">
                  <c:v>6.8798599999999999</c:v>
                </c:pt>
                <c:pt idx="5190">
                  <c:v>2.3236599999999998</c:v>
                </c:pt>
                <c:pt idx="5191">
                  <c:v>2.55166</c:v>
                </c:pt>
                <c:pt idx="5192">
                  <c:v>5.2885799999999996</c:v>
                </c:pt>
                <c:pt idx="5193">
                  <c:v>7.6665400000000004</c:v>
                </c:pt>
                <c:pt idx="5194">
                  <c:v>5.3088699999999998</c:v>
                </c:pt>
                <c:pt idx="5195">
                  <c:v>3.8069299999999999</c:v>
                </c:pt>
                <c:pt idx="5196">
                  <c:v>2.7961299999999998</c:v>
                </c:pt>
                <c:pt idx="5197">
                  <c:v>4.78322</c:v>
                </c:pt>
                <c:pt idx="5198">
                  <c:v>7.3720100000000004</c:v>
                </c:pt>
                <c:pt idx="5199">
                  <c:v>4.9701899999999997</c:v>
                </c:pt>
                <c:pt idx="5200">
                  <c:v>2.2072600000000002</c:v>
                </c:pt>
                <c:pt idx="5201">
                  <c:v>5.11172</c:v>
                </c:pt>
                <c:pt idx="5202">
                  <c:v>6.5751600000000003</c:v>
                </c:pt>
                <c:pt idx="5203">
                  <c:v>5.9344999999999999</c:v>
                </c:pt>
                <c:pt idx="5204">
                  <c:v>3.6367400000000001</c:v>
                </c:pt>
                <c:pt idx="5205">
                  <c:v>5.0345300000000002</c:v>
                </c:pt>
                <c:pt idx="5206">
                  <c:v>3.5535399999999999</c:v>
                </c:pt>
                <c:pt idx="5207">
                  <c:v>4.4586699999999997</c:v>
                </c:pt>
                <c:pt idx="5208">
                  <c:v>4.0655599999999996</c:v>
                </c:pt>
                <c:pt idx="5209">
                  <c:v>10.065860000000001</c:v>
                </c:pt>
                <c:pt idx="5210">
                  <c:v>7.6185799999999997</c:v>
                </c:pt>
                <c:pt idx="5211">
                  <c:v>5.6028000000000002</c:v>
                </c:pt>
                <c:pt idx="5212">
                  <c:v>2.8096199999999998</c:v>
                </c:pt>
                <c:pt idx="5213">
                  <c:v>5.35534</c:v>
                </c:pt>
                <c:pt idx="5214">
                  <c:v>4.2075300000000002</c:v>
                </c:pt>
                <c:pt idx="5215">
                  <c:v>6.8863899999999996</c:v>
                </c:pt>
                <c:pt idx="5216">
                  <c:v>6.8783700000000003</c:v>
                </c:pt>
                <c:pt idx="5217">
                  <c:v>2.6974300000000002</c:v>
                </c:pt>
                <c:pt idx="5218">
                  <c:v>4.7975599999999998</c:v>
                </c:pt>
                <c:pt idx="5219">
                  <c:v>4.8051300000000001</c:v>
                </c:pt>
                <c:pt idx="5220">
                  <c:v>4.9051799999999997</c:v>
                </c:pt>
                <c:pt idx="5221">
                  <c:v>4.0778800000000004</c:v>
                </c:pt>
                <c:pt idx="5222">
                  <c:v>3.36504</c:v>
                </c:pt>
                <c:pt idx="5223">
                  <c:v>4.0709900000000001</c:v>
                </c:pt>
                <c:pt idx="5224">
                  <c:v>9.1636699999999998</c:v>
                </c:pt>
                <c:pt idx="5225">
                  <c:v>2.9105799999999999</c:v>
                </c:pt>
                <c:pt idx="5226">
                  <c:v>8.2247699999999995</c:v>
                </c:pt>
                <c:pt idx="5227">
                  <c:v>6.2459199999999999</c:v>
                </c:pt>
                <c:pt idx="5228">
                  <c:v>2.3989799999999999</c:v>
                </c:pt>
                <c:pt idx="5229">
                  <c:v>1.83535</c:v>
                </c:pt>
                <c:pt idx="5230">
                  <c:v>3.1382699999999999</c:v>
                </c:pt>
                <c:pt idx="5231">
                  <c:v>5.8610499999999996</c:v>
                </c:pt>
                <c:pt idx="5232">
                  <c:v>5.4507500000000002</c:v>
                </c:pt>
                <c:pt idx="5233">
                  <c:v>7.8005100000000001</c:v>
                </c:pt>
                <c:pt idx="5234">
                  <c:v>5.59863</c:v>
                </c:pt>
                <c:pt idx="5235">
                  <c:v>4.59213</c:v>
                </c:pt>
                <c:pt idx="5236">
                  <c:v>8.6344100000000008</c:v>
                </c:pt>
                <c:pt idx="5237">
                  <c:v>6.6308299999999996</c:v>
                </c:pt>
                <c:pt idx="5238">
                  <c:v>5.3866699999999996</c:v>
                </c:pt>
                <c:pt idx="5239">
                  <c:v>3.41845</c:v>
                </c:pt>
                <c:pt idx="5240">
                  <c:v>2.4406599999999998</c:v>
                </c:pt>
                <c:pt idx="5241">
                  <c:v>3.22879</c:v>
                </c:pt>
                <c:pt idx="5242">
                  <c:v>3.9126799999999999</c:v>
                </c:pt>
                <c:pt idx="5243">
                  <c:v>3.7049599999999998</c:v>
                </c:pt>
                <c:pt idx="5244">
                  <c:v>4.6023800000000001</c:v>
                </c:pt>
                <c:pt idx="5245">
                  <c:v>8.2492300000000007</c:v>
                </c:pt>
                <c:pt idx="5246">
                  <c:v>2.5352399999999999</c:v>
                </c:pt>
                <c:pt idx="5247">
                  <c:v>2.6345000000000001</c:v>
                </c:pt>
                <c:pt idx="5248">
                  <c:v>1.95848</c:v>
                </c:pt>
                <c:pt idx="5249">
                  <c:v>2.32355</c:v>
                </c:pt>
                <c:pt idx="5250">
                  <c:v>5.4979300000000002</c:v>
                </c:pt>
                <c:pt idx="5251">
                  <c:v>7.07742</c:v>
                </c:pt>
                <c:pt idx="5252">
                  <c:v>5.5311700000000004</c:v>
                </c:pt>
                <c:pt idx="5253">
                  <c:v>4.8072800000000004</c:v>
                </c:pt>
                <c:pt idx="5254">
                  <c:v>4.1952400000000001</c:v>
                </c:pt>
                <c:pt idx="5255">
                  <c:v>4.7132899999999998</c:v>
                </c:pt>
                <c:pt idx="5256">
                  <c:v>3.7314799999999999</c:v>
                </c:pt>
                <c:pt idx="5257">
                  <c:v>7.7309099999999997</c:v>
                </c:pt>
                <c:pt idx="5258">
                  <c:v>4.8756000000000004</c:v>
                </c:pt>
                <c:pt idx="5259">
                  <c:v>4.8852599999999997</c:v>
                </c:pt>
                <c:pt idx="5260">
                  <c:v>7.3135399999999997</c:v>
                </c:pt>
                <c:pt idx="5261">
                  <c:v>2.1155400000000002</c:v>
                </c:pt>
                <c:pt idx="5262">
                  <c:v>2.32117</c:v>
                </c:pt>
                <c:pt idx="5263">
                  <c:v>3.15116</c:v>
                </c:pt>
                <c:pt idx="5264">
                  <c:v>2.2819699999999998</c:v>
                </c:pt>
                <c:pt idx="5265">
                  <c:v>7.2509699999999997</c:v>
                </c:pt>
                <c:pt idx="5266">
                  <c:v>2.6859000000000002</c:v>
                </c:pt>
                <c:pt idx="5267">
                  <c:v>1.9680200000000001</c:v>
                </c:pt>
                <c:pt idx="5268">
                  <c:v>2.0606200000000001</c:v>
                </c:pt>
                <c:pt idx="5269">
                  <c:v>2.2140499999999999</c:v>
                </c:pt>
                <c:pt idx="5270">
                  <c:v>3.6040700000000001</c:v>
                </c:pt>
                <c:pt idx="5271">
                  <c:v>4.2055800000000003</c:v>
                </c:pt>
                <c:pt idx="5272">
                  <c:v>7.2649400000000002</c:v>
                </c:pt>
                <c:pt idx="5273">
                  <c:v>4.7572700000000001</c:v>
                </c:pt>
                <c:pt idx="5274">
                  <c:v>6.6892800000000001</c:v>
                </c:pt>
                <c:pt idx="5275">
                  <c:v>3.6584599999999998</c:v>
                </c:pt>
                <c:pt idx="5276">
                  <c:v>3.4439700000000002</c:v>
                </c:pt>
                <c:pt idx="5277">
                  <c:v>2.14757</c:v>
                </c:pt>
                <c:pt idx="5278">
                  <c:v>3.95906</c:v>
                </c:pt>
                <c:pt idx="5279">
                  <c:v>6.0571799999999998</c:v>
                </c:pt>
                <c:pt idx="5280">
                  <c:v>5.9553900000000004</c:v>
                </c:pt>
                <c:pt idx="5281">
                  <c:v>4.5392299999999999</c:v>
                </c:pt>
                <c:pt idx="5282">
                  <c:v>4.0050800000000004</c:v>
                </c:pt>
                <c:pt idx="5283">
                  <c:v>7.4839700000000002</c:v>
                </c:pt>
                <c:pt idx="5284">
                  <c:v>5.0509399999999998</c:v>
                </c:pt>
                <c:pt idx="5285">
                  <c:v>6.43499</c:v>
                </c:pt>
                <c:pt idx="5286">
                  <c:v>4.3389499999999996</c:v>
                </c:pt>
                <c:pt idx="5287">
                  <c:v>5.3402500000000002</c:v>
                </c:pt>
                <c:pt idx="5288">
                  <c:v>2.9868600000000001</c:v>
                </c:pt>
                <c:pt idx="5289">
                  <c:v>3.24966</c:v>
                </c:pt>
                <c:pt idx="5290">
                  <c:v>7.3200099999999999</c:v>
                </c:pt>
                <c:pt idx="5291">
                  <c:v>2.2319100000000001</c:v>
                </c:pt>
                <c:pt idx="5292">
                  <c:v>5.8247999999999998</c:v>
                </c:pt>
                <c:pt idx="5293">
                  <c:v>6.0136000000000003</c:v>
                </c:pt>
                <c:pt idx="5294">
                  <c:v>1.8133699999999999</c:v>
                </c:pt>
                <c:pt idx="5295">
                  <c:v>5.3176899999999998</c:v>
                </c:pt>
                <c:pt idx="5296">
                  <c:v>3.0500699999999998</c:v>
                </c:pt>
                <c:pt idx="5297">
                  <c:v>2.59883</c:v>
                </c:pt>
                <c:pt idx="5298">
                  <c:v>3.5056699999999998</c:v>
                </c:pt>
                <c:pt idx="5299">
                  <c:v>3.7049599999999998</c:v>
                </c:pt>
                <c:pt idx="5300">
                  <c:v>3.4754</c:v>
                </c:pt>
                <c:pt idx="5301">
                  <c:v>5.4887600000000001</c:v>
                </c:pt>
                <c:pt idx="5302">
                  <c:v>5.9115099999999998</c:v>
                </c:pt>
                <c:pt idx="5303">
                  <c:v>6.4999799999999999</c:v>
                </c:pt>
                <c:pt idx="5304">
                  <c:v>2.8058999999999998</c:v>
                </c:pt>
                <c:pt idx="5305">
                  <c:v>2.2334700000000001</c:v>
                </c:pt>
                <c:pt idx="5306">
                  <c:v>4.6218000000000004</c:v>
                </c:pt>
                <c:pt idx="5307">
                  <c:v>6.4912799999999997</c:v>
                </c:pt>
                <c:pt idx="5308">
                  <c:v>2.66669</c:v>
                </c:pt>
                <c:pt idx="5309">
                  <c:v>3.8218899999999998</c:v>
                </c:pt>
                <c:pt idx="5310">
                  <c:v>5.0817399999999999</c:v>
                </c:pt>
                <c:pt idx="5311">
                  <c:v>6.5628700000000002</c:v>
                </c:pt>
                <c:pt idx="5312">
                  <c:v>6.6789500000000004</c:v>
                </c:pt>
                <c:pt idx="5313">
                  <c:v>5.8160800000000004</c:v>
                </c:pt>
                <c:pt idx="5314">
                  <c:v>5.2342300000000002</c:v>
                </c:pt>
                <c:pt idx="5315">
                  <c:v>2.45764</c:v>
                </c:pt>
                <c:pt idx="5316">
                  <c:v>5.3441200000000002</c:v>
                </c:pt>
                <c:pt idx="5317">
                  <c:v>4.3711200000000003</c:v>
                </c:pt>
                <c:pt idx="5318">
                  <c:v>2.9436499999999999</c:v>
                </c:pt>
                <c:pt idx="5319">
                  <c:v>2.5495800000000002</c:v>
                </c:pt>
                <c:pt idx="5320">
                  <c:v>2.9108299999999998</c:v>
                </c:pt>
                <c:pt idx="5321">
                  <c:v>8.3018699999999992</c:v>
                </c:pt>
                <c:pt idx="5322">
                  <c:v>3.3230599999999999</c:v>
                </c:pt>
                <c:pt idx="5323">
                  <c:v>5.0116800000000001</c:v>
                </c:pt>
                <c:pt idx="5324">
                  <c:v>4.0815999999999999</c:v>
                </c:pt>
                <c:pt idx="5325">
                  <c:v>3.58724</c:v>
                </c:pt>
                <c:pt idx="5326">
                  <c:v>5.7441199999999997</c:v>
                </c:pt>
                <c:pt idx="5327">
                  <c:v>7.9066799999999997</c:v>
                </c:pt>
                <c:pt idx="5328">
                  <c:v>6.2691999999999997</c:v>
                </c:pt>
                <c:pt idx="5329">
                  <c:v>6.96028</c:v>
                </c:pt>
                <c:pt idx="5330">
                  <c:v>4.4611099999999997</c:v>
                </c:pt>
                <c:pt idx="5331">
                  <c:v>8.3806499999999993</c:v>
                </c:pt>
                <c:pt idx="5332">
                  <c:v>4.40604</c:v>
                </c:pt>
                <c:pt idx="5333">
                  <c:v>7.2030900000000004</c:v>
                </c:pt>
                <c:pt idx="5334">
                  <c:v>6.6169500000000001</c:v>
                </c:pt>
                <c:pt idx="5335">
                  <c:v>3.6552500000000001</c:v>
                </c:pt>
                <c:pt idx="5336">
                  <c:v>2.94415</c:v>
                </c:pt>
                <c:pt idx="5337">
                  <c:v>5.4835900000000004</c:v>
                </c:pt>
                <c:pt idx="5338">
                  <c:v>6.3672300000000002</c:v>
                </c:pt>
                <c:pt idx="5339">
                  <c:v>4.0596699999999997</c:v>
                </c:pt>
                <c:pt idx="5340">
                  <c:v>6.4413400000000003</c:v>
                </c:pt>
                <c:pt idx="5341">
                  <c:v>2.9123399999999999</c:v>
                </c:pt>
                <c:pt idx="5342">
                  <c:v>6.8513599999999997</c:v>
                </c:pt>
                <c:pt idx="5343">
                  <c:v>7.7023900000000003</c:v>
                </c:pt>
                <c:pt idx="5344">
                  <c:v>3.8080400000000001</c:v>
                </c:pt>
                <c:pt idx="5345">
                  <c:v>4.2164599999999997</c:v>
                </c:pt>
                <c:pt idx="5346">
                  <c:v>3.24851</c:v>
                </c:pt>
                <c:pt idx="5347">
                  <c:v>2.0582699999999998</c:v>
                </c:pt>
                <c:pt idx="5348">
                  <c:v>3.4792000000000001</c:v>
                </c:pt>
                <c:pt idx="5349">
                  <c:v>3.9599299999999999</c:v>
                </c:pt>
                <c:pt idx="5350">
                  <c:v>3.02285</c:v>
                </c:pt>
                <c:pt idx="5351">
                  <c:v>5.0426200000000003</c:v>
                </c:pt>
                <c:pt idx="5352">
                  <c:v>6.2301700000000002</c:v>
                </c:pt>
                <c:pt idx="5353">
                  <c:v>5.9262699999999997</c:v>
                </c:pt>
                <c:pt idx="5354">
                  <c:v>7.08535</c:v>
                </c:pt>
                <c:pt idx="5355">
                  <c:v>2.2234600000000002</c:v>
                </c:pt>
                <c:pt idx="5356">
                  <c:v>2.58325</c:v>
                </c:pt>
                <c:pt idx="5357">
                  <c:v>3.8841700000000001</c:v>
                </c:pt>
                <c:pt idx="5358">
                  <c:v>4.4544199999999998</c:v>
                </c:pt>
                <c:pt idx="5359">
                  <c:v>3.5040200000000001</c:v>
                </c:pt>
                <c:pt idx="5360">
                  <c:v>5.3147900000000003</c:v>
                </c:pt>
                <c:pt idx="5361">
                  <c:v>4.3034299999999996</c:v>
                </c:pt>
                <c:pt idx="5362">
                  <c:v>3.7747600000000001</c:v>
                </c:pt>
                <c:pt idx="5363">
                  <c:v>4.97119</c:v>
                </c:pt>
                <c:pt idx="5364">
                  <c:v>2.18546</c:v>
                </c:pt>
                <c:pt idx="5365">
                  <c:v>2.4543699999999999</c:v>
                </c:pt>
                <c:pt idx="5366">
                  <c:v>8.9473400000000005</c:v>
                </c:pt>
                <c:pt idx="5367">
                  <c:v>5.6158299999999999</c:v>
                </c:pt>
                <c:pt idx="5368">
                  <c:v>5.7552099999999999</c:v>
                </c:pt>
                <c:pt idx="5369">
                  <c:v>6.5351299999999997</c:v>
                </c:pt>
                <c:pt idx="5370">
                  <c:v>2.31867</c:v>
                </c:pt>
                <c:pt idx="5371">
                  <c:v>3.7921999999999998</c:v>
                </c:pt>
                <c:pt idx="5372">
                  <c:v>4.9861000000000004</c:v>
                </c:pt>
                <c:pt idx="5373">
                  <c:v>5.2580600000000004</c:v>
                </c:pt>
                <c:pt idx="5374">
                  <c:v>3.0159699999999998</c:v>
                </c:pt>
                <c:pt idx="5375">
                  <c:v>3.2656999999999998</c:v>
                </c:pt>
                <c:pt idx="5376">
                  <c:v>6.7009100000000004</c:v>
                </c:pt>
                <c:pt idx="5377">
                  <c:v>2.7194099999999999</c:v>
                </c:pt>
                <c:pt idx="5378">
                  <c:v>2.5912099999999998</c:v>
                </c:pt>
                <c:pt idx="5379">
                  <c:v>4.5347799999999996</c:v>
                </c:pt>
                <c:pt idx="5380">
                  <c:v>2.4574400000000001</c:v>
                </c:pt>
                <c:pt idx="5381">
                  <c:v>7.1961599999999999</c:v>
                </c:pt>
                <c:pt idx="5382">
                  <c:v>6.7564700000000002</c:v>
                </c:pt>
                <c:pt idx="5383">
                  <c:v>4.8404400000000001</c:v>
                </c:pt>
                <c:pt idx="5384">
                  <c:v>2.8584499999999999</c:v>
                </c:pt>
                <c:pt idx="5385">
                  <c:v>4.2800200000000004</c:v>
                </c:pt>
                <c:pt idx="5386">
                  <c:v>5.8139900000000004</c:v>
                </c:pt>
                <c:pt idx="5387">
                  <c:v>5.7168999999999999</c:v>
                </c:pt>
                <c:pt idx="5388">
                  <c:v>2.7548300000000001</c:v>
                </c:pt>
                <c:pt idx="5389">
                  <c:v>6.1260300000000001</c:v>
                </c:pt>
                <c:pt idx="5390">
                  <c:v>2.0985800000000001</c:v>
                </c:pt>
                <c:pt idx="5391">
                  <c:v>2.3720500000000002</c:v>
                </c:pt>
                <c:pt idx="5392">
                  <c:v>4.4287000000000001</c:v>
                </c:pt>
                <c:pt idx="5393">
                  <c:v>2.2117900000000001</c:v>
                </c:pt>
                <c:pt idx="5394">
                  <c:v>2.4568500000000002</c:v>
                </c:pt>
                <c:pt idx="5395">
                  <c:v>2.4271600000000002</c:v>
                </c:pt>
                <c:pt idx="5396">
                  <c:v>5.3577500000000002</c:v>
                </c:pt>
                <c:pt idx="5397">
                  <c:v>9.50441</c:v>
                </c:pt>
                <c:pt idx="5398">
                  <c:v>5.4542400000000004</c:v>
                </c:pt>
                <c:pt idx="5399">
                  <c:v>7.4528999999999996</c:v>
                </c:pt>
                <c:pt idx="5400">
                  <c:v>2.5704699999999998</c:v>
                </c:pt>
                <c:pt idx="5401">
                  <c:v>8.2756799999999995</c:v>
                </c:pt>
                <c:pt idx="5402">
                  <c:v>5.5125500000000001</c:v>
                </c:pt>
                <c:pt idx="5403">
                  <c:v>2.8429799999999998</c:v>
                </c:pt>
                <c:pt idx="5404">
                  <c:v>4.2549299999999999</c:v>
                </c:pt>
                <c:pt idx="5405">
                  <c:v>2.98671</c:v>
                </c:pt>
                <c:pt idx="5406">
                  <c:v>7.1842499999999996</c:v>
                </c:pt>
                <c:pt idx="5407">
                  <c:v>2.8944700000000001</c:v>
                </c:pt>
                <c:pt idx="5408">
                  <c:v>3.6877800000000001</c:v>
                </c:pt>
                <c:pt idx="5409">
                  <c:v>6.9273499999999997</c:v>
                </c:pt>
                <c:pt idx="5410">
                  <c:v>3.45716</c:v>
                </c:pt>
                <c:pt idx="5411">
                  <c:v>3.88991</c:v>
                </c:pt>
                <c:pt idx="5412">
                  <c:v>5.0399500000000002</c:v>
                </c:pt>
                <c:pt idx="5413">
                  <c:v>8.7000899999999994</c:v>
                </c:pt>
                <c:pt idx="5414">
                  <c:v>5.1412800000000001</c:v>
                </c:pt>
                <c:pt idx="5415">
                  <c:v>2.39941</c:v>
                </c:pt>
                <c:pt idx="5416">
                  <c:v>5.8072299999999997</c:v>
                </c:pt>
                <c:pt idx="5417">
                  <c:v>4.31752</c:v>
                </c:pt>
                <c:pt idx="5418">
                  <c:v>6.0716400000000004</c:v>
                </c:pt>
                <c:pt idx="5419">
                  <c:v>7.0552200000000003</c:v>
                </c:pt>
                <c:pt idx="5420">
                  <c:v>4.3376799999999998</c:v>
                </c:pt>
                <c:pt idx="5421">
                  <c:v>3.6215999999999999</c:v>
                </c:pt>
                <c:pt idx="5422">
                  <c:v>6.5385799999999996</c:v>
                </c:pt>
                <c:pt idx="5423">
                  <c:v>6.4118199999999996</c:v>
                </c:pt>
                <c:pt idx="5424">
                  <c:v>4.0705499999999999</c:v>
                </c:pt>
                <c:pt idx="5425">
                  <c:v>7.28132</c:v>
                </c:pt>
                <c:pt idx="5426">
                  <c:v>2.7961299999999998</c:v>
                </c:pt>
                <c:pt idx="5427">
                  <c:v>5.4725599999999996</c:v>
                </c:pt>
                <c:pt idx="5428">
                  <c:v>2.2825799999999998</c:v>
                </c:pt>
                <c:pt idx="5429">
                  <c:v>2.26694</c:v>
                </c:pt>
                <c:pt idx="5430">
                  <c:v>4.6168100000000001</c:v>
                </c:pt>
                <c:pt idx="5431">
                  <c:v>4.8345700000000003</c:v>
                </c:pt>
                <c:pt idx="5432">
                  <c:v>3.8720699999999999</c:v>
                </c:pt>
                <c:pt idx="5433">
                  <c:v>4.7572400000000004</c:v>
                </c:pt>
                <c:pt idx="5434">
                  <c:v>5.04793</c:v>
                </c:pt>
                <c:pt idx="5435">
                  <c:v>8.51919</c:v>
                </c:pt>
                <c:pt idx="5436">
                  <c:v>6.9271399999999996</c:v>
                </c:pt>
                <c:pt idx="5437">
                  <c:v>5.4278700000000004</c:v>
                </c:pt>
                <c:pt idx="5438">
                  <c:v>5.16744</c:v>
                </c:pt>
                <c:pt idx="5439">
                  <c:v>5.5465200000000001</c:v>
                </c:pt>
                <c:pt idx="5440">
                  <c:v>4.9720500000000003</c:v>
                </c:pt>
                <c:pt idx="5441">
                  <c:v>9.4772200000000009</c:v>
                </c:pt>
                <c:pt idx="5442">
                  <c:v>6.7770999999999999</c:v>
                </c:pt>
                <c:pt idx="5443">
                  <c:v>5.9039099999999998</c:v>
                </c:pt>
                <c:pt idx="5444">
                  <c:v>5.47546</c:v>
                </c:pt>
                <c:pt idx="5445">
                  <c:v>6.5313999999999997</c:v>
                </c:pt>
                <c:pt idx="5446">
                  <c:v>5.5336499999999997</c:v>
                </c:pt>
                <c:pt idx="5447">
                  <c:v>6.93065</c:v>
                </c:pt>
                <c:pt idx="5448">
                  <c:v>5.1171899999999999</c:v>
                </c:pt>
                <c:pt idx="5449">
                  <c:v>8.0495099999999997</c:v>
                </c:pt>
                <c:pt idx="5450">
                  <c:v>3.73258</c:v>
                </c:pt>
                <c:pt idx="5451">
                  <c:v>10.17235</c:v>
                </c:pt>
                <c:pt idx="5452">
                  <c:v>9.0292499999999993</c:v>
                </c:pt>
                <c:pt idx="5453">
                  <c:v>4.0155200000000004</c:v>
                </c:pt>
                <c:pt idx="5454">
                  <c:v>5.8355300000000003</c:v>
                </c:pt>
                <c:pt idx="5455">
                  <c:v>7.5055899999999998</c:v>
                </c:pt>
                <c:pt idx="5456">
                  <c:v>2.8534299999999999</c:v>
                </c:pt>
                <c:pt idx="5457">
                  <c:v>6.8774300000000004</c:v>
                </c:pt>
                <c:pt idx="5458">
                  <c:v>5.0807000000000002</c:v>
                </c:pt>
                <c:pt idx="5459">
                  <c:v>2.5979399999999999</c:v>
                </c:pt>
                <c:pt idx="5460">
                  <c:v>5.0260199999999999</c:v>
                </c:pt>
                <c:pt idx="5461">
                  <c:v>3.3779699999999999</c:v>
                </c:pt>
                <c:pt idx="5462">
                  <c:v>7.2757199999999997</c:v>
                </c:pt>
                <c:pt idx="5463">
                  <c:v>4.2917899999999998</c:v>
                </c:pt>
                <c:pt idx="5464">
                  <c:v>10.233930000000001</c:v>
                </c:pt>
                <c:pt idx="5465">
                  <c:v>3.60134</c:v>
                </c:pt>
                <c:pt idx="5466">
                  <c:v>9.2220800000000001</c:v>
                </c:pt>
                <c:pt idx="5467">
                  <c:v>3.4672200000000002</c:v>
                </c:pt>
                <c:pt idx="5468">
                  <c:v>7.3834400000000002</c:v>
                </c:pt>
                <c:pt idx="5469">
                  <c:v>6.1860400000000002</c:v>
                </c:pt>
                <c:pt idx="5470">
                  <c:v>2.16568</c:v>
                </c:pt>
                <c:pt idx="5471">
                  <c:v>8.5407499999999992</c:v>
                </c:pt>
                <c:pt idx="5472">
                  <c:v>6.3300400000000003</c:v>
                </c:pt>
                <c:pt idx="5473">
                  <c:v>5.4100999999999999</c:v>
                </c:pt>
                <c:pt idx="5474">
                  <c:v>5.52888</c:v>
                </c:pt>
                <c:pt idx="5475">
                  <c:v>6.4246800000000004</c:v>
                </c:pt>
                <c:pt idx="5476">
                  <c:v>2.3159700000000001</c:v>
                </c:pt>
                <c:pt idx="5477">
                  <c:v>5.7619300000000004</c:v>
                </c:pt>
                <c:pt idx="5478">
                  <c:v>7.6994199999999999</c:v>
                </c:pt>
                <c:pt idx="5479">
                  <c:v>5.9177499999999998</c:v>
                </c:pt>
                <c:pt idx="5480">
                  <c:v>3.6169699999999998</c:v>
                </c:pt>
                <c:pt idx="5481">
                  <c:v>3.43344</c:v>
                </c:pt>
                <c:pt idx="5482">
                  <c:v>8.6671399999999998</c:v>
                </c:pt>
                <c:pt idx="5483">
                  <c:v>6.0791500000000003</c:v>
                </c:pt>
                <c:pt idx="5484">
                  <c:v>6.6143000000000001</c:v>
                </c:pt>
                <c:pt idx="5485">
                  <c:v>6.0998200000000002</c:v>
                </c:pt>
                <c:pt idx="5486">
                  <c:v>3.28545</c:v>
                </c:pt>
                <c:pt idx="5487">
                  <c:v>7.5292199999999996</c:v>
                </c:pt>
                <c:pt idx="5488">
                  <c:v>5.5766900000000001</c:v>
                </c:pt>
                <c:pt idx="5489">
                  <c:v>2.4256099999999998</c:v>
                </c:pt>
                <c:pt idx="5490">
                  <c:v>2.2368700000000001</c:v>
                </c:pt>
                <c:pt idx="5491">
                  <c:v>3.1489799999999999</c:v>
                </c:pt>
                <c:pt idx="5492">
                  <c:v>7.56365</c:v>
                </c:pt>
                <c:pt idx="5493">
                  <c:v>9.1697000000000006</c:v>
                </c:pt>
                <c:pt idx="5494">
                  <c:v>6.9720700000000004</c:v>
                </c:pt>
                <c:pt idx="5495">
                  <c:v>3.1347900000000002</c:v>
                </c:pt>
                <c:pt idx="5496">
                  <c:v>5.9698000000000002</c:v>
                </c:pt>
                <c:pt idx="5497">
                  <c:v>5.2639199999999997</c:v>
                </c:pt>
                <c:pt idx="5498">
                  <c:v>9.1140699999999999</c:v>
                </c:pt>
                <c:pt idx="5499">
                  <c:v>6.3880499999999998</c:v>
                </c:pt>
                <c:pt idx="5500">
                  <c:v>7.7660799999999997</c:v>
                </c:pt>
                <c:pt idx="5501">
                  <c:v>4.9041199999999998</c:v>
                </c:pt>
                <c:pt idx="5502">
                  <c:v>6.89994</c:v>
                </c:pt>
                <c:pt idx="5503">
                  <c:v>2.3138700000000001</c:v>
                </c:pt>
                <c:pt idx="5504">
                  <c:v>3.18702</c:v>
                </c:pt>
                <c:pt idx="5505">
                  <c:v>4.9819699999999996</c:v>
                </c:pt>
                <c:pt idx="5506">
                  <c:v>7.17523</c:v>
                </c:pt>
                <c:pt idx="5507">
                  <c:v>2.50108</c:v>
                </c:pt>
                <c:pt idx="5508">
                  <c:v>3.5878100000000002</c:v>
                </c:pt>
                <c:pt idx="5509">
                  <c:v>11.058310000000001</c:v>
                </c:pt>
                <c:pt idx="5510">
                  <c:v>6.3144799999999996</c:v>
                </c:pt>
                <c:pt idx="5511">
                  <c:v>5.0950899999999999</c:v>
                </c:pt>
                <c:pt idx="5512">
                  <c:v>7.0537799999999997</c:v>
                </c:pt>
                <c:pt idx="5513">
                  <c:v>2.27488</c:v>
                </c:pt>
                <c:pt idx="5514">
                  <c:v>3.6980900000000001</c:v>
                </c:pt>
                <c:pt idx="5515">
                  <c:v>2.6205400000000001</c:v>
                </c:pt>
                <c:pt idx="5516">
                  <c:v>6.8631700000000002</c:v>
                </c:pt>
                <c:pt idx="5517">
                  <c:v>6.3975900000000001</c:v>
                </c:pt>
                <c:pt idx="5518">
                  <c:v>6.4050399999999996</c:v>
                </c:pt>
                <c:pt idx="5519">
                  <c:v>2.53599</c:v>
                </c:pt>
                <c:pt idx="5520">
                  <c:v>4.9706999999999999</c:v>
                </c:pt>
                <c:pt idx="5521">
                  <c:v>2.0083799999999998</c:v>
                </c:pt>
                <c:pt idx="5522">
                  <c:v>6.9121699999999997</c:v>
                </c:pt>
                <c:pt idx="5523">
                  <c:v>6.7496</c:v>
                </c:pt>
                <c:pt idx="5524">
                  <c:v>5.5011799999999997</c:v>
                </c:pt>
                <c:pt idx="5525">
                  <c:v>7.1747800000000002</c:v>
                </c:pt>
                <c:pt idx="5526">
                  <c:v>7.8526100000000003</c:v>
                </c:pt>
                <c:pt idx="5527">
                  <c:v>7.3008100000000002</c:v>
                </c:pt>
                <c:pt idx="5528">
                  <c:v>5.3212900000000003</c:v>
                </c:pt>
                <c:pt idx="5529">
                  <c:v>5.2271999999999998</c:v>
                </c:pt>
                <c:pt idx="5530">
                  <c:v>7.7434000000000003</c:v>
                </c:pt>
                <c:pt idx="5531">
                  <c:v>7.6529999999999996</c:v>
                </c:pt>
                <c:pt idx="5532">
                  <c:v>4.9432099999999997</c:v>
                </c:pt>
                <c:pt idx="5533">
                  <c:v>5.9462099999999998</c:v>
                </c:pt>
                <c:pt idx="5534">
                  <c:v>7.8319099999999997</c:v>
                </c:pt>
                <c:pt idx="5535">
                  <c:v>6.6228800000000003</c:v>
                </c:pt>
                <c:pt idx="5536">
                  <c:v>6.0632000000000001</c:v>
                </c:pt>
                <c:pt idx="5537">
                  <c:v>2.57281</c:v>
                </c:pt>
                <c:pt idx="5538">
                  <c:v>9.3122600000000002</c:v>
                </c:pt>
                <c:pt idx="5539">
                  <c:v>7.4482299999999997</c:v>
                </c:pt>
                <c:pt idx="5540">
                  <c:v>5.2363999999999997</c:v>
                </c:pt>
                <c:pt idx="5541">
                  <c:v>7.2385299999999999</c:v>
                </c:pt>
                <c:pt idx="5542">
                  <c:v>7.0132399999999997</c:v>
                </c:pt>
                <c:pt idx="5543">
                  <c:v>5.2363999999999997</c:v>
                </c:pt>
                <c:pt idx="5544">
                  <c:v>7.6278600000000001</c:v>
                </c:pt>
                <c:pt idx="5545">
                  <c:v>6.5834200000000003</c:v>
                </c:pt>
                <c:pt idx="5546">
                  <c:v>8.0814800000000009</c:v>
                </c:pt>
                <c:pt idx="5547">
                  <c:v>3.0030100000000002</c:v>
                </c:pt>
                <c:pt idx="5548">
                  <c:v>8.9848599999999994</c:v>
                </c:pt>
                <c:pt idx="5549">
                  <c:v>8.1881500000000003</c:v>
                </c:pt>
                <c:pt idx="5550">
                  <c:v>5.5250300000000001</c:v>
                </c:pt>
                <c:pt idx="5551">
                  <c:v>6.1779700000000002</c:v>
                </c:pt>
                <c:pt idx="5552">
                  <c:v>4.3491900000000001</c:v>
                </c:pt>
                <c:pt idx="5553">
                  <c:v>10.674200000000001</c:v>
                </c:pt>
                <c:pt idx="5554">
                  <c:v>5.6495600000000001</c:v>
                </c:pt>
                <c:pt idx="5555">
                  <c:v>7.85778</c:v>
                </c:pt>
                <c:pt idx="5556">
                  <c:v>8.9070699999999992</c:v>
                </c:pt>
                <c:pt idx="5557">
                  <c:v>8.8343600000000002</c:v>
                </c:pt>
                <c:pt idx="5558">
                  <c:v>6.76485</c:v>
                </c:pt>
                <c:pt idx="5559">
                  <c:v>3.0533899999999998</c:v>
                </c:pt>
                <c:pt idx="5560">
                  <c:v>2.0644100000000001</c:v>
                </c:pt>
                <c:pt idx="5561">
                  <c:v>5.0712000000000002</c:v>
                </c:pt>
                <c:pt idx="5562">
                  <c:v>5.8377499999999998</c:v>
                </c:pt>
                <c:pt idx="5563">
                  <c:v>7.3447399999999998</c:v>
                </c:pt>
                <c:pt idx="5564">
                  <c:v>3.8131300000000001</c:v>
                </c:pt>
                <c:pt idx="5565">
                  <c:v>6.7502599999999999</c:v>
                </c:pt>
                <c:pt idx="5566">
                  <c:v>3.8378399999999999</c:v>
                </c:pt>
                <c:pt idx="5567">
                  <c:v>7.0263999999999998</c:v>
                </c:pt>
                <c:pt idx="5568">
                  <c:v>6.7166899999999998</c:v>
                </c:pt>
                <c:pt idx="5569">
                  <c:v>4.4625399999999997</c:v>
                </c:pt>
                <c:pt idx="5570">
                  <c:v>6.6136900000000001</c:v>
                </c:pt>
                <c:pt idx="5571">
                  <c:v>6.3826599999999996</c:v>
                </c:pt>
                <c:pt idx="5572">
                  <c:v>3.0523400000000001</c:v>
                </c:pt>
                <c:pt idx="5573">
                  <c:v>3.8189099999999998</c:v>
                </c:pt>
                <c:pt idx="5574">
                  <c:v>4.78322</c:v>
                </c:pt>
                <c:pt idx="5575">
                  <c:v>6.5480999999999998</c:v>
                </c:pt>
                <c:pt idx="5576">
                  <c:v>3.8769399999999998</c:v>
                </c:pt>
                <c:pt idx="5577">
                  <c:v>6.07315</c:v>
                </c:pt>
                <c:pt idx="5578">
                  <c:v>4.5856000000000003</c:v>
                </c:pt>
                <c:pt idx="5579">
                  <c:v>2.4475099999999999</c:v>
                </c:pt>
                <c:pt idx="5580">
                  <c:v>5.18682</c:v>
                </c:pt>
                <c:pt idx="5581">
                  <c:v>6.5589399999999998</c:v>
                </c:pt>
                <c:pt idx="5582">
                  <c:v>3.9230399999999999</c:v>
                </c:pt>
                <c:pt idx="5583">
                  <c:v>5.9980500000000001</c:v>
                </c:pt>
                <c:pt idx="5584">
                  <c:v>7.7614799999999997</c:v>
                </c:pt>
                <c:pt idx="5585">
                  <c:v>8.8021100000000008</c:v>
                </c:pt>
                <c:pt idx="5586">
                  <c:v>6.3264699999999996</c:v>
                </c:pt>
                <c:pt idx="5587">
                  <c:v>5.8698800000000002</c:v>
                </c:pt>
                <c:pt idx="5588">
                  <c:v>2.90985</c:v>
                </c:pt>
                <c:pt idx="5589">
                  <c:v>6.4444900000000001</c:v>
                </c:pt>
                <c:pt idx="5590">
                  <c:v>4.8089399999999998</c:v>
                </c:pt>
                <c:pt idx="5591">
                  <c:v>2.5380799999999999</c:v>
                </c:pt>
                <c:pt idx="5592">
                  <c:v>6.6609699999999998</c:v>
                </c:pt>
                <c:pt idx="5593">
                  <c:v>2.9671599999999998</c:v>
                </c:pt>
                <c:pt idx="5594">
                  <c:v>6.4107399999999997</c:v>
                </c:pt>
                <c:pt idx="5595">
                  <c:v>2.3864200000000002</c:v>
                </c:pt>
                <c:pt idx="5596">
                  <c:v>4.1350499999999997</c:v>
                </c:pt>
                <c:pt idx="5597">
                  <c:v>7.5861499999999999</c:v>
                </c:pt>
                <c:pt idx="5598">
                  <c:v>5.5723000000000003</c:v>
                </c:pt>
                <c:pt idx="5599">
                  <c:v>6.33765</c:v>
                </c:pt>
                <c:pt idx="5600">
                  <c:v>5.9329599999999996</c:v>
                </c:pt>
                <c:pt idx="5601">
                  <c:v>6.4946000000000002</c:v>
                </c:pt>
                <c:pt idx="5602">
                  <c:v>4.7865799999999998</c:v>
                </c:pt>
                <c:pt idx="5603">
                  <c:v>5.7348100000000004</c:v>
                </c:pt>
                <c:pt idx="5604">
                  <c:v>5.1502400000000002</c:v>
                </c:pt>
                <c:pt idx="5605">
                  <c:v>8.1387199999999993</c:v>
                </c:pt>
                <c:pt idx="5606">
                  <c:v>2.7960400000000001</c:v>
                </c:pt>
                <c:pt idx="5607">
                  <c:v>7.6268799999999999</c:v>
                </c:pt>
                <c:pt idx="5608">
                  <c:v>3.65951</c:v>
                </c:pt>
                <c:pt idx="5609">
                  <c:v>3.60222</c:v>
                </c:pt>
                <c:pt idx="5610">
                  <c:v>7.13157</c:v>
                </c:pt>
                <c:pt idx="5611">
                  <c:v>6.3804100000000004</c:v>
                </c:pt>
                <c:pt idx="5612">
                  <c:v>2.3701599999999998</c:v>
                </c:pt>
                <c:pt idx="5613">
                  <c:v>8.1134000000000004</c:v>
                </c:pt>
                <c:pt idx="5614">
                  <c:v>5.5078899999999997</c:v>
                </c:pt>
                <c:pt idx="5615">
                  <c:v>5.4137199999999996</c:v>
                </c:pt>
                <c:pt idx="5616">
                  <c:v>3.2076699999999998</c:v>
                </c:pt>
                <c:pt idx="5617">
                  <c:v>2.2737699999999998</c:v>
                </c:pt>
                <c:pt idx="5618">
                  <c:v>6.6993499999999999</c:v>
                </c:pt>
                <c:pt idx="5619">
                  <c:v>3.1724700000000001</c:v>
                </c:pt>
                <c:pt idx="5620">
                  <c:v>9.0831999999999997</c:v>
                </c:pt>
                <c:pt idx="5621">
                  <c:v>6.32768</c:v>
                </c:pt>
                <c:pt idx="5622">
                  <c:v>5.7377099999999999</c:v>
                </c:pt>
                <c:pt idx="5623">
                  <c:v>6.7598900000000004</c:v>
                </c:pt>
                <c:pt idx="5624">
                  <c:v>8.2805599999999995</c:v>
                </c:pt>
                <c:pt idx="5625">
                  <c:v>7.9453100000000001</c:v>
                </c:pt>
                <c:pt idx="5626">
                  <c:v>3.1919400000000002</c:v>
                </c:pt>
                <c:pt idx="5627">
                  <c:v>7.2828799999999996</c:v>
                </c:pt>
                <c:pt idx="5628">
                  <c:v>4.8303799999999999</c:v>
                </c:pt>
                <c:pt idx="5629">
                  <c:v>7.9630400000000003</c:v>
                </c:pt>
                <c:pt idx="5630">
                  <c:v>3.9300600000000001</c:v>
                </c:pt>
                <c:pt idx="5631">
                  <c:v>9.4536800000000003</c:v>
                </c:pt>
                <c:pt idx="5632">
                  <c:v>7.2287999999999997</c:v>
                </c:pt>
                <c:pt idx="5633">
                  <c:v>1.9499599999999999</c:v>
                </c:pt>
                <c:pt idx="5634">
                  <c:v>2.6245500000000002</c:v>
                </c:pt>
                <c:pt idx="5635">
                  <c:v>5.1202100000000002</c:v>
                </c:pt>
                <c:pt idx="5636">
                  <c:v>4.97919</c:v>
                </c:pt>
                <c:pt idx="5637">
                  <c:v>4.2072700000000003</c:v>
                </c:pt>
                <c:pt idx="5638">
                  <c:v>4.5830500000000001</c:v>
                </c:pt>
                <c:pt idx="5639">
                  <c:v>5.8601400000000003</c:v>
                </c:pt>
                <c:pt idx="5640">
                  <c:v>5.8128399999999996</c:v>
                </c:pt>
                <c:pt idx="5641">
                  <c:v>5.8306199999999997</c:v>
                </c:pt>
                <c:pt idx="5642">
                  <c:v>5.36226</c:v>
                </c:pt>
                <c:pt idx="5643">
                  <c:v>8.5272000000000006</c:v>
                </c:pt>
                <c:pt idx="5644">
                  <c:v>4.4061599999999999</c:v>
                </c:pt>
                <c:pt idx="5645">
                  <c:v>3.24851</c:v>
                </c:pt>
                <c:pt idx="5646">
                  <c:v>5.5160499999999999</c:v>
                </c:pt>
                <c:pt idx="5647">
                  <c:v>4.63497</c:v>
                </c:pt>
                <c:pt idx="5648">
                  <c:v>8.9925499999999996</c:v>
                </c:pt>
                <c:pt idx="5649">
                  <c:v>4.4681100000000002</c:v>
                </c:pt>
                <c:pt idx="5650">
                  <c:v>5.15787</c:v>
                </c:pt>
                <c:pt idx="5651">
                  <c:v>8.9639799999999994</c:v>
                </c:pt>
                <c:pt idx="5652">
                  <c:v>6.1611500000000001</c:v>
                </c:pt>
                <c:pt idx="5653">
                  <c:v>8.3302399999999999</c:v>
                </c:pt>
                <c:pt idx="5654">
                  <c:v>6.3508899999999997</c:v>
                </c:pt>
                <c:pt idx="5655">
                  <c:v>6.9937100000000001</c:v>
                </c:pt>
                <c:pt idx="5656">
                  <c:v>6.5094200000000004</c:v>
                </c:pt>
                <c:pt idx="5657">
                  <c:v>6.3189200000000003</c:v>
                </c:pt>
                <c:pt idx="5658">
                  <c:v>5.7028699999999999</c:v>
                </c:pt>
                <c:pt idx="5659">
                  <c:v>5.0251099999999997</c:v>
                </c:pt>
                <c:pt idx="5660">
                  <c:v>2.5981299999999998</c:v>
                </c:pt>
                <c:pt idx="5661">
                  <c:v>8.3894000000000002</c:v>
                </c:pt>
                <c:pt idx="5662">
                  <c:v>2.73874</c:v>
                </c:pt>
                <c:pt idx="5663">
                  <c:v>2.2071800000000001</c:v>
                </c:pt>
                <c:pt idx="5664">
                  <c:v>4.7795300000000003</c:v>
                </c:pt>
                <c:pt idx="5665">
                  <c:v>5.6186699999999998</c:v>
                </c:pt>
                <c:pt idx="5666">
                  <c:v>7.6414799999999996</c:v>
                </c:pt>
                <c:pt idx="5667">
                  <c:v>4.4030899999999997</c:v>
                </c:pt>
                <c:pt idx="5668">
                  <c:v>7.2369300000000001</c:v>
                </c:pt>
                <c:pt idx="5669">
                  <c:v>9.9802499999999998</c:v>
                </c:pt>
                <c:pt idx="5670">
                  <c:v>9.9542699999999993</c:v>
                </c:pt>
                <c:pt idx="5671">
                  <c:v>9.1985399999999995</c:v>
                </c:pt>
                <c:pt idx="5672">
                  <c:v>8.9806100000000004</c:v>
                </c:pt>
                <c:pt idx="5673">
                  <c:v>6.8460999999999999</c:v>
                </c:pt>
                <c:pt idx="5674">
                  <c:v>3.3569499999999999</c:v>
                </c:pt>
                <c:pt idx="5675">
                  <c:v>7.4622799999999998</c:v>
                </c:pt>
                <c:pt idx="5676">
                  <c:v>3.2957299999999998</c:v>
                </c:pt>
                <c:pt idx="5677">
                  <c:v>7.6294000000000004</c:v>
                </c:pt>
                <c:pt idx="5678">
                  <c:v>3.7754799999999999</c:v>
                </c:pt>
                <c:pt idx="5679">
                  <c:v>7.7538999999999998</c:v>
                </c:pt>
                <c:pt idx="5680">
                  <c:v>6.7994500000000002</c:v>
                </c:pt>
                <c:pt idx="5681">
                  <c:v>7.1331899999999999</c:v>
                </c:pt>
                <c:pt idx="5682">
                  <c:v>8.11</c:v>
                </c:pt>
                <c:pt idx="5683">
                  <c:v>6.9941399999999998</c:v>
                </c:pt>
                <c:pt idx="5684">
                  <c:v>6.1121800000000004</c:v>
                </c:pt>
                <c:pt idx="5685">
                  <c:v>3.0081000000000002</c:v>
                </c:pt>
                <c:pt idx="5686">
                  <c:v>4.2698099999999997</c:v>
                </c:pt>
                <c:pt idx="5687">
                  <c:v>5.4414400000000001</c:v>
                </c:pt>
                <c:pt idx="5688">
                  <c:v>7.3285400000000003</c:v>
                </c:pt>
                <c:pt idx="5689">
                  <c:v>7.38992</c:v>
                </c:pt>
                <c:pt idx="5690">
                  <c:v>2.7548300000000001</c:v>
                </c:pt>
                <c:pt idx="5691">
                  <c:v>4.4643899999999999</c:v>
                </c:pt>
                <c:pt idx="5692">
                  <c:v>5.6687700000000003</c:v>
                </c:pt>
                <c:pt idx="5693">
                  <c:v>5.8500399999999999</c:v>
                </c:pt>
                <c:pt idx="5694">
                  <c:v>7.2476599999999998</c:v>
                </c:pt>
                <c:pt idx="5695">
                  <c:v>8.5855800000000002</c:v>
                </c:pt>
                <c:pt idx="5696">
                  <c:v>7.4668900000000002</c:v>
                </c:pt>
                <c:pt idx="5697">
                  <c:v>5.5658799999999999</c:v>
                </c:pt>
                <c:pt idx="5698">
                  <c:v>6.12751</c:v>
                </c:pt>
                <c:pt idx="5699">
                  <c:v>7.65517</c:v>
                </c:pt>
                <c:pt idx="5700">
                  <c:v>3.93912</c:v>
                </c:pt>
                <c:pt idx="5701">
                  <c:v>4.3570500000000001</c:v>
                </c:pt>
                <c:pt idx="5702">
                  <c:v>2.2753700000000001</c:v>
                </c:pt>
                <c:pt idx="5703">
                  <c:v>2.28572</c:v>
                </c:pt>
                <c:pt idx="5704">
                  <c:v>3.1382699999999999</c:v>
                </c:pt>
                <c:pt idx="5705">
                  <c:v>4.3933900000000001</c:v>
                </c:pt>
                <c:pt idx="5706">
                  <c:v>2.1127099999999999</c:v>
                </c:pt>
                <c:pt idx="5707">
                  <c:v>2.2168399999999999</c:v>
                </c:pt>
                <c:pt idx="5708">
                  <c:v>2.18316</c:v>
                </c:pt>
                <c:pt idx="5709">
                  <c:v>2.2898000000000001</c:v>
                </c:pt>
                <c:pt idx="5710">
                  <c:v>1.91018</c:v>
                </c:pt>
                <c:pt idx="5711">
                  <c:v>6.2477900000000002</c:v>
                </c:pt>
                <c:pt idx="5712">
                  <c:v>5.6825299999999999</c:v>
                </c:pt>
                <c:pt idx="5713">
                  <c:v>7.53634</c:v>
                </c:pt>
                <c:pt idx="5714">
                  <c:v>5.0651599999999997</c:v>
                </c:pt>
                <c:pt idx="5715">
                  <c:v>7.6476800000000003</c:v>
                </c:pt>
                <c:pt idx="5716">
                  <c:v>5.3093399999999997</c:v>
                </c:pt>
                <c:pt idx="5717">
                  <c:v>5.4316599999999999</c:v>
                </c:pt>
                <c:pt idx="5718">
                  <c:v>3.6781700000000002</c:v>
                </c:pt>
                <c:pt idx="5719">
                  <c:v>6.7477499999999999</c:v>
                </c:pt>
                <c:pt idx="5720">
                  <c:v>4.3389199999999999</c:v>
                </c:pt>
                <c:pt idx="5721">
                  <c:v>5.2510700000000003</c:v>
                </c:pt>
                <c:pt idx="5722">
                  <c:v>7.23949</c:v>
                </c:pt>
                <c:pt idx="5723">
                  <c:v>6.7498399999999998</c:v>
                </c:pt>
                <c:pt idx="5724">
                  <c:v>3.5697899999999998</c:v>
                </c:pt>
                <c:pt idx="5725">
                  <c:v>5.6242900000000002</c:v>
                </c:pt>
                <c:pt idx="5726">
                  <c:v>4.4287000000000001</c:v>
                </c:pt>
                <c:pt idx="5727">
                  <c:v>6.12751</c:v>
                </c:pt>
                <c:pt idx="5728">
                  <c:v>2.9781</c:v>
                </c:pt>
                <c:pt idx="5729">
                  <c:v>8.2018000000000004</c:v>
                </c:pt>
                <c:pt idx="5730">
                  <c:v>4.42971</c:v>
                </c:pt>
                <c:pt idx="5731">
                  <c:v>5.7896900000000002</c:v>
                </c:pt>
                <c:pt idx="5732">
                  <c:v>4.8477300000000003</c:v>
                </c:pt>
                <c:pt idx="5733">
                  <c:v>8.9209099999999992</c:v>
                </c:pt>
                <c:pt idx="5734">
                  <c:v>3.8443499999999999</c:v>
                </c:pt>
                <c:pt idx="5735">
                  <c:v>3.7229800000000002</c:v>
                </c:pt>
                <c:pt idx="5736">
                  <c:v>5.0912100000000002</c:v>
                </c:pt>
                <c:pt idx="5737">
                  <c:v>8.7007899999999996</c:v>
                </c:pt>
                <c:pt idx="5738">
                  <c:v>8.2541200000000003</c:v>
                </c:pt>
                <c:pt idx="5739">
                  <c:v>6.6974200000000002</c:v>
                </c:pt>
                <c:pt idx="5740">
                  <c:v>4.2854000000000001</c:v>
                </c:pt>
                <c:pt idx="5741">
                  <c:v>3.3421400000000001</c:v>
                </c:pt>
                <c:pt idx="5742">
                  <c:v>2.8381699999999999</c:v>
                </c:pt>
                <c:pt idx="5743">
                  <c:v>6.1579699999999997</c:v>
                </c:pt>
                <c:pt idx="5744">
                  <c:v>5.4283799999999998</c:v>
                </c:pt>
                <c:pt idx="5745">
                  <c:v>3.61239</c:v>
                </c:pt>
                <c:pt idx="5746">
                  <c:v>6.5640799999999997</c:v>
                </c:pt>
                <c:pt idx="5747">
                  <c:v>3.27169</c:v>
                </c:pt>
                <c:pt idx="5748">
                  <c:v>8.8274500000000007</c:v>
                </c:pt>
                <c:pt idx="5749">
                  <c:v>5.7784599999999999</c:v>
                </c:pt>
                <c:pt idx="5750">
                  <c:v>7.9550299999999998</c:v>
                </c:pt>
                <c:pt idx="5751">
                  <c:v>3.20404</c:v>
                </c:pt>
                <c:pt idx="5752">
                  <c:v>4.5374999999999996</c:v>
                </c:pt>
                <c:pt idx="5753">
                  <c:v>7.1132900000000001</c:v>
                </c:pt>
                <c:pt idx="5754">
                  <c:v>1.86188</c:v>
                </c:pt>
                <c:pt idx="5755">
                  <c:v>2.9671599999999998</c:v>
                </c:pt>
                <c:pt idx="5756">
                  <c:v>2.0754100000000002</c:v>
                </c:pt>
                <c:pt idx="5757">
                  <c:v>9.2778899999999993</c:v>
                </c:pt>
                <c:pt idx="5758">
                  <c:v>6.8346999999999998</c:v>
                </c:pt>
                <c:pt idx="5759">
                  <c:v>6.4248000000000003</c:v>
                </c:pt>
                <c:pt idx="5760">
                  <c:v>5.1414499999999999</c:v>
                </c:pt>
                <c:pt idx="5761">
                  <c:v>7.9453800000000001</c:v>
                </c:pt>
                <c:pt idx="5762">
                  <c:v>8.6139500000000009</c:v>
                </c:pt>
                <c:pt idx="5763">
                  <c:v>5.6316100000000002</c:v>
                </c:pt>
                <c:pt idx="5764">
                  <c:v>5.9833499999999997</c:v>
                </c:pt>
                <c:pt idx="5765">
                  <c:v>3.3044899999999999</c:v>
                </c:pt>
                <c:pt idx="5766">
                  <c:v>5.8047700000000004</c:v>
                </c:pt>
                <c:pt idx="5767">
                  <c:v>3.3409900000000001</c:v>
                </c:pt>
                <c:pt idx="5768">
                  <c:v>1.96349</c:v>
                </c:pt>
                <c:pt idx="5769">
                  <c:v>5.4071300000000004</c:v>
                </c:pt>
                <c:pt idx="5770">
                  <c:v>5.9208999999999996</c:v>
                </c:pt>
                <c:pt idx="5771">
                  <c:v>5.1925499999999998</c:v>
                </c:pt>
                <c:pt idx="5772">
                  <c:v>10.276109999999999</c:v>
                </c:pt>
                <c:pt idx="5773">
                  <c:v>4.8399000000000001</c:v>
                </c:pt>
                <c:pt idx="5774">
                  <c:v>4.6649399999999996</c:v>
                </c:pt>
                <c:pt idx="5775">
                  <c:v>2.4843700000000002</c:v>
                </c:pt>
                <c:pt idx="5776">
                  <c:v>2.1097100000000002</c:v>
                </c:pt>
                <c:pt idx="5777">
                  <c:v>5.6758100000000002</c:v>
                </c:pt>
                <c:pt idx="5778">
                  <c:v>4.69177</c:v>
                </c:pt>
                <c:pt idx="5779">
                  <c:v>9.0356699999999996</c:v>
                </c:pt>
                <c:pt idx="5780">
                  <c:v>4.7001400000000002</c:v>
                </c:pt>
                <c:pt idx="5781">
                  <c:v>7.1391799999999996</c:v>
                </c:pt>
                <c:pt idx="5782">
                  <c:v>11.07863</c:v>
                </c:pt>
                <c:pt idx="5783">
                  <c:v>5.2013600000000002</c:v>
                </c:pt>
                <c:pt idx="5784">
                  <c:v>5.3493399999999998</c:v>
                </c:pt>
                <c:pt idx="5785">
                  <c:v>6.5933999999999999</c:v>
                </c:pt>
                <c:pt idx="5786">
                  <c:v>1.91018</c:v>
                </c:pt>
                <c:pt idx="5787">
                  <c:v>6.5265199999999997</c:v>
                </c:pt>
                <c:pt idx="5788">
                  <c:v>7.8426900000000002</c:v>
                </c:pt>
                <c:pt idx="5789">
                  <c:v>3.8989500000000001</c:v>
                </c:pt>
                <c:pt idx="5790">
                  <c:v>6.5964700000000001</c:v>
                </c:pt>
                <c:pt idx="5791">
                  <c:v>6.4281699999999997</c:v>
                </c:pt>
                <c:pt idx="5792">
                  <c:v>8.0796700000000001</c:v>
                </c:pt>
                <c:pt idx="5793">
                  <c:v>8.1929099999999995</c:v>
                </c:pt>
                <c:pt idx="5794">
                  <c:v>8.8538300000000003</c:v>
                </c:pt>
                <c:pt idx="5795">
                  <c:v>5.6392600000000002</c:v>
                </c:pt>
                <c:pt idx="5796">
                  <c:v>6.6024799999999999</c:v>
                </c:pt>
                <c:pt idx="5797">
                  <c:v>6.2445500000000003</c:v>
                </c:pt>
                <c:pt idx="5798">
                  <c:v>6.1265099999999997</c:v>
                </c:pt>
                <c:pt idx="5799">
                  <c:v>6.24641</c:v>
                </c:pt>
                <c:pt idx="5800">
                  <c:v>7.5932500000000003</c:v>
                </c:pt>
                <c:pt idx="5801">
                  <c:v>7.0312900000000003</c:v>
                </c:pt>
                <c:pt idx="5802">
                  <c:v>10.28952</c:v>
                </c:pt>
                <c:pt idx="5803">
                  <c:v>6.5641499999999997</c:v>
                </c:pt>
                <c:pt idx="5804">
                  <c:v>5.8951599999999997</c:v>
                </c:pt>
                <c:pt idx="5805">
                  <c:v>7.0229499999999998</c:v>
                </c:pt>
                <c:pt idx="5806">
                  <c:v>7.13917</c:v>
                </c:pt>
                <c:pt idx="5807">
                  <c:v>8.1925500000000007</c:v>
                </c:pt>
                <c:pt idx="5808">
                  <c:v>6.6265900000000002</c:v>
                </c:pt>
                <c:pt idx="5809">
                  <c:v>6.7317099999999996</c:v>
                </c:pt>
                <c:pt idx="5810">
                  <c:v>6.4095000000000004</c:v>
                </c:pt>
                <c:pt idx="5811">
                  <c:v>10.70956</c:v>
                </c:pt>
                <c:pt idx="5812">
                  <c:v>4.6734799999999996</c:v>
                </c:pt>
                <c:pt idx="5813">
                  <c:v>6.5506900000000003</c:v>
                </c:pt>
                <c:pt idx="5814">
                  <c:v>4.1517400000000002</c:v>
                </c:pt>
                <c:pt idx="5815">
                  <c:v>3.1663899999999998</c:v>
                </c:pt>
                <c:pt idx="5816">
                  <c:v>4.2902399999999998</c:v>
                </c:pt>
                <c:pt idx="5817">
                  <c:v>5.3147900000000003</c:v>
                </c:pt>
                <c:pt idx="5818">
                  <c:v>6.9581799999999996</c:v>
                </c:pt>
                <c:pt idx="5819">
                  <c:v>2.85249</c:v>
                </c:pt>
                <c:pt idx="5820">
                  <c:v>10.86528</c:v>
                </c:pt>
                <c:pt idx="5821">
                  <c:v>9.9720499999999994</c:v>
                </c:pt>
                <c:pt idx="5822">
                  <c:v>4.6956600000000002</c:v>
                </c:pt>
                <c:pt idx="5823">
                  <c:v>7.3376400000000004</c:v>
                </c:pt>
                <c:pt idx="5824">
                  <c:v>6.2000400000000004</c:v>
                </c:pt>
                <c:pt idx="5825">
                  <c:v>5.2449500000000002</c:v>
                </c:pt>
                <c:pt idx="5826">
                  <c:v>8.6523199999999996</c:v>
                </c:pt>
                <c:pt idx="5827">
                  <c:v>3.0817000000000001</c:v>
                </c:pt>
                <c:pt idx="5828">
                  <c:v>6.3520399999999997</c:v>
                </c:pt>
                <c:pt idx="5829">
                  <c:v>1.9133800000000001</c:v>
                </c:pt>
                <c:pt idx="5830">
                  <c:v>5.7259799999999998</c:v>
                </c:pt>
                <c:pt idx="5831">
                  <c:v>5.2133900000000004</c:v>
                </c:pt>
                <c:pt idx="5832">
                  <c:v>5.7400099999999998</c:v>
                </c:pt>
                <c:pt idx="5833">
                  <c:v>2.98773</c:v>
                </c:pt>
                <c:pt idx="5834">
                  <c:v>5.7671900000000003</c:v>
                </c:pt>
                <c:pt idx="5835">
                  <c:v>2.45689</c:v>
                </c:pt>
                <c:pt idx="5836">
                  <c:v>4.3389499999999996</c:v>
                </c:pt>
                <c:pt idx="5837">
                  <c:v>7.9811800000000002</c:v>
                </c:pt>
                <c:pt idx="5838">
                  <c:v>5.8845299999999998</c:v>
                </c:pt>
                <c:pt idx="5839">
                  <c:v>5.6658600000000003</c:v>
                </c:pt>
                <c:pt idx="5840">
                  <c:v>7.7165999999999997</c:v>
                </c:pt>
                <c:pt idx="5841">
                  <c:v>6.2273300000000003</c:v>
                </c:pt>
                <c:pt idx="5842">
                  <c:v>7.5749199999999997</c:v>
                </c:pt>
                <c:pt idx="5843">
                  <c:v>8.7326700000000006</c:v>
                </c:pt>
                <c:pt idx="5844">
                  <c:v>4.1449600000000002</c:v>
                </c:pt>
                <c:pt idx="5845">
                  <c:v>5.3260699999999996</c:v>
                </c:pt>
                <c:pt idx="5846">
                  <c:v>5.4994100000000001</c:v>
                </c:pt>
                <c:pt idx="5847">
                  <c:v>5.2353899999999998</c:v>
                </c:pt>
                <c:pt idx="5848">
                  <c:v>8.5518000000000001</c:v>
                </c:pt>
                <c:pt idx="5849">
                  <c:v>8.9736200000000004</c:v>
                </c:pt>
                <c:pt idx="5850">
                  <c:v>4.7587900000000003</c:v>
                </c:pt>
                <c:pt idx="5851">
                  <c:v>5.16751</c:v>
                </c:pt>
                <c:pt idx="5852">
                  <c:v>4.2195600000000004</c:v>
                </c:pt>
                <c:pt idx="5853">
                  <c:v>2.6973699999999998</c:v>
                </c:pt>
                <c:pt idx="5854">
                  <c:v>7.9129500000000004</c:v>
                </c:pt>
                <c:pt idx="5855">
                  <c:v>7.7858400000000003</c:v>
                </c:pt>
                <c:pt idx="5856">
                  <c:v>5.8360900000000004</c:v>
                </c:pt>
                <c:pt idx="5857">
                  <c:v>3.2136200000000001</c:v>
                </c:pt>
                <c:pt idx="5858">
                  <c:v>3.9952800000000002</c:v>
                </c:pt>
                <c:pt idx="5859">
                  <c:v>5.4522399999999998</c:v>
                </c:pt>
                <c:pt idx="5860">
                  <c:v>6.6208799999999997</c:v>
                </c:pt>
                <c:pt idx="5861">
                  <c:v>3.9848599999999998</c:v>
                </c:pt>
                <c:pt idx="5862">
                  <c:v>7.8338900000000002</c:v>
                </c:pt>
                <c:pt idx="5863">
                  <c:v>2.9108299999999998</c:v>
                </c:pt>
                <c:pt idx="5864">
                  <c:v>3.8980100000000002</c:v>
                </c:pt>
                <c:pt idx="5865">
                  <c:v>2.5270700000000001</c:v>
                </c:pt>
                <c:pt idx="5866">
                  <c:v>2.9105799999999999</c:v>
                </c:pt>
                <c:pt idx="5867">
                  <c:v>8.2419200000000004</c:v>
                </c:pt>
                <c:pt idx="5868">
                  <c:v>9.2098700000000004</c:v>
                </c:pt>
                <c:pt idx="5869">
                  <c:v>5.6897799999999998</c:v>
                </c:pt>
                <c:pt idx="5870">
                  <c:v>8.0825399999999998</c:v>
                </c:pt>
                <c:pt idx="5871">
                  <c:v>4.6509799999999997</c:v>
                </c:pt>
                <c:pt idx="5872">
                  <c:v>4.8089399999999998</c:v>
                </c:pt>
                <c:pt idx="5873">
                  <c:v>4.0164400000000002</c:v>
                </c:pt>
                <c:pt idx="5874">
                  <c:v>6.4857300000000002</c:v>
                </c:pt>
                <c:pt idx="5875">
                  <c:v>4.1697699999999998</c:v>
                </c:pt>
                <c:pt idx="5876">
                  <c:v>4.3721899999999998</c:v>
                </c:pt>
                <c:pt idx="5877">
                  <c:v>2.9086599999999998</c:v>
                </c:pt>
                <c:pt idx="5878">
                  <c:v>3.1382699999999999</c:v>
                </c:pt>
                <c:pt idx="5879">
                  <c:v>3.7911899999999998</c:v>
                </c:pt>
                <c:pt idx="5880">
                  <c:v>5.5134699999999999</c:v>
                </c:pt>
                <c:pt idx="5881">
                  <c:v>6.7292699999999996</c:v>
                </c:pt>
                <c:pt idx="5882">
                  <c:v>2.8119800000000001</c:v>
                </c:pt>
                <c:pt idx="5883">
                  <c:v>5.1655600000000002</c:v>
                </c:pt>
                <c:pt idx="5884">
                  <c:v>8.20627</c:v>
                </c:pt>
                <c:pt idx="5885">
                  <c:v>6.1204499999999999</c:v>
                </c:pt>
                <c:pt idx="5886">
                  <c:v>5.64459</c:v>
                </c:pt>
                <c:pt idx="5887">
                  <c:v>7.0546600000000002</c:v>
                </c:pt>
                <c:pt idx="5888">
                  <c:v>6.9156599999999999</c:v>
                </c:pt>
                <c:pt idx="5889">
                  <c:v>4.6159100000000004</c:v>
                </c:pt>
                <c:pt idx="5890">
                  <c:v>9.4978999999999996</c:v>
                </c:pt>
                <c:pt idx="5891">
                  <c:v>11.282539999999999</c:v>
                </c:pt>
                <c:pt idx="5892">
                  <c:v>1.9370700000000001</c:v>
                </c:pt>
                <c:pt idx="5893">
                  <c:v>3.0565699999999998</c:v>
                </c:pt>
                <c:pt idx="5894">
                  <c:v>3.3834300000000002</c:v>
                </c:pt>
                <c:pt idx="5895">
                  <c:v>7.7551199999999998</c:v>
                </c:pt>
                <c:pt idx="5896">
                  <c:v>2.7961299999999998</c:v>
                </c:pt>
                <c:pt idx="5897">
                  <c:v>2.3989799999999999</c:v>
                </c:pt>
                <c:pt idx="5898">
                  <c:v>3.5463300000000002</c:v>
                </c:pt>
                <c:pt idx="5899">
                  <c:v>10.5471</c:v>
                </c:pt>
                <c:pt idx="5900">
                  <c:v>6.5689200000000003</c:v>
                </c:pt>
                <c:pt idx="5901">
                  <c:v>6.9218799999999998</c:v>
                </c:pt>
                <c:pt idx="5902">
                  <c:v>4.4763500000000001</c:v>
                </c:pt>
                <c:pt idx="5903">
                  <c:v>8.46936</c:v>
                </c:pt>
                <c:pt idx="5904">
                  <c:v>4.2504499999999998</c:v>
                </c:pt>
                <c:pt idx="5905">
                  <c:v>3.1406700000000001</c:v>
                </c:pt>
                <c:pt idx="5906">
                  <c:v>5.7574500000000004</c:v>
                </c:pt>
                <c:pt idx="5907">
                  <c:v>4.0616700000000003</c:v>
                </c:pt>
                <c:pt idx="5908">
                  <c:v>6.36836</c:v>
                </c:pt>
                <c:pt idx="5909">
                  <c:v>5.4394900000000002</c:v>
                </c:pt>
                <c:pt idx="5910">
                  <c:v>4.5261199999999997</c:v>
                </c:pt>
                <c:pt idx="5911">
                  <c:v>4.8597099999999998</c:v>
                </c:pt>
                <c:pt idx="5912">
                  <c:v>4.2549299999999999</c:v>
                </c:pt>
                <c:pt idx="5913">
                  <c:v>7.2918200000000004</c:v>
                </c:pt>
                <c:pt idx="5914">
                  <c:v>6.8539300000000001</c:v>
                </c:pt>
                <c:pt idx="5915">
                  <c:v>6.2521699999999996</c:v>
                </c:pt>
                <c:pt idx="5916">
                  <c:v>2.7898800000000001</c:v>
                </c:pt>
                <c:pt idx="5917">
                  <c:v>2.8370000000000002</c:v>
                </c:pt>
                <c:pt idx="5918">
                  <c:v>6.9526500000000002</c:v>
                </c:pt>
                <c:pt idx="5919">
                  <c:v>3.6396999999999999</c:v>
                </c:pt>
                <c:pt idx="5920">
                  <c:v>2.9039100000000002</c:v>
                </c:pt>
                <c:pt idx="5921">
                  <c:v>5.4982800000000003</c:v>
                </c:pt>
                <c:pt idx="5922">
                  <c:v>4.5050600000000003</c:v>
                </c:pt>
                <c:pt idx="5923">
                  <c:v>10.02186</c:v>
                </c:pt>
                <c:pt idx="5924">
                  <c:v>6.3512199999999996</c:v>
                </c:pt>
                <c:pt idx="5925">
                  <c:v>6.1532499999999999</c:v>
                </c:pt>
                <c:pt idx="5926">
                  <c:v>5.5618299999999996</c:v>
                </c:pt>
                <c:pt idx="5927">
                  <c:v>4.7653100000000004</c:v>
                </c:pt>
                <c:pt idx="5928">
                  <c:v>6.7278700000000002</c:v>
                </c:pt>
                <c:pt idx="5929">
                  <c:v>6.6068800000000003</c:v>
                </c:pt>
                <c:pt idx="5930">
                  <c:v>3.6135999999999999</c:v>
                </c:pt>
                <c:pt idx="5931">
                  <c:v>7.9930399999999997</c:v>
                </c:pt>
                <c:pt idx="5932">
                  <c:v>2.7509100000000002</c:v>
                </c:pt>
                <c:pt idx="5933">
                  <c:v>6.2276999999999996</c:v>
                </c:pt>
                <c:pt idx="5934">
                  <c:v>5.8068</c:v>
                </c:pt>
                <c:pt idx="5935">
                  <c:v>5.3044000000000002</c:v>
                </c:pt>
                <c:pt idx="5936">
                  <c:v>6.0485499999999996</c:v>
                </c:pt>
                <c:pt idx="5937">
                  <c:v>8.7216500000000003</c:v>
                </c:pt>
                <c:pt idx="5938">
                  <c:v>2.8534299999999999</c:v>
                </c:pt>
                <c:pt idx="5939">
                  <c:v>6.5980999999999996</c:v>
                </c:pt>
                <c:pt idx="5940">
                  <c:v>4.8280500000000002</c:v>
                </c:pt>
                <c:pt idx="5941">
                  <c:v>5.1256899999999996</c:v>
                </c:pt>
                <c:pt idx="5942">
                  <c:v>4.4544199999999998</c:v>
                </c:pt>
                <c:pt idx="5943">
                  <c:v>7.8651</c:v>
                </c:pt>
                <c:pt idx="5944">
                  <c:v>6.1730999999999998</c:v>
                </c:pt>
                <c:pt idx="5945">
                  <c:v>3.6023000000000001</c:v>
                </c:pt>
                <c:pt idx="5946">
                  <c:v>3.1083400000000001</c:v>
                </c:pt>
                <c:pt idx="5947">
                  <c:v>7.5340999999999996</c:v>
                </c:pt>
                <c:pt idx="5948">
                  <c:v>4.78803</c:v>
                </c:pt>
                <c:pt idx="5949">
                  <c:v>2.85249</c:v>
                </c:pt>
                <c:pt idx="5950">
                  <c:v>6.2761500000000003</c:v>
                </c:pt>
                <c:pt idx="5951">
                  <c:v>5.6204400000000003</c:v>
                </c:pt>
                <c:pt idx="5952">
                  <c:v>7.9212699999999998</c:v>
                </c:pt>
                <c:pt idx="5953">
                  <c:v>7.5870100000000003</c:v>
                </c:pt>
                <c:pt idx="5954">
                  <c:v>3.3919299999999999</c:v>
                </c:pt>
                <c:pt idx="5955">
                  <c:v>7.0180499999999997</c:v>
                </c:pt>
                <c:pt idx="5956">
                  <c:v>6.5578900000000004</c:v>
                </c:pt>
                <c:pt idx="5957">
                  <c:v>6.9616400000000001</c:v>
                </c:pt>
                <c:pt idx="5958">
                  <c:v>4.9723100000000002</c:v>
                </c:pt>
                <c:pt idx="5959">
                  <c:v>9.2425700000000006</c:v>
                </c:pt>
                <c:pt idx="5960">
                  <c:v>5.4556300000000002</c:v>
                </c:pt>
                <c:pt idx="5961">
                  <c:v>1.8328100000000001</c:v>
                </c:pt>
                <c:pt idx="5962">
                  <c:v>2.9679700000000002</c:v>
                </c:pt>
                <c:pt idx="5963">
                  <c:v>8.6625099999999993</c:v>
                </c:pt>
                <c:pt idx="5964">
                  <c:v>8.8658199999999994</c:v>
                </c:pt>
                <c:pt idx="5965">
                  <c:v>1.8966799999999999</c:v>
                </c:pt>
                <c:pt idx="5966">
                  <c:v>11.92834</c:v>
                </c:pt>
                <c:pt idx="5967">
                  <c:v>7.7935800000000004</c:v>
                </c:pt>
                <c:pt idx="5968">
                  <c:v>3.0251199999999998</c:v>
                </c:pt>
                <c:pt idx="5969">
                  <c:v>3.4263300000000001</c:v>
                </c:pt>
                <c:pt idx="5970">
                  <c:v>3.5646100000000001</c:v>
                </c:pt>
                <c:pt idx="5971">
                  <c:v>2.0879500000000002</c:v>
                </c:pt>
                <c:pt idx="5972">
                  <c:v>6.0551700000000004</c:v>
                </c:pt>
                <c:pt idx="5973">
                  <c:v>6.4211999999999998</c:v>
                </c:pt>
                <c:pt idx="5974">
                  <c:v>2.9108299999999998</c:v>
                </c:pt>
                <c:pt idx="5975">
                  <c:v>4.6702399999999997</c:v>
                </c:pt>
                <c:pt idx="5976">
                  <c:v>5.1489500000000001</c:v>
                </c:pt>
                <c:pt idx="5977">
                  <c:v>6.4237500000000001</c:v>
                </c:pt>
                <c:pt idx="5978">
                  <c:v>7.4684999999999997</c:v>
                </c:pt>
                <c:pt idx="5979">
                  <c:v>5.3955500000000001</c:v>
                </c:pt>
                <c:pt idx="5980">
                  <c:v>2.9069400000000001</c:v>
                </c:pt>
                <c:pt idx="5981">
                  <c:v>6.7970100000000002</c:v>
                </c:pt>
                <c:pt idx="5982">
                  <c:v>6.5069900000000001</c:v>
                </c:pt>
                <c:pt idx="5983">
                  <c:v>2.0582699999999998</c:v>
                </c:pt>
                <c:pt idx="5984">
                  <c:v>7.2418899999999997</c:v>
                </c:pt>
                <c:pt idx="5985">
                  <c:v>6.7425699999999997</c:v>
                </c:pt>
                <c:pt idx="5986">
                  <c:v>3.68675</c:v>
                </c:pt>
                <c:pt idx="5987">
                  <c:v>2.8119800000000001</c:v>
                </c:pt>
                <c:pt idx="5988">
                  <c:v>2.5587300000000002</c:v>
                </c:pt>
                <c:pt idx="5989">
                  <c:v>4.4391800000000003</c:v>
                </c:pt>
                <c:pt idx="5990">
                  <c:v>5.4325999999999999</c:v>
                </c:pt>
                <c:pt idx="5991">
                  <c:v>6.96007</c:v>
                </c:pt>
                <c:pt idx="5992">
                  <c:v>3.65612</c:v>
                </c:pt>
                <c:pt idx="5993">
                  <c:v>2.67767</c:v>
                </c:pt>
                <c:pt idx="5994">
                  <c:v>2.9003000000000001</c:v>
                </c:pt>
                <c:pt idx="5995">
                  <c:v>5.0748199999999999</c:v>
                </c:pt>
                <c:pt idx="5996">
                  <c:v>4.4058900000000003</c:v>
                </c:pt>
                <c:pt idx="5997">
                  <c:v>7.7125700000000004</c:v>
                </c:pt>
                <c:pt idx="5998">
                  <c:v>4.1554099999999998</c:v>
                </c:pt>
                <c:pt idx="5999">
                  <c:v>6.7745800000000003</c:v>
                </c:pt>
                <c:pt idx="6000">
                  <c:v>7.7673699999999997</c:v>
                </c:pt>
                <c:pt idx="6001">
                  <c:v>6.0234199999999998</c:v>
                </c:pt>
                <c:pt idx="6002">
                  <c:v>3.0002499999999999</c:v>
                </c:pt>
                <c:pt idx="6003">
                  <c:v>8.6523000000000003</c:v>
                </c:pt>
                <c:pt idx="6004">
                  <c:v>5.7522099999999998</c:v>
                </c:pt>
                <c:pt idx="6005">
                  <c:v>3.3339799999999999</c:v>
                </c:pt>
                <c:pt idx="6006">
                  <c:v>2.38625</c:v>
                </c:pt>
                <c:pt idx="6007">
                  <c:v>6.0880099999999997</c:v>
                </c:pt>
                <c:pt idx="6008">
                  <c:v>7.0856599999999998</c:v>
                </c:pt>
                <c:pt idx="6009">
                  <c:v>3.3116599999999998</c:v>
                </c:pt>
                <c:pt idx="6010">
                  <c:v>9.2997200000000007</c:v>
                </c:pt>
                <c:pt idx="6011">
                  <c:v>4.3168800000000003</c:v>
                </c:pt>
                <c:pt idx="6012">
                  <c:v>6.9748799999999997</c:v>
                </c:pt>
                <c:pt idx="6013">
                  <c:v>6.0418599999999998</c:v>
                </c:pt>
                <c:pt idx="6014">
                  <c:v>4.9174800000000003</c:v>
                </c:pt>
                <c:pt idx="6015">
                  <c:v>4.46617</c:v>
                </c:pt>
                <c:pt idx="6016">
                  <c:v>7.3312499999999998</c:v>
                </c:pt>
                <c:pt idx="6017">
                  <c:v>5.9935700000000001</c:v>
                </c:pt>
                <c:pt idx="6018">
                  <c:v>5.2458999999999998</c:v>
                </c:pt>
                <c:pt idx="6019">
                  <c:v>7.2004799999999998</c:v>
                </c:pt>
                <c:pt idx="6020">
                  <c:v>5.1982600000000003</c:v>
                </c:pt>
                <c:pt idx="6021">
                  <c:v>3.0716999999999999</c:v>
                </c:pt>
                <c:pt idx="6022">
                  <c:v>9.5563199999999995</c:v>
                </c:pt>
                <c:pt idx="6023">
                  <c:v>6.4936100000000003</c:v>
                </c:pt>
                <c:pt idx="6024">
                  <c:v>3.7499400000000001</c:v>
                </c:pt>
                <c:pt idx="6025">
                  <c:v>4.9508999999999999</c:v>
                </c:pt>
                <c:pt idx="6026">
                  <c:v>7.4609899999999998</c:v>
                </c:pt>
                <c:pt idx="6027">
                  <c:v>4.64358</c:v>
                </c:pt>
                <c:pt idx="6028">
                  <c:v>3.02285</c:v>
                </c:pt>
                <c:pt idx="6029">
                  <c:v>8.8502899999999993</c:v>
                </c:pt>
                <c:pt idx="6030">
                  <c:v>5.3310700000000004</c:v>
                </c:pt>
                <c:pt idx="6031">
                  <c:v>4.2948000000000004</c:v>
                </c:pt>
                <c:pt idx="6032">
                  <c:v>8.3473500000000005</c:v>
                </c:pt>
                <c:pt idx="6033">
                  <c:v>9.4848199999999991</c:v>
                </c:pt>
                <c:pt idx="6034">
                  <c:v>8.4826899999999998</c:v>
                </c:pt>
                <c:pt idx="6035">
                  <c:v>2.5106899999999999</c:v>
                </c:pt>
                <c:pt idx="6036">
                  <c:v>7.37608</c:v>
                </c:pt>
                <c:pt idx="6037">
                  <c:v>7.02257</c:v>
                </c:pt>
                <c:pt idx="6038">
                  <c:v>9.1941900000000008</c:v>
                </c:pt>
                <c:pt idx="6039">
                  <c:v>4.4658899999999999</c:v>
                </c:pt>
                <c:pt idx="6040">
                  <c:v>5.4546299999999999</c:v>
                </c:pt>
                <c:pt idx="6041">
                  <c:v>2.1239599999999998</c:v>
                </c:pt>
                <c:pt idx="6042">
                  <c:v>3.9917699999999998</c:v>
                </c:pt>
                <c:pt idx="6043">
                  <c:v>4.1128600000000004</c:v>
                </c:pt>
                <c:pt idx="6044">
                  <c:v>6.3374300000000003</c:v>
                </c:pt>
                <c:pt idx="6045">
                  <c:v>3.28206</c:v>
                </c:pt>
                <c:pt idx="6046">
                  <c:v>7.7762500000000001</c:v>
                </c:pt>
                <c:pt idx="6047">
                  <c:v>2.0162900000000001</c:v>
                </c:pt>
                <c:pt idx="6048">
                  <c:v>6.1333700000000002</c:v>
                </c:pt>
                <c:pt idx="6049">
                  <c:v>2.61822</c:v>
                </c:pt>
                <c:pt idx="6050">
                  <c:v>7.9012799999999999</c:v>
                </c:pt>
                <c:pt idx="6051">
                  <c:v>6.6239400000000002</c:v>
                </c:pt>
                <c:pt idx="6052">
                  <c:v>2.2848099999999998</c:v>
                </c:pt>
                <c:pt idx="6053">
                  <c:v>6.0821699999999996</c:v>
                </c:pt>
                <c:pt idx="6054">
                  <c:v>9.5487800000000007</c:v>
                </c:pt>
                <c:pt idx="6055">
                  <c:v>10.14048</c:v>
                </c:pt>
                <c:pt idx="6056">
                  <c:v>4.2917899999999998</c:v>
                </c:pt>
                <c:pt idx="6057">
                  <c:v>4.9163300000000003</c:v>
                </c:pt>
                <c:pt idx="6058">
                  <c:v>5.4854599999999998</c:v>
                </c:pt>
                <c:pt idx="6059">
                  <c:v>4.6159100000000004</c:v>
                </c:pt>
                <c:pt idx="6060">
                  <c:v>6.6798999999999999</c:v>
                </c:pt>
                <c:pt idx="6061">
                  <c:v>6.1228899999999999</c:v>
                </c:pt>
                <c:pt idx="6062">
                  <c:v>5.9711699999999999</c:v>
                </c:pt>
                <c:pt idx="6063">
                  <c:v>2.8122199999999999</c:v>
                </c:pt>
                <c:pt idx="6064">
                  <c:v>6.4637799999999999</c:v>
                </c:pt>
                <c:pt idx="6065">
                  <c:v>8.1123799999999999</c:v>
                </c:pt>
                <c:pt idx="6066">
                  <c:v>6.6407999999999996</c:v>
                </c:pt>
                <c:pt idx="6067">
                  <c:v>5.5453000000000001</c:v>
                </c:pt>
                <c:pt idx="6068">
                  <c:v>7.1505400000000003</c:v>
                </c:pt>
                <c:pt idx="6069">
                  <c:v>7.0004900000000001</c:v>
                </c:pt>
                <c:pt idx="6070">
                  <c:v>2.5421200000000002</c:v>
                </c:pt>
                <c:pt idx="6071">
                  <c:v>8.7304200000000005</c:v>
                </c:pt>
                <c:pt idx="6072">
                  <c:v>7.2277300000000002</c:v>
                </c:pt>
                <c:pt idx="6073">
                  <c:v>6.1043900000000004</c:v>
                </c:pt>
                <c:pt idx="6074">
                  <c:v>6.3167099999999996</c:v>
                </c:pt>
                <c:pt idx="6075">
                  <c:v>7.4693300000000002</c:v>
                </c:pt>
                <c:pt idx="6076">
                  <c:v>3.8547099999999999</c:v>
                </c:pt>
                <c:pt idx="6077">
                  <c:v>5.9273899999999999</c:v>
                </c:pt>
                <c:pt idx="6078">
                  <c:v>6.2105399999999999</c:v>
                </c:pt>
                <c:pt idx="6079">
                  <c:v>3.7758699999999998</c:v>
                </c:pt>
                <c:pt idx="6080">
                  <c:v>7.1142799999999999</c:v>
                </c:pt>
                <c:pt idx="6081">
                  <c:v>8.5326699999999995</c:v>
                </c:pt>
                <c:pt idx="6082">
                  <c:v>3.5009399999999999</c:v>
                </c:pt>
                <c:pt idx="6083">
                  <c:v>4.0539899999999998</c:v>
                </c:pt>
                <c:pt idx="6084">
                  <c:v>7.4471699999999998</c:v>
                </c:pt>
                <c:pt idx="6085">
                  <c:v>2.32117</c:v>
                </c:pt>
                <c:pt idx="6086">
                  <c:v>4.3920500000000002</c:v>
                </c:pt>
                <c:pt idx="6087">
                  <c:v>3.8771100000000001</c:v>
                </c:pt>
                <c:pt idx="6088">
                  <c:v>3.8886400000000001</c:v>
                </c:pt>
                <c:pt idx="6089">
                  <c:v>3.36998</c:v>
                </c:pt>
                <c:pt idx="6090">
                  <c:v>2.9920499999999999</c:v>
                </c:pt>
                <c:pt idx="6091">
                  <c:v>5.3006099999999998</c:v>
                </c:pt>
                <c:pt idx="6092">
                  <c:v>9.5821000000000005</c:v>
                </c:pt>
                <c:pt idx="6093">
                  <c:v>3.6937700000000002</c:v>
                </c:pt>
                <c:pt idx="6094">
                  <c:v>5.1664700000000003</c:v>
                </c:pt>
                <c:pt idx="6095">
                  <c:v>5.90672</c:v>
                </c:pt>
                <c:pt idx="6096">
                  <c:v>4.7625799999999998</c:v>
                </c:pt>
                <c:pt idx="6097">
                  <c:v>5.3229199999999999</c:v>
                </c:pt>
                <c:pt idx="6098">
                  <c:v>4.9992599999999996</c:v>
                </c:pt>
                <c:pt idx="6099">
                  <c:v>7.0768199999999997</c:v>
                </c:pt>
                <c:pt idx="6100">
                  <c:v>8.1425900000000002</c:v>
                </c:pt>
                <c:pt idx="6101">
                  <c:v>8.4209599999999991</c:v>
                </c:pt>
                <c:pt idx="6102">
                  <c:v>4.9708699999999997</c:v>
                </c:pt>
                <c:pt idx="6103">
                  <c:v>8.2352100000000004</c:v>
                </c:pt>
                <c:pt idx="6104">
                  <c:v>4.2512600000000003</c:v>
                </c:pt>
                <c:pt idx="6105">
                  <c:v>4.5898599999999998</c:v>
                </c:pt>
                <c:pt idx="6106">
                  <c:v>3.15909</c:v>
                </c:pt>
                <c:pt idx="6107">
                  <c:v>3.3684599999999998</c:v>
                </c:pt>
                <c:pt idx="6108">
                  <c:v>4.4979899999999997</c:v>
                </c:pt>
                <c:pt idx="6109">
                  <c:v>9.0214499999999997</c:v>
                </c:pt>
                <c:pt idx="6110">
                  <c:v>7.1921099999999996</c:v>
                </c:pt>
                <c:pt idx="6111">
                  <c:v>4.6653700000000002</c:v>
                </c:pt>
                <c:pt idx="6112">
                  <c:v>2.45628</c:v>
                </c:pt>
                <c:pt idx="6113">
                  <c:v>2.6974300000000002</c:v>
                </c:pt>
                <c:pt idx="6114">
                  <c:v>4.1261700000000001</c:v>
                </c:pt>
                <c:pt idx="6115">
                  <c:v>4.9363000000000001</c:v>
                </c:pt>
                <c:pt idx="6116">
                  <c:v>5.1711099999999997</c:v>
                </c:pt>
                <c:pt idx="6117">
                  <c:v>6.60093</c:v>
                </c:pt>
                <c:pt idx="6118">
                  <c:v>2.5615399999999999</c:v>
                </c:pt>
                <c:pt idx="6119">
                  <c:v>2.1465999999999998</c:v>
                </c:pt>
                <c:pt idx="6120">
                  <c:v>2.8071299999999999</c:v>
                </c:pt>
                <c:pt idx="6121">
                  <c:v>5.2117699999999996</c:v>
                </c:pt>
                <c:pt idx="6122">
                  <c:v>5.7348400000000002</c:v>
                </c:pt>
                <c:pt idx="6123">
                  <c:v>3.5854599999999999</c:v>
                </c:pt>
                <c:pt idx="6124">
                  <c:v>8.5333699999999997</c:v>
                </c:pt>
                <c:pt idx="6125">
                  <c:v>4.6391</c:v>
                </c:pt>
                <c:pt idx="6126">
                  <c:v>7.5038499999999999</c:v>
                </c:pt>
                <c:pt idx="6127">
                  <c:v>3.2213400000000001</c:v>
                </c:pt>
                <c:pt idx="6128">
                  <c:v>3.6794699999999998</c:v>
                </c:pt>
                <c:pt idx="6129">
                  <c:v>5.1902799999999996</c:v>
                </c:pt>
                <c:pt idx="6130">
                  <c:v>2.7961299999999998</c:v>
                </c:pt>
                <c:pt idx="6131">
                  <c:v>6.8689499999999999</c:v>
                </c:pt>
                <c:pt idx="6132">
                  <c:v>4.4301000000000004</c:v>
                </c:pt>
                <c:pt idx="6133">
                  <c:v>2.6607500000000002</c:v>
                </c:pt>
                <c:pt idx="6134">
                  <c:v>3.2576200000000002</c:v>
                </c:pt>
                <c:pt idx="6135">
                  <c:v>4.8145699999999998</c:v>
                </c:pt>
                <c:pt idx="6136">
                  <c:v>5.2732099999999997</c:v>
                </c:pt>
                <c:pt idx="6137">
                  <c:v>5.5117099999999999</c:v>
                </c:pt>
                <c:pt idx="6138">
                  <c:v>7.1561300000000001</c:v>
                </c:pt>
                <c:pt idx="6139">
                  <c:v>7.2214999999999998</c:v>
                </c:pt>
                <c:pt idx="6140">
                  <c:v>5.8990799999999997</c:v>
                </c:pt>
                <c:pt idx="6141">
                  <c:v>5.9743199999999996</c:v>
                </c:pt>
                <c:pt idx="6142">
                  <c:v>5.2303300000000004</c:v>
                </c:pt>
                <c:pt idx="6143">
                  <c:v>5.5961499999999997</c:v>
                </c:pt>
                <c:pt idx="6144">
                  <c:v>4.8858800000000002</c:v>
                </c:pt>
                <c:pt idx="6145">
                  <c:v>7.9103700000000003</c:v>
                </c:pt>
                <c:pt idx="6146">
                  <c:v>4.0501699999999996</c:v>
                </c:pt>
                <c:pt idx="6147">
                  <c:v>7.71807</c:v>
                </c:pt>
                <c:pt idx="6148">
                  <c:v>8.0099599999999995</c:v>
                </c:pt>
                <c:pt idx="6149">
                  <c:v>8.4030900000000006</c:v>
                </c:pt>
                <c:pt idx="6150">
                  <c:v>5.5590400000000004</c:v>
                </c:pt>
                <c:pt idx="6151">
                  <c:v>5.7526400000000004</c:v>
                </c:pt>
                <c:pt idx="6152">
                  <c:v>5.1131599999999997</c:v>
                </c:pt>
                <c:pt idx="6153">
                  <c:v>5.2662100000000001</c:v>
                </c:pt>
                <c:pt idx="6154">
                  <c:v>5.3441799999999997</c:v>
                </c:pt>
                <c:pt idx="6155">
                  <c:v>9.0750799999999998</c:v>
                </c:pt>
                <c:pt idx="6156">
                  <c:v>5.04725</c:v>
                </c:pt>
                <c:pt idx="6157">
                  <c:v>6.14351</c:v>
                </c:pt>
                <c:pt idx="6158">
                  <c:v>6.9607400000000004</c:v>
                </c:pt>
                <c:pt idx="6159">
                  <c:v>8.0524299999999993</c:v>
                </c:pt>
                <c:pt idx="6160">
                  <c:v>3.9335200000000001</c:v>
                </c:pt>
                <c:pt idx="6161">
                  <c:v>7.9438000000000004</c:v>
                </c:pt>
                <c:pt idx="6162">
                  <c:v>5.7658899999999997</c:v>
                </c:pt>
                <c:pt idx="6163">
                  <c:v>3.7094900000000002</c:v>
                </c:pt>
                <c:pt idx="6164">
                  <c:v>5.3247999999999998</c:v>
                </c:pt>
                <c:pt idx="6165">
                  <c:v>8.0294799999999995</c:v>
                </c:pt>
                <c:pt idx="6166">
                  <c:v>5.8441299999999998</c:v>
                </c:pt>
                <c:pt idx="6167">
                  <c:v>8.0554299999999994</c:v>
                </c:pt>
                <c:pt idx="6168">
                  <c:v>6.3054899999999998</c:v>
                </c:pt>
                <c:pt idx="6169">
                  <c:v>5.7925500000000003</c:v>
                </c:pt>
                <c:pt idx="6170">
                  <c:v>5.8845999999999998</c:v>
                </c:pt>
                <c:pt idx="6171">
                  <c:v>4.476</c:v>
                </c:pt>
                <c:pt idx="6172">
                  <c:v>2.0582699999999998</c:v>
                </c:pt>
                <c:pt idx="6173">
                  <c:v>4.01898</c:v>
                </c:pt>
                <c:pt idx="6174">
                  <c:v>7.91303</c:v>
                </c:pt>
                <c:pt idx="6175">
                  <c:v>3.5633400000000002</c:v>
                </c:pt>
                <c:pt idx="6176">
                  <c:v>7.7106500000000002</c:v>
                </c:pt>
                <c:pt idx="6177">
                  <c:v>6.3789499999999997</c:v>
                </c:pt>
                <c:pt idx="6178">
                  <c:v>6.8376099999999997</c:v>
                </c:pt>
                <c:pt idx="6179">
                  <c:v>4.5084900000000001</c:v>
                </c:pt>
                <c:pt idx="6180">
                  <c:v>2.9671599999999998</c:v>
                </c:pt>
                <c:pt idx="6181">
                  <c:v>5.8635200000000003</c:v>
                </c:pt>
                <c:pt idx="6182">
                  <c:v>6.8354200000000001</c:v>
                </c:pt>
                <c:pt idx="6183">
                  <c:v>3.6558099999999998</c:v>
                </c:pt>
                <c:pt idx="6184">
                  <c:v>5.9064100000000002</c:v>
                </c:pt>
                <c:pt idx="6185">
                  <c:v>4.1761900000000001</c:v>
                </c:pt>
                <c:pt idx="6186">
                  <c:v>5.1830299999999996</c:v>
                </c:pt>
                <c:pt idx="6187">
                  <c:v>6.7860300000000002</c:v>
                </c:pt>
                <c:pt idx="6188">
                  <c:v>6.91927</c:v>
                </c:pt>
                <c:pt idx="6189">
                  <c:v>4.3609400000000003</c:v>
                </c:pt>
                <c:pt idx="6190">
                  <c:v>5.5285000000000002</c:v>
                </c:pt>
                <c:pt idx="6191">
                  <c:v>6.1460299999999997</c:v>
                </c:pt>
                <c:pt idx="6192">
                  <c:v>6.7112699999999998</c:v>
                </c:pt>
                <c:pt idx="6193">
                  <c:v>3.5447000000000002</c:v>
                </c:pt>
                <c:pt idx="6194">
                  <c:v>8.1507900000000006</c:v>
                </c:pt>
                <c:pt idx="6195">
                  <c:v>4.6803100000000004</c:v>
                </c:pt>
                <c:pt idx="6196">
                  <c:v>4.7747099999999998</c:v>
                </c:pt>
                <c:pt idx="6197">
                  <c:v>7.5082300000000002</c:v>
                </c:pt>
                <c:pt idx="6198">
                  <c:v>4.9250400000000001</c:v>
                </c:pt>
                <c:pt idx="6199">
                  <c:v>6.2898800000000001</c:v>
                </c:pt>
                <c:pt idx="6200">
                  <c:v>7.8770499999999997</c:v>
                </c:pt>
                <c:pt idx="6201">
                  <c:v>3.8449599999999999</c:v>
                </c:pt>
                <c:pt idx="6202">
                  <c:v>8.8858999999999995</c:v>
                </c:pt>
                <c:pt idx="6203">
                  <c:v>4.2164599999999997</c:v>
                </c:pt>
                <c:pt idx="6204">
                  <c:v>4.3195800000000002</c:v>
                </c:pt>
                <c:pt idx="6205">
                  <c:v>3.4542000000000002</c:v>
                </c:pt>
                <c:pt idx="6206">
                  <c:v>2.8532799999999998</c:v>
                </c:pt>
                <c:pt idx="6207">
                  <c:v>1.8184100000000001</c:v>
                </c:pt>
                <c:pt idx="6208">
                  <c:v>10.266360000000001</c:v>
                </c:pt>
                <c:pt idx="6209">
                  <c:v>9.4503199999999996</c:v>
                </c:pt>
                <c:pt idx="6210">
                  <c:v>2.43465</c:v>
                </c:pt>
                <c:pt idx="6211">
                  <c:v>7.5746900000000004</c:v>
                </c:pt>
                <c:pt idx="6212">
                  <c:v>7.3382399999999999</c:v>
                </c:pt>
                <c:pt idx="6213">
                  <c:v>4.1730799999999997</c:v>
                </c:pt>
                <c:pt idx="6214">
                  <c:v>2.9585599999999999</c:v>
                </c:pt>
                <c:pt idx="6215">
                  <c:v>4.5176600000000002</c:v>
                </c:pt>
                <c:pt idx="6216">
                  <c:v>7.2987500000000001</c:v>
                </c:pt>
                <c:pt idx="6217">
                  <c:v>4.4234600000000004</c:v>
                </c:pt>
                <c:pt idx="6218">
                  <c:v>2.6256699999999999</c:v>
                </c:pt>
                <c:pt idx="6219">
                  <c:v>4.1263399999999999</c:v>
                </c:pt>
                <c:pt idx="6220">
                  <c:v>2.8684400000000001</c:v>
                </c:pt>
                <c:pt idx="6221">
                  <c:v>2.1293000000000002</c:v>
                </c:pt>
                <c:pt idx="6222">
                  <c:v>7.6912599999999998</c:v>
                </c:pt>
                <c:pt idx="6223">
                  <c:v>2.7960400000000001</c:v>
                </c:pt>
                <c:pt idx="6224">
                  <c:v>7.8848099999999999</c:v>
                </c:pt>
                <c:pt idx="6225">
                  <c:v>7.0849500000000001</c:v>
                </c:pt>
                <c:pt idx="6226">
                  <c:v>6.3664800000000001</c:v>
                </c:pt>
                <c:pt idx="6227">
                  <c:v>4.0539899999999998</c:v>
                </c:pt>
                <c:pt idx="6228">
                  <c:v>8.0192300000000003</c:v>
                </c:pt>
                <c:pt idx="6229">
                  <c:v>2.6850100000000001</c:v>
                </c:pt>
                <c:pt idx="6230">
                  <c:v>7.2235300000000002</c:v>
                </c:pt>
                <c:pt idx="6231">
                  <c:v>3.3994599999999999</c:v>
                </c:pt>
                <c:pt idx="6232">
                  <c:v>5.7682099999999998</c:v>
                </c:pt>
                <c:pt idx="6233">
                  <c:v>7.4588700000000001</c:v>
                </c:pt>
                <c:pt idx="6234">
                  <c:v>4.3302199999999997</c:v>
                </c:pt>
                <c:pt idx="6235">
                  <c:v>4.1697699999999998</c:v>
                </c:pt>
                <c:pt idx="6236">
                  <c:v>4.0384200000000003</c:v>
                </c:pt>
                <c:pt idx="6237">
                  <c:v>1.9572499999999999</c:v>
                </c:pt>
                <c:pt idx="6238">
                  <c:v>3.87751</c:v>
                </c:pt>
                <c:pt idx="6239">
                  <c:v>4.8089399999999998</c:v>
                </c:pt>
                <c:pt idx="6240">
                  <c:v>5.95526</c:v>
                </c:pt>
                <c:pt idx="6241">
                  <c:v>2.6818499999999998</c:v>
                </c:pt>
                <c:pt idx="6242">
                  <c:v>5.4494999999999996</c:v>
                </c:pt>
                <c:pt idx="6243">
                  <c:v>4.0317699999999999</c:v>
                </c:pt>
                <c:pt idx="6244">
                  <c:v>2.6524399999999999</c:v>
                </c:pt>
                <c:pt idx="6245">
                  <c:v>8.3691300000000002</c:v>
                </c:pt>
                <c:pt idx="6246">
                  <c:v>4.2042299999999999</c:v>
                </c:pt>
                <c:pt idx="6247">
                  <c:v>3.48874</c:v>
                </c:pt>
                <c:pt idx="6248">
                  <c:v>6.6789199999999997</c:v>
                </c:pt>
                <c:pt idx="6249">
                  <c:v>2.6814399999999998</c:v>
                </c:pt>
                <c:pt idx="6250">
                  <c:v>6.3492300000000004</c:v>
                </c:pt>
                <c:pt idx="6251">
                  <c:v>2.6093000000000002</c:v>
                </c:pt>
                <c:pt idx="6252">
                  <c:v>3.8192300000000001</c:v>
                </c:pt>
                <c:pt idx="6253">
                  <c:v>2.2682799999999999</c:v>
                </c:pt>
                <c:pt idx="6254">
                  <c:v>8.2851599999999994</c:v>
                </c:pt>
                <c:pt idx="6255">
                  <c:v>3.6937700000000002</c:v>
                </c:pt>
                <c:pt idx="6256">
                  <c:v>6.1483400000000001</c:v>
                </c:pt>
                <c:pt idx="6257">
                  <c:v>6.3989900000000004</c:v>
                </c:pt>
                <c:pt idx="6258">
                  <c:v>3.5481500000000001</c:v>
                </c:pt>
                <c:pt idx="6259">
                  <c:v>4.0445099999999998</c:v>
                </c:pt>
                <c:pt idx="6260">
                  <c:v>6.6351500000000003</c:v>
                </c:pt>
                <c:pt idx="6261">
                  <c:v>3.6322800000000002</c:v>
                </c:pt>
                <c:pt idx="6262">
                  <c:v>4.38957</c:v>
                </c:pt>
                <c:pt idx="6263">
                  <c:v>6.5836300000000003</c:v>
                </c:pt>
                <c:pt idx="6264">
                  <c:v>4.1697699999999998</c:v>
                </c:pt>
                <c:pt idx="6265">
                  <c:v>5.0133999999999999</c:v>
                </c:pt>
                <c:pt idx="6266">
                  <c:v>5.9085200000000002</c:v>
                </c:pt>
                <c:pt idx="6267">
                  <c:v>2.4549500000000002</c:v>
                </c:pt>
                <c:pt idx="6268">
                  <c:v>2.5838100000000002</c:v>
                </c:pt>
                <c:pt idx="6269">
                  <c:v>5.8344300000000002</c:v>
                </c:pt>
                <c:pt idx="6270">
                  <c:v>3.3799299999999999</c:v>
                </c:pt>
                <c:pt idx="6271">
                  <c:v>5.3908699999999996</c:v>
                </c:pt>
                <c:pt idx="6272">
                  <c:v>2.4353099999999999</c:v>
                </c:pt>
                <c:pt idx="6273">
                  <c:v>2.0301100000000001</c:v>
                </c:pt>
                <c:pt idx="6274">
                  <c:v>2.4212899999999999</c:v>
                </c:pt>
                <c:pt idx="6275">
                  <c:v>6.9442300000000001</c:v>
                </c:pt>
                <c:pt idx="6276">
                  <c:v>4.4598399999999998</c:v>
                </c:pt>
                <c:pt idx="6277">
                  <c:v>5.9982899999999999</c:v>
                </c:pt>
                <c:pt idx="6278">
                  <c:v>5.9431500000000002</c:v>
                </c:pt>
                <c:pt idx="6279">
                  <c:v>3.2803</c:v>
                </c:pt>
                <c:pt idx="6280">
                  <c:v>6.6509</c:v>
                </c:pt>
                <c:pt idx="6281">
                  <c:v>6.6294000000000004</c:v>
                </c:pt>
                <c:pt idx="6282">
                  <c:v>6.8133100000000004</c:v>
                </c:pt>
                <c:pt idx="6283">
                  <c:v>2.7002600000000001</c:v>
                </c:pt>
                <c:pt idx="6284">
                  <c:v>5.7592100000000004</c:v>
                </c:pt>
                <c:pt idx="6285">
                  <c:v>5.2757899999999998</c:v>
                </c:pt>
                <c:pt idx="6286">
                  <c:v>5.4807699999999997</c:v>
                </c:pt>
                <c:pt idx="6287">
                  <c:v>7.4992999999999999</c:v>
                </c:pt>
                <c:pt idx="6288">
                  <c:v>3.48291</c:v>
                </c:pt>
                <c:pt idx="6289">
                  <c:v>4.8820199999999998</c:v>
                </c:pt>
                <c:pt idx="6290">
                  <c:v>8.4515799999999999</c:v>
                </c:pt>
                <c:pt idx="6291">
                  <c:v>3.3929</c:v>
                </c:pt>
                <c:pt idx="6292">
                  <c:v>8.9632400000000008</c:v>
                </c:pt>
                <c:pt idx="6293">
                  <c:v>9.6468699999999998</c:v>
                </c:pt>
                <c:pt idx="6294">
                  <c:v>2.8534299999999999</c:v>
                </c:pt>
                <c:pt idx="6295">
                  <c:v>9.0274400000000004</c:v>
                </c:pt>
                <c:pt idx="6296">
                  <c:v>2.6814399999999998</c:v>
                </c:pt>
                <c:pt idx="6297">
                  <c:v>4.41594</c:v>
                </c:pt>
                <c:pt idx="6298">
                  <c:v>3.4589400000000001</c:v>
                </c:pt>
                <c:pt idx="6299">
                  <c:v>6.19414</c:v>
                </c:pt>
                <c:pt idx="6300">
                  <c:v>2.3787600000000002</c:v>
                </c:pt>
                <c:pt idx="6301">
                  <c:v>4.4598399999999998</c:v>
                </c:pt>
                <c:pt idx="6302">
                  <c:v>5.1246099999999997</c:v>
                </c:pt>
                <c:pt idx="6303">
                  <c:v>7.1597799999999996</c:v>
                </c:pt>
                <c:pt idx="6304">
                  <c:v>5.5758700000000001</c:v>
                </c:pt>
                <c:pt idx="6305">
                  <c:v>3.4336899999999999</c:v>
                </c:pt>
                <c:pt idx="6306">
                  <c:v>5.0449900000000003</c:v>
                </c:pt>
                <c:pt idx="6307">
                  <c:v>7.8505799999999999</c:v>
                </c:pt>
                <c:pt idx="6308">
                  <c:v>4.9178499999999996</c:v>
                </c:pt>
                <c:pt idx="6309">
                  <c:v>3.98861</c:v>
                </c:pt>
                <c:pt idx="6310">
                  <c:v>5.4608999999999996</c:v>
                </c:pt>
                <c:pt idx="6311">
                  <c:v>9.9551700000000007</c:v>
                </c:pt>
                <c:pt idx="6312">
                  <c:v>2.9242499999999998</c:v>
                </c:pt>
                <c:pt idx="6313">
                  <c:v>6.2153700000000001</c:v>
                </c:pt>
                <c:pt idx="6314">
                  <c:v>6.13734</c:v>
                </c:pt>
                <c:pt idx="6315">
                  <c:v>6.1394500000000001</c:v>
                </c:pt>
                <c:pt idx="6316">
                  <c:v>3.5395799999999999</c:v>
                </c:pt>
                <c:pt idx="6317">
                  <c:v>5.1375400000000004</c:v>
                </c:pt>
                <c:pt idx="6318">
                  <c:v>8.3811099999999996</c:v>
                </c:pt>
                <c:pt idx="6319">
                  <c:v>4.16</c:v>
                </c:pt>
                <c:pt idx="6320">
                  <c:v>8.6754499999999997</c:v>
                </c:pt>
                <c:pt idx="6321">
                  <c:v>6.3131199999999996</c:v>
                </c:pt>
                <c:pt idx="6322">
                  <c:v>7.0450799999999996</c:v>
                </c:pt>
                <c:pt idx="6323">
                  <c:v>6.0761399999999997</c:v>
                </c:pt>
                <c:pt idx="6324">
                  <c:v>3.5375800000000002</c:v>
                </c:pt>
                <c:pt idx="6325">
                  <c:v>2.9074800000000001</c:v>
                </c:pt>
                <c:pt idx="6326">
                  <c:v>4.4598399999999998</c:v>
                </c:pt>
                <c:pt idx="6327">
                  <c:v>9.7546199999999992</c:v>
                </c:pt>
                <c:pt idx="6328">
                  <c:v>6.3785299999999996</c:v>
                </c:pt>
                <c:pt idx="6329">
                  <c:v>5.9773399999999999</c:v>
                </c:pt>
                <c:pt idx="6330">
                  <c:v>8.65869</c:v>
                </c:pt>
                <c:pt idx="6331">
                  <c:v>8.0922099999999997</c:v>
                </c:pt>
                <c:pt idx="6332">
                  <c:v>12.07136</c:v>
                </c:pt>
                <c:pt idx="6333">
                  <c:v>6.65421</c:v>
                </c:pt>
                <c:pt idx="6334">
                  <c:v>6.34443</c:v>
                </c:pt>
                <c:pt idx="6335">
                  <c:v>5.9690500000000002</c:v>
                </c:pt>
                <c:pt idx="6336">
                  <c:v>5.2813100000000004</c:v>
                </c:pt>
                <c:pt idx="6337">
                  <c:v>6.0852500000000003</c:v>
                </c:pt>
                <c:pt idx="6338">
                  <c:v>5.96692</c:v>
                </c:pt>
                <c:pt idx="6339">
                  <c:v>5.6590299999999996</c:v>
                </c:pt>
                <c:pt idx="6340">
                  <c:v>4.4494699999999998</c:v>
                </c:pt>
                <c:pt idx="6341">
                  <c:v>4.2902399999999998</c:v>
                </c:pt>
                <c:pt idx="6342">
                  <c:v>6.0779699999999997</c:v>
                </c:pt>
                <c:pt idx="6343">
                  <c:v>6.57036</c:v>
                </c:pt>
                <c:pt idx="6344">
                  <c:v>3.52542</c:v>
                </c:pt>
                <c:pt idx="6345">
                  <c:v>5.6367799999999999</c:v>
                </c:pt>
                <c:pt idx="6346">
                  <c:v>5.4476800000000001</c:v>
                </c:pt>
                <c:pt idx="6347">
                  <c:v>5.53172</c:v>
                </c:pt>
                <c:pt idx="6348">
                  <c:v>3.1755300000000002</c:v>
                </c:pt>
                <c:pt idx="6349">
                  <c:v>8.1595800000000001</c:v>
                </c:pt>
                <c:pt idx="6350">
                  <c:v>5.6645300000000001</c:v>
                </c:pt>
                <c:pt idx="6351">
                  <c:v>8.0556000000000001</c:v>
                </c:pt>
                <c:pt idx="6352">
                  <c:v>5.7165699999999999</c:v>
                </c:pt>
                <c:pt idx="6353">
                  <c:v>4.3962599999999998</c:v>
                </c:pt>
                <c:pt idx="6354">
                  <c:v>4.7401600000000004</c:v>
                </c:pt>
                <c:pt idx="6355">
                  <c:v>2.3980399999999999</c:v>
                </c:pt>
                <c:pt idx="6356">
                  <c:v>6.9337499999999999</c:v>
                </c:pt>
                <c:pt idx="6357">
                  <c:v>6.8536000000000001</c:v>
                </c:pt>
                <c:pt idx="6358">
                  <c:v>5.0326500000000003</c:v>
                </c:pt>
                <c:pt idx="6359">
                  <c:v>6.4886299999999997</c:v>
                </c:pt>
                <c:pt idx="6360">
                  <c:v>4.8695700000000004</c:v>
                </c:pt>
                <c:pt idx="6361">
                  <c:v>5.5967700000000002</c:v>
                </c:pt>
                <c:pt idx="6362">
                  <c:v>7.28613</c:v>
                </c:pt>
                <c:pt idx="6363">
                  <c:v>4.7979599999999998</c:v>
                </c:pt>
                <c:pt idx="6364">
                  <c:v>5.4974800000000004</c:v>
                </c:pt>
                <c:pt idx="6365">
                  <c:v>7.2149200000000002</c:v>
                </c:pt>
                <c:pt idx="6366">
                  <c:v>5.3607699999999996</c:v>
                </c:pt>
                <c:pt idx="6367">
                  <c:v>5.5415599999999996</c:v>
                </c:pt>
                <c:pt idx="6368">
                  <c:v>3.5423</c:v>
                </c:pt>
                <c:pt idx="6369">
                  <c:v>4.9590500000000004</c:v>
                </c:pt>
                <c:pt idx="6370">
                  <c:v>6.4196799999999996</c:v>
                </c:pt>
                <c:pt idx="6371">
                  <c:v>6.1196200000000003</c:v>
                </c:pt>
                <c:pt idx="6372">
                  <c:v>7.1119899999999996</c:v>
                </c:pt>
                <c:pt idx="6373">
                  <c:v>5.6796300000000004</c:v>
                </c:pt>
                <c:pt idx="6374">
                  <c:v>5.8689499999999999</c:v>
                </c:pt>
                <c:pt idx="6375">
                  <c:v>4.8948299999999998</c:v>
                </c:pt>
                <c:pt idx="6376">
                  <c:v>6.2933899999999996</c:v>
                </c:pt>
                <c:pt idx="6377">
                  <c:v>2.1288399999999998</c:v>
                </c:pt>
                <c:pt idx="6378">
                  <c:v>8.1276299999999999</c:v>
                </c:pt>
                <c:pt idx="6379">
                  <c:v>5.6825799999999997</c:v>
                </c:pt>
                <c:pt idx="6380">
                  <c:v>2.73874</c:v>
                </c:pt>
                <c:pt idx="6381">
                  <c:v>3.2411500000000002</c:v>
                </c:pt>
                <c:pt idx="6382">
                  <c:v>5.2550400000000002</c:v>
                </c:pt>
                <c:pt idx="6383">
                  <c:v>4.9799699999999998</c:v>
                </c:pt>
                <c:pt idx="6384">
                  <c:v>7.69787</c:v>
                </c:pt>
                <c:pt idx="6385">
                  <c:v>5.0249199999999998</c:v>
                </c:pt>
                <c:pt idx="6386">
                  <c:v>6.95566</c:v>
                </c:pt>
                <c:pt idx="6387">
                  <c:v>2.7205599999999999</c:v>
                </c:pt>
                <c:pt idx="6388">
                  <c:v>3.7440500000000001</c:v>
                </c:pt>
                <c:pt idx="6389">
                  <c:v>2.28172</c:v>
                </c:pt>
                <c:pt idx="6390">
                  <c:v>3.2852899999999998</c:v>
                </c:pt>
                <c:pt idx="6391">
                  <c:v>5.6037600000000003</c:v>
                </c:pt>
                <c:pt idx="6392">
                  <c:v>5.7856699999999996</c:v>
                </c:pt>
                <c:pt idx="6393">
                  <c:v>4.4301000000000004</c:v>
                </c:pt>
                <c:pt idx="6394">
                  <c:v>3.48156</c:v>
                </c:pt>
                <c:pt idx="6395">
                  <c:v>5.5218400000000001</c:v>
                </c:pt>
                <c:pt idx="6396">
                  <c:v>7.94564</c:v>
                </c:pt>
                <c:pt idx="6397">
                  <c:v>6.2139800000000003</c:v>
                </c:pt>
                <c:pt idx="6398">
                  <c:v>8.9596999999999998</c:v>
                </c:pt>
                <c:pt idx="6399">
                  <c:v>7.1871299999999998</c:v>
                </c:pt>
                <c:pt idx="6400">
                  <c:v>4.9947800000000004</c:v>
                </c:pt>
                <c:pt idx="6401">
                  <c:v>4.8973599999999999</c:v>
                </c:pt>
                <c:pt idx="6402">
                  <c:v>9.3595000000000006</c:v>
                </c:pt>
                <c:pt idx="6403">
                  <c:v>7.34199</c:v>
                </c:pt>
                <c:pt idx="6404">
                  <c:v>3.66398</c:v>
                </c:pt>
                <c:pt idx="6405">
                  <c:v>3.3747199999999999</c:v>
                </c:pt>
                <c:pt idx="6406">
                  <c:v>6.5714300000000003</c:v>
                </c:pt>
                <c:pt idx="6407">
                  <c:v>5.0794899999999998</c:v>
                </c:pt>
                <c:pt idx="6408">
                  <c:v>5.9535600000000004</c:v>
                </c:pt>
                <c:pt idx="6409">
                  <c:v>5.4916600000000004</c:v>
                </c:pt>
                <c:pt idx="6410">
                  <c:v>5.7463800000000003</c:v>
                </c:pt>
                <c:pt idx="6411">
                  <c:v>4.5223399999999998</c:v>
                </c:pt>
                <c:pt idx="6412">
                  <c:v>4.8034600000000003</c:v>
                </c:pt>
                <c:pt idx="6413">
                  <c:v>4.6404500000000004</c:v>
                </c:pt>
                <c:pt idx="6414">
                  <c:v>3.71685</c:v>
                </c:pt>
                <c:pt idx="6415">
                  <c:v>6.1499800000000002</c:v>
                </c:pt>
                <c:pt idx="6416">
                  <c:v>5.7592600000000003</c:v>
                </c:pt>
                <c:pt idx="6417">
                  <c:v>4.8638599999999999</c:v>
                </c:pt>
                <c:pt idx="6418">
                  <c:v>2.3138700000000001</c:v>
                </c:pt>
                <c:pt idx="6419">
                  <c:v>7.92584</c:v>
                </c:pt>
                <c:pt idx="6420">
                  <c:v>4.9161299999999999</c:v>
                </c:pt>
                <c:pt idx="6421">
                  <c:v>6.6242400000000004</c:v>
                </c:pt>
                <c:pt idx="6422">
                  <c:v>9.0708800000000007</c:v>
                </c:pt>
                <c:pt idx="6423">
                  <c:v>8.0023700000000009</c:v>
                </c:pt>
                <c:pt idx="6424">
                  <c:v>5.0130299999999997</c:v>
                </c:pt>
                <c:pt idx="6425">
                  <c:v>4.0155200000000004</c:v>
                </c:pt>
                <c:pt idx="6426">
                  <c:v>4.5669899999999997</c:v>
                </c:pt>
                <c:pt idx="6427">
                  <c:v>5.0450999999999997</c:v>
                </c:pt>
                <c:pt idx="6428">
                  <c:v>5.5453000000000001</c:v>
                </c:pt>
                <c:pt idx="6429">
                  <c:v>5.1731400000000001</c:v>
                </c:pt>
                <c:pt idx="6430">
                  <c:v>3.6552500000000001</c:v>
                </c:pt>
                <c:pt idx="6431">
                  <c:v>3.6215999999999999</c:v>
                </c:pt>
                <c:pt idx="6432">
                  <c:v>2.1071800000000001</c:v>
                </c:pt>
                <c:pt idx="6433">
                  <c:v>2.58325</c:v>
                </c:pt>
                <c:pt idx="6434">
                  <c:v>2.1816</c:v>
                </c:pt>
                <c:pt idx="6435">
                  <c:v>2.6334399999999998</c:v>
                </c:pt>
                <c:pt idx="6436">
                  <c:v>2.1990099999999999</c:v>
                </c:pt>
                <c:pt idx="6437">
                  <c:v>2.1097100000000002</c:v>
                </c:pt>
                <c:pt idx="6438">
                  <c:v>3.3142499999999999</c:v>
                </c:pt>
                <c:pt idx="6439">
                  <c:v>2.7894600000000001</c:v>
                </c:pt>
                <c:pt idx="6440">
                  <c:v>4.1160899999999998</c:v>
                </c:pt>
                <c:pt idx="6441">
                  <c:v>2.5425</c:v>
                </c:pt>
                <c:pt idx="6442">
                  <c:v>4.2769199999999996</c:v>
                </c:pt>
                <c:pt idx="6443">
                  <c:v>7.7650600000000001</c:v>
                </c:pt>
                <c:pt idx="6444">
                  <c:v>7.3967299999999998</c:v>
                </c:pt>
                <c:pt idx="6445">
                  <c:v>7.4658699999999998</c:v>
                </c:pt>
                <c:pt idx="6446">
                  <c:v>7.1176599999999999</c:v>
                </c:pt>
                <c:pt idx="6447">
                  <c:v>4.95566</c:v>
                </c:pt>
                <c:pt idx="6448">
                  <c:v>7.93431</c:v>
                </c:pt>
                <c:pt idx="6449">
                  <c:v>4.4905799999999996</c:v>
                </c:pt>
                <c:pt idx="6450">
                  <c:v>2.0083799999999998</c:v>
                </c:pt>
                <c:pt idx="6451">
                  <c:v>7.2259399999999996</c:v>
                </c:pt>
                <c:pt idx="6452">
                  <c:v>6.6165399999999996</c:v>
                </c:pt>
                <c:pt idx="6453">
                  <c:v>5.7181300000000004</c:v>
                </c:pt>
                <c:pt idx="6454">
                  <c:v>5.49275</c:v>
                </c:pt>
                <c:pt idx="6455">
                  <c:v>6.2985899999999999</c:v>
                </c:pt>
                <c:pt idx="6456">
                  <c:v>10.27162</c:v>
                </c:pt>
                <c:pt idx="6457">
                  <c:v>7.2886100000000003</c:v>
                </c:pt>
                <c:pt idx="6458">
                  <c:v>4.5923299999999996</c:v>
                </c:pt>
                <c:pt idx="6459">
                  <c:v>2.7451099999999999</c:v>
                </c:pt>
                <c:pt idx="6460">
                  <c:v>3.7361599999999999</c:v>
                </c:pt>
                <c:pt idx="6461">
                  <c:v>4.1344599999999998</c:v>
                </c:pt>
                <c:pt idx="6462">
                  <c:v>3.24966</c:v>
                </c:pt>
                <c:pt idx="6463">
                  <c:v>5.2915000000000001</c:v>
                </c:pt>
                <c:pt idx="6464">
                  <c:v>5.2751700000000001</c:v>
                </c:pt>
                <c:pt idx="6465">
                  <c:v>7.8421500000000002</c:v>
                </c:pt>
                <c:pt idx="6466">
                  <c:v>5.1982600000000003</c:v>
                </c:pt>
                <c:pt idx="6467">
                  <c:v>6.2434500000000002</c:v>
                </c:pt>
                <c:pt idx="6468">
                  <c:v>4.3953699999999998</c:v>
                </c:pt>
                <c:pt idx="6469">
                  <c:v>5.18466</c:v>
                </c:pt>
                <c:pt idx="6470">
                  <c:v>5.6361299999999996</c:v>
                </c:pt>
                <c:pt idx="6471">
                  <c:v>2.1026199999999999</c:v>
                </c:pt>
                <c:pt idx="6472">
                  <c:v>6.8362499999999997</c:v>
                </c:pt>
                <c:pt idx="6473">
                  <c:v>3.35501</c:v>
                </c:pt>
                <c:pt idx="6474">
                  <c:v>9.6781299999999995</c:v>
                </c:pt>
                <c:pt idx="6475">
                  <c:v>5.2195600000000004</c:v>
                </c:pt>
                <c:pt idx="6476">
                  <c:v>2.6411099999999998</c:v>
                </c:pt>
                <c:pt idx="6477">
                  <c:v>7.3816499999999996</c:v>
                </c:pt>
                <c:pt idx="6478">
                  <c:v>7.1226599999999998</c:v>
                </c:pt>
                <c:pt idx="6479">
                  <c:v>7.0658799999999999</c:v>
                </c:pt>
                <c:pt idx="6480">
                  <c:v>5.4009799999999997</c:v>
                </c:pt>
                <c:pt idx="6481">
                  <c:v>4.77942</c:v>
                </c:pt>
                <c:pt idx="6482">
                  <c:v>5.3991300000000004</c:v>
                </c:pt>
                <c:pt idx="6483">
                  <c:v>5.4604900000000001</c:v>
                </c:pt>
                <c:pt idx="6484">
                  <c:v>5.0380200000000004</c:v>
                </c:pt>
                <c:pt idx="6485">
                  <c:v>7.1588500000000002</c:v>
                </c:pt>
                <c:pt idx="6486">
                  <c:v>7.5989300000000002</c:v>
                </c:pt>
                <c:pt idx="6487">
                  <c:v>3.4375499999999999</c:v>
                </c:pt>
                <c:pt idx="6488">
                  <c:v>4.8218199999999998</c:v>
                </c:pt>
                <c:pt idx="6489">
                  <c:v>4.9983000000000004</c:v>
                </c:pt>
                <c:pt idx="6490">
                  <c:v>5.0923800000000004</c:v>
                </c:pt>
                <c:pt idx="6491">
                  <c:v>7.2338800000000001</c:v>
                </c:pt>
                <c:pt idx="6492">
                  <c:v>5.0730399999999998</c:v>
                </c:pt>
                <c:pt idx="6493">
                  <c:v>7.1690800000000001</c:v>
                </c:pt>
                <c:pt idx="6494">
                  <c:v>5.4525899999999998</c:v>
                </c:pt>
                <c:pt idx="6495">
                  <c:v>5.38028</c:v>
                </c:pt>
                <c:pt idx="6496">
                  <c:v>11.019600000000001</c:v>
                </c:pt>
                <c:pt idx="6497">
                  <c:v>4.9653099999999997</c:v>
                </c:pt>
                <c:pt idx="6498">
                  <c:v>7.6799400000000002</c:v>
                </c:pt>
                <c:pt idx="6499">
                  <c:v>6.0391700000000004</c:v>
                </c:pt>
                <c:pt idx="6500">
                  <c:v>5.6450500000000003</c:v>
                </c:pt>
                <c:pt idx="6501">
                  <c:v>6.4726900000000001</c:v>
                </c:pt>
                <c:pt idx="6502">
                  <c:v>4.25054</c:v>
                </c:pt>
                <c:pt idx="6503">
                  <c:v>9.9633199999999995</c:v>
                </c:pt>
                <c:pt idx="6504">
                  <c:v>5.2610900000000003</c:v>
                </c:pt>
                <c:pt idx="6505">
                  <c:v>5.8894700000000002</c:v>
                </c:pt>
                <c:pt idx="6506">
                  <c:v>5.8956200000000001</c:v>
                </c:pt>
                <c:pt idx="6507">
                  <c:v>5.81799</c:v>
                </c:pt>
                <c:pt idx="6508">
                  <c:v>3.74701</c:v>
                </c:pt>
                <c:pt idx="6509">
                  <c:v>5.6582400000000002</c:v>
                </c:pt>
                <c:pt idx="6510">
                  <c:v>5.1566200000000002</c:v>
                </c:pt>
                <c:pt idx="6511">
                  <c:v>8.0049899999999994</c:v>
                </c:pt>
                <c:pt idx="6512">
                  <c:v>3.8100999999999998</c:v>
                </c:pt>
                <c:pt idx="6513">
                  <c:v>9.1578999999999997</c:v>
                </c:pt>
                <c:pt idx="6514">
                  <c:v>4.9099599999999999</c:v>
                </c:pt>
                <c:pt idx="6515">
                  <c:v>4.33066</c:v>
                </c:pt>
                <c:pt idx="6516">
                  <c:v>4.5961600000000002</c:v>
                </c:pt>
                <c:pt idx="6517">
                  <c:v>5.4044999999999996</c:v>
                </c:pt>
                <c:pt idx="6518">
                  <c:v>5.7454599999999996</c:v>
                </c:pt>
                <c:pt idx="6519">
                  <c:v>7.3617900000000001</c:v>
                </c:pt>
                <c:pt idx="6520">
                  <c:v>5.5622100000000003</c:v>
                </c:pt>
                <c:pt idx="6521">
                  <c:v>3.8747199999999999</c:v>
                </c:pt>
                <c:pt idx="6522">
                  <c:v>6.6898999999999997</c:v>
                </c:pt>
                <c:pt idx="6523">
                  <c:v>8.5496099999999995</c:v>
                </c:pt>
                <c:pt idx="6524">
                  <c:v>7.03681</c:v>
                </c:pt>
                <c:pt idx="6525">
                  <c:v>5.84612</c:v>
                </c:pt>
                <c:pt idx="6526">
                  <c:v>6.9103300000000001</c:v>
                </c:pt>
                <c:pt idx="6527">
                  <c:v>4.9135299999999997</c:v>
                </c:pt>
                <c:pt idx="6528">
                  <c:v>5.00631</c:v>
                </c:pt>
                <c:pt idx="6529">
                  <c:v>7.4157500000000001</c:v>
                </c:pt>
                <c:pt idx="6530">
                  <c:v>5.4209699999999996</c:v>
                </c:pt>
                <c:pt idx="6531">
                  <c:v>6.3604399999999996</c:v>
                </c:pt>
                <c:pt idx="6532">
                  <c:v>5.4039299999999999</c:v>
                </c:pt>
                <c:pt idx="6533">
                  <c:v>7.5912499999999996</c:v>
                </c:pt>
                <c:pt idx="6534">
                  <c:v>2.5444399999999998</c:v>
                </c:pt>
                <c:pt idx="6535">
                  <c:v>5.1976100000000001</c:v>
                </c:pt>
                <c:pt idx="6536">
                  <c:v>4.3240800000000004</c:v>
                </c:pt>
                <c:pt idx="6537">
                  <c:v>4.73794</c:v>
                </c:pt>
                <c:pt idx="6538">
                  <c:v>4.3258400000000004</c:v>
                </c:pt>
                <c:pt idx="6539">
                  <c:v>3.9617900000000001</c:v>
                </c:pt>
                <c:pt idx="6540">
                  <c:v>3.7764000000000002</c:v>
                </c:pt>
                <c:pt idx="6541">
                  <c:v>4.8455000000000004</c:v>
                </c:pt>
                <c:pt idx="6542">
                  <c:v>6.4539499999999999</c:v>
                </c:pt>
                <c:pt idx="6543">
                  <c:v>6.4598699999999996</c:v>
                </c:pt>
                <c:pt idx="6544">
                  <c:v>5.5343999999999998</c:v>
                </c:pt>
                <c:pt idx="6545">
                  <c:v>7.1546599999999998</c:v>
                </c:pt>
                <c:pt idx="6546">
                  <c:v>6.8672800000000001</c:v>
                </c:pt>
                <c:pt idx="6547">
                  <c:v>4.6280900000000003</c:v>
                </c:pt>
                <c:pt idx="6548">
                  <c:v>2.9679700000000002</c:v>
                </c:pt>
                <c:pt idx="6549">
                  <c:v>6.4319100000000002</c:v>
                </c:pt>
                <c:pt idx="6550">
                  <c:v>5.6311400000000003</c:v>
                </c:pt>
                <c:pt idx="6551">
                  <c:v>7.4640199999999997</c:v>
                </c:pt>
                <c:pt idx="6552">
                  <c:v>4.1118899999999998</c:v>
                </c:pt>
                <c:pt idx="6553">
                  <c:v>3.58907</c:v>
                </c:pt>
                <c:pt idx="6554">
                  <c:v>5.98691</c:v>
                </c:pt>
                <c:pt idx="6555">
                  <c:v>6.8543000000000003</c:v>
                </c:pt>
                <c:pt idx="6556">
                  <c:v>5.1950900000000004</c:v>
                </c:pt>
                <c:pt idx="6557">
                  <c:v>6.2183900000000003</c:v>
                </c:pt>
                <c:pt idx="6558">
                  <c:v>6.4764799999999996</c:v>
                </c:pt>
                <c:pt idx="6559">
                  <c:v>4.1009799999999998</c:v>
                </c:pt>
                <c:pt idx="6560">
                  <c:v>4.82559</c:v>
                </c:pt>
                <c:pt idx="6561">
                  <c:v>4.7576400000000003</c:v>
                </c:pt>
                <c:pt idx="6562">
                  <c:v>7.1338299999999997</c:v>
                </c:pt>
                <c:pt idx="6563">
                  <c:v>6.8858199999999998</c:v>
                </c:pt>
                <c:pt idx="6564">
                  <c:v>3.6025399999999999</c:v>
                </c:pt>
                <c:pt idx="6565">
                  <c:v>7.34192</c:v>
                </c:pt>
                <c:pt idx="6566">
                  <c:v>5.8152900000000001</c:v>
                </c:pt>
                <c:pt idx="6567">
                  <c:v>6.3479900000000002</c:v>
                </c:pt>
                <c:pt idx="6568">
                  <c:v>3.3399899999999998</c:v>
                </c:pt>
                <c:pt idx="6569">
                  <c:v>8.9343699999999995</c:v>
                </c:pt>
                <c:pt idx="6570">
                  <c:v>5.9350500000000004</c:v>
                </c:pt>
                <c:pt idx="6571">
                  <c:v>7.3862300000000003</c:v>
                </c:pt>
                <c:pt idx="6572">
                  <c:v>5.5694999999999997</c:v>
                </c:pt>
                <c:pt idx="6573">
                  <c:v>5.2199</c:v>
                </c:pt>
                <c:pt idx="6574">
                  <c:v>10.617760000000001</c:v>
                </c:pt>
                <c:pt idx="6575">
                  <c:v>7.2212399999999999</c:v>
                </c:pt>
                <c:pt idx="6576">
                  <c:v>8.0095500000000008</c:v>
                </c:pt>
                <c:pt idx="6577">
                  <c:v>5.7632899999999996</c:v>
                </c:pt>
                <c:pt idx="6578">
                  <c:v>1.95848</c:v>
                </c:pt>
                <c:pt idx="6579">
                  <c:v>4.4493400000000003</c:v>
                </c:pt>
                <c:pt idx="6580">
                  <c:v>4.0253800000000002</c:v>
                </c:pt>
                <c:pt idx="6581">
                  <c:v>2.4543699999999999</c:v>
                </c:pt>
                <c:pt idx="6582">
                  <c:v>7.0728900000000001</c:v>
                </c:pt>
                <c:pt idx="6583">
                  <c:v>2.9467500000000002</c:v>
                </c:pt>
                <c:pt idx="6584">
                  <c:v>3.5194299999999998</c:v>
                </c:pt>
                <c:pt idx="6585">
                  <c:v>3.1495299999999999</c:v>
                </c:pt>
                <c:pt idx="6586">
                  <c:v>6.00922</c:v>
                </c:pt>
                <c:pt idx="6587">
                  <c:v>3.1939700000000002</c:v>
                </c:pt>
                <c:pt idx="6588">
                  <c:v>4.62338</c:v>
                </c:pt>
                <c:pt idx="6589">
                  <c:v>6.2529899999999996</c:v>
                </c:pt>
                <c:pt idx="6590">
                  <c:v>6.0547899999999997</c:v>
                </c:pt>
                <c:pt idx="6591">
                  <c:v>3.5697899999999998</c:v>
                </c:pt>
                <c:pt idx="6592">
                  <c:v>5.91533</c:v>
                </c:pt>
                <c:pt idx="6593">
                  <c:v>5.5104199999999999</c:v>
                </c:pt>
                <c:pt idx="6594">
                  <c:v>6.8518499999999998</c:v>
                </c:pt>
                <c:pt idx="6595">
                  <c:v>2.7374900000000002</c:v>
                </c:pt>
                <c:pt idx="6596">
                  <c:v>7.3202400000000001</c:v>
                </c:pt>
                <c:pt idx="6597">
                  <c:v>3.2137099999999998</c:v>
                </c:pt>
                <c:pt idx="6598">
                  <c:v>2.3447499999999999</c:v>
                </c:pt>
                <c:pt idx="6599">
                  <c:v>4.7298900000000001</c:v>
                </c:pt>
                <c:pt idx="6600">
                  <c:v>5.4992099999999997</c:v>
                </c:pt>
                <c:pt idx="6601">
                  <c:v>6.8789699999999998</c:v>
                </c:pt>
                <c:pt idx="6602">
                  <c:v>6.4119200000000003</c:v>
                </c:pt>
                <c:pt idx="6603">
                  <c:v>10.0907</c:v>
                </c:pt>
                <c:pt idx="6604">
                  <c:v>5.73278</c:v>
                </c:pt>
                <c:pt idx="6605">
                  <c:v>2.6245500000000002</c:v>
                </c:pt>
                <c:pt idx="6606">
                  <c:v>2.6293000000000002</c:v>
                </c:pt>
                <c:pt idx="6607">
                  <c:v>6.3122600000000002</c:v>
                </c:pt>
                <c:pt idx="6608">
                  <c:v>4.4175700000000004</c:v>
                </c:pt>
                <c:pt idx="6609">
                  <c:v>7.0700599999999998</c:v>
                </c:pt>
                <c:pt idx="6610">
                  <c:v>5.8181200000000004</c:v>
                </c:pt>
                <c:pt idx="6611">
                  <c:v>3.3713899999999999</c:v>
                </c:pt>
                <c:pt idx="6612">
                  <c:v>4.6294700000000004</c:v>
                </c:pt>
                <c:pt idx="6613">
                  <c:v>3.3929</c:v>
                </c:pt>
                <c:pt idx="6614">
                  <c:v>6.9240300000000001</c:v>
                </c:pt>
                <c:pt idx="6615">
                  <c:v>2.6431100000000001</c:v>
                </c:pt>
                <c:pt idx="6616">
                  <c:v>6.7092599999999996</c:v>
                </c:pt>
                <c:pt idx="6617">
                  <c:v>8.2055699999999998</c:v>
                </c:pt>
                <c:pt idx="6618">
                  <c:v>6.8040700000000003</c:v>
                </c:pt>
                <c:pt idx="6619">
                  <c:v>7.2625599999999997</c:v>
                </c:pt>
                <c:pt idx="6620">
                  <c:v>3.6098599999999998</c:v>
                </c:pt>
                <c:pt idx="6621">
                  <c:v>2.3961399999999999</c:v>
                </c:pt>
                <c:pt idx="6622">
                  <c:v>3.3875099999999998</c:v>
                </c:pt>
                <c:pt idx="6623">
                  <c:v>1.8662799999999999</c:v>
                </c:pt>
                <c:pt idx="6624">
                  <c:v>6.9576700000000002</c:v>
                </c:pt>
                <c:pt idx="6625">
                  <c:v>7.1781800000000002</c:v>
                </c:pt>
                <c:pt idx="6626">
                  <c:v>6.1051200000000003</c:v>
                </c:pt>
                <c:pt idx="6627">
                  <c:v>6.3607800000000001</c:v>
                </c:pt>
                <c:pt idx="6628">
                  <c:v>4.64358</c:v>
                </c:pt>
                <c:pt idx="6629">
                  <c:v>3.8669199999999999</c:v>
                </c:pt>
                <c:pt idx="6630">
                  <c:v>3.0731600000000001</c:v>
                </c:pt>
                <c:pt idx="6631">
                  <c:v>4.0904199999999999</c:v>
                </c:pt>
                <c:pt idx="6632">
                  <c:v>3.0874999999999999</c:v>
                </c:pt>
                <c:pt idx="6633">
                  <c:v>8.9702699999999993</c:v>
                </c:pt>
                <c:pt idx="6634">
                  <c:v>3.3042099999999999</c:v>
                </c:pt>
                <c:pt idx="6635">
                  <c:v>5.3197900000000002</c:v>
                </c:pt>
                <c:pt idx="6636">
                  <c:v>2.3268</c:v>
                </c:pt>
                <c:pt idx="6637">
                  <c:v>6.8670900000000001</c:v>
                </c:pt>
                <c:pt idx="6638">
                  <c:v>2.6343100000000002</c:v>
                </c:pt>
                <c:pt idx="6639">
                  <c:v>7.5064900000000003</c:v>
                </c:pt>
                <c:pt idx="6640">
                  <c:v>6.0829199999999997</c:v>
                </c:pt>
                <c:pt idx="6641">
                  <c:v>4.3791399999999996</c:v>
                </c:pt>
                <c:pt idx="6642">
                  <c:v>4.9805900000000003</c:v>
                </c:pt>
                <c:pt idx="6643">
                  <c:v>3.3623799999999999</c:v>
                </c:pt>
                <c:pt idx="6644">
                  <c:v>2.65706</c:v>
                </c:pt>
                <c:pt idx="6645">
                  <c:v>5.9211400000000003</c:v>
                </c:pt>
                <c:pt idx="6646">
                  <c:v>4.7989300000000004</c:v>
                </c:pt>
                <c:pt idx="6647">
                  <c:v>6.2239800000000001</c:v>
                </c:pt>
                <c:pt idx="6648">
                  <c:v>2.0046499999999998</c:v>
                </c:pt>
                <c:pt idx="6649">
                  <c:v>3.32524</c:v>
                </c:pt>
                <c:pt idx="6650">
                  <c:v>3.0020699999999998</c:v>
                </c:pt>
                <c:pt idx="6651">
                  <c:v>5.2744499999999999</c:v>
                </c:pt>
                <c:pt idx="6652">
                  <c:v>5.7912400000000002</c:v>
                </c:pt>
                <c:pt idx="6653">
                  <c:v>4.2713799999999997</c:v>
                </c:pt>
                <c:pt idx="6654">
                  <c:v>1.79426</c:v>
                </c:pt>
                <c:pt idx="6655">
                  <c:v>7.2003000000000004</c:v>
                </c:pt>
                <c:pt idx="6656">
                  <c:v>6.17788</c:v>
                </c:pt>
                <c:pt idx="6657">
                  <c:v>6.3906900000000002</c:v>
                </c:pt>
                <c:pt idx="6658">
                  <c:v>2.4956900000000002</c:v>
                </c:pt>
                <c:pt idx="6659">
                  <c:v>5.6627999999999998</c:v>
                </c:pt>
                <c:pt idx="6660">
                  <c:v>3.77169</c:v>
                </c:pt>
                <c:pt idx="6661">
                  <c:v>4.2917899999999998</c:v>
                </c:pt>
                <c:pt idx="6662">
                  <c:v>4.6858899999999997</c:v>
                </c:pt>
                <c:pt idx="6663">
                  <c:v>8.1356000000000002</c:v>
                </c:pt>
                <c:pt idx="6664">
                  <c:v>4.8975099999999996</c:v>
                </c:pt>
                <c:pt idx="6665">
                  <c:v>2.38124</c:v>
                </c:pt>
                <c:pt idx="6666">
                  <c:v>4.2440899999999999</c:v>
                </c:pt>
                <c:pt idx="6667">
                  <c:v>4.36104</c:v>
                </c:pt>
                <c:pt idx="6668">
                  <c:v>5.2051600000000002</c:v>
                </c:pt>
                <c:pt idx="6669">
                  <c:v>4.5985399999999998</c:v>
                </c:pt>
                <c:pt idx="6670">
                  <c:v>5.1462599999999998</c:v>
                </c:pt>
                <c:pt idx="6671">
                  <c:v>5.6083499999999997</c:v>
                </c:pt>
                <c:pt idx="6672">
                  <c:v>7.1722799999999998</c:v>
                </c:pt>
                <c:pt idx="6673">
                  <c:v>8.9760200000000001</c:v>
                </c:pt>
                <c:pt idx="6674">
                  <c:v>6.0779100000000001</c:v>
                </c:pt>
                <c:pt idx="6675">
                  <c:v>8.3784100000000006</c:v>
                </c:pt>
                <c:pt idx="6676">
                  <c:v>3.7682000000000002</c:v>
                </c:pt>
                <c:pt idx="6677">
                  <c:v>5.8089000000000004</c:v>
                </c:pt>
                <c:pt idx="6678">
                  <c:v>3.5782699999999998</c:v>
                </c:pt>
                <c:pt idx="6679">
                  <c:v>4.8594999999999997</c:v>
                </c:pt>
                <c:pt idx="6680">
                  <c:v>2.9105799999999999</c:v>
                </c:pt>
                <c:pt idx="6681">
                  <c:v>8.2769899999999996</c:v>
                </c:pt>
                <c:pt idx="6682">
                  <c:v>7.1593900000000001</c:v>
                </c:pt>
                <c:pt idx="6683">
                  <c:v>3.6934399999999998</c:v>
                </c:pt>
                <c:pt idx="6684">
                  <c:v>3.8621699999999999</c:v>
                </c:pt>
                <c:pt idx="6685">
                  <c:v>2.6411099999999998</c:v>
                </c:pt>
                <c:pt idx="6686">
                  <c:v>6.6768799999999997</c:v>
                </c:pt>
                <c:pt idx="6687">
                  <c:v>2.9904500000000001</c:v>
                </c:pt>
                <c:pt idx="6688">
                  <c:v>4.0376799999999999</c:v>
                </c:pt>
                <c:pt idx="6689">
                  <c:v>2.05497</c:v>
                </c:pt>
                <c:pt idx="6690">
                  <c:v>3.89906</c:v>
                </c:pt>
                <c:pt idx="6691">
                  <c:v>4.2454700000000001</c:v>
                </c:pt>
                <c:pt idx="6692">
                  <c:v>7.6654499999999999</c:v>
                </c:pt>
                <c:pt idx="6693">
                  <c:v>4.5106000000000002</c:v>
                </c:pt>
                <c:pt idx="6694">
                  <c:v>2.0582699999999998</c:v>
                </c:pt>
                <c:pt idx="6695">
                  <c:v>6.98726</c:v>
                </c:pt>
                <c:pt idx="6696">
                  <c:v>6.4452199999999999</c:v>
                </c:pt>
                <c:pt idx="6697">
                  <c:v>5.06175</c:v>
                </c:pt>
                <c:pt idx="6698">
                  <c:v>5.2333999999999996</c:v>
                </c:pt>
                <c:pt idx="6699">
                  <c:v>2.66527</c:v>
                </c:pt>
                <c:pt idx="6700">
                  <c:v>5.1587500000000004</c:v>
                </c:pt>
                <c:pt idx="6701">
                  <c:v>2.4397000000000002</c:v>
                </c:pt>
                <c:pt idx="6702">
                  <c:v>3.4601600000000001</c:v>
                </c:pt>
                <c:pt idx="6703">
                  <c:v>6.1589499999999999</c:v>
                </c:pt>
                <c:pt idx="6704">
                  <c:v>8.0621500000000008</c:v>
                </c:pt>
                <c:pt idx="6705">
                  <c:v>3.9335200000000001</c:v>
                </c:pt>
                <c:pt idx="6706">
                  <c:v>8.2611299999999996</c:v>
                </c:pt>
                <c:pt idx="6707">
                  <c:v>3.2806299999999999</c:v>
                </c:pt>
                <c:pt idx="6708">
                  <c:v>5.8730599999999997</c:v>
                </c:pt>
                <c:pt idx="6709">
                  <c:v>5.0793200000000001</c:v>
                </c:pt>
                <c:pt idx="6710">
                  <c:v>5.4027599999999998</c:v>
                </c:pt>
                <c:pt idx="6711">
                  <c:v>2.5225399999999998</c:v>
                </c:pt>
                <c:pt idx="6712">
                  <c:v>8.1722599999999996</c:v>
                </c:pt>
                <c:pt idx="6713">
                  <c:v>2.51315</c:v>
                </c:pt>
                <c:pt idx="6714">
                  <c:v>4.32484</c:v>
                </c:pt>
                <c:pt idx="6715">
                  <c:v>6.4657</c:v>
                </c:pt>
                <c:pt idx="6716">
                  <c:v>2.8632399999999998</c:v>
                </c:pt>
                <c:pt idx="6717">
                  <c:v>3.4226899999999998</c:v>
                </c:pt>
                <c:pt idx="6718">
                  <c:v>2.8523800000000001</c:v>
                </c:pt>
                <c:pt idx="6719">
                  <c:v>3.1585399999999999</c:v>
                </c:pt>
                <c:pt idx="6720">
                  <c:v>2.2847599999999999</c:v>
                </c:pt>
                <c:pt idx="6721">
                  <c:v>3.3016800000000002</c:v>
                </c:pt>
                <c:pt idx="6722">
                  <c:v>3.08358</c:v>
                </c:pt>
                <c:pt idx="6723">
                  <c:v>2.5741499999999999</c:v>
                </c:pt>
                <c:pt idx="6724">
                  <c:v>2.8532799999999998</c:v>
                </c:pt>
                <c:pt idx="6725">
                  <c:v>10.143789999999999</c:v>
                </c:pt>
                <c:pt idx="6726">
                  <c:v>3.0773999999999999</c:v>
                </c:pt>
                <c:pt idx="6727">
                  <c:v>6.6137499999999996</c:v>
                </c:pt>
                <c:pt idx="6728">
                  <c:v>6.8877800000000002</c:v>
                </c:pt>
                <c:pt idx="6729">
                  <c:v>5.6470599999999997</c:v>
                </c:pt>
                <c:pt idx="6730">
                  <c:v>3.9928400000000002</c:v>
                </c:pt>
                <c:pt idx="6731">
                  <c:v>4.2303199999999999</c:v>
                </c:pt>
                <c:pt idx="6732">
                  <c:v>5.8184800000000001</c:v>
                </c:pt>
                <c:pt idx="6733">
                  <c:v>10.08806</c:v>
                </c:pt>
                <c:pt idx="6734">
                  <c:v>4.8071700000000002</c:v>
                </c:pt>
                <c:pt idx="6735">
                  <c:v>7.2531600000000003</c:v>
                </c:pt>
                <c:pt idx="6736">
                  <c:v>4.7273300000000003</c:v>
                </c:pt>
                <c:pt idx="6737">
                  <c:v>2.4208799999999999</c:v>
                </c:pt>
                <c:pt idx="6738">
                  <c:v>7.4943299999999997</c:v>
                </c:pt>
                <c:pt idx="6739">
                  <c:v>7.6703400000000004</c:v>
                </c:pt>
                <c:pt idx="6740">
                  <c:v>7.6235499999999998</c:v>
                </c:pt>
                <c:pt idx="6741">
                  <c:v>6.1096000000000004</c:v>
                </c:pt>
                <c:pt idx="6742">
                  <c:v>8.3626699999999996</c:v>
                </c:pt>
                <c:pt idx="6743">
                  <c:v>2.5874600000000001</c:v>
                </c:pt>
                <c:pt idx="6744">
                  <c:v>4.2116300000000004</c:v>
                </c:pt>
                <c:pt idx="6745">
                  <c:v>6.4072399999999998</c:v>
                </c:pt>
                <c:pt idx="6746">
                  <c:v>3.7465799999999998</c:v>
                </c:pt>
                <c:pt idx="6747">
                  <c:v>6.13361</c:v>
                </c:pt>
                <c:pt idx="6748">
                  <c:v>2.2189299999999998</c:v>
                </c:pt>
                <c:pt idx="6749">
                  <c:v>3.9701599999999999</c:v>
                </c:pt>
                <c:pt idx="6750">
                  <c:v>5.81576</c:v>
                </c:pt>
                <c:pt idx="6751">
                  <c:v>4.6786899999999996</c:v>
                </c:pt>
                <c:pt idx="6752">
                  <c:v>7.4098800000000002</c:v>
                </c:pt>
                <c:pt idx="6753">
                  <c:v>5.3054699999999997</c:v>
                </c:pt>
                <c:pt idx="6754">
                  <c:v>7.4515399999999996</c:v>
                </c:pt>
                <c:pt idx="6755">
                  <c:v>6.9830899999999998</c:v>
                </c:pt>
                <c:pt idx="6756">
                  <c:v>6.50251</c:v>
                </c:pt>
                <c:pt idx="6757">
                  <c:v>4.7280499999999996</c:v>
                </c:pt>
                <c:pt idx="6758">
                  <c:v>2.73874</c:v>
                </c:pt>
                <c:pt idx="6759">
                  <c:v>4.4703999999999997</c:v>
                </c:pt>
                <c:pt idx="6760">
                  <c:v>5.0550600000000001</c:v>
                </c:pt>
                <c:pt idx="6761">
                  <c:v>7.4119599999999997</c:v>
                </c:pt>
                <c:pt idx="6762">
                  <c:v>7.2427599999999996</c:v>
                </c:pt>
                <c:pt idx="6763">
                  <c:v>5.8478599999999998</c:v>
                </c:pt>
                <c:pt idx="6764">
                  <c:v>2.90029</c:v>
                </c:pt>
                <c:pt idx="6765">
                  <c:v>5.0860000000000003</c:v>
                </c:pt>
                <c:pt idx="6766">
                  <c:v>2.2739799999999999</c:v>
                </c:pt>
                <c:pt idx="6767">
                  <c:v>2.0582699999999998</c:v>
                </c:pt>
                <c:pt idx="6768">
                  <c:v>3.0251199999999998</c:v>
                </c:pt>
                <c:pt idx="6769">
                  <c:v>2.7960400000000001</c:v>
                </c:pt>
                <c:pt idx="6770">
                  <c:v>6.5220200000000004</c:v>
                </c:pt>
                <c:pt idx="6771">
                  <c:v>5.2088799999999997</c:v>
                </c:pt>
                <c:pt idx="6772">
                  <c:v>5.8915300000000004</c:v>
                </c:pt>
                <c:pt idx="6773">
                  <c:v>6.2854000000000001</c:v>
                </c:pt>
                <c:pt idx="6774">
                  <c:v>7.2193899999999998</c:v>
                </c:pt>
                <c:pt idx="6775">
                  <c:v>6.7182899999999997</c:v>
                </c:pt>
                <c:pt idx="6776">
                  <c:v>4.26403</c:v>
                </c:pt>
                <c:pt idx="6777">
                  <c:v>3.0817000000000001</c:v>
                </c:pt>
                <c:pt idx="6778">
                  <c:v>7.7570800000000002</c:v>
                </c:pt>
                <c:pt idx="6779">
                  <c:v>8.2716100000000008</c:v>
                </c:pt>
                <c:pt idx="6780">
                  <c:v>6.8726500000000001</c:v>
                </c:pt>
                <c:pt idx="6781">
                  <c:v>2.48712</c:v>
                </c:pt>
                <c:pt idx="6782">
                  <c:v>3.8889300000000002</c:v>
                </c:pt>
                <c:pt idx="6783">
                  <c:v>6.0810599999999999</c:v>
                </c:pt>
                <c:pt idx="6784">
                  <c:v>5.2738100000000001</c:v>
                </c:pt>
                <c:pt idx="6785">
                  <c:v>2.97262</c:v>
                </c:pt>
                <c:pt idx="6786">
                  <c:v>3.7896299999999998</c:v>
                </c:pt>
                <c:pt idx="6787">
                  <c:v>5.1263300000000003</c:v>
                </c:pt>
                <c:pt idx="6788">
                  <c:v>2.8737499999999998</c:v>
                </c:pt>
                <c:pt idx="6789">
                  <c:v>8.7042300000000008</c:v>
                </c:pt>
                <c:pt idx="6790">
                  <c:v>4.3624799999999997</c:v>
                </c:pt>
                <c:pt idx="6791">
                  <c:v>5.5835499999999998</c:v>
                </c:pt>
                <c:pt idx="6792">
                  <c:v>5.2254800000000001</c:v>
                </c:pt>
                <c:pt idx="6793">
                  <c:v>7.3573000000000004</c:v>
                </c:pt>
                <c:pt idx="6794">
                  <c:v>6.0754400000000004</c:v>
                </c:pt>
                <c:pt idx="6795">
                  <c:v>2.7452899999999998</c:v>
                </c:pt>
                <c:pt idx="6796">
                  <c:v>5.6354800000000003</c:v>
                </c:pt>
                <c:pt idx="6797">
                  <c:v>2.8128799999999998</c:v>
                </c:pt>
                <c:pt idx="6798">
                  <c:v>4.67502</c:v>
                </c:pt>
                <c:pt idx="6799">
                  <c:v>6.6130399999999998</c:v>
                </c:pt>
                <c:pt idx="6800">
                  <c:v>5.7949099999999998</c:v>
                </c:pt>
                <c:pt idx="6801">
                  <c:v>2.7548300000000001</c:v>
                </c:pt>
                <c:pt idx="6802">
                  <c:v>5.7212800000000001</c:v>
                </c:pt>
                <c:pt idx="6803">
                  <c:v>4.6543799999999997</c:v>
                </c:pt>
                <c:pt idx="6804">
                  <c:v>8.0043799999999994</c:v>
                </c:pt>
                <c:pt idx="6805">
                  <c:v>7.0419799999999997</c:v>
                </c:pt>
                <c:pt idx="6806">
                  <c:v>5.3303000000000003</c:v>
                </c:pt>
                <c:pt idx="6807">
                  <c:v>4.1697699999999998</c:v>
                </c:pt>
                <c:pt idx="6808">
                  <c:v>6.6493000000000002</c:v>
                </c:pt>
                <c:pt idx="6809">
                  <c:v>5.84551</c:v>
                </c:pt>
                <c:pt idx="6810">
                  <c:v>4.9768400000000002</c:v>
                </c:pt>
                <c:pt idx="6811">
                  <c:v>4.6058300000000001</c:v>
                </c:pt>
                <c:pt idx="6812">
                  <c:v>3.5878100000000002</c:v>
                </c:pt>
                <c:pt idx="6813">
                  <c:v>4.8535700000000004</c:v>
                </c:pt>
                <c:pt idx="6814">
                  <c:v>2.9939300000000002</c:v>
                </c:pt>
                <c:pt idx="6815">
                  <c:v>8.5601800000000008</c:v>
                </c:pt>
                <c:pt idx="6816">
                  <c:v>2.0582699999999998</c:v>
                </c:pt>
                <c:pt idx="6817">
                  <c:v>2.9131999999999998</c:v>
                </c:pt>
                <c:pt idx="6818">
                  <c:v>3.8006600000000001</c:v>
                </c:pt>
                <c:pt idx="6819">
                  <c:v>5.3169500000000003</c:v>
                </c:pt>
                <c:pt idx="6820">
                  <c:v>4.67441</c:v>
                </c:pt>
                <c:pt idx="6821">
                  <c:v>3.5351699999999999</c:v>
                </c:pt>
                <c:pt idx="6822">
                  <c:v>3.58006</c:v>
                </c:pt>
                <c:pt idx="6823">
                  <c:v>4.7565600000000003</c:v>
                </c:pt>
                <c:pt idx="6824">
                  <c:v>3.9343400000000002</c:v>
                </c:pt>
                <c:pt idx="6825">
                  <c:v>5.4643499999999996</c:v>
                </c:pt>
                <c:pt idx="6826">
                  <c:v>8.2707599999999992</c:v>
                </c:pt>
                <c:pt idx="6827">
                  <c:v>7.0974199999999996</c:v>
                </c:pt>
                <c:pt idx="6828">
                  <c:v>6.5746700000000002</c:v>
                </c:pt>
                <c:pt idx="6829">
                  <c:v>6.04094</c:v>
                </c:pt>
                <c:pt idx="6830">
                  <c:v>4.1409200000000004</c:v>
                </c:pt>
                <c:pt idx="6831">
                  <c:v>7.5872999999999999</c:v>
                </c:pt>
                <c:pt idx="6832">
                  <c:v>7.2120199999999999</c:v>
                </c:pt>
                <c:pt idx="6833">
                  <c:v>2.96061</c:v>
                </c:pt>
                <c:pt idx="6834">
                  <c:v>7.7932300000000003</c:v>
                </c:pt>
                <c:pt idx="6835">
                  <c:v>9.2066499999999998</c:v>
                </c:pt>
                <c:pt idx="6836">
                  <c:v>7.0875599999999999</c:v>
                </c:pt>
                <c:pt idx="6837">
                  <c:v>2.6578400000000002</c:v>
                </c:pt>
                <c:pt idx="6838">
                  <c:v>4.9774599999999998</c:v>
                </c:pt>
                <c:pt idx="6839">
                  <c:v>2.9340700000000002</c:v>
                </c:pt>
                <c:pt idx="6840">
                  <c:v>4.0191600000000003</c:v>
                </c:pt>
                <c:pt idx="6841">
                  <c:v>7.3490900000000003</c:v>
                </c:pt>
                <c:pt idx="6842">
                  <c:v>9.3723399999999994</c:v>
                </c:pt>
                <c:pt idx="6843">
                  <c:v>3.62601</c:v>
                </c:pt>
                <c:pt idx="6844">
                  <c:v>2.8608500000000001</c:v>
                </c:pt>
                <c:pt idx="6845">
                  <c:v>2.8646699999999998</c:v>
                </c:pt>
                <c:pt idx="6846">
                  <c:v>2.75684</c:v>
                </c:pt>
                <c:pt idx="6847">
                  <c:v>4.03653</c:v>
                </c:pt>
                <c:pt idx="6848">
                  <c:v>3.5000900000000001</c:v>
                </c:pt>
                <c:pt idx="6849">
                  <c:v>5.58467</c:v>
                </c:pt>
                <c:pt idx="6850">
                  <c:v>5.9867900000000001</c:v>
                </c:pt>
                <c:pt idx="6851">
                  <c:v>6.4062400000000004</c:v>
                </c:pt>
                <c:pt idx="6852">
                  <c:v>5.6002599999999996</c:v>
                </c:pt>
                <c:pt idx="6853">
                  <c:v>5.1265400000000003</c:v>
                </c:pt>
                <c:pt idx="6854">
                  <c:v>2.14723</c:v>
                </c:pt>
                <c:pt idx="6855">
                  <c:v>6.2758000000000003</c:v>
                </c:pt>
                <c:pt idx="6856">
                  <c:v>3.0996299999999999</c:v>
                </c:pt>
                <c:pt idx="6857">
                  <c:v>7.3771100000000001</c:v>
                </c:pt>
                <c:pt idx="6858">
                  <c:v>6.2114399999999996</c:v>
                </c:pt>
                <c:pt idx="6859">
                  <c:v>2.2886600000000001</c:v>
                </c:pt>
                <c:pt idx="6860">
                  <c:v>5.6775599999999997</c:v>
                </c:pt>
                <c:pt idx="6861">
                  <c:v>3.1373899999999999</c:v>
                </c:pt>
                <c:pt idx="6862">
                  <c:v>6.8051199999999996</c:v>
                </c:pt>
                <c:pt idx="6863">
                  <c:v>4.2031900000000002</c:v>
                </c:pt>
                <c:pt idx="6864">
                  <c:v>8.0988000000000007</c:v>
                </c:pt>
                <c:pt idx="6865">
                  <c:v>7.0398699999999996</c:v>
                </c:pt>
                <c:pt idx="6866">
                  <c:v>10.03473</c:v>
                </c:pt>
                <c:pt idx="6867">
                  <c:v>3.1919400000000002</c:v>
                </c:pt>
                <c:pt idx="6868">
                  <c:v>4.78322</c:v>
                </c:pt>
                <c:pt idx="6869">
                  <c:v>5.09572</c:v>
                </c:pt>
                <c:pt idx="6870">
                  <c:v>9.7997499999999995</c:v>
                </c:pt>
                <c:pt idx="6871">
                  <c:v>5.1336000000000004</c:v>
                </c:pt>
                <c:pt idx="6872">
                  <c:v>4.1743300000000003</c:v>
                </c:pt>
                <c:pt idx="6873">
                  <c:v>8.2277699999999996</c:v>
                </c:pt>
                <c:pt idx="6874">
                  <c:v>7.1218000000000004</c:v>
                </c:pt>
                <c:pt idx="6875">
                  <c:v>5.1661700000000002</c:v>
                </c:pt>
                <c:pt idx="6876">
                  <c:v>8.5811899999999994</c:v>
                </c:pt>
                <c:pt idx="6877">
                  <c:v>2.0337200000000002</c:v>
                </c:pt>
                <c:pt idx="6878">
                  <c:v>2.5490699999999999</c:v>
                </c:pt>
                <c:pt idx="6879">
                  <c:v>4.0147500000000003</c:v>
                </c:pt>
                <c:pt idx="6880">
                  <c:v>4.5324999999999998</c:v>
                </c:pt>
                <c:pt idx="6881">
                  <c:v>4.36578</c:v>
                </c:pt>
                <c:pt idx="6882">
                  <c:v>4.8835100000000002</c:v>
                </c:pt>
                <c:pt idx="6883">
                  <c:v>6.0625</c:v>
                </c:pt>
                <c:pt idx="6884">
                  <c:v>3.5281899999999999</c:v>
                </c:pt>
                <c:pt idx="6885">
                  <c:v>5.2610900000000003</c:v>
                </c:pt>
                <c:pt idx="6886">
                  <c:v>2.5543399999999998</c:v>
                </c:pt>
                <c:pt idx="6887">
                  <c:v>2.0183800000000001</c:v>
                </c:pt>
                <c:pt idx="6888">
                  <c:v>2.8290099999999998</c:v>
                </c:pt>
                <c:pt idx="6889">
                  <c:v>4.5573300000000003</c:v>
                </c:pt>
                <c:pt idx="6890">
                  <c:v>2.9679700000000002</c:v>
                </c:pt>
                <c:pt idx="6891">
                  <c:v>5.69163</c:v>
                </c:pt>
                <c:pt idx="6892">
                  <c:v>5.31785</c:v>
                </c:pt>
                <c:pt idx="6893">
                  <c:v>4.6812800000000001</c:v>
                </c:pt>
                <c:pt idx="6894">
                  <c:v>7.2532399999999999</c:v>
                </c:pt>
                <c:pt idx="6895">
                  <c:v>4.6902699999999999</c:v>
                </c:pt>
                <c:pt idx="6896">
                  <c:v>6.4782400000000004</c:v>
                </c:pt>
                <c:pt idx="6897">
                  <c:v>5.1786599999999998</c:v>
                </c:pt>
                <c:pt idx="6898">
                  <c:v>7.47593</c:v>
                </c:pt>
                <c:pt idx="6899">
                  <c:v>6.4744999999999999</c:v>
                </c:pt>
                <c:pt idx="6900">
                  <c:v>5.0655700000000001</c:v>
                </c:pt>
                <c:pt idx="6901">
                  <c:v>6.1901599999999997</c:v>
                </c:pt>
                <c:pt idx="6902">
                  <c:v>2.1097100000000002</c:v>
                </c:pt>
                <c:pt idx="6903">
                  <c:v>10.13724</c:v>
                </c:pt>
                <c:pt idx="6904">
                  <c:v>3.9225699999999999</c:v>
                </c:pt>
                <c:pt idx="6905">
                  <c:v>5.2846599999999997</c:v>
                </c:pt>
                <c:pt idx="6906">
                  <c:v>6.3839100000000002</c:v>
                </c:pt>
                <c:pt idx="6907">
                  <c:v>6.3428699999999996</c:v>
                </c:pt>
                <c:pt idx="6908">
                  <c:v>5.2595799999999997</c:v>
                </c:pt>
                <c:pt idx="6909">
                  <c:v>5.5533900000000003</c:v>
                </c:pt>
                <c:pt idx="6910">
                  <c:v>3.84104</c:v>
                </c:pt>
                <c:pt idx="6911">
                  <c:v>6.7642499999999997</c:v>
                </c:pt>
                <c:pt idx="6912">
                  <c:v>5.9057599999999999</c:v>
                </c:pt>
                <c:pt idx="6913">
                  <c:v>8.3988399999999999</c:v>
                </c:pt>
                <c:pt idx="6914">
                  <c:v>5.4955400000000001</c:v>
                </c:pt>
                <c:pt idx="6915">
                  <c:v>5.4324399999999997</c:v>
                </c:pt>
                <c:pt idx="6916">
                  <c:v>4.5996300000000003</c:v>
                </c:pt>
                <c:pt idx="6917">
                  <c:v>5.3177700000000003</c:v>
                </c:pt>
                <c:pt idx="6918">
                  <c:v>5.8346999999999998</c:v>
                </c:pt>
                <c:pt idx="6919">
                  <c:v>5.8224999999999998</c:v>
                </c:pt>
                <c:pt idx="6920">
                  <c:v>6.7476399999999996</c:v>
                </c:pt>
                <c:pt idx="6921">
                  <c:v>4.0862999999999996</c:v>
                </c:pt>
                <c:pt idx="6922">
                  <c:v>7.1941600000000001</c:v>
                </c:pt>
                <c:pt idx="6923">
                  <c:v>2.8534299999999999</c:v>
                </c:pt>
                <c:pt idx="6924">
                  <c:v>6.5438700000000001</c:v>
                </c:pt>
                <c:pt idx="6925">
                  <c:v>4.8638599999999999</c:v>
                </c:pt>
                <c:pt idx="6926">
                  <c:v>5.9604999999999997</c:v>
                </c:pt>
                <c:pt idx="6927">
                  <c:v>4.45167</c:v>
                </c:pt>
                <c:pt idx="6928">
                  <c:v>6.3591499999999996</c:v>
                </c:pt>
                <c:pt idx="6929">
                  <c:v>5.5994000000000002</c:v>
                </c:pt>
                <c:pt idx="6930">
                  <c:v>6.64114</c:v>
                </c:pt>
                <c:pt idx="6931">
                  <c:v>5.6825000000000001</c:v>
                </c:pt>
                <c:pt idx="6932">
                  <c:v>5.8750999999999998</c:v>
                </c:pt>
                <c:pt idx="6933">
                  <c:v>2.2965300000000002</c:v>
                </c:pt>
                <c:pt idx="6934">
                  <c:v>5.2003000000000004</c:v>
                </c:pt>
                <c:pt idx="6935">
                  <c:v>4.6957399999999998</c:v>
                </c:pt>
                <c:pt idx="6936">
                  <c:v>4.7057599999999997</c:v>
                </c:pt>
                <c:pt idx="6937">
                  <c:v>6.2272800000000004</c:v>
                </c:pt>
                <c:pt idx="6938">
                  <c:v>6.3890900000000004</c:v>
                </c:pt>
                <c:pt idx="6939">
                  <c:v>5.2229099999999997</c:v>
                </c:pt>
                <c:pt idx="6940">
                  <c:v>5.1353600000000004</c:v>
                </c:pt>
                <c:pt idx="6941">
                  <c:v>4.9556500000000003</c:v>
                </c:pt>
                <c:pt idx="6942">
                  <c:v>5.0563700000000003</c:v>
                </c:pt>
                <c:pt idx="6943">
                  <c:v>6.1130699999999996</c:v>
                </c:pt>
                <c:pt idx="6944">
                  <c:v>6.1726999999999999</c:v>
                </c:pt>
                <c:pt idx="6945">
                  <c:v>6.2557200000000002</c:v>
                </c:pt>
                <c:pt idx="6946">
                  <c:v>6.49491</c:v>
                </c:pt>
                <c:pt idx="6947">
                  <c:v>7.8301100000000003</c:v>
                </c:pt>
                <c:pt idx="6948">
                  <c:v>3.5815899999999998</c:v>
                </c:pt>
                <c:pt idx="6949">
                  <c:v>8.2345799999999993</c:v>
                </c:pt>
                <c:pt idx="6950">
                  <c:v>6.34476</c:v>
                </c:pt>
                <c:pt idx="6951">
                  <c:v>4.3624099999999997</c:v>
                </c:pt>
                <c:pt idx="6952">
                  <c:v>5.7942900000000002</c:v>
                </c:pt>
                <c:pt idx="6953">
                  <c:v>4.4301000000000004</c:v>
                </c:pt>
                <c:pt idx="6954">
                  <c:v>5.84917</c:v>
                </c:pt>
                <c:pt idx="6955">
                  <c:v>5.5468400000000004</c:v>
                </c:pt>
                <c:pt idx="6956">
                  <c:v>6.37507</c:v>
                </c:pt>
                <c:pt idx="6957">
                  <c:v>7.36198</c:v>
                </c:pt>
                <c:pt idx="6958">
                  <c:v>4.7110300000000001</c:v>
                </c:pt>
                <c:pt idx="6959">
                  <c:v>7.17598</c:v>
                </c:pt>
                <c:pt idx="6960">
                  <c:v>5.8915300000000004</c:v>
                </c:pt>
                <c:pt idx="6961">
                  <c:v>2.8125300000000002</c:v>
                </c:pt>
                <c:pt idx="6962">
                  <c:v>6.8477899999999998</c:v>
                </c:pt>
                <c:pt idx="6963">
                  <c:v>7.07836</c:v>
                </c:pt>
                <c:pt idx="6964">
                  <c:v>4.2917899999999998</c:v>
                </c:pt>
                <c:pt idx="6965">
                  <c:v>6.5435999999999996</c:v>
                </c:pt>
                <c:pt idx="6966">
                  <c:v>5.84978</c:v>
                </c:pt>
                <c:pt idx="6967">
                  <c:v>6.9328799999999999</c:v>
                </c:pt>
                <c:pt idx="6968">
                  <c:v>1.9299200000000001</c:v>
                </c:pt>
                <c:pt idx="6969">
                  <c:v>3.6133899999999999</c:v>
                </c:pt>
                <c:pt idx="6970">
                  <c:v>4.3026299999999997</c:v>
                </c:pt>
                <c:pt idx="6971">
                  <c:v>2.75413</c:v>
                </c:pt>
                <c:pt idx="6972">
                  <c:v>6.3033700000000001</c:v>
                </c:pt>
                <c:pt idx="6973">
                  <c:v>7.6968699999999997</c:v>
                </c:pt>
                <c:pt idx="6974">
                  <c:v>7.9275000000000002</c:v>
                </c:pt>
                <c:pt idx="6975">
                  <c:v>3.24966</c:v>
                </c:pt>
                <c:pt idx="6976">
                  <c:v>4.8445999999999998</c:v>
                </c:pt>
                <c:pt idx="6977">
                  <c:v>5.1035399999999997</c:v>
                </c:pt>
                <c:pt idx="6978">
                  <c:v>5.7196899999999999</c:v>
                </c:pt>
                <c:pt idx="6979">
                  <c:v>1.831</c:v>
                </c:pt>
                <c:pt idx="6980">
                  <c:v>8.6306200000000004</c:v>
                </c:pt>
                <c:pt idx="6981">
                  <c:v>6.3783399999999997</c:v>
                </c:pt>
                <c:pt idx="6982">
                  <c:v>5.2919600000000004</c:v>
                </c:pt>
                <c:pt idx="6983">
                  <c:v>6.1524599999999996</c:v>
                </c:pt>
                <c:pt idx="6984">
                  <c:v>4.5220799999999999</c:v>
                </c:pt>
                <c:pt idx="6985">
                  <c:v>3.8401900000000002</c:v>
                </c:pt>
                <c:pt idx="6986">
                  <c:v>3.9064800000000002</c:v>
                </c:pt>
                <c:pt idx="6987">
                  <c:v>5.5651599999999997</c:v>
                </c:pt>
                <c:pt idx="6988">
                  <c:v>4.9363000000000001</c:v>
                </c:pt>
                <c:pt idx="6989">
                  <c:v>4.0219199999999997</c:v>
                </c:pt>
                <c:pt idx="6990">
                  <c:v>4.2518500000000001</c:v>
                </c:pt>
                <c:pt idx="6991">
                  <c:v>4.1102400000000001</c:v>
                </c:pt>
                <c:pt idx="6992">
                  <c:v>5.0289700000000002</c:v>
                </c:pt>
                <c:pt idx="6993">
                  <c:v>6.8106600000000004</c:v>
                </c:pt>
                <c:pt idx="6994">
                  <c:v>5.1164300000000003</c:v>
                </c:pt>
                <c:pt idx="6995">
                  <c:v>4.4260000000000002</c:v>
                </c:pt>
                <c:pt idx="6996">
                  <c:v>7.4955299999999996</c:v>
                </c:pt>
                <c:pt idx="6997">
                  <c:v>3.4404599999999999</c:v>
                </c:pt>
                <c:pt idx="6998">
                  <c:v>7.5688399999999998</c:v>
                </c:pt>
                <c:pt idx="6999">
                  <c:v>7.4696699999999998</c:v>
                </c:pt>
                <c:pt idx="7000">
                  <c:v>5.05619</c:v>
                </c:pt>
                <c:pt idx="7001">
                  <c:v>6.1516700000000002</c:v>
                </c:pt>
                <c:pt idx="7002">
                  <c:v>6.7526299999999999</c:v>
                </c:pt>
                <c:pt idx="7003">
                  <c:v>4.4123799999999997</c:v>
                </c:pt>
                <c:pt idx="7004">
                  <c:v>5.1283399999999997</c:v>
                </c:pt>
                <c:pt idx="7005">
                  <c:v>5.2825499999999996</c:v>
                </c:pt>
                <c:pt idx="7006">
                  <c:v>4.3973000000000004</c:v>
                </c:pt>
                <c:pt idx="7007">
                  <c:v>6.25204</c:v>
                </c:pt>
                <c:pt idx="7008">
                  <c:v>7.3612799999999998</c:v>
                </c:pt>
                <c:pt idx="7009">
                  <c:v>6.6604400000000004</c:v>
                </c:pt>
                <c:pt idx="7010">
                  <c:v>4.4909699999999999</c:v>
                </c:pt>
                <c:pt idx="7011">
                  <c:v>6.9927099999999998</c:v>
                </c:pt>
                <c:pt idx="7012">
                  <c:v>4.2114099999999999</c:v>
                </c:pt>
                <c:pt idx="7013">
                  <c:v>5.9285199999999998</c:v>
                </c:pt>
                <c:pt idx="7014">
                  <c:v>7.3642399999999997</c:v>
                </c:pt>
                <c:pt idx="7015">
                  <c:v>5.7793299999999999</c:v>
                </c:pt>
                <c:pt idx="7016">
                  <c:v>5.5763400000000001</c:v>
                </c:pt>
                <c:pt idx="7017">
                  <c:v>8.0901899999999998</c:v>
                </c:pt>
                <c:pt idx="7018">
                  <c:v>6.2447600000000003</c:v>
                </c:pt>
                <c:pt idx="7019">
                  <c:v>8.0949100000000005</c:v>
                </c:pt>
                <c:pt idx="7020">
                  <c:v>5.9663000000000004</c:v>
                </c:pt>
                <c:pt idx="7021">
                  <c:v>4.0837199999999996</c:v>
                </c:pt>
                <c:pt idx="7022">
                  <c:v>4.31806</c:v>
                </c:pt>
                <c:pt idx="7023">
                  <c:v>4.5463800000000001</c:v>
                </c:pt>
                <c:pt idx="7024">
                  <c:v>6.8514600000000003</c:v>
                </c:pt>
                <c:pt idx="7025">
                  <c:v>1.9597</c:v>
                </c:pt>
                <c:pt idx="7026">
                  <c:v>4.9827700000000004</c:v>
                </c:pt>
                <c:pt idx="7027">
                  <c:v>3.5570599999999999</c:v>
                </c:pt>
                <c:pt idx="7028">
                  <c:v>2.9041899999999998</c:v>
                </c:pt>
                <c:pt idx="7029">
                  <c:v>2.7467899999999998</c:v>
                </c:pt>
                <c:pt idx="7030">
                  <c:v>9.6986399999999993</c:v>
                </c:pt>
                <c:pt idx="7031">
                  <c:v>8.9205900000000007</c:v>
                </c:pt>
                <c:pt idx="7032">
                  <c:v>3.02285</c:v>
                </c:pt>
                <c:pt idx="7033">
                  <c:v>5.90672</c:v>
                </c:pt>
                <c:pt idx="7034">
                  <c:v>2.5516200000000002</c:v>
                </c:pt>
                <c:pt idx="7035">
                  <c:v>3.1651400000000001</c:v>
                </c:pt>
                <c:pt idx="7036">
                  <c:v>3.3042099999999999</c:v>
                </c:pt>
                <c:pt idx="7037">
                  <c:v>3.3258899999999998</c:v>
                </c:pt>
                <c:pt idx="7038">
                  <c:v>2.82856</c:v>
                </c:pt>
                <c:pt idx="7039">
                  <c:v>2.1905199999999998</c:v>
                </c:pt>
                <c:pt idx="7040">
                  <c:v>1.72671</c:v>
                </c:pt>
                <c:pt idx="7041">
                  <c:v>3.1803400000000002</c:v>
                </c:pt>
                <c:pt idx="7042">
                  <c:v>1.91018</c:v>
                </c:pt>
                <c:pt idx="7043">
                  <c:v>2.8518300000000001</c:v>
                </c:pt>
                <c:pt idx="7044">
                  <c:v>3.61483</c:v>
                </c:pt>
                <c:pt idx="7045">
                  <c:v>5.83948</c:v>
                </c:pt>
                <c:pt idx="7046">
                  <c:v>7.6984899999999996</c:v>
                </c:pt>
                <c:pt idx="7047">
                  <c:v>6.85799</c:v>
                </c:pt>
                <c:pt idx="7048">
                  <c:v>6.1385899999999998</c:v>
                </c:pt>
                <c:pt idx="7049">
                  <c:v>2.8282799999999999</c:v>
                </c:pt>
                <c:pt idx="7050">
                  <c:v>4.3270999999999997</c:v>
                </c:pt>
                <c:pt idx="7051">
                  <c:v>5.24559</c:v>
                </c:pt>
                <c:pt idx="7052">
                  <c:v>5.06914</c:v>
                </c:pt>
                <c:pt idx="7053">
                  <c:v>4.0750900000000003</c:v>
                </c:pt>
                <c:pt idx="7054">
                  <c:v>9.4898000000000007</c:v>
                </c:pt>
                <c:pt idx="7055">
                  <c:v>3.9929600000000001</c:v>
                </c:pt>
                <c:pt idx="7056">
                  <c:v>4.1411300000000004</c:v>
                </c:pt>
                <c:pt idx="7057">
                  <c:v>3.70472</c:v>
                </c:pt>
                <c:pt idx="7058">
                  <c:v>3.2424499999999998</c:v>
                </c:pt>
                <c:pt idx="7059">
                  <c:v>8.89452</c:v>
                </c:pt>
                <c:pt idx="7060">
                  <c:v>4.0861200000000002</c:v>
                </c:pt>
                <c:pt idx="7061">
                  <c:v>3.1083400000000001</c:v>
                </c:pt>
                <c:pt idx="7062">
                  <c:v>3.65273</c:v>
                </c:pt>
                <c:pt idx="7063">
                  <c:v>3.6366499999999999</c:v>
                </c:pt>
                <c:pt idx="7064">
                  <c:v>7.4357300000000004</c:v>
                </c:pt>
                <c:pt idx="7065">
                  <c:v>5.0390800000000002</c:v>
                </c:pt>
                <c:pt idx="7066">
                  <c:v>3.6154199999999999</c:v>
                </c:pt>
                <c:pt idx="7067">
                  <c:v>3.1939700000000002</c:v>
                </c:pt>
                <c:pt idx="7068">
                  <c:v>4.8782899999999998</c:v>
                </c:pt>
                <c:pt idx="7069">
                  <c:v>5.74681</c:v>
                </c:pt>
                <c:pt idx="7070">
                  <c:v>12.60576</c:v>
                </c:pt>
                <c:pt idx="7071">
                  <c:v>6.3974000000000002</c:v>
                </c:pt>
                <c:pt idx="7072">
                  <c:v>4.4897400000000003</c:v>
                </c:pt>
                <c:pt idx="7073">
                  <c:v>7.6241099999999999</c:v>
                </c:pt>
                <c:pt idx="7074">
                  <c:v>7.7850299999999999</c:v>
                </c:pt>
                <c:pt idx="7075">
                  <c:v>2.2503899999999999</c:v>
                </c:pt>
                <c:pt idx="7076">
                  <c:v>5.5298499999999997</c:v>
                </c:pt>
                <c:pt idx="7077">
                  <c:v>7.6990400000000001</c:v>
                </c:pt>
                <c:pt idx="7078">
                  <c:v>6.8833500000000001</c:v>
                </c:pt>
                <c:pt idx="7079">
                  <c:v>6.0189399999999997</c:v>
                </c:pt>
                <c:pt idx="7080">
                  <c:v>2.6245500000000002</c:v>
                </c:pt>
                <c:pt idx="7081">
                  <c:v>8.1569800000000008</c:v>
                </c:pt>
                <c:pt idx="7082">
                  <c:v>4.9672799999999997</c:v>
                </c:pt>
                <c:pt idx="7083">
                  <c:v>5.8478599999999998</c:v>
                </c:pt>
                <c:pt idx="7084">
                  <c:v>8.5066299999999995</c:v>
                </c:pt>
                <c:pt idx="7085">
                  <c:v>5.7103900000000003</c:v>
                </c:pt>
                <c:pt idx="7086">
                  <c:v>3.5644499999999999</c:v>
                </c:pt>
                <c:pt idx="7087">
                  <c:v>5.2693199999999996</c:v>
                </c:pt>
                <c:pt idx="7088">
                  <c:v>2.2011099999999999</c:v>
                </c:pt>
                <c:pt idx="7089">
                  <c:v>6.1476100000000002</c:v>
                </c:pt>
                <c:pt idx="7090">
                  <c:v>5.19116</c:v>
                </c:pt>
                <c:pt idx="7091">
                  <c:v>6.2375800000000003</c:v>
                </c:pt>
                <c:pt idx="7092">
                  <c:v>6.6237899999999996</c:v>
                </c:pt>
                <c:pt idx="7093">
                  <c:v>4.88931</c:v>
                </c:pt>
                <c:pt idx="7094">
                  <c:v>2.9334799999999999</c:v>
                </c:pt>
                <c:pt idx="7095">
                  <c:v>2.78674</c:v>
                </c:pt>
                <c:pt idx="7096">
                  <c:v>7.5193700000000003</c:v>
                </c:pt>
                <c:pt idx="7097">
                  <c:v>5.0495700000000001</c:v>
                </c:pt>
                <c:pt idx="7098">
                  <c:v>6.6421400000000004</c:v>
                </c:pt>
                <c:pt idx="7099">
                  <c:v>6.4400700000000004</c:v>
                </c:pt>
                <c:pt idx="7100">
                  <c:v>4.3609400000000003</c:v>
                </c:pt>
                <c:pt idx="7101">
                  <c:v>4.2779100000000003</c:v>
                </c:pt>
                <c:pt idx="7102">
                  <c:v>2.6659000000000002</c:v>
                </c:pt>
                <c:pt idx="7103">
                  <c:v>2.23719</c:v>
                </c:pt>
                <c:pt idx="7104">
                  <c:v>6.5037500000000001</c:v>
                </c:pt>
                <c:pt idx="7105">
                  <c:v>4.1152300000000004</c:v>
                </c:pt>
                <c:pt idx="7106">
                  <c:v>2.9086599999999998</c:v>
                </c:pt>
                <c:pt idx="7107">
                  <c:v>6.1818900000000001</c:v>
                </c:pt>
                <c:pt idx="7108">
                  <c:v>6.06149</c:v>
                </c:pt>
                <c:pt idx="7109">
                  <c:v>5.4113300000000004</c:v>
                </c:pt>
                <c:pt idx="7110">
                  <c:v>3.6631</c:v>
                </c:pt>
                <c:pt idx="7111">
                  <c:v>4.4287000000000001</c:v>
                </c:pt>
                <c:pt idx="7112">
                  <c:v>5.99505</c:v>
                </c:pt>
                <c:pt idx="7113">
                  <c:v>2.2955299999999998</c:v>
                </c:pt>
                <c:pt idx="7114">
                  <c:v>8.0112000000000005</c:v>
                </c:pt>
                <c:pt idx="7115">
                  <c:v>3.1331000000000002</c:v>
                </c:pt>
                <c:pt idx="7116">
                  <c:v>5.1794700000000002</c:v>
                </c:pt>
                <c:pt idx="7117">
                  <c:v>6.8253300000000001</c:v>
                </c:pt>
                <c:pt idx="7118">
                  <c:v>2.18649</c:v>
                </c:pt>
                <c:pt idx="7119">
                  <c:v>4.3647400000000003</c:v>
                </c:pt>
                <c:pt idx="7120">
                  <c:v>2.2677100000000001</c:v>
                </c:pt>
                <c:pt idx="7121">
                  <c:v>2.9030300000000002</c:v>
                </c:pt>
                <c:pt idx="7122">
                  <c:v>7.7970800000000002</c:v>
                </c:pt>
                <c:pt idx="7123">
                  <c:v>5.9729700000000001</c:v>
                </c:pt>
                <c:pt idx="7124">
                  <c:v>3.4088599999999998</c:v>
                </c:pt>
                <c:pt idx="7125">
                  <c:v>10.36543</c:v>
                </c:pt>
                <c:pt idx="7126">
                  <c:v>4.6364299999999998</c:v>
                </c:pt>
                <c:pt idx="7127">
                  <c:v>4.2772300000000003</c:v>
                </c:pt>
                <c:pt idx="7128">
                  <c:v>4.4994399999999999</c:v>
                </c:pt>
                <c:pt idx="7129">
                  <c:v>8.2723999999999993</c:v>
                </c:pt>
                <c:pt idx="7130">
                  <c:v>8.3026300000000006</c:v>
                </c:pt>
                <c:pt idx="7131">
                  <c:v>2.38998</c:v>
                </c:pt>
                <c:pt idx="7132">
                  <c:v>4.4897400000000003</c:v>
                </c:pt>
                <c:pt idx="7133">
                  <c:v>7.1257999999999999</c:v>
                </c:pt>
                <c:pt idx="7134">
                  <c:v>2.4353500000000001</c:v>
                </c:pt>
                <c:pt idx="7135">
                  <c:v>3.48583</c:v>
                </c:pt>
                <c:pt idx="7136">
                  <c:v>4.8563200000000002</c:v>
                </c:pt>
                <c:pt idx="7137">
                  <c:v>3.9771200000000002</c:v>
                </c:pt>
                <c:pt idx="7138">
                  <c:v>4.5929500000000001</c:v>
                </c:pt>
                <c:pt idx="7139">
                  <c:v>3.6865800000000002</c:v>
                </c:pt>
                <c:pt idx="7140">
                  <c:v>6.1487499999999997</c:v>
                </c:pt>
                <c:pt idx="7141">
                  <c:v>5.1637000000000004</c:v>
                </c:pt>
                <c:pt idx="7142">
                  <c:v>6.1380299999999997</c:v>
                </c:pt>
                <c:pt idx="7143">
                  <c:v>7.40313</c:v>
                </c:pt>
                <c:pt idx="7144">
                  <c:v>6.2149599999999996</c:v>
                </c:pt>
                <c:pt idx="7145">
                  <c:v>7.60501</c:v>
                </c:pt>
                <c:pt idx="7146">
                  <c:v>9.1280099999999997</c:v>
                </c:pt>
                <c:pt idx="7147">
                  <c:v>4.2512400000000001</c:v>
                </c:pt>
                <c:pt idx="7148">
                  <c:v>6.0697700000000001</c:v>
                </c:pt>
                <c:pt idx="7149">
                  <c:v>4.2864100000000001</c:v>
                </c:pt>
                <c:pt idx="7150">
                  <c:v>4.5217299999999998</c:v>
                </c:pt>
                <c:pt idx="7151">
                  <c:v>6.2042599999999997</c:v>
                </c:pt>
                <c:pt idx="7152">
                  <c:v>2.6646800000000002</c:v>
                </c:pt>
                <c:pt idx="7153">
                  <c:v>4.1436900000000003</c:v>
                </c:pt>
                <c:pt idx="7154">
                  <c:v>4.50373</c:v>
                </c:pt>
                <c:pt idx="7155">
                  <c:v>2.0809600000000001</c:v>
                </c:pt>
                <c:pt idx="7156">
                  <c:v>2.0644100000000001</c:v>
                </c:pt>
                <c:pt idx="7157">
                  <c:v>5.5754799999999998</c:v>
                </c:pt>
                <c:pt idx="7158">
                  <c:v>2.3495200000000001</c:v>
                </c:pt>
                <c:pt idx="7159">
                  <c:v>5.3621600000000003</c:v>
                </c:pt>
                <c:pt idx="7160">
                  <c:v>3.0435300000000001</c:v>
                </c:pt>
                <c:pt idx="7161">
                  <c:v>8.0471900000000005</c:v>
                </c:pt>
                <c:pt idx="7162">
                  <c:v>2.5394899999999998</c:v>
                </c:pt>
                <c:pt idx="7163">
                  <c:v>6.2734500000000004</c:v>
                </c:pt>
                <c:pt idx="7164">
                  <c:v>7.2877999999999998</c:v>
                </c:pt>
                <c:pt idx="7165">
                  <c:v>2.5870000000000002</c:v>
                </c:pt>
                <c:pt idx="7166">
                  <c:v>2.1335099999999998</c:v>
                </c:pt>
                <c:pt idx="7167">
                  <c:v>8.1868599999999994</c:v>
                </c:pt>
                <c:pt idx="7168">
                  <c:v>6.0017199999999997</c:v>
                </c:pt>
                <c:pt idx="7169">
                  <c:v>7.1528</c:v>
                </c:pt>
                <c:pt idx="7170">
                  <c:v>3.5361899999999999</c:v>
                </c:pt>
                <c:pt idx="7171">
                  <c:v>2.0083799999999998</c:v>
                </c:pt>
                <c:pt idx="7172">
                  <c:v>6.3706199999999997</c:v>
                </c:pt>
                <c:pt idx="7173">
                  <c:v>5.6863700000000001</c:v>
                </c:pt>
                <c:pt idx="7174">
                  <c:v>4.0973300000000004</c:v>
                </c:pt>
                <c:pt idx="7175">
                  <c:v>4.3283699999999996</c:v>
                </c:pt>
                <c:pt idx="7176">
                  <c:v>5.7719899999999997</c:v>
                </c:pt>
                <c:pt idx="7177">
                  <c:v>2.5269200000000001</c:v>
                </c:pt>
                <c:pt idx="7178">
                  <c:v>6.4438700000000004</c:v>
                </c:pt>
                <c:pt idx="7179">
                  <c:v>3.9950399999999999</c:v>
                </c:pt>
                <c:pt idx="7180">
                  <c:v>2.1317200000000001</c:v>
                </c:pt>
                <c:pt idx="7181">
                  <c:v>2.1740300000000001</c:v>
                </c:pt>
                <c:pt idx="7182">
                  <c:v>2.1112899999999999</c:v>
                </c:pt>
                <c:pt idx="7183">
                  <c:v>2.7548300000000001</c:v>
                </c:pt>
                <c:pt idx="7184">
                  <c:v>1.9255899999999999</c:v>
                </c:pt>
                <c:pt idx="7185">
                  <c:v>3.3756599999999999</c:v>
                </c:pt>
                <c:pt idx="7186">
                  <c:v>7.2493400000000001</c:v>
                </c:pt>
                <c:pt idx="7187">
                  <c:v>5.6530699999999996</c:v>
                </c:pt>
                <c:pt idx="7188">
                  <c:v>6.4018199999999998</c:v>
                </c:pt>
                <c:pt idx="7189">
                  <c:v>4.7951800000000002</c:v>
                </c:pt>
                <c:pt idx="7190">
                  <c:v>7.3615300000000001</c:v>
                </c:pt>
                <c:pt idx="7191">
                  <c:v>5.4821400000000002</c:v>
                </c:pt>
                <c:pt idx="7192">
                  <c:v>4.82559</c:v>
                </c:pt>
                <c:pt idx="7193">
                  <c:v>3.1248300000000002</c:v>
                </c:pt>
                <c:pt idx="7194">
                  <c:v>7.65158</c:v>
                </c:pt>
                <c:pt idx="7195">
                  <c:v>5.3574099999999998</c:v>
                </c:pt>
                <c:pt idx="7196">
                  <c:v>6.0584800000000003</c:v>
                </c:pt>
                <c:pt idx="7197">
                  <c:v>6.4197899999999999</c:v>
                </c:pt>
                <c:pt idx="7198">
                  <c:v>4.5581500000000004</c:v>
                </c:pt>
                <c:pt idx="7199">
                  <c:v>2.0156800000000001</c:v>
                </c:pt>
                <c:pt idx="7200">
                  <c:v>7.6966900000000003</c:v>
                </c:pt>
                <c:pt idx="7201">
                  <c:v>4.80741</c:v>
                </c:pt>
                <c:pt idx="7202">
                  <c:v>10.17393</c:v>
                </c:pt>
                <c:pt idx="7203">
                  <c:v>2.9671599999999998</c:v>
                </c:pt>
                <c:pt idx="7204">
                  <c:v>5.1740500000000003</c:v>
                </c:pt>
                <c:pt idx="7205">
                  <c:v>5.3735600000000003</c:v>
                </c:pt>
                <c:pt idx="7206">
                  <c:v>8.6487300000000005</c:v>
                </c:pt>
                <c:pt idx="7207">
                  <c:v>4.3869800000000003</c:v>
                </c:pt>
                <c:pt idx="7208">
                  <c:v>5.1912700000000003</c:v>
                </c:pt>
                <c:pt idx="7209">
                  <c:v>2.72716</c:v>
                </c:pt>
                <c:pt idx="7210">
                  <c:v>5.3100699999999996</c:v>
                </c:pt>
                <c:pt idx="7211">
                  <c:v>8.1476100000000002</c:v>
                </c:pt>
                <c:pt idx="7212">
                  <c:v>3.1768200000000002</c:v>
                </c:pt>
                <c:pt idx="7213">
                  <c:v>6.4831099999999999</c:v>
                </c:pt>
                <c:pt idx="7214">
                  <c:v>3.8736000000000002</c:v>
                </c:pt>
                <c:pt idx="7215">
                  <c:v>5.6997600000000004</c:v>
                </c:pt>
                <c:pt idx="7216">
                  <c:v>5.5285000000000002</c:v>
                </c:pt>
                <c:pt idx="7217">
                  <c:v>5.1256899999999996</c:v>
                </c:pt>
                <c:pt idx="7218">
                  <c:v>6.2971300000000001</c:v>
                </c:pt>
                <c:pt idx="7219">
                  <c:v>4.4622400000000004</c:v>
                </c:pt>
                <c:pt idx="7220">
                  <c:v>6.1060299999999996</c:v>
                </c:pt>
                <c:pt idx="7221">
                  <c:v>5.9307499999999997</c:v>
                </c:pt>
                <c:pt idx="7222">
                  <c:v>4.8974200000000003</c:v>
                </c:pt>
                <c:pt idx="7223">
                  <c:v>6.2067399999999999</c:v>
                </c:pt>
                <c:pt idx="7224">
                  <c:v>6.4365600000000001</c:v>
                </c:pt>
                <c:pt idx="7225">
                  <c:v>4.9945300000000001</c:v>
                </c:pt>
                <c:pt idx="7226">
                  <c:v>7.0846900000000002</c:v>
                </c:pt>
                <c:pt idx="7227">
                  <c:v>5.4743599999999999</c:v>
                </c:pt>
                <c:pt idx="7228">
                  <c:v>5.0728200000000001</c:v>
                </c:pt>
                <c:pt idx="7229">
                  <c:v>3.8296600000000001</c:v>
                </c:pt>
                <c:pt idx="7230">
                  <c:v>4.68072</c:v>
                </c:pt>
                <c:pt idx="7231">
                  <c:v>5.5107400000000002</c:v>
                </c:pt>
                <c:pt idx="7232">
                  <c:v>2.1626099999999999</c:v>
                </c:pt>
                <c:pt idx="7233">
                  <c:v>3.6137899999999998</c:v>
                </c:pt>
                <c:pt idx="7234">
                  <c:v>5.5497100000000001</c:v>
                </c:pt>
                <c:pt idx="7235">
                  <c:v>6.2374499999999999</c:v>
                </c:pt>
                <c:pt idx="7236">
                  <c:v>4.7534299999999998</c:v>
                </c:pt>
                <c:pt idx="7237">
                  <c:v>7.6486499999999999</c:v>
                </c:pt>
                <c:pt idx="7238">
                  <c:v>11.724299999999999</c:v>
                </c:pt>
                <c:pt idx="7239">
                  <c:v>3.4698099999999998</c:v>
                </c:pt>
                <c:pt idx="7240">
                  <c:v>6.2744499999999999</c:v>
                </c:pt>
                <c:pt idx="7241">
                  <c:v>5.7691499999999998</c:v>
                </c:pt>
                <c:pt idx="7242">
                  <c:v>7.9420700000000002</c:v>
                </c:pt>
                <c:pt idx="7243">
                  <c:v>9.33216</c:v>
                </c:pt>
                <c:pt idx="7244">
                  <c:v>3.4079000000000002</c:v>
                </c:pt>
                <c:pt idx="7245">
                  <c:v>5.0893300000000004</c:v>
                </c:pt>
                <c:pt idx="7246">
                  <c:v>3.73387</c:v>
                </c:pt>
                <c:pt idx="7247">
                  <c:v>4.6504099999999999</c:v>
                </c:pt>
                <c:pt idx="7248">
                  <c:v>3.7926899999999999</c:v>
                </c:pt>
                <c:pt idx="7249">
                  <c:v>4.6857300000000004</c:v>
                </c:pt>
                <c:pt idx="7250">
                  <c:v>4.2798699999999998</c:v>
                </c:pt>
                <c:pt idx="7251">
                  <c:v>4.9444600000000003</c:v>
                </c:pt>
                <c:pt idx="7252">
                  <c:v>1.7701100000000001</c:v>
                </c:pt>
                <c:pt idx="7253">
                  <c:v>4.8541499999999997</c:v>
                </c:pt>
                <c:pt idx="7254">
                  <c:v>6.27806</c:v>
                </c:pt>
                <c:pt idx="7255">
                  <c:v>5.8088600000000001</c:v>
                </c:pt>
                <c:pt idx="7256">
                  <c:v>6.5439600000000002</c:v>
                </c:pt>
                <c:pt idx="7257">
                  <c:v>5.7999900000000002</c:v>
                </c:pt>
                <c:pt idx="7258">
                  <c:v>5.0924300000000002</c:v>
                </c:pt>
                <c:pt idx="7259">
                  <c:v>8.0233000000000008</c:v>
                </c:pt>
                <c:pt idx="7260">
                  <c:v>3.4234900000000001</c:v>
                </c:pt>
                <c:pt idx="7261">
                  <c:v>5.9409000000000001</c:v>
                </c:pt>
                <c:pt idx="7262">
                  <c:v>5.4702900000000003</c:v>
                </c:pt>
                <c:pt idx="7263">
                  <c:v>6.6700999999999997</c:v>
                </c:pt>
                <c:pt idx="7264">
                  <c:v>4.2549299999999999</c:v>
                </c:pt>
                <c:pt idx="7265">
                  <c:v>4.3673700000000002</c:v>
                </c:pt>
                <c:pt idx="7266">
                  <c:v>4.4115399999999996</c:v>
                </c:pt>
                <c:pt idx="7267">
                  <c:v>4.0634899999999998</c:v>
                </c:pt>
                <c:pt idx="7268">
                  <c:v>7.9501600000000003</c:v>
                </c:pt>
                <c:pt idx="7269">
                  <c:v>6.4398400000000002</c:v>
                </c:pt>
                <c:pt idx="7270">
                  <c:v>5.5509700000000004</c:v>
                </c:pt>
                <c:pt idx="7271">
                  <c:v>2.55497</c:v>
                </c:pt>
                <c:pt idx="7272">
                  <c:v>5.6778199999999996</c:v>
                </c:pt>
                <c:pt idx="7273">
                  <c:v>2.9449900000000002</c:v>
                </c:pt>
                <c:pt idx="7274">
                  <c:v>7.7454700000000001</c:v>
                </c:pt>
                <c:pt idx="7275">
                  <c:v>8.4469399999999997</c:v>
                </c:pt>
                <c:pt idx="7276">
                  <c:v>2.3447499999999999</c:v>
                </c:pt>
                <c:pt idx="7277">
                  <c:v>5.94259</c:v>
                </c:pt>
                <c:pt idx="7278">
                  <c:v>3.9898500000000001</c:v>
                </c:pt>
                <c:pt idx="7279">
                  <c:v>5.0376399999999997</c:v>
                </c:pt>
                <c:pt idx="7280">
                  <c:v>8.6643000000000008</c:v>
                </c:pt>
                <c:pt idx="7281">
                  <c:v>7.12704</c:v>
                </c:pt>
                <c:pt idx="7282">
                  <c:v>5.8358299999999996</c:v>
                </c:pt>
                <c:pt idx="7283">
                  <c:v>3.7381700000000002</c:v>
                </c:pt>
                <c:pt idx="7284">
                  <c:v>4.8944700000000001</c:v>
                </c:pt>
                <c:pt idx="7285">
                  <c:v>5.8394399999999997</c:v>
                </c:pt>
                <c:pt idx="7286">
                  <c:v>5.3589700000000002</c:v>
                </c:pt>
                <c:pt idx="7287">
                  <c:v>4.1555099999999996</c:v>
                </c:pt>
                <c:pt idx="7288">
                  <c:v>6.6449499999999997</c:v>
                </c:pt>
                <c:pt idx="7289">
                  <c:v>5.6582400000000002</c:v>
                </c:pt>
                <c:pt idx="7290">
                  <c:v>7.3033999999999999</c:v>
                </c:pt>
                <c:pt idx="7291">
                  <c:v>4.0153100000000004</c:v>
                </c:pt>
                <c:pt idx="7292">
                  <c:v>6.1157700000000004</c:v>
                </c:pt>
                <c:pt idx="7293">
                  <c:v>4.74451</c:v>
                </c:pt>
                <c:pt idx="7294">
                  <c:v>6.8380000000000001</c:v>
                </c:pt>
                <c:pt idx="7295">
                  <c:v>6.3777900000000001</c:v>
                </c:pt>
                <c:pt idx="7296">
                  <c:v>4.6124400000000003</c:v>
                </c:pt>
                <c:pt idx="7297">
                  <c:v>5.7272699999999999</c:v>
                </c:pt>
                <c:pt idx="7298">
                  <c:v>7.6512799999999999</c:v>
                </c:pt>
                <c:pt idx="7299">
                  <c:v>8.1324900000000007</c:v>
                </c:pt>
                <c:pt idx="7300">
                  <c:v>5.6928599999999996</c:v>
                </c:pt>
                <c:pt idx="7301">
                  <c:v>5.4604900000000001</c:v>
                </c:pt>
                <c:pt idx="7302">
                  <c:v>3.8742000000000001</c:v>
                </c:pt>
                <c:pt idx="7303">
                  <c:v>5.5591299999999997</c:v>
                </c:pt>
                <c:pt idx="7304">
                  <c:v>4.0802699999999996</c:v>
                </c:pt>
                <c:pt idx="7305">
                  <c:v>5.1495899999999999</c:v>
                </c:pt>
                <c:pt idx="7306">
                  <c:v>6.2162800000000002</c:v>
                </c:pt>
                <c:pt idx="7307">
                  <c:v>4.5461499999999999</c:v>
                </c:pt>
                <c:pt idx="7308">
                  <c:v>6.3094900000000003</c:v>
                </c:pt>
                <c:pt idx="7309">
                  <c:v>7.1308600000000002</c:v>
                </c:pt>
                <c:pt idx="7310">
                  <c:v>4.2220700000000004</c:v>
                </c:pt>
                <c:pt idx="7311">
                  <c:v>3.3779699999999999</c:v>
                </c:pt>
                <c:pt idx="7312">
                  <c:v>5.4457100000000001</c:v>
                </c:pt>
                <c:pt idx="7313">
                  <c:v>3.36504</c:v>
                </c:pt>
                <c:pt idx="7314">
                  <c:v>5.1752500000000001</c:v>
                </c:pt>
                <c:pt idx="7315">
                  <c:v>2.81603</c:v>
                </c:pt>
                <c:pt idx="7316">
                  <c:v>6.1430300000000004</c:v>
                </c:pt>
                <c:pt idx="7317">
                  <c:v>4.6199899999999996</c:v>
                </c:pt>
                <c:pt idx="7318">
                  <c:v>9.5115400000000001</c:v>
                </c:pt>
                <c:pt idx="7319">
                  <c:v>7.4011199999999997</c:v>
                </c:pt>
                <c:pt idx="7320">
                  <c:v>3.0458799999999999</c:v>
                </c:pt>
                <c:pt idx="7321">
                  <c:v>6.3482599999999998</c:v>
                </c:pt>
                <c:pt idx="7322">
                  <c:v>3.8252700000000002</c:v>
                </c:pt>
                <c:pt idx="7323">
                  <c:v>3.1283799999999999</c:v>
                </c:pt>
                <c:pt idx="7324">
                  <c:v>3.1200899999999998</c:v>
                </c:pt>
                <c:pt idx="7325">
                  <c:v>2.6974300000000002</c:v>
                </c:pt>
                <c:pt idx="7326">
                  <c:v>6.1215400000000004</c:v>
                </c:pt>
                <c:pt idx="7327">
                  <c:v>2.94997</c:v>
                </c:pt>
                <c:pt idx="7328">
                  <c:v>3.5478299999999998</c:v>
                </c:pt>
                <c:pt idx="7329">
                  <c:v>6.5218600000000002</c:v>
                </c:pt>
                <c:pt idx="7330">
                  <c:v>5.7410100000000002</c:v>
                </c:pt>
                <c:pt idx="7331">
                  <c:v>6.0551700000000004</c:v>
                </c:pt>
                <c:pt idx="7332">
                  <c:v>7.0747900000000001</c:v>
                </c:pt>
                <c:pt idx="7333">
                  <c:v>2.99769</c:v>
                </c:pt>
                <c:pt idx="7334">
                  <c:v>4.7838200000000004</c:v>
                </c:pt>
                <c:pt idx="7335">
                  <c:v>2.2466699999999999</c:v>
                </c:pt>
                <c:pt idx="7336">
                  <c:v>6.22302</c:v>
                </c:pt>
                <c:pt idx="7337">
                  <c:v>4.1871900000000002</c:v>
                </c:pt>
                <c:pt idx="7338">
                  <c:v>7.3744399999999999</c:v>
                </c:pt>
                <c:pt idx="7339">
                  <c:v>7.4193100000000003</c:v>
                </c:pt>
                <c:pt idx="7340">
                  <c:v>6.4229000000000003</c:v>
                </c:pt>
                <c:pt idx="7341">
                  <c:v>3.90856</c:v>
                </c:pt>
                <c:pt idx="7342">
                  <c:v>4.03369</c:v>
                </c:pt>
                <c:pt idx="7343">
                  <c:v>7.0618400000000001</c:v>
                </c:pt>
                <c:pt idx="7344">
                  <c:v>3.8714200000000001</c:v>
                </c:pt>
                <c:pt idx="7345">
                  <c:v>6.61273</c:v>
                </c:pt>
                <c:pt idx="7346">
                  <c:v>9.7372300000000003</c:v>
                </c:pt>
                <c:pt idx="7347">
                  <c:v>7.0705499999999999</c:v>
                </c:pt>
                <c:pt idx="7348">
                  <c:v>6.4511000000000003</c:v>
                </c:pt>
                <c:pt idx="7349">
                  <c:v>3.0817000000000001</c:v>
                </c:pt>
                <c:pt idx="7350">
                  <c:v>2.0083799999999998</c:v>
                </c:pt>
                <c:pt idx="7351">
                  <c:v>8.5224399999999996</c:v>
                </c:pt>
                <c:pt idx="7352">
                  <c:v>2.8685499999999999</c:v>
                </c:pt>
                <c:pt idx="7353">
                  <c:v>8.4817099999999996</c:v>
                </c:pt>
                <c:pt idx="7354">
                  <c:v>7.8512199999999996</c:v>
                </c:pt>
                <c:pt idx="7355">
                  <c:v>5.2363999999999997</c:v>
                </c:pt>
                <c:pt idx="7356">
                  <c:v>3.8296399999999999</c:v>
                </c:pt>
                <c:pt idx="7357">
                  <c:v>7.2933899999999996</c:v>
                </c:pt>
                <c:pt idx="7358">
                  <c:v>3.9965600000000001</c:v>
                </c:pt>
                <c:pt idx="7359">
                  <c:v>4.8060499999999999</c:v>
                </c:pt>
                <c:pt idx="7360">
                  <c:v>2.0598100000000001</c:v>
                </c:pt>
                <c:pt idx="7361">
                  <c:v>4.0987499999999999</c:v>
                </c:pt>
                <c:pt idx="7362">
                  <c:v>3.2298900000000001</c:v>
                </c:pt>
                <c:pt idx="7363">
                  <c:v>4.44435</c:v>
                </c:pt>
                <c:pt idx="7364">
                  <c:v>2.74159</c:v>
                </c:pt>
                <c:pt idx="7365">
                  <c:v>2.1097100000000002</c:v>
                </c:pt>
                <c:pt idx="7366">
                  <c:v>2.64324</c:v>
                </c:pt>
                <c:pt idx="7367">
                  <c:v>2.24655</c:v>
                </c:pt>
                <c:pt idx="7368">
                  <c:v>4.2334699999999996</c:v>
                </c:pt>
                <c:pt idx="7369">
                  <c:v>6.4014100000000003</c:v>
                </c:pt>
                <c:pt idx="7370">
                  <c:v>7.7729499999999998</c:v>
                </c:pt>
                <c:pt idx="7371">
                  <c:v>7.6418699999999999</c:v>
                </c:pt>
                <c:pt idx="7372">
                  <c:v>8.5070999999999994</c:v>
                </c:pt>
                <c:pt idx="7373">
                  <c:v>5.4300300000000004</c:v>
                </c:pt>
                <c:pt idx="7374">
                  <c:v>8.9396500000000003</c:v>
                </c:pt>
                <c:pt idx="7375">
                  <c:v>6.7194900000000004</c:v>
                </c:pt>
                <c:pt idx="7376">
                  <c:v>5.7558600000000002</c:v>
                </c:pt>
                <c:pt idx="7377">
                  <c:v>6.8327499999999999</c:v>
                </c:pt>
                <c:pt idx="7378">
                  <c:v>8.7934099999999997</c:v>
                </c:pt>
                <c:pt idx="7379">
                  <c:v>5.3368399999999996</c:v>
                </c:pt>
                <c:pt idx="7380">
                  <c:v>7.3964100000000004</c:v>
                </c:pt>
                <c:pt idx="7381">
                  <c:v>5.8783599999999998</c:v>
                </c:pt>
                <c:pt idx="7382">
                  <c:v>4.2781399999999996</c:v>
                </c:pt>
                <c:pt idx="7383">
                  <c:v>6.2186399999999997</c:v>
                </c:pt>
                <c:pt idx="7384">
                  <c:v>6.5492299999999997</c:v>
                </c:pt>
                <c:pt idx="7385">
                  <c:v>4.33657</c:v>
                </c:pt>
                <c:pt idx="7386">
                  <c:v>4.0661500000000004</c:v>
                </c:pt>
                <c:pt idx="7387">
                  <c:v>5.8989399999999996</c:v>
                </c:pt>
                <c:pt idx="7388">
                  <c:v>4.2371699999999999</c:v>
                </c:pt>
                <c:pt idx="7389">
                  <c:v>5.7513500000000004</c:v>
                </c:pt>
                <c:pt idx="7390">
                  <c:v>6.0812400000000002</c:v>
                </c:pt>
                <c:pt idx="7391">
                  <c:v>5.5708399999999996</c:v>
                </c:pt>
                <c:pt idx="7392">
                  <c:v>6.2567599999999999</c:v>
                </c:pt>
                <c:pt idx="7393">
                  <c:v>11.50376</c:v>
                </c:pt>
                <c:pt idx="7394">
                  <c:v>5.1452799999999996</c:v>
                </c:pt>
                <c:pt idx="7395">
                  <c:v>3.5167199999999998</c:v>
                </c:pt>
                <c:pt idx="7396">
                  <c:v>4.7878100000000003</c:v>
                </c:pt>
                <c:pt idx="7397">
                  <c:v>4.8328800000000003</c:v>
                </c:pt>
                <c:pt idx="7398">
                  <c:v>6.2513800000000002</c:v>
                </c:pt>
                <c:pt idx="7399">
                  <c:v>4.9234099999999996</c:v>
                </c:pt>
                <c:pt idx="7400">
                  <c:v>5.7049399999999997</c:v>
                </c:pt>
                <c:pt idx="7401">
                  <c:v>3.10589</c:v>
                </c:pt>
                <c:pt idx="7402">
                  <c:v>2.4785200000000001</c:v>
                </c:pt>
                <c:pt idx="7403">
                  <c:v>7.7970199999999998</c:v>
                </c:pt>
                <c:pt idx="7404">
                  <c:v>3.4928900000000001</c:v>
                </c:pt>
                <c:pt idx="7405">
                  <c:v>4.4897400000000003</c:v>
                </c:pt>
                <c:pt idx="7406">
                  <c:v>4.6983499999999996</c:v>
                </c:pt>
                <c:pt idx="7407">
                  <c:v>4.1639099999999996</c:v>
                </c:pt>
                <c:pt idx="7408">
                  <c:v>5.8984199999999998</c:v>
                </c:pt>
                <c:pt idx="7409">
                  <c:v>2.4951099999999999</c:v>
                </c:pt>
                <c:pt idx="7410">
                  <c:v>2.2362700000000002</c:v>
                </c:pt>
                <c:pt idx="7411">
                  <c:v>6.8349399999999996</c:v>
                </c:pt>
                <c:pt idx="7412">
                  <c:v>8.9484899999999996</c:v>
                </c:pt>
                <c:pt idx="7413">
                  <c:v>5.7863800000000003</c:v>
                </c:pt>
                <c:pt idx="7414">
                  <c:v>6.3447500000000003</c:v>
                </c:pt>
                <c:pt idx="7415">
                  <c:v>4.7638999999999996</c:v>
                </c:pt>
                <c:pt idx="7416">
                  <c:v>5.0018599999999998</c:v>
                </c:pt>
                <c:pt idx="7417">
                  <c:v>2.1113200000000001</c:v>
                </c:pt>
                <c:pt idx="7418">
                  <c:v>5.58819</c:v>
                </c:pt>
                <c:pt idx="7419">
                  <c:v>5.77834</c:v>
                </c:pt>
                <c:pt idx="7420">
                  <c:v>3.0280900000000002</c:v>
                </c:pt>
                <c:pt idx="7421">
                  <c:v>6.2154499999999997</c:v>
                </c:pt>
                <c:pt idx="7422">
                  <c:v>4.1219400000000004</c:v>
                </c:pt>
                <c:pt idx="7423">
                  <c:v>3.9176299999999999</c:v>
                </c:pt>
                <c:pt idx="7424">
                  <c:v>4.3609400000000003</c:v>
                </c:pt>
                <c:pt idx="7425">
                  <c:v>3.4003700000000001</c:v>
                </c:pt>
                <c:pt idx="7426">
                  <c:v>3.2111100000000001</c:v>
                </c:pt>
                <c:pt idx="7427">
                  <c:v>4.1243999999999996</c:v>
                </c:pt>
                <c:pt idx="7428">
                  <c:v>6.1703900000000003</c:v>
                </c:pt>
                <c:pt idx="7429">
                  <c:v>5.6757</c:v>
                </c:pt>
                <c:pt idx="7430">
                  <c:v>6.7795199999999998</c:v>
                </c:pt>
                <c:pt idx="7431">
                  <c:v>2.5500099999999999</c:v>
                </c:pt>
                <c:pt idx="7432">
                  <c:v>5.66751</c:v>
                </c:pt>
                <c:pt idx="7433">
                  <c:v>6.7903399999999996</c:v>
                </c:pt>
                <c:pt idx="7434">
                  <c:v>7.3483000000000001</c:v>
                </c:pt>
                <c:pt idx="7435">
                  <c:v>5.07524</c:v>
                </c:pt>
                <c:pt idx="7436">
                  <c:v>4.58</c:v>
                </c:pt>
                <c:pt idx="7437">
                  <c:v>5.8524599999999998</c:v>
                </c:pt>
                <c:pt idx="7438">
                  <c:v>4.8232200000000001</c:v>
                </c:pt>
                <c:pt idx="7439">
                  <c:v>5.7877099999999997</c:v>
                </c:pt>
                <c:pt idx="7440">
                  <c:v>4.0153100000000004</c:v>
                </c:pt>
                <c:pt idx="7441">
                  <c:v>5.0066499999999996</c:v>
                </c:pt>
                <c:pt idx="7442">
                  <c:v>7.2437899999999997</c:v>
                </c:pt>
                <c:pt idx="7443">
                  <c:v>7.8442999999999996</c:v>
                </c:pt>
                <c:pt idx="7444">
                  <c:v>5.5555099999999999</c:v>
                </c:pt>
                <c:pt idx="7445">
                  <c:v>5.6022600000000002</c:v>
                </c:pt>
                <c:pt idx="7446">
                  <c:v>6.8075400000000004</c:v>
                </c:pt>
                <c:pt idx="7447">
                  <c:v>4.2049099999999999</c:v>
                </c:pt>
                <c:pt idx="7448">
                  <c:v>6.9986699999999997</c:v>
                </c:pt>
                <c:pt idx="7449">
                  <c:v>4.2074100000000003</c:v>
                </c:pt>
                <c:pt idx="7450">
                  <c:v>5.7316900000000004</c:v>
                </c:pt>
                <c:pt idx="7451">
                  <c:v>7.2562699999999998</c:v>
                </c:pt>
                <c:pt idx="7452">
                  <c:v>4.9094600000000002</c:v>
                </c:pt>
                <c:pt idx="7453">
                  <c:v>8.8274399999999993</c:v>
                </c:pt>
                <c:pt idx="7454">
                  <c:v>4.2549299999999999</c:v>
                </c:pt>
                <c:pt idx="7455">
                  <c:v>7.4637099999999998</c:v>
                </c:pt>
                <c:pt idx="7456">
                  <c:v>7.30748</c:v>
                </c:pt>
                <c:pt idx="7457">
                  <c:v>4.4180000000000001</c:v>
                </c:pt>
                <c:pt idx="7458">
                  <c:v>6.6569500000000001</c:v>
                </c:pt>
                <c:pt idx="7459">
                  <c:v>10.49858</c:v>
                </c:pt>
                <c:pt idx="7460">
                  <c:v>7.1332100000000001</c:v>
                </c:pt>
                <c:pt idx="7461">
                  <c:v>6.4897200000000002</c:v>
                </c:pt>
                <c:pt idx="7462">
                  <c:v>5.8093899999999996</c:v>
                </c:pt>
                <c:pt idx="7463">
                  <c:v>6.1351000000000004</c:v>
                </c:pt>
                <c:pt idx="7464">
                  <c:v>3.9992100000000002</c:v>
                </c:pt>
                <c:pt idx="7465">
                  <c:v>7.2736000000000001</c:v>
                </c:pt>
                <c:pt idx="7466">
                  <c:v>5.9236000000000004</c:v>
                </c:pt>
                <c:pt idx="7467">
                  <c:v>4.0534100000000004</c:v>
                </c:pt>
                <c:pt idx="7468">
                  <c:v>7.0874699999999997</c:v>
                </c:pt>
                <c:pt idx="7469">
                  <c:v>6.5468599999999997</c:v>
                </c:pt>
                <c:pt idx="7470">
                  <c:v>2.9094600000000002</c:v>
                </c:pt>
                <c:pt idx="7471">
                  <c:v>5.0589000000000004</c:v>
                </c:pt>
                <c:pt idx="7472">
                  <c:v>4.8070199999999996</c:v>
                </c:pt>
                <c:pt idx="7473">
                  <c:v>8.0364900000000006</c:v>
                </c:pt>
                <c:pt idx="7474">
                  <c:v>8.65578</c:v>
                </c:pt>
                <c:pt idx="7475">
                  <c:v>9.8102</c:v>
                </c:pt>
                <c:pt idx="7476">
                  <c:v>7.2194500000000001</c:v>
                </c:pt>
                <c:pt idx="7477">
                  <c:v>3.1267200000000002</c:v>
                </c:pt>
                <c:pt idx="7478">
                  <c:v>9.1106300000000005</c:v>
                </c:pt>
                <c:pt idx="7479">
                  <c:v>6.7927600000000004</c:v>
                </c:pt>
                <c:pt idx="7480">
                  <c:v>3.60562</c:v>
                </c:pt>
                <c:pt idx="7481">
                  <c:v>5.1338200000000001</c:v>
                </c:pt>
                <c:pt idx="7482">
                  <c:v>4.1097200000000003</c:v>
                </c:pt>
                <c:pt idx="7483">
                  <c:v>6.8318099999999999</c:v>
                </c:pt>
                <c:pt idx="7484">
                  <c:v>5.84429</c:v>
                </c:pt>
                <c:pt idx="7485">
                  <c:v>7.3845799999999997</c:v>
                </c:pt>
                <c:pt idx="7486">
                  <c:v>5.9811500000000004</c:v>
                </c:pt>
                <c:pt idx="7487">
                  <c:v>6.0925700000000003</c:v>
                </c:pt>
                <c:pt idx="7488">
                  <c:v>5.5960599999999996</c:v>
                </c:pt>
                <c:pt idx="7489">
                  <c:v>5.05619</c:v>
                </c:pt>
                <c:pt idx="7490">
                  <c:v>2.58325</c:v>
                </c:pt>
                <c:pt idx="7491">
                  <c:v>3.9074499999999999</c:v>
                </c:pt>
                <c:pt idx="7492">
                  <c:v>4.7560099999999998</c:v>
                </c:pt>
                <c:pt idx="7493">
                  <c:v>7.9536600000000002</c:v>
                </c:pt>
                <c:pt idx="7494">
                  <c:v>8.9998100000000001</c:v>
                </c:pt>
                <c:pt idx="7495">
                  <c:v>5.6660500000000003</c:v>
                </c:pt>
                <c:pt idx="7496">
                  <c:v>2.2051099999999999</c:v>
                </c:pt>
                <c:pt idx="7497">
                  <c:v>6.3077500000000004</c:v>
                </c:pt>
                <c:pt idx="7498">
                  <c:v>3.0802399999999999</c:v>
                </c:pt>
                <c:pt idx="7499">
                  <c:v>8.6701099999999993</c:v>
                </c:pt>
                <c:pt idx="7500">
                  <c:v>8.7086100000000002</c:v>
                </c:pt>
                <c:pt idx="7501">
                  <c:v>6.3301699999999999</c:v>
                </c:pt>
                <c:pt idx="7502">
                  <c:v>8.28003</c:v>
                </c:pt>
                <c:pt idx="7503">
                  <c:v>5.1636100000000003</c:v>
                </c:pt>
                <c:pt idx="7504">
                  <c:v>5.7395199999999997</c:v>
                </c:pt>
                <c:pt idx="7505">
                  <c:v>5.4443599999999996</c:v>
                </c:pt>
                <c:pt idx="7506">
                  <c:v>9.7847200000000001</c:v>
                </c:pt>
                <c:pt idx="7507">
                  <c:v>2.6728299999999998</c:v>
                </c:pt>
                <c:pt idx="7508">
                  <c:v>2.7960400000000001</c:v>
                </c:pt>
                <c:pt idx="7509">
                  <c:v>4.0539899999999998</c:v>
                </c:pt>
                <c:pt idx="7510">
                  <c:v>6.3296599999999996</c:v>
                </c:pt>
                <c:pt idx="7511">
                  <c:v>7.8509599999999997</c:v>
                </c:pt>
                <c:pt idx="7512">
                  <c:v>4.4176399999999996</c:v>
                </c:pt>
                <c:pt idx="7513">
                  <c:v>5.1001899999999996</c:v>
                </c:pt>
                <c:pt idx="7514">
                  <c:v>4.3337000000000003</c:v>
                </c:pt>
                <c:pt idx="7515">
                  <c:v>9.18825</c:v>
                </c:pt>
                <c:pt idx="7516">
                  <c:v>3.6157499999999998</c:v>
                </c:pt>
                <c:pt idx="7517">
                  <c:v>9.3291199999999996</c:v>
                </c:pt>
                <c:pt idx="7518">
                  <c:v>3.2140200000000001</c:v>
                </c:pt>
                <c:pt idx="7519">
                  <c:v>6.6645099999999999</c:v>
                </c:pt>
                <c:pt idx="7520">
                  <c:v>5.30694</c:v>
                </c:pt>
                <c:pt idx="7521">
                  <c:v>5.0660499999999997</c:v>
                </c:pt>
                <c:pt idx="7522">
                  <c:v>6.6344099999999999</c:v>
                </c:pt>
                <c:pt idx="7523">
                  <c:v>8.5868500000000001</c:v>
                </c:pt>
                <c:pt idx="7524">
                  <c:v>4.3004600000000002</c:v>
                </c:pt>
                <c:pt idx="7525">
                  <c:v>7.4672999999999998</c:v>
                </c:pt>
                <c:pt idx="7526">
                  <c:v>4.01898</c:v>
                </c:pt>
                <c:pt idx="7527">
                  <c:v>5.3490399999999996</c:v>
                </c:pt>
                <c:pt idx="7528">
                  <c:v>6.2683400000000002</c:v>
                </c:pt>
                <c:pt idx="7529">
                  <c:v>7.1405599999999998</c:v>
                </c:pt>
                <c:pt idx="7530">
                  <c:v>4.4805599999999997</c:v>
                </c:pt>
                <c:pt idx="7531">
                  <c:v>7.7536199999999997</c:v>
                </c:pt>
                <c:pt idx="7532">
                  <c:v>7.7081400000000002</c:v>
                </c:pt>
                <c:pt idx="7533">
                  <c:v>6.9155600000000002</c:v>
                </c:pt>
                <c:pt idx="7534">
                  <c:v>8.7373399999999997</c:v>
                </c:pt>
                <c:pt idx="7535">
                  <c:v>7.6548499999999997</c:v>
                </c:pt>
                <c:pt idx="7536">
                  <c:v>11.72725</c:v>
                </c:pt>
                <c:pt idx="7537">
                  <c:v>3.1789499999999999</c:v>
                </c:pt>
                <c:pt idx="7538">
                  <c:v>6.5834099999999998</c:v>
                </c:pt>
                <c:pt idx="7539">
                  <c:v>5.7446299999999999</c:v>
                </c:pt>
                <c:pt idx="7540">
                  <c:v>4.8847699999999996</c:v>
                </c:pt>
                <c:pt idx="7541">
                  <c:v>5.7362299999999999</c:v>
                </c:pt>
                <c:pt idx="7542">
                  <c:v>3.60066</c:v>
                </c:pt>
                <c:pt idx="7543">
                  <c:v>4.7463800000000003</c:v>
                </c:pt>
                <c:pt idx="7544">
                  <c:v>4.6170600000000004</c:v>
                </c:pt>
                <c:pt idx="7545">
                  <c:v>2.7811499999999998</c:v>
                </c:pt>
                <c:pt idx="7546">
                  <c:v>6.1926600000000001</c:v>
                </c:pt>
                <c:pt idx="7547">
                  <c:v>4.1443700000000003</c:v>
                </c:pt>
                <c:pt idx="7548">
                  <c:v>3.9435799999999999</c:v>
                </c:pt>
                <c:pt idx="7549">
                  <c:v>3.8031100000000002</c:v>
                </c:pt>
                <c:pt idx="7550">
                  <c:v>2.34402</c:v>
                </c:pt>
                <c:pt idx="7551">
                  <c:v>4.1350499999999997</c:v>
                </c:pt>
                <c:pt idx="7552">
                  <c:v>6.1781100000000002</c:v>
                </c:pt>
                <c:pt idx="7553">
                  <c:v>6.8161199999999997</c:v>
                </c:pt>
                <c:pt idx="7554">
                  <c:v>7.6398200000000003</c:v>
                </c:pt>
                <c:pt idx="7555">
                  <c:v>8.0110100000000006</c:v>
                </c:pt>
                <c:pt idx="7556">
                  <c:v>9.2158300000000004</c:v>
                </c:pt>
                <c:pt idx="7557">
                  <c:v>7.7706299999999997</c:v>
                </c:pt>
                <c:pt idx="7558">
                  <c:v>3.72912</c:v>
                </c:pt>
                <c:pt idx="7559">
                  <c:v>3.0817000000000001</c:v>
                </c:pt>
                <c:pt idx="7560">
                  <c:v>5.9626200000000003</c:v>
                </c:pt>
                <c:pt idx="7561">
                  <c:v>6.8846699999999998</c:v>
                </c:pt>
                <c:pt idx="7562">
                  <c:v>6.6984000000000004</c:v>
                </c:pt>
                <c:pt idx="7563">
                  <c:v>3.73942</c:v>
                </c:pt>
                <c:pt idx="7564">
                  <c:v>7.6504000000000003</c:v>
                </c:pt>
                <c:pt idx="7565">
                  <c:v>4.4715299999999996</c:v>
                </c:pt>
                <c:pt idx="7566">
                  <c:v>5.45221</c:v>
                </c:pt>
                <c:pt idx="7567">
                  <c:v>4.5150600000000001</c:v>
                </c:pt>
                <c:pt idx="7568">
                  <c:v>4.6572199999999997</c:v>
                </c:pt>
                <c:pt idx="7569">
                  <c:v>3.7707299999999999</c:v>
                </c:pt>
                <c:pt idx="7570">
                  <c:v>8.2184899999999992</c:v>
                </c:pt>
                <c:pt idx="7571">
                  <c:v>5.2534000000000001</c:v>
                </c:pt>
                <c:pt idx="7572">
                  <c:v>5.18682</c:v>
                </c:pt>
                <c:pt idx="7573">
                  <c:v>7.4135400000000002</c:v>
                </c:pt>
                <c:pt idx="7574">
                  <c:v>7.9485900000000003</c:v>
                </c:pt>
                <c:pt idx="7575">
                  <c:v>9.4634699999999992</c:v>
                </c:pt>
                <c:pt idx="7576">
                  <c:v>3.24966</c:v>
                </c:pt>
                <c:pt idx="7577">
                  <c:v>6.0082800000000001</c:v>
                </c:pt>
                <c:pt idx="7578">
                  <c:v>7.0445200000000003</c:v>
                </c:pt>
                <c:pt idx="7579">
                  <c:v>10.07389</c:v>
                </c:pt>
                <c:pt idx="7580">
                  <c:v>5.1588200000000004</c:v>
                </c:pt>
                <c:pt idx="7581">
                  <c:v>6.1014600000000003</c:v>
                </c:pt>
                <c:pt idx="7582">
                  <c:v>6.5754400000000004</c:v>
                </c:pt>
                <c:pt idx="7583">
                  <c:v>8.9196600000000004</c:v>
                </c:pt>
                <c:pt idx="7584">
                  <c:v>5.0637400000000001</c:v>
                </c:pt>
                <c:pt idx="7585">
                  <c:v>6.1064699999999998</c:v>
                </c:pt>
                <c:pt idx="7586">
                  <c:v>2.3191899999999999</c:v>
                </c:pt>
                <c:pt idx="7587">
                  <c:v>4.6324699999999996</c:v>
                </c:pt>
                <c:pt idx="7588">
                  <c:v>6.4928400000000002</c:v>
                </c:pt>
                <c:pt idx="7589">
                  <c:v>7.4294700000000002</c:v>
                </c:pt>
                <c:pt idx="7590">
                  <c:v>9.1324000000000005</c:v>
                </c:pt>
                <c:pt idx="7591">
                  <c:v>3.8822700000000001</c:v>
                </c:pt>
                <c:pt idx="7592">
                  <c:v>10.49694</c:v>
                </c:pt>
                <c:pt idx="7593">
                  <c:v>6.7843499999999999</c:v>
                </c:pt>
                <c:pt idx="7594">
                  <c:v>7.1963299999999997</c:v>
                </c:pt>
                <c:pt idx="7595">
                  <c:v>8.3939199999999996</c:v>
                </c:pt>
                <c:pt idx="7596">
                  <c:v>7.4336700000000002</c:v>
                </c:pt>
                <c:pt idx="7597">
                  <c:v>7.9702999999999999</c:v>
                </c:pt>
                <c:pt idx="7598">
                  <c:v>6.3387700000000002</c:v>
                </c:pt>
                <c:pt idx="7599">
                  <c:v>5.1574400000000002</c:v>
                </c:pt>
                <c:pt idx="7600">
                  <c:v>8.2972599999999996</c:v>
                </c:pt>
                <c:pt idx="7601">
                  <c:v>3.7477</c:v>
                </c:pt>
                <c:pt idx="7602">
                  <c:v>4.7627600000000001</c:v>
                </c:pt>
                <c:pt idx="7603">
                  <c:v>7.9666300000000003</c:v>
                </c:pt>
                <c:pt idx="7604">
                  <c:v>5.4994100000000001</c:v>
                </c:pt>
                <c:pt idx="7605">
                  <c:v>4.2645400000000002</c:v>
                </c:pt>
                <c:pt idx="7606">
                  <c:v>6.1743699999999997</c:v>
                </c:pt>
                <c:pt idx="7607">
                  <c:v>2.0477799999999999</c:v>
                </c:pt>
                <c:pt idx="7608">
                  <c:v>5.1773999999999996</c:v>
                </c:pt>
                <c:pt idx="7609">
                  <c:v>2.1990099999999999</c:v>
                </c:pt>
                <c:pt idx="7610">
                  <c:v>8.6329700000000003</c:v>
                </c:pt>
                <c:pt idx="7611">
                  <c:v>8.5748499999999996</c:v>
                </c:pt>
                <c:pt idx="7612">
                  <c:v>3.19251</c:v>
                </c:pt>
                <c:pt idx="7613">
                  <c:v>5.9817999999999998</c:v>
                </c:pt>
                <c:pt idx="7614">
                  <c:v>6.2920600000000002</c:v>
                </c:pt>
                <c:pt idx="7615">
                  <c:v>8.0111899999999991</c:v>
                </c:pt>
                <c:pt idx="7616">
                  <c:v>4.7840100000000003</c:v>
                </c:pt>
                <c:pt idx="7617">
                  <c:v>5.5182399999999996</c:v>
                </c:pt>
                <c:pt idx="7618">
                  <c:v>2.61144</c:v>
                </c:pt>
                <c:pt idx="7619">
                  <c:v>2.8379699999999999</c:v>
                </c:pt>
                <c:pt idx="7620">
                  <c:v>8.1283799999999999</c:v>
                </c:pt>
                <c:pt idx="7621">
                  <c:v>6.3162700000000003</c:v>
                </c:pt>
                <c:pt idx="7622">
                  <c:v>6.8833299999999999</c:v>
                </c:pt>
                <c:pt idx="7623">
                  <c:v>4.9313700000000003</c:v>
                </c:pt>
                <c:pt idx="7624">
                  <c:v>2.83378</c:v>
                </c:pt>
                <c:pt idx="7625">
                  <c:v>3.3873500000000001</c:v>
                </c:pt>
                <c:pt idx="7626">
                  <c:v>5.53972</c:v>
                </c:pt>
                <c:pt idx="7627">
                  <c:v>5.7854099999999997</c:v>
                </c:pt>
                <c:pt idx="7628">
                  <c:v>3.3514900000000001</c:v>
                </c:pt>
                <c:pt idx="7629">
                  <c:v>7.4089299999999998</c:v>
                </c:pt>
                <c:pt idx="7630">
                  <c:v>9.2646800000000002</c:v>
                </c:pt>
                <c:pt idx="7631">
                  <c:v>6.0046299999999997</c:v>
                </c:pt>
                <c:pt idx="7632">
                  <c:v>7.5606600000000004</c:v>
                </c:pt>
                <c:pt idx="7633">
                  <c:v>3.9335200000000001</c:v>
                </c:pt>
                <c:pt idx="7634">
                  <c:v>5.1302899999999996</c:v>
                </c:pt>
                <c:pt idx="7635">
                  <c:v>5.4886100000000004</c:v>
                </c:pt>
                <c:pt idx="7636">
                  <c:v>5.7937799999999999</c:v>
                </c:pt>
                <c:pt idx="7637">
                  <c:v>3.8003800000000001</c:v>
                </c:pt>
                <c:pt idx="7638">
                  <c:v>7.1997</c:v>
                </c:pt>
                <c:pt idx="7639">
                  <c:v>5.9093999999999998</c:v>
                </c:pt>
                <c:pt idx="7640">
                  <c:v>9.1881400000000006</c:v>
                </c:pt>
                <c:pt idx="7641">
                  <c:v>5.0030099999999997</c:v>
                </c:pt>
                <c:pt idx="7642">
                  <c:v>3.8445499999999999</c:v>
                </c:pt>
                <c:pt idx="7643">
                  <c:v>6.0043499999999996</c:v>
                </c:pt>
                <c:pt idx="7644">
                  <c:v>6.3453999999999997</c:v>
                </c:pt>
                <c:pt idx="7645">
                  <c:v>4.0608399999999998</c:v>
                </c:pt>
                <c:pt idx="7646">
                  <c:v>5.95791</c:v>
                </c:pt>
                <c:pt idx="7647">
                  <c:v>7.0875899999999996</c:v>
                </c:pt>
                <c:pt idx="7648">
                  <c:v>6.3088899999999999</c:v>
                </c:pt>
                <c:pt idx="7649">
                  <c:v>5.7152500000000002</c:v>
                </c:pt>
                <c:pt idx="7650">
                  <c:v>7.8324600000000002</c:v>
                </c:pt>
                <c:pt idx="7651">
                  <c:v>6.1637500000000003</c:v>
                </c:pt>
                <c:pt idx="7652">
                  <c:v>8.8149499999999996</c:v>
                </c:pt>
                <c:pt idx="7653">
                  <c:v>6.3495400000000002</c:v>
                </c:pt>
                <c:pt idx="7654">
                  <c:v>4.2270300000000001</c:v>
                </c:pt>
                <c:pt idx="7655">
                  <c:v>4.7924600000000002</c:v>
                </c:pt>
                <c:pt idx="7656">
                  <c:v>5.2887599999999999</c:v>
                </c:pt>
                <c:pt idx="7657">
                  <c:v>8.1938899999999997</c:v>
                </c:pt>
                <c:pt idx="7658">
                  <c:v>7.7266599999999999</c:v>
                </c:pt>
                <c:pt idx="7659">
                  <c:v>4.36775</c:v>
                </c:pt>
                <c:pt idx="7660">
                  <c:v>5.4478400000000002</c:v>
                </c:pt>
                <c:pt idx="7661">
                  <c:v>3.7322799999999998</c:v>
                </c:pt>
                <c:pt idx="7662">
                  <c:v>6.5907099999999996</c:v>
                </c:pt>
                <c:pt idx="7663">
                  <c:v>4.1411300000000004</c:v>
                </c:pt>
                <c:pt idx="7664">
                  <c:v>6.6971600000000002</c:v>
                </c:pt>
                <c:pt idx="7665">
                  <c:v>3.2299099999999998</c:v>
                </c:pt>
                <c:pt idx="7666">
                  <c:v>7.81358</c:v>
                </c:pt>
                <c:pt idx="7667">
                  <c:v>7.3978200000000003</c:v>
                </c:pt>
                <c:pt idx="7668">
                  <c:v>7.1452099999999996</c:v>
                </c:pt>
                <c:pt idx="7669">
                  <c:v>4.1394599999999997</c:v>
                </c:pt>
                <c:pt idx="7670">
                  <c:v>6.7668699999999999</c:v>
                </c:pt>
                <c:pt idx="7671">
                  <c:v>5.8752599999999999</c:v>
                </c:pt>
                <c:pt idx="7672">
                  <c:v>7.1949100000000001</c:v>
                </c:pt>
                <c:pt idx="7673">
                  <c:v>2.5243699999999998</c:v>
                </c:pt>
                <c:pt idx="7674">
                  <c:v>2.5243699999999998</c:v>
                </c:pt>
                <c:pt idx="7675">
                  <c:v>5.0809600000000001</c:v>
                </c:pt>
                <c:pt idx="7676">
                  <c:v>2.9035799999999998</c:v>
                </c:pt>
                <c:pt idx="7677">
                  <c:v>4.8450899999999999</c:v>
                </c:pt>
                <c:pt idx="7678">
                  <c:v>6.1756799999999998</c:v>
                </c:pt>
                <c:pt idx="7679">
                  <c:v>8.1998200000000008</c:v>
                </c:pt>
                <c:pt idx="7680">
                  <c:v>9.0941899999999993</c:v>
                </c:pt>
                <c:pt idx="7681">
                  <c:v>3.5878100000000002</c:v>
                </c:pt>
                <c:pt idx="7682">
                  <c:v>7.7555500000000004</c:v>
                </c:pt>
                <c:pt idx="7683">
                  <c:v>6.7914500000000002</c:v>
                </c:pt>
                <c:pt idx="7684">
                  <c:v>3.4589400000000001</c:v>
                </c:pt>
                <c:pt idx="7685">
                  <c:v>5.1307600000000004</c:v>
                </c:pt>
                <c:pt idx="7686">
                  <c:v>7.8700400000000004</c:v>
                </c:pt>
                <c:pt idx="7687">
                  <c:v>2.1317200000000001</c:v>
                </c:pt>
                <c:pt idx="7688">
                  <c:v>5.08751</c:v>
                </c:pt>
                <c:pt idx="7689">
                  <c:v>2.7145700000000001</c:v>
                </c:pt>
                <c:pt idx="7690">
                  <c:v>7.9093600000000004</c:v>
                </c:pt>
                <c:pt idx="7691">
                  <c:v>7.8415100000000004</c:v>
                </c:pt>
                <c:pt idx="7692">
                  <c:v>6.6224800000000004</c:v>
                </c:pt>
                <c:pt idx="7693">
                  <c:v>4.8242599999999998</c:v>
                </c:pt>
                <c:pt idx="7694">
                  <c:v>6.8191899999999999</c:v>
                </c:pt>
                <c:pt idx="7695">
                  <c:v>5.6955999999999998</c:v>
                </c:pt>
                <c:pt idx="7696">
                  <c:v>6.6109799999999996</c:v>
                </c:pt>
                <c:pt idx="7697">
                  <c:v>9.1853300000000004</c:v>
                </c:pt>
                <c:pt idx="7698">
                  <c:v>6.3874700000000004</c:v>
                </c:pt>
                <c:pt idx="7699">
                  <c:v>9.6768999999999998</c:v>
                </c:pt>
                <c:pt idx="7700">
                  <c:v>9.1383799999999997</c:v>
                </c:pt>
                <c:pt idx="7701">
                  <c:v>5.5208199999999996</c:v>
                </c:pt>
                <c:pt idx="7702">
                  <c:v>6.8606400000000001</c:v>
                </c:pt>
                <c:pt idx="7703">
                  <c:v>6.6799200000000001</c:v>
                </c:pt>
                <c:pt idx="7704">
                  <c:v>2.7960400000000001</c:v>
                </c:pt>
                <c:pt idx="7705">
                  <c:v>3.8742000000000001</c:v>
                </c:pt>
                <c:pt idx="7706">
                  <c:v>5.38002</c:v>
                </c:pt>
                <c:pt idx="7707">
                  <c:v>4.0639799999999999</c:v>
                </c:pt>
                <c:pt idx="7708">
                  <c:v>4.38957</c:v>
                </c:pt>
                <c:pt idx="7709">
                  <c:v>3.2607300000000001</c:v>
                </c:pt>
                <c:pt idx="7710">
                  <c:v>2.32117</c:v>
                </c:pt>
                <c:pt idx="7711">
                  <c:v>2.97858</c:v>
                </c:pt>
                <c:pt idx="7712">
                  <c:v>2.9679700000000002</c:v>
                </c:pt>
                <c:pt idx="7713">
                  <c:v>2.3754</c:v>
                </c:pt>
                <c:pt idx="7714">
                  <c:v>8.3181700000000003</c:v>
                </c:pt>
                <c:pt idx="7715">
                  <c:v>4.6768599999999996</c:v>
                </c:pt>
                <c:pt idx="7716">
                  <c:v>5.1037999999999997</c:v>
                </c:pt>
                <c:pt idx="7717">
                  <c:v>3.35501</c:v>
                </c:pt>
                <c:pt idx="7718">
                  <c:v>10.414440000000001</c:v>
                </c:pt>
                <c:pt idx="7719">
                  <c:v>4.2738899999999997</c:v>
                </c:pt>
                <c:pt idx="7720">
                  <c:v>6.9703299999999997</c:v>
                </c:pt>
                <c:pt idx="7721">
                  <c:v>8.8735199999999992</c:v>
                </c:pt>
                <c:pt idx="7722">
                  <c:v>4.1917600000000004</c:v>
                </c:pt>
                <c:pt idx="7723">
                  <c:v>5.9380100000000002</c:v>
                </c:pt>
                <c:pt idx="7724">
                  <c:v>5.2457599999999998</c:v>
                </c:pt>
                <c:pt idx="7725">
                  <c:v>6.9860600000000002</c:v>
                </c:pt>
                <c:pt idx="7726">
                  <c:v>8.3939699999999995</c:v>
                </c:pt>
                <c:pt idx="7727">
                  <c:v>6.9311800000000003</c:v>
                </c:pt>
                <c:pt idx="7728">
                  <c:v>4.5394899999999998</c:v>
                </c:pt>
                <c:pt idx="7729">
                  <c:v>5.7848100000000002</c:v>
                </c:pt>
                <c:pt idx="7730">
                  <c:v>7.8246099999999998</c:v>
                </c:pt>
                <c:pt idx="7731">
                  <c:v>3.0817000000000001</c:v>
                </c:pt>
                <c:pt idx="7732">
                  <c:v>2.58325</c:v>
                </c:pt>
                <c:pt idx="7733">
                  <c:v>3.94313</c:v>
                </c:pt>
                <c:pt idx="7734">
                  <c:v>4.87608</c:v>
                </c:pt>
                <c:pt idx="7735">
                  <c:v>4.1722000000000001</c:v>
                </c:pt>
                <c:pt idx="7736">
                  <c:v>7.5778999999999996</c:v>
                </c:pt>
                <c:pt idx="7737">
                  <c:v>8.2859300000000005</c:v>
                </c:pt>
                <c:pt idx="7738">
                  <c:v>7.6806400000000004</c:v>
                </c:pt>
                <c:pt idx="7739">
                  <c:v>2.73874</c:v>
                </c:pt>
                <c:pt idx="7740">
                  <c:v>2.6814399999999998</c:v>
                </c:pt>
                <c:pt idx="7741">
                  <c:v>4.2733499999999998</c:v>
                </c:pt>
                <c:pt idx="7742">
                  <c:v>3.65178</c:v>
                </c:pt>
                <c:pt idx="7743">
                  <c:v>6.8958000000000004</c:v>
                </c:pt>
                <c:pt idx="7744">
                  <c:v>3.20994</c:v>
                </c:pt>
                <c:pt idx="7745">
                  <c:v>7.26966</c:v>
                </c:pt>
                <c:pt idx="7746">
                  <c:v>2.9994399999999999</c:v>
                </c:pt>
                <c:pt idx="7747">
                  <c:v>4.73759</c:v>
                </c:pt>
                <c:pt idx="7748">
                  <c:v>3.07</c:v>
                </c:pt>
                <c:pt idx="7749">
                  <c:v>5.9660299999999999</c:v>
                </c:pt>
                <c:pt idx="7750">
                  <c:v>8.6028000000000002</c:v>
                </c:pt>
                <c:pt idx="7751">
                  <c:v>4.2574800000000002</c:v>
                </c:pt>
                <c:pt idx="7752">
                  <c:v>10.838380000000001</c:v>
                </c:pt>
                <c:pt idx="7753">
                  <c:v>3.4755600000000002</c:v>
                </c:pt>
                <c:pt idx="7754">
                  <c:v>8.2011599999999998</c:v>
                </c:pt>
                <c:pt idx="7755">
                  <c:v>6.1391999999999998</c:v>
                </c:pt>
                <c:pt idx="7756">
                  <c:v>6.8053600000000003</c:v>
                </c:pt>
                <c:pt idx="7757">
                  <c:v>6.7937599999999998</c:v>
                </c:pt>
                <c:pt idx="7758">
                  <c:v>7.78017</c:v>
                </c:pt>
                <c:pt idx="7759">
                  <c:v>5.67591</c:v>
                </c:pt>
                <c:pt idx="7760">
                  <c:v>3.8590300000000002</c:v>
                </c:pt>
                <c:pt idx="7761">
                  <c:v>4.10649</c:v>
                </c:pt>
                <c:pt idx="7762">
                  <c:v>5.0170199999999996</c:v>
                </c:pt>
                <c:pt idx="7763">
                  <c:v>7.1242400000000004</c:v>
                </c:pt>
                <c:pt idx="7764">
                  <c:v>2.6117400000000002</c:v>
                </c:pt>
                <c:pt idx="7765">
                  <c:v>2.9679700000000002</c:v>
                </c:pt>
                <c:pt idx="7766">
                  <c:v>3.6859199999999999</c:v>
                </c:pt>
                <c:pt idx="7767">
                  <c:v>2.9105799999999999</c:v>
                </c:pt>
                <c:pt idx="7768">
                  <c:v>2.64005</c:v>
                </c:pt>
                <c:pt idx="7769">
                  <c:v>2.18546</c:v>
                </c:pt>
                <c:pt idx="7770">
                  <c:v>6.4494699999999998</c:v>
                </c:pt>
                <c:pt idx="7771">
                  <c:v>7.4378900000000003</c:v>
                </c:pt>
                <c:pt idx="7772">
                  <c:v>5.1174999999999997</c:v>
                </c:pt>
                <c:pt idx="7773">
                  <c:v>3.8723299999999998</c:v>
                </c:pt>
                <c:pt idx="7774">
                  <c:v>3.9406400000000001</c:v>
                </c:pt>
                <c:pt idx="7775">
                  <c:v>2.6983600000000001</c:v>
                </c:pt>
                <c:pt idx="7776">
                  <c:v>2.0897299999999999</c:v>
                </c:pt>
                <c:pt idx="7777">
                  <c:v>8.2258600000000008</c:v>
                </c:pt>
                <c:pt idx="7778">
                  <c:v>6.2354000000000003</c:v>
                </c:pt>
                <c:pt idx="7779">
                  <c:v>7.8800600000000003</c:v>
                </c:pt>
                <c:pt idx="7780">
                  <c:v>5.00197</c:v>
                </c:pt>
                <c:pt idx="7781">
                  <c:v>8.4775799999999997</c:v>
                </c:pt>
                <c:pt idx="7782">
                  <c:v>4.6814799999999996</c:v>
                </c:pt>
                <c:pt idx="7783">
                  <c:v>4.5871599999999999</c:v>
                </c:pt>
                <c:pt idx="7784">
                  <c:v>3.4216099999999998</c:v>
                </c:pt>
                <c:pt idx="7785">
                  <c:v>5.21434</c:v>
                </c:pt>
                <c:pt idx="7786">
                  <c:v>2.4380099999999998</c:v>
                </c:pt>
                <c:pt idx="7787">
                  <c:v>4.2191700000000001</c:v>
                </c:pt>
                <c:pt idx="7788">
                  <c:v>2.4110999999999998</c:v>
                </c:pt>
                <c:pt idx="7789">
                  <c:v>2.0319099999999999</c:v>
                </c:pt>
                <c:pt idx="7790">
                  <c:v>2.7219899999999999</c:v>
                </c:pt>
                <c:pt idx="7791">
                  <c:v>2.1641599999999999</c:v>
                </c:pt>
                <c:pt idx="7792">
                  <c:v>2.7296299999999998</c:v>
                </c:pt>
                <c:pt idx="7793">
                  <c:v>5.3507800000000003</c:v>
                </c:pt>
                <c:pt idx="7794">
                  <c:v>5.0521599999999998</c:v>
                </c:pt>
                <c:pt idx="7795">
                  <c:v>7.7638999999999996</c:v>
                </c:pt>
                <c:pt idx="7796">
                  <c:v>4.4792699999999996</c:v>
                </c:pt>
                <c:pt idx="7797">
                  <c:v>4.36069</c:v>
                </c:pt>
                <c:pt idx="7798">
                  <c:v>8.5158900000000006</c:v>
                </c:pt>
                <c:pt idx="7799">
                  <c:v>6.2793700000000001</c:v>
                </c:pt>
                <c:pt idx="7800">
                  <c:v>6.9967699999999997</c:v>
                </c:pt>
                <c:pt idx="7801">
                  <c:v>5.9785399999999997</c:v>
                </c:pt>
                <c:pt idx="7802">
                  <c:v>5.2020099999999996</c:v>
                </c:pt>
                <c:pt idx="7803">
                  <c:v>5.44198</c:v>
                </c:pt>
                <c:pt idx="7804">
                  <c:v>5.13713</c:v>
                </c:pt>
                <c:pt idx="7805">
                  <c:v>7.8080600000000002</c:v>
                </c:pt>
                <c:pt idx="7806">
                  <c:v>7.2486899999999999</c:v>
                </c:pt>
                <c:pt idx="7807">
                  <c:v>5.3100699999999996</c:v>
                </c:pt>
                <c:pt idx="7808">
                  <c:v>3.4988800000000002</c:v>
                </c:pt>
                <c:pt idx="7809">
                  <c:v>4.1194699999999997</c:v>
                </c:pt>
                <c:pt idx="7810">
                  <c:v>2.7963900000000002</c:v>
                </c:pt>
                <c:pt idx="7811">
                  <c:v>3.3131900000000001</c:v>
                </c:pt>
                <c:pt idx="7812">
                  <c:v>3.2324099999999998</c:v>
                </c:pt>
                <c:pt idx="7813">
                  <c:v>4.5140599999999997</c:v>
                </c:pt>
                <c:pt idx="7814">
                  <c:v>3.6756500000000001</c:v>
                </c:pt>
                <c:pt idx="7815">
                  <c:v>3.3042099999999999</c:v>
                </c:pt>
                <c:pt idx="7816">
                  <c:v>5.8001199999999997</c:v>
                </c:pt>
                <c:pt idx="7817">
                  <c:v>4.6427399999999999</c:v>
                </c:pt>
                <c:pt idx="7818">
                  <c:v>7.0395599999999998</c:v>
                </c:pt>
                <c:pt idx="7819">
                  <c:v>7.4205300000000003</c:v>
                </c:pt>
                <c:pt idx="7820">
                  <c:v>6.83521</c:v>
                </c:pt>
                <c:pt idx="7821">
                  <c:v>6.9519399999999996</c:v>
                </c:pt>
                <c:pt idx="7822">
                  <c:v>5.2172099999999997</c:v>
                </c:pt>
                <c:pt idx="7823">
                  <c:v>3.3326199999999999</c:v>
                </c:pt>
                <c:pt idx="7824">
                  <c:v>5.0013699999999996</c:v>
                </c:pt>
                <c:pt idx="7825">
                  <c:v>5.4449500000000004</c:v>
                </c:pt>
                <c:pt idx="7826">
                  <c:v>3.3949600000000002</c:v>
                </c:pt>
                <c:pt idx="7827">
                  <c:v>2.9025300000000001</c:v>
                </c:pt>
                <c:pt idx="7828">
                  <c:v>7.8830799999999996</c:v>
                </c:pt>
                <c:pt idx="7829">
                  <c:v>5.08894</c:v>
                </c:pt>
                <c:pt idx="7830">
                  <c:v>7.5306899999999999</c:v>
                </c:pt>
                <c:pt idx="7831">
                  <c:v>3.7974299999999999</c:v>
                </c:pt>
                <c:pt idx="7832">
                  <c:v>2.7186900000000001</c:v>
                </c:pt>
                <c:pt idx="7833">
                  <c:v>5.3810700000000002</c:v>
                </c:pt>
                <c:pt idx="7834">
                  <c:v>7.8748699999999996</c:v>
                </c:pt>
                <c:pt idx="7835">
                  <c:v>8.1679399999999998</c:v>
                </c:pt>
                <c:pt idx="7836">
                  <c:v>5.8039500000000004</c:v>
                </c:pt>
                <c:pt idx="7837">
                  <c:v>6.57064</c:v>
                </c:pt>
                <c:pt idx="7838">
                  <c:v>5.40137</c:v>
                </c:pt>
                <c:pt idx="7839">
                  <c:v>7.2868599999999999</c:v>
                </c:pt>
                <c:pt idx="7840">
                  <c:v>7.2286700000000002</c:v>
                </c:pt>
                <c:pt idx="7841">
                  <c:v>7.7260099999999996</c:v>
                </c:pt>
                <c:pt idx="7842">
                  <c:v>6.8108599999999999</c:v>
                </c:pt>
                <c:pt idx="7843">
                  <c:v>7.43201</c:v>
                </c:pt>
                <c:pt idx="7844">
                  <c:v>7.1653099999999998</c:v>
                </c:pt>
                <c:pt idx="7845">
                  <c:v>7.09131</c:v>
                </c:pt>
                <c:pt idx="7846">
                  <c:v>6.5063800000000001</c:v>
                </c:pt>
                <c:pt idx="7847">
                  <c:v>6.29148</c:v>
                </c:pt>
                <c:pt idx="7848">
                  <c:v>5.8204500000000001</c:v>
                </c:pt>
                <c:pt idx="7849">
                  <c:v>7.5674999999999999</c:v>
                </c:pt>
                <c:pt idx="7850">
                  <c:v>6.6212799999999996</c:v>
                </c:pt>
                <c:pt idx="7851">
                  <c:v>3.02285</c:v>
                </c:pt>
                <c:pt idx="7852">
                  <c:v>2.8501400000000001</c:v>
                </c:pt>
                <c:pt idx="7853">
                  <c:v>6.4733999999999998</c:v>
                </c:pt>
                <c:pt idx="7854">
                  <c:v>7.0168999999999997</c:v>
                </c:pt>
                <c:pt idx="7855">
                  <c:v>9.5745000000000005</c:v>
                </c:pt>
                <c:pt idx="7856">
                  <c:v>6.3651900000000001</c:v>
                </c:pt>
                <c:pt idx="7857">
                  <c:v>3.89886</c:v>
                </c:pt>
                <c:pt idx="7858">
                  <c:v>7.0462199999999999</c:v>
                </c:pt>
                <c:pt idx="7859">
                  <c:v>8.3669899999999995</c:v>
                </c:pt>
                <c:pt idx="7860">
                  <c:v>6.3394300000000001</c:v>
                </c:pt>
                <c:pt idx="7861">
                  <c:v>6.4492700000000003</c:v>
                </c:pt>
                <c:pt idx="7862">
                  <c:v>3.99132</c:v>
                </c:pt>
                <c:pt idx="7863">
                  <c:v>4.7983000000000002</c:v>
                </c:pt>
                <c:pt idx="7864">
                  <c:v>5.9884700000000004</c:v>
                </c:pt>
                <c:pt idx="7865">
                  <c:v>5.1444099999999997</c:v>
                </c:pt>
                <c:pt idx="7866">
                  <c:v>7.1774899999999997</c:v>
                </c:pt>
                <c:pt idx="7867">
                  <c:v>9.6959999999999997</c:v>
                </c:pt>
                <c:pt idx="7868">
                  <c:v>4.6977900000000004</c:v>
                </c:pt>
                <c:pt idx="7869">
                  <c:v>2.7096399999999998</c:v>
                </c:pt>
                <c:pt idx="7870">
                  <c:v>4.7740299999999998</c:v>
                </c:pt>
                <c:pt idx="7871">
                  <c:v>2.7793800000000002</c:v>
                </c:pt>
                <c:pt idx="7872">
                  <c:v>2.4741900000000001</c:v>
                </c:pt>
                <c:pt idx="7873">
                  <c:v>5.4137199999999996</c:v>
                </c:pt>
                <c:pt idx="7874">
                  <c:v>2.0876299999999999</c:v>
                </c:pt>
                <c:pt idx="7875">
                  <c:v>3.6953999999999998</c:v>
                </c:pt>
                <c:pt idx="7876">
                  <c:v>6.6526800000000001</c:v>
                </c:pt>
                <c:pt idx="7877">
                  <c:v>8.7268899999999991</c:v>
                </c:pt>
                <c:pt idx="7878">
                  <c:v>2.1097100000000002</c:v>
                </c:pt>
                <c:pt idx="7879">
                  <c:v>7.7509600000000001</c:v>
                </c:pt>
                <c:pt idx="7880">
                  <c:v>4.27128</c:v>
                </c:pt>
                <c:pt idx="7881">
                  <c:v>6.3484699999999998</c:v>
                </c:pt>
                <c:pt idx="7882">
                  <c:v>5.6035599999999999</c:v>
                </c:pt>
                <c:pt idx="7883">
                  <c:v>3.6705899999999998</c:v>
                </c:pt>
                <c:pt idx="7884">
                  <c:v>5.4487399999999999</c:v>
                </c:pt>
                <c:pt idx="7885">
                  <c:v>6.6990999999999996</c:v>
                </c:pt>
                <c:pt idx="7886">
                  <c:v>5.0295300000000003</c:v>
                </c:pt>
                <c:pt idx="7887">
                  <c:v>7.7885499999999999</c:v>
                </c:pt>
                <c:pt idx="7888">
                  <c:v>8.3509399999999996</c:v>
                </c:pt>
                <c:pt idx="7889">
                  <c:v>7.4412399999999996</c:v>
                </c:pt>
                <c:pt idx="7890">
                  <c:v>7.5145299999999997</c:v>
                </c:pt>
                <c:pt idx="7891">
                  <c:v>3.02285</c:v>
                </c:pt>
                <c:pt idx="7892">
                  <c:v>6.6008599999999999</c:v>
                </c:pt>
                <c:pt idx="7893">
                  <c:v>9.0253099999999993</c:v>
                </c:pt>
                <c:pt idx="7894">
                  <c:v>4.3624099999999997</c:v>
                </c:pt>
                <c:pt idx="7895">
                  <c:v>2.2955800000000002</c:v>
                </c:pt>
                <c:pt idx="7896">
                  <c:v>9.9746699999999997</c:v>
                </c:pt>
                <c:pt idx="7897">
                  <c:v>4.7039999999999997</c:v>
                </c:pt>
                <c:pt idx="7898">
                  <c:v>4.4287000000000001</c:v>
                </c:pt>
                <c:pt idx="7899">
                  <c:v>4.4058900000000003</c:v>
                </c:pt>
                <c:pt idx="7900">
                  <c:v>5.8088600000000001</c:v>
                </c:pt>
                <c:pt idx="7901">
                  <c:v>6.2070400000000001</c:v>
                </c:pt>
                <c:pt idx="7902">
                  <c:v>4.5728200000000001</c:v>
                </c:pt>
                <c:pt idx="7903">
                  <c:v>3.66866</c:v>
                </c:pt>
                <c:pt idx="7904">
                  <c:v>7.7758500000000002</c:v>
                </c:pt>
                <c:pt idx="7905">
                  <c:v>2.5460699999999998</c:v>
                </c:pt>
                <c:pt idx="7906">
                  <c:v>6.6750800000000003</c:v>
                </c:pt>
                <c:pt idx="7907">
                  <c:v>3.7176399999999998</c:v>
                </c:pt>
                <c:pt idx="7908">
                  <c:v>4.8887299999999998</c:v>
                </c:pt>
                <c:pt idx="7909">
                  <c:v>7.7454999999999998</c:v>
                </c:pt>
                <c:pt idx="7910">
                  <c:v>7.3373299999999997</c:v>
                </c:pt>
                <c:pt idx="7911">
                  <c:v>4.5272199999999998</c:v>
                </c:pt>
                <c:pt idx="7912">
                  <c:v>3.5062700000000002</c:v>
                </c:pt>
                <c:pt idx="7913">
                  <c:v>3.1100400000000001</c:v>
                </c:pt>
                <c:pt idx="7914">
                  <c:v>4.9805900000000003</c:v>
                </c:pt>
                <c:pt idx="7915">
                  <c:v>6.2778099999999997</c:v>
                </c:pt>
                <c:pt idx="7916">
                  <c:v>5.6720300000000003</c:v>
                </c:pt>
                <c:pt idx="7917">
                  <c:v>7.11951</c:v>
                </c:pt>
                <c:pt idx="7918">
                  <c:v>5.9085200000000002</c:v>
                </c:pt>
                <c:pt idx="7919">
                  <c:v>7.3637600000000001</c:v>
                </c:pt>
                <c:pt idx="7920">
                  <c:v>3.3429799999999998</c:v>
                </c:pt>
                <c:pt idx="7921">
                  <c:v>7.6793500000000003</c:v>
                </c:pt>
                <c:pt idx="7922">
                  <c:v>5.0450499999999998</c:v>
                </c:pt>
                <c:pt idx="7923">
                  <c:v>2.50061</c:v>
                </c:pt>
                <c:pt idx="7924">
                  <c:v>4.1911300000000002</c:v>
                </c:pt>
                <c:pt idx="7925">
                  <c:v>2.23143</c:v>
                </c:pt>
                <c:pt idx="7926">
                  <c:v>3.2060200000000001</c:v>
                </c:pt>
                <c:pt idx="7927">
                  <c:v>7.84884</c:v>
                </c:pt>
                <c:pt idx="7928">
                  <c:v>2.3754</c:v>
                </c:pt>
                <c:pt idx="7929">
                  <c:v>6.9379999999999997</c:v>
                </c:pt>
                <c:pt idx="7930">
                  <c:v>4.57958</c:v>
                </c:pt>
                <c:pt idx="7931">
                  <c:v>4.7607200000000001</c:v>
                </c:pt>
                <c:pt idx="7932">
                  <c:v>7.20357</c:v>
                </c:pt>
                <c:pt idx="7933">
                  <c:v>3.9489899999999998</c:v>
                </c:pt>
                <c:pt idx="7934">
                  <c:v>5.9581299999999997</c:v>
                </c:pt>
                <c:pt idx="7935">
                  <c:v>5.4069500000000001</c:v>
                </c:pt>
                <c:pt idx="7936">
                  <c:v>7.7914399999999997</c:v>
                </c:pt>
                <c:pt idx="7937">
                  <c:v>5.4268099999999997</c:v>
                </c:pt>
                <c:pt idx="7938">
                  <c:v>4.4463200000000001</c:v>
                </c:pt>
                <c:pt idx="7939">
                  <c:v>4.5309400000000002</c:v>
                </c:pt>
                <c:pt idx="7940">
                  <c:v>5.1520299999999999</c:v>
                </c:pt>
                <c:pt idx="7941">
                  <c:v>6.3814099999999998</c:v>
                </c:pt>
                <c:pt idx="7942">
                  <c:v>4.9984999999999999</c:v>
                </c:pt>
                <c:pt idx="7943">
                  <c:v>7.7860899999999997</c:v>
                </c:pt>
                <c:pt idx="7944">
                  <c:v>7.7679099999999996</c:v>
                </c:pt>
                <c:pt idx="7945">
                  <c:v>7.6512099999999998</c:v>
                </c:pt>
                <c:pt idx="7946">
                  <c:v>6.2409800000000004</c:v>
                </c:pt>
                <c:pt idx="7947">
                  <c:v>4.6595399999999998</c:v>
                </c:pt>
                <c:pt idx="7948">
                  <c:v>4.9218500000000001</c:v>
                </c:pt>
                <c:pt idx="7949">
                  <c:v>6.9700100000000003</c:v>
                </c:pt>
                <c:pt idx="7950">
                  <c:v>9.4851700000000001</c:v>
                </c:pt>
                <c:pt idx="7951">
                  <c:v>7.3373600000000003</c:v>
                </c:pt>
                <c:pt idx="7952">
                  <c:v>6.5498700000000003</c:v>
                </c:pt>
                <c:pt idx="7953">
                  <c:v>3.3016800000000002</c:v>
                </c:pt>
                <c:pt idx="7954">
                  <c:v>4.0139199999999997</c:v>
                </c:pt>
                <c:pt idx="7955">
                  <c:v>6.1581000000000001</c:v>
                </c:pt>
                <c:pt idx="7956">
                  <c:v>2.4451800000000001</c:v>
                </c:pt>
                <c:pt idx="7957">
                  <c:v>6.3816300000000004</c:v>
                </c:pt>
                <c:pt idx="7958">
                  <c:v>7.1702700000000004</c:v>
                </c:pt>
                <c:pt idx="7959">
                  <c:v>7.7827099999999998</c:v>
                </c:pt>
                <c:pt idx="7960">
                  <c:v>6.5310499999999996</c:v>
                </c:pt>
                <c:pt idx="7961">
                  <c:v>4.5871599999999999</c:v>
                </c:pt>
                <c:pt idx="7962">
                  <c:v>2.47153</c:v>
                </c:pt>
                <c:pt idx="7963">
                  <c:v>6.6442899999999998</c:v>
                </c:pt>
                <c:pt idx="7964">
                  <c:v>3.8065000000000002</c:v>
                </c:pt>
                <c:pt idx="7965">
                  <c:v>9.7060700000000004</c:v>
                </c:pt>
                <c:pt idx="7966">
                  <c:v>5.0470600000000001</c:v>
                </c:pt>
                <c:pt idx="7967">
                  <c:v>4.6592200000000004</c:v>
                </c:pt>
                <c:pt idx="7968">
                  <c:v>2.6814399999999998</c:v>
                </c:pt>
                <c:pt idx="7969">
                  <c:v>4.9300600000000001</c:v>
                </c:pt>
                <c:pt idx="7970">
                  <c:v>2.8073800000000002</c:v>
                </c:pt>
                <c:pt idx="7971">
                  <c:v>6.8260899999999998</c:v>
                </c:pt>
                <c:pt idx="7972">
                  <c:v>7.16425</c:v>
                </c:pt>
                <c:pt idx="7973">
                  <c:v>2.6232199999999999</c:v>
                </c:pt>
                <c:pt idx="7974">
                  <c:v>5.1492300000000002</c:v>
                </c:pt>
                <c:pt idx="7975">
                  <c:v>6.5825100000000001</c:v>
                </c:pt>
                <c:pt idx="7976">
                  <c:v>4.9953099999999999</c:v>
                </c:pt>
                <c:pt idx="7977">
                  <c:v>7.0574399999999997</c:v>
                </c:pt>
                <c:pt idx="7978">
                  <c:v>4.2671900000000003</c:v>
                </c:pt>
                <c:pt idx="7979">
                  <c:v>7.9914100000000001</c:v>
                </c:pt>
                <c:pt idx="7980">
                  <c:v>6.6475600000000004</c:v>
                </c:pt>
                <c:pt idx="7981">
                  <c:v>6.2321999999999997</c:v>
                </c:pt>
                <c:pt idx="7982">
                  <c:v>5.9123700000000001</c:v>
                </c:pt>
                <c:pt idx="7983">
                  <c:v>5.0673899999999996</c:v>
                </c:pt>
                <c:pt idx="7984">
                  <c:v>6.8399099999999997</c:v>
                </c:pt>
                <c:pt idx="7985">
                  <c:v>7.2378</c:v>
                </c:pt>
                <c:pt idx="7986">
                  <c:v>6.5071500000000002</c:v>
                </c:pt>
                <c:pt idx="7987">
                  <c:v>6.0592699999999997</c:v>
                </c:pt>
                <c:pt idx="7988">
                  <c:v>7.3402700000000003</c:v>
                </c:pt>
                <c:pt idx="7989">
                  <c:v>6.7965600000000004</c:v>
                </c:pt>
                <c:pt idx="7990">
                  <c:v>5.89581</c:v>
                </c:pt>
                <c:pt idx="7991">
                  <c:v>7.19008</c:v>
                </c:pt>
                <c:pt idx="7992">
                  <c:v>6.3972199999999999</c:v>
                </c:pt>
                <c:pt idx="7993">
                  <c:v>8.7637</c:v>
                </c:pt>
                <c:pt idx="7994">
                  <c:v>6.9611900000000002</c:v>
                </c:pt>
                <c:pt idx="7995">
                  <c:v>4.1995399999999998</c:v>
                </c:pt>
                <c:pt idx="7996">
                  <c:v>3.4399500000000001</c:v>
                </c:pt>
                <c:pt idx="7997">
                  <c:v>4.6968100000000002</c:v>
                </c:pt>
                <c:pt idx="7998">
                  <c:v>6.3526899999999999</c:v>
                </c:pt>
                <c:pt idx="7999">
                  <c:v>5.7306100000000004</c:v>
                </c:pt>
                <c:pt idx="8000">
                  <c:v>8.3764000000000003</c:v>
                </c:pt>
                <c:pt idx="8001">
                  <c:v>5.1366500000000004</c:v>
                </c:pt>
                <c:pt idx="8002">
                  <c:v>5.8839300000000003</c:v>
                </c:pt>
                <c:pt idx="8003">
                  <c:v>5.7784500000000003</c:v>
                </c:pt>
                <c:pt idx="8004">
                  <c:v>7.2776500000000004</c:v>
                </c:pt>
                <c:pt idx="8005">
                  <c:v>2.9316599999999999</c:v>
                </c:pt>
                <c:pt idx="8006">
                  <c:v>5.4973700000000001</c:v>
                </c:pt>
                <c:pt idx="8007">
                  <c:v>5.99268</c:v>
                </c:pt>
                <c:pt idx="8008">
                  <c:v>3.6709200000000002</c:v>
                </c:pt>
                <c:pt idx="8009">
                  <c:v>3.0251199999999998</c:v>
                </c:pt>
                <c:pt idx="8010">
                  <c:v>9.1574200000000001</c:v>
                </c:pt>
                <c:pt idx="8011">
                  <c:v>3.3495400000000002</c:v>
                </c:pt>
                <c:pt idx="8012">
                  <c:v>2.8532799999999998</c:v>
                </c:pt>
                <c:pt idx="8013">
                  <c:v>2.0083799999999998</c:v>
                </c:pt>
                <c:pt idx="8014">
                  <c:v>4.7018199999999997</c:v>
                </c:pt>
                <c:pt idx="8015">
                  <c:v>5.0832499999999996</c:v>
                </c:pt>
                <c:pt idx="8016">
                  <c:v>4.1918100000000003</c:v>
                </c:pt>
                <c:pt idx="8017">
                  <c:v>2.3879600000000001</c:v>
                </c:pt>
                <c:pt idx="8018">
                  <c:v>4.9071499999999997</c:v>
                </c:pt>
                <c:pt idx="8019">
                  <c:v>6.9843999999999999</c:v>
                </c:pt>
                <c:pt idx="8020">
                  <c:v>3.1879599999999999</c:v>
                </c:pt>
                <c:pt idx="8021">
                  <c:v>4.3411799999999996</c:v>
                </c:pt>
                <c:pt idx="8022">
                  <c:v>6.0801299999999996</c:v>
                </c:pt>
                <c:pt idx="8023">
                  <c:v>7.0376899999999996</c:v>
                </c:pt>
                <c:pt idx="8024">
                  <c:v>3.91438</c:v>
                </c:pt>
                <c:pt idx="8025">
                  <c:v>5.8128299999999999</c:v>
                </c:pt>
                <c:pt idx="8026">
                  <c:v>4.6734799999999996</c:v>
                </c:pt>
                <c:pt idx="8027">
                  <c:v>5.6145800000000001</c:v>
                </c:pt>
                <c:pt idx="8028">
                  <c:v>5.7447100000000004</c:v>
                </c:pt>
                <c:pt idx="8029">
                  <c:v>4.4848800000000004</c:v>
                </c:pt>
                <c:pt idx="8030">
                  <c:v>7.0686499999999999</c:v>
                </c:pt>
                <c:pt idx="8031">
                  <c:v>9.7377599999999997</c:v>
                </c:pt>
                <c:pt idx="8032">
                  <c:v>6.8395799999999998</c:v>
                </c:pt>
                <c:pt idx="8033">
                  <c:v>2.8492899999999999</c:v>
                </c:pt>
                <c:pt idx="8034">
                  <c:v>2.6985000000000001</c:v>
                </c:pt>
                <c:pt idx="8035">
                  <c:v>4.6323699999999999</c:v>
                </c:pt>
                <c:pt idx="8036">
                  <c:v>6.3413399999999998</c:v>
                </c:pt>
                <c:pt idx="8037">
                  <c:v>3.5070600000000001</c:v>
                </c:pt>
                <c:pt idx="8038">
                  <c:v>6.32836</c:v>
                </c:pt>
                <c:pt idx="8039">
                  <c:v>2.69903</c:v>
                </c:pt>
                <c:pt idx="8040">
                  <c:v>6.0853400000000004</c:v>
                </c:pt>
                <c:pt idx="8041">
                  <c:v>9.4264399999999995</c:v>
                </c:pt>
                <c:pt idx="8042">
                  <c:v>4.0975999999999999</c:v>
                </c:pt>
                <c:pt idx="8043">
                  <c:v>8.2378599999999995</c:v>
                </c:pt>
                <c:pt idx="8044">
                  <c:v>4.0596699999999997</c:v>
                </c:pt>
                <c:pt idx="8045">
                  <c:v>7.68093</c:v>
                </c:pt>
                <c:pt idx="8046">
                  <c:v>5.7105899999999998</c:v>
                </c:pt>
                <c:pt idx="8047">
                  <c:v>5.6388199999999999</c:v>
                </c:pt>
                <c:pt idx="8048">
                  <c:v>8.6939799999999998</c:v>
                </c:pt>
                <c:pt idx="8049">
                  <c:v>4.4058900000000003</c:v>
                </c:pt>
                <c:pt idx="8050">
                  <c:v>8.3883399999999995</c:v>
                </c:pt>
                <c:pt idx="8051">
                  <c:v>5.9172000000000002</c:v>
                </c:pt>
                <c:pt idx="8052">
                  <c:v>7.2714100000000004</c:v>
                </c:pt>
                <c:pt idx="8053">
                  <c:v>5.9347399999999997</c:v>
                </c:pt>
                <c:pt idx="8054">
                  <c:v>4.4396599999999999</c:v>
                </c:pt>
                <c:pt idx="8055">
                  <c:v>4.4523000000000001</c:v>
                </c:pt>
                <c:pt idx="8056">
                  <c:v>2.7963900000000002</c:v>
                </c:pt>
                <c:pt idx="8057">
                  <c:v>2.2376100000000001</c:v>
                </c:pt>
                <c:pt idx="8058">
                  <c:v>4.4131200000000002</c:v>
                </c:pt>
                <c:pt idx="8059">
                  <c:v>4.89107</c:v>
                </c:pt>
                <c:pt idx="8060">
                  <c:v>6.5131500000000004</c:v>
                </c:pt>
                <c:pt idx="8061">
                  <c:v>7.8875400000000004</c:v>
                </c:pt>
                <c:pt idx="8062">
                  <c:v>7.5129700000000001</c:v>
                </c:pt>
                <c:pt idx="8063">
                  <c:v>6.09762</c:v>
                </c:pt>
                <c:pt idx="8064">
                  <c:v>4.9340799999999998</c:v>
                </c:pt>
                <c:pt idx="8065">
                  <c:v>3.9653900000000002</c:v>
                </c:pt>
                <c:pt idx="8066">
                  <c:v>5.8377499999999998</c:v>
                </c:pt>
                <c:pt idx="8067">
                  <c:v>5.0882800000000001</c:v>
                </c:pt>
                <c:pt idx="8068">
                  <c:v>4.0975999999999999</c:v>
                </c:pt>
                <c:pt idx="8069">
                  <c:v>6.2294499999999999</c:v>
                </c:pt>
                <c:pt idx="8070">
                  <c:v>5.9811500000000004</c:v>
                </c:pt>
                <c:pt idx="8071">
                  <c:v>6.6095100000000002</c:v>
                </c:pt>
                <c:pt idx="8072">
                  <c:v>4.6066599999999998</c:v>
                </c:pt>
                <c:pt idx="8073">
                  <c:v>5.6224100000000004</c:v>
                </c:pt>
                <c:pt idx="8074">
                  <c:v>7.3763699999999996</c:v>
                </c:pt>
                <c:pt idx="8075">
                  <c:v>5.0113599999999998</c:v>
                </c:pt>
                <c:pt idx="8076">
                  <c:v>5.9230299999999998</c:v>
                </c:pt>
                <c:pt idx="8077">
                  <c:v>5.4151199999999999</c:v>
                </c:pt>
                <c:pt idx="8078">
                  <c:v>3.5984400000000001</c:v>
                </c:pt>
                <c:pt idx="8079">
                  <c:v>6.77834</c:v>
                </c:pt>
                <c:pt idx="8080">
                  <c:v>5.5109700000000004</c:v>
                </c:pt>
                <c:pt idx="8081">
                  <c:v>6.3034999999999997</c:v>
                </c:pt>
                <c:pt idx="8082">
                  <c:v>7.4213500000000003</c:v>
                </c:pt>
                <c:pt idx="8083">
                  <c:v>3.0663200000000002</c:v>
                </c:pt>
                <c:pt idx="8084">
                  <c:v>5.1148199999999999</c:v>
                </c:pt>
                <c:pt idx="8085">
                  <c:v>4.0118299999999998</c:v>
                </c:pt>
                <c:pt idx="8086">
                  <c:v>5.8351600000000001</c:v>
                </c:pt>
                <c:pt idx="8087">
                  <c:v>9.7371099999999995</c:v>
                </c:pt>
                <c:pt idx="8088">
                  <c:v>5.9106500000000004</c:v>
                </c:pt>
                <c:pt idx="8089">
                  <c:v>2.4397000000000002</c:v>
                </c:pt>
                <c:pt idx="8090">
                  <c:v>5.7536399999999999</c:v>
                </c:pt>
                <c:pt idx="8091">
                  <c:v>7.2840100000000003</c:v>
                </c:pt>
                <c:pt idx="8092">
                  <c:v>2.6411099999999998</c:v>
                </c:pt>
                <c:pt idx="8093">
                  <c:v>3.57151</c:v>
                </c:pt>
                <c:pt idx="8094">
                  <c:v>8.0151000000000003</c:v>
                </c:pt>
                <c:pt idx="8095">
                  <c:v>5.8566799999999999</c:v>
                </c:pt>
                <c:pt idx="8096">
                  <c:v>5.7977600000000002</c:v>
                </c:pt>
                <c:pt idx="8097">
                  <c:v>2.8534299999999999</c:v>
                </c:pt>
                <c:pt idx="8098">
                  <c:v>5.3416399999999999</c:v>
                </c:pt>
                <c:pt idx="8099">
                  <c:v>8.26614</c:v>
                </c:pt>
                <c:pt idx="8100">
                  <c:v>8.3369499999999999</c:v>
                </c:pt>
                <c:pt idx="8101">
                  <c:v>6.37643</c:v>
                </c:pt>
                <c:pt idx="8102">
                  <c:v>5.2442900000000003</c:v>
                </c:pt>
                <c:pt idx="8103">
                  <c:v>8.3170900000000003</c:v>
                </c:pt>
                <c:pt idx="8104">
                  <c:v>3.63958</c:v>
                </c:pt>
                <c:pt idx="8105">
                  <c:v>7.9469500000000002</c:v>
                </c:pt>
                <c:pt idx="8106">
                  <c:v>4.6427399999999999</c:v>
                </c:pt>
                <c:pt idx="8107">
                  <c:v>7.4177600000000004</c:v>
                </c:pt>
                <c:pt idx="8108">
                  <c:v>2.3643999999999998</c:v>
                </c:pt>
                <c:pt idx="8109">
                  <c:v>3.8060399999999999</c:v>
                </c:pt>
                <c:pt idx="8110">
                  <c:v>4.4739800000000001</c:v>
                </c:pt>
                <c:pt idx="8111">
                  <c:v>4.77597</c:v>
                </c:pt>
                <c:pt idx="8112">
                  <c:v>7.3033299999999999</c:v>
                </c:pt>
                <c:pt idx="8113">
                  <c:v>4.1082599999999996</c:v>
                </c:pt>
                <c:pt idx="8114">
                  <c:v>3.14127</c:v>
                </c:pt>
                <c:pt idx="8115">
                  <c:v>4.1427800000000001</c:v>
                </c:pt>
                <c:pt idx="8116">
                  <c:v>2.0767000000000002</c:v>
                </c:pt>
                <c:pt idx="8117">
                  <c:v>4.2424400000000002</c:v>
                </c:pt>
                <c:pt idx="8118">
                  <c:v>6.8723799999999997</c:v>
                </c:pt>
                <c:pt idx="8119">
                  <c:v>9.2922100000000007</c:v>
                </c:pt>
                <c:pt idx="8120">
                  <c:v>3.6581700000000001</c:v>
                </c:pt>
                <c:pt idx="8121">
                  <c:v>4.4270300000000002</c:v>
                </c:pt>
                <c:pt idx="8122">
                  <c:v>2.1857500000000001</c:v>
                </c:pt>
                <c:pt idx="8123">
                  <c:v>2.42577</c:v>
                </c:pt>
                <c:pt idx="8124">
                  <c:v>2.18676</c:v>
                </c:pt>
                <c:pt idx="8125">
                  <c:v>3.0487000000000002</c:v>
                </c:pt>
                <c:pt idx="8126">
                  <c:v>3.26302</c:v>
                </c:pt>
                <c:pt idx="8127">
                  <c:v>2.4543699999999999</c:v>
                </c:pt>
                <c:pt idx="8128">
                  <c:v>8.9405199999999994</c:v>
                </c:pt>
                <c:pt idx="8129">
                  <c:v>3.0279400000000001</c:v>
                </c:pt>
                <c:pt idx="8130">
                  <c:v>3.7527499999999998</c:v>
                </c:pt>
                <c:pt idx="8131">
                  <c:v>2.9146899999999998</c:v>
                </c:pt>
                <c:pt idx="8132">
                  <c:v>6.8447300000000002</c:v>
                </c:pt>
                <c:pt idx="8133">
                  <c:v>4.82559</c:v>
                </c:pt>
                <c:pt idx="8134">
                  <c:v>5.2386200000000001</c:v>
                </c:pt>
                <c:pt idx="8135">
                  <c:v>5.6779900000000003</c:v>
                </c:pt>
                <c:pt idx="8136">
                  <c:v>5.8379700000000003</c:v>
                </c:pt>
                <c:pt idx="8137">
                  <c:v>2.3764400000000001</c:v>
                </c:pt>
                <c:pt idx="8138">
                  <c:v>8.3430099999999996</c:v>
                </c:pt>
                <c:pt idx="8139">
                  <c:v>9.2912499999999998</c:v>
                </c:pt>
                <c:pt idx="8140">
                  <c:v>5.7897400000000001</c:v>
                </c:pt>
                <c:pt idx="8141">
                  <c:v>7.3152600000000003</c:v>
                </c:pt>
                <c:pt idx="8142">
                  <c:v>3.1084900000000002</c:v>
                </c:pt>
                <c:pt idx="8143">
                  <c:v>5.6579600000000001</c:v>
                </c:pt>
                <c:pt idx="8144">
                  <c:v>4.0128500000000003</c:v>
                </c:pt>
                <c:pt idx="8145">
                  <c:v>8.3450900000000008</c:v>
                </c:pt>
                <c:pt idx="8146">
                  <c:v>4.1311099999999996</c:v>
                </c:pt>
                <c:pt idx="8147">
                  <c:v>8.2842199999999995</c:v>
                </c:pt>
                <c:pt idx="8148">
                  <c:v>5.76769</c:v>
                </c:pt>
                <c:pt idx="8149">
                  <c:v>10.351559999999999</c:v>
                </c:pt>
                <c:pt idx="8150">
                  <c:v>6.9072899999999997</c:v>
                </c:pt>
                <c:pt idx="8151">
                  <c:v>6.9279599999999997</c:v>
                </c:pt>
                <c:pt idx="8152">
                  <c:v>6.9730299999999996</c:v>
                </c:pt>
                <c:pt idx="8153">
                  <c:v>6.0266500000000001</c:v>
                </c:pt>
                <c:pt idx="8154">
                  <c:v>4.4846399999999997</c:v>
                </c:pt>
                <c:pt idx="8155">
                  <c:v>9.7050099999999997</c:v>
                </c:pt>
                <c:pt idx="8156">
                  <c:v>5.1600799999999998</c:v>
                </c:pt>
                <c:pt idx="8157">
                  <c:v>3.9896500000000001</c:v>
                </c:pt>
                <c:pt idx="8158">
                  <c:v>6.0918000000000001</c:v>
                </c:pt>
                <c:pt idx="8159">
                  <c:v>3.24966</c:v>
                </c:pt>
                <c:pt idx="8160">
                  <c:v>4.51858</c:v>
                </c:pt>
                <c:pt idx="8161">
                  <c:v>6.4735500000000004</c:v>
                </c:pt>
                <c:pt idx="8162">
                  <c:v>6.3954700000000004</c:v>
                </c:pt>
                <c:pt idx="8163">
                  <c:v>8.3333300000000001</c:v>
                </c:pt>
                <c:pt idx="8164">
                  <c:v>6.7899000000000003</c:v>
                </c:pt>
                <c:pt idx="8165">
                  <c:v>8.0861199999999993</c:v>
                </c:pt>
                <c:pt idx="8166">
                  <c:v>8.1139700000000001</c:v>
                </c:pt>
                <c:pt idx="8167">
                  <c:v>5.9812000000000003</c:v>
                </c:pt>
                <c:pt idx="8168">
                  <c:v>8.3761100000000006</c:v>
                </c:pt>
                <c:pt idx="8169">
                  <c:v>4.9124100000000004</c:v>
                </c:pt>
                <c:pt idx="8170">
                  <c:v>5.7033399999999999</c:v>
                </c:pt>
                <c:pt idx="8171">
                  <c:v>5.8063399999999996</c:v>
                </c:pt>
                <c:pt idx="8172">
                  <c:v>3.16229</c:v>
                </c:pt>
                <c:pt idx="8173">
                  <c:v>3.2700800000000001</c:v>
                </c:pt>
                <c:pt idx="8174">
                  <c:v>2.1939000000000002</c:v>
                </c:pt>
                <c:pt idx="8175">
                  <c:v>4.6408800000000001</c:v>
                </c:pt>
                <c:pt idx="8176">
                  <c:v>2.6237200000000001</c:v>
                </c:pt>
                <c:pt idx="8177">
                  <c:v>5.1998899999999999</c:v>
                </c:pt>
                <c:pt idx="8178">
                  <c:v>3.6253600000000001</c:v>
                </c:pt>
                <c:pt idx="8179">
                  <c:v>4.2645400000000002</c:v>
                </c:pt>
                <c:pt idx="8180">
                  <c:v>3.60066</c:v>
                </c:pt>
                <c:pt idx="8181">
                  <c:v>3.9867699999999999</c:v>
                </c:pt>
                <c:pt idx="8182">
                  <c:v>7.1523099999999999</c:v>
                </c:pt>
                <c:pt idx="8183">
                  <c:v>6.7512100000000004</c:v>
                </c:pt>
                <c:pt idx="8184">
                  <c:v>5.0505300000000002</c:v>
                </c:pt>
                <c:pt idx="8185">
                  <c:v>6.02529</c:v>
                </c:pt>
                <c:pt idx="8186">
                  <c:v>5.5559700000000003</c:v>
                </c:pt>
                <c:pt idx="8187">
                  <c:v>4.5767800000000003</c:v>
                </c:pt>
                <c:pt idx="8188">
                  <c:v>6.2287699999999999</c:v>
                </c:pt>
                <c:pt idx="8189">
                  <c:v>5.7856699999999996</c:v>
                </c:pt>
                <c:pt idx="8190">
                  <c:v>3.5348000000000002</c:v>
                </c:pt>
                <c:pt idx="8191">
                  <c:v>2.48712</c:v>
                </c:pt>
                <c:pt idx="8192">
                  <c:v>8.1920699999999993</c:v>
                </c:pt>
                <c:pt idx="8193">
                  <c:v>2.0208499999999998</c:v>
                </c:pt>
                <c:pt idx="8194">
                  <c:v>8.3364799999999999</c:v>
                </c:pt>
                <c:pt idx="8195">
                  <c:v>4.2856100000000001</c:v>
                </c:pt>
                <c:pt idx="8196">
                  <c:v>4.5407500000000001</c:v>
                </c:pt>
                <c:pt idx="8197">
                  <c:v>6.0444699999999996</c:v>
                </c:pt>
                <c:pt idx="8198">
                  <c:v>6.6063400000000003</c:v>
                </c:pt>
                <c:pt idx="8199">
                  <c:v>4.9199299999999999</c:v>
                </c:pt>
                <c:pt idx="8200">
                  <c:v>5.5739599999999996</c:v>
                </c:pt>
                <c:pt idx="8201">
                  <c:v>5.2852699999999997</c:v>
                </c:pt>
                <c:pt idx="8202">
                  <c:v>6.3829399999999996</c:v>
                </c:pt>
                <c:pt idx="8203">
                  <c:v>4.8956600000000003</c:v>
                </c:pt>
                <c:pt idx="8204">
                  <c:v>4.2597399999999999</c:v>
                </c:pt>
                <c:pt idx="8205">
                  <c:v>5.0380200000000004</c:v>
                </c:pt>
                <c:pt idx="8206">
                  <c:v>4.10189</c:v>
                </c:pt>
                <c:pt idx="8207">
                  <c:v>8.5021100000000001</c:v>
                </c:pt>
                <c:pt idx="8208">
                  <c:v>6.7365599999999999</c:v>
                </c:pt>
                <c:pt idx="8209">
                  <c:v>7.3167200000000001</c:v>
                </c:pt>
                <c:pt idx="8210">
                  <c:v>5.8521299999999998</c:v>
                </c:pt>
                <c:pt idx="8211">
                  <c:v>6.4575800000000001</c:v>
                </c:pt>
                <c:pt idx="8212">
                  <c:v>4.26722</c:v>
                </c:pt>
                <c:pt idx="8213">
                  <c:v>6.1916700000000002</c:v>
                </c:pt>
                <c:pt idx="8214">
                  <c:v>4.8816800000000002</c:v>
                </c:pt>
                <c:pt idx="8215">
                  <c:v>6.7279200000000001</c:v>
                </c:pt>
                <c:pt idx="8216">
                  <c:v>6.5201900000000004</c:v>
                </c:pt>
                <c:pt idx="8217">
                  <c:v>8.4517199999999999</c:v>
                </c:pt>
                <c:pt idx="8218">
                  <c:v>7.7419099999999998</c:v>
                </c:pt>
                <c:pt idx="8219">
                  <c:v>7.0343</c:v>
                </c:pt>
                <c:pt idx="8220">
                  <c:v>5.7827000000000002</c:v>
                </c:pt>
                <c:pt idx="8221">
                  <c:v>7.0374400000000001</c:v>
                </c:pt>
                <c:pt idx="8222">
                  <c:v>3.7118799999999998</c:v>
                </c:pt>
                <c:pt idx="8223">
                  <c:v>4.6578400000000002</c:v>
                </c:pt>
                <c:pt idx="8224">
                  <c:v>4.1611399999999996</c:v>
                </c:pt>
                <c:pt idx="8225">
                  <c:v>5.6276599999999997</c:v>
                </c:pt>
                <c:pt idx="8226">
                  <c:v>8.3142600000000009</c:v>
                </c:pt>
                <c:pt idx="8227">
                  <c:v>3.0840299999999998</c:v>
                </c:pt>
                <c:pt idx="8228">
                  <c:v>3.5439099999999999</c:v>
                </c:pt>
                <c:pt idx="8229">
                  <c:v>4.7282000000000002</c:v>
                </c:pt>
                <c:pt idx="8230">
                  <c:v>5.3272399999999998</c:v>
                </c:pt>
                <c:pt idx="8231">
                  <c:v>7.4364600000000003</c:v>
                </c:pt>
                <c:pt idx="8232">
                  <c:v>8.33047</c:v>
                </c:pt>
                <c:pt idx="8233">
                  <c:v>3.7376</c:v>
                </c:pt>
                <c:pt idx="8234">
                  <c:v>8.1568000000000005</c:v>
                </c:pt>
                <c:pt idx="8235">
                  <c:v>8.0617800000000006</c:v>
                </c:pt>
                <c:pt idx="8236">
                  <c:v>6.1127599999999997</c:v>
                </c:pt>
                <c:pt idx="8237">
                  <c:v>4.4936800000000003</c:v>
                </c:pt>
                <c:pt idx="8238">
                  <c:v>6.5009100000000002</c:v>
                </c:pt>
                <c:pt idx="8239">
                  <c:v>5.3569100000000001</c:v>
                </c:pt>
                <c:pt idx="8240">
                  <c:v>8.64</c:v>
                </c:pt>
                <c:pt idx="8241">
                  <c:v>5.8739999999999997</c:v>
                </c:pt>
                <c:pt idx="8242">
                  <c:v>5.53742</c:v>
                </c:pt>
                <c:pt idx="8243">
                  <c:v>3.19726</c:v>
                </c:pt>
                <c:pt idx="8244">
                  <c:v>5.0597200000000004</c:v>
                </c:pt>
                <c:pt idx="8245">
                  <c:v>6.7395699999999996</c:v>
                </c:pt>
                <c:pt idx="8246">
                  <c:v>5.7286200000000003</c:v>
                </c:pt>
                <c:pt idx="8247">
                  <c:v>4.6325599999999998</c:v>
                </c:pt>
                <c:pt idx="8248">
                  <c:v>6.1653900000000004</c:v>
                </c:pt>
                <c:pt idx="8249">
                  <c:v>4.6629399999999999</c:v>
                </c:pt>
                <c:pt idx="8250">
                  <c:v>5.4050700000000003</c:v>
                </c:pt>
                <c:pt idx="8251">
                  <c:v>2.5640100000000001</c:v>
                </c:pt>
                <c:pt idx="8252">
                  <c:v>2.0115099999999999</c:v>
                </c:pt>
                <c:pt idx="8253">
                  <c:v>2.7021799999999998</c:v>
                </c:pt>
                <c:pt idx="8254">
                  <c:v>3.8272400000000002</c:v>
                </c:pt>
                <c:pt idx="8255">
                  <c:v>6.6498799999999996</c:v>
                </c:pt>
                <c:pt idx="8256">
                  <c:v>6.6412100000000001</c:v>
                </c:pt>
                <c:pt idx="8257">
                  <c:v>4.4225500000000002</c:v>
                </c:pt>
                <c:pt idx="8258">
                  <c:v>3.9681799999999998</c:v>
                </c:pt>
                <c:pt idx="8259">
                  <c:v>5.2163599999999999</c:v>
                </c:pt>
                <c:pt idx="8260">
                  <c:v>4.72248</c:v>
                </c:pt>
                <c:pt idx="8261">
                  <c:v>5.53972</c:v>
                </c:pt>
                <c:pt idx="8262">
                  <c:v>2.7313200000000002</c:v>
                </c:pt>
                <c:pt idx="8263">
                  <c:v>2.9671599999999998</c:v>
                </c:pt>
                <c:pt idx="8264">
                  <c:v>5.0859899999999998</c:v>
                </c:pt>
                <c:pt idx="8265">
                  <c:v>7.1422100000000004</c:v>
                </c:pt>
                <c:pt idx="8266">
                  <c:v>8.0192300000000003</c:v>
                </c:pt>
                <c:pt idx="8267">
                  <c:v>5.8299899999999996</c:v>
                </c:pt>
                <c:pt idx="8268">
                  <c:v>8.0541599999999995</c:v>
                </c:pt>
                <c:pt idx="8269">
                  <c:v>7.0285700000000002</c:v>
                </c:pt>
                <c:pt idx="8270">
                  <c:v>3.16384</c:v>
                </c:pt>
                <c:pt idx="8271">
                  <c:v>6.26919</c:v>
                </c:pt>
                <c:pt idx="8272">
                  <c:v>3.8708399999999998</c:v>
                </c:pt>
                <c:pt idx="8273">
                  <c:v>6.4470200000000002</c:v>
                </c:pt>
                <c:pt idx="8274">
                  <c:v>6.5873900000000001</c:v>
                </c:pt>
                <c:pt idx="8275">
                  <c:v>5.3121900000000002</c:v>
                </c:pt>
                <c:pt idx="8276">
                  <c:v>6.9968700000000004</c:v>
                </c:pt>
                <c:pt idx="8277">
                  <c:v>3.11972</c:v>
                </c:pt>
                <c:pt idx="8278">
                  <c:v>7.7343000000000002</c:v>
                </c:pt>
                <c:pt idx="8279">
                  <c:v>5.5221</c:v>
                </c:pt>
                <c:pt idx="8280">
                  <c:v>5.4494999999999996</c:v>
                </c:pt>
                <c:pt idx="8281">
                  <c:v>9.3952299999999997</c:v>
                </c:pt>
                <c:pt idx="8282">
                  <c:v>7.8812100000000003</c:v>
                </c:pt>
                <c:pt idx="8283">
                  <c:v>6.2947899999999999</c:v>
                </c:pt>
                <c:pt idx="8284">
                  <c:v>5.9954700000000001</c:v>
                </c:pt>
                <c:pt idx="8285">
                  <c:v>4.0653899999999998</c:v>
                </c:pt>
                <c:pt idx="8286">
                  <c:v>5.6899499999999996</c:v>
                </c:pt>
                <c:pt idx="8287">
                  <c:v>5.6814499999999999</c:v>
                </c:pt>
                <c:pt idx="8288">
                  <c:v>7.07362</c:v>
                </c:pt>
                <c:pt idx="8289">
                  <c:v>6.4529199999999998</c:v>
                </c:pt>
                <c:pt idx="8290">
                  <c:v>2.7219899999999999</c:v>
                </c:pt>
                <c:pt idx="8291">
                  <c:v>3.6106400000000001</c:v>
                </c:pt>
                <c:pt idx="8292">
                  <c:v>7.25047</c:v>
                </c:pt>
                <c:pt idx="8293">
                  <c:v>7.8623599999999998</c:v>
                </c:pt>
                <c:pt idx="8294">
                  <c:v>4.0606600000000004</c:v>
                </c:pt>
                <c:pt idx="8295">
                  <c:v>2.9315099999999998</c:v>
                </c:pt>
                <c:pt idx="8296">
                  <c:v>1.91018</c:v>
                </c:pt>
                <c:pt idx="8297">
                  <c:v>2.9671599999999998</c:v>
                </c:pt>
                <c:pt idx="8298">
                  <c:v>9.6488399999999999</c:v>
                </c:pt>
                <c:pt idx="8299">
                  <c:v>4.1763199999999996</c:v>
                </c:pt>
                <c:pt idx="8300">
                  <c:v>5.81229</c:v>
                </c:pt>
                <c:pt idx="8301">
                  <c:v>7.6823800000000002</c:v>
                </c:pt>
                <c:pt idx="8302">
                  <c:v>3.02285</c:v>
                </c:pt>
                <c:pt idx="8303">
                  <c:v>4.04216</c:v>
                </c:pt>
                <c:pt idx="8304">
                  <c:v>5.9928400000000002</c:v>
                </c:pt>
                <c:pt idx="8305">
                  <c:v>8.3772400000000005</c:v>
                </c:pt>
                <c:pt idx="8306">
                  <c:v>4.3186600000000004</c:v>
                </c:pt>
                <c:pt idx="8307">
                  <c:v>2.8685499999999999</c:v>
                </c:pt>
                <c:pt idx="8308">
                  <c:v>3.8474499999999998</c:v>
                </c:pt>
                <c:pt idx="8309">
                  <c:v>6.2578800000000001</c:v>
                </c:pt>
                <c:pt idx="8310">
                  <c:v>6.5326899999999997</c:v>
                </c:pt>
                <c:pt idx="8311">
                  <c:v>7.3619599999999998</c:v>
                </c:pt>
                <c:pt idx="8312">
                  <c:v>5.9603099999999998</c:v>
                </c:pt>
                <c:pt idx="8313">
                  <c:v>7.1231799999999996</c:v>
                </c:pt>
                <c:pt idx="8314">
                  <c:v>5.2923499999999999</c:v>
                </c:pt>
                <c:pt idx="8315">
                  <c:v>4.8781999999999996</c:v>
                </c:pt>
                <c:pt idx="8316">
                  <c:v>5.33812</c:v>
                </c:pt>
                <c:pt idx="8317">
                  <c:v>6.7913199999999998</c:v>
                </c:pt>
                <c:pt idx="8318">
                  <c:v>5.4487399999999999</c:v>
                </c:pt>
                <c:pt idx="8319">
                  <c:v>6.9245700000000001</c:v>
                </c:pt>
                <c:pt idx="8320">
                  <c:v>4.21976</c:v>
                </c:pt>
                <c:pt idx="8321">
                  <c:v>6.7664</c:v>
                </c:pt>
                <c:pt idx="8322">
                  <c:v>9.6725399999999997</c:v>
                </c:pt>
                <c:pt idx="8323">
                  <c:v>4.2078800000000003</c:v>
                </c:pt>
                <c:pt idx="8324">
                  <c:v>7.7119999999999997</c:v>
                </c:pt>
                <c:pt idx="8325">
                  <c:v>6.0258000000000003</c:v>
                </c:pt>
                <c:pt idx="8326">
                  <c:v>2.5989499999999999</c:v>
                </c:pt>
                <c:pt idx="8327">
                  <c:v>7.8388600000000004</c:v>
                </c:pt>
                <c:pt idx="8328">
                  <c:v>2.6814399999999998</c:v>
                </c:pt>
                <c:pt idx="8329">
                  <c:v>5.9207200000000002</c:v>
                </c:pt>
                <c:pt idx="8330">
                  <c:v>6.6931000000000003</c:v>
                </c:pt>
                <c:pt idx="8331">
                  <c:v>6.9593600000000002</c:v>
                </c:pt>
                <c:pt idx="8332">
                  <c:v>5.5561400000000001</c:v>
                </c:pt>
                <c:pt idx="8333">
                  <c:v>5.6470599999999997</c:v>
                </c:pt>
                <c:pt idx="8334">
                  <c:v>8.0798699999999997</c:v>
                </c:pt>
                <c:pt idx="8335">
                  <c:v>2.5596700000000001</c:v>
                </c:pt>
                <c:pt idx="8336">
                  <c:v>6.1841600000000003</c:v>
                </c:pt>
                <c:pt idx="8337">
                  <c:v>8.7625399999999996</c:v>
                </c:pt>
                <c:pt idx="8338">
                  <c:v>7.9356400000000002</c:v>
                </c:pt>
                <c:pt idx="8339">
                  <c:v>5.8247999999999998</c:v>
                </c:pt>
                <c:pt idx="8340">
                  <c:v>6.89086</c:v>
                </c:pt>
                <c:pt idx="8341">
                  <c:v>6.5049900000000003</c:v>
                </c:pt>
                <c:pt idx="8342">
                  <c:v>4.5728200000000001</c:v>
                </c:pt>
                <c:pt idx="8343">
                  <c:v>2.42787</c:v>
                </c:pt>
                <c:pt idx="8344">
                  <c:v>3.4360900000000001</c:v>
                </c:pt>
                <c:pt idx="8345">
                  <c:v>7.0713999999999997</c:v>
                </c:pt>
                <c:pt idx="8346">
                  <c:v>8.7236399999999996</c:v>
                </c:pt>
                <c:pt idx="8347">
                  <c:v>2.3537499999999998</c:v>
                </c:pt>
                <c:pt idx="8348">
                  <c:v>6.08528</c:v>
                </c:pt>
                <c:pt idx="8349">
                  <c:v>3.74308</c:v>
                </c:pt>
                <c:pt idx="8350">
                  <c:v>9.7171699999999994</c:v>
                </c:pt>
                <c:pt idx="8351">
                  <c:v>1.96621</c:v>
                </c:pt>
                <c:pt idx="8352">
                  <c:v>2.5368300000000001</c:v>
                </c:pt>
                <c:pt idx="8353">
                  <c:v>2.8048199999999999</c:v>
                </c:pt>
                <c:pt idx="8354">
                  <c:v>5.0033500000000002</c:v>
                </c:pt>
                <c:pt idx="8355">
                  <c:v>9.8569200000000006</c:v>
                </c:pt>
                <c:pt idx="8356">
                  <c:v>5.0156999999999998</c:v>
                </c:pt>
                <c:pt idx="8357">
                  <c:v>2.3236599999999998</c:v>
                </c:pt>
                <c:pt idx="8358">
                  <c:v>6.2995599999999996</c:v>
                </c:pt>
                <c:pt idx="8359">
                  <c:v>4.3609400000000003</c:v>
                </c:pt>
                <c:pt idx="8360">
                  <c:v>6.2904600000000004</c:v>
                </c:pt>
                <c:pt idx="8361">
                  <c:v>5.8360000000000003</c:v>
                </c:pt>
                <c:pt idx="8362">
                  <c:v>5.4210399999999996</c:v>
                </c:pt>
                <c:pt idx="8363">
                  <c:v>7.0705499999999999</c:v>
                </c:pt>
                <c:pt idx="8364">
                  <c:v>5.7800700000000003</c:v>
                </c:pt>
                <c:pt idx="8365">
                  <c:v>5.4950999999999999</c:v>
                </c:pt>
                <c:pt idx="8366">
                  <c:v>8.2842099999999999</c:v>
                </c:pt>
                <c:pt idx="8367">
                  <c:v>4.0282499999999999</c:v>
                </c:pt>
                <c:pt idx="8368">
                  <c:v>7.7503000000000002</c:v>
                </c:pt>
                <c:pt idx="8369">
                  <c:v>6.5400099999999997</c:v>
                </c:pt>
                <c:pt idx="8370">
                  <c:v>6.0206900000000001</c:v>
                </c:pt>
                <c:pt idx="8371">
                  <c:v>2.0287899999999999</c:v>
                </c:pt>
                <c:pt idx="8372">
                  <c:v>2.5894499999999998</c:v>
                </c:pt>
                <c:pt idx="8373">
                  <c:v>2.0598100000000001</c:v>
                </c:pt>
                <c:pt idx="8374">
                  <c:v>6.24674</c:v>
                </c:pt>
                <c:pt idx="8375">
                  <c:v>7.2074400000000001</c:v>
                </c:pt>
                <c:pt idx="8376">
                  <c:v>5.1779599999999997</c:v>
                </c:pt>
                <c:pt idx="8377">
                  <c:v>2.5270700000000001</c:v>
                </c:pt>
                <c:pt idx="8378">
                  <c:v>3.3258899999999998</c:v>
                </c:pt>
                <c:pt idx="8379">
                  <c:v>5.4626700000000001</c:v>
                </c:pt>
                <c:pt idx="8380">
                  <c:v>6.0834599999999996</c:v>
                </c:pt>
                <c:pt idx="8381">
                  <c:v>6.2485099999999996</c:v>
                </c:pt>
                <c:pt idx="8382">
                  <c:v>7.2370900000000002</c:v>
                </c:pt>
                <c:pt idx="8383">
                  <c:v>3.0853999999999999</c:v>
                </c:pt>
                <c:pt idx="8384">
                  <c:v>7.4630799999999997</c:v>
                </c:pt>
                <c:pt idx="8385">
                  <c:v>5.0198200000000002</c:v>
                </c:pt>
                <c:pt idx="8386">
                  <c:v>3.0033400000000001</c:v>
                </c:pt>
                <c:pt idx="8387">
                  <c:v>2.9789500000000002</c:v>
                </c:pt>
                <c:pt idx="8388">
                  <c:v>5.5836199999999998</c:v>
                </c:pt>
                <c:pt idx="8389">
                  <c:v>5.7400799999999998</c:v>
                </c:pt>
                <c:pt idx="8390">
                  <c:v>6.6639400000000002</c:v>
                </c:pt>
                <c:pt idx="8391">
                  <c:v>2.5455299999999998</c:v>
                </c:pt>
                <c:pt idx="8392">
                  <c:v>4.7408799999999998</c:v>
                </c:pt>
                <c:pt idx="8393">
                  <c:v>5.9299099999999996</c:v>
                </c:pt>
                <c:pt idx="8394">
                  <c:v>7.2164400000000004</c:v>
                </c:pt>
                <c:pt idx="8395">
                  <c:v>2.2015899999999999</c:v>
                </c:pt>
                <c:pt idx="8396">
                  <c:v>2.2561399999999998</c:v>
                </c:pt>
                <c:pt idx="8397">
                  <c:v>3.24031</c:v>
                </c:pt>
                <c:pt idx="8398">
                  <c:v>3.9268700000000001</c:v>
                </c:pt>
                <c:pt idx="8399">
                  <c:v>2.62161</c:v>
                </c:pt>
                <c:pt idx="8400">
                  <c:v>3.6455099999999998</c:v>
                </c:pt>
                <c:pt idx="8401">
                  <c:v>4.64358</c:v>
                </c:pt>
                <c:pt idx="8402">
                  <c:v>2.7480500000000001</c:v>
                </c:pt>
                <c:pt idx="8403">
                  <c:v>4.4104099999999997</c:v>
                </c:pt>
                <c:pt idx="8404">
                  <c:v>5.10283</c:v>
                </c:pt>
                <c:pt idx="8405">
                  <c:v>2.9108299999999998</c:v>
                </c:pt>
                <c:pt idx="8406">
                  <c:v>3.0652200000000001</c:v>
                </c:pt>
                <c:pt idx="8407">
                  <c:v>5.4137199999999996</c:v>
                </c:pt>
                <c:pt idx="8408">
                  <c:v>5.4979300000000002</c:v>
                </c:pt>
                <c:pt idx="8409">
                  <c:v>6.1188200000000004</c:v>
                </c:pt>
                <c:pt idx="8410">
                  <c:v>2.2457199999999999</c:v>
                </c:pt>
                <c:pt idx="8411">
                  <c:v>5.9521199999999999</c:v>
                </c:pt>
                <c:pt idx="8412">
                  <c:v>4.4084399999999997</c:v>
                </c:pt>
                <c:pt idx="8413">
                  <c:v>2.7960400000000001</c:v>
                </c:pt>
                <c:pt idx="8414">
                  <c:v>5.1162900000000002</c:v>
                </c:pt>
                <c:pt idx="8415">
                  <c:v>4.6209800000000003</c:v>
                </c:pt>
                <c:pt idx="8416">
                  <c:v>5.3437400000000004</c:v>
                </c:pt>
                <c:pt idx="8417">
                  <c:v>4.9325299999999999</c:v>
                </c:pt>
                <c:pt idx="8418">
                  <c:v>4.2645400000000002</c:v>
                </c:pt>
                <c:pt idx="8419">
                  <c:v>5.5148900000000003</c:v>
                </c:pt>
                <c:pt idx="8420">
                  <c:v>3.1373899999999999</c:v>
                </c:pt>
                <c:pt idx="8421">
                  <c:v>4.5629400000000002</c:v>
                </c:pt>
                <c:pt idx="8422">
                  <c:v>10.350300000000001</c:v>
                </c:pt>
                <c:pt idx="8423">
                  <c:v>3.1373899999999999</c:v>
                </c:pt>
                <c:pt idx="8424">
                  <c:v>3.5822400000000001</c:v>
                </c:pt>
                <c:pt idx="8425">
                  <c:v>3.4284699999999999</c:v>
                </c:pt>
                <c:pt idx="8426">
                  <c:v>5.3273700000000002</c:v>
                </c:pt>
                <c:pt idx="8427">
                  <c:v>3.2256300000000002</c:v>
                </c:pt>
                <c:pt idx="8428">
                  <c:v>4.01518</c:v>
                </c:pt>
                <c:pt idx="8429">
                  <c:v>1.95113</c:v>
                </c:pt>
                <c:pt idx="8430">
                  <c:v>5.7949099999999998</c:v>
                </c:pt>
                <c:pt idx="8431">
                  <c:v>6.0425599999999999</c:v>
                </c:pt>
                <c:pt idx="8432">
                  <c:v>3.0895800000000002</c:v>
                </c:pt>
                <c:pt idx="8433">
                  <c:v>6.0174200000000004</c:v>
                </c:pt>
                <c:pt idx="8434">
                  <c:v>7.2066100000000004</c:v>
                </c:pt>
                <c:pt idx="8435">
                  <c:v>3.24966</c:v>
                </c:pt>
                <c:pt idx="8436">
                  <c:v>5.1581900000000003</c:v>
                </c:pt>
                <c:pt idx="8437">
                  <c:v>2.8119800000000001</c:v>
                </c:pt>
                <c:pt idx="8438">
                  <c:v>6.8633699999999997</c:v>
                </c:pt>
                <c:pt idx="8439">
                  <c:v>3.7629700000000001</c:v>
                </c:pt>
                <c:pt idx="8440">
                  <c:v>5.0205599999999997</c:v>
                </c:pt>
                <c:pt idx="8441">
                  <c:v>5.2644799999999998</c:v>
                </c:pt>
                <c:pt idx="8442">
                  <c:v>7.1215000000000002</c:v>
                </c:pt>
                <c:pt idx="8443">
                  <c:v>7.5651299999999999</c:v>
                </c:pt>
                <c:pt idx="8444">
                  <c:v>4.8098099999999997</c:v>
                </c:pt>
                <c:pt idx="8445">
                  <c:v>5.2055999999999996</c:v>
                </c:pt>
                <c:pt idx="8446">
                  <c:v>5.84009</c:v>
                </c:pt>
                <c:pt idx="8447">
                  <c:v>7.19543</c:v>
                </c:pt>
                <c:pt idx="8448">
                  <c:v>6.7482899999999999</c:v>
                </c:pt>
                <c:pt idx="8449">
                  <c:v>6.4182499999999996</c:v>
                </c:pt>
                <c:pt idx="8450">
                  <c:v>4.0245499999999996</c:v>
                </c:pt>
                <c:pt idx="8451">
                  <c:v>6.1034800000000002</c:v>
                </c:pt>
                <c:pt idx="8452">
                  <c:v>5.3227099999999998</c:v>
                </c:pt>
                <c:pt idx="8453">
                  <c:v>7.1702000000000004</c:v>
                </c:pt>
                <c:pt idx="8454">
                  <c:v>6.3996199999999996</c:v>
                </c:pt>
                <c:pt idx="8455">
                  <c:v>6.2428600000000003</c:v>
                </c:pt>
                <c:pt idx="8456">
                  <c:v>5.6644899999999998</c:v>
                </c:pt>
                <c:pt idx="8457">
                  <c:v>6.7080099999999998</c:v>
                </c:pt>
                <c:pt idx="8458">
                  <c:v>5.8238500000000002</c:v>
                </c:pt>
                <c:pt idx="8459">
                  <c:v>5.3824100000000001</c:v>
                </c:pt>
                <c:pt idx="8460">
                  <c:v>2.1421299999999999</c:v>
                </c:pt>
                <c:pt idx="8461">
                  <c:v>3.2505000000000002</c:v>
                </c:pt>
                <c:pt idx="8462">
                  <c:v>2.2140499999999999</c:v>
                </c:pt>
                <c:pt idx="8463">
                  <c:v>3.2590499999999998</c:v>
                </c:pt>
                <c:pt idx="8464">
                  <c:v>8.2881800000000005</c:v>
                </c:pt>
                <c:pt idx="8465">
                  <c:v>6.0276800000000001</c:v>
                </c:pt>
                <c:pt idx="8466">
                  <c:v>8.9983900000000006</c:v>
                </c:pt>
                <c:pt idx="8467">
                  <c:v>9.3976699999999997</c:v>
                </c:pt>
                <c:pt idx="8468">
                  <c:v>7.6782599999999999</c:v>
                </c:pt>
                <c:pt idx="8469">
                  <c:v>6.4604699999999999</c:v>
                </c:pt>
                <c:pt idx="8470">
                  <c:v>3.6352500000000001</c:v>
                </c:pt>
                <c:pt idx="8471">
                  <c:v>4.8174200000000003</c:v>
                </c:pt>
                <c:pt idx="8472">
                  <c:v>5.0045099999999998</c:v>
                </c:pt>
                <c:pt idx="8473">
                  <c:v>7.3256199999999998</c:v>
                </c:pt>
                <c:pt idx="8474">
                  <c:v>5.0015299999999998</c:v>
                </c:pt>
                <c:pt idx="8475">
                  <c:v>4.3274999999999997</c:v>
                </c:pt>
                <c:pt idx="8476">
                  <c:v>7.1239100000000004</c:v>
                </c:pt>
                <c:pt idx="8477">
                  <c:v>2.8408000000000002</c:v>
                </c:pt>
                <c:pt idx="8478">
                  <c:v>4.61693</c:v>
                </c:pt>
                <c:pt idx="8479">
                  <c:v>2.0137399999999999</c:v>
                </c:pt>
                <c:pt idx="8480">
                  <c:v>2.59124</c:v>
                </c:pt>
                <c:pt idx="8481">
                  <c:v>7.2358099999999999</c:v>
                </c:pt>
                <c:pt idx="8482">
                  <c:v>2.9655499999999999</c:v>
                </c:pt>
                <c:pt idx="8483">
                  <c:v>2.0976699999999999</c:v>
                </c:pt>
                <c:pt idx="8484">
                  <c:v>5.45892</c:v>
                </c:pt>
                <c:pt idx="8485">
                  <c:v>4.9247100000000001</c:v>
                </c:pt>
                <c:pt idx="8486">
                  <c:v>7.6455299999999999</c:v>
                </c:pt>
                <c:pt idx="8487">
                  <c:v>5.0789999999999997</c:v>
                </c:pt>
                <c:pt idx="8488">
                  <c:v>7.63835</c:v>
                </c:pt>
                <c:pt idx="8489">
                  <c:v>7.0548799999999998</c:v>
                </c:pt>
                <c:pt idx="8490">
                  <c:v>6.41744</c:v>
                </c:pt>
                <c:pt idx="8491">
                  <c:v>6.3222300000000002</c:v>
                </c:pt>
                <c:pt idx="8492">
                  <c:v>6.2251000000000003</c:v>
                </c:pt>
                <c:pt idx="8493">
                  <c:v>6.45146</c:v>
                </c:pt>
                <c:pt idx="8494">
                  <c:v>5.0962100000000001</c:v>
                </c:pt>
                <c:pt idx="8495">
                  <c:v>3.9805899999999999</c:v>
                </c:pt>
                <c:pt idx="8496">
                  <c:v>9.0449300000000008</c:v>
                </c:pt>
                <c:pt idx="8497">
                  <c:v>3.1326999999999998</c:v>
                </c:pt>
                <c:pt idx="8498">
                  <c:v>2.2140499999999999</c:v>
                </c:pt>
                <c:pt idx="8499">
                  <c:v>3.5379200000000002</c:v>
                </c:pt>
                <c:pt idx="8500">
                  <c:v>4.5235700000000003</c:v>
                </c:pt>
                <c:pt idx="8501">
                  <c:v>5.9102800000000002</c:v>
                </c:pt>
                <c:pt idx="8502">
                  <c:v>7.7709200000000003</c:v>
                </c:pt>
                <c:pt idx="8503">
                  <c:v>6.7269699999999997</c:v>
                </c:pt>
                <c:pt idx="8504">
                  <c:v>7.3812800000000003</c:v>
                </c:pt>
                <c:pt idx="8505">
                  <c:v>7.2743200000000003</c:v>
                </c:pt>
                <c:pt idx="8506">
                  <c:v>5.4157000000000002</c:v>
                </c:pt>
                <c:pt idx="8507">
                  <c:v>2.89167</c:v>
                </c:pt>
                <c:pt idx="8508">
                  <c:v>7.4283400000000004</c:v>
                </c:pt>
                <c:pt idx="8509">
                  <c:v>8.8201199999999993</c:v>
                </c:pt>
                <c:pt idx="8510">
                  <c:v>3.1939700000000002</c:v>
                </c:pt>
                <c:pt idx="8511">
                  <c:v>6.7854900000000002</c:v>
                </c:pt>
                <c:pt idx="8512">
                  <c:v>7.1020399999999997</c:v>
                </c:pt>
                <c:pt idx="8513">
                  <c:v>2.2368999999999999</c:v>
                </c:pt>
                <c:pt idx="8514">
                  <c:v>3.0687600000000002</c:v>
                </c:pt>
                <c:pt idx="8515">
                  <c:v>6.5603499999999997</c:v>
                </c:pt>
                <c:pt idx="8516">
                  <c:v>8.1328399999999998</c:v>
                </c:pt>
                <c:pt idx="8517">
                  <c:v>8.0631599999999999</c:v>
                </c:pt>
                <c:pt idx="8518">
                  <c:v>2.1636000000000002</c:v>
                </c:pt>
                <c:pt idx="8519">
                  <c:v>4.3270999999999997</c:v>
                </c:pt>
                <c:pt idx="8520">
                  <c:v>2.8532799999999998</c:v>
                </c:pt>
                <c:pt idx="8521">
                  <c:v>3.0274000000000001</c:v>
                </c:pt>
                <c:pt idx="8522">
                  <c:v>7.0536099999999999</c:v>
                </c:pt>
                <c:pt idx="8523">
                  <c:v>5.3213299999999997</c:v>
                </c:pt>
                <c:pt idx="8524">
                  <c:v>3.3811800000000001</c:v>
                </c:pt>
                <c:pt idx="8525">
                  <c:v>4.2164599999999997</c:v>
                </c:pt>
                <c:pt idx="8526">
                  <c:v>6.2971700000000004</c:v>
                </c:pt>
                <c:pt idx="8527">
                  <c:v>8.7141300000000008</c:v>
                </c:pt>
                <c:pt idx="8528">
                  <c:v>6.4783299999999997</c:v>
                </c:pt>
                <c:pt idx="8529">
                  <c:v>5.9757100000000003</c:v>
                </c:pt>
                <c:pt idx="8530">
                  <c:v>9.1578999999999997</c:v>
                </c:pt>
                <c:pt idx="8531">
                  <c:v>9.3774700000000006</c:v>
                </c:pt>
                <c:pt idx="8532">
                  <c:v>4.1846300000000003</c:v>
                </c:pt>
                <c:pt idx="8533">
                  <c:v>6.3233300000000003</c:v>
                </c:pt>
                <c:pt idx="8534">
                  <c:v>3.8502200000000002</c:v>
                </c:pt>
                <c:pt idx="8535">
                  <c:v>2.8717600000000001</c:v>
                </c:pt>
                <c:pt idx="8536">
                  <c:v>8.8797599999999992</c:v>
                </c:pt>
                <c:pt idx="8537">
                  <c:v>4.6324699999999996</c:v>
                </c:pt>
                <c:pt idx="8538">
                  <c:v>3.7991899999999998</c:v>
                </c:pt>
                <c:pt idx="8539">
                  <c:v>4.6170600000000004</c:v>
                </c:pt>
                <c:pt idx="8540">
                  <c:v>3.2447499999999998</c:v>
                </c:pt>
                <c:pt idx="8541">
                  <c:v>4.8555099999999998</c:v>
                </c:pt>
                <c:pt idx="8542">
                  <c:v>2.77719</c:v>
                </c:pt>
                <c:pt idx="8543">
                  <c:v>3.6070899999999999</c:v>
                </c:pt>
                <c:pt idx="8544">
                  <c:v>2.5425</c:v>
                </c:pt>
                <c:pt idx="8545">
                  <c:v>4.9334300000000004</c:v>
                </c:pt>
                <c:pt idx="8546">
                  <c:v>6.8378300000000003</c:v>
                </c:pt>
                <c:pt idx="8547">
                  <c:v>7.4919099999999998</c:v>
                </c:pt>
                <c:pt idx="8548">
                  <c:v>3.1381700000000001</c:v>
                </c:pt>
                <c:pt idx="8549">
                  <c:v>7.0366400000000002</c:v>
                </c:pt>
                <c:pt idx="8550">
                  <c:v>2.56087</c:v>
                </c:pt>
                <c:pt idx="8551">
                  <c:v>6.0360699999999996</c:v>
                </c:pt>
                <c:pt idx="8552">
                  <c:v>2.8142800000000001</c:v>
                </c:pt>
                <c:pt idx="8553">
                  <c:v>2.8931</c:v>
                </c:pt>
                <c:pt idx="8554">
                  <c:v>3.0990799999999998</c:v>
                </c:pt>
                <c:pt idx="8555">
                  <c:v>4.6730999999999998</c:v>
                </c:pt>
                <c:pt idx="8556">
                  <c:v>3.9636499999999999</c:v>
                </c:pt>
                <c:pt idx="8557">
                  <c:v>6.2271099999999997</c:v>
                </c:pt>
                <c:pt idx="8558">
                  <c:v>4.1697699999999998</c:v>
                </c:pt>
                <c:pt idx="8559">
                  <c:v>4.8756000000000004</c:v>
                </c:pt>
                <c:pt idx="8560">
                  <c:v>5.4969099999999997</c:v>
                </c:pt>
                <c:pt idx="8561">
                  <c:v>6.0017199999999997</c:v>
                </c:pt>
                <c:pt idx="8562">
                  <c:v>2.2168399999999999</c:v>
                </c:pt>
                <c:pt idx="8563">
                  <c:v>4.3933900000000001</c:v>
                </c:pt>
                <c:pt idx="8564">
                  <c:v>2.18763</c:v>
                </c:pt>
                <c:pt idx="8565">
                  <c:v>6.4019500000000003</c:v>
                </c:pt>
                <c:pt idx="8566">
                  <c:v>4.5592800000000002</c:v>
                </c:pt>
                <c:pt idx="8567">
                  <c:v>5.70967</c:v>
                </c:pt>
                <c:pt idx="8568">
                  <c:v>4.2436100000000003</c:v>
                </c:pt>
                <c:pt idx="8569">
                  <c:v>4.3960499999999998</c:v>
                </c:pt>
                <c:pt idx="8570">
                  <c:v>6.9354699999999996</c:v>
                </c:pt>
                <c:pt idx="8571">
                  <c:v>2.7323499999999998</c:v>
                </c:pt>
                <c:pt idx="8572">
                  <c:v>6.8387500000000001</c:v>
                </c:pt>
                <c:pt idx="8573">
                  <c:v>1.96007</c:v>
                </c:pt>
                <c:pt idx="8574">
                  <c:v>8.7533899999999996</c:v>
                </c:pt>
                <c:pt idx="8575">
                  <c:v>7.0525399999999996</c:v>
                </c:pt>
                <c:pt idx="8576">
                  <c:v>7.4420200000000003</c:v>
                </c:pt>
                <c:pt idx="8577">
                  <c:v>2.6401300000000001</c:v>
                </c:pt>
                <c:pt idx="8578">
                  <c:v>5.5936599999999999</c:v>
                </c:pt>
                <c:pt idx="8579">
                  <c:v>2.1626099999999999</c:v>
                </c:pt>
                <c:pt idx="8580">
                  <c:v>3.6059899999999998</c:v>
                </c:pt>
                <c:pt idx="8581">
                  <c:v>4.4908099999999997</c:v>
                </c:pt>
                <c:pt idx="8582">
                  <c:v>8.6997800000000005</c:v>
                </c:pt>
                <c:pt idx="8583">
                  <c:v>10.173030000000001</c:v>
                </c:pt>
                <c:pt idx="8584">
                  <c:v>5.8141400000000001</c:v>
                </c:pt>
                <c:pt idx="8585">
                  <c:v>5.7292899999999998</c:v>
                </c:pt>
                <c:pt idx="8586">
                  <c:v>4.6922800000000002</c:v>
                </c:pt>
                <c:pt idx="8587">
                  <c:v>7.6328199999999997</c:v>
                </c:pt>
                <c:pt idx="8588">
                  <c:v>4.5948399999999996</c:v>
                </c:pt>
                <c:pt idx="8589">
                  <c:v>3.5003199999999999</c:v>
                </c:pt>
                <c:pt idx="8590">
                  <c:v>8.96434</c:v>
                </c:pt>
                <c:pt idx="8591">
                  <c:v>8.1012699999999995</c:v>
                </c:pt>
                <c:pt idx="8592">
                  <c:v>5.7793700000000001</c:v>
                </c:pt>
                <c:pt idx="8593">
                  <c:v>5.3769099999999996</c:v>
                </c:pt>
                <c:pt idx="8594">
                  <c:v>5.8042499999999997</c:v>
                </c:pt>
                <c:pt idx="8595">
                  <c:v>2.6388500000000001</c:v>
                </c:pt>
                <c:pt idx="8596">
                  <c:v>5.7916299999999996</c:v>
                </c:pt>
                <c:pt idx="8597">
                  <c:v>7.5392200000000003</c:v>
                </c:pt>
                <c:pt idx="8598">
                  <c:v>7.1371500000000001</c:v>
                </c:pt>
                <c:pt idx="8599">
                  <c:v>5.3964499999999997</c:v>
                </c:pt>
                <c:pt idx="8600">
                  <c:v>7.49613</c:v>
                </c:pt>
                <c:pt idx="8601">
                  <c:v>2.2682799999999999</c:v>
                </c:pt>
                <c:pt idx="8602">
                  <c:v>6.8426499999999999</c:v>
                </c:pt>
                <c:pt idx="8603">
                  <c:v>3.4501200000000001</c:v>
                </c:pt>
                <c:pt idx="8604">
                  <c:v>7.6937699999999998</c:v>
                </c:pt>
                <c:pt idx="8605">
                  <c:v>6.5274200000000002</c:v>
                </c:pt>
                <c:pt idx="8606">
                  <c:v>8.0975000000000001</c:v>
                </c:pt>
                <c:pt idx="8607">
                  <c:v>4.0115999999999996</c:v>
                </c:pt>
                <c:pt idx="8608">
                  <c:v>4.7084400000000004</c:v>
                </c:pt>
                <c:pt idx="8609">
                  <c:v>5.9642400000000002</c:v>
                </c:pt>
                <c:pt idx="8610">
                  <c:v>8.3267600000000002</c:v>
                </c:pt>
                <c:pt idx="8611">
                  <c:v>2.37656</c:v>
                </c:pt>
                <c:pt idx="8612">
                  <c:v>7.7538299999999998</c:v>
                </c:pt>
                <c:pt idx="8613">
                  <c:v>2.4127900000000002</c:v>
                </c:pt>
                <c:pt idx="8614">
                  <c:v>8.2395600000000009</c:v>
                </c:pt>
                <c:pt idx="8615">
                  <c:v>6.3228099999999996</c:v>
                </c:pt>
                <c:pt idx="8616">
                  <c:v>2.7961299999999998</c:v>
                </c:pt>
                <c:pt idx="8617">
                  <c:v>6.0118600000000004</c:v>
                </c:pt>
                <c:pt idx="8618">
                  <c:v>2.5103300000000002</c:v>
                </c:pt>
                <c:pt idx="8619">
                  <c:v>5.71448</c:v>
                </c:pt>
                <c:pt idx="8620">
                  <c:v>4.2334300000000002</c:v>
                </c:pt>
                <c:pt idx="8621">
                  <c:v>12.02106</c:v>
                </c:pt>
                <c:pt idx="8622">
                  <c:v>7.0256600000000002</c:v>
                </c:pt>
                <c:pt idx="8623">
                  <c:v>5.5587999999999997</c:v>
                </c:pt>
                <c:pt idx="8624">
                  <c:v>3.48062</c:v>
                </c:pt>
                <c:pt idx="8625">
                  <c:v>5.2027400000000004</c:v>
                </c:pt>
                <c:pt idx="8626">
                  <c:v>5.8654400000000004</c:v>
                </c:pt>
                <c:pt idx="8627">
                  <c:v>8.3423200000000008</c:v>
                </c:pt>
                <c:pt idx="8628">
                  <c:v>6.56684</c:v>
                </c:pt>
                <c:pt idx="8629">
                  <c:v>5.2907200000000003</c:v>
                </c:pt>
                <c:pt idx="8630">
                  <c:v>5.1154700000000002</c:v>
                </c:pt>
                <c:pt idx="8631">
                  <c:v>7.3614699999999997</c:v>
                </c:pt>
                <c:pt idx="8632">
                  <c:v>9.2261799999999994</c:v>
                </c:pt>
                <c:pt idx="8633">
                  <c:v>2.6974300000000002</c:v>
                </c:pt>
                <c:pt idx="8634">
                  <c:v>9.0970499999999994</c:v>
                </c:pt>
                <c:pt idx="8635">
                  <c:v>6.9521100000000002</c:v>
                </c:pt>
                <c:pt idx="8636">
                  <c:v>9.1260399999999997</c:v>
                </c:pt>
                <c:pt idx="8637">
                  <c:v>4.7789200000000003</c:v>
                </c:pt>
                <c:pt idx="8638">
                  <c:v>7.86198</c:v>
                </c:pt>
                <c:pt idx="8639">
                  <c:v>7.6355399999999998</c:v>
                </c:pt>
                <c:pt idx="8640">
                  <c:v>6.68079</c:v>
                </c:pt>
                <c:pt idx="8641">
                  <c:v>3.8852899999999999</c:v>
                </c:pt>
                <c:pt idx="8642">
                  <c:v>2.8679199999999998</c:v>
                </c:pt>
                <c:pt idx="8643">
                  <c:v>4.9096099999999998</c:v>
                </c:pt>
                <c:pt idx="8644">
                  <c:v>7.2401299999999997</c:v>
                </c:pt>
                <c:pt idx="8645">
                  <c:v>3.62879</c:v>
                </c:pt>
                <c:pt idx="8646">
                  <c:v>6.4185499999999998</c:v>
                </c:pt>
                <c:pt idx="8647">
                  <c:v>4.6388100000000003</c:v>
                </c:pt>
                <c:pt idx="8648">
                  <c:v>8.1393299999999993</c:v>
                </c:pt>
                <c:pt idx="8649">
                  <c:v>4.4816799999999999</c:v>
                </c:pt>
                <c:pt idx="8650">
                  <c:v>10.021940000000001</c:v>
                </c:pt>
                <c:pt idx="8651">
                  <c:v>5.1151099999999996</c:v>
                </c:pt>
                <c:pt idx="8652">
                  <c:v>4.9322800000000004</c:v>
                </c:pt>
                <c:pt idx="8653">
                  <c:v>2.7444099999999998</c:v>
                </c:pt>
                <c:pt idx="8654">
                  <c:v>3.2122000000000002</c:v>
                </c:pt>
                <c:pt idx="8655">
                  <c:v>5.8656100000000002</c:v>
                </c:pt>
                <c:pt idx="8656">
                  <c:v>4.0660800000000004</c:v>
                </c:pt>
                <c:pt idx="8657">
                  <c:v>5.1813799999999999</c:v>
                </c:pt>
                <c:pt idx="8658">
                  <c:v>6.1641500000000002</c:v>
                </c:pt>
                <c:pt idx="8659">
                  <c:v>5.2352800000000004</c:v>
                </c:pt>
                <c:pt idx="8660">
                  <c:v>4.5871599999999999</c:v>
                </c:pt>
                <c:pt idx="8661">
                  <c:v>6.0576499999999998</c:v>
                </c:pt>
                <c:pt idx="8662">
                  <c:v>7.6222200000000004</c:v>
                </c:pt>
                <c:pt idx="8663">
                  <c:v>5.2233200000000002</c:v>
                </c:pt>
                <c:pt idx="8664">
                  <c:v>5.9410499999999997</c:v>
                </c:pt>
                <c:pt idx="8665">
                  <c:v>4.8236800000000004</c:v>
                </c:pt>
                <c:pt idx="8666">
                  <c:v>6.0174000000000003</c:v>
                </c:pt>
                <c:pt idx="8667">
                  <c:v>7.3278400000000001</c:v>
                </c:pt>
                <c:pt idx="8668">
                  <c:v>7.89595</c:v>
                </c:pt>
                <c:pt idx="8669">
                  <c:v>7.5971299999999999</c:v>
                </c:pt>
                <c:pt idx="8670">
                  <c:v>3.74804</c:v>
                </c:pt>
                <c:pt idx="8671">
                  <c:v>5.8251900000000001</c:v>
                </c:pt>
                <c:pt idx="8672">
                  <c:v>6.3555999999999999</c:v>
                </c:pt>
                <c:pt idx="8673">
                  <c:v>5.0295300000000003</c:v>
                </c:pt>
                <c:pt idx="8674">
                  <c:v>7.5325499999999996</c:v>
                </c:pt>
                <c:pt idx="8675">
                  <c:v>7.2146499999999998</c:v>
                </c:pt>
                <c:pt idx="8676">
                  <c:v>6.2783699999999998</c:v>
                </c:pt>
                <c:pt idx="8677">
                  <c:v>5.4887600000000001</c:v>
                </c:pt>
                <c:pt idx="8678">
                  <c:v>5.1424200000000004</c:v>
                </c:pt>
                <c:pt idx="8679">
                  <c:v>6.1321000000000003</c:v>
                </c:pt>
                <c:pt idx="8680">
                  <c:v>7.0094000000000003</c:v>
                </c:pt>
                <c:pt idx="8681">
                  <c:v>6.5480700000000001</c:v>
                </c:pt>
                <c:pt idx="8682">
                  <c:v>5.6470599999999997</c:v>
                </c:pt>
                <c:pt idx="8683">
                  <c:v>3.4674299999999998</c:v>
                </c:pt>
                <c:pt idx="8684">
                  <c:v>5.5906799999999999</c:v>
                </c:pt>
                <c:pt idx="8685">
                  <c:v>2.3290199999999999</c:v>
                </c:pt>
                <c:pt idx="8686">
                  <c:v>2.9094600000000002</c:v>
                </c:pt>
                <c:pt idx="8687">
                  <c:v>5.8748399999999998</c:v>
                </c:pt>
                <c:pt idx="8688">
                  <c:v>4.5978599999999998</c:v>
                </c:pt>
                <c:pt idx="8689">
                  <c:v>2.14222</c:v>
                </c:pt>
                <c:pt idx="8690">
                  <c:v>3.45207</c:v>
                </c:pt>
                <c:pt idx="8691">
                  <c:v>5.7735300000000001</c:v>
                </c:pt>
                <c:pt idx="8692">
                  <c:v>3.1919400000000002</c:v>
                </c:pt>
                <c:pt idx="8693">
                  <c:v>3.2966799999999998</c:v>
                </c:pt>
                <c:pt idx="8694">
                  <c:v>5.0246199999999996</c:v>
                </c:pt>
                <c:pt idx="8695">
                  <c:v>4.8805500000000004</c:v>
                </c:pt>
                <c:pt idx="8696">
                  <c:v>3.9771200000000002</c:v>
                </c:pt>
                <c:pt idx="8697">
                  <c:v>3.35501</c:v>
                </c:pt>
                <c:pt idx="8698">
                  <c:v>2.4001000000000001</c:v>
                </c:pt>
                <c:pt idx="8699">
                  <c:v>5.1530899999999997</c:v>
                </c:pt>
                <c:pt idx="8700">
                  <c:v>5.6522199999999998</c:v>
                </c:pt>
                <c:pt idx="8701">
                  <c:v>2.6974300000000002</c:v>
                </c:pt>
                <c:pt idx="8702">
                  <c:v>4.8089399999999998</c:v>
                </c:pt>
                <c:pt idx="8703">
                  <c:v>3.60487</c:v>
                </c:pt>
                <c:pt idx="8704">
                  <c:v>2.72553</c:v>
                </c:pt>
                <c:pt idx="8705">
                  <c:v>3.4830199999999998</c:v>
                </c:pt>
                <c:pt idx="8706">
                  <c:v>2.9049200000000002</c:v>
                </c:pt>
                <c:pt idx="8707">
                  <c:v>3.6469</c:v>
                </c:pt>
                <c:pt idx="8708">
                  <c:v>6.3639799999999997</c:v>
                </c:pt>
                <c:pt idx="8709">
                  <c:v>5.28817</c:v>
                </c:pt>
                <c:pt idx="8710">
                  <c:v>3.83487</c:v>
                </c:pt>
                <c:pt idx="8711">
                  <c:v>5.5567200000000003</c:v>
                </c:pt>
                <c:pt idx="8712">
                  <c:v>5.89466</c:v>
                </c:pt>
                <c:pt idx="8713">
                  <c:v>3.0245500000000001</c:v>
                </c:pt>
                <c:pt idx="8714">
                  <c:v>4.0539899999999998</c:v>
                </c:pt>
                <c:pt idx="8715">
                  <c:v>7.6309800000000001</c:v>
                </c:pt>
                <c:pt idx="8716">
                  <c:v>4.38218</c:v>
                </c:pt>
                <c:pt idx="8717">
                  <c:v>2.4224999999999999</c:v>
                </c:pt>
                <c:pt idx="8718">
                  <c:v>2.5733199999999998</c:v>
                </c:pt>
                <c:pt idx="8719">
                  <c:v>2.5838100000000002</c:v>
                </c:pt>
                <c:pt idx="8720">
                  <c:v>2.31684</c:v>
                </c:pt>
                <c:pt idx="8721">
                  <c:v>4.1123000000000003</c:v>
                </c:pt>
                <c:pt idx="8722">
                  <c:v>8.0729600000000001</c:v>
                </c:pt>
                <c:pt idx="8723">
                  <c:v>2.5838100000000002</c:v>
                </c:pt>
                <c:pt idx="8724">
                  <c:v>5.5716799999999997</c:v>
                </c:pt>
                <c:pt idx="8725">
                  <c:v>2.9655499999999999</c:v>
                </c:pt>
                <c:pt idx="8726">
                  <c:v>3.15116</c:v>
                </c:pt>
                <c:pt idx="8727">
                  <c:v>3.0189499999999998</c:v>
                </c:pt>
                <c:pt idx="8728">
                  <c:v>5.3987999999999996</c:v>
                </c:pt>
                <c:pt idx="8729">
                  <c:v>4.63408</c:v>
                </c:pt>
                <c:pt idx="8730">
                  <c:v>8.0931599999999992</c:v>
                </c:pt>
                <c:pt idx="8731">
                  <c:v>2.4212899999999999</c:v>
                </c:pt>
                <c:pt idx="8732">
                  <c:v>8.9272100000000005</c:v>
                </c:pt>
                <c:pt idx="8733">
                  <c:v>5.7842700000000002</c:v>
                </c:pt>
                <c:pt idx="8734">
                  <c:v>2.9679700000000002</c:v>
                </c:pt>
                <c:pt idx="8735">
                  <c:v>4.3757999999999999</c:v>
                </c:pt>
                <c:pt idx="8736">
                  <c:v>5.0729699999999998</c:v>
                </c:pt>
                <c:pt idx="8737">
                  <c:v>4.4598399999999998</c:v>
                </c:pt>
                <c:pt idx="8738">
                  <c:v>4.9653099999999997</c:v>
                </c:pt>
                <c:pt idx="8739">
                  <c:v>7.1232800000000003</c:v>
                </c:pt>
                <c:pt idx="8740">
                  <c:v>5.2333499999999997</c:v>
                </c:pt>
                <c:pt idx="8741">
                  <c:v>5.89886</c:v>
                </c:pt>
                <c:pt idx="8742">
                  <c:v>5.00603</c:v>
                </c:pt>
                <c:pt idx="8743">
                  <c:v>5.4399699999999998</c:v>
                </c:pt>
                <c:pt idx="8744">
                  <c:v>6.1412899999999997</c:v>
                </c:pt>
                <c:pt idx="8745">
                  <c:v>3.7974299999999999</c:v>
                </c:pt>
                <c:pt idx="8746">
                  <c:v>4.6847500000000002</c:v>
                </c:pt>
                <c:pt idx="8747">
                  <c:v>4.5375199999999998</c:v>
                </c:pt>
                <c:pt idx="8748">
                  <c:v>4.9501299999999997</c:v>
                </c:pt>
                <c:pt idx="8749">
                  <c:v>6.1744500000000002</c:v>
                </c:pt>
                <c:pt idx="8750">
                  <c:v>6.6649200000000004</c:v>
                </c:pt>
                <c:pt idx="8751">
                  <c:v>7.1645700000000003</c:v>
                </c:pt>
                <c:pt idx="8752">
                  <c:v>6.4616899999999999</c:v>
                </c:pt>
                <c:pt idx="8753">
                  <c:v>6.0706300000000004</c:v>
                </c:pt>
                <c:pt idx="8754">
                  <c:v>6.0045200000000003</c:v>
                </c:pt>
                <c:pt idx="8755">
                  <c:v>4.2013600000000002</c:v>
                </c:pt>
                <c:pt idx="8756">
                  <c:v>2.7320000000000002</c:v>
                </c:pt>
                <c:pt idx="8757">
                  <c:v>5.5381900000000002</c:v>
                </c:pt>
                <c:pt idx="8758">
                  <c:v>5.5578200000000004</c:v>
                </c:pt>
                <c:pt idx="8759">
                  <c:v>6.5940000000000003</c:v>
                </c:pt>
                <c:pt idx="8760">
                  <c:v>3.0379900000000002</c:v>
                </c:pt>
                <c:pt idx="8761">
                  <c:v>5.6190699999999998</c:v>
                </c:pt>
                <c:pt idx="8762">
                  <c:v>4.0539899999999998</c:v>
                </c:pt>
                <c:pt idx="8763">
                  <c:v>6.2666000000000004</c:v>
                </c:pt>
                <c:pt idx="8764">
                  <c:v>5.1629399999999999</c:v>
                </c:pt>
                <c:pt idx="8765">
                  <c:v>6.0339900000000002</c:v>
                </c:pt>
                <c:pt idx="8766">
                  <c:v>4.2671900000000003</c:v>
                </c:pt>
                <c:pt idx="8767">
                  <c:v>6.0036800000000001</c:v>
                </c:pt>
                <c:pt idx="8768">
                  <c:v>5.9571899999999998</c:v>
                </c:pt>
                <c:pt idx="8769">
                  <c:v>5.0945600000000004</c:v>
                </c:pt>
                <c:pt idx="8770">
                  <c:v>4.9614799999999999</c:v>
                </c:pt>
                <c:pt idx="8771">
                  <c:v>6.5664499999999997</c:v>
                </c:pt>
                <c:pt idx="8772">
                  <c:v>8.6221499999999995</c:v>
                </c:pt>
                <c:pt idx="8773">
                  <c:v>6.8806000000000003</c:v>
                </c:pt>
                <c:pt idx="8774">
                  <c:v>3.1293199999999999</c:v>
                </c:pt>
                <c:pt idx="8775">
                  <c:v>9.0680300000000003</c:v>
                </c:pt>
                <c:pt idx="8776">
                  <c:v>7.4916099999999997</c:v>
                </c:pt>
                <c:pt idx="8777">
                  <c:v>2.6460300000000001</c:v>
                </c:pt>
                <c:pt idx="8778">
                  <c:v>4.7955500000000004</c:v>
                </c:pt>
                <c:pt idx="8779">
                  <c:v>4.2668200000000001</c:v>
                </c:pt>
                <c:pt idx="8780">
                  <c:v>5.0190299999999999</c:v>
                </c:pt>
                <c:pt idx="8781">
                  <c:v>8.9213100000000001</c:v>
                </c:pt>
                <c:pt idx="8782">
                  <c:v>5.6090900000000001</c:v>
                </c:pt>
                <c:pt idx="8783">
                  <c:v>5.2108999999999996</c:v>
                </c:pt>
                <c:pt idx="8784">
                  <c:v>6.6936900000000001</c:v>
                </c:pt>
                <c:pt idx="8785">
                  <c:v>4.2235899999999997</c:v>
                </c:pt>
                <c:pt idx="8786">
                  <c:v>4.7135499999999997</c:v>
                </c:pt>
                <c:pt idx="8787">
                  <c:v>6.5796099999999997</c:v>
                </c:pt>
                <c:pt idx="8788">
                  <c:v>6.7962699999999998</c:v>
                </c:pt>
                <c:pt idx="8789">
                  <c:v>7.6335300000000004</c:v>
                </c:pt>
                <c:pt idx="8790">
                  <c:v>4.1009799999999998</c:v>
                </c:pt>
                <c:pt idx="8791">
                  <c:v>5.0278700000000001</c:v>
                </c:pt>
                <c:pt idx="8792">
                  <c:v>7.1542700000000004</c:v>
                </c:pt>
                <c:pt idx="8793">
                  <c:v>3.69278</c:v>
                </c:pt>
                <c:pt idx="8794">
                  <c:v>2.3989799999999999</c:v>
                </c:pt>
                <c:pt idx="8795">
                  <c:v>3.6396999999999999</c:v>
                </c:pt>
                <c:pt idx="8796">
                  <c:v>6.9538200000000003</c:v>
                </c:pt>
                <c:pt idx="8797">
                  <c:v>5.7525000000000004</c:v>
                </c:pt>
                <c:pt idx="8798">
                  <c:v>6.4706599999999996</c:v>
                </c:pt>
                <c:pt idx="8799">
                  <c:v>9.0262700000000002</c:v>
                </c:pt>
                <c:pt idx="8800">
                  <c:v>4.8815900000000001</c:v>
                </c:pt>
                <c:pt idx="8801">
                  <c:v>9.1001899999999996</c:v>
                </c:pt>
                <c:pt idx="8802">
                  <c:v>3.1592099999999999</c:v>
                </c:pt>
                <c:pt idx="8803">
                  <c:v>6.6985400000000004</c:v>
                </c:pt>
                <c:pt idx="8804">
                  <c:v>6.2390600000000003</c:v>
                </c:pt>
                <c:pt idx="8805">
                  <c:v>5.9853100000000001</c:v>
                </c:pt>
                <c:pt idx="8806">
                  <c:v>8.7836599999999994</c:v>
                </c:pt>
                <c:pt idx="8807">
                  <c:v>2.25725</c:v>
                </c:pt>
                <c:pt idx="8808">
                  <c:v>8.0960800000000006</c:v>
                </c:pt>
                <c:pt idx="8809">
                  <c:v>6.00678</c:v>
                </c:pt>
                <c:pt idx="8810">
                  <c:v>6.8229499999999996</c:v>
                </c:pt>
                <c:pt idx="8811">
                  <c:v>2.2420200000000001</c:v>
                </c:pt>
                <c:pt idx="8812">
                  <c:v>3.3691800000000001</c:v>
                </c:pt>
                <c:pt idx="8813">
                  <c:v>5.7111499999999999</c:v>
                </c:pt>
                <c:pt idx="8814">
                  <c:v>3.35501</c:v>
                </c:pt>
                <c:pt idx="8815">
                  <c:v>7.0458100000000004</c:v>
                </c:pt>
                <c:pt idx="8816">
                  <c:v>7.5345700000000004</c:v>
                </c:pt>
                <c:pt idx="8817">
                  <c:v>7.8654999999999999</c:v>
                </c:pt>
                <c:pt idx="8818">
                  <c:v>6.3450499999999996</c:v>
                </c:pt>
                <c:pt idx="8819">
                  <c:v>10.477679999999999</c:v>
                </c:pt>
                <c:pt idx="8820">
                  <c:v>4.2549299999999999</c:v>
                </c:pt>
                <c:pt idx="8821">
                  <c:v>4.1763199999999996</c:v>
                </c:pt>
                <c:pt idx="8822">
                  <c:v>2.9022199999999998</c:v>
                </c:pt>
                <c:pt idx="8823">
                  <c:v>7.3045</c:v>
                </c:pt>
                <c:pt idx="8824">
                  <c:v>2.8044199999999999</c:v>
                </c:pt>
                <c:pt idx="8825">
                  <c:v>7.6443899999999996</c:v>
                </c:pt>
                <c:pt idx="8826">
                  <c:v>5.2430700000000003</c:v>
                </c:pt>
                <c:pt idx="8827">
                  <c:v>2.31012</c:v>
                </c:pt>
                <c:pt idx="8828">
                  <c:v>11.617190000000001</c:v>
                </c:pt>
                <c:pt idx="8829">
                  <c:v>5.7975700000000003</c:v>
                </c:pt>
                <c:pt idx="8830">
                  <c:v>6.0436899999999998</c:v>
                </c:pt>
                <c:pt idx="8831">
                  <c:v>2.7219899999999999</c:v>
                </c:pt>
                <c:pt idx="8832">
                  <c:v>4.1009799999999998</c:v>
                </c:pt>
                <c:pt idx="8833">
                  <c:v>7.0586799999999998</c:v>
                </c:pt>
                <c:pt idx="8834">
                  <c:v>4.3790899999999997</c:v>
                </c:pt>
                <c:pt idx="8835">
                  <c:v>2.9345400000000001</c:v>
                </c:pt>
                <c:pt idx="8836">
                  <c:v>5.0446900000000001</c:v>
                </c:pt>
                <c:pt idx="8837">
                  <c:v>2.2519100000000001</c:v>
                </c:pt>
                <c:pt idx="8838">
                  <c:v>6.2797099999999997</c:v>
                </c:pt>
                <c:pt idx="8839">
                  <c:v>2.4948999999999999</c:v>
                </c:pt>
                <c:pt idx="8840">
                  <c:v>3.2806299999999999</c:v>
                </c:pt>
                <c:pt idx="8841">
                  <c:v>4.2319000000000004</c:v>
                </c:pt>
                <c:pt idx="8842">
                  <c:v>6.9455900000000002</c:v>
                </c:pt>
                <c:pt idx="8843">
                  <c:v>9.9893800000000006</c:v>
                </c:pt>
                <c:pt idx="8844">
                  <c:v>6.2461500000000001</c:v>
                </c:pt>
                <c:pt idx="8845">
                  <c:v>6.4303100000000004</c:v>
                </c:pt>
                <c:pt idx="8846">
                  <c:v>4.63612</c:v>
                </c:pt>
                <c:pt idx="8847">
                  <c:v>1.7685</c:v>
                </c:pt>
                <c:pt idx="8848">
                  <c:v>3.9176099999999998</c:v>
                </c:pt>
                <c:pt idx="8849">
                  <c:v>2.5992799999999998</c:v>
                </c:pt>
                <c:pt idx="8850">
                  <c:v>10.669280000000001</c:v>
                </c:pt>
                <c:pt idx="8851">
                  <c:v>4.2779199999999999</c:v>
                </c:pt>
                <c:pt idx="8852">
                  <c:v>9.0302699999999998</c:v>
                </c:pt>
                <c:pt idx="8853">
                  <c:v>3.74349</c:v>
                </c:pt>
                <c:pt idx="8854">
                  <c:v>6.8052900000000003</c:v>
                </c:pt>
                <c:pt idx="8855">
                  <c:v>1.77735</c:v>
                </c:pt>
                <c:pt idx="8856">
                  <c:v>4.5572600000000003</c:v>
                </c:pt>
                <c:pt idx="8857">
                  <c:v>4.6068699999999998</c:v>
                </c:pt>
                <c:pt idx="8858">
                  <c:v>6.3134499999999996</c:v>
                </c:pt>
                <c:pt idx="8859">
                  <c:v>2.1800899999999999</c:v>
                </c:pt>
                <c:pt idx="8860">
                  <c:v>2.6847699999999999</c:v>
                </c:pt>
                <c:pt idx="8861">
                  <c:v>2.43777</c:v>
                </c:pt>
                <c:pt idx="8862">
                  <c:v>2.6974300000000002</c:v>
                </c:pt>
                <c:pt idx="8863">
                  <c:v>5.0528899999999997</c:v>
                </c:pt>
                <c:pt idx="8864">
                  <c:v>4.2430700000000003</c:v>
                </c:pt>
                <c:pt idx="8865">
                  <c:v>3.8871199999999999</c:v>
                </c:pt>
                <c:pt idx="8866">
                  <c:v>4.9032799999999996</c:v>
                </c:pt>
                <c:pt idx="8867">
                  <c:v>3.4839699999999998</c:v>
                </c:pt>
                <c:pt idx="8868">
                  <c:v>5.25366</c:v>
                </c:pt>
                <c:pt idx="8869">
                  <c:v>3.4915699999999998</c:v>
                </c:pt>
                <c:pt idx="8870">
                  <c:v>4.7520100000000003</c:v>
                </c:pt>
                <c:pt idx="8871">
                  <c:v>4.7520100000000003</c:v>
                </c:pt>
                <c:pt idx="8872">
                  <c:v>4.7520100000000003</c:v>
                </c:pt>
                <c:pt idx="8873">
                  <c:v>3.30789</c:v>
                </c:pt>
                <c:pt idx="8874">
                  <c:v>1.8634900000000001</c:v>
                </c:pt>
                <c:pt idx="8875">
                  <c:v>5.97187</c:v>
                </c:pt>
                <c:pt idx="8876">
                  <c:v>4.13124</c:v>
                </c:pt>
                <c:pt idx="8877">
                  <c:v>2.3933800000000001</c:v>
                </c:pt>
                <c:pt idx="8878">
                  <c:v>4.0153100000000004</c:v>
                </c:pt>
                <c:pt idx="8879">
                  <c:v>6.2161299999999997</c:v>
                </c:pt>
                <c:pt idx="8880">
                  <c:v>4.11564</c:v>
                </c:pt>
                <c:pt idx="8881">
                  <c:v>10.24227</c:v>
                </c:pt>
                <c:pt idx="8882">
                  <c:v>7.9684100000000004</c:v>
                </c:pt>
                <c:pt idx="8883">
                  <c:v>3.0179800000000001</c:v>
                </c:pt>
                <c:pt idx="8884">
                  <c:v>4.5632200000000003</c:v>
                </c:pt>
                <c:pt idx="8885">
                  <c:v>5.3771399999999998</c:v>
                </c:pt>
                <c:pt idx="8886">
                  <c:v>4.6713199999999997</c:v>
                </c:pt>
                <c:pt idx="8887">
                  <c:v>3.46529</c:v>
                </c:pt>
                <c:pt idx="8888">
                  <c:v>6.2690000000000001</c:v>
                </c:pt>
                <c:pt idx="8889">
                  <c:v>3.9374899999999999</c:v>
                </c:pt>
                <c:pt idx="8890">
                  <c:v>5.9055499999999999</c:v>
                </c:pt>
                <c:pt idx="8891">
                  <c:v>5.8842499999999998</c:v>
                </c:pt>
                <c:pt idx="8892">
                  <c:v>1.8079499999999999</c:v>
                </c:pt>
                <c:pt idx="8893">
                  <c:v>6.6429999999999998</c:v>
                </c:pt>
                <c:pt idx="8894">
                  <c:v>4.4456300000000004</c:v>
                </c:pt>
                <c:pt idx="8895">
                  <c:v>5.9432099999999997</c:v>
                </c:pt>
                <c:pt idx="8896">
                  <c:v>5.1385899999999998</c:v>
                </c:pt>
                <c:pt idx="8897">
                  <c:v>3.0802399999999999</c:v>
                </c:pt>
                <c:pt idx="8898">
                  <c:v>6.69184</c:v>
                </c:pt>
                <c:pt idx="8899">
                  <c:v>7.9584099999999998</c:v>
                </c:pt>
                <c:pt idx="8900">
                  <c:v>4.8407900000000001</c:v>
                </c:pt>
                <c:pt idx="8901">
                  <c:v>2.8420299999999998</c:v>
                </c:pt>
                <c:pt idx="8902">
                  <c:v>3.4328699999999999</c:v>
                </c:pt>
                <c:pt idx="8903">
                  <c:v>11.15902</c:v>
                </c:pt>
                <c:pt idx="8904">
                  <c:v>6.1436200000000003</c:v>
                </c:pt>
                <c:pt idx="8905">
                  <c:v>4.8055399999999997</c:v>
                </c:pt>
                <c:pt idx="8906">
                  <c:v>8.4267500000000002</c:v>
                </c:pt>
                <c:pt idx="8907">
                  <c:v>7.5065900000000001</c:v>
                </c:pt>
                <c:pt idx="8908">
                  <c:v>1.9133800000000001</c:v>
                </c:pt>
                <c:pt idx="8909">
                  <c:v>2.8532799999999998</c:v>
                </c:pt>
                <c:pt idx="8910">
                  <c:v>5.2184200000000001</c:v>
                </c:pt>
                <c:pt idx="8911">
                  <c:v>5.4254100000000003</c:v>
                </c:pt>
                <c:pt idx="8912">
                  <c:v>2.1990099999999999</c:v>
                </c:pt>
                <c:pt idx="8913">
                  <c:v>8.6486499999999999</c:v>
                </c:pt>
                <c:pt idx="8914">
                  <c:v>6.0091400000000004</c:v>
                </c:pt>
                <c:pt idx="8915">
                  <c:v>5.9559100000000003</c:v>
                </c:pt>
                <c:pt idx="8916">
                  <c:v>6.7576999999999998</c:v>
                </c:pt>
                <c:pt idx="8917">
                  <c:v>6.8410200000000003</c:v>
                </c:pt>
                <c:pt idx="8918">
                  <c:v>4.51084</c:v>
                </c:pt>
                <c:pt idx="8919">
                  <c:v>7.7138099999999996</c:v>
                </c:pt>
                <c:pt idx="8920">
                  <c:v>3.8529300000000002</c:v>
                </c:pt>
                <c:pt idx="8921">
                  <c:v>4.7218400000000003</c:v>
                </c:pt>
                <c:pt idx="8922">
                  <c:v>4.9472699999999996</c:v>
                </c:pt>
                <c:pt idx="8923">
                  <c:v>3.07585</c:v>
                </c:pt>
                <c:pt idx="8924">
                  <c:v>2.3285499999999999</c:v>
                </c:pt>
                <c:pt idx="8925">
                  <c:v>5.2534099999999997</c:v>
                </c:pt>
                <c:pt idx="8926">
                  <c:v>7.1777600000000001</c:v>
                </c:pt>
                <c:pt idx="8927">
                  <c:v>3.5306700000000002</c:v>
                </c:pt>
                <c:pt idx="8928">
                  <c:v>4.8977000000000004</c:v>
                </c:pt>
                <c:pt idx="8929">
                  <c:v>2.59314</c:v>
                </c:pt>
                <c:pt idx="8930">
                  <c:v>4.6159100000000004</c:v>
                </c:pt>
                <c:pt idx="8931">
                  <c:v>2.4367899999999998</c:v>
                </c:pt>
                <c:pt idx="8932">
                  <c:v>10.37</c:v>
                </c:pt>
                <c:pt idx="8933">
                  <c:v>6.8119800000000001</c:v>
                </c:pt>
                <c:pt idx="8934">
                  <c:v>4.0249199999999998</c:v>
                </c:pt>
                <c:pt idx="8935">
                  <c:v>7.4396300000000002</c:v>
                </c:pt>
                <c:pt idx="8936">
                  <c:v>2.8415900000000001</c:v>
                </c:pt>
                <c:pt idx="8937">
                  <c:v>3.3587500000000001</c:v>
                </c:pt>
                <c:pt idx="8938">
                  <c:v>5.9724300000000001</c:v>
                </c:pt>
                <c:pt idx="8939">
                  <c:v>5.3626899999999997</c:v>
                </c:pt>
                <c:pt idx="8940">
                  <c:v>4.0377200000000002</c:v>
                </c:pt>
                <c:pt idx="8941">
                  <c:v>4.3715099999999998</c:v>
                </c:pt>
                <c:pt idx="8942">
                  <c:v>7.4634999999999998</c:v>
                </c:pt>
                <c:pt idx="8943">
                  <c:v>5.2590199999999996</c:v>
                </c:pt>
                <c:pt idx="8944">
                  <c:v>5.8101599999999998</c:v>
                </c:pt>
                <c:pt idx="8945">
                  <c:v>4.1853999999999996</c:v>
                </c:pt>
                <c:pt idx="8946">
                  <c:v>4.51084</c:v>
                </c:pt>
                <c:pt idx="8947">
                  <c:v>8.7328100000000006</c:v>
                </c:pt>
                <c:pt idx="8948">
                  <c:v>6.6708299999999996</c:v>
                </c:pt>
                <c:pt idx="8949">
                  <c:v>5.15787</c:v>
                </c:pt>
                <c:pt idx="8950">
                  <c:v>5.1279300000000001</c:v>
                </c:pt>
                <c:pt idx="8951">
                  <c:v>3.0111599999999998</c:v>
                </c:pt>
                <c:pt idx="8952">
                  <c:v>4.0983900000000002</c:v>
                </c:pt>
                <c:pt idx="8953">
                  <c:v>5.2236500000000001</c:v>
                </c:pt>
                <c:pt idx="8954">
                  <c:v>6.7713099999999997</c:v>
                </c:pt>
                <c:pt idx="8955">
                  <c:v>6.4140800000000002</c:v>
                </c:pt>
                <c:pt idx="8956">
                  <c:v>7.8705699999999998</c:v>
                </c:pt>
                <c:pt idx="8957">
                  <c:v>3.4369100000000001</c:v>
                </c:pt>
                <c:pt idx="8958">
                  <c:v>5.7100600000000004</c:v>
                </c:pt>
                <c:pt idx="8959">
                  <c:v>7.9748000000000001</c:v>
                </c:pt>
                <c:pt idx="8960">
                  <c:v>7.3573199999999996</c:v>
                </c:pt>
                <c:pt idx="8961">
                  <c:v>4.90482</c:v>
                </c:pt>
                <c:pt idx="8962">
                  <c:v>3.1324800000000002</c:v>
                </c:pt>
                <c:pt idx="8963">
                  <c:v>4.1409200000000004</c:v>
                </c:pt>
                <c:pt idx="8964">
                  <c:v>2.5316100000000001</c:v>
                </c:pt>
                <c:pt idx="8965">
                  <c:v>4.9687099999999997</c:v>
                </c:pt>
                <c:pt idx="8966">
                  <c:v>6.8468799999999996</c:v>
                </c:pt>
                <c:pt idx="8967">
                  <c:v>6.49491</c:v>
                </c:pt>
                <c:pt idx="8968">
                  <c:v>6.2550999999999997</c:v>
                </c:pt>
                <c:pt idx="8969">
                  <c:v>3.1373899999999999</c:v>
                </c:pt>
                <c:pt idx="8970">
                  <c:v>4.6610199999999997</c:v>
                </c:pt>
                <c:pt idx="8971">
                  <c:v>3.53186</c:v>
                </c:pt>
                <c:pt idx="8972">
                  <c:v>7.7370000000000001</c:v>
                </c:pt>
                <c:pt idx="8973">
                  <c:v>6.12798</c:v>
                </c:pt>
                <c:pt idx="8974">
                  <c:v>3.5458500000000002</c:v>
                </c:pt>
                <c:pt idx="8975">
                  <c:v>2.6982499999999998</c:v>
                </c:pt>
                <c:pt idx="8976">
                  <c:v>3.5143300000000002</c:v>
                </c:pt>
                <c:pt idx="8977">
                  <c:v>6.4274300000000002</c:v>
                </c:pt>
                <c:pt idx="8978">
                  <c:v>5.0418799999999999</c:v>
                </c:pt>
                <c:pt idx="8979">
                  <c:v>6.0206400000000002</c:v>
                </c:pt>
                <c:pt idx="8980">
                  <c:v>4.7666199999999996</c:v>
                </c:pt>
                <c:pt idx="8981">
                  <c:v>6.2585100000000002</c:v>
                </c:pt>
                <c:pt idx="8982">
                  <c:v>6.2716599999999998</c:v>
                </c:pt>
                <c:pt idx="8983">
                  <c:v>6.3797600000000001</c:v>
                </c:pt>
                <c:pt idx="8984">
                  <c:v>6.1988599999999998</c:v>
                </c:pt>
                <c:pt idx="8985">
                  <c:v>6.9377599999999999</c:v>
                </c:pt>
                <c:pt idx="8986">
                  <c:v>6.98658</c:v>
                </c:pt>
                <c:pt idx="8987">
                  <c:v>5.7747999999999999</c:v>
                </c:pt>
                <c:pt idx="8988">
                  <c:v>4.9500799999999998</c:v>
                </c:pt>
                <c:pt idx="8989">
                  <c:v>5.62608</c:v>
                </c:pt>
                <c:pt idx="8990">
                  <c:v>5.8105200000000004</c:v>
                </c:pt>
                <c:pt idx="8991">
                  <c:v>5.6316100000000002</c:v>
                </c:pt>
                <c:pt idx="8992">
                  <c:v>6.0744199999999999</c:v>
                </c:pt>
                <c:pt idx="8993">
                  <c:v>6.2724799999999998</c:v>
                </c:pt>
                <c:pt idx="8994">
                  <c:v>6.1388800000000003</c:v>
                </c:pt>
                <c:pt idx="8995">
                  <c:v>6.7215499999999997</c:v>
                </c:pt>
                <c:pt idx="8996">
                  <c:v>11.04623</c:v>
                </c:pt>
                <c:pt idx="8997">
                  <c:v>6.25671</c:v>
                </c:pt>
                <c:pt idx="8998">
                  <c:v>8.6219999999999999</c:v>
                </c:pt>
                <c:pt idx="8999">
                  <c:v>5.0827499999999999</c:v>
                </c:pt>
                <c:pt idx="9000">
                  <c:v>7.0463699999999996</c:v>
                </c:pt>
                <c:pt idx="9001">
                  <c:v>5.6778199999999996</c:v>
                </c:pt>
                <c:pt idx="9002">
                  <c:v>6.4152800000000001</c:v>
                </c:pt>
                <c:pt idx="9003">
                  <c:v>7.3079299999999998</c:v>
                </c:pt>
                <c:pt idx="9004">
                  <c:v>6.7130599999999996</c:v>
                </c:pt>
                <c:pt idx="9005">
                  <c:v>7.1703099999999997</c:v>
                </c:pt>
                <c:pt idx="9006">
                  <c:v>7.7348699999999999</c:v>
                </c:pt>
                <c:pt idx="9007">
                  <c:v>6.3874700000000004</c:v>
                </c:pt>
                <c:pt idx="9008">
                  <c:v>5.8324299999999996</c:v>
                </c:pt>
                <c:pt idx="9009">
                  <c:v>6.3240400000000001</c:v>
                </c:pt>
                <c:pt idx="9010">
                  <c:v>4.8733700000000004</c:v>
                </c:pt>
                <c:pt idx="9011">
                  <c:v>7.6574600000000004</c:v>
                </c:pt>
                <c:pt idx="9012">
                  <c:v>7.2692500000000004</c:v>
                </c:pt>
                <c:pt idx="9013">
                  <c:v>6.5419400000000003</c:v>
                </c:pt>
                <c:pt idx="9014">
                  <c:v>8.7271099999999997</c:v>
                </c:pt>
                <c:pt idx="9015">
                  <c:v>6.73813</c:v>
                </c:pt>
                <c:pt idx="9016">
                  <c:v>5.33812</c:v>
                </c:pt>
                <c:pt idx="9017">
                  <c:v>10.001340000000001</c:v>
                </c:pt>
                <c:pt idx="9018">
                  <c:v>5.4113300000000004</c:v>
                </c:pt>
                <c:pt idx="9019">
                  <c:v>5.8519199999999998</c:v>
                </c:pt>
                <c:pt idx="9020">
                  <c:v>4.5529700000000002</c:v>
                </c:pt>
                <c:pt idx="9021">
                  <c:v>4.4365500000000004</c:v>
                </c:pt>
                <c:pt idx="9022">
                  <c:v>7.3399799999999997</c:v>
                </c:pt>
                <c:pt idx="9023">
                  <c:v>6.75265</c:v>
                </c:pt>
                <c:pt idx="9024">
                  <c:v>11.481909999999999</c:v>
                </c:pt>
                <c:pt idx="9025">
                  <c:v>5.4283400000000004</c:v>
                </c:pt>
                <c:pt idx="9026">
                  <c:v>5.2566300000000004</c:v>
                </c:pt>
                <c:pt idx="9027">
                  <c:v>4.1081599999999998</c:v>
                </c:pt>
                <c:pt idx="9028">
                  <c:v>5.7598000000000003</c:v>
                </c:pt>
                <c:pt idx="9029">
                  <c:v>3.0251199999999998</c:v>
                </c:pt>
                <c:pt idx="9030">
                  <c:v>5.3641800000000002</c:v>
                </c:pt>
                <c:pt idx="9031">
                  <c:v>5.1016000000000004</c:v>
                </c:pt>
                <c:pt idx="9032">
                  <c:v>6.05281</c:v>
                </c:pt>
                <c:pt idx="9033">
                  <c:v>5.6255199999999999</c:v>
                </c:pt>
                <c:pt idx="9034">
                  <c:v>5.7231699999999996</c:v>
                </c:pt>
                <c:pt idx="9035">
                  <c:v>4.9622099999999998</c:v>
                </c:pt>
                <c:pt idx="9036">
                  <c:v>8.3513400000000004</c:v>
                </c:pt>
                <c:pt idx="9037">
                  <c:v>6.2636099999999999</c:v>
                </c:pt>
                <c:pt idx="9038">
                  <c:v>2.6693899999999999</c:v>
                </c:pt>
                <c:pt idx="9039">
                  <c:v>5.0637400000000001</c:v>
                </c:pt>
                <c:pt idx="9040">
                  <c:v>5.3111800000000002</c:v>
                </c:pt>
                <c:pt idx="9041">
                  <c:v>6.3939300000000001</c:v>
                </c:pt>
                <c:pt idx="9042">
                  <c:v>5.3132000000000001</c:v>
                </c:pt>
                <c:pt idx="9043">
                  <c:v>4.6162599999999996</c:v>
                </c:pt>
                <c:pt idx="9044">
                  <c:v>7.24322</c:v>
                </c:pt>
                <c:pt idx="9045">
                  <c:v>3.0445600000000002</c:v>
                </c:pt>
                <c:pt idx="9046">
                  <c:v>6.3932200000000003</c:v>
                </c:pt>
                <c:pt idx="9047">
                  <c:v>4.2917899999999998</c:v>
                </c:pt>
                <c:pt idx="9048">
                  <c:v>4.8208299999999999</c:v>
                </c:pt>
                <c:pt idx="9049">
                  <c:v>4.7022300000000001</c:v>
                </c:pt>
                <c:pt idx="9050">
                  <c:v>5.1340300000000001</c:v>
                </c:pt>
                <c:pt idx="9051">
                  <c:v>4.9548699999999997</c:v>
                </c:pt>
                <c:pt idx="9052">
                  <c:v>5.2954499999999998</c:v>
                </c:pt>
                <c:pt idx="9053">
                  <c:v>2.97879</c:v>
                </c:pt>
                <c:pt idx="9054">
                  <c:v>2.1867399999999999</c:v>
                </c:pt>
                <c:pt idx="9055">
                  <c:v>4.6845800000000004</c:v>
                </c:pt>
                <c:pt idx="9056">
                  <c:v>2.90985</c:v>
                </c:pt>
                <c:pt idx="9057">
                  <c:v>2.0818300000000001</c:v>
                </c:pt>
                <c:pt idx="9058">
                  <c:v>3.3596599999999999</c:v>
                </c:pt>
                <c:pt idx="9059">
                  <c:v>5.00631</c:v>
                </c:pt>
                <c:pt idx="9060">
                  <c:v>2.6814399999999998</c:v>
                </c:pt>
                <c:pt idx="9061">
                  <c:v>4.8234399999999997</c:v>
                </c:pt>
                <c:pt idx="9062">
                  <c:v>3.3267600000000002</c:v>
                </c:pt>
                <c:pt idx="9063">
                  <c:v>5.3982599999999996</c:v>
                </c:pt>
                <c:pt idx="9064">
                  <c:v>2.5504699999999998</c:v>
                </c:pt>
                <c:pt idx="9065">
                  <c:v>6.9355599999999997</c:v>
                </c:pt>
                <c:pt idx="9066">
                  <c:v>3.0773999999999999</c:v>
                </c:pt>
                <c:pt idx="9067">
                  <c:v>2.0711599999999999</c:v>
                </c:pt>
                <c:pt idx="9068">
                  <c:v>8.9836600000000004</c:v>
                </c:pt>
                <c:pt idx="9069">
                  <c:v>6.6299200000000003</c:v>
                </c:pt>
                <c:pt idx="9070">
                  <c:v>5.4807699999999997</c:v>
                </c:pt>
                <c:pt idx="9071">
                  <c:v>7.3449499999999999</c:v>
                </c:pt>
                <c:pt idx="9072">
                  <c:v>6.48935</c:v>
                </c:pt>
                <c:pt idx="9073">
                  <c:v>4.6595800000000001</c:v>
                </c:pt>
                <c:pt idx="9074">
                  <c:v>3.7795399999999999</c:v>
                </c:pt>
                <c:pt idx="9075">
                  <c:v>6.35867</c:v>
                </c:pt>
                <c:pt idx="9076">
                  <c:v>4.8805500000000004</c:v>
                </c:pt>
                <c:pt idx="9077">
                  <c:v>4.9065899999999996</c:v>
                </c:pt>
                <c:pt idx="9078">
                  <c:v>5.8006500000000001</c:v>
                </c:pt>
                <c:pt idx="9079">
                  <c:v>6.8283899999999997</c:v>
                </c:pt>
                <c:pt idx="9080">
                  <c:v>5.3100699999999996</c:v>
                </c:pt>
                <c:pt idx="9081">
                  <c:v>2.0002399999999998</c:v>
                </c:pt>
                <c:pt idx="9082">
                  <c:v>2.7002600000000001</c:v>
                </c:pt>
                <c:pt idx="9083">
                  <c:v>3.0121699999999998</c:v>
                </c:pt>
                <c:pt idx="9084">
                  <c:v>6.9853800000000001</c:v>
                </c:pt>
                <c:pt idx="9085">
                  <c:v>5.7057399999999996</c:v>
                </c:pt>
                <c:pt idx="9086">
                  <c:v>6.1663699999999997</c:v>
                </c:pt>
                <c:pt idx="9087">
                  <c:v>5.4542400000000004</c:v>
                </c:pt>
                <c:pt idx="9088">
                  <c:v>6.4917299999999996</c:v>
                </c:pt>
                <c:pt idx="9089">
                  <c:v>5.5411700000000002</c:v>
                </c:pt>
                <c:pt idx="9090">
                  <c:v>5.7103299999999999</c:v>
                </c:pt>
                <c:pt idx="9091">
                  <c:v>9.9795099999999994</c:v>
                </c:pt>
                <c:pt idx="9092">
                  <c:v>5.16676</c:v>
                </c:pt>
                <c:pt idx="9093">
                  <c:v>4.8190400000000002</c:v>
                </c:pt>
                <c:pt idx="9094">
                  <c:v>6.6385199999999998</c:v>
                </c:pt>
                <c:pt idx="9095">
                  <c:v>2.4591500000000002</c:v>
                </c:pt>
                <c:pt idx="9096">
                  <c:v>7.7902899999999997</c:v>
                </c:pt>
                <c:pt idx="9097">
                  <c:v>8.0946999999999996</c:v>
                </c:pt>
                <c:pt idx="9098">
                  <c:v>6.5891099999999998</c:v>
                </c:pt>
                <c:pt idx="9099">
                  <c:v>5.0389900000000001</c:v>
                </c:pt>
                <c:pt idx="9100">
                  <c:v>9.2232900000000004</c:v>
                </c:pt>
                <c:pt idx="9101">
                  <c:v>5.1784100000000004</c:v>
                </c:pt>
                <c:pt idx="9102">
                  <c:v>7.3019299999999996</c:v>
                </c:pt>
                <c:pt idx="9103">
                  <c:v>10.505789999999999</c:v>
                </c:pt>
                <c:pt idx="9104">
                  <c:v>11.543060000000001</c:v>
                </c:pt>
                <c:pt idx="9105">
                  <c:v>8.9607500000000009</c:v>
                </c:pt>
                <c:pt idx="9106">
                  <c:v>10.26313</c:v>
                </c:pt>
                <c:pt idx="9107">
                  <c:v>2.3989799999999999</c:v>
                </c:pt>
                <c:pt idx="9108">
                  <c:v>6.1731800000000003</c:v>
                </c:pt>
                <c:pt idx="9109">
                  <c:v>6.4555199999999999</c:v>
                </c:pt>
                <c:pt idx="9110">
                  <c:v>5.72668</c:v>
                </c:pt>
                <c:pt idx="9111">
                  <c:v>5.6554000000000002</c:v>
                </c:pt>
                <c:pt idx="9112">
                  <c:v>4.8561300000000003</c:v>
                </c:pt>
                <c:pt idx="9113">
                  <c:v>4.7479399999999998</c:v>
                </c:pt>
                <c:pt idx="9114">
                  <c:v>4.3396999999999997</c:v>
                </c:pt>
                <c:pt idx="9115">
                  <c:v>4.3990900000000002</c:v>
                </c:pt>
                <c:pt idx="9116">
                  <c:v>7.1243999999999996</c:v>
                </c:pt>
                <c:pt idx="9117">
                  <c:v>7.1631799999999997</c:v>
                </c:pt>
                <c:pt idx="9118">
                  <c:v>5.9018899999999999</c:v>
                </c:pt>
                <c:pt idx="9119">
                  <c:v>5.0392400000000004</c:v>
                </c:pt>
                <c:pt idx="9120">
                  <c:v>6.2728200000000003</c:v>
                </c:pt>
                <c:pt idx="9121">
                  <c:v>7.1803800000000004</c:v>
                </c:pt>
                <c:pt idx="9122">
                  <c:v>3.3258899999999998</c:v>
                </c:pt>
                <c:pt idx="9123">
                  <c:v>3.5717300000000001</c:v>
                </c:pt>
                <c:pt idx="9124">
                  <c:v>3.8836300000000001</c:v>
                </c:pt>
                <c:pt idx="9125">
                  <c:v>5.4245200000000002</c:v>
                </c:pt>
                <c:pt idx="9126">
                  <c:v>5.3736499999999996</c:v>
                </c:pt>
                <c:pt idx="9127">
                  <c:v>5.4982800000000003</c:v>
                </c:pt>
                <c:pt idx="9128">
                  <c:v>7.1275000000000004</c:v>
                </c:pt>
                <c:pt idx="9129">
                  <c:v>4.0622400000000001</c:v>
                </c:pt>
                <c:pt idx="9130">
                  <c:v>4.7893999999999997</c:v>
                </c:pt>
                <c:pt idx="9131">
                  <c:v>5.76</c:v>
                </c:pt>
                <c:pt idx="9132">
                  <c:v>4.33202</c:v>
                </c:pt>
                <c:pt idx="9133">
                  <c:v>6.3755600000000001</c:v>
                </c:pt>
                <c:pt idx="9134">
                  <c:v>5.3048299999999999</c:v>
                </c:pt>
                <c:pt idx="9135">
                  <c:v>3.89758</c:v>
                </c:pt>
                <c:pt idx="9136">
                  <c:v>6.3717100000000002</c:v>
                </c:pt>
                <c:pt idx="9137">
                  <c:v>7.7079300000000002</c:v>
                </c:pt>
                <c:pt idx="9138">
                  <c:v>3.9923700000000002</c:v>
                </c:pt>
                <c:pt idx="9139">
                  <c:v>6.9875499999999997</c:v>
                </c:pt>
                <c:pt idx="9140">
                  <c:v>5.1705399999999999</c:v>
                </c:pt>
                <c:pt idx="9141">
                  <c:v>2.2368700000000001</c:v>
                </c:pt>
                <c:pt idx="9142">
                  <c:v>3.9528500000000002</c:v>
                </c:pt>
                <c:pt idx="9143">
                  <c:v>7.2226499999999998</c:v>
                </c:pt>
                <c:pt idx="9144">
                  <c:v>5.9045100000000001</c:v>
                </c:pt>
                <c:pt idx="9145">
                  <c:v>4.0606600000000004</c:v>
                </c:pt>
                <c:pt idx="9146">
                  <c:v>4.3738400000000004</c:v>
                </c:pt>
                <c:pt idx="9147">
                  <c:v>6.3935500000000003</c:v>
                </c:pt>
                <c:pt idx="9148">
                  <c:v>6.9885900000000003</c:v>
                </c:pt>
                <c:pt idx="9149">
                  <c:v>3.7115900000000002</c:v>
                </c:pt>
                <c:pt idx="9150">
                  <c:v>5.7200499999999996</c:v>
                </c:pt>
                <c:pt idx="9151">
                  <c:v>2.2786499999999998</c:v>
                </c:pt>
                <c:pt idx="9152">
                  <c:v>4.3680399999999997</c:v>
                </c:pt>
                <c:pt idx="9153">
                  <c:v>3.9994200000000002</c:v>
                </c:pt>
                <c:pt idx="9154">
                  <c:v>6.8943099999999999</c:v>
                </c:pt>
                <c:pt idx="9155">
                  <c:v>6.6113400000000002</c:v>
                </c:pt>
                <c:pt idx="9156">
                  <c:v>5.6638700000000002</c:v>
                </c:pt>
                <c:pt idx="9157">
                  <c:v>5.2881200000000002</c:v>
                </c:pt>
                <c:pt idx="9158">
                  <c:v>5.82524</c:v>
                </c:pt>
                <c:pt idx="9159">
                  <c:v>3.7568299999999999</c:v>
                </c:pt>
                <c:pt idx="9160">
                  <c:v>5.0728600000000004</c:v>
                </c:pt>
                <c:pt idx="9161">
                  <c:v>3.7369400000000002</c:v>
                </c:pt>
                <c:pt idx="9162">
                  <c:v>2.2350099999999999</c:v>
                </c:pt>
                <c:pt idx="9163">
                  <c:v>6.8875299999999999</c:v>
                </c:pt>
                <c:pt idx="9164">
                  <c:v>6.77461</c:v>
                </c:pt>
                <c:pt idx="9165">
                  <c:v>5.6051900000000003</c:v>
                </c:pt>
                <c:pt idx="9166">
                  <c:v>9.7712800000000009</c:v>
                </c:pt>
                <c:pt idx="9167">
                  <c:v>2.37303</c:v>
                </c:pt>
                <c:pt idx="9168">
                  <c:v>8.0288799999999991</c:v>
                </c:pt>
                <c:pt idx="9169">
                  <c:v>7.8288000000000002</c:v>
                </c:pt>
                <c:pt idx="9170">
                  <c:v>4.7822800000000001</c:v>
                </c:pt>
                <c:pt idx="9171">
                  <c:v>2.73874</c:v>
                </c:pt>
                <c:pt idx="9172">
                  <c:v>8.0583200000000001</c:v>
                </c:pt>
                <c:pt idx="9173">
                  <c:v>7.7496200000000002</c:v>
                </c:pt>
                <c:pt idx="9174">
                  <c:v>7.8330500000000001</c:v>
                </c:pt>
                <c:pt idx="9175">
                  <c:v>5.8509900000000004</c:v>
                </c:pt>
                <c:pt idx="9176">
                  <c:v>5.6012899999999997</c:v>
                </c:pt>
                <c:pt idx="9177">
                  <c:v>6.8900699999999997</c:v>
                </c:pt>
                <c:pt idx="9178">
                  <c:v>5.1228499999999997</c:v>
                </c:pt>
                <c:pt idx="9179">
                  <c:v>5.3146899999999997</c:v>
                </c:pt>
                <c:pt idx="9180">
                  <c:v>4.0780000000000003</c:v>
                </c:pt>
                <c:pt idx="9181">
                  <c:v>5.2151800000000001</c:v>
                </c:pt>
                <c:pt idx="9182">
                  <c:v>4.8325699999999996</c:v>
                </c:pt>
                <c:pt idx="9183">
                  <c:v>8.3683899999999998</c:v>
                </c:pt>
                <c:pt idx="9184">
                  <c:v>5.9037300000000004</c:v>
                </c:pt>
                <c:pt idx="9185">
                  <c:v>5.9098800000000002</c:v>
                </c:pt>
                <c:pt idx="9186">
                  <c:v>7.1777100000000003</c:v>
                </c:pt>
                <c:pt idx="9187">
                  <c:v>6.2325299999999997</c:v>
                </c:pt>
                <c:pt idx="9188">
                  <c:v>4.1059799999999997</c:v>
                </c:pt>
                <c:pt idx="9189">
                  <c:v>4.4232100000000001</c:v>
                </c:pt>
                <c:pt idx="9190">
                  <c:v>6.1486700000000001</c:v>
                </c:pt>
                <c:pt idx="9191">
                  <c:v>6.8538699999999997</c:v>
                </c:pt>
                <c:pt idx="9192">
                  <c:v>4.2766500000000001</c:v>
                </c:pt>
                <c:pt idx="9193">
                  <c:v>5.7773300000000001</c:v>
                </c:pt>
                <c:pt idx="9194">
                  <c:v>2.7233100000000001</c:v>
                </c:pt>
                <c:pt idx="9195">
                  <c:v>8.8093199999999996</c:v>
                </c:pt>
                <c:pt idx="9196">
                  <c:v>7.39846</c:v>
                </c:pt>
                <c:pt idx="9197">
                  <c:v>7.3857400000000002</c:v>
                </c:pt>
                <c:pt idx="9198">
                  <c:v>7.6528099999999997</c:v>
                </c:pt>
                <c:pt idx="9199">
                  <c:v>3.4946299999999999</c:v>
                </c:pt>
                <c:pt idx="9200">
                  <c:v>4.9541399999999998</c:v>
                </c:pt>
                <c:pt idx="9201">
                  <c:v>6.6162599999999996</c:v>
                </c:pt>
                <c:pt idx="9202">
                  <c:v>7.2031200000000002</c:v>
                </c:pt>
                <c:pt idx="9203">
                  <c:v>6.2379699999999998</c:v>
                </c:pt>
                <c:pt idx="9204">
                  <c:v>5.4314400000000003</c:v>
                </c:pt>
                <c:pt idx="9205">
                  <c:v>5.6961500000000003</c:v>
                </c:pt>
                <c:pt idx="9206">
                  <c:v>5.2503099999999998</c:v>
                </c:pt>
                <c:pt idx="9207">
                  <c:v>6.2814100000000002</c:v>
                </c:pt>
                <c:pt idx="9208">
                  <c:v>5.1913600000000004</c:v>
                </c:pt>
                <c:pt idx="9209">
                  <c:v>3.1323400000000001</c:v>
                </c:pt>
                <c:pt idx="9210">
                  <c:v>8.9394299999999998</c:v>
                </c:pt>
                <c:pt idx="9211">
                  <c:v>4.8660199999999998</c:v>
                </c:pt>
                <c:pt idx="9212">
                  <c:v>3.3429799999999998</c:v>
                </c:pt>
                <c:pt idx="9213">
                  <c:v>5.6191399999999998</c:v>
                </c:pt>
                <c:pt idx="9214">
                  <c:v>4.4580799999999998</c:v>
                </c:pt>
                <c:pt idx="9215">
                  <c:v>8.1764200000000002</c:v>
                </c:pt>
                <c:pt idx="9216">
                  <c:v>4.7748799999999996</c:v>
                </c:pt>
                <c:pt idx="9217">
                  <c:v>4.3847300000000002</c:v>
                </c:pt>
                <c:pt idx="9218">
                  <c:v>5.0618999999999996</c:v>
                </c:pt>
                <c:pt idx="9219">
                  <c:v>2.6150500000000001</c:v>
                </c:pt>
                <c:pt idx="9220">
                  <c:v>5.8936200000000003</c:v>
                </c:pt>
                <c:pt idx="9221">
                  <c:v>6.7117699999999996</c:v>
                </c:pt>
                <c:pt idx="9222">
                  <c:v>5.5297900000000002</c:v>
                </c:pt>
                <c:pt idx="9223">
                  <c:v>3.66126</c:v>
                </c:pt>
                <c:pt idx="9224">
                  <c:v>4.8325500000000003</c:v>
                </c:pt>
                <c:pt idx="9225">
                  <c:v>5.5908499999999997</c:v>
                </c:pt>
                <c:pt idx="9226">
                  <c:v>6.6006200000000002</c:v>
                </c:pt>
                <c:pt idx="9227">
                  <c:v>7.8788400000000003</c:v>
                </c:pt>
                <c:pt idx="9228">
                  <c:v>3.3865799999999999</c:v>
                </c:pt>
                <c:pt idx="9229">
                  <c:v>11.074949999999999</c:v>
                </c:pt>
                <c:pt idx="9230">
                  <c:v>5.0773799999999998</c:v>
                </c:pt>
                <c:pt idx="9231">
                  <c:v>8.5311299999999992</c:v>
                </c:pt>
                <c:pt idx="9232">
                  <c:v>3.10338</c:v>
                </c:pt>
                <c:pt idx="9233">
                  <c:v>5.6738900000000001</c:v>
                </c:pt>
                <c:pt idx="9234">
                  <c:v>5.0225400000000002</c:v>
                </c:pt>
                <c:pt idx="9235">
                  <c:v>2.8685499999999999</c:v>
                </c:pt>
                <c:pt idx="9236">
                  <c:v>5.9083800000000002</c:v>
                </c:pt>
                <c:pt idx="9237">
                  <c:v>9.6526399999999999</c:v>
                </c:pt>
                <c:pt idx="9238">
                  <c:v>6.4838800000000001</c:v>
                </c:pt>
                <c:pt idx="9239">
                  <c:v>3.5637500000000002</c:v>
                </c:pt>
                <c:pt idx="9240">
                  <c:v>4.2156399999999996</c:v>
                </c:pt>
                <c:pt idx="9241">
                  <c:v>5.6128600000000004</c:v>
                </c:pt>
                <c:pt idx="9242">
                  <c:v>3.9335200000000001</c:v>
                </c:pt>
                <c:pt idx="9243">
                  <c:v>7.7912100000000004</c:v>
                </c:pt>
                <c:pt idx="9244">
                  <c:v>4.93438</c:v>
                </c:pt>
                <c:pt idx="9245">
                  <c:v>8.1778499999999994</c:v>
                </c:pt>
                <c:pt idx="9246">
                  <c:v>9.9106900000000007</c:v>
                </c:pt>
                <c:pt idx="9247">
                  <c:v>4.7714600000000003</c:v>
                </c:pt>
                <c:pt idx="9248">
                  <c:v>4.2529500000000002</c:v>
                </c:pt>
                <c:pt idx="9249">
                  <c:v>4.5978500000000002</c:v>
                </c:pt>
                <c:pt idx="9250">
                  <c:v>8.53186</c:v>
                </c:pt>
                <c:pt idx="9251">
                  <c:v>5.8849099999999996</c:v>
                </c:pt>
                <c:pt idx="9252">
                  <c:v>5.2580600000000004</c:v>
                </c:pt>
                <c:pt idx="9253">
                  <c:v>7.5592600000000001</c:v>
                </c:pt>
                <c:pt idx="9254">
                  <c:v>5.3628999999999998</c:v>
                </c:pt>
                <c:pt idx="9255">
                  <c:v>4.8604000000000003</c:v>
                </c:pt>
                <c:pt idx="9256">
                  <c:v>5.4682500000000003</c:v>
                </c:pt>
                <c:pt idx="9257">
                  <c:v>4.5151399999999997</c:v>
                </c:pt>
                <c:pt idx="9258">
                  <c:v>5.2415900000000004</c:v>
                </c:pt>
                <c:pt idx="9259">
                  <c:v>6.8921000000000001</c:v>
                </c:pt>
                <c:pt idx="9260">
                  <c:v>6.7378799999999996</c:v>
                </c:pt>
                <c:pt idx="9261">
                  <c:v>7.70113</c:v>
                </c:pt>
                <c:pt idx="9262">
                  <c:v>5.7187599999999996</c:v>
                </c:pt>
                <c:pt idx="9263">
                  <c:v>8.3582300000000007</c:v>
                </c:pt>
                <c:pt idx="9264">
                  <c:v>6.4867600000000003</c:v>
                </c:pt>
                <c:pt idx="9265">
                  <c:v>5.2147899999999998</c:v>
                </c:pt>
                <c:pt idx="9266">
                  <c:v>3.78112</c:v>
                </c:pt>
                <c:pt idx="9267">
                  <c:v>8.4889899999999994</c:v>
                </c:pt>
                <c:pt idx="9268">
                  <c:v>7.8753799999999998</c:v>
                </c:pt>
                <c:pt idx="9269">
                  <c:v>2.70261</c:v>
                </c:pt>
                <c:pt idx="9270">
                  <c:v>4.64581</c:v>
                </c:pt>
                <c:pt idx="9271">
                  <c:v>5.9347099999999999</c:v>
                </c:pt>
                <c:pt idx="9272">
                  <c:v>4.7624199999999997</c:v>
                </c:pt>
                <c:pt idx="9273">
                  <c:v>3.4291299999999998</c:v>
                </c:pt>
                <c:pt idx="9274">
                  <c:v>6.2797900000000002</c:v>
                </c:pt>
                <c:pt idx="9275">
                  <c:v>6.1169200000000004</c:v>
                </c:pt>
                <c:pt idx="9276">
                  <c:v>7.42347</c:v>
                </c:pt>
                <c:pt idx="9277">
                  <c:v>3.3929</c:v>
                </c:pt>
                <c:pt idx="9278">
                  <c:v>9.9915699999999994</c:v>
                </c:pt>
                <c:pt idx="9279">
                  <c:v>6.2990500000000003</c:v>
                </c:pt>
                <c:pt idx="9280">
                  <c:v>7.22966</c:v>
                </c:pt>
                <c:pt idx="9281">
                  <c:v>5.6437799999999996</c:v>
                </c:pt>
                <c:pt idx="9282">
                  <c:v>7.5586900000000004</c:v>
                </c:pt>
                <c:pt idx="9283">
                  <c:v>7.8120200000000004</c:v>
                </c:pt>
                <c:pt idx="9284">
                  <c:v>3.8555199999999998</c:v>
                </c:pt>
                <c:pt idx="9285">
                  <c:v>4.8728199999999999</c:v>
                </c:pt>
                <c:pt idx="9286">
                  <c:v>7.0846999999999998</c:v>
                </c:pt>
                <c:pt idx="9287">
                  <c:v>3.8267000000000002</c:v>
                </c:pt>
                <c:pt idx="9288">
                  <c:v>2.30592</c:v>
                </c:pt>
                <c:pt idx="9289">
                  <c:v>4.7126099999999997</c:v>
                </c:pt>
                <c:pt idx="9290">
                  <c:v>7.0281399999999996</c:v>
                </c:pt>
                <c:pt idx="9291">
                  <c:v>4.0020699999999998</c:v>
                </c:pt>
                <c:pt idx="9292">
                  <c:v>6.6015499999999996</c:v>
                </c:pt>
                <c:pt idx="9293">
                  <c:v>1.91256</c:v>
                </c:pt>
                <c:pt idx="9294">
                  <c:v>2.9728400000000001</c:v>
                </c:pt>
                <c:pt idx="9295">
                  <c:v>2.0598100000000001</c:v>
                </c:pt>
                <c:pt idx="9296">
                  <c:v>3.4872999999999998</c:v>
                </c:pt>
                <c:pt idx="9297">
                  <c:v>7.26729</c:v>
                </c:pt>
                <c:pt idx="9298">
                  <c:v>2.2810999999999999</c:v>
                </c:pt>
                <c:pt idx="9299">
                  <c:v>5.1806999999999999</c:v>
                </c:pt>
                <c:pt idx="9300">
                  <c:v>6.1207500000000001</c:v>
                </c:pt>
                <c:pt idx="9301">
                  <c:v>2.6658200000000001</c:v>
                </c:pt>
                <c:pt idx="9302">
                  <c:v>5.5617200000000002</c:v>
                </c:pt>
                <c:pt idx="9303">
                  <c:v>9.8326799999999999</c:v>
                </c:pt>
                <c:pt idx="9304">
                  <c:v>5.1445699999999999</c:v>
                </c:pt>
                <c:pt idx="9305">
                  <c:v>7.11524</c:v>
                </c:pt>
                <c:pt idx="9306">
                  <c:v>3.0732699999999999</c:v>
                </c:pt>
                <c:pt idx="9307">
                  <c:v>3.7120799999999998</c:v>
                </c:pt>
                <c:pt idx="9308">
                  <c:v>7.5122400000000003</c:v>
                </c:pt>
                <c:pt idx="9309">
                  <c:v>7.6960600000000001</c:v>
                </c:pt>
                <c:pt idx="9310">
                  <c:v>5.2353899999999998</c:v>
                </c:pt>
                <c:pt idx="9311">
                  <c:v>5.0310899999999998</c:v>
                </c:pt>
                <c:pt idx="9312">
                  <c:v>5.7995700000000001</c:v>
                </c:pt>
                <c:pt idx="9313">
                  <c:v>9.0795600000000007</c:v>
                </c:pt>
                <c:pt idx="9314">
                  <c:v>6.8097099999999999</c:v>
                </c:pt>
                <c:pt idx="9315">
                  <c:v>5.4494999999999996</c:v>
                </c:pt>
                <c:pt idx="9316">
                  <c:v>3.2590499999999998</c:v>
                </c:pt>
                <c:pt idx="9317">
                  <c:v>6.61951</c:v>
                </c:pt>
                <c:pt idx="9318">
                  <c:v>6.7989899999999999</c:v>
                </c:pt>
                <c:pt idx="9319">
                  <c:v>6.3535899999999996</c:v>
                </c:pt>
                <c:pt idx="9320">
                  <c:v>4.9303499999999998</c:v>
                </c:pt>
                <c:pt idx="9321">
                  <c:v>9.1797599999999999</c:v>
                </c:pt>
                <c:pt idx="9322">
                  <c:v>7.9836400000000003</c:v>
                </c:pt>
                <c:pt idx="9323">
                  <c:v>4.2911999999999999</c:v>
                </c:pt>
                <c:pt idx="9324">
                  <c:v>5.3437900000000003</c:v>
                </c:pt>
                <c:pt idx="9325">
                  <c:v>5.38584</c:v>
                </c:pt>
                <c:pt idx="9326">
                  <c:v>5.2608499999999996</c:v>
                </c:pt>
                <c:pt idx="9327">
                  <c:v>4.4175700000000004</c:v>
                </c:pt>
                <c:pt idx="9328">
                  <c:v>2.6401300000000001</c:v>
                </c:pt>
                <c:pt idx="9329">
                  <c:v>6.3908500000000004</c:v>
                </c:pt>
                <c:pt idx="9330">
                  <c:v>4.30905</c:v>
                </c:pt>
                <c:pt idx="9331">
                  <c:v>4.1795999999999998</c:v>
                </c:pt>
                <c:pt idx="9332">
                  <c:v>2.59484</c:v>
                </c:pt>
                <c:pt idx="9333">
                  <c:v>2.66581</c:v>
                </c:pt>
                <c:pt idx="9334">
                  <c:v>3.444</c:v>
                </c:pt>
                <c:pt idx="9335">
                  <c:v>2.0083799999999998</c:v>
                </c:pt>
                <c:pt idx="9336">
                  <c:v>2.6243099999999999</c:v>
                </c:pt>
                <c:pt idx="9337">
                  <c:v>2.2625099999999998</c:v>
                </c:pt>
                <c:pt idx="9338">
                  <c:v>3.06399</c:v>
                </c:pt>
                <c:pt idx="9339">
                  <c:v>3.6865800000000002</c:v>
                </c:pt>
                <c:pt idx="9340">
                  <c:v>4.64581</c:v>
                </c:pt>
                <c:pt idx="9341">
                  <c:v>3.8748</c:v>
                </c:pt>
                <c:pt idx="9342">
                  <c:v>6.7195099999999996</c:v>
                </c:pt>
                <c:pt idx="9343">
                  <c:v>3.6862599999999999</c:v>
                </c:pt>
                <c:pt idx="9344">
                  <c:v>3.7906900000000001</c:v>
                </c:pt>
                <c:pt idx="9345">
                  <c:v>6.2217700000000002</c:v>
                </c:pt>
                <c:pt idx="9346">
                  <c:v>5.7698</c:v>
                </c:pt>
                <c:pt idx="9347">
                  <c:v>5.97879</c:v>
                </c:pt>
                <c:pt idx="9348">
                  <c:v>4.9989100000000004</c:v>
                </c:pt>
                <c:pt idx="9349">
                  <c:v>6.9783799999999996</c:v>
                </c:pt>
                <c:pt idx="9350">
                  <c:v>5.3017700000000003</c:v>
                </c:pt>
                <c:pt idx="9351">
                  <c:v>6.0745699999999996</c:v>
                </c:pt>
                <c:pt idx="9352">
                  <c:v>5.1841999999999997</c:v>
                </c:pt>
                <c:pt idx="9353">
                  <c:v>4.2738899999999997</c:v>
                </c:pt>
                <c:pt idx="9354">
                  <c:v>6.7316000000000003</c:v>
                </c:pt>
                <c:pt idx="9355">
                  <c:v>5.5704799999999999</c:v>
                </c:pt>
                <c:pt idx="9356">
                  <c:v>4.7022300000000001</c:v>
                </c:pt>
                <c:pt idx="9357">
                  <c:v>6.19902</c:v>
                </c:pt>
                <c:pt idx="9358">
                  <c:v>5.42326</c:v>
                </c:pt>
                <c:pt idx="9359">
                  <c:v>6.1755199999999997</c:v>
                </c:pt>
                <c:pt idx="9360">
                  <c:v>5.4981999999999998</c:v>
                </c:pt>
                <c:pt idx="9361">
                  <c:v>7.4692699999999999</c:v>
                </c:pt>
                <c:pt idx="9362">
                  <c:v>5.3818999999999999</c:v>
                </c:pt>
                <c:pt idx="9363">
                  <c:v>4.6133300000000004</c:v>
                </c:pt>
                <c:pt idx="9364">
                  <c:v>7.5427200000000001</c:v>
                </c:pt>
                <c:pt idx="9365">
                  <c:v>6.4619900000000001</c:v>
                </c:pt>
                <c:pt idx="9366">
                  <c:v>5.65015</c:v>
                </c:pt>
                <c:pt idx="9367">
                  <c:v>4.5984600000000002</c:v>
                </c:pt>
                <c:pt idx="9368">
                  <c:v>7.6687500000000002</c:v>
                </c:pt>
                <c:pt idx="9369">
                  <c:v>8.1555900000000001</c:v>
                </c:pt>
                <c:pt idx="9370">
                  <c:v>6.68926</c:v>
                </c:pt>
                <c:pt idx="9371">
                  <c:v>4.0073100000000004</c:v>
                </c:pt>
                <c:pt idx="9372">
                  <c:v>6.08399</c:v>
                </c:pt>
                <c:pt idx="9373">
                  <c:v>7.3551500000000001</c:v>
                </c:pt>
                <c:pt idx="9374">
                  <c:v>6.4382799999999998</c:v>
                </c:pt>
                <c:pt idx="9375">
                  <c:v>7.1132999999999997</c:v>
                </c:pt>
                <c:pt idx="9376">
                  <c:v>11.198510000000001</c:v>
                </c:pt>
                <c:pt idx="9377">
                  <c:v>4.2408099999999997</c:v>
                </c:pt>
                <c:pt idx="9378">
                  <c:v>6.5968</c:v>
                </c:pt>
                <c:pt idx="9379">
                  <c:v>6.1891699999999998</c:v>
                </c:pt>
                <c:pt idx="9380">
                  <c:v>7.7093400000000001</c:v>
                </c:pt>
                <c:pt idx="9381">
                  <c:v>6.3895999999999997</c:v>
                </c:pt>
                <c:pt idx="9382">
                  <c:v>6.2139699999999998</c:v>
                </c:pt>
                <c:pt idx="9383">
                  <c:v>7.4927099999999998</c:v>
                </c:pt>
                <c:pt idx="9384">
                  <c:v>6.20472</c:v>
                </c:pt>
                <c:pt idx="9385">
                  <c:v>6.5626800000000003</c:v>
                </c:pt>
                <c:pt idx="9386">
                  <c:v>5.3186999999999998</c:v>
                </c:pt>
                <c:pt idx="9387">
                  <c:v>6.3235099999999997</c:v>
                </c:pt>
                <c:pt idx="9388">
                  <c:v>5.13706</c:v>
                </c:pt>
                <c:pt idx="9389">
                  <c:v>6.9544499999999996</c:v>
                </c:pt>
                <c:pt idx="9390">
                  <c:v>6.2347299999999999</c:v>
                </c:pt>
                <c:pt idx="9391">
                  <c:v>5.2078100000000003</c:v>
                </c:pt>
                <c:pt idx="9392">
                  <c:v>9.9514899999999997</c:v>
                </c:pt>
                <c:pt idx="9393">
                  <c:v>8.1149799999999992</c:v>
                </c:pt>
                <c:pt idx="9394">
                  <c:v>4.4310999999999998</c:v>
                </c:pt>
                <c:pt idx="9395">
                  <c:v>4.65862</c:v>
                </c:pt>
                <c:pt idx="9396">
                  <c:v>5.0725800000000003</c:v>
                </c:pt>
                <c:pt idx="9397">
                  <c:v>6.4931400000000004</c:v>
                </c:pt>
                <c:pt idx="9398">
                  <c:v>5.8812899999999999</c:v>
                </c:pt>
                <c:pt idx="9399">
                  <c:v>5.0538400000000001</c:v>
                </c:pt>
                <c:pt idx="9400">
                  <c:v>6.0936000000000003</c:v>
                </c:pt>
                <c:pt idx="9401">
                  <c:v>7.21882</c:v>
                </c:pt>
                <c:pt idx="9402">
                  <c:v>6.8543700000000003</c:v>
                </c:pt>
                <c:pt idx="9403">
                  <c:v>7.0214600000000003</c:v>
                </c:pt>
                <c:pt idx="9404">
                  <c:v>6.7136699999999996</c:v>
                </c:pt>
                <c:pt idx="9405">
                  <c:v>4.6640100000000002</c:v>
                </c:pt>
                <c:pt idx="9406">
                  <c:v>5.0081300000000004</c:v>
                </c:pt>
                <c:pt idx="9407">
                  <c:v>7.7435400000000003</c:v>
                </c:pt>
                <c:pt idx="9408">
                  <c:v>4.6940999999999997</c:v>
                </c:pt>
                <c:pt idx="9409">
                  <c:v>4.9493099999999997</c:v>
                </c:pt>
                <c:pt idx="9410">
                  <c:v>5.7140500000000003</c:v>
                </c:pt>
                <c:pt idx="9411">
                  <c:v>12.462479999999999</c:v>
                </c:pt>
                <c:pt idx="9412">
                  <c:v>6.9491500000000004</c:v>
                </c:pt>
                <c:pt idx="9413">
                  <c:v>5.9716899999999997</c:v>
                </c:pt>
                <c:pt idx="9414">
                  <c:v>9.9825599999999994</c:v>
                </c:pt>
                <c:pt idx="9415">
                  <c:v>7.6073700000000004</c:v>
                </c:pt>
                <c:pt idx="9416">
                  <c:v>3.6080199999999998</c:v>
                </c:pt>
                <c:pt idx="9417">
                  <c:v>3.86707</c:v>
                </c:pt>
                <c:pt idx="9418">
                  <c:v>5.4654299999999996</c:v>
                </c:pt>
                <c:pt idx="9419">
                  <c:v>4.9805900000000003</c:v>
                </c:pt>
                <c:pt idx="9420">
                  <c:v>5.08786</c:v>
                </c:pt>
                <c:pt idx="9421">
                  <c:v>7.3874599999999999</c:v>
                </c:pt>
                <c:pt idx="9422">
                  <c:v>6.5777099999999997</c:v>
                </c:pt>
                <c:pt idx="9423">
                  <c:v>3.2774399999999999</c:v>
                </c:pt>
                <c:pt idx="9424">
                  <c:v>5.8600300000000001</c:v>
                </c:pt>
                <c:pt idx="9425">
                  <c:v>3.8800599999999998</c:v>
                </c:pt>
                <c:pt idx="9426">
                  <c:v>4.6155499999999998</c:v>
                </c:pt>
                <c:pt idx="9427">
                  <c:v>5.8053800000000004</c:v>
                </c:pt>
                <c:pt idx="9428">
                  <c:v>8.8986599999999996</c:v>
                </c:pt>
                <c:pt idx="9429">
                  <c:v>6.0472999999999999</c:v>
                </c:pt>
                <c:pt idx="9430">
                  <c:v>5.0385999999999997</c:v>
                </c:pt>
                <c:pt idx="9431">
                  <c:v>2.8534299999999999</c:v>
                </c:pt>
                <c:pt idx="9432">
                  <c:v>3.7984900000000001</c:v>
                </c:pt>
                <c:pt idx="9433">
                  <c:v>5.6426999999999996</c:v>
                </c:pt>
                <c:pt idx="9434">
                  <c:v>7.80504</c:v>
                </c:pt>
                <c:pt idx="9435">
                  <c:v>5.6554000000000002</c:v>
                </c:pt>
                <c:pt idx="9436">
                  <c:v>8.0745400000000007</c:v>
                </c:pt>
                <c:pt idx="9437">
                  <c:v>5.2590700000000004</c:v>
                </c:pt>
                <c:pt idx="9438">
                  <c:v>6.8215599999999998</c:v>
                </c:pt>
                <c:pt idx="9439">
                  <c:v>5.2557099999999997</c:v>
                </c:pt>
                <c:pt idx="9440">
                  <c:v>7.6909400000000003</c:v>
                </c:pt>
                <c:pt idx="9441">
                  <c:v>4.8679699999999997</c:v>
                </c:pt>
                <c:pt idx="9442">
                  <c:v>6.2986199999999997</c:v>
                </c:pt>
                <c:pt idx="9443">
                  <c:v>6.1707000000000001</c:v>
                </c:pt>
                <c:pt idx="9444">
                  <c:v>8.0465099999999996</c:v>
                </c:pt>
                <c:pt idx="9445">
                  <c:v>6.66357</c:v>
                </c:pt>
                <c:pt idx="9446">
                  <c:v>6.3961600000000001</c:v>
                </c:pt>
                <c:pt idx="9447">
                  <c:v>5.26844</c:v>
                </c:pt>
                <c:pt idx="9448">
                  <c:v>10.07962</c:v>
                </c:pt>
                <c:pt idx="9449">
                  <c:v>6.5615399999999999</c:v>
                </c:pt>
                <c:pt idx="9450">
                  <c:v>6.6763300000000001</c:v>
                </c:pt>
                <c:pt idx="9451">
                  <c:v>6.4038300000000001</c:v>
                </c:pt>
                <c:pt idx="9452">
                  <c:v>5.4301199999999996</c:v>
                </c:pt>
                <c:pt idx="9453">
                  <c:v>6.1268000000000002</c:v>
                </c:pt>
                <c:pt idx="9454">
                  <c:v>7.8772200000000003</c:v>
                </c:pt>
                <c:pt idx="9455">
                  <c:v>7.4976200000000004</c:v>
                </c:pt>
                <c:pt idx="9456">
                  <c:v>4.0608399999999998</c:v>
                </c:pt>
                <c:pt idx="9457">
                  <c:v>6.7363299999999997</c:v>
                </c:pt>
                <c:pt idx="9458">
                  <c:v>7.1618599999999999</c:v>
                </c:pt>
                <c:pt idx="9459">
                  <c:v>5.3460099999999997</c:v>
                </c:pt>
                <c:pt idx="9460">
                  <c:v>7.5372500000000002</c:v>
                </c:pt>
                <c:pt idx="9461">
                  <c:v>4.04373</c:v>
                </c:pt>
                <c:pt idx="9462">
                  <c:v>6.7229099999999997</c:v>
                </c:pt>
                <c:pt idx="9463">
                  <c:v>4.5278</c:v>
                </c:pt>
                <c:pt idx="9464">
                  <c:v>3.05707</c:v>
                </c:pt>
                <c:pt idx="9465">
                  <c:v>5.5189500000000002</c:v>
                </c:pt>
                <c:pt idx="9466">
                  <c:v>7.2884799999999998</c:v>
                </c:pt>
                <c:pt idx="9467">
                  <c:v>7.86538</c:v>
                </c:pt>
                <c:pt idx="9468">
                  <c:v>2.55972</c:v>
                </c:pt>
                <c:pt idx="9469">
                  <c:v>3.4537900000000001</c:v>
                </c:pt>
                <c:pt idx="9470">
                  <c:v>3.0033400000000001</c:v>
                </c:pt>
                <c:pt idx="9471">
                  <c:v>5.4918699999999996</c:v>
                </c:pt>
                <c:pt idx="9472">
                  <c:v>8.6710600000000007</c:v>
                </c:pt>
                <c:pt idx="9473">
                  <c:v>6.0664899999999999</c:v>
                </c:pt>
                <c:pt idx="9474">
                  <c:v>4.8733700000000004</c:v>
                </c:pt>
                <c:pt idx="9475">
                  <c:v>4.2468500000000002</c:v>
                </c:pt>
                <c:pt idx="9476">
                  <c:v>6.10039</c:v>
                </c:pt>
                <c:pt idx="9477">
                  <c:v>4.3565300000000002</c:v>
                </c:pt>
                <c:pt idx="9478">
                  <c:v>2.903</c:v>
                </c:pt>
                <c:pt idx="9479">
                  <c:v>2.7655500000000002</c:v>
                </c:pt>
                <c:pt idx="9480">
                  <c:v>7.5179999999999998</c:v>
                </c:pt>
                <c:pt idx="9481">
                  <c:v>5.9864499999999996</c:v>
                </c:pt>
                <c:pt idx="9482">
                  <c:v>4.6959600000000004</c:v>
                </c:pt>
                <c:pt idx="9483">
                  <c:v>3.6133899999999999</c:v>
                </c:pt>
                <c:pt idx="9484">
                  <c:v>3.2530600000000001</c:v>
                </c:pt>
                <c:pt idx="9485">
                  <c:v>8.5824700000000007</c:v>
                </c:pt>
                <c:pt idx="9486">
                  <c:v>3.0186000000000002</c:v>
                </c:pt>
                <c:pt idx="9487">
                  <c:v>5.4092399999999996</c:v>
                </c:pt>
                <c:pt idx="9488">
                  <c:v>3.18865</c:v>
                </c:pt>
                <c:pt idx="9489">
                  <c:v>6.8324699999999998</c:v>
                </c:pt>
                <c:pt idx="9490">
                  <c:v>10.76999</c:v>
                </c:pt>
                <c:pt idx="9491">
                  <c:v>3.40673</c:v>
                </c:pt>
                <c:pt idx="9492">
                  <c:v>6.5385299999999997</c:v>
                </c:pt>
                <c:pt idx="9493">
                  <c:v>2.0963099999999999</c:v>
                </c:pt>
                <c:pt idx="9494">
                  <c:v>3.2257400000000001</c:v>
                </c:pt>
                <c:pt idx="9495">
                  <c:v>5.3035600000000001</c:v>
                </c:pt>
                <c:pt idx="9496">
                  <c:v>4.2941700000000003</c:v>
                </c:pt>
                <c:pt idx="9497">
                  <c:v>4.03369</c:v>
                </c:pt>
                <c:pt idx="9498">
                  <c:v>2.3138700000000001</c:v>
                </c:pt>
                <c:pt idx="9499">
                  <c:v>2.2140499999999999</c:v>
                </c:pt>
                <c:pt idx="9500">
                  <c:v>3.9592299999999998</c:v>
                </c:pt>
                <c:pt idx="9501">
                  <c:v>3.2656999999999998</c:v>
                </c:pt>
                <c:pt idx="9502">
                  <c:v>3.0251199999999998</c:v>
                </c:pt>
                <c:pt idx="9503">
                  <c:v>4.0591200000000001</c:v>
                </c:pt>
                <c:pt idx="9504">
                  <c:v>3.2693599999999998</c:v>
                </c:pt>
                <c:pt idx="9505">
                  <c:v>6.6520200000000003</c:v>
                </c:pt>
                <c:pt idx="9506">
                  <c:v>2.4918</c:v>
                </c:pt>
                <c:pt idx="9507">
                  <c:v>2.8342499999999999</c:v>
                </c:pt>
                <c:pt idx="9508">
                  <c:v>5.9235100000000003</c:v>
                </c:pt>
                <c:pt idx="9509">
                  <c:v>7.0845700000000003</c:v>
                </c:pt>
                <c:pt idx="9510">
                  <c:v>6.7421600000000002</c:v>
                </c:pt>
                <c:pt idx="9511">
                  <c:v>2.3449</c:v>
                </c:pt>
                <c:pt idx="9512">
                  <c:v>2.3174800000000002</c:v>
                </c:pt>
                <c:pt idx="9513">
                  <c:v>5.5391500000000002</c:v>
                </c:pt>
                <c:pt idx="9514">
                  <c:v>2.7181799999999998</c:v>
                </c:pt>
                <c:pt idx="9515">
                  <c:v>2.9108299999999998</c:v>
                </c:pt>
                <c:pt idx="9516">
                  <c:v>8.9882799999999996</c:v>
                </c:pt>
                <c:pt idx="9517">
                  <c:v>5.7695499999999997</c:v>
                </c:pt>
                <c:pt idx="9518">
                  <c:v>7.5986900000000004</c:v>
                </c:pt>
                <c:pt idx="9519">
                  <c:v>3.62201</c:v>
                </c:pt>
                <c:pt idx="9520">
                  <c:v>7.5726899999999997</c:v>
                </c:pt>
                <c:pt idx="9521">
                  <c:v>7.8389100000000003</c:v>
                </c:pt>
                <c:pt idx="9522">
                  <c:v>5.6638700000000002</c:v>
                </c:pt>
                <c:pt idx="9523">
                  <c:v>5.3352300000000001</c:v>
                </c:pt>
                <c:pt idx="9524">
                  <c:v>7.6005099999999999</c:v>
                </c:pt>
                <c:pt idx="9525">
                  <c:v>7.1769600000000002</c:v>
                </c:pt>
                <c:pt idx="9526">
                  <c:v>6.1332700000000004</c:v>
                </c:pt>
                <c:pt idx="9527">
                  <c:v>7.3666400000000003</c:v>
                </c:pt>
                <c:pt idx="9528">
                  <c:v>5.0710499999999996</c:v>
                </c:pt>
                <c:pt idx="9529">
                  <c:v>5.6133300000000004</c:v>
                </c:pt>
                <c:pt idx="9530">
                  <c:v>5.3468799999999996</c:v>
                </c:pt>
                <c:pt idx="9531">
                  <c:v>5.8270999999999997</c:v>
                </c:pt>
                <c:pt idx="9532">
                  <c:v>5.4511200000000004</c:v>
                </c:pt>
                <c:pt idx="9533">
                  <c:v>7.2083000000000004</c:v>
                </c:pt>
                <c:pt idx="9534">
                  <c:v>5.3640600000000003</c:v>
                </c:pt>
                <c:pt idx="9535">
                  <c:v>8.0983499999999999</c:v>
                </c:pt>
                <c:pt idx="9536">
                  <c:v>4.2454700000000001</c:v>
                </c:pt>
                <c:pt idx="9537">
                  <c:v>8.7998399999999997</c:v>
                </c:pt>
                <c:pt idx="9538">
                  <c:v>5.3727499999999999</c:v>
                </c:pt>
                <c:pt idx="9539">
                  <c:v>6.4161700000000002</c:v>
                </c:pt>
                <c:pt idx="9540">
                  <c:v>4.6959600000000004</c:v>
                </c:pt>
                <c:pt idx="9541">
                  <c:v>3.1208499999999999</c:v>
                </c:pt>
                <c:pt idx="9542">
                  <c:v>3.9273799999999999</c:v>
                </c:pt>
                <c:pt idx="9543">
                  <c:v>10.489369999999999</c:v>
                </c:pt>
                <c:pt idx="9544">
                  <c:v>5.0297499999999999</c:v>
                </c:pt>
                <c:pt idx="9545">
                  <c:v>6.0755800000000004</c:v>
                </c:pt>
                <c:pt idx="9546">
                  <c:v>8.86843</c:v>
                </c:pt>
                <c:pt idx="9547">
                  <c:v>6.5472599999999996</c:v>
                </c:pt>
                <c:pt idx="9548">
                  <c:v>3.9843299999999999</c:v>
                </c:pt>
                <c:pt idx="9549">
                  <c:v>5.8996000000000004</c:v>
                </c:pt>
                <c:pt idx="9550">
                  <c:v>4.8266099999999996</c:v>
                </c:pt>
                <c:pt idx="9551">
                  <c:v>5.0887599999999997</c:v>
                </c:pt>
                <c:pt idx="9552">
                  <c:v>5.70099</c:v>
                </c:pt>
                <c:pt idx="9553">
                  <c:v>5.97898</c:v>
                </c:pt>
                <c:pt idx="9554">
                  <c:v>6.2158300000000004</c:v>
                </c:pt>
                <c:pt idx="9555">
                  <c:v>5.12338</c:v>
                </c:pt>
                <c:pt idx="9556">
                  <c:v>2.9466199999999998</c:v>
                </c:pt>
                <c:pt idx="9557">
                  <c:v>5.6656300000000002</c:v>
                </c:pt>
                <c:pt idx="9558">
                  <c:v>5.3623099999999999</c:v>
                </c:pt>
                <c:pt idx="9559">
                  <c:v>3.1555</c:v>
                </c:pt>
                <c:pt idx="9560">
                  <c:v>4.6196299999999999</c:v>
                </c:pt>
                <c:pt idx="9561">
                  <c:v>3.0802399999999999</c:v>
                </c:pt>
                <c:pt idx="9562">
                  <c:v>9.5408500000000007</c:v>
                </c:pt>
                <c:pt idx="9563">
                  <c:v>6.1939700000000002</c:v>
                </c:pt>
                <c:pt idx="9564">
                  <c:v>4.7287999999999997</c:v>
                </c:pt>
                <c:pt idx="9565">
                  <c:v>5.24437</c:v>
                </c:pt>
                <c:pt idx="9566">
                  <c:v>3.3903799999999999</c:v>
                </c:pt>
                <c:pt idx="9567">
                  <c:v>3.7150300000000001</c:v>
                </c:pt>
                <c:pt idx="9568">
                  <c:v>3.24966</c:v>
                </c:pt>
                <c:pt idx="9569">
                  <c:v>6.0302199999999999</c:v>
                </c:pt>
                <c:pt idx="9570">
                  <c:v>4.1153599999999999</c:v>
                </c:pt>
                <c:pt idx="9571">
                  <c:v>4.7212199999999998</c:v>
                </c:pt>
                <c:pt idx="9572">
                  <c:v>6.4992999999999999</c:v>
                </c:pt>
                <c:pt idx="9573">
                  <c:v>4.5775399999999999</c:v>
                </c:pt>
                <c:pt idx="9574">
                  <c:v>3.79989</c:v>
                </c:pt>
                <c:pt idx="9575">
                  <c:v>6.0885499999999997</c:v>
                </c:pt>
                <c:pt idx="9576">
                  <c:v>5.7823599999999997</c:v>
                </c:pt>
                <c:pt idx="9577">
                  <c:v>3.2991700000000002</c:v>
                </c:pt>
                <c:pt idx="9578">
                  <c:v>2.68757</c:v>
                </c:pt>
                <c:pt idx="9579">
                  <c:v>4.6073000000000004</c:v>
                </c:pt>
                <c:pt idx="9580">
                  <c:v>3.5259800000000001</c:v>
                </c:pt>
                <c:pt idx="9581">
                  <c:v>5.7540500000000003</c:v>
                </c:pt>
                <c:pt idx="9582">
                  <c:v>3.2136200000000001</c:v>
                </c:pt>
                <c:pt idx="9583">
                  <c:v>5.6946099999999999</c:v>
                </c:pt>
                <c:pt idx="9584">
                  <c:v>5.0819099999999997</c:v>
                </c:pt>
                <c:pt idx="9585">
                  <c:v>6.8511600000000001</c:v>
                </c:pt>
                <c:pt idx="9586">
                  <c:v>3.0251199999999998</c:v>
                </c:pt>
                <c:pt idx="9587">
                  <c:v>3.0990799999999998</c:v>
                </c:pt>
                <c:pt idx="9588">
                  <c:v>6.3954700000000004</c:v>
                </c:pt>
                <c:pt idx="9589">
                  <c:v>2.2363400000000002</c:v>
                </c:pt>
                <c:pt idx="9590">
                  <c:v>8.8988200000000006</c:v>
                </c:pt>
                <c:pt idx="9591">
                  <c:v>4.4625399999999997</c:v>
                </c:pt>
                <c:pt idx="9592">
                  <c:v>4.3703900000000004</c:v>
                </c:pt>
                <c:pt idx="9593">
                  <c:v>6.9079899999999999</c:v>
                </c:pt>
                <c:pt idx="9594">
                  <c:v>4.9053599999999999</c:v>
                </c:pt>
                <c:pt idx="9595">
                  <c:v>5.7544399999999998</c:v>
                </c:pt>
                <c:pt idx="9596">
                  <c:v>4.6959499999999998</c:v>
                </c:pt>
                <c:pt idx="9597">
                  <c:v>4.5184899999999999</c:v>
                </c:pt>
                <c:pt idx="9598">
                  <c:v>7.6624600000000003</c:v>
                </c:pt>
                <c:pt idx="9599">
                  <c:v>6.8394500000000003</c:v>
                </c:pt>
                <c:pt idx="9600">
                  <c:v>5.9390599999999996</c:v>
                </c:pt>
                <c:pt idx="9601">
                  <c:v>3.8026900000000001</c:v>
                </c:pt>
                <c:pt idx="9602">
                  <c:v>8.9370200000000004</c:v>
                </c:pt>
                <c:pt idx="9603">
                  <c:v>2.3754</c:v>
                </c:pt>
                <c:pt idx="9604">
                  <c:v>3.4069400000000001</c:v>
                </c:pt>
                <c:pt idx="9605">
                  <c:v>7.1473800000000001</c:v>
                </c:pt>
                <c:pt idx="9606">
                  <c:v>5.3679399999999999</c:v>
                </c:pt>
                <c:pt idx="9607">
                  <c:v>10.111420000000001</c:v>
                </c:pt>
                <c:pt idx="9608">
                  <c:v>3.2281499999999999</c:v>
                </c:pt>
                <c:pt idx="9609">
                  <c:v>5.9652900000000004</c:v>
                </c:pt>
                <c:pt idx="9610">
                  <c:v>5.2852699999999997</c:v>
                </c:pt>
                <c:pt idx="9611">
                  <c:v>8.19557</c:v>
                </c:pt>
                <c:pt idx="9612">
                  <c:v>3.7480500000000001</c:v>
                </c:pt>
                <c:pt idx="9613">
                  <c:v>6.7857000000000003</c:v>
                </c:pt>
                <c:pt idx="9614">
                  <c:v>7.2237900000000002</c:v>
                </c:pt>
                <c:pt idx="9615">
                  <c:v>5.6265400000000003</c:v>
                </c:pt>
                <c:pt idx="9616">
                  <c:v>5.5811799999999998</c:v>
                </c:pt>
                <c:pt idx="9617">
                  <c:v>3.8069299999999999</c:v>
                </c:pt>
                <c:pt idx="9618">
                  <c:v>2.9175900000000001</c:v>
                </c:pt>
                <c:pt idx="9619">
                  <c:v>5.17441</c:v>
                </c:pt>
                <c:pt idx="9620">
                  <c:v>5.8155799999999997</c:v>
                </c:pt>
                <c:pt idx="9621">
                  <c:v>4.0595999999999997</c:v>
                </c:pt>
                <c:pt idx="9622">
                  <c:v>2.5512600000000001</c:v>
                </c:pt>
                <c:pt idx="9623">
                  <c:v>7.0563000000000002</c:v>
                </c:pt>
                <c:pt idx="9624">
                  <c:v>6.5754799999999998</c:v>
                </c:pt>
                <c:pt idx="9625">
                  <c:v>4.30905</c:v>
                </c:pt>
                <c:pt idx="9626">
                  <c:v>6.8697499999999998</c:v>
                </c:pt>
                <c:pt idx="9627">
                  <c:v>2.3333200000000001</c:v>
                </c:pt>
                <c:pt idx="9628">
                  <c:v>8.0789600000000004</c:v>
                </c:pt>
                <c:pt idx="9629">
                  <c:v>6.5135699999999996</c:v>
                </c:pt>
                <c:pt idx="9630">
                  <c:v>2.1611500000000001</c:v>
                </c:pt>
                <c:pt idx="9631">
                  <c:v>2.2140499999999999</c:v>
                </c:pt>
                <c:pt idx="9632">
                  <c:v>1.91018</c:v>
                </c:pt>
                <c:pt idx="9633">
                  <c:v>3.3394400000000002</c:v>
                </c:pt>
                <c:pt idx="9634">
                  <c:v>6.4040999999999997</c:v>
                </c:pt>
                <c:pt idx="9635">
                  <c:v>6.1811400000000001</c:v>
                </c:pt>
                <c:pt idx="9636">
                  <c:v>5.0462699999999998</c:v>
                </c:pt>
                <c:pt idx="9637">
                  <c:v>5.1081000000000003</c:v>
                </c:pt>
                <c:pt idx="9638">
                  <c:v>6.9310200000000002</c:v>
                </c:pt>
                <c:pt idx="9639">
                  <c:v>5.2985100000000003</c:v>
                </c:pt>
                <c:pt idx="9640">
                  <c:v>6.9992099999999997</c:v>
                </c:pt>
                <c:pt idx="9641">
                  <c:v>5.7655900000000004</c:v>
                </c:pt>
                <c:pt idx="9642">
                  <c:v>5.7355900000000002</c:v>
                </c:pt>
                <c:pt idx="9643">
                  <c:v>4.4959100000000003</c:v>
                </c:pt>
                <c:pt idx="9644">
                  <c:v>7.4309000000000003</c:v>
                </c:pt>
                <c:pt idx="9645">
                  <c:v>4.9951800000000004</c:v>
                </c:pt>
                <c:pt idx="9646">
                  <c:v>4.9972899999999996</c:v>
                </c:pt>
                <c:pt idx="9647">
                  <c:v>5.5955000000000004</c:v>
                </c:pt>
                <c:pt idx="9648">
                  <c:v>4.3491900000000001</c:v>
                </c:pt>
                <c:pt idx="9649">
                  <c:v>4.3565300000000002</c:v>
                </c:pt>
                <c:pt idx="9650">
                  <c:v>6.8912500000000003</c:v>
                </c:pt>
                <c:pt idx="9651">
                  <c:v>4.8346600000000004</c:v>
                </c:pt>
                <c:pt idx="9652">
                  <c:v>5.9913600000000002</c:v>
                </c:pt>
                <c:pt idx="9653">
                  <c:v>3.9335399999999998</c:v>
                </c:pt>
                <c:pt idx="9654">
                  <c:v>3.30789</c:v>
                </c:pt>
                <c:pt idx="9655">
                  <c:v>7.16629</c:v>
                </c:pt>
                <c:pt idx="9656">
                  <c:v>4.6391</c:v>
                </c:pt>
                <c:pt idx="9657">
                  <c:v>5.0277900000000004</c:v>
                </c:pt>
                <c:pt idx="9658">
                  <c:v>6.5752100000000002</c:v>
                </c:pt>
                <c:pt idx="9659">
                  <c:v>2.00685</c:v>
                </c:pt>
                <c:pt idx="9660">
                  <c:v>6.7172999999999998</c:v>
                </c:pt>
                <c:pt idx="9661">
                  <c:v>4.9385000000000003</c:v>
                </c:pt>
                <c:pt idx="9662">
                  <c:v>7.1758499999999996</c:v>
                </c:pt>
                <c:pt idx="9663">
                  <c:v>4.8345599999999997</c:v>
                </c:pt>
                <c:pt idx="9664">
                  <c:v>6.3335100000000004</c:v>
                </c:pt>
                <c:pt idx="9665">
                  <c:v>6.3144400000000003</c:v>
                </c:pt>
                <c:pt idx="9666">
                  <c:v>8.1102500000000006</c:v>
                </c:pt>
                <c:pt idx="9667">
                  <c:v>6.4920799999999996</c:v>
                </c:pt>
                <c:pt idx="9668">
                  <c:v>3.9441000000000002</c:v>
                </c:pt>
                <c:pt idx="9669">
                  <c:v>6.0626199999999999</c:v>
                </c:pt>
                <c:pt idx="9670">
                  <c:v>4.2986199999999997</c:v>
                </c:pt>
                <c:pt idx="9671">
                  <c:v>5.2054999999999998</c:v>
                </c:pt>
                <c:pt idx="9672">
                  <c:v>3.5995599999999999</c:v>
                </c:pt>
                <c:pt idx="9673">
                  <c:v>4.64358</c:v>
                </c:pt>
                <c:pt idx="9674">
                  <c:v>2.7132700000000001</c:v>
                </c:pt>
                <c:pt idx="9675">
                  <c:v>2.0266299999999999</c:v>
                </c:pt>
                <c:pt idx="9676">
                  <c:v>2.2210200000000002</c:v>
                </c:pt>
                <c:pt idx="9677">
                  <c:v>2.3256100000000002</c:v>
                </c:pt>
                <c:pt idx="9678">
                  <c:v>2.59314</c:v>
                </c:pt>
                <c:pt idx="9679">
                  <c:v>4.16099</c:v>
                </c:pt>
                <c:pt idx="9680">
                  <c:v>6.9280999999999997</c:v>
                </c:pt>
                <c:pt idx="9681">
                  <c:v>4.6709399999999999</c:v>
                </c:pt>
                <c:pt idx="9682">
                  <c:v>5.7656000000000001</c:v>
                </c:pt>
                <c:pt idx="9683">
                  <c:v>6.6751699999999996</c:v>
                </c:pt>
                <c:pt idx="9684">
                  <c:v>6.8863700000000003</c:v>
                </c:pt>
                <c:pt idx="9685">
                  <c:v>8.2136300000000002</c:v>
                </c:pt>
                <c:pt idx="9686">
                  <c:v>6.5728</c:v>
                </c:pt>
                <c:pt idx="9687">
                  <c:v>5.2517399999999999</c:v>
                </c:pt>
                <c:pt idx="9688">
                  <c:v>11.579610000000001</c:v>
                </c:pt>
                <c:pt idx="9689">
                  <c:v>3.6221999999999999</c:v>
                </c:pt>
                <c:pt idx="9690">
                  <c:v>4.43764</c:v>
                </c:pt>
                <c:pt idx="9691">
                  <c:v>9.1771499999999993</c:v>
                </c:pt>
                <c:pt idx="9692">
                  <c:v>3.8275399999999999</c:v>
                </c:pt>
                <c:pt idx="9693">
                  <c:v>2.43079</c:v>
                </c:pt>
                <c:pt idx="9694">
                  <c:v>7.1624800000000004</c:v>
                </c:pt>
                <c:pt idx="9695">
                  <c:v>8.5052800000000008</c:v>
                </c:pt>
                <c:pt idx="9696">
                  <c:v>2.69285</c:v>
                </c:pt>
                <c:pt idx="9697">
                  <c:v>2.4549500000000002</c:v>
                </c:pt>
                <c:pt idx="9698">
                  <c:v>9.7533200000000004</c:v>
                </c:pt>
                <c:pt idx="9699">
                  <c:v>5.2821199999999999</c:v>
                </c:pt>
                <c:pt idx="9700">
                  <c:v>5.5674999999999999</c:v>
                </c:pt>
                <c:pt idx="9701">
                  <c:v>6.3251600000000003</c:v>
                </c:pt>
                <c:pt idx="9702">
                  <c:v>2.9108299999999998</c:v>
                </c:pt>
                <c:pt idx="9703">
                  <c:v>3.9878499999999999</c:v>
                </c:pt>
                <c:pt idx="9704">
                  <c:v>4.3280099999999999</c:v>
                </c:pt>
                <c:pt idx="9705">
                  <c:v>6.7767299999999997</c:v>
                </c:pt>
                <c:pt idx="9706">
                  <c:v>6.3503100000000003</c:v>
                </c:pt>
                <c:pt idx="9707">
                  <c:v>6.7282400000000004</c:v>
                </c:pt>
                <c:pt idx="9708">
                  <c:v>4.3677000000000001</c:v>
                </c:pt>
                <c:pt idx="9709">
                  <c:v>5.3082399999999996</c:v>
                </c:pt>
                <c:pt idx="9710">
                  <c:v>4.9984400000000004</c:v>
                </c:pt>
                <c:pt idx="9711">
                  <c:v>6.13218</c:v>
                </c:pt>
                <c:pt idx="9712">
                  <c:v>5.5113799999999999</c:v>
                </c:pt>
                <c:pt idx="9713">
                  <c:v>5.5267999999999997</c:v>
                </c:pt>
                <c:pt idx="9714">
                  <c:v>6.6677600000000004</c:v>
                </c:pt>
                <c:pt idx="9715">
                  <c:v>5.3087900000000001</c:v>
                </c:pt>
                <c:pt idx="9716">
                  <c:v>4.7285199999999996</c:v>
                </c:pt>
                <c:pt idx="9717">
                  <c:v>6.4664799999999998</c:v>
                </c:pt>
                <c:pt idx="9718">
                  <c:v>3.1197699999999999</c:v>
                </c:pt>
                <c:pt idx="9719">
                  <c:v>3.3429500000000001</c:v>
                </c:pt>
                <c:pt idx="9720">
                  <c:v>5.88002</c:v>
                </c:pt>
                <c:pt idx="9721">
                  <c:v>3.6549299999999998</c:v>
                </c:pt>
                <c:pt idx="9722">
                  <c:v>6.0843499999999997</c:v>
                </c:pt>
                <c:pt idx="9723">
                  <c:v>4.8675899999999999</c:v>
                </c:pt>
                <c:pt idx="9724">
                  <c:v>8.0217899999999993</c:v>
                </c:pt>
                <c:pt idx="9725">
                  <c:v>7.21305</c:v>
                </c:pt>
                <c:pt idx="9726">
                  <c:v>6.8911699999999998</c:v>
                </c:pt>
                <c:pt idx="9727">
                  <c:v>3.9495300000000002</c:v>
                </c:pt>
                <c:pt idx="9728">
                  <c:v>5.3222899999999997</c:v>
                </c:pt>
                <c:pt idx="9729">
                  <c:v>3.4409200000000002</c:v>
                </c:pt>
                <c:pt idx="9730">
                  <c:v>8.4377999999999993</c:v>
                </c:pt>
                <c:pt idx="9731">
                  <c:v>7.4674500000000004</c:v>
                </c:pt>
                <c:pt idx="9732">
                  <c:v>5.5996899999999998</c:v>
                </c:pt>
                <c:pt idx="9733">
                  <c:v>7.1752099999999999</c:v>
                </c:pt>
                <c:pt idx="9734">
                  <c:v>2.43465</c:v>
                </c:pt>
                <c:pt idx="9735">
                  <c:v>5.0122499999999999</c:v>
                </c:pt>
                <c:pt idx="9736">
                  <c:v>7.2653600000000003</c:v>
                </c:pt>
                <c:pt idx="9737">
                  <c:v>3.5212300000000001</c:v>
                </c:pt>
                <c:pt idx="9738">
                  <c:v>3.15116</c:v>
                </c:pt>
                <c:pt idx="9739">
                  <c:v>2.58325</c:v>
                </c:pt>
                <c:pt idx="9740">
                  <c:v>3.0554100000000002</c:v>
                </c:pt>
                <c:pt idx="9741">
                  <c:v>7.1528799999999997</c:v>
                </c:pt>
                <c:pt idx="9742">
                  <c:v>6.01227</c:v>
                </c:pt>
                <c:pt idx="9743">
                  <c:v>4.7165999999999997</c:v>
                </c:pt>
                <c:pt idx="9744">
                  <c:v>6.1842600000000001</c:v>
                </c:pt>
                <c:pt idx="9745">
                  <c:v>6.3102200000000002</c:v>
                </c:pt>
                <c:pt idx="9746">
                  <c:v>10.07893</c:v>
                </c:pt>
                <c:pt idx="9747">
                  <c:v>5.07294</c:v>
                </c:pt>
                <c:pt idx="9748">
                  <c:v>5.8636100000000004</c:v>
                </c:pt>
                <c:pt idx="9749">
                  <c:v>10.867470000000001</c:v>
                </c:pt>
                <c:pt idx="9750">
                  <c:v>8.6882599999999996</c:v>
                </c:pt>
                <c:pt idx="9751">
                  <c:v>10.603120000000001</c:v>
                </c:pt>
                <c:pt idx="9752">
                  <c:v>8.0240200000000002</c:v>
                </c:pt>
                <c:pt idx="9753">
                  <c:v>6.8594999999999997</c:v>
                </c:pt>
                <c:pt idx="9754">
                  <c:v>11.58394</c:v>
                </c:pt>
                <c:pt idx="9755">
                  <c:v>4.3739999999999997</c:v>
                </c:pt>
                <c:pt idx="9756">
                  <c:v>8.5116999999999994</c:v>
                </c:pt>
                <c:pt idx="9757">
                  <c:v>6.0834999999999999</c:v>
                </c:pt>
                <c:pt idx="9758">
                  <c:v>6.6111199999999997</c:v>
                </c:pt>
                <c:pt idx="9759">
                  <c:v>5.8095499999999998</c:v>
                </c:pt>
                <c:pt idx="9760">
                  <c:v>8.47865</c:v>
                </c:pt>
                <c:pt idx="9761">
                  <c:v>6.0758599999999996</c:v>
                </c:pt>
                <c:pt idx="9762">
                  <c:v>5.3199800000000002</c:v>
                </c:pt>
                <c:pt idx="9763">
                  <c:v>6.8128000000000002</c:v>
                </c:pt>
                <c:pt idx="9764">
                  <c:v>7.6938899999999997</c:v>
                </c:pt>
                <c:pt idx="9765">
                  <c:v>5.6153899999999997</c:v>
                </c:pt>
                <c:pt idx="9766">
                  <c:v>6.9734800000000003</c:v>
                </c:pt>
                <c:pt idx="9767">
                  <c:v>8.6524800000000006</c:v>
                </c:pt>
                <c:pt idx="9768">
                  <c:v>7.4485099999999997</c:v>
                </c:pt>
                <c:pt idx="9769">
                  <c:v>6.94095</c:v>
                </c:pt>
                <c:pt idx="9770">
                  <c:v>7.5263900000000001</c:v>
                </c:pt>
                <c:pt idx="9771">
                  <c:v>7.2670399999999997</c:v>
                </c:pt>
                <c:pt idx="9772">
                  <c:v>6.0807500000000001</c:v>
                </c:pt>
                <c:pt idx="9773">
                  <c:v>5.9596799999999996</c:v>
                </c:pt>
                <c:pt idx="9774">
                  <c:v>5.8627599999999997</c:v>
                </c:pt>
                <c:pt idx="9775">
                  <c:v>5.8449</c:v>
                </c:pt>
                <c:pt idx="9776">
                  <c:v>5.8552600000000004</c:v>
                </c:pt>
                <c:pt idx="9777">
                  <c:v>7.3856099999999998</c:v>
                </c:pt>
                <c:pt idx="9778">
                  <c:v>6.25061</c:v>
                </c:pt>
                <c:pt idx="9779">
                  <c:v>6.5321199999999999</c:v>
                </c:pt>
                <c:pt idx="9780">
                  <c:v>5.05</c:v>
                </c:pt>
                <c:pt idx="9781">
                  <c:v>6.8300599999999996</c:v>
                </c:pt>
                <c:pt idx="9782">
                  <c:v>7.6543200000000002</c:v>
                </c:pt>
                <c:pt idx="9783">
                  <c:v>7.5239200000000004</c:v>
                </c:pt>
                <c:pt idx="9784">
                  <c:v>6.4732200000000004</c:v>
                </c:pt>
                <c:pt idx="9785">
                  <c:v>6.2778600000000004</c:v>
                </c:pt>
                <c:pt idx="9786">
                  <c:v>7.9709599999999998</c:v>
                </c:pt>
                <c:pt idx="9787">
                  <c:v>4.9799699999999998</c:v>
                </c:pt>
                <c:pt idx="9788">
                  <c:v>3.2998699999999999</c:v>
                </c:pt>
                <c:pt idx="9789">
                  <c:v>6.1434800000000003</c:v>
                </c:pt>
                <c:pt idx="9790">
                  <c:v>7.1368900000000002</c:v>
                </c:pt>
                <c:pt idx="9791">
                  <c:v>6.18954</c:v>
                </c:pt>
                <c:pt idx="9792">
                  <c:v>6.2436800000000003</c:v>
                </c:pt>
                <c:pt idx="9793">
                  <c:v>5.3291599999999999</c:v>
                </c:pt>
                <c:pt idx="9794">
                  <c:v>4.7233099999999997</c:v>
                </c:pt>
                <c:pt idx="9795">
                  <c:v>6.1871499999999999</c:v>
                </c:pt>
                <c:pt idx="9796">
                  <c:v>7.2339099999999998</c:v>
                </c:pt>
                <c:pt idx="9797">
                  <c:v>3.0757500000000002</c:v>
                </c:pt>
                <c:pt idx="9798">
                  <c:v>5.9351500000000001</c:v>
                </c:pt>
                <c:pt idx="9799">
                  <c:v>5.3291599999999999</c:v>
                </c:pt>
                <c:pt idx="9800">
                  <c:v>7.3647099999999996</c:v>
                </c:pt>
                <c:pt idx="9801">
                  <c:v>5.05619</c:v>
                </c:pt>
                <c:pt idx="9802">
                  <c:v>7.1666400000000001</c:v>
                </c:pt>
                <c:pt idx="9803">
                  <c:v>6.4555300000000004</c:v>
                </c:pt>
                <c:pt idx="9804">
                  <c:v>5.66812</c:v>
                </c:pt>
                <c:pt idx="9805">
                  <c:v>7.6977599999999997</c:v>
                </c:pt>
                <c:pt idx="9806">
                  <c:v>7.2744900000000001</c:v>
                </c:pt>
                <c:pt idx="9807">
                  <c:v>6.7244700000000002</c:v>
                </c:pt>
                <c:pt idx="9808">
                  <c:v>3.8719899999999998</c:v>
                </c:pt>
                <c:pt idx="9809">
                  <c:v>6.1074400000000004</c:v>
                </c:pt>
                <c:pt idx="9810">
                  <c:v>5.5880700000000001</c:v>
                </c:pt>
                <c:pt idx="9811">
                  <c:v>7.0697900000000002</c:v>
                </c:pt>
                <c:pt idx="9812">
                  <c:v>6.5728999999999997</c:v>
                </c:pt>
                <c:pt idx="9813">
                  <c:v>8.2576900000000002</c:v>
                </c:pt>
                <c:pt idx="9814">
                  <c:v>6.0412499999999998</c:v>
                </c:pt>
                <c:pt idx="9815">
                  <c:v>4.6126699999999996</c:v>
                </c:pt>
                <c:pt idx="9816">
                  <c:v>3.3205300000000002</c:v>
                </c:pt>
                <c:pt idx="9817">
                  <c:v>5.6227600000000004</c:v>
                </c:pt>
                <c:pt idx="9818">
                  <c:v>5.9626200000000003</c:v>
                </c:pt>
                <c:pt idx="9819">
                  <c:v>6.5575200000000002</c:v>
                </c:pt>
                <c:pt idx="9820">
                  <c:v>5.3992399999999998</c:v>
                </c:pt>
                <c:pt idx="9821">
                  <c:v>7.5933999999999999</c:v>
                </c:pt>
                <c:pt idx="9822">
                  <c:v>5.1147</c:v>
                </c:pt>
                <c:pt idx="9823">
                  <c:v>4.7434599999999998</c:v>
                </c:pt>
                <c:pt idx="9824">
                  <c:v>4.7086199999999998</c:v>
                </c:pt>
                <c:pt idx="9825">
                  <c:v>7.5200300000000002</c:v>
                </c:pt>
                <c:pt idx="9826">
                  <c:v>5.8872200000000001</c:v>
                </c:pt>
                <c:pt idx="9827">
                  <c:v>6.17896</c:v>
                </c:pt>
                <c:pt idx="9828">
                  <c:v>5.21408</c:v>
                </c:pt>
                <c:pt idx="9829">
                  <c:v>6.3288099999999998</c:v>
                </c:pt>
                <c:pt idx="9830">
                  <c:v>5.7352600000000002</c:v>
                </c:pt>
                <c:pt idx="9831">
                  <c:v>6.9385300000000001</c:v>
                </c:pt>
                <c:pt idx="9832">
                  <c:v>6.9642099999999996</c:v>
                </c:pt>
                <c:pt idx="9833">
                  <c:v>5.6280200000000002</c:v>
                </c:pt>
                <c:pt idx="9834">
                  <c:v>4.9391800000000003</c:v>
                </c:pt>
                <c:pt idx="9835">
                  <c:v>9.1969399999999997</c:v>
                </c:pt>
                <c:pt idx="9836">
                  <c:v>7.6007999999999996</c:v>
                </c:pt>
                <c:pt idx="9837">
                  <c:v>7.3504699999999996</c:v>
                </c:pt>
                <c:pt idx="9838">
                  <c:v>5.8247999999999998</c:v>
                </c:pt>
                <c:pt idx="9839">
                  <c:v>4.8835100000000002</c:v>
                </c:pt>
                <c:pt idx="9840">
                  <c:v>7.3974500000000001</c:v>
                </c:pt>
                <c:pt idx="9841">
                  <c:v>5.4293300000000002</c:v>
                </c:pt>
                <c:pt idx="9842">
                  <c:v>7.1766800000000002</c:v>
                </c:pt>
                <c:pt idx="9843">
                  <c:v>7.6336199999999996</c:v>
                </c:pt>
                <c:pt idx="9844">
                  <c:v>5.6866300000000001</c:v>
                </c:pt>
                <c:pt idx="9845">
                  <c:v>5.7350500000000002</c:v>
                </c:pt>
                <c:pt idx="9846">
                  <c:v>5.5743200000000002</c:v>
                </c:pt>
                <c:pt idx="9847">
                  <c:v>6.76973</c:v>
                </c:pt>
                <c:pt idx="9848">
                  <c:v>4.5151399999999997</c:v>
                </c:pt>
                <c:pt idx="9849">
                  <c:v>6.7841500000000003</c:v>
                </c:pt>
                <c:pt idx="9850">
                  <c:v>6.4260799999999998</c:v>
                </c:pt>
                <c:pt idx="9851">
                  <c:v>5.3706300000000002</c:v>
                </c:pt>
                <c:pt idx="9852">
                  <c:v>2.16588</c:v>
                </c:pt>
                <c:pt idx="9853">
                  <c:v>5.4406100000000004</c:v>
                </c:pt>
                <c:pt idx="9854">
                  <c:v>7.2739399999999996</c:v>
                </c:pt>
                <c:pt idx="9855">
                  <c:v>5.57491</c:v>
                </c:pt>
                <c:pt idx="9856">
                  <c:v>3.3727800000000001</c:v>
                </c:pt>
                <c:pt idx="9857">
                  <c:v>2.49349</c:v>
                </c:pt>
                <c:pt idx="9858">
                  <c:v>8.4746400000000008</c:v>
                </c:pt>
                <c:pt idx="9859">
                  <c:v>6.9354699999999996</c:v>
                </c:pt>
                <c:pt idx="9860">
                  <c:v>5.9581499999999998</c:v>
                </c:pt>
                <c:pt idx="9861">
                  <c:v>5.9212400000000001</c:v>
                </c:pt>
                <c:pt idx="9862">
                  <c:v>2.5856400000000002</c:v>
                </c:pt>
                <c:pt idx="9863">
                  <c:v>4.8577899999999996</c:v>
                </c:pt>
                <c:pt idx="9864">
                  <c:v>2.98319</c:v>
                </c:pt>
                <c:pt idx="9865">
                  <c:v>2.3493200000000001</c:v>
                </c:pt>
                <c:pt idx="9866">
                  <c:v>3.1533199999999999</c:v>
                </c:pt>
                <c:pt idx="9867">
                  <c:v>3.7145100000000002</c:v>
                </c:pt>
                <c:pt idx="9868">
                  <c:v>5.7054799999999997</c:v>
                </c:pt>
                <c:pt idx="9869">
                  <c:v>2.2443</c:v>
                </c:pt>
                <c:pt idx="9870">
                  <c:v>6.7510599999999998</c:v>
                </c:pt>
                <c:pt idx="9871">
                  <c:v>4.0539899999999998</c:v>
                </c:pt>
                <c:pt idx="9872">
                  <c:v>3.4284699999999999</c:v>
                </c:pt>
                <c:pt idx="9873">
                  <c:v>5.6618399999999998</c:v>
                </c:pt>
                <c:pt idx="9874">
                  <c:v>6.9427000000000003</c:v>
                </c:pt>
                <c:pt idx="9875">
                  <c:v>5.7772800000000002</c:v>
                </c:pt>
                <c:pt idx="9876">
                  <c:v>6.7008700000000001</c:v>
                </c:pt>
                <c:pt idx="9877">
                  <c:v>6.65604</c:v>
                </c:pt>
                <c:pt idx="9878">
                  <c:v>7.6488699999999996</c:v>
                </c:pt>
                <c:pt idx="9879">
                  <c:v>3.4625400000000002</c:v>
                </c:pt>
                <c:pt idx="9880">
                  <c:v>2.9260199999999998</c:v>
                </c:pt>
                <c:pt idx="9881">
                  <c:v>3.5931500000000001</c:v>
                </c:pt>
                <c:pt idx="9882">
                  <c:v>8.3239599999999996</c:v>
                </c:pt>
                <c:pt idx="9883">
                  <c:v>8.4358299999999993</c:v>
                </c:pt>
                <c:pt idx="9884">
                  <c:v>5.3992000000000004</c:v>
                </c:pt>
                <c:pt idx="9885">
                  <c:v>8.0955899999999996</c:v>
                </c:pt>
                <c:pt idx="9886">
                  <c:v>6.2908999999999997</c:v>
                </c:pt>
                <c:pt idx="9887">
                  <c:v>6.2233599999999996</c:v>
                </c:pt>
                <c:pt idx="9888">
                  <c:v>7.8841599999999996</c:v>
                </c:pt>
                <c:pt idx="9889">
                  <c:v>5.5487599999999997</c:v>
                </c:pt>
                <c:pt idx="9890">
                  <c:v>8.1354000000000006</c:v>
                </c:pt>
                <c:pt idx="9891">
                  <c:v>8.0780899999999995</c:v>
                </c:pt>
                <c:pt idx="9892">
                  <c:v>5.4760600000000004</c:v>
                </c:pt>
                <c:pt idx="9893">
                  <c:v>5.2577100000000003</c:v>
                </c:pt>
                <c:pt idx="9894">
                  <c:v>6.8107499999999996</c:v>
                </c:pt>
                <c:pt idx="9895">
                  <c:v>8.5107999999999997</c:v>
                </c:pt>
                <c:pt idx="9896">
                  <c:v>5.5742500000000001</c:v>
                </c:pt>
                <c:pt idx="9897">
                  <c:v>8.3263499999999997</c:v>
                </c:pt>
                <c:pt idx="9898">
                  <c:v>5.0645499999999997</c:v>
                </c:pt>
                <c:pt idx="9899">
                  <c:v>4.34666</c:v>
                </c:pt>
                <c:pt idx="9900">
                  <c:v>5.8181700000000003</c:v>
                </c:pt>
                <c:pt idx="9901">
                  <c:v>4.6490299999999998</c:v>
                </c:pt>
                <c:pt idx="9902">
                  <c:v>4.9234600000000004</c:v>
                </c:pt>
                <c:pt idx="9903">
                  <c:v>4.8970799999999999</c:v>
                </c:pt>
                <c:pt idx="9904">
                  <c:v>3.2810800000000002</c:v>
                </c:pt>
                <c:pt idx="9905">
                  <c:v>6.8476999999999997</c:v>
                </c:pt>
                <c:pt idx="9906">
                  <c:v>6.6131900000000003</c:v>
                </c:pt>
                <c:pt idx="9907">
                  <c:v>7.6573200000000003</c:v>
                </c:pt>
                <c:pt idx="9908">
                  <c:v>3.3818899999999998</c:v>
                </c:pt>
                <c:pt idx="9909">
                  <c:v>2.13287</c:v>
                </c:pt>
                <c:pt idx="9910">
                  <c:v>2.4882399999999998</c:v>
                </c:pt>
                <c:pt idx="9911">
                  <c:v>2.1097100000000002</c:v>
                </c:pt>
                <c:pt idx="9912">
                  <c:v>4.4245200000000002</c:v>
                </c:pt>
                <c:pt idx="9913">
                  <c:v>7.0267900000000001</c:v>
                </c:pt>
                <c:pt idx="9914">
                  <c:v>6.9112299999999998</c:v>
                </c:pt>
                <c:pt idx="9915">
                  <c:v>5.7392599999999998</c:v>
                </c:pt>
                <c:pt idx="9916">
                  <c:v>5.3316999999999997</c:v>
                </c:pt>
                <c:pt idx="9917">
                  <c:v>7.5555599999999998</c:v>
                </c:pt>
                <c:pt idx="9918">
                  <c:v>5.8406900000000004</c:v>
                </c:pt>
                <c:pt idx="9919">
                  <c:v>8.1981699999999993</c:v>
                </c:pt>
                <c:pt idx="9920">
                  <c:v>5.00603</c:v>
                </c:pt>
                <c:pt idx="9921">
                  <c:v>5.8773900000000001</c:v>
                </c:pt>
                <c:pt idx="9922">
                  <c:v>7.2996100000000004</c:v>
                </c:pt>
                <c:pt idx="9923">
                  <c:v>6.6599500000000003</c:v>
                </c:pt>
                <c:pt idx="9924">
                  <c:v>6.5571299999999999</c:v>
                </c:pt>
                <c:pt idx="9925">
                  <c:v>2.5270700000000001</c:v>
                </c:pt>
                <c:pt idx="9926">
                  <c:v>5.91967</c:v>
                </c:pt>
                <c:pt idx="9927">
                  <c:v>7.4531000000000001</c:v>
                </c:pt>
                <c:pt idx="9928">
                  <c:v>4.2008999999999999</c:v>
                </c:pt>
                <c:pt idx="9929">
                  <c:v>7.0252400000000002</c:v>
                </c:pt>
                <c:pt idx="9930">
                  <c:v>5.2741800000000003</c:v>
                </c:pt>
                <c:pt idx="9931">
                  <c:v>5.04725</c:v>
                </c:pt>
                <c:pt idx="9932">
                  <c:v>6.8683199999999998</c:v>
                </c:pt>
                <c:pt idx="9933">
                  <c:v>6.4209800000000001</c:v>
                </c:pt>
                <c:pt idx="9934">
                  <c:v>5.6072800000000003</c:v>
                </c:pt>
                <c:pt idx="9935">
                  <c:v>5.7453099999999999</c:v>
                </c:pt>
                <c:pt idx="9936">
                  <c:v>5.0250300000000001</c:v>
                </c:pt>
                <c:pt idx="9937">
                  <c:v>6.53064</c:v>
                </c:pt>
                <c:pt idx="9938">
                  <c:v>5.0707399999999998</c:v>
                </c:pt>
                <c:pt idx="9939">
                  <c:v>6.8768799999999999</c:v>
                </c:pt>
                <c:pt idx="9940">
                  <c:v>6.0506000000000002</c:v>
                </c:pt>
                <c:pt idx="9941">
                  <c:v>5.0826500000000001</c:v>
                </c:pt>
                <c:pt idx="9942">
                  <c:v>5.6723100000000004</c:v>
                </c:pt>
                <c:pt idx="9943">
                  <c:v>6.1821299999999999</c:v>
                </c:pt>
                <c:pt idx="9944">
                  <c:v>12.69054</c:v>
                </c:pt>
                <c:pt idx="9945">
                  <c:v>9.2084899999999994</c:v>
                </c:pt>
                <c:pt idx="9946">
                  <c:v>12.735049999999999</c:v>
                </c:pt>
                <c:pt idx="9947">
                  <c:v>12.20501</c:v>
                </c:pt>
                <c:pt idx="9948">
                  <c:v>12.8858</c:v>
                </c:pt>
                <c:pt idx="9949">
                  <c:v>9.5113199999999996</c:v>
                </c:pt>
                <c:pt idx="9950">
                  <c:v>12.889089999999999</c:v>
                </c:pt>
                <c:pt idx="9951">
                  <c:v>12.836209999999999</c:v>
                </c:pt>
                <c:pt idx="9952">
                  <c:v>12.51742</c:v>
                </c:pt>
                <c:pt idx="9953">
                  <c:v>9.8050999999999995</c:v>
                </c:pt>
                <c:pt idx="9954">
                  <c:v>4.7546099999999996</c:v>
                </c:pt>
                <c:pt idx="9955">
                  <c:v>5.0307899999999997</c:v>
                </c:pt>
                <c:pt idx="9956">
                  <c:v>2.4741900000000001</c:v>
                </c:pt>
                <c:pt idx="9957">
                  <c:v>3.5070600000000001</c:v>
                </c:pt>
                <c:pt idx="9958">
                  <c:v>3.9721700000000002</c:v>
                </c:pt>
                <c:pt idx="9959">
                  <c:v>8.3124800000000008</c:v>
                </c:pt>
                <c:pt idx="9960">
                  <c:v>4.1697699999999998</c:v>
                </c:pt>
                <c:pt idx="9961">
                  <c:v>4.1570400000000003</c:v>
                </c:pt>
                <c:pt idx="9962">
                  <c:v>2.8108399999999998</c:v>
                </c:pt>
                <c:pt idx="9963">
                  <c:v>5.1475799999999996</c:v>
                </c:pt>
                <c:pt idx="9964">
                  <c:v>6.9088000000000003</c:v>
                </c:pt>
                <c:pt idx="9965">
                  <c:v>6.1486499999999999</c:v>
                </c:pt>
                <c:pt idx="9966">
                  <c:v>6.4944699999999997</c:v>
                </c:pt>
                <c:pt idx="9967">
                  <c:v>4.8276199999999996</c:v>
                </c:pt>
                <c:pt idx="9968">
                  <c:v>3.44035</c:v>
                </c:pt>
                <c:pt idx="9969">
                  <c:v>3.2656999999999998</c:v>
                </c:pt>
                <c:pt idx="9970">
                  <c:v>6.0122299999999997</c:v>
                </c:pt>
                <c:pt idx="9971">
                  <c:v>7.1051799999999998</c:v>
                </c:pt>
                <c:pt idx="9972">
                  <c:v>4.9889700000000001</c:v>
                </c:pt>
                <c:pt idx="9973">
                  <c:v>5.2060899999999997</c:v>
                </c:pt>
                <c:pt idx="9974">
                  <c:v>2.73874</c:v>
                </c:pt>
                <c:pt idx="9975">
                  <c:v>8.0175599999999996</c:v>
                </c:pt>
                <c:pt idx="9976">
                  <c:v>2.73874</c:v>
                </c:pt>
                <c:pt idx="9977">
                  <c:v>2.43893</c:v>
                </c:pt>
                <c:pt idx="9978">
                  <c:v>10.78143</c:v>
                </c:pt>
                <c:pt idx="9979">
                  <c:v>4.9461300000000001</c:v>
                </c:pt>
                <c:pt idx="9980">
                  <c:v>6.2904400000000003</c:v>
                </c:pt>
                <c:pt idx="9981">
                  <c:v>4.3523199999999997</c:v>
                </c:pt>
                <c:pt idx="9982">
                  <c:v>3.2656999999999998</c:v>
                </c:pt>
                <c:pt idx="9983">
                  <c:v>5.4033800000000003</c:v>
                </c:pt>
                <c:pt idx="9984">
                  <c:v>2.91337</c:v>
                </c:pt>
                <c:pt idx="9985">
                  <c:v>4.6511399999999998</c:v>
                </c:pt>
                <c:pt idx="9986">
                  <c:v>5.0732900000000001</c:v>
                </c:pt>
                <c:pt idx="9987">
                  <c:v>4.8887299999999998</c:v>
                </c:pt>
                <c:pt idx="9988">
                  <c:v>2.1808999999999998</c:v>
                </c:pt>
                <c:pt idx="9989">
                  <c:v>6.5506200000000003</c:v>
                </c:pt>
                <c:pt idx="9990">
                  <c:v>3.81473</c:v>
                </c:pt>
                <c:pt idx="9991">
                  <c:v>2.8685499999999999</c:v>
                </c:pt>
                <c:pt idx="9992">
                  <c:v>4.3677000000000001</c:v>
                </c:pt>
                <c:pt idx="9993">
                  <c:v>5.06684</c:v>
                </c:pt>
                <c:pt idx="9994">
                  <c:v>4.4713500000000002</c:v>
                </c:pt>
                <c:pt idx="9995">
                  <c:v>2.73691</c:v>
                </c:pt>
                <c:pt idx="9996">
                  <c:v>7.32273</c:v>
                </c:pt>
                <c:pt idx="9997">
                  <c:v>4.2608699999999997</c:v>
                </c:pt>
                <c:pt idx="9998">
                  <c:v>7.1348399999999996</c:v>
                </c:pt>
                <c:pt idx="9999">
                  <c:v>8.8736300000000004</c:v>
                </c:pt>
                <c:pt idx="10000">
                  <c:v>3.7671399999999999</c:v>
                </c:pt>
                <c:pt idx="10001">
                  <c:v>1.86188</c:v>
                </c:pt>
                <c:pt idx="10002">
                  <c:v>2.1442100000000002</c:v>
                </c:pt>
                <c:pt idx="10003">
                  <c:v>8.8607399999999998</c:v>
                </c:pt>
                <c:pt idx="10004">
                  <c:v>3.5931000000000002</c:v>
                </c:pt>
                <c:pt idx="10005">
                  <c:v>7.7098899999999997</c:v>
                </c:pt>
                <c:pt idx="10006">
                  <c:v>8.2094500000000004</c:v>
                </c:pt>
                <c:pt idx="10007">
                  <c:v>2.1097100000000002</c:v>
                </c:pt>
                <c:pt idx="10008">
                  <c:v>9.29481</c:v>
                </c:pt>
                <c:pt idx="10009">
                  <c:v>6.8175600000000003</c:v>
                </c:pt>
                <c:pt idx="10010">
                  <c:v>3.5449199999999998</c:v>
                </c:pt>
                <c:pt idx="10011">
                  <c:v>4.3642799999999999</c:v>
                </c:pt>
                <c:pt idx="10012">
                  <c:v>5.2928199999999999</c:v>
                </c:pt>
                <c:pt idx="10013">
                  <c:v>2.5664500000000001</c:v>
                </c:pt>
                <c:pt idx="10014">
                  <c:v>4.5985399999999998</c:v>
                </c:pt>
                <c:pt idx="10015">
                  <c:v>4.0367800000000003</c:v>
                </c:pt>
                <c:pt idx="10016">
                  <c:v>4.6533800000000003</c:v>
                </c:pt>
                <c:pt idx="10017">
                  <c:v>3.8109299999999999</c:v>
                </c:pt>
                <c:pt idx="10018">
                  <c:v>2.9545699999999999</c:v>
                </c:pt>
                <c:pt idx="10019">
                  <c:v>4.2233000000000001</c:v>
                </c:pt>
                <c:pt idx="10020">
                  <c:v>3.5373000000000001</c:v>
                </c:pt>
                <c:pt idx="10021">
                  <c:v>2.1273399999999998</c:v>
                </c:pt>
                <c:pt idx="10022">
                  <c:v>4.8281999999999998</c:v>
                </c:pt>
                <c:pt idx="10023">
                  <c:v>3.7982300000000002</c:v>
                </c:pt>
                <c:pt idx="10024">
                  <c:v>5.0746599999999997</c:v>
                </c:pt>
                <c:pt idx="10025">
                  <c:v>3.3703099999999999</c:v>
                </c:pt>
                <c:pt idx="10026">
                  <c:v>3.1564700000000001</c:v>
                </c:pt>
                <c:pt idx="10027">
                  <c:v>2.2786599999999999</c:v>
                </c:pt>
                <c:pt idx="10028">
                  <c:v>4.6066599999999998</c:v>
                </c:pt>
                <c:pt idx="10029">
                  <c:v>4.6718599999999997</c:v>
                </c:pt>
                <c:pt idx="10030">
                  <c:v>4.8494700000000002</c:v>
                </c:pt>
                <c:pt idx="10031">
                  <c:v>3.4575200000000001</c:v>
                </c:pt>
                <c:pt idx="10032">
                  <c:v>3.0990799999999998</c:v>
                </c:pt>
                <c:pt idx="10033">
                  <c:v>2.7402199999999999</c:v>
                </c:pt>
                <c:pt idx="10034">
                  <c:v>6.6728899999999998</c:v>
                </c:pt>
                <c:pt idx="10035">
                  <c:v>8.57</c:v>
                </c:pt>
                <c:pt idx="10036">
                  <c:v>3.0181</c:v>
                </c:pt>
                <c:pt idx="10037">
                  <c:v>2.7219899999999999</c:v>
                </c:pt>
                <c:pt idx="10038">
                  <c:v>8.5110600000000005</c:v>
                </c:pt>
                <c:pt idx="10039">
                  <c:v>9.1000700000000005</c:v>
                </c:pt>
                <c:pt idx="10040">
                  <c:v>6.0232700000000001</c:v>
                </c:pt>
                <c:pt idx="10041">
                  <c:v>2.8534299999999999</c:v>
                </c:pt>
                <c:pt idx="10042">
                  <c:v>2.6646800000000002</c:v>
                </c:pt>
                <c:pt idx="10043">
                  <c:v>5.3981300000000001</c:v>
                </c:pt>
                <c:pt idx="10044">
                  <c:v>3.1363099999999999</c:v>
                </c:pt>
                <c:pt idx="10045">
                  <c:v>5.8971999999999998</c:v>
                </c:pt>
                <c:pt idx="10046">
                  <c:v>4.91716</c:v>
                </c:pt>
                <c:pt idx="10047">
                  <c:v>4.95113</c:v>
                </c:pt>
                <c:pt idx="10048">
                  <c:v>7.0949</c:v>
                </c:pt>
                <c:pt idx="10049">
                  <c:v>4.2208399999999999</c:v>
                </c:pt>
                <c:pt idx="10050">
                  <c:v>5.5099099999999996</c:v>
                </c:pt>
                <c:pt idx="10051">
                  <c:v>6.3866899999999998</c:v>
                </c:pt>
                <c:pt idx="10052">
                  <c:v>7.3795700000000002</c:v>
                </c:pt>
                <c:pt idx="10053">
                  <c:v>8.0164899999999992</c:v>
                </c:pt>
                <c:pt idx="10054">
                  <c:v>8.3271700000000006</c:v>
                </c:pt>
                <c:pt idx="10055">
                  <c:v>3.3804400000000001</c:v>
                </c:pt>
                <c:pt idx="10056">
                  <c:v>7.5607699999999998</c:v>
                </c:pt>
                <c:pt idx="10057">
                  <c:v>9.3499499999999998</c:v>
                </c:pt>
                <c:pt idx="10058">
                  <c:v>3.4569200000000002</c:v>
                </c:pt>
                <c:pt idx="10059">
                  <c:v>4.9843999999999999</c:v>
                </c:pt>
                <c:pt idx="10060">
                  <c:v>4.2287999999999997</c:v>
                </c:pt>
                <c:pt idx="10061">
                  <c:v>3.5325600000000001</c:v>
                </c:pt>
                <c:pt idx="10062">
                  <c:v>4.05985</c:v>
                </c:pt>
                <c:pt idx="10063">
                  <c:v>2.9679700000000002</c:v>
                </c:pt>
                <c:pt idx="10064">
                  <c:v>2.74308</c:v>
                </c:pt>
                <c:pt idx="10065">
                  <c:v>7.3968499999999997</c:v>
                </c:pt>
                <c:pt idx="10066">
                  <c:v>6.8927199999999997</c:v>
                </c:pt>
                <c:pt idx="10067">
                  <c:v>9.4144699999999997</c:v>
                </c:pt>
                <c:pt idx="10068">
                  <c:v>6.2692500000000004</c:v>
                </c:pt>
                <c:pt idx="10069">
                  <c:v>8.9319900000000008</c:v>
                </c:pt>
                <c:pt idx="10070">
                  <c:v>7.1286800000000001</c:v>
                </c:pt>
                <c:pt idx="10071">
                  <c:v>4.4319499999999996</c:v>
                </c:pt>
                <c:pt idx="10072">
                  <c:v>6.6369300000000004</c:v>
                </c:pt>
                <c:pt idx="10073">
                  <c:v>5.2421499999999996</c:v>
                </c:pt>
                <c:pt idx="10074">
                  <c:v>6.46122</c:v>
                </c:pt>
                <c:pt idx="10075">
                  <c:v>5.3434799999999996</c:v>
                </c:pt>
                <c:pt idx="10076">
                  <c:v>4.8587300000000004</c:v>
                </c:pt>
                <c:pt idx="10077">
                  <c:v>7.7439799999999996</c:v>
                </c:pt>
                <c:pt idx="10078">
                  <c:v>6.4775</c:v>
                </c:pt>
                <c:pt idx="10079">
                  <c:v>6.0231399999999997</c:v>
                </c:pt>
                <c:pt idx="10080">
                  <c:v>9.7107500000000009</c:v>
                </c:pt>
                <c:pt idx="10081">
                  <c:v>6.1733700000000002</c:v>
                </c:pt>
                <c:pt idx="10082">
                  <c:v>5.4334499999999997</c:v>
                </c:pt>
                <c:pt idx="10083">
                  <c:v>2.8928199999999999</c:v>
                </c:pt>
                <c:pt idx="10084">
                  <c:v>4.3537100000000004</c:v>
                </c:pt>
                <c:pt idx="10085">
                  <c:v>3.33142</c:v>
                </c:pt>
                <c:pt idx="10086">
                  <c:v>3.33142</c:v>
                </c:pt>
                <c:pt idx="10087">
                  <c:v>3.33142</c:v>
                </c:pt>
                <c:pt idx="10088">
                  <c:v>3.8978600000000001</c:v>
                </c:pt>
                <c:pt idx="10089">
                  <c:v>3.7960500000000001</c:v>
                </c:pt>
                <c:pt idx="10090">
                  <c:v>3.60562</c:v>
                </c:pt>
                <c:pt idx="10091">
                  <c:v>3.5259800000000001</c:v>
                </c:pt>
                <c:pt idx="10092">
                  <c:v>4.2454700000000001</c:v>
                </c:pt>
                <c:pt idx="10093">
                  <c:v>3.14899</c:v>
                </c:pt>
                <c:pt idx="10094">
                  <c:v>3.4635400000000001</c:v>
                </c:pt>
                <c:pt idx="10095">
                  <c:v>9.4618800000000007</c:v>
                </c:pt>
                <c:pt idx="10096">
                  <c:v>4.4525300000000003</c:v>
                </c:pt>
                <c:pt idx="10097">
                  <c:v>5.0464500000000001</c:v>
                </c:pt>
                <c:pt idx="10098">
                  <c:v>7.1444000000000001</c:v>
                </c:pt>
                <c:pt idx="10099">
                  <c:v>3.8430499999999999</c:v>
                </c:pt>
                <c:pt idx="10100">
                  <c:v>2.4483600000000001</c:v>
                </c:pt>
                <c:pt idx="10101">
                  <c:v>4.3790899999999997</c:v>
                </c:pt>
                <c:pt idx="10102">
                  <c:v>3.7049599999999998</c:v>
                </c:pt>
                <c:pt idx="10103">
                  <c:v>4.1761400000000002</c:v>
                </c:pt>
                <c:pt idx="10104">
                  <c:v>2.8534299999999999</c:v>
                </c:pt>
                <c:pt idx="10105">
                  <c:v>5.2291999999999996</c:v>
                </c:pt>
                <c:pt idx="10106">
                  <c:v>3.8828999999999998</c:v>
                </c:pt>
                <c:pt idx="10107">
                  <c:v>6.0018000000000002</c:v>
                </c:pt>
                <c:pt idx="10108">
                  <c:v>6.3132400000000004</c:v>
                </c:pt>
                <c:pt idx="10109">
                  <c:v>6.2244700000000002</c:v>
                </c:pt>
                <c:pt idx="10110">
                  <c:v>6.8534499999999996</c:v>
                </c:pt>
                <c:pt idx="10111">
                  <c:v>5.5651599999999997</c:v>
                </c:pt>
                <c:pt idx="10112">
                  <c:v>2.6974300000000002</c:v>
                </c:pt>
                <c:pt idx="10113">
                  <c:v>6.1996900000000004</c:v>
                </c:pt>
                <c:pt idx="10114">
                  <c:v>3.0503399999999998</c:v>
                </c:pt>
                <c:pt idx="10115">
                  <c:v>2.89066</c:v>
                </c:pt>
                <c:pt idx="10116">
                  <c:v>4.7720000000000002</c:v>
                </c:pt>
                <c:pt idx="10117">
                  <c:v>2.8125300000000002</c:v>
                </c:pt>
                <c:pt idx="10118">
                  <c:v>4.1712600000000002</c:v>
                </c:pt>
                <c:pt idx="10119">
                  <c:v>3.0360800000000001</c:v>
                </c:pt>
                <c:pt idx="10120">
                  <c:v>6.85412</c:v>
                </c:pt>
                <c:pt idx="10121">
                  <c:v>4.2421600000000002</c:v>
                </c:pt>
                <c:pt idx="10122">
                  <c:v>4.7567700000000004</c:v>
                </c:pt>
                <c:pt idx="10123">
                  <c:v>2.9506000000000001</c:v>
                </c:pt>
                <c:pt idx="10124">
                  <c:v>3.4897800000000001</c:v>
                </c:pt>
                <c:pt idx="10125">
                  <c:v>7.2934799999999997</c:v>
                </c:pt>
                <c:pt idx="10126">
                  <c:v>4.7540100000000001</c:v>
                </c:pt>
                <c:pt idx="10127">
                  <c:v>6.0017199999999997</c:v>
                </c:pt>
                <c:pt idx="10128">
                  <c:v>4.1392499999999997</c:v>
                </c:pt>
                <c:pt idx="10129">
                  <c:v>5.6345499999999999</c:v>
                </c:pt>
                <c:pt idx="10130">
                  <c:v>5.3283500000000004</c:v>
                </c:pt>
                <c:pt idx="10131">
                  <c:v>3.4284699999999999</c:v>
                </c:pt>
                <c:pt idx="10132">
                  <c:v>7.4890999999999996</c:v>
                </c:pt>
                <c:pt idx="10133">
                  <c:v>2.1317200000000001</c:v>
                </c:pt>
                <c:pt idx="10134">
                  <c:v>4.2796599999999998</c:v>
                </c:pt>
                <c:pt idx="10135">
                  <c:v>3.1847099999999999</c:v>
                </c:pt>
                <c:pt idx="10136">
                  <c:v>3.0708899999999999</c:v>
                </c:pt>
                <c:pt idx="10137">
                  <c:v>6.2555800000000001</c:v>
                </c:pt>
                <c:pt idx="10138">
                  <c:v>3.1373899999999999</c:v>
                </c:pt>
                <c:pt idx="10139">
                  <c:v>6.03165</c:v>
                </c:pt>
                <c:pt idx="10140">
                  <c:v>4.9539299999999997</c:v>
                </c:pt>
                <c:pt idx="10141">
                  <c:v>6.9366599999999998</c:v>
                </c:pt>
                <c:pt idx="10142">
                  <c:v>3.8452099999999998</c:v>
                </c:pt>
                <c:pt idx="10143">
                  <c:v>4.3565300000000002</c:v>
                </c:pt>
                <c:pt idx="10144">
                  <c:v>8.8682400000000001</c:v>
                </c:pt>
                <c:pt idx="10145">
                  <c:v>3.43282</c:v>
                </c:pt>
                <c:pt idx="10146">
                  <c:v>7.2254100000000001</c:v>
                </c:pt>
                <c:pt idx="10147">
                  <c:v>2.1359499999999998</c:v>
                </c:pt>
                <c:pt idx="10148">
                  <c:v>7.3756000000000004</c:v>
                </c:pt>
                <c:pt idx="10149">
                  <c:v>4.3240800000000004</c:v>
                </c:pt>
                <c:pt idx="10150">
                  <c:v>6.9268599999999996</c:v>
                </c:pt>
                <c:pt idx="10151">
                  <c:v>7.9372699999999998</c:v>
                </c:pt>
                <c:pt idx="10152">
                  <c:v>5.2839299999999998</c:v>
                </c:pt>
                <c:pt idx="10153">
                  <c:v>3.4980699999999998</c:v>
                </c:pt>
                <c:pt idx="10154">
                  <c:v>4.3240800000000004</c:v>
                </c:pt>
                <c:pt idx="10155">
                  <c:v>5.1325700000000003</c:v>
                </c:pt>
                <c:pt idx="10156">
                  <c:v>2.9069799999999999</c:v>
                </c:pt>
                <c:pt idx="10157">
                  <c:v>5.3030400000000002</c:v>
                </c:pt>
                <c:pt idx="10158">
                  <c:v>6.7290400000000004</c:v>
                </c:pt>
                <c:pt idx="10159">
                  <c:v>6.8092699999999997</c:v>
                </c:pt>
                <c:pt idx="10160">
                  <c:v>2.6006200000000002</c:v>
                </c:pt>
                <c:pt idx="10161">
                  <c:v>5.6638700000000002</c:v>
                </c:pt>
                <c:pt idx="10162">
                  <c:v>7.3508100000000001</c:v>
                </c:pt>
                <c:pt idx="10163">
                  <c:v>4.6733200000000004</c:v>
                </c:pt>
                <c:pt idx="10164">
                  <c:v>9.5221099999999996</c:v>
                </c:pt>
                <c:pt idx="10165">
                  <c:v>2.5857199999999998</c:v>
                </c:pt>
                <c:pt idx="10166">
                  <c:v>3.7629700000000001</c:v>
                </c:pt>
                <c:pt idx="10167">
                  <c:v>2.15232</c:v>
                </c:pt>
                <c:pt idx="10168">
                  <c:v>2.6341100000000002</c:v>
                </c:pt>
                <c:pt idx="10169">
                  <c:v>1.91018</c:v>
                </c:pt>
                <c:pt idx="10170">
                  <c:v>7.2176099999999996</c:v>
                </c:pt>
                <c:pt idx="10171">
                  <c:v>4.2629599999999996</c:v>
                </c:pt>
                <c:pt idx="10172">
                  <c:v>2.2918500000000002</c:v>
                </c:pt>
                <c:pt idx="10173">
                  <c:v>5.5353000000000003</c:v>
                </c:pt>
                <c:pt idx="10174">
                  <c:v>4.6150599999999997</c:v>
                </c:pt>
                <c:pt idx="10175">
                  <c:v>2.8119800000000001</c:v>
                </c:pt>
                <c:pt idx="10176">
                  <c:v>4.9486400000000001</c:v>
                </c:pt>
                <c:pt idx="10177">
                  <c:v>3.6243300000000001</c:v>
                </c:pt>
                <c:pt idx="10178">
                  <c:v>2.43058</c:v>
                </c:pt>
                <c:pt idx="10179">
                  <c:v>3.4439700000000002</c:v>
                </c:pt>
                <c:pt idx="10180">
                  <c:v>2.9736699999999998</c:v>
                </c:pt>
                <c:pt idx="10181">
                  <c:v>2.0083799999999998</c:v>
                </c:pt>
                <c:pt idx="10182">
                  <c:v>5.5104800000000003</c:v>
                </c:pt>
                <c:pt idx="10183">
                  <c:v>3.3290700000000002</c:v>
                </c:pt>
                <c:pt idx="10184">
                  <c:v>2.8439000000000001</c:v>
                </c:pt>
                <c:pt idx="10185">
                  <c:v>5.5720499999999999</c:v>
                </c:pt>
                <c:pt idx="10186">
                  <c:v>5.2838399999999996</c:v>
                </c:pt>
                <c:pt idx="10187">
                  <c:v>1.86188</c:v>
                </c:pt>
                <c:pt idx="10188">
                  <c:v>3.1919400000000002</c:v>
                </c:pt>
                <c:pt idx="10189">
                  <c:v>4.9105699999999999</c:v>
                </c:pt>
                <c:pt idx="10190">
                  <c:v>3.6457799999999998</c:v>
                </c:pt>
                <c:pt idx="10191">
                  <c:v>3.2065800000000002</c:v>
                </c:pt>
                <c:pt idx="10192">
                  <c:v>4.8121799999999997</c:v>
                </c:pt>
                <c:pt idx="10193">
                  <c:v>5.5586700000000002</c:v>
                </c:pt>
                <c:pt idx="10194">
                  <c:v>3.8502000000000001</c:v>
                </c:pt>
                <c:pt idx="10195">
                  <c:v>5.40036</c:v>
                </c:pt>
                <c:pt idx="10196">
                  <c:v>2.8509699999999998</c:v>
                </c:pt>
                <c:pt idx="10197">
                  <c:v>2.1346599999999998</c:v>
                </c:pt>
                <c:pt idx="10198">
                  <c:v>3.6907199999999998</c:v>
                </c:pt>
                <c:pt idx="10199">
                  <c:v>3.17</c:v>
                </c:pt>
                <c:pt idx="10200">
                  <c:v>4.12636</c:v>
                </c:pt>
                <c:pt idx="10201">
                  <c:v>4.4431799999999999</c:v>
                </c:pt>
                <c:pt idx="10202">
                  <c:v>5.2636099999999999</c:v>
                </c:pt>
                <c:pt idx="10203">
                  <c:v>6.2696199999999997</c:v>
                </c:pt>
                <c:pt idx="10204">
                  <c:v>4.6536</c:v>
                </c:pt>
                <c:pt idx="10205">
                  <c:v>8.5840899999999998</c:v>
                </c:pt>
                <c:pt idx="10206">
                  <c:v>4.3315000000000001</c:v>
                </c:pt>
                <c:pt idx="10207">
                  <c:v>3.7566299999999999</c:v>
                </c:pt>
                <c:pt idx="10208">
                  <c:v>5.8131899999999996</c:v>
                </c:pt>
                <c:pt idx="10209">
                  <c:v>3.5259800000000001</c:v>
                </c:pt>
                <c:pt idx="10210">
                  <c:v>4.2546299999999997</c:v>
                </c:pt>
                <c:pt idx="10211">
                  <c:v>4.9859600000000004</c:v>
                </c:pt>
                <c:pt idx="10212">
                  <c:v>3.6367400000000001</c:v>
                </c:pt>
                <c:pt idx="10213">
                  <c:v>4.4773300000000003</c:v>
                </c:pt>
                <c:pt idx="10214">
                  <c:v>3.9969700000000001</c:v>
                </c:pt>
                <c:pt idx="10215">
                  <c:v>3.7994500000000002</c:v>
                </c:pt>
                <c:pt idx="10216">
                  <c:v>2.3772600000000002</c:v>
                </c:pt>
                <c:pt idx="10217">
                  <c:v>3.0817000000000001</c:v>
                </c:pt>
                <c:pt idx="10218">
                  <c:v>7.2786099999999996</c:v>
                </c:pt>
                <c:pt idx="10219">
                  <c:v>2.90985</c:v>
                </c:pt>
                <c:pt idx="10220">
                  <c:v>4.2164599999999997</c:v>
                </c:pt>
                <c:pt idx="10221">
                  <c:v>3.6980900000000001</c:v>
                </c:pt>
                <c:pt idx="10222">
                  <c:v>5.7963500000000003</c:v>
                </c:pt>
                <c:pt idx="10223">
                  <c:v>4.2187200000000002</c:v>
                </c:pt>
                <c:pt idx="10224">
                  <c:v>6.6939299999999999</c:v>
                </c:pt>
                <c:pt idx="10225">
                  <c:v>6.3883999999999999</c:v>
                </c:pt>
                <c:pt idx="10226">
                  <c:v>3.8742000000000001</c:v>
                </c:pt>
                <c:pt idx="10227">
                  <c:v>2.8534299999999999</c:v>
                </c:pt>
                <c:pt idx="10228">
                  <c:v>6.2887700000000004</c:v>
                </c:pt>
                <c:pt idx="10229">
                  <c:v>2.64297</c:v>
                </c:pt>
                <c:pt idx="10230">
                  <c:v>3.1373899999999999</c:v>
                </c:pt>
                <c:pt idx="10231">
                  <c:v>2.0190299999999999</c:v>
                </c:pt>
                <c:pt idx="10232">
                  <c:v>3.0593400000000002</c:v>
                </c:pt>
                <c:pt idx="10233">
                  <c:v>2.6210599999999999</c:v>
                </c:pt>
                <c:pt idx="10234">
                  <c:v>2.3449</c:v>
                </c:pt>
                <c:pt idx="10235">
                  <c:v>7.5758599999999996</c:v>
                </c:pt>
                <c:pt idx="10236">
                  <c:v>3.2852899999999998</c:v>
                </c:pt>
                <c:pt idx="10237">
                  <c:v>3.8935599999999999</c:v>
                </c:pt>
                <c:pt idx="10238">
                  <c:v>5.33812</c:v>
                </c:pt>
                <c:pt idx="10239">
                  <c:v>4.3089000000000004</c:v>
                </c:pt>
                <c:pt idx="10240">
                  <c:v>7.1462700000000003</c:v>
                </c:pt>
                <c:pt idx="10241">
                  <c:v>2.5755499999999998</c:v>
                </c:pt>
                <c:pt idx="10242">
                  <c:v>4.5261199999999997</c:v>
                </c:pt>
                <c:pt idx="10243">
                  <c:v>8.5648700000000009</c:v>
                </c:pt>
                <c:pt idx="10244">
                  <c:v>6.5288899999999996</c:v>
                </c:pt>
                <c:pt idx="10245">
                  <c:v>5.0977499999999996</c:v>
                </c:pt>
                <c:pt idx="10246">
                  <c:v>10.5952</c:v>
                </c:pt>
                <c:pt idx="10247">
                  <c:v>7.5251200000000003</c:v>
                </c:pt>
                <c:pt idx="10248">
                  <c:v>4.2069599999999996</c:v>
                </c:pt>
                <c:pt idx="10249">
                  <c:v>6.7254500000000004</c:v>
                </c:pt>
                <c:pt idx="10250">
                  <c:v>2.1097100000000002</c:v>
                </c:pt>
                <c:pt idx="10251">
                  <c:v>4.2360600000000002</c:v>
                </c:pt>
                <c:pt idx="10252">
                  <c:v>6.7314800000000004</c:v>
                </c:pt>
                <c:pt idx="10253">
                  <c:v>3.33568</c:v>
                </c:pt>
                <c:pt idx="10254">
                  <c:v>6.4833100000000004</c:v>
                </c:pt>
                <c:pt idx="10255">
                  <c:v>4.2842799999999999</c:v>
                </c:pt>
                <c:pt idx="10256">
                  <c:v>5.9493099999999997</c:v>
                </c:pt>
                <c:pt idx="10257">
                  <c:v>7.1639200000000001</c:v>
                </c:pt>
                <c:pt idx="10258">
                  <c:v>3.2737799999999999</c:v>
                </c:pt>
                <c:pt idx="10259">
                  <c:v>2.3614799999999998</c:v>
                </c:pt>
                <c:pt idx="10260">
                  <c:v>3.03972</c:v>
                </c:pt>
                <c:pt idx="10261">
                  <c:v>4.6780999999999997</c:v>
                </c:pt>
                <c:pt idx="10262">
                  <c:v>3.05463</c:v>
                </c:pt>
                <c:pt idx="10263">
                  <c:v>4.0108100000000002</c:v>
                </c:pt>
                <c:pt idx="10264">
                  <c:v>5.7269800000000002</c:v>
                </c:pt>
                <c:pt idx="10265">
                  <c:v>5.5041500000000001</c:v>
                </c:pt>
                <c:pt idx="10266">
                  <c:v>6.2787300000000004</c:v>
                </c:pt>
                <c:pt idx="10267">
                  <c:v>5.1925400000000002</c:v>
                </c:pt>
                <c:pt idx="10268">
                  <c:v>3.9039799999999998</c:v>
                </c:pt>
                <c:pt idx="10269">
                  <c:v>6.4451200000000002</c:v>
                </c:pt>
                <c:pt idx="10270">
                  <c:v>4.4625399999999997</c:v>
                </c:pt>
                <c:pt idx="10271">
                  <c:v>2.6535299999999999</c:v>
                </c:pt>
                <c:pt idx="10272">
                  <c:v>7.2464899999999997</c:v>
                </c:pt>
                <c:pt idx="10273">
                  <c:v>2.4802900000000001</c:v>
                </c:pt>
                <c:pt idx="10274">
                  <c:v>5.8698899999999998</c:v>
                </c:pt>
                <c:pt idx="10275">
                  <c:v>5.8065800000000003</c:v>
                </c:pt>
                <c:pt idx="10276">
                  <c:v>5.2987099999999998</c:v>
                </c:pt>
                <c:pt idx="10277">
                  <c:v>6.62453</c:v>
                </c:pt>
                <c:pt idx="10278">
                  <c:v>4.6276599999999997</c:v>
                </c:pt>
                <c:pt idx="10279">
                  <c:v>4.1981999999999999</c:v>
                </c:pt>
                <c:pt idx="10280">
                  <c:v>5.9285199999999998</c:v>
                </c:pt>
                <c:pt idx="10281">
                  <c:v>2.6911800000000001</c:v>
                </c:pt>
                <c:pt idx="10282">
                  <c:v>2.3205900000000002</c:v>
                </c:pt>
                <c:pt idx="10283">
                  <c:v>2.0817199999999998</c:v>
                </c:pt>
                <c:pt idx="10284">
                  <c:v>7.4243800000000002</c:v>
                </c:pt>
                <c:pt idx="10285">
                  <c:v>5.4950999999999999</c:v>
                </c:pt>
                <c:pt idx="10286">
                  <c:v>2.37656</c:v>
                </c:pt>
                <c:pt idx="10287">
                  <c:v>4.0786199999999999</c:v>
                </c:pt>
                <c:pt idx="10288">
                  <c:v>7.1774699999999996</c:v>
                </c:pt>
                <c:pt idx="10289">
                  <c:v>9.0141100000000005</c:v>
                </c:pt>
                <c:pt idx="10290">
                  <c:v>3.7421099999999998</c:v>
                </c:pt>
                <c:pt idx="10291">
                  <c:v>2.9105799999999999</c:v>
                </c:pt>
                <c:pt idx="10292">
                  <c:v>2.2140499999999999</c:v>
                </c:pt>
                <c:pt idx="10293">
                  <c:v>4.6836000000000002</c:v>
                </c:pt>
                <c:pt idx="10294">
                  <c:v>3.6133899999999999</c:v>
                </c:pt>
                <c:pt idx="10295">
                  <c:v>4.9496000000000002</c:v>
                </c:pt>
                <c:pt idx="10296">
                  <c:v>6.4307800000000004</c:v>
                </c:pt>
                <c:pt idx="10297">
                  <c:v>3.1821899999999999</c:v>
                </c:pt>
                <c:pt idx="10298">
                  <c:v>4.7883599999999999</c:v>
                </c:pt>
                <c:pt idx="10299">
                  <c:v>2.8119800000000001</c:v>
                </c:pt>
                <c:pt idx="10300">
                  <c:v>4.4857800000000001</c:v>
                </c:pt>
                <c:pt idx="10301">
                  <c:v>2.5264099999999998</c:v>
                </c:pt>
                <c:pt idx="10302">
                  <c:v>3.2163900000000001</c:v>
                </c:pt>
                <c:pt idx="10303">
                  <c:v>2.7640099999999999</c:v>
                </c:pt>
                <c:pt idx="10304">
                  <c:v>5.01938</c:v>
                </c:pt>
                <c:pt idx="10305">
                  <c:v>6.6686899999999998</c:v>
                </c:pt>
                <c:pt idx="10306">
                  <c:v>2.6116700000000002</c:v>
                </c:pt>
                <c:pt idx="10307">
                  <c:v>4.4897400000000003</c:v>
                </c:pt>
                <c:pt idx="10308">
                  <c:v>6.7159399999999998</c:v>
                </c:pt>
                <c:pt idx="10309">
                  <c:v>4.9401999999999999</c:v>
                </c:pt>
                <c:pt idx="10310">
                  <c:v>5.4994100000000001</c:v>
                </c:pt>
                <c:pt idx="10311">
                  <c:v>4.6602800000000002</c:v>
                </c:pt>
                <c:pt idx="10312">
                  <c:v>7.1894600000000004</c:v>
                </c:pt>
                <c:pt idx="10313">
                  <c:v>3.12513</c:v>
                </c:pt>
                <c:pt idx="10314">
                  <c:v>2.62338</c:v>
                </c:pt>
                <c:pt idx="10315">
                  <c:v>6.8536299999999999</c:v>
                </c:pt>
                <c:pt idx="10316">
                  <c:v>5.7775100000000004</c:v>
                </c:pt>
                <c:pt idx="10317">
                  <c:v>2.6309999999999998</c:v>
                </c:pt>
                <c:pt idx="10318">
                  <c:v>6.2931400000000002</c:v>
                </c:pt>
                <c:pt idx="10319">
                  <c:v>2.0969500000000001</c:v>
                </c:pt>
                <c:pt idx="10320">
                  <c:v>5.21225</c:v>
                </c:pt>
                <c:pt idx="10321">
                  <c:v>5.2461500000000001</c:v>
                </c:pt>
                <c:pt idx="10322">
                  <c:v>6.2860100000000001</c:v>
                </c:pt>
                <c:pt idx="10323">
                  <c:v>4.7183599999999997</c:v>
                </c:pt>
                <c:pt idx="10324">
                  <c:v>4.6828000000000003</c:v>
                </c:pt>
                <c:pt idx="10325">
                  <c:v>6.7300800000000001</c:v>
                </c:pt>
                <c:pt idx="10326">
                  <c:v>6.1625399999999999</c:v>
                </c:pt>
                <c:pt idx="10327">
                  <c:v>4.9200499999999998</c:v>
                </c:pt>
                <c:pt idx="10328">
                  <c:v>6.3453600000000003</c:v>
                </c:pt>
                <c:pt idx="10329">
                  <c:v>8.1826299999999996</c:v>
                </c:pt>
                <c:pt idx="10330">
                  <c:v>5.70167</c:v>
                </c:pt>
                <c:pt idx="10331">
                  <c:v>4.8977000000000004</c:v>
                </c:pt>
                <c:pt idx="10332">
                  <c:v>4.8389600000000002</c:v>
                </c:pt>
                <c:pt idx="10333">
                  <c:v>5.5421699999999996</c:v>
                </c:pt>
                <c:pt idx="10334">
                  <c:v>4.2271599999999996</c:v>
                </c:pt>
                <c:pt idx="10335">
                  <c:v>5.4786400000000004</c:v>
                </c:pt>
                <c:pt idx="10336">
                  <c:v>5.1494600000000004</c:v>
                </c:pt>
                <c:pt idx="10337">
                  <c:v>6.6296200000000001</c:v>
                </c:pt>
                <c:pt idx="10338">
                  <c:v>6.2360499999999996</c:v>
                </c:pt>
                <c:pt idx="10339">
                  <c:v>7.8615500000000003</c:v>
                </c:pt>
                <c:pt idx="10340">
                  <c:v>5.33127</c:v>
                </c:pt>
                <c:pt idx="10341">
                  <c:v>5.5785400000000003</c:v>
                </c:pt>
                <c:pt idx="10342">
                  <c:v>7.6126800000000001</c:v>
                </c:pt>
                <c:pt idx="10343">
                  <c:v>6.2625500000000001</c:v>
                </c:pt>
                <c:pt idx="10344">
                  <c:v>4.58</c:v>
                </c:pt>
                <c:pt idx="10345">
                  <c:v>5.3319400000000003</c:v>
                </c:pt>
                <c:pt idx="10346">
                  <c:v>4.5395399999999997</c:v>
                </c:pt>
                <c:pt idx="10347">
                  <c:v>4.6381199999999998</c:v>
                </c:pt>
                <c:pt idx="10348">
                  <c:v>4.6159100000000004</c:v>
                </c:pt>
                <c:pt idx="10349">
                  <c:v>6.9377700000000004</c:v>
                </c:pt>
                <c:pt idx="10350">
                  <c:v>5.5524100000000001</c:v>
                </c:pt>
                <c:pt idx="10351">
                  <c:v>6.8582200000000002</c:v>
                </c:pt>
                <c:pt idx="10352">
                  <c:v>8.4565800000000007</c:v>
                </c:pt>
                <c:pt idx="10353">
                  <c:v>11.72898</c:v>
                </c:pt>
                <c:pt idx="10354">
                  <c:v>6.8813000000000004</c:v>
                </c:pt>
                <c:pt idx="10355">
                  <c:v>6.5867699999999996</c:v>
                </c:pt>
                <c:pt idx="10356">
                  <c:v>8.2809899999999992</c:v>
                </c:pt>
                <c:pt idx="10357">
                  <c:v>7.3343400000000001</c:v>
                </c:pt>
                <c:pt idx="10358">
                  <c:v>5.0310899999999998</c:v>
                </c:pt>
                <c:pt idx="10359">
                  <c:v>5.1925400000000002</c:v>
                </c:pt>
                <c:pt idx="10360">
                  <c:v>5.4601199999999999</c:v>
                </c:pt>
                <c:pt idx="10361">
                  <c:v>7.4465500000000002</c:v>
                </c:pt>
                <c:pt idx="10362">
                  <c:v>6.2247000000000003</c:v>
                </c:pt>
                <c:pt idx="10363">
                  <c:v>7.0810399999999998</c:v>
                </c:pt>
                <c:pt idx="10364">
                  <c:v>5.8239000000000001</c:v>
                </c:pt>
                <c:pt idx="10365">
                  <c:v>6.3452500000000001</c:v>
                </c:pt>
                <c:pt idx="10366">
                  <c:v>5.5260800000000003</c:v>
                </c:pt>
                <c:pt idx="10367">
                  <c:v>7.0910799999999998</c:v>
                </c:pt>
                <c:pt idx="10368">
                  <c:v>3.3042099999999999</c:v>
                </c:pt>
                <c:pt idx="10369">
                  <c:v>7.9223600000000003</c:v>
                </c:pt>
                <c:pt idx="10370">
                  <c:v>5.9781000000000004</c:v>
                </c:pt>
                <c:pt idx="10371">
                  <c:v>4.0999699999999999</c:v>
                </c:pt>
                <c:pt idx="10372">
                  <c:v>5.7251099999999999</c:v>
                </c:pt>
                <c:pt idx="10373">
                  <c:v>9.3389900000000008</c:v>
                </c:pt>
                <c:pt idx="10374">
                  <c:v>5.25082</c:v>
                </c:pt>
                <c:pt idx="10375">
                  <c:v>4.1897599999999997</c:v>
                </c:pt>
                <c:pt idx="10376">
                  <c:v>6.5850999999999997</c:v>
                </c:pt>
                <c:pt idx="10377">
                  <c:v>5.2363999999999997</c:v>
                </c:pt>
                <c:pt idx="10378">
                  <c:v>5.0934900000000001</c:v>
                </c:pt>
                <c:pt idx="10379">
                  <c:v>4.7603900000000001</c:v>
                </c:pt>
                <c:pt idx="10380">
                  <c:v>7.7285000000000004</c:v>
                </c:pt>
                <c:pt idx="10381">
                  <c:v>5.02407</c:v>
                </c:pt>
                <c:pt idx="10382">
                  <c:v>4.9660099999999998</c:v>
                </c:pt>
                <c:pt idx="10383">
                  <c:v>7.2465000000000002</c:v>
                </c:pt>
                <c:pt idx="10384">
                  <c:v>6.5306800000000003</c:v>
                </c:pt>
                <c:pt idx="10385">
                  <c:v>3.8272400000000002</c:v>
                </c:pt>
                <c:pt idx="10386">
                  <c:v>3.8633500000000001</c:v>
                </c:pt>
                <c:pt idx="10387">
                  <c:v>3.6215999999999999</c:v>
                </c:pt>
                <c:pt idx="10388">
                  <c:v>6.7636200000000004</c:v>
                </c:pt>
                <c:pt idx="10389">
                  <c:v>4.6266999999999996</c:v>
                </c:pt>
                <c:pt idx="10390">
                  <c:v>2.7556500000000002</c:v>
                </c:pt>
                <c:pt idx="10391">
                  <c:v>2.1087899999999999</c:v>
                </c:pt>
                <c:pt idx="10392">
                  <c:v>5.3278699999999999</c:v>
                </c:pt>
                <c:pt idx="10393">
                  <c:v>5.4039200000000003</c:v>
                </c:pt>
                <c:pt idx="10394">
                  <c:v>4.0976400000000002</c:v>
                </c:pt>
                <c:pt idx="10395">
                  <c:v>3.3428300000000002</c:v>
                </c:pt>
                <c:pt idx="10396">
                  <c:v>3.9046699999999999</c:v>
                </c:pt>
                <c:pt idx="10397">
                  <c:v>6.6497599999999997</c:v>
                </c:pt>
                <c:pt idx="10398">
                  <c:v>2.4994499999999999</c:v>
                </c:pt>
                <c:pt idx="10399">
                  <c:v>2.32117</c:v>
                </c:pt>
                <c:pt idx="10400">
                  <c:v>7.2334699999999996</c:v>
                </c:pt>
                <c:pt idx="10401">
                  <c:v>6.5388999999999999</c:v>
                </c:pt>
                <c:pt idx="10402">
                  <c:v>2.2786599999999999</c:v>
                </c:pt>
                <c:pt idx="10403">
                  <c:v>8.4370700000000003</c:v>
                </c:pt>
                <c:pt idx="10404">
                  <c:v>5.2545799999999998</c:v>
                </c:pt>
                <c:pt idx="10405">
                  <c:v>2.1626099999999999</c:v>
                </c:pt>
                <c:pt idx="10406">
                  <c:v>2.5838100000000002</c:v>
                </c:pt>
                <c:pt idx="10407">
                  <c:v>3.1951200000000002</c:v>
                </c:pt>
                <c:pt idx="10408">
                  <c:v>4.2260400000000002</c:v>
                </c:pt>
                <c:pt idx="10409">
                  <c:v>2.2549000000000001</c:v>
                </c:pt>
                <c:pt idx="10410">
                  <c:v>3.4452199999999999</c:v>
                </c:pt>
                <c:pt idx="10411">
                  <c:v>8.1216500000000007</c:v>
                </c:pt>
                <c:pt idx="10412">
                  <c:v>4.04413</c:v>
                </c:pt>
                <c:pt idx="10413">
                  <c:v>5.55945</c:v>
                </c:pt>
                <c:pt idx="10414">
                  <c:v>7.8609600000000004</c:v>
                </c:pt>
                <c:pt idx="10415">
                  <c:v>6.1154000000000002</c:v>
                </c:pt>
                <c:pt idx="10416">
                  <c:v>4.8856000000000002</c:v>
                </c:pt>
                <c:pt idx="10417">
                  <c:v>2.73874</c:v>
                </c:pt>
                <c:pt idx="10418">
                  <c:v>6.8602299999999996</c:v>
                </c:pt>
                <c:pt idx="10419">
                  <c:v>6.0052899999999996</c:v>
                </c:pt>
                <c:pt idx="10420">
                  <c:v>7.8450699999999998</c:v>
                </c:pt>
                <c:pt idx="10421">
                  <c:v>5.2994899999999996</c:v>
                </c:pt>
                <c:pt idx="10422">
                  <c:v>7.5624200000000004</c:v>
                </c:pt>
                <c:pt idx="10423">
                  <c:v>3.4746600000000001</c:v>
                </c:pt>
                <c:pt idx="10424">
                  <c:v>6.4307400000000001</c:v>
                </c:pt>
                <c:pt idx="10425">
                  <c:v>2.7226599999999999</c:v>
                </c:pt>
                <c:pt idx="10426">
                  <c:v>3.7098</c:v>
                </c:pt>
                <c:pt idx="10427">
                  <c:v>2.6974300000000002</c:v>
                </c:pt>
                <c:pt idx="10428">
                  <c:v>7.7412200000000002</c:v>
                </c:pt>
                <c:pt idx="10429">
                  <c:v>6.6669600000000004</c:v>
                </c:pt>
                <c:pt idx="10430">
                  <c:v>2.8588399999999998</c:v>
                </c:pt>
                <c:pt idx="10431">
                  <c:v>2.8395999999999999</c:v>
                </c:pt>
                <c:pt idx="10432">
                  <c:v>5.1837</c:v>
                </c:pt>
                <c:pt idx="10433">
                  <c:v>6.0322899999999997</c:v>
                </c:pt>
                <c:pt idx="10434">
                  <c:v>5.7762900000000004</c:v>
                </c:pt>
                <c:pt idx="10435">
                  <c:v>3.3042099999999999</c:v>
                </c:pt>
                <c:pt idx="10436">
                  <c:v>4.9299299999999997</c:v>
                </c:pt>
                <c:pt idx="10437">
                  <c:v>6.3452400000000004</c:v>
                </c:pt>
                <c:pt idx="10438">
                  <c:v>5.6354800000000003</c:v>
                </c:pt>
                <c:pt idx="10439">
                  <c:v>8.7944099999999992</c:v>
                </c:pt>
                <c:pt idx="10440">
                  <c:v>4.2209700000000003</c:v>
                </c:pt>
                <c:pt idx="10441">
                  <c:v>7.9513199999999999</c:v>
                </c:pt>
                <c:pt idx="10442">
                  <c:v>5.9742699999999997</c:v>
                </c:pt>
                <c:pt idx="10443">
                  <c:v>4.4267000000000003</c:v>
                </c:pt>
                <c:pt idx="10444">
                  <c:v>2.73874</c:v>
                </c:pt>
                <c:pt idx="10445">
                  <c:v>5.6424500000000002</c:v>
                </c:pt>
                <c:pt idx="10446">
                  <c:v>4.1413799999999998</c:v>
                </c:pt>
                <c:pt idx="10447">
                  <c:v>5.4778000000000002</c:v>
                </c:pt>
                <c:pt idx="10448">
                  <c:v>6.3854899999999999</c:v>
                </c:pt>
                <c:pt idx="10449">
                  <c:v>7.9065500000000002</c:v>
                </c:pt>
                <c:pt idx="10450">
                  <c:v>3.6072799999999998</c:v>
                </c:pt>
                <c:pt idx="10451">
                  <c:v>6.0026200000000003</c:v>
                </c:pt>
                <c:pt idx="10452">
                  <c:v>4.1106999999999996</c:v>
                </c:pt>
                <c:pt idx="10453">
                  <c:v>5.8359800000000002</c:v>
                </c:pt>
                <c:pt idx="10454">
                  <c:v>7.0722300000000002</c:v>
                </c:pt>
                <c:pt idx="10455">
                  <c:v>7.2867600000000001</c:v>
                </c:pt>
                <c:pt idx="10456">
                  <c:v>2.39398</c:v>
                </c:pt>
                <c:pt idx="10457">
                  <c:v>4.1697699999999998</c:v>
                </c:pt>
                <c:pt idx="10458">
                  <c:v>3.0439500000000002</c:v>
                </c:pt>
                <c:pt idx="10459">
                  <c:v>3.64893</c:v>
                </c:pt>
                <c:pt idx="10460">
                  <c:v>6.23203</c:v>
                </c:pt>
                <c:pt idx="10461">
                  <c:v>7.8191499999999996</c:v>
                </c:pt>
                <c:pt idx="10462">
                  <c:v>7.9885900000000003</c:v>
                </c:pt>
                <c:pt idx="10463">
                  <c:v>6.5343999999999998</c:v>
                </c:pt>
                <c:pt idx="10464">
                  <c:v>5.2016</c:v>
                </c:pt>
                <c:pt idx="10465">
                  <c:v>6.7828299999999997</c:v>
                </c:pt>
                <c:pt idx="10466">
                  <c:v>3.3016800000000002</c:v>
                </c:pt>
                <c:pt idx="10467">
                  <c:v>5.1413399999999996</c:v>
                </c:pt>
                <c:pt idx="10468">
                  <c:v>7.5145999999999997</c:v>
                </c:pt>
                <c:pt idx="10469">
                  <c:v>5.5133799999999997</c:v>
                </c:pt>
                <c:pt idx="10470">
                  <c:v>5.5470100000000002</c:v>
                </c:pt>
                <c:pt idx="10471">
                  <c:v>5.7444899999999999</c:v>
                </c:pt>
                <c:pt idx="10472">
                  <c:v>4.9982499999999996</c:v>
                </c:pt>
                <c:pt idx="10473">
                  <c:v>4.5848399999999998</c:v>
                </c:pt>
                <c:pt idx="10474">
                  <c:v>5.76328</c:v>
                </c:pt>
                <c:pt idx="10475">
                  <c:v>2.9586000000000001</c:v>
                </c:pt>
                <c:pt idx="10476">
                  <c:v>4.6221699999999997</c:v>
                </c:pt>
                <c:pt idx="10477">
                  <c:v>3.0604499999999999</c:v>
                </c:pt>
                <c:pt idx="10478">
                  <c:v>4.9149399999999996</c:v>
                </c:pt>
                <c:pt idx="10479">
                  <c:v>5.8717899999999998</c:v>
                </c:pt>
                <c:pt idx="10480">
                  <c:v>4.9268599999999996</c:v>
                </c:pt>
                <c:pt idx="10481">
                  <c:v>4.4220300000000003</c:v>
                </c:pt>
                <c:pt idx="10482">
                  <c:v>3.1382699999999999</c:v>
                </c:pt>
                <c:pt idx="10483">
                  <c:v>3.1382699999999999</c:v>
                </c:pt>
                <c:pt idx="10484">
                  <c:v>5.2711199999999998</c:v>
                </c:pt>
                <c:pt idx="10485">
                  <c:v>6.0850600000000004</c:v>
                </c:pt>
                <c:pt idx="10486">
                  <c:v>1.8774999999999999</c:v>
                </c:pt>
                <c:pt idx="10487">
                  <c:v>6.9962200000000001</c:v>
                </c:pt>
                <c:pt idx="10488">
                  <c:v>5.3496100000000002</c:v>
                </c:pt>
                <c:pt idx="10489">
                  <c:v>6.5145200000000001</c:v>
                </c:pt>
                <c:pt idx="10490">
                  <c:v>6.0487799999999998</c:v>
                </c:pt>
                <c:pt idx="10491">
                  <c:v>8.1661800000000007</c:v>
                </c:pt>
                <c:pt idx="10492">
                  <c:v>4.8958300000000001</c:v>
                </c:pt>
                <c:pt idx="10493">
                  <c:v>6.3322200000000004</c:v>
                </c:pt>
                <c:pt idx="10494">
                  <c:v>3.1699000000000002</c:v>
                </c:pt>
                <c:pt idx="10495">
                  <c:v>4.6650700000000001</c:v>
                </c:pt>
                <c:pt idx="10496">
                  <c:v>3.7818399999999999</c:v>
                </c:pt>
                <c:pt idx="10497">
                  <c:v>4.2917899999999998</c:v>
                </c:pt>
                <c:pt idx="10498">
                  <c:v>4.1123000000000003</c:v>
                </c:pt>
                <c:pt idx="10499">
                  <c:v>5.9699499999999999</c:v>
                </c:pt>
                <c:pt idx="10500">
                  <c:v>3.9005899999999998</c:v>
                </c:pt>
                <c:pt idx="10501">
                  <c:v>2.7890899999999998</c:v>
                </c:pt>
                <c:pt idx="10502">
                  <c:v>3.9474499999999999</c:v>
                </c:pt>
                <c:pt idx="10503">
                  <c:v>6.1257799999999998</c:v>
                </c:pt>
                <c:pt idx="10504">
                  <c:v>6.2538999999999998</c:v>
                </c:pt>
                <c:pt idx="10505">
                  <c:v>4.8552400000000002</c:v>
                </c:pt>
                <c:pt idx="10506">
                  <c:v>3.4360900000000001</c:v>
                </c:pt>
                <c:pt idx="10507">
                  <c:v>4.7751700000000001</c:v>
                </c:pt>
                <c:pt idx="10508">
                  <c:v>6.3258200000000002</c:v>
                </c:pt>
                <c:pt idx="10509">
                  <c:v>5.2927099999999996</c:v>
                </c:pt>
                <c:pt idx="10510">
                  <c:v>2.7392400000000001</c:v>
                </c:pt>
                <c:pt idx="10511">
                  <c:v>3.5062700000000002</c:v>
                </c:pt>
                <c:pt idx="10512">
                  <c:v>5.3360599999999998</c:v>
                </c:pt>
                <c:pt idx="10513">
                  <c:v>5.4813900000000002</c:v>
                </c:pt>
                <c:pt idx="10514">
                  <c:v>3.5919300000000001</c:v>
                </c:pt>
                <c:pt idx="10515">
                  <c:v>4.3474700000000004</c:v>
                </c:pt>
                <c:pt idx="10516">
                  <c:v>3.2576399999999999</c:v>
                </c:pt>
                <c:pt idx="10517">
                  <c:v>4.7600600000000002</c:v>
                </c:pt>
                <c:pt idx="10518">
                  <c:v>4.3933900000000001</c:v>
                </c:pt>
                <c:pt idx="10519">
                  <c:v>5.37941</c:v>
                </c:pt>
                <c:pt idx="10520">
                  <c:v>7.6995899999999997</c:v>
                </c:pt>
                <c:pt idx="10521">
                  <c:v>1.96007</c:v>
                </c:pt>
                <c:pt idx="10522">
                  <c:v>4.6838800000000003</c:v>
                </c:pt>
                <c:pt idx="10523">
                  <c:v>7.7220599999999999</c:v>
                </c:pt>
                <c:pt idx="10524">
                  <c:v>4.0703699999999996</c:v>
                </c:pt>
                <c:pt idx="10525">
                  <c:v>3.54298</c:v>
                </c:pt>
                <c:pt idx="10526">
                  <c:v>2.0644100000000001</c:v>
                </c:pt>
                <c:pt idx="10527">
                  <c:v>3.2675999999999998</c:v>
                </c:pt>
                <c:pt idx="10528">
                  <c:v>5.7749300000000003</c:v>
                </c:pt>
                <c:pt idx="10529">
                  <c:v>5.8024899999999997</c:v>
                </c:pt>
                <c:pt idx="10530">
                  <c:v>6.8404499999999997</c:v>
                </c:pt>
                <c:pt idx="10531">
                  <c:v>3.2336</c:v>
                </c:pt>
                <c:pt idx="10532">
                  <c:v>5.9416700000000002</c:v>
                </c:pt>
                <c:pt idx="10533">
                  <c:v>11.205830000000001</c:v>
                </c:pt>
                <c:pt idx="10534">
                  <c:v>3.7336999999999998</c:v>
                </c:pt>
                <c:pt idx="10535">
                  <c:v>4.7381000000000002</c:v>
                </c:pt>
                <c:pt idx="10536">
                  <c:v>4.4544199999999998</c:v>
                </c:pt>
                <c:pt idx="10537">
                  <c:v>5.75345</c:v>
                </c:pt>
                <c:pt idx="10538">
                  <c:v>4.8835100000000002</c:v>
                </c:pt>
                <c:pt idx="10539">
                  <c:v>3.3258899999999998</c:v>
                </c:pt>
                <c:pt idx="10540">
                  <c:v>2.3799899999999998</c:v>
                </c:pt>
                <c:pt idx="10541">
                  <c:v>2.9077500000000001</c:v>
                </c:pt>
                <c:pt idx="10542">
                  <c:v>3.0459999999999998</c:v>
                </c:pt>
                <c:pt idx="10543">
                  <c:v>6.14825</c:v>
                </c:pt>
                <c:pt idx="10544">
                  <c:v>3.3222700000000001</c:v>
                </c:pt>
                <c:pt idx="10545">
                  <c:v>6.9819500000000003</c:v>
                </c:pt>
                <c:pt idx="10546">
                  <c:v>4.5310199999999998</c:v>
                </c:pt>
                <c:pt idx="10547">
                  <c:v>2.2210200000000002</c:v>
                </c:pt>
                <c:pt idx="10548">
                  <c:v>3.2609499999999998</c:v>
                </c:pt>
                <c:pt idx="10549">
                  <c:v>8.4740800000000007</c:v>
                </c:pt>
                <c:pt idx="10550">
                  <c:v>5.7400799999999998</c:v>
                </c:pt>
                <c:pt idx="10551">
                  <c:v>6.7376199999999997</c:v>
                </c:pt>
                <c:pt idx="10552">
                  <c:v>2.9105799999999999</c:v>
                </c:pt>
                <c:pt idx="10553">
                  <c:v>3.9753799999999999</c:v>
                </c:pt>
                <c:pt idx="10554">
                  <c:v>5.8992300000000002</c:v>
                </c:pt>
                <c:pt idx="10555">
                  <c:v>5.5776599999999998</c:v>
                </c:pt>
                <c:pt idx="10556">
                  <c:v>4.1782199999999996</c:v>
                </c:pt>
                <c:pt idx="10557">
                  <c:v>4.0312700000000001</c:v>
                </c:pt>
                <c:pt idx="10558">
                  <c:v>5.6679399999999998</c:v>
                </c:pt>
                <c:pt idx="10559">
                  <c:v>2.9285700000000001</c:v>
                </c:pt>
                <c:pt idx="10560">
                  <c:v>6.2332900000000002</c:v>
                </c:pt>
                <c:pt idx="10561">
                  <c:v>6.3303500000000001</c:v>
                </c:pt>
                <c:pt idx="10562">
                  <c:v>2.70262</c:v>
                </c:pt>
                <c:pt idx="10563">
                  <c:v>2.5683699999999998</c:v>
                </c:pt>
                <c:pt idx="10564">
                  <c:v>3.2451099999999999</c:v>
                </c:pt>
                <c:pt idx="10565">
                  <c:v>7.2131699999999999</c:v>
                </c:pt>
                <c:pt idx="10566">
                  <c:v>3.9373499999999999</c:v>
                </c:pt>
                <c:pt idx="10567">
                  <c:v>3.28417</c:v>
                </c:pt>
                <c:pt idx="10568">
                  <c:v>3.9939900000000002</c:v>
                </c:pt>
                <c:pt idx="10569">
                  <c:v>6.20092</c:v>
                </c:pt>
                <c:pt idx="10570">
                  <c:v>3.69672</c:v>
                </c:pt>
                <c:pt idx="10571">
                  <c:v>6.2185100000000002</c:v>
                </c:pt>
                <c:pt idx="10572">
                  <c:v>2.6171000000000002</c:v>
                </c:pt>
                <c:pt idx="10573">
                  <c:v>6.4206899999999996</c:v>
                </c:pt>
                <c:pt idx="10574">
                  <c:v>5.9958999999999998</c:v>
                </c:pt>
                <c:pt idx="10575">
                  <c:v>3.9574500000000001</c:v>
                </c:pt>
                <c:pt idx="10576">
                  <c:v>3.48177</c:v>
                </c:pt>
                <c:pt idx="10577">
                  <c:v>3.28796</c:v>
                </c:pt>
                <c:pt idx="10578">
                  <c:v>6.1942399999999997</c:v>
                </c:pt>
                <c:pt idx="10579">
                  <c:v>3.1373899999999999</c:v>
                </c:pt>
                <c:pt idx="10580">
                  <c:v>2.9655499999999999</c:v>
                </c:pt>
                <c:pt idx="10581">
                  <c:v>2.8299300000000001</c:v>
                </c:pt>
                <c:pt idx="10582">
                  <c:v>3.5137299999999998</c:v>
                </c:pt>
                <c:pt idx="10583">
                  <c:v>2.9763799999999998</c:v>
                </c:pt>
                <c:pt idx="10584">
                  <c:v>5.9560199999999996</c:v>
                </c:pt>
                <c:pt idx="10585">
                  <c:v>5.4616400000000001</c:v>
                </c:pt>
                <c:pt idx="10586">
                  <c:v>5.0594999999999999</c:v>
                </c:pt>
                <c:pt idx="10587">
                  <c:v>7.9397799999999998</c:v>
                </c:pt>
                <c:pt idx="10588">
                  <c:v>3.8426499999999999</c:v>
                </c:pt>
                <c:pt idx="10589">
                  <c:v>5.5207499999999996</c:v>
                </c:pt>
                <c:pt idx="10590">
                  <c:v>3.1408800000000001</c:v>
                </c:pt>
                <c:pt idx="10591">
                  <c:v>3.0854200000000001</c:v>
                </c:pt>
                <c:pt idx="10592">
                  <c:v>2.3754</c:v>
                </c:pt>
                <c:pt idx="10593">
                  <c:v>4.7812799999999998</c:v>
                </c:pt>
                <c:pt idx="10594">
                  <c:v>6.1474399999999996</c:v>
                </c:pt>
                <c:pt idx="10595">
                  <c:v>3.5259800000000001</c:v>
                </c:pt>
                <c:pt idx="10596">
                  <c:v>5.5341699999999996</c:v>
                </c:pt>
                <c:pt idx="10597">
                  <c:v>3.3522099999999999</c:v>
                </c:pt>
                <c:pt idx="10598">
                  <c:v>5.86212</c:v>
                </c:pt>
                <c:pt idx="10599">
                  <c:v>4.7134099999999997</c:v>
                </c:pt>
                <c:pt idx="10600">
                  <c:v>3.3854799999999998</c:v>
                </c:pt>
                <c:pt idx="10601">
                  <c:v>5.4988200000000003</c:v>
                </c:pt>
                <c:pt idx="10602">
                  <c:v>4.4301000000000004</c:v>
                </c:pt>
                <c:pt idx="10603">
                  <c:v>6.9396100000000001</c:v>
                </c:pt>
                <c:pt idx="10604">
                  <c:v>4.6038800000000002</c:v>
                </c:pt>
                <c:pt idx="10605">
                  <c:v>3.9375200000000001</c:v>
                </c:pt>
                <c:pt idx="10606">
                  <c:v>5.8818299999999999</c:v>
                </c:pt>
                <c:pt idx="10607">
                  <c:v>3.6443500000000002</c:v>
                </c:pt>
                <c:pt idx="10608">
                  <c:v>4.8303700000000003</c:v>
                </c:pt>
                <c:pt idx="10609">
                  <c:v>4.1739600000000001</c:v>
                </c:pt>
                <c:pt idx="10610">
                  <c:v>3.7727300000000001</c:v>
                </c:pt>
                <c:pt idx="10611">
                  <c:v>2.9108299999999998</c:v>
                </c:pt>
                <c:pt idx="10612">
                  <c:v>5.8829000000000002</c:v>
                </c:pt>
                <c:pt idx="10613">
                  <c:v>1.9815</c:v>
                </c:pt>
                <c:pt idx="10614">
                  <c:v>2.0962100000000001</c:v>
                </c:pt>
                <c:pt idx="10615">
                  <c:v>2.5397400000000001</c:v>
                </c:pt>
                <c:pt idx="10616">
                  <c:v>6.9019199999999996</c:v>
                </c:pt>
                <c:pt idx="10617">
                  <c:v>5.6883299999999997</c:v>
                </c:pt>
                <c:pt idx="10618">
                  <c:v>2.7960400000000001</c:v>
                </c:pt>
                <c:pt idx="10619">
                  <c:v>6.6241000000000003</c:v>
                </c:pt>
                <c:pt idx="10620">
                  <c:v>5.7191700000000001</c:v>
                </c:pt>
                <c:pt idx="10621">
                  <c:v>6.6143299999999998</c:v>
                </c:pt>
                <c:pt idx="10622">
                  <c:v>9.2328100000000006</c:v>
                </c:pt>
                <c:pt idx="10623">
                  <c:v>6.9206000000000003</c:v>
                </c:pt>
                <c:pt idx="10624">
                  <c:v>5.9168000000000003</c:v>
                </c:pt>
                <c:pt idx="10625">
                  <c:v>4.3565300000000002</c:v>
                </c:pt>
                <c:pt idx="10626">
                  <c:v>3.72878</c:v>
                </c:pt>
                <c:pt idx="10627">
                  <c:v>3.96143</c:v>
                </c:pt>
                <c:pt idx="10628">
                  <c:v>7.9429600000000002</c:v>
                </c:pt>
                <c:pt idx="10629">
                  <c:v>6.1543700000000001</c:v>
                </c:pt>
                <c:pt idx="10630">
                  <c:v>5.20906</c:v>
                </c:pt>
                <c:pt idx="10631">
                  <c:v>5.8595600000000001</c:v>
                </c:pt>
                <c:pt idx="10632">
                  <c:v>5.1572300000000002</c:v>
                </c:pt>
                <c:pt idx="10633">
                  <c:v>5.1572300000000002</c:v>
                </c:pt>
                <c:pt idx="10634">
                  <c:v>5.1572300000000002</c:v>
                </c:pt>
                <c:pt idx="10635">
                  <c:v>4.9399899999999999</c:v>
                </c:pt>
                <c:pt idx="10636">
                  <c:v>5.1572300000000002</c:v>
                </c:pt>
                <c:pt idx="10637">
                  <c:v>5.1572300000000002</c:v>
                </c:pt>
                <c:pt idx="10638">
                  <c:v>5.1572300000000002</c:v>
                </c:pt>
                <c:pt idx="10639">
                  <c:v>5.1572300000000002</c:v>
                </c:pt>
                <c:pt idx="10640">
                  <c:v>6.5602400000000003</c:v>
                </c:pt>
                <c:pt idx="10641">
                  <c:v>3.41289</c:v>
                </c:pt>
                <c:pt idx="10642">
                  <c:v>4.0907499999999999</c:v>
                </c:pt>
                <c:pt idx="10643">
                  <c:v>3.5758200000000002</c:v>
                </c:pt>
                <c:pt idx="10644">
                  <c:v>2.8310399999999998</c:v>
                </c:pt>
                <c:pt idx="10645">
                  <c:v>6.0624399999999996</c:v>
                </c:pt>
                <c:pt idx="10646">
                  <c:v>6.5774100000000004</c:v>
                </c:pt>
                <c:pt idx="10647">
                  <c:v>7.6706500000000002</c:v>
                </c:pt>
                <c:pt idx="10648">
                  <c:v>6.5002199999999997</c:v>
                </c:pt>
                <c:pt idx="10649">
                  <c:v>4.8158000000000003</c:v>
                </c:pt>
                <c:pt idx="10650">
                  <c:v>6.16031</c:v>
                </c:pt>
                <c:pt idx="10651">
                  <c:v>5.2173299999999996</c:v>
                </c:pt>
                <c:pt idx="10652">
                  <c:v>3.0399099999999999</c:v>
                </c:pt>
                <c:pt idx="10653">
                  <c:v>5.4449500000000004</c:v>
                </c:pt>
                <c:pt idx="10654">
                  <c:v>3.2007099999999999</c:v>
                </c:pt>
                <c:pt idx="10655">
                  <c:v>2.7290700000000001</c:v>
                </c:pt>
                <c:pt idx="10656">
                  <c:v>5.9612600000000002</c:v>
                </c:pt>
                <c:pt idx="10657">
                  <c:v>5.6338699999999999</c:v>
                </c:pt>
                <c:pt idx="10658">
                  <c:v>3.0324499999999999</c:v>
                </c:pt>
                <c:pt idx="10659">
                  <c:v>5.2554100000000004</c:v>
                </c:pt>
                <c:pt idx="10660">
                  <c:v>3.8282400000000001</c:v>
                </c:pt>
                <c:pt idx="10661">
                  <c:v>5.2308399999999997</c:v>
                </c:pt>
                <c:pt idx="10662">
                  <c:v>3.0238</c:v>
                </c:pt>
                <c:pt idx="10663">
                  <c:v>4.7554400000000001</c:v>
                </c:pt>
                <c:pt idx="10664">
                  <c:v>4.8271699999999997</c:v>
                </c:pt>
                <c:pt idx="10665">
                  <c:v>7.9263000000000003</c:v>
                </c:pt>
                <c:pt idx="10666">
                  <c:v>6.2475800000000001</c:v>
                </c:pt>
                <c:pt idx="10667">
                  <c:v>2.9492699999999998</c:v>
                </c:pt>
                <c:pt idx="10668">
                  <c:v>2.5952600000000001</c:v>
                </c:pt>
                <c:pt idx="10669">
                  <c:v>2.36761</c:v>
                </c:pt>
                <c:pt idx="10670">
                  <c:v>2.2803599999999999</c:v>
                </c:pt>
                <c:pt idx="10671">
                  <c:v>2.37656</c:v>
                </c:pt>
                <c:pt idx="10672">
                  <c:v>1.98201</c:v>
                </c:pt>
                <c:pt idx="10673">
                  <c:v>2.4422899999999998</c:v>
                </c:pt>
                <c:pt idx="10674">
                  <c:v>1.98201</c:v>
                </c:pt>
                <c:pt idx="10675">
                  <c:v>1.98201</c:v>
                </c:pt>
                <c:pt idx="10676">
                  <c:v>2.2043200000000001</c:v>
                </c:pt>
                <c:pt idx="10677">
                  <c:v>7.2745899999999999</c:v>
                </c:pt>
                <c:pt idx="10678">
                  <c:v>6.2199900000000001</c:v>
                </c:pt>
                <c:pt idx="10679">
                  <c:v>3.34667</c:v>
                </c:pt>
                <c:pt idx="10680">
                  <c:v>3.7029100000000001</c:v>
                </c:pt>
                <c:pt idx="10681">
                  <c:v>5.6997400000000003</c:v>
                </c:pt>
                <c:pt idx="10682">
                  <c:v>2.62825</c:v>
                </c:pt>
                <c:pt idx="10683">
                  <c:v>4.4625899999999996</c:v>
                </c:pt>
                <c:pt idx="10684">
                  <c:v>2.2057000000000002</c:v>
                </c:pt>
                <c:pt idx="10685">
                  <c:v>3.69794</c:v>
                </c:pt>
                <c:pt idx="10686">
                  <c:v>3.5942500000000002</c:v>
                </c:pt>
                <c:pt idx="10687">
                  <c:v>5.0122799999999996</c:v>
                </c:pt>
                <c:pt idx="10688">
                  <c:v>6.20906</c:v>
                </c:pt>
                <c:pt idx="10689">
                  <c:v>2.7402199999999999</c:v>
                </c:pt>
                <c:pt idx="10690">
                  <c:v>5.6718000000000002</c:v>
                </c:pt>
                <c:pt idx="10691">
                  <c:v>2.73062</c:v>
                </c:pt>
                <c:pt idx="10692">
                  <c:v>4.4212300000000004</c:v>
                </c:pt>
                <c:pt idx="10693">
                  <c:v>4.1077599999999999</c:v>
                </c:pt>
                <c:pt idx="10694">
                  <c:v>2.6320000000000001</c:v>
                </c:pt>
                <c:pt idx="10695">
                  <c:v>4.50251</c:v>
                </c:pt>
                <c:pt idx="10696">
                  <c:v>5.9093900000000001</c:v>
                </c:pt>
                <c:pt idx="10697">
                  <c:v>4.1135999999999999</c:v>
                </c:pt>
                <c:pt idx="10698">
                  <c:v>3.9479600000000001</c:v>
                </c:pt>
                <c:pt idx="10699">
                  <c:v>3.3865799999999999</c:v>
                </c:pt>
                <c:pt idx="10700">
                  <c:v>5.77834</c:v>
                </c:pt>
                <c:pt idx="10701">
                  <c:v>3.7240000000000002</c:v>
                </c:pt>
                <c:pt idx="10702">
                  <c:v>6.1046899999999997</c:v>
                </c:pt>
                <c:pt idx="10703">
                  <c:v>6.1563999999999997</c:v>
                </c:pt>
                <c:pt idx="10704">
                  <c:v>8.85032</c:v>
                </c:pt>
                <c:pt idx="10705">
                  <c:v>4.1099100000000002</c:v>
                </c:pt>
                <c:pt idx="10706">
                  <c:v>5.5206499999999998</c:v>
                </c:pt>
                <c:pt idx="10707">
                  <c:v>6.6755300000000002</c:v>
                </c:pt>
                <c:pt idx="10708">
                  <c:v>8.8287399999999998</c:v>
                </c:pt>
                <c:pt idx="10709">
                  <c:v>8.7249999999999996</c:v>
                </c:pt>
                <c:pt idx="10710">
                  <c:v>8.80593</c:v>
                </c:pt>
                <c:pt idx="10711">
                  <c:v>4.3082200000000004</c:v>
                </c:pt>
                <c:pt idx="10712">
                  <c:v>7.1618599999999999</c:v>
                </c:pt>
                <c:pt idx="10713">
                  <c:v>6.5885300000000004</c:v>
                </c:pt>
                <c:pt idx="10714">
                  <c:v>6.0007299999999999</c:v>
                </c:pt>
                <c:pt idx="10715">
                  <c:v>3.24966</c:v>
                </c:pt>
                <c:pt idx="10716">
                  <c:v>8.3232800000000005</c:v>
                </c:pt>
                <c:pt idx="10717">
                  <c:v>5.97546</c:v>
                </c:pt>
                <c:pt idx="10718">
                  <c:v>7.1316499999999996</c:v>
                </c:pt>
                <c:pt idx="10719">
                  <c:v>5.8247999999999998</c:v>
                </c:pt>
                <c:pt idx="10720">
                  <c:v>6.0919100000000004</c:v>
                </c:pt>
                <c:pt idx="10721">
                  <c:v>5.9159600000000001</c:v>
                </c:pt>
                <c:pt idx="10722">
                  <c:v>9.41723</c:v>
                </c:pt>
                <c:pt idx="10723">
                  <c:v>5.4852600000000002</c:v>
                </c:pt>
                <c:pt idx="10724">
                  <c:v>5.5276399999999999</c:v>
                </c:pt>
                <c:pt idx="10725">
                  <c:v>3.6859199999999999</c:v>
                </c:pt>
                <c:pt idx="10726">
                  <c:v>6.2765300000000002</c:v>
                </c:pt>
                <c:pt idx="10727">
                  <c:v>2.6411099999999998</c:v>
                </c:pt>
                <c:pt idx="10728">
                  <c:v>4.1170099999999996</c:v>
                </c:pt>
                <c:pt idx="10729">
                  <c:v>4.3705100000000003</c:v>
                </c:pt>
                <c:pt idx="10730">
                  <c:v>1.97885</c:v>
                </c:pt>
                <c:pt idx="10731">
                  <c:v>5.6099300000000003</c:v>
                </c:pt>
                <c:pt idx="10732">
                  <c:v>3.35738</c:v>
                </c:pt>
                <c:pt idx="10733">
                  <c:v>3.3372099999999998</c:v>
                </c:pt>
                <c:pt idx="10734">
                  <c:v>6.8448099999999998</c:v>
                </c:pt>
                <c:pt idx="10735">
                  <c:v>4.9322800000000004</c:v>
                </c:pt>
                <c:pt idx="10736">
                  <c:v>5.2475800000000001</c:v>
                </c:pt>
                <c:pt idx="10737">
                  <c:v>6.18912</c:v>
                </c:pt>
                <c:pt idx="10738">
                  <c:v>4.2116300000000004</c:v>
                </c:pt>
                <c:pt idx="10739">
                  <c:v>3.7486000000000002</c:v>
                </c:pt>
                <c:pt idx="10740">
                  <c:v>4.0396999999999998</c:v>
                </c:pt>
                <c:pt idx="10741">
                  <c:v>6.2995000000000001</c:v>
                </c:pt>
                <c:pt idx="10742">
                  <c:v>6.1300999999999997</c:v>
                </c:pt>
                <c:pt idx="10743">
                  <c:v>4.2645400000000002</c:v>
                </c:pt>
                <c:pt idx="10744">
                  <c:v>2.52393</c:v>
                </c:pt>
                <c:pt idx="10745">
                  <c:v>4.6984599999999999</c:v>
                </c:pt>
                <c:pt idx="10746">
                  <c:v>4.2454700000000001</c:v>
                </c:pt>
                <c:pt idx="10747">
                  <c:v>3.48827</c:v>
                </c:pt>
                <c:pt idx="10748">
                  <c:v>3.7665500000000001</c:v>
                </c:pt>
                <c:pt idx="10749">
                  <c:v>3.7624</c:v>
                </c:pt>
                <c:pt idx="10750">
                  <c:v>3.5999500000000002</c:v>
                </c:pt>
                <c:pt idx="10751">
                  <c:v>8.7505100000000002</c:v>
                </c:pt>
                <c:pt idx="10752">
                  <c:v>4.6550000000000002</c:v>
                </c:pt>
                <c:pt idx="10753">
                  <c:v>3.8034699999999999</c:v>
                </c:pt>
                <c:pt idx="10754">
                  <c:v>9.46082</c:v>
                </c:pt>
                <c:pt idx="10755">
                  <c:v>7.0040399999999998</c:v>
                </c:pt>
                <c:pt idx="10756">
                  <c:v>9.0117499999999993</c:v>
                </c:pt>
                <c:pt idx="10757">
                  <c:v>3.7321399999999998</c:v>
                </c:pt>
                <c:pt idx="10758">
                  <c:v>5.3955500000000001</c:v>
                </c:pt>
                <c:pt idx="10759">
                  <c:v>2.9507300000000001</c:v>
                </c:pt>
                <c:pt idx="10760">
                  <c:v>6.3143099999999999</c:v>
                </c:pt>
                <c:pt idx="10761">
                  <c:v>4.6175800000000002</c:v>
                </c:pt>
                <c:pt idx="10762">
                  <c:v>6.1308600000000002</c:v>
                </c:pt>
                <c:pt idx="10763">
                  <c:v>4.4175599999999999</c:v>
                </c:pt>
                <c:pt idx="10764">
                  <c:v>2.32117</c:v>
                </c:pt>
                <c:pt idx="10765">
                  <c:v>4.9385000000000003</c:v>
                </c:pt>
                <c:pt idx="10766">
                  <c:v>6.5571000000000002</c:v>
                </c:pt>
                <c:pt idx="10767">
                  <c:v>5.0953499999999998</c:v>
                </c:pt>
                <c:pt idx="10768">
                  <c:v>6.13781</c:v>
                </c:pt>
                <c:pt idx="10769">
                  <c:v>7.9419399999999998</c:v>
                </c:pt>
                <c:pt idx="10770">
                  <c:v>6.6206899999999997</c:v>
                </c:pt>
                <c:pt idx="10771">
                  <c:v>4.7775299999999996</c:v>
                </c:pt>
                <c:pt idx="10772">
                  <c:v>3.3262399999999999</c:v>
                </c:pt>
                <c:pt idx="10773">
                  <c:v>5.5304599999999997</c:v>
                </c:pt>
                <c:pt idx="10774">
                  <c:v>2.7034500000000001</c:v>
                </c:pt>
                <c:pt idx="10775">
                  <c:v>6.07111</c:v>
                </c:pt>
                <c:pt idx="10776">
                  <c:v>5.3752199999999997</c:v>
                </c:pt>
                <c:pt idx="10777">
                  <c:v>3.0802399999999999</c:v>
                </c:pt>
                <c:pt idx="10778">
                  <c:v>4.3327200000000001</c:v>
                </c:pt>
                <c:pt idx="10779">
                  <c:v>4.0024100000000002</c:v>
                </c:pt>
                <c:pt idx="10780">
                  <c:v>5.3754200000000001</c:v>
                </c:pt>
                <c:pt idx="10781">
                  <c:v>4.5068599999999996</c:v>
                </c:pt>
                <c:pt idx="10782">
                  <c:v>2.8532799999999998</c:v>
                </c:pt>
                <c:pt idx="10783">
                  <c:v>5.4720500000000003</c:v>
                </c:pt>
                <c:pt idx="10784">
                  <c:v>6.1023300000000003</c:v>
                </c:pt>
                <c:pt idx="10785">
                  <c:v>2.7298</c:v>
                </c:pt>
                <c:pt idx="10786">
                  <c:v>5.0164600000000004</c:v>
                </c:pt>
                <c:pt idx="10787">
                  <c:v>3.7995299999999999</c:v>
                </c:pt>
                <c:pt idx="10788">
                  <c:v>5.1572300000000002</c:v>
                </c:pt>
                <c:pt idx="10789">
                  <c:v>2.0818300000000001</c:v>
                </c:pt>
                <c:pt idx="10790">
                  <c:v>4.0766</c:v>
                </c:pt>
                <c:pt idx="10791">
                  <c:v>6.0161800000000003</c:v>
                </c:pt>
                <c:pt idx="10792">
                  <c:v>6.1609699999999998</c:v>
                </c:pt>
                <c:pt idx="10793">
                  <c:v>9.5185600000000008</c:v>
                </c:pt>
                <c:pt idx="10794">
                  <c:v>6.4307800000000004</c:v>
                </c:pt>
                <c:pt idx="10795">
                  <c:v>5.9017299999999997</c:v>
                </c:pt>
                <c:pt idx="10796">
                  <c:v>7.2694799999999997</c:v>
                </c:pt>
                <c:pt idx="10797">
                  <c:v>6.1213199999999999</c:v>
                </c:pt>
                <c:pt idx="10798">
                  <c:v>5.8709100000000003</c:v>
                </c:pt>
                <c:pt idx="10799">
                  <c:v>4.0222600000000002</c:v>
                </c:pt>
                <c:pt idx="10800">
                  <c:v>6.0558399999999999</c:v>
                </c:pt>
                <c:pt idx="10801">
                  <c:v>4.5751900000000001</c:v>
                </c:pt>
                <c:pt idx="10802">
                  <c:v>5.1318700000000002</c:v>
                </c:pt>
                <c:pt idx="10803">
                  <c:v>6.6280799999999997</c:v>
                </c:pt>
                <c:pt idx="10804">
                  <c:v>6.7568000000000001</c:v>
                </c:pt>
                <c:pt idx="10805">
                  <c:v>7.2132399999999999</c:v>
                </c:pt>
                <c:pt idx="10806">
                  <c:v>4.81656</c:v>
                </c:pt>
                <c:pt idx="10807">
                  <c:v>5.4896399999999996</c:v>
                </c:pt>
                <c:pt idx="10808">
                  <c:v>3.0417800000000002</c:v>
                </c:pt>
                <c:pt idx="10809">
                  <c:v>2.7077100000000001</c:v>
                </c:pt>
                <c:pt idx="10810">
                  <c:v>8.2312200000000004</c:v>
                </c:pt>
                <c:pt idx="10811">
                  <c:v>4.5566800000000001</c:v>
                </c:pt>
                <c:pt idx="10812">
                  <c:v>4.2923799999999996</c:v>
                </c:pt>
                <c:pt idx="10813">
                  <c:v>3.3759800000000002</c:v>
                </c:pt>
                <c:pt idx="10814">
                  <c:v>3.0004300000000002</c:v>
                </c:pt>
                <c:pt idx="10815">
                  <c:v>3.5577000000000001</c:v>
                </c:pt>
                <c:pt idx="10816">
                  <c:v>4.5435400000000001</c:v>
                </c:pt>
                <c:pt idx="10817">
                  <c:v>3.6074899999999999</c:v>
                </c:pt>
                <c:pt idx="10818">
                  <c:v>5.03592</c:v>
                </c:pt>
                <c:pt idx="10819">
                  <c:v>5.15015</c:v>
                </c:pt>
                <c:pt idx="10820">
                  <c:v>2.9992000000000001</c:v>
                </c:pt>
                <c:pt idx="10821">
                  <c:v>4.2164599999999997</c:v>
                </c:pt>
                <c:pt idx="10822">
                  <c:v>2.9671599999999998</c:v>
                </c:pt>
                <c:pt idx="10823">
                  <c:v>8.92821</c:v>
                </c:pt>
                <c:pt idx="10824">
                  <c:v>6.2652200000000002</c:v>
                </c:pt>
                <c:pt idx="10825">
                  <c:v>2.2015899999999999</c:v>
                </c:pt>
                <c:pt idx="10826">
                  <c:v>2.9108299999999998</c:v>
                </c:pt>
                <c:pt idx="10827">
                  <c:v>3.0505499999999999</c:v>
                </c:pt>
                <c:pt idx="10828">
                  <c:v>1.8151900000000001</c:v>
                </c:pt>
                <c:pt idx="10829">
                  <c:v>2.26694</c:v>
                </c:pt>
                <c:pt idx="10830">
                  <c:v>5.9425400000000002</c:v>
                </c:pt>
                <c:pt idx="10831">
                  <c:v>2.6401300000000001</c:v>
                </c:pt>
                <c:pt idx="10832">
                  <c:v>2.6930299999999998</c:v>
                </c:pt>
                <c:pt idx="10833">
                  <c:v>2.8329499999999999</c:v>
                </c:pt>
                <c:pt idx="10834">
                  <c:v>3.1380699999999999</c:v>
                </c:pt>
                <c:pt idx="10835">
                  <c:v>2.5103300000000002</c:v>
                </c:pt>
                <c:pt idx="10836">
                  <c:v>2.90985</c:v>
                </c:pt>
                <c:pt idx="10837">
                  <c:v>2.5103300000000002</c:v>
                </c:pt>
                <c:pt idx="10838">
                  <c:v>2.1488</c:v>
                </c:pt>
                <c:pt idx="10839">
                  <c:v>2.49762</c:v>
                </c:pt>
                <c:pt idx="10840">
                  <c:v>4.5315300000000001</c:v>
                </c:pt>
                <c:pt idx="10841">
                  <c:v>3.3042099999999999</c:v>
                </c:pt>
                <c:pt idx="10842">
                  <c:v>3.12541</c:v>
                </c:pt>
                <c:pt idx="10843">
                  <c:v>8.0161999999999995</c:v>
                </c:pt>
                <c:pt idx="10844">
                  <c:v>5.94177</c:v>
                </c:pt>
                <c:pt idx="10845">
                  <c:v>4.0999699999999999</c:v>
                </c:pt>
                <c:pt idx="10846">
                  <c:v>5.6363500000000002</c:v>
                </c:pt>
                <c:pt idx="10847">
                  <c:v>5.2905899999999999</c:v>
                </c:pt>
                <c:pt idx="10848">
                  <c:v>9.3364100000000008</c:v>
                </c:pt>
                <c:pt idx="10849">
                  <c:v>5.25082</c:v>
                </c:pt>
                <c:pt idx="10850">
                  <c:v>4.1897599999999997</c:v>
                </c:pt>
                <c:pt idx="10851">
                  <c:v>6.02536</c:v>
                </c:pt>
                <c:pt idx="10852">
                  <c:v>2.7283400000000002</c:v>
                </c:pt>
                <c:pt idx="10853">
                  <c:v>2.6876099999999998</c:v>
                </c:pt>
                <c:pt idx="10854">
                  <c:v>3.1972999999999998</c:v>
                </c:pt>
                <c:pt idx="10855">
                  <c:v>3.0614599999999998</c:v>
                </c:pt>
                <c:pt idx="10856">
                  <c:v>3.8133599999999999</c:v>
                </c:pt>
                <c:pt idx="10857">
                  <c:v>6.2545299999999999</c:v>
                </c:pt>
                <c:pt idx="10858">
                  <c:v>3.0800399999999999</c:v>
                </c:pt>
                <c:pt idx="10859">
                  <c:v>3.7633299999999998</c:v>
                </c:pt>
                <c:pt idx="10860">
                  <c:v>5.0817399999999999</c:v>
                </c:pt>
                <c:pt idx="10861">
                  <c:v>4.0410399999999997</c:v>
                </c:pt>
                <c:pt idx="10862">
                  <c:v>3.2094399999999998</c:v>
                </c:pt>
                <c:pt idx="10863">
                  <c:v>2.77657</c:v>
                </c:pt>
                <c:pt idx="10864">
                  <c:v>3.2102400000000002</c:v>
                </c:pt>
                <c:pt idx="10865">
                  <c:v>3.0137900000000002</c:v>
                </c:pt>
                <c:pt idx="10866">
                  <c:v>3.9375200000000001</c:v>
                </c:pt>
                <c:pt idx="10867">
                  <c:v>2.9108299999999998</c:v>
                </c:pt>
                <c:pt idx="10868">
                  <c:v>2.1653600000000002</c:v>
                </c:pt>
                <c:pt idx="10869">
                  <c:v>5.2303300000000004</c:v>
                </c:pt>
                <c:pt idx="10870">
                  <c:v>3.9721700000000002</c:v>
                </c:pt>
                <c:pt idx="10871">
                  <c:v>5.2698</c:v>
                </c:pt>
                <c:pt idx="10872">
                  <c:v>4.3107199999999999</c:v>
                </c:pt>
                <c:pt idx="10873">
                  <c:v>3.1638899999999999</c:v>
                </c:pt>
                <c:pt idx="10874">
                  <c:v>4.9080000000000004</c:v>
                </c:pt>
                <c:pt idx="10875">
                  <c:v>4.9785300000000001</c:v>
                </c:pt>
                <c:pt idx="10876">
                  <c:v>4.5343900000000001</c:v>
                </c:pt>
                <c:pt idx="10877">
                  <c:v>3.9416699999999998</c:v>
                </c:pt>
                <c:pt idx="10878">
                  <c:v>6.6206899999999997</c:v>
                </c:pt>
                <c:pt idx="10879">
                  <c:v>2.36985</c:v>
                </c:pt>
                <c:pt idx="10880">
                  <c:v>2.8575599999999999</c:v>
                </c:pt>
                <c:pt idx="10881">
                  <c:v>2.73874</c:v>
                </c:pt>
                <c:pt idx="10882">
                  <c:v>2.7997200000000002</c:v>
                </c:pt>
                <c:pt idx="10883">
                  <c:v>5.9802799999999996</c:v>
                </c:pt>
                <c:pt idx="10884">
                  <c:v>6.46774</c:v>
                </c:pt>
                <c:pt idx="10885">
                  <c:v>4.54237</c:v>
                </c:pt>
                <c:pt idx="10886">
                  <c:v>7.1054300000000001</c:v>
                </c:pt>
                <c:pt idx="10887">
                  <c:v>5.8513000000000002</c:v>
                </c:pt>
                <c:pt idx="10888">
                  <c:v>6.40055</c:v>
                </c:pt>
                <c:pt idx="10889">
                  <c:v>3.2209599999999998</c:v>
                </c:pt>
                <c:pt idx="10890">
                  <c:v>6.9468300000000003</c:v>
                </c:pt>
                <c:pt idx="10891">
                  <c:v>9.9190500000000004</c:v>
                </c:pt>
                <c:pt idx="10892">
                  <c:v>6.1780999999999997</c:v>
                </c:pt>
                <c:pt idx="10893">
                  <c:v>3.3779699999999999</c:v>
                </c:pt>
                <c:pt idx="10894">
                  <c:v>6.6391099999999996</c:v>
                </c:pt>
                <c:pt idx="10895">
                  <c:v>7.5387899999999997</c:v>
                </c:pt>
                <c:pt idx="10896">
                  <c:v>5.0113599999999998</c:v>
                </c:pt>
                <c:pt idx="10897">
                  <c:v>4.9642799999999996</c:v>
                </c:pt>
                <c:pt idx="10898">
                  <c:v>9.1472700000000007</c:v>
                </c:pt>
                <c:pt idx="10899">
                  <c:v>5.8595600000000001</c:v>
                </c:pt>
                <c:pt idx="10900">
                  <c:v>6.0530799999999996</c:v>
                </c:pt>
                <c:pt idx="10901">
                  <c:v>8.7891399999999997</c:v>
                </c:pt>
                <c:pt idx="10902">
                  <c:v>3.45438</c:v>
                </c:pt>
                <c:pt idx="10903">
                  <c:v>4.3178700000000001</c:v>
                </c:pt>
                <c:pt idx="10904">
                  <c:v>5.9836799999999997</c:v>
                </c:pt>
                <c:pt idx="10905">
                  <c:v>6.45899</c:v>
                </c:pt>
                <c:pt idx="10906">
                  <c:v>4.8467099999999999</c:v>
                </c:pt>
                <c:pt idx="10907">
                  <c:v>8.4885999999999999</c:v>
                </c:pt>
                <c:pt idx="10908">
                  <c:v>4.9339399999999998</c:v>
                </c:pt>
                <c:pt idx="10909">
                  <c:v>3.4697399999999998</c:v>
                </c:pt>
                <c:pt idx="10910">
                  <c:v>7.00366</c:v>
                </c:pt>
                <c:pt idx="10911">
                  <c:v>4.9897</c:v>
                </c:pt>
                <c:pt idx="10912">
                  <c:v>7.1736000000000004</c:v>
                </c:pt>
                <c:pt idx="10913">
                  <c:v>5.3415299999999997</c:v>
                </c:pt>
                <c:pt idx="10914">
                  <c:v>2.2015899999999999</c:v>
                </c:pt>
                <c:pt idx="10915">
                  <c:v>2.8872399999999998</c:v>
                </c:pt>
                <c:pt idx="10916">
                  <c:v>6.8288200000000003</c:v>
                </c:pt>
                <c:pt idx="10917">
                  <c:v>7.6169799999999999</c:v>
                </c:pt>
                <c:pt idx="10918">
                  <c:v>8.8131599999999999</c:v>
                </c:pt>
                <c:pt idx="10919">
                  <c:v>7.3254099999999998</c:v>
                </c:pt>
                <c:pt idx="10920">
                  <c:v>6.7002499999999996</c:v>
                </c:pt>
                <c:pt idx="10921">
                  <c:v>2.9850599999999998</c:v>
                </c:pt>
                <c:pt idx="10922">
                  <c:v>2.26749</c:v>
                </c:pt>
                <c:pt idx="10923">
                  <c:v>2.9105799999999999</c:v>
                </c:pt>
                <c:pt idx="10924">
                  <c:v>2.8841299999999999</c:v>
                </c:pt>
                <c:pt idx="10925">
                  <c:v>7.1031300000000002</c:v>
                </c:pt>
                <c:pt idx="10926">
                  <c:v>2.6411099999999998</c:v>
                </c:pt>
                <c:pt idx="10927">
                  <c:v>2.8445299999999998</c:v>
                </c:pt>
                <c:pt idx="10928">
                  <c:v>6.8677599999999996</c:v>
                </c:pt>
                <c:pt idx="10929">
                  <c:v>7.8831800000000003</c:v>
                </c:pt>
                <c:pt idx="10930">
                  <c:v>3.7134999999999998</c:v>
                </c:pt>
                <c:pt idx="10931">
                  <c:v>4.3933900000000001</c:v>
                </c:pt>
                <c:pt idx="10932">
                  <c:v>3.8595799999999998</c:v>
                </c:pt>
                <c:pt idx="10933">
                  <c:v>5.1638900000000003</c:v>
                </c:pt>
                <c:pt idx="10934">
                  <c:v>6.4191900000000004</c:v>
                </c:pt>
                <c:pt idx="10935">
                  <c:v>4.4905499999999998</c:v>
                </c:pt>
                <c:pt idx="10936">
                  <c:v>4.7377000000000002</c:v>
                </c:pt>
                <c:pt idx="10937">
                  <c:v>2.37656</c:v>
                </c:pt>
                <c:pt idx="10938">
                  <c:v>6.0210900000000001</c:v>
                </c:pt>
                <c:pt idx="10939">
                  <c:v>3.50935</c:v>
                </c:pt>
                <c:pt idx="10940">
                  <c:v>5.59863</c:v>
                </c:pt>
                <c:pt idx="10941">
                  <c:v>5.6295299999999999</c:v>
                </c:pt>
                <c:pt idx="10942">
                  <c:v>7.2613200000000004</c:v>
                </c:pt>
                <c:pt idx="10943">
                  <c:v>8.7982899999999997</c:v>
                </c:pt>
                <c:pt idx="10944">
                  <c:v>6.3590400000000002</c:v>
                </c:pt>
                <c:pt idx="10945">
                  <c:v>3.5011199999999998</c:v>
                </c:pt>
                <c:pt idx="10946">
                  <c:v>2.81847</c:v>
                </c:pt>
                <c:pt idx="10947">
                  <c:v>6.8208900000000003</c:v>
                </c:pt>
                <c:pt idx="10948">
                  <c:v>3.5931799999999998</c:v>
                </c:pt>
                <c:pt idx="10949">
                  <c:v>2.6957599999999999</c:v>
                </c:pt>
                <c:pt idx="10950">
                  <c:v>3.8022</c:v>
                </c:pt>
                <c:pt idx="10951">
                  <c:v>6.6494799999999996</c:v>
                </c:pt>
                <c:pt idx="10952">
                  <c:v>6.6795900000000001</c:v>
                </c:pt>
                <c:pt idx="10953">
                  <c:v>4.0709900000000001</c:v>
                </c:pt>
                <c:pt idx="10954">
                  <c:v>2.32877</c:v>
                </c:pt>
                <c:pt idx="10955">
                  <c:v>5.4799699999999998</c:v>
                </c:pt>
                <c:pt idx="10956">
                  <c:v>6.6288600000000004</c:v>
                </c:pt>
                <c:pt idx="10957">
                  <c:v>7.1005399999999996</c:v>
                </c:pt>
                <c:pt idx="10958">
                  <c:v>5.5428199999999999</c:v>
                </c:pt>
                <c:pt idx="10959">
                  <c:v>3.8828999999999998</c:v>
                </c:pt>
                <c:pt idx="10960">
                  <c:v>4.9247399999999999</c:v>
                </c:pt>
                <c:pt idx="10961">
                  <c:v>4.8312099999999996</c:v>
                </c:pt>
                <c:pt idx="10962">
                  <c:v>6.9195099999999998</c:v>
                </c:pt>
                <c:pt idx="10963">
                  <c:v>3.48569</c:v>
                </c:pt>
                <c:pt idx="10964">
                  <c:v>7.5590999999999999</c:v>
                </c:pt>
                <c:pt idx="10965">
                  <c:v>4.5357799999999999</c:v>
                </c:pt>
                <c:pt idx="10966">
                  <c:v>4.2880000000000003</c:v>
                </c:pt>
                <c:pt idx="10967">
                  <c:v>5.3525</c:v>
                </c:pt>
                <c:pt idx="10968">
                  <c:v>4.3833299999999999</c:v>
                </c:pt>
                <c:pt idx="10969">
                  <c:v>4.22194</c:v>
                </c:pt>
                <c:pt idx="10970">
                  <c:v>8.4665900000000001</c:v>
                </c:pt>
                <c:pt idx="10971">
                  <c:v>9.7448399999999999</c:v>
                </c:pt>
                <c:pt idx="10972">
                  <c:v>4.2454700000000001</c:v>
                </c:pt>
                <c:pt idx="10973">
                  <c:v>6.4867400000000002</c:v>
                </c:pt>
                <c:pt idx="10974">
                  <c:v>4.9276799999999996</c:v>
                </c:pt>
                <c:pt idx="10975">
                  <c:v>3.7551399999999999</c:v>
                </c:pt>
                <c:pt idx="10976">
                  <c:v>4.4248799999999999</c:v>
                </c:pt>
                <c:pt idx="10977">
                  <c:v>4.4357100000000003</c:v>
                </c:pt>
                <c:pt idx="10978">
                  <c:v>4.2667000000000002</c:v>
                </c:pt>
                <c:pt idx="10979">
                  <c:v>3.5734400000000002</c:v>
                </c:pt>
                <c:pt idx="10980">
                  <c:v>5.7160099999999998</c:v>
                </c:pt>
                <c:pt idx="10981">
                  <c:v>6.5526</c:v>
                </c:pt>
                <c:pt idx="10982">
                  <c:v>6.1620699999999999</c:v>
                </c:pt>
                <c:pt idx="10983">
                  <c:v>3.1492399999999998</c:v>
                </c:pt>
                <c:pt idx="10984">
                  <c:v>4.8024699999999996</c:v>
                </c:pt>
                <c:pt idx="10985">
                  <c:v>4.8768900000000004</c:v>
                </c:pt>
                <c:pt idx="10986">
                  <c:v>3.35738</c:v>
                </c:pt>
                <c:pt idx="10987">
                  <c:v>6.7561600000000004</c:v>
                </c:pt>
                <c:pt idx="10988">
                  <c:v>6.8433000000000002</c:v>
                </c:pt>
                <c:pt idx="10989">
                  <c:v>7.8372900000000003</c:v>
                </c:pt>
                <c:pt idx="10990">
                  <c:v>5.8810200000000004</c:v>
                </c:pt>
                <c:pt idx="10991">
                  <c:v>3.7580499999999999</c:v>
                </c:pt>
                <c:pt idx="10992">
                  <c:v>4.8627200000000004</c:v>
                </c:pt>
                <c:pt idx="10993">
                  <c:v>10.700390000000001</c:v>
                </c:pt>
                <c:pt idx="10994">
                  <c:v>6.1125400000000001</c:v>
                </c:pt>
                <c:pt idx="10995">
                  <c:v>7.8224200000000002</c:v>
                </c:pt>
                <c:pt idx="10996">
                  <c:v>7.3591300000000004</c:v>
                </c:pt>
                <c:pt idx="10997">
                  <c:v>8.0269399999999997</c:v>
                </c:pt>
                <c:pt idx="10998">
                  <c:v>3.5666500000000001</c:v>
                </c:pt>
                <c:pt idx="10999">
                  <c:v>2.3615200000000001</c:v>
                </c:pt>
                <c:pt idx="11000">
                  <c:v>6.8016899999999998</c:v>
                </c:pt>
                <c:pt idx="11001">
                  <c:v>2.0083799999999998</c:v>
                </c:pt>
                <c:pt idx="11002">
                  <c:v>8.3218300000000003</c:v>
                </c:pt>
                <c:pt idx="11003">
                  <c:v>6.5161499999999997</c:v>
                </c:pt>
                <c:pt idx="11004">
                  <c:v>6.6658099999999996</c:v>
                </c:pt>
                <c:pt idx="11005">
                  <c:v>5.9145500000000002</c:v>
                </c:pt>
                <c:pt idx="11006">
                  <c:v>5.4175500000000003</c:v>
                </c:pt>
                <c:pt idx="11007">
                  <c:v>8.2601300000000002</c:v>
                </c:pt>
                <c:pt idx="11008">
                  <c:v>4.5262799999999999</c:v>
                </c:pt>
                <c:pt idx="11009">
                  <c:v>6.20634</c:v>
                </c:pt>
                <c:pt idx="11010">
                  <c:v>3.9530400000000001</c:v>
                </c:pt>
                <c:pt idx="11011">
                  <c:v>8.8299099999999999</c:v>
                </c:pt>
                <c:pt idx="11012">
                  <c:v>4.9819699999999996</c:v>
                </c:pt>
                <c:pt idx="11013">
                  <c:v>8.1154499999999992</c:v>
                </c:pt>
                <c:pt idx="11014">
                  <c:v>2.9108299999999998</c:v>
                </c:pt>
                <c:pt idx="11015">
                  <c:v>6.6578200000000001</c:v>
                </c:pt>
                <c:pt idx="11016">
                  <c:v>8.7335899999999995</c:v>
                </c:pt>
                <c:pt idx="11017">
                  <c:v>7.3188700000000004</c:v>
                </c:pt>
                <c:pt idx="11018">
                  <c:v>6.3845099999999997</c:v>
                </c:pt>
                <c:pt idx="11019">
                  <c:v>3.6779999999999999</c:v>
                </c:pt>
                <c:pt idx="11020">
                  <c:v>8.4548199999999998</c:v>
                </c:pt>
                <c:pt idx="11021">
                  <c:v>7.2706900000000001</c:v>
                </c:pt>
                <c:pt idx="11022">
                  <c:v>5.5065</c:v>
                </c:pt>
                <c:pt idx="11023">
                  <c:v>6.8177000000000003</c:v>
                </c:pt>
                <c:pt idx="11024">
                  <c:v>6.9659000000000004</c:v>
                </c:pt>
                <c:pt idx="11025">
                  <c:v>6.6187399999999998</c:v>
                </c:pt>
                <c:pt idx="11026">
                  <c:v>4.7973499999999998</c:v>
                </c:pt>
                <c:pt idx="11027">
                  <c:v>5.76525</c:v>
                </c:pt>
                <c:pt idx="11028">
                  <c:v>4.0605399999999996</c:v>
                </c:pt>
                <c:pt idx="11029">
                  <c:v>7.8972800000000003</c:v>
                </c:pt>
                <c:pt idx="11030">
                  <c:v>5.2910399999999997</c:v>
                </c:pt>
                <c:pt idx="11031">
                  <c:v>4.31806</c:v>
                </c:pt>
                <c:pt idx="11032">
                  <c:v>7.4954299999999998</c:v>
                </c:pt>
                <c:pt idx="11033">
                  <c:v>6.2257300000000004</c:v>
                </c:pt>
                <c:pt idx="11034">
                  <c:v>5.3058399999999999</c:v>
                </c:pt>
                <c:pt idx="11035">
                  <c:v>4.0053000000000001</c:v>
                </c:pt>
                <c:pt idx="11036">
                  <c:v>5.2732099999999997</c:v>
                </c:pt>
                <c:pt idx="11037">
                  <c:v>4.0786600000000002</c:v>
                </c:pt>
                <c:pt idx="11038">
                  <c:v>7.0213799999999997</c:v>
                </c:pt>
                <c:pt idx="11039">
                  <c:v>7.3053600000000003</c:v>
                </c:pt>
                <c:pt idx="11040">
                  <c:v>7.5875000000000004</c:v>
                </c:pt>
                <c:pt idx="11041">
                  <c:v>4.2560399999999996</c:v>
                </c:pt>
                <c:pt idx="11042">
                  <c:v>4.9472699999999996</c:v>
                </c:pt>
                <c:pt idx="11043">
                  <c:v>5.8710699999999996</c:v>
                </c:pt>
                <c:pt idx="11044">
                  <c:v>6.7140199999999997</c:v>
                </c:pt>
                <c:pt idx="11045">
                  <c:v>6.7615699999999999</c:v>
                </c:pt>
                <c:pt idx="11046">
                  <c:v>6.36721</c:v>
                </c:pt>
                <c:pt idx="11047">
                  <c:v>7.5616500000000002</c:v>
                </c:pt>
                <c:pt idx="11048">
                  <c:v>9.0622799999999994</c:v>
                </c:pt>
                <c:pt idx="11049">
                  <c:v>9.3379300000000001</c:v>
                </c:pt>
                <c:pt idx="11050">
                  <c:v>8.2115899999999993</c:v>
                </c:pt>
                <c:pt idx="11051">
                  <c:v>6.4183899999999996</c:v>
                </c:pt>
                <c:pt idx="11052">
                  <c:v>6.3703700000000003</c:v>
                </c:pt>
                <c:pt idx="11053">
                  <c:v>9.9129699999999996</c:v>
                </c:pt>
                <c:pt idx="11054">
                  <c:v>4.3933900000000001</c:v>
                </c:pt>
                <c:pt idx="11055">
                  <c:v>5.4030100000000001</c:v>
                </c:pt>
                <c:pt idx="11056">
                  <c:v>11.46749</c:v>
                </c:pt>
                <c:pt idx="11057">
                  <c:v>7.0196100000000001</c:v>
                </c:pt>
                <c:pt idx="11058">
                  <c:v>4.77956</c:v>
                </c:pt>
                <c:pt idx="11059">
                  <c:v>4.5871599999999999</c:v>
                </c:pt>
                <c:pt idx="11060">
                  <c:v>8.33141</c:v>
                </c:pt>
                <c:pt idx="11061">
                  <c:v>4.3820199999999998</c:v>
                </c:pt>
                <c:pt idx="11062">
                  <c:v>3.7015099999999999</c:v>
                </c:pt>
                <c:pt idx="11063">
                  <c:v>4.1883999999999997</c:v>
                </c:pt>
                <c:pt idx="11064">
                  <c:v>2.8560599999999998</c:v>
                </c:pt>
                <c:pt idx="11065">
                  <c:v>5.3268300000000002</c:v>
                </c:pt>
                <c:pt idx="11066">
                  <c:v>6.0709799999999996</c:v>
                </c:pt>
                <c:pt idx="11067">
                  <c:v>3.9528500000000002</c:v>
                </c:pt>
                <c:pt idx="11068">
                  <c:v>7.8752300000000002</c:v>
                </c:pt>
                <c:pt idx="11069">
                  <c:v>7.4495100000000001</c:v>
                </c:pt>
                <c:pt idx="11070">
                  <c:v>4.6867799999999997</c:v>
                </c:pt>
                <c:pt idx="11071">
                  <c:v>4.1144499999999997</c:v>
                </c:pt>
                <c:pt idx="11072">
                  <c:v>9.8507400000000001</c:v>
                </c:pt>
                <c:pt idx="11073">
                  <c:v>4.6555600000000004</c:v>
                </c:pt>
                <c:pt idx="11074">
                  <c:v>3.5307499999999998</c:v>
                </c:pt>
                <c:pt idx="11075">
                  <c:v>6.0240999999999998</c:v>
                </c:pt>
                <c:pt idx="11076">
                  <c:v>9.0543700000000005</c:v>
                </c:pt>
                <c:pt idx="11077">
                  <c:v>3.97445</c:v>
                </c:pt>
                <c:pt idx="11078">
                  <c:v>5.2417400000000001</c:v>
                </c:pt>
                <c:pt idx="11079">
                  <c:v>7.0151199999999996</c:v>
                </c:pt>
                <c:pt idx="11080">
                  <c:v>5.3337000000000003</c:v>
                </c:pt>
                <c:pt idx="11081">
                  <c:v>5.4755099999999999</c:v>
                </c:pt>
                <c:pt idx="11082">
                  <c:v>3.1939700000000002</c:v>
                </c:pt>
                <c:pt idx="11083">
                  <c:v>4.7142299999999997</c:v>
                </c:pt>
                <c:pt idx="11084">
                  <c:v>4.7794499999999998</c:v>
                </c:pt>
                <c:pt idx="11085">
                  <c:v>9.3683499999999995</c:v>
                </c:pt>
                <c:pt idx="11086">
                  <c:v>3.68526</c:v>
                </c:pt>
                <c:pt idx="11087">
                  <c:v>2.3584900000000002</c:v>
                </c:pt>
                <c:pt idx="11088">
                  <c:v>2.2140499999999999</c:v>
                </c:pt>
                <c:pt idx="11089">
                  <c:v>3.5227900000000001</c:v>
                </c:pt>
                <c:pt idx="11090">
                  <c:v>2.5912099999999998</c:v>
                </c:pt>
                <c:pt idx="11091">
                  <c:v>2.7331400000000001</c:v>
                </c:pt>
                <c:pt idx="11092">
                  <c:v>5.8007900000000001</c:v>
                </c:pt>
                <c:pt idx="11093">
                  <c:v>7.1009599999999997</c:v>
                </c:pt>
                <c:pt idx="11094">
                  <c:v>8.5216200000000004</c:v>
                </c:pt>
                <c:pt idx="11095">
                  <c:v>8.3393999999999995</c:v>
                </c:pt>
                <c:pt idx="11096">
                  <c:v>2.48455</c:v>
                </c:pt>
                <c:pt idx="11097">
                  <c:v>9.2615700000000007</c:v>
                </c:pt>
                <c:pt idx="11098">
                  <c:v>6.5994799999999998</c:v>
                </c:pt>
                <c:pt idx="11099">
                  <c:v>6.5503799999999996</c:v>
                </c:pt>
                <c:pt idx="11100">
                  <c:v>8.1674799999999994</c:v>
                </c:pt>
                <c:pt idx="11101">
                  <c:v>6.2665699999999998</c:v>
                </c:pt>
                <c:pt idx="11102">
                  <c:v>2.7793800000000002</c:v>
                </c:pt>
                <c:pt idx="11103">
                  <c:v>2.01877</c:v>
                </c:pt>
                <c:pt idx="11104">
                  <c:v>7.4935400000000003</c:v>
                </c:pt>
                <c:pt idx="11105">
                  <c:v>7.4116600000000004</c:v>
                </c:pt>
                <c:pt idx="11106">
                  <c:v>8.0799900000000004</c:v>
                </c:pt>
                <c:pt idx="11107">
                  <c:v>6.9290399999999996</c:v>
                </c:pt>
                <c:pt idx="11108">
                  <c:v>4.6968100000000002</c:v>
                </c:pt>
                <c:pt idx="11109">
                  <c:v>5.5124500000000003</c:v>
                </c:pt>
                <c:pt idx="11110">
                  <c:v>4.5572600000000003</c:v>
                </c:pt>
                <c:pt idx="11111">
                  <c:v>3.2702</c:v>
                </c:pt>
                <c:pt idx="11112">
                  <c:v>5.5891099999999998</c:v>
                </c:pt>
                <c:pt idx="11113">
                  <c:v>3.3000699999999998</c:v>
                </c:pt>
                <c:pt idx="11114">
                  <c:v>4.13239</c:v>
                </c:pt>
                <c:pt idx="11115">
                  <c:v>6.3928599999999998</c:v>
                </c:pt>
                <c:pt idx="11116">
                  <c:v>4.7954800000000004</c:v>
                </c:pt>
                <c:pt idx="11117">
                  <c:v>4.8448399999999996</c:v>
                </c:pt>
                <c:pt idx="11118">
                  <c:v>3.6980900000000001</c:v>
                </c:pt>
                <c:pt idx="11119">
                  <c:v>3.8363999999999998</c:v>
                </c:pt>
                <c:pt idx="11120">
                  <c:v>5.4835099999999999</c:v>
                </c:pt>
                <c:pt idx="11121">
                  <c:v>5.2100400000000002</c:v>
                </c:pt>
                <c:pt idx="11122">
                  <c:v>2.8170099999999998</c:v>
                </c:pt>
                <c:pt idx="11123">
                  <c:v>4.6414999999999997</c:v>
                </c:pt>
                <c:pt idx="11124">
                  <c:v>7.6155600000000003</c:v>
                </c:pt>
                <c:pt idx="11125">
                  <c:v>5.5812799999999996</c:v>
                </c:pt>
                <c:pt idx="11126">
                  <c:v>5.9517800000000003</c:v>
                </c:pt>
                <c:pt idx="11127">
                  <c:v>9.30518</c:v>
                </c:pt>
                <c:pt idx="11128">
                  <c:v>7.9478400000000002</c:v>
                </c:pt>
                <c:pt idx="11129">
                  <c:v>7.5770499999999998</c:v>
                </c:pt>
                <c:pt idx="11130">
                  <c:v>5.3109500000000001</c:v>
                </c:pt>
                <c:pt idx="11131">
                  <c:v>3.7807200000000001</c:v>
                </c:pt>
                <c:pt idx="11132">
                  <c:v>4.6391</c:v>
                </c:pt>
                <c:pt idx="11133">
                  <c:v>6.8241800000000001</c:v>
                </c:pt>
                <c:pt idx="11134">
                  <c:v>4.01898</c:v>
                </c:pt>
                <c:pt idx="11135">
                  <c:v>4.6899800000000003</c:v>
                </c:pt>
                <c:pt idx="11136">
                  <c:v>5.0083900000000003</c:v>
                </c:pt>
                <c:pt idx="11137">
                  <c:v>5.2923499999999999</c:v>
                </c:pt>
                <c:pt idx="11138">
                  <c:v>4.4109400000000001</c:v>
                </c:pt>
                <c:pt idx="11139">
                  <c:v>10.004049999999999</c:v>
                </c:pt>
                <c:pt idx="11140">
                  <c:v>4.1697699999999998</c:v>
                </c:pt>
                <c:pt idx="11141">
                  <c:v>7.7174699999999996</c:v>
                </c:pt>
                <c:pt idx="11142">
                  <c:v>4.2535600000000002</c:v>
                </c:pt>
                <c:pt idx="11143">
                  <c:v>4.8558700000000004</c:v>
                </c:pt>
                <c:pt idx="11144">
                  <c:v>4.2108999999999996</c:v>
                </c:pt>
                <c:pt idx="11145">
                  <c:v>5.7259900000000004</c:v>
                </c:pt>
                <c:pt idx="11146">
                  <c:v>6.0586200000000003</c:v>
                </c:pt>
                <c:pt idx="11147">
                  <c:v>6.3157100000000002</c:v>
                </c:pt>
                <c:pt idx="11148">
                  <c:v>5.1246099999999997</c:v>
                </c:pt>
                <c:pt idx="11149">
                  <c:v>6.1870700000000003</c:v>
                </c:pt>
                <c:pt idx="11150">
                  <c:v>6.5986700000000003</c:v>
                </c:pt>
                <c:pt idx="11151">
                  <c:v>5.2904499999999999</c:v>
                </c:pt>
                <c:pt idx="11152">
                  <c:v>6.6234799999999998</c:v>
                </c:pt>
                <c:pt idx="11153">
                  <c:v>8.2822999999999993</c:v>
                </c:pt>
                <c:pt idx="11154">
                  <c:v>2.7548300000000001</c:v>
                </c:pt>
                <c:pt idx="11155">
                  <c:v>8.3583700000000007</c:v>
                </c:pt>
                <c:pt idx="11156">
                  <c:v>7.2337800000000003</c:v>
                </c:pt>
                <c:pt idx="11157">
                  <c:v>5.95092</c:v>
                </c:pt>
                <c:pt idx="11158">
                  <c:v>5.4917600000000002</c:v>
                </c:pt>
                <c:pt idx="11159">
                  <c:v>6.4209800000000001</c:v>
                </c:pt>
                <c:pt idx="11160">
                  <c:v>6.5534499999999998</c:v>
                </c:pt>
                <c:pt idx="11161">
                  <c:v>4.7838200000000004</c:v>
                </c:pt>
                <c:pt idx="11162">
                  <c:v>6.5077600000000002</c:v>
                </c:pt>
                <c:pt idx="11163">
                  <c:v>6.0630699999999997</c:v>
                </c:pt>
                <c:pt idx="11164">
                  <c:v>8.0306200000000008</c:v>
                </c:pt>
                <c:pt idx="11165">
                  <c:v>5.9468300000000003</c:v>
                </c:pt>
                <c:pt idx="11166">
                  <c:v>6.7668299999999997</c:v>
                </c:pt>
                <c:pt idx="11167">
                  <c:v>4.2132100000000001</c:v>
                </c:pt>
                <c:pt idx="11168">
                  <c:v>5.5101100000000001</c:v>
                </c:pt>
                <c:pt idx="11169">
                  <c:v>7.1444200000000002</c:v>
                </c:pt>
                <c:pt idx="11170">
                  <c:v>5.5036300000000002</c:v>
                </c:pt>
                <c:pt idx="11171">
                  <c:v>10.017950000000001</c:v>
                </c:pt>
                <c:pt idx="11172">
                  <c:v>7.4307100000000004</c:v>
                </c:pt>
                <c:pt idx="11173">
                  <c:v>6.7878999999999996</c:v>
                </c:pt>
                <c:pt idx="11174">
                  <c:v>2.9021699999999999</c:v>
                </c:pt>
                <c:pt idx="11175">
                  <c:v>4.1701199999999998</c:v>
                </c:pt>
                <c:pt idx="11176">
                  <c:v>5.2359</c:v>
                </c:pt>
                <c:pt idx="11177">
                  <c:v>6.6372499999999999</c:v>
                </c:pt>
                <c:pt idx="11178">
                  <c:v>6.7733600000000003</c:v>
                </c:pt>
                <c:pt idx="11179">
                  <c:v>9.1817100000000007</c:v>
                </c:pt>
                <c:pt idx="11180">
                  <c:v>5.8495900000000001</c:v>
                </c:pt>
                <c:pt idx="11181">
                  <c:v>5.35121</c:v>
                </c:pt>
                <c:pt idx="11182">
                  <c:v>7.5972799999999996</c:v>
                </c:pt>
                <c:pt idx="11183">
                  <c:v>4.7822800000000001</c:v>
                </c:pt>
                <c:pt idx="11184">
                  <c:v>2.86151</c:v>
                </c:pt>
                <c:pt idx="11185">
                  <c:v>6.4158600000000003</c:v>
                </c:pt>
                <c:pt idx="11186">
                  <c:v>6.1715600000000004</c:v>
                </c:pt>
                <c:pt idx="11187">
                  <c:v>6.7535499999999997</c:v>
                </c:pt>
                <c:pt idx="11188">
                  <c:v>3.3215300000000001</c:v>
                </c:pt>
                <c:pt idx="11189">
                  <c:v>6.9188700000000001</c:v>
                </c:pt>
                <c:pt idx="11190">
                  <c:v>2.9315500000000001</c:v>
                </c:pt>
                <c:pt idx="11191">
                  <c:v>7.1353499999999999</c:v>
                </c:pt>
                <c:pt idx="11192">
                  <c:v>6.5742900000000004</c:v>
                </c:pt>
                <c:pt idx="11193">
                  <c:v>3.4625900000000001</c:v>
                </c:pt>
                <c:pt idx="11194">
                  <c:v>3.4474499999999999</c:v>
                </c:pt>
                <c:pt idx="11195">
                  <c:v>6.5788099999999998</c:v>
                </c:pt>
                <c:pt idx="11196">
                  <c:v>7.5414000000000003</c:v>
                </c:pt>
                <c:pt idx="11197">
                  <c:v>1.9133800000000001</c:v>
                </c:pt>
                <c:pt idx="11198">
                  <c:v>2.1149499999999999</c:v>
                </c:pt>
                <c:pt idx="11199">
                  <c:v>2.9242599999999999</c:v>
                </c:pt>
                <c:pt idx="11200">
                  <c:v>3.78287</c:v>
                </c:pt>
                <c:pt idx="11201">
                  <c:v>3.3222700000000001</c:v>
                </c:pt>
                <c:pt idx="11202">
                  <c:v>5.5457400000000003</c:v>
                </c:pt>
                <c:pt idx="11203">
                  <c:v>5.1302500000000002</c:v>
                </c:pt>
                <c:pt idx="11204">
                  <c:v>3.0250300000000001</c:v>
                </c:pt>
                <c:pt idx="11205">
                  <c:v>3.8773200000000001</c:v>
                </c:pt>
                <c:pt idx="11206">
                  <c:v>3.2601499999999999</c:v>
                </c:pt>
                <c:pt idx="11207">
                  <c:v>5.9966799999999996</c:v>
                </c:pt>
                <c:pt idx="11208">
                  <c:v>8.1756799999999998</c:v>
                </c:pt>
                <c:pt idx="11209">
                  <c:v>2.5992600000000001</c:v>
                </c:pt>
                <c:pt idx="11210">
                  <c:v>5.5393800000000004</c:v>
                </c:pt>
                <c:pt idx="11211">
                  <c:v>7.0541</c:v>
                </c:pt>
                <c:pt idx="11212">
                  <c:v>3.8131300000000001</c:v>
                </c:pt>
                <c:pt idx="11213">
                  <c:v>7.7115499999999999</c:v>
                </c:pt>
                <c:pt idx="11214">
                  <c:v>3.1904499999999998</c:v>
                </c:pt>
                <c:pt idx="11215">
                  <c:v>4.1251300000000004</c:v>
                </c:pt>
                <c:pt idx="11216">
                  <c:v>6.3566900000000004</c:v>
                </c:pt>
                <c:pt idx="11217">
                  <c:v>5.75631</c:v>
                </c:pt>
                <c:pt idx="11218">
                  <c:v>4.09267</c:v>
                </c:pt>
                <c:pt idx="11219">
                  <c:v>7.4098600000000001</c:v>
                </c:pt>
                <c:pt idx="11220">
                  <c:v>3.8074599999999998</c:v>
                </c:pt>
                <c:pt idx="11221">
                  <c:v>5.1827500000000004</c:v>
                </c:pt>
                <c:pt idx="11222">
                  <c:v>4.4547400000000001</c:v>
                </c:pt>
                <c:pt idx="11223">
                  <c:v>4.0511299999999997</c:v>
                </c:pt>
                <c:pt idx="11224">
                  <c:v>3.6554199999999999</c:v>
                </c:pt>
                <c:pt idx="11225">
                  <c:v>3.3929</c:v>
                </c:pt>
                <c:pt idx="11226">
                  <c:v>6.1645700000000003</c:v>
                </c:pt>
                <c:pt idx="11227">
                  <c:v>5.94916</c:v>
                </c:pt>
                <c:pt idx="11228">
                  <c:v>9.3608700000000002</c:v>
                </c:pt>
                <c:pt idx="11229">
                  <c:v>4.6860499999999998</c:v>
                </c:pt>
                <c:pt idx="11230">
                  <c:v>7.6757099999999996</c:v>
                </c:pt>
                <c:pt idx="11231">
                  <c:v>7.7557099999999997</c:v>
                </c:pt>
                <c:pt idx="11232">
                  <c:v>6.0761099999999999</c:v>
                </c:pt>
                <c:pt idx="11233">
                  <c:v>6.8124399999999996</c:v>
                </c:pt>
                <c:pt idx="11234">
                  <c:v>5.75495</c:v>
                </c:pt>
                <c:pt idx="11235">
                  <c:v>5.4626700000000001</c:v>
                </c:pt>
                <c:pt idx="11236">
                  <c:v>3.3765299999999998</c:v>
                </c:pt>
                <c:pt idx="11237">
                  <c:v>5.4494999999999996</c:v>
                </c:pt>
                <c:pt idx="11238">
                  <c:v>5.7141000000000002</c:v>
                </c:pt>
                <c:pt idx="11239">
                  <c:v>5.0125200000000003</c:v>
                </c:pt>
                <c:pt idx="11240">
                  <c:v>8.1681399999999993</c:v>
                </c:pt>
                <c:pt idx="11241">
                  <c:v>6.4291200000000002</c:v>
                </c:pt>
                <c:pt idx="11242">
                  <c:v>6.4048299999999996</c:v>
                </c:pt>
                <c:pt idx="11243">
                  <c:v>4.1763199999999996</c:v>
                </c:pt>
                <c:pt idx="11244">
                  <c:v>4.4332399999999996</c:v>
                </c:pt>
                <c:pt idx="11245">
                  <c:v>6.7953099999999997</c:v>
                </c:pt>
                <c:pt idx="11246">
                  <c:v>4.9060899999999998</c:v>
                </c:pt>
                <c:pt idx="11247">
                  <c:v>7.2648000000000001</c:v>
                </c:pt>
                <c:pt idx="11248">
                  <c:v>3.3518300000000001</c:v>
                </c:pt>
                <c:pt idx="11249">
                  <c:v>5.2562600000000002</c:v>
                </c:pt>
                <c:pt idx="11250">
                  <c:v>6.2376399999999999</c:v>
                </c:pt>
                <c:pt idx="11251">
                  <c:v>6.2102199999999996</c:v>
                </c:pt>
                <c:pt idx="11252">
                  <c:v>6.3000699999999998</c:v>
                </c:pt>
                <c:pt idx="11253">
                  <c:v>6.2207699999999999</c:v>
                </c:pt>
                <c:pt idx="11254">
                  <c:v>6.4566800000000004</c:v>
                </c:pt>
                <c:pt idx="11255">
                  <c:v>2.9716100000000001</c:v>
                </c:pt>
                <c:pt idx="11256">
                  <c:v>6.5072099999999997</c:v>
                </c:pt>
                <c:pt idx="11257">
                  <c:v>6.5072099999999997</c:v>
                </c:pt>
                <c:pt idx="11258">
                  <c:v>6.5072099999999997</c:v>
                </c:pt>
                <c:pt idx="11259">
                  <c:v>6.7070999999999996</c:v>
                </c:pt>
                <c:pt idx="11260">
                  <c:v>6.7678599999999998</c:v>
                </c:pt>
                <c:pt idx="11261">
                  <c:v>4.6931399999999996</c:v>
                </c:pt>
                <c:pt idx="11262">
                  <c:v>6.4343199999999996</c:v>
                </c:pt>
                <c:pt idx="11263">
                  <c:v>3.7617400000000001</c:v>
                </c:pt>
                <c:pt idx="11264">
                  <c:v>9.1551200000000001</c:v>
                </c:pt>
                <c:pt idx="11265">
                  <c:v>4.1450399999999998</c:v>
                </c:pt>
                <c:pt idx="11266">
                  <c:v>7.4645700000000001</c:v>
                </c:pt>
                <c:pt idx="11267">
                  <c:v>9.1955500000000008</c:v>
                </c:pt>
                <c:pt idx="11268">
                  <c:v>4.6356099999999998</c:v>
                </c:pt>
                <c:pt idx="11269">
                  <c:v>3.9398499999999999</c:v>
                </c:pt>
                <c:pt idx="11270">
                  <c:v>6.8153899999999998</c:v>
                </c:pt>
                <c:pt idx="11271">
                  <c:v>4.78322</c:v>
                </c:pt>
                <c:pt idx="11272">
                  <c:v>8.9750200000000007</c:v>
                </c:pt>
                <c:pt idx="11273">
                  <c:v>4.9383800000000004</c:v>
                </c:pt>
                <c:pt idx="11274">
                  <c:v>3.1280899999999998</c:v>
                </c:pt>
                <c:pt idx="11275">
                  <c:v>5.4569700000000001</c:v>
                </c:pt>
                <c:pt idx="11276">
                  <c:v>4.8089399999999998</c:v>
                </c:pt>
                <c:pt idx="11277">
                  <c:v>4.9251899999999997</c:v>
                </c:pt>
                <c:pt idx="11278">
                  <c:v>4.0383100000000001</c:v>
                </c:pt>
                <c:pt idx="11279">
                  <c:v>6.8644400000000001</c:v>
                </c:pt>
                <c:pt idx="11280">
                  <c:v>5.8089000000000004</c:v>
                </c:pt>
                <c:pt idx="11281">
                  <c:v>7.0915400000000002</c:v>
                </c:pt>
                <c:pt idx="11282">
                  <c:v>5.3740100000000002</c:v>
                </c:pt>
                <c:pt idx="11283">
                  <c:v>4.7051600000000002</c:v>
                </c:pt>
                <c:pt idx="11284">
                  <c:v>5.9392500000000004</c:v>
                </c:pt>
                <c:pt idx="11285">
                  <c:v>6.5597399999999997</c:v>
                </c:pt>
                <c:pt idx="11286">
                  <c:v>6.6270699999999998</c:v>
                </c:pt>
                <c:pt idx="11287">
                  <c:v>4.8633199999999999</c:v>
                </c:pt>
                <c:pt idx="11288">
                  <c:v>5.1095300000000003</c:v>
                </c:pt>
                <c:pt idx="11289">
                  <c:v>2.39941</c:v>
                </c:pt>
                <c:pt idx="11290">
                  <c:v>5.6468600000000002</c:v>
                </c:pt>
                <c:pt idx="11291">
                  <c:v>3.2590499999999998</c:v>
                </c:pt>
                <c:pt idx="11292">
                  <c:v>5.9323100000000002</c:v>
                </c:pt>
                <c:pt idx="11293">
                  <c:v>5.0363899999999999</c:v>
                </c:pt>
                <c:pt idx="11294">
                  <c:v>5.7329600000000003</c:v>
                </c:pt>
                <c:pt idx="11295">
                  <c:v>3.3597999999999999</c:v>
                </c:pt>
                <c:pt idx="11296">
                  <c:v>6.4710200000000002</c:v>
                </c:pt>
                <c:pt idx="11297">
                  <c:v>5.0356399999999999</c:v>
                </c:pt>
                <c:pt idx="11298">
                  <c:v>9.3534100000000002</c:v>
                </c:pt>
                <c:pt idx="11299">
                  <c:v>3.0095200000000002</c:v>
                </c:pt>
                <c:pt idx="11300">
                  <c:v>3.8889300000000002</c:v>
                </c:pt>
                <c:pt idx="11301">
                  <c:v>4.13774</c:v>
                </c:pt>
                <c:pt idx="11302">
                  <c:v>4.1313399999999998</c:v>
                </c:pt>
                <c:pt idx="11303">
                  <c:v>3.8272400000000002</c:v>
                </c:pt>
                <c:pt idx="11304">
                  <c:v>7.4264000000000001</c:v>
                </c:pt>
                <c:pt idx="11305">
                  <c:v>3.00922</c:v>
                </c:pt>
                <c:pt idx="11306">
                  <c:v>6.6501099999999997</c:v>
                </c:pt>
                <c:pt idx="11307">
                  <c:v>5.1205800000000004</c:v>
                </c:pt>
                <c:pt idx="11308">
                  <c:v>3.5373000000000001</c:v>
                </c:pt>
                <c:pt idx="11309">
                  <c:v>7.0890500000000003</c:v>
                </c:pt>
                <c:pt idx="11310">
                  <c:v>7.3845599999999996</c:v>
                </c:pt>
                <c:pt idx="11311">
                  <c:v>2.6411099999999998</c:v>
                </c:pt>
                <c:pt idx="11312">
                  <c:v>2.31297</c:v>
                </c:pt>
                <c:pt idx="11313">
                  <c:v>6.09924</c:v>
                </c:pt>
                <c:pt idx="11314">
                  <c:v>7.74885</c:v>
                </c:pt>
                <c:pt idx="11315">
                  <c:v>2.7002600000000001</c:v>
                </c:pt>
                <c:pt idx="11316">
                  <c:v>3.2653599999999998</c:v>
                </c:pt>
                <c:pt idx="11317">
                  <c:v>7.6112099999999998</c:v>
                </c:pt>
                <c:pt idx="11318">
                  <c:v>4.00223</c:v>
                </c:pt>
                <c:pt idx="11319">
                  <c:v>8.6087799999999994</c:v>
                </c:pt>
                <c:pt idx="11320">
                  <c:v>6.8987800000000004</c:v>
                </c:pt>
                <c:pt idx="11321">
                  <c:v>3.98</c:v>
                </c:pt>
                <c:pt idx="11322">
                  <c:v>3.0289299999999999</c:v>
                </c:pt>
                <c:pt idx="11323">
                  <c:v>2.7798699999999998</c:v>
                </c:pt>
                <c:pt idx="11324">
                  <c:v>6.2541200000000003</c:v>
                </c:pt>
                <c:pt idx="11325">
                  <c:v>5.3203100000000001</c:v>
                </c:pt>
                <c:pt idx="11326">
                  <c:v>3.2191100000000001</c:v>
                </c:pt>
                <c:pt idx="11327">
                  <c:v>8.1125799999999995</c:v>
                </c:pt>
                <c:pt idx="11328">
                  <c:v>9.2043800000000005</c:v>
                </c:pt>
                <c:pt idx="11329">
                  <c:v>4.01295</c:v>
                </c:pt>
                <c:pt idx="11330">
                  <c:v>11.06748</c:v>
                </c:pt>
                <c:pt idx="11331">
                  <c:v>7.2801499999999999</c:v>
                </c:pt>
                <c:pt idx="11332">
                  <c:v>2.51118</c:v>
                </c:pt>
                <c:pt idx="11333">
                  <c:v>6.57226</c:v>
                </c:pt>
                <c:pt idx="11334">
                  <c:v>6.9843099999999998</c:v>
                </c:pt>
                <c:pt idx="11335">
                  <c:v>4.84213</c:v>
                </c:pt>
                <c:pt idx="11336">
                  <c:v>5.1081000000000003</c:v>
                </c:pt>
                <c:pt idx="11337">
                  <c:v>4.8190400000000002</c:v>
                </c:pt>
                <c:pt idx="11338">
                  <c:v>3.0417800000000002</c:v>
                </c:pt>
                <c:pt idx="11339">
                  <c:v>3.0251199999999998</c:v>
                </c:pt>
                <c:pt idx="11340">
                  <c:v>4.8648600000000002</c:v>
                </c:pt>
                <c:pt idx="11341">
                  <c:v>5.4198700000000004</c:v>
                </c:pt>
                <c:pt idx="11342">
                  <c:v>9.7029300000000003</c:v>
                </c:pt>
                <c:pt idx="11343">
                  <c:v>2.1564999999999999</c:v>
                </c:pt>
                <c:pt idx="11344">
                  <c:v>3.30789</c:v>
                </c:pt>
                <c:pt idx="11345">
                  <c:v>4.0786600000000002</c:v>
                </c:pt>
                <c:pt idx="11346">
                  <c:v>5.6388199999999999</c:v>
                </c:pt>
                <c:pt idx="11347">
                  <c:v>6.1499600000000001</c:v>
                </c:pt>
                <c:pt idx="11348">
                  <c:v>4.8034600000000003</c:v>
                </c:pt>
                <c:pt idx="11349">
                  <c:v>3.3042099999999999</c:v>
                </c:pt>
                <c:pt idx="11350">
                  <c:v>3.58196</c:v>
                </c:pt>
                <c:pt idx="11351">
                  <c:v>6.3639799999999997</c:v>
                </c:pt>
                <c:pt idx="11352">
                  <c:v>4.2036100000000003</c:v>
                </c:pt>
                <c:pt idx="11353">
                  <c:v>4.4839900000000004</c:v>
                </c:pt>
                <c:pt idx="11354">
                  <c:v>6.9046500000000002</c:v>
                </c:pt>
                <c:pt idx="11355">
                  <c:v>6.8112500000000002</c:v>
                </c:pt>
                <c:pt idx="11356">
                  <c:v>8.5988199999999999</c:v>
                </c:pt>
                <c:pt idx="11357">
                  <c:v>3.0802399999999999</c:v>
                </c:pt>
                <c:pt idx="11358">
                  <c:v>2.26694</c:v>
                </c:pt>
                <c:pt idx="11359">
                  <c:v>4.8561300000000003</c:v>
                </c:pt>
                <c:pt idx="11360">
                  <c:v>5.3118100000000004</c:v>
                </c:pt>
                <c:pt idx="11361">
                  <c:v>7.9778500000000001</c:v>
                </c:pt>
                <c:pt idx="11362">
                  <c:v>5.1822499999999998</c:v>
                </c:pt>
                <c:pt idx="11363">
                  <c:v>4.6272700000000002</c:v>
                </c:pt>
                <c:pt idx="11364">
                  <c:v>4.2900400000000003</c:v>
                </c:pt>
                <c:pt idx="11365">
                  <c:v>4.2856100000000001</c:v>
                </c:pt>
                <c:pt idx="11366">
                  <c:v>3.6188899999999999</c:v>
                </c:pt>
                <c:pt idx="11367">
                  <c:v>5.7870600000000003</c:v>
                </c:pt>
                <c:pt idx="11368">
                  <c:v>5.81426</c:v>
                </c:pt>
                <c:pt idx="11369">
                  <c:v>7.01431</c:v>
                </c:pt>
                <c:pt idx="11370">
                  <c:v>7.3198699999999999</c:v>
                </c:pt>
                <c:pt idx="11371">
                  <c:v>5.3723299999999998</c:v>
                </c:pt>
                <c:pt idx="11372">
                  <c:v>4.7712599999999998</c:v>
                </c:pt>
                <c:pt idx="11373">
                  <c:v>7.5397800000000004</c:v>
                </c:pt>
                <c:pt idx="11374">
                  <c:v>2.1611500000000001</c:v>
                </c:pt>
                <c:pt idx="11375">
                  <c:v>4.43797</c:v>
                </c:pt>
                <c:pt idx="11376">
                  <c:v>4.931</c:v>
                </c:pt>
                <c:pt idx="11377">
                  <c:v>5.1352099999999998</c:v>
                </c:pt>
                <c:pt idx="11378">
                  <c:v>2.7226599999999999</c:v>
                </c:pt>
                <c:pt idx="11379">
                  <c:v>7.0643900000000004</c:v>
                </c:pt>
                <c:pt idx="11380">
                  <c:v>6.2609000000000004</c:v>
                </c:pt>
                <c:pt idx="11381">
                  <c:v>3.8445499999999999</c:v>
                </c:pt>
                <c:pt idx="11382">
                  <c:v>4.5037700000000003</c:v>
                </c:pt>
                <c:pt idx="11383">
                  <c:v>2.1774499999999999</c:v>
                </c:pt>
                <c:pt idx="11384">
                  <c:v>9.6857699999999998</c:v>
                </c:pt>
                <c:pt idx="11385">
                  <c:v>5.6890200000000002</c:v>
                </c:pt>
                <c:pt idx="11386">
                  <c:v>3.4901200000000001</c:v>
                </c:pt>
                <c:pt idx="11387">
                  <c:v>4.2036100000000003</c:v>
                </c:pt>
                <c:pt idx="11388">
                  <c:v>2.4557600000000002</c:v>
                </c:pt>
                <c:pt idx="11389">
                  <c:v>7.6266999999999996</c:v>
                </c:pt>
                <c:pt idx="11390">
                  <c:v>5.3270200000000001</c:v>
                </c:pt>
                <c:pt idx="11391">
                  <c:v>3.0802399999999999</c:v>
                </c:pt>
                <c:pt idx="11392">
                  <c:v>2.9220299999999999</c:v>
                </c:pt>
                <c:pt idx="11393">
                  <c:v>8.4006299999999996</c:v>
                </c:pt>
                <c:pt idx="11394">
                  <c:v>5.3109900000000003</c:v>
                </c:pt>
                <c:pt idx="11395">
                  <c:v>3.0802399999999999</c:v>
                </c:pt>
                <c:pt idx="11396">
                  <c:v>7.2866999999999997</c:v>
                </c:pt>
                <c:pt idx="11397">
                  <c:v>4.6572199999999997</c:v>
                </c:pt>
                <c:pt idx="11398">
                  <c:v>5.26213</c:v>
                </c:pt>
                <c:pt idx="11399">
                  <c:v>3.3727800000000001</c:v>
                </c:pt>
                <c:pt idx="11400">
                  <c:v>4.7233200000000002</c:v>
                </c:pt>
                <c:pt idx="11401">
                  <c:v>5.7576499999999999</c:v>
                </c:pt>
                <c:pt idx="11402">
                  <c:v>4.4222400000000004</c:v>
                </c:pt>
                <c:pt idx="11403">
                  <c:v>8.1690000000000005</c:v>
                </c:pt>
                <c:pt idx="11404">
                  <c:v>8.5756499999999996</c:v>
                </c:pt>
                <c:pt idx="11405">
                  <c:v>8.0812899999999992</c:v>
                </c:pt>
                <c:pt idx="11406">
                  <c:v>5.0874499999999996</c:v>
                </c:pt>
                <c:pt idx="11407">
                  <c:v>6.67211</c:v>
                </c:pt>
                <c:pt idx="11408">
                  <c:v>4.4672099999999997</c:v>
                </c:pt>
                <c:pt idx="11409">
                  <c:v>4.8702500000000004</c:v>
                </c:pt>
                <c:pt idx="11410">
                  <c:v>6.18811</c:v>
                </c:pt>
                <c:pt idx="11411">
                  <c:v>4.5184899999999999</c:v>
                </c:pt>
                <c:pt idx="11412">
                  <c:v>7.7327199999999996</c:v>
                </c:pt>
                <c:pt idx="11413">
                  <c:v>5.5721999999999996</c:v>
                </c:pt>
                <c:pt idx="11414">
                  <c:v>4.8733700000000004</c:v>
                </c:pt>
                <c:pt idx="11415">
                  <c:v>8.9155700000000007</c:v>
                </c:pt>
                <c:pt idx="11416">
                  <c:v>6.7587900000000003</c:v>
                </c:pt>
                <c:pt idx="11417">
                  <c:v>7.1814600000000004</c:v>
                </c:pt>
                <c:pt idx="11418">
                  <c:v>3.2439100000000001</c:v>
                </c:pt>
                <c:pt idx="11419">
                  <c:v>7.5220700000000003</c:v>
                </c:pt>
                <c:pt idx="11420">
                  <c:v>6.8336499999999996</c:v>
                </c:pt>
                <c:pt idx="11421">
                  <c:v>2.8532799999999998</c:v>
                </c:pt>
                <c:pt idx="11422">
                  <c:v>3.8219599999999998</c:v>
                </c:pt>
                <c:pt idx="11423">
                  <c:v>7.6604700000000001</c:v>
                </c:pt>
                <c:pt idx="11424">
                  <c:v>8.7010699999999996</c:v>
                </c:pt>
                <c:pt idx="11425">
                  <c:v>2.5417000000000001</c:v>
                </c:pt>
                <c:pt idx="11426">
                  <c:v>7.3207899999999997</c:v>
                </c:pt>
                <c:pt idx="11427">
                  <c:v>4.9928999999999997</c:v>
                </c:pt>
                <c:pt idx="11428">
                  <c:v>7.5850799999999996</c:v>
                </c:pt>
                <c:pt idx="11429">
                  <c:v>5.8500399999999999</c:v>
                </c:pt>
                <c:pt idx="11430">
                  <c:v>4.6302700000000003</c:v>
                </c:pt>
                <c:pt idx="11431">
                  <c:v>3.8723299999999998</c:v>
                </c:pt>
                <c:pt idx="11432">
                  <c:v>7.1410299999999998</c:v>
                </c:pt>
                <c:pt idx="11433">
                  <c:v>4.7597100000000001</c:v>
                </c:pt>
                <c:pt idx="11434">
                  <c:v>8.6102600000000002</c:v>
                </c:pt>
                <c:pt idx="11435">
                  <c:v>2.1452200000000001</c:v>
                </c:pt>
                <c:pt idx="11436">
                  <c:v>4.3501399999999997</c:v>
                </c:pt>
                <c:pt idx="11437">
                  <c:v>4.9838800000000001</c:v>
                </c:pt>
                <c:pt idx="11438">
                  <c:v>6.7663200000000003</c:v>
                </c:pt>
                <c:pt idx="11439">
                  <c:v>6.3222899999999997</c:v>
                </c:pt>
                <c:pt idx="11440">
                  <c:v>3.96624</c:v>
                </c:pt>
                <c:pt idx="11441">
                  <c:v>2.3754</c:v>
                </c:pt>
                <c:pt idx="11442">
                  <c:v>2.6245500000000002</c:v>
                </c:pt>
                <c:pt idx="11443">
                  <c:v>5.9021800000000004</c:v>
                </c:pt>
                <c:pt idx="11444">
                  <c:v>5.6915100000000001</c:v>
                </c:pt>
                <c:pt idx="11445">
                  <c:v>5.2643599999999999</c:v>
                </c:pt>
                <c:pt idx="11446">
                  <c:v>7.0665899999999997</c:v>
                </c:pt>
                <c:pt idx="11447">
                  <c:v>6.7530099999999997</c:v>
                </c:pt>
                <c:pt idx="11448">
                  <c:v>8.9072899999999997</c:v>
                </c:pt>
                <c:pt idx="11449">
                  <c:v>3.03104</c:v>
                </c:pt>
                <c:pt idx="11450">
                  <c:v>2.7960400000000001</c:v>
                </c:pt>
                <c:pt idx="11451">
                  <c:v>2.5763600000000002</c:v>
                </c:pt>
                <c:pt idx="11452">
                  <c:v>4.1288200000000002</c:v>
                </c:pt>
                <c:pt idx="11453">
                  <c:v>5.6572500000000003</c:v>
                </c:pt>
                <c:pt idx="11454">
                  <c:v>7.0932300000000001</c:v>
                </c:pt>
                <c:pt idx="11455">
                  <c:v>7.9659800000000001</c:v>
                </c:pt>
                <c:pt idx="11456">
                  <c:v>4.4625399999999997</c:v>
                </c:pt>
                <c:pt idx="11457">
                  <c:v>5.18553</c:v>
                </c:pt>
                <c:pt idx="11458">
                  <c:v>7.8020699999999996</c:v>
                </c:pt>
                <c:pt idx="11459">
                  <c:v>6.2603799999999996</c:v>
                </c:pt>
                <c:pt idx="11460">
                  <c:v>3.0251199999999998</c:v>
                </c:pt>
                <c:pt idx="11461">
                  <c:v>2.9931000000000001</c:v>
                </c:pt>
                <c:pt idx="11462">
                  <c:v>2.4998300000000002</c:v>
                </c:pt>
                <c:pt idx="11463">
                  <c:v>6.1047399999999996</c:v>
                </c:pt>
                <c:pt idx="11464">
                  <c:v>5.0779300000000003</c:v>
                </c:pt>
                <c:pt idx="11465">
                  <c:v>2.7226599999999999</c:v>
                </c:pt>
                <c:pt idx="11466">
                  <c:v>2.9671599999999998</c:v>
                </c:pt>
                <c:pt idx="11467">
                  <c:v>5.6993600000000004</c:v>
                </c:pt>
                <c:pt idx="11468">
                  <c:v>5.3053499999999998</c:v>
                </c:pt>
                <c:pt idx="11469">
                  <c:v>4.2323000000000004</c:v>
                </c:pt>
                <c:pt idx="11470">
                  <c:v>7.1430100000000003</c:v>
                </c:pt>
                <c:pt idx="11471">
                  <c:v>9.7031299999999998</c:v>
                </c:pt>
                <c:pt idx="11472">
                  <c:v>4.43363</c:v>
                </c:pt>
                <c:pt idx="11473">
                  <c:v>6.0785900000000002</c:v>
                </c:pt>
                <c:pt idx="11474">
                  <c:v>5.75739</c:v>
                </c:pt>
                <c:pt idx="11475">
                  <c:v>1.96007</c:v>
                </c:pt>
                <c:pt idx="11476">
                  <c:v>7.8524599999999998</c:v>
                </c:pt>
                <c:pt idx="11477">
                  <c:v>5.1966099999999997</c:v>
                </c:pt>
                <c:pt idx="11478">
                  <c:v>3.0417800000000002</c:v>
                </c:pt>
                <c:pt idx="11479">
                  <c:v>2.8534299999999999</c:v>
                </c:pt>
                <c:pt idx="11480">
                  <c:v>2.6411099999999998</c:v>
                </c:pt>
                <c:pt idx="11481">
                  <c:v>7.4173999999999998</c:v>
                </c:pt>
                <c:pt idx="11482">
                  <c:v>7.0288399999999998</c:v>
                </c:pt>
                <c:pt idx="11483">
                  <c:v>4.5461499999999999</c:v>
                </c:pt>
                <c:pt idx="11484">
                  <c:v>6.0930099999999996</c:v>
                </c:pt>
                <c:pt idx="11485">
                  <c:v>4.3461800000000004</c:v>
                </c:pt>
                <c:pt idx="11486">
                  <c:v>6.2906899999999997</c:v>
                </c:pt>
                <c:pt idx="11487">
                  <c:v>7.9974100000000004</c:v>
                </c:pt>
                <c:pt idx="11488">
                  <c:v>6.0120300000000002</c:v>
                </c:pt>
                <c:pt idx="11489">
                  <c:v>5.8009399999999998</c:v>
                </c:pt>
                <c:pt idx="11490">
                  <c:v>3.6671999999999998</c:v>
                </c:pt>
                <c:pt idx="11491">
                  <c:v>5.2722499999999997</c:v>
                </c:pt>
                <c:pt idx="11492">
                  <c:v>7.7860899999999997</c:v>
                </c:pt>
                <c:pt idx="11493">
                  <c:v>7.0163500000000001</c:v>
                </c:pt>
                <c:pt idx="11494">
                  <c:v>5.29887</c:v>
                </c:pt>
                <c:pt idx="11495">
                  <c:v>6.6324500000000004</c:v>
                </c:pt>
                <c:pt idx="11496">
                  <c:v>5.4562099999999996</c:v>
                </c:pt>
                <c:pt idx="11497">
                  <c:v>2.2519100000000001</c:v>
                </c:pt>
                <c:pt idx="11498">
                  <c:v>4.0095700000000001</c:v>
                </c:pt>
                <c:pt idx="11499">
                  <c:v>5.6747899999999998</c:v>
                </c:pt>
                <c:pt idx="11500">
                  <c:v>5.7991099999999998</c:v>
                </c:pt>
                <c:pt idx="11501">
                  <c:v>2.2102499999999998</c:v>
                </c:pt>
                <c:pt idx="11502">
                  <c:v>9.6291700000000002</c:v>
                </c:pt>
                <c:pt idx="11503">
                  <c:v>5.9559100000000003</c:v>
                </c:pt>
                <c:pt idx="11504">
                  <c:v>6.5357900000000004</c:v>
                </c:pt>
                <c:pt idx="11505">
                  <c:v>7.0650000000000004</c:v>
                </c:pt>
                <c:pt idx="11506">
                  <c:v>4.2561099999999996</c:v>
                </c:pt>
                <c:pt idx="11507">
                  <c:v>6.9577600000000004</c:v>
                </c:pt>
                <c:pt idx="11508">
                  <c:v>6.7889499999999998</c:v>
                </c:pt>
                <c:pt idx="11509">
                  <c:v>3.2028799999999999</c:v>
                </c:pt>
                <c:pt idx="11510">
                  <c:v>5.0664300000000004</c:v>
                </c:pt>
                <c:pt idx="11511">
                  <c:v>3.4432</c:v>
                </c:pt>
                <c:pt idx="11512">
                  <c:v>5.46401</c:v>
                </c:pt>
                <c:pt idx="11513">
                  <c:v>6.3684900000000004</c:v>
                </c:pt>
                <c:pt idx="11514">
                  <c:v>6.25929</c:v>
                </c:pt>
                <c:pt idx="11515">
                  <c:v>6.4886100000000004</c:v>
                </c:pt>
                <c:pt idx="11516">
                  <c:v>6.1723600000000003</c:v>
                </c:pt>
                <c:pt idx="11517">
                  <c:v>6.1661799999999998</c:v>
                </c:pt>
                <c:pt idx="11518">
                  <c:v>4.0237499999999997</c:v>
                </c:pt>
                <c:pt idx="11519">
                  <c:v>4.64581</c:v>
                </c:pt>
                <c:pt idx="11520">
                  <c:v>6.9569000000000001</c:v>
                </c:pt>
                <c:pt idx="11521">
                  <c:v>8.2810100000000002</c:v>
                </c:pt>
                <c:pt idx="11522">
                  <c:v>6.4318799999999996</c:v>
                </c:pt>
                <c:pt idx="11523">
                  <c:v>6.8928799999999999</c:v>
                </c:pt>
                <c:pt idx="11524">
                  <c:v>5.96631</c:v>
                </c:pt>
                <c:pt idx="11525">
                  <c:v>9.1509</c:v>
                </c:pt>
                <c:pt idx="11526">
                  <c:v>6.4427199999999996</c:v>
                </c:pt>
                <c:pt idx="11527">
                  <c:v>4.1604299999999999</c:v>
                </c:pt>
                <c:pt idx="11528">
                  <c:v>9.1521799999999995</c:v>
                </c:pt>
                <c:pt idx="11529">
                  <c:v>5.8666299999999998</c:v>
                </c:pt>
                <c:pt idx="11530">
                  <c:v>9.6463900000000002</c:v>
                </c:pt>
                <c:pt idx="11531">
                  <c:v>6.7286799999999998</c:v>
                </c:pt>
                <c:pt idx="11532">
                  <c:v>4.9237299999999999</c:v>
                </c:pt>
                <c:pt idx="11533">
                  <c:v>4.3609400000000003</c:v>
                </c:pt>
                <c:pt idx="11534">
                  <c:v>5.5800999999999998</c:v>
                </c:pt>
                <c:pt idx="11535">
                  <c:v>6.8498400000000004</c:v>
                </c:pt>
                <c:pt idx="11536">
                  <c:v>7.8305699999999998</c:v>
                </c:pt>
                <c:pt idx="11537">
                  <c:v>2.9726900000000001</c:v>
                </c:pt>
                <c:pt idx="11538">
                  <c:v>5.7965099999999996</c:v>
                </c:pt>
                <c:pt idx="11539">
                  <c:v>4.6305199999999997</c:v>
                </c:pt>
                <c:pt idx="11540">
                  <c:v>8.2870500000000007</c:v>
                </c:pt>
                <c:pt idx="11541">
                  <c:v>3.4902299999999999</c:v>
                </c:pt>
                <c:pt idx="11542">
                  <c:v>7.7530099999999997</c:v>
                </c:pt>
                <c:pt idx="11543">
                  <c:v>5.74587</c:v>
                </c:pt>
                <c:pt idx="11544">
                  <c:v>4.2977999999999996</c:v>
                </c:pt>
                <c:pt idx="11545">
                  <c:v>3.3309299999999999</c:v>
                </c:pt>
                <c:pt idx="11546">
                  <c:v>5.0444300000000002</c:v>
                </c:pt>
                <c:pt idx="11547">
                  <c:v>6.4844600000000003</c:v>
                </c:pt>
                <c:pt idx="11548">
                  <c:v>4.9026500000000004</c:v>
                </c:pt>
                <c:pt idx="11549">
                  <c:v>8.72194</c:v>
                </c:pt>
                <c:pt idx="11550">
                  <c:v>4.9425699999999999</c:v>
                </c:pt>
                <c:pt idx="11551">
                  <c:v>4.7376899999999997</c:v>
                </c:pt>
                <c:pt idx="11552">
                  <c:v>4.31806</c:v>
                </c:pt>
                <c:pt idx="11553">
                  <c:v>6.9770700000000003</c:v>
                </c:pt>
                <c:pt idx="11554">
                  <c:v>6.2846500000000001</c:v>
                </c:pt>
                <c:pt idx="11555">
                  <c:v>7.6465399999999999</c:v>
                </c:pt>
                <c:pt idx="11556">
                  <c:v>5.2293900000000004</c:v>
                </c:pt>
                <c:pt idx="11557">
                  <c:v>6.7322899999999999</c:v>
                </c:pt>
                <c:pt idx="11558">
                  <c:v>4.0539899999999998</c:v>
                </c:pt>
                <c:pt idx="11559">
                  <c:v>8.8165999999999993</c:v>
                </c:pt>
                <c:pt idx="11560">
                  <c:v>9.8314800000000009</c:v>
                </c:pt>
                <c:pt idx="11561">
                  <c:v>5.13619</c:v>
                </c:pt>
                <c:pt idx="11562">
                  <c:v>8.4060699999999997</c:v>
                </c:pt>
                <c:pt idx="11563">
                  <c:v>4.7901300000000004</c:v>
                </c:pt>
                <c:pt idx="11564">
                  <c:v>8.4548900000000007</c:v>
                </c:pt>
                <c:pt idx="11565">
                  <c:v>7.0964299999999998</c:v>
                </c:pt>
                <c:pt idx="11566">
                  <c:v>3.1138499999999998</c:v>
                </c:pt>
                <c:pt idx="11567">
                  <c:v>8.5555000000000003</c:v>
                </c:pt>
                <c:pt idx="11568">
                  <c:v>9.2127800000000004</c:v>
                </c:pt>
                <c:pt idx="11569">
                  <c:v>4.62934</c:v>
                </c:pt>
                <c:pt idx="11570">
                  <c:v>6.0697799999999997</c:v>
                </c:pt>
                <c:pt idx="11571">
                  <c:v>4.9074099999999996</c:v>
                </c:pt>
                <c:pt idx="11572">
                  <c:v>3.6072799999999998</c:v>
                </c:pt>
                <c:pt idx="11573">
                  <c:v>5.0102700000000002</c:v>
                </c:pt>
                <c:pt idx="11574">
                  <c:v>5.9600900000000001</c:v>
                </c:pt>
                <c:pt idx="11575">
                  <c:v>3.3550800000000001</c:v>
                </c:pt>
                <c:pt idx="11576">
                  <c:v>8.1512399999999996</c:v>
                </c:pt>
                <c:pt idx="11577">
                  <c:v>8.0153800000000004</c:v>
                </c:pt>
                <c:pt idx="11578">
                  <c:v>5.4592099999999997</c:v>
                </c:pt>
                <c:pt idx="11579">
                  <c:v>5.5068099999999998</c:v>
                </c:pt>
                <c:pt idx="11580">
                  <c:v>6.8788600000000004</c:v>
                </c:pt>
                <c:pt idx="11581">
                  <c:v>3.24851</c:v>
                </c:pt>
                <c:pt idx="11582">
                  <c:v>3.3512900000000001</c:v>
                </c:pt>
                <c:pt idx="11583">
                  <c:v>3.0939100000000002</c:v>
                </c:pt>
                <c:pt idx="11584">
                  <c:v>7.6411499999999997</c:v>
                </c:pt>
                <c:pt idx="11585">
                  <c:v>7.6840099999999998</c:v>
                </c:pt>
                <c:pt idx="11586">
                  <c:v>2.8119800000000001</c:v>
                </c:pt>
                <c:pt idx="11587">
                  <c:v>2.6467399999999999</c:v>
                </c:pt>
                <c:pt idx="11588">
                  <c:v>2.9955799999999999</c:v>
                </c:pt>
                <c:pt idx="11589">
                  <c:v>3.2976100000000002</c:v>
                </c:pt>
                <c:pt idx="11590">
                  <c:v>8.3826000000000001</c:v>
                </c:pt>
                <c:pt idx="11591">
                  <c:v>4.3051500000000003</c:v>
                </c:pt>
                <c:pt idx="11592">
                  <c:v>4.7715199999999998</c:v>
                </c:pt>
                <c:pt idx="11593">
                  <c:v>5.7580299999999998</c:v>
                </c:pt>
                <c:pt idx="11594">
                  <c:v>6.3275800000000002</c:v>
                </c:pt>
                <c:pt idx="11595">
                  <c:v>3.58311</c:v>
                </c:pt>
                <c:pt idx="11596">
                  <c:v>6.6792600000000002</c:v>
                </c:pt>
                <c:pt idx="11597">
                  <c:v>6.3134899999999998</c:v>
                </c:pt>
                <c:pt idx="11598">
                  <c:v>7.7200699999999998</c:v>
                </c:pt>
                <c:pt idx="11599">
                  <c:v>4.3518600000000003</c:v>
                </c:pt>
                <c:pt idx="11600">
                  <c:v>7.4850000000000003</c:v>
                </c:pt>
                <c:pt idx="11601">
                  <c:v>5.4601899999999999</c:v>
                </c:pt>
                <c:pt idx="11602">
                  <c:v>4.1077700000000004</c:v>
                </c:pt>
                <c:pt idx="11603">
                  <c:v>5.2830300000000001</c:v>
                </c:pt>
                <c:pt idx="11604">
                  <c:v>9.7886000000000006</c:v>
                </c:pt>
                <c:pt idx="11605">
                  <c:v>7.6159499999999998</c:v>
                </c:pt>
                <c:pt idx="11606">
                  <c:v>8.1997300000000006</c:v>
                </c:pt>
                <c:pt idx="11607">
                  <c:v>4.3147900000000003</c:v>
                </c:pt>
                <c:pt idx="11608">
                  <c:v>2.2653599999999998</c:v>
                </c:pt>
                <c:pt idx="11609">
                  <c:v>3.1373899999999999</c:v>
                </c:pt>
                <c:pt idx="11610">
                  <c:v>8.3827200000000008</c:v>
                </c:pt>
                <c:pt idx="11611">
                  <c:v>4.0473499999999998</c:v>
                </c:pt>
                <c:pt idx="11612">
                  <c:v>4.8939000000000004</c:v>
                </c:pt>
                <c:pt idx="11613">
                  <c:v>6.9554200000000002</c:v>
                </c:pt>
                <c:pt idx="11614">
                  <c:v>4.0383399999999998</c:v>
                </c:pt>
                <c:pt idx="11615">
                  <c:v>4.4924299999999997</c:v>
                </c:pt>
                <c:pt idx="11616">
                  <c:v>6.3077100000000002</c:v>
                </c:pt>
                <c:pt idx="11617">
                  <c:v>3.1305700000000001</c:v>
                </c:pt>
                <c:pt idx="11618">
                  <c:v>4.3677000000000001</c:v>
                </c:pt>
                <c:pt idx="11619">
                  <c:v>3.6057299999999999</c:v>
                </c:pt>
                <c:pt idx="11620">
                  <c:v>2.1738900000000001</c:v>
                </c:pt>
                <c:pt idx="11621">
                  <c:v>2.1199300000000001</c:v>
                </c:pt>
                <c:pt idx="11622">
                  <c:v>5.3083499999999999</c:v>
                </c:pt>
                <c:pt idx="11623">
                  <c:v>7.4512700000000001</c:v>
                </c:pt>
                <c:pt idx="11624">
                  <c:v>6.44367</c:v>
                </c:pt>
                <c:pt idx="11625">
                  <c:v>5.2228300000000001</c:v>
                </c:pt>
                <c:pt idx="11626">
                  <c:v>4.4220300000000003</c:v>
                </c:pt>
                <c:pt idx="11627">
                  <c:v>5.5720499999999999</c:v>
                </c:pt>
                <c:pt idx="11628">
                  <c:v>5.22234</c:v>
                </c:pt>
                <c:pt idx="11629">
                  <c:v>3.7495099999999999</c:v>
                </c:pt>
                <c:pt idx="11630">
                  <c:v>3.5345200000000001</c:v>
                </c:pt>
                <c:pt idx="11631">
                  <c:v>7.7736900000000002</c:v>
                </c:pt>
                <c:pt idx="11632">
                  <c:v>4.8346600000000004</c:v>
                </c:pt>
                <c:pt idx="11633">
                  <c:v>7.3652100000000003</c:v>
                </c:pt>
                <c:pt idx="11634">
                  <c:v>4.09823</c:v>
                </c:pt>
                <c:pt idx="11635">
                  <c:v>5.7352699999999999</c:v>
                </c:pt>
                <c:pt idx="11636">
                  <c:v>6.1162000000000001</c:v>
                </c:pt>
                <c:pt idx="11637">
                  <c:v>9.8030000000000008</c:v>
                </c:pt>
                <c:pt idx="11638">
                  <c:v>7.7456399999999999</c:v>
                </c:pt>
                <c:pt idx="11639">
                  <c:v>3.0203799999999998</c:v>
                </c:pt>
                <c:pt idx="11640">
                  <c:v>3.8031100000000002</c:v>
                </c:pt>
                <c:pt idx="11641">
                  <c:v>3.4773100000000001</c:v>
                </c:pt>
                <c:pt idx="11642">
                  <c:v>2.9222899999999998</c:v>
                </c:pt>
                <c:pt idx="11643">
                  <c:v>3.17157</c:v>
                </c:pt>
                <c:pt idx="11644">
                  <c:v>6.1848999999999998</c:v>
                </c:pt>
                <c:pt idx="11645">
                  <c:v>6.5920399999999999</c:v>
                </c:pt>
                <c:pt idx="11646">
                  <c:v>2.9833099999999999</c:v>
                </c:pt>
                <c:pt idx="11647">
                  <c:v>4.7022300000000001</c:v>
                </c:pt>
                <c:pt idx="11648">
                  <c:v>6.0211300000000003</c:v>
                </c:pt>
                <c:pt idx="11649">
                  <c:v>4.7201899999999997</c:v>
                </c:pt>
                <c:pt idx="11650">
                  <c:v>8.3862799999999993</c:v>
                </c:pt>
                <c:pt idx="11651">
                  <c:v>6.3941400000000002</c:v>
                </c:pt>
                <c:pt idx="11652">
                  <c:v>7.0853200000000003</c:v>
                </c:pt>
                <c:pt idx="11653">
                  <c:v>7.9170699999999998</c:v>
                </c:pt>
                <c:pt idx="11654">
                  <c:v>6.6061300000000003</c:v>
                </c:pt>
                <c:pt idx="11655">
                  <c:v>5.3992000000000004</c:v>
                </c:pt>
                <c:pt idx="11656">
                  <c:v>6.9387800000000004</c:v>
                </c:pt>
                <c:pt idx="11657">
                  <c:v>6.8699599999999998</c:v>
                </c:pt>
                <c:pt idx="11658">
                  <c:v>5.8409000000000004</c:v>
                </c:pt>
                <c:pt idx="11659">
                  <c:v>4.5560200000000002</c:v>
                </c:pt>
                <c:pt idx="11660">
                  <c:v>3.9485600000000001</c:v>
                </c:pt>
                <c:pt idx="11661">
                  <c:v>7.6779500000000001</c:v>
                </c:pt>
                <c:pt idx="11662">
                  <c:v>8.7558699999999998</c:v>
                </c:pt>
                <c:pt idx="11663">
                  <c:v>2.5738500000000002</c:v>
                </c:pt>
                <c:pt idx="11664">
                  <c:v>5.5786499999999997</c:v>
                </c:pt>
                <c:pt idx="11665">
                  <c:v>5.4087100000000001</c:v>
                </c:pt>
                <c:pt idx="11666">
                  <c:v>5.3472299999999997</c:v>
                </c:pt>
                <c:pt idx="11667">
                  <c:v>5.8010999999999999</c:v>
                </c:pt>
                <c:pt idx="11668">
                  <c:v>4.0469600000000003</c:v>
                </c:pt>
                <c:pt idx="11669">
                  <c:v>7.0570500000000003</c:v>
                </c:pt>
                <c:pt idx="11670">
                  <c:v>5.2189800000000002</c:v>
                </c:pt>
                <c:pt idx="11671">
                  <c:v>3.7959100000000001</c:v>
                </c:pt>
                <c:pt idx="11672">
                  <c:v>8.0779200000000007</c:v>
                </c:pt>
                <c:pt idx="11673">
                  <c:v>8.4942600000000006</c:v>
                </c:pt>
                <c:pt idx="11674">
                  <c:v>6.12669</c:v>
                </c:pt>
                <c:pt idx="11675">
                  <c:v>7.75467</c:v>
                </c:pt>
                <c:pt idx="11676">
                  <c:v>3.25169</c:v>
                </c:pt>
                <c:pt idx="11677">
                  <c:v>5.0102700000000002</c:v>
                </c:pt>
                <c:pt idx="11678">
                  <c:v>5.20139</c:v>
                </c:pt>
                <c:pt idx="11679">
                  <c:v>5.3590600000000004</c:v>
                </c:pt>
                <c:pt idx="11680">
                  <c:v>5.2675799999999997</c:v>
                </c:pt>
                <c:pt idx="11681">
                  <c:v>6.9399899999999999</c:v>
                </c:pt>
                <c:pt idx="11682">
                  <c:v>6.2984600000000004</c:v>
                </c:pt>
                <c:pt idx="11683">
                  <c:v>4.5261199999999997</c:v>
                </c:pt>
                <c:pt idx="11684">
                  <c:v>7.6384400000000001</c:v>
                </c:pt>
                <c:pt idx="11685">
                  <c:v>4.8739600000000003</c:v>
                </c:pt>
                <c:pt idx="11686">
                  <c:v>6.7566199999999998</c:v>
                </c:pt>
                <c:pt idx="11687">
                  <c:v>8.5782799999999995</c:v>
                </c:pt>
                <c:pt idx="11688">
                  <c:v>5.49918</c:v>
                </c:pt>
                <c:pt idx="11689">
                  <c:v>5.5077299999999996</c:v>
                </c:pt>
                <c:pt idx="11690">
                  <c:v>5.9580900000000003</c:v>
                </c:pt>
                <c:pt idx="11691">
                  <c:v>6.6424200000000004</c:v>
                </c:pt>
                <c:pt idx="11692">
                  <c:v>6.97532</c:v>
                </c:pt>
                <c:pt idx="11693">
                  <c:v>7.6295400000000004</c:v>
                </c:pt>
                <c:pt idx="11694">
                  <c:v>6.7525399999999998</c:v>
                </c:pt>
                <c:pt idx="11695">
                  <c:v>6.9522300000000001</c:v>
                </c:pt>
                <c:pt idx="11696">
                  <c:v>5.8225499999999997</c:v>
                </c:pt>
                <c:pt idx="11697">
                  <c:v>8.2975600000000007</c:v>
                </c:pt>
                <c:pt idx="11698">
                  <c:v>6.82822</c:v>
                </c:pt>
                <c:pt idx="11699">
                  <c:v>6.8577199999999996</c:v>
                </c:pt>
                <c:pt idx="11700">
                  <c:v>5.4959800000000003</c:v>
                </c:pt>
                <c:pt idx="11701">
                  <c:v>10.26178</c:v>
                </c:pt>
                <c:pt idx="11702">
                  <c:v>6.7881900000000002</c:v>
                </c:pt>
                <c:pt idx="11703">
                  <c:v>5.4971899999999998</c:v>
                </c:pt>
                <c:pt idx="11704">
                  <c:v>9.3763500000000004</c:v>
                </c:pt>
                <c:pt idx="11705">
                  <c:v>5.6866300000000001</c:v>
                </c:pt>
                <c:pt idx="11706">
                  <c:v>7.5232700000000001</c:v>
                </c:pt>
                <c:pt idx="11707">
                  <c:v>4.6299900000000003</c:v>
                </c:pt>
                <c:pt idx="11708">
                  <c:v>5.4314400000000003</c:v>
                </c:pt>
                <c:pt idx="11709">
                  <c:v>6.6918300000000004</c:v>
                </c:pt>
                <c:pt idx="11710">
                  <c:v>5.7554999999999996</c:v>
                </c:pt>
                <c:pt idx="11711">
                  <c:v>6.1155099999999996</c:v>
                </c:pt>
                <c:pt idx="11712">
                  <c:v>5.9408599999999998</c:v>
                </c:pt>
                <c:pt idx="11713">
                  <c:v>5.5119899999999999</c:v>
                </c:pt>
                <c:pt idx="11714">
                  <c:v>5.2210099999999997</c:v>
                </c:pt>
                <c:pt idx="11715">
                  <c:v>6.5863800000000001</c:v>
                </c:pt>
                <c:pt idx="11716">
                  <c:v>8.2002799999999993</c:v>
                </c:pt>
                <c:pt idx="11717">
                  <c:v>4.4896000000000003</c:v>
                </c:pt>
                <c:pt idx="11718">
                  <c:v>4.6653099999999998</c:v>
                </c:pt>
                <c:pt idx="11719">
                  <c:v>4.7230699999999999</c:v>
                </c:pt>
                <c:pt idx="11720">
                  <c:v>6.2965</c:v>
                </c:pt>
                <c:pt idx="11721">
                  <c:v>5.35337</c:v>
                </c:pt>
                <c:pt idx="11722">
                  <c:v>8.7576199999999993</c:v>
                </c:pt>
                <c:pt idx="11723">
                  <c:v>5.68424</c:v>
                </c:pt>
                <c:pt idx="11724">
                  <c:v>6.1905000000000001</c:v>
                </c:pt>
                <c:pt idx="11725">
                  <c:v>5.0493699999999997</c:v>
                </c:pt>
                <c:pt idx="11726">
                  <c:v>4.9862799999999998</c:v>
                </c:pt>
                <c:pt idx="11727">
                  <c:v>5.6386599999999998</c:v>
                </c:pt>
                <c:pt idx="11728">
                  <c:v>6.33371</c:v>
                </c:pt>
                <c:pt idx="11729">
                  <c:v>7.6038399999999999</c:v>
                </c:pt>
                <c:pt idx="11730">
                  <c:v>9.0206099999999996</c:v>
                </c:pt>
                <c:pt idx="11731">
                  <c:v>5.6053300000000004</c:v>
                </c:pt>
                <c:pt idx="11732">
                  <c:v>2.6656300000000002</c:v>
                </c:pt>
                <c:pt idx="11733">
                  <c:v>4.6239800000000004</c:v>
                </c:pt>
                <c:pt idx="11734">
                  <c:v>2.1611500000000001</c:v>
                </c:pt>
                <c:pt idx="11735">
                  <c:v>2.4153500000000001</c:v>
                </c:pt>
                <c:pt idx="11736">
                  <c:v>2.1097100000000002</c:v>
                </c:pt>
                <c:pt idx="11737">
                  <c:v>5.2772399999999999</c:v>
                </c:pt>
                <c:pt idx="11738">
                  <c:v>2.7553800000000002</c:v>
                </c:pt>
                <c:pt idx="11739">
                  <c:v>2.6245500000000002</c:v>
                </c:pt>
                <c:pt idx="11740">
                  <c:v>2.3531</c:v>
                </c:pt>
                <c:pt idx="11741">
                  <c:v>2.1655600000000002</c:v>
                </c:pt>
                <c:pt idx="11742">
                  <c:v>2.2168100000000002</c:v>
                </c:pt>
                <c:pt idx="11743">
                  <c:v>2.7120500000000001</c:v>
                </c:pt>
                <c:pt idx="11744">
                  <c:v>1.9560599999999999</c:v>
                </c:pt>
                <c:pt idx="11745">
                  <c:v>2.5314899999999998</c:v>
                </c:pt>
                <c:pt idx="11746">
                  <c:v>3.38253</c:v>
                </c:pt>
                <c:pt idx="11747">
                  <c:v>2.6818499999999998</c:v>
                </c:pt>
                <c:pt idx="11748">
                  <c:v>2.2140499999999999</c:v>
                </c:pt>
                <c:pt idx="11749">
                  <c:v>2.2360600000000002</c:v>
                </c:pt>
                <c:pt idx="11750">
                  <c:v>3.1382699999999999</c:v>
                </c:pt>
                <c:pt idx="11751">
                  <c:v>3.0817000000000001</c:v>
                </c:pt>
                <c:pt idx="11752">
                  <c:v>2.0598100000000001</c:v>
                </c:pt>
                <c:pt idx="11753">
                  <c:v>2.9977499999999999</c:v>
                </c:pt>
                <c:pt idx="11754">
                  <c:v>2.6158100000000002</c:v>
                </c:pt>
                <c:pt idx="11755">
                  <c:v>1.9921899999999999</c:v>
                </c:pt>
                <c:pt idx="11756">
                  <c:v>3.9963600000000001</c:v>
                </c:pt>
                <c:pt idx="11757">
                  <c:v>4.6219200000000003</c:v>
                </c:pt>
                <c:pt idx="11758">
                  <c:v>5.0009699999999997</c:v>
                </c:pt>
                <c:pt idx="11759">
                  <c:v>4.0501699999999996</c:v>
                </c:pt>
                <c:pt idx="11760">
                  <c:v>6.3698100000000002</c:v>
                </c:pt>
                <c:pt idx="11761">
                  <c:v>3.21286</c:v>
                </c:pt>
                <c:pt idx="11762">
                  <c:v>8.9728300000000001</c:v>
                </c:pt>
                <c:pt idx="11763">
                  <c:v>2.4507099999999999</c:v>
                </c:pt>
                <c:pt idx="11764">
                  <c:v>2.4574400000000001</c:v>
                </c:pt>
                <c:pt idx="11765">
                  <c:v>2.3433199999999998</c:v>
                </c:pt>
                <c:pt idx="11766">
                  <c:v>2.74159</c:v>
                </c:pt>
                <c:pt idx="11767">
                  <c:v>2.0956899999999998</c:v>
                </c:pt>
                <c:pt idx="11768">
                  <c:v>5.1352099999999998</c:v>
                </c:pt>
                <c:pt idx="11769">
                  <c:v>3.33839</c:v>
                </c:pt>
                <c:pt idx="11770">
                  <c:v>4.2118500000000001</c:v>
                </c:pt>
                <c:pt idx="11771">
                  <c:v>4.6159100000000004</c:v>
                </c:pt>
                <c:pt idx="11772">
                  <c:v>4.7054799999999997</c:v>
                </c:pt>
                <c:pt idx="11773">
                  <c:v>4.4526500000000002</c:v>
                </c:pt>
                <c:pt idx="11774">
                  <c:v>8.2660199999999993</c:v>
                </c:pt>
                <c:pt idx="11775">
                  <c:v>5.3257899999999996</c:v>
                </c:pt>
                <c:pt idx="11776">
                  <c:v>9.2417499999999997</c:v>
                </c:pt>
                <c:pt idx="11777">
                  <c:v>6.2952500000000002</c:v>
                </c:pt>
                <c:pt idx="11778">
                  <c:v>8.6698799999999991</c:v>
                </c:pt>
                <c:pt idx="11779">
                  <c:v>7.50284</c:v>
                </c:pt>
                <c:pt idx="11780">
                  <c:v>6.7974899999999998</c:v>
                </c:pt>
                <c:pt idx="11781">
                  <c:v>6.3272399999999998</c:v>
                </c:pt>
                <c:pt idx="11782">
                  <c:v>6.8536400000000004</c:v>
                </c:pt>
                <c:pt idx="11783">
                  <c:v>6.2599099999999996</c:v>
                </c:pt>
                <c:pt idx="11784">
                  <c:v>6.7551500000000004</c:v>
                </c:pt>
                <c:pt idx="11785">
                  <c:v>7.5786699999999998</c:v>
                </c:pt>
                <c:pt idx="11786">
                  <c:v>3.9113799999999999</c:v>
                </c:pt>
                <c:pt idx="11787">
                  <c:v>6.7120100000000003</c:v>
                </c:pt>
                <c:pt idx="11788">
                  <c:v>7.0766299999999998</c:v>
                </c:pt>
                <c:pt idx="11789">
                  <c:v>7.2059899999999999</c:v>
                </c:pt>
                <c:pt idx="11790">
                  <c:v>5.9931999999999999</c:v>
                </c:pt>
                <c:pt idx="11791">
                  <c:v>7.8908100000000001</c:v>
                </c:pt>
                <c:pt idx="11792">
                  <c:v>3.9230399999999999</c:v>
                </c:pt>
                <c:pt idx="11793">
                  <c:v>3.2710499999999998</c:v>
                </c:pt>
                <c:pt idx="11794">
                  <c:v>2.4937900000000002</c:v>
                </c:pt>
                <c:pt idx="11795">
                  <c:v>5.3100699999999996</c:v>
                </c:pt>
                <c:pt idx="11796">
                  <c:v>4.2260499999999999</c:v>
                </c:pt>
                <c:pt idx="11797">
                  <c:v>5.00631</c:v>
                </c:pt>
                <c:pt idx="11798">
                  <c:v>4.9297700000000004</c:v>
                </c:pt>
                <c:pt idx="11799">
                  <c:v>4.0215199999999998</c:v>
                </c:pt>
                <c:pt idx="11800">
                  <c:v>4.9782299999999999</c:v>
                </c:pt>
                <c:pt idx="11801">
                  <c:v>2.6079599999999998</c:v>
                </c:pt>
                <c:pt idx="11802">
                  <c:v>4.0375199999999998</c:v>
                </c:pt>
                <c:pt idx="11803">
                  <c:v>5.0391599999999999</c:v>
                </c:pt>
                <c:pt idx="11804">
                  <c:v>8.0829799999999992</c:v>
                </c:pt>
                <c:pt idx="11805">
                  <c:v>11.325670000000001</c:v>
                </c:pt>
                <c:pt idx="11806">
                  <c:v>5.5093500000000004</c:v>
                </c:pt>
                <c:pt idx="11807">
                  <c:v>3.8828999999999998</c:v>
                </c:pt>
                <c:pt idx="11808">
                  <c:v>5.8237199999999998</c:v>
                </c:pt>
                <c:pt idx="11809">
                  <c:v>6.4067400000000001</c:v>
                </c:pt>
                <c:pt idx="11810">
                  <c:v>7.7747700000000002</c:v>
                </c:pt>
                <c:pt idx="11811">
                  <c:v>8.1453699999999998</c:v>
                </c:pt>
                <c:pt idx="11812">
                  <c:v>5.4758599999999999</c:v>
                </c:pt>
                <c:pt idx="11813">
                  <c:v>2.7811499999999998</c:v>
                </c:pt>
                <c:pt idx="11814">
                  <c:v>3.7867199999999999</c:v>
                </c:pt>
                <c:pt idx="11815">
                  <c:v>2.7325400000000002</c:v>
                </c:pt>
                <c:pt idx="11816">
                  <c:v>2.8534299999999999</c:v>
                </c:pt>
                <c:pt idx="11817">
                  <c:v>3.9135300000000002</c:v>
                </c:pt>
                <c:pt idx="11818">
                  <c:v>3.9753799999999999</c:v>
                </c:pt>
                <c:pt idx="11819">
                  <c:v>3.4575200000000001</c:v>
                </c:pt>
                <c:pt idx="11820">
                  <c:v>4.76213</c:v>
                </c:pt>
                <c:pt idx="11821">
                  <c:v>2.31996</c:v>
                </c:pt>
                <c:pt idx="11822">
                  <c:v>6.0344499999999996</c:v>
                </c:pt>
                <c:pt idx="11823">
                  <c:v>4.4287000000000001</c:v>
                </c:pt>
                <c:pt idx="11824">
                  <c:v>4.9588799999999997</c:v>
                </c:pt>
                <c:pt idx="11825">
                  <c:v>4.1471499999999999</c:v>
                </c:pt>
                <c:pt idx="11826">
                  <c:v>5.9285199999999998</c:v>
                </c:pt>
                <c:pt idx="11827">
                  <c:v>8.5929400000000005</c:v>
                </c:pt>
                <c:pt idx="11828">
                  <c:v>6.4587000000000003</c:v>
                </c:pt>
                <c:pt idx="11829">
                  <c:v>7.4963899999999999</c:v>
                </c:pt>
                <c:pt idx="11830">
                  <c:v>3.2085499999999998</c:v>
                </c:pt>
                <c:pt idx="11831">
                  <c:v>3.2085499999999998</c:v>
                </c:pt>
                <c:pt idx="11832">
                  <c:v>7.5786899999999999</c:v>
                </c:pt>
                <c:pt idx="11833">
                  <c:v>6.5456099999999999</c:v>
                </c:pt>
                <c:pt idx="11834">
                  <c:v>10.8584</c:v>
                </c:pt>
                <c:pt idx="11835">
                  <c:v>6.2142799999999996</c:v>
                </c:pt>
                <c:pt idx="11836">
                  <c:v>8.2187000000000001</c:v>
                </c:pt>
                <c:pt idx="11837">
                  <c:v>6.6053300000000004</c:v>
                </c:pt>
                <c:pt idx="11838">
                  <c:v>8.5714199999999998</c:v>
                </c:pt>
                <c:pt idx="11839">
                  <c:v>3.99837</c:v>
                </c:pt>
                <c:pt idx="11840">
                  <c:v>6.3325500000000003</c:v>
                </c:pt>
                <c:pt idx="11841">
                  <c:v>7.1022499999999997</c:v>
                </c:pt>
                <c:pt idx="11842">
                  <c:v>6.8985599999999998</c:v>
                </c:pt>
                <c:pt idx="11843">
                  <c:v>4.3362699999999998</c:v>
                </c:pt>
                <c:pt idx="11844">
                  <c:v>3.8586499999999999</c:v>
                </c:pt>
                <c:pt idx="11845">
                  <c:v>5.1167499999999997</c:v>
                </c:pt>
                <c:pt idx="11846">
                  <c:v>7.6166499999999999</c:v>
                </c:pt>
                <c:pt idx="11847">
                  <c:v>6.1766300000000003</c:v>
                </c:pt>
                <c:pt idx="11848">
                  <c:v>5.3340100000000001</c:v>
                </c:pt>
                <c:pt idx="11849">
                  <c:v>3.1586799999999999</c:v>
                </c:pt>
                <c:pt idx="11850">
                  <c:v>6.2614999999999998</c:v>
                </c:pt>
                <c:pt idx="11851">
                  <c:v>2.9251100000000001</c:v>
                </c:pt>
                <c:pt idx="11852">
                  <c:v>5.22532</c:v>
                </c:pt>
                <c:pt idx="11853">
                  <c:v>4.6745599999999996</c:v>
                </c:pt>
                <c:pt idx="11854">
                  <c:v>6.4880000000000004</c:v>
                </c:pt>
                <c:pt idx="11855">
                  <c:v>4.5235799999999999</c:v>
                </c:pt>
                <c:pt idx="11856">
                  <c:v>4.7022300000000001</c:v>
                </c:pt>
                <c:pt idx="11857">
                  <c:v>5.49261</c:v>
                </c:pt>
                <c:pt idx="11858">
                  <c:v>5.0470600000000001</c:v>
                </c:pt>
                <c:pt idx="11859">
                  <c:v>5.9706000000000001</c:v>
                </c:pt>
                <c:pt idx="11860">
                  <c:v>5.4081400000000004</c:v>
                </c:pt>
                <c:pt idx="11861">
                  <c:v>7.1194499999999996</c:v>
                </c:pt>
                <c:pt idx="11862">
                  <c:v>4.1262699999999999</c:v>
                </c:pt>
                <c:pt idx="11863">
                  <c:v>5.8849099999999996</c:v>
                </c:pt>
                <c:pt idx="11864">
                  <c:v>6.6171300000000004</c:v>
                </c:pt>
                <c:pt idx="11865">
                  <c:v>6.9035500000000001</c:v>
                </c:pt>
                <c:pt idx="11866">
                  <c:v>4.9239199999999999</c:v>
                </c:pt>
                <c:pt idx="11867">
                  <c:v>6.27081</c:v>
                </c:pt>
                <c:pt idx="11868">
                  <c:v>5.49261</c:v>
                </c:pt>
                <c:pt idx="11869">
                  <c:v>5.9998199999999997</c:v>
                </c:pt>
                <c:pt idx="11870">
                  <c:v>5.3050600000000001</c:v>
                </c:pt>
                <c:pt idx="11871">
                  <c:v>6.7758599999999998</c:v>
                </c:pt>
                <c:pt idx="11872">
                  <c:v>5.9920499999999999</c:v>
                </c:pt>
                <c:pt idx="11873">
                  <c:v>7.3506499999999999</c:v>
                </c:pt>
                <c:pt idx="11874">
                  <c:v>5.5130999999999997</c:v>
                </c:pt>
                <c:pt idx="11875">
                  <c:v>3.9642599999999999</c:v>
                </c:pt>
                <c:pt idx="11876">
                  <c:v>2.3006899999999999</c:v>
                </c:pt>
                <c:pt idx="11877">
                  <c:v>2.3754</c:v>
                </c:pt>
                <c:pt idx="11878">
                  <c:v>3.6837499999999999</c:v>
                </c:pt>
                <c:pt idx="11879">
                  <c:v>4.3790899999999997</c:v>
                </c:pt>
                <c:pt idx="11880">
                  <c:v>2.74282</c:v>
                </c:pt>
                <c:pt idx="11881">
                  <c:v>1.8634900000000001</c:v>
                </c:pt>
                <c:pt idx="11882">
                  <c:v>3.7913000000000001</c:v>
                </c:pt>
                <c:pt idx="11883">
                  <c:v>3.01797</c:v>
                </c:pt>
                <c:pt idx="11884">
                  <c:v>2.7825600000000001</c:v>
                </c:pt>
                <c:pt idx="11885">
                  <c:v>3.5070600000000001</c:v>
                </c:pt>
                <c:pt idx="11886">
                  <c:v>2.6227100000000001</c:v>
                </c:pt>
                <c:pt idx="11887">
                  <c:v>2.87351</c:v>
                </c:pt>
                <c:pt idx="11888">
                  <c:v>2.26003</c:v>
                </c:pt>
                <c:pt idx="11889">
                  <c:v>2.9811399999999999</c:v>
                </c:pt>
                <c:pt idx="11890">
                  <c:v>2.2722199999999999</c:v>
                </c:pt>
                <c:pt idx="11891">
                  <c:v>2.66527</c:v>
                </c:pt>
                <c:pt idx="11892">
                  <c:v>2.7556500000000002</c:v>
                </c:pt>
                <c:pt idx="11893">
                  <c:v>2.90985</c:v>
                </c:pt>
                <c:pt idx="11894">
                  <c:v>2.6814399999999998</c:v>
                </c:pt>
                <c:pt idx="11895">
                  <c:v>2.1905199999999998</c:v>
                </c:pt>
                <c:pt idx="11896">
                  <c:v>2.1703800000000002</c:v>
                </c:pt>
                <c:pt idx="11897">
                  <c:v>2.2991000000000001</c:v>
                </c:pt>
                <c:pt idx="11898">
                  <c:v>1.9968999999999999</c:v>
                </c:pt>
                <c:pt idx="11899">
                  <c:v>3.6911499999999999</c:v>
                </c:pt>
                <c:pt idx="11900">
                  <c:v>4.0591200000000001</c:v>
                </c:pt>
                <c:pt idx="11901">
                  <c:v>4.4805599999999997</c:v>
                </c:pt>
                <c:pt idx="11902">
                  <c:v>1.81</c:v>
                </c:pt>
                <c:pt idx="11903">
                  <c:v>2.72546</c:v>
                </c:pt>
                <c:pt idx="11904">
                  <c:v>2.6985000000000001</c:v>
                </c:pt>
                <c:pt idx="11905">
                  <c:v>2.3173400000000002</c:v>
                </c:pt>
                <c:pt idx="11906">
                  <c:v>2.9333499999999999</c:v>
                </c:pt>
                <c:pt idx="11907">
                  <c:v>2.0203000000000002</c:v>
                </c:pt>
                <c:pt idx="11908">
                  <c:v>1.95848</c:v>
                </c:pt>
                <c:pt idx="11909">
                  <c:v>2.4543699999999999</c:v>
                </c:pt>
                <c:pt idx="11910">
                  <c:v>1.96007</c:v>
                </c:pt>
                <c:pt idx="11911">
                  <c:v>2.0582699999999998</c:v>
                </c:pt>
                <c:pt idx="11912">
                  <c:v>2.5352399999999999</c:v>
                </c:pt>
                <c:pt idx="11913">
                  <c:v>2.05796</c:v>
                </c:pt>
                <c:pt idx="11914">
                  <c:v>2.4422600000000001</c:v>
                </c:pt>
                <c:pt idx="11915">
                  <c:v>5.2503700000000002</c:v>
                </c:pt>
                <c:pt idx="11916">
                  <c:v>2.0083799999999998</c:v>
                </c:pt>
                <c:pt idx="11917">
                  <c:v>5.2563800000000001</c:v>
                </c:pt>
                <c:pt idx="11918">
                  <c:v>4.9644700000000004</c:v>
                </c:pt>
                <c:pt idx="11919">
                  <c:v>4.9899699999999996</c:v>
                </c:pt>
                <c:pt idx="11920">
                  <c:v>6.2250899999999998</c:v>
                </c:pt>
                <c:pt idx="11921">
                  <c:v>1.9914499999999999</c:v>
                </c:pt>
                <c:pt idx="11922">
                  <c:v>8.8582199999999993</c:v>
                </c:pt>
                <c:pt idx="11923">
                  <c:v>3.4575200000000001</c:v>
                </c:pt>
                <c:pt idx="11924">
                  <c:v>4.5323399999999996</c:v>
                </c:pt>
                <c:pt idx="11925">
                  <c:v>2.7219899999999999</c:v>
                </c:pt>
                <c:pt idx="11926">
                  <c:v>3.4131800000000001</c:v>
                </c:pt>
                <c:pt idx="11927">
                  <c:v>6.7210599999999996</c:v>
                </c:pt>
                <c:pt idx="11928">
                  <c:v>7.3112300000000001</c:v>
                </c:pt>
                <c:pt idx="11929">
                  <c:v>5.97037</c:v>
                </c:pt>
                <c:pt idx="11930">
                  <c:v>2.3895300000000002</c:v>
                </c:pt>
                <c:pt idx="11931">
                  <c:v>3.24966</c:v>
                </c:pt>
                <c:pt idx="11932">
                  <c:v>2.9105799999999999</c:v>
                </c:pt>
                <c:pt idx="11933">
                  <c:v>1.91018</c:v>
                </c:pt>
                <c:pt idx="11934">
                  <c:v>3.5567799999999998</c:v>
                </c:pt>
                <c:pt idx="11935">
                  <c:v>3.09727</c:v>
                </c:pt>
                <c:pt idx="11936">
                  <c:v>3.9161100000000002</c:v>
                </c:pt>
                <c:pt idx="11937">
                  <c:v>2.5270700000000001</c:v>
                </c:pt>
                <c:pt idx="11938">
                  <c:v>2.5838100000000002</c:v>
                </c:pt>
                <c:pt idx="11939">
                  <c:v>2.2985799999999998</c:v>
                </c:pt>
                <c:pt idx="11940">
                  <c:v>2.72384</c:v>
                </c:pt>
                <c:pt idx="11941">
                  <c:v>2.8805499999999999</c:v>
                </c:pt>
                <c:pt idx="11942">
                  <c:v>3.73089</c:v>
                </c:pt>
                <c:pt idx="11943">
                  <c:v>1.89819</c:v>
                </c:pt>
                <c:pt idx="11944">
                  <c:v>5.0166199999999996</c:v>
                </c:pt>
                <c:pt idx="11945">
                  <c:v>3.3223600000000002</c:v>
                </c:pt>
                <c:pt idx="11946">
                  <c:v>4.3717800000000002</c:v>
                </c:pt>
                <c:pt idx="11947">
                  <c:v>4.5896999999999997</c:v>
                </c:pt>
                <c:pt idx="11948">
                  <c:v>6.4387499999999998</c:v>
                </c:pt>
                <c:pt idx="11949">
                  <c:v>5.1138899999999996</c:v>
                </c:pt>
                <c:pt idx="11950">
                  <c:v>7.7754700000000003</c:v>
                </c:pt>
                <c:pt idx="11951">
                  <c:v>7.2129899999999996</c:v>
                </c:pt>
                <c:pt idx="11952">
                  <c:v>5.1691000000000003</c:v>
                </c:pt>
                <c:pt idx="11953">
                  <c:v>6.0715300000000001</c:v>
                </c:pt>
                <c:pt idx="11954">
                  <c:v>5.8779599999999999</c:v>
                </c:pt>
                <c:pt idx="11955">
                  <c:v>6.9225899999999996</c:v>
                </c:pt>
                <c:pt idx="11956">
                  <c:v>8.4781600000000008</c:v>
                </c:pt>
                <c:pt idx="11957">
                  <c:v>5.6058000000000003</c:v>
                </c:pt>
                <c:pt idx="11958">
                  <c:v>5.14093</c:v>
                </c:pt>
                <c:pt idx="11959">
                  <c:v>4.4211200000000002</c:v>
                </c:pt>
                <c:pt idx="11960">
                  <c:v>5.7168799999999997</c:v>
                </c:pt>
                <c:pt idx="11961">
                  <c:v>6.1147600000000004</c:v>
                </c:pt>
                <c:pt idx="11962">
                  <c:v>4.4866099999999998</c:v>
                </c:pt>
                <c:pt idx="11963">
                  <c:v>6.7646300000000004</c:v>
                </c:pt>
                <c:pt idx="11964">
                  <c:v>2.59883</c:v>
                </c:pt>
                <c:pt idx="11965">
                  <c:v>3.2982200000000002</c:v>
                </c:pt>
                <c:pt idx="11966">
                  <c:v>5.5794600000000001</c:v>
                </c:pt>
                <c:pt idx="11967">
                  <c:v>4.4467699999999999</c:v>
                </c:pt>
                <c:pt idx="11968">
                  <c:v>4.8660100000000002</c:v>
                </c:pt>
                <c:pt idx="11969">
                  <c:v>2.5666600000000002</c:v>
                </c:pt>
                <c:pt idx="11970">
                  <c:v>6.1179500000000004</c:v>
                </c:pt>
                <c:pt idx="11971">
                  <c:v>5.1336199999999996</c:v>
                </c:pt>
                <c:pt idx="11972">
                  <c:v>7.194</c:v>
                </c:pt>
                <c:pt idx="11973">
                  <c:v>4.1009799999999998</c:v>
                </c:pt>
                <c:pt idx="11974">
                  <c:v>6.1808100000000001</c:v>
                </c:pt>
                <c:pt idx="11975">
                  <c:v>6.1125699999999998</c:v>
                </c:pt>
                <c:pt idx="11976">
                  <c:v>9.4952000000000005</c:v>
                </c:pt>
                <c:pt idx="11977">
                  <c:v>9.51206</c:v>
                </c:pt>
                <c:pt idx="11978">
                  <c:v>2.4288699999999999</c:v>
                </c:pt>
                <c:pt idx="11979">
                  <c:v>4.2335000000000003</c:v>
                </c:pt>
                <c:pt idx="11980">
                  <c:v>4.82559</c:v>
                </c:pt>
                <c:pt idx="11981">
                  <c:v>6.9104400000000004</c:v>
                </c:pt>
                <c:pt idx="11982">
                  <c:v>9.3729099999999992</c:v>
                </c:pt>
                <c:pt idx="11983">
                  <c:v>5.7688600000000001</c:v>
                </c:pt>
                <c:pt idx="11984">
                  <c:v>7.9379200000000001</c:v>
                </c:pt>
                <c:pt idx="11985">
                  <c:v>6.9522700000000004</c:v>
                </c:pt>
                <c:pt idx="11986">
                  <c:v>8.5380000000000003</c:v>
                </c:pt>
                <c:pt idx="11987">
                  <c:v>4.4936800000000003</c:v>
                </c:pt>
                <c:pt idx="11988">
                  <c:v>7.2476099999999999</c:v>
                </c:pt>
                <c:pt idx="11989">
                  <c:v>7.7606999999999999</c:v>
                </c:pt>
                <c:pt idx="11990">
                  <c:v>7.6697499999999996</c:v>
                </c:pt>
                <c:pt idx="11991">
                  <c:v>5.9298400000000004</c:v>
                </c:pt>
                <c:pt idx="11992">
                  <c:v>6.3978999999999999</c:v>
                </c:pt>
                <c:pt idx="11993">
                  <c:v>7.6037800000000004</c:v>
                </c:pt>
                <c:pt idx="11994">
                  <c:v>5.5831799999999996</c:v>
                </c:pt>
                <c:pt idx="11995">
                  <c:v>6.0301099999999996</c:v>
                </c:pt>
                <c:pt idx="11996">
                  <c:v>6.6198600000000001</c:v>
                </c:pt>
                <c:pt idx="11997">
                  <c:v>6.3697499999999998</c:v>
                </c:pt>
                <c:pt idx="11998">
                  <c:v>4.0998400000000004</c:v>
                </c:pt>
                <c:pt idx="11999">
                  <c:v>9.1069999999999993</c:v>
                </c:pt>
                <c:pt idx="12000">
                  <c:v>6.36754</c:v>
                </c:pt>
                <c:pt idx="12001">
                  <c:v>5.3594299999999997</c:v>
                </c:pt>
                <c:pt idx="12002">
                  <c:v>6.8467599999999997</c:v>
                </c:pt>
                <c:pt idx="12003">
                  <c:v>7.2873599999999996</c:v>
                </c:pt>
                <c:pt idx="12004">
                  <c:v>4.7882999999999996</c:v>
                </c:pt>
                <c:pt idx="12005">
                  <c:v>8.4236000000000004</c:v>
                </c:pt>
                <c:pt idx="12006">
                  <c:v>4.0376799999999999</c:v>
                </c:pt>
                <c:pt idx="12007">
                  <c:v>5.6022600000000002</c:v>
                </c:pt>
                <c:pt idx="12008">
                  <c:v>7.05884</c:v>
                </c:pt>
                <c:pt idx="12009">
                  <c:v>7.5171299999999999</c:v>
                </c:pt>
                <c:pt idx="12010">
                  <c:v>5.1607599999999998</c:v>
                </c:pt>
                <c:pt idx="12011">
                  <c:v>5.7358099999999999</c:v>
                </c:pt>
                <c:pt idx="12012">
                  <c:v>6.7571300000000001</c:v>
                </c:pt>
                <c:pt idx="12013">
                  <c:v>6.4947499999999998</c:v>
                </c:pt>
                <c:pt idx="12014">
                  <c:v>6.40916</c:v>
                </c:pt>
                <c:pt idx="12015">
                  <c:v>7.0558500000000004</c:v>
                </c:pt>
                <c:pt idx="12016">
                  <c:v>5.7679499999999999</c:v>
                </c:pt>
                <c:pt idx="12017">
                  <c:v>6.0414000000000003</c:v>
                </c:pt>
                <c:pt idx="12018">
                  <c:v>5.2885799999999996</c:v>
                </c:pt>
                <c:pt idx="12019">
                  <c:v>5.6207599999999998</c:v>
                </c:pt>
                <c:pt idx="12020">
                  <c:v>8.4770599999999998</c:v>
                </c:pt>
                <c:pt idx="12021">
                  <c:v>5.8984199999999998</c:v>
                </c:pt>
                <c:pt idx="12022">
                  <c:v>6.36944</c:v>
                </c:pt>
                <c:pt idx="12023">
                  <c:v>9.6076099999999993</c:v>
                </c:pt>
                <c:pt idx="12024">
                  <c:v>6.4316300000000002</c:v>
                </c:pt>
                <c:pt idx="12025">
                  <c:v>7.39297</c:v>
                </c:pt>
                <c:pt idx="12026">
                  <c:v>6.5308799999999998</c:v>
                </c:pt>
                <c:pt idx="12027">
                  <c:v>9.90381</c:v>
                </c:pt>
                <c:pt idx="12028">
                  <c:v>4.5871599999999999</c:v>
                </c:pt>
                <c:pt idx="12029">
                  <c:v>4.6304100000000004</c:v>
                </c:pt>
                <c:pt idx="12030">
                  <c:v>5.52766</c:v>
                </c:pt>
                <c:pt idx="12031">
                  <c:v>5.3468799999999996</c:v>
                </c:pt>
                <c:pt idx="12032">
                  <c:v>4.9582499999999996</c:v>
                </c:pt>
                <c:pt idx="12033">
                  <c:v>5.4487399999999999</c:v>
                </c:pt>
                <c:pt idx="12034">
                  <c:v>5.0645499999999997</c:v>
                </c:pt>
                <c:pt idx="12035">
                  <c:v>5.99763</c:v>
                </c:pt>
                <c:pt idx="12036">
                  <c:v>5.4448400000000001</c:v>
                </c:pt>
                <c:pt idx="12037">
                  <c:v>4.6480600000000001</c:v>
                </c:pt>
                <c:pt idx="12038">
                  <c:v>8.8492099999999994</c:v>
                </c:pt>
                <c:pt idx="12039">
                  <c:v>8.1058000000000003</c:v>
                </c:pt>
                <c:pt idx="12040">
                  <c:v>6.0019200000000001</c:v>
                </c:pt>
                <c:pt idx="12041">
                  <c:v>6.5443199999999999</c:v>
                </c:pt>
                <c:pt idx="12042">
                  <c:v>7.6738299999999997</c:v>
                </c:pt>
                <c:pt idx="12043">
                  <c:v>5.79772</c:v>
                </c:pt>
                <c:pt idx="12044">
                  <c:v>8.1238200000000003</c:v>
                </c:pt>
                <c:pt idx="12045">
                  <c:v>5.7794699999999999</c:v>
                </c:pt>
                <c:pt idx="12046">
                  <c:v>6.89194</c:v>
                </c:pt>
                <c:pt idx="12047">
                  <c:v>9.9734700000000007</c:v>
                </c:pt>
                <c:pt idx="12048">
                  <c:v>8.6060800000000004</c:v>
                </c:pt>
                <c:pt idx="12049">
                  <c:v>7.0808600000000004</c:v>
                </c:pt>
                <c:pt idx="12050">
                  <c:v>8.0975400000000004</c:v>
                </c:pt>
                <c:pt idx="12051">
                  <c:v>7.0969300000000004</c:v>
                </c:pt>
                <c:pt idx="12052">
                  <c:v>8.4649300000000007</c:v>
                </c:pt>
                <c:pt idx="12053">
                  <c:v>6.47173</c:v>
                </c:pt>
                <c:pt idx="12054">
                  <c:v>5.6904300000000001</c:v>
                </c:pt>
                <c:pt idx="12055">
                  <c:v>6.9989600000000003</c:v>
                </c:pt>
                <c:pt idx="12056">
                  <c:v>5.52508</c:v>
                </c:pt>
                <c:pt idx="12057">
                  <c:v>9.4722000000000008</c:v>
                </c:pt>
                <c:pt idx="12058">
                  <c:v>8.6636500000000005</c:v>
                </c:pt>
                <c:pt idx="12059">
                  <c:v>5.9850099999999999</c:v>
                </c:pt>
                <c:pt idx="12060">
                  <c:v>6.6605800000000004</c:v>
                </c:pt>
                <c:pt idx="12061">
                  <c:v>8.6385500000000004</c:v>
                </c:pt>
                <c:pt idx="12062">
                  <c:v>5.9994500000000004</c:v>
                </c:pt>
                <c:pt idx="12063">
                  <c:v>5.3495900000000001</c:v>
                </c:pt>
                <c:pt idx="12064">
                  <c:v>3.7704900000000001</c:v>
                </c:pt>
                <c:pt idx="12065">
                  <c:v>2.8119800000000001</c:v>
                </c:pt>
                <c:pt idx="12066">
                  <c:v>7.3009000000000004</c:v>
                </c:pt>
                <c:pt idx="12067">
                  <c:v>5.6470599999999997</c:v>
                </c:pt>
                <c:pt idx="12068">
                  <c:v>5.7272299999999996</c:v>
                </c:pt>
                <c:pt idx="12069">
                  <c:v>4.4949899999999996</c:v>
                </c:pt>
                <c:pt idx="12070">
                  <c:v>4.8561300000000003</c:v>
                </c:pt>
                <c:pt idx="12071">
                  <c:v>6.7910500000000003</c:v>
                </c:pt>
                <c:pt idx="12072">
                  <c:v>3.5251000000000001</c:v>
                </c:pt>
                <c:pt idx="12073">
                  <c:v>6.0890000000000004</c:v>
                </c:pt>
                <c:pt idx="12074">
                  <c:v>6.15015</c:v>
                </c:pt>
                <c:pt idx="12075">
                  <c:v>4.7367999999999997</c:v>
                </c:pt>
                <c:pt idx="12076">
                  <c:v>5.3406000000000002</c:v>
                </c:pt>
                <c:pt idx="12077">
                  <c:v>5.7057399999999996</c:v>
                </c:pt>
                <c:pt idx="12078">
                  <c:v>7.4690700000000003</c:v>
                </c:pt>
                <c:pt idx="12079">
                  <c:v>6.5612700000000004</c:v>
                </c:pt>
                <c:pt idx="12080">
                  <c:v>4.0028199999999998</c:v>
                </c:pt>
                <c:pt idx="12081">
                  <c:v>3.5481600000000002</c:v>
                </c:pt>
                <c:pt idx="12082">
                  <c:v>7.4312699999999996</c:v>
                </c:pt>
                <c:pt idx="12083">
                  <c:v>6.1000199999999998</c:v>
                </c:pt>
                <c:pt idx="12084">
                  <c:v>7.1545199999999998</c:v>
                </c:pt>
                <c:pt idx="12085">
                  <c:v>3.9160699999999999</c:v>
                </c:pt>
                <c:pt idx="12086">
                  <c:v>4.1490799999999997</c:v>
                </c:pt>
                <c:pt idx="12087">
                  <c:v>11.111230000000001</c:v>
                </c:pt>
                <c:pt idx="12088">
                  <c:v>7.09206</c:v>
                </c:pt>
                <c:pt idx="12089">
                  <c:v>3.60832</c:v>
                </c:pt>
                <c:pt idx="12090">
                  <c:v>6.18126</c:v>
                </c:pt>
                <c:pt idx="12091">
                  <c:v>5.8823800000000004</c:v>
                </c:pt>
                <c:pt idx="12092">
                  <c:v>4.1110499999999996</c:v>
                </c:pt>
                <c:pt idx="12093">
                  <c:v>5.1661900000000003</c:v>
                </c:pt>
                <c:pt idx="12094">
                  <c:v>7.79026</c:v>
                </c:pt>
                <c:pt idx="12095">
                  <c:v>7.8112000000000004</c:v>
                </c:pt>
                <c:pt idx="12096">
                  <c:v>5.0493300000000003</c:v>
                </c:pt>
                <c:pt idx="12097">
                  <c:v>5.78348</c:v>
                </c:pt>
                <c:pt idx="12098">
                  <c:v>6.1499600000000001</c:v>
                </c:pt>
                <c:pt idx="12099">
                  <c:v>5.9414699999999998</c:v>
                </c:pt>
                <c:pt idx="12100">
                  <c:v>5.6711900000000002</c:v>
                </c:pt>
                <c:pt idx="12101">
                  <c:v>3.1489199999999999</c:v>
                </c:pt>
                <c:pt idx="12102">
                  <c:v>6.3496600000000001</c:v>
                </c:pt>
                <c:pt idx="12103">
                  <c:v>4.3677000000000001</c:v>
                </c:pt>
                <c:pt idx="12104">
                  <c:v>2.835</c:v>
                </c:pt>
                <c:pt idx="12105">
                  <c:v>6.9078799999999996</c:v>
                </c:pt>
                <c:pt idx="12106">
                  <c:v>11.1249</c:v>
                </c:pt>
                <c:pt idx="12107">
                  <c:v>8.1072699999999998</c:v>
                </c:pt>
                <c:pt idx="12108">
                  <c:v>5.2202700000000002</c:v>
                </c:pt>
                <c:pt idx="12109">
                  <c:v>6.7525000000000004</c:v>
                </c:pt>
                <c:pt idx="12110">
                  <c:v>5.6633100000000001</c:v>
                </c:pt>
                <c:pt idx="12111">
                  <c:v>1.9764699999999999</c:v>
                </c:pt>
                <c:pt idx="12112">
                  <c:v>6.3342099999999997</c:v>
                </c:pt>
                <c:pt idx="12113">
                  <c:v>7.3559099999999997</c:v>
                </c:pt>
                <c:pt idx="12114">
                  <c:v>4.1409200000000004</c:v>
                </c:pt>
                <c:pt idx="12115">
                  <c:v>6.4382799999999998</c:v>
                </c:pt>
                <c:pt idx="12116">
                  <c:v>5.4959100000000003</c:v>
                </c:pt>
                <c:pt idx="12117">
                  <c:v>4.7015200000000004</c:v>
                </c:pt>
                <c:pt idx="12118">
                  <c:v>2.6985000000000001</c:v>
                </c:pt>
                <c:pt idx="12119">
                  <c:v>3.02285</c:v>
                </c:pt>
                <c:pt idx="12120">
                  <c:v>3.0817000000000001</c:v>
                </c:pt>
                <c:pt idx="12121">
                  <c:v>4.2440199999999999</c:v>
                </c:pt>
                <c:pt idx="12122">
                  <c:v>1.95445</c:v>
                </c:pt>
                <c:pt idx="12123">
                  <c:v>2.24335</c:v>
                </c:pt>
                <c:pt idx="12124">
                  <c:v>6.0481199999999999</c:v>
                </c:pt>
                <c:pt idx="12125">
                  <c:v>5.6796800000000003</c:v>
                </c:pt>
                <c:pt idx="12126">
                  <c:v>2.0598100000000001</c:v>
                </c:pt>
                <c:pt idx="12127">
                  <c:v>5.3248199999999999</c:v>
                </c:pt>
                <c:pt idx="12128">
                  <c:v>7.1835699999999996</c:v>
                </c:pt>
                <c:pt idx="12129">
                  <c:v>6.1878299999999999</c:v>
                </c:pt>
                <c:pt idx="12130">
                  <c:v>3.2386699999999999</c:v>
                </c:pt>
                <c:pt idx="12131">
                  <c:v>6.1690199999999997</c:v>
                </c:pt>
                <c:pt idx="12132">
                  <c:v>4.7022300000000001</c:v>
                </c:pt>
                <c:pt idx="12133">
                  <c:v>4.7496099999999997</c:v>
                </c:pt>
                <c:pt idx="12134">
                  <c:v>2.97072</c:v>
                </c:pt>
                <c:pt idx="12135">
                  <c:v>2.1758000000000002</c:v>
                </c:pt>
                <c:pt idx="12136">
                  <c:v>3.7962099999999999</c:v>
                </c:pt>
                <c:pt idx="12137">
                  <c:v>6.1788100000000004</c:v>
                </c:pt>
                <c:pt idx="12138">
                  <c:v>5.2360800000000003</c:v>
                </c:pt>
                <c:pt idx="12139">
                  <c:v>6.2275900000000002</c:v>
                </c:pt>
                <c:pt idx="12140">
                  <c:v>4.7794499999999998</c:v>
                </c:pt>
                <c:pt idx="12141">
                  <c:v>2.52136</c:v>
                </c:pt>
                <c:pt idx="12142">
                  <c:v>6.50847</c:v>
                </c:pt>
                <c:pt idx="12143">
                  <c:v>4.2979799999999999</c:v>
                </c:pt>
                <c:pt idx="12144">
                  <c:v>3.6193599999999999</c:v>
                </c:pt>
                <c:pt idx="12145">
                  <c:v>6.1094299999999997</c:v>
                </c:pt>
                <c:pt idx="12146">
                  <c:v>6.8010900000000003</c:v>
                </c:pt>
                <c:pt idx="12147">
                  <c:v>3.99837</c:v>
                </c:pt>
                <c:pt idx="12148">
                  <c:v>4.6959600000000004</c:v>
                </c:pt>
                <c:pt idx="12149">
                  <c:v>5.5578200000000004</c:v>
                </c:pt>
                <c:pt idx="12150">
                  <c:v>6.9005700000000001</c:v>
                </c:pt>
                <c:pt idx="12151">
                  <c:v>2.4577599999999999</c:v>
                </c:pt>
                <c:pt idx="12152">
                  <c:v>3.3142499999999999</c:v>
                </c:pt>
                <c:pt idx="12153">
                  <c:v>7.7560099999999998</c:v>
                </c:pt>
                <c:pt idx="12154">
                  <c:v>6.3373799999999996</c:v>
                </c:pt>
                <c:pt idx="12155">
                  <c:v>6.0880999999999998</c:v>
                </c:pt>
                <c:pt idx="12156">
                  <c:v>5.5865999999999998</c:v>
                </c:pt>
                <c:pt idx="12157">
                  <c:v>3.25807</c:v>
                </c:pt>
                <c:pt idx="12158">
                  <c:v>4.84945</c:v>
                </c:pt>
                <c:pt idx="12159">
                  <c:v>5.81576</c:v>
                </c:pt>
                <c:pt idx="12160">
                  <c:v>4.5189599999999999</c:v>
                </c:pt>
                <c:pt idx="12161">
                  <c:v>3.5680200000000002</c:v>
                </c:pt>
                <c:pt idx="12162">
                  <c:v>2.2530299999999999</c:v>
                </c:pt>
                <c:pt idx="12163">
                  <c:v>2.2947299999999999</c:v>
                </c:pt>
                <c:pt idx="12164">
                  <c:v>6.2889499999999998</c:v>
                </c:pt>
                <c:pt idx="12165">
                  <c:v>8.1729599999999998</c:v>
                </c:pt>
                <c:pt idx="12166">
                  <c:v>5.2054999999999998</c:v>
                </c:pt>
                <c:pt idx="12167">
                  <c:v>4.7499799999999999</c:v>
                </c:pt>
                <c:pt idx="12168">
                  <c:v>6.36571</c:v>
                </c:pt>
                <c:pt idx="12169">
                  <c:v>7.2838500000000002</c:v>
                </c:pt>
                <c:pt idx="12170">
                  <c:v>4.6639799999999996</c:v>
                </c:pt>
                <c:pt idx="12171">
                  <c:v>2.43079</c:v>
                </c:pt>
                <c:pt idx="12172">
                  <c:v>5.7392700000000003</c:v>
                </c:pt>
                <c:pt idx="12173">
                  <c:v>4.5184899999999999</c:v>
                </c:pt>
                <c:pt idx="12174">
                  <c:v>4.7712599999999998</c:v>
                </c:pt>
                <c:pt idx="12175">
                  <c:v>2.6985000000000001</c:v>
                </c:pt>
                <c:pt idx="12176">
                  <c:v>3.6664500000000002</c:v>
                </c:pt>
                <c:pt idx="12177">
                  <c:v>5.0493899999999998</c:v>
                </c:pt>
                <c:pt idx="12178">
                  <c:v>4.2046400000000004</c:v>
                </c:pt>
                <c:pt idx="12179">
                  <c:v>2.5215399999999999</c:v>
                </c:pt>
                <c:pt idx="12180">
                  <c:v>5.7991099999999998</c:v>
                </c:pt>
                <c:pt idx="12181">
                  <c:v>8.7154000000000007</c:v>
                </c:pt>
                <c:pt idx="12182">
                  <c:v>6.58012</c:v>
                </c:pt>
                <c:pt idx="12183">
                  <c:v>5.5692199999999996</c:v>
                </c:pt>
                <c:pt idx="12184">
                  <c:v>5.4952300000000003</c:v>
                </c:pt>
                <c:pt idx="12185">
                  <c:v>5.7655000000000003</c:v>
                </c:pt>
                <c:pt idx="12186">
                  <c:v>3.98</c:v>
                </c:pt>
                <c:pt idx="12187">
                  <c:v>5.7057399999999996</c:v>
                </c:pt>
                <c:pt idx="12188">
                  <c:v>5.9298599999999997</c:v>
                </c:pt>
                <c:pt idx="12189">
                  <c:v>2.66527</c:v>
                </c:pt>
                <c:pt idx="12190">
                  <c:v>7.7662899999999997</c:v>
                </c:pt>
                <c:pt idx="12191">
                  <c:v>7.87967</c:v>
                </c:pt>
                <c:pt idx="12192">
                  <c:v>9.0094600000000007</c:v>
                </c:pt>
                <c:pt idx="12193">
                  <c:v>5.5676199999999998</c:v>
                </c:pt>
                <c:pt idx="12194">
                  <c:v>5.2457000000000003</c:v>
                </c:pt>
                <c:pt idx="12195">
                  <c:v>6.4510899999999998</c:v>
                </c:pt>
                <c:pt idx="12196">
                  <c:v>3.1821899999999999</c:v>
                </c:pt>
                <c:pt idx="12197">
                  <c:v>4.3285799999999997</c:v>
                </c:pt>
                <c:pt idx="12198">
                  <c:v>6.8706100000000001</c:v>
                </c:pt>
                <c:pt idx="12199">
                  <c:v>6.3068200000000001</c:v>
                </c:pt>
                <c:pt idx="12200">
                  <c:v>5.6736300000000002</c:v>
                </c:pt>
                <c:pt idx="12201">
                  <c:v>7.38002</c:v>
                </c:pt>
                <c:pt idx="12202">
                  <c:v>6.6017599999999996</c:v>
                </c:pt>
                <c:pt idx="12203">
                  <c:v>4.4001200000000003</c:v>
                </c:pt>
                <c:pt idx="12204">
                  <c:v>6.6360700000000001</c:v>
                </c:pt>
                <c:pt idx="12205">
                  <c:v>3.7347600000000001</c:v>
                </c:pt>
                <c:pt idx="12206">
                  <c:v>5.6348399999999996</c:v>
                </c:pt>
                <c:pt idx="12207">
                  <c:v>5.6179300000000003</c:v>
                </c:pt>
                <c:pt idx="12208">
                  <c:v>5.9354699999999996</c:v>
                </c:pt>
                <c:pt idx="12209">
                  <c:v>5.9088000000000003</c:v>
                </c:pt>
                <c:pt idx="12210">
                  <c:v>5.6275599999999999</c:v>
                </c:pt>
                <c:pt idx="12211">
                  <c:v>5.0614999999999997</c:v>
                </c:pt>
                <c:pt idx="12212">
                  <c:v>7.0956400000000004</c:v>
                </c:pt>
                <c:pt idx="12213">
                  <c:v>4.1661299999999999</c:v>
                </c:pt>
                <c:pt idx="12214">
                  <c:v>6.3709899999999999</c:v>
                </c:pt>
                <c:pt idx="12215">
                  <c:v>3.5194299999999998</c:v>
                </c:pt>
                <c:pt idx="12216">
                  <c:v>7.6548600000000002</c:v>
                </c:pt>
                <c:pt idx="12217">
                  <c:v>5.6186999999999996</c:v>
                </c:pt>
                <c:pt idx="12218">
                  <c:v>7.2231100000000001</c:v>
                </c:pt>
                <c:pt idx="12219">
                  <c:v>2.18316</c:v>
                </c:pt>
                <c:pt idx="12220">
                  <c:v>5.5553800000000004</c:v>
                </c:pt>
                <c:pt idx="12221">
                  <c:v>1.95848</c:v>
                </c:pt>
                <c:pt idx="12222">
                  <c:v>2.4720499999999999</c:v>
                </c:pt>
                <c:pt idx="12223">
                  <c:v>4.9157500000000001</c:v>
                </c:pt>
                <c:pt idx="12224">
                  <c:v>4.1261599999999996</c:v>
                </c:pt>
                <c:pt idx="12225">
                  <c:v>3.3694000000000002</c:v>
                </c:pt>
                <c:pt idx="12226">
                  <c:v>4.1806799999999997</c:v>
                </c:pt>
                <c:pt idx="12227">
                  <c:v>3.0245500000000001</c:v>
                </c:pt>
                <c:pt idx="12228">
                  <c:v>3.13062</c:v>
                </c:pt>
                <c:pt idx="12229">
                  <c:v>2.4287200000000002</c:v>
                </c:pt>
                <c:pt idx="12230">
                  <c:v>2.2168399999999999</c:v>
                </c:pt>
                <c:pt idx="12231">
                  <c:v>3.9398200000000001</c:v>
                </c:pt>
                <c:pt idx="12232">
                  <c:v>5.6203200000000004</c:v>
                </c:pt>
                <c:pt idx="12233">
                  <c:v>6.9911300000000001</c:v>
                </c:pt>
                <c:pt idx="12234">
                  <c:v>5.8536200000000003</c:v>
                </c:pt>
                <c:pt idx="12235">
                  <c:v>5.0692599999999999</c:v>
                </c:pt>
                <c:pt idx="12236">
                  <c:v>5.1369300000000004</c:v>
                </c:pt>
                <c:pt idx="12237">
                  <c:v>3.0075400000000001</c:v>
                </c:pt>
                <c:pt idx="12238">
                  <c:v>6.14072</c:v>
                </c:pt>
                <c:pt idx="12239">
                  <c:v>7.4213699999999996</c:v>
                </c:pt>
                <c:pt idx="12240">
                  <c:v>4.2113500000000004</c:v>
                </c:pt>
                <c:pt idx="12241">
                  <c:v>8.9098600000000001</c:v>
                </c:pt>
                <c:pt idx="12242">
                  <c:v>3.0773999999999999</c:v>
                </c:pt>
                <c:pt idx="12243">
                  <c:v>3.29311</c:v>
                </c:pt>
                <c:pt idx="12244">
                  <c:v>5.2395899999999997</c:v>
                </c:pt>
                <c:pt idx="12245">
                  <c:v>5.5715399999999997</c:v>
                </c:pt>
                <c:pt idx="12246">
                  <c:v>3.9753799999999999</c:v>
                </c:pt>
                <c:pt idx="12247">
                  <c:v>6.2236599999999997</c:v>
                </c:pt>
                <c:pt idx="12248">
                  <c:v>6.07118</c:v>
                </c:pt>
                <c:pt idx="12249">
                  <c:v>5.1922499999999996</c:v>
                </c:pt>
                <c:pt idx="12250">
                  <c:v>6.3619500000000002</c:v>
                </c:pt>
                <c:pt idx="12251">
                  <c:v>7.58744</c:v>
                </c:pt>
                <c:pt idx="12252">
                  <c:v>4.5184899999999999</c:v>
                </c:pt>
                <c:pt idx="12253">
                  <c:v>3.0325500000000001</c:v>
                </c:pt>
                <c:pt idx="12254">
                  <c:v>3.8272400000000002</c:v>
                </c:pt>
                <c:pt idx="12255">
                  <c:v>5.4195200000000003</c:v>
                </c:pt>
                <c:pt idx="12256">
                  <c:v>8.2986299999999993</c:v>
                </c:pt>
                <c:pt idx="12257">
                  <c:v>9.6713799999999992</c:v>
                </c:pt>
                <c:pt idx="12258">
                  <c:v>8.9031199999999995</c:v>
                </c:pt>
                <c:pt idx="12259">
                  <c:v>4.81921</c:v>
                </c:pt>
                <c:pt idx="12260">
                  <c:v>5.7660999999999998</c:v>
                </c:pt>
                <c:pt idx="12261">
                  <c:v>3.48291</c:v>
                </c:pt>
                <c:pt idx="12262">
                  <c:v>4.2779199999999999</c:v>
                </c:pt>
                <c:pt idx="12263">
                  <c:v>6.6225199999999997</c:v>
                </c:pt>
                <c:pt idx="12264">
                  <c:v>5.4509600000000002</c:v>
                </c:pt>
                <c:pt idx="12265">
                  <c:v>3.1183000000000001</c:v>
                </c:pt>
                <c:pt idx="12266">
                  <c:v>7.0817800000000002</c:v>
                </c:pt>
                <c:pt idx="12267">
                  <c:v>6.6293699999999998</c:v>
                </c:pt>
                <c:pt idx="12268">
                  <c:v>9.2426399999999997</c:v>
                </c:pt>
                <c:pt idx="12269">
                  <c:v>7.0751600000000003</c:v>
                </c:pt>
                <c:pt idx="12270">
                  <c:v>5.0576400000000001</c:v>
                </c:pt>
                <c:pt idx="12271">
                  <c:v>6.5309499999999998</c:v>
                </c:pt>
                <c:pt idx="12272">
                  <c:v>7.0583600000000004</c:v>
                </c:pt>
                <c:pt idx="12273">
                  <c:v>6.3055399999999997</c:v>
                </c:pt>
                <c:pt idx="12274">
                  <c:v>5.77834</c:v>
                </c:pt>
                <c:pt idx="12275">
                  <c:v>5.9512299999999998</c:v>
                </c:pt>
                <c:pt idx="12276">
                  <c:v>6.0012499999999998</c:v>
                </c:pt>
                <c:pt idx="12277">
                  <c:v>5.4177900000000001</c:v>
                </c:pt>
                <c:pt idx="12278">
                  <c:v>6.6112000000000002</c:v>
                </c:pt>
                <c:pt idx="12279">
                  <c:v>6.1892800000000001</c:v>
                </c:pt>
                <c:pt idx="12280">
                  <c:v>6.2761899999999997</c:v>
                </c:pt>
                <c:pt idx="12281">
                  <c:v>8.4470600000000005</c:v>
                </c:pt>
                <c:pt idx="12282">
                  <c:v>7.4973200000000002</c:v>
                </c:pt>
                <c:pt idx="12283">
                  <c:v>4.4287000000000001</c:v>
                </c:pt>
                <c:pt idx="12284">
                  <c:v>7.1651300000000004</c:v>
                </c:pt>
                <c:pt idx="12285">
                  <c:v>5.4515700000000002</c:v>
                </c:pt>
                <c:pt idx="12286">
                  <c:v>5.6810900000000002</c:v>
                </c:pt>
                <c:pt idx="12287">
                  <c:v>7.8501300000000001</c:v>
                </c:pt>
                <c:pt idx="12288">
                  <c:v>5.1938000000000004</c:v>
                </c:pt>
                <c:pt idx="12289">
                  <c:v>5.0750099999999998</c:v>
                </c:pt>
                <c:pt idx="12290">
                  <c:v>6.2662300000000002</c:v>
                </c:pt>
                <c:pt idx="12291">
                  <c:v>5.6316100000000002</c:v>
                </c:pt>
                <c:pt idx="12292">
                  <c:v>5.0018599999999998</c:v>
                </c:pt>
                <c:pt idx="12293">
                  <c:v>4.7258599999999999</c:v>
                </c:pt>
                <c:pt idx="12294">
                  <c:v>5.82524</c:v>
                </c:pt>
                <c:pt idx="12295">
                  <c:v>5.8807</c:v>
                </c:pt>
                <c:pt idx="12296">
                  <c:v>7.3917400000000004</c:v>
                </c:pt>
                <c:pt idx="12297">
                  <c:v>7.6049300000000004</c:v>
                </c:pt>
                <c:pt idx="12298">
                  <c:v>6.9229000000000003</c:v>
                </c:pt>
                <c:pt idx="12299">
                  <c:v>6.2759499999999999</c:v>
                </c:pt>
                <c:pt idx="12300">
                  <c:v>4.9486400000000001</c:v>
                </c:pt>
                <c:pt idx="12301">
                  <c:v>5.2751700000000001</c:v>
                </c:pt>
                <c:pt idx="12302">
                  <c:v>5.5282600000000004</c:v>
                </c:pt>
                <c:pt idx="12303">
                  <c:v>6.4571699999999996</c:v>
                </c:pt>
                <c:pt idx="12304">
                  <c:v>3.8846599999999998</c:v>
                </c:pt>
                <c:pt idx="12305">
                  <c:v>7.8717499999999996</c:v>
                </c:pt>
                <c:pt idx="12306">
                  <c:v>4.2779199999999999</c:v>
                </c:pt>
                <c:pt idx="12307">
                  <c:v>7.0129700000000001</c:v>
                </c:pt>
                <c:pt idx="12308">
                  <c:v>3.2395800000000001</c:v>
                </c:pt>
                <c:pt idx="12309">
                  <c:v>3.2522600000000002</c:v>
                </c:pt>
                <c:pt idx="12310">
                  <c:v>3.5522399999999998</c:v>
                </c:pt>
                <c:pt idx="12311">
                  <c:v>5.3776000000000002</c:v>
                </c:pt>
                <c:pt idx="12312">
                  <c:v>4.2917899999999998</c:v>
                </c:pt>
                <c:pt idx="12313">
                  <c:v>2.9671599999999998</c:v>
                </c:pt>
                <c:pt idx="12314">
                  <c:v>2.6459000000000001</c:v>
                </c:pt>
                <c:pt idx="12315">
                  <c:v>4.4703200000000001</c:v>
                </c:pt>
                <c:pt idx="12316">
                  <c:v>4.09335</c:v>
                </c:pt>
                <c:pt idx="12317">
                  <c:v>3.23712</c:v>
                </c:pt>
                <c:pt idx="12318">
                  <c:v>2.3388300000000002</c:v>
                </c:pt>
                <c:pt idx="12319">
                  <c:v>2.5911200000000001</c:v>
                </c:pt>
                <c:pt idx="12320">
                  <c:v>2.9224600000000001</c:v>
                </c:pt>
                <c:pt idx="12321">
                  <c:v>2.90985</c:v>
                </c:pt>
                <c:pt idx="12322">
                  <c:v>2.36015</c:v>
                </c:pt>
                <c:pt idx="12323">
                  <c:v>2.48367</c:v>
                </c:pt>
                <c:pt idx="12324">
                  <c:v>3.4939399999999998</c:v>
                </c:pt>
                <c:pt idx="12325">
                  <c:v>1.86188</c:v>
                </c:pt>
                <c:pt idx="12326">
                  <c:v>4.4625399999999997</c:v>
                </c:pt>
                <c:pt idx="12327">
                  <c:v>2.7846199999999999</c:v>
                </c:pt>
                <c:pt idx="12328">
                  <c:v>3.65035</c:v>
                </c:pt>
                <c:pt idx="12329">
                  <c:v>2.6564700000000001</c:v>
                </c:pt>
                <c:pt idx="12330">
                  <c:v>3.24918</c:v>
                </c:pt>
                <c:pt idx="12331">
                  <c:v>4.4215200000000001</c:v>
                </c:pt>
                <c:pt idx="12332">
                  <c:v>3.41107</c:v>
                </c:pt>
                <c:pt idx="12333">
                  <c:v>2.5838100000000002</c:v>
                </c:pt>
                <c:pt idx="12334">
                  <c:v>5.6100199999999996</c:v>
                </c:pt>
                <c:pt idx="12335">
                  <c:v>2.5277799999999999</c:v>
                </c:pt>
                <c:pt idx="12336">
                  <c:v>2.34402</c:v>
                </c:pt>
                <c:pt idx="12337">
                  <c:v>2.3884099999999999</c:v>
                </c:pt>
                <c:pt idx="12338">
                  <c:v>4.75387</c:v>
                </c:pt>
                <c:pt idx="12339">
                  <c:v>3.5760200000000002</c:v>
                </c:pt>
                <c:pt idx="12340">
                  <c:v>4.26607</c:v>
                </c:pt>
                <c:pt idx="12341">
                  <c:v>3.5286200000000001</c:v>
                </c:pt>
                <c:pt idx="12342">
                  <c:v>1.9241999999999999</c:v>
                </c:pt>
                <c:pt idx="12343">
                  <c:v>2.6256699999999999</c:v>
                </c:pt>
                <c:pt idx="12344">
                  <c:v>2.6539700000000002</c:v>
                </c:pt>
                <c:pt idx="12345">
                  <c:v>5.7968799999999998</c:v>
                </c:pt>
                <c:pt idx="12346">
                  <c:v>5.9955999999999996</c:v>
                </c:pt>
                <c:pt idx="12347">
                  <c:v>4.4638799999999996</c:v>
                </c:pt>
                <c:pt idx="12348">
                  <c:v>6.2894899999999998</c:v>
                </c:pt>
                <c:pt idx="12349">
                  <c:v>4.3818599999999996</c:v>
                </c:pt>
                <c:pt idx="12350">
                  <c:v>7.75793</c:v>
                </c:pt>
                <c:pt idx="12351">
                  <c:v>2.1383299999999998</c:v>
                </c:pt>
                <c:pt idx="12352">
                  <c:v>6.8002399999999996</c:v>
                </c:pt>
                <c:pt idx="12353">
                  <c:v>3.76275</c:v>
                </c:pt>
                <c:pt idx="12354">
                  <c:v>7.99763</c:v>
                </c:pt>
                <c:pt idx="12355">
                  <c:v>2.4641700000000002</c:v>
                </c:pt>
                <c:pt idx="12356">
                  <c:v>2.37656</c:v>
                </c:pt>
                <c:pt idx="12357">
                  <c:v>2.0582699999999998</c:v>
                </c:pt>
                <c:pt idx="12358">
                  <c:v>4.8155200000000002</c:v>
                </c:pt>
                <c:pt idx="12359">
                  <c:v>7.9968899999999996</c:v>
                </c:pt>
                <c:pt idx="12360">
                  <c:v>2.59883</c:v>
                </c:pt>
                <c:pt idx="12361">
                  <c:v>2.3953799999999998</c:v>
                </c:pt>
                <c:pt idx="12362">
                  <c:v>2.1859199999999999</c:v>
                </c:pt>
                <c:pt idx="12363">
                  <c:v>2.3338800000000002</c:v>
                </c:pt>
                <c:pt idx="12364">
                  <c:v>3.6971799999999999</c:v>
                </c:pt>
                <c:pt idx="12365">
                  <c:v>3.52881</c:v>
                </c:pt>
                <c:pt idx="12366">
                  <c:v>5.99986</c:v>
                </c:pt>
                <c:pt idx="12367">
                  <c:v>3.3004799999999999</c:v>
                </c:pt>
                <c:pt idx="12368">
                  <c:v>2.95844</c:v>
                </c:pt>
                <c:pt idx="12369">
                  <c:v>5.6901299999999999</c:v>
                </c:pt>
                <c:pt idx="12370">
                  <c:v>2.6377700000000002</c:v>
                </c:pt>
                <c:pt idx="12371">
                  <c:v>3.2524700000000002</c:v>
                </c:pt>
                <c:pt idx="12372">
                  <c:v>5.6002700000000001</c:v>
                </c:pt>
                <c:pt idx="12373">
                  <c:v>1.95848</c:v>
                </c:pt>
                <c:pt idx="12374">
                  <c:v>7.3665099999999999</c:v>
                </c:pt>
                <c:pt idx="12375">
                  <c:v>2.45791</c:v>
                </c:pt>
                <c:pt idx="12376">
                  <c:v>2.83921</c:v>
                </c:pt>
                <c:pt idx="12377">
                  <c:v>5.6439300000000001</c:v>
                </c:pt>
                <c:pt idx="12378">
                  <c:v>5.8658299999999999</c:v>
                </c:pt>
                <c:pt idx="12379">
                  <c:v>6.5661800000000001</c:v>
                </c:pt>
                <c:pt idx="12380">
                  <c:v>12.253909999999999</c:v>
                </c:pt>
                <c:pt idx="12381">
                  <c:v>9.2158200000000008</c:v>
                </c:pt>
                <c:pt idx="12382">
                  <c:v>4.2970899999999999</c:v>
                </c:pt>
                <c:pt idx="12383">
                  <c:v>5.74681</c:v>
                </c:pt>
                <c:pt idx="12384">
                  <c:v>10.219099999999999</c:v>
                </c:pt>
                <c:pt idx="12385">
                  <c:v>4.9418100000000003</c:v>
                </c:pt>
                <c:pt idx="12386">
                  <c:v>7.7184600000000003</c:v>
                </c:pt>
                <c:pt idx="12387">
                  <c:v>3.9338700000000002</c:v>
                </c:pt>
                <c:pt idx="12388">
                  <c:v>6.0091400000000004</c:v>
                </c:pt>
                <c:pt idx="12389">
                  <c:v>2.7963900000000002</c:v>
                </c:pt>
                <c:pt idx="12390">
                  <c:v>6.89208</c:v>
                </c:pt>
                <c:pt idx="12391">
                  <c:v>3.4172199999999999</c:v>
                </c:pt>
                <c:pt idx="12392">
                  <c:v>5.6524799999999997</c:v>
                </c:pt>
                <c:pt idx="12393">
                  <c:v>5.2364699999999997</c:v>
                </c:pt>
                <c:pt idx="12394">
                  <c:v>6.4789000000000003</c:v>
                </c:pt>
                <c:pt idx="12395">
                  <c:v>7.0081800000000003</c:v>
                </c:pt>
                <c:pt idx="12396">
                  <c:v>5.91648</c:v>
                </c:pt>
                <c:pt idx="12397">
                  <c:v>4.51084</c:v>
                </c:pt>
                <c:pt idx="12398">
                  <c:v>5.4689699999999997</c:v>
                </c:pt>
                <c:pt idx="12399">
                  <c:v>4.9322499999999998</c:v>
                </c:pt>
                <c:pt idx="12400">
                  <c:v>5.6137899999999998</c:v>
                </c:pt>
                <c:pt idx="12401">
                  <c:v>7.2036600000000002</c:v>
                </c:pt>
                <c:pt idx="12402">
                  <c:v>6.8575299999999997</c:v>
                </c:pt>
                <c:pt idx="12403">
                  <c:v>5.2907999999999999</c:v>
                </c:pt>
                <c:pt idx="12404">
                  <c:v>4.7961400000000003</c:v>
                </c:pt>
                <c:pt idx="12405">
                  <c:v>6.1243400000000001</c:v>
                </c:pt>
                <c:pt idx="12406">
                  <c:v>4.3254299999999999</c:v>
                </c:pt>
                <c:pt idx="12407">
                  <c:v>3.9022199999999998</c:v>
                </c:pt>
                <c:pt idx="12408">
                  <c:v>4.6832599999999998</c:v>
                </c:pt>
                <c:pt idx="12409">
                  <c:v>4.5939500000000004</c:v>
                </c:pt>
                <c:pt idx="12410">
                  <c:v>4.3201999999999998</c:v>
                </c:pt>
                <c:pt idx="12411">
                  <c:v>5.0450999999999997</c:v>
                </c:pt>
                <c:pt idx="12412">
                  <c:v>6.1638000000000002</c:v>
                </c:pt>
                <c:pt idx="12413">
                  <c:v>3.1945899999999998</c:v>
                </c:pt>
                <c:pt idx="12414">
                  <c:v>3.81033</c:v>
                </c:pt>
                <c:pt idx="12415">
                  <c:v>4.76431</c:v>
                </c:pt>
                <c:pt idx="12416">
                  <c:v>6.04331</c:v>
                </c:pt>
                <c:pt idx="12417">
                  <c:v>3.6704599999999998</c:v>
                </c:pt>
                <c:pt idx="12418">
                  <c:v>6.4015599999999999</c:v>
                </c:pt>
                <c:pt idx="12419">
                  <c:v>7.8194400000000002</c:v>
                </c:pt>
                <c:pt idx="12420">
                  <c:v>6.1184500000000002</c:v>
                </c:pt>
                <c:pt idx="12421">
                  <c:v>7.2229400000000004</c:v>
                </c:pt>
                <c:pt idx="12422">
                  <c:v>3.5850300000000002</c:v>
                </c:pt>
                <c:pt idx="12423">
                  <c:v>4.7516400000000001</c:v>
                </c:pt>
                <c:pt idx="12424">
                  <c:v>4.9582499999999996</c:v>
                </c:pt>
                <c:pt idx="12425">
                  <c:v>3.4952000000000001</c:v>
                </c:pt>
                <c:pt idx="12426">
                  <c:v>4.4210399999999996</c:v>
                </c:pt>
                <c:pt idx="12427">
                  <c:v>2.1097100000000002</c:v>
                </c:pt>
                <c:pt idx="12428">
                  <c:v>8.8215500000000002</c:v>
                </c:pt>
                <c:pt idx="12429">
                  <c:v>5.06609</c:v>
                </c:pt>
                <c:pt idx="12430">
                  <c:v>5.2064399999999997</c:v>
                </c:pt>
                <c:pt idx="12431">
                  <c:v>5.8127399999999998</c:v>
                </c:pt>
                <c:pt idx="12432">
                  <c:v>2.56311</c:v>
                </c:pt>
                <c:pt idx="12433">
                  <c:v>6.2370400000000004</c:v>
                </c:pt>
                <c:pt idx="12434">
                  <c:v>2.32117</c:v>
                </c:pt>
                <c:pt idx="12435">
                  <c:v>3.5697899999999998</c:v>
                </c:pt>
                <c:pt idx="12436">
                  <c:v>4.0675299999999996</c:v>
                </c:pt>
                <c:pt idx="12437">
                  <c:v>6.5816499999999998</c:v>
                </c:pt>
                <c:pt idx="12438">
                  <c:v>3.75956</c:v>
                </c:pt>
                <c:pt idx="12439">
                  <c:v>3.30789</c:v>
                </c:pt>
                <c:pt idx="12440">
                  <c:v>4.11808</c:v>
                </c:pt>
                <c:pt idx="12441">
                  <c:v>3.8252700000000002</c:v>
                </c:pt>
                <c:pt idx="12442">
                  <c:v>7.4344799999999998</c:v>
                </c:pt>
                <c:pt idx="12443">
                  <c:v>3.3387500000000001</c:v>
                </c:pt>
                <c:pt idx="12444">
                  <c:v>6.4649999999999999</c:v>
                </c:pt>
                <c:pt idx="12445">
                  <c:v>5.4646999999999997</c:v>
                </c:pt>
                <c:pt idx="12446">
                  <c:v>6.3408800000000003</c:v>
                </c:pt>
                <c:pt idx="12447">
                  <c:v>2.6431100000000001</c:v>
                </c:pt>
                <c:pt idx="12448">
                  <c:v>5.3955500000000001</c:v>
                </c:pt>
                <c:pt idx="12449">
                  <c:v>5.6756200000000003</c:v>
                </c:pt>
                <c:pt idx="12450">
                  <c:v>6.1598300000000004</c:v>
                </c:pt>
                <c:pt idx="12451">
                  <c:v>5.0900600000000003</c:v>
                </c:pt>
                <c:pt idx="12452">
                  <c:v>7.96875</c:v>
                </c:pt>
                <c:pt idx="12453">
                  <c:v>3.0519599999999998</c:v>
                </c:pt>
                <c:pt idx="12454">
                  <c:v>7.42727</c:v>
                </c:pt>
                <c:pt idx="12455">
                  <c:v>8.2258200000000006</c:v>
                </c:pt>
                <c:pt idx="12456">
                  <c:v>6.0064399999999996</c:v>
                </c:pt>
                <c:pt idx="12457">
                  <c:v>4.7812799999999998</c:v>
                </c:pt>
                <c:pt idx="12458">
                  <c:v>6.2279600000000004</c:v>
                </c:pt>
                <c:pt idx="12459">
                  <c:v>6.6493599999999997</c:v>
                </c:pt>
                <c:pt idx="12460">
                  <c:v>5.8710599999999999</c:v>
                </c:pt>
                <c:pt idx="12461">
                  <c:v>5.4628899999999998</c:v>
                </c:pt>
                <c:pt idx="12462">
                  <c:v>4.9907000000000004</c:v>
                </c:pt>
                <c:pt idx="12463">
                  <c:v>8.1948899999999991</c:v>
                </c:pt>
                <c:pt idx="12464">
                  <c:v>5.9697699999999996</c:v>
                </c:pt>
                <c:pt idx="12465">
                  <c:v>8.5988100000000003</c:v>
                </c:pt>
                <c:pt idx="12466">
                  <c:v>5.5689599999999997</c:v>
                </c:pt>
                <c:pt idx="12467">
                  <c:v>7.5170899999999996</c:v>
                </c:pt>
                <c:pt idx="12468">
                  <c:v>5.1767899999999996</c:v>
                </c:pt>
                <c:pt idx="12469">
                  <c:v>9.2257899999999999</c:v>
                </c:pt>
                <c:pt idx="12470">
                  <c:v>2.7556500000000002</c:v>
                </c:pt>
                <c:pt idx="12471">
                  <c:v>6.8331600000000003</c:v>
                </c:pt>
                <c:pt idx="12472">
                  <c:v>6.95547</c:v>
                </c:pt>
                <c:pt idx="12473">
                  <c:v>2.2519100000000001</c:v>
                </c:pt>
                <c:pt idx="12474">
                  <c:v>3.2054900000000002</c:v>
                </c:pt>
                <c:pt idx="12475">
                  <c:v>3.5071099999999999</c:v>
                </c:pt>
                <c:pt idx="12476">
                  <c:v>2.8532799999999998</c:v>
                </c:pt>
                <c:pt idx="12477">
                  <c:v>2.30823</c:v>
                </c:pt>
                <c:pt idx="12478">
                  <c:v>2.2094</c:v>
                </c:pt>
                <c:pt idx="12479">
                  <c:v>1.9370000000000001</c:v>
                </c:pt>
                <c:pt idx="12480">
                  <c:v>2.9105799999999999</c:v>
                </c:pt>
                <c:pt idx="12481">
                  <c:v>3.6042900000000002</c:v>
                </c:pt>
                <c:pt idx="12482">
                  <c:v>3.1877599999999999</c:v>
                </c:pt>
                <c:pt idx="12483">
                  <c:v>2.08853</c:v>
                </c:pt>
                <c:pt idx="12484">
                  <c:v>2.53599</c:v>
                </c:pt>
                <c:pt idx="12485">
                  <c:v>3.0380099999999999</c:v>
                </c:pt>
                <c:pt idx="12486">
                  <c:v>2.5857199999999998</c:v>
                </c:pt>
                <c:pt idx="12487">
                  <c:v>2.3989799999999999</c:v>
                </c:pt>
                <c:pt idx="12488">
                  <c:v>3.6676700000000002</c:v>
                </c:pt>
                <c:pt idx="12489">
                  <c:v>3.9126799999999999</c:v>
                </c:pt>
                <c:pt idx="12490">
                  <c:v>2.6078000000000001</c:v>
                </c:pt>
                <c:pt idx="12491">
                  <c:v>2.6006900000000002</c:v>
                </c:pt>
                <c:pt idx="12492">
                  <c:v>2.88415</c:v>
                </c:pt>
                <c:pt idx="12493">
                  <c:v>2.5425</c:v>
                </c:pt>
                <c:pt idx="12494">
                  <c:v>2.2662800000000001</c:v>
                </c:pt>
                <c:pt idx="12495">
                  <c:v>1.98322</c:v>
                </c:pt>
                <c:pt idx="12496">
                  <c:v>5.1267100000000001</c:v>
                </c:pt>
                <c:pt idx="12497">
                  <c:v>2.6196700000000002</c:v>
                </c:pt>
                <c:pt idx="12498">
                  <c:v>5.4333400000000003</c:v>
                </c:pt>
                <c:pt idx="12499">
                  <c:v>6.3637699999999997</c:v>
                </c:pt>
                <c:pt idx="12500">
                  <c:v>8.7601499999999994</c:v>
                </c:pt>
                <c:pt idx="12501">
                  <c:v>4.6896599999999999</c:v>
                </c:pt>
                <c:pt idx="12502">
                  <c:v>4.6702399999999997</c:v>
                </c:pt>
                <c:pt idx="12503">
                  <c:v>7.8477899999999998</c:v>
                </c:pt>
                <c:pt idx="12504">
                  <c:v>6.27311</c:v>
                </c:pt>
                <c:pt idx="12505">
                  <c:v>6.3357200000000002</c:v>
                </c:pt>
                <c:pt idx="12506">
                  <c:v>4.3630100000000001</c:v>
                </c:pt>
                <c:pt idx="12507">
                  <c:v>6.9071499999999997</c:v>
                </c:pt>
                <c:pt idx="12508">
                  <c:v>2.3199399999999999</c:v>
                </c:pt>
                <c:pt idx="12509">
                  <c:v>4.2534900000000002</c:v>
                </c:pt>
                <c:pt idx="12510">
                  <c:v>3.0245500000000001</c:v>
                </c:pt>
                <c:pt idx="12511">
                  <c:v>4.3833599999999997</c:v>
                </c:pt>
                <c:pt idx="12512">
                  <c:v>3.5435699999999999</c:v>
                </c:pt>
                <c:pt idx="12513">
                  <c:v>3.16656</c:v>
                </c:pt>
                <c:pt idx="12514">
                  <c:v>2.3816199999999998</c:v>
                </c:pt>
                <c:pt idx="12515">
                  <c:v>2.4235099999999998</c:v>
                </c:pt>
                <c:pt idx="12516">
                  <c:v>2.2588499999999998</c:v>
                </c:pt>
                <c:pt idx="12517">
                  <c:v>3.7128100000000002</c:v>
                </c:pt>
                <c:pt idx="12518">
                  <c:v>4.5756600000000001</c:v>
                </c:pt>
                <c:pt idx="12519">
                  <c:v>2.7879100000000001</c:v>
                </c:pt>
                <c:pt idx="12520">
                  <c:v>2.3138700000000001</c:v>
                </c:pt>
                <c:pt idx="12521">
                  <c:v>3.3016800000000002</c:v>
                </c:pt>
                <c:pt idx="12522">
                  <c:v>3.5194299999999998</c:v>
                </c:pt>
                <c:pt idx="12523">
                  <c:v>6.3944999999999999</c:v>
                </c:pt>
                <c:pt idx="12524">
                  <c:v>6.4387499999999998</c:v>
                </c:pt>
                <c:pt idx="12525">
                  <c:v>2.30871</c:v>
                </c:pt>
                <c:pt idx="12526">
                  <c:v>5.0005899999999999</c:v>
                </c:pt>
                <c:pt idx="12527">
                  <c:v>7.3660899999999998</c:v>
                </c:pt>
                <c:pt idx="12528">
                  <c:v>3.0044200000000001</c:v>
                </c:pt>
                <c:pt idx="12529">
                  <c:v>3.5071099999999999</c:v>
                </c:pt>
                <c:pt idx="12530">
                  <c:v>2.7381199999999999</c:v>
                </c:pt>
                <c:pt idx="12531">
                  <c:v>3.10379</c:v>
                </c:pt>
                <c:pt idx="12532">
                  <c:v>4.5935300000000003</c:v>
                </c:pt>
                <c:pt idx="12533">
                  <c:v>7.2641400000000003</c:v>
                </c:pt>
                <c:pt idx="12534">
                  <c:v>3.4685800000000002</c:v>
                </c:pt>
                <c:pt idx="12535">
                  <c:v>6.0461099999999997</c:v>
                </c:pt>
                <c:pt idx="12536">
                  <c:v>5.5995699999999999</c:v>
                </c:pt>
                <c:pt idx="12537">
                  <c:v>5.3588100000000001</c:v>
                </c:pt>
                <c:pt idx="12538">
                  <c:v>8.4836299999999998</c:v>
                </c:pt>
                <c:pt idx="12539">
                  <c:v>6.4197899999999999</c:v>
                </c:pt>
                <c:pt idx="12540">
                  <c:v>7.0174099999999999</c:v>
                </c:pt>
                <c:pt idx="12541">
                  <c:v>5.6485000000000003</c:v>
                </c:pt>
                <c:pt idx="12542">
                  <c:v>8.3555700000000002</c:v>
                </c:pt>
                <c:pt idx="12543">
                  <c:v>7.9255100000000001</c:v>
                </c:pt>
                <c:pt idx="12544">
                  <c:v>6.7129700000000003</c:v>
                </c:pt>
                <c:pt idx="12545">
                  <c:v>6.5132000000000003</c:v>
                </c:pt>
                <c:pt idx="12546">
                  <c:v>12.83107</c:v>
                </c:pt>
                <c:pt idx="12547">
                  <c:v>4.9751899999999996</c:v>
                </c:pt>
                <c:pt idx="12548">
                  <c:v>7.59152</c:v>
                </c:pt>
                <c:pt idx="12549">
                  <c:v>8.1842799999999993</c:v>
                </c:pt>
                <c:pt idx="12550">
                  <c:v>7.1073599999999999</c:v>
                </c:pt>
                <c:pt idx="12551">
                  <c:v>6.9753499999999997</c:v>
                </c:pt>
                <c:pt idx="12552">
                  <c:v>9.0244199999999992</c:v>
                </c:pt>
                <c:pt idx="12553">
                  <c:v>8.0940799999999999</c:v>
                </c:pt>
                <c:pt idx="12554">
                  <c:v>4.3807299999999998</c:v>
                </c:pt>
                <c:pt idx="12555">
                  <c:v>4.9912000000000001</c:v>
                </c:pt>
                <c:pt idx="12556">
                  <c:v>6.8097099999999999</c:v>
                </c:pt>
                <c:pt idx="12557">
                  <c:v>4.6383700000000001</c:v>
                </c:pt>
                <c:pt idx="12558">
                  <c:v>6.1503399999999999</c:v>
                </c:pt>
                <c:pt idx="12559">
                  <c:v>7.9253499999999999</c:v>
                </c:pt>
                <c:pt idx="12560">
                  <c:v>3.8807999999999998</c:v>
                </c:pt>
                <c:pt idx="12561">
                  <c:v>5.8481100000000001</c:v>
                </c:pt>
                <c:pt idx="12562">
                  <c:v>4.3624099999999997</c:v>
                </c:pt>
                <c:pt idx="12563">
                  <c:v>2.4708800000000002</c:v>
                </c:pt>
                <c:pt idx="12564">
                  <c:v>4.6413000000000002</c:v>
                </c:pt>
                <c:pt idx="12565">
                  <c:v>4.69048</c:v>
                </c:pt>
                <c:pt idx="12566">
                  <c:v>6.0511400000000002</c:v>
                </c:pt>
                <c:pt idx="12567">
                  <c:v>8.6829999999999998</c:v>
                </c:pt>
                <c:pt idx="12568">
                  <c:v>8.1857299999999995</c:v>
                </c:pt>
                <c:pt idx="12569">
                  <c:v>10.53614</c:v>
                </c:pt>
                <c:pt idx="12570">
                  <c:v>4.2143600000000001</c:v>
                </c:pt>
                <c:pt idx="12571">
                  <c:v>6.9077599999999997</c:v>
                </c:pt>
                <c:pt idx="12572">
                  <c:v>6.8455500000000002</c:v>
                </c:pt>
                <c:pt idx="12573">
                  <c:v>9.5523399999999992</c:v>
                </c:pt>
                <c:pt idx="12574">
                  <c:v>6.4747399999999997</c:v>
                </c:pt>
                <c:pt idx="12575">
                  <c:v>8.0817200000000007</c:v>
                </c:pt>
                <c:pt idx="12576">
                  <c:v>5.9878400000000003</c:v>
                </c:pt>
                <c:pt idx="12577">
                  <c:v>6.33568</c:v>
                </c:pt>
                <c:pt idx="12578">
                  <c:v>3.8689800000000001</c:v>
                </c:pt>
                <c:pt idx="12579">
                  <c:v>5.1779599999999997</c:v>
                </c:pt>
                <c:pt idx="12580">
                  <c:v>4.3895499999999998</c:v>
                </c:pt>
                <c:pt idx="12581">
                  <c:v>6.7552399999999997</c:v>
                </c:pt>
                <c:pt idx="12582">
                  <c:v>4.3646500000000001</c:v>
                </c:pt>
                <c:pt idx="12583">
                  <c:v>8.4976199999999995</c:v>
                </c:pt>
                <c:pt idx="12584">
                  <c:v>7.0022900000000003</c:v>
                </c:pt>
                <c:pt idx="12585">
                  <c:v>5.25366</c:v>
                </c:pt>
                <c:pt idx="12586">
                  <c:v>4.4119400000000004</c:v>
                </c:pt>
                <c:pt idx="12587">
                  <c:v>5.81046</c:v>
                </c:pt>
                <c:pt idx="12588">
                  <c:v>4.6448200000000002</c:v>
                </c:pt>
                <c:pt idx="12589">
                  <c:v>5.3728300000000004</c:v>
                </c:pt>
                <c:pt idx="12590">
                  <c:v>5.9666899999999998</c:v>
                </c:pt>
                <c:pt idx="12591">
                  <c:v>4.1444200000000002</c:v>
                </c:pt>
                <c:pt idx="12592">
                  <c:v>6.72994</c:v>
                </c:pt>
                <c:pt idx="12593">
                  <c:v>4.4956899999999997</c:v>
                </c:pt>
                <c:pt idx="12594">
                  <c:v>5.9648399999999997</c:v>
                </c:pt>
                <c:pt idx="12595">
                  <c:v>8.7812699999999992</c:v>
                </c:pt>
                <c:pt idx="12596">
                  <c:v>7.5297499999999999</c:v>
                </c:pt>
                <c:pt idx="12597">
                  <c:v>7.4904500000000001</c:v>
                </c:pt>
                <c:pt idx="12598">
                  <c:v>6.1570400000000003</c:v>
                </c:pt>
                <c:pt idx="12599">
                  <c:v>6.5049799999999998</c:v>
                </c:pt>
                <c:pt idx="12600">
                  <c:v>7.3364900000000004</c:v>
                </c:pt>
                <c:pt idx="12601">
                  <c:v>8.1912299999999991</c:v>
                </c:pt>
                <c:pt idx="12602">
                  <c:v>5.6345400000000003</c:v>
                </c:pt>
                <c:pt idx="12603">
                  <c:v>6.8788400000000003</c:v>
                </c:pt>
                <c:pt idx="12604">
                  <c:v>4.1411300000000004</c:v>
                </c:pt>
                <c:pt idx="12605">
                  <c:v>6.05098</c:v>
                </c:pt>
                <c:pt idx="12606">
                  <c:v>7.3221800000000004</c:v>
                </c:pt>
                <c:pt idx="12607">
                  <c:v>4.1447500000000002</c:v>
                </c:pt>
                <c:pt idx="12608">
                  <c:v>5.3646000000000003</c:v>
                </c:pt>
                <c:pt idx="12609">
                  <c:v>6.50746</c:v>
                </c:pt>
                <c:pt idx="12610">
                  <c:v>4.1251699999999998</c:v>
                </c:pt>
                <c:pt idx="12611">
                  <c:v>6.9217500000000003</c:v>
                </c:pt>
                <c:pt idx="12612">
                  <c:v>6.9585400000000002</c:v>
                </c:pt>
                <c:pt idx="12613">
                  <c:v>6.2871100000000002</c:v>
                </c:pt>
                <c:pt idx="12614">
                  <c:v>3.5993300000000001</c:v>
                </c:pt>
                <c:pt idx="12615">
                  <c:v>4.3004800000000003</c:v>
                </c:pt>
                <c:pt idx="12616">
                  <c:v>6.7340299999999997</c:v>
                </c:pt>
                <c:pt idx="12617">
                  <c:v>6.0377999999999998</c:v>
                </c:pt>
                <c:pt idx="12618">
                  <c:v>5.5966199999999997</c:v>
                </c:pt>
                <c:pt idx="12619">
                  <c:v>6.4948699999999997</c:v>
                </c:pt>
                <c:pt idx="12620">
                  <c:v>9.9353899999999999</c:v>
                </c:pt>
                <c:pt idx="12621">
                  <c:v>4.38408</c:v>
                </c:pt>
                <c:pt idx="12622">
                  <c:v>5.7317299999999998</c:v>
                </c:pt>
                <c:pt idx="12623">
                  <c:v>7.32944</c:v>
                </c:pt>
                <c:pt idx="12624">
                  <c:v>6.3480499999999997</c:v>
                </c:pt>
                <c:pt idx="12625">
                  <c:v>3.2451099999999999</c:v>
                </c:pt>
                <c:pt idx="12626">
                  <c:v>7.2810499999999996</c:v>
                </c:pt>
                <c:pt idx="12627">
                  <c:v>4.4164399999999997</c:v>
                </c:pt>
                <c:pt idx="12628">
                  <c:v>4.2164599999999997</c:v>
                </c:pt>
                <c:pt idx="12629">
                  <c:v>6.0796999999999999</c:v>
                </c:pt>
                <c:pt idx="12630">
                  <c:v>7.1814099999999996</c:v>
                </c:pt>
                <c:pt idx="12631">
                  <c:v>5.7253600000000002</c:v>
                </c:pt>
                <c:pt idx="12632">
                  <c:v>6.0180300000000004</c:v>
                </c:pt>
                <c:pt idx="12633">
                  <c:v>7.4201199999999998</c:v>
                </c:pt>
                <c:pt idx="12634">
                  <c:v>5.4570100000000004</c:v>
                </c:pt>
                <c:pt idx="12635">
                  <c:v>6.27902</c:v>
                </c:pt>
                <c:pt idx="12636">
                  <c:v>4.4625399999999997</c:v>
                </c:pt>
                <c:pt idx="12637">
                  <c:v>6.8391500000000001</c:v>
                </c:pt>
                <c:pt idx="12638">
                  <c:v>6.0138100000000003</c:v>
                </c:pt>
                <c:pt idx="12639">
                  <c:v>5.7997100000000001</c:v>
                </c:pt>
                <c:pt idx="12640">
                  <c:v>5.60928</c:v>
                </c:pt>
                <c:pt idx="12641">
                  <c:v>6.1853800000000003</c:v>
                </c:pt>
                <c:pt idx="12642">
                  <c:v>6.0076499999999999</c:v>
                </c:pt>
                <c:pt idx="12643">
                  <c:v>9.81081</c:v>
                </c:pt>
                <c:pt idx="12644">
                  <c:v>5.9939499999999999</c:v>
                </c:pt>
                <c:pt idx="12645">
                  <c:v>4.5261199999999997</c:v>
                </c:pt>
                <c:pt idx="12646">
                  <c:v>6.9131299999999998</c:v>
                </c:pt>
                <c:pt idx="12647">
                  <c:v>6.6999300000000002</c:v>
                </c:pt>
                <c:pt idx="12648">
                  <c:v>7.2974500000000004</c:v>
                </c:pt>
                <c:pt idx="12649">
                  <c:v>4.7116600000000002</c:v>
                </c:pt>
                <c:pt idx="12650">
                  <c:v>7.4798499999999999</c:v>
                </c:pt>
                <c:pt idx="12651">
                  <c:v>3.8515000000000001</c:v>
                </c:pt>
                <c:pt idx="12652">
                  <c:v>7.47384</c:v>
                </c:pt>
                <c:pt idx="12653">
                  <c:v>5.5983999999999998</c:v>
                </c:pt>
                <c:pt idx="12654">
                  <c:v>9.4891500000000004</c:v>
                </c:pt>
                <c:pt idx="12655">
                  <c:v>6.5899299999999998</c:v>
                </c:pt>
                <c:pt idx="12656">
                  <c:v>7.8079499999999999</c:v>
                </c:pt>
                <c:pt idx="12657">
                  <c:v>5.9651300000000003</c:v>
                </c:pt>
                <c:pt idx="12658">
                  <c:v>5.9370500000000002</c:v>
                </c:pt>
                <c:pt idx="12659">
                  <c:v>4.8861699999999999</c:v>
                </c:pt>
                <c:pt idx="12660">
                  <c:v>5.8740199999999998</c:v>
                </c:pt>
                <c:pt idx="12661">
                  <c:v>4.9834899999999998</c:v>
                </c:pt>
                <c:pt idx="12662">
                  <c:v>5.9931999999999999</c:v>
                </c:pt>
                <c:pt idx="12663">
                  <c:v>4.7932100000000002</c:v>
                </c:pt>
                <c:pt idx="12664">
                  <c:v>7.0847100000000003</c:v>
                </c:pt>
                <c:pt idx="12665">
                  <c:v>2.8532799999999998</c:v>
                </c:pt>
                <c:pt idx="12666">
                  <c:v>5.8561100000000001</c:v>
                </c:pt>
                <c:pt idx="12667">
                  <c:v>5.8346400000000003</c:v>
                </c:pt>
                <c:pt idx="12668">
                  <c:v>6.1160800000000002</c:v>
                </c:pt>
                <c:pt idx="12669">
                  <c:v>4.4927700000000002</c:v>
                </c:pt>
                <c:pt idx="12670">
                  <c:v>5.7638600000000002</c:v>
                </c:pt>
                <c:pt idx="12671">
                  <c:v>4.5652999999999997</c:v>
                </c:pt>
                <c:pt idx="12672">
                  <c:v>5.6046300000000002</c:v>
                </c:pt>
                <c:pt idx="12673">
                  <c:v>5.7602500000000001</c:v>
                </c:pt>
                <c:pt idx="12674">
                  <c:v>2.3421500000000002</c:v>
                </c:pt>
                <c:pt idx="12675">
                  <c:v>7.8161300000000002</c:v>
                </c:pt>
                <c:pt idx="12676">
                  <c:v>6.6625899999999998</c:v>
                </c:pt>
                <c:pt idx="12677">
                  <c:v>5.8557300000000003</c:v>
                </c:pt>
                <c:pt idx="12678">
                  <c:v>8.8533899999999992</c:v>
                </c:pt>
                <c:pt idx="12679">
                  <c:v>7.4744000000000002</c:v>
                </c:pt>
                <c:pt idx="12680">
                  <c:v>5.0221299999999998</c:v>
                </c:pt>
                <c:pt idx="12681">
                  <c:v>3.3168299999999999</c:v>
                </c:pt>
                <c:pt idx="12682">
                  <c:v>4.64581</c:v>
                </c:pt>
                <c:pt idx="12683">
                  <c:v>4.64358</c:v>
                </c:pt>
                <c:pt idx="12684">
                  <c:v>5.7453099999999999</c:v>
                </c:pt>
                <c:pt idx="12685">
                  <c:v>6.3723799999999997</c:v>
                </c:pt>
                <c:pt idx="12686">
                  <c:v>4.6296299999999997</c:v>
                </c:pt>
                <c:pt idx="12687">
                  <c:v>7.0614499999999998</c:v>
                </c:pt>
                <c:pt idx="12688">
                  <c:v>3.24851</c:v>
                </c:pt>
                <c:pt idx="12689">
                  <c:v>7.0562199999999997</c:v>
                </c:pt>
                <c:pt idx="12690">
                  <c:v>2.0924900000000002</c:v>
                </c:pt>
                <c:pt idx="12691">
                  <c:v>6.8542500000000004</c:v>
                </c:pt>
                <c:pt idx="12692">
                  <c:v>9.7302800000000005</c:v>
                </c:pt>
                <c:pt idx="12693">
                  <c:v>6.3687699999999996</c:v>
                </c:pt>
                <c:pt idx="12694">
                  <c:v>6.0045200000000003</c:v>
                </c:pt>
                <c:pt idx="12695">
                  <c:v>6.1573900000000004</c:v>
                </c:pt>
                <c:pt idx="12696">
                  <c:v>9.1084399999999999</c:v>
                </c:pt>
                <c:pt idx="12697">
                  <c:v>3.5134799999999999</c:v>
                </c:pt>
                <c:pt idx="12698">
                  <c:v>3.65273</c:v>
                </c:pt>
                <c:pt idx="12699">
                  <c:v>5.2915000000000001</c:v>
                </c:pt>
                <c:pt idx="12700">
                  <c:v>4.8709300000000004</c:v>
                </c:pt>
                <c:pt idx="12701">
                  <c:v>2.6411099999999998</c:v>
                </c:pt>
                <c:pt idx="12702">
                  <c:v>8.4065899999999996</c:v>
                </c:pt>
                <c:pt idx="12703">
                  <c:v>5.9916900000000002</c:v>
                </c:pt>
                <c:pt idx="12704">
                  <c:v>3.3309299999999999</c:v>
                </c:pt>
                <c:pt idx="12705">
                  <c:v>6.4453899999999997</c:v>
                </c:pt>
                <c:pt idx="12706">
                  <c:v>3.3532999999999999</c:v>
                </c:pt>
                <c:pt idx="12707">
                  <c:v>3.5439099999999999</c:v>
                </c:pt>
                <c:pt idx="12708">
                  <c:v>5.6098100000000004</c:v>
                </c:pt>
                <c:pt idx="12709">
                  <c:v>5.2839299999999998</c:v>
                </c:pt>
                <c:pt idx="12710">
                  <c:v>6.6326400000000003</c:v>
                </c:pt>
                <c:pt idx="12711">
                  <c:v>2.9310800000000001</c:v>
                </c:pt>
                <c:pt idx="12712">
                  <c:v>2.17008</c:v>
                </c:pt>
                <c:pt idx="12713">
                  <c:v>5.5555399999999997</c:v>
                </c:pt>
                <c:pt idx="12714">
                  <c:v>8.8329599999999999</c:v>
                </c:pt>
                <c:pt idx="12715">
                  <c:v>7.3138300000000003</c:v>
                </c:pt>
                <c:pt idx="12716">
                  <c:v>6.5100100000000003</c:v>
                </c:pt>
                <c:pt idx="12717">
                  <c:v>2.3447499999999999</c:v>
                </c:pt>
                <c:pt idx="12718">
                  <c:v>3.8082099999999999</c:v>
                </c:pt>
                <c:pt idx="12719">
                  <c:v>2.0159400000000001</c:v>
                </c:pt>
                <c:pt idx="12720">
                  <c:v>4.3725699999999996</c:v>
                </c:pt>
                <c:pt idx="12721">
                  <c:v>10.90836</c:v>
                </c:pt>
                <c:pt idx="12722">
                  <c:v>6.0129299999999999</c:v>
                </c:pt>
                <c:pt idx="12723">
                  <c:v>2.8534299999999999</c:v>
                </c:pt>
                <c:pt idx="12724">
                  <c:v>2.7418999999999998</c:v>
                </c:pt>
                <c:pt idx="12725">
                  <c:v>2.8884699999999999</c:v>
                </c:pt>
                <c:pt idx="12726">
                  <c:v>4.7552199999999996</c:v>
                </c:pt>
                <c:pt idx="12727">
                  <c:v>4.8249599999999999</c:v>
                </c:pt>
                <c:pt idx="12728">
                  <c:v>2.6836199999999999</c:v>
                </c:pt>
                <c:pt idx="12729">
                  <c:v>2.9225699999999999</c:v>
                </c:pt>
                <c:pt idx="12730">
                  <c:v>2.4653</c:v>
                </c:pt>
                <c:pt idx="12731">
                  <c:v>8.2803100000000001</c:v>
                </c:pt>
                <c:pt idx="12732">
                  <c:v>4.5374999999999996</c:v>
                </c:pt>
                <c:pt idx="12733">
                  <c:v>2.2722199999999999</c:v>
                </c:pt>
                <c:pt idx="12734">
                  <c:v>8.9099900000000005</c:v>
                </c:pt>
                <c:pt idx="12735">
                  <c:v>3.2590699999999999</c:v>
                </c:pt>
                <c:pt idx="12736">
                  <c:v>3.0245500000000001</c:v>
                </c:pt>
                <c:pt idx="12737">
                  <c:v>5.2001499999999998</c:v>
                </c:pt>
                <c:pt idx="12738">
                  <c:v>2.7078099999999998</c:v>
                </c:pt>
                <c:pt idx="12739">
                  <c:v>2.7556500000000002</c:v>
                </c:pt>
                <c:pt idx="12740">
                  <c:v>3.4050199999999999</c:v>
                </c:pt>
                <c:pt idx="12741">
                  <c:v>4.4136100000000003</c:v>
                </c:pt>
                <c:pt idx="12742">
                  <c:v>3.89758</c:v>
                </c:pt>
                <c:pt idx="12743">
                  <c:v>7.6384400000000001</c:v>
                </c:pt>
                <c:pt idx="12744">
                  <c:v>5.9571800000000001</c:v>
                </c:pt>
                <c:pt idx="12745">
                  <c:v>3.4200699999999999</c:v>
                </c:pt>
                <c:pt idx="12746">
                  <c:v>6.6509499999999999</c:v>
                </c:pt>
                <c:pt idx="12747">
                  <c:v>7.32775</c:v>
                </c:pt>
                <c:pt idx="12748">
                  <c:v>7.4449699999999996</c:v>
                </c:pt>
                <c:pt idx="12749">
                  <c:v>2.47187</c:v>
                </c:pt>
                <c:pt idx="12750">
                  <c:v>3.8948</c:v>
                </c:pt>
                <c:pt idx="12751">
                  <c:v>2.8238500000000002</c:v>
                </c:pt>
                <c:pt idx="12752">
                  <c:v>7.2827099999999998</c:v>
                </c:pt>
                <c:pt idx="12753">
                  <c:v>3.1373899999999999</c:v>
                </c:pt>
                <c:pt idx="12754">
                  <c:v>2.6974300000000002</c:v>
                </c:pt>
                <c:pt idx="12755">
                  <c:v>7.8192599999999999</c:v>
                </c:pt>
                <c:pt idx="12756">
                  <c:v>7.1488500000000004</c:v>
                </c:pt>
                <c:pt idx="12757">
                  <c:v>2.3138700000000001</c:v>
                </c:pt>
                <c:pt idx="12758">
                  <c:v>4.1828200000000004</c:v>
                </c:pt>
                <c:pt idx="12759">
                  <c:v>3.9753799999999999</c:v>
                </c:pt>
                <c:pt idx="12760">
                  <c:v>6.1188700000000003</c:v>
                </c:pt>
                <c:pt idx="12761">
                  <c:v>5.1922499999999996</c:v>
                </c:pt>
                <c:pt idx="12762">
                  <c:v>5.4531400000000003</c:v>
                </c:pt>
                <c:pt idx="12763">
                  <c:v>1.9515899999999999</c:v>
                </c:pt>
                <c:pt idx="12764">
                  <c:v>3.5878100000000002</c:v>
                </c:pt>
                <c:pt idx="12765">
                  <c:v>2.91133</c:v>
                </c:pt>
                <c:pt idx="12766">
                  <c:v>4.3677000000000001</c:v>
                </c:pt>
                <c:pt idx="12767">
                  <c:v>7.64351</c:v>
                </c:pt>
                <c:pt idx="12768">
                  <c:v>6.4119200000000003</c:v>
                </c:pt>
                <c:pt idx="12769">
                  <c:v>6.93309</c:v>
                </c:pt>
                <c:pt idx="12770">
                  <c:v>5.9041399999999999</c:v>
                </c:pt>
                <c:pt idx="12771">
                  <c:v>5.7694400000000003</c:v>
                </c:pt>
                <c:pt idx="12772">
                  <c:v>6.3856099999999998</c:v>
                </c:pt>
                <c:pt idx="12773">
                  <c:v>6.29758</c:v>
                </c:pt>
                <c:pt idx="12774">
                  <c:v>5.2159700000000004</c:v>
                </c:pt>
                <c:pt idx="12775">
                  <c:v>4.9083899999999998</c:v>
                </c:pt>
                <c:pt idx="12776">
                  <c:v>6.3900800000000002</c:v>
                </c:pt>
                <c:pt idx="12777">
                  <c:v>5.9414699999999998</c:v>
                </c:pt>
                <c:pt idx="12778">
                  <c:v>5.4563800000000002</c:v>
                </c:pt>
                <c:pt idx="12779">
                  <c:v>3.59741</c:v>
                </c:pt>
                <c:pt idx="12780">
                  <c:v>7.3061800000000003</c:v>
                </c:pt>
                <c:pt idx="12781">
                  <c:v>10.496449999999999</c:v>
                </c:pt>
                <c:pt idx="12782">
                  <c:v>3.2768199999999998</c:v>
                </c:pt>
                <c:pt idx="12783">
                  <c:v>6.3870500000000003</c:v>
                </c:pt>
                <c:pt idx="12784">
                  <c:v>3.4695</c:v>
                </c:pt>
                <c:pt idx="12785">
                  <c:v>7.88652</c:v>
                </c:pt>
                <c:pt idx="12786">
                  <c:v>10.57023</c:v>
                </c:pt>
                <c:pt idx="12787">
                  <c:v>5.8212999999999999</c:v>
                </c:pt>
                <c:pt idx="12788">
                  <c:v>9.1772100000000005</c:v>
                </c:pt>
                <c:pt idx="12789">
                  <c:v>7.6955799999999996</c:v>
                </c:pt>
                <c:pt idx="12790">
                  <c:v>7.4435399999999996</c:v>
                </c:pt>
                <c:pt idx="12791">
                  <c:v>6.4970800000000004</c:v>
                </c:pt>
                <c:pt idx="12792">
                  <c:v>4.67774</c:v>
                </c:pt>
                <c:pt idx="12793">
                  <c:v>5.4088599999999998</c:v>
                </c:pt>
                <c:pt idx="12794">
                  <c:v>5.8299300000000001</c:v>
                </c:pt>
                <c:pt idx="12795">
                  <c:v>4.7044699999999997</c:v>
                </c:pt>
                <c:pt idx="12796">
                  <c:v>5.3468799999999996</c:v>
                </c:pt>
                <c:pt idx="12797">
                  <c:v>8.2670100000000009</c:v>
                </c:pt>
                <c:pt idx="12798">
                  <c:v>9.2196200000000008</c:v>
                </c:pt>
                <c:pt idx="12799">
                  <c:v>6.05</c:v>
                </c:pt>
                <c:pt idx="12800">
                  <c:v>4.5340299999999996</c:v>
                </c:pt>
                <c:pt idx="12801">
                  <c:v>6.1622000000000003</c:v>
                </c:pt>
                <c:pt idx="12802">
                  <c:v>11.45496</c:v>
                </c:pt>
                <c:pt idx="12803">
                  <c:v>4.1315400000000002</c:v>
                </c:pt>
                <c:pt idx="12804">
                  <c:v>3.4442300000000001</c:v>
                </c:pt>
                <c:pt idx="12805">
                  <c:v>6.44529</c:v>
                </c:pt>
                <c:pt idx="12806">
                  <c:v>2.1915100000000001</c:v>
                </c:pt>
                <c:pt idx="12807">
                  <c:v>2.7227000000000001</c:v>
                </c:pt>
                <c:pt idx="12808">
                  <c:v>2.33772</c:v>
                </c:pt>
                <c:pt idx="12809">
                  <c:v>3.6282999999999999</c:v>
                </c:pt>
                <c:pt idx="12810">
                  <c:v>3.3258899999999998</c:v>
                </c:pt>
                <c:pt idx="12811">
                  <c:v>4.6689499999999997</c:v>
                </c:pt>
                <c:pt idx="12812">
                  <c:v>2.7040000000000002</c:v>
                </c:pt>
                <c:pt idx="12813">
                  <c:v>2.5734699999999999</c:v>
                </c:pt>
                <c:pt idx="12814">
                  <c:v>2.50061</c:v>
                </c:pt>
                <c:pt idx="12815">
                  <c:v>1.8683099999999999</c:v>
                </c:pt>
                <c:pt idx="12816">
                  <c:v>1.91784</c:v>
                </c:pt>
                <c:pt idx="12817">
                  <c:v>3.15116</c:v>
                </c:pt>
                <c:pt idx="12818">
                  <c:v>4.9181299999999997</c:v>
                </c:pt>
                <c:pt idx="12819">
                  <c:v>7.0460500000000001</c:v>
                </c:pt>
                <c:pt idx="12820">
                  <c:v>6.3914</c:v>
                </c:pt>
                <c:pt idx="12821">
                  <c:v>6.63422</c:v>
                </c:pt>
                <c:pt idx="12822">
                  <c:v>3.8143199999999999</c:v>
                </c:pt>
                <c:pt idx="12823">
                  <c:v>6.0136000000000003</c:v>
                </c:pt>
                <c:pt idx="12824">
                  <c:v>4.7902899999999997</c:v>
                </c:pt>
                <c:pt idx="12825">
                  <c:v>4.51084</c:v>
                </c:pt>
                <c:pt idx="12826">
                  <c:v>6.1392199999999999</c:v>
                </c:pt>
                <c:pt idx="12827">
                  <c:v>3.2396099999999999</c:v>
                </c:pt>
                <c:pt idx="12828">
                  <c:v>4.4949899999999996</c:v>
                </c:pt>
                <c:pt idx="12829">
                  <c:v>5.3987999999999996</c:v>
                </c:pt>
                <c:pt idx="12830">
                  <c:v>3.24966</c:v>
                </c:pt>
                <c:pt idx="12831">
                  <c:v>5.9655800000000001</c:v>
                </c:pt>
                <c:pt idx="12832">
                  <c:v>9.0254799999999999</c:v>
                </c:pt>
                <c:pt idx="12833">
                  <c:v>5.9338800000000003</c:v>
                </c:pt>
                <c:pt idx="12834">
                  <c:v>3.8059500000000002</c:v>
                </c:pt>
                <c:pt idx="12835">
                  <c:v>3.34484</c:v>
                </c:pt>
                <c:pt idx="12836">
                  <c:v>1.87625</c:v>
                </c:pt>
                <c:pt idx="12837">
                  <c:v>7.9051799999999997</c:v>
                </c:pt>
                <c:pt idx="12838">
                  <c:v>2.37676</c:v>
                </c:pt>
                <c:pt idx="12839">
                  <c:v>5.4472300000000002</c:v>
                </c:pt>
                <c:pt idx="12840">
                  <c:v>5.2113699999999996</c:v>
                </c:pt>
                <c:pt idx="12841">
                  <c:v>8.0399600000000007</c:v>
                </c:pt>
                <c:pt idx="12842">
                  <c:v>3.4841500000000001</c:v>
                </c:pt>
                <c:pt idx="12843">
                  <c:v>5.8633800000000003</c:v>
                </c:pt>
                <c:pt idx="12844">
                  <c:v>5.7055300000000004</c:v>
                </c:pt>
                <c:pt idx="12845">
                  <c:v>6.3139799999999999</c:v>
                </c:pt>
                <c:pt idx="12846">
                  <c:v>5.1285699999999999</c:v>
                </c:pt>
                <c:pt idx="12847">
                  <c:v>3.6621100000000002</c:v>
                </c:pt>
                <c:pt idx="12848">
                  <c:v>6.7549799999999998</c:v>
                </c:pt>
                <c:pt idx="12849">
                  <c:v>3.5076900000000002</c:v>
                </c:pt>
                <c:pt idx="12850">
                  <c:v>4.0509399999999998</c:v>
                </c:pt>
                <c:pt idx="12851">
                  <c:v>2.26545</c:v>
                </c:pt>
                <c:pt idx="12852">
                  <c:v>6.0703500000000004</c:v>
                </c:pt>
                <c:pt idx="12853">
                  <c:v>7.1356799999999998</c:v>
                </c:pt>
                <c:pt idx="12854">
                  <c:v>5.6902200000000001</c:v>
                </c:pt>
                <c:pt idx="12855">
                  <c:v>5.7209199999999996</c:v>
                </c:pt>
                <c:pt idx="12856">
                  <c:v>7.8507999999999996</c:v>
                </c:pt>
                <c:pt idx="12857">
                  <c:v>7.5065799999999996</c:v>
                </c:pt>
                <c:pt idx="12858">
                  <c:v>5.39994</c:v>
                </c:pt>
                <c:pt idx="12859">
                  <c:v>4.4321400000000004</c:v>
                </c:pt>
                <c:pt idx="12860">
                  <c:v>5.2294799999999997</c:v>
                </c:pt>
                <c:pt idx="12861">
                  <c:v>3.2884500000000001</c:v>
                </c:pt>
                <c:pt idx="12862">
                  <c:v>2.0582699999999998</c:v>
                </c:pt>
                <c:pt idx="12863">
                  <c:v>6.2101199999999999</c:v>
                </c:pt>
                <c:pt idx="12864">
                  <c:v>4.2537900000000004</c:v>
                </c:pt>
                <c:pt idx="12865">
                  <c:v>3.7499400000000001</c:v>
                </c:pt>
                <c:pt idx="12866">
                  <c:v>5.7856699999999996</c:v>
                </c:pt>
                <c:pt idx="12867">
                  <c:v>3.6869399999999999</c:v>
                </c:pt>
                <c:pt idx="12868">
                  <c:v>8.0664499999999997</c:v>
                </c:pt>
                <c:pt idx="12869">
                  <c:v>4.9928999999999997</c:v>
                </c:pt>
                <c:pt idx="12870">
                  <c:v>9.1190700000000007</c:v>
                </c:pt>
                <c:pt idx="12871">
                  <c:v>7.7019299999999999</c:v>
                </c:pt>
                <c:pt idx="12872">
                  <c:v>2.73874</c:v>
                </c:pt>
                <c:pt idx="12873">
                  <c:v>8.08019</c:v>
                </c:pt>
                <c:pt idx="12874">
                  <c:v>6.32287</c:v>
                </c:pt>
                <c:pt idx="12875">
                  <c:v>2.0818300000000001</c:v>
                </c:pt>
                <c:pt idx="12876">
                  <c:v>9.3610600000000002</c:v>
                </c:pt>
                <c:pt idx="12877">
                  <c:v>4.7965499999999999</c:v>
                </c:pt>
                <c:pt idx="12878">
                  <c:v>7.1973000000000003</c:v>
                </c:pt>
                <c:pt idx="12879">
                  <c:v>7.9157599999999997</c:v>
                </c:pt>
                <c:pt idx="12880">
                  <c:v>2.5683699999999998</c:v>
                </c:pt>
                <c:pt idx="12881">
                  <c:v>5.0738799999999999</c:v>
                </c:pt>
                <c:pt idx="12882">
                  <c:v>7.7604199999999999</c:v>
                </c:pt>
                <c:pt idx="12883">
                  <c:v>9.2934199999999993</c:v>
                </c:pt>
                <c:pt idx="12884">
                  <c:v>9.6653099999999998</c:v>
                </c:pt>
                <c:pt idx="12885">
                  <c:v>7.8155900000000003</c:v>
                </c:pt>
                <c:pt idx="12886">
                  <c:v>3.6396999999999999</c:v>
                </c:pt>
                <c:pt idx="12887">
                  <c:v>7.5563399999999996</c:v>
                </c:pt>
                <c:pt idx="12888">
                  <c:v>4.2116300000000004</c:v>
                </c:pt>
                <c:pt idx="12889">
                  <c:v>3.2967399999999998</c:v>
                </c:pt>
                <c:pt idx="12890">
                  <c:v>6.71305</c:v>
                </c:pt>
                <c:pt idx="12891">
                  <c:v>4.0589899999999997</c:v>
                </c:pt>
                <c:pt idx="12892">
                  <c:v>3.4136500000000001</c:v>
                </c:pt>
                <c:pt idx="12893">
                  <c:v>3.5502600000000002</c:v>
                </c:pt>
                <c:pt idx="12894">
                  <c:v>5.30504</c:v>
                </c:pt>
                <c:pt idx="12895">
                  <c:v>6.1193400000000002</c:v>
                </c:pt>
                <c:pt idx="12896">
                  <c:v>6.4027799999999999</c:v>
                </c:pt>
                <c:pt idx="12897">
                  <c:v>4.1491899999999999</c:v>
                </c:pt>
                <c:pt idx="12898">
                  <c:v>7.4172900000000004</c:v>
                </c:pt>
                <c:pt idx="12899">
                  <c:v>6.9257999999999997</c:v>
                </c:pt>
                <c:pt idx="12900">
                  <c:v>6.56074</c:v>
                </c:pt>
                <c:pt idx="12901">
                  <c:v>4.31806</c:v>
                </c:pt>
                <c:pt idx="12902">
                  <c:v>10.120010000000001</c:v>
                </c:pt>
                <c:pt idx="12903">
                  <c:v>8.7147500000000004</c:v>
                </c:pt>
                <c:pt idx="12904">
                  <c:v>3.9495300000000002</c:v>
                </c:pt>
                <c:pt idx="12905">
                  <c:v>6.4004399999999997</c:v>
                </c:pt>
                <c:pt idx="12906">
                  <c:v>6.4032999999999998</c:v>
                </c:pt>
                <c:pt idx="12907">
                  <c:v>6.24566</c:v>
                </c:pt>
                <c:pt idx="12908">
                  <c:v>4.4468300000000003</c:v>
                </c:pt>
                <c:pt idx="12909">
                  <c:v>4.0155200000000004</c:v>
                </c:pt>
                <c:pt idx="12910">
                  <c:v>5.7121599999999999</c:v>
                </c:pt>
                <c:pt idx="12911">
                  <c:v>7.3570000000000002</c:v>
                </c:pt>
                <c:pt idx="12912">
                  <c:v>6.1178100000000004</c:v>
                </c:pt>
                <c:pt idx="12913">
                  <c:v>7.2667400000000004</c:v>
                </c:pt>
                <c:pt idx="12914">
                  <c:v>7.6812399999999998</c:v>
                </c:pt>
                <c:pt idx="12915">
                  <c:v>5.1709800000000001</c:v>
                </c:pt>
                <c:pt idx="12916">
                  <c:v>7.3389699999999998</c:v>
                </c:pt>
                <c:pt idx="12917">
                  <c:v>7.3748199999999997</c:v>
                </c:pt>
                <c:pt idx="12918">
                  <c:v>6.83284</c:v>
                </c:pt>
                <c:pt idx="12919">
                  <c:v>5.7244900000000003</c:v>
                </c:pt>
                <c:pt idx="12920">
                  <c:v>5.1729900000000004</c:v>
                </c:pt>
                <c:pt idx="12921">
                  <c:v>7.2407899999999996</c:v>
                </c:pt>
                <c:pt idx="12922">
                  <c:v>7.4097099999999996</c:v>
                </c:pt>
                <c:pt idx="12923">
                  <c:v>6.3414599999999997</c:v>
                </c:pt>
                <c:pt idx="12924">
                  <c:v>7.2637499999999999</c:v>
                </c:pt>
                <c:pt idx="12925">
                  <c:v>7.1124299999999998</c:v>
                </c:pt>
                <c:pt idx="12926">
                  <c:v>7.59213</c:v>
                </c:pt>
                <c:pt idx="12927">
                  <c:v>5.3894200000000003</c:v>
                </c:pt>
                <c:pt idx="12928">
                  <c:v>5.9752599999999996</c:v>
                </c:pt>
                <c:pt idx="12929">
                  <c:v>4.2046599999999996</c:v>
                </c:pt>
                <c:pt idx="12930">
                  <c:v>6.3176300000000003</c:v>
                </c:pt>
                <c:pt idx="12931">
                  <c:v>8.4092099999999999</c:v>
                </c:pt>
                <c:pt idx="12932">
                  <c:v>8.7507099999999998</c:v>
                </c:pt>
                <c:pt idx="12933">
                  <c:v>7.0456099999999999</c:v>
                </c:pt>
                <c:pt idx="12934">
                  <c:v>6.2666700000000004</c:v>
                </c:pt>
                <c:pt idx="12935">
                  <c:v>3.9834399999999999</c:v>
                </c:pt>
                <c:pt idx="12936">
                  <c:v>5.3393199999999998</c:v>
                </c:pt>
                <c:pt idx="12937">
                  <c:v>5.7599400000000003</c:v>
                </c:pt>
                <c:pt idx="12938">
                  <c:v>4.1541399999999999</c:v>
                </c:pt>
                <c:pt idx="12939">
                  <c:v>4.1297800000000002</c:v>
                </c:pt>
                <c:pt idx="12940">
                  <c:v>5.4380800000000002</c:v>
                </c:pt>
                <c:pt idx="12941">
                  <c:v>7.37974</c:v>
                </c:pt>
                <c:pt idx="12942">
                  <c:v>6.4617399999999998</c:v>
                </c:pt>
                <c:pt idx="12943">
                  <c:v>3.9448500000000002</c:v>
                </c:pt>
                <c:pt idx="12944">
                  <c:v>2.7548300000000001</c:v>
                </c:pt>
                <c:pt idx="12945">
                  <c:v>5.3487</c:v>
                </c:pt>
                <c:pt idx="12946">
                  <c:v>2.5179299999999998</c:v>
                </c:pt>
                <c:pt idx="12947">
                  <c:v>7.0691899999999999</c:v>
                </c:pt>
                <c:pt idx="12948">
                  <c:v>9.2261600000000001</c:v>
                </c:pt>
                <c:pt idx="12949">
                  <c:v>6.7838200000000004</c:v>
                </c:pt>
                <c:pt idx="12950">
                  <c:v>7.4596900000000002</c:v>
                </c:pt>
                <c:pt idx="12951">
                  <c:v>1.9518599999999999</c:v>
                </c:pt>
                <c:pt idx="12952">
                  <c:v>2.0192199999999998</c:v>
                </c:pt>
                <c:pt idx="12953">
                  <c:v>5.9018899999999999</c:v>
                </c:pt>
                <c:pt idx="12954">
                  <c:v>5.9515599999999997</c:v>
                </c:pt>
                <c:pt idx="12955">
                  <c:v>8.7977100000000004</c:v>
                </c:pt>
                <c:pt idx="12956">
                  <c:v>8.7876300000000001</c:v>
                </c:pt>
                <c:pt idx="12957">
                  <c:v>4.9583500000000003</c:v>
                </c:pt>
                <c:pt idx="12958">
                  <c:v>5.8090999999999999</c:v>
                </c:pt>
                <c:pt idx="12959">
                  <c:v>2.4909699999999999</c:v>
                </c:pt>
                <c:pt idx="12960">
                  <c:v>7.7838500000000002</c:v>
                </c:pt>
                <c:pt idx="12961">
                  <c:v>11.06629</c:v>
                </c:pt>
                <c:pt idx="12962">
                  <c:v>7.4483199999999998</c:v>
                </c:pt>
                <c:pt idx="12963">
                  <c:v>5.9279999999999999</c:v>
                </c:pt>
                <c:pt idx="12964">
                  <c:v>6.0156700000000001</c:v>
                </c:pt>
                <c:pt idx="12965">
                  <c:v>5.6433799999999996</c:v>
                </c:pt>
                <c:pt idx="12966">
                  <c:v>4.2634100000000004</c:v>
                </c:pt>
                <c:pt idx="12967">
                  <c:v>5.9874200000000002</c:v>
                </c:pt>
                <c:pt idx="12968">
                  <c:v>5.8504699999999996</c:v>
                </c:pt>
                <c:pt idx="12969">
                  <c:v>6.9933199999999998</c:v>
                </c:pt>
                <c:pt idx="12970">
                  <c:v>10.567690000000001</c:v>
                </c:pt>
                <c:pt idx="12971">
                  <c:v>5.7502399999999998</c:v>
                </c:pt>
                <c:pt idx="12972">
                  <c:v>7.1743699999999997</c:v>
                </c:pt>
                <c:pt idx="12973">
                  <c:v>4.8130499999999996</c:v>
                </c:pt>
                <c:pt idx="12974">
                  <c:v>4.2156599999999997</c:v>
                </c:pt>
                <c:pt idx="12975">
                  <c:v>4.6170600000000004</c:v>
                </c:pt>
                <c:pt idx="12976">
                  <c:v>2.855</c:v>
                </c:pt>
                <c:pt idx="12977">
                  <c:v>5.2644799999999998</c:v>
                </c:pt>
                <c:pt idx="12978">
                  <c:v>5.0578000000000003</c:v>
                </c:pt>
                <c:pt idx="12979">
                  <c:v>8.5379799999999992</c:v>
                </c:pt>
                <c:pt idx="12980">
                  <c:v>2.7548300000000001</c:v>
                </c:pt>
                <c:pt idx="12981">
                  <c:v>2.5704699999999998</c:v>
                </c:pt>
                <c:pt idx="12982">
                  <c:v>5.3975799999999996</c:v>
                </c:pt>
                <c:pt idx="12983">
                  <c:v>7.4031399999999996</c:v>
                </c:pt>
                <c:pt idx="12984">
                  <c:v>6.8704599999999996</c:v>
                </c:pt>
                <c:pt idx="12985">
                  <c:v>10.44434</c:v>
                </c:pt>
                <c:pt idx="12986">
                  <c:v>7.4862000000000002</c:v>
                </c:pt>
                <c:pt idx="12987">
                  <c:v>4.3520099999999999</c:v>
                </c:pt>
                <c:pt idx="12988">
                  <c:v>2.43893</c:v>
                </c:pt>
                <c:pt idx="12989">
                  <c:v>5.3643099999999997</c:v>
                </c:pt>
                <c:pt idx="12990">
                  <c:v>3.9609899999999998</c:v>
                </c:pt>
                <c:pt idx="12991">
                  <c:v>2.31996</c:v>
                </c:pt>
                <c:pt idx="12992">
                  <c:v>3.0990799999999998</c:v>
                </c:pt>
                <c:pt idx="12993">
                  <c:v>3.4263300000000001</c:v>
                </c:pt>
                <c:pt idx="12994">
                  <c:v>8.8535699999999995</c:v>
                </c:pt>
                <c:pt idx="12995">
                  <c:v>5.8500399999999999</c:v>
                </c:pt>
                <c:pt idx="12996">
                  <c:v>4.7019099999999998</c:v>
                </c:pt>
                <c:pt idx="12997">
                  <c:v>6.7784500000000003</c:v>
                </c:pt>
                <c:pt idx="12998">
                  <c:v>12.146850000000001</c:v>
                </c:pt>
                <c:pt idx="12999">
                  <c:v>6.1136400000000002</c:v>
                </c:pt>
                <c:pt idx="13000">
                  <c:v>4.8635099999999998</c:v>
                </c:pt>
                <c:pt idx="13001">
                  <c:v>8.2562899999999999</c:v>
                </c:pt>
                <c:pt idx="13002">
                  <c:v>7.4580599999999997</c:v>
                </c:pt>
                <c:pt idx="13003">
                  <c:v>7.1355500000000003</c:v>
                </c:pt>
                <c:pt idx="13004">
                  <c:v>7.37927</c:v>
                </c:pt>
                <c:pt idx="13005">
                  <c:v>5.8177500000000002</c:v>
                </c:pt>
                <c:pt idx="13006">
                  <c:v>6.1019100000000002</c:v>
                </c:pt>
                <c:pt idx="13007">
                  <c:v>9.2185600000000001</c:v>
                </c:pt>
                <c:pt idx="13008">
                  <c:v>8.0490499999999994</c:v>
                </c:pt>
                <c:pt idx="13009">
                  <c:v>3.27346</c:v>
                </c:pt>
                <c:pt idx="13010">
                  <c:v>3.5876800000000002</c:v>
                </c:pt>
                <c:pt idx="13011">
                  <c:v>10.734019999999999</c:v>
                </c:pt>
                <c:pt idx="13012">
                  <c:v>7.2134099999999997</c:v>
                </c:pt>
                <c:pt idx="13013">
                  <c:v>7.7229700000000001</c:v>
                </c:pt>
                <c:pt idx="13014">
                  <c:v>5.0784799999999999</c:v>
                </c:pt>
                <c:pt idx="13015">
                  <c:v>6.93445</c:v>
                </c:pt>
                <c:pt idx="13016">
                  <c:v>7.4358300000000002</c:v>
                </c:pt>
                <c:pt idx="13017">
                  <c:v>6.1470099999999999</c:v>
                </c:pt>
                <c:pt idx="13018">
                  <c:v>4.0281799999999999</c:v>
                </c:pt>
                <c:pt idx="13019">
                  <c:v>6.4391999999999996</c:v>
                </c:pt>
                <c:pt idx="13020">
                  <c:v>3.74091</c:v>
                </c:pt>
                <c:pt idx="13021">
                  <c:v>6.6360299999999999</c:v>
                </c:pt>
                <c:pt idx="13022">
                  <c:v>7.4292499999999997</c:v>
                </c:pt>
                <c:pt idx="13023">
                  <c:v>5.7585199999999999</c:v>
                </c:pt>
                <c:pt idx="13024">
                  <c:v>3.0200900000000002</c:v>
                </c:pt>
                <c:pt idx="13025">
                  <c:v>5.9057599999999999</c:v>
                </c:pt>
                <c:pt idx="13026">
                  <c:v>3.0773999999999999</c:v>
                </c:pt>
                <c:pt idx="13027">
                  <c:v>5.3853600000000004</c:v>
                </c:pt>
                <c:pt idx="13028">
                  <c:v>2.7583000000000002</c:v>
                </c:pt>
                <c:pt idx="13029">
                  <c:v>5.5898700000000003</c:v>
                </c:pt>
                <c:pt idx="13030">
                  <c:v>3.8163</c:v>
                </c:pt>
                <c:pt idx="13031">
                  <c:v>3.3469899999999999</c:v>
                </c:pt>
                <c:pt idx="13032">
                  <c:v>4.06691</c:v>
                </c:pt>
                <c:pt idx="13033">
                  <c:v>8.1846599999999992</c:v>
                </c:pt>
                <c:pt idx="13034">
                  <c:v>5.9543600000000003</c:v>
                </c:pt>
                <c:pt idx="13035">
                  <c:v>6.3615199999999996</c:v>
                </c:pt>
                <c:pt idx="13036">
                  <c:v>4.3574000000000002</c:v>
                </c:pt>
                <c:pt idx="13037">
                  <c:v>8.6350700000000007</c:v>
                </c:pt>
                <c:pt idx="13038">
                  <c:v>4.3160299999999996</c:v>
                </c:pt>
                <c:pt idx="13039">
                  <c:v>6.1811400000000001</c:v>
                </c:pt>
                <c:pt idx="13040">
                  <c:v>6.4037199999999999</c:v>
                </c:pt>
                <c:pt idx="13041">
                  <c:v>8.1556499999999996</c:v>
                </c:pt>
                <c:pt idx="13042">
                  <c:v>6.2275499999999999</c:v>
                </c:pt>
                <c:pt idx="13043">
                  <c:v>9.2879900000000006</c:v>
                </c:pt>
                <c:pt idx="13044">
                  <c:v>5.5763699999999998</c:v>
                </c:pt>
                <c:pt idx="13045">
                  <c:v>5.8488800000000003</c:v>
                </c:pt>
                <c:pt idx="13046">
                  <c:v>2.6431100000000001</c:v>
                </c:pt>
                <c:pt idx="13047">
                  <c:v>7.2495000000000003</c:v>
                </c:pt>
                <c:pt idx="13048">
                  <c:v>6.8743800000000004</c:v>
                </c:pt>
                <c:pt idx="13049">
                  <c:v>4.8720699999999999</c:v>
                </c:pt>
                <c:pt idx="13050">
                  <c:v>4.9255599999999999</c:v>
                </c:pt>
                <c:pt idx="13051">
                  <c:v>6.0891999999999999</c:v>
                </c:pt>
                <c:pt idx="13052">
                  <c:v>11.42934</c:v>
                </c:pt>
                <c:pt idx="13053">
                  <c:v>6.6080399999999999</c:v>
                </c:pt>
                <c:pt idx="13054">
                  <c:v>8.4078800000000005</c:v>
                </c:pt>
                <c:pt idx="13055">
                  <c:v>6.2399399999999998</c:v>
                </c:pt>
                <c:pt idx="13056">
                  <c:v>12.60322</c:v>
                </c:pt>
                <c:pt idx="13057">
                  <c:v>6.70235</c:v>
                </c:pt>
                <c:pt idx="13058">
                  <c:v>8.0644299999999998</c:v>
                </c:pt>
                <c:pt idx="13059">
                  <c:v>4.7001400000000002</c:v>
                </c:pt>
                <c:pt idx="13060">
                  <c:v>3.0108199999999998</c:v>
                </c:pt>
                <c:pt idx="13061">
                  <c:v>6.0063500000000003</c:v>
                </c:pt>
                <c:pt idx="13062">
                  <c:v>7.5506000000000002</c:v>
                </c:pt>
                <c:pt idx="13063">
                  <c:v>10.044650000000001</c:v>
                </c:pt>
                <c:pt idx="13064">
                  <c:v>5.81257</c:v>
                </c:pt>
                <c:pt idx="13065">
                  <c:v>6.5933799999999998</c:v>
                </c:pt>
                <c:pt idx="13066">
                  <c:v>7.5950499999999996</c:v>
                </c:pt>
                <c:pt idx="13067">
                  <c:v>6.5627800000000001</c:v>
                </c:pt>
                <c:pt idx="13068">
                  <c:v>6.2160799999999998</c:v>
                </c:pt>
                <c:pt idx="13069">
                  <c:v>5.5293099999999997</c:v>
                </c:pt>
                <c:pt idx="13070">
                  <c:v>4.9153900000000004</c:v>
                </c:pt>
                <c:pt idx="13071">
                  <c:v>4.4277499999999996</c:v>
                </c:pt>
                <c:pt idx="13072">
                  <c:v>2.0630199999999999</c:v>
                </c:pt>
                <c:pt idx="13073">
                  <c:v>2.80687</c:v>
                </c:pt>
                <c:pt idx="13074">
                  <c:v>6.1208999999999998</c:v>
                </c:pt>
                <c:pt idx="13075">
                  <c:v>7.9279799999999998</c:v>
                </c:pt>
                <c:pt idx="13076">
                  <c:v>2.8279100000000001</c:v>
                </c:pt>
                <c:pt idx="13077">
                  <c:v>2.67293</c:v>
                </c:pt>
                <c:pt idx="13078">
                  <c:v>5.67286</c:v>
                </c:pt>
                <c:pt idx="13079">
                  <c:v>4.4090199999999999</c:v>
                </c:pt>
                <c:pt idx="13080">
                  <c:v>5.2885799999999996</c:v>
                </c:pt>
                <c:pt idx="13081">
                  <c:v>3.0417800000000002</c:v>
                </c:pt>
                <c:pt idx="13082">
                  <c:v>5.8085300000000002</c:v>
                </c:pt>
                <c:pt idx="13083">
                  <c:v>2.0518399999999999</c:v>
                </c:pt>
                <c:pt idx="13084">
                  <c:v>3.7991899999999998</c:v>
                </c:pt>
                <c:pt idx="13085">
                  <c:v>2.4574400000000001</c:v>
                </c:pt>
                <c:pt idx="13086">
                  <c:v>4.4224300000000003</c:v>
                </c:pt>
                <c:pt idx="13087">
                  <c:v>3.92658</c:v>
                </c:pt>
                <c:pt idx="13088">
                  <c:v>5.6845600000000003</c:v>
                </c:pt>
                <c:pt idx="13089">
                  <c:v>8.0810899999999997</c:v>
                </c:pt>
                <c:pt idx="13090">
                  <c:v>2.30823</c:v>
                </c:pt>
                <c:pt idx="13091">
                  <c:v>5.0191100000000004</c:v>
                </c:pt>
                <c:pt idx="13092">
                  <c:v>6.1635999999999997</c:v>
                </c:pt>
                <c:pt idx="13093">
                  <c:v>8.0682399999999994</c:v>
                </c:pt>
                <c:pt idx="13094">
                  <c:v>5.05199</c:v>
                </c:pt>
                <c:pt idx="13095">
                  <c:v>4.8803599999999996</c:v>
                </c:pt>
                <c:pt idx="13096">
                  <c:v>6.7013299999999996</c:v>
                </c:pt>
                <c:pt idx="13097">
                  <c:v>7.7225700000000002</c:v>
                </c:pt>
                <c:pt idx="13098">
                  <c:v>9.3104800000000001</c:v>
                </c:pt>
                <c:pt idx="13099">
                  <c:v>11.219480000000001</c:v>
                </c:pt>
                <c:pt idx="13100">
                  <c:v>4.3389499999999996</c:v>
                </c:pt>
                <c:pt idx="13101">
                  <c:v>6.7699800000000003</c:v>
                </c:pt>
                <c:pt idx="13102">
                  <c:v>7.51126</c:v>
                </c:pt>
                <c:pt idx="13103">
                  <c:v>3.2062499999999998</c:v>
                </c:pt>
                <c:pt idx="13104">
                  <c:v>7.5127800000000002</c:v>
                </c:pt>
                <c:pt idx="13105">
                  <c:v>4.5560200000000002</c:v>
                </c:pt>
                <c:pt idx="13106">
                  <c:v>3.3167900000000001</c:v>
                </c:pt>
                <c:pt idx="13107">
                  <c:v>2.6985000000000001</c:v>
                </c:pt>
                <c:pt idx="13108">
                  <c:v>2.0021800000000001</c:v>
                </c:pt>
                <c:pt idx="13109">
                  <c:v>9.7884899999999995</c:v>
                </c:pt>
                <c:pt idx="13110">
                  <c:v>7.5317699999999999</c:v>
                </c:pt>
                <c:pt idx="13111">
                  <c:v>2.8361100000000001</c:v>
                </c:pt>
                <c:pt idx="13112">
                  <c:v>2.8119800000000001</c:v>
                </c:pt>
                <c:pt idx="13113">
                  <c:v>7.1653700000000002</c:v>
                </c:pt>
                <c:pt idx="13114">
                  <c:v>2.98895</c:v>
                </c:pt>
                <c:pt idx="13115">
                  <c:v>3.1347900000000002</c:v>
                </c:pt>
                <c:pt idx="13116">
                  <c:v>3.1443599999999998</c:v>
                </c:pt>
                <c:pt idx="13117">
                  <c:v>6.8508899999999997</c:v>
                </c:pt>
                <c:pt idx="13118">
                  <c:v>8.2942300000000007</c:v>
                </c:pt>
                <c:pt idx="13119">
                  <c:v>3.3258899999999998</c:v>
                </c:pt>
                <c:pt idx="13120">
                  <c:v>7.3853799999999996</c:v>
                </c:pt>
                <c:pt idx="13121">
                  <c:v>6.9620600000000001</c:v>
                </c:pt>
                <c:pt idx="13122">
                  <c:v>6.4173299999999998</c:v>
                </c:pt>
                <c:pt idx="13123">
                  <c:v>4.5278799999999997</c:v>
                </c:pt>
                <c:pt idx="13124">
                  <c:v>5.6536600000000004</c:v>
                </c:pt>
                <c:pt idx="13125">
                  <c:v>5.6861100000000002</c:v>
                </c:pt>
                <c:pt idx="13126">
                  <c:v>7.0426399999999996</c:v>
                </c:pt>
                <c:pt idx="13127">
                  <c:v>8.4911600000000007</c:v>
                </c:pt>
                <c:pt idx="13128">
                  <c:v>4.1297600000000001</c:v>
                </c:pt>
                <c:pt idx="13129">
                  <c:v>6.2331000000000003</c:v>
                </c:pt>
                <c:pt idx="13130">
                  <c:v>2.1611500000000001</c:v>
                </c:pt>
                <c:pt idx="13131">
                  <c:v>8.484</c:v>
                </c:pt>
                <c:pt idx="13132">
                  <c:v>5.7453099999999999</c:v>
                </c:pt>
                <c:pt idx="13133">
                  <c:v>7.6945499999999996</c:v>
                </c:pt>
                <c:pt idx="13134">
                  <c:v>5.8192000000000004</c:v>
                </c:pt>
                <c:pt idx="13135">
                  <c:v>4.8913399999999996</c:v>
                </c:pt>
                <c:pt idx="13136">
                  <c:v>7.0695300000000003</c:v>
                </c:pt>
                <c:pt idx="13137">
                  <c:v>4.1207700000000003</c:v>
                </c:pt>
                <c:pt idx="13138">
                  <c:v>3.9781200000000001</c:v>
                </c:pt>
                <c:pt idx="13139">
                  <c:v>2.7556500000000002</c:v>
                </c:pt>
                <c:pt idx="13140">
                  <c:v>4.3913900000000003</c:v>
                </c:pt>
                <c:pt idx="13141">
                  <c:v>6.2021800000000002</c:v>
                </c:pt>
                <c:pt idx="13142">
                  <c:v>7.1076899999999998</c:v>
                </c:pt>
                <c:pt idx="13143">
                  <c:v>5.0753599999999999</c:v>
                </c:pt>
                <c:pt idx="13144">
                  <c:v>6.03993</c:v>
                </c:pt>
                <c:pt idx="13145">
                  <c:v>2.4881600000000001</c:v>
                </c:pt>
                <c:pt idx="13146">
                  <c:v>2.7385700000000002</c:v>
                </c:pt>
                <c:pt idx="13147">
                  <c:v>1.91018</c:v>
                </c:pt>
                <c:pt idx="13148">
                  <c:v>4.21828</c:v>
                </c:pt>
                <c:pt idx="13149">
                  <c:v>4.5715599999999998</c:v>
                </c:pt>
                <c:pt idx="13150">
                  <c:v>7.6328199999999997</c:v>
                </c:pt>
                <c:pt idx="13151">
                  <c:v>4.2599400000000003</c:v>
                </c:pt>
                <c:pt idx="13152">
                  <c:v>4.3270999999999997</c:v>
                </c:pt>
                <c:pt idx="13153">
                  <c:v>8.5251699999999992</c:v>
                </c:pt>
                <c:pt idx="13154">
                  <c:v>3.1502500000000002</c:v>
                </c:pt>
                <c:pt idx="13155">
                  <c:v>7.1884800000000002</c:v>
                </c:pt>
                <c:pt idx="13156">
                  <c:v>4.0274999999999999</c:v>
                </c:pt>
                <c:pt idx="13157">
                  <c:v>5.4133199999999997</c:v>
                </c:pt>
                <c:pt idx="13158">
                  <c:v>8.4125099999999993</c:v>
                </c:pt>
                <c:pt idx="13159">
                  <c:v>7.1474500000000001</c:v>
                </c:pt>
                <c:pt idx="13160">
                  <c:v>4.3081199999999997</c:v>
                </c:pt>
                <c:pt idx="13161">
                  <c:v>5.6596399999999996</c:v>
                </c:pt>
                <c:pt idx="13162">
                  <c:v>5.1567600000000002</c:v>
                </c:pt>
                <c:pt idx="13163">
                  <c:v>4.18431</c:v>
                </c:pt>
                <c:pt idx="13164">
                  <c:v>4.2677300000000002</c:v>
                </c:pt>
                <c:pt idx="13165">
                  <c:v>4.1514499999999996</c:v>
                </c:pt>
                <c:pt idx="13166">
                  <c:v>6.8139700000000003</c:v>
                </c:pt>
                <c:pt idx="13167">
                  <c:v>2.27407</c:v>
                </c:pt>
                <c:pt idx="13168">
                  <c:v>5.37941</c:v>
                </c:pt>
                <c:pt idx="13169">
                  <c:v>5.7046700000000001</c:v>
                </c:pt>
                <c:pt idx="13170">
                  <c:v>6.3876400000000002</c:v>
                </c:pt>
                <c:pt idx="13171">
                  <c:v>3.9441899999999999</c:v>
                </c:pt>
                <c:pt idx="13172">
                  <c:v>6.7891000000000004</c:v>
                </c:pt>
                <c:pt idx="13173">
                  <c:v>6.0300399999999996</c:v>
                </c:pt>
                <c:pt idx="13174">
                  <c:v>6.5566800000000001</c:v>
                </c:pt>
                <c:pt idx="13175">
                  <c:v>6.4919799999999999</c:v>
                </c:pt>
                <c:pt idx="13176">
                  <c:v>5.8792</c:v>
                </c:pt>
                <c:pt idx="13177">
                  <c:v>4.2917899999999998</c:v>
                </c:pt>
                <c:pt idx="13178">
                  <c:v>7.2259500000000001</c:v>
                </c:pt>
                <c:pt idx="13179">
                  <c:v>2.8000400000000001</c:v>
                </c:pt>
                <c:pt idx="13180">
                  <c:v>7.0553999999999997</c:v>
                </c:pt>
                <c:pt idx="13181">
                  <c:v>6.8577599999999999</c:v>
                </c:pt>
                <c:pt idx="13182">
                  <c:v>9.1048600000000004</c:v>
                </c:pt>
                <c:pt idx="13183">
                  <c:v>6.78355</c:v>
                </c:pt>
                <c:pt idx="13184">
                  <c:v>2.36985</c:v>
                </c:pt>
                <c:pt idx="13185">
                  <c:v>5.6271699999999996</c:v>
                </c:pt>
                <c:pt idx="13186">
                  <c:v>2.6093000000000002</c:v>
                </c:pt>
                <c:pt idx="13187">
                  <c:v>5.1352099999999998</c:v>
                </c:pt>
                <c:pt idx="13188">
                  <c:v>6.7667400000000004</c:v>
                </c:pt>
                <c:pt idx="13189">
                  <c:v>2.6309999999999998</c:v>
                </c:pt>
                <c:pt idx="13190">
                  <c:v>3.4852500000000002</c:v>
                </c:pt>
                <c:pt idx="13191">
                  <c:v>4.7215100000000003</c:v>
                </c:pt>
                <c:pt idx="13192">
                  <c:v>5.4311100000000003</c:v>
                </c:pt>
                <c:pt idx="13193">
                  <c:v>5.2988</c:v>
                </c:pt>
                <c:pt idx="13194">
                  <c:v>6.9641700000000002</c:v>
                </c:pt>
                <c:pt idx="13195">
                  <c:v>7.2110399999999997</c:v>
                </c:pt>
                <c:pt idx="13196">
                  <c:v>5.8440799999999999</c:v>
                </c:pt>
                <c:pt idx="13197">
                  <c:v>11.569800000000001</c:v>
                </c:pt>
                <c:pt idx="13198">
                  <c:v>9.7567500000000003</c:v>
                </c:pt>
                <c:pt idx="13199">
                  <c:v>4.6324800000000002</c:v>
                </c:pt>
                <c:pt idx="13200">
                  <c:v>6.6765400000000001</c:v>
                </c:pt>
                <c:pt idx="13201">
                  <c:v>4.7447499999999998</c:v>
                </c:pt>
                <c:pt idx="13202">
                  <c:v>6.4635800000000003</c:v>
                </c:pt>
                <c:pt idx="13203">
                  <c:v>6.3432599999999999</c:v>
                </c:pt>
                <c:pt idx="13204">
                  <c:v>6.9253200000000001</c:v>
                </c:pt>
                <c:pt idx="13205">
                  <c:v>8.9962</c:v>
                </c:pt>
                <c:pt idx="13206">
                  <c:v>6.7546099999999996</c:v>
                </c:pt>
                <c:pt idx="13207">
                  <c:v>8.5616699999999994</c:v>
                </c:pt>
                <c:pt idx="13208">
                  <c:v>3.07056</c:v>
                </c:pt>
                <c:pt idx="13209">
                  <c:v>5.6485000000000003</c:v>
                </c:pt>
                <c:pt idx="13210">
                  <c:v>4.4818899999999999</c:v>
                </c:pt>
                <c:pt idx="13211">
                  <c:v>2.5480399999999999</c:v>
                </c:pt>
                <c:pt idx="13212">
                  <c:v>3.3804400000000001</c:v>
                </c:pt>
                <c:pt idx="13213">
                  <c:v>5.27128</c:v>
                </c:pt>
                <c:pt idx="13214">
                  <c:v>10.980700000000001</c:v>
                </c:pt>
                <c:pt idx="13215">
                  <c:v>8.6170899999999993</c:v>
                </c:pt>
                <c:pt idx="13216">
                  <c:v>8.1379000000000001</c:v>
                </c:pt>
                <c:pt idx="13217">
                  <c:v>3.8482500000000002</c:v>
                </c:pt>
                <c:pt idx="13218">
                  <c:v>4.2917899999999998</c:v>
                </c:pt>
                <c:pt idx="13219">
                  <c:v>3.2085499999999998</c:v>
                </c:pt>
                <c:pt idx="13220">
                  <c:v>3.8555199999999998</c:v>
                </c:pt>
                <c:pt idx="13221">
                  <c:v>2.4173</c:v>
                </c:pt>
                <c:pt idx="13222">
                  <c:v>3.0938599999999998</c:v>
                </c:pt>
                <c:pt idx="13223">
                  <c:v>2.1895199999999999</c:v>
                </c:pt>
                <c:pt idx="13224">
                  <c:v>2.5483799999999999</c:v>
                </c:pt>
                <c:pt idx="13225">
                  <c:v>2.9320900000000001</c:v>
                </c:pt>
                <c:pt idx="13226">
                  <c:v>2.4463499999999998</c:v>
                </c:pt>
                <c:pt idx="13227">
                  <c:v>1.95848</c:v>
                </c:pt>
                <c:pt idx="13228">
                  <c:v>3.1382699999999999</c:v>
                </c:pt>
                <c:pt idx="13229">
                  <c:v>2.43079</c:v>
                </c:pt>
                <c:pt idx="13230">
                  <c:v>2.4444900000000001</c:v>
                </c:pt>
                <c:pt idx="13231">
                  <c:v>1.84209</c:v>
                </c:pt>
                <c:pt idx="13232">
                  <c:v>2.4998800000000001</c:v>
                </c:pt>
                <c:pt idx="13233">
                  <c:v>5.9489700000000001</c:v>
                </c:pt>
                <c:pt idx="13234">
                  <c:v>4.2766400000000004</c:v>
                </c:pt>
                <c:pt idx="13235">
                  <c:v>4.1763199999999996</c:v>
                </c:pt>
                <c:pt idx="13236">
                  <c:v>8.4628099999999993</c:v>
                </c:pt>
                <c:pt idx="13237">
                  <c:v>5.8710599999999999</c:v>
                </c:pt>
                <c:pt idx="13238">
                  <c:v>8.6943699999999993</c:v>
                </c:pt>
                <c:pt idx="13239">
                  <c:v>9.2514199999999995</c:v>
                </c:pt>
                <c:pt idx="13240">
                  <c:v>6.2796099999999999</c:v>
                </c:pt>
                <c:pt idx="13241">
                  <c:v>5.2496900000000002</c:v>
                </c:pt>
                <c:pt idx="13242">
                  <c:v>10.90194</c:v>
                </c:pt>
                <c:pt idx="13243">
                  <c:v>11.09939</c:v>
                </c:pt>
                <c:pt idx="13244">
                  <c:v>7.9020999999999999</c:v>
                </c:pt>
                <c:pt idx="13245">
                  <c:v>7.6006200000000002</c:v>
                </c:pt>
                <c:pt idx="13246">
                  <c:v>6.7796000000000003</c:v>
                </c:pt>
                <c:pt idx="13247">
                  <c:v>6.4776499999999997</c:v>
                </c:pt>
                <c:pt idx="13248">
                  <c:v>6.19313</c:v>
                </c:pt>
                <c:pt idx="13249">
                  <c:v>6.0925599999999998</c:v>
                </c:pt>
                <c:pt idx="13250">
                  <c:v>8.0686300000000006</c:v>
                </c:pt>
                <c:pt idx="13251">
                  <c:v>3.9897800000000001</c:v>
                </c:pt>
                <c:pt idx="13252">
                  <c:v>2.90985</c:v>
                </c:pt>
                <c:pt idx="13253">
                  <c:v>6.2258599999999999</c:v>
                </c:pt>
                <c:pt idx="13254">
                  <c:v>6.1539799999999998</c:v>
                </c:pt>
                <c:pt idx="13255">
                  <c:v>4.6133699999999997</c:v>
                </c:pt>
                <c:pt idx="13256">
                  <c:v>9.0209899999999994</c:v>
                </c:pt>
                <c:pt idx="13257">
                  <c:v>5.7187599999999996</c:v>
                </c:pt>
                <c:pt idx="13258">
                  <c:v>4.8928500000000001</c:v>
                </c:pt>
                <c:pt idx="13259">
                  <c:v>5.4138000000000002</c:v>
                </c:pt>
                <c:pt idx="13260">
                  <c:v>7.2959500000000004</c:v>
                </c:pt>
                <c:pt idx="13261">
                  <c:v>7.3637800000000002</c:v>
                </c:pt>
                <c:pt idx="13262">
                  <c:v>4.9631499999999997</c:v>
                </c:pt>
                <c:pt idx="13263">
                  <c:v>2.4383900000000001</c:v>
                </c:pt>
                <c:pt idx="13264">
                  <c:v>4.0686099999999996</c:v>
                </c:pt>
                <c:pt idx="13265">
                  <c:v>8.29833</c:v>
                </c:pt>
                <c:pt idx="13266">
                  <c:v>8.1269500000000008</c:v>
                </c:pt>
                <c:pt idx="13267">
                  <c:v>5.6645099999999999</c:v>
                </c:pt>
                <c:pt idx="13268">
                  <c:v>4.6311400000000003</c:v>
                </c:pt>
                <c:pt idx="13269">
                  <c:v>3.3258899999999998</c:v>
                </c:pt>
                <c:pt idx="13270">
                  <c:v>8.1702399999999997</c:v>
                </c:pt>
                <c:pt idx="13271">
                  <c:v>6.4762199999999996</c:v>
                </c:pt>
                <c:pt idx="13272">
                  <c:v>5.6493900000000004</c:v>
                </c:pt>
                <c:pt idx="13273">
                  <c:v>7.7536899999999997</c:v>
                </c:pt>
                <c:pt idx="13274">
                  <c:v>8.4274299999999993</c:v>
                </c:pt>
                <c:pt idx="13275">
                  <c:v>7.2354799999999999</c:v>
                </c:pt>
                <c:pt idx="13276">
                  <c:v>6.04244</c:v>
                </c:pt>
                <c:pt idx="13277">
                  <c:v>5.2172799999999997</c:v>
                </c:pt>
                <c:pt idx="13278">
                  <c:v>7.0458100000000004</c:v>
                </c:pt>
                <c:pt idx="13279">
                  <c:v>4.4306900000000002</c:v>
                </c:pt>
                <c:pt idx="13280">
                  <c:v>7.3007799999999996</c:v>
                </c:pt>
                <c:pt idx="13281">
                  <c:v>5.35114</c:v>
                </c:pt>
                <c:pt idx="13282">
                  <c:v>6.2960599999999998</c:v>
                </c:pt>
                <c:pt idx="13283">
                  <c:v>7.8540000000000001</c:v>
                </c:pt>
                <c:pt idx="13284">
                  <c:v>6.1085099999999999</c:v>
                </c:pt>
                <c:pt idx="13285">
                  <c:v>7.6129300000000004</c:v>
                </c:pt>
                <c:pt idx="13286">
                  <c:v>6.9012900000000004</c:v>
                </c:pt>
                <c:pt idx="13287">
                  <c:v>3.72959</c:v>
                </c:pt>
                <c:pt idx="13288">
                  <c:v>6.7206099999999998</c:v>
                </c:pt>
                <c:pt idx="13289">
                  <c:v>2.8901699999999999</c:v>
                </c:pt>
                <c:pt idx="13290">
                  <c:v>7.75528</c:v>
                </c:pt>
                <c:pt idx="13291">
                  <c:v>9.1104199999999995</c:v>
                </c:pt>
                <c:pt idx="13292">
                  <c:v>9.2235800000000001</c:v>
                </c:pt>
                <c:pt idx="13293">
                  <c:v>6.69048</c:v>
                </c:pt>
                <c:pt idx="13294">
                  <c:v>4.6581900000000003</c:v>
                </c:pt>
                <c:pt idx="13295">
                  <c:v>8.2277799999999992</c:v>
                </c:pt>
                <c:pt idx="13296">
                  <c:v>6.7606700000000002</c:v>
                </c:pt>
                <c:pt idx="13297">
                  <c:v>3.4575200000000001</c:v>
                </c:pt>
                <c:pt idx="13298">
                  <c:v>7.1763300000000001</c:v>
                </c:pt>
                <c:pt idx="13299">
                  <c:v>2.2702</c:v>
                </c:pt>
                <c:pt idx="13300">
                  <c:v>4.1682199999999998</c:v>
                </c:pt>
                <c:pt idx="13301">
                  <c:v>9.9467599999999994</c:v>
                </c:pt>
                <c:pt idx="13302">
                  <c:v>4.09267</c:v>
                </c:pt>
                <c:pt idx="13303">
                  <c:v>6.5809300000000004</c:v>
                </c:pt>
                <c:pt idx="13304">
                  <c:v>3.28973</c:v>
                </c:pt>
                <c:pt idx="13305">
                  <c:v>2.82463</c:v>
                </c:pt>
                <c:pt idx="13306">
                  <c:v>3.57897</c:v>
                </c:pt>
                <c:pt idx="13307">
                  <c:v>4.0186900000000003</c:v>
                </c:pt>
                <c:pt idx="13308">
                  <c:v>5.5244200000000001</c:v>
                </c:pt>
                <c:pt idx="13309">
                  <c:v>6.3590600000000004</c:v>
                </c:pt>
                <c:pt idx="13310">
                  <c:v>2.5425</c:v>
                </c:pt>
                <c:pt idx="13311">
                  <c:v>3.1373899999999999</c:v>
                </c:pt>
                <c:pt idx="13312">
                  <c:v>2.6401300000000001</c:v>
                </c:pt>
                <c:pt idx="13313">
                  <c:v>7.2286099999999998</c:v>
                </c:pt>
                <c:pt idx="13314">
                  <c:v>7.6350199999999999</c:v>
                </c:pt>
                <c:pt idx="13315">
                  <c:v>3.2399300000000002</c:v>
                </c:pt>
                <c:pt idx="13316">
                  <c:v>4.1697699999999998</c:v>
                </c:pt>
                <c:pt idx="13317">
                  <c:v>2.43893</c:v>
                </c:pt>
                <c:pt idx="13318">
                  <c:v>10.06739</c:v>
                </c:pt>
                <c:pt idx="13319">
                  <c:v>5.7408900000000003</c:v>
                </c:pt>
                <c:pt idx="13320">
                  <c:v>4.9511099999999999</c:v>
                </c:pt>
                <c:pt idx="13321">
                  <c:v>4.0397100000000004</c:v>
                </c:pt>
                <c:pt idx="13322">
                  <c:v>7.3055099999999999</c:v>
                </c:pt>
                <c:pt idx="13323">
                  <c:v>7.6658900000000001</c:v>
                </c:pt>
                <c:pt idx="13324">
                  <c:v>6.8951200000000004</c:v>
                </c:pt>
                <c:pt idx="13325">
                  <c:v>4.19245</c:v>
                </c:pt>
                <c:pt idx="13326">
                  <c:v>8.1127400000000005</c:v>
                </c:pt>
                <c:pt idx="13327">
                  <c:v>1.9489300000000001</c:v>
                </c:pt>
                <c:pt idx="13328">
                  <c:v>6.2846799999999998</c:v>
                </c:pt>
                <c:pt idx="13329">
                  <c:v>6.9597600000000002</c:v>
                </c:pt>
                <c:pt idx="13330">
                  <c:v>9.3649400000000007</c:v>
                </c:pt>
                <c:pt idx="13331">
                  <c:v>4.3038499999999997</c:v>
                </c:pt>
                <c:pt idx="13332">
                  <c:v>2.5269200000000001</c:v>
                </c:pt>
                <c:pt idx="13333">
                  <c:v>6.4767400000000004</c:v>
                </c:pt>
                <c:pt idx="13334">
                  <c:v>8.1226699999999994</c:v>
                </c:pt>
                <c:pt idx="13335">
                  <c:v>2.6201300000000001</c:v>
                </c:pt>
                <c:pt idx="13336">
                  <c:v>2.9859</c:v>
                </c:pt>
                <c:pt idx="13337">
                  <c:v>5.7876399999999997</c:v>
                </c:pt>
                <c:pt idx="13338">
                  <c:v>2.18316</c:v>
                </c:pt>
                <c:pt idx="13339">
                  <c:v>6.57836</c:v>
                </c:pt>
                <c:pt idx="13340">
                  <c:v>2.7793800000000002</c:v>
                </c:pt>
                <c:pt idx="13341">
                  <c:v>2.3004099999999998</c:v>
                </c:pt>
                <c:pt idx="13342">
                  <c:v>5.1652100000000001</c:v>
                </c:pt>
                <c:pt idx="13343">
                  <c:v>5.1337099999999998</c:v>
                </c:pt>
                <c:pt idx="13344">
                  <c:v>3.3439000000000001</c:v>
                </c:pt>
                <c:pt idx="13345">
                  <c:v>4.5913599999999999</c:v>
                </c:pt>
                <c:pt idx="13346">
                  <c:v>10.75764</c:v>
                </c:pt>
                <c:pt idx="13347">
                  <c:v>3.7082799999999998</c:v>
                </c:pt>
                <c:pt idx="13348">
                  <c:v>5.7846900000000003</c:v>
                </c:pt>
                <c:pt idx="13349">
                  <c:v>5.0250300000000001</c:v>
                </c:pt>
                <c:pt idx="13350">
                  <c:v>8.7916500000000006</c:v>
                </c:pt>
                <c:pt idx="13351">
                  <c:v>10.111890000000001</c:v>
                </c:pt>
                <c:pt idx="13352">
                  <c:v>5.7723800000000001</c:v>
                </c:pt>
                <c:pt idx="13353">
                  <c:v>9.4697499999999994</c:v>
                </c:pt>
                <c:pt idx="13354">
                  <c:v>4.5379399999999999</c:v>
                </c:pt>
                <c:pt idx="13355">
                  <c:v>3.8110400000000002</c:v>
                </c:pt>
                <c:pt idx="13356">
                  <c:v>4.2833600000000001</c:v>
                </c:pt>
                <c:pt idx="13357">
                  <c:v>5.1738600000000003</c:v>
                </c:pt>
                <c:pt idx="13358">
                  <c:v>6.2833500000000004</c:v>
                </c:pt>
                <c:pt idx="13359">
                  <c:v>7.3922299999999996</c:v>
                </c:pt>
                <c:pt idx="13360">
                  <c:v>5.2373599999999998</c:v>
                </c:pt>
                <c:pt idx="13361">
                  <c:v>6.7005400000000002</c:v>
                </c:pt>
                <c:pt idx="13362">
                  <c:v>3.5526499999999999</c:v>
                </c:pt>
                <c:pt idx="13363">
                  <c:v>2.5669</c:v>
                </c:pt>
                <c:pt idx="13364">
                  <c:v>6.1940299999999997</c:v>
                </c:pt>
                <c:pt idx="13365">
                  <c:v>5.2719699999999996</c:v>
                </c:pt>
                <c:pt idx="13366">
                  <c:v>5.50678</c:v>
                </c:pt>
                <c:pt idx="13367">
                  <c:v>7.6197800000000004</c:v>
                </c:pt>
                <c:pt idx="13368">
                  <c:v>3.2737099999999999</c:v>
                </c:pt>
                <c:pt idx="13369">
                  <c:v>4.1612600000000004</c:v>
                </c:pt>
                <c:pt idx="13370">
                  <c:v>7.71333</c:v>
                </c:pt>
                <c:pt idx="13371">
                  <c:v>3.88815</c:v>
                </c:pt>
                <c:pt idx="13372">
                  <c:v>5.27128</c:v>
                </c:pt>
                <c:pt idx="13373">
                  <c:v>4.7039200000000001</c:v>
                </c:pt>
                <c:pt idx="13374">
                  <c:v>3.88815</c:v>
                </c:pt>
                <c:pt idx="13375">
                  <c:v>2.6411099999999998</c:v>
                </c:pt>
                <c:pt idx="13376">
                  <c:v>5.0374100000000004</c:v>
                </c:pt>
                <c:pt idx="13377">
                  <c:v>6.5690600000000003</c:v>
                </c:pt>
                <c:pt idx="13378">
                  <c:v>6.2408799999999998</c:v>
                </c:pt>
                <c:pt idx="13379">
                  <c:v>5.93614</c:v>
                </c:pt>
                <c:pt idx="13380">
                  <c:v>5.1063200000000002</c:v>
                </c:pt>
                <c:pt idx="13381">
                  <c:v>3.3042099999999999</c:v>
                </c:pt>
                <c:pt idx="13382">
                  <c:v>9.3637999999999995</c:v>
                </c:pt>
                <c:pt idx="13383">
                  <c:v>4.2360600000000002</c:v>
                </c:pt>
                <c:pt idx="13384">
                  <c:v>3.5411199999999998</c:v>
                </c:pt>
                <c:pt idx="13385">
                  <c:v>4.95648</c:v>
                </c:pt>
                <c:pt idx="13386">
                  <c:v>3.6243099999999999</c:v>
                </c:pt>
                <c:pt idx="13387">
                  <c:v>3.0817000000000001</c:v>
                </c:pt>
                <c:pt idx="13388">
                  <c:v>4.2517699999999996</c:v>
                </c:pt>
                <c:pt idx="13389">
                  <c:v>4.1674199999999999</c:v>
                </c:pt>
                <c:pt idx="13390">
                  <c:v>8.7180400000000002</c:v>
                </c:pt>
                <c:pt idx="13391">
                  <c:v>6.3521200000000002</c:v>
                </c:pt>
                <c:pt idx="13392">
                  <c:v>6.3716299999999997</c:v>
                </c:pt>
                <c:pt idx="13393">
                  <c:v>7.9269800000000004</c:v>
                </c:pt>
                <c:pt idx="13394">
                  <c:v>6.3379000000000003</c:v>
                </c:pt>
                <c:pt idx="13395">
                  <c:v>7.4585999999999997</c:v>
                </c:pt>
                <c:pt idx="13396">
                  <c:v>6.0084</c:v>
                </c:pt>
                <c:pt idx="13397">
                  <c:v>3.93371</c:v>
                </c:pt>
                <c:pt idx="13398">
                  <c:v>5.6744899999999996</c:v>
                </c:pt>
                <c:pt idx="13399">
                  <c:v>6.6326599999999996</c:v>
                </c:pt>
                <c:pt idx="13400">
                  <c:v>7.0241100000000003</c:v>
                </c:pt>
                <c:pt idx="13401">
                  <c:v>7.1715200000000001</c:v>
                </c:pt>
                <c:pt idx="13402">
                  <c:v>5.26837</c:v>
                </c:pt>
                <c:pt idx="13403">
                  <c:v>5.1246499999999999</c:v>
                </c:pt>
                <c:pt idx="13404">
                  <c:v>5.6437900000000001</c:v>
                </c:pt>
                <c:pt idx="13405">
                  <c:v>7.3985700000000003</c:v>
                </c:pt>
                <c:pt idx="13406">
                  <c:v>7.5537000000000001</c:v>
                </c:pt>
                <c:pt idx="13407">
                  <c:v>5.4487399999999999</c:v>
                </c:pt>
                <c:pt idx="13408">
                  <c:v>6.4492099999999999</c:v>
                </c:pt>
                <c:pt idx="13409">
                  <c:v>3.6029900000000001</c:v>
                </c:pt>
                <c:pt idx="13410">
                  <c:v>4.9842399999999998</c:v>
                </c:pt>
                <c:pt idx="13411">
                  <c:v>6.5981100000000001</c:v>
                </c:pt>
                <c:pt idx="13412">
                  <c:v>5.4558600000000004</c:v>
                </c:pt>
                <c:pt idx="13413">
                  <c:v>3.8445499999999999</c:v>
                </c:pt>
                <c:pt idx="13414">
                  <c:v>9.1332299999999993</c:v>
                </c:pt>
                <c:pt idx="13415">
                  <c:v>7.4344799999999998</c:v>
                </c:pt>
                <c:pt idx="13416">
                  <c:v>4.6174299999999997</c:v>
                </c:pt>
                <c:pt idx="13417">
                  <c:v>8.3141499999999997</c:v>
                </c:pt>
                <c:pt idx="13418">
                  <c:v>6.3314300000000001</c:v>
                </c:pt>
                <c:pt idx="13419">
                  <c:v>5.0414399999999997</c:v>
                </c:pt>
                <c:pt idx="13420">
                  <c:v>5.68241</c:v>
                </c:pt>
                <c:pt idx="13421">
                  <c:v>2.7355900000000002</c:v>
                </c:pt>
                <c:pt idx="13422">
                  <c:v>6.4009600000000004</c:v>
                </c:pt>
                <c:pt idx="13423">
                  <c:v>6.7425699999999997</c:v>
                </c:pt>
                <c:pt idx="13424">
                  <c:v>5.2888400000000004</c:v>
                </c:pt>
                <c:pt idx="13425">
                  <c:v>6.1901599999999997</c:v>
                </c:pt>
                <c:pt idx="13426">
                  <c:v>6.4149399999999996</c:v>
                </c:pt>
                <c:pt idx="13427">
                  <c:v>5.5612300000000001</c:v>
                </c:pt>
                <c:pt idx="13428">
                  <c:v>5.2104200000000001</c:v>
                </c:pt>
                <c:pt idx="13429">
                  <c:v>5.00603</c:v>
                </c:pt>
                <c:pt idx="13430">
                  <c:v>3.4119299999999999</c:v>
                </c:pt>
                <c:pt idx="13431">
                  <c:v>5.32653</c:v>
                </c:pt>
                <c:pt idx="13432">
                  <c:v>6.0664199999999999</c:v>
                </c:pt>
                <c:pt idx="13433">
                  <c:v>7.8837099999999998</c:v>
                </c:pt>
                <c:pt idx="13434">
                  <c:v>3.5131999999999999</c:v>
                </c:pt>
                <c:pt idx="13435">
                  <c:v>5.3179800000000004</c:v>
                </c:pt>
                <c:pt idx="13436">
                  <c:v>5.6316100000000002</c:v>
                </c:pt>
                <c:pt idx="13437">
                  <c:v>6.6939399999999996</c:v>
                </c:pt>
                <c:pt idx="13438">
                  <c:v>7.1156499999999996</c:v>
                </c:pt>
                <c:pt idx="13439">
                  <c:v>7.2216199999999997</c:v>
                </c:pt>
                <c:pt idx="13440">
                  <c:v>9.8287200000000006</c:v>
                </c:pt>
                <c:pt idx="13441">
                  <c:v>5.5529200000000003</c:v>
                </c:pt>
                <c:pt idx="13442">
                  <c:v>5.49153</c:v>
                </c:pt>
                <c:pt idx="13443">
                  <c:v>6.2431000000000001</c:v>
                </c:pt>
                <c:pt idx="13444">
                  <c:v>6.1803600000000003</c:v>
                </c:pt>
                <c:pt idx="13445">
                  <c:v>3.2149000000000001</c:v>
                </c:pt>
                <c:pt idx="13446">
                  <c:v>7.8846699999999998</c:v>
                </c:pt>
                <c:pt idx="13447">
                  <c:v>5.9212400000000001</c:v>
                </c:pt>
                <c:pt idx="13448">
                  <c:v>4.1141699999999997</c:v>
                </c:pt>
                <c:pt idx="13449">
                  <c:v>3.2297400000000001</c:v>
                </c:pt>
                <c:pt idx="13450">
                  <c:v>4.0357399999999997</c:v>
                </c:pt>
                <c:pt idx="13451">
                  <c:v>5.0780000000000003</c:v>
                </c:pt>
                <c:pt idx="13452">
                  <c:v>5.5087099999999998</c:v>
                </c:pt>
                <c:pt idx="13453">
                  <c:v>3.8954</c:v>
                </c:pt>
                <c:pt idx="13454">
                  <c:v>8.9318100000000005</c:v>
                </c:pt>
                <c:pt idx="13455">
                  <c:v>4.1435599999999999</c:v>
                </c:pt>
                <c:pt idx="13456">
                  <c:v>5.7864300000000002</c:v>
                </c:pt>
                <c:pt idx="13457">
                  <c:v>6.9580799999999998</c:v>
                </c:pt>
                <c:pt idx="13458">
                  <c:v>5.6036599999999996</c:v>
                </c:pt>
                <c:pt idx="13459">
                  <c:v>7.1431800000000001</c:v>
                </c:pt>
                <c:pt idx="13460">
                  <c:v>6.39656</c:v>
                </c:pt>
                <c:pt idx="13461">
                  <c:v>6.5679600000000002</c:v>
                </c:pt>
                <c:pt idx="13462">
                  <c:v>5.7137200000000004</c:v>
                </c:pt>
                <c:pt idx="13463">
                  <c:v>7.2830399999999997</c:v>
                </c:pt>
                <c:pt idx="13464">
                  <c:v>6.4571699999999996</c:v>
                </c:pt>
                <c:pt idx="13465">
                  <c:v>3.86571</c:v>
                </c:pt>
                <c:pt idx="13466">
                  <c:v>5.6482599999999996</c:v>
                </c:pt>
                <c:pt idx="13467">
                  <c:v>4.4225500000000002</c:v>
                </c:pt>
                <c:pt idx="13468">
                  <c:v>7.0643900000000004</c:v>
                </c:pt>
                <c:pt idx="13469">
                  <c:v>3.0535100000000002</c:v>
                </c:pt>
                <c:pt idx="13470">
                  <c:v>7.6292</c:v>
                </c:pt>
                <c:pt idx="13471">
                  <c:v>6.5150300000000003</c:v>
                </c:pt>
                <c:pt idx="13472">
                  <c:v>7.10595</c:v>
                </c:pt>
                <c:pt idx="13473">
                  <c:v>6.9162800000000004</c:v>
                </c:pt>
                <c:pt idx="13474">
                  <c:v>3.7098</c:v>
                </c:pt>
                <c:pt idx="13475">
                  <c:v>6.4480700000000004</c:v>
                </c:pt>
                <c:pt idx="13476">
                  <c:v>5.0076200000000002</c:v>
                </c:pt>
                <c:pt idx="13477">
                  <c:v>9.03613</c:v>
                </c:pt>
                <c:pt idx="13478">
                  <c:v>5.9522599999999999</c:v>
                </c:pt>
                <c:pt idx="13479">
                  <c:v>5.3920700000000004</c:v>
                </c:pt>
                <c:pt idx="13480">
                  <c:v>6.0201099999999999</c:v>
                </c:pt>
                <c:pt idx="13481">
                  <c:v>6.70139</c:v>
                </c:pt>
                <c:pt idx="13482">
                  <c:v>2.7963900000000002</c:v>
                </c:pt>
                <c:pt idx="13483">
                  <c:v>6.9721399999999996</c:v>
                </c:pt>
                <c:pt idx="13484">
                  <c:v>8.2598900000000004</c:v>
                </c:pt>
                <c:pt idx="13485">
                  <c:v>8.0801400000000001</c:v>
                </c:pt>
                <c:pt idx="13486">
                  <c:v>5.5763699999999998</c:v>
                </c:pt>
                <c:pt idx="13487">
                  <c:v>9.4513099999999994</c:v>
                </c:pt>
                <c:pt idx="13488">
                  <c:v>5.7167000000000003</c:v>
                </c:pt>
                <c:pt idx="13489">
                  <c:v>5.1335899999999999</c:v>
                </c:pt>
                <c:pt idx="13490">
                  <c:v>7.6825900000000003</c:v>
                </c:pt>
                <c:pt idx="13491">
                  <c:v>5.5906799999999999</c:v>
                </c:pt>
                <c:pt idx="13492">
                  <c:v>3.7405300000000001</c:v>
                </c:pt>
                <c:pt idx="13493">
                  <c:v>6.5275999999999996</c:v>
                </c:pt>
                <c:pt idx="13494">
                  <c:v>7.5232900000000003</c:v>
                </c:pt>
                <c:pt idx="13495">
                  <c:v>6.2597800000000001</c:v>
                </c:pt>
                <c:pt idx="13496">
                  <c:v>10.237740000000001</c:v>
                </c:pt>
                <c:pt idx="13497">
                  <c:v>6.0436100000000001</c:v>
                </c:pt>
                <c:pt idx="13498">
                  <c:v>9.6006599999999995</c:v>
                </c:pt>
                <c:pt idx="13499">
                  <c:v>7.8211599999999999</c:v>
                </c:pt>
                <c:pt idx="13500">
                  <c:v>3.1087899999999999</c:v>
                </c:pt>
                <c:pt idx="13501">
                  <c:v>2.6206800000000001</c:v>
                </c:pt>
                <c:pt idx="13502">
                  <c:v>3.2967300000000002</c:v>
                </c:pt>
                <c:pt idx="13503">
                  <c:v>9.6621799999999993</c:v>
                </c:pt>
                <c:pt idx="13504">
                  <c:v>8.3792399999999994</c:v>
                </c:pt>
                <c:pt idx="13505">
                  <c:v>2.61178</c:v>
                </c:pt>
                <c:pt idx="13506">
                  <c:v>3.2650399999999999</c:v>
                </c:pt>
                <c:pt idx="13507">
                  <c:v>3.1248900000000002</c:v>
                </c:pt>
                <c:pt idx="13508">
                  <c:v>3.6133899999999999</c:v>
                </c:pt>
                <c:pt idx="13509">
                  <c:v>3.3210899999999999</c:v>
                </c:pt>
                <c:pt idx="13510">
                  <c:v>9.8115799999999993</c:v>
                </c:pt>
                <c:pt idx="13511">
                  <c:v>2.8534299999999999</c:v>
                </c:pt>
                <c:pt idx="13512">
                  <c:v>4.2116300000000004</c:v>
                </c:pt>
                <c:pt idx="13513">
                  <c:v>3.4119299999999999</c:v>
                </c:pt>
                <c:pt idx="13514">
                  <c:v>6.18865</c:v>
                </c:pt>
                <c:pt idx="13515">
                  <c:v>2.4873400000000001</c:v>
                </c:pt>
                <c:pt idx="13516">
                  <c:v>2.2867700000000002</c:v>
                </c:pt>
                <c:pt idx="13517">
                  <c:v>2.7963900000000002</c:v>
                </c:pt>
                <c:pt idx="13518">
                  <c:v>4.2253699999999998</c:v>
                </c:pt>
                <c:pt idx="13519">
                  <c:v>2.0984099999999999</c:v>
                </c:pt>
                <c:pt idx="13520">
                  <c:v>2.4212899999999999</c:v>
                </c:pt>
                <c:pt idx="13521">
                  <c:v>4.2116300000000004</c:v>
                </c:pt>
                <c:pt idx="13522">
                  <c:v>5.0840500000000004</c:v>
                </c:pt>
                <c:pt idx="13523">
                  <c:v>8.7638499999999997</c:v>
                </c:pt>
                <c:pt idx="13524">
                  <c:v>2.4781900000000001</c:v>
                </c:pt>
                <c:pt idx="13525">
                  <c:v>2.6322999999999999</c:v>
                </c:pt>
                <c:pt idx="13526">
                  <c:v>7.8715000000000002</c:v>
                </c:pt>
                <c:pt idx="13527">
                  <c:v>5.4893999999999998</c:v>
                </c:pt>
                <c:pt idx="13528">
                  <c:v>10.933149999999999</c:v>
                </c:pt>
                <c:pt idx="13529">
                  <c:v>2.2530299999999999</c:v>
                </c:pt>
                <c:pt idx="13530">
                  <c:v>2.1737899999999999</c:v>
                </c:pt>
                <c:pt idx="13531">
                  <c:v>2.26763</c:v>
                </c:pt>
                <c:pt idx="13532">
                  <c:v>4.5006399999999998</c:v>
                </c:pt>
                <c:pt idx="13533">
                  <c:v>2.63117</c:v>
                </c:pt>
                <c:pt idx="13534">
                  <c:v>2.43079</c:v>
                </c:pt>
                <c:pt idx="13535">
                  <c:v>2.9034900000000001</c:v>
                </c:pt>
                <c:pt idx="13536">
                  <c:v>2.8534299999999999</c:v>
                </c:pt>
                <c:pt idx="13537">
                  <c:v>2.7002600000000001</c:v>
                </c:pt>
                <c:pt idx="13538">
                  <c:v>3.7926899999999999</c:v>
                </c:pt>
                <c:pt idx="13539">
                  <c:v>3.3853599999999999</c:v>
                </c:pt>
                <c:pt idx="13540">
                  <c:v>6.8774300000000004</c:v>
                </c:pt>
                <c:pt idx="13541">
                  <c:v>8.3568899999999999</c:v>
                </c:pt>
                <c:pt idx="13542">
                  <c:v>6.9533199999999997</c:v>
                </c:pt>
                <c:pt idx="13543">
                  <c:v>3.9902799999999998</c:v>
                </c:pt>
                <c:pt idx="13544">
                  <c:v>3.5641500000000002</c:v>
                </c:pt>
                <c:pt idx="13545">
                  <c:v>7.8265799999999999</c:v>
                </c:pt>
                <c:pt idx="13546">
                  <c:v>4.6709800000000001</c:v>
                </c:pt>
                <c:pt idx="13547">
                  <c:v>6.2961499999999999</c:v>
                </c:pt>
                <c:pt idx="13548">
                  <c:v>3.3865799999999999</c:v>
                </c:pt>
                <c:pt idx="13549">
                  <c:v>9.43797</c:v>
                </c:pt>
                <c:pt idx="13550">
                  <c:v>2.5975100000000002</c:v>
                </c:pt>
                <c:pt idx="13551">
                  <c:v>3.77901</c:v>
                </c:pt>
                <c:pt idx="13552">
                  <c:v>8.1610200000000006</c:v>
                </c:pt>
                <c:pt idx="13553">
                  <c:v>2.5857199999999998</c:v>
                </c:pt>
                <c:pt idx="13554">
                  <c:v>2.9674499999999999</c:v>
                </c:pt>
                <c:pt idx="13555">
                  <c:v>2.7556500000000002</c:v>
                </c:pt>
                <c:pt idx="13556">
                  <c:v>7.95878</c:v>
                </c:pt>
                <c:pt idx="13557">
                  <c:v>8.2989300000000004</c:v>
                </c:pt>
                <c:pt idx="13558">
                  <c:v>8.6244700000000005</c:v>
                </c:pt>
                <c:pt idx="13559">
                  <c:v>2.2168399999999999</c:v>
                </c:pt>
                <c:pt idx="13560">
                  <c:v>4.6285600000000002</c:v>
                </c:pt>
                <c:pt idx="13561">
                  <c:v>2.1104400000000001</c:v>
                </c:pt>
                <c:pt idx="13562">
                  <c:v>2.50061</c:v>
                </c:pt>
                <c:pt idx="13563">
                  <c:v>2.1516899999999999</c:v>
                </c:pt>
                <c:pt idx="13564">
                  <c:v>2.8391000000000002</c:v>
                </c:pt>
                <c:pt idx="13565">
                  <c:v>5.93161</c:v>
                </c:pt>
                <c:pt idx="13566">
                  <c:v>3.3035299999999999</c:v>
                </c:pt>
                <c:pt idx="13567">
                  <c:v>3.4531200000000002</c:v>
                </c:pt>
                <c:pt idx="13568">
                  <c:v>5.2920199999999999</c:v>
                </c:pt>
                <c:pt idx="13569">
                  <c:v>2.43079</c:v>
                </c:pt>
                <c:pt idx="13570">
                  <c:v>2.1968700000000001</c:v>
                </c:pt>
                <c:pt idx="13571">
                  <c:v>5.8217699999999999</c:v>
                </c:pt>
                <c:pt idx="13572">
                  <c:v>5.7718800000000003</c:v>
                </c:pt>
                <c:pt idx="13573">
                  <c:v>2.29962</c:v>
                </c:pt>
                <c:pt idx="13574">
                  <c:v>1.9293</c:v>
                </c:pt>
                <c:pt idx="13575">
                  <c:v>3.7182400000000002</c:v>
                </c:pt>
                <c:pt idx="13576">
                  <c:v>2.7568800000000002</c:v>
                </c:pt>
                <c:pt idx="13577">
                  <c:v>2.84335</c:v>
                </c:pt>
                <c:pt idx="13578">
                  <c:v>5.3534899999999999</c:v>
                </c:pt>
                <c:pt idx="13579">
                  <c:v>7.6991300000000003</c:v>
                </c:pt>
                <c:pt idx="13580">
                  <c:v>7.0563799999999999</c:v>
                </c:pt>
                <c:pt idx="13581">
                  <c:v>5.0804799999999997</c:v>
                </c:pt>
                <c:pt idx="13582">
                  <c:v>7.9776199999999999</c:v>
                </c:pt>
                <c:pt idx="13583">
                  <c:v>8.45688</c:v>
                </c:pt>
                <c:pt idx="13584">
                  <c:v>4.8048900000000003</c:v>
                </c:pt>
                <c:pt idx="13585">
                  <c:v>2.86328</c:v>
                </c:pt>
                <c:pt idx="13586">
                  <c:v>6.3415699999999999</c:v>
                </c:pt>
                <c:pt idx="13587">
                  <c:v>7.9085799999999997</c:v>
                </c:pt>
                <c:pt idx="13588">
                  <c:v>2.9259200000000001</c:v>
                </c:pt>
                <c:pt idx="13589">
                  <c:v>4.9735800000000001</c:v>
                </c:pt>
                <c:pt idx="13590">
                  <c:v>6.2323199999999996</c:v>
                </c:pt>
                <c:pt idx="13591">
                  <c:v>8.5509199999999996</c:v>
                </c:pt>
                <c:pt idx="13592">
                  <c:v>8.6334900000000001</c:v>
                </c:pt>
                <c:pt idx="13593">
                  <c:v>5.6490299999999998</c:v>
                </c:pt>
                <c:pt idx="13594">
                  <c:v>3.0424199999999999</c:v>
                </c:pt>
                <c:pt idx="13595">
                  <c:v>7.4213199999999997</c:v>
                </c:pt>
                <c:pt idx="13596">
                  <c:v>5.7618600000000004</c:v>
                </c:pt>
                <c:pt idx="13597">
                  <c:v>9.7947199999999999</c:v>
                </c:pt>
                <c:pt idx="13598">
                  <c:v>3.9046699999999999</c:v>
                </c:pt>
                <c:pt idx="13599">
                  <c:v>7.4685499999999996</c:v>
                </c:pt>
                <c:pt idx="13600">
                  <c:v>6.5414199999999996</c:v>
                </c:pt>
                <c:pt idx="13601">
                  <c:v>2.5164499999999999</c:v>
                </c:pt>
                <c:pt idx="13602">
                  <c:v>2.37656</c:v>
                </c:pt>
                <c:pt idx="13603">
                  <c:v>4.6787000000000001</c:v>
                </c:pt>
                <c:pt idx="13604">
                  <c:v>5.3987999999999996</c:v>
                </c:pt>
                <c:pt idx="13605">
                  <c:v>6.6169900000000004</c:v>
                </c:pt>
                <c:pt idx="13606">
                  <c:v>8.4030799999999992</c:v>
                </c:pt>
                <c:pt idx="13607">
                  <c:v>6.2340400000000002</c:v>
                </c:pt>
                <c:pt idx="13608">
                  <c:v>2.7585700000000002</c:v>
                </c:pt>
                <c:pt idx="13609">
                  <c:v>9.0268899999999999</c:v>
                </c:pt>
                <c:pt idx="13610">
                  <c:v>2.69692</c:v>
                </c:pt>
                <c:pt idx="13611">
                  <c:v>6.1251899999999999</c:v>
                </c:pt>
                <c:pt idx="13612">
                  <c:v>7.1351300000000002</c:v>
                </c:pt>
                <c:pt idx="13613">
                  <c:v>5.7722800000000003</c:v>
                </c:pt>
                <c:pt idx="13614">
                  <c:v>10.286949999999999</c:v>
                </c:pt>
                <c:pt idx="13615">
                  <c:v>10.23536</c:v>
                </c:pt>
                <c:pt idx="13616">
                  <c:v>2.1899000000000002</c:v>
                </c:pt>
                <c:pt idx="13617">
                  <c:v>6.1772400000000003</c:v>
                </c:pt>
                <c:pt idx="13618">
                  <c:v>6.9895500000000004</c:v>
                </c:pt>
                <c:pt idx="13619">
                  <c:v>5.3100500000000004</c:v>
                </c:pt>
                <c:pt idx="13620">
                  <c:v>6.7324999999999999</c:v>
                </c:pt>
                <c:pt idx="13621">
                  <c:v>7.7161499999999998</c:v>
                </c:pt>
                <c:pt idx="13622">
                  <c:v>6.8882199999999996</c:v>
                </c:pt>
                <c:pt idx="13623">
                  <c:v>6.5359499999999997</c:v>
                </c:pt>
                <c:pt idx="13624">
                  <c:v>7.4475699999999998</c:v>
                </c:pt>
                <c:pt idx="13625">
                  <c:v>3.46469</c:v>
                </c:pt>
                <c:pt idx="13626">
                  <c:v>4.8336100000000002</c:v>
                </c:pt>
                <c:pt idx="13627">
                  <c:v>4.01898</c:v>
                </c:pt>
                <c:pt idx="13628">
                  <c:v>6.9251899999999997</c:v>
                </c:pt>
                <c:pt idx="13629">
                  <c:v>5.94679</c:v>
                </c:pt>
                <c:pt idx="13630">
                  <c:v>6.32829</c:v>
                </c:pt>
                <c:pt idx="13631">
                  <c:v>7.7966199999999999</c:v>
                </c:pt>
                <c:pt idx="13632">
                  <c:v>4.4175199999999997</c:v>
                </c:pt>
                <c:pt idx="13633">
                  <c:v>4.4304800000000002</c:v>
                </c:pt>
                <c:pt idx="13634">
                  <c:v>6.05511</c:v>
                </c:pt>
                <c:pt idx="13635">
                  <c:v>5.4338800000000003</c:v>
                </c:pt>
                <c:pt idx="13636">
                  <c:v>4.4175700000000004</c:v>
                </c:pt>
                <c:pt idx="13637">
                  <c:v>4.2534900000000002</c:v>
                </c:pt>
                <c:pt idx="13638">
                  <c:v>5.6031899999999997</c:v>
                </c:pt>
                <c:pt idx="13639">
                  <c:v>12.43374</c:v>
                </c:pt>
                <c:pt idx="13640">
                  <c:v>10.229509999999999</c:v>
                </c:pt>
                <c:pt idx="13641">
                  <c:v>5.8279500000000004</c:v>
                </c:pt>
                <c:pt idx="13642">
                  <c:v>7.6731499999999997</c:v>
                </c:pt>
                <c:pt idx="13643">
                  <c:v>4.6146799999999999</c:v>
                </c:pt>
                <c:pt idx="13644">
                  <c:v>5.6802000000000001</c:v>
                </c:pt>
                <c:pt idx="13645">
                  <c:v>5.2612699999999997</c:v>
                </c:pt>
                <c:pt idx="13646">
                  <c:v>4.1344599999999998</c:v>
                </c:pt>
                <c:pt idx="13647">
                  <c:v>7.6745000000000001</c:v>
                </c:pt>
                <c:pt idx="13648">
                  <c:v>5.7978399999999999</c:v>
                </c:pt>
                <c:pt idx="13649">
                  <c:v>8.7335600000000007</c:v>
                </c:pt>
                <c:pt idx="13650">
                  <c:v>2.3447499999999999</c:v>
                </c:pt>
                <c:pt idx="13651">
                  <c:v>5.9823399999999998</c:v>
                </c:pt>
                <c:pt idx="13652">
                  <c:v>4.9591799999999999</c:v>
                </c:pt>
                <c:pt idx="13653">
                  <c:v>5.81257</c:v>
                </c:pt>
                <c:pt idx="13654">
                  <c:v>4.82559</c:v>
                </c:pt>
                <c:pt idx="13655">
                  <c:v>7.7472099999999999</c:v>
                </c:pt>
                <c:pt idx="13656">
                  <c:v>2.9105799999999999</c:v>
                </c:pt>
                <c:pt idx="13657">
                  <c:v>5.1281699999999999</c:v>
                </c:pt>
                <c:pt idx="13658">
                  <c:v>5.7529399999999997</c:v>
                </c:pt>
                <c:pt idx="13659">
                  <c:v>8.7464600000000008</c:v>
                </c:pt>
                <c:pt idx="13660">
                  <c:v>3.4514800000000001</c:v>
                </c:pt>
                <c:pt idx="13661">
                  <c:v>6.6123700000000003</c:v>
                </c:pt>
                <c:pt idx="13662">
                  <c:v>6.9655899999999997</c:v>
                </c:pt>
                <c:pt idx="13663">
                  <c:v>3.7150300000000001</c:v>
                </c:pt>
                <c:pt idx="13664">
                  <c:v>5.5265300000000002</c:v>
                </c:pt>
                <c:pt idx="13665">
                  <c:v>4.0978000000000003</c:v>
                </c:pt>
                <c:pt idx="13666">
                  <c:v>4.4697500000000003</c:v>
                </c:pt>
                <c:pt idx="13667">
                  <c:v>3.2808600000000001</c:v>
                </c:pt>
                <c:pt idx="13668">
                  <c:v>9.8774099999999994</c:v>
                </c:pt>
                <c:pt idx="13669">
                  <c:v>9.3369700000000009</c:v>
                </c:pt>
                <c:pt idx="13670">
                  <c:v>9.6343399999999999</c:v>
                </c:pt>
                <c:pt idx="13671">
                  <c:v>6.6216999999999997</c:v>
                </c:pt>
                <c:pt idx="13672">
                  <c:v>4.2118799999999998</c:v>
                </c:pt>
                <c:pt idx="13673">
                  <c:v>4.2779199999999999</c:v>
                </c:pt>
                <c:pt idx="13674">
                  <c:v>4.9625700000000004</c:v>
                </c:pt>
                <c:pt idx="13675">
                  <c:v>4.6866899999999996</c:v>
                </c:pt>
                <c:pt idx="13676">
                  <c:v>3.8951799999999999</c:v>
                </c:pt>
                <c:pt idx="13677">
                  <c:v>4.7367999999999997</c:v>
                </c:pt>
                <c:pt idx="13678">
                  <c:v>5.9947800000000004</c:v>
                </c:pt>
                <c:pt idx="13679">
                  <c:v>5.95885</c:v>
                </c:pt>
                <c:pt idx="13680">
                  <c:v>3.5578099999999999</c:v>
                </c:pt>
                <c:pt idx="13681">
                  <c:v>5.8947799999999999</c:v>
                </c:pt>
                <c:pt idx="13682">
                  <c:v>4.5560200000000002</c:v>
                </c:pt>
                <c:pt idx="13683">
                  <c:v>4.5018900000000004</c:v>
                </c:pt>
                <c:pt idx="13684">
                  <c:v>12.246090000000001</c:v>
                </c:pt>
                <c:pt idx="13685">
                  <c:v>6.3609799999999996</c:v>
                </c:pt>
                <c:pt idx="13686">
                  <c:v>5.09497</c:v>
                </c:pt>
                <c:pt idx="13687">
                  <c:v>5.8602100000000004</c:v>
                </c:pt>
                <c:pt idx="13688">
                  <c:v>7.26241</c:v>
                </c:pt>
                <c:pt idx="13689">
                  <c:v>7.3201999999999998</c:v>
                </c:pt>
                <c:pt idx="13690">
                  <c:v>3.1915900000000001</c:v>
                </c:pt>
                <c:pt idx="13691">
                  <c:v>5.5873799999999996</c:v>
                </c:pt>
                <c:pt idx="13692">
                  <c:v>7.1111199999999997</c:v>
                </c:pt>
                <c:pt idx="13693">
                  <c:v>5.8197000000000001</c:v>
                </c:pt>
                <c:pt idx="13694">
                  <c:v>7.4078799999999996</c:v>
                </c:pt>
                <c:pt idx="13695">
                  <c:v>8.6105699999999992</c:v>
                </c:pt>
                <c:pt idx="13696">
                  <c:v>3.5093000000000001</c:v>
                </c:pt>
                <c:pt idx="13697">
                  <c:v>2.4707400000000002</c:v>
                </c:pt>
                <c:pt idx="13698">
                  <c:v>5.7057399999999996</c:v>
                </c:pt>
                <c:pt idx="13699">
                  <c:v>5.0648</c:v>
                </c:pt>
                <c:pt idx="13700">
                  <c:v>3.32666</c:v>
                </c:pt>
                <c:pt idx="13701">
                  <c:v>5.4472300000000002</c:v>
                </c:pt>
                <c:pt idx="13702">
                  <c:v>5.52135</c:v>
                </c:pt>
                <c:pt idx="13703">
                  <c:v>5.04901</c:v>
                </c:pt>
                <c:pt idx="13704">
                  <c:v>3.4282900000000001</c:v>
                </c:pt>
                <c:pt idx="13705">
                  <c:v>1.8913500000000001</c:v>
                </c:pt>
                <c:pt idx="13706">
                  <c:v>6.8593999999999999</c:v>
                </c:pt>
                <c:pt idx="13707">
                  <c:v>2.9940000000000002</c:v>
                </c:pt>
                <c:pt idx="13708">
                  <c:v>4.9884500000000003</c:v>
                </c:pt>
                <c:pt idx="13709">
                  <c:v>8.8679199999999998</c:v>
                </c:pt>
                <c:pt idx="13710">
                  <c:v>4.20275</c:v>
                </c:pt>
                <c:pt idx="13711">
                  <c:v>7.0601799999999999</c:v>
                </c:pt>
                <c:pt idx="13712">
                  <c:v>5.5993700000000004</c:v>
                </c:pt>
                <c:pt idx="13713">
                  <c:v>4.9218500000000001</c:v>
                </c:pt>
                <c:pt idx="13714">
                  <c:v>9.1704600000000003</c:v>
                </c:pt>
                <c:pt idx="13715">
                  <c:v>6.4051999999999998</c:v>
                </c:pt>
                <c:pt idx="13716">
                  <c:v>7.3634199999999996</c:v>
                </c:pt>
                <c:pt idx="13717">
                  <c:v>4.6506400000000001</c:v>
                </c:pt>
                <c:pt idx="13718">
                  <c:v>5.0090399999999997</c:v>
                </c:pt>
                <c:pt idx="13719">
                  <c:v>4.7565600000000003</c:v>
                </c:pt>
                <c:pt idx="13720">
                  <c:v>5.2333499999999997</c:v>
                </c:pt>
                <c:pt idx="13721">
                  <c:v>4.6648199999999997</c:v>
                </c:pt>
                <c:pt idx="13722">
                  <c:v>4.44855</c:v>
                </c:pt>
                <c:pt idx="13723">
                  <c:v>7.9380199999999999</c:v>
                </c:pt>
                <c:pt idx="13724">
                  <c:v>11.45468</c:v>
                </c:pt>
                <c:pt idx="13725">
                  <c:v>8.9953699999999994</c:v>
                </c:pt>
                <c:pt idx="13726">
                  <c:v>4.6391</c:v>
                </c:pt>
                <c:pt idx="13727">
                  <c:v>3.24966</c:v>
                </c:pt>
                <c:pt idx="13728">
                  <c:v>4.6247400000000001</c:v>
                </c:pt>
                <c:pt idx="13729">
                  <c:v>6.6420300000000001</c:v>
                </c:pt>
                <c:pt idx="13730">
                  <c:v>6.2767099999999996</c:v>
                </c:pt>
                <c:pt idx="13731">
                  <c:v>4.3389499999999996</c:v>
                </c:pt>
                <c:pt idx="13732">
                  <c:v>6.2045300000000001</c:v>
                </c:pt>
                <c:pt idx="13733">
                  <c:v>6.2814100000000002</c:v>
                </c:pt>
                <c:pt idx="13734">
                  <c:v>7.5166500000000003</c:v>
                </c:pt>
                <c:pt idx="13735">
                  <c:v>4.5248499999999998</c:v>
                </c:pt>
                <c:pt idx="13736">
                  <c:v>8.6891599999999993</c:v>
                </c:pt>
                <c:pt idx="13737">
                  <c:v>6.2574500000000004</c:v>
                </c:pt>
                <c:pt idx="13738">
                  <c:v>7.1580500000000002</c:v>
                </c:pt>
                <c:pt idx="13739">
                  <c:v>5.1752500000000001</c:v>
                </c:pt>
                <c:pt idx="13740">
                  <c:v>2.5784400000000001</c:v>
                </c:pt>
                <c:pt idx="13741">
                  <c:v>4.3132599999999996</c:v>
                </c:pt>
                <c:pt idx="13742">
                  <c:v>4.3288700000000002</c:v>
                </c:pt>
                <c:pt idx="13743">
                  <c:v>5.8086099999999998</c:v>
                </c:pt>
                <c:pt idx="13744">
                  <c:v>5.5298499999999997</c:v>
                </c:pt>
                <c:pt idx="13745">
                  <c:v>2.4504800000000002</c:v>
                </c:pt>
                <c:pt idx="13746">
                  <c:v>5.5689099999999998</c:v>
                </c:pt>
                <c:pt idx="13747">
                  <c:v>3.18553</c:v>
                </c:pt>
                <c:pt idx="13748">
                  <c:v>8.9806500000000007</c:v>
                </c:pt>
                <c:pt idx="13749">
                  <c:v>4.2031299999999998</c:v>
                </c:pt>
                <c:pt idx="13750">
                  <c:v>4.5673000000000004</c:v>
                </c:pt>
                <c:pt idx="13751">
                  <c:v>4.71183</c:v>
                </c:pt>
                <c:pt idx="13752">
                  <c:v>2.3675999999999999</c:v>
                </c:pt>
                <c:pt idx="13753">
                  <c:v>2.2210200000000002</c:v>
                </c:pt>
                <c:pt idx="13754">
                  <c:v>2.7556500000000002</c:v>
                </c:pt>
                <c:pt idx="13755">
                  <c:v>3.0655299999999999</c:v>
                </c:pt>
                <c:pt idx="13756">
                  <c:v>3.3603100000000001</c:v>
                </c:pt>
                <c:pt idx="13757">
                  <c:v>5.1238200000000003</c:v>
                </c:pt>
                <c:pt idx="13758">
                  <c:v>4.8135899999999996</c:v>
                </c:pt>
                <c:pt idx="13759">
                  <c:v>3.3182800000000001</c:v>
                </c:pt>
                <c:pt idx="13760">
                  <c:v>4.53512</c:v>
                </c:pt>
                <c:pt idx="13761">
                  <c:v>4.4417099999999996</c:v>
                </c:pt>
                <c:pt idx="13762">
                  <c:v>6.0569100000000002</c:v>
                </c:pt>
                <c:pt idx="13763">
                  <c:v>7.40801</c:v>
                </c:pt>
                <c:pt idx="13764">
                  <c:v>3.7503899999999999</c:v>
                </c:pt>
                <c:pt idx="13765">
                  <c:v>2.7961299999999998</c:v>
                </c:pt>
                <c:pt idx="13766">
                  <c:v>2.5425</c:v>
                </c:pt>
                <c:pt idx="13767">
                  <c:v>8.4719999999999995</c:v>
                </c:pt>
                <c:pt idx="13768">
                  <c:v>9.7696100000000001</c:v>
                </c:pt>
                <c:pt idx="13769">
                  <c:v>10.32403</c:v>
                </c:pt>
                <c:pt idx="13770">
                  <c:v>4.0975999999999999</c:v>
                </c:pt>
                <c:pt idx="13771">
                  <c:v>6.0240999999999998</c:v>
                </c:pt>
                <c:pt idx="13772">
                  <c:v>8.4049600000000009</c:v>
                </c:pt>
                <c:pt idx="13773">
                  <c:v>6.7822399999999998</c:v>
                </c:pt>
                <c:pt idx="13774">
                  <c:v>6.2718800000000003</c:v>
                </c:pt>
                <c:pt idx="13775">
                  <c:v>6.7028600000000003</c:v>
                </c:pt>
                <c:pt idx="13776">
                  <c:v>6.7447100000000004</c:v>
                </c:pt>
                <c:pt idx="13777">
                  <c:v>3.4017499999999998</c:v>
                </c:pt>
                <c:pt idx="13778">
                  <c:v>5.3539000000000003</c:v>
                </c:pt>
                <c:pt idx="13779">
                  <c:v>7.9612999999999996</c:v>
                </c:pt>
                <c:pt idx="13780">
                  <c:v>5.2574100000000001</c:v>
                </c:pt>
                <c:pt idx="13781">
                  <c:v>1.8485199999999999</c:v>
                </c:pt>
                <c:pt idx="13782">
                  <c:v>2.73874</c:v>
                </c:pt>
                <c:pt idx="13783">
                  <c:v>2.1317200000000001</c:v>
                </c:pt>
                <c:pt idx="13784">
                  <c:v>3.7098</c:v>
                </c:pt>
                <c:pt idx="13785">
                  <c:v>5.2637799999999997</c:v>
                </c:pt>
                <c:pt idx="13786">
                  <c:v>7.3173199999999996</c:v>
                </c:pt>
                <c:pt idx="13787">
                  <c:v>8.3263700000000007</c:v>
                </c:pt>
                <c:pt idx="13788">
                  <c:v>6.6972699999999996</c:v>
                </c:pt>
                <c:pt idx="13789">
                  <c:v>7.2710900000000001</c:v>
                </c:pt>
                <c:pt idx="13790">
                  <c:v>3.4439700000000002</c:v>
                </c:pt>
                <c:pt idx="13791">
                  <c:v>2.6334900000000001</c:v>
                </c:pt>
                <c:pt idx="13792">
                  <c:v>2.1611500000000001</c:v>
                </c:pt>
                <c:pt idx="13793">
                  <c:v>3.9985200000000001</c:v>
                </c:pt>
                <c:pt idx="13794">
                  <c:v>4.6260500000000002</c:v>
                </c:pt>
                <c:pt idx="13795">
                  <c:v>3.3409900000000001</c:v>
                </c:pt>
                <c:pt idx="13796">
                  <c:v>6.23447</c:v>
                </c:pt>
                <c:pt idx="13797">
                  <c:v>10.7622</c:v>
                </c:pt>
                <c:pt idx="13798">
                  <c:v>8.1164500000000004</c:v>
                </c:pt>
                <c:pt idx="13799">
                  <c:v>8.1172799999999992</c:v>
                </c:pt>
                <c:pt idx="13800">
                  <c:v>2.7402199999999999</c:v>
                </c:pt>
                <c:pt idx="13801">
                  <c:v>5.7828200000000001</c:v>
                </c:pt>
                <c:pt idx="13802">
                  <c:v>6.3325800000000001</c:v>
                </c:pt>
                <c:pt idx="13803">
                  <c:v>7.0060000000000002</c:v>
                </c:pt>
                <c:pt idx="13804">
                  <c:v>3.01532</c:v>
                </c:pt>
                <c:pt idx="13805">
                  <c:v>9.5598100000000006</c:v>
                </c:pt>
                <c:pt idx="13806">
                  <c:v>3.6660599999999999</c:v>
                </c:pt>
                <c:pt idx="13807">
                  <c:v>5.8027600000000001</c:v>
                </c:pt>
                <c:pt idx="13808">
                  <c:v>9.4702599999999997</c:v>
                </c:pt>
                <c:pt idx="13809">
                  <c:v>8.6571800000000003</c:v>
                </c:pt>
                <c:pt idx="13810">
                  <c:v>5.5493699999999997</c:v>
                </c:pt>
                <c:pt idx="13811">
                  <c:v>6.2448300000000003</c:v>
                </c:pt>
                <c:pt idx="13812">
                  <c:v>6.1355300000000002</c:v>
                </c:pt>
                <c:pt idx="13813">
                  <c:v>4.1497599999999997</c:v>
                </c:pt>
                <c:pt idx="13814">
                  <c:v>2.3236599999999998</c:v>
                </c:pt>
                <c:pt idx="13815">
                  <c:v>7.0662000000000003</c:v>
                </c:pt>
                <c:pt idx="13816">
                  <c:v>2.0051700000000001</c:v>
                </c:pt>
                <c:pt idx="13817">
                  <c:v>5.43466</c:v>
                </c:pt>
                <c:pt idx="13818">
                  <c:v>5.9197100000000002</c:v>
                </c:pt>
                <c:pt idx="13819">
                  <c:v>5.75183</c:v>
                </c:pt>
                <c:pt idx="13820">
                  <c:v>3.7074400000000001</c:v>
                </c:pt>
                <c:pt idx="13821">
                  <c:v>6.2310999999999996</c:v>
                </c:pt>
                <c:pt idx="13822">
                  <c:v>4.8620200000000002</c:v>
                </c:pt>
                <c:pt idx="13823">
                  <c:v>2.24091</c:v>
                </c:pt>
                <c:pt idx="13824">
                  <c:v>5.2921800000000001</c:v>
                </c:pt>
                <c:pt idx="13825">
                  <c:v>3.6352699999999998</c:v>
                </c:pt>
                <c:pt idx="13826">
                  <c:v>3.0817000000000001</c:v>
                </c:pt>
                <c:pt idx="13827">
                  <c:v>5.6558999999999999</c:v>
                </c:pt>
                <c:pt idx="13828">
                  <c:v>5.4177400000000002</c:v>
                </c:pt>
                <c:pt idx="13829">
                  <c:v>7.6463599999999996</c:v>
                </c:pt>
                <c:pt idx="13830">
                  <c:v>3.72525</c:v>
                </c:pt>
                <c:pt idx="13831">
                  <c:v>4.30905</c:v>
                </c:pt>
                <c:pt idx="13832">
                  <c:v>6.7029899999999998</c:v>
                </c:pt>
                <c:pt idx="13833">
                  <c:v>3.86266</c:v>
                </c:pt>
                <c:pt idx="13834">
                  <c:v>5.7017600000000002</c:v>
                </c:pt>
                <c:pt idx="13835">
                  <c:v>7.1130399999999998</c:v>
                </c:pt>
                <c:pt idx="13836">
                  <c:v>4.4831700000000003</c:v>
                </c:pt>
                <c:pt idx="13837">
                  <c:v>7.8026200000000001</c:v>
                </c:pt>
                <c:pt idx="13838">
                  <c:v>5.1194100000000002</c:v>
                </c:pt>
                <c:pt idx="13839">
                  <c:v>7.1330900000000002</c:v>
                </c:pt>
                <c:pt idx="13840">
                  <c:v>5.6582400000000002</c:v>
                </c:pt>
                <c:pt idx="13841">
                  <c:v>6.3096699999999997</c:v>
                </c:pt>
                <c:pt idx="13842">
                  <c:v>7.03756</c:v>
                </c:pt>
                <c:pt idx="13843">
                  <c:v>4.64581</c:v>
                </c:pt>
                <c:pt idx="13844">
                  <c:v>6.7744799999999996</c:v>
                </c:pt>
                <c:pt idx="13845">
                  <c:v>6.0767300000000004</c:v>
                </c:pt>
                <c:pt idx="13846">
                  <c:v>3.4089999999999998</c:v>
                </c:pt>
                <c:pt idx="13847">
                  <c:v>4.7705700000000002</c:v>
                </c:pt>
                <c:pt idx="13848">
                  <c:v>7.9020900000000003</c:v>
                </c:pt>
                <c:pt idx="13849">
                  <c:v>6.2767299999999997</c:v>
                </c:pt>
                <c:pt idx="13850">
                  <c:v>3.5644499999999999</c:v>
                </c:pt>
                <c:pt idx="13851">
                  <c:v>9.6976999999999993</c:v>
                </c:pt>
                <c:pt idx="13852">
                  <c:v>3.0339499999999999</c:v>
                </c:pt>
                <c:pt idx="13853">
                  <c:v>5.8067599999999997</c:v>
                </c:pt>
                <c:pt idx="13854">
                  <c:v>7.9342300000000003</c:v>
                </c:pt>
                <c:pt idx="13855">
                  <c:v>5.9602500000000003</c:v>
                </c:pt>
                <c:pt idx="13856">
                  <c:v>4.0949799999999996</c:v>
                </c:pt>
                <c:pt idx="13857">
                  <c:v>5.7214799999999997</c:v>
                </c:pt>
                <c:pt idx="13858">
                  <c:v>6.0171700000000001</c:v>
                </c:pt>
                <c:pt idx="13859">
                  <c:v>10.183920000000001</c:v>
                </c:pt>
                <c:pt idx="13860">
                  <c:v>5.8039300000000003</c:v>
                </c:pt>
                <c:pt idx="13861">
                  <c:v>7.3915800000000003</c:v>
                </c:pt>
                <c:pt idx="13862">
                  <c:v>6.51586</c:v>
                </c:pt>
                <c:pt idx="13863">
                  <c:v>7.6085900000000004</c:v>
                </c:pt>
                <c:pt idx="13864">
                  <c:v>4.6391</c:v>
                </c:pt>
                <c:pt idx="13865">
                  <c:v>5.1240199999999998</c:v>
                </c:pt>
                <c:pt idx="13866">
                  <c:v>7.1959400000000002</c:v>
                </c:pt>
                <c:pt idx="13867">
                  <c:v>3.6781700000000002</c:v>
                </c:pt>
                <c:pt idx="13868">
                  <c:v>2.7880600000000002</c:v>
                </c:pt>
                <c:pt idx="13869">
                  <c:v>6.7964500000000001</c:v>
                </c:pt>
                <c:pt idx="13870">
                  <c:v>6.1013000000000002</c:v>
                </c:pt>
                <c:pt idx="13871">
                  <c:v>4.8204799999999999</c:v>
                </c:pt>
                <c:pt idx="13872">
                  <c:v>5.0683800000000003</c:v>
                </c:pt>
                <c:pt idx="13873">
                  <c:v>5.8748399999999998</c:v>
                </c:pt>
                <c:pt idx="13874">
                  <c:v>7.9790299999999998</c:v>
                </c:pt>
                <c:pt idx="13875">
                  <c:v>4.1507300000000003</c:v>
                </c:pt>
                <c:pt idx="13876">
                  <c:v>5.3792600000000004</c:v>
                </c:pt>
                <c:pt idx="13877">
                  <c:v>3.15097</c:v>
                </c:pt>
                <c:pt idx="13878">
                  <c:v>6.3597599999999996</c:v>
                </c:pt>
                <c:pt idx="13879">
                  <c:v>7.2050700000000001</c:v>
                </c:pt>
                <c:pt idx="13880">
                  <c:v>7.1055299999999999</c:v>
                </c:pt>
                <c:pt idx="13881">
                  <c:v>10.643359999999999</c:v>
                </c:pt>
                <c:pt idx="13882">
                  <c:v>8.2483799999999992</c:v>
                </c:pt>
                <c:pt idx="13883">
                  <c:v>4.7288899999999998</c:v>
                </c:pt>
                <c:pt idx="13884">
                  <c:v>6.0864599999999998</c:v>
                </c:pt>
                <c:pt idx="13885">
                  <c:v>5.5785999999999998</c:v>
                </c:pt>
                <c:pt idx="13886">
                  <c:v>7.1597</c:v>
                </c:pt>
                <c:pt idx="13887">
                  <c:v>5.1155299999999997</c:v>
                </c:pt>
                <c:pt idx="13888">
                  <c:v>4.4225500000000002</c:v>
                </c:pt>
                <c:pt idx="13889">
                  <c:v>3.2656999999999998</c:v>
                </c:pt>
                <c:pt idx="13890">
                  <c:v>6.2826500000000003</c:v>
                </c:pt>
                <c:pt idx="13891">
                  <c:v>5.2162499999999996</c:v>
                </c:pt>
                <c:pt idx="13892">
                  <c:v>8.7679200000000002</c:v>
                </c:pt>
                <c:pt idx="13893">
                  <c:v>6.3647900000000002</c:v>
                </c:pt>
                <c:pt idx="13894">
                  <c:v>8.5617300000000007</c:v>
                </c:pt>
                <c:pt idx="13895">
                  <c:v>5.4567500000000004</c:v>
                </c:pt>
                <c:pt idx="13896">
                  <c:v>6.3272500000000003</c:v>
                </c:pt>
                <c:pt idx="13897">
                  <c:v>5.0745199999999997</c:v>
                </c:pt>
                <c:pt idx="13898">
                  <c:v>3.7504400000000002</c:v>
                </c:pt>
                <c:pt idx="13899">
                  <c:v>3.15909</c:v>
                </c:pt>
                <c:pt idx="13900">
                  <c:v>6.3710500000000003</c:v>
                </c:pt>
                <c:pt idx="13901">
                  <c:v>7.3542300000000003</c:v>
                </c:pt>
                <c:pt idx="13902">
                  <c:v>7.1276400000000004</c:v>
                </c:pt>
                <c:pt idx="13903">
                  <c:v>4.5085899999999999</c:v>
                </c:pt>
                <c:pt idx="13904">
                  <c:v>5.0201799999999999</c:v>
                </c:pt>
                <c:pt idx="13905">
                  <c:v>5.0459500000000004</c:v>
                </c:pt>
                <c:pt idx="13906">
                  <c:v>6.0736100000000004</c:v>
                </c:pt>
                <c:pt idx="13907">
                  <c:v>6.0697700000000001</c:v>
                </c:pt>
                <c:pt idx="13908">
                  <c:v>4.28409</c:v>
                </c:pt>
                <c:pt idx="13909">
                  <c:v>3.6889799999999999</c:v>
                </c:pt>
                <c:pt idx="13910">
                  <c:v>8.17211</c:v>
                </c:pt>
                <c:pt idx="13911">
                  <c:v>7.4638900000000001</c:v>
                </c:pt>
                <c:pt idx="13912">
                  <c:v>5.8277299999999999</c:v>
                </c:pt>
                <c:pt idx="13913">
                  <c:v>6.2797400000000003</c:v>
                </c:pt>
                <c:pt idx="13914">
                  <c:v>6.9503199999999996</c:v>
                </c:pt>
                <c:pt idx="13915">
                  <c:v>3.4089999999999998</c:v>
                </c:pt>
                <c:pt idx="13916">
                  <c:v>6.9929899999999998</c:v>
                </c:pt>
                <c:pt idx="13917">
                  <c:v>7.1016899999999996</c:v>
                </c:pt>
                <c:pt idx="13918">
                  <c:v>11.51741</c:v>
                </c:pt>
                <c:pt idx="13919">
                  <c:v>5.7727000000000004</c:v>
                </c:pt>
                <c:pt idx="13920">
                  <c:v>6.6955299999999998</c:v>
                </c:pt>
                <c:pt idx="13921">
                  <c:v>4.4220300000000003</c:v>
                </c:pt>
                <c:pt idx="13922">
                  <c:v>4.6595399999999998</c:v>
                </c:pt>
                <c:pt idx="13923">
                  <c:v>5.5708399999999996</c:v>
                </c:pt>
                <c:pt idx="13924">
                  <c:v>4.4779900000000001</c:v>
                </c:pt>
                <c:pt idx="13925">
                  <c:v>4.6931500000000002</c:v>
                </c:pt>
                <c:pt idx="13926">
                  <c:v>5.0840699999999996</c:v>
                </c:pt>
                <c:pt idx="13927">
                  <c:v>1.84951</c:v>
                </c:pt>
                <c:pt idx="13928">
                  <c:v>6.4742699999999997</c:v>
                </c:pt>
                <c:pt idx="13929">
                  <c:v>2.9513199999999999</c:v>
                </c:pt>
                <c:pt idx="13930">
                  <c:v>5.8515899999999998</c:v>
                </c:pt>
                <c:pt idx="13931">
                  <c:v>3.8153000000000001</c:v>
                </c:pt>
                <c:pt idx="13932">
                  <c:v>6.9630400000000003</c:v>
                </c:pt>
                <c:pt idx="13933">
                  <c:v>5.5227199999999996</c:v>
                </c:pt>
                <c:pt idx="13934">
                  <c:v>8.5306700000000006</c:v>
                </c:pt>
                <c:pt idx="13935">
                  <c:v>9.3305299999999995</c:v>
                </c:pt>
                <c:pt idx="13936">
                  <c:v>6.5400499999999999</c:v>
                </c:pt>
                <c:pt idx="13937">
                  <c:v>8.8740699999999997</c:v>
                </c:pt>
                <c:pt idx="13938">
                  <c:v>3.89737</c:v>
                </c:pt>
                <c:pt idx="13939">
                  <c:v>5.6039700000000003</c:v>
                </c:pt>
                <c:pt idx="13940">
                  <c:v>4.3351499999999996</c:v>
                </c:pt>
                <c:pt idx="13941">
                  <c:v>8.5347600000000003</c:v>
                </c:pt>
                <c:pt idx="13942">
                  <c:v>3.6516799999999998</c:v>
                </c:pt>
                <c:pt idx="13943">
                  <c:v>5.7592600000000003</c:v>
                </c:pt>
                <c:pt idx="13944">
                  <c:v>5.2173999999999996</c:v>
                </c:pt>
                <c:pt idx="13945">
                  <c:v>6.4401799999999998</c:v>
                </c:pt>
                <c:pt idx="13946">
                  <c:v>4.6616200000000001</c:v>
                </c:pt>
                <c:pt idx="13947">
                  <c:v>8.3440700000000003</c:v>
                </c:pt>
                <c:pt idx="13948">
                  <c:v>3.3839600000000001</c:v>
                </c:pt>
                <c:pt idx="13949">
                  <c:v>4.2779199999999999</c:v>
                </c:pt>
                <c:pt idx="13950">
                  <c:v>5.2153900000000002</c:v>
                </c:pt>
                <c:pt idx="13951">
                  <c:v>11.21992</c:v>
                </c:pt>
                <c:pt idx="13952">
                  <c:v>5.3164499999999997</c:v>
                </c:pt>
                <c:pt idx="13953">
                  <c:v>8.1463699999999992</c:v>
                </c:pt>
                <c:pt idx="13954">
                  <c:v>8.2622999999999998</c:v>
                </c:pt>
                <c:pt idx="13955">
                  <c:v>3.4979900000000002</c:v>
                </c:pt>
                <c:pt idx="13956">
                  <c:v>4.5184899999999999</c:v>
                </c:pt>
                <c:pt idx="13957">
                  <c:v>3.24851</c:v>
                </c:pt>
                <c:pt idx="13958">
                  <c:v>3.0161699999999998</c:v>
                </c:pt>
                <c:pt idx="13959">
                  <c:v>3.8508</c:v>
                </c:pt>
                <c:pt idx="13960">
                  <c:v>7.1102100000000004</c:v>
                </c:pt>
                <c:pt idx="13961">
                  <c:v>2.8655200000000001</c:v>
                </c:pt>
                <c:pt idx="13962">
                  <c:v>5.9603299999999999</c:v>
                </c:pt>
                <c:pt idx="13963">
                  <c:v>5.1539299999999999</c:v>
                </c:pt>
                <c:pt idx="13964">
                  <c:v>7.0527600000000001</c:v>
                </c:pt>
                <c:pt idx="13965">
                  <c:v>3.3431099999999998</c:v>
                </c:pt>
                <c:pt idx="13966">
                  <c:v>11.370229999999999</c:v>
                </c:pt>
                <c:pt idx="13967">
                  <c:v>5.9099199999999996</c:v>
                </c:pt>
                <c:pt idx="13968">
                  <c:v>5.5047100000000002</c:v>
                </c:pt>
                <c:pt idx="13969">
                  <c:v>3.7843499999999999</c:v>
                </c:pt>
                <c:pt idx="13970">
                  <c:v>10.88344</c:v>
                </c:pt>
                <c:pt idx="13971">
                  <c:v>9.3933300000000006</c:v>
                </c:pt>
                <c:pt idx="13972">
                  <c:v>6.2216199999999997</c:v>
                </c:pt>
                <c:pt idx="13973">
                  <c:v>10.633990000000001</c:v>
                </c:pt>
                <c:pt idx="13974">
                  <c:v>8.5699799999999993</c:v>
                </c:pt>
                <c:pt idx="13975">
                  <c:v>11.11749</c:v>
                </c:pt>
                <c:pt idx="13976">
                  <c:v>5.0819099999999997</c:v>
                </c:pt>
                <c:pt idx="13977">
                  <c:v>4.2517699999999996</c:v>
                </c:pt>
                <c:pt idx="13978">
                  <c:v>4.1772499999999999</c:v>
                </c:pt>
                <c:pt idx="13979">
                  <c:v>9.3919899999999998</c:v>
                </c:pt>
                <c:pt idx="13980">
                  <c:v>5.7011399999999997</c:v>
                </c:pt>
                <c:pt idx="13981">
                  <c:v>6.4206300000000001</c:v>
                </c:pt>
                <c:pt idx="13982">
                  <c:v>7.91493</c:v>
                </c:pt>
                <c:pt idx="13983">
                  <c:v>10.73983</c:v>
                </c:pt>
                <c:pt idx="13984">
                  <c:v>6.0577800000000002</c:v>
                </c:pt>
                <c:pt idx="13985">
                  <c:v>7.5585699999999996</c:v>
                </c:pt>
                <c:pt idx="13986">
                  <c:v>7.0597599999999998</c:v>
                </c:pt>
                <c:pt idx="13987">
                  <c:v>9.7926300000000008</c:v>
                </c:pt>
                <c:pt idx="13988">
                  <c:v>9.0862099999999995</c:v>
                </c:pt>
                <c:pt idx="13989">
                  <c:v>3.0360399999999998</c:v>
                </c:pt>
                <c:pt idx="13990">
                  <c:v>6.1934899999999997</c:v>
                </c:pt>
                <c:pt idx="13991">
                  <c:v>6.9374799999999999</c:v>
                </c:pt>
                <c:pt idx="13992">
                  <c:v>4.9045300000000003</c:v>
                </c:pt>
                <c:pt idx="13993">
                  <c:v>6.6888800000000002</c:v>
                </c:pt>
                <c:pt idx="13994">
                  <c:v>6.6196099999999998</c:v>
                </c:pt>
                <c:pt idx="13995">
                  <c:v>2.30592</c:v>
                </c:pt>
                <c:pt idx="13996">
                  <c:v>7.8736600000000001</c:v>
                </c:pt>
                <c:pt idx="13997">
                  <c:v>3.1746799999999999</c:v>
                </c:pt>
                <c:pt idx="13998">
                  <c:v>3.6524800000000002</c:v>
                </c:pt>
                <c:pt idx="13999">
                  <c:v>6.8090599999999997</c:v>
                </c:pt>
                <c:pt idx="14000">
                  <c:v>2.5838100000000002</c:v>
                </c:pt>
                <c:pt idx="14001">
                  <c:v>2.7002600000000001</c:v>
                </c:pt>
                <c:pt idx="14002">
                  <c:v>2.2615400000000001</c:v>
                </c:pt>
                <c:pt idx="14003">
                  <c:v>2.5895299999999999</c:v>
                </c:pt>
                <c:pt idx="14004">
                  <c:v>2.73874</c:v>
                </c:pt>
                <c:pt idx="14005">
                  <c:v>3.3810500000000001</c:v>
                </c:pt>
                <c:pt idx="14006">
                  <c:v>2.3604400000000001</c:v>
                </c:pt>
                <c:pt idx="14007">
                  <c:v>7.9416599999999997</c:v>
                </c:pt>
                <c:pt idx="14008">
                  <c:v>6.4896399999999996</c:v>
                </c:pt>
                <c:pt idx="14009">
                  <c:v>3.8566400000000001</c:v>
                </c:pt>
                <c:pt idx="14010">
                  <c:v>5.4690599999999998</c:v>
                </c:pt>
                <c:pt idx="14011">
                  <c:v>6.13612</c:v>
                </c:pt>
                <c:pt idx="14012">
                  <c:v>4.4351399999999996</c:v>
                </c:pt>
                <c:pt idx="14013">
                  <c:v>6.5438599999999996</c:v>
                </c:pt>
                <c:pt idx="14014">
                  <c:v>3.5188000000000001</c:v>
                </c:pt>
                <c:pt idx="14015">
                  <c:v>3.53308</c:v>
                </c:pt>
                <c:pt idx="14016">
                  <c:v>5.7685899999999997</c:v>
                </c:pt>
                <c:pt idx="14017">
                  <c:v>9.7762899999999995</c:v>
                </c:pt>
                <c:pt idx="14018">
                  <c:v>3.5006200000000001</c:v>
                </c:pt>
                <c:pt idx="14019">
                  <c:v>3.2451099999999999</c:v>
                </c:pt>
                <c:pt idx="14020">
                  <c:v>5.6113299999999997</c:v>
                </c:pt>
                <c:pt idx="14021">
                  <c:v>4.4766199999999996</c:v>
                </c:pt>
                <c:pt idx="14022">
                  <c:v>9.4933099999999992</c:v>
                </c:pt>
                <c:pt idx="14023">
                  <c:v>7.8059799999999999</c:v>
                </c:pt>
                <c:pt idx="14024">
                  <c:v>5.3100699999999996</c:v>
                </c:pt>
                <c:pt idx="14025">
                  <c:v>2.5666600000000002</c:v>
                </c:pt>
                <c:pt idx="14026">
                  <c:v>5.0132500000000002</c:v>
                </c:pt>
                <c:pt idx="14027">
                  <c:v>7.4176399999999996</c:v>
                </c:pt>
                <c:pt idx="14028">
                  <c:v>6.1442800000000002</c:v>
                </c:pt>
                <c:pt idx="14029">
                  <c:v>6.3580699999999997</c:v>
                </c:pt>
                <c:pt idx="14030">
                  <c:v>6.1326499999999999</c:v>
                </c:pt>
                <c:pt idx="14031">
                  <c:v>6.4184900000000003</c:v>
                </c:pt>
                <c:pt idx="14032">
                  <c:v>6.3411299999999997</c:v>
                </c:pt>
                <c:pt idx="14033">
                  <c:v>4.2779199999999999</c:v>
                </c:pt>
                <c:pt idx="14034">
                  <c:v>5.4903500000000003</c:v>
                </c:pt>
                <c:pt idx="14035">
                  <c:v>2.2051699999999999</c:v>
                </c:pt>
                <c:pt idx="14036">
                  <c:v>4.2259700000000002</c:v>
                </c:pt>
                <c:pt idx="14037">
                  <c:v>5.9201300000000003</c:v>
                </c:pt>
                <c:pt idx="14038">
                  <c:v>3.7867199999999999</c:v>
                </c:pt>
                <c:pt idx="14039">
                  <c:v>6.5928599999999999</c:v>
                </c:pt>
                <c:pt idx="14040">
                  <c:v>3.4773100000000001</c:v>
                </c:pt>
                <c:pt idx="14041">
                  <c:v>3.5199199999999999</c:v>
                </c:pt>
                <c:pt idx="14042">
                  <c:v>7.0631399999999998</c:v>
                </c:pt>
                <c:pt idx="14043">
                  <c:v>5.4939299999999998</c:v>
                </c:pt>
                <c:pt idx="14044">
                  <c:v>6.2500600000000004</c:v>
                </c:pt>
                <c:pt idx="14045">
                  <c:v>5.8569500000000003</c:v>
                </c:pt>
                <c:pt idx="14046">
                  <c:v>4.6734799999999996</c:v>
                </c:pt>
                <c:pt idx="14047">
                  <c:v>3.1373899999999999</c:v>
                </c:pt>
                <c:pt idx="14048">
                  <c:v>2.1751100000000001</c:v>
                </c:pt>
                <c:pt idx="14049">
                  <c:v>3.6865800000000002</c:v>
                </c:pt>
                <c:pt idx="14050">
                  <c:v>4.5367499999999996</c:v>
                </c:pt>
                <c:pt idx="14051">
                  <c:v>4.2042299999999999</c:v>
                </c:pt>
                <c:pt idx="14052">
                  <c:v>2.6098699999999999</c:v>
                </c:pt>
                <c:pt idx="14053">
                  <c:v>5.3249899999999997</c:v>
                </c:pt>
                <c:pt idx="14054">
                  <c:v>4.0591200000000001</c:v>
                </c:pt>
                <c:pt idx="14055">
                  <c:v>5.2787600000000001</c:v>
                </c:pt>
                <c:pt idx="14056">
                  <c:v>4.3742200000000002</c:v>
                </c:pt>
                <c:pt idx="14057">
                  <c:v>5.0741199999999997</c:v>
                </c:pt>
                <c:pt idx="14058">
                  <c:v>4.0194000000000001</c:v>
                </c:pt>
                <c:pt idx="14059">
                  <c:v>6.6066500000000001</c:v>
                </c:pt>
                <c:pt idx="14060">
                  <c:v>2.43893</c:v>
                </c:pt>
                <c:pt idx="14061">
                  <c:v>2.6934100000000001</c:v>
                </c:pt>
                <c:pt idx="14062">
                  <c:v>2.8183400000000001</c:v>
                </c:pt>
                <c:pt idx="14063">
                  <c:v>2.26111</c:v>
                </c:pt>
                <c:pt idx="14064">
                  <c:v>3.7393299999999998</c:v>
                </c:pt>
                <c:pt idx="14065">
                  <c:v>3.1420400000000002</c:v>
                </c:pt>
                <c:pt idx="14066">
                  <c:v>5.2928499999999996</c:v>
                </c:pt>
                <c:pt idx="14067">
                  <c:v>4.3565300000000002</c:v>
                </c:pt>
                <c:pt idx="14068">
                  <c:v>8.9424899999999994</c:v>
                </c:pt>
                <c:pt idx="14069">
                  <c:v>6.8520099999999999</c:v>
                </c:pt>
                <c:pt idx="14070">
                  <c:v>6.2793700000000001</c:v>
                </c:pt>
                <c:pt idx="14071">
                  <c:v>8.1376799999999996</c:v>
                </c:pt>
                <c:pt idx="14072">
                  <c:v>5.1307600000000004</c:v>
                </c:pt>
                <c:pt idx="14073">
                  <c:v>8.8388200000000001</c:v>
                </c:pt>
                <c:pt idx="14074">
                  <c:v>6.30802</c:v>
                </c:pt>
                <c:pt idx="14075">
                  <c:v>4.1753799999999996</c:v>
                </c:pt>
                <c:pt idx="14076">
                  <c:v>9.8203399999999998</c:v>
                </c:pt>
                <c:pt idx="14077">
                  <c:v>4.9732799999999999</c:v>
                </c:pt>
                <c:pt idx="14078">
                  <c:v>10.10078</c:v>
                </c:pt>
                <c:pt idx="14079">
                  <c:v>6.9111200000000004</c:v>
                </c:pt>
                <c:pt idx="14080">
                  <c:v>3.4432</c:v>
                </c:pt>
                <c:pt idx="14081">
                  <c:v>4.4044299999999996</c:v>
                </c:pt>
                <c:pt idx="14082">
                  <c:v>4.1697699999999998</c:v>
                </c:pt>
                <c:pt idx="14083">
                  <c:v>6.9511200000000004</c:v>
                </c:pt>
                <c:pt idx="14084">
                  <c:v>5.3816300000000004</c:v>
                </c:pt>
                <c:pt idx="14085">
                  <c:v>5.7828200000000001</c:v>
                </c:pt>
                <c:pt idx="14086">
                  <c:v>5.89886</c:v>
                </c:pt>
                <c:pt idx="14087">
                  <c:v>6.5647900000000003</c:v>
                </c:pt>
                <c:pt idx="14088">
                  <c:v>6.3639700000000001</c:v>
                </c:pt>
                <c:pt idx="14089">
                  <c:v>2.4022600000000001</c:v>
                </c:pt>
                <c:pt idx="14090">
                  <c:v>3.7818800000000001</c:v>
                </c:pt>
                <c:pt idx="14091">
                  <c:v>6.64771</c:v>
                </c:pt>
                <c:pt idx="14092">
                  <c:v>2.51545</c:v>
                </c:pt>
                <c:pt idx="14093">
                  <c:v>2.2747600000000001</c:v>
                </c:pt>
                <c:pt idx="14094">
                  <c:v>3.8525999999999998</c:v>
                </c:pt>
                <c:pt idx="14095">
                  <c:v>5.3662000000000001</c:v>
                </c:pt>
                <c:pt idx="14096">
                  <c:v>6.2286700000000002</c:v>
                </c:pt>
                <c:pt idx="14097">
                  <c:v>6.6018699999999999</c:v>
                </c:pt>
                <c:pt idx="14098">
                  <c:v>6.7500400000000003</c:v>
                </c:pt>
                <c:pt idx="14099">
                  <c:v>7.4744999999999999</c:v>
                </c:pt>
                <c:pt idx="14100">
                  <c:v>7.4889900000000003</c:v>
                </c:pt>
                <c:pt idx="14101">
                  <c:v>6.3034600000000003</c:v>
                </c:pt>
                <c:pt idx="14102">
                  <c:v>4.7902899999999997</c:v>
                </c:pt>
                <c:pt idx="14103">
                  <c:v>5.1657099999999998</c:v>
                </c:pt>
                <c:pt idx="14104">
                  <c:v>4.5349399999999997</c:v>
                </c:pt>
                <c:pt idx="14105">
                  <c:v>8.5847300000000004</c:v>
                </c:pt>
                <c:pt idx="14106">
                  <c:v>6.2646499999999996</c:v>
                </c:pt>
                <c:pt idx="14107">
                  <c:v>6.3382899999999998</c:v>
                </c:pt>
                <c:pt idx="14108">
                  <c:v>6.1430499999999997</c:v>
                </c:pt>
                <c:pt idx="14109">
                  <c:v>5.1645500000000002</c:v>
                </c:pt>
                <c:pt idx="14110">
                  <c:v>5.1112599999999997</c:v>
                </c:pt>
                <c:pt idx="14111">
                  <c:v>4.4581799999999996</c:v>
                </c:pt>
                <c:pt idx="14112">
                  <c:v>6.2589600000000001</c:v>
                </c:pt>
                <c:pt idx="14113">
                  <c:v>5.7331200000000004</c:v>
                </c:pt>
                <c:pt idx="14114">
                  <c:v>4.16</c:v>
                </c:pt>
                <c:pt idx="14115">
                  <c:v>4.3832100000000001</c:v>
                </c:pt>
                <c:pt idx="14116">
                  <c:v>6.1695900000000004</c:v>
                </c:pt>
                <c:pt idx="14117">
                  <c:v>4.0579999999999998</c:v>
                </c:pt>
                <c:pt idx="14118">
                  <c:v>6.2972900000000003</c:v>
                </c:pt>
                <c:pt idx="14119">
                  <c:v>7.9271399999999996</c:v>
                </c:pt>
                <c:pt idx="14120">
                  <c:v>6.59335</c:v>
                </c:pt>
                <c:pt idx="14121">
                  <c:v>5.8159999999999998</c:v>
                </c:pt>
                <c:pt idx="14122">
                  <c:v>3.06379</c:v>
                </c:pt>
                <c:pt idx="14123">
                  <c:v>5.27128</c:v>
                </c:pt>
                <c:pt idx="14124">
                  <c:v>4.8622199999999998</c:v>
                </c:pt>
                <c:pt idx="14125">
                  <c:v>4.7955500000000004</c:v>
                </c:pt>
                <c:pt idx="14126">
                  <c:v>3.2395800000000001</c:v>
                </c:pt>
                <c:pt idx="14127">
                  <c:v>2.66425</c:v>
                </c:pt>
                <c:pt idx="14128">
                  <c:v>7.7656799999999997</c:v>
                </c:pt>
                <c:pt idx="14129">
                  <c:v>7.14513</c:v>
                </c:pt>
                <c:pt idx="14130">
                  <c:v>2.5646100000000001</c:v>
                </c:pt>
                <c:pt idx="14131">
                  <c:v>6.32599</c:v>
                </c:pt>
                <c:pt idx="14132">
                  <c:v>3.09972</c:v>
                </c:pt>
                <c:pt idx="14133">
                  <c:v>9.3705999999999996</c:v>
                </c:pt>
                <c:pt idx="14134">
                  <c:v>4.2549299999999999</c:v>
                </c:pt>
                <c:pt idx="14135">
                  <c:v>8.5355299999999996</c:v>
                </c:pt>
                <c:pt idx="14136">
                  <c:v>6.7651700000000003</c:v>
                </c:pt>
                <c:pt idx="14137">
                  <c:v>5.8754299999999997</c:v>
                </c:pt>
                <c:pt idx="14138">
                  <c:v>5.5285000000000002</c:v>
                </c:pt>
                <c:pt idx="14139">
                  <c:v>7.2243599999999999</c:v>
                </c:pt>
                <c:pt idx="14140">
                  <c:v>5.93424</c:v>
                </c:pt>
                <c:pt idx="14141">
                  <c:v>8.0679499999999997</c:v>
                </c:pt>
                <c:pt idx="14142">
                  <c:v>3.98922</c:v>
                </c:pt>
                <c:pt idx="14143">
                  <c:v>5.3334700000000002</c:v>
                </c:pt>
                <c:pt idx="14144">
                  <c:v>5.2147699999999997</c:v>
                </c:pt>
                <c:pt idx="14145">
                  <c:v>2.6268099999999999</c:v>
                </c:pt>
                <c:pt idx="14146">
                  <c:v>2.0598100000000001</c:v>
                </c:pt>
                <c:pt idx="14147">
                  <c:v>4.8342900000000002</c:v>
                </c:pt>
                <c:pt idx="14148">
                  <c:v>1.9868399999999999</c:v>
                </c:pt>
                <c:pt idx="14149">
                  <c:v>2.7715700000000001</c:v>
                </c:pt>
                <c:pt idx="14150">
                  <c:v>4.5469400000000002</c:v>
                </c:pt>
                <c:pt idx="14151">
                  <c:v>6.9462299999999999</c:v>
                </c:pt>
                <c:pt idx="14152">
                  <c:v>2.9999799999999999</c:v>
                </c:pt>
                <c:pt idx="14153">
                  <c:v>3.6950400000000001</c:v>
                </c:pt>
                <c:pt idx="14154">
                  <c:v>6.98386</c:v>
                </c:pt>
                <c:pt idx="14155">
                  <c:v>5.7608499999999996</c:v>
                </c:pt>
                <c:pt idx="14156">
                  <c:v>4.8733700000000004</c:v>
                </c:pt>
                <c:pt idx="14157">
                  <c:v>5.4542400000000004</c:v>
                </c:pt>
                <c:pt idx="14158">
                  <c:v>5.0526999999999997</c:v>
                </c:pt>
                <c:pt idx="14159">
                  <c:v>2.66669</c:v>
                </c:pt>
                <c:pt idx="14160">
                  <c:v>6.4896900000000004</c:v>
                </c:pt>
                <c:pt idx="14161">
                  <c:v>6.5117000000000003</c:v>
                </c:pt>
                <c:pt idx="14162">
                  <c:v>4.0155200000000004</c:v>
                </c:pt>
                <c:pt idx="14163">
                  <c:v>5.0923999999999996</c:v>
                </c:pt>
                <c:pt idx="14164">
                  <c:v>6.6508799999999999</c:v>
                </c:pt>
                <c:pt idx="14165">
                  <c:v>5.6393599999999999</c:v>
                </c:pt>
                <c:pt idx="14166">
                  <c:v>6.2282000000000002</c:v>
                </c:pt>
                <c:pt idx="14167">
                  <c:v>3.8340000000000001</c:v>
                </c:pt>
                <c:pt idx="14168">
                  <c:v>5.9511000000000003</c:v>
                </c:pt>
                <c:pt idx="14169">
                  <c:v>2.22187</c:v>
                </c:pt>
                <c:pt idx="14170">
                  <c:v>5.7173800000000004</c:v>
                </c:pt>
                <c:pt idx="14171">
                  <c:v>6.21861</c:v>
                </c:pt>
                <c:pt idx="14172">
                  <c:v>3.71943</c:v>
                </c:pt>
                <c:pt idx="14173">
                  <c:v>2.7997700000000001</c:v>
                </c:pt>
                <c:pt idx="14174">
                  <c:v>4.9095700000000004</c:v>
                </c:pt>
                <c:pt idx="14175">
                  <c:v>5.2249699999999999</c:v>
                </c:pt>
                <c:pt idx="14176">
                  <c:v>7.7660299999999998</c:v>
                </c:pt>
                <c:pt idx="14177">
                  <c:v>6.0980999999999996</c:v>
                </c:pt>
                <c:pt idx="14178">
                  <c:v>5.2328000000000001</c:v>
                </c:pt>
                <c:pt idx="14179">
                  <c:v>2.26004</c:v>
                </c:pt>
                <c:pt idx="14180">
                  <c:v>2.0083799999999998</c:v>
                </c:pt>
                <c:pt idx="14181">
                  <c:v>5.9711999999999996</c:v>
                </c:pt>
                <c:pt idx="14182">
                  <c:v>6.1246</c:v>
                </c:pt>
                <c:pt idx="14183">
                  <c:v>9.3693600000000004</c:v>
                </c:pt>
                <c:pt idx="14184">
                  <c:v>7.0672600000000001</c:v>
                </c:pt>
                <c:pt idx="14185">
                  <c:v>3.4514200000000002</c:v>
                </c:pt>
                <c:pt idx="14186">
                  <c:v>6.1752900000000004</c:v>
                </c:pt>
                <c:pt idx="14187">
                  <c:v>3.5613700000000001</c:v>
                </c:pt>
                <c:pt idx="14188">
                  <c:v>5.8227099999999998</c:v>
                </c:pt>
                <c:pt idx="14189">
                  <c:v>2.6701000000000001</c:v>
                </c:pt>
                <c:pt idx="14190">
                  <c:v>5.0997500000000002</c:v>
                </c:pt>
                <c:pt idx="14191">
                  <c:v>3.5131899999999998</c:v>
                </c:pt>
                <c:pt idx="14192">
                  <c:v>5.5946300000000004</c:v>
                </c:pt>
                <c:pt idx="14193">
                  <c:v>4.9547800000000004</c:v>
                </c:pt>
                <c:pt idx="14194">
                  <c:v>5.1369600000000002</c:v>
                </c:pt>
                <c:pt idx="14195">
                  <c:v>6.2814800000000002</c:v>
                </c:pt>
                <c:pt idx="14196">
                  <c:v>4.79793</c:v>
                </c:pt>
                <c:pt idx="14197">
                  <c:v>5.8610499999999996</c:v>
                </c:pt>
                <c:pt idx="14198">
                  <c:v>4.6579499999999996</c:v>
                </c:pt>
                <c:pt idx="14199">
                  <c:v>5.4797599999999997</c:v>
                </c:pt>
                <c:pt idx="14200">
                  <c:v>5.4698099999999998</c:v>
                </c:pt>
                <c:pt idx="14201">
                  <c:v>3.91859</c:v>
                </c:pt>
                <c:pt idx="14202">
                  <c:v>6.3551399999999996</c:v>
                </c:pt>
                <c:pt idx="14203">
                  <c:v>3.7877200000000002</c:v>
                </c:pt>
                <c:pt idx="14204">
                  <c:v>4.3692799999999998</c:v>
                </c:pt>
                <c:pt idx="14205">
                  <c:v>4.3692799999999998</c:v>
                </c:pt>
                <c:pt idx="14206">
                  <c:v>4.3692799999999998</c:v>
                </c:pt>
                <c:pt idx="14207">
                  <c:v>4.7565600000000003</c:v>
                </c:pt>
                <c:pt idx="14208">
                  <c:v>5.16153</c:v>
                </c:pt>
                <c:pt idx="14209">
                  <c:v>3.4694199999999999</c:v>
                </c:pt>
                <c:pt idx="14210">
                  <c:v>6.0096999999999996</c:v>
                </c:pt>
                <c:pt idx="14211">
                  <c:v>3.36504</c:v>
                </c:pt>
                <c:pt idx="14212">
                  <c:v>9.0676699999999997</c:v>
                </c:pt>
                <c:pt idx="14213">
                  <c:v>6.5407099999999998</c:v>
                </c:pt>
                <c:pt idx="14214">
                  <c:v>3.5015100000000001</c:v>
                </c:pt>
                <c:pt idx="14215">
                  <c:v>5.8955700000000002</c:v>
                </c:pt>
                <c:pt idx="14216">
                  <c:v>7.3947099999999999</c:v>
                </c:pt>
                <c:pt idx="14217">
                  <c:v>3.2451099999999999</c:v>
                </c:pt>
                <c:pt idx="14218">
                  <c:v>7.8062899999999997</c:v>
                </c:pt>
                <c:pt idx="14219">
                  <c:v>6.9100400000000004</c:v>
                </c:pt>
                <c:pt idx="14220">
                  <c:v>4.6323800000000004</c:v>
                </c:pt>
                <c:pt idx="14221">
                  <c:v>2.5495299999999999</c:v>
                </c:pt>
                <c:pt idx="14222">
                  <c:v>5.0330700000000004</c:v>
                </c:pt>
                <c:pt idx="14223">
                  <c:v>3.2981400000000001</c:v>
                </c:pt>
                <c:pt idx="14224">
                  <c:v>5.8379700000000003</c:v>
                </c:pt>
                <c:pt idx="14225">
                  <c:v>3.3911500000000001</c:v>
                </c:pt>
                <c:pt idx="14226">
                  <c:v>7.4683299999999999</c:v>
                </c:pt>
                <c:pt idx="14227">
                  <c:v>4.0591200000000001</c:v>
                </c:pt>
                <c:pt idx="14228">
                  <c:v>8.4093900000000001</c:v>
                </c:pt>
                <c:pt idx="14229">
                  <c:v>6.4092200000000004</c:v>
                </c:pt>
                <c:pt idx="14230">
                  <c:v>8.5775600000000001</c:v>
                </c:pt>
                <c:pt idx="14231">
                  <c:v>7.8801100000000002</c:v>
                </c:pt>
                <c:pt idx="14232">
                  <c:v>3.3540299999999998</c:v>
                </c:pt>
                <c:pt idx="14233">
                  <c:v>7.6546000000000003</c:v>
                </c:pt>
                <c:pt idx="14234">
                  <c:v>9.4984000000000002</c:v>
                </c:pt>
                <c:pt idx="14235">
                  <c:v>4.9653099999999997</c:v>
                </c:pt>
                <c:pt idx="14236">
                  <c:v>5.7623499999999996</c:v>
                </c:pt>
                <c:pt idx="14237">
                  <c:v>4.6970999999999998</c:v>
                </c:pt>
                <c:pt idx="14238">
                  <c:v>7.7363</c:v>
                </c:pt>
                <c:pt idx="14239">
                  <c:v>6.7982199999999997</c:v>
                </c:pt>
                <c:pt idx="14240">
                  <c:v>2.3203499999999999</c:v>
                </c:pt>
                <c:pt idx="14241">
                  <c:v>6.2245799999999996</c:v>
                </c:pt>
                <c:pt idx="14242">
                  <c:v>1.7789600000000001</c:v>
                </c:pt>
                <c:pt idx="14243">
                  <c:v>2.7828900000000001</c:v>
                </c:pt>
                <c:pt idx="14244">
                  <c:v>7.6723299999999997</c:v>
                </c:pt>
                <c:pt idx="14245">
                  <c:v>6.0950600000000001</c:v>
                </c:pt>
                <c:pt idx="14246">
                  <c:v>6.7125000000000004</c:v>
                </c:pt>
                <c:pt idx="14247">
                  <c:v>6.8320600000000002</c:v>
                </c:pt>
                <c:pt idx="14248">
                  <c:v>4.3258400000000004</c:v>
                </c:pt>
                <c:pt idx="14249">
                  <c:v>4.0466800000000003</c:v>
                </c:pt>
                <c:pt idx="14250">
                  <c:v>2.4878399999999998</c:v>
                </c:pt>
                <c:pt idx="14251">
                  <c:v>4.93248</c:v>
                </c:pt>
                <c:pt idx="14252">
                  <c:v>3.9230399999999999</c:v>
                </c:pt>
                <c:pt idx="14253">
                  <c:v>5.7540800000000001</c:v>
                </c:pt>
                <c:pt idx="14254">
                  <c:v>4.12439</c:v>
                </c:pt>
                <c:pt idx="14255">
                  <c:v>2.8502200000000002</c:v>
                </c:pt>
                <c:pt idx="14256">
                  <c:v>5.5864000000000003</c:v>
                </c:pt>
                <c:pt idx="14257">
                  <c:v>5.71312</c:v>
                </c:pt>
                <c:pt idx="14258">
                  <c:v>3.7790599999999999</c:v>
                </c:pt>
                <c:pt idx="14259">
                  <c:v>7.2118000000000002</c:v>
                </c:pt>
                <c:pt idx="14260">
                  <c:v>5.6273600000000004</c:v>
                </c:pt>
                <c:pt idx="14261">
                  <c:v>7.5685799999999999</c:v>
                </c:pt>
                <c:pt idx="14262">
                  <c:v>6.4913499999999997</c:v>
                </c:pt>
                <c:pt idx="14263">
                  <c:v>8.6612299999999998</c:v>
                </c:pt>
                <c:pt idx="14264">
                  <c:v>5.4066999999999998</c:v>
                </c:pt>
                <c:pt idx="14265">
                  <c:v>7.2539400000000001</c:v>
                </c:pt>
                <c:pt idx="14266">
                  <c:v>7.8138500000000004</c:v>
                </c:pt>
                <c:pt idx="14267">
                  <c:v>5.4774900000000004</c:v>
                </c:pt>
                <c:pt idx="14268">
                  <c:v>7.0653100000000002</c:v>
                </c:pt>
                <c:pt idx="14269">
                  <c:v>2.4477600000000002</c:v>
                </c:pt>
                <c:pt idx="14270">
                  <c:v>7.2903099999999998</c:v>
                </c:pt>
                <c:pt idx="14271">
                  <c:v>6.0274799999999997</c:v>
                </c:pt>
                <c:pt idx="14272">
                  <c:v>3.9359899999999999</c:v>
                </c:pt>
                <c:pt idx="14273">
                  <c:v>7.5734300000000001</c:v>
                </c:pt>
                <c:pt idx="14274">
                  <c:v>5.9928400000000002</c:v>
                </c:pt>
                <c:pt idx="14275">
                  <c:v>4.6089000000000002</c:v>
                </c:pt>
                <c:pt idx="14276">
                  <c:v>4.7594399999999997</c:v>
                </c:pt>
                <c:pt idx="14277">
                  <c:v>7.1234900000000003</c:v>
                </c:pt>
                <c:pt idx="14278">
                  <c:v>6.3192399999999997</c:v>
                </c:pt>
                <c:pt idx="14279">
                  <c:v>6.6835800000000001</c:v>
                </c:pt>
                <c:pt idx="14280">
                  <c:v>7.5869400000000002</c:v>
                </c:pt>
                <c:pt idx="14281">
                  <c:v>5.1322900000000002</c:v>
                </c:pt>
                <c:pt idx="14282">
                  <c:v>5.8617100000000004</c:v>
                </c:pt>
                <c:pt idx="14283">
                  <c:v>5.4854599999999998</c:v>
                </c:pt>
                <c:pt idx="14284">
                  <c:v>7.2972999999999999</c:v>
                </c:pt>
                <c:pt idx="14285">
                  <c:v>7.0099600000000004</c:v>
                </c:pt>
                <c:pt idx="14286">
                  <c:v>4.9357300000000004</c:v>
                </c:pt>
                <c:pt idx="14287">
                  <c:v>4.83378</c:v>
                </c:pt>
                <c:pt idx="14288">
                  <c:v>5.6601900000000001</c:v>
                </c:pt>
                <c:pt idx="14289">
                  <c:v>3.3685900000000002</c:v>
                </c:pt>
                <c:pt idx="14290">
                  <c:v>5.0013699999999996</c:v>
                </c:pt>
                <c:pt idx="14291">
                  <c:v>3.2852899999999998</c:v>
                </c:pt>
                <c:pt idx="14292">
                  <c:v>5.7194599999999998</c:v>
                </c:pt>
                <c:pt idx="14293">
                  <c:v>3.8070200000000001</c:v>
                </c:pt>
                <c:pt idx="14294">
                  <c:v>5.9347099999999999</c:v>
                </c:pt>
                <c:pt idx="14295">
                  <c:v>4.5570000000000004</c:v>
                </c:pt>
                <c:pt idx="14296">
                  <c:v>5.16059</c:v>
                </c:pt>
                <c:pt idx="14297">
                  <c:v>4.5304599999999997</c:v>
                </c:pt>
                <c:pt idx="14298">
                  <c:v>2.0493700000000001</c:v>
                </c:pt>
                <c:pt idx="14299">
                  <c:v>2.73874</c:v>
                </c:pt>
                <c:pt idx="14300">
                  <c:v>2.26694</c:v>
                </c:pt>
                <c:pt idx="14301">
                  <c:v>8.1148900000000008</c:v>
                </c:pt>
                <c:pt idx="14302">
                  <c:v>5.4549099999999999</c:v>
                </c:pt>
                <c:pt idx="14303">
                  <c:v>4.2207400000000002</c:v>
                </c:pt>
                <c:pt idx="14304">
                  <c:v>9.3141300000000005</c:v>
                </c:pt>
                <c:pt idx="14305">
                  <c:v>7.9840999999999998</c:v>
                </c:pt>
                <c:pt idx="14306">
                  <c:v>4.7812799999999998</c:v>
                </c:pt>
                <c:pt idx="14307">
                  <c:v>4.3389499999999996</c:v>
                </c:pt>
                <c:pt idx="14308">
                  <c:v>4.3790899999999997</c:v>
                </c:pt>
                <c:pt idx="14309">
                  <c:v>3.4687299999999999</c:v>
                </c:pt>
                <c:pt idx="14310">
                  <c:v>5.4190500000000004</c:v>
                </c:pt>
                <c:pt idx="14311">
                  <c:v>6.4395600000000002</c:v>
                </c:pt>
                <c:pt idx="14312">
                  <c:v>4.2647700000000004</c:v>
                </c:pt>
                <c:pt idx="14313">
                  <c:v>7.5921099999999999</c:v>
                </c:pt>
                <c:pt idx="14314">
                  <c:v>6.5519400000000001</c:v>
                </c:pt>
                <c:pt idx="14315">
                  <c:v>3.5995599999999999</c:v>
                </c:pt>
                <c:pt idx="14316">
                  <c:v>2.8122199999999999</c:v>
                </c:pt>
                <c:pt idx="14317">
                  <c:v>3.6705899999999998</c:v>
                </c:pt>
                <c:pt idx="14318">
                  <c:v>6.4968399999999997</c:v>
                </c:pt>
                <c:pt idx="14319">
                  <c:v>6.6116999999999999</c:v>
                </c:pt>
                <c:pt idx="14320">
                  <c:v>5.0593000000000004</c:v>
                </c:pt>
                <c:pt idx="14321">
                  <c:v>3.7698399999999999</c:v>
                </c:pt>
                <c:pt idx="14322">
                  <c:v>3.8742000000000001</c:v>
                </c:pt>
                <c:pt idx="14323">
                  <c:v>7.8792099999999996</c:v>
                </c:pt>
                <c:pt idx="14324">
                  <c:v>2.0832600000000001</c:v>
                </c:pt>
                <c:pt idx="14325">
                  <c:v>2.34565</c:v>
                </c:pt>
                <c:pt idx="14326">
                  <c:v>2.6658400000000002</c:v>
                </c:pt>
                <c:pt idx="14327">
                  <c:v>3.4263300000000001</c:v>
                </c:pt>
                <c:pt idx="14328">
                  <c:v>3.7352699999999999</c:v>
                </c:pt>
                <c:pt idx="14329">
                  <c:v>4.6671500000000004</c:v>
                </c:pt>
                <c:pt idx="14330">
                  <c:v>6.6187100000000001</c:v>
                </c:pt>
                <c:pt idx="14331">
                  <c:v>3.5543999999999998</c:v>
                </c:pt>
                <c:pt idx="14332">
                  <c:v>4.7162100000000002</c:v>
                </c:pt>
                <c:pt idx="14333">
                  <c:v>3.6544099999999999</c:v>
                </c:pt>
                <c:pt idx="14334">
                  <c:v>4.8418700000000001</c:v>
                </c:pt>
                <c:pt idx="14335">
                  <c:v>8.3969299999999993</c:v>
                </c:pt>
                <c:pt idx="14336">
                  <c:v>5.5328999999999997</c:v>
                </c:pt>
                <c:pt idx="14337">
                  <c:v>4.01898</c:v>
                </c:pt>
                <c:pt idx="14338">
                  <c:v>10.55883</c:v>
                </c:pt>
                <c:pt idx="14339">
                  <c:v>3.5666500000000001</c:v>
                </c:pt>
                <c:pt idx="14340">
                  <c:v>3.8325100000000001</c:v>
                </c:pt>
                <c:pt idx="14341">
                  <c:v>4.1572500000000003</c:v>
                </c:pt>
                <c:pt idx="14342">
                  <c:v>7.0622699999999998</c:v>
                </c:pt>
                <c:pt idx="14343">
                  <c:v>3.3587500000000001</c:v>
                </c:pt>
                <c:pt idx="14344">
                  <c:v>4.9907399999999997</c:v>
                </c:pt>
                <c:pt idx="14345">
                  <c:v>6.5514099999999997</c:v>
                </c:pt>
                <c:pt idx="14346">
                  <c:v>3.4917899999999999</c:v>
                </c:pt>
                <c:pt idx="14347">
                  <c:v>3.3042099999999999</c:v>
                </c:pt>
                <c:pt idx="14348">
                  <c:v>7.4617000000000004</c:v>
                </c:pt>
                <c:pt idx="14349">
                  <c:v>5.7274099999999999</c:v>
                </c:pt>
                <c:pt idx="14350">
                  <c:v>2.9655499999999999</c:v>
                </c:pt>
                <c:pt idx="14351">
                  <c:v>3.48062</c:v>
                </c:pt>
                <c:pt idx="14352">
                  <c:v>5.16852</c:v>
                </c:pt>
                <c:pt idx="14353">
                  <c:v>5.8623799999999999</c:v>
                </c:pt>
                <c:pt idx="14354">
                  <c:v>8.02623</c:v>
                </c:pt>
                <c:pt idx="14355">
                  <c:v>6.07606</c:v>
                </c:pt>
                <c:pt idx="14356">
                  <c:v>2.9519199999999999</c:v>
                </c:pt>
                <c:pt idx="14357">
                  <c:v>6.4376499999999997</c:v>
                </c:pt>
                <c:pt idx="14358">
                  <c:v>3.8360699999999999</c:v>
                </c:pt>
                <c:pt idx="14359">
                  <c:v>5.7469599999999996</c:v>
                </c:pt>
                <c:pt idx="14360">
                  <c:v>5.5327500000000001</c:v>
                </c:pt>
                <c:pt idx="14361">
                  <c:v>5.1171899999999999</c:v>
                </c:pt>
                <c:pt idx="14362">
                  <c:v>4.8908300000000002</c:v>
                </c:pt>
                <c:pt idx="14363">
                  <c:v>3.5373000000000001</c:v>
                </c:pt>
                <c:pt idx="14364">
                  <c:v>4.80633</c:v>
                </c:pt>
                <c:pt idx="14365">
                  <c:v>3.4998399999999998</c:v>
                </c:pt>
                <c:pt idx="14366">
                  <c:v>5.7492299999999998</c:v>
                </c:pt>
                <c:pt idx="14367">
                  <c:v>2.5162100000000001</c:v>
                </c:pt>
                <c:pt idx="14368">
                  <c:v>3.2967300000000002</c:v>
                </c:pt>
                <c:pt idx="14369">
                  <c:v>6.3072800000000004</c:v>
                </c:pt>
                <c:pt idx="14370">
                  <c:v>2.6011500000000001</c:v>
                </c:pt>
                <c:pt idx="14371">
                  <c:v>1.91018</c:v>
                </c:pt>
                <c:pt idx="14372">
                  <c:v>2.28009</c:v>
                </c:pt>
                <c:pt idx="14373">
                  <c:v>3.9361100000000002</c:v>
                </c:pt>
                <c:pt idx="14374">
                  <c:v>3.8574700000000002</c:v>
                </c:pt>
                <c:pt idx="14375">
                  <c:v>6.9548100000000002</c:v>
                </c:pt>
                <c:pt idx="14376">
                  <c:v>7.5799300000000001</c:v>
                </c:pt>
                <c:pt idx="14377">
                  <c:v>4.77468</c:v>
                </c:pt>
                <c:pt idx="14378">
                  <c:v>5.3725100000000001</c:v>
                </c:pt>
                <c:pt idx="14379">
                  <c:v>7.6353</c:v>
                </c:pt>
                <c:pt idx="14380">
                  <c:v>5.91031</c:v>
                </c:pt>
                <c:pt idx="14381">
                  <c:v>6.12113</c:v>
                </c:pt>
                <c:pt idx="14382">
                  <c:v>7.2417899999999999</c:v>
                </c:pt>
                <c:pt idx="14383">
                  <c:v>7.1137100000000002</c:v>
                </c:pt>
                <c:pt idx="14384">
                  <c:v>5.3643000000000001</c:v>
                </c:pt>
                <c:pt idx="14385">
                  <c:v>5.8088600000000001</c:v>
                </c:pt>
                <c:pt idx="14386">
                  <c:v>6.4648500000000002</c:v>
                </c:pt>
                <c:pt idx="14387">
                  <c:v>2.4196499999999999</c:v>
                </c:pt>
                <c:pt idx="14388">
                  <c:v>5.37859</c:v>
                </c:pt>
                <c:pt idx="14389">
                  <c:v>5.2023900000000003</c:v>
                </c:pt>
                <c:pt idx="14390">
                  <c:v>7.2092700000000001</c:v>
                </c:pt>
                <c:pt idx="14391">
                  <c:v>3.7273200000000002</c:v>
                </c:pt>
                <c:pt idx="14392">
                  <c:v>5.3996199999999996</c:v>
                </c:pt>
                <c:pt idx="14393">
                  <c:v>5.31203</c:v>
                </c:pt>
                <c:pt idx="14394">
                  <c:v>6.5797600000000003</c:v>
                </c:pt>
                <c:pt idx="14395">
                  <c:v>3.3951099999999999</c:v>
                </c:pt>
                <c:pt idx="14396">
                  <c:v>4.9199700000000002</c:v>
                </c:pt>
                <c:pt idx="14397">
                  <c:v>6.7412999999999998</c:v>
                </c:pt>
                <c:pt idx="14398">
                  <c:v>2.9035099999999998</c:v>
                </c:pt>
                <c:pt idx="14399">
                  <c:v>2.8231299999999999</c:v>
                </c:pt>
                <c:pt idx="14400">
                  <c:v>7.3608399999999996</c:v>
                </c:pt>
                <c:pt idx="14401">
                  <c:v>5.1716100000000003</c:v>
                </c:pt>
                <c:pt idx="14402">
                  <c:v>6.4964399999999998</c:v>
                </c:pt>
                <c:pt idx="14403">
                  <c:v>2.7960400000000001</c:v>
                </c:pt>
                <c:pt idx="14404">
                  <c:v>3.3285499999999999</c:v>
                </c:pt>
                <c:pt idx="14405">
                  <c:v>5.6160100000000002</c:v>
                </c:pt>
                <c:pt idx="14406">
                  <c:v>5.16676</c:v>
                </c:pt>
                <c:pt idx="14407">
                  <c:v>8.6585900000000002</c:v>
                </c:pt>
                <c:pt idx="14408">
                  <c:v>6.2783499999999997</c:v>
                </c:pt>
                <c:pt idx="14409">
                  <c:v>3.2820200000000002</c:v>
                </c:pt>
                <c:pt idx="14410">
                  <c:v>2.99979</c:v>
                </c:pt>
                <c:pt idx="14411">
                  <c:v>4.3565300000000002</c:v>
                </c:pt>
                <c:pt idx="14412">
                  <c:v>1.9895</c:v>
                </c:pt>
                <c:pt idx="14413">
                  <c:v>6.0498500000000002</c:v>
                </c:pt>
                <c:pt idx="14414">
                  <c:v>3.5854400000000002</c:v>
                </c:pt>
                <c:pt idx="14415">
                  <c:v>4.87615</c:v>
                </c:pt>
                <c:pt idx="14416">
                  <c:v>7.8273700000000002</c:v>
                </c:pt>
                <c:pt idx="14417">
                  <c:v>6.39839</c:v>
                </c:pt>
                <c:pt idx="14418">
                  <c:v>4.7884099999999998</c:v>
                </c:pt>
                <c:pt idx="14419">
                  <c:v>2.4681899999999999</c:v>
                </c:pt>
                <c:pt idx="14420">
                  <c:v>2.8606799999999999</c:v>
                </c:pt>
                <c:pt idx="14421">
                  <c:v>4.7126099999999997</c:v>
                </c:pt>
                <c:pt idx="14422">
                  <c:v>6.2626799999999996</c:v>
                </c:pt>
                <c:pt idx="14423">
                  <c:v>3.72804</c:v>
                </c:pt>
                <c:pt idx="14424">
                  <c:v>4.2779199999999999</c:v>
                </c:pt>
                <c:pt idx="14425">
                  <c:v>4.6124400000000003</c:v>
                </c:pt>
                <c:pt idx="14426">
                  <c:v>7.1138199999999996</c:v>
                </c:pt>
                <c:pt idx="14427">
                  <c:v>5.8019299999999996</c:v>
                </c:pt>
                <c:pt idx="14428">
                  <c:v>6.6704600000000003</c:v>
                </c:pt>
                <c:pt idx="14429">
                  <c:v>5.88462</c:v>
                </c:pt>
                <c:pt idx="14430">
                  <c:v>1.8634900000000001</c:v>
                </c:pt>
                <c:pt idx="14431">
                  <c:v>6.5125500000000001</c:v>
                </c:pt>
                <c:pt idx="14432">
                  <c:v>6.0481199999999999</c:v>
                </c:pt>
                <c:pt idx="14433">
                  <c:v>7.9734499999999997</c:v>
                </c:pt>
                <c:pt idx="14434">
                  <c:v>5.7937799999999999</c:v>
                </c:pt>
                <c:pt idx="14435">
                  <c:v>4.21807</c:v>
                </c:pt>
                <c:pt idx="14436">
                  <c:v>4.91716</c:v>
                </c:pt>
                <c:pt idx="14437">
                  <c:v>5.0804099999999996</c:v>
                </c:pt>
                <c:pt idx="14438">
                  <c:v>6.97478</c:v>
                </c:pt>
                <c:pt idx="14439">
                  <c:v>6.8174200000000003</c:v>
                </c:pt>
                <c:pt idx="14440">
                  <c:v>6.28247</c:v>
                </c:pt>
                <c:pt idx="14441">
                  <c:v>5.4210399999999996</c:v>
                </c:pt>
                <c:pt idx="14442">
                  <c:v>4.3692799999999998</c:v>
                </c:pt>
                <c:pt idx="14443">
                  <c:v>4.3692799999999998</c:v>
                </c:pt>
                <c:pt idx="14444">
                  <c:v>6.9417200000000001</c:v>
                </c:pt>
                <c:pt idx="14445">
                  <c:v>9.0878599999999992</c:v>
                </c:pt>
                <c:pt idx="14446">
                  <c:v>3.7323400000000002</c:v>
                </c:pt>
                <c:pt idx="14447">
                  <c:v>4.1206399999999999</c:v>
                </c:pt>
                <c:pt idx="14448">
                  <c:v>4.0480700000000001</c:v>
                </c:pt>
                <c:pt idx="14449">
                  <c:v>7.6032400000000004</c:v>
                </c:pt>
                <c:pt idx="14450">
                  <c:v>2.8953099999999998</c:v>
                </c:pt>
                <c:pt idx="14451">
                  <c:v>4.16</c:v>
                </c:pt>
                <c:pt idx="14452">
                  <c:v>4.6702399999999997</c:v>
                </c:pt>
                <c:pt idx="14453">
                  <c:v>4.39262</c:v>
                </c:pt>
                <c:pt idx="14454">
                  <c:v>6.00244</c:v>
                </c:pt>
                <c:pt idx="14455">
                  <c:v>7.6713800000000001</c:v>
                </c:pt>
                <c:pt idx="14456">
                  <c:v>6.4589800000000004</c:v>
                </c:pt>
                <c:pt idx="14457">
                  <c:v>4.2671900000000003</c:v>
                </c:pt>
                <c:pt idx="14458">
                  <c:v>7.61998</c:v>
                </c:pt>
                <c:pt idx="14459">
                  <c:v>2.4680599999999999</c:v>
                </c:pt>
                <c:pt idx="14460">
                  <c:v>3.4051200000000001</c:v>
                </c:pt>
                <c:pt idx="14461">
                  <c:v>2.0582699999999998</c:v>
                </c:pt>
                <c:pt idx="14462">
                  <c:v>3.4977499999999999</c:v>
                </c:pt>
                <c:pt idx="14463">
                  <c:v>2.0095700000000001</c:v>
                </c:pt>
                <c:pt idx="14464">
                  <c:v>2.6401300000000001</c:v>
                </c:pt>
                <c:pt idx="14465">
                  <c:v>4.3961300000000003</c:v>
                </c:pt>
                <c:pt idx="14466">
                  <c:v>4.3920599999999999</c:v>
                </c:pt>
                <c:pt idx="14467">
                  <c:v>3.9701599999999999</c:v>
                </c:pt>
                <c:pt idx="14468">
                  <c:v>7.4192499999999999</c:v>
                </c:pt>
                <c:pt idx="14469">
                  <c:v>2.0083799999999998</c:v>
                </c:pt>
                <c:pt idx="14470">
                  <c:v>2.6278600000000001</c:v>
                </c:pt>
                <c:pt idx="14471">
                  <c:v>2.7226599999999999</c:v>
                </c:pt>
                <c:pt idx="14472">
                  <c:v>3.60548</c:v>
                </c:pt>
                <c:pt idx="14473">
                  <c:v>2.5164499999999999</c:v>
                </c:pt>
                <c:pt idx="14474">
                  <c:v>2.2247300000000001</c:v>
                </c:pt>
                <c:pt idx="14475">
                  <c:v>2.2140499999999999</c:v>
                </c:pt>
                <c:pt idx="14476">
                  <c:v>2.1174300000000001</c:v>
                </c:pt>
                <c:pt idx="14477">
                  <c:v>2.7963900000000002</c:v>
                </c:pt>
                <c:pt idx="14478">
                  <c:v>3.64025</c:v>
                </c:pt>
                <c:pt idx="14479">
                  <c:v>2.3456700000000001</c:v>
                </c:pt>
                <c:pt idx="14480">
                  <c:v>2.2589100000000002</c:v>
                </c:pt>
                <c:pt idx="14481">
                  <c:v>3.1922199999999998</c:v>
                </c:pt>
                <c:pt idx="14482">
                  <c:v>1.9674799999999999</c:v>
                </c:pt>
                <c:pt idx="14483">
                  <c:v>2.0115099999999999</c:v>
                </c:pt>
                <c:pt idx="14484">
                  <c:v>3.2099000000000002</c:v>
                </c:pt>
                <c:pt idx="14485">
                  <c:v>1.91018</c:v>
                </c:pt>
                <c:pt idx="14486">
                  <c:v>5.9788600000000001</c:v>
                </c:pt>
                <c:pt idx="14487">
                  <c:v>8.3700100000000006</c:v>
                </c:pt>
                <c:pt idx="14488">
                  <c:v>7.7931299999999997</c:v>
                </c:pt>
                <c:pt idx="14489">
                  <c:v>2.3828100000000001</c:v>
                </c:pt>
                <c:pt idx="14490">
                  <c:v>3.7614000000000001</c:v>
                </c:pt>
                <c:pt idx="14491">
                  <c:v>2.1562000000000001</c:v>
                </c:pt>
                <c:pt idx="14492">
                  <c:v>3.0490499999999998</c:v>
                </c:pt>
                <c:pt idx="14493">
                  <c:v>4.16</c:v>
                </c:pt>
                <c:pt idx="14494">
                  <c:v>4.7229900000000002</c:v>
                </c:pt>
                <c:pt idx="14495">
                  <c:v>5.6604900000000002</c:v>
                </c:pt>
                <c:pt idx="14496">
                  <c:v>4.1146399999999996</c:v>
                </c:pt>
                <c:pt idx="14497">
                  <c:v>4.7198399999999996</c:v>
                </c:pt>
                <c:pt idx="14498">
                  <c:v>4.0815999999999999</c:v>
                </c:pt>
                <c:pt idx="14499">
                  <c:v>2.8931</c:v>
                </c:pt>
                <c:pt idx="14500">
                  <c:v>4.0702699999999998</c:v>
                </c:pt>
                <c:pt idx="14501">
                  <c:v>4.93668</c:v>
                </c:pt>
                <c:pt idx="14502">
                  <c:v>5.1157700000000004</c:v>
                </c:pt>
                <c:pt idx="14503">
                  <c:v>2.37656</c:v>
                </c:pt>
                <c:pt idx="14504">
                  <c:v>8.4385499999999993</c:v>
                </c:pt>
                <c:pt idx="14505">
                  <c:v>4.1248800000000001</c:v>
                </c:pt>
                <c:pt idx="14506">
                  <c:v>5.8319099999999997</c:v>
                </c:pt>
                <c:pt idx="14507">
                  <c:v>8.7412100000000006</c:v>
                </c:pt>
                <c:pt idx="14508">
                  <c:v>5.3418999999999999</c:v>
                </c:pt>
                <c:pt idx="14509">
                  <c:v>5.7513500000000004</c:v>
                </c:pt>
                <c:pt idx="14510">
                  <c:v>8.5124300000000002</c:v>
                </c:pt>
                <c:pt idx="14511">
                  <c:v>5.5480900000000002</c:v>
                </c:pt>
                <c:pt idx="14512">
                  <c:v>4.6692999999999998</c:v>
                </c:pt>
                <c:pt idx="14513">
                  <c:v>6.6020000000000003</c:v>
                </c:pt>
                <c:pt idx="14514">
                  <c:v>2.3236599999999998</c:v>
                </c:pt>
                <c:pt idx="14515">
                  <c:v>5.64384</c:v>
                </c:pt>
                <c:pt idx="14516">
                  <c:v>5.1327699999999998</c:v>
                </c:pt>
                <c:pt idx="14517">
                  <c:v>5.9872100000000001</c:v>
                </c:pt>
                <c:pt idx="14518">
                  <c:v>4.0591200000000001</c:v>
                </c:pt>
                <c:pt idx="14519">
                  <c:v>4.8883599999999996</c:v>
                </c:pt>
                <c:pt idx="14520">
                  <c:v>4.9432099999999997</c:v>
                </c:pt>
                <c:pt idx="14521">
                  <c:v>2.9593500000000001</c:v>
                </c:pt>
                <c:pt idx="14522">
                  <c:v>5.7225099999999998</c:v>
                </c:pt>
                <c:pt idx="14523">
                  <c:v>8.4389800000000008</c:v>
                </c:pt>
                <c:pt idx="14524">
                  <c:v>5.3636799999999996</c:v>
                </c:pt>
                <c:pt idx="14525">
                  <c:v>4.5922400000000003</c:v>
                </c:pt>
                <c:pt idx="14526">
                  <c:v>7.2580299999999998</c:v>
                </c:pt>
                <c:pt idx="14527">
                  <c:v>5.81576</c:v>
                </c:pt>
                <c:pt idx="14528">
                  <c:v>6.4823199999999996</c:v>
                </c:pt>
                <c:pt idx="14529">
                  <c:v>5.4280299999999997</c:v>
                </c:pt>
                <c:pt idx="14530">
                  <c:v>4.7022300000000001</c:v>
                </c:pt>
                <c:pt idx="14531">
                  <c:v>3.42279</c:v>
                </c:pt>
                <c:pt idx="14532">
                  <c:v>6.4662300000000004</c:v>
                </c:pt>
                <c:pt idx="14533">
                  <c:v>3.3941300000000001</c:v>
                </c:pt>
                <c:pt idx="14534">
                  <c:v>4.5750799999999998</c:v>
                </c:pt>
                <c:pt idx="14535">
                  <c:v>7.4910399999999999</c:v>
                </c:pt>
                <c:pt idx="14536">
                  <c:v>4.12575</c:v>
                </c:pt>
                <c:pt idx="14537">
                  <c:v>3.4334699999999998</c:v>
                </c:pt>
                <c:pt idx="14538">
                  <c:v>5.97</c:v>
                </c:pt>
                <c:pt idx="14539">
                  <c:v>4.2360600000000002</c:v>
                </c:pt>
                <c:pt idx="14540">
                  <c:v>5.7394600000000002</c:v>
                </c:pt>
                <c:pt idx="14541">
                  <c:v>2.5812200000000001</c:v>
                </c:pt>
                <c:pt idx="14542">
                  <c:v>6.4713000000000003</c:v>
                </c:pt>
                <c:pt idx="14543">
                  <c:v>4.2970899999999999</c:v>
                </c:pt>
                <c:pt idx="14544">
                  <c:v>2.2978999999999998</c:v>
                </c:pt>
                <c:pt idx="14545">
                  <c:v>4.1713800000000001</c:v>
                </c:pt>
                <c:pt idx="14546">
                  <c:v>5.1897700000000002</c:v>
                </c:pt>
                <c:pt idx="14547">
                  <c:v>8.6277000000000008</c:v>
                </c:pt>
                <c:pt idx="14548">
                  <c:v>3.4977800000000001</c:v>
                </c:pt>
                <c:pt idx="14549">
                  <c:v>3.7242199999999999</c:v>
                </c:pt>
                <c:pt idx="14550">
                  <c:v>6.2067100000000002</c:v>
                </c:pt>
                <c:pt idx="14551">
                  <c:v>6.0983000000000001</c:v>
                </c:pt>
                <c:pt idx="14552">
                  <c:v>2.6207400000000001</c:v>
                </c:pt>
                <c:pt idx="14553">
                  <c:v>5.7124300000000003</c:v>
                </c:pt>
                <c:pt idx="14554">
                  <c:v>5.54331</c:v>
                </c:pt>
                <c:pt idx="14555">
                  <c:v>3.1373899999999999</c:v>
                </c:pt>
                <c:pt idx="14556">
                  <c:v>6.65449</c:v>
                </c:pt>
                <c:pt idx="14557">
                  <c:v>8.8369499999999999</c:v>
                </c:pt>
                <c:pt idx="14558">
                  <c:v>5.8149600000000001</c:v>
                </c:pt>
                <c:pt idx="14559">
                  <c:v>4.7974899999999998</c:v>
                </c:pt>
                <c:pt idx="14560">
                  <c:v>2.29088</c:v>
                </c:pt>
                <c:pt idx="14561">
                  <c:v>8.5122400000000003</c:v>
                </c:pt>
                <c:pt idx="14562">
                  <c:v>6.9737799999999996</c:v>
                </c:pt>
                <c:pt idx="14563">
                  <c:v>3.3423699999999998</c:v>
                </c:pt>
                <c:pt idx="14564">
                  <c:v>9.0210000000000008</c:v>
                </c:pt>
                <c:pt idx="14565">
                  <c:v>4.3435600000000001</c:v>
                </c:pt>
                <c:pt idx="14566">
                  <c:v>4.3933900000000001</c:v>
                </c:pt>
                <c:pt idx="14567">
                  <c:v>6.7398499999999997</c:v>
                </c:pt>
                <c:pt idx="14568">
                  <c:v>7.0267799999999996</c:v>
                </c:pt>
                <c:pt idx="14569">
                  <c:v>3.5439099999999999</c:v>
                </c:pt>
                <c:pt idx="14570">
                  <c:v>7.9626299999999999</c:v>
                </c:pt>
                <c:pt idx="14571">
                  <c:v>7.9185999999999996</c:v>
                </c:pt>
                <c:pt idx="14572">
                  <c:v>5.1831300000000002</c:v>
                </c:pt>
                <c:pt idx="14573">
                  <c:v>7.6720699999999997</c:v>
                </c:pt>
                <c:pt idx="14574">
                  <c:v>3.8743799999999999</c:v>
                </c:pt>
                <c:pt idx="14575">
                  <c:v>6.7367699999999999</c:v>
                </c:pt>
                <c:pt idx="14576">
                  <c:v>7.9394900000000002</c:v>
                </c:pt>
                <c:pt idx="14577">
                  <c:v>9.5065500000000007</c:v>
                </c:pt>
                <c:pt idx="14578">
                  <c:v>6.2237099999999996</c:v>
                </c:pt>
                <c:pt idx="14579">
                  <c:v>6.4211200000000002</c:v>
                </c:pt>
                <c:pt idx="14580">
                  <c:v>2.8534299999999999</c:v>
                </c:pt>
                <c:pt idx="14581">
                  <c:v>6.0920500000000004</c:v>
                </c:pt>
                <c:pt idx="14582">
                  <c:v>5.9384800000000002</c:v>
                </c:pt>
                <c:pt idx="14583">
                  <c:v>7.1785100000000002</c:v>
                </c:pt>
                <c:pt idx="14584">
                  <c:v>7.7842599999999997</c:v>
                </c:pt>
                <c:pt idx="14585">
                  <c:v>7.60534</c:v>
                </c:pt>
                <c:pt idx="14586">
                  <c:v>6.29908</c:v>
                </c:pt>
                <c:pt idx="14587">
                  <c:v>4.5303000000000004</c:v>
                </c:pt>
                <c:pt idx="14588">
                  <c:v>5.6593499999999999</c:v>
                </c:pt>
                <c:pt idx="14589">
                  <c:v>3.9984999999999999</c:v>
                </c:pt>
                <c:pt idx="14590">
                  <c:v>2.0083799999999998</c:v>
                </c:pt>
                <c:pt idx="14591">
                  <c:v>6.3942199999999998</c:v>
                </c:pt>
                <c:pt idx="14592">
                  <c:v>7.5529200000000003</c:v>
                </c:pt>
                <c:pt idx="14593">
                  <c:v>1.59135</c:v>
                </c:pt>
                <c:pt idx="14594">
                  <c:v>7.0049099999999997</c:v>
                </c:pt>
                <c:pt idx="14595">
                  <c:v>6.1904199999999996</c:v>
                </c:pt>
                <c:pt idx="14596">
                  <c:v>4.5746599999999997</c:v>
                </c:pt>
                <c:pt idx="14597">
                  <c:v>3.85873</c:v>
                </c:pt>
                <c:pt idx="14598">
                  <c:v>6.2379899999999999</c:v>
                </c:pt>
                <c:pt idx="14599">
                  <c:v>2.1317200000000001</c:v>
                </c:pt>
                <c:pt idx="14600">
                  <c:v>8.5198699999999992</c:v>
                </c:pt>
                <c:pt idx="14601">
                  <c:v>2.66527</c:v>
                </c:pt>
                <c:pt idx="14602">
                  <c:v>6.0842900000000002</c:v>
                </c:pt>
                <c:pt idx="14603">
                  <c:v>5.6264099999999999</c:v>
                </c:pt>
                <c:pt idx="14604">
                  <c:v>3.3292799999999998</c:v>
                </c:pt>
                <c:pt idx="14605">
                  <c:v>5.0817699999999997</c:v>
                </c:pt>
                <c:pt idx="14606">
                  <c:v>8.6656700000000004</c:v>
                </c:pt>
                <c:pt idx="14607">
                  <c:v>6.5293400000000004</c:v>
                </c:pt>
                <c:pt idx="14608">
                  <c:v>2.4121000000000001</c:v>
                </c:pt>
                <c:pt idx="14609">
                  <c:v>7.0497800000000002</c:v>
                </c:pt>
                <c:pt idx="14610">
                  <c:v>8.4963899999999999</c:v>
                </c:pt>
                <c:pt idx="14611">
                  <c:v>5.4890600000000003</c:v>
                </c:pt>
                <c:pt idx="14612">
                  <c:v>4.84246</c:v>
                </c:pt>
                <c:pt idx="14613">
                  <c:v>5.0999699999999999</c:v>
                </c:pt>
                <c:pt idx="14614">
                  <c:v>4.04826</c:v>
                </c:pt>
                <c:pt idx="14615">
                  <c:v>7.0749399999999998</c:v>
                </c:pt>
                <c:pt idx="14616">
                  <c:v>5.4189400000000001</c:v>
                </c:pt>
                <c:pt idx="14617">
                  <c:v>6.5933999999999999</c:v>
                </c:pt>
                <c:pt idx="14618">
                  <c:v>6.8664800000000001</c:v>
                </c:pt>
                <c:pt idx="14619">
                  <c:v>4.19482</c:v>
                </c:pt>
                <c:pt idx="14620">
                  <c:v>5.8972300000000004</c:v>
                </c:pt>
                <c:pt idx="14621">
                  <c:v>9.8887099999999997</c:v>
                </c:pt>
                <c:pt idx="14622">
                  <c:v>5.2963899999999997</c:v>
                </c:pt>
                <c:pt idx="14623">
                  <c:v>5.90672</c:v>
                </c:pt>
                <c:pt idx="14624">
                  <c:v>2.6404999999999998</c:v>
                </c:pt>
                <c:pt idx="14625">
                  <c:v>7.2648799999999998</c:v>
                </c:pt>
                <c:pt idx="14626">
                  <c:v>7.1121999999999996</c:v>
                </c:pt>
                <c:pt idx="14627">
                  <c:v>5.5773799999999998</c:v>
                </c:pt>
                <c:pt idx="14628">
                  <c:v>3.4434800000000001</c:v>
                </c:pt>
                <c:pt idx="14629">
                  <c:v>4.6992200000000004</c:v>
                </c:pt>
                <c:pt idx="14630">
                  <c:v>6.65524</c:v>
                </c:pt>
                <c:pt idx="14631">
                  <c:v>7.3363399999999999</c:v>
                </c:pt>
                <c:pt idx="14632">
                  <c:v>7.8907499999999997</c:v>
                </c:pt>
                <c:pt idx="14633">
                  <c:v>3.8710800000000001</c:v>
                </c:pt>
                <c:pt idx="14634">
                  <c:v>6.6394000000000002</c:v>
                </c:pt>
                <c:pt idx="14635">
                  <c:v>5.7007399999999997</c:v>
                </c:pt>
                <c:pt idx="14636">
                  <c:v>5.4472300000000002</c:v>
                </c:pt>
                <c:pt idx="14637">
                  <c:v>4.5644299999999998</c:v>
                </c:pt>
                <c:pt idx="14638">
                  <c:v>3.30789</c:v>
                </c:pt>
                <c:pt idx="14639">
                  <c:v>3.8119100000000001</c:v>
                </c:pt>
                <c:pt idx="14640">
                  <c:v>5.4494999999999996</c:v>
                </c:pt>
                <c:pt idx="14641">
                  <c:v>4.9818100000000003</c:v>
                </c:pt>
                <c:pt idx="14642">
                  <c:v>8.0551300000000001</c:v>
                </c:pt>
                <c:pt idx="14643">
                  <c:v>6.4874900000000002</c:v>
                </c:pt>
                <c:pt idx="14644">
                  <c:v>5.2660499999999999</c:v>
                </c:pt>
                <c:pt idx="14645">
                  <c:v>6.3310899999999997</c:v>
                </c:pt>
                <c:pt idx="14646">
                  <c:v>6.85792</c:v>
                </c:pt>
                <c:pt idx="14647">
                  <c:v>7.6403600000000003</c:v>
                </c:pt>
                <c:pt idx="14648">
                  <c:v>7.5724099999999996</c:v>
                </c:pt>
                <c:pt idx="14649">
                  <c:v>4.9547600000000003</c:v>
                </c:pt>
                <c:pt idx="14650">
                  <c:v>6.29331</c:v>
                </c:pt>
                <c:pt idx="14651">
                  <c:v>6.9805700000000002</c:v>
                </c:pt>
                <c:pt idx="14652">
                  <c:v>6.8961699999999997</c:v>
                </c:pt>
                <c:pt idx="14653">
                  <c:v>5.8770499999999997</c:v>
                </c:pt>
                <c:pt idx="14654">
                  <c:v>3.7047099999999999</c:v>
                </c:pt>
                <c:pt idx="14655">
                  <c:v>4.9083500000000004</c:v>
                </c:pt>
                <c:pt idx="14656">
                  <c:v>5.7438000000000002</c:v>
                </c:pt>
                <c:pt idx="14657">
                  <c:v>3.7320099999999998</c:v>
                </c:pt>
                <c:pt idx="14658">
                  <c:v>8.9860199999999999</c:v>
                </c:pt>
                <c:pt idx="14659">
                  <c:v>4.5648099999999996</c:v>
                </c:pt>
                <c:pt idx="14660">
                  <c:v>3.5502799999999999</c:v>
                </c:pt>
                <c:pt idx="14661">
                  <c:v>2.9723600000000001</c:v>
                </c:pt>
                <c:pt idx="14662">
                  <c:v>4.7190899999999996</c:v>
                </c:pt>
                <c:pt idx="14663">
                  <c:v>2.3241399999999999</c:v>
                </c:pt>
                <c:pt idx="14664">
                  <c:v>4.5129400000000004</c:v>
                </c:pt>
                <c:pt idx="14665">
                  <c:v>7.4057899999999997</c:v>
                </c:pt>
                <c:pt idx="14666">
                  <c:v>6.3706300000000002</c:v>
                </c:pt>
                <c:pt idx="14667">
                  <c:v>4.5188100000000002</c:v>
                </c:pt>
                <c:pt idx="14668">
                  <c:v>6.7985100000000003</c:v>
                </c:pt>
                <c:pt idx="14669">
                  <c:v>5.8147099999999998</c:v>
                </c:pt>
                <c:pt idx="14670">
                  <c:v>8.94801</c:v>
                </c:pt>
                <c:pt idx="14671">
                  <c:v>8.8729300000000002</c:v>
                </c:pt>
                <c:pt idx="14672">
                  <c:v>4.97844</c:v>
                </c:pt>
                <c:pt idx="14673">
                  <c:v>7.4645999999999999</c:v>
                </c:pt>
                <c:pt idx="14674">
                  <c:v>4.2164599999999997</c:v>
                </c:pt>
                <c:pt idx="14675">
                  <c:v>4.1394599999999997</c:v>
                </c:pt>
                <c:pt idx="14676">
                  <c:v>7.4250100000000003</c:v>
                </c:pt>
                <c:pt idx="14677">
                  <c:v>3.7174100000000001</c:v>
                </c:pt>
                <c:pt idx="14678">
                  <c:v>2.08318</c:v>
                </c:pt>
                <c:pt idx="14679">
                  <c:v>4.3477800000000002</c:v>
                </c:pt>
                <c:pt idx="14680">
                  <c:v>4.5763299999999996</c:v>
                </c:pt>
                <c:pt idx="14681">
                  <c:v>5.03688</c:v>
                </c:pt>
                <c:pt idx="14682">
                  <c:v>7.0926900000000002</c:v>
                </c:pt>
                <c:pt idx="14683">
                  <c:v>6.8346499999999999</c:v>
                </c:pt>
                <c:pt idx="14684">
                  <c:v>6.5114099999999997</c:v>
                </c:pt>
                <c:pt idx="14685">
                  <c:v>2.3677800000000002</c:v>
                </c:pt>
                <c:pt idx="14686">
                  <c:v>3.8100999999999998</c:v>
                </c:pt>
                <c:pt idx="14687">
                  <c:v>7.8925000000000001</c:v>
                </c:pt>
                <c:pt idx="14688">
                  <c:v>4.11531</c:v>
                </c:pt>
                <c:pt idx="14689">
                  <c:v>6.7004999999999999</c:v>
                </c:pt>
                <c:pt idx="14690">
                  <c:v>5.5163000000000002</c:v>
                </c:pt>
                <c:pt idx="14691">
                  <c:v>9.5320300000000007</c:v>
                </c:pt>
                <c:pt idx="14692">
                  <c:v>6.3635599999999997</c:v>
                </c:pt>
                <c:pt idx="14693">
                  <c:v>8.5897699999999997</c:v>
                </c:pt>
                <c:pt idx="14694">
                  <c:v>4.1711200000000002</c:v>
                </c:pt>
                <c:pt idx="14695">
                  <c:v>4.7275700000000001</c:v>
                </c:pt>
                <c:pt idx="14696">
                  <c:v>2.9770099999999999</c:v>
                </c:pt>
                <c:pt idx="14697">
                  <c:v>5.8239000000000001</c:v>
                </c:pt>
                <c:pt idx="14698">
                  <c:v>8.4732500000000002</c:v>
                </c:pt>
                <c:pt idx="14699">
                  <c:v>6.4456499999999997</c:v>
                </c:pt>
                <c:pt idx="14700">
                  <c:v>5.8956900000000001</c:v>
                </c:pt>
                <c:pt idx="14701">
                  <c:v>4.8475200000000003</c:v>
                </c:pt>
                <c:pt idx="14702">
                  <c:v>7.9050099999999999</c:v>
                </c:pt>
                <c:pt idx="14703">
                  <c:v>9.3522999999999996</c:v>
                </c:pt>
                <c:pt idx="14704">
                  <c:v>6.4508900000000002</c:v>
                </c:pt>
                <c:pt idx="14705">
                  <c:v>5.5065</c:v>
                </c:pt>
                <c:pt idx="14706">
                  <c:v>6.1264500000000002</c:v>
                </c:pt>
                <c:pt idx="14707">
                  <c:v>6.1876499999999997</c:v>
                </c:pt>
                <c:pt idx="14708">
                  <c:v>7.3123300000000002</c:v>
                </c:pt>
                <c:pt idx="14709">
                  <c:v>4.3270999999999997</c:v>
                </c:pt>
                <c:pt idx="14710">
                  <c:v>7.3639900000000003</c:v>
                </c:pt>
                <c:pt idx="14711">
                  <c:v>10.95825</c:v>
                </c:pt>
                <c:pt idx="14712">
                  <c:v>7.5896400000000002</c:v>
                </c:pt>
                <c:pt idx="14713">
                  <c:v>5.2591000000000001</c:v>
                </c:pt>
                <c:pt idx="14714">
                  <c:v>6.2284800000000002</c:v>
                </c:pt>
                <c:pt idx="14715">
                  <c:v>3.6917</c:v>
                </c:pt>
                <c:pt idx="14716">
                  <c:v>5.6132299999999997</c:v>
                </c:pt>
                <c:pt idx="14717">
                  <c:v>6.4929699999999997</c:v>
                </c:pt>
                <c:pt idx="14718">
                  <c:v>3.78112</c:v>
                </c:pt>
                <c:pt idx="14719">
                  <c:v>5.6836799999999998</c:v>
                </c:pt>
                <c:pt idx="14720">
                  <c:v>5.04725</c:v>
                </c:pt>
                <c:pt idx="14721">
                  <c:v>3.9816199999999999</c:v>
                </c:pt>
                <c:pt idx="14722">
                  <c:v>6.4268599999999996</c:v>
                </c:pt>
                <c:pt idx="14723">
                  <c:v>6.3721800000000002</c:v>
                </c:pt>
                <c:pt idx="14724">
                  <c:v>7.0939399999999999</c:v>
                </c:pt>
                <c:pt idx="14725">
                  <c:v>5.5450100000000004</c:v>
                </c:pt>
                <c:pt idx="14726">
                  <c:v>5.9311699999999998</c:v>
                </c:pt>
                <c:pt idx="14727">
                  <c:v>2.7226599999999999</c:v>
                </c:pt>
                <c:pt idx="14728">
                  <c:v>2.2088899999999998</c:v>
                </c:pt>
                <c:pt idx="14729">
                  <c:v>2.3304299999999998</c:v>
                </c:pt>
                <c:pt idx="14730">
                  <c:v>3.7505600000000001</c:v>
                </c:pt>
                <c:pt idx="14731">
                  <c:v>3.7727300000000001</c:v>
                </c:pt>
                <c:pt idx="14732">
                  <c:v>6.3547900000000004</c:v>
                </c:pt>
                <c:pt idx="14733">
                  <c:v>6.0787500000000003</c:v>
                </c:pt>
                <c:pt idx="14734">
                  <c:v>3.8119100000000001</c:v>
                </c:pt>
                <c:pt idx="14735">
                  <c:v>5.5898000000000003</c:v>
                </c:pt>
                <c:pt idx="14736">
                  <c:v>6.42157</c:v>
                </c:pt>
                <c:pt idx="14737">
                  <c:v>2.72384</c:v>
                </c:pt>
                <c:pt idx="14738">
                  <c:v>2.1097100000000002</c:v>
                </c:pt>
                <c:pt idx="14739">
                  <c:v>3.9225099999999999</c:v>
                </c:pt>
                <c:pt idx="14740">
                  <c:v>4.2671900000000003</c:v>
                </c:pt>
                <c:pt idx="14741">
                  <c:v>3.77108</c:v>
                </c:pt>
                <c:pt idx="14742">
                  <c:v>3.0251199999999998</c:v>
                </c:pt>
                <c:pt idx="14743">
                  <c:v>7.0250300000000001</c:v>
                </c:pt>
                <c:pt idx="14744">
                  <c:v>4.21638</c:v>
                </c:pt>
                <c:pt idx="14745">
                  <c:v>10.382250000000001</c:v>
                </c:pt>
                <c:pt idx="14746">
                  <c:v>9.3120100000000008</c:v>
                </c:pt>
                <c:pt idx="14747">
                  <c:v>7.7566300000000004</c:v>
                </c:pt>
                <c:pt idx="14748">
                  <c:v>5.6998499999999996</c:v>
                </c:pt>
                <c:pt idx="14749">
                  <c:v>6.0472999999999999</c:v>
                </c:pt>
                <c:pt idx="14750">
                  <c:v>3.0525500000000001</c:v>
                </c:pt>
                <c:pt idx="14751">
                  <c:v>3.5030199999999998</c:v>
                </c:pt>
                <c:pt idx="14752">
                  <c:v>3.3902800000000002</c:v>
                </c:pt>
                <c:pt idx="14753">
                  <c:v>3.4669500000000002</c:v>
                </c:pt>
                <c:pt idx="14754">
                  <c:v>9.4450199999999995</c:v>
                </c:pt>
                <c:pt idx="14755">
                  <c:v>4.3885300000000003</c:v>
                </c:pt>
                <c:pt idx="14756">
                  <c:v>4.5879000000000003</c:v>
                </c:pt>
                <c:pt idx="14757">
                  <c:v>6.8165699999999996</c:v>
                </c:pt>
                <c:pt idx="14758">
                  <c:v>8.7502999999999993</c:v>
                </c:pt>
                <c:pt idx="14759">
                  <c:v>6.4768800000000004</c:v>
                </c:pt>
                <c:pt idx="14760">
                  <c:v>8.7877100000000006</c:v>
                </c:pt>
                <c:pt idx="14761">
                  <c:v>6.87948</c:v>
                </c:pt>
                <c:pt idx="14762">
                  <c:v>6.8301800000000004</c:v>
                </c:pt>
                <c:pt idx="14763">
                  <c:v>3.12819</c:v>
                </c:pt>
                <c:pt idx="14764">
                  <c:v>4.63164</c:v>
                </c:pt>
                <c:pt idx="14765">
                  <c:v>3.64602</c:v>
                </c:pt>
                <c:pt idx="14766">
                  <c:v>6.7643399999999998</c:v>
                </c:pt>
                <c:pt idx="14767">
                  <c:v>5.1284400000000003</c:v>
                </c:pt>
                <c:pt idx="14768">
                  <c:v>5.3294100000000002</c:v>
                </c:pt>
                <c:pt idx="14769">
                  <c:v>5.4101600000000003</c:v>
                </c:pt>
                <c:pt idx="14770">
                  <c:v>5.04725</c:v>
                </c:pt>
                <c:pt idx="14771">
                  <c:v>5.0884200000000002</c:v>
                </c:pt>
                <c:pt idx="14772">
                  <c:v>6.2113500000000004</c:v>
                </c:pt>
                <c:pt idx="14773">
                  <c:v>5.87913</c:v>
                </c:pt>
                <c:pt idx="14774">
                  <c:v>7.1082200000000002</c:v>
                </c:pt>
                <c:pt idx="14775">
                  <c:v>6.2295100000000003</c:v>
                </c:pt>
                <c:pt idx="14776">
                  <c:v>5.4310999999999998</c:v>
                </c:pt>
                <c:pt idx="14777">
                  <c:v>5.5002599999999999</c:v>
                </c:pt>
                <c:pt idx="14778">
                  <c:v>6.7912600000000003</c:v>
                </c:pt>
                <c:pt idx="14779">
                  <c:v>4.1447500000000002</c:v>
                </c:pt>
                <c:pt idx="14780">
                  <c:v>4.5061299999999997</c:v>
                </c:pt>
                <c:pt idx="14781">
                  <c:v>4.4122700000000004</c:v>
                </c:pt>
                <c:pt idx="14782">
                  <c:v>6.6200099999999997</c:v>
                </c:pt>
                <c:pt idx="14783">
                  <c:v>5.76966</c:v>
                </c:pt>
                <c:pt idx="14784">
                  <c:v>4.7898399999999999</c:v>
                </c:pt>
                <c:pt idx="14785">
                  <c:v>2.3168199999999999</c:v>
                </c:pt>
                <c:pt idx="14786">
                  <c:v>7.15036</c:v>
                </c:pt>
                <c:pt idx="14787">
                  <c:v>8.0764600000000009</c:v>
                </c:pt>
                <c:pt idx="14788">
                  <c:v>2.05559</c:v>
                </c:pt>
                <c:pt idx="14789">
                  <c:v>6.9782400000000004</c:v>
                </c:pt>
                <c:pt idx="14790">
                  <c:v>6.3766800000000003</c:v>
                </c:pt>
                <c:pt idx="14791">
                  <c:v>8.8020600000000009</c:v>
                </c:pt>
                <c:pt idx="14792">
                  <c:v>8.1365200000000009</c:v>
                </c:pt>
                <c:pt idx="14793">
                  <c:v>7.4696199999999999</c:v>
                </c:pt>
                <c:pt idx="14794">
                  <c:v>5.8487799999999996</c:v>
                </c:pt>
                <c:pt idx="14795">
                  <c:v>8.7782099999999996</c:v>
                </c:pt>
                <c:pt idx="14796">
                  <c:v>7.1874599999999997</c:v>
                </c:pt>
                <c:pt idx="14797">
                  <c:v>7.4219400000000002</c:v>
                </c:pt>
                <c:pt idx="14798">
                  <c:v>6.2485799999999996</c:v>
                </c:pt>
                <c:pt idx="14799">
                  <c:v>3.64602</c:v>
                </c:pt>
                <c:pt idx="14800">
                  <c:v>5.2065799999999998</c:v>
                </c:pt>
                <c:pt idx="14801">
                  <c:v>4.2693199999999996</c:v>
                </c:pt>
                <c:pt idx="14802">
                  <c:v>7.9062200000000002</c:v>
                </c:pt>
                <c:pt idx="14803">
                  <c:v>7.0011799999999997</c:v>
                </c:pt>
                <c:pt idx="14804">
                  <c:v>5.5836199999999998</c:v>
                </c:pt>
                <c:pt idx="14805">
                  <c:v>3.13103</c:v>
                </c:pt>
                <c:pt idx="14806">
                  <c:v>5.8369999999999997</c:v>
                </c:pt>
                <c:pt idx="14807">
                  <c:v>5.3113299999999999</c:v>
                </c:pt>
                <c:pt idx="14808">
                  <c:v>4.31806</c:v>
                </c:pt>
                <c:pt idx="14809">
                  <c:v>2.3241499999999999</c:v>
                </c:pt>
                <c:pt idx="14810">
                  <c:v>5.8310599999999999</c:v>
                </c:pt>
                <c:pt idx="14811">
                  <c:v>9.4784100000000002</c:v>
                </c:pt>
                <c:pt idx="14812">
                  <c:v>3.3804400000000001</c:v>
                </c:pt>
                <c:pt idx="14813">
                  <c:v>5.3256500000000004</c:v>
                </c:pt>
                <c:pt idx="14814">
                  <c:v>5.1834899999999999</c:v>
                </c:pt>
                <c:pt idx="14815">
                  <c:v>4.9203299999999999</c:v>
                </c:pt>
                <c:pt idx="14816">
                  <c:v>6.0635300000000001</c:v>
                </c:pt>
                <c:pt idx="14817">
                  <c:v>4.5184899999999999</c:v>
                </c:pt>
                <c:pt idx="14818">
                  <c:v>8.3477700000000006</c:v>
                </c:pt>
                <c:pt idx="14819">
                  <c:v>6.6031000000000004</c:v>
                </c:pt>
                <c:pt idx="14820">
                  <c:v>4.2116300000000004</c:v>
                </c:pt>
                <c:pt idx="14821">
                  <c:v>6.1391999999999998</c:v>
                </c:pt>
                <c:pt idx="14822">
                  <c:v>5.3929</c:v>
                </c:pt>
                <c:pt idx="14823">
                  <c:v>2.7793800000000002</c:v>
                </c:pt>
                <c:pt idx="14824">
                  <c:v>1.96007</c:v>
                </c:pt>
                <c:pt idx="14825">
                  <c:v>3.70845</c:v>
                </c:pt>
                <c:pt idx="14826">
                  <c:v>10.347239999999999</c:v>
                </c:pt>
                <c:pt idx="14827">
                  <c:v>8.8270800000000005</c:v>
                </c:pt>
                <c:pt idx="14828">
                  <c:v>7.4130200000000004</c:v>
                </c:pt>
                <c:pt idx="14829">
                  <c:v>6.15646</c:v>
                </c:pt>
                <c:pt idx="14830">
                  <c:v>10.980700000000001</c:v>
                </c:pt>
                <c:pt idx="14831">
                  <c:v>6.7221399999999996</c:v>
                </c:pt>
                <c:pt idx="14832">
                  <c:v>7.2709400000000004</c:v>
                </c:pt>
                <c:pt idx="14833">
                  <c:v>4.7146600000000003</c:v>
                </c:pt>
                <c:pt idx="14834">
                  <c:v>6.2545200000000003</c:v>
                </c:pt>
                <c:pt idx="14835">
                  <c:v>7.3149899999999999</c:v>
                </c:pt>
                <c:pt idx="14836">
                  <c:v>6.3692000000000002</c:v>
                </c:pt>
                <c:pt idx="14837">
                  <c:v>3.1448800000000001</c:v>
                </c:pt>
                <c:pt idx="14838">
                  <c:v>3.6708500000000002</c:v>
                </c:pt>
                <c:pt idx="14839">
                  <c:v>6.5488900000000001</c:v>
                </c:pt>
                <c:pt idx="14840">
                  <c:v>2.3285499999999999</c:v>
                </c:pt>
                <c:pt idx="14841">
                  <c:v>4.9290399999999996</c:v>
                </c:pt>
                <c:pt idx="14842">
                  <c:v>3.2617400000000001</c:v>
                </c:pt>
                <c:pt idx="14843">
                  <c:v>7.4735300000000002</c:v>
                </c:pt>
                <c:pt idx="14844">
                  <c:v>1.7233700000000001</c:v>
                </c:pt>
                <c:pt idx="14845">
                  <c:v>7.4008900000000004</c:v>
                </c:pt>
                <c:pt idx="14846">
                  <c:v>5.8992300000000002</c:v>
                </c:pt>
                <c:pt idx="14847">
                  <c:v>5.97811</c:v>
                </c:pt>
                <c:pt idx="14848">
                  <c:v>7.0155599999999998</c:v>
                </c:pt>
                <c:pt idx="14849">
                  <c:v>2.96828</c:v>
                </c:pt>
                <c:pt idx="14850">
                  <c:v>5.9163899999999998</c:v>
                </c:pt>
                <c:pt idx="14851">
                  <c:v>8.1848700000000001</c:v>
                </c:pt>
                <c:pt idx="14852">
                  <c:v>4.96319</c:v>
                </c:pt>
                <c:pt idx="14853">
                  <c:v>4.4598399999999998</c:v>
                </c:pt>
                <c:pt idx="14854">
                  <c:v>2.3709500000000001</c:v>
                </c:pt>
                <c:pt idx="14855">
                  <c:v>4.8809199999999997</c:v>
                </c:pt>
                <c:pt idx="14856">
                  <c:v>3.00719</c:v>
                </c:pt>
                <c:pt idx="14857">
                  <c:v>6.9873000000000003</c:v>
                </c:pt>
                <c:pt idx="14858">
                  <c:v>6.9655399999999998</c:v>
                </c:pt>
                <c:pt idx="14859">
                  <c:v>8.0782100000000003</c:v>
                </c:pt>
                <c:pt idx="14860">
                  <c:v>7.9952800000000002</c:v>
                </c:pt>
                <c:pt idx="14861">
                  <c:v>5.1271399999999998</c:v>
                </c:pt>
                <c:pt idx="14862">
                  <c:v>8.5549099999999996</c:v>
                </c:pt>
                <c:pt idx="14863">
                  <c:v>9.5910499999999992</c:v>
                </c:pt>
                <c:pt idx="14864">
                  <c:v>6.2963399999999998</c:v>
                </c:pt>
                <c:pt idx="14865">
                  <c:v>8.1322899999999994</c:v>
                </c:pt>
                <c:pt idx="14866">
                  <c:v>3.9843299999999999</c:v>
                </c:pt>
                <c:pt idx="14867">
                  <c:v>4.1261599999999996</c:v>
                </c:pt>
                <c:pt idx="14868">
                  <c:v>4.3933900000000001</c:v>
                </c:pt>
                <c:pt idx="14869">
                  <c:v>5.15787</c:v>
                </c:pt>
                <c:pt idx="14870">
                  <c:v>2.9710299999999998</c:v>
                </c:pt>
                <c:pt idx="14871">
                  <c:v>6.0808799999999996</c:v>
                </c:pt>
                <c:pt idx="14872">
                  <c:v>4.2348999999999997</c:v>
                </c:pt>
                <c:pt idx="14873">
                  <c:v>5.1642299999999999</c:v>
                </c:pt>
                <c:pt idx="14874">
                  <c:v>6.9761100000000003</c:v>
                </c:pt>
                <c:pt idx="14875">
                  <c:v>5.4325999999999999</c:v>
                </c:pt>
                <c:pt idx="14876">
                  <c:v>7.2638800000000003</c:v>
                </c:pt>
                <c:pt idx="14877">
                  <c:v>6.3569599999999999</c:v>
                </c:pt>
                <c:pt idx="14878">
                  <c:v>4.6099899999999998</c:v>
                </c:pt>
                <c:pt idx="14879">
                  <c:v>3.6190799999999999</c:v>
                </c:pt>
                <c:pt idx="14880">
                  <c:v>4.2902399999999998</c:v>
                </c:pt>
                <c:pt idx="14881">
                  <c:v>5.3844700000000003</c:v>
                </c:pt>
                <c:pt idx="14882">
                  <c:v>6.9260400000000004</c:v>
                </c:pt>
                <c:pt idx="14883">
                  <c:v>9.0944699999999994</c:v>
                </c:pt>
                <c:pt idx="14884">
                  <c:v>5.4232899999999997</c:v>
                </c:pt>
                <c:pt idx="14885">
                  <c:v>7.3618300000000003</c:v>
                </c:pt>
                <c:pt idx="14886">
                  <c:v>3.5023499999999999</c:v>
                </c:pt>
                <c:pt idx="14887">
                  <c:v>5.7584099999999996</c:v>
                </c:pt>
                <c:pt idx="14888">
                  <c:v>6.5645899999999999</c:v>
                </c:pt>
                <c:pt idx="14889">
                  <c:v>5.4730800000000004</c:v>
                </c:pt>
                <c:pt idx="14890">
                  <c:v>4.0193599999999998</c:v>
                </c:pt>
                <c:pt idx="14891">
                  <c:v>5.6479799999999996</c:v>
                </c:pt>
                <c:pt idx="14892">
                  <c:v>8.6077700000000004</c:v>
                </c:pt>
                <c:pt idx="14893">
                  <c:v>10.662800000000001</c:v>
                </c:pt>
                <c:pt idx="14894">
                  <c:v>4.9639499999999996</c:v>
                </c:pt>
                <c:pt idx="14895">
                  <c:v>6.1592700000000002</c:v>
                </c:pt>
                <c:pt idx="14896">
                  <c:v>5.4279900000000003</c:v>
                </c:pt>
                <c:pt idx="14897">
                  <c:v>5.26288</c:v>
                </c:pt>
                <c:pt idx="14898">
                  <c:v>7.2062600000000003</c:v>
                </c:pt>
                <c:pt idx="14899">
                  <c:v>6.6565599999999998</c:v>
                </c:pt>
                <c:pt idx="14900">
                  <c:v>4.0975999999999999</c:v>
                </c:pt>
                <c:pt idx="14901">
                  <c:v>7.6879400000000002</c:v>
                </c:pt>
                <c:pt idx="14902">
                  <c:v>6.0153299999999996</c:v>
                </c:pt>
                <c:pt idx="14903">
                  <c:v>9.0227699999999995</c:v>
                </c:pt>
                <c:pt idx="14904">
                  <c:v>5.5237100000000003</c:v>
                </c:pt>
                <c:pt idx="14905">
                  <c:v>7.4015700000000004</c:v>
                </c:pt>
                <c:pt idx="14906">
                  <c:v>6.2502800000000001</c:v>
                </c:pt>
                <c:pt idx="14907">
                  <c:v>6.6581999999999999</c:v>
                </c:pt>
                <c:pt idx="14908">
                  <c:v>5.6208600000000004</c:v>
                </c:pt>
                <c:pt idx="14909">
                  <c:v>7.61693</c:v>
                </c:pt>
                <c:pt idx="14910">
                  <c:v>5.88049</c:v>
                </c:pt>
                <c:pt idx="14911">
                  <c:v>4.1218000000000004</c:v>
                </c:pt>
                <c:pt idx="14912">
                  <c:v>5.54331</c:v>
                </c:pt>
                <c:pt idx="14913">
                  <c:v>3.1660900000000001</c:v>
                </c:pt>
                <c:pt idx="14914">
                  <c:v>2.9947699999999999</c:v>
                </c:pt>
                <c:pt idx="14915">
                  <c:v>3.5644499999999999</c:v>
                </c:pt>
                <c:pt idx="14916">
                  <c:v>5.8240999999999996</c:v>
                </c:pt>
                <c:pt idx="14917">
                  <c:v>5.4081400000000004</c:v>
                </c:pt>
                <c:pt idx="14918">
                  <c:v>4.6643499999999998</c:v>
                </c:pt>
                <c:pt idx="14919">
                  <c:v>5.0426599999999997</c:v>
                </c:pt>
                <c:pt idx="14920">
                  <c:v>7.9170299999999996</c:v>
                </c:pt>
                <c:pt idx="14921">
                  <c:v>3.9891000000000001</c:v>
                </c:pt>
                <c:pt idx="14922">
                  <c:v>8.2445299999999992</c:v>
                </c:pt>
                <c:pt idx="14923">
                  <c:v>7.6403600000000003</c:v>
                </c:pt>
                <c:pt idx="14924">
                  <c:v>7.9355399999999996</c:v>
                </c:pt>
                <c:pt idx="14925">
                  <c:v>4.9630700000000001</c:v>
                </c:pt>
                <c:pt idx="14926">
                  <c:v>6.4421099999999996</c:v>
                </c:pt>
                <c:pt idx="14927">
                  <c:v>6.8645899999999997</c:v>
                </c:pt>
                <c:pt idx="14928">
                  <c:v>5.1565300000000001</c:v>
                </c:pt>
                <c:pt idx="14929">
                  <c:v>4.9765100000000002</c:v>
                </c:pt>
                <c:pt idx="14930">
                  <c:v>7.4160000000000004</c:v>
                </c:pt>
                <c:pt idx="14931">
                  <c:v>7.32911</c:v>
                </c:pt>
                <c:pt idx="14932">
                  <c:v>3.2136200000000001</c:v>
                </c:pt>
                <c:pt idx="14933">
                  <c:v>3.9010099999999999</c:v>
                </c:pt>
                <c:pt idx="14934">
                  <c:v>4.8886200000000004</c:v>
                </c:pt>
                <c:pt idx="14935">
                  <c:v>4.6066599999999998</c:v>
                </c:pt>
                <c:pt idx="14936">
                  <c:v>3.1680799999999998</c:v>
                </c:pt>
                <c:pt idx="14937">
                  <c:v>3.1919400000000002</c:v>
                </c:pt>
                <c:pt idx="14938">
                  <c:v>2.8557199999999998</c:v>
                </c:pt>
                <c:pt idx="14939">
                  <c:v>3.5895999999999999</c:v>
                </c:pt>
                <c:pt idx="14940">
                  <c:v>6.1970700000000001</c:v>
                </c:pt>
                <c:pt idx="14941">
                  <c:v>5.90137</c:v>
                </c:pt>
                <c:pt idx="14942">
                  <c:v>6.2534400000000003</c:v>
                </c:pt>
                <c:pt idx="14943">
                  <c:v>4.6311299999999997</c:v>
                </c:pt>
                <c:pt idx="14944">
                  <c:v>5.3283500000000004</c:v>
                </c:pt>
                <c:pt idx="14945">
                  <c:v>7.8838800000000004</c:v>
                </c:pt>
                <c:pt idx="14946">
                  <c:v>2.2786599999999999</c:v>
                </c:pt>
                <c:pt idx="14947">
                  <c:v>6.6841699999999999</c:v>
                </c:pt>
                <c:pt idx="14948">
                  <c:v>5.8912699999999996</c:v>
                </c:pt>
                <c:pt idx="14949">
                  <c:v>9.8956099999999996</c:v>
                </c:pt>
                <c:pt idx="14950">
                  <c:v>4.9362000000000004</c:v>
                </c:pt>
                <c:pt idx="14951">
                  <c:v>3.4336099999999998</c:v>
                </c:pt>
                <c:pt idx="14952">
                  <c:v>10.508279999999999</c:v>
                </c:pt>
                <c:pt idx="14953">
                  <c:v>5.0918700000000001</c:v>
                </c:pt>
                <c:pt idx="14954">
                  <c:v>6.5600100000000001</c:v>
                </c:pt>
                <c:pt idx="14955">
                  <c:v>4.7147800000000002</c:v>
                </c:pt>
                <c:pt idx="14956">
                  <c:v>5.6554599999999997</c:v>
                </c:pt>
                <c:pt idx="14957">
                  <c:v>7.42462</c:v>
                </c:pt>
                <c:pt idx="14958">
                  <c:v>8.5445499999999992</c:v>
                </c:pt>
                <c:pt idx="14959">
                  <c:v>6.4863299999999997</c:v>
                </c:pt>
                <c:pt idx="14960">
                  <c:v>5.4402100000000004</c:v>
                </c:pt>
                <c:pt idx="14961">
                  <c:v>6.0844699999999996</c:v>
                </c:pt>
                <c:pt idx="14962">
                  <c:v>9.0888600000000004</c:v>
                </c:pt>
                <c:pt idx="14963">
                  <c:v>3.16439</c:v>
                </c:pt>
                <c:pt idx="14964">
                  <c:v>5.7049399999999997</c:v>
                </c:pt>
                <c:pt idx="14965">
                  <c:v>7.7988799999999996</c:v>
                </c:pt>
                <c:pt idx="14966">
                  <c:v>8.3343100000000003</c:v>
                </c:pt>
                <c:pt idx="14967">
                  <c:v>7.0868399999999996</c:v>
                </c:pt>
                <c:pt idx="14968">
                  <c:v>4.4625399999999997</c:v>
                </c:pt>
                <c:pt idx="14969">
                  <c:v>4.9474999999999998</c:v>
                </c:pt>
                <c:pt idx="14970">
                  <c:v>5.0090199999999996</c:v>
                </c:pt>
                <c:pt idx="14971">
                  <c:v>4.7747900000000003</c:v>
                </c:pt>
                <c:pt idx="14972">
                  <c:v>4.3901399999999997</c:v>
                </c:pt>
                <c:pt idx="14973">
                  <c:v>6.8416199999999998</c:v>
                </c:pt>
                <c:pt idx="14974">
                  <c:v>6.8011499999999998</c:v>
                </c:pt>
                <c:pt idx="14975">
                  <c:v>8.4168299999999991</c:v>
                </c:pt>
                <c:pt idx="14976">
                  <c:v>6.5321999999999996</c:v>
                </c:pt>
                <c:pt idx="14977">
                  <c:v>5.3975799999999996</c:v>
                </c:pt>
                <c:pt idx="14978">
                  <c:v>7.0858600000000003</c:v>
                </c:pt>
                <c:pt idx="14979">
                  <c:v>6.0118499999999999</c:v>
                </c:pt>
                <c:pt idx="14980">
                  <c:v>3.9805100000000002</c:v>
                </c:pt>
                <c:pt idx="14981">
                  <c:v>6.0807500000000001</c:v>
                </c:pt>
                <c:pt idx="14982">
                  <c:v>6.24674</c:v>
                </c:pt>
                <c:pt idx="14983">
                  <c:v>6.0430999999999999</c:v>
                </c:pt>
                <c:pt idx="14984">
                  <c:v>4.9085299999999998</c:v>
                </c:pt>
                <c:pt idx="14985">
                  <c:v>2.0538799999999999</c:v>
                </c:pt>
                <c:pt idx="14986">
                  <c:v>4.70899</c:v>
                </c:pt>
                <c:pt idx="14987">
                  <c:v>7.8607399999999998</c:v>
                </c:pt>
                <c:pt idx="14988">
                  <c:v>2.31996</c:v>
                </c:pt>
                <c:pt idx="14989">
                  <c:v>7.1763899999999996</c:v>
                </c:pt>
                <c:pt idx="14990">
                  <c:v>9.4085000000000001</c:v>
                </c:pt>
                <c:pt idx="14991">
                  <c:v>2.1626099999999999</c:v>
                </c:pt>
                <c:pt idx="14992">
                  <c:v>3.1373899999999999</c:v>
                </c:pt>
                <c:pt idx="14993">
                  <c:v>3.3587500000000001</c:v>
                </c:pt>
                <c:pt idx="14994">
                  <c:v>5.4009799999999997</c:v>
                </c:pt>
                <c:pt idx="14995">
                  <c:v>6.0446200000000001</c:v>
                </c:pt>
                <c:pt idx="14996">
                  <c:v>3.2408899999999998</c:v>
                </c:pt>
                <c:pt idx="14997">
                  <c:v>6.9581799999999996</c:v>
                </c:pt>
                <c:pt idx="14998">
                  <c:v>6.0622699999999998</c:v>
                </c:pt>
                <c:pt idx="14999">
                  <c:v>6.5611899999999999</c:v>
                </c:pt>
                <c:pt idx="15000">
                  <c:v>9.9418399999999991</c:v>
                </c:pt>
                <c:pt idx="15001">
                  <c:v>6.03789</c:v>
                </c:pt>
                <c:pt idx="15002">
                  <c:v>7.7839799999999997</c:v>
                </c:pt>
                <c:pt idx="15003">
                  <c:v>6.0266500000000001</c:v>
                </c:pt>
                <c:pt idx="15004">
                  <c:v>6.9134700000000002</c:v>
                </c:pt>
                <c:pt idx="15005">
                  <c:v>5.5855199999999998</c:v>
                </c:pt>
                <c:pt idx="15006">
                  <c:v>5.7082699999999997</c:v>
                </c:pt>
                <c:pt idx="15007">
                  <c:v>7.5830099999999998</c:v>
                </c:pt>
                <c:pt idx="15008">
                  <c:v>4.3240800000000004</c:v>
                </c:pt>
                <c:pt idx="15009">
                  <c:v>5.3251299999999997</c:v>
                </c:pt>
                <c:pt idx="15010">
                  <c:v>7.8513500000000001</c:v>
                </c:pt>
                <c:pt idx="15011">
                  <c:v>5.35623</c:v>
                </c:pt>
                <c:pt idx="15012">
                  <c:v>6.6102499999999997</c:v>
                </c:pt>
                <c:pt idx="15013">
                  <c:v>5.6956699999999998</c:v>
                </c:pt>
                <c:pt idx="15014">
                  <c:v>5.5966199999999997</c:v>
                </c:pt>
                <c:pt idx="15015">
                  <c:v>9.1528500000000008</c:v>
                </c:pt>
                <c:pt idx="15016">
                  <c:v>3.4188800000000001</c:v>
                </c:pt>
                <c:pt idx="15017">
                  <c:v>3.4104800000000002</c:v>
                </c:pt>
                <c:pt idx="15018">
                  <c:v>4.9531499999999999</c:v>
                </c:pt>
                <c:pt idx="15019">
                  <c:v>3.24966</c:v>
                </c:pt>
                <c:pt idx="15020">
                  <c:v>4.7207100000000004</c:v>
                </c:pt>
                <c:pt idx="15021">
                  <c:v>5.3818999999999999</c:v>
                </c:pt>
                <c:pt idx="15022">
                  <c:v>2.7960400000000001</c:v>
                </c:pt>
                <c:pt idx="15023">
                  <c:v>3.1211199999999999</c:v>
                </c:pt>
                <c:pt idx="15024">
                  <c:v>5.3712099999999996</c:v>
                </c:pt>
                <c:pt idx="15025">
                  <c:v>5.6534199999999997</c:v>
                </c:pt>
                <c:pt idx="15026">
                  <c:v>4.9347399999999997</c:v>
                </c:pt>
                <c:pt idx="15027">
                  <c:v>7.3506999999999998</c:v>
                </c:pt>
                <c:pt idx="15028">
                  <c:v>6.5175999999999998</c:v>
                </c:pt>
                <c:pt idx="15029">
                  <c:v>7.6655699999999998</c:v>
                </c:pt>
                <c:pt idx="15030">
                  <c:v>5.23766</c:v>
                </c:pt>
                <c:pt idx="15031">
                  <c:v>6.5776300000000001</c:v>
                </c:pt>
                <c:pt idx="15032">
                  <c:v>6.91587</c:v>
                </c:pt>
                <c:pt idx="15033">
                  <c:v>7.1329900000000004</c:v>
                </c:pt>
                <c:pt idx="15034">
                  <c:v>5.7074299999999996</c:v>
                </c:pt>
                <c:pt idx="15035">
                  <c:v>8.2666599999999999</c:v>
                </c:pt>
                <c:pt idx="15036">
                  <c:v>6.3094900000000003</c:v>
                </c:pt>
                <c:pt idx="15037">
                  <c:v>6.4088399999999996</c:v>
                </c:pt>
                <c:pt idx="15038">
                  <c:v>5.2535600000000002</c:v>
                </c:pt>
                <c:pt idx="15039">
                  <c:v>1.9770000000000001</c:v>
                </c:pt>
                <c:pt idx="15040">
                  <c:v>4.0155200000000004</c:v>
                </c:pt>
                <c:pt idx="15041">
                  <c:v>4.89581</c:v>
                </c:pt>
                <c:pt idx="15042">
                  <c:v>5.39778</c:v>
                </c:pt>
                <c:pt idx="15043">
                  <c:v>6.2036100000000003</c:v>
                </c:pt>
                <c:pt idx="15044">
                  <c:v>2.8601200000000002</c:v>
                </c:pt>
                <c:pt idx="15045">
                  <c:v>4.6595399999999998</c:v>
                </c:pt>
                <c:pt idx="15046">
                  <c:v>5.9753800000000004</c:v>
                </c:pt>
                <c:pt idx="15047">
                  <c:v>5.5502399999999996</c:v>
                </c:pt>
                <c:pt idx="15048">
                  <c:v>7.4707999999999997</c:v>
                </c:pt>
                <c:pt idx="15049">
                  <c:v>6.9198300000000001</c:v>
                </c:pt>
                <c:pt idx="15050">
                  <c:v>7.7139899999999999</c:v>
                </c:pt>
                <c:pt idx="15051">
                  <c:v>4.8415600000000003</c:v>
                </c:pt>
                <c:pt idx="15052">
                  <c:v>4.5378699999999998</c:v>
                </c:pt>
                <c:pt idx="15053">
                  <c:v>3.8124099999999999</c:v>
                </c:pt>
                <c:pt idx="15054">
                  <c:v>4.8409300000000002</c:v>
                </c:pt>
                <c:pt idx="15055">
                  <c:v>6.2933199999999996</c:v>
                </c:pt>
                <c:pt idx="15056">
                  <c:v>5.9000399999999997</c:v>
                </c:pt>
                <c:pt idx="15057">
                  <c:v>3.0802399999999999</c:v>
                </c:pt>
                <c:pt idx="15058">
                  <c:v>3.7181799999999998</c:v>
                </c:pt>
                <c:pt idx="15059">
                  <c:v>4.9650499999999997</c:v>
                </c:pt>
                <c:pt idx="15060">
                  <c:v>6.1846199999999998</c:v>
                </c:pt>
                <c:pt idx="15061">
                  <c:v>5.5481400000000001</c:v>
                </c:pt>
                <c:pt idx="15062">
                  <c:v>3.4488799999999999</c:v>
                </c:pt>
                <c:pt idx="15063">
                  <c:v>10.389060000000001</c:v>
                </c:pt>
                <c:pt idx="15064">
                  <c:v>4.3093599999999999</c:v>
                </c:pt>
                <c:pt idx="15065">
                  <c:v>4.1269</c:v>
                </c:pt>
                <c:pt idx="15066">
                  <c:v>5.6807699999999999</c:v>
                </c:pt>
                <c:pt idx="15067">
                  <c:v>3.7496800000000001</c:v>
                </c:pt>
                <c:pt idx="15068">
                  <c:v>2.1118800000000002</c:v>
                </c:pt>
                <c:pt idx="15069">
                  <c:v>2.7967900000000001</c:v>
                </c:pt>
                <c:pt idx="15070">
                  <c:v>5.5578200000000004</c:v>
                </c:pt>
                <c:pt idx="15071">
                  <c:v>5.0661800000000001</c:v>
                </c:pt>
                <c:pt idx="15072">
                  <c:v>5.0393600000000003</c:v>
                </c:pt>
                <c:pt idx="15073">
                  <c:v>2.06976</c:v>
                </c:pt>
                <c:pt idx="15074">
                  <c:v>3.35738</c:v>
                </c:pt>
                <c:pt idx="15075">
                  <c:v>6.7437899999999997</c:v>
                </c:pt>
                <c:pt idx="15076">
                  <c:v>3.4842300000000002</c:v>
                </c:pt>
                <c:pt idx="15077">
                  <c:v>5.1067499999999999</c:v>
                </c:pt>
                <c:pt idx="15078">
                  <c:v>8.2760700000000007</c:v>
                </c:pt>
                <c:pt idx="15079">
                  <c:v>7.8528200000000004</c:v>
                </c:pt>
                <c:pt idx="15080">
                  <c:v>5.9836099999999997</c:v>
                </c:pt>
                <c:pt idx="15081">
                  <c:v>8.1211000000000002</c:v>
                </c:pt>
                <c:pt idx="15082">
                  <c:v>4.9244700000000003</c:v>
                </c:pt>
                <c:pt idx="15083">
                  <c:v>4.35785</c:v>
                </c:pt>
                <c:pt idx="15084">
                  <c:v>4.2483399999999998</c:v>
                </c:pt>
                <c:pt idx="15085">
                  <c:v>3.8907699999999998</c:v>
                </c:pt>
                <c:pt idx="15086">
                  <c:v>3.0705100000000001</c:v>
                </c:pt>
                <c:pt idx="15087">
                  <c:v>4.4272400000000003</c:v>
                </c:pt>
                <c:pt idx="15088">
                  <c:v>7.64527</c:v>
                </c:pt>
                <c:pt idx="15089">
                  <c:v>5.8034100000000004</c:v>
                </c:pt>
                <c:pt idx="15090">
                  <c:v>5.0010000000000003</c:v>
                </c:pt>
                <c:pt idx="15091">
                  <c:v>5.8554199999999996</c:v>
                </c:pt>
                <c:pt idx="15092">
                  <c:v>4.9385000000000003</c:v>
                </c:pt>
                <c:pt idx="15093">
                  <c:v>5.0074899999999998</c:v>
                </c:pt>
                <c:pt idx="15094">
                  <c:v>6.3667299999999996</c:v>
                </c:pt>
                <c:pt idx="15095">
                  <c:v>7.1361400000000001</c:v>
                </c:pt>
                <c:pt idx="15096">
                  <c:v>8.1576799999999992</c:v>
                </c:pt>
                <c:pt idx="15097">
                  <c:v>2.84883</c:v>
                </c:pt>
                <c:pt idx="15098">
                  <c:v>2.7548300000000001</c:v>
                </c:pt>
                <c:pt idx="15099">
                  <c:v>3.0688800000000001</c:v>
                </c:pt>
                <c:pt idx="15100">
                  <c:v>1.9877100000000001</c:v>
                </c:pt>
                <c:pt idx="15101">
                  <c:v>4.3506400000000003</c:v>
                </c:pt>
                <c:pt idx="15102">
                  <c:v>6.8581500000000002</c:v>
                </c:pt>
                <c:pt idx="15103">
                  <c:v>4.0634899999999998</c:v>
                </c:pt>
                <c:pt idx="15104">
                  <c:v>5.6450500000000003</c:v>
                </c:pt>
                <c:pt idx="15105">
                  <c:v>2.43079</c:v>
                </c:pt>
                <c:pt idx="15106">
                  <c:v>1.86188</c:v>
                </c:pt>
                <c:pt idx="15107">
                  <c:v>3.5878100000000002</c:v>
                </c:pt>
                <c:pt idx="15108">
                  <c:v>9.9326600000000003</c:v>
                </c:pt>
                <c:pt idx="15109">
                  <c:v>4.5435400000000001</c:v>
                </c:pt>
                <c:pt idx="15110">
                  <c:v>6.5881999999999996</c:v>
                </c:pt>
                <c:pt idx="15111">
                  <c:v>3.6080199999999998</c:v>
                </c:pt>
                <c:pt idx="15112">
                  <c:v>3.6080199999999998</c:v>
                </c:pt>
                <c:pt idx="15113">
                  <c:v>5.1470700000000003</c:v>
                </c:pt>
                <c:pt idx="15114">
                  <c:v>2.9070299999999998</c:v>
                </c:pt>
                <c:pt idx="15115">
                  <c:v>3.4325100000000002</c:v>
                </c:pt>
                <c:pt idx="15116">
                  <c:v>4.0814500000000002</c:v>
                </c:pt>
                <c:pt idx="15117">
                  <c:v>4.7372199999999998</c:v>
                </c:pt>
                <c:pt idx="15118">
                  <c:v>6.7915099999999997</c:v>
                </c:pt>
                <c:pt idx="15119">
                  <c:v>4.0375899999999998</c:v>
                </c:pt>
                <c:pt idx="15120">
                  <c:v>5.2538900000000002</c:v>
                </c:pt>
                <c:pt idx="15121">
                  <c:v>3.00048</c:v>
                </c:pt>
                <c:pt idx="15122">
                  <c:v>2.2210200000000002</c:v>
                </c:pt>
                <c:pt idx="15123">
                  <c:v>2.7020400000000002</c:v>
                </c:pt>
                <c:pt idx="15124">
                  <c:v>3.59341</c:v>
                </c:pt>
                <c:pt idx="15125">
                  <c:v>9.2396899999999995</c:v>
                </c:pt>
                <c:pt idx="15126">
                  <c:v>5.0525000000000002</c:v>
                </c:pt>
                <c:pt idx="15127">
                  <c:v>7.6756200000000003</c:v>
                </c:pt>
                <c:pt idx="15128">
                  <c:v>2.7793399999999999</c:v>
                </c:pt>
                <c:pt idx="15129">
                  <c:v>7.6140699999999999</c:v>
                </c:pt>
                <c:pt idx="15130">
                  <c:v>5.84917</c:v>
                </c:pt>
                <c:pt idx="15131">
                  <c:v>4.6391</c:v>
                </c:pt>
                <c:pt idx="15132">
                  <c:v>4.1231</c:v>
                </c:pt>
                <c:pt idx="15133">
                  <c:v>6.8976300000000004</c:v>
                </c:pt>
                <c:pt idx="15134">
                  <c:v>6.6003299999999996</c:v>
                </c:pt>
                <c:pt idx="15135">
                  <c:v>4.5831999999999997</c:v>
                </c:pt>
                <c:pt idx="15136">
                  <c:v>5.9086600000000002</c:v>
                </c:pt>
                <c:pt idx="15137">
                  <c:v>9.0109399999999997</c:v>
                </c:pt>
                <c:pt idx="15138">
                  <c:v>5.6370899999999997</c:v>
                </c:pt>
                <c:pt idx="15139">
                  <c:v>6.30884</c:v>
                </c:pt>
                <c:pt idx="15140">
                  <c:v>4.4813599999999996</c:v>
                </c:pt>
                <c:pt idx="15141">
                  <c:v>4.4959199999999999</c:v>
                </c:pt>
                <c:pt idx="15142">
                  <c:v>4.9988799999999998</c:v>
                </c:pt>
                <c:pt idx="15143">
                  <c:v>6.5752199999999998</c:v>
                </c:pt>
                <c:pt idx="15144">
                  <c:v>5.1830100000000003</c:v>
                </c:pt>
                <c:pt idx="15145">
                  <c:v>6.0738000000000003</c:v>
                </c:pt>
                <c:pt idx="15146">
                  <c:v>8.2916399999999992</c:v>
                </c:pt>
                <c:pt idx="15147">
                  <c:v>6.50779</c:v>
                </c:pt>
                <c:pt idx="15148">
                  <c:v>5.9850700000000003</c:v>
                </c:pt>
                <c:pt idx="15149">
                  <c:v>10.2454</c:v>
                </c:pt>
                <c:pt idx="15150">
                  <c:v>6.9390400000000003</c:v>
                </c:pt>
                <c:pt idx="15151">
                  <c:v>7.1323400000000001</c:v>
                </c:pt>
                <c:pt idx="15152">
                  <c:v>5.3208099999999998</c:v>
                </c:pt>
                <c:pt idx="15153">
                  <c:v>5.22417</c:v>
                </c:pt>
                <c:pt idx="15154">
                  <c:v>3.6705899999999998</c:v>
                </c:pt>
                <c:pt idx="15155">
                  <c:v>5.8067000000000002</c:v>
                </c:pt>
                <c:pt idx="15156">
                  <c:v>4.8660600000000001</c:v>
                </c:pt>
                <c:pt idx="15157">
                  <c:v>6.7289500000000002</c:v>
                </c:pt>
                <c:pt idx="15158">
                  <c:v>5.3294699999999997</c:v>
                </c:pt>
                <c:pt idx="15159">
                  <c:v>5.39391</c:v>
                </c:pt>
                <c:pt idx="15160">
                  <c:v>3.5934200000000001</c:v>
                </c:pt>
                <c:pt idx="15161">
                  <c:v>5.9981900000000001</c:v>
                </c:pt>
                <c:pt idx="15162">
                  <c:v>4.0950699999999998</c:v>
                </c:pt>
                <c:pt idx="15163">
                  <c:v>6.6416500000000003</c:v>
                </c:pt>
                <c:pt idx="15164">
                  <c:v>7.0511100000000004</c:v>
                </c:pt>
                <c:pt idx="15165">
                  <c:v>9.7615099999999995</c:v>
                </c:pt>
                <c:pt idx="15166">
                  <c:v>4.6860200000000001</c:v>
                </c:pt>
                <c:pt idx="15167">
                  <c:v>7.3728899999999999</c:v>
                </c:pt>
                <c:pt idx="15168">
                  <c:v>6.9512499999999999</c:v>
                </c:pt>
                <c:pt idx="15169">
                  <c:v>8.2456099999999992</c:v>
                </c:pt>
                <c:pt idx="15170">
                  <c:v>10.328150000000001</c:v>
                </c:pt>
                <c:pt idx="15171">
                  <c:v>2.9105799999999999</c:v>
                </c:pt>
                <c:pt idx="15172">
                  <c:v>8.0313499999999998</c:v>
                </c:pt>
                <c:pt idx="15173">
                  <c:v>2.9655499999999999</c:v>
                </c:pt>
                <c:pt idx="15174">
                  <c:v>5.9017299999999997</c:v>
                </c:pt>
                <c:pt idx="15175">
                  <c:v>4.5263600000000004</c:v>
                </c:pt>
                <c:pt idx="15176">
                  <c:v>4.78315</c:v>
                </c:pt>
                <c:pt idx="15177">
                  <c:v>3.1939700000000002</c:v>
                </c:pt>
                <c:pt idx="15178">
                  <c:v>3.3727800000000001</c:v>
                </c:pt>
                <c:pt idx="15179">
                  <c:v>5.8465800000000003</c:v>
                </c:pt>
                <c:pt idx="15180">
                  <c:v>6.2855100000000004</c:v>
                </c:pt>
                <c:pt idx="15181">
                  <c:v>4.4191000000000003</c:v>
                </c:pt>
                <c:pt idx="15182">
                  <c:v>2.4918499999999999</c:v>
                </c:pt>
                <c:pt idx="15183">
                  <c:v>5.8850499999999997</c:v>
                </c:pt>
                <c:pt idx="15184">
                  <c:v>6.8220299999999998</c:v>
                </c:pt>
                <c:pt idx="15185">
                  <c:v>4.7617099999999999</c:v>
                </c:pt>
                <c:pt idx="15186">
                  <c:v>4.8939899999999996</c:v>
                </c:pt>
                <c:pt idx="15187">
                  <c:v>2.1063999999999998</c:v>
                </c:pt>
                <c:pt idx="15188">
                  <c:v>2.98841</c:v>
                </c:pt>
                <c:pt idx="15189">
                  <c:v>8.3471799999999998</c:v>
                </c:pt>
                <c:pt idx="15190">
                  <c:v>5.2287100000000004</c:v>
                </c:pt>
                <c:pt idx="15191">
                  <c:v>5.3888600000000002</c:v>
                </c:pt>
                <c:pt idx="15192">
                  <c:v>2.2786599999999999</c:v>
                </c:pt>
                <c:pt idx="15193">
                  <c:v>4.0975999999999999</c:v>
                </c:pt>
                <c:pt idx="15194">
                  <c:v>6.5714199999999998</c:v>
                </c:pt>
                <c:pt idx="15195">
                  <c:v>4.1503399999999999</c:v>
                </c:pt>
                <c:pt idx="15196">
                  <c:v>2.5425</c:v>
                </c:pt>
                <c:pt idx="15197">
                  <c:v>3.6470899999999999</c:v>
                </c:pt>
                <c:pt idx="15198">
                  <c:v>5.8045499999999999</c:v>
                </c:pt>
                <c:pt idx="15199">
                  <c:v>8.1491799999999994</c:v>
                </c:pt>
                <c:pt idx="15200">
                  <c:v>4.0540000000000003</c:v>
                </c:pt>
                <c:pt idx="15201">
                  <c:v>4.7701799999999999</c:v>
                </c:pt>
                <c:pt idx="15202">
                  <c:v>7.3715799999999998</c:v>
                </c:pt>
                <c:pt idx="15203">
                  <c:v>5.0310899999999998</c:v>
                </c:pt>
                <c:pt idx="15204">
                  <c:v>7.2526599999999997</c:v>
                </c:pt>
                <c:pt idx="15205">
                  <c:v>6.6653000000000002</c:v>
                </c:pt>
                <c:pt idx="15206">
                  <c:v>6.1985599999999996</c:v>
                </c:pt>
                <c:pt idx="15207">
                  <c:v>5.4571199999999997</c:v>
                </c:pt>
                <c:pt idx="15208">
                  <c:v>7.4093900000000001</c:v>
                </c:pt>
                <c:pt idx="15209">
                  <c:v>3.8237800000000002</c:v>
                </c:pt>
                <c:pt idx="15210">
                  <c:v>3.4198300000000001</c:v>
                </c:pt>
                <c:pt idx="15211">
                  <c:v>7.1628100000000003</c:v>
                </c:pt>
                <c:pt idx="15212">
                  <c:v>5.10961</c:v>
                </c:pt>
                <c:pt idx="15213">
                  <c:v>5.8001300000000002</c:v>
                </c:pt>
                <c:pt idx="15214">
                  <c:v>7.0587900000000001</c:v>
                </c:pt>
                <c:pt idx="15215">
                  <c:v>2.9592399999999999</c:v>
                </c:pt>
                <c:pt idx="15216">
                  <c:v>3.5351699999999999</c:v>
                </c:pt>
                <c:pt idx="15217">
                  <c:v>8.2554400000000001</c:v>
                </c:pt>
                <c:pt idx="15218">
                  <c:v>5.3820600000000001</c:v>
                </c:pt>
                <c:pt idx="15219">
                  <c:v>4.0811000000000002</c:v>
                </c:pt>
                <c:pt idx="15220">
                  <c:v>6.7588800000000004</c:v>
                </c:pt>
                <c:pt idx="15221">
                  <c:v>2.7113200000000002</c:v>
                </c:pt>
                <c:pt idx="15222">
                  <c:v>5.2510700000000003</c:v>
                </c:pt>
                <c:pt idx="15223">
                  <c:v>5.0283699999999998</c:v>
                </c:pt>
                <c:pt idx="15224">
                  <c:v>8.0532500000000002</c:v>
                </c:pt>
                <c:pt idx="15225">
                  <c:v>3.7955999999999999</c:v>
                </c:pt>
                <c:pt idx="15226">
                  <c:v>2.40923</c:v>
                </c:pt>
                <c:pt idx="15227">
                  <c:v>5.3295899999999996</c:v>
                </c:pt>
                <c:pt idx="15228">
                  <c:v>5.2825800000000003</c:v>
                </c:pt>
                <c:pt idx="15229">
                  <c:v>7.57334</c:v>
                </c:pt>
                <c:pt idx="15230">
                  <c:v>7.16296</c:v>
                </c:pt>
                <c:pt idx="15231">
                  <c:v>4.3860299999999999</c:v>
                </c:pt>
                <c:pt idx="15232">
                  <c:v>2.31996</c:v>
                </c:pt>
                <c:pt idx="15233">
                  <c:v>5.7176900000000002</c:v>
                </c:pt>
                <c:pt idx="15234">
                  <c:v>7.7667999999999999</c:v>
                </c:pt>
                <c:pt idx="15235">
                  <c:v>7.3253500000000003</c:v>
                </c:pt>
                <c:pt idx="15236">
                  <c:v>11.09712</c:v>
                </c:pt>
                <c:pt idx="15237">
                  <c:v>5.2238899999999999</c:v>
                </c:pt>
                <c:pt idx="15238">
                  <c:v>4.6986800000000004</c:v>
                </c:pt>
                <c:pt idx="15239">
                  <c:v>4.0975999999999999</c:v>
                </c:pt>
                <c:pt idx="15240">
                  <c:v>3.1373899999999999</c:v>
                </c:pt>
                <c:pt idx="15241">
                  <c:v>2.0333199999999998</c:v>
                </c:pt>
                <c:pt idx="15242">
                  <c:v>4.4276799999999996</c:v>
                </c:pt>
                <c:pt idx="15243">
                  <c:v>5.29732</c:v>
                </c:pt>
                <c:pt idx="15244">
                  <c:v>2.6984900000000001</c:v>
                </c:pt>
                <c:pt idx="15245">
                  <c:v>4.899</c:v>
                </c:pt>
                <c:pt idx="15246">
                  <c:v>3.2803</c:v>
                </c:pt>
                <c:pt idx="15247">
                  <c:v>6.8806399999999996</c:v>
                </c:pt>
                <c:pt idx="15248">
                  <c:v>3.8564500000000002</c:v>
                </c:pt>
                <c:pt idx="15249">
                  <c:v>2.3698299999999999</c:v>
                </c:pt>
                <c:pt idx="15250">
                  <c:v>2.7793800000000002</c:v>
                </c:pt>
                <c:pt idx="15251">
                  <c:v>4.6890599999999996</c:v>
                </c:pt>
                <c:pt idx="15252">
                  <c:v>3.7884099999999998</c:v>
                </c:pt>
                <c:pt idx="15253">
                  <c:v>6.5471500000000002</c:v>
                </c:pt>
                <c:pt idx="15254">
                  <c:v>4.9214200000000003</c:v>
                </c:pt>
                <c:pt idx="15255">
                  <c:v>2.6388099999999999</c:v>
                </c:pt>
                <c:pt idx="15256">
                  <c:v>6.1165200000000004</c:v>
                </c:pt>
                <c:pt idx="15257">
                  <c:v>2.7067399999999999</c:v>
                </c:pt>
                <c:pt idx="15258">
                  <c:v>5.7853000000000003</c:v>
                </c:pt>
                <c:pt idx="15259">
                  <c:v>6.8992699999999996</c:v>
                </c:pt>
                <c:pt idx="15260">
                  <c:v>4.4544199999999998</c:v>
                </c:pt>
                <c:pt idx="15261">
                  <c:v>4.47865</c:v>
                </c:pt>
                <c:pt idx="15262">
                  <c:v>6.5485600000000002</c:v>
                </c:pt>
                <c:pt idx="15263">
                  <c:v>6.9428400000000003</c:v>
                </c:pt>
                <c:pt idx="15264">
                  <c:v>7.5573800000000002</c:v>
                </c:pt>
                <c:pt idx="15265">
                  <c:v>6.0555300000000001</c:v>
                </c:pt>
                <c:pt idx="15266">
                  <c:v>7.3868400000000003</c:v>
                </c:pt>
                <c:pt idx="15267">
                  <c:v>6.3366499999999997</c:v>
                </c:pt>
                <c:pt idx="15268">
                  <c:v>5.1645500000000002</c:v>
                </c:pt>
                <c:pt idx="15269">
                  <c:v>4.2549299999999999</c:v>
                </c:pt>
                <c:pt idx="15270">
                  <c:v>4.6959600000000004</c:v>
                </c:pt>
                <c:pt idx="15271">
                  <c:v>6.9812000000000003</c:v>
                </c:pt>
                <c:pt idx="15272">
                  <c:v>4.9035500000000001</c:v>
                </c:pt>
                <c:pt idx="15273">
                  <c:v>5.59483</c:v>
                </c:pt>
                <c:pt idx="15274">
                  <c:v>7.7030599999999998</c:v>
                </c:pt>
                <c:pt idx="15275">
                  <c:v>6.2846700000000002</c:v>
                </c:pt>
                <c:pt idx="15276">
                  <c:v>5.2851699999999999</c:v>
                </c:pt>
                <c:pt idx="15277">
                  <c:v>3.6620499999999998</c:v>
                </c:pt>
                <c:pt idx="15278">
                  <c:v>3.5219200000000002</c:v>
                </c:pt>
                <c:pt idx="15279">
                  <c:v>4.0880000000000001</c:v>
                </c:pt>
                <c:pt idx="15280">
                  <c:v>5.4377800000000001</c:v>
                </c:pt>
                <c:pt idx="15281">
                  <c:v>4.8373699999999999</c:v>
                </c:pt>
                <c:pt idx="15282">
                  <c:v>6.33718</c:v>
                </c:pt>
                <c:pt idx="15283">
                  <c:v>4.35351</c:v>
                </c:pt>
                <c:pt idx="15284">
                  <c:v>8.3251799999999996</c:v>
                </c:pt>
                <c:pt idx="15285">
                  <c:v>5.4628899999999998</c:v>
                </c:pt>
                <c:pt idx="15286">
                  <c:v>5.0712700000000002</c:v>
                </c:pt>
                <c:pt idx="15287">
                  <c:v>8.3125999999999998</c:v>
                </c:pt>
                <c:pt idx="15288">
                  <c:v>3.79691</c:v>
                </c:pt>
                <c:pt idx="15289">
                  <c:v>7.7832499999999998</c:v>
                </c:pt>
                <c:pt idx="15290">
                  <c:v>4.3002900000000004</c:v>
                </c:pt>
                <c:pt idx="15291">
                  <c:v>3.4843500000000001</c:v>
                </c:pt>
                <c:pt idx="15292">
                  <c:v>7.5112800000000002</c:v>
                </c:pt>
                <c:pt idx="15293">
                  <c:v>6.0064399999999996</c:v>
                </c:pt>
                <c:pt idx="15294">
                  <c:v>5.2484700000000002</c:v>
                </c:pt>
                <c:pt idx="15295">
                  <c:v>6.5902599999999998</c:v>
                </c:pt>
                <c:pt idx="15296">
                  <c:v>5.26837</c:v>
                </c:pt>
                <c:pt idx="15297">
                  <c:v>5.9001200000000003</c:v>
                </c:pt>
                <c:pt idx="15298">
                  <c:v>2.0582699999999998</c:v>
                </c:pt>
                <c:pt idx="15299">
                  <c:v>8.1108499999999992</c:v>
                </c:pt>
                <c:pt idx="15300">
                  <c:v>4.84802</c:v>
                </c:pt>
                <c:pt idx="15301">
                  <c:v>6.6915300000000002</c:v>
                </c:pt>
                <c:pt idx="15302">
                  <c:v>3.1496900000000001</c:v>
                </c:pt>
                <c:pt idx="15303">
                  <c:v>2.1097100000000002</c:v>
                </c:pt>
                <c:pt idx="15304">
                  <c:v>2.3236599999999998</c:v>
                </c:pt>
                <c:pt idx="15305">
                  <c:v>4.7435499999999999</c:v>
                </c:pt>
                <c:pt idx="15306">
                  <c:v>4.8512899999999997</c:v>
                </c:pt>
                <c:pt idx="15307">
                  <c:v>5.6351300000000002</c:v>
                </c:pt>
                <c:pt idx="15308">
                  <c:v>5.7292899999999998</c:v>
                </c:pt>
                <c:pt idx="15309">
                  <c:v>6.9581099999999996</c:v>
                </c:pt>
                <c:pt idx="15310">
                  <c:v>4.5511999999999997</c:v>
                </c:pt>
                <c:pt idx="15311">
                  <c:v>4.2970899999999999</c:v>
                </c:pt>
                <c:pt idx="15312">
                  <c:v>5.1427899999999998</c:v>
                </c:pt>
                <c:pt idx="15313">
                  <c:v>5.46577</c:v>
                </c:pt>
                <c:pt idx="15314">
                  <c:v>6.4261299999999997</c:v>
                </c:pt>
                <c:pt idx="15315">
                  <c:v>3.41215</c:v>
                </c:pt>
                <c:pt idx="15316">
                  <c:v>7.09354</c:v>
                </c:pt>
                <c:pt idx="15317">
                  <c:v>6.6818799999999996</c:v>
                </c:pt>
                <c:pt idx="15318">
                  <c:v>6.5775199999999998</c:v>
                </c:pt>
                <c:pt idx="15319">
                  <c:v>2.9671599999999998</c:v>
                </c:pt>
                <c:pt idx="15320">
                  <c:v>8.7144300000000001</c:v>
                </c:pt>
                <c:pt idx="15321">
                  <c:v>4.2854200000000002</c:v>
                </c:pt>
                <c:pt idx="15322">
                  <c:v>5.8303399999999996</c:v>
                </c:pt>
                <c:pt idx="15323">
                  <c:v>4.7022300000000001</c:v>
                </c:pt>
                <c:pt idx="15324">
                  <c:v>2.8685499999999999</c:v>
                </c:pt>
                <c:pt idx="15325">
                  <c:v>5.3109900000000003</c:v>
                </c:pt>
                <c:pt idx="15326">
                  <c:v>6.3697299999999997</c:v>
                </c:pt>
                <c:pt idx="15327">
                  <c:v>4.8354100000000004</c:v>
                </c:pt>
                <c:pt idx="15328">
                  <c:v>5.2695699999999999</c:v>
                </c:pt>
                <c:pt idx="15329">
                  <c:v>8.7515999999999998</c:v>
                </c:pt>
                <c:pt idx="15330">
                  <c:v>5.9882799999999996</c:v>
                </c:pt>
                <c:pt idx="15331">
                  <c:v>5.1558000000000002</c:v>
                </c:pt>
                <c:pt idx="15332">
                  <c:v>6.3074399999999997</c:v>
                </c:pt>
                <c:pt idx="15333">
                  <c:v>5.1417700000000002</c:v>
                </c:pt>
                <c:pt idx="15334">
                  <c:v>5.5132199999999996</c:v>
                </c:pt>
                <c:pt idx="15335">
                  <c:v>6.3535599999999999</c:v>
                </c:pt>
                <c:pt idx="15336">
                  <c:v>5.9212400000000001</c:v>
                </c:pt>
                <c:pt idx="15337">
                  <c:v>4.1142700000000003</c:v>
                </c:pt>
                <c:pt idx="15338">
                  <c:v>4.3071200000000003</c:v>
                </c:pt>
                <c:pt idx="15339">
                  <c:v>8.0594999999999999</c:v>
                </c:pt>
                <c:pt idx="15340">
                  <c:v>3.5717099999999999</c:v>
                </c:pt>
                <c:pt idx="15341">
                  <c:v>3.9375200000000001</c:v>
                </c:pt>
                <c:pt idx="15342">
                  <c:v>8.7499699999999994</c:v>
                </c:pt>
                <c:pt idx="15343">
                  <c:v>2.94991</c:v>
                </c:pt>
                <c:pt idx="15344">
                  <c:v>3.0417800000000002</c:v>
                </c:pt>
                <c:pt idx="15345">
                  <c:v>6.4208100000000004</c:v>
                </c:pt>
                <c:pt idx="15346">
                  <c:v>6.1720199999999998</c:v>
                </c:pt>
                <c:pt idx="15347">
                  <c:v>1.72342</c:v>
                </c:pt>
                <c:pt idx="15348">
                  <c:v>7.8731400000000002</c:v>
                </c:pt>
                <c:pt idx="15349">
                  <c:v>5.8017200000000004</c:v>
                </c:pt>
                <c:pt idx="15350">
                  <c:v>5.4652700000000003</c:v>
                </c:pt>
                <c:pt idx="15351">
                  <c:v>6.9885299999999999</c:v>
                </c:pt>
                <c:pt idx="15352">
                  <c:v>5.7713099999999997</c:v>
                </c:pt>
                <c:pt idx="15353">
                  <c:v>3.03362</c:v>
                </c:pt>
                <c:pt idx="15354">
                  <c:v>2.2768700000000002</c:v>
                </c:pt>
                <c:pt idx="15355">
                  <c:v>3.1687400000000001</c:v>
                </c:pt>
                <c:pt idx="15356">
                  <c:v>3.3985099999999999</c:v>
                </c:pt>
                <c:pt idx="15357">
                  <c:v>4.90801</c:v>
                </c:pt>
                <c:pt idx="15358">
                  <c:v>4.1688000000000001</c:v>
                </c:pt>
                <c:pt idx="15359">
                  <c:v>7.2246600000000001</c:v>
                </c:pt>
                <c:pt idx="15360">
                  <c:v>5.2928199999999999</c:v>
                </c:pt>
                <c:pt idx="15361">
                  <c:v>4.8733700000000004</c:v>
                </c:pt>
                <c:pt idx="15362">
                  <c:v>5.0860399999999997</c:v>
                </c:pt>
                <c:pt idx="15363">
                  <c:v>4.7215100000000003</c:v>
                </c:pt>
                <c:pt idx="15364">
                  <c:v>7.5088800000000004</c:v>
                </c:pt>
                <c:pt idx="15365">
                  <c:v>4.9912799999999997</c:v>
                </c:pt>
                <c:pt idx="15366">
                  <c:v>4.7736599999999996</c:v>
                </c:pt>
                <c:pt idx="15367">
                  <c:v>2.9230399999999999</c:v>
                </c:pt>
                <c:pt idx="15368">
                  <c:v>5.8600300000000001</c:v>
                </c:pt>
                <c:pt idx="15369">
                  <c:v>3.4439700000000002</c:v>
                </c:pt>
                <c:pt idx="15370">
                  <c:v>4.9547800000000004</c:v>
                </c:pt>
                <c:pt idx="15371">
                  <c:v>5.2923499999999999</c:v>
                </c:pt>
                <c:pt idx="15372">
                  <c:v>8.4728700000000003</c:v>
                </c:pt>
                <c:pt idx="15373">
                  <c:v>2.1621100000000002</c:v>
                </c:pt>
                <c:pt idx="15374">
                  <c:v>4.4463100000000004</c:v>
                </c:pt>
                <c:pt idx="15375">
                  <c:v>5.3231200000000003</c:v>
                </c:pt>
                <c:pt idx="15376">
                  <c:v>3.4635400000000001</c:v>
                </c:pt>
                <c:pt idx="15377">
                  <c:v>5.6514699999999998</c:v>
                </c:pt>
                <c:pt idx="15378">
                  <c:v>2.718</c:v>
                </c:pt>
                <c:pt idx="15379">
                  <c:v>6.3266299999999998</c:v>
                </c:pt>
                <c:pt idx="15380">
                  <c:v>5.8994799999999996</c:v>
                </c:pt>
                <c:pt idx="15381">
                  <c:v>4.8767699999999996</c:v>
                </c:pt>
                <c:pt idx="15382">
                  <c:v>5.71448</c:v>
                </c:pt>
                <c:pt idx="15383">
                  <c:v>8.2539499999999997</c:v>
                </c:pt>
                <c:pt idx="15384">
                  <c:v>5.8673299999999999</c:v>
                </c:pt>
                <c:pt idx="15385">
                  <c:v>7.4669600000000003</c:v>
                </c:pt>
                <c:pt idx="15386">
                  <c:v>9.6303699999999992</c:v>
                </c:pt>
                <c:pt idx="15387">
                  <c:v>6.71068</c:v>
                </c:pt>
                <c:pt idx="15388">
                  <c:v>5.3100699999999996</c:v>
                </c:pt>
                <c:pt idx="15389">
                  <c:v>5.2510700000000003</c:v>
                </c:pt>
                <c:pt idx="15390">
                  <c:v>5.4855200000000002</c:v>
                </c:pt>
                <c:pt idx="15391">
                  <c:v>4.9943299999999997</c:v>
                </c:pt>
                <c:pt idx="15392">
                  <c:v>6.3728100000000003</c:v>
                </c:pt>
                <c:pt idx="15393">
                  <c:v>6.5166599999999999</c:v>
                </c:pt>
                <c:pt idx="15394">
                  <c:v>6.9883800000000003</c:v>
                </c:pt>
                <c:pt idx="15395">
                  <c:v>3.4076499999999998</c:v>
                </c:pt>
                <c:pt idx="15396">
                  <c:v>8.9916199999999993</c:v>
                </c:pt>
                <c:pt idx="15397">
                  <c:v>6.1773100000000003</c:v>
                </c:pt>
                <c:pt idx="15398">
                  <c:v>6.3536200000000003</c:v>
                </c:pt>
                <c:pt idx="15399">
                  <c:v>7.3754499999999998</c:v>
                </c:pt>
                <c:pt idx="15400">
                  <c:v>5.4982800000000003</c:v>
                </c:pt>
                <c:pt idx="15401">
                  <c:v>7.2767799999999996</c:v>
                </c:pt>
                <c:pt idx="15402">
                  <c:v>7.3912800000000001</c:v>
                </c:pt>
                <c:pt idx="15403">
                  <c:v>7.1067099999999996</c:v>
                </c:pt>
                <c:pt idx="15404">
                  <c:v>5.1950900000000004</c:v>
                </c:pt>
                <c:pt idx="15405">
                  <c:v>4.2840600000000002</c:v>
                </c:pt>
                <c:pt idx="15406">
                  <c:v>5.9928400000000002</c:v>
                </c:pt>
                <c:pt idx="15407">
                  <c:v>5.6814799999999996</c:v>
                </c:pt>
                <c:pt idx="15408">
                  <c:v>2.4891899999999998</c:v>
                </c:pt>
                <c:pt idx="15409">
                  <c:v>4.2923799999999996</c:v>
                </c:pt>
                <c:pt idx="15410">
                  <c:v>5.3483700000000001</c:v>
                </c:pt>
                <c:pt idx="15411">
                  <c:v>4.3055700000000003</c:v>
                </c:pt>
                <c:pt idx="15412">
                  <c:v>6.6452600000000004</c:v>
                </c:pt>
                <c:pt idx="15413">
                  <c:v>7.1516599999999997</c:v>
                </c:pt>
                <c:pt idx="15414">
                  <c:v>6.8791700000000002</c:v>
                </c:pt>
                <c:pt idx="15415">
                  <c:v>4.3801699999999997</c:v>
                </c:pt>
                <c:pt idx="15416">
                  <c:v>5.4174899999999999</c:v>
                </c:pt>
                <c:pt idx="15417">
                  <c:v>4.0138400000000001</c:v>
                </c:pt>
                <c:pt idx="15418">
                  <c:v>5.8785499999999997</c:v>
                </c:pt>
                <c:pt idx="15419">
                  <c:v>6.4798200000000001</c:v>
                </c:pt>
                <c:pt idx="15420">
                  <c:v>6.7113800000000001</c:v>
                </c:pt>
                <c:pt idx="15421">
                  <c:v>5.09056</c:v>
                </c:pt>
                <c:pt idx="15422">
                  <c:v>6.2171700000000003</c:v>
                </c:pt>
                <c:pt idx="15423">
                  <c:v>4.8810399999999996</c:v>
                </c:pt>
                <c:pt idx="15424">
                  <c:v>7.1120799999999997</c:v>
                </c:pt>
                <c:pt idx="15425">
                  <c:v>4.8611899999999997</c:v>
                </c:pt>
                <c:pt idx="15426">
                  <c:v>3.60066</c:v>
                </c:pt>
                <c:pt idx="15427">
                  <c:v>5.1943900000000003</c:v>
                </c:pt>
                <c:pt idx="15428">
                  <c:v>4.6159100000000004</c:v>
                </c:pt>
                <c:pt idx="15429">
                  <c:v>5.81229</c:v>
                </c:pt>
                <c:pt idx="15430">
                  <c:v>5.9490699999999999</c:v>
                </c:pt>
                <c:pt idx="15431">
                  <c:v>4.6237899999999996</c:v>
                </c:pt>
                <c:pt idx="15432">
                  <c:v>6.1175899999999999</c:v>
                </c:pt>
                <c:pt idx="15433">
                  <c:v>6.6677299999999997</c:v>
                </c:pt>
                <c:pt idx="15434">
                  <c:v>5.1039899999999996</c:v>
                </c:pt>
                <c:pt idx="15435">
                  <c:v>4.2440899999999999</c:v>
                </c:pt>
                <c:pt idx="15436">
                  <c:v>5.0401899999999999</c:v>
                </c:pt>
                <c:pt idx="15437">
                  <c:v>5.7453099999999999</c:v>
                </c:pt>
                <c:pt idx="15438">
                  <c:v>5.6028799999999999</c:v>
                </c:pt>
                <c:pt idx="15439">
                  <c:v>4.7351599999999996</c:v>
                </c:pt>
                <c:pt idx="15440">
                  <c:v>5.4645299999999999</c:v>
                </c:pt>
                <c:pt idx="15441">
                  <c:v>1.8750599999999999</c:v>
                </c:pt>
                <c:pt idx="15442">
                  <c:v>3.1393599999999999</c:v>
                </c:pt>
                <c:pt idx="15443">
                  <c:v>4.7981400000000001</c:v>
                </c:pt>
                <c:pt idx="15444">
                  <c:v>2.3889499999999999</c:v>
                </c:pt>
                <c:pt idx="15445">
                  <c:v>5.7049399999999997</c:v>
                </c:pt>
                <c:pt idx="15446">
                  <c:v>8.2363599999999995</c:v>
                </c:pt>
                <c:pt idx="15447">
                  <c:v>2.0818300000000001</c:v>
                </c:pt>
                <c:pt idx="15448">
                  <c:v>2.0035699999999999</c:v>
                </c:pt>
                <c:pt idx="15449">
                  <c:v>4.6596500000000001</c:v>
                </c:pt>
                <c:pt idx="15450">
                  <c:v>6.8133100000000004</c:v>
                </c:pt>
                <c:pt idx="15451">
                  <c:v>3.2875800000000002</c:v>
                </c:pt>
                <c:pt idx="15452">
                  <c:v>5.3893899999999997</c:v>
                </c:pt>
                <c:pt idx="15453">
                  <c:v>6.3610100000000003</c:v>
                </c:pt>
                <c:pt idx="15454">
                  <c:v>4.9775999999999998</c:v>
                </c:pt>
                <c:pt idx="15455">
                  <c:v>3.6492499999999999</c:v>
                </c:pt>
                <c:pt idx="15456">
                  <c:v>6.00528</c:v>
                </c:pt>
                <c:pt idx="15457">
                  <c:v>3.1635499999999999</c:v>
                </c:pt>
                <c:pt idx="15458">
                  <c:v>7.0275299999999996</c:v>
                </c:pt>
                <c:pt idx="15459">
                  <c:v>3.9817399999999998</c:v>
                </c:pt>
                <c:pt idx="15460">
                  <c:v>5.1369600000000002</c:v>
                </c:pt>
                <c:pt idx="15461">
                  <c:v>7.5157100000000003</c:v>
                </c:pt>
                <c:pt idx="15462">
                  <c:v>6.0017199999999997</c:v>
                </c:pt>
                <c:pt idx="15463">
                  <c:v>7.1395799999999996</c:v>
                </c:pt>
                <c:pt idx="15464">
                  <c:v>3.73387</c:v>
                </c:pt>
                <c:pt idx="15465">
                  <c:v>3.57897</c:v>
                </c:pt>
                <c:pt idx="15466">
                  <c:v>4.9366300000000001</c:v>
                </c:pt>
                <c:pt idx="15467">
                  <c:v>7.1464800000000004</c:v>
                </c:pt>
                <c:pt idx="15468">
                  <c:v>4.0330300000000001</c:v>
                </c:pt>
                <c:pt idx="15469">
                  <c:v>4.9144500000000004</c:v>
                </c:pt>
                <c:pt idx="15470">
                  <c:v>3.80905</c:v>
                </c:pt>
                <c:pt idx="15471">
                  <c:v>7.5280800000000001</c:v>
                </c:pt>
                <c:pt idx="15472">
                  <c:v>4.7747200000000003</c:v>
                </c:pt>
                <c:pt idx="15473">
                  <c:v>5.4468800000000002</c:v>
                </c:pt>
                <c:pt idx="15474">
                  <c:v>5.4487399999999999</c:v>
                </c:pt>
                <c:pt idx="15475">
                  <c:v>8.9012700000000002</c:v>
                </c:pt>
                <c:pt idx="15476">
                  <c:v>7.6939799999999998</c:v>
                </c:pt>
                <c:pt idx="15477">
                  <c:v>7.1653700000000002</c:v>
                </c:pt>
                <c:pt idx="15478">
                  <c:v>3.2996599999999998</c:v>
                </c:pt>
                <c:pt idx="15479">
                  <c:v>6.9750699999999997</c:v>
                </c:pt>
                <c:pt idx="15480">
                  <c:v>5.7454799999999997</c:v>
                </c:pt>
                <c:pt idx="15481">
                  <c:v>12.2525</c:v>
                </c:pt>
                <c:pt idx="15482">
                  <c:v>5.5007200000000003</c:v>
                </c:pt>
                <c:pt idx="15483">
                  <c:v>6.9864100000000002</c:v>
                </c:pt>
                <c:pt idx="15484">
                  <c:v>3.64602</c:v>
                </c:pt>
                <c:pt idx="15485">
                  <c:v>5.54331</c:v>
                </c:pt>
                <c:pt idx="15486">
                  <c:v>5.5671200000000001</c:v>
                </c:pt>
                <c:pt idx="15487">
                  <c:v>7.5610600000000003</c:v>
                </c:pt>
                <c:pt idx="15488">
                  <c:v>5.3442600000000002</c:v>
                </c:pt>
                <c:pt idx="15489">
                  <c:v>5.0143000000000004</c:v>
                </c:pt>
                <c:pt idx="15490">
                  <c:v>4.9176299999999999</c:v>
                </c:pt>
                <c:pt idx="15491">
                  <c:v>8.4966200000000001</c:v>
                </c:pt>
                <c:pt idx="15492">
                  <c:v>10.55137</c:v>
                </c:pt>
                <c:pt idx="15493">
                  <c:v>5.0533000000000001</c:v>
                </c:pt>
                <c:pt idx="15494">
                  <c:v>6.7969200000000001</c:v>
                </c:pt>
                <c:pt idx="15495">
                  <c:v>6.0903200000000002</c:v>
                </c:pt>
                <c:pt idx="15496">
                  <c:v>4.9400300000000001</c:v>
                </c:pt>
                <c:pt idx="15497">
                  <c:v>6.8245100000000001</c:v>
                </c:pt>
                <c:pt idx="15498">
                  <c:v>6.3577399999999997</c:v>
                </c:pt>
                <c:pt idx="15499">
                  <c:v>6.7287600000000003</c:v>
                </c:pt>
                <c:pt idx="15500">
                  <c:v>5.8595600000000001</c:v>
                </c:pt>
                <c:pt idx="15501">
                  <c:v>5.6351300000000002</c:v>
                </c:pt>
                <c:pt idx="15502">
                  <c:v>4.5495000000000001</c:v>
                </c:pt>
                <c:pt idx="15503">
                  <c:v>7.3988899999999997</c:v>
                </c:pt>
                <c:pt idx="15504">
                  <c:v>3.6205500000000002</c:v>
                </c:pt>
                <c:pt idx="15505">
                  <c:v>3.8708399999999998</c:v>
                </c:pt>
                <c:pt idx="15506">
                  <c:v>4.7493699999999999</c:v>
                </c:pt>
                <c:pt idx="15507">
                  <c:v>7.21793</c:v>
                </c:pt>
                <c:pt idx="15508">
                  <c:v>5.4078200000000001</c:v>
                </c:pt>
                <c:pt idx="15509">
                  <c:v>2.8572899999999999</c:v>
                </c:pt>
                <c:pt idx="15510">
                  <c:v>2.8534299999999999</c:v>
                </c:pt>
                <c:pt idx="15511">
                  <c:v>7.2455299999999996</c:v>
                </c:pt>
                <c:pt idx="15512">
                  <c:v>5.7518099999999999</c:v>
                </c:pt>
                <c:pt idx="15513">
                  <c:v>4.1682100000000002</c:v>
                </c:pt>
                <c:pt idx="15514">
                  <c:v>9.4931800000000006</c:v>
                </c:pt>
                <c:pt idx="15515">
                  <c:v>7.25528</c:v>
                </c:pt>
                <c:pt idx="15516">
                  <c:v>6.8193599999999996</c:v>
                </c:pt>
                <c:pt idx="15517">
                  <c:v>6.7382999999999997</c:v>
                </c:pt>
                <c:pt idx="15518">
                  <c:v>4.7797000000000001</c:v>
                </c:pt>
                <c:pt idx="15519">
                  <c:v>4.0155200000000004</c:v>
                </c:pt>
                <c:pt idx="15520">
                  <c:v>5.5897500000000004</c:v>
                </c:pt>
                <c:pt idx="15521">
                  <c:v>4.6066599999999998</c:v>
                </c:pt>
                <c:pt idx="15522">
                  <c:v>11.081300000000001</c:v>
                </c:pt>
                <c:pt idx="15523">
                  <c:v>4.5572600000000003</c:v>
                </c:pt>
                <c:pt idx="15524">
                  <c:v>4.9325299999999999</c:v>
                </c:pt>
                <c:pt idx="15525">
                  <c:v>5.6638700000000002</c:v>
                </c:pt>
                <c:pt idx="15526">
                  <c:v>7.8785299999999996</c:v>
                </c:pt>
                <c:pt idx="15527">
                  <c:v>3.6292399999999998</c:v>
                </c:pt>
                <c:pt idx="15528">
                  <c:v>5.8689499999999999</c:v>
                </c:pt>
                <c:pt idx="15529">
                  <c:v>5.5363300000000004</c:v>
                </c:pt>
                <c:pt idx="15530">
                  <c:v>3.694</c:v>
                </c:pt>
                <c:pt idx="15531">
                  <c:v>6.5489100000000002</c:v>
                </c:pt>
                <c:pt idx="15532">
                  <c:v>4.5261199999999997</c:v>
                </c:pt>
                <c:pt idx="15533">
                  <c:v>7.0437700000000003</c:v>
                </c:pt>
                <c:pt idx="15534">
                  <c:v>7.7009699999999999</c:v>
                </c:pt>
                <c:pt idx="15535">
                  <c:v>6.6941499999999996</c:v>
                </c:pt>
                <c:pt idx="15536">
                  <c:v>6.28078</c:v>
                </c:pt>
                <c:pt idx="15537">
                  <c:v>4.3512399999999998</c:v>
                </c:pt>
                <c:pt idx="15538">
                  <c:v>7.29392</c:v>
                </c:pt>
                <c:pt idx="15539">
                  <c:v>4.8498799999999997</c:v>
                </c:pt>
                <c:pt idx="15540">
                  <c:v>8.7784999999999993</c:v>
                </c:pt>
                <c:pt idx="15541">
                  <c:v>6.5247200000000003</c:v>
                </c:pt>
                <c:pt idx="15542">
                  <c:v>6.8371500000000003</c:v>
                </c:pt>
                <c:pt idx="15543">
                  <c:v>5.6323100000000004</c:v>
                </c:pt>
                <c:pt idx="15544">
                  <c:v>3.8742000000000001</c:v>
                </c:pt>
                <c:pt idx="15545">
                  <c:v>2.8923199999999998</c:v>
                </c:pt>
                <c:pt idx="15546">
                  <c:v>7.5165100000000002</c:v>
                </c:pt>
                <c:pt idx="15547">
                  <c:v>5.3559400000000004</c:v>
                </c:pt>
                <c:pt idx="15548">
                  <c:v>2.60121</c:v>
                </c:pt>
                <c:pt idx="15549">
                  <c:v>8.0168599999999994</c:v>
                </c:pt>
                <c:pt idx="15550">
                  <c:v>3.3727800000000001</c:v>
                </c:pt>
                <c:pt idx="15551">
                  <c:v>7.6181000000000001</c:v>
                </c:pt>
                <c:pt idx="15552">
                  <c:v>5.5731000000000002</c:v>
                </c:pt>
                <c:pt idx="15553">
                  <c:v>4.31806</c:v>
                </c:pt>
                <c:pt idx="15554">
                  <c:v>3.0913400000000002</c:v>
                </c:pt>
                <c:pt idx="15555">
                  <c:v>4.0908499999999997</c:v>
                </c:pt>
                <c:pt idx="15556">
                  <c:v>3.7492399999999999</c:v>
                </c:pt>
                <c:pt idx="15557">
                  <c:v>4.4198300000000001</c:v>
                </c:pt>
                <c:pt idx="15558">
                  <c:v>5.7879500000000004</c:v>
                </c:pt>
                <c:pt idx="15559">
                  <c:v>5.75901</c:v>
                </c:pt>
                <c:pt idx="15560">
                  <c:v>3.6766700000000001</c:v>
                </c:pt>
                <c:pt idx="15561">
                  <c:v>4.4625399999999997</c:v>
                </c:pt>
                <c:pt idx="15562">
                  <c:v>4.3962599999999998</c:v>
                </c:pt>
                <c:pt idx="15563">
                  <c:v>4.2549299999999999</c:v>
                </c:pt>
                <c:pt idx="15564">
                  <c:v>3.4432</c:v>
                </c:pt>
                <c:pt idx="15565">
                  <c:v>7.74573</c:v>
                </c:pt>
                <c:pt idx="15566">
                  <c:v>4.1976300000000002</c:v>
                </c:pt>
                <c:pt idx="15567">
                  <c:v>2.5622699999999998</c:v>
                </c:pt>
                <c:pt idx="15568">
                  <c:v>5.7483000000000004</c:v>
                </c:pt>
                <c:pt idx="15569">
                  <c:v>4.8492199999999999</c:v>
                </c:pt>
                <c:pt idx="15570">
                  <c:v>8.2614300000000007</c:v>
                </c:pt>
                <c:pt idx="15571">
                  <c:v>2.6103200000000002</c:v>
                </c:pt>
                <c:pt idx="15572">
                  <c:v>5.4017999999999997</c:v>
                </c:pt>
                <c:pt idx="15573">
                  <c:v>5.6101000000000001</c:v>
                </c:pt>
                <c:pt idx="15574">
                  <c:v>9.1953700000000005</c:v>
                </c:pt>
                <c:pt idx="15575">
                  <c:v>5.6493599999999997</c:v>
                </c:pt>
                <c:pt idx="15576">
                  <c:v>4.3025900000000004</c:v>
                </c:pt>
                <c:pt idx="15577">
                  <c:v>3.4217499999999998</c:v>
                </c:pt>
                <c:pt idx="15578">
                  <c:v>3.1762600000000001</c:v>
                </c:pt>
                <c:pt idx="15579">
                  <c:v>4.6734799999999996</c:v>
                </c:pt>
                <c:pt idx="15580">
                  <c:v>7.3512500000000003</c:v>
                </c:pt>
                <c:pt idx="15581">
                  <c:v>3.5340699999999998</c:v>
                </c:pt>
                <c:pt idx="15582">
                  <c:v>5.1550900000000004</c:v>
                </c:pt>
                <c:pt idx="15583">
                  <c:v>3.6837599999999999</c:v>
                </c:pt>
                <c:pt idx="15584">
                  <c:v>6.1790700000000003</c:v>
                </c:pt>
                <c:pt idx="15585">
                  <c:v>4.0717100000000004</c:v>
                </c:pt>
                <c:pt idx="15586">
                  <c:v>6.9113600000000002</c:v>
                </c:pt>
                <c:pt idx="15587">
                  <c:v>5.9351000000000003</c:v>
                </c:pt>
                <c:pt idx="15588">
                  <c:v>3.7976100000000002</c:v>
                </c:pt>
                <c:pt idx="15589">
                  <c:v>7.4039700000000002</c:v>
                </c:pt>
                <c:pt idx="15590">
                  <c:v>5.5715399999999997</c:v>
                </c:pt>
                <c:pt idx="15591">
                  <c:v>5.7250500000000004</c:v>
                </c:pt>
                <c:pt idx="15592">
                  <c:v>7.2010399999999999</c:v>
                </c:pt>
                <c:pt idx="15593">
                  <c:v>5.3280599999999998</c:v>
                </c:pt>
                <c:pt idx="15594">
                  <c:v>7.1042800000000002</c:v>
                </c:pt>
                <c:pt idx="15595">
                  <c:v>4.9436900000000001</c:v>
                </c:pt>
                <c:pt idx="15596">
                  <c:v>5.3654700000000002</c:v>
                </c:pt>
                <c:pt idx="15597">
                  <c:v>5.1873300000000002</c:v>
                </c:pt>
                <c:pt idx="15598">
                  <c:v>5.7168799999999997</c:v>
                </c:pt>
                <c:pt idx="15599">
                  <c:v>3.9335200000000001</c:v>
                </c:pt>
                <c:pt idx="15600">
                  <c:v>1.8151900000000001</c:v>
                </c:pt>
                <c:pt idx="15601">
                  <c:v>5.8370800000000003</c:v>
                </c:pt>
                <c:pt idx="15602">
                  <c:v>7.39567</c:v>
                </c:pt>
                <c:pt idx="15603">
                  <c:v>7.9759599999999997</c:v>
                </c:pt>
                <c:pt idx="15604">
                  <c:v>7.3861600000000003</c:v>
                </c:pt>
                <c:pt idx="15605">
                  <c:v>2.53003</c:v>
                </c:pt>
                <c:pt idx="15606">
                  <c:v>2.2223299999999999</c:v>
                </c:pt>
                <c:pt idx="15607">
                  <c:v>2.0844200000000002</c:v>
                </c:pt>
                <c:pt idx="15608">
                  <c:v>2.9679700000000002</c:v>
                </c:pt>
                <c:pt idx="15609">
                  <c:v>5.7196899999999999</c:v>
                </c:pt>
                <c:pt idx="15610">
                  <c:v>6.9755700000000003</c:v>
                </c:pt>
                <c:pt idx="15611">
                  <c:v>4.6391</c:v>
                </c:pt>
                <c:pt idx="15612">
                  <c:v>4.2923799999999996</c:v>
                </c:pt>
                <c:pt idx="15613">
                  <c:v>3.5345200000000001</c:v>
                </c:pt>
                <c:pt idx="15614">
                  <c:v>4.8223799999999999</c:v>
                </c:pt>
                <c:pt idx="15615">
                  <c:v>4.4326499999999998</c:v>
                </c:pt>
                <c:pt idx="15616">
                  <c:v>3.58535</c:v>
                </c:pt>
                <c:pt idx="15617">
                  <c:v>6.2705200000000003</c:v>
                </c:pt>
                <c:pt idx="15618">
                  <c:v>6.3422900000000002</c:v>
                </c:pt>
                <c:pt idx="15619">
                  <c:v>5.3932700000000002</c:v>
                </c:pt>
                <c:pt idx="15620">
                  <c:v>3.3991199999999999</c:v>
                </c:pt>
                <c:pt idx="15621">
                  <c:v>6.0931100000000002</c:v>
                </c:pt>
                <c:pt idx="15622">
                  <c:v>7.0569199999999999</c:v>
                </c:pt>
                <c:pt idx="15623">
                  <c:v>4.8220799999999997</c:v>
                </c:pt>
                <c:pt idx="15624">
                  <c:v>2.734</c:v>
                </c:pt>
                <c:pt idx="15625">
                  <c:v>5.2147699999999997</c:v>
                </c:pt>
                <c:pt idx="15626">
                  <c:v>6.6426400000000001</c:v>
                </c:pt>
                <c:pt idx="15627">
                  <c:v>7.0081800000000003</c:v>
                </c:pt>
                <c:pt idx="15628">
                  <c:v>8.2503600000000006</c:v>
                </c:pt>
                <c:pt idx="15629">
                  <c:v>6.6664000000000003</c:v>
                </c:pt>
                <c:pt idx="15630">
                  <c:v>4.9658699999999998</c:v>
                </c:pt>
                <c:pt idx="15631">
                  <c:v>2.4741900000000001</c:v>
                </c:pt>
                <c:pt idx="15632">
                  <c:v>8.0632800000000007</c:v>
                </c:pt>
                <c:pt idx="15633">
                  <c:v>7.0618800000000004</c:v>
                </c:pt>
                <c:pt idx="15634">
                  <c:v>6.7162499999999996</c:v>
                </c:pt>
                <c:pt idx="15635">
                  <c:v>2.4521899999999999</c:v>
                </c:pt>
                <c:pt idx="15636">
                  <c:v>2.6983199999999998</c:v>
                </c:pt>
                <c:pt idx="15637">
                  <c:v>3.9634200000000002</c:v>
                </c:pt>
                <c:pt idx="15638">
                  <c:v>7.53254</c:v>
                </c:pt>
                <c:pt idx="15639">
                  <c:v>6.2724200000000003</c:v>
                </c:pt>
                <c:pt idx="15640">
                  <c:v>3.0817000000000001</c:v>
                </c:pt>
                <c:pt idx="15641">
                  <c:v>6.5971099999999998</c:v>
                </c:pt>
                <c:pt idx="15642">
                  <c:v>4.0941700000000001</c:v>
                </c:pt>
                <c:pt idx="15643">
                  <c:v>7.1040900000000002</c:v>
                </c:pt>
                <c:pt idx="15644">
                  <c:v>3.4813399999999999</c:v>
                </c:pt>
                <c:pt idx="15645">
                  <c:v>5.4475600000000002</c:v>
                </c:pt>
                <c:pt idx="15646">
                  <c:v>5.8178099999999997</c:v>
                </c:pt>
                <c:pt idx="15647">
                  <c:v>5.3888100000000003</c:v>
                </c:pt>
                <c:pt idx="15648">
                  <c:v>5.40761</c:v>
                </c:pt>
                <c:pt idx="15649">
                  <c:v>2.2944900000000001</c:v>
                </c:pt>
                <c:pt idx="15650">
                  <c:v>9.0048600000000008</c:v>
                </c:pt>
                <c:pt idx="15651">
                  <c:v>3.7098</c:v>
                </c:pt>
                <c:pt idx="15652">
                  <c:v>5.4567199999999998</c:v>
                </c:pt>
                <c:pt idx="15653">
                  <c:v>4.97682</c:v>
                </c:pt>
                <c:pt idx="15654">
                  <c:v>5.48142</c:v>
                </c:pt>
                <c:pt idx="15655">
                  <c:v>4.8723099999999997</c:v>
                </c:pt>
                <c:pt idx="15656">
                  <c:v>3.78478</c:v>
                </c:pt>
                <c:pt idx="15657">
                  <c:v>5.4104299999999999</c:v>
                </c:pt>
                <c:pt idx="15658">
                  <c:v>9.1333500000000001</c:v>
                </c:pt>
                <c:pt idx="15659">
                  <c:v>4.7712599999999998</c:v>
                </c:pt>
                <c:pt idx="15660">
                  <c:v>5.1351199999999997</c:v>
                </c:pt>
                <c:pt idx="15661">
                  <c:v>4.9493099999999997</c:v>
                </c:pt>
                <c:pt idx="15662">
                  <c:v>7.3631000000000002</c:v>
                </c:pt>
                <c:pt idx="15663">
                  <c:v>6.7038599999999997</c:v>
                </c:pt>
                <c:pt idx="15664">
                  <c:v>5.1429</c:v>
                </c:pt>
                <c:pt idx="15665">
                  <c:v>6.3145800000000003</c:v>
                </c:pt>
                <c:pt idx="15666">
                  <c:v>3.9598200000000001</c:v>
                </c:pt>
                <c:pt idx="15667">
                  <c:v>6.8623900000000004</c:v>
                </c:pt>
                <c:pt idx="15668">
                  <c:v>9.5386699999999998</c:v>
                </c:pt>
                <c:pt idx="15669">
                  <c:v>2.5350299999999999</c:v>
                </c:pt>
                <c:pt idx="15670">
                  <c:v>3.4722300000000001</c:v>
                </c:pt>
                <c:pt idx="15671">
                  <c:v>3.70492</c:v>
                </c:pt>
                <c:pt idx="15672">
                  <c:v>3.5463300000000002</c:v>
                </c:pt>
                <c:pt idx="15673">
                  <c:v>3.53186</c:v>
                </c:pt>
                <c:pt idx="15674">
                  <c:v>3.85121</c:v>
                </c:pt>
                <c:pt idx="15675">
                  <c:v>3.6062699999999999</c:v>
                </c:pt>
                <c:pt idx="15676">
                  <c:v>3.30226</c:v>
                </c:pt>
                <c:pt idx="15677">
                  <c:v>5.0644400000000003</c:v>
                </c:pt>
                <c:pt idx="15678">
                  <c:v>3.1917300000000002</c:v>
                </c:pt>
                <c:pt idx="15679">
                  <c:v>3.9718900000000001</c:v>
                </c:pt>
                <c:pt idx="15680">
                  <c:v>3.2649699999999999</c:v>
                </c:pt>
                <c:pt idx="15681">
                  <c:v>4.0983599999999996</c:v>
                </c:pt>
                <c:pt idx="15682">
                  <c:v>3.88815</c:v>
                </c:pt>
                <c:pt idx="15683">
                  <c:v>2.7793800000000002</c:v>
                </c:pt>
                <c:pt idx="15684">
                  <c:v>4.6968100000000002</c:v>
                </c:pt>
                <c:pt idx="15685">
                  <c:v>5.1773400000000001</c:v>
                </c:pt>
                <c:pt idx="15686">
                  <c:v>5.7934099999999997</c:v>
                </c:pt>
                <c:pt idx="15687">
                  <c:v>3.5102699999999998</c:v>
                </c:pt>
                <c:pt idx="15688">
                  <c:v>5.0400400000000003</c:v>
                </c:pt>
                <c:pt idx="15689">
                  <c:v>4.9865599999999999</c:v>
                </c:pt>
                <c:pt idx="15690">
                  <c:v>4.3681999999999999</c:v>
                </c:pt>
                <c:pt idx="15691">
                  <c:v>3.3292799999999998</c:v>
                </c:pt>
                <c:pt idx="15692">
                  <c:v>7.1003999999999996</c:v>
                </c:pt>
                <c:pt idx="15693">
                  <c:v>6.4956399999999999</c:v>
                </c:pt>
                <c:pt idx="15694">
                  <c:v>3.6896200000000001</c:v>
                </c:pt>
                <c:pt idx="15695">
                  <c:v>6.3546699999999996</c:v>
                </c:pt>
                <c:pt idx="15696">
                  <c:v>4.3290100000000002</c:v>
                </c:pt>
                <c:pt idx="15697">
                  <c:v>7.26227</c:v>
                </c:pt>
                <c:pt idx="15698">
                  <c:v>7.0958300000000003</c:v>
                </c:pt>
                <c:pt idx="15699">
                  <c:v>10.36469</c:v>
                </c:pt>
                <c:pt idx="15700">
                  <c:v>2.6411099999999998</c:v>
                </c:pt>
                <c:pt idx="15701">
                  <c:v>5.2711100000000002</c:v>
                </c:pt>
                <c:pt idx="15702">
                  <c:v>7.1589400000000003</c:v>
                </c:pt>
                <c:pt idx="15703">
                  <c:v>6.0679100000000004</c:v>
                </c:pt>
                <c:pt idx="15704">
                  <c:v>5.5137900000000002</c:v>
                </c:pt>
                <c:pt idx="15705">
                  <c:v>7.3155299999999999</c:v>
                </c:pt>
                <c:pt idx="15706">
                  <c:v>6.0028300000000003</c:v>
                </c:pt>
                <c:pt idx="15707">
                  <c:v>5.8367100000000001</c:v>
                </c:pt>
                <c:pt idx="15708">
                  <c:v>5.9432700000000001</c:v>
                </c:pt>
                <c:pt idx="15709">
                  <c:v>5.2928199999999999</c:v>
                </c:pt>
                <c:pt idx="15710">
                  <c:v>5.4898499999999997</c:v>
                </c:pt>
                <c:pt idx="15711">
                  <c:v>3.4336099999999998</c:v>
                </c:pt>
                <c:pt idx="15712">
                  <c:v>5.4887600000000001</c:v>
                </c:pt>
                <c:pt idx="15713">
                  <c:v>4.4592400000000003</c:v>
                </c:pt>
                <c:pt idx="15714">
                  <c:v>6.9842700000000004</c:v>
                </c:pt>
                <c:pt idx="15715">
                  <c:v>3.9255300000000002</c:v>
                </c:pt>
                <c:pt idx="15716">
                  <c:v>5.0591499999999998</c:v>
                </c:pt>
                <c:pt idx="15717">
                  <c:v>5.1804100000000002</c:v>
                </c:pt>
                <c:pt idx="15718">
                  <c:v>6.3525200000000002</c:v>
                </c:pt>
                <c:pt idx="15719">
                  <c:v>11.499599999999999</c:v>
                </c:pt>
                <c:pt idx="15720">
                  <c:v>4.9000700000000004</c:v>
                </c:pt>
                <c:pt idx="15721">
                  <c:v>5.8552600000000004</c:v>
                </c:pt>
                <c:pt idx="15722">
                  <c:v>4.5184899999999999</c:v>
                </c:pt>
                <c:pt idx="15723">
                  <c:v>7.2162499999999996</c:v>
                </c:pt>
                <c:pt idx="15724">
                  <c:v>4.9597699999999998</c:v>
                </c:pt>
                <c:pt idx="15725">
                  <c:v>7.9890800000000004</c:v>
                </c:pt>
                <c:pt idx="15726">
                  <c:v>7.07958</c:v>
                </c:pt>
                <c:pt idx="15727">
                  <c:v>7.5525000000000002</c:v>
                </c:pt>
                <c:pt idx="15728">
                  <c:v>5.6338299999999997</c:v>
                </c:pt>
                <c:pt idx="15729">
                  <c:v>2.7974800000000002</c:v>
                </c:pt>
                <c:pt idx="15730">
                  <c:v>4.3405500000000004</c:v>
                </c:pt>
                <c:pt idx="15731">
                  <c:v>4.8376999999999999</c:v>
                </c:pt>
                <c:pt idx="15732">
                  <c:v>3.7639399999999998</c:v>
                </c:pt>
                <c:pt idx="15733">
                  <c:v>2.4470000000000001</c:v>
                </c:pt>
                <c:pt idx="15734">
                  <c:v>4.8128599999999997</c:v>
                </c:pt>
                <c:pt idx="15735">
                  <c:v>3.49993</c:v>
                </c:pt>
                <c:pt idx="15736">
                  <c:v>4.0274099999999997</c:v>
                </c:pt>
                <c:pt idx="15737">
                  <c:v>6.6770300000000002</c:v>
                </c:pt>
                <c:pt idx="15738">
                  <c:v>5.4113300000000004</c:v>
                </c:pt>
                <c:pt idx="15739">
                  <c:v>6.3622500000000004</c:v>
                </c:pt>
                <c:pt idx="15740">
                  <c:v>6.4065200000000004</c:v>
                </c:pt>
                <c:pt idx="15741">
                  <c:v>6.5792900000000003</c:v>
                </c:pt>
                <c:pt idx="15742">
                  <c:v>5.5383300000000002</c:v>
                </c:pt>
                <c:pt idx="15743">
                  <c:v>5.7050000000000001</c:v>
                </c:pt>
                <c:pt idx="15744">
                  <c:v>6.2940399999999999</c:v>
                </c:pt>
                <c:pt idx="15745">
                  <c:v>6.7752100000000004</c:v>
                </c:pt>
                <c:pt idx="15746">
                  <c:v>5.8184800000000001</c:v>
                </c:pt>
                <c:pt idx="15747">
                  <c:v>6.6404300000000003</c:v>
                </c:pt>
                <c:pt idx="15748">
                  <c:v>6.3864099999999997</c:v>
                </c:pt>
                <c:pt idx="15749">
                  <c:v>5.5073400000000001</c:v>
                </c:pt>
                <c:pt idx="15750">
                  <c:v>7.8798899999999996</c:v>
                </c:pt>
                <c:pt idx="15751">
                  <c:v>5.4645299999999999</c:v>
                </c:pt>
                <c:pt idx="15752">
                  <c:v>8.2332400000000003</c:v>
                </c:pt>
                <c:pt idx="15753">
                  <c:v>4.1157599999999999</c:v>
                </c:pt>
                <c:pt idx="15754">
                  <c:v>6.7940399999999999</c:v>
                </c:pt>
                <c:pt idx="15755">
                  <c:v>5.9626200000000003</c:v>
                </c:pt>
                <c:pt idx="15756">
                  <c:v>4.0591200000000001</c:v>
                </c:pt>
                <c:pt idx="15757">
                  <c:v>5.9515399999999996</c:v>
                </c:pt>
                <c:pt idx="15758">
                  <c:v>5.8485199999999997</c:v>
                </c:pt>
                <c:pt idx="15759">
                  <c:v>4.6552199999999999</c:v>
                </c:pt>
                <c:pt idx="15760">
                  <c:v>5.91533</c:v>
                </c:pt>
                <c:pt idx="15761">
                  <c:v>5.68886</c:v>
                </c:pt>
                <c:pt idx="15762">
                  <c:v>7.8904399999999999</c:v>
                </c:pt>
                <c:pt idx="15763">
                  <c:v>6.1758899999999999</c:v>
                </c:pt>
                <c:pt idx="15764">
                  <c:v>7.3068499999999998</c:v>
                </c:pt>
                <c:pt idx="15765">
                  <c:v>5.85806</c:v>
                </c:pt>
                <c:pt idx="15766">
                  <c:v>5.5349399999999997</c:v>
                </c:pt>
                <c:pt idx="15767">
                  <c:v>5.0110299999999999</c:v>
                </c:pt>
                <c:pt idx="15768">
                  <c:v>7.89262</c:v>
                </c:pt>
                <c:pt idx="15769">
                  <c:v>5.9205500000000004</c:v>
                </c:pt>
                <c:pt idx="15770">
                  <c:v>5.31541</c:v>
                </c:pt>
                <c:pt idx="15771">
                  <c:v>7.3942600000000001</c:v>
                </c:pt>
                <c:pt idx="15772">
                  <c:v>6.12887</c:v>
                </c:pt>
                <c:pt idx="15773">
                  <c:v>6.3665500000000002</c:v>
                </c:pt>
                <c:pt idx="15774">
                  <c:v>6.0744199999999999</c:v>
                </c:pt>
                <c:pt idx="15775">
                  <c:v>6.05593</c:v>
                </c:pt>
                <c:pt idx="15776">
                  <c:v>7.8580899999999998</c:v>
                </c:pt>
                <c:pt idx="15777">
                  <c:v>6.4504099999999998</c:v>
                </c:pt>
                <c:pt idx="15778">
                  <c:v>6.24566</c:v>
                </c:pt>
                <c:pt idx="15779">
                  <c:v>7.3548900000000001</c:v>
                </c:pt>
                <c:pt idx="15780">
                  <c:v>6.83995</c:v>
                </c:pt>
                <c:pt idx="15781">
                  <c:v>6.0344499999999996</c:v>
                </c:pt>
                <c:pt idx="15782">
                  <c:v>4.3609400000000003</c:v>
                </c:pt>
                <c:pt idx="15783">
                  <c:v>5.5648099999999996</c:v>
                </c:pt>
                <c:pt idx="15784">
                  <c:v>5.5526</c:v>
                </c:pt>
                <c:pt idx="15785">
                  <c:v>5.0732900000000001</c:v>
                </c:pt>
                <c:pt idx="15786">
                  <c:v>5.3169500000000003</c:v>
                </c:pt>
                <c:pt idx="15787">
                  <c:v>8.4989600000000003</c:v>
                </c:pt>
                <c:pt idx="15788">
                  <c:v>8.2767499999999998</c:v>
                </c:pt>
                <c:pt idx="15789">
                  <c:v>6.5178700000000003</c:v>
                </c:pt>
                <c:pt idx="15790">
                  <c:v>6.5727799999999998</c:v>
                </c:pt>
                <c:pt idx="15791">
                  <c:v>6.2555800000000001</c:v>
                </c:pt>
                <c:pt idx="15792">
                  <c:v>7.0654500000000002</c:v>
                </c:pt>
                <c:pt idx="15793">
                  <c:v>4.7565600000000003</c:v>
                </c:pt>
                <c:pt idx="15794">
                  <c:v>5.4507399999999997</c:v>
                </c:pt>
                <c:pt idx="15795">
                  <c:v>5.5400900000000002</c:v>
                </c:pt>
                <c:pt idx="15796">
                  <c:v>6.86524</c:v>
                </c:pt>
                <c:pt idx="15797">
                  <c:v>5.5951399999999998</c:v>
                </c:pt>
                <c:pt idx="15798">
                  <c:v>9.2275600000000004</c:v>
                </c:pt>
                <c:pt idx="15799">
                  <c:v>5.9426399999999999</c:v>
                </c:pt>
                <c:pt idx="15800">
                  <c:v>5.7734300000000003</c:v>
                </c:pt>
                <c:pt idx="15801">
                  <c:v>8.4245699999999992</c:v>
                </c:pt>
                <c:pt idx="15802">
                  <c:v>6.7100799999999996</c:v>
                </c:pt>
                <c:pt idx="15803">
                  <c:v>7.8372700000000002</c:v>
                </c:pt>
                <c:pt idx="15804">
                  <c:v>3.4336099999999998</c:v>
                </c:pt>
                <c:pt idx="15805">
                  <c:v>4.7756400000000001</c:v>
                </c:pt>
                <c:pt idx="15806">
                  <c:v>2.14757</c:v>
                </c:pt>
                <c:pt idx="15807">
                  <c:v>6.20296</c:v>
                </c:pt>
                <c:pt idx="15808">
                  <c:v>4.8491999999999997</c:v>
                </c:pt>
                <c:pt idx="15809">
                  <c:v>6.5352300000000003</c:v>
                </c:pt>
                <c:pt idx="15810">
                  <c:v>8.6363599999999998</c:v>
                </c:pt>
                <c:pt idx="15811">
                  <c:v>3.83406</c:v>
                </c:pt>
                <c:pt idx="15812">
                  <c:v>7.38835</c:v>
                </c:pt>
                <c:pt idx="15813">
                  <c:v>6.5658799999999999</c:v>
                </c:pt>
                <c:pt idx="15814">
                  <c:v>4.4703200000000001</c:v>
                </c:pt>
                <c:pt idx="15815">
                  <c:v>5.7315399999999999</c:v>
                </c:pt>
                <c:pt idx="15816">
                  <c:v>6.5875199999999996</c:v>
                </c:pt>
                <c:pt idx="15817">
                  <c:v>4.9880699999999996</c:v>
                </c:pt>
                <c:pt idx="15818">
                  <c:v>2.7616800000000001</c:v>
                </c:pt>
                <c:pt idx="15819">
                  <c:v>3.4823900000000001</c:v>
                </c:pt>
                <c:pt idx="15820">
                  <c:v>2.5935899999999998</c:v>
                </c:pt>
                <c:pt idx="15821">
                  <c:v>5.7465900000000003</c:v>
                </c:pt>
                <c:pt idx="15822">
                  <c:v>5.9693199999999997</c:v>
                </c:pt>
                <c:pt idx="15823">
                  <c:v>8.2881300000000007</c:v>
                </c:pt>
                <c:pt idx="15824">
                  <c:v>3.4432</c:v>
                </c:pt>
                <c:pt idx="15825">
                  <c:v>6.0849799999999998</c:v>
                </c:pt>
                <c:pt idx="15826">
                  <c:v>4.9063999999999997</c:v>
                </c:pt>
                <c:pt idx="15827">
                  <c:v>5.71448</c:v>
                </c:pt>
                <c:pt idx="15828">
                  <c:v>6.0702499999999997</c:v>
                </c:pt>
                <c:pt idx="15829">
                  <c:v>5.4777300000000002</c:v>
                </c:pt>
                <c:pt idx="15830">
                  <c:v>2.3976199999999999</c:v>
                </c:pt>
                <c:pt idx="15831">
                  <c:v>5.3539000000000003</c:v>
                </c:pt>
                <c:pt idx="15832">
                  <c:v>5.1509299999999998</c:v>
                </c:pt>
                <c:pt idx="15833">
                  <c:v>4.4894299999999996</c:v>
                </c:pt>
                <c:pt idx="15834">
                  <c:v>6.5975599999999996</c:v>
                </c:pt>
                <c:pt idx="15835">
                  <c:v>7.6804699999999997</c:v>
                </c:pt>
                <c:pt idx="15836">
                  <c:v>9.4101700000000008</c:v>
                </c:pt>
                <c:pt idx="15837">
                  <c:v>6.6145399999999999</c:v>
                </c:pt>
                <c:pt idx="15838">
                  <c:v>7.2699699999999998</c:v>
                </c:pt>
                <c:pt idx="15839">
                  <c:v>7.6356000000000002</c:v>
                </c:pt>
                <c:pt idx="15840">
                  <c:v>3.67611</c:v>
                </c:pt>
                <c:pt idx="15841">
                  <c:v>8.9040199999999992</c:v>
                </c:pt>
                <c:pt idx="15842">
                  <c:v>6.3493700000000004</c:v>
                </c:pt>
                <c:pt idx="15843">
                  <c:v>6.9265699999999999</c:v>
                </c:pt>
                <c:pt idx="15844">
                  <c:v>4.6438600000000001</c:v>
                </c:pt>
                <c:pt idx="15845">
                  <c:v>6.4564199999999996</c:v>
                </c:pt>
                <c:pt idx="15846">
                  <c:v>3.6552500000000001</c:v>
                </c:pt>
                <c:pt idx="15847">
                  <c:v>6.8807299999999998</c:v>
                </c:pt>
                <c:pt idx="15848">
                  <c:v>5.0061200000000001</c:v>
                </c:pt>
                <c:pt idx="15849">
                  <c:v>4.2902399999999998</c:v>
                </c:pt>
                <c:pt idx="15850">
                  <c:v>7.37141</c:v>
                </c:pt>
                <c:pt idx="15851">
                  <c:v>3.8727399999999998</c:v>
                </c:pt>
                <c:pt idx="15852">
                  <c:v>7.6208400000000003</c:v>
                </c:pt>
                <c:pt idx="15853">
                  <c:v>6.6950000000000003</c:v>
                </c:pt>
                <c:pt idx="15854">
                  <c:v>6.5736600000000003</c:v>
                </c:pt>
                <c:pt idx="15855">
                  <c:v>6.0249699999999997</c:v>
                </c:pt>
                <c:pt idx="15856">
                  <c:v>2.1097100000000002</c:v>
                </c:pt>
                <c:pt idx="15857">
                  <c:v>7.19468</c:v>
                </c:pt>
                <c:pt idx="15858">
                  <c:v>4.2018800000000001</c:v>
                </c:pt>
                <c:pt idx="15859">
                  <c:v>8.9493399999999994</c:v>
                </c:pt>
                <c:pt idx="15860">
                  <c:v>6.9482100000000004</c:v>
                </c:pt>
                <c:pt idx="15861">
                  <c:v>2.55132</c:v>
                </c:pt>
                <c:pt idx="15862">
                  <c:v>2.99675</c:v>
                </c:pt>
                <c:pt idx="15863">
                  <c:v>5.1172199999999997</c:v>
                </c:pt>
                <c:pt idx="15864">
                  <c:v>5.9922000000000004</c:v>
                </c:pt>
                <c:pt idx="15865">
                  <c:v>4.1144499999999997</c:v>
                </c:pt>
                <c:pt idx="15866">
                  <c:v>4.0973300000000004</c:v>
                </c:pt>
                <c:pt idx="15867">
                  <c:v>4.5913599999999999</c:v>
                </c:pt>
                <c:pt idx="15868">
                  <c:v>4.4032299999999998</c:v>
                </c:pt>
                <c:pt idx="15869">
                  <c:v>7.0947100000000001</c:v>
                </c:pt>
                <c:pt idx="15870">
                  <c:v>6.9127000000000001</c:v>
                </c:pt>
                <c:pt idx="15871">
                  <c:v>8.9698200000000003</c:v>
                </c:pt>
                <c:pt idx="15872">
                  <c:v>4.6768299999999998</c:v>
                </c:pt>
                <c:pt idx="15873">
                  <c:v>3.1519499999999998</c:v>
                </c:pt>
                <c:pt idx="15874">
                  <c:v>3.9200900000000001</c:v>
                </c:pt>
                <c:pt idx="15875">
                  <c:v>7.8969300000000002</c:v>
                </c:pt>
                <c:pt idx="15876">
                  <c:v>7.1448900000000002</c:v>
                </c:pt>
                <c:pt idx="15877">
                  <c:v>4.1009799999999998</c:v>
                </c:pt>
                <c:pt idx="15878">
                  <c:v>8.2090700000000005</c:v>
                </c:pt>
                <c:pt idx="15879">
                  <c:v>5.5130999999999997</c:v>
                </c:pt>
                <c:pt idx="15880">
                  <c:v>4.6324399999999999</c:v>
                </c:pt>
                <c:pt idx="15881">
                  <c:v>3.3528199999999999</c:v>
                </c:pt>
                <c:pt idx="15882">
                  <c:v>4.2549299999999999</c:v>
                </c:pt>
                <c:pt idx="15883">
                  <c:v>6.93804</c:v>
                </c:pt>
                <c:pt idx="15884">
                  <c:v>2.7811599999999999</c:v>
                </c:pt>
                <c:pt idx="15885">
                  <c:v>6.98726</c:v>
                </c:pt>
                <c:pt idx="15886">
                  <c:v>4.4175700000000004</c:v>
                </c:pt>
                <c:pt idx="15887">
                  <c:v>4.5994999999999999</c:v>
                </c:pt>
                <c:pt idx="15888">
                  <c:v>6.0979299999999999</c:v>
                </c:pt>
                <c:pt idx="15889">
                  <c:v>7.29392</c:v>
                </c:pt>
                <c:pt idx="15890">
                  <c:v>10.09254</c:v>
                </c:pt>
                <c:pt idx="15891">
                  <c:v>9.1033299999999997</c:v>
                </c:pt>
                <c:pt idx="15892">
                  <c:v>2.50353</c:v>
                </c:pt>
                <c:pt idx="15893">
                  <c:v>5.5871199999999996</c:v>
                </c:pt>
                <c:pt idx="15894">
                  <c:v>5.16648</c:v>
                </c:pt>
                <c:pt idx="15895">
                  <c:v>6.0253699999999997</c:v>
                </c:pt>
                <c:pt idx="15896">
                  <c:v>5.4567199999999998</c:v>
                </c:pt>
                <c:pt idx="15897">
                  <c:v>5.3313199999999998</c:v>
                </c:pt>
                <c:pt idx="15898">
                  <c:v>6.5163700000000002</c:v>
                </c:pt>
                <c:pt idx="15899">
                  <c:v>4.6066599999999998</c:v>
                </c:pt>
                <c:pt idx="15900">
                  <c:v>6.2813699999999999</c:v>
                </c:pt>
                <c:pt idx="15901">
                  <c:v>5.15632</c:v>
                </c:pt>
                <c:pt idx="15902">
                  <c:v>5.5316099999999997</c:v>
                </c:pt>
                <c:pt idx="15903">
                  <c:v>6.75305</c:v>
                </c:pt>
                <c:pt idx="15904">
                  <c:v>5.1358300000000003</c:v>
                </c:pt>
                <c:pt idx="15905">
                  <c:v>11.218540000000001</c:v>
                </c:pt>
                <c:pt idx="15906">
                  <c:v>8.2207899999999992</c:v>
                </c:pt>
                <c:pt idx="15907">
                  <c:v>5.9672000000000001</c:v>
                </c:pt>
                <c:pt idx="15908">
                  <c:v>5.7095799999999999</c:v>
                </c:pt>
                <c:pt idx="15909">
                  <c:v>4.2042299999999999</c:v>
                </c:pt>
                <c:pt idx="15910">
                  <c:v>5.8634399999999998</c:v>
                </c:pt>
                <c:pt idx="15911">
                  <c:v>4.1763199999999996</c:v>
                </c:pt>
                <c:pt idx="15912">
                  <c:v>6.8261399999999997</c:v>
                </c:pt>
                <c:pt idx="15913">
                  <c:v>7.1775099999999998</c:v>
                </c:pt>
                <c:pt idx="15914">
                  <c:v>6.4873000000000003</c:v>
                </c:pt>
                <c:pt idx="15915">
                  <c:v>5.6354800000000003</c:v>
                </c:pt>
                <c:pt idx="15916">
                  <c:v>7.0412800000000004</c:v>
                </c:pt>
                <c:pt idx="15917">
                  <c:v>5.4395499999999997</c:v>
                </c:pt>
                <c:pt idx="15918">
                  <c:v>5.9794099999999997</c:v>
                </c:pt>
                <c:pt idx="15919">
                  <c:v>6.5893300000000004</c:v>
                </c:pt>
                <c:pt idx="15920">
                  <c:v>4.7298900000000001</c:v>
                </c:pt>
                <c:pt idx="15921">
                  <c:v>8.3420500000000004</c:v>
                </c:pt>
                <c:pt idx="15922">
                  <c:v>3.9137599999999999</c:v>
                </c:pt>
                <c:pt idx="15923">
                  <c:v>5.4828099999999997</c:v>
                </c:pt>
                <c:pt idx="15924">
                  <c:v>4.6383799999999997</c:v>
                </c:pt>
                <c:pt idx="15925">
                  <c:v>1.9650099999999999</c:v>
                </c:pt>
                <c:pt idx="15926">
                  <c:v>6.5794499999999996</c:v>
                </c:pt>
                <c:pt idx="15927">
                  <c:v>5.0911200000000001</c:v>
                </c:pt>
                <c:pt idx="15928">
                  <c:v>6.1127200000000004</c:v>
                </c:pt>
                <c:pt idx="15929">
                  <c:v>6.2517800000000001</c:v>
                </c:pt>
                <c:pt idx="15930">
                  <c:v>4.87242</c:v>
                </c:pt>
                <c:pt idx="15931">
                  <c:v>3.63219</c:v>
                </c:pt>
                <c:pt idx="15932">
                  <c:v>4.0815999999999999</c:v>
                </c:pt>
                <c:pt idx="15933">
                  <c:v>6.5368899999999996</c:v>
                </c:pt>
                <c:pt idx="15934">
                  <c:v>2.6611699999999998</c:v>
                </c:pt>
                <c:pt idx="15935">
                  <c:v>3.8498399999999999</c:v>
                </c:pt>
                <c:pt idx="15936">
                  <c:v>3.49993</c:v>
                </c:pt>
                <c:pt idx="15937">
                  <c:v>5.1850899999999998</c:v>
                </c:pt>
                <c:pt idx="15938">
                  <c:v>6.2423299999999999</c:v>
                </c:pt>
                <c:pt idx="15939">
                  <c:v>6.4726400000000002</c:v>
                </c:pt>
                <c:pt idx="15940">
                  <c:v>2.4212899999999999</c:v>
                </c:pt>
                <c:pt idx="15941">
                  <c:v>7.7715100000000001</c:v>
                </c:pt>
                <c:pt idx="15942">
                  <c:v>3.35439</c:v>
                </c:pt>
                <c:pt idx="15943">
                  <c:v>5.6842100000000002</c:v>
                </c:pt>
                <c:pt idx="15944">
                  <c:v>5.8166700000000002</c:v>
                </c:pt>
                <c:pt idx="15945">
                  <c:v>5.7648299999999999</c:v>
                </c:pt>
                <c:pt idx="15946">
                  <c:v>4.3170500000000001</c:v>
                </c:pt>
                <c:pt idx="15947">
                  <c:v>5.4878400000000003</c:v>
                </c:pt>
                <c:pt idx="15948">
                  <c:v>5.2616800000000001</c:v>
                </c:pt>
                <c:pt idx="15949">
                  <c:v>3.9701599999999999</c:v>
                </c:pt>
                <c:pt idx="15950">
                  <c:v>4.2917899999999998</c:v>
                </c:pt>
                <c:pt idx="15951">
                  <c:v>2.3833799999999998</c:v>
                </c:pt>
                <c:pt idx="15952">
                  <c:v>5.4610500000000002</c:v>
                </c:pt>
                <c:pt idx="15953">
                  <c:v>6.9003399999999999</c:v>
                </c:pt>
                <c:pt idx="15954">
                  <c:v>5.4098699999999997</c:v>
                </c:pt>
                <c:pt idx="15955">
                  <c:v>2.0841099999999999</c:v>
                </c:pt>
                <c:pt idx="15956">
                  <c:v>4.2900400000000003</c:v>
                </c:pt>
                <c:pt idx="15957">
                  <c:v>6.51457</c:v>
                </c:pt>
                <c:pt idx="15958">
                  <c:v>3.2702</c:v>
                </c:pt>
                <c:pt idx="15959">
                  <c:v>5.5708399999999996</c:v>
                </c:pt>
                <c:pt idx="15960">
                  <c:v>5.1659199999999998</c:v>
                </c:pt>
                <c:pt idx="15961">
                  <c:v>6.0089800000000002</c:v>
                </c:pt>
                <c:pt idx="15962">
                  <c:v>7.8690699999999998</c:v>
                </c:pt>
                <c:pt idx="15963">
                  <c:v>4.9682700000000004</c:v>
                </c:pt>
                <c:pt idx="15964">
                  <c:v>6.7375100000000003</c:v>
                </c:pt>
                <c:pt idx="15965">
                  <c:v>11.033799999999999</c:v>
                </c:pt>
                <c:pt idx="15966">
                  <c:v>10.09605</c:v>
                </c:pt>
                <c:pt idx="15967">
                  <c:v>8.2862399999999994</c:v>
                </c:pt>
                <c:pt idx="15968">
                  <c:v>8.0809099999999994</c:v>
                </c:pt>
                <c:pt idx="15969">
                  <c:v>10.476760000000001</c:v>
                </c:pt>
                <c:pt idx="15970">
                  <c:v>10.10835</c:v>
                </c:pt>
                <c:pt idx="15971">
                  <c:v>8.04129</c:v>
                </c:pt>
                <c:pt idx="15972">
                  <c:v>8.6951199999999993</c:v>
                </c:pt>
                <c:pt idx="15973">
                  <c:v>4.9135600000000004</c:v>
                </c:pt>
                <c:pt idx="15974">
                  <c:v>7.1415699999999998</c:v>
                </c:pt>
                <c:pt idx="15975">
                  <c:v>4.8660199999999998</c:v>
                </c:pt>
                <c:pt idx="15976">
                  <c:v>7.5644299999999998</c:v>
                </c:pt>
                <c:pt idx="15977">
                  <c:v>3.7520699999999998</c:v>
                </c:pt>
                <c:pt idx="15978">
                  <c:v>5.5002599999999999</c:v>
                </c:pt>
                <c:pt idx="15979">
                  <c:v>6.7962499999999997</c:v>
                </c:pt>
                <c:pt idx="15980">
                  <c:v>7.1139900000000003</c:v>
                </c:pt>
                <c:pt idx="15981">
                  <c:v>6.5646500000000003</c:v>
                </c:pt>
                <c:pt idx="15982">
                  <c:v>5.0738799999999999</c:v>
                </c:pt>
                <c:pt idx="15983">
                  <c:v>5.5647900000000003</c:v>
                </c:pt>
                <c:pt idx="15984">
                  <c:v>5.8842499999999998</c:v>
                </c:pt>
                <c:pt idx="15985">
                  <c:v>6.3880499999999998</c:v>
                </c:pt>
                <c:pt idx="15986">
                  <c:v>8.1622599999999998</c:v>
                </c:pt>
                <c:pt idx="15987">
                  <c:v>6.4953200000000004</c:v>
                </c:pt>
                <c:pt idx="15988">
                  <c:v>5.4127200000000002</c:v>
                </c:pt>
                <c:pt idx="15989">
                  <c:v>6.1017900000000003</c:v>
                </c:pt>
                <c:pt idx="15990">
                  <c:v>3.7499400000000001</c:v>
                </c:pt>
                <c:pt idx="15991">
                  <c:v>4.7812799999999998</c:v>
                </c:pt>
                <c:pt idx="15992">
                  <c:v>4.6394799999999998</c:v>
                </c:pt>
                <c:pt idx="15993">
                  <c:v>7.7072799999999999</c:v>
                </c:pt>
                <c:pt idx="15994">
                  <c:v>6.4798499999999999</c:v>
                </c:pt>
                <c:pt idx="15995">
                  <c:v>3.83406</c:v>
                </c:pt>
                <c:pt idx="15996">
                  <c:v>5.1045299999999996</c:v>
                </c:pt>
                <c:pt idx="15997">
                  <c:v>8.6917000000000009</c:v>
                </c:pt>
                <c:pt idx="15998">
                  <c:v>4.9731100000000001</c:v>
                </c:pt>
                <c:pt idx="15999">
                  <c:v>6.08446</c:v>
                </c:pt>
                <c:pt idx="16000">
                  <c:v>5.2610900000000003</c:v>
                </c:pt>
                <c:pt idx="16001">
                  <c:v>5.9308500000000004</c:v>
                </c:pt>
                <c:pt idx="16002">
                  <c:v>4.0975999999999999</c:v>
                </c:pt>
                <c:pt idx="16003">
                  <c:v>5.2741800000000003</c:v>
                </c:pt>
                <c:pt idx="16004">
                  <c:v>3.0367600000000001</c:v>
                </c:pt>
                <c:pt idx="16005">
                  <c:v>8.1252800000000001</c:v>
                </c:pt>
                <c:pt idx="16006">
                  <c:v>6.6373699999999998</c:v>
                </c:pt>
                <c:pt idx="16007">
                  <c:v>6.9072800000000001</c:v>
                </c:pt>
                <c:pt idx="16008">
                  <c:v>6.5860599999999998</c:v>
                </c:pt>
                <c:pt idx="16009">
                  <c:v>6.7952000000000004</c:v>
                </c:pt>
                <c:pt idx="16010">
                  <c:v>5.4934799999999999</c:v>
                </c:pt>
                <c:pt idx="16011">
                  <c:v>6.4132999999999996</c:v>
                </c:pt>
                <c:pt idx="16012">
                  <c:v>5.0540700000000003</c:v>
                </c:pt>
                <c:pt idx="16013">
                  <c:v>2.4684699999999999</c:v>
                </c:pt>
                <c:pt idx="16014">
                  <c:v>5.53545</c:v>
                </c:pt>
                <c:pt idx="16015">
                  <c:v>7.6333299999999999</c:v>
                </c:pt>
                <c:pt idx="16016">
                  <c:v>6.2045300000000001</c:v>
                </c:pt>
                <c:pt idx="16017">
                  <c:v>6.4251699999999996</c:v>
                </c:pt>
                <c:pt idx="16018">
                  <c:v>7.4503500000000003</c:v>
                </c:pt>
                <c:pt idx="16019">
                  <c:v>5.4263899999999996</c:v>
                </c:pt>
                <c:pt idx="16020">
                  <c:v>6.9111900000000004</c:v>
                </c:pt>
                <c:pt idx="16021">
                  <c:v>4.8990900000000002</c:v>
                </c:pt>
                <c:pt idx="16022">
                  <c:v>5.4979300000000002</c:v>
                </c:pt>
                <c:pt idx="16023">
                  <c:v>9.54772</c:v>
                </c:pt>
                <c:pt idx="16024">
                  <c:v>6.99275</c:v>
                </c:pt>
                <c:pt idx="16025">
                  <c:v>6.8826499999999999</c:v>
                </c:pt>
                <c:pt idx="16026">
                  <c:v>6.1873399999999998</c:v>
                </c:pt>
                <c:pt idx="16027">
                  <c:v>6.31691</c:v>
                </c:pt>
                <c:pt idx="16028">
                  <c:v>5.25678</c:v>
                </c:pt>
                <c:pt idx="16029">
                  <c:v>7.2568099999999998</c:v>
                </c:pt>
                <c:pt idx="16030">
                  <c:v>8.8866399999999999</c:v>
                </c:pt>
                <c:pt idx="16031">
                  <c:v>4.5847699999999998</c:v>
                </c:pt>
                <c:pt idx="16032">
                  <c:v>4.4329999999999998</c:v>
                </c:pt>
                <c:pt idx="16033">
                  <c:v>4.5238100000000001</c:v>
                </c:pt>
                <c:pt idx="16034">
                  <c:v>8.5523299999999995</c:v>
                </c:pt>
                <c:pt idx="16035">
                  <c:v>8.1196599999999997</c:v>
                </c:pt>
                <c:pt idx="16036">
                  <c:v>8.9031500000000001</c:v>
                </c:pt>
                <c:pt idx="16037">
                  <c:v>7.3872099999999996</c:v>
                </c:pt>
                <c:pt idx="16038">
                  <c:v>6.1797599999999999</c:v>
                </c:pt>
                <c:pt idx="16039">
                  <c:v>6.1505900000000002</c:v>
                </c:pt>
                <c:pt idx="16040">
                  <c:v>6.3454600000000001</c:v>
                </c:pt>
                <c:pt idx="16041">
                  <c:v>7.5157100000000003</c:v>
                </c:pt>
                <c:pt idx="16042">
                  <c:v>5.8336399999999999</c:v>
                </c:pt>
                <c:pt idx="16043">
                  <c:v>3.7377600000000002</c:v>
                </c:pt>
                <c:pt idx="16044">
                  <c:v>3.8885700000000001</c:v>
                </c:pt>
                <c:pt idx="16045">
                  <c:v>7.3607300000000002</c:v>
                </c:pt>
                <c:pt idx="16046">
                  <c:v>5.63347</c:v>
                </c:pt>
                <c:pt idx="16047">
                  <c:v>3.4172199999999999</c:v>
                </c:pt>
                <c:pt idx="16048">
                  <c:v>3.1087899999999999</c:v>
                </c:pt>
                <c:pt idx="16049">
                  <c:v>5.7844899999999999</c:v>
                </c:pt>
                <c:pt idx="16050">
                  <c:v>8.9322900000000001</c:v>
                </c:pt>
                <c:pt idx="16051">
                  <c:v>6.73001</c:v>
                </c:pt>
                <c:pt idx="16052">
                  <c:v>6.55145</c:v>
                </c:pt>
                <c:pt idx="16053">
                  <c:v>6.1739699999999997</c:v>
                </c:pt>
                <c:pt idx="16054">
                  <c:v>6.0272399999999999</c:v>
                </c:pt>
                <c:pt idx="16055">
                  <c:v>6.7517300000000002</c:v>
                </c:pt>
                <c:pt idx="16056">
                  <c:v>5.6915100000000001</c:v>
                </c:pt>
                <c:pt idx="16057">
                  <c:v>3.8369800000000001</c:v>
                </c:pt>
                <c:pt idx="16058">
                  <c:v>3.9897800000000001</c:v>
                </c:pt>
                <c:pt idx="16059">
                  <c:v>5.8856900000000003</c:v>
                </c:pt>
                <c:pt idx="16060">
                  <c:v>2.3611300000000002</c:v>
                </c:pt>
                <c:pt idx="16061">
                  <c:v>6.9664599999999997</c:v>
                </c:pt>
                <c:pt idx="16062">
                  <c:v>8.0125700000000002</c:v>
                </c:pt>
                <c:pt idx="16063">
                  <c:v>4.5870600000000001</c:v>
                </c:pt>
                <c:pt idx="16064">
                  <c:v>6.5177500000000004</c:v>
                </c:pt>
                <c:pt idx="16065">
                  <c:v>7.3643200000000002</c:v>
                </c:pt>
                <c:pt idx="16066">
                  <c:v>4.7126099999999997</c:v>
                </c:pt>
                <c:pt idx="16067">
                  <c:v>6.0223399999999998</c:v>
                </c:pt>
                <c:pt idx="16068">
                  <c:v>2.83453</c:v>
                </c:pt>
                <c:pt idx="16069">
                  <c:v>7.1113400000000002</c:v>
                </c:pt>
                <c:pt idx="16070">
                  <c:v>6.3309499999999996</c:v>
                </c:pt>
                <c:pt idx="16071">
                  <c:v>5.0148299999999999</c:v>
                </c:pt>
                <c:pt idx="16072">
                  <c:v>6.8315400000000004</c:v>
                </c:pt>
                <c:pt idx="16073">
                  <c:v>2.9105799999999999</c:v>
                </c:pt>
                <c:pt idx="16074">
                  <c:v>6.2501699999999998</c:v>
                </c:pt>
                <c:pt idx="16075">
                  <c:v>5.9571800000000001</c:v>
                </c:pt>
                <c:pt idx="16076">
                  <c:v>7.0593199999999996</c:v>
                </c:pt>
                <c:pt idx="16077">
                  <c:v>5.5708399999999996</c:v>
                </c:pt>
                <c:pt idx="16078">
                  <c:v>5.0826200000000004</c:v>
                </c:pt>
                <c:pt idx="16079">
                  <c:v>4.3631799999999998</c:v>
                </c:pt>
                <c:pt idx="16080">
                  <c:v>7.7018300000000002</c:v>
                </c:pt>
                <c:pt idx="16081">
                  <c:v>7.3576199999999998</c:v>
                </c:pt>
                <c:pt idx="16082">
                  <c:v>2.9679700000000002</c:v>
                </c:pt>
                <c:pt idx="16083">
                  <c:v>6.8931500000000003</c:v>
                </c:pt>
                <c:pt idx="16084">
                  <c:v>4.1629500000000004</c:v>
                </c:pt>
                <c:pt idx="16085">
                  <c:v>5.1641700000000004</c:v>
                </c:pt>
                <c:pt idx="16086">
                  <c:v>4.6002700000000001</c:v>
                </c:pt>
                <c:pt idx="16087">
                  <c:v>2.49308</c:v>
                </c:pt>
                <c:pt idx="16088">
                  <c:v>4.4859999999999998</c:v>
                </c:pt>
                <c:pt idx="16089">
                  <c:v>6.2067500000000004</c:v>
                </c:pt>
                <c:pt idx="16090">
                  <c:v>5.5598200000000002</c:v>
                </c:pt>
                <c:pt idx="16091">
                  <c:v>6.40029</c:v>
                </c:pt>
                <c:pt idx="16092">
                  <c:v>7.5810500000000003</c:v>
                </c:pt>
                <c:pt idx="16093">
                  <c:v>5.61639</c:v>
                </c:pt>
                <c:pt idx="16094">
                  <c:v>6.6547799999999997</c:v>
                </c:pt>
                <c:pt idx="16095">
                  <c:v>5.4681699999999998</c:v>
                </c:pt>
                <c:pt idx="16096">
                  <c:v>6.3211700000000004</c:v>
                </c:pt>
                <c:pt idx="16097">
                  <c:v>6.4690200000000004</c:v>
                </c:pt>
                <c:pt idx="16098">
                  <c:v>6.3350299999999997</c:v>
                </c:pt>
                <c:pt idx="16099">
                  <c:v>5.7734500000000004</c:v>
                </c:pt>
                <c:pt idx="16100">
                  <c:v>6.9964899999999997</c:v>
                </c:pt>
                <c:pt idx="16101">
                  <c:v>6.8159999999999998</c:v>
                </c:pt>
                <c:pt idx="16102">
                  <c:v>5.86639</c:v>
                </c:pt>
                <c:pt idx="16103">
                  <c:v>4.5316999999999998</c:v>
                </c:pt>
                <c:pt idx="16104">
                  <c:v>9.76539</c:v>
                </c:pt>
                <c:pt idx="16105">
                  <c:v>6.2767099999999996</c:v>
                </c:pt>
                <c:pt idx="16106">
                  <c:v>7.3918999999999997</c:v>
                </c:pt>
                <c:pt idx="16107">
                  <c:v>4.86761</c:v>
                </c:pt>
                <c:pt idx="16108">
                  <c:v>4.16859</c:v>
                </c:pt>
                <c:pt idx="16109">
                  <c:v>6.9761300000000004</c:v>
                </c:pt>
                <c:pt idx="16110">
                  <c:v>8.9726700000000008</c:v>
                </c:pt>
                <c:pt idx="16111">
                  <c:v>5.7209399999999997</c:v>
                </c:pt>
                <c:pt idx="16112">
                  <c:v>6.32301</c:v>
                </c:pt>
                <c:pt idx="16113">
                  <c:v>6.7282299999999999</c:v>
                </c:pt>
                <c:pt idx="16114">
                  <c:v>7.1343899999999998</c:v>
                </c:pt>
                <c:pt idx="16115">
                  <c:v>5.5099099999999996</c:v>
                </c:pt>
                <c:pt idx="16116">
                  <c:v>3.9615100000000001</c:v>
                </c:pt>
                <c:pt idx="16117">
                  <c:v>6.9715600000000002</c:v>
                </c:pt>
                <c:pt idx="16118">
                  <c:v>5.7438399999999996</c:v>
                </c:pt>
                <c:pt idx="16119">
                  <c:v>6.0241199999999999</c:v>
                </c:pt>
                <c:pt idx="16120">
                  <c:v>6.9019199999999996</c:v>
                </c:pt>
                <c:pt idx="16121">
                  <c:v>8.5677500000000002</c:v>
                </c:pt>
                <c:pt idx="16122">
                  <c:v>7.5516399999999999</c:v>
                </c:pt>
                <c:pt idx="16123">
                  <c:v>5.4550299999999998</c:v>
                </c:pt>
                <c:pt idx="16124">
                  <c:v>5.3713600000000001</c:v>
                </c:pt>
                <c:pt idx="16125">
                  <c:v>6.0896299999999997</c:v>
                </c:pt>
                <c:pt idx="16126">
                  <c:v>5.10989</c:v>
                </c:pt>
                <c:pt idx="16127">
                  <c:v>5.97898</c:v>
                </c:pt>
                <c:pt idx="16128">
                  <c:v>6.3261200000000004</c:v>
                </c:pt>
                <c:pt idx="16129">
                  <c:v>6.3310599999999999</c:v>
                </c:pt>
                <c:pt idx="16130">
                  <c:v>5.7021100000000002</c:v>
                </c:pt>
                <c:pt idx="16131">
                  <c:v>5.9854399999999996</c:v>
                </c:pt>
                <c:pt idx="16132">
                  <c:v>5.6897700000000002</c:v>
                </c:pt>
                <c:pt idx="16133">
                  <c:v>7.6616299999999997</c:v>
                </c:pt>
                <c:pt idx="16134">
                  <c:v>7.93851</c:v>
                </c:pt>
                <c:pt idx="16135">
                  <c:v>6.5499499999999999</c:v>
                </c:pt>
                <c:pt idx="16136">
                  <c:v>4.7822800000000001</c:v>
                </c:pt>
                <c:pt idx="16137">
                  <c:v>6.1188399999999996</c:v>
                </c:pt>
                <c:pt idx="16138">
                  <c:v>5.1044200000000002</c:v>
                </c:pt>
                <c:pt idx="16139">
                  <c:v>5.09856</c:v>
                </c:pt>
                <c:pt idx="16140">
                  <c:v>5.2041199999999996</c:v>
                </c:pt>
                <c:pt idx="16141">
                  <c:v>7.9612999999999996</c:v>
                </c:pt>
                <c:pt idx="16142">
                  <c:v>6.67265</c:v>
                </c:pt>
                <c:pt idx="16143">
                  <c:v>2.23306</c:v>
                </c:pt>
                <c:pt idx="16144">
                  <c:v>5.5593899999999996</c:v>
                </c:pt>
                <c:pt idx="16145">
                  <c:v>8.3172300000000003</c:v>
                </c:pt>
                <c:pt idx="16146">
                  <c:v>7.8062899999999997</c:v>
                </c:pt>
                <c:pt idx="16147">
                  <c:v>10.94041</c:v>
                </c:pt>
                <c:pt idx="16148">
                  <c:v>4.7979599999999998</c:v>
                </c:pt>
                <c:pt idx="16149">
                  <c:v>6.2457500000000001</c:v>
                </c:pt>
                <c:pt idx="16150">
                  <c:v>4.8859199999999996</c:v>
                </c:pt>
                <c:pt idx="16151">
                  <c:v>6.2380100000000001</c:v>
                </c:pt>
                <c:pt idx="16152">
                  <c:v>5.8750400000000003</c:v>
                </c:pt>
                <c:pt idx="16153">
                  <c:v>7.0143800000000001</c:v>
                </c:pt>
                <c:pt idx="16154">
                  <c:v>6.9485900000000003</c:v>
                </c:pt>
                <c:pt idx="16155">
                  <c:v>5.1161199999999996</c:v>
                </c:pt>
                <c:pt idx="16156">
                  <c:v>5.3160699999999999</c:v>
                </c:pt>
                <c:pt idx="16157">
                  <c:v>5.9492099999999999</c:v>
                </c:pt>
                <c:pt idx="16158">
                  <c:v>7.8776099999999998</c:v>
                </c:pt>
                <c:pt idx="16159">
                  <c:v>6.6240100000000002</c:v>
                </c:pt>
                <c:pt idx="16160">
                  <c:v>7.69672</c:v>
                </c:pt>
                <c:pt idx="16161">
                  <c:v>4.2331300000000001</c:v>
                </c:pt>
                <c:pt idx="16162">
                  <c:v>5.6644899999999998</c:v>
                </c:pt>
                <c:pt idx="16163">
                  <c:v>6.0946300000000004</c:v>
                </c:pt>
                <c:pt idx="16164">
                  <c:v>6.5205799999999998</c:v>
                </c:pt>
                <c:pt idx="16165">
                  <c:v>4.7870600000000003</c:v>
                </c:pt>
                <c:pt idx="16166">
                  <c:v>5.2828499999999998</c:v>
                </c:pt>
                <c:pt idx="16167">
                  <c:v>4.2195900000000002</c:v>
                </c:pt>
                <c:pt idx="16168">
                  <c:v>1.9409799999999999</c:v>
                </c:pt>
                <c:pt idx="16169">
                  <c:v>4.0114700000000001</c:v>
                </c:pt>
                <c:pt idx="16170">
                  <c:v>4.5523300000000004</c:v>
                </c:pt>
                <c:pt idx="16171">
                  <c:v>3.9161100000000002</c:v>
                </c:pt>
                <c:pt idx="16172">
                  <c:v>3.7150300000000001</c:v>
                </c:pt>
                <c:pt idx="16173">
                  <c:v>4.4625399999999997</c:v>
                </c:pt>
                <c:pt idx="16174">
                  <c:v>5.77874</c:v>
                </c:pt>
                <c:pt idx="16175">
                  <c:v>5.4669699999999999</c:v>
                </c:pt>
                <c:pt idx="16176">
                  <c:v>5.5577699999999997</c:v>
                </c:pt>
                <c:pt idx="16177">
                  <c:v>4.3341000000000003</c:v>
                </c:pt>
                <c:pt idx="16178">
                  <c:v>6.9677600000000002</c:v>
                </c:pt>
                <c:pt idx="16179">
                  <c:v>8.87148</c:v>
                </c:pt>
                <c:pt idx="16180">
                  <c:v>4.7288899999999998</c:v>
                </c:pt>
                <c:pt idx="16181">
                  <c:v>3.1590500000000001</c:v>
                </c:pt>
                <c:pt idx="16182">
                  <c:v>6.8969399999999998</c:v>
                </c:pt>
                <c:pt idx="16183">
                  <c:v>5.2261199999999999</c:v>
                </c:pt>
                <c:pt idx="16184">
                  <c:v>6.1232699999999998</c:v>
                </c:pt>
                <c:pt idx="16185">
                  <c:v>6.2887899999999997</c:v>
                </c:pt>
                <c:pt idx="16186">
                  <c:v>4.8922600000000003</c:v>
                </c:pt>
                <c:pt idx="16187">
                  <c:v>6.3493700000000004</c:v>
                </c:pt>
                <c:pt idx="16188">
                  <c:v>7.4285800000000002</c:v>
                </c:pt>
                <c:pt idx="16189">
                  <c:v>7.3244199999999999</c:v>
                </c:pt>
                <c:pt idx="16190">
                  <c:v>6.3137699999999999</c:v>
                </c:pt>
                <c:pt idx="16191">
                  <c:v>4.4621700000000004</c:v>
                </c:pt>
                <c:pt idx="16192">
                  <c:v>6.0364300000000002</c:v>
                </c:pt>
                <c:pt idx="16193">
                  <c:v>4.8638599999999999</c:v>
                </c:pt>
                <c:pt idx="16194">
                  <c:v>6.1411199999999999</c:v>
                </c:pt>
                <c:pt idx="16195">
                  <c:v>7.3592000000000004</c:v>
                </c:pt>
                <c:pt idx="16196">
                  <c:v>2.0582699999999998</c:v>
                </c:pt>
                <c:pt idx="16197">
                  <c:v>4.1344599999999998</c:v>
                </c:pt>
                <c:pt idx="16198">
                  <c:v>2.60154</c:v>
                </c:pt>
                <c:pt idx="16199">
                  <c:v>8.0906199999999995</c:v>
                </c:pt>
                <c:pt idx="16200">
                  <c:v>2.9105799999999999</c:v>
                </c:pt>
                <c:pt idx="16201">
                  <c:v>3.5616699999999999</c:v>
                </c:pt>
                <c:pt idx="16202">
                  <c:v>5.0923100000000003</c:v>
                </c:pt>
                <c:pt idx="16203">
                  <c:v>5.5076900000000002</c:v>
                </c:pt>
                <c:pt idx="16204">
                  <c:v>5.0576699999999999</c:v>
                </c:pt>
                <c:pt idx="16205">
                  <c:v>6.8949100000000003</c:v>
                </c:pt>
                <c:pt idx="16206">
                  <c:v>6.9463900000000001</c:v>
                </c:pt>
                <c:pt idx="16207">
                  <c:v>4.6391</c:v>
                </c:pt>
                <c:pt idx="16208">
                  <c:v>7.1147</c:v>
                </c:pt>
                <c:pt idx="16209">
                  <c:v>6.8719999999999999</c:v>
                </c:pt>
                <c:pt idx="16210">
                  <c:v>8.4424399999999995</c:v>
                </c:pt>
                <c:pt idx="16211">
                  <c:v>9.2749000000000006</c:v>
                </c:pt>
                <c:pt idx="16212">
                  <c:v>7.7360499999999996</c:v>
                </c:pt>
                <c:pt idx="16213">
                  <c:v>6.1871799999999997</c:v>
                </c:pt>
                <c:pt idx="16214">
                  <c:v>3.8742000000000001</c:v>
                </c:pt>
                <c:pt idx="16215">
                  <c:v>7.0601200000000004</c:v>
                </c:pt>
                <c:pt idx="16216">
                  <c:v>6.9734600000000002</c:v>
                </c:pt>
                <c:pt idx="16217">
                  <c:v>6.4679099999999998</c:v>
                </c:pt>
                <c:pt idx="16218">
                  <c:v>5.5966500000000003</c:v>
                </c:pt>
                <c:pt idx="16219">
                  <c:v>5.1373699999999998</c:v>
                </c:pt>
                <c:pt idx="16220">
                  <c:v>4.9157500000000001</c:v>
                </c:pt>
                <c:pt idx="16221">
                  <c:v>7.0714600000000001</c:v>
                </c:pt>
                <c:pt idx="16222">
                  <c:v>4.9439799999999998</c:v>
                </c:pt>
                <c:pt idx="16223">
                  <c:v>2.9466199999999998</c:v>
                </c:pt>
                <c:pt idx="16224">
                  <c:v>5.3673700000000002</c:v>
                </c:pt>
                <c:pt idx="16225">
                  <c:v>9.0582700000000003</c:v>
                </c:pt>
                <c:pt idx="16226">
                  <c:v>7.0709900000000001</c:v>
                </c:pt>
                <c:pt idx="16227">
                  <c:v>9.3366100000000003</c:v>
                </c:pt>
                <c:pt idx="16228">
                  <c:v>7.8977700000000004</c:v>
                </c:pt>
                <c:pt idx="16229">
                  <c:v>6.7576999999999998</c:v>
                </c:pt>
                <c:pt idx="16230">
                  <c:v>4.2902399999999998</c:v>
                </c:pt>
                <c:pt idx="16231">
                  <c:v>4.4544199999999998</c:v>
                </c:pt>
                <c:pt idx="16232">
                  <c:v>6.0911799999999996</c:v>
                </c:pt>
                <c:pt idx="16233">
                  <c:v>4.7989300000000004</c:v>
                </c:pt>
                <c:pt idx="16234">
                  <c:v>2.8534299999999999</c:v>
                </c:pt>
                <c:pt idx="16235">
                  <c:v>5.6301199999999998</c:v>
                </c:pt>
                <c:pt idx="16236">
                  <c:v>4.0975999999999999</c:v>
                </c:pt>
                <c:pt idx="16237">
                  <c:v>3.9848499999999998</c:v>
                </c:pt>
                <c:pt idx="16238">
                  <c:v>5.5999299999999996</c:v>
                </c:pt>
                <c:pt idx="16239">
                  <c:v>4.5798800000000002</c:v>
                </c:pt>
                <c:pt idx="16240">
                  <c:v>2.5119699999999998</c:v>
                </c:pt>
                <c:pt idx="16241">
                  <c:v>4.3270999999999997</c:v>
                </c:pt>
                <c:pt idx="16242">
                  <c:v>6.0142600000000002</c:v>
                </c:pt>
                <c:pt idx="16243">
                  <c:v>5.6235499999999998</c:v>
                </c:pt>
                <c:pt idx="16244">
                  <c:v>5.4952199999999998</c:v>
                </c:pt>
                <c:pt idx="16245">
                  <c:v>7.0114099999999997</c:v>
                </c:pt>
                <c:pt idx="16246">
                  <c:v>6.8129200000000001</c:v>
                </c:pt>
                <c:pt idx="16247">
                  <c:v>5.7960399999999996</c:v>
                </c:pt>
                <c:pt idx="16248">
                  <c:v>4.5550600000000001</c:v>
                </c:pt>
                <c:pt idx="16249">
                  <c:v>6.0270599999999996</c:v>
                </c:pt>
                <c:pt idx="16250">
                  <c:v>3.74804</c:v>
                </c:pt>
                <c:pt idx="16251">
                  <c:v>4.5873100000000004</c:v>
                </c:pt>
                <c:pt idx="16252">
                  <c:v>5.3963299999999998</c:v>
                </c:pt>
                <c:pt idx="16253">
                  <c:v>6.4375</c:v>
                </c:pt>
                <c:pt idx="16254">
                  <c:v>4.4477500000000001</c:v>
                </c:pt>
                <c:pt idx="16255">
                  <c:v>6.4341100000000004</c:v>
                </c:pt>
                <c:pt idx="16256">
                  <c:v>7.06576</c:v>
                </c:pt>
                <c:pt idx="16257">
                  <c:v>9.4449100000000001</c:v>
                </c:pt>
                <c:pt idx="16258">
                  <c:v>7.2062200000000001</c:v>
                </c:pt>
                <c:pt idx="16259">
                  <c:v>5.5076099999999997</c:v>
                </c:pt>
                <c:pt idx="16260">
                  <c:v>8.0859400000000008</c:v>
                </c:pt>
                <c:pt idx="16261">
                  <c:v>5.5584699999999998</c:v>
                </c:pt>
                <c:pt idx="16262">
                  <c:v>3.1939700000000002</c:v>
                </c:pt>
                <c:pt idx="16263">
                  <c:v>8.9253</c:v>
                </c:pt>
                <c:pt idx="16264">
                  <c:v>7.4023599999999998</c:v>
                </c:pt>
                <c:pt idx="16265">
                  <c:v>7.1637899999999997</c:v>
                </c:pt>
                <c:pt idx="16266">
                  <c:v>5.8429200000000003</c:v>
                </c:pt>
                <c:pt idx="16267">
                  <c:v>5.1050500000000003</c:v>
                </c:pt>
                <c:pt idx="16268">
                  <c:v>5.2399699999999996</c:v>
                </c:pt>
                <c:pt idx="16269">
                  <c:v>7.3924500000000002</c:v>
                </c:pt>
                <c:pt idx="16270">
                  <c:v>5.2391699999999997</c:v>
                </c:pt>
                <c:pt idx="16271">
                  <c:v>6.4407399999999999</c:v>
                </c:pt>
                <c:pt idx="16272">
                  <c:v>4.9514800000000001</c:v>
                </c:pt>
                <c:pt idx="16273">
                  <c:v>3.8265500000000001</c:v>
                </c:pt>
                <c:pt idx="16274">
                  <c:v>5.6120200000000002</c:v>
                </c:pt>
                <c:pt idx="16275">
                  <c:v>7.0913500000000003</c:v>
                </c:pt>
                <c:pt idx="16276">
                  <c:v>6.1548699999999998</c:v>
                </c:pt>
                <c:pt idx="16277">
                  <c:v>9.3392900000000001</c:v>
                </c:pt>
                <c:pt idx="16278">
                  <c:v>8.9823699999999995</c:v>
                </c:pt>
                <c:pt idx="16279">
                  <c:v>6.3717899999999998</c:v>
                </c:pt>
                <c:pt idx="16280">
                  <c:v>7.3162200000000004</c:v>
                </c:pt>
                <c:pt idx="16281">
                  <c:v>5.89011</c:v>
                </c:pt>
                <c:pt idx="16282">
                  <c:v>5.5752300000000004</c:v>
                </c:pt>
                <c:pt idx="16283">
                  <c:v>7.4068699999999996</c:v>
                </c:pt>
                <c:pt idx="16284">
                  <c:v>6.2698700000000001</c:v>
                </c:pt>
                <c:pt idx="16285">
                  <c:v>5.8199199999999998</c:v>
                </c:pt>
                <c:pt idx="16286">
                  <c:v>5.2523</c:v>
                </c:pt>
                <c:pt idx="16287">
                  <c:v>4.1795999999999998</c:v>
                </c:pt>
                <c:pt idx="16288">
                  <c:v>6.6734099999999996</c:v>
                </c:pt>
                <c:pt idx="16289">
                  <c:v>5.9017299999999997</c:v>
                </c:pt>
                <c:pt idx="16290">
                  <c:v>6.39811</c:v>
                </c:pt>
                <c:pt idx="16291">
                  <c:v>3.6751800000000001</c:v>
                </c:pt>
                <c:pt idx="16292">
                  <c:v>5.3100699999999996</c:v>
                </c:pt>
                <c:pt idx="16293">
                  <c:v>3.9417300000000002</c:v>
                </c:pt>
                <c:pt idx="16294">
                  <c:v>8.3947699999999994</c:v>
                </c:pt>
                <c:pt idx="16295">
                  <c:v>4.6791999999999998</c:v>
                </c:pt>
                <c:pt idx="16296">
                  <c:v>6.6402799999999997</c:v>
                </c:pt>
                <c:pt idx="16297">
                  <c:v>4.3089300000000001</c:v>
                </c:pt>
                <c:pt idx="16298">
                  <c:v>6.9395199999999999</c:v>
                </c:pt>
                <c:pt idx="16299">
                  <c:v>5.1071299999999997</c:v>
                </c:pt>
                <c:pt idx="16300">
                  <c:v>6.9299400000000002</c:v>
                </c:pt>
                <c:pt idx="16301">
                  <c:v>2.7052</c:v>
                </c:pt>
                <c:pt idx="16302">
                  <c:v>2.6974300000000002</c:v>
                </c:pt>
                <c:pt idx="16303">
                  <c:v>5.8476100000000004</c:v>
                </c:pt>
                <c:pt idx="16304">
                  <c:v>6.8677599999999996</c:v>
                </c:pt>
                <c:pt idx="16305">
                  <c:v>8.2976899999999993</c:v>
                </c:pt>
                <c:pt idx="16306">
                  <c:v>2.4127999999999998</c:v>
                </c:pt>
                <c:pt idx="16307">
                  <c:v>5.1131500000000001</c:v>
                </c:pt>
                <c:pt idx="16308">
                  <c:v>3.8906499999999999</c:v>
                </c:pt>
                <c:pt idx="16309">
                  <c:v>8.1475899999999992</c:v>
                </c:pt>
                <c:pt idx="16310">
                  <c:v>8.1880600000000001</c:v>
                </c:pt>
                <c:pt idx="16311">
                  <c:v>6.1757099999999996</c:v>
                </c:pt>
                <c:pt idx="16312">
                  <c:v>5.8998999999999997</c:v>
                </c:pt>
                <c:pt idx="16313">
                  <c:v>4.56447</c:v>
                </c:pt>
                <c:pt idx="16314">
                  <c:v>8.7700300000000002</c:v>
                </c:pt>
                <c:pt idx="16315">
                  <c:v>3.8445499999999999</c:v>
                </c:pt>
                <c:pt idx="16316">
                  <c:v>4.1722400000000004</c:v>
                </c:pt>
                <c:pt idx="16317">
                  <c:v>6.2264799999999996</c:v>
                </c:pt>
                <c:pt idx="16318">
                  <c:v>4.2186399999999997</c:v>
                </c:pt>
                <c:pt idx="16319">
                  <c:v>4.9218500000000001</c:v>
                </c:pt>
                <c:pt idx="16320">
                  <c:v>3.6937199999999999</c:v>
                </c:pt>
                <c:pt idx="16321">
                  <c:v>4.9861000000000004</c:v>
                </c:pt>
                <c:pt idx="16322">
                  <c:v>5.0602200000000002</c:v>
                </c:pt>
                <c:pt idx="16323">
                  <c:v>4.6490299999999998</c:v>
                </c:pt>
                <c:pt idx="16324">
                  <c:v>5.2861799999999999</c:v>
                </c:pt>
                <c:pt idx="16325">
                  <c:v>5.4921300000000004</c:v>
                </c:pt>
                <c:pt idx="16326">
                  <c:v>4.3507300000000004</c:v>
                </c:pt>
                <c:pt idx="16327">
                  <c:v>5.4979300000000002</c:v>
                </c:pt>
                <c:pt idx="16328">
                  <c:v>3.4346000000000001</c:v>
                </c:pt>
                <c:pt idx="16329">
                  <c:v>7.4092099999999999</c:v>
                </c:pt>
                <c:pt idx="16330">
                  <c:v>8.6046700000000005</c:v>
                </c:pt>
                <c:pt idx="16331">
                  <c:v>5.11843</c:v>
                </c:pt>
                <c:pt idx="16332">
                  <c:v>10.13724</c:v>
                </c:pt>
                <c:pt idx="16333">
                  <c:v>6.3838699999999999</c:v>
                </c:pt>
                <c:pt idx="16334">
                  <c:v>6.4715499999999997</c:v>
                </c:pt>
                <c:pt idx="16335">
                  <c:v>5.6590699999999998</c:v>
                </c:pt>
                <c:pt idx="16336">
                  <c:v>7.5309799999999996</c:v>
                </c:pt>
                <c:pt idx="16337">
                  <c:v>6.8697499999999998</c:v>
                </c:pt>
                <c:pt idx="16338">
                  <c:v>5.5312700000000001</c:v>
                </c:pt>
                <c:pt idx="16339">
                  <c:v>6.6340500000000002</c:v>
                </c:pt>
                <c:pt idx="16340">
                  <c:v>8.8559999999999999</c:v>
                </c:pt>
                <c:pt idx="16341">
                  <c:v>8.8586299999999998</c:v>
                </c:pt>
                <c:pt idx="16342">
                  <c:v>4.3943700000000003</c:v>
                </c:pt>
                <c:pt idx="16343">
                  <c:v>9.4935600000000004</c:v>
                </c:pt>
                <c:pt idx="16344">
                  <c:v>5.0888999999999998</c:v>
                </c:pt>
                <c:pt idx="16345">
                  <c:v>9.3745700000000003</c:v>
                </c:pt>
                <c:pt idx="16346">
                  <c:v>5.22926</c:v>
                </c:pt>
                <c:pt idx="16347">
                  <c:v>2.9679700000000002</c:v>
                </c:pt>
                <c:pt idx="16348">
                  <c:v>3.93336</c:v>
                </c:pt>
                <c:pt idx="16349">
                  <c:v>3.26715</c:v>
                </c:pt>
                <c:pt idx="16350">
                  <c:v>6.7833600000000001</c:v>
                </c:pt>
                <c:pt idx="16351">
                  <c:v>7.4350699999999996</c:v>
                </c:pt>
                <c:pt idx="16352">
                  <c:v>2.1724100000000002</c:v>
                </c:pt>
                <c:pt idx="16353">
                  <c:v>6.7087899999999996</c:v>
                </c:pt>
                <c:pt idx="16354">
                  <c:v>4.1913299999999998</c:v>
                </c:pt>
                <c:pt idx="16355">
                  <c:v>3.4209700000000001</c:v>
                </c:pt>
                <c:pt idx="16356">
                  <c:v>5.5758700000000001</c:v>
                </c:pt>
                <c:pt idx="16357">
                  <c:v>5.6459000000000001</c:v>
                </c:pt>
                <c:pt idx="16358">
                  <c:v>5.6451200000000004</c:v>
                </c:pt>
                <c:pt idx="16359">
                  <c:v>6.6563299999999996</c:v>
                </c:pt>
                <c:pt idx="16360">
                  <c:v>6.32829</c:v>
                </c:pt>
                <c:pt idx="16361">
                  <c:v>6.3590200000000001</c:v>
                </c:pt>
                <c:pt idx="16362">
                  <c:v>5.8475200000000003</c:v>
                </c:pt>
                <c:pt idx="16363">
                  <c:v>2.2368999999999999</c:v>
                </c:pt>
                <c:pt idx="16364">
                  <c:v>4.35351</c:v>
                </c:pt>
                <c:pt idx="16365">
                  <c:v>4.4220300000000003</c:v>
                </c:pt>
                <c:pt idx="16366">
                  <c:v>9.0830599999999997</c:v>
                </c:pt>
                <c:pt idx="16367">
                  <c:v>5.2920699999999998</c:v>
                </c:pt>
                <c:pt idx="16368">
                  <c:v>6.4542000000000002</c:v>
                </c:pt>
                <c:pt idx="16369">
                  <c:v>5.7285300000000001</c:v>
                </c:pt>
                <c:pt idx="16370">
                  <c:v>4.9660599999999997</c:v>
                </c:pt>
                <c:pt idx="16371">
                  <c:v>6.5074899999999998</c:v>
                </c:pt>
                <c:pt idx="16372">
                  <c:v>5.6915199999999997</c:v>
                </c:pt>
                <c:pt idx="16373">
                  <c:v>5.5115499999999997</c:v>
                </c:pt>
                <c:pt idx="16374">
                  <c:v>6.9458799999999998</c:v>
                </c:pt>
                <c:pt idx="16375">
                  <c:v>3.4637699999999998</c:v>
                </c:pt>
                <c:pt idx="16376">
                  <c:v>5.2363999999999997</c:v>
                </c:pt>
                <c:pt idx="16377">
                  <c:v>6.33589</c:v>
                </c:pt>
                <c:pt idx="16378">
                  <c:v>5.9015399999999998</c:v>
                </c:pt>
                <c:pt idx="16379">
                  <c:v>4.5312700000000001</c:v>
                </c:pt>
                <c:pt idx="16380">
                  <c:v>8.0572700000000008</c:v>
                </c:pt>
                <c:pt idx="16381">
                  <c:v>10.25066</c:v>
                </c:pt>
                <c:pt idx="16382">
                  <c:v>8.2381600000000006</c:v>
                </c:pt>
                <c:pt idx="16383">
                  <c:v>5.1198800000000002</c:v>
                </c:pt>
                <c:pt idx="16384">
                  <c:v>7.3295500000000002</c:v>
                </c:pt>
                <c:pt idx="16385">
                  <c:v>8.7452400000000008</c:v>
                </c:pt>
                <c:pt idx="16386">
                  <c:v>4.7369000000000003</c:v>
                </c:pt>
                <c:pt idx="16387">
                  <c:v>5.2353899999999998</c:v>
                </c:pt>
                <c:pt idx="16388">
                  <c:v>5.9082800000000004</c:v>
                </c:pt>
                <c:pt idx="16389">
                  <c:v>2.1142699999999999</c:v>
                </c:pt>
                <c:pt idx="16390">
                  <c:v>4.9915700000000003</c:v>
                </c:pt>
                <c:pt idx="16391">
                  <c:v>4.64581</c:v>
                </c:pt>
                <c:pt idx="16392">
                  <c:v>4.9706799999999998</c:v>
                </c:pt>
                <c:pt idx="16393">
                  <c:v>7.1466200000000004</c:v>
                </c:pt>
                <c:pt idx="16394">
                  <c:v>3.0800399999999999</c:v>
                </c:pt>
                <c:pt idx="16395">
                  <c:v>2.5154899999999998</c:v>
                </c:pt>
                <c:pt idx="16396">
                  <c:v>6.47966</c:v>
                </c:pt>
                <c:pt idx="16397">
                  <c:v>3.0960999999999999</c:v>
                </c:pt>
                <c:pt idx="16398">
                  <c:v>5.8116099999999999</c:v>
                </c:pt>
                <c:pt idx="16399">
                  <c:v>4.3119899999999998</c:v>
                </c:pt>
                <c:pt idx="16400">
                  <c:v>4.4861700000000004</c:v>
                </c:pt>
                <c:pt idx="16401">
                  <c:v>8.3543400000000005</c:v>
                </c:pt>
                <c:pt idx="16402">
                  <c:v>7.5847199999999999</c:v>
                </c:pt>
                <c:pt idx="16403">
                  <c:v>5.39534</c:v>
                </c:pt>
                <c:pt idx="16404">
                  <c:v>6.9838300000000002</c:v>
                </c:pt>
                <c:pt idx="16405">
                  <c:v>6.4135600000000004</c:v>
                </c:pt>
                <c:pt idx="16406">
                  <c:v>5.9656200000000004</c:v>
                </c:pt>
                <c:pt idx="16407">
                  <c:v>4.9307499999999997</c:v>
                </c:pt>
                <c:pt idx="16408">
                  <c:v>7.4658899999999999</c:v>
                </c:pt>
                <c:pt idx="16409">
                  <c:v>6.22288</c:v>
                </c:pt>
                <c:pt idx="16410">
                  <c:v>9.5664599999999993</c:v>
                </c:pt>
                <c:pt idx="16411">
                  <c:v>4.8266099999999996</c:v>
                </c:pt>
                <c:pt idx="16412">
                  <c:v>4.9218500000000001</c:v>
                </c:pt>
                <c:pt idx="16413">
                  <c:v>3.0906199999999999</c:v>
                </c:pt>
                <c:pt idx="16414">
                  <c:v>5.0119400000000001</c:v>
                </c:pt>
                <c:pt idx="16415">
                  <c:v>3.5765799999999999</c:v>
                </c:pt>
                <c:pt idx="16416">
                  <c:v>2.8956599999999999</c:v>
                </c:pt>
                <c:pt idx="16417">
                  <c:v>5.68161</c:v>
                </c:pt>
                <c:pt idx="16418">
                  <c:v>4.5492999999999997</c:v>
                </c:pt>
                <c:pt idx="16419">
                  <c:v>5.9292199999999999</c:v>
                </c:pt>
                <c:pt idx="16420">
                  <c:v>5.5929099999999998</c:v>
                </c:pt>
                <c:pt idx="16421">
                  <c:v>6.7652900000000002</c:v>
                </c:pt>
                <c:pt idx="16422">
                  <c:v>6.0624099999999999</c:v>
                </c:pt>
                <c:pt idx="16423">
                  <c:v>6.33948</c:v>
                </c:pt>
                <c:pt idx="16424">
                  <c:v>4.1190800000000003</c:v>
                </c:pt>
                <c:pt idx="16425">
                  <c:v>6.5427099999999996</c:v>
                </c:pt>
                <c:pt idx="16426">
                  <c:v>9.2385400000000004</c:v>
                </c:pt>
                <c:pt idx="16427">
                  <c:v>7.0316200000000002</c:v>
                </c:pt>
                <c:pt idx="16428">
                  <c:v>6.2860300000000002</c:v>
                </c:pt>
                <c:pt idx="16429">
                  <c:v>5.9721700000000002</c:v>
                </c:pt>
                <c:pt idx="16430">
                  <c:v>5.6192399999999996</c:v>
                </c:pt>
                <c:pt idx="16431">
                  <c:v>5.9031500000000001</c:v>
                </c:pt>
                <c:pt idx="16432">
                  <c:v>4.0315599999999998</c:v>
                </c:pt>
                <c:pt idx="16433">
                  <c:v>7.99735</c:v>
                </c:pt>
                <c:pt idx="16434">
                  <c:v>3.4377800000000001</c:v>
                </c:pt>
                <c:pt idx="16435">
                  <c:v>5.8823800000000004</c:v>
                </c:pt>
                <c:pt idx="16436">
                  <c:v>8.1602700000000006</c:v>
                </c:pt>
                <c:pt idx="16437">
                  <c:v>7.5327500000000001</c:v>
                </c:pt>
                <c:pt idx="16438">
                  <c:v>6.5940700000000003</c:v>
                </c:pt>
                <c:pt idx="16439">
                  <c:v>6.4094899999999999</c:v>
                </c:pt>
                <c:pt idx="16440">
                  <c:v>6.1636499999999996</c:v>
                </c:pt>
                <c:pt idx="16441">
                  <c:v>7.0603600000000002</c:v>
                </c:pt>
                <c:pt idx="16442">
                  <c:v>6.5717100000000004</c:v>
                </c:pt>
                <c:pt idx="16443">
                  <c:v>5.2808900000000003</c:v>
                </c:pt>
                <c:pt idx="16444">
                  <c:v>5.60039</c:v>
                </c:pt>
                <c:pt idx="16445">
                  <c:v>6.0431400000000002</c:v>
                </c:pt>
                <c:pt idx="16446">
                  <c:v>7.3941299999999996</c:v>
                </c:pt>
                <c:pt idx="16447">
                  <c:v>6.41798</c:v>
                </c:pt>
                <c:pt idx="16448">
                  <c:v>4.8893599999999999</c:v>
                </c:pt>
                <c:pt idx="16449">
                  <c:v>6.6024399999999996</c:v>
                </c:pt>
                <c:pt idx="16450">
                  <c:v>5.7505199999999999</c:v>
                </c:pt>
                <c:pt idx="16451">
                  <c:v>4.78322</c:v>
                </c:pt>
                <c:pt idx="16452">
                  <c:v>4.2779199999999999</c:v>
                </c:pt>
                <c:pt idx="16453">
                  <c:v>3.8824700000000001</c:v>
                </c:pt>
                <c:pt idx="16454">
                  <c:v>3.6048499999999999</c:v>
                </c:pt>
                <c:pt idx="16455">
                  <c:v>5.5446999999999997</c:v>
                </c:pt>
                <c:pt idx="16456">
                  <c:v>7.1186499999999997</c:v>
                </c:pt>
                <c:pt idx="16457">
                  <c:v>4.0806100000000001</c:v>
                </c:pt>
                <c:pt idx="16458">
                  <c:v>8.7697699999999994</c:v>
                </c:pt>
                <c:pt idx="16459">
                  <c:v>6.5946999999999996</c:v>
                </c:pt>
                <c:pt idx="16460">
                  <c:v>6.2004599999999996</c:v>
                </c:pt>
                <c:pt idx="16461">
                  <c:v>6.6215999999999999</c:v>
                </c:pt>
                <c:pt idx="16462">
                  <c:v>6.0294400000000001</c:v>
                </c:pt>
                <c:pt idx="16463">
                  <c:v>6.11212</c:v>
                </c:pt>
                <c:pt idx="16464">
                  <c:v>6.3664500000000004</c:v>
                </c:pt>
                <c:pt idx="16465">
                  <c:v>4.4803100000000002</c:v>
                </c:pt>
                <c:pt idx="16466">
                  <c:v>6.0017199999999997</c:v>
                </c:pt>
                <c:pt idx="16467">
                  <c:v>7.04033</c:v>
                </c:pt>
                <c:pt idx="16468">
                  <c:v>5.8481699999999996</c:v>
                </c:pt>
                <c:pt idx="16469">
                  <c:v>5.7917800000000002</c:v>
                </c:pt>
                <c:pt idx="16470">
                  <c:v>9.24057</c:v>
                </c:pt>
                <c:pt idx="16471">
                  <c:v>6.4346800000000002</c:v>
                </c:pt>
                <c:pt idx="16472">
                  <c:v>5.8972199999999999</c:v>
                </c:pt>
                <c:pt idx="16473">
                  <c:v>5.9260200000000003</c:v>
                </c:pt>
                <c:pt idx="16474">
                  <c:v>6.0421199999999997</c:v>
                </c:pt>
                <c:pt idx="16475">
                  <c:v>7.0757599999999998</c:v>
                </c:pt>
                <c:pt idx="16476">
                  <c:v>4.1009799999999998</c:v>
                </c:pt>
                <c:pt idx="16477">
                  <c:v>5.1352099999999998</c:v>
                </c:pt>
                <c:pt idx="16478">
                  <c:v>3.9611900000000002</c:v>
                </c:pt>
                <c:pt idx="16479">
                  <c:v>5.6198899999999998</c:v>
                </c:pt>
                <c:pt idx="16480">
                  <c:v>3.7911899999999998</c:v>
                </c:pt>
                <c:pt idx="16481">
                  <c:v>7.7348299999999997</c:v>
                </c:pt>
                <c:pt idx="16482">
                  <c:v>5.4849199999999998</c:v>
                </c:pt>
                <c:pt idx="16483">
                  <c:v>6.1565599999999998</c:v>
                </c:pt>
                <c:pt idx="16484">
                  <c:v>6.1565599999999998</c:v>
                </c:pt>
                <c:pt idx="16485">
                  <c:v>5.8064299999999998</c:v>
                </c:pt>
                <c:pt idx="16486">
                  <c:v>5.0295300000000003</c:v>
                </c:pt>
                <c:pt idx="16487">
                  <c:v>4.3169000000000004</c:v>
                </c:pt>
                <c:pt idx="16488">
                  <c:v>4.86097</c:v>
                </c:pt>
                <c:pt idx="16489">
                  <c:v>5.6327999999999996</c:v>
                </c:pt>
                <c:pt idx="16490">
                  <c:v>2.9123399999999999</c:v>
                </c:pt>
                <c:pt idx="16491">
                  <c:v>3.55986</c:v>
                </c:pt>
                <c:pt idx="16492">
                  <c:v>7.2117899999999997</c:v>
                </c:pt>
                <c:pt idx="16493">
                  <c:v>6.6083999999999996</c:v>
                </c:pt>
                <c:pt idx="16494">
                  <c:v>6.8792</c:v>
                </c:pt>
                <c:pt idx="16495">
                  <c:v>5.8478599999999998</c:v>
                </c:pt>
                <c:pt idx="16496">
                  <c:v>6.4250800000000003</c:v>
                </c:pt>
                <c:pt idx="16497">
                  <c:v>5.9906300000000003</c:v>
                </c:pt>
                <c:pt idx="16498">
                  <c:v>5.4839000000000002</c:v>
                </c:pt>
                <c:pt idx="16499">
                  <c:v>6.6794500000000001</c:v>
                </c:pt>
                <c:pt idx="16500">
                  <c:v>4.7962300000000004</c:v>
                </c:pt>
                <c:pt idx="16501">
                  <c:v>7.0007999999999999</c:v>
                </c:pt>
                <c:pt idx="16502">
                  <c:v>5.8344300000000002</c:v>
                </c:pt>
                <c:pt idx="16503">
                  <c:v>6.1519399999999997</c:v>
                </c:pt>
                <c:pt idx="16504">
                  <c:v>5.3975799999999996</c:v>
                </c:pt>
                <c:pt idx="16505">
                  <c:v>5.8377499999999998</c:v>
                </c:pt>
                <c:pt idx="16506">
                  <c:v>7.21183</c:v>
                </c:pt>
                <c:pt idx="16507">
                  <c:v>6.6294300000000002</c:v>
                </c:pt>
                <c:pt idx="16508">
                  <c:v>6.2251000000000003</c:v>
                </c:pt>
                <c:pt idx="16509">
                  <c:v>6.20261</c:v>
                </c:pt>
                <c:pt idx="16510">
                  <c:v>6.34016</c:v>
                </c:pt>
                <c:pt idx="16511">
                  <c:v>2.9105799999999999</c:v>
                </c:pt>
                <c:pt idx="16512">
                  <c:v>3.49993</c:v>
                </c:pt>
                <c:pt idx="16513">
                  <c:v>5.1636899999999999</c:v>
                </c:pt>
                <c:pt idx="16514">
                  <c:v>9.8180899999999998</c:v>
                </c:pt>
                <c:pt idx="16515">
                  <c:v>7.4081599999999996</c:v>
                </c:pt>
                <c:pt idx="16516">
                  <c:v>7.5845200000000004</c:v>
                </c:pt>
                <c:pt idx="16517">
                  <c:v>4.7001400000000002</c:v>
                </c:pt>
                <c:pt idx="16518">
                  <c:v>4.38253</c:v>
                </c:pt>
                <c:pt idx="16519">
                  <c:v>6.6083400000000001</c:v>
                </c:pt>
                <c:pt idx="16520">
                  <c:v>4.1952499999999997</c:v>
                </c:pt>
                <c:pt idx="16521">
                  <c:v>5.2432999999999996</c:v>
                </c:pt>
                <c:pt idx="16522">
                  <c:v>6.8585000000000003</c:v>
                </c:pt>
                <c:pt idx="16523">
                  <c:v>4.53085</c:v>
                </c:pt>
                <c:pt idx="16524">
                  <c:v>5.5340299999999996</c:v>
                </c:pt>
                <c:pt idx="16525">
                  <c:v>6.1766800000000002</c:v>
                </c:pt>
                <c:pt idx="16526">
                  <c:v>5.5197799999999999</c:v>
                </c:pt>
                <c:pt idx="16527">
                  <c:v>5.3628999999999998</c:v>
                </c:pt>
                <c:pt idx="16528">
                  <c:v>6.2798299999999996</c:v>
                </c:pt>
                <c:pt idx="16529">
                  <c:v>7.3557800000000002</c:v>
                </c:pt>
                <c:pt idx="16530">
                  <c:v>6.74587</c:v>
                </c:pt>
                <c:pt idx="16531">
                  <c:v>6.3710800000000001</c:v>
                </c:pt>
                <c:pt idx="16532">
                  <c:v>5.8847800000000001</c:v>
                </c:pt>
                <c:pt idx="16533">
                  <c:v>5.6608599999999996</c:v>
                </c:pt>
                <c:pt idx="16534">
                  <c:v>6.6870200000000004</c:v>
                </c:pt>
                <c:pt idx="16535">
                  <c:v>5.97004</c:v>
                </c:pt>
                <c:pt idx="16536">
                  <c:v>7.0840899999999998</c:v>
                </c:pt>
                <c:pt idx="16537">
                  <c:v>7.30077</c:v>
                </c:pt>
                <c:pt idx="16538">
                  <c:v>7.0768700000000004</c:v>
                </c:pt>
                <c:pt idx="16539">
                  <c:v>2.831</c:v>
                </c:pt>
                <c:pt idx="16540">
                  <c:v>6.7991599999999996</c:v>
                </c:pt>
                <c:pt idx="16541">
                  <c:v>6.0017199999999997</c:v>
                </c:pt>
                <c:pt idx="16542">
                  <c:v>5.0912100000000002</c:v>
                </c:pt>
                <c:pt idx="16543">
                  <c:v>5.8691199999999997</c:v>
                </c:pt>
                <c:pt idx="16544">
                  <c:v>3.15116</c:v>
                </c:pt>
                <c:pt idx="16545">
                  <c:v>6.33155</c:v>
                </c:pt>
                <c:pt idx="16546">
                  <c:v>4.5218600000000002</c:v>
                </c:pt>
                <c:pt idx="16547">
                  <c:v>6.5883200000000004</c:v>
                </c:pt>
                <c:pt idx="16548">
                  <c:v>4.6479400000000002</c:v>
                </c:pt>
                <c:pt idx="16549">
                  <c:v>4.5560200000000002</c:v>
                </c:pt>
                <c:pt idx="16550">
                  <c:v>6.4519399999999996</c:v>
                </c:pt>
                <c:pt idx="16551">
                  <c:v>7.20634</c:v>
                </c:pt>
                <c:pt idx="16552">
                  <c:v>3.8203399999999998</c:v>
                </c:pt>
                <c:pt idx="16553">
                  <c:v>6.8290899999999999</c:v>
                </c:pt>
                <c:pt idx="16554">
                  <c:v>6.1233300000000002</c:v>
                </c:pt>
                <c:pt idx="16555">
                  <c:v>5.0219399999999998</c:v>
                </c:pt>
                <c:pt idx="16556">
                  <c:v>6.2157499999999999</c:v>
                </c:pt>
                <c:pt idx="16557">
                  <c:v>6.1342299999999996</c:v>
                </c:pt>
                <c:pt idx="16558">
                  <c:v>3.77881</c:v>
                </c:pt>
                <c:pt idx="16559">
                  <c:v>5.4660000000000002</c:v>
                </c:pt>
                <c:pt idx="16560">
                  <c:v>7.3787500000000001</c:v>
                </c:pt>
                <c:pt idx="16561">
                  <c:v>4.2905899999999999</c:v>
                </c:pt>
                <c:pt idx="16562">
                  <c:v>7.2698499999999999</c:v>
                </c:pt>
                <c:pt idx="16563">
                  <c:v>2.8532799999999998</c:v>
                </c:pt>
                <c:pt idx="16564">
                  <c:v>4.7498399999999998</c:v>
                </c:pt>
                <c:pt idx="16565">
                  <c:v>4.2839700000000001</c:v>
                </c:pt>
                <c:pt idx="16566">
                  <c:v>3.5825100000000001</c:v>
                </c:pt>
                <c:pt idx="16567">
                  <c:v>8.0829699999999995</c:v>
                </c:pt>
                <c:pt idx="16568">
                  <c:v>6.8186499999999999</c:v>
                </c:pt>
                <c:pt idx="16569">
                  <c:v>11.040940000000001</c:v>
                </c:pt>
                <c:pt idx="16570">
                  <c:v>8.2819699999999994</c:v>
                </c:pt>
                <c:pt idx="16571">
                  <c:v>5.08894</c:v>
                </c:pt>
                <c:pt idx="16572">
                  <c:v>6.9210000000000003</c:v>
                </c:pt>
                <c:pt idx="16573">
                  <c:v>5.52135</c:v>
                </c:pt>
                <c:pt idx="16574">
                  <c:v>4.6983100000000002</c:v>
                </c:pt>
                <c:pt idx="16575">
                  <c:v>6.5019900000000002</c:v>
                </c:pt>
                <c:pt idx="16576">
                  <c:v>7.43954</c:v>
                </c:pt>
                <c:pt idx="16577">
                  <c:v>7.9748099999999997</c:v>
                </c:pt>
                <c:pt idx="16578">
                  <c:v>6.0289799999999998</c:v>
                </c:pt>
                <c:pt idx="16579">
                  <c:v>7.5493100000000002</c:v>
                </c:pt>
                <c:pt idx="16580">
                  <c:v>7.2686700000000002</c:v>
                </c:pt>
                <c:pt idx="16581">
                  <c:v>5.6161500000000002</c:v>
                </c:pt>
                <c:pt idx="16582">
                  <c:v>4.9400300000000001</c:v>
                </c:pt>
                <c:pt idx="16583">
                  <c:v>2.9100100000000002</c:v>
                </c:pt>
                <c:pt idx="16584">
                  <c:v>4.7879100000000001</c:v>
                </c:pt>
                <c:pt idx="16585">
                  <c:v>4.6812300000000002</c:v>
                </c:pt>
                <c:pt idx="16586">
                  <c:v>5.8690600000000002</c:v>
                </c:pt>
                <c:pt idx="16587">
                  <c:v>6.7459100000000003</c:v>
                </c:pt>
                <c:pt idx="16588">
                  <c:v>6.6421900000000003</c:v>
                </c:pt>
                <c:pt idx="16589">
                  <c:v>5.80246</c:v>
                </c:pt>
                <c:pt idx="16590">
                  <c:v>5.8299899999999996</c:v>
                </c:pt>
                <c:pt idx="16591">
                  <c:v>7.7610999999999999</c:v>
                </c:pt>
                <c:pt idx="16592">
                  <c:v>6.3987400000000001</c:v>
                </c:pt>
                <c:pt idx="16593">
                  <c:v>4.8859500000000002</c:v>
                </c:pt>
                <c:pt idx="16594">
                  <c:v>4.21807</c:v>
                </c:pt>
                <c:pt idx="16595">
                  <c:v>6.6623299999999999</c:v>
                </c:pt>
                <c:pt idx="16596">
                  <c:v>3.9701599999999999</c:v>
                </c:pt>
                <c:pt idx="16597">
                  <c:v>4.2572700000000001</c:v>
                </c:pt>
                <c:pt idx="16598">
                  <c:v>5.32721</c:v>
                </c:pt>
                <c:pt idx="16599">
                  <c:v>6.37242</c:v>
                </c:pt>
                <c:pt idx="16600">
                  <c:v>5.2167500000000002</c:v>
                </c:pt>
                <c:pt idx="16601">
                  <c:v>6.6878399999999996</c:v>
                </c:pt>
                <c:pt idx="16602">
                  <c:v>6.58955</c:v>
                </c:pt>
                <c:pt idx="16603">
                  <c:v>6.3272399999999998</c:v>
                </c:pt>
                <c:pt idx="16604">
                  <c:v>7.0404799999999996</c:v>
                </c:pt>
                <c:pt idx="16605">
                  <c:v>5.9648399999999997</c:v>
                </c:pt>
                <c:pt idx="16606">
                  <c:v>8.3905899999999995</c:v>
                </c:pt>
                <c:pt idx="16607">
                  <c:v>6.5111699999999999</c:v>
                </c:pt>
                <c:pt idx="16608">
                  <c:v>6.7018000000000004</c:v>
                </c:pt>
                <c:pt idx="16609">
                  <c:v>6.2034399999999996</c:v>
                </c:pt>
                <c:pt idx="16610">
                  <c:v>6.2003300000000001</c:v>
                </c:pt>
                <c:pt idx="16611">
                  <c:v>5.83969</c:v>
                </c:pt>
                <c:pt idx="16612">
                  <c:v>6.2160000000000002</c:v>
                </c:pt>
                <c:pt idx="16613">
                  <c:v>3.5011199999999998</c:v>
                </c:pt>
                <c:pt idx="16614">
                  <c:v>7.7335599999999998</c:v>
                </c:pt>
                <c:pt idx="16615">
                  <c:v>5.9527099999999997</c:v>
                </c:pt>
                <c:pt idx="16616">
                  <c:v>5.9177</c:v>
                </c:pt>
                <c:pt idx="16617">
                  <c:v>6.1671300000000002</c:v>
                </c:pt>
                <c:pt idx="16618">
                  <c:v>5.8674099999999996</c:v>
                </c:pt>
                <c:pt idx="16619">
                  <c:v>5.3056599999999996</c:v>
                </c:pt>
                <c:pt idx="16620">
                  <c:v>5.5308900000000003</c:v>
                </c:pt>
                <c:pt idx="16621">
                  <c:v>6.7678700000000003</c:v>
                </c:pt>
                <c:pt idx="16622">
                  <c:v>7.7526799999999998</c:v>
                </c:pt>
                <c:pt idx="16623">
                  <c:v>5.2648700000000002</c:v>
                </c:pt>
                <c:pt idx="16624">
                  <c:v>6.2133500000000002</c:v>
                </c:pt>
                <c:pt idx="16625">
                  <c:v>5.1674600000000002</c:v>
                </c:pt>
                <c:pt idx="16626">
                  <c:v>5.8381299999999996</c:v>
                </c:pt>
                <c:pt idx="16627">
                  <c:v>10.98044</c:v>
                </c:pt>
                <c:pt idx="16628">
                  <c:v>6.9915599999999998</c:v>
                </c:pt>
                <c:pt idx="16629">
                  <c:v>6.0063800000000001</c:v>
                </c:pt>
                <c:pt idx="16630">
                  <c:v>5.95261</c:v>
                </c:pt>
                <c:pt idx="16631">
                  <c:v>5.6094900000000001</c:v>
                </c:pt>
                <c:pt idx="16632">
                  <c:v>6.6707299999999998</c:v>
                </c:pt>
                <c:pt idx="16633">
                  <c:v>5.3026499999999999</c:v>
                </c:pt>
                <c:pt idx="16634">
                  <c:v>7.8756300000000001</c:v>
                </c:pt>
                <c:pt idx="16635">
                  <c:v>7.0114999999999998</c:v>
                </c:pt>
                <c:pt idx="16636">
                  <c:v>6.8790699999999996</c:v>
                </c:pt>
                <c:pt idx="16637">
                  <c:v>6.4599900000000003</c:v>
                </c:pt>
                <c:pt idx="16638">
                  <c:v>6.6212400000000002</c:v>
                </c:pt>
                <c:pt idx="16639">
                  <c:v>8.3254599999999996</c:v>
                </c:pt>
                <c:pt idx="16640">
                  <c:v>6.8952600000000004</c:v>
                </c:pt>
                <c:pt idx="16641">
                  <c:v>4.5000499999999999</c:v>
                </c:pt>
                <c:pt idx="16642">
                  <c:v>3.3258899999999998</c:v>
                </c:pt>
                <c:pt idx="16643">
                  <c:v>3.8532700000000002</c:v>
                </c:pt>
                <c:pt idx="16644">
                  <c:v>3.4186999999999999</c:v>
                </c:pt>
                <c:pt idx="16645">
                  <c:v>3.1546699999999999</c:v>
                </c:pt>
                <c:pt idx="16646">
                  <c:v>4.2517699999999996</c:v>
                </c:pt>
                <c:pt idx="16647">
                  <c:v>2.5670500000000001</c:v>
                </c:pt>
                <c:pt idx="16648">
                  <c:v>5.4622200000000003</c:v>
                </c:pt>
                <c:pt idx="16649">
                  <c:v>7.6674100000000003</c:v>
                </c:pt>
                <c:pt idx="16650">
                  <c:v>4.5976900000000001</c:v>
                </c:pt>
                <c:pt idx="16651">
                  <c:v>5.1551499999999999</c:v>
                </c:pt>
                <c:pt idx="16652">
                  <c:v>5.23576</c:v>
                </c:pt>
                <c:pt idx="16653">
                  <c:v>3.9847299999999999</c:v>
                </c:pt>
                <c:pt idx="16654">
                  <c:v>6.4469900000000004</c:v>
                </c:pt>
                <c:pt idx="16655">
                  <c:v>7.4809999999999999</c:v>
                </c:pt>
                <c:pt idx="16656">
                  <c:v>4.5402100000000001</c:v>
                </c:pt>
                <c:pt idx="16657">
                  <c:v>7.8490799999999998</c:v>
                </c:pt>
                <c:pt idx="16658">
                  <c:v>6.2012499999999999</c:v>
                </c:pt>
                <c:pt idx="16659">
                  <c:v>7.0404900000000001</c:v>
                </c:pt>
                <c:pt idx="16660">
                  <c:v>5.1268200000000004</c:v>
                </c:pt>
                <c:pt idx="16661">
                  <c:v>6.6724800000000002</c:v>
                </c:pt>
                <c:pt idx="16662">
                  <c:v>8.3081700000000005</c:v>
                </c:pt>
                <c:pt idx="16663">
                  <c:v>5.7992699999999999</c:v>
                </c:pt>
                <c:pt idx="16664">
                  <c:v>5.8336399999999999</c:v>
                </c:pt>
                <c:pt idx="16665">
                  <c:v>5.6608599999999996</c:v>
                </c:pt>
                <c:pt idx="16666">
                  <c:v>4.7579200000000004</c:v>
                </c:pt>
                <c:pt idx="16667">
                  <c:v>7.0408600000000003</c:v>
                </c:pt>
                <c:pt idx="16668">
                  <c:v>4.6940999999999997</c:v>
                </c:pt>
                <c:pt idx="16669">
                  <c:v>7.2487899999999996</c:v>
                </c:pt>
                <c:pt idx="16670">
                  <c:v>5.05</c:v>
                </c:pt>
                <c:pt idx="16671">
                  <c:v>6.4669400000000001</c:v>
                </c:pt>
                <c:pt idx="16672">
                  <c:v>6.3496499999999996</c:v>
                </c:pt>
                <c:pt idx="16673">
                  <c:v>6.4453899999999997</c:v>
                </c:pt>
                <c:pt idx="16674">
                  <c:v>6.1828700000000003</c:v>
                </c:pt>
                <c:pt idx="16675">
                  <c:v>5.6918800000000003</c:v>
                </c:pt>
                <c:pt idx="16676">
                  <c:v>5.6915100000000001</c:v>
                </c:pt>
                <c:pt idx="16677">
                  <c:v>5.0860399999999997</c:v>
                </c:pt>
                <c:pt idx="16678">
                  <c:v>5.8633300000000004</c:v>
                </c:pt>
                <c:pt idx="16679">
                  <c:v>4.0297299999999998</c:v>
                </c:pt>
                <c:pt idx="16680">
                  <c:v>4.3609400000000003</c:v>
                </c:pt>
                <c:pt idx="16681">
                  <c:v>10.95387</c:v>
                </c:pt>
                <c:pt idx="16682">
                  <c:v>4.5937200000000002</c:v>
                </c:pt>
                <c:pt idx="16683">
                  <c:v>6.7968500000000001</c:v>
                </c:pt>
                <c:pt idx="16684">
                  <c:v>6.8121299999999998</c:v>
                </c:pt>
                <c:pt idx="16685">
                  <c:v>6.7111499999999999</c:v>
                </c:pt>
                <c:pt idx="16686">
                  <c:v>5.6022600000000002</c:v>
                </c:pt>
                <c:pt idx="16687">
                  <c:v>11.490919999999999</c:v>
                </c:pt>
                <c:pt idx="16688">
                  <c:v>5.6203200000000004</c:v>
                </c:pt>
                <c:pt idx="16689">
                  <c:v>5.6363300000000001</c:v>
                </c:pt>
                <c:pt idx="16690">
                  <c:v>3.3042099999999999</c:v>
                </c:pt>
                <c:pt idx="16691">
                  <c:v>5.87866</c:v>
                </c:pt>
                <c:pt idx="16692">
                  <c:v>4.7905699999999998</c:v>
                </c:pt>
                <c:pt idx="16693">
                  <c:v>3.7982999999999998</c:v>
                </c:pt>
                <c:pt idx="16694">
                  <c:v>6.1850500000000004</c:v>
                </c:pt>
                <c:pt idx="16695">
                  <c:v>4.399</c:v>
                </c:pt>
                <c:pt idx="16696">
                  <c:v>7.85914</c:v>
                </c:pt>
                <c:pt idx="16697">
                  <c:v>8.2807999999999993</c:v>
                </c:pt>
                <c:pt idx="16698">
                  <c:v>5.26844</c:v>
                </c:pt>
                <c:pt idx="16699">
                  <c:v>3.7206899999999998</c:v>
                </c:pt>
                <c:pt idx="16700">
                  <c:v>6.0218299999999996</c:v>
                </c:pt>
                <c:pt idx="16701">
                  <c:v>3.5244300000000002</c:v>
                </c:pt>
                <c:pt idx="16702">
                  <c:v>4.4739800000000001</c:v>
                </c:pt>
                <c:pt idx="16703">
                  <c:v>6.2970800000000002</c:v>
                </c:pt>
                <c:pt idx="16704">
                  <c:v>6.27447</c:v>
                </c:pt>
                <c:pt idx="16705">
                  <c:v>5.3251299999999997</c:v>
                </c:pt>
                <c:pt idx="16706">
                  <c:v>7.3724100000000004</c:v>
                </c:pt>
                <c:pt idx="16707">
                  <c:v>5.6496399999999998</c:v>
                </c:pt>
                <c:pt idx="16708">
                  <c:v>4.9001700000000001</c:v>
                </c:pt>
                <c:pt idx="16709">
                  <c:v>8.2095400000000005</c:v>
                </c:pt>
                <c:pt idx="16710">
                  <c:v>4.8864599999999996</c:v>
                </c:pt>
                <c:pt idx="16711">
                  <c:v>6.95749</c:v>
                </c:pt>
                <c:pt idx="16712">
                  <c:v>6.3826900000000002</c:v>
                </c:pt>
                <c:pt idx="16713">
                  <c:v>4.7708399999999997</c:v>
                </c:pt>
                <c:pt idx="16714">
                  <c:v>3.24966</c:v>
                </c:pt>
                <c:pt idx="16715">
                  <c:v>6.81698</c:v>
                </c:pt>
                <c:pt idx="16716">
                  <c:v>4.80518</c:v>
                </c:pt>
                <c:pt idx="16717">
                  <c:v>4.5416499999999997</c:v>
                </c:pt>
                <c:pt idx="16718">
                  <c:v>4.3258400000000004</c:v>
                </c:pt>
                <c:pt idx="16719">
                  <c:v>4.0608399999999998</c:v>
                </c:pt>
                <c:pt idx="16720">
                  <c:v>4.6630500000000001</c:v>
                </c:pt>
                <c:pt idx="16721">
                  <c:v>5.4339199999999996</c:v>
                </c:pt>
                <c:pt idx="16722">
                  <c:v>8.2013599999999993</c:v>
                </c:pt>
                <c:pt idx="16723">
                  <c:v>4.4355099999999998</c:v>
                </c:pt>
                <c:pt idx="16724">
                  <c:v>3.06053</c:v>
                </c:pt>
                <c:pt idx="16725">
                  <c:v>5.3958500000000003</c:v>
                </c:pt>
                <c:pt idx="16726">
                  <c:v>5.1040200000000002</c:v>
                </c:pt>
                <c:pt idx="16727">
                  <c:v>6.6257299999999999</c:v>
                </c:pt>
                <c:pt idx="16728">
                  <c:v>10.234780000000001</c:v>
                </c:pt>
                <c:pt idx="16729">
                  <c:v>6.01058</c:v>
                </c:pt>
                <c:pt idx="16730">
                  <c:v>9.0983400000000003</c:v>
                </c:pt>
                <c:pt idx="16731">
                  <c:v>8.9100099999999998</c:v>
                </c:pt>
                <c:pt idx="16732">
                  <c:v>4.0496499999999997</c:v>
                </c:pt>
                <c:pt idx="16733">
                  <c:v>6.7370900000000002</c:v>
                </c:pt>
                <c:pt idx="16734">
                  <c:v>6.9003300000000003</c:v>
                </c:pt>
                <c:pt idx="16735">
                  <c:v>6.4372800000000003</c:v>
                </c:pt>
                <c:pt idx="16736">
                  <c:v>3.6745800000000002</c:v>
                </c:pt>
                <c:pt idx="16737">
                  <c:v>5.1923300000000001</c:v>
                </c:pt>
                <c:pt idx="16738">
                  <c:v>6.2556700000000003</c:v>
                </c:pt>
                <c:pt idx="16739">
                  <c:v>4.7960099999999999</c:v>
                </c:pt>
                <c:pt idx="16740">
                  <c:v>8.3199000000000005</c:v>
                </c:pt>
                <c:pt idx="16741">
                  <c:v>6.2935400000000001</c:v>
                </c:pt>
                <c:pt idx="16742">
                  <c:v>5.7534700000000001</c:v>
                </c:pt>
                <c:pt idx="16743">
                  <c:v>6.2222999999999997</c:v>
                </c:pt>
                <c:pt idx="16744">
                  <c:v>4.6734799999999996</c:v>
                </c:pt>
                <c:pt idx="16745">
                  <c:v>6.5624000000000002</c:v>
                </c:pt>
                <c:pt idx="16746">
                  <c:v>8.5079499999999992</c:v>
                </c:pt>
                <c:pt idx="16747">
                  <c:v>4.4260400000000004</c:v>
                </c:pt>
                <c:pt idx="16748">
                  <c:v>8.4504699999999993</c:v>
                </c:pt>
                <c:pt idx="16749">
                  <c:v>5.2074100000000003</c:v>
                </c:pt>
                <c:pt idx="16750">
                  <c:v>3.9136199999999999</c:v>
                </c:pt>
                <c:pt idx="16751">
                  <c:v>4.4355099999999998</c:v>
                </c:pt>
                <c:pt idx="16752">
                  <c:v>6.00753</c:v>
                </c:pt>
                <c:pt idx="16753">
                  <c:v>5.1325099999999999</c:v>
                </c:pt>
                <c:pt idx="16754">
                  <c:v>9.0917399999999997</c:v>
                </c:pt>
                <c:pt idx="16755">
                  <c:v>7.0410599999999999</c:v>
                </c:pt>
                <c:pt idx="16756">
                  <c:v>3.3029600000000001</c:v>
                </c:pt>
                <c:pt idx="16757">
                  <c:v>7.3605</c:v>
                </c:pt>
                <c:pt idx="16758">
                  <c:v>6.1077399999999997</c:v>
                </c:pt>
                <c:pt idx="16759">
                  <c:v>5.8834999999999997</c:v>
                </c:pt>
                <c:pt idx="16760">
                  <c:v>4.2628399999999997</c:v>
                </c:pt>
                <c:pt idx="16761">
                  <c:v>4.4328599999999998</c:v>
                </c:pt>
                <c:pt idx="16762">
                  <c:v>10.036720000000001</c:v>
                </c:pt>
                <c:pt idx="16763">
                  <c:v>7.68947</c:v>
                </c:pt>
                <c:pt idx="16764">
                  <c:v>4.2549299999999999</c:v>
                </c:pt>
                <c:pt idx="16765">
                  <c:v>4.5185899999999997</c:v>
                </c:pt>
                <c:pt idx="16766">
                  <c:v>6.2889299999999997</c:v>
                </c:pt>
                <c:pt idx="16767">
                  <c:v>9.4542699999999993</c:v>
                </c:pt>
                <c:pt idx="16768">
                  <c:v>7.0302600000000002</c:v>
                </c:pt>
                <c:pt idx="16769">
                  <c:v>5.5929099999999998</c:v>
                </c:pt>
                <c:pt idx="16770">
                  <c:v>6.6333399999999996</c:v>
                </c:pt>
                <c:pt idx="16771">
                  <c:v>8.35243</c:v>
                </c:pt>
                <c:pt idx="16772">
                  <c:v>11.40124</c:v>
                </c:pt>
                <c:pt idx="16773">
                  <c:v>3.5087199999999998</c:v>
                </c:pt>
                <c:pt idx="16774">
                  <c:v>6.7647899999999996</c:v>
                </c:pt>
                <c:pt idx="16775">
                  <c:v>6.7224700000000004</c:v>
                </c:pt>
                <c:pt idx="16776">
                  <c:v>4.8063700000000003</c:v>
                </c:pt>
                <c:pt idx="16777">
                  <c:v>5.1208400000000003</c:v>
                </c:pt>
                <c:pt idx="16778">
                  <c:v>3.5680200000000002</c:v>
                </c:pt>
                <c:pt idx="16779">
                  <c:v>4.9724500000000003</c:v>
                </c:pt>
                <c:pt idx="16780">
                  <c:v>3.2321300000000002</c:v>
                </c:pt>
                <c:pt idx="16781">
                  <c:v>8.1533499999999997</c:v>
                </c:pt>
                <c:pt idx="16782">
                  <c:v>4.6159100000000004</c:v>
                </c:pt>
                <c:pt idx="16783">
                  <c:v>6.62174</c:v>
                </c:pt>
                <c:pt idx="16784">
                  <c:v>3.37005</c:v>
                </c:pt>
                <c:pt idx="16785">
                  <c:v>7.5792799999999998</c:v>
                </c:pt>
                <c:pt idx="16786">
                  <c:v>6.0084</c:v>
                </c:pt>
                <c:pt idx="16787">
                  <c:v>8.1458100000000009</c:v>
                </c:pt>
                <c:pt idx="16788">
                  <c:v>5.3869300000000004</c:v>
                </c:pt>
                <c:pt idx="16789">
                  <c:v>6.2952000000000004</c:v>
                </c:pt>
                <c:pt idx="16790">
                  <c:v>8.1482200000000002</c:v>
                </c:pt>
                <c:pt idx="16791">
                  <c:v>6.9538200000000003</c:v>
                </c:pt>
                <c:pt idx="16792">
                  <c:v>7.5856599999999998</c:v>
                </c:pt>
                <c:pt idx="16793">
                  <c:v>5.6392600000000002</c:v>
                </c:pt>
                <c:pt idx="16794">
                  <c:v>4.1569900000000004</c:v>
                </c:pt>
                <c:pt idx="16795">
                  <c:v>9.4810700000000008</c:v>
                </c:pt>
                <c:pt idx="16796">
                  <c:v>5.6582400000000002</c:v>
                </c:pt>
                <c:pt idx="16797">
                  <c:v>4.9819699999999996</c:v>
                </c:pt>
                <c:pt idx="16798">
                  <c:v>5.0819099999999997</c:v>
                </c:pt>
                <c:pt idx="16799">
                  <c:v>5.2601000000000004</c:v>
                </c:pt>
                <c:pt idx="16800">
                  <c:v>3.9495300000000002</c:v>
                </c:pt>
                <c:pt idx="16801">
                  <c:v>3.9552</c:v>
                </c:pt>
                <c:pt idx="16802">
                  <c:v>3.69102</c:v>
                </c:pt>
                <c:pt idx="16803">
                  <c:v>5.8943199999999996</c:v>
                </c:pt>
                <c:pt idx="16804">
                  <c:v>5.9303999999999997</c:v>
                </c:pt>
                <c:pt idx="16805">
                  <c:v>4.8052000000000001</c:v>
                </c:pt>
                <c:pt idx="16806">
                  <c:v>3.40415</c:v>
                </c:pt>
                <c:pt idx="16807">
                  <c:v>7.9563199999999998</c:v>
                </c:pt>
                <c:pt idx="16808">
                  <c:v>9.3642199999999995</c:v>
                </c:pt>
                <c:pt idx="16809">
                  <c:v>7.95899</c:v>
                </c:pt>
                <c:pt idx="16810">
                  <c:v>5.3329199999999997</c:v>
                </c:pt>
                <c:pt idx="16811">
                  <c:v>6.4902300000000004</c:v>
                </c:pt>
                <c:pt idx="16812">
                  <c:v>4.4766899999999996</c:v>
                </c:pt>
                <c:pt idx="16813">
                  <c:v>5.0826500000000001</c:v>
                </c:pt>
                <c:pt idx="16814">
                  <c:v>3.5014099999999999</c:v>
                </c:pt>
                <c:pt idx="16815">
                  <c:v>3.9993799999999999</c:v>
                </c:pt>
                <c:pt idx="16816">
                  <c:v>6.9727600000000001</c:v>
                </c:pt>
                <c:pt idx="16817">
                  <c:v>5.0053400000000003</c:v>
                </c:pt>
                <c:pt idx="16818">
                  <c:v>6.7905100000000003</c:v>
                </c:pt>
                <c:pt idx="16819">
                  <c:v>8.5602400000000003</c:v>
                </c:pt>
                <c:pt idx="16820">
                  <c:v>6.1878200000000003</c:v>
                </c:pt>
                <c:pt idx="16821">
                  <c:v>4.4759000000000002</c:v>
                </c:pt>
                <c:pt idx="16822">
                  <c:v>3.2589700000000001</c:v>
                </c:pt>
                <c:pt idx="16823">
                  <c:v>4.7460599999999999</c:v>
                </c:pt>
                <c:pt idx="16824">
                  <c:v>8.2175499999999992</c:v>
                </c:pt>
                <c:pt idx="16825">
                  <c:v>3.4569000000000001</c:v>
                </c:pt>
                <c:pt idx="16826">
                  <c:v>4.7022300000000001</c:v>
                </c:pt>
                <c:pt idx="16827">
                  <c:v>6.2993699999999997</c:v>
                </c:pt>
                <c:pt idx="16828">
                  <c:v>8.2687500000000007</c:v>
                </c:pt>
                <c:pt idx="16829">
                  <c:v>6.7747900000000003</c:v>
                </c:pt>
                <c:pt idx="16830">
                  <c:v>6.5646599999999999</c:v>
                </c:pt>
                <c:pt idx="16831">
                  <c:v>6.95357</c:v>
                </c:pt>
                <c:pt idx="16832">
                  <c:v>7.0303800000000001</c:v>
                </c:pt>
                <c:pt idx="16833">
                  <c:v>8.9485499999999991</c:v>
                </c:pt>
                <c:pt idx="16834">
                  <c:v>9.2584900000000001</c:v>
                </c:pt>
                <c:pt idx="16835">
                  <c:v>4.8068200000000001</c:v>
                </c:pt>
                <c:pt idx="16836">
                  <c:v>10.502660000000001</c:v>
                </c:pt>
                <c:pt idx="16837">
                  <c:v>3.4575200000000001</c:v>
                </c:pt>
                <c:pt idx="16838">
                  <c:v>4.7546099999999996</c:v>
                </c:pt>
                <c:pt idx="16839">
                  <c:v>6.21861</c:v>
                </c:pt>
                <c:pt idx="16840">
                  <c:v>6.23048</c:v>
                </c:pt>
                <c:pt idx="16841">
                  <c:v>4.2360600000000002</c:v>
                </c:pt>
                <c:pt idx="16842">
                  <c:v>2.74159</c:v>
                </c:pt>
                <c:pt idx="16843">
                  <c:v>5.4421099999999996</c:v>
                </c:pt>
                <c:pt idx="16844">
                  <c:v>8.8018999999999998</c:v>
                </c:pt>
                <c:pt idx="16845">
                  <c:v>5.4126599999999998</c:v>
                </c:pt>
                <c:pt idx="16846">
                  <c:v>6.7257800000000003</c:v>
                </c:pt>
                <c:pt idx="16847">
                  <c:v>6.7126900000000003</c:v>
                </c:pt>
                <c:pt idx="16848">
                  <c:v>6.99491</c:v>
                </c:pt>
                <c:pt idx="16849">
                  <c:v>6.13842</c:v>
                </c:pt>
                <c:pt idx="16850">
                  <c:v>5.7903200000000004</c:v>
                </c:pt>
                <c:pt idx="16851">
                  <c:v>8.4093199999999992</c:v>
                </c:pt>
                <c:pt idx="16852">
                  <c:v>7.2125500000000002</c:v>
                </c:pt>
                <c:pt idx="16853">
                  <c:v>6.3637699999999997</c:v>
                </c:pt>
                <c:pt idx="16854">
                  <c:v>3.8307699999999998</c:v>
                </c:pt>
                <c:pt idx="16855">
                  <c:v>4.5893100000000002</c:v>
                </c:pt>
                <c:pt idx="16856">
                  <c:v>4.54122</c:v>
                </c:pt>
                <c:pt idx="16857">
                  <c:v>4.7487300000000001</c:v>
                </c:pt>
                <c:pt idx="16858">
                  <c:v>11.71959</c:v>
                </c:pt>
                <c:pt idx="16859">
                  <c:v>6.1538199999999996</c:v>
                </c:pt>
                <c:pt idx="16860">
                  <c:v>7.21</c:v>
                </c:pt>
                <c:pt idx="16861">
                  <c:v>3.4022399999999999</c:v>
                </c:pt>
                <c:pt idx="16862">
                  <c:v>4.9863999999999997</c:v>
                </c:pt>
                <c:pt idx="16863">
                  <c:v>6.6371200000000004</c:v>
                </c:pt>
                <c:pt idx="16864">
                  <c:v>8.9290599999999998</c:v>
                </c:pt>
                <c:pt idx="16865">
                  <c:v>2.6587200000000002</c:v>
                </c:pt>
                <c:pt idx="16866">
                  <c:v>7.08188</c:v>
                </c:pt>
                <c:pt idx="16867">
                  <c:v>8.1334</c:v>
                </c:pt>
                <c:pt idx="16868">
                  <c:v>5.2914099999999999</c:v>
                </c:pt>
                <c:pt idx="16869">
                  <c:v>7.6707299999999998</c:v>
                </c:pt>
                <c:pt idx="16870">
                  <c:v>9.7425499999999996</c:v>
                </c:pt>
                <c:pt idx="16871">
                  <c:v>8.1558799999999998</c:v>
                </c:pt>
                <c:pt idx="16872">
                  <c:v>4.0806500000000003</c:v>
                </c:pt>
                <c:pt idx="16873">
                  <c:v>5.0637400000000001</c:v>
                </c:pt>
                <c:pt idx="16874">
                  <c:v>8.5876900000000003</c:v>
                </c:pt>
                <c:pt idx="16875">
                  <c:v>5.7513500000000004</c:v>
                </c:pt>
                <c:pt idx="16876">
                  <c:v>4.3141600000000002</c:v>
                </c:pt>
                <c:pt idx="16877">
                  <c:v>3.8944200000000002</c:v>
                </c:pt>
                <c:pt idx="16878">
                  <c:v>5.4585499999999998</c:v>
                </c:pt>
                <c:pt idx="16879">
                  <c:v>3.0245500000000001</c:v>
                </c:pt>
                <c:pt idx="16880">
                  <c:v>6.5221299999999998</c:v>
                </c:pt>
                <c:pt idx="16881">
                  <c:v>8.6793300000000002</c:v>
                </c:pt>
                <c:pt idx="16882">
                  <c:v>6.0991600000000004</c:v>
                </c:pt>
                <c:pt idx="16883">
                  <c:v>4.8958599999999999</c:v>
                </c:pt>
                <c:pt idx="16884">
                  <c:v>6.5367199999999999</c:v>
                </c:pt>
                <c:pt idx="16885">
                  <c:v>5.14445</c:v>
                </c:pt>
                <c:pt idx="16886">
                  <c:v>4.5235799999999999</c:v>
                </c:pt>
                <c:pt idx="16887">
                  <c:v>3.24851</c:v>
                </c:pt>
                <c:pt idx="16888">
                  <c:v>5.7392099999999999</c:v>
                </c:pt>
                <c:pt idx="16889">
                  <c:v>5.8374100000000002</c:v>
                </c:pt>
                <c:pt idx="16890">
                  <c:v>5.7254100000000001</c:v>
                </c:pt>
                <c:pt idx="16891">
                  <c:v>7.9415300000000002</c:v>
                </c:pt>
                <c:pt idx="16892">
                  <c:v>5.6302399999999997</c:v>
                </c:pt>
                <c:pt idx="16893">
                  <c:v>6.0281900000000004</c:v>
                </c:pt>
                <c:pt idx="16894">
                  <c:v>6.4644599999999999</c:v>
                </c:pt>
                <c:pt idx="16895">
                  <c:v>4.9786599999999996</c:v>
                </c:pt>
                <c:pt idx="16896">
                  <c:v>8.1682400000000008</c:v>
                </c:pt>
                <c:pt idx="16897">
                  <c:v>5.6638700000000002</c:v>
                </c:pt>
                <c:pt idx="16898">
                  <c:v>6.03918</c:v>
                </c:pt>
                <c:pt idx="16899">
                  <c:v>5.6216900000000001</c:v>
                </c:pt>
                <c:pt idx="16900">
                  <c:v>3.8708399999999998</c:v>
                </c:pt>
                <c:pt idx="16901">
                  <c:v>4.6066599999999998</c:v>
                </c:pt>
                <c:pt idx="16902">
                  <c:v>8.1577199999999994</c:v>
                </c:pt>
                <c:pt idx="16903">
                  <c:v>5.45397</c:v>
                </c:pt>
                <c:pt idx="16904">
                  <c:v>6.6624100000000004</c:v>
                </c:pt>
                <c:pt idx="16905">
                  <c:v>4.7205899999999996</c:v>
                </c:pt>
                <c:pt idx="16906">
                  <c:v>5.9414699999999998</c:v>
                </c:pt>
                <c:pt idx="16907">
                  <c:v>3.7150300000000001</c:v>
                </c:pt>
                <c:pt idx="16908">
                  <c:v>5.7920400000000001</c:v>
                </c:pt>
                <c:pt idx="16909">
                  <c:v>6.3654700000000002</c:v>
                </c:pt>
                <c:pt idx="16910">
                  <c:v>5.94489</c:v>
                </c:pt>
                <c:pt idx="16911">
                  <c:v>5.7981699999999998</c:v>
                </c:pt>
                <c:pt idx="16912">
                  <c:v>6.5449299999999999</c:v>
                </c:pt>
                <c:pt idx="16913">
                  <c:v>6.4880300000000002</c:v>
                </c:pt>
                <c:pt idx="16914">
                  <c:v>4.7288899999999998</c:v>
                </c:pt>
                <c:pt idx="16915">
                  <c:v>7.5510099999999998</c:v>
                </c:pt>
                <c:pt idx="16916">
                  <c:v>9.7839200000000002</c:v>
                </c:pt>
                <c:pt idx="16917">
                  <c:v>5.7843799999999996</c:v>
                </c:pt>
                <c:pt idx="16918">
                  <c:v>5.9195700000000002</c:v>
                </c:pt>
                <c:pt idx="16919">
                  <c:v>4.9396800000000001</c:v>
                </c:pt>
                <c:pt idx="16920">
                  <c:v>6.8210499999999996</c:v>
                </c:pt>
                <c:pt idx="16921">
                  <c:v>8.9428999999999998</c:v>
                </c:pt>
                <c:pt idx="16922">
                  <c:v>6.5409199999999998</c:v>
                </c:pt>
                <c:pt idx="16923">
                  <c:v>3.58724</c:v>
                </c:pt>
                <c:pt idx="16924">
                  <c:v>7.5162500000000003</c:v>
                </c:pt>
                <c:pt idx="16925">
                  <c:v>10.009230000000001</c:v>
                </c:pt>
                <c:pt idx="16926">
                  <c:v>8.3747500000000006</c:v>
                </c:pt>
                <c:pt idx="16927">
                  <c:v>4.7953400000000004</c:v>
                </c:pt>
                <c:pt idx="16928">
                  <c:v>4.6619799999999998</c:v>
                </c:pt>
                <c:pt idx="16929">
                  <c:v>4.9978600000000002</c:v>
                </c:pt>
                <c:pt idx="16930">
                  <c:v>5.9666899999999998</c:v>
                </c:pt>
                <c:pt idx="16931">
                  <c:v>5.3065800000000003</c:v>
                </c:pt>
                <c:pt idx="16932">
                  <c:v>5.9329900000000002</c:v>
                </c:pt>
                <c:pt idx="16933">
                  <c:v>3.1002700000000001</c:v>
                </c:pt>
                <c:pt idx="16934">
                  <c:v>4.4458299999999999</c:v>
                </c:pt>
                <c:pt idx="16935">
                  <c:v>9.1165000000000003</c:v>
                </c:pt>
                <c:pt idx="16936">
                  <c:v>6.7611100000000004</c:v>
                </c:pt>
                <c:pt idx="16937">
                  <c:v>5.3110200000000001</c:v>
                </c:pt>
                <c:pt idx="16938">
                  <c:v>8.4995100000000008</c:v>
                </c:pt>
                <c:pt idx="16939">
                  <c:v>4.7126099999999997</c:v>
                </c:pt>
                <c:pt idx="16940">
                  <c:v>5.86632</c:v>
                </c:pt>
                <c:pt idx="16941">
                  <c:v>7.1249000000000002</c:v>
                </c:pt>
                <c:pt idx="16942">
                  <c:v>7.0602999999999998</c:v>
                </c:pt>
                <c:pt idx="16943">
                  <c:v>5.9040499999999998</c:v>
                </c:pt>
                <c:pt idx="16944">
                  <c:v>3.0990799999999998</c:v>
                </c:pt>
                <c:pt idx="16945">
                  <c:v>3.7049599999999998</c:v>
                </c:pt>
                <c:pt idx="16946">
                  <c:v>4.55532</c:v>
                </c:pt>
                <c:pt idx="16947">
                  <c:v>8.1443899999999996</c:v>
                </c:pt>
                <c:pt idx="16948">
                  <c:v>4.8851100000000001</c:v>
                </c:pt>
                <c:pt idx="16949">
                  <c:v>9.2500699999999991</c:v>
                </c:pt>
                <c:pt idx="16950">
                  <c:v>6.0903200000000002</c:v>
                </c:pt>
                <c:pt idx="16951">
                  <c:v>2.5106899999999999</c:v>
                </c:pt>
                <c:pt idx="16952">
                  <c:v>3.7174100000000001</c:v>
                </c:pt>
                <c:pt idx="16953">
                  <c:v>7.3116199999999996</c:v>
                </c:pt>
                <c:pt idx="16954">
                  <c:v>3.1365799999999999</c:v>
                </c:pt>
                <c:pt idx="16955">
                  <c:v>5.0699399999999999</c:v>
                </c:pt>
                <c:pt idx="16956">
                  <c:v>6.2621700000000002</c:v>
                </c:pt>
                <c:pt idx="16957">
                  <c:v>3.0121099999999998</c:v>
                </c:pt>
                <c:pt idx="16958">
                  <c:v>4.9556300000000002</c:v>
                </c:pt>
                <c:pt idx="16959">
                  <c:v>4.6419199999999998</c:v>
                </c:pt>
                <c:pt idx="16960">
                  <c:v>7.0368500000000003</c:v>
                </c:pt>
                <c:pt idx="16961">
                  <c:v>6.1220400000000001</c:v>
                </c:pt>
                <c:pt idx="16962">
                  <c:v>6.9730699999999999</c:v>
                </c:pt>
                <c:pt idx="16963">
                  <c:v>5.2787699999999997</c:v>
                </c:pt>
                <c:pt idx="16964">
                  <c:v>8.79359</c:v>
                </c:pt>
                <c:pt idx="16965">
                  <c:v>1.88764</c:v>
                </c:pt>
                <c:pt idx="16966">
                  <c:v>5.0741199999999997</c:v>
                </c:pt>
                <c:pt idx="16967">
                  <c:v>4.1697699999999998</c:v>
                </c:pt>
                <c:pt idx="16968">
                  <c:v>4.5156499999999999</c:v>
                </c:pt>
                <c:pt idx="16969">
                  <c:v>3.9021599999999999</c:v>
                </c:pt>
                <c:pt idx="16970">
                  <c:v>7.6691599999999998</c:v>
                </c:pt>
                <c:pt idx="16971">
                  <c:v>4.1456099999999996</c:v>
                </c:pt>
                <c:pt idx="16972">
                  <c:v>3.1572800000000001</c:v>
                </c:pt>
                <c:pt idx="16973">
                  <c:v>5.2115600000000004</c:v>
                </c:pt>
                <c:pt idx="16974">
                  <c:v>3.62201</c:v>
                </c:pt>
                <c:pt idx="16975">
                  <c:v>7.08908</c:v>
                </c:pt>
                <c:pt idx="16976">
                  <c:v>9.9354700000000005</c:v>
                </c:pt>
                <c:pt idx="16977">
                  <c:v>10.48634</c:v>
                </c:pt>
                <c:pt idx="16978">
                  <c:v>3.9658500000000001</c:v>
                </c:pt>
                <c:pt idx="16979">
                  <c:v>6.6066200000000004</c:v>
                </c:pt>
                <c:pt idx="16980">
                  <c:v>2.8038400000000001</c:v>
                </c:pt>
                <c:pt idx="16981">
                  <c:v>6.8143700000000003</c:v>
                </c:pt>
                <c:pt idx="16982">
                  <c:v>5.0116300000000003</c:v>
                </c:pt>
                <c:pt idx="16983">
                  <c:v>5.7622900000000001</c:v>
                </c:pt>
                <c:pt idx="16984">
                  <c:v>2.1753100000000001</c:v>
                </c:pt>
                <c:pt idx="16985">
                  <c:v>7.7732900000000003</c:v>
                </c:pt>
                <c:pt idx="16986">
                  <c:v>7.6962999999999999</c:v>
                </c:pt>
                <c:pt idx="16987">
                  <c:v>5.12582</c:v>
                </c:pt>
                <c:pt idx="16988">
                  <c:v>7.2010699999999996</c:v>
                </c:pt>
                <c:pt idx="16989">
                  <c:v>3.3532999999999999</c:v>
                </c:pt>
                <c:pt idx="16990">
                  <c:v>7.2791800000000002</c:v>
                </c:pt>
                <c:pt idx="16991">
                  <c:v>6.6740500000000003</c:v>
                </c:pt>
                <c:pt idx="16992">
                  <c:v>5.8299899999999996</c:v>
                </c:pt>
                <c:pt idx="16993">
                  <c:v>6.9526599999999998</c:v>
                </c:pt>
                <c:pt idx="16994">
                  <c:v>8.0991300000000006</c:v>
                </c:pt>
                <c:pt idx="16995">
                  <c:v>5.9898999999999996</c:v>
                </c:pt>
                <c:pt idx="16996">
                  <c:v>4.5733600000000001</c:v>
                </c:pt>
                <c:pt idx="16997">
                  <c:v>4.6734799999999996</c:v>
                </c:pt>
                <c:pt idx="16998">
                  <c:v>5.9502100000000002</c:v>
                </c:pt>
                <c:pt idx="16999">
                  <c:v>3.4336099999999998</c:v>
                </c:pt>
                <c:pt idx="17000">
                  <c:v>6.25244</c:v>
                </c:pt>
                <c:pt idx="17001">
                  <c:v>4.1543999999999999</c:v>
                </c:pt>
                <c:pt idx="17002">
                  <c:v>4.0539899999999998</c:v>
                </c:pt>
                <c:pt idx="17003">
                  <c:v>6.5396700000000001</c:v>
                </c:pt>
                <c:pt idx="17004">
                  <c:v>3.0170300000000001</c:v>
                </c:pt>
                <c:pt idx="17005">
                  <c:v>8.0240899999999993</c:v>
                </c:pt>
                <c:pt idx="17006">
                  <c:v>7.1954599999999997</c:v>
                </c:pt>
                <c:pt idx="17007">
                  <c:v>7.4123999999999999</c:v>
                </c:pt>
                <c:pt idx="17008">
                  <c:v>9.6987500000000004</c:v>
                </c:pt>
                <c:pt idx="17009">
                  <c:v>6.82897</c:v>
                </c:pt>
                <c:pt idx="17010">
                  <c:v>3.1305700000000001</c:v>
                </c:pt>
                <c:pt idx="17011">
                  <c:v>5.47532</c:v>
                </c:pt>
                <c:pt idx="17012">
                  <c:v>2.9114800000000001</c:v>
                </c:pt>
                <c:pt idx="17013">
                  <c:v>2.6483099999999999</c:v>
                </c:pt>
                <c:pt idx="17014">
                  <c:v>7.6870099999999999</c:v>
                </c:pt>
                <c:pt idx="17015">
                  <c:v>5.5040500000000003</c:v>
                </c:pt>
                <c:pt idx="17016">
                  <c:v>3.64974</c:v>
                </c:pt>
                <c:pt idx="17017">
                  <c:v>12.08398</c:v>
                </c:pt>
                <c:pt idx="17018">
                  <c:v>8.1858699999999995</c:v>
                </c:pt>
                <c:pt idx="17019">
                  <c:v>5.0739099999999997</c:v>
                </c:pt>
                <c:pt idx="17020">
                  <c:v>6.7391800000000002</c:v>
                </c:pt>
                <c:pt idx="17021">
                  <c:v>4.5656299999999996</c:v>
                </c:pt>
                <c:pt idx="17022">
                  <c:v>5.4116600000000004</c:v>
                </c:pt>
                <c:pt idx="17023">
                  <c:v>5.42326</c:v>
                </c:pt>
                <c:pt idx="17024">
                  <c:v>4.0358099999999997</c:v>
                </c:pt>
                <c:pt idx="17025">
                  <c:v>3.35501</c:v>
                </c:pt>
                <c:pt idx="17026">
                  <c:v>7.2945200000000003</c:v>
                </c:pt>
                <c:pt idx="17027">
                  <c:v>6.91587</c:v>
                </c:pt>
                <c:pt idx="17028">
                  <c:v>5.3209099999999996</c:v>
                </c:pt>
                <c:pt idx="17029">
                  <c:v>4.101</c:v>
                </c:pt>
                <c:pt idx="17030">
                  <c:v>5.8062899999999997</c:v>
                </c:pt>
                <c:pt idx="17031">
                  <c:v>5.9212400000000001</c:v>
                </c:pt>
                <c:pt idx="17032">
                  <c:v>5.0077600000000002</c:v>
                </c:pt>
                <c:pt idx="17033">
                  <c:v>7.4207799999999997</c:v>
                </c:pt>
                <c:pt idx="17034">
                  <c:v>7.4261600000000003</c:v>
                </c:pt>
                <c:pt idx="17035">
                  <c:v>6.71394</c:v>
                </c:pt>
                <c:pt idx="17036">
                  <c:v>7.3150599999999999</c:v>
                </c:pt>
                <c:pt idx="17037">
                  <c:v>6.2746500000000003</c:v>
                </c:pt>
                <c:pt idx="17038">
                  <c:v>5.7633200000000002</c:v>
                </c:pt>
                <c:pt idx="17039">
                  <c:v>7.6496599999999999</c:v>
                </c:pt>
                <c:pt idx="17040">
                  <c:v>5.4041300000000003</c:v>
                </c:pt>
                <c:pt idx="17041">
                  <c:v>7.7069200000000002</c:v>
                </c:pt>
                <c:pt idx="17042">
                  <c:v>8.1876099999999994</c:v>
                </c:pt>
                <c:pt idx="17043">
                  <c:v>6.391</c:v>
                </c:pt>
                <c:pt idx="17044">
                  <c:v>6.3426499999999999</c:v>
                </c:pt>
                <c:pt idx="17045">
                  <c:v>2.57945</c:v>
                </c:pt>
                <c:pt idx="17046">
                  <c:v>4.8868600000000004</c:v>
                </c:pt>
                <c:pt idx="17047">
                  <c:v>7.8474500000000003</c:v>
                </c:pt>
                <c:pt idx="17048">
                  <c:v>5.6539200000000003</c:v>
                </c:pt>
                <c:pt idx="17049">
                  <c:v>4.8782800000000002</c:v>
                </c:pt>
                <c:pt idx="17050">
                  <c:v>6.3999499999999996</c:v>
                </c:pt>
                <c:pt idx="17051">
                  <c:v>5.5340299999999996</c:v>
                </c:pt>
                <c:pt idx="17052">
                  <c:v>7.1118699999999997</c:v>
                </c:pt>
                <c:pt idx="17053">
                  <c:v>7.8285499999999999</c:v>
                </c:pt>
                <c:pt idx="17054">
                  <c:v>5.9197100000000002</c:v>
                </c:pt>
                <c:pt idx="17055">
                  <c:v>4.7366099999999998</c:v>
                </c:pt>
                <c:pt idx="17056">
                  <c:v>5.5149100000000004</c:v>
                </c:pt>
                <c:pt idx="17057">
                  <c:v>9.5419499999999999</c:v>
                </c:pt>
                <c:pt idx="17058">
                  <c:v>5.6875099999999996</c:v>
                </c:pt>
                <c:pt idx="17059">
                  <c:v>7.1689100000000003</c:v>
                </c:pt>
                <c:pt idx="17060">
                  <c:v>5.6575199999999999</c:v>
                </c:pt>
                <c:pt idx="17061">
                  <c:v>5.9592799999999997</c:v>
                </c:pt>
                <c:pt idx="17062">
                  <c:v>6.2676999999999996</c:v>
                </c:pt>
                <c:pt idx="17063">
                  <c:v>5.5566000000000004</c:v>
                </c:pt>
                <c:pt idx="17064">
                  <c:v>4.4943400000000002</c:v>
                </c:pt>
                <c:pt idx="17065">
                  <c:v>3.95906</c:v>
                </c:pt>
                <c:pt idx="17066">
                  <c:v>7.6544400000000001</c:v>
                </c:pt>
                <c:pt idx="17067">
                  <c:v>4.3933900000000001</c:v>
                </c:pt>
                <c:pt idx="17068">
                  <c:v>7.1345299999999998</c:v>
                </c:pt>
                <c:pt idx="17069">
                  <c:v>6.3959900000000003</c:v>
                </c:pt>
                <c:pt idx="17070">
                  <c:v>6.5282499999999999</c:v>
                </c:pt>
                <c:pt idx="17071">
                  <c:v>6.4370099999999999</c:v>
                </c:pt>
                <c:pt idx="17072">
                  <c:v>5.5710600000000001</c:v>
                </c:pt>
                <c:pt idx="17073">
                  <c:v>5.7693500000000002</c:v>
                </c:pt>
                <c:pt idx="17074">
                  <c:v>5.77522</c:v>
                </c:pt>
                <c:pt idx="17075">
                  <c:v>6.8740399999999999</c:v>
                </c:pt>
                <c:pt idx="17076">
                  <c:v>8.1378199999999996</c:v>
                </c:pt>
                <c:pt idx="17077">
                  <c:v>6.7716500000000002</c:v>
                </c:pt>
                <c:pt idx="17078">
                  <c:v>5.5658899999999996</c:v>
                </c:pt>
                <c:pt idx="17079">
                  <c:v>6.2512699999999999</c:v>
                </c:pt>
                <c:pt idx="17080">
                  <c:v>6.2938799999999997</c:v>
                </c:pt>
                <c:pt idx="17081">
                  <c:v>7.5253199999999998</c:v>
                </c:pt>
                <c:pt idx="17082">
                  <c:v>3.4830199999999998</c:v>
                </c:pt>
                <c:pt idx="17083">
                  <c:v>5.6644899999999998</c:v>
                </c:pt>
                <c:pt idx="17084">
                  <c:v>6.10825</c:v>
                </c:pt>
                <c:pt idx="17085">
                  <c:v>6.04941</c:v>
                </c:pt>
                <c:pt idx="17086">
                  <c:v>8.2753700000000006</c:v>
                </c:pt>
                <c:pt idx="17087">
                  <c:v>8.4656300000000009</c:v>
                </c:pt>
                <c:pt idx="17088">
                  <c:v>3.7347600000000001</c:v>
                </c:pt>
                <c:pt idx="17089">
                  <c:v>6.09924</c:v>
                </c:pt>
                <c:pt idx="17090">
                  <c:v>6.1056999999999997</c:v>
                </c:pt>
                <c:pt idx="17091">
                  <c:v>7.6378399999999997</c:v>
                </c:pt>
                <c:pt idx="17092">
                  <c:v>8.5101399999999998</c:v>
                </c:pt>
                <c:pt idx="17093">
                  <c:v>6.1949699999999996</c:v>
                </c:pt>
                <c:pt idx="17094">
                  <c:v>6.8741199999999996</c:v>
                </c:pt>
                <c:pt idx="17095">
                  <c:v>6.6014600000000003</c:v>
                </c:pt>
                <c:pt idx="17096">
                  <c:v>5.4956500000000004</c:v>
                </c:pt>
                <c:pt idx="17097">
                  <c:v>6.3930499999999997</c:v>
                </c:pt>
                <c:pt idx="17098">
                  <c:v>4.2856100000000001</c:v>
                </c:pt>
                <c:pt idx="17099">
                  <c:v>4.0376799999999999</c:v>
                </c:pt>
                <c:pt idx="17100">
                  <c:v>5.7675999999999998</c:v>
                </c:pt>
                <c:pt idx="17101">
                  <c:v>5.6645399999999997</c:v>
                </c:pt>
                <c:pt idx="17102">
                  <c:v>7.3857299999999997</c:v>
                </c:pt>
                <c:pt idx="17103">
                  <c:v>9.7897300000000005</c:v>
                </c:pt>
                <c:pt idx="17104">
                  <c:v>7.31297</c:v>
                </c:pt>
                <c:pt idx="17105">
                  <c:v>7.6072800000000003</c:v>
                </c:pt>
                <c:pt idx="17106">
                  <c:v>5.78932</c:v>
                </c:pt>
                <c:pt idx="17107">
                  <c:v>7.7763400000000003</c:v>
                </c:pt>
                <c:pt idx="17108">
                  <c:v>4.0266700000000002</c:v>
                </c:pt>
                <c:pt idx="17109">
                  <c:v>6.2346000000000004</c:v>
                </c:pt>
                <c:pt idx="17110">
                  <c:v>5.3905700000000003</c:v>
                </c:pt>
                <c:pt idx="17111">
                  <c:v>5.6453199999999999</c:v>
                </c:pt>
                <c:pt idx="17112">
                  <c:v>7.2271599999999996</c:v>
                </c:pt>
                <c:pt idx="17113">
                  <c:v>5.4634900000000002</c:v>
                </c:pt>
                <c:pt idx="17114">
                  <c:v>4.7258599999999999</c:v>
                </c:pt>
                <c:pt idx="17115">
                  <c:v>4.5741100000000001</c:v>
                </c:pt>
                <c:pt idx="17116">
                  <c:v>5.4702900000000003</c:v>
                </c:pt>
                <c:pt idx="17117">
                  <c:v>6.4260400000000004</c:v>
                </c:pt>
                <c:pt idx="17118">
                  <c:v>7.8443300000000002</c:v>
                </c:pt>
                <c:pt idx="17119">
                  <c:v>6.6834899999999999</c:v>
                </c:pt>
                <c:pt idx="17120">
                  <c:v>7.1884199999999998</c:v>
                </c:pt>
                <c:pt idx="17121">
                  <c:v>2.7117900000000001</c:v>
                </c:pt>
                <c:pt idx="17122">
                  <c:v>2.31555</c:v>
                </c:pt>
                <c:pt idx="17123">
                  <c:v>2.5342199999999999</c:v>
                </c:pt>
                <c:pt idx="17124">
                  <c:v>3.70106</c:v>
                </c:pt>
                <c:pt idx="17125">
                  <c:v>3.62201</c:v>
                </c:pt>
                <c:pt idx="17126">
                  <c:v>3.8119100000000001</c:v>
                </c:pt>
                <c:pt idx="17127">
                  <c:v>3.7993399999999999</c:v>
                </c:pt>
                <c:pt idx="17128">
                  <c:v>5.3382899999999998</c:v>
                </c:pt>
                <c:pt idx="17129">
                  <c:v>5.9424799999999998</c:v>
                </c:pt>
                <c:pt idx="17130">
                  <c:v>4.3864200000000002</c:v>
                </c:pt>
                <c:pt idx="17131">
                  <c:v>6.01227</c:v>
                </c:pt>
                <c:pt idx="17132">
                  <c:v>5.9905900000000001</c:v>
                </c:pt>
                <c:pt idx="17133">
                  <c:v>4.3872900000000001</c:v>
                </c:pt>
                <c:pt idx="17134">
                  <c:v>5.2656400000000003</c:v>
                </c:pt>
                <c:pt idx="17135">
                  <c:v>8.4313900000000004</c:v>
                </c:pt>
                <c:pt idx="17136">
                  <c:v>5.8915300000000004</c:v>
                </c:pt>
                <c:pt idx="17137">
                  <c:v>6.0943699999999996</c:v>
                </c:pt>
                <c:pt idx="17138">
                  <c:v>7.08786</c:v>
                </c:pt>
                <c:pt idx="17139">
                  <c:v>7.1692499999999999</c:v>
                </c:pt>
                <c:pt idx="17140">
                  <c:v>7.0512699999999997</c:v>
                </c:pt>
                <c:pt idx="17141">
                  <c:v>4.7781599999999997</c:v>
                </c:pt>
                <c:pt idx="17142">
                  <c:v>3.7221700000000002</c:v>
                </c:pt>
                <c:pt idx="17143">
                  <c:v>7.6859700000000002</c:v>
                </c:pt>
                <c:pt idx="17144">
                  <c:v>10.973610000000001</c:v>
                </c:pt>
                <c:pt idx="17145">
                  <c:v>6.3472900000000001</c:v>
                </c:pt>
                <c:pt idx="17146">
                  <c:v>6.3804699999999999</c:v>
                </c:pt>
                <c:pt idx="17147">
                  <c:v>5.8630100000000001</c:v>
                </c:pt>
                <c:pt idx="17148">
                  <c:v>6.1817299999999999</c:v>
                </c:pt>
                <c:pt idx="17149">
                  <c:v>4.5675699999999999</c:v>
                </c:pt>
                <c:pt idx="17150">
                  <c:v>2.93485</c:v>
                </c:pt>
                <c:pt idx="17151">
                  <c:v>3.5047000000000001</c:v>
                </c:pt>
                <c:pt idx="17152">
                  <c:v>6.4468300000000003</c:v>
                </c:pt>
                <c:pt idx="17153">
                  <c:v>3.8803200000000002</c:v>
                </c:pt>
                <c:pt idx="17154">
                  <c:v>3.8252700000000002</c:v>
                </c:pt>
                <c:pt idx="17155">
                  <c:v>4.0887900000000004</c:v>
                </c:pt>
                <c:pt idx="17156">
                  <c:v>4.1394599999999997</c:v>
                </c:pt>
                <c:pt idx="17157">
                  <c:v>6.9060800000000002</c:v>
                </c:pt>
                <c:pt idx="17158">
                  <c:v>5.79718</c:v>
                </c:pt>
                <c:pt idx="17159">
                  <c:v>4.3757900000000003</c:v>
                </c:pt>
                <c:pt idx="17160">
                  <c:v>6.2111999999999998</c:v>
                </c:pt>
                <c:pt idx="17161">
                  <c:v>4.9805000000000001</c:v>
                </c:pt>
                <c:pt idx="17162">
                  <c:v>5.0310899999999998</c:v>
                </c:pt>
                <c:pt idx="17163">
                  <c:v>4.3717800000000002</c:v>
                </c:pt>
                <c:pt idx="17164">
                  <c:v>4.9067499999999997</c:v>
                </c:pt>
                <c:pt idx="17165">
                  <c:v>7.4398600000000004</c:v>
                </c:pt>
                <c:pt idx="17166">
                  <c:v>6.0185599999999999</c:v>
                </c:pt>
                <c:pt idx="17167">
                  <c:v>6.1622000000000003</c:v>
                </c:pt>
                <c:pt idx="17168">
                  <c:v>6.5529299999999999</c:v>
                </c:pt>
                <c:pt idx="17169">
                  <c:v>5.4380800000000002</c:v>
                </c:pt>
                <c:pt idx="17170">
                  <c:v>5.90177</c:v>
                </c:pt>
                <c:pt idx="17171">
                  <c:v>6.9871299999999996</c:v>
                </c:pt>
                <c:pt idx="17172">
                  <c:v>5.6269900000000002</c:v>
                </c:pt>
                <c:pt idx="17173">
                  <c:v>6.3423100000000003</c:v>
                </c:pt>
                <c:pt idx="17174">
                  <c:v>4.9120999999999997</c:v>
                </c:pt>
                <c:pt idx="17175">
                  <c:v>5.0311500000000002</c:v>
                </c:pt>
                <c:pt idx="17176">
                  <c:v>5.5077299999999996</c:v>
                </c:pt>
                <c:pt idx="17177">
                  <c:v>5.0053900000000002</c:v>
                </c:pt>
                <c:pt idx="17178">
                  <c:v>4.8908300000000002</c:v>
                </c:pt>
                <c:pt idx="17179">
                  <c:v>6.7592999999999996</c:v>
                </c:pt>
                <c:pt idx="17180">
                  <c:v>6.2979900000000004</c:v>
                </c:pt>
                <c:pt idx="17181">
                  <c:v>5.5876900000000003</c:v>
                </c:pt>
                <c:pt idx="17182">
                  <c:v>4.7258599999999999</c:v>
                </c:pt>
                <c:pt idx="17183">
                  <c:v>7.4194500000000003</c:v>
                </c:pt>
                <c:pt idx="17184">
                  <c:v>5.4315800000000003</c:v>
                </c:pt>
                <c:pt idx="17185">
                  <c:v>3.86686</c:v>
                </c:pt>
                <c:pt idx="17186">
                  <c:v>4.9489999999999998</c:v>
                </c:pt>
                <c:pt idx="17187">
                  <c:v>5.7914399999999997</c:v>
                </c:pt>
                <c:pt idx="17188">
                  <c:v>5.2718800000000003</c:v>
                </c:pt>
                <c:pt idx="17189">
                  <c:v>6.5779300000000003</c:v>
                </c:pt>
                <c:pt idx="17190">
                  <c:v>3.6859199999999999</c:v>
                </c:pt>
                <c:pt idx="17191">
                  <c:v>4.1139099999999997</c:v>
                </c:pt>
                <c:pt idx="17192">
                  <c:v>4.0699300000000003</c:v>
                </c:pt>
                <c:pt idx="17193">
                  <c:v>3.2321300000000002</c:v>
                </c:pt>
                <c:pt idx="17194">
                  <c:v>2.4086799999999999</c:v>
                </c:pt>
                <c:pt idx="17195">
                  <c:v>2.66669</c:v>
                </c:pt>
                <c:pt idx="17196">
                  <c:v>4.0975999999999999</c:v>
                </c:pt>
                <c:pt idx="17197">
                  <c:v>3.5239199999999999</c:v>
                </c:pt>
                <c:pt idx="17198">
                  <c:v>6.5752699999999997</c:v>
                </c:pt>
                <c:pt idx="17199">
                  <c:v>3.81413</c:v>
                </c:pt>
                <c:pt idx="17200">
                  <c:v>3.3222700000000001</c:v>
                </c:pt>
                <c:pt idx="17201">
                  <c:v>3.9758200000000001</c:v>
                </c:pt>
                <c:pt idx="17202">
                  <c:v>5.7330100000000002</c:v>
                </c:pt>
                <c:pt idx="17203">
                  <c:v>5.5459199999999997</c:v>
                </c:pt>
                <c:pt idx="17204">
                  <c:v>2.5284399999999998</c:v>
                </c:pt>
                <c:pt idx="17205">
                  <c:v>6.0812299999999997</c:v>
                </c:pt>
                <c:pt idx="17206">
                  <c:v>6.2611800000000004</c:v>
                </c:pt>
                <c:pt idx="17207">
                  <c:v>2.73874</c:v>
                </c:pt>
                <c:pt idx="17208">
                  <c:v>8.4730699999999999</c:v>
                </c:pt>
                <c:pt idx="17209">
                  <c:v>6.18649</c:v>
                </c:pt>
                <c:pt idx="17210">
                  <c:v>4.9639899999999999</c:v>
                </c:pt>
                <c:pt idx="17211">
                  <c:v>7.21671</c:v>
                </c:pt>
                <c:pt idx="17212">
                  <c:v>5.1993299999999998</c:v>
                </c:pt>
                <c:pt idx="17213">
                  <c:v>5.0637400000000001</c:v>
                </c:pt>
                <c:pt idx="17214">
                  <c:v>2.2140499999999999</c:v>
                </c:pt>
                <c:pt idx="17215">
                  <c:v>3.5995599999999999</c:v>
                </c:pt>
                <c:pt idx="17216">
                  <c:v>9.1755600000000008</c:v>
                </c:pt>
                <c:pt idx="17217">
                  <c:v>5.7925599999999999</c:v>
                </c:pt>
                <c:pt idx="17218">
                  <c:v>5.5603400000000001</c:v>
                </c:pt>
                <c:pt idx="17219">
                  <c:v>2.9105799999999999</c:v>
                </c:pt>
                <c:pt idx="17220">
                  <c:v>8.7876100000000008</c:v>
                </c:pt>
                <c:pt idx="17221">
                  <c:v>6.64785</c:v>
                </c:pt>
                <c:pt idx="17222">
                  <c:v>5.9775799999999997</c:v>
                </c:pt>
                <c:pt idx="17223">
                  <c:v>7.9208999999999996</c:v>
                </c:pt>
                <c:pt idx="17224">
                  <c:v>6.4929399999999999</c:v>
                </c:pt>
                <c:pt idx="17225">
                  <c:v>7.2819399999999996</c:v>
                </c:pt>
                <c:pt idx="17226">
                  <c:v>7.0592699999999997</c:v>
                </c:pt>
                <c:pt idx="17227">
                  <c:v>4.5871599999999999</c:v>
                </c:pt>
                <c:pt idx="17228">
                  <c:v>4.3155299999999999</c:v>
                </c:pt>
                <c:pt idx="17229">
                  <c:v>5.4827300000000001</c:v>
                </c:pt>
                <c:pt idx="17230">
                  <c:v>5.2737600000000002</c:v>
                </c:pt>
                <c:pt idx="17231">
                  <c:v>3.77163</c:v>
                </c:pt>
                <c:pt idx="17232">
                  <c:v>4.9944600000000001</c:v>
                </c:pt>
                <c:pt idx="17233">
                  <c:v>7.6427500000000004</c:v>
                </c:pt>
                <c:pt idx="17234">
                  <c:v>5.1577500000000001</c:v>
                </c:pt>
                <c:pt idx="17235">
                  <c:v>5.7084599999999996</c:v>
                </c:pt>
                <c:pt idx="17236">
                  <c:v>5.9728500000000002</c:v>
                </c:pt>
                <c:pt idx="17237">
                  <c:v>5.6591300000000002</c:v>
                </c:pt>
                <c:pt idx="17238">
                  <c:v>7.7254199999999997</c:v>
                </c:pt>
                <c:pt idx="17239">
                  <c:v>8.2171900000000004</c:v>
                </c:pt>
                <c:pt idx="17240">
                  <c:v>5.7639300000000002</c:v>
                </c:pt>
                <c:pt idx="17241">
                  <c:v>3.3016800000000002</c:v>
                </c:pt>
                <c:pt idx="17242">
                  <c:v>4.4175700000000004</c:v>
                </c:pt>
                <c:pt idx="17243">
                  <c:v>6.2881</c:v>
                </c:pt>
                <c:pt idx="17244">
                  <c:v>7.8681000000000001</c:v>
                </c:pt>
                <c:pt idx="17245">
                  <c:v>6.5060399999999996</c:v>
                </c:pt>
                <c:pt idx="17246">
                  <c:v>7.7929399999999998</c:v>
                </c:pt>
                <c:pt idx="17247">
                  <c:v>6.3676399999999997</c:v>
                </c:pt>
                <c:pt idx="17248">
                  <c:v>7.1847300000000001</c:v>
                </c:pt>
                <c:pt idx="17249">
                  <c:v>8.1367200000000004</c:v>
                </c:pt>
                <c:pt idx="17250">
                  <c:v>6.62202</c:v>
                </c:pt>
                <c:pt idx="17251">
                  <c:v>4.8550800000000001</c:v>
                </c:pt>
                <c:pt idx="17252">
                  <c:v>5.9811500000000004</c:v>
                </c:pt>
                <c:pt idx="17253">
                  <c:v>7.7636099999999999</c:v>
                </c:pt>
                <c:pt idx="17254">
                  <c:v>6.28165</c:v>
                </c:pt>
                <c:pt idx="17255">
                  <c:v>5.7857599999999998</c:v>
                </c:pt>
                <c:pt idx="17256">
                  <c:v>5.8929799999999997</c:v>
                </c:pt>
                <c:pt idx="17257">
                  <c:v>6.5902099999999999</c:v>
                </c:pt>
                <c:pt idx="17258">
                  <c:v>6.6310599999999997</c:v>
                </c:pt>
                <c:pt idx="17259">
                  <c:v>6.5156299999999998</c:v>
                </c:pt>
                <c:pt idx="17260">
                  <c:v>8.1472200000000008</c:v>
                </c:pt>
                <c:pt idx="17261">
                  <c:v>6.1568500000000004</c:v>
                </c:pt>
                <c:pt idx="17262">
                  <c:v>6.1644500000000004</c:v>
                </c:pt>
                <c:pt idx="17263">
                  <c:v>7.3251200000000001</c:v>
                </c:pt>
                <c:pt idx="17264">
                  <c:v>4.0983400000000003</c:v>
                </c:pt>
                <c:pt idx="17265">
                  <c:v>7.1550700000000003</c:v>
                </c:pt>
                <c:pt idx="17266">
                  <c:v>5.3287100000000001</c:v>
                </c:pt>
                <c:pt idx="17267">
                  <c:v>5.5567200000000003</c:v>
                </c:pt>
                <c:pt idx="17268">
                  <c:v>2.0131299999999999</c:v>
                </c:pt>
                <c:pt idx="17269">
                  <c:v>4.4936800000000003</c:v>
                </c:pt>
                <c:pt idx="17270">
                  <c:v>5.0055300000000003</c:v>
                </c:pt>
                <c:pt idx="17271">
                  <c:v>9.6107099999999992</c:v>
                </c:pt>
                <c:pt idx="17272">
                  <c:v>5.68614</c:v>
                </c:pt>
                <c:pt idx="17273">
                  <c:v>2.3297099999999999</c:v>
                </c:pt>
                <c:pt idx="17274">
                  <c:v>5.5204599999999999</c:v>
                </c:pt>
                <c:pt idx="17275">
                  <c:v>5.94015</c:v>
                </c:pt>
                <c:pt idx="17276">
                  <c:v>5.7864300000000002</c:v>
                </c:pt>
                <c:pt idx="17277">
                  <c:v>5.5235599999999998</c:v>
                </c:pt>
                <c:pt idx="17278">
                  <c:v>2.6870500000000002</c:v>
                </c:pt>
                <c:pt idx="17279">
                  <c:v>5.41554</c:v>
                </c:pt>
                <c:pt idx="17280">
                  <c:v>5.2978699999999996</c:v>
                </c:pt>
                <c:pt idx="17281">
                  <c:v>4.6133100000000002</c:v>
                </c:pt>
                <c:pt idx="17282">
                  <c:v>3.0245500000000001</c:v>
                </c:pt>
                <c:pt idx="17283">
                  <c:v>5.8616999999999999</c:v>
                </c:pt>
                <c:pt idx="17284">
                  <c:v>4.7884200000000003</c:v>
                </c:pt>
                <c:pt idx="17285">
                  <c:v>3.7841800000000001</c:v>
                </c:pt>
                <c:pt idx="17286">
                  <c:v>2.6830699999999998</c:v>
                </c:pt>
                <c:pt idx="17287">
                  <c:v>2.36538</c:v>
                </c:pt>
                <c:pt idx="17288">
                  <c:v>2.6196899999999999</c:v>
                </c:pt>
                <c:pt idx="17289">
                  <c:v>4.7383499999999996</c:v>
                </c:pt>
                <c:pt idx="17290">
                  <c:v>5.8946100000000001</c:v>
                </c:pt>
                <c:pt idx="17291">
                  <c:v>3.1777000000000002</c:v>
                </c:pt>
                <c:pt idx="17292">
                  <c:v>3.0417800000000002</c:v>
                </c:pt>
                <c:pt idx="17293">
                  <c:v>8.0390300000000003</c:v>
                </c:pt>
                <c:pt idx="17294">
                  <c:v>3.8645299999999998</c:v>
                </c:pt>
                <c:pt idx="17295">
                  <c:v>3.9454400000000001</c:v>
                </c:pt>
                <c:pt idx="17296">
                  <c:v>4.6837900000000001</c:v>
                </c:pt>
                <c:pt idx="17297">
                  <c:v>3.7826900000000001</c:v>
                </c:pt>
                <c:pt idx="17298">
                  <c:v>4.78315</c:v>
                </c:pt>
                <c:pt idx="17299">
                  <c:v>4.74613</c:v>
                </c:pt>
                <c:pt idx="17300">
                  <c:v>4.2769700000000004</c:v>
                </c:pt>
                <c:pt idx="17301">
                  <c:v>3.4866100000000002</c:v>
                </c:pt>
                <c:pt idx="17302">
                  <c:v>8.2411200000000004</c:v>
                </c:pt>
                <c:pt idx="17303">
                  <c:v>2.6818499999999998</c:v>
                </c:pt>
                <c:pt idx="17304">
                  <c:v>6.85982</c:v>
                </c:pt>
                <c:pt idx="17305">
                  <c:v>8.2112999999999996</c:v>
                </c:pt>
                <c:pt idx="17306">
                  <c:v>4.0975999999999999</c:v>
                </c:pt>
                <c:pt idx="17307">
                  <c:v>8.9947199999999992</c:v>
                </c:pt>
                <c:pt idx="17308">
                  <c:v>6.4950599999999996</c:v>
                </c:pt>
                <c:pt idx="17309">
                  <c:v>4.7528699999999997</c:v>
                </c:pt>
                <c:pt idx="17310">
                  <c:v>5.2231899999999998</c:v>
                </c:pt>
                <c:pt idx="17311">
                  <c:v>4.6124400000000003</c:v>
                </c:pt>
                <c:pt idx="17312">
                  <c:v>7.4322499999999998</c:v>
                </c:pt>
                <c:pt idx="17313">
                  <c:v>5.4800599999999999</c:v>
                </c:pt>
                <c:pt idx="17314">
                  <c:v>5.8832399999999998</c:v>
                </c:pt>
                <c:pt idx="17315">
                  <c:v>4.4196900000000001</c:v>
                </c:pt>
                <c:pt idx="17316">
                  <c:v>10.819889999999999</c:v>
                </c:pt>
                <c:pt idx="17317">
                  <c:v>2.4834800000000001</c:v>
                </c:pt>
                <c:pt idx="17318">
                  <c:v>4.9905499999999998</c:v>
                </c:pt>
                <c:pt idx="17319">
                  <c:v>3.7984900000000001</c:v>
                </c:pt>
                <c:pt idx="17320">
                  <c:v>5.0271999999999997</c:v>
                </c:pt>
                <c:pt idx="17321">
                  <c:v>4.7809200000000001</c:v>
                </c:pt>
                <c:pt idx="17322">
                  <c:v>5.00631</c:v>
                </c:pt>
                <c:pt idx="17323">
                  <c:v>7.1202399999999999</c:v>
                </c:pt>
                <c:pt idx="17324">
                  <c:v>3.2685599999999999</c:v>
                </c:pt>
                <c:pt idx="17325">
                  <c:v>5.3844700000000003</c:v>
                </c:pt>
                <c:pt idx="17326">
                  <c:v>7.5006399999999998</c:v>
                </c:pt>
                <c:pt idx="17327">
                  <c:v>5.0376599999999998</c:v>
                </c:pt>
                <c:pt idx="17328">
                  <c:v>4.7736599999999996</c:v>
                </c:pt>
                <c:pt idx="17329">
                  <c:v>6.1780099999999996</c:v>
                </c:pt>
                <c:pt idx="17330">
                  <c:v>7.2014399999999998</c:v>
                </c:pt>
                <c:pt idx="17331">
                  <c:v>6.1962299999999999</c:v>
                </c:pt>
                <c:pt idx="17332">
                  <c:v>6.1343699999999997</c:v>
                </c:pt>
                <c:pt idx="17333">
                  <c:v>7.6534500000000003</c:v>
                </c:pt>
                <c:pt idx="17334">
                  <c:v>8.2843199999999992</c:v>
                </c:pt>
                <c:pt idx="17335">
                  <c:v>4.2454700000000001</c:v>
                </c:pt>
                <c:pt idx="17336">
                  <c:v>3.3371300000000002</c:v>
                </c:pt>
                <c:pt idx="17337">
                  <c:v>2.3772600000000002</c:v>
                </c:pt>
                <c:pt idx="17338">
                  <c:v>4.36944</c:v>
                </c:pt>
                <c:pt idx="17339">
                  <c:v>4.1447500000000002</c:v>
                </c:pt>
                <c:pt idx="17340">
                  <c:v>4.4443200000000003</c:v>
                </c:pt>
                <c:pt idx="17341">
                  <c:v>4.8983800000000004</c:v>
                </c:pt>
                <c:pt idx="17342">
                  <c:v>4.8232200000000001</c:v>
                </c:pt>
                <c:pt idx="17343">
                  <c:v>4.1986800000000004</c:v>
                </c:pt>
                <c:pt idx="17344">
                  <c:v>4.4936800000000003</c:v>
                </c:pt>
                <c:pt idx="17345">
                  <c:v>6.7154299999999996</c:v>
                </c:pt>
                <c:pt idx="17346">
                  <c:v>2.7963900000000002</c:v>
                </c:pt>
                <c:pt idx="17347">
                  <c:v>5.2933500000000002</c:v>
                </c:pt>
                <c:pt idx="17348">
                  <c:v>7.2488799999999998</c:v>
                </c:pt>
                <c:pt idx="17349">
                  <c:v>7.2913899999999998</c:v>
                </c:pt>
                <c:pt idx="17350">
                  <c:v>6.7652200000000002</c:v>
                </c:pt>
                <c:pt idx="17351">
                  <c:v>7.5252699999999999</c:v>
                </c:pt>
                <c:pt idx="17352">
                  <c:v>3.8817200000000001</c:v>
                </c:pt>
                <c:pt idx="17353">
                  <c:v>3.9796900000000002</c:v>
                </c:pt>
                <c:pt idx="17354">
                  <c:v>3.8445499999999999</c:v>
                </c:pt>
                <c:pt idx="17355">
                  <c:v>3.4936799999999999</c:v>
                </c:pt>
                <c:pt idx="17356">
                  <c:v>3.2856900000000002</c:v>
                </c:pt>
                <c:pt idx="17357">
                  <c:v>4.9836900000000002</c:v>
                </c:pt>
                <c:pt idx="17358">
                  <c:v>4.8661099999999999</c:v>
                </c:pt>
                <c:pt idx="17359">
                  <c:v>5.6051900000000003</c:v>
                </c:pt>
                <c:pt idx="17360">
                  <c:v>5.6638700000000002</c:v>
                </c:pt>
                <c:pt idx="17361">
                  <c:v>3.7035800000000001</c:v>
                </c:pt>
                <c:pt idx="17362">
                  <c:v>5.1228499999999997</c:v>
                </c:pt>
                <c:pt idx="17363">
                  <c:v>4.4287000000000001</c:v>
                </c:pt>
                <c:pt idx="17364">
                  <c:v>7.7086899999999998</c:v>
                </c:pt>
                <c:pt idx="17365">
                  <c:v>6.3349500000000001</c:v>
                </c:pt>
                <c:pt idx="17366">
                  <c:v>11.33611</c:v>
                </c:pt>
                <c:pt idx="17367">
                  <c:v>4.4897400000000003</c:v>
                </c:pt>
                <c:pt idx="17368">
                  <c:v>5.6403800000000004</c:v>
                </c:pt>
                <c:pt idx="17369">
                  <c:v>8.8392700000000008</c:v>
                </c:pt>
                <c:pt idx="17370">
                  <c:v>9.6847200000000004</c:v>
                </c:pt>
                <c:pt idx="17371">
                  <c:v>7.3097899999999996</c:v>
                </c:pt>
                <c:pt idx="17372">
                  <c:v>8.7266999999999992</c:v>
                </c:pt>
                <c:pt idx="17373">
                  <c:v>6.1004100000000001</c:v>
                </c:pt>
                <c:pt idx="17374">
                  <c:v>9.0088899999999992</c:v>
                </c:pt>
                <c:pt idx="17375">
                  <c:v>5.3991300000000004</c:v>
                </c:pt>
                <c:pt idx="17376">
                  <c:v>9.4372299999999996</c:v>
                </c:pt>
                <c:pt idx="17377">
                  <c:v>6.9108700000000001</c:v>
                </c:pt>
                <c:pt idx="17378">
                  <c:v>9.3352000000000004</c:v>
                </c:pt>
                <c:pt idx="17379">
                  <c:v>3.40212</c:v>
                </c:pt>
                <c:pt idx="17380">
                  <c:v>4.3565300000000002</c:v>
                </c:pt>
                <c:pt idx="17381">
                  <c:v>5.5549999999999997</c:v>
                </c:pt>
                <c:pt idx="17382">
                  <c:v>5.65977</c:v>
                </c:pt>
                <c:pt idx="17383">
                  <c:v>5.9600200000000001</c:v>
                </c:pt>
                <c:pt idx="17384">
                  <c:v>4.3301400000000001</c:v>
                </c:pt>
                <c:pt idx="17385">
                  <c:v>4.5560200000000002</c:v>
                </c:pt>
                <c:pt idx="17386">
                  <c:v>5.7299100000000003</c:v>
                </c:pt>
                <c:pt idx="17387">
                  <c:v>6.1882799999999998</c:v>
                </c:pt>
                <c:pt idx="17388">
                  <c:v>4.7499799999999999</c:v>
                </c:pt>
                <c:pt idx="17389">
                  <c:v>2.2549000000000001</c:v>
                </c:pt>
                <c:pt idx="17390">
                  <c:v>8.0290400000000002</c:v>
                </c:pt>
                <c:pt idx="17391">
                  <c:v>6.1913999999999998</c:v>
                </c:pt>
                <c:pt idx="17392">
                  <c:v>5.1793100000000001</c:v>
                </c:pt>
                <c:pt idx="17393">
                  <c:v>7.3839399999999999</c:v>
                </c:pt>
                <c:pt idx="17394">
                  <c:v>4.7298900000000001</c:v>
                </c:pt>
                <c:pt idx="17395">
                  <c:v>5.1407499999999997</c:v>
                </c:pt>
                <c:pt idx="17396">
                  <c:v>5.1594699999999998</c:v>
                </c:pt>
                <c:pt idx="17397">
                  <c:v>7.54122</c:v>
                </c:pt>
                <c:pt idx="17398">
                  <c:v>7.4299900000000001</c:v>
                </c:pt>
                <c:pt idx="17399">
                  <c:v>6.4732000000000003</c:v>
                </c:pt>
                <c:pt idx="17400">
                  <c:v>8.9776600000000002</c:v>
                </c:pt>
                <c:pt idx="17401">
                  <c:v>4.7214600000000004</c:v>
                </c:pt>
                <c:pt idx="17402">
                  <c:v>6.50746</c:v>
                </c:pt>
                <c:pt idx="17403">
                  <c:v>6.3445</c:v>
                </c:pt>
                <c:pt idx="17404">
                  <c:v>5.2801200000000001</c:v>
                </c:pt>
                <c:pt idx="17405">
                  <c:v>7.0983400000000003</c:v>
                </c:pt>
                <c:pt idx="17406">
                  <c:v>5.2498699999999996</c:v>
                </c:pt>
                <c:pt idx="17407">
                  <c:v>5.5039899999999999</c:v>
                </c:pt>
                <c:pt idx="17408">
                  <c:v>3.32708</c:v>
                </c:pt>
                <c:pt idx="17409">
                  <c:v>6.6683199999999996</c:v>
                </c:pt>
                <c:pt idx="17410">
                  <c:v>9.6365300000000005</c:v>
                </c:pt>
                <c:pt idx="17411">
                  <c:v>6.7087000000000003</c:v>
                </c:pt>
                <c:pt idx="17412">
                  <c:v>5.42103</c:v>
                </c:pt>
                <c:pt idx="17413">
                  <c:v>5.8585099999999999</c:v>
                </c:pt>
                <c:pt idx="17414">
                  <c:v>7.6221100000000002</c:v>
                </c:pt>
                <c:pt idx="17415">
                  <c:v>5.1470700000000003</c:v>
                </c:pt>
                <c:pt idx="17416">
                  <c:v>7.3320699999999999</c:v>
                </c:pt>
                <c:pt idx="17417">
                  <c:v>5.6418799999999996</c:v>
                </c:pt>
                <c:pt idx="17418">
                  <c:v>6.0714899999999998</c:v>
                </c:pt>
                <c:pt idx="17419">
                  <c:v>6.0189399999999997</c:v>
                </c:pt>
                <c:pt idx="17420">
                  <c:v>8.0219400000000007</c:v>
                </c:pt>
                <c:pt idx="17421">
                  <c:v>7.4220100000000002</c:v>
                </c:pt>
                <c:pt idx="17422">
                  <c:v>6.3037599999999996</c:v>
                </c:pt>
                <c:pt idx="17423">
                  <c:v>7.6879999999999997</c:v>
                </c:pt>
                <c:pt idx="17424">
                  <c:v>6.0592699999999997</c:v>
                </c:pt>
                <c:pt idx="17425">
                  <c:v>6.4673100000000003</c:v>
                </c:pt>
                <c:pt idx="17426">
                  <c:v>6.5777200000000002</c:v>
                </c:pt>
                <c:pt idx="17427">
                  <c:v>6.8623500000000002</c:v>
                </c:pt>
                <c:pt idx="17428">
                  <c:v>6.6224800000000004</c:v>
                </c:pt>
                <c:pt idx="17429">
                  <c:v>3.3932500000000001</c:v>
                </c:pt>
                <c:pt idx="17430">
                  <c:v>5.6901200000000003</c:v>
                </c:pt>
                <c:pt idx="17431">
                  <c:v>5.5182000000000002</c:v>
                </c:pt>
                <c:pt idx="17432">
                  <c:v>6.9481400000000004</c:v>
                </c:pt>
                <c:pt idx="17433">
                  <c:v>7.6795799999999996</c:v>
                </c:pt>
                <c:pt idx="17434">
                  <c:v>6.2950400000000002</c:v>
                </c:pt>
                <c:pt idx="17435">
                  <c:v>6.0592899999999998</c:v>
                </c:pt>
                <c:pt idx="17436">
                  <c:v>6.6441499999999998</c:v>
                </c:pt>
                <c:pt idx="17437">
                  <c:v>8.0413499999999996</c:v>
                </c:pt>
                <c:pt idx="17438">
                  <c:v>3.7347600000000001</c:v>
                </c:pt>
                <c:pt idx="17439">
                  <c:v>4.6547000000000001</c:v>
                </c:pt>
                <c:pt idx="17440">
                  <c:v>5.5149600000000003</c:v>
                </c:pt>
                <c:pt idx="17441">
                  <c:v>6.6398999999999999</c:v>
                </c:pt>
                <c:pt idx="17442">
                  <c:v>6.4501299999999997</c:v>
                </c:pt>
                <c:pt idx="17443">
                  <c:v>5.0333500000000004</c:v>
                </c:pt>
                <c:pt idx="17444">
                  <c:v>3.4294799999999999</c:v>
                </c:pt>
                <c:pt idx="17445">
                  <c:v>7.77834</c:v>
                </c:pt>
                <c:pt idx="17446">
                  <c:v>4.1238999999999999</c:v>
                </c:pt>
                <c:pt idx="17447">
                  <c:v>5.7650699999999997</c:v>
                </c:pt>
                <c:pt idx="17448">
                  <c:v>5.2741800000000003</c:v>
                </c:pt>
                <c:pt idx="17449">
                  <c:v>5.5926799999999997</c:v>
                </c:pt>
                <c:pt idx="17450">
                  <c:v>5.17652</c:v>
                </c:pt>
                <c:pt idx="17451">
                  <c:v>4.1808399999999999</c:v>
                </c:pt>
                <c:pt idx="17452">
                  <c:v>4.2235899999999997</c:v>
                </c:pt>
                <c:pt idx="17453">
                  <c:v>3.6705899999999998</c:v>
                </c:pt>
                <c:pt idx="17454">
                  <c:v>8.6241400000000006</c:v>
                </c:pt>
                <c:pt idx="17455">
                  <c:v>4.1144100000000003</c:v>
                </c:pt>
                <c:pt idx="17456">
                  <c:v>5.2073499999999999</c:v>
                </c:pt>
                <c:pt idx="17457">
                  <c:v>5.8365799999999997</c:v>
                </c:pt>
                <c:pt idx="17458">
                  <c:v>6.165</c:v>
                </c:pt>
                <c:pt idx="17459">
                  <c:v>9.4987899999999996</c:v>
                </c:pt>
                <c:pt idx="17460">
                  <c:v>5.6215400000000004</c:v>
                </c:pt>
                <c:pt idx="17461">
                  <c:v>8.8938100000000002</c:v>
                </c:pt>
                <c:pt idx="17462">
                  <c:v>4.4596999999999998</c:v>
                </c:pt>
                <c:pt idx="17463">
                  <c:v>5.98705</c:v>
                </c:pt>
                <c:pt idx="17464">
                  <c:v>5.5446299999999997</c:v>
                </c:pt>
                <c:pt idx="17465">
                  <c:v>5.4009600000000004</c:v>
                </c:pt>
                <c:pt idx="17466">
                  <c:v>6.8848599999999998</c:v>
                </c:pt>
                <c:pt idx="17467">
                  <c:v>6.4827399999999997</c:v>
                </c:pt>
                <c:pt idx="17468">
                  <c:v>6.75427</c:v>
                </c:pt>
                <c:pt idx="17469">
                  <c:v>8.6477900000000005</c:v>
                </c:pt>
                <c:pt idx="17470">
                  <c:v>4.64358</c:v>
                </c:pt>
                <c:pt idx="17471">
                  <c:v>7.05375</c:v>
                </c:pt>
                <c:pt idx="17472">
                  <c:v>4.1009799999999998</c:v>
                </c:pt>
                <c:pt idx="17473">
                  <c:v>9.9636800000000001</c:v>
                </c:pt>
                <c:pt idx="17474">
                  <c:v>8.7202800000000007</c:v>
                </c:pt>
                <c:pt idx="17475">
                  <c:v>5.3410399999999996</c:v>
                </c:pt>
                <c:pt idx="17476">
                  <c:v>4.0539899999999998</c:v>
                </c:pt>
                <c:pt idx="17477">
                  <c:v>7.1017099999999997</c:v>
                </c:pt>
                <c:pt idx="17478">
                  <c:v>6.3620999999999999</c:v>
                </c:pt>
                <c:pt idx="17479">
                  <c:v>5.3208099999999998</c:v>
                </c:pt>
                <c:pt idx="17480">
                  <c:v>6.0889100000000003</c:v>
                </c:pt>
                <c:pt idx="17481">
                  <c:v>7.4203099999999997</c:v>
                </c:pt>
                <c:pt idx="17482">
                  <c:v>6.1454000000000004</c:v>
                </c:pt>
                <c:pt idx="17483">
                  <c:v>2.5912099999999998</c:v>
                </c:pt>
                <c:pt idx="17484">
                  <c:v>6.3687699999999996</c:v>
                </c:pt>
                <c:pt idx="17485">
                  <c:v>7.49329</c:v>
                </c:pt>
                <c:pt idx="17486">
                  <c:v>7.1255800000000002</c:v>
                </c:pt>
                <c:pt idx="17487">
                  <c:v>2.32117</c:v>
                </c:pt>
                <c:pt idx="17488">
                  <c:v>5.0098200000000004</c:v>
                </c:pt>
                <c:pt idx="17489">
                  <c:v>4.8711099999999998</c:v>
                </c:pt>
                <c:pt idx="17490">
                  <c:v>4.9337200000000001</c:v>
                </c:pt>
                <c:pt idx="17491">
                  <c:v>3.17807</c:v>
                </c:pt>
                <c:pt idx="17492">
                  <c:v>6.31006</c:v>
                </c:pt>
                <c:pt idx="17493">
                  <c:v>4.6796800000000003</c:v>
                </c:pt>
                <c:pt idx="17494">
                  <c:v>3.71041</c:v>
                </c:pt>
                <c:pt idx="17495">
                  <c:v>3.8729300000000002</c:v>
                </c:pt>
                <c:pt idx="17496">
                  <c:v>5.7558699999999998</c:v>
                </c:pt>
                <c:pt idx="17497">
                  <c:v>2.5419900000000002</c:v>
                </c:pt>
                <c:pt idx="17498">
                  <c:v>8.7852099999999993</c:v>
                </c:pt>
                <c:pt idx="17499">
                  <c:v>8.5164200000000001</c:v>
                </c:pt>
                <c:pt idx="17500">
                  <c:v>6.1238400000000004</c:v>
                </c:pt>
                <c:pt idx="17501">
                  <c:v>6.6951999999999998</c:v>
                </c:pt>
                <c:pt idx="17502">
                  <c:v>3.0467300000000002</c:v>
                </c:pt>
                <c:pt idx="17503">
                  <c:v>6.3744899999999998</c:v>
                </c:pt>
                <c:pt idx="17504">
                  <c:v>6.5116199999999997</c:v>
                </c:pt>
                <c:pt idx="17505">
                  <c:v>7.1802700000000002</c:v>
                </c:pt>
                <c:pt idx="17506">
                  <c:v>5.8925999999999998</c:v>
                </c:pt>
                <c:pt idx="17507">
                  <c:v>4.8838100000000004</c:v>
                </c:pt>
                <c:pt idx="17508">
                  <c:v>8.9276599999999995</c:v>
                </c:pt>
                <c:pt idx="17509">
                  <c:v>2.34402</c:v>
                </c:pt>
                <c:pt idx="17510">
                  <c:v>5.6951799999999997</c:v>
                </c:pt>
                <c:pt idx="17511">
                  <c:v>6.4362500000000002</c:v>
                </c:pt>
                <c:pt idx="17512">
                  <c:v>4.7786099999999996</c:v>
                </c:pt>
                <c:pt idx="17513">
                  <c:v>7.5799000000000003</c:v>
                </c:pt>
                <c:pt idx="17514">
                  <c:v>5.609</c:v>
                </c:pt>
                <c:pt idx="17515">
                  <c:v>6.21739</c:v>
                </c:pt>
                <c:pt idx="17516">
                  <c:v>4.2429500000000004</c:v>
                </c:pt>
                <c:pt idx="17517">
                  <c:v>4.0036300000000002</c:v>
                </c:pt>
                <c:pt idx="17518">
                  <c:v>6.3755899999999999</c:v>
                </c:pt>
                <c:pt idx="17519">
                  <c:v>6.4965900000000003</c:v>
                </c:pt>
                <c:pt idx="17520">
                  <c:v>4.1261599999999996</c:v>
                </c:pt>
                <c:pt idx="17521">
                  <c:v>3.57151</c:v>
                </c:pt>
                <c:pt idx="17522">
                  <c:v>10.34097</c:v>
                </c:pt>
                <c:pt idx="17523">
                  <c:v>7.3177099999999999</c:v>
                </c:pt>
                <c:pt idx="17524">
                  <c:v>4.7913399999999999</c:v>
                </c:pt>
                <c:pt idx="17525">
                  <c:v>7.5279800000000003</c:v>
                </c:pt>
                <c:pt idx="17526">
                  <c:v>2.77935</c:v>
                </c:pt>
                <c:pt idx="17527">
                  <c:v>6.27142</c:v>
                </c:pt>
                <c:pt idx="17528">
                  <c:v>8.4579699999999995</c:v>
                </c:pt>
                <c:pt idx="17529">
                  <c:v>5.5175799999999997</c:v>
                </c:pt>
                <c:pt idx="17530">
                  <c:v>3.8272400000000002</c:v>
                </c:pt>
                <c:pt idx="17531">
                  <c:v>6.2579599999999997</c:v>
                </c:pt>
                <c:pt idx="17532">
                  <c:v>2.8532799999999998</c:v>
                </c:pt>
                <c:pt idx="17533">
                  <c:v>3.94041</c:v>
                </c:pt>
                <c:pt idx="17534">
                  <c:v>3.5053999999999998</c:v>
                </c:pt>
                <c:pt idx="17535">
                  <c:v>3.0651199999999998</c:v>
                </c:pt>
                <c:pt idx="17536">
                  <c:v>5.4720399999999998</c:v>
                </c:pt>
                <c:pt idx="17537">
                  <c:v>7.2020999999999997</c:v>
                </c:pt>
                <c:pt idx="17538">
                  <c:v>4.91716</c:v>
                </c:pt>
                <c:pt idx="17539">
                  <c:v>3.7359499999999999</c:v>
                </c:pt>
                <c:pt idx="17540">
                  <c:v>5.6470599999999997</c:v>
                </c:pt>
                <c:pt idx="17541">
                  <c:v>4.4519099999999998</c:v>
                </c:pt>
                <c:pt idx="17542">
                  <c:v>5.7119900000000001</c:v>
                </c:pt>
                <c:pt idx="17543">
                  <c:v>5.41235</c:v>
                </c:pt>
                <c:pt idx="17544">
                  <c:v>6.07911</c:v>
                </c:pt>
                <c:pt idx="17545">
                  <c:v>5.1489500000000001</c:v>
                </c:pt>
                <c:pt idx="17546">
                  <c:v>4.9335599999999999</c:v>
                </c:pt>
                <c:pt idx="17547">
                  <c:v>6.6512599999999997</c:v>
                </c:pt>
                <c:pt idx="17548">
                  <c:v>5.7036199999999999</c:v>
                </c:pt>
                <c:pt idx="17549">
                  <c:v>7.2351799999999997</c:v>
                </c:pt>
                <c:pt idx="17550">
                  <c:v>3.6346699999999998</c:v>
                </c:pt>
                <c:pt idx="17551">
                  <c:v>5.0687899999999999</c:v>
                </c:pt>
                <c:pt idx="17552">
                  <c:v>5.0636999999999999</c:v>
                </c:pt>
                <c:pt idx="17553">
                  <c:v>5.7156799999999999</c:v>
                </c:pt>
                <c:pt idx="17554">
                  <c:v>8.7233800000000006</c:v>
                </c:pt>
                <c:pt idx="17555">
                  <c:v>6.8418000000000001</c:v>
                </c:pt>
                <c:pt idx="17556">
                  <c:v>5.7347700000000001</c:v>
                </c:pt>
                <c:pt idx="17557">
                  <c:v>5.4329900000000002</c:v>
                </c:pt>
                <c:pt idx="17558">
                  <c:v>5.9085599999999996</c:v>
                </c:pt>
                <c:pt idx="17559">
                  <c:v>8.2081099999999996</c:v>
                </c:pt>
                <c:pt idx="17560">
                  <c:v>5.6356000000000002</c:v>
                </c:pt>
                <c:pt idx="17561">
                  <c:v>5.4158200000000001</c:v>
                </c:pt>
                <c:pt idx="17562">
                  <c:v>4.0914099999999998</c:v>
                </c:pt>
                <c:pt idx="17563">
                  <c:v>6.7664299999999997</c:v>
                </c:pt>
                <c:pt idx="17564">
                  <c:v>6.33941</c:v>
                </c:pt>
                <c:pt idx="17565">
                  <c:v>7.4717099999999999</c:v>
                </c:pt>
                <c:pt idx="17566">
                  <c:v>6.3848799999999999</c:v>
                </c:pt>
                <c:pt idx="17567">
                  <c:v>5.4295</c:v>
                </c:pt>
                <c:pt idx="17568">
                  <c:v>7.3774899999999999</c:v>
                </c:pt>
                <c:pt idx="17569">
                  <c:v>6.2501699999999998</c:v>
                </c:pt>
                <c:pt idx="17570">
                  <c:v>7.5428899999999999</c:v>
                </c:pt>
                <c:pt idx="17571">
                  <c:v>5.0461400000000003</c:v>
                </c:pt>
                <c:pt idx="17572">
                  <c:v>5.1643400000000002</c:v>
                </c:pt>
                <c:pt idx="17573">
                  <c:v>5.98285</c:v>
                </c:pt>
                <c:pt idx="17574">
                  <c:v>4.73895</c:v>
                </c:pt>
                <c:pt idx="17575">
                  <c:v>5.55267</c:v>
                </c:pt>
                <c:pt idx="17576">
                  <c:v>6.8478000000000003</c:v>
                </c:pt>
                <c:pt idx="17577">
                  <c:v>6.3454199999999998</c:v>
                </c:pt>
                <c:pt idx="17578">
                  <c:v>8.6468000000000007</c:v>
                </c:pt>
                <c:pt idx="17579">
                  <c:v>5.1495499999999996</c:v>
                </c:pt>
                <c:pt idx="17580">
                  <c:v>6.0976100000000004</c:v>
                </c:pt>
                <c:pt idx="17581">
                  <c:v>7.2445700000000004</c:v>
                </c:pt>
                <c:pt idx="17582">
                  <c:v>6.5061099999999996</c:v>
                </c:pt>
                <c:pt idx="17583">
                  <c:v>8.4817800000000005</c:v>
                </c:pt>
                <c:pt idx="17584">
                  <c:v>8.3980800000000002</c:v>
                </c:pt>
                <c:pt idx="17585">
                  <c:v>5.9596799999999996</c:v>
                </c:pt>
                <c:pt idx="17586">
                  <c:v>3.8828999999999998</c:v>
                </c:pt>
                <c:pt idx="17587">
                  <c:v>6.4489799999999997</c:v>
                </c:pt>
                <c:pt idx="17588">
                  <c:v>6.6933100000000003</c:v>
                </c:pt>
                <c:pt idx="17589">
                  <c:v>8.3509700000000002</c:v>
                </c:pt>
                <c:pt idx="17590">
                  <c:v>7.1597299999999997</c:v>
                </c:pt>
                <c:pt idx="17591">
                  <c:v>7.1803499999999998</c:v>
                </c:pt>
                <c:pt idx="17592">
                  <c:v>5.4113300000000004</c:v>
                </c:pt>
                <c:pt idx="17593">
                  <c:v>5.99986</c:v>
                </c:pt>
                <c:pt idx="17594">
                  <c:v>8.1933699999999998</c:v>
                </c:pt>
                <c:pt idx="17595">
                  <c:v>6.2174699999999996</c:v>
                </c:pt>
                <c:pt idx="17596">
                  <c:v>6.7821699999999998</c:v>
                </c:pt>
                <c:pt idx="17597">
                  <c:v>5.96882</c:v>
                </c:pt>
                <c:pt idx="17598">
                  <c:v>5.02529</c:v>
                </c:pt>
                <c:pt idx="17599">
                  <c:v>6.3006399999999996</c:v>
                </c:pt>
                <c:pt idx="17600">
                  <c:v>7.1667899999999998</c:v>
                </c:pt>
                <c:pt idx="17601">
                  <c:v>5.7566800000000002</c:v>
                </c:pt>
                <c:pt idx="17602">
                  <c:v>8.0018499999999992</c:v>
                </c:pt>
                <c:pt idx="17603">
                  <c:v>6.1436200000000003</c:v>
                </c:pt>
                <c:pt idx="17604">
                  <c:v>5.6241399999999997</c:v>
                </c:pt>
                <c:pt idx="17605">
                  <c:v>5.8863599999999998</c:v>
                </c:pt>
                <c:pt idx="17606">
                  <c:v>11.679679999999999</c:v>
                </c:pt>
                <c:pt idx="17607">
                  <c:v>6.0653899999999998</c:v>
                </c:pt>
                <c:pt idx="17608">
                  <c:v>7.5144000000000002</c:v>
                </c:pt>
                <c:pt idx="17609">
                  <c:v>5.7965099999999996</c:v>
                </c:pt>
                <c:pt idx="17610">
                  <c:v>5.8822700000000001</c:v>
                </c:pt>
                <c:pt idx="17611">
                  <c:v>7.0741899999999998</c:v>
                </c:pt>
                <c:pt idx="17612">
                  <c:v>6.8161500000000004</c:v>
                </c:pt>
                <c:pt idx="17613">
                  <c:v>5.1879299999999997</c:v>
                </c:pt>
                <c:pt idx="17614">
                  <c:v>10.22334</c:v>
                </c:pt>
                <c:pt idx="17615">
                  <c:v>8.9336400000000005</c:v>
                </c:pt>
                <c:pt idx="17616">
                  <c:v>8.9270600000000009</c:v>
                </c:pt>
                <c:pt idx="17617">
                  <c:v>6.84626</c:v>
                </c:pt>
                <c:pt idx="17618">
                  <c:v>5.21007</c:v>
                </c:pt>
                <c:pt idx="17619">
                  <c:v>6.3954800000000001</c:v>
                </c:pt>
                <c:pt idx="17620">
                  <c:v>7.5763299999999996</c:v>
                </c:pt>
                <c:pt idx="17621">
                  <c:v>6.3318099999999999</c:v>
                </c:pt>
                <c:pt idx="17622">
                  <c:v>7.3993500000000001</c:v>
                </c:pt>
                <c:pt idx="17623">
                  <c:v>9.1510200000000008</c:v>
                </c:pt>
                <c:pt idx="17624">
                  <c:v>5.6918600000000001</c:v>
                </c:pt>
                <c:pt idx="17625">
                  <c:v>9.2240300000000008</c:v>
                </c:pt>
                <c:pt idx="17626">
                  <c:v>7.48041</c:v>
                </c:pt>
                <c:pt idx="17627">
                  <c:v>6.54732</c:v>
                </c:pt>
                <c:pt idx="17628">
                  <c:v>5.5759499999999997</c:v>
                </c:pt>
                <c:pt idx="17629">
                  <c:v>7.4000599999999999</c:v>
                </c:pt>
                <c:pt idx="17630">
                  <c:v>8.4283099999999997</c:v>
                </c:pt>
                <c:pt idx="17631">
                  <c:v>6.5633100000000004</c:v>
                </c:pt>
                <c:pt idx="17632">
                  <c:v>4.6323800000000004</c:v>
                </c:pt>
                <c:pt idx="17633">
                  <c:v>4.7770799999999998</c:v>
                </c:pt>
                <c:pt idx="17634">
                  <c:v>3.4216099999999998</c:v>
                </c:pt>
                <c:pt idx="17635">
                  <c:v>4.4949899999999996</c:v>
                </c:pt>
                <c:pt idx="17636">
                  <c:v>3.83128</c:v>
                </c:pt>
                <c:pt idx="17637">
                  <c:v>5.4113300000000004</c:v>
                </c:pt>
                <c:pt idx="17638">
                  <c:v>3.6552500000000001</c:v>
                </c:pt>
                <c:pt idx="17639">
                  <c:v>4.5560200000000002</c:v>
                </c:pt>
                <c:pt idx="17640">
                  <c:v>5.3482799999999999</c:v>
                </c:pt>
                <c:pt idx="17641">
                  <c:v>5.68886</c:v>
                </c:pt>
                <c:pt idx="17642">
                  <c:v>7.4773199999999997</c:v>
                </c:pt>
                <c:pt idx="17643">
                  <c:v>6.6357499999999998</c:v>
                </c:pt>
                <c:pt idx="17644">
                  <c:v>10.12871</c:v>
                </c:pt>
                <c:pt idx="17645">
                  <c:v>5.87927</c:v>
                </c:pt>
                <c:pt idx="17646">
                  <c:v>4.5630600000000001</c:v>
                </c:pt>
                <c:pt idx="17647">
                  <c:v>6.0576299999999996</c:v>
                </c:pt>
                <c:pt idx="17648">
                  <c:v>4.7812799999999998</c:v>
                </c:pt>
                <c:pt idx="17649">
                  <c:v>5.2949099999999998</c:v>
                </c:pt>
                <c:pt idx="17650">
                  <c:v>7.6152800000000003</c:v>
                </c:pt>
                <c:pt idx="17651">
                  <c:v>4.8710599999999999</c:v>
                </c:pt>
                <c:pt idx="17652">
                  <c:v>2.6401300000000001</c:v>
                </c:pt>
                <c:pt idx="17653">
                  <c:v>3.0245500000000001</c:v>
                </c:pt>
                <c:pt idx="17654">
                  <c:v>6.1973000000000003</c:v>
                </c:pt>
                <c:pt idx="17655">
                  <c:v>5.1404199999999998</c:v>
                </c:pt>
                <c:pt idx="17656">
                  <c:v>5.9086800000000004</c:v>
                </c:pt>
                <c:pt idx="17657">
                  <c:v>4.4399899999999999</c:v>
                </c:pt>
                <c:pt idx="17658">
                  <c:v>5.1528299999999998</c:v>
                </c:pt>
                <c:pt idx="17659">
                  <c:v>6.2420400000000003</c:v>
                </c:pt>
                <c:pt idx="17660">
                  <c:v>6.50467</c:v>
                </c:pt>
                <c:pt idx="17661">
                  <c:v>6.9032799999999996</c:v>
                </c:pt>
                <c:pt idx="17662">
                  <c:v>4.1344599999999998</c:v>
                </c:pt>
                <c:pt idx="17663">
                  <c:v>4.5775399999999999</c:v>
                </c:pt>
                <c:pt idx="17664">
                  <c:v>5.6246400000000003</c:v>
                </c:pt>
                <c:pt idx="17665">
                  <c:v>5.8867200000000004</c:v>
                </c:pt>
                <c:pt idx="17666">
                  <c:v>3.7432099999999999</c:v>
                </c:pt>
                <c:pt idx="17667">
                  <c:v>4.3578299999999999</c:v>
                </c:pt>
                <c:pt idx="17668">
                  <c:v>9.6781199999999998</c:v>
                </c:pt>
                <c:pt idx="17669">
                  <c:v>4.06203</c:v>
                </c:pt>
                <c:pt idx="17670">
                  <c:v>3.2140900000000001</c:v>
                </c:pt>
                <c:pt idx="17671">
                  <c:v>6.1829999999999998</c:v>
                </c:pt>
                <c:pt idx="17672">
                  <c:v>7.6989700000000001</c:v>
                </c:pt>
                <c:pt idx="17673">
                  <c:v>6.9105699999999999</c:v>
                </c:pt>
                <c:pt idx="17674">
                  <c:v>7.6121699999999999</c:v>
                </c:pt>
                <c:pt idx="17675">
                  <c:v>8.0542300000000004</c:v>
                </c:pt>
                <c:pt idx="17676">
                  <c:v>7.6509</c:v>
                </c:pt>
                <c:pt idx="17677">
                  <c:v>3.8944200000000002</c:v>
                </c:pt>
                <c:pt idx="17678">
                  <c:v>6.61226</c:v>
                </c:pt>
                <c:pt idx="17679">
                  <c:v>7.4881500000000001</c:v>
                </c:pt>
                <c:pt idx="17680">
                  <c:v>4.0608399999999998</c:v>
                </c:pt>
                <c:pt idx="17681">
                  <c:v>6.8282400000000001</c:v>
                </c:pt>
                <c:pt idx="17682">
                  <c:v>5.7407700000000004</c:v>
                </c:pt>
                <c:pt idx="17683">
                  <c:v>5.5792799999999998</c:v>
                </c:pt>
                <c:pt idx="17684">
                  <c:v>7.2978199999999998</c:v>
                </c:pt>
                <c:pt idx="17685">
                  <c:v>3.9520400000000002</c:v>
                </c:pt>
                <c:pt idx="17686">
                  <c:v>4.3072600000000003</c:v>
                </c:pt>
                <c:pt idx="17687">
                  <c:v>4.7006899999999998</c:v>
                </c:pt>
                <c:pt idx="17688">
                  <c:v>4.4152399999999998</c:v>
                </c:pt>
                <c:pt idx="17689">
                  <c:v>4.7874800000000004</c:v>
                </c:pt>
                <c:pt idx="17690">
                  <c:v>6.0442999999999998</c:v>
                </c:pt>
                <c:pt idx="17691">
                  <c:v>7.1327100000000003</c:v>
                </c:pt>
                <c:pt idx="17692">
                  <c:v>4.3414799999999998</c:v>
                </c:pt>
                <c:pt idx="17693">
                  <c:v>8.97926</c:v>
                </c:pt>
                <c:pt idx="17694">
                  <c:v>7.8107300000000004</c:v>
                </c:pt>
                <c:pt idx="17695">
                  <c:v>2.6005199999999999</c:v>
                </c:pt>
                <c:pt idx="17696">
                  <c:v>4.7288899999999998</c:v>
                </c:pt>
                <c:pt idx="17697">
                  <c:v>4.4301000000000004</c:v>
                </c:pt>
                <c:pt idx="17698">
                  <c:v>5.8492100000000002</c:v>
                </c:pt>
                <c:pt idx="17699">
                  <c:v>5.7452399999999999</c:v>
                </c:pt>
                <c:pt idx="17700">
                  <c:v>4.5298400000000001</c:v>
                </c:pt>
                <c:pt idx="17701">
                  <c:v>2.6180099999999999</c:v>
                </c:pt>
                <c:pt idx="17702">
                  <c:v>6.1351399999999998</c:v>
                </c:pt>
                <c:pt idx="17703">
                  <c:v>6.4279299999999999</c:v>
                </c:pt>
                <c:pt idx="17704">
                  <c:v>2.9845999999999999</c:v>
                </c:pt>
                <c:pt idx="17705">
                  <c:v>6.8463500000000002</c:v>
                </c:pt>
                <c:pt idx="17706">
                  <c:v>5.4259199999999996</c:v>
                </c:pt>
                <c:pt idx="17707">
                  <c:v>8.4127299999999998</c:v>
                </c:pt>
                <c:pt idx="17708">
                  <c:v>8.3724699999999999</c:v>
                </c:pt>
                <c:pt idx="17709">
                  <c:v>4.5006500000000003</c:v>
                </c:pt>
                <c:pt idx="17710">
                  <c:v>9.8113200000000003</c:v>
                </c:pt>
                <c:pt idx="17711">
                  <c:v>4.3508599999999999</c:v>
                </c:pt>
                <c:pt idx="17712">
                  <c:v>4.4245200000000002</c:v>
                </c:pt>
                <c:pt idx="17713">
                  <c:v>4.3246799999999999</c:v>
                </c:pt>
                <c:pt idx="17714">
                  <c:v>6.4902899999999999</c:v>
                </c:pt>
                <c:pt idx="17715">
                  <c:v>6.7917699999999996</c:v>
                </c:pt>
                <c:pt idx="17716">
                  <c:v>2.8069000000000002</c:v>
                </c:pt>
                <c:pt idx="17717">
                  <c:v>6.0281900000000004</c:v>
                </c:pt>
                <c:pt idx="17718">
                  <c:v>5.91092</c:v>
                </c:pt>
                <c:pt idx="17719">
                  <c:v>6.7788899999999996</c:v>
                </c:pt>
                <c:pt idx="17720">
                  <c:v>6.8887</c:v>
                </c:pt>
                <c:pt idx="17721">
                  <c:v>6.14947</c:v>
                </c:pt>
                <c:pt idx="17722">
                  <c:v>8.9561100000000007</c:v>
                </c:pt>
                <c:pt idx="17723">
                  <c:v>7.2301500000000001</c:v>
                </c:pt>
                <c:pt idx="17724">
                  <c:v>7.6515500000000003</c:v>
                </c:pt>
                <c:pt idx="17725">
                  <c:v>6.6401899999999996</c:v>
                </c:pt>
                <c:pt idx="17726">
                  <c:v>7.1141399999999999</c:v>
                </c:pt>
                <c:pt idx="17727">
                  <c:v>6.5118600000000004</c:v>
                </c:pt>
                <c:pt idx="17728">
                  <c:v>5.1937600000000002</c:v>
                </c:pt>
                <c:pt idx="17729">
                  <c:v>5.98963</c:v>
                </c:pt>
                <c:pt idx="17730">
                  <c:v>4.2697099999999999</c:v>
                </c:pt>
                <c:pt idx="17731">
                  <c:v>5.3338299999999998</c:v>
                </c:pt>
                <c:pt idx="17732">
                  <c:v>4.5056399999999996</c:v>
                </c:pt>
                <c:pt idx="17733">
                  <c:v>2.72546</c:v>
                </c:pt>
                <c:pt idx="17734">
                  <c:v>4.3566900000000004</c:v>
                </c:pt>
                <c:pt idx="17735">
                  <c:v>5.0450999999999997</c:v>
                </c:pt>
                <c:pt idx="17736">
                  <c:v>5.1050199999999997</c:v>
                </c:pt>
                <c:pt idx="17737">
                  <c:v>7.1067</c:v>
                </c:pt>
                <c:pt idx="17738">
                  <c:v>5.3284099999999999</c:v>
                </c:pt>
                <c:pt idx="17739">
                  <c:v>5.1352099999999998</c:v>
                </c:pt>
                <c:pt idx="17740">
                  <c:v>2.85249</c:v>
                </c:pt>
                <c:pt idx="17741">
                  <c:v>6.7466900000000001</c:v>
                </c:pt>
                <c:pt idx="17742">
                  <c:v>8.7616300000000003</c:v>
                </c:pt>
                <c:pt idx="17743">
                  <c:v>5.4979300000000002</c:v>
                </c:pt>
                <c:pt idx="17744">
                  <c:v>10.22293</c:v>
                </c:pt>
                <c:pt idx="17745">
                  <c:v>7.2402699999999998</c:v>
                </c:pt>
                <c:pt idx="17746">
                  <c:v>8.4572099999999999</c:v>
                </c:pt>
                <c:pt idx="17747">
                  <c:v>7.0037599999999998</c:v>
                </c:pt>
                <c:pt idx="17748">
                  <c:v>5.3655600000000003</c:v>
                </c:pt>
                <c:pt idx="17749">
                  <c:v>7.3348599999999999</c:v>
                </c:pt>
                <c:pt idx="17750">
                  <c:v>3.89737</c:v>
                </c:pt>
                <c:pt idx="17751">
                  <c:v>8.9334799999999994</c:v>
                </c:pt>
                <c:pt idx="17752">
                  <c:v>4.58</c:v>
                </c:pt>
                <c:pt idx="17753">
                  <c:v>6.4130399999999996</c:v>
                </c:pt>
                <c:pt idx="17754">
                  <c:v>3.0011999999999999</c:v>
                </c:pt>
                <c:pt idx="17755">
                  <c:v>10.692690000000001</c:v>
                </c:pt>
                <c:pt idx="17756">
                  <c:v>3.7911899999999998</c:v>
                </c:pt>
                <c:pt idx="17757">
                  <c:v>5.1505400000000003</c:v>
                </c:pt>
                <c:pt idx="17758">
                  <c:v>5.7608100000000002</c:v>
                </c:pt>
                <c:pt idx="17759">
                  <c:v>5.9810499999999998</c:v>
                </c:pt>
                <c:pt idx="17760">
                  <c:v>4.8661300000000001</c:v>
                </c:pt>
                <c:pt idx="17761">
                  <c:v>6.3572800000000003</c:v>
                </c:pt>
                <c:pt idx="17762">
                  <c:v>5.6604900000000002</c:v>
                </c:pt>
                <c:pt idx="17763">
                  <c:v>6.1642200000000003</c:v>
                </c:pt>
                <c:pt idx="17764">
                  <c:v>6.1970400000000003</c:v>
                </c:pt>
                <c:pt idx="17765">
                  <c:v>5.46007</c:v>
                </c:pt>
                <c:pt idx="17766">
                  <c:v>3.7566299999999999</c:v>
                </c:pt>
                <c:pt idx="17767">
                  <c:v>3.4383499999999998</c:v>
                </c:pt>
                <c:pt idx="17768">
                  <c:v>4.1697699999999998</c:v>
                </c:pt>
                <c:pt idx="17769">
                  <c:v>4.8710599999999999</c:v>
                </c:pt>
                <c:pt idx="17770">
                  <c:v>4.7042999999999999</c:v>
                </c:pt>
                <c:pt idx="17771">
                  <c:v>4.7058</c:v>
                </c:pt>
                <c:pt idx="17772">
                  <c:v>2.0383300000000002</c:v>
                </c:pt>
                <c:pt idx="17773">
                  <c:v>1.5920399999999999</c:v>
                </c:pt>
                <c:pt idx="17774">
                  <c:v>6.6988099999999999</c:v>
                </c:pt>
                <c:pt idx="17775">
                  <c:v>5.3609200000000001</c:v>
                </c:pt>
                <c:pt idx="17776">
                  <c:v>6.4045399999999999</c:v>
                </c:pt>
                <c:pt idx="17777">
                  <c:v>2.7961299999999998</c:v>
                </c:pt>
                <c:pt idx="17778">
                  <c:v>6.4060100000000002</c:v>
                </c:pt>
                <c:pt idx="17779">
                  <c:v>7.0772000000000004</c:v>
                </c:pt>
                <c:pt idx="17780">
                  <c:v>7.09382</c:v>
                </c:pt>
                <c:pt idx="17781">
                  <c:v>3.5666500000000001</c:v>
                </c:pt>
                <c:pt idx="17782">
                  <c:v>3.25928</c:v>
                </c:pt>
                <c:pt idx="17783">
                  <c:v>3.0251199999999998</c:v>
                </c:pt>
                <c:pt idx="17784">
                  <c:v>2.5912099999999998</c:v>
                </c:pt>
                <c:pt idx="17785">
                  <c:v>9.1134799999999991</c:v>
                </c:pt>
                <c:pt idx="17786">
                  <c:v>4.4014499999999996</c:v>
                </c:pt>
                <c:pt idx="17787">
                  <c:v>3.3161999999999998</c:v>
                </c:pt>
                <c:pt idx="17788">
                  <c:v>4.4367400000000004</c:v>
                </c:pt>
                <c:pt idx="17789">
                  <c:v>6.2962400000000001</c:v>
                </c:pt>
                <c:pt idx="17790">
                  <c:v>4.1185999999999998</c:v>
                </c:pt>
                <c:pt idx="17791">
                  <c:v>4.0164400000000002</c:v>
                </c:pt>
                <c:pt idx="17792">
                  <c:v>5.2463199999999999</c:v>
                </c:pt>
                <c:pt idx="17793">
                  <c:v>4.8381299999999996</c:v>
                </c:pt>
                <c:pt idx="17794">
                  <c:v>2.89615</c:v>
                </c:pt>
                <c:pt idx="17795">
                  <c:v>5.14445</c:v>
                </c:pt>
                <c:pt idx="17796">
                  <c:v>5.9588599999999996</c:v>
                </c:pt>
                <c:pt idx="17797">
                  <c:v>5.7049399999999997</c:v>
                </c:pt>
                <c:pt idx="17798">
                  <c:v>7.4705399999999997</c:v>
                </c:pt>
                <c:pt idx="17799">
                  <c:v>8.9147700000000007</c:v>
                </c:pt>
                <c:pt idx="17800">
                  <c:v>6.8768799999999999</c:v>
                </c:pt>
                <c:pt idx="17801">
                  <c:v>5.6578900000000001</c:v>
                </c:pt>
                <c:pt idx="17802">
                  <c:v>4.6896000000000004</c:v>
                </c:pt>
                <c:pt idx="17803">
                  <c:v>5.3442600000000002</c:v>
                </c:pt>
                <c:pt idx="17804">
                  <c:v>3.9989400000000002</c:v>
                </c:pt>
                <c:pt idx="17805">
                  <c:v>6.7843600000000004</c:v>
                </c:pt>
                <c:pt idx="17806">
                  <c:v>6.5141099999999996</c:v>
                </c:pt>
                <c:pt idx="17807">
                  <c:v>5.5610200000000001</c:v>
                </c:pt>
                <c:pt idx="17808">
                  <c:v>6.5315599999999998</c:v>
                </c:pt>
                <c:pt idx="17809">
                  <c:v>9.1963399999999993</c:v>
                </c:pt>
                <c:pt idx="17810">
                  <c:v>7.9399100000000002</c:v>
                </c:pt>
                <c:pt idx="17811">
                  <c:v>6.28416</c:v>
                </c:pt>
                <c:pt idx="17812">
                  <c:v>6.2017199999999999</c:v>
                </c:pt>
                <c:pt idx="17813">
                  <c:v>6.3300700000000001</c:v>
                </c:pt>
                <c:pt idx="17814">
                  <c:v>5.9879199999999999</c:v>
                </c:pt>
                <c:pt idx="17815">
                  <c:v>9.9714399999999994</c:v>
                </c:pt>
                <c:pt idx="17816">
                  <c:v>6.1111300000000002</c:v>
                </c:pt>
                <c:pt idx="17817">
                  <c:v>4.1446100000000001</c:v>
                </c:pt>
                <c:pt idx="17818">
                  <c:v>4.4468300000000003</c:v>
                </c:pt>
                <c:pt idx="17819">
                  <c:v>5.9741999999999997</c:v>
                </c:pt>
                <c:pt idx="17820">
                  <c:v>5.7587799999999998</c:v>
                </c:pt>
                <c:pt idx="17821">
                  <c:v>1.95848</c:v>
                </c:pt>
                <c:pt idx="17822">
                  <c:v>3.1373899999999999</c:v>
                </c:pt>
                <c:pt idx="17823">
                  <c:v>3.90733</c:v>
                </c:pt>
                <c:pt idx="17824">
                  <c:v>9.9373000000000005</c:v>
                </c:pt>
                <c:pt idx="17825">
                  <c:v>10.438929999999999</c:v>
                </c:pt>
                <c:pt idx="17826">
                  <c:v>9.7633299999999998</c:v>
                </c:pt>
                <c:pt idx="17827">
                  <c:v>2.7548300000000001</c:v>
                </c:pt>
                <c:pt idx="17828">
                  <c:v>7.5338799999999999</c:v>
                </c:pt>
                <c:pt idx="17829">
                  <c:v>6.3832599999999999</c:v>
                </c:pt>
                <c:pt idx="17830">
                  <c:v>8.1965900000000005</c:v>
                </c:pt>
                <c:pt idx="17831">
                  <c:v>5.5446299999999997</c:v>
                </c:pt>
                <c:pt idx="17832">
                  <c:v>3.5632100000000002</c:v>
                </c:pt>
                <c:pt idx="17833">
                  <c:v>8.2292100000000001</c:v>
                </c:pt>
                <c:pt idx="17834">
                  <c:v>6.03817</c:v>
                </c:pt>
                <c:pt idx="17835">
                  <c:v>5.9910600000000001</c:v>
                </c:pt>
                <c:pt idx="17836">
                  <c:v>6.7458999999999998</c:v>
                </c:pt>
                <c:pt idx="17837">
                  <c:v>6.6701199999999998</c:v>
                </c:pt>
                <c:pt idx="17838">
                  <c:v>8.1177899999999994</c:v>
                </c:pt>
                <c:pt idx="17839">
                  <c:v>4.4936800000000003</c:v>
                </c:pt>
                <c:pt idx="17840">
                  <c:v>4.2164599999999997</c:v>
                </c:pt>
                <c:pt idx="17841">
                  <c:v>7.2586899999999996</c:v>
                </c:pt>
                <c:pt idx="17842">
                  <c:v>5.1412500000000003</c:v>
                </c:pt>
                <c:pt idx="17843">
                  <c:v>5.6784800000000004</c:v>
                </c:pt>
                <c:pt idx="17844">
                  <c:v>5.8311900000000003</c:v>
                </c:pt>
                <c:pt idx="17845">
                  <c:v>5.77874</c:v>
                </c:pt>
                <c:pt idx="17846">
                  <c:v>9.0368099999999991</c:v>
                </c:pt>
                <c:pt idx="17847">
                  <c:v>10.215619999999999</c:v>
                </c:pt>
                <c:pt idx="17848">
                  <c:v>9.3634500000000003</c:v>
                </c:pt>
                <c:pt idx="17849">
                  <c:v>2.1577899999999999</c:v>
                </c:pt>
                <c:pt idx="17850">
                  <c:v>1.91018</c:v>
                </c:pt>
                <c:pt idx="17851">
                  <c:v>3.6676700000000002</c:v>
                </c:pt>
                <c:pt idx="17852">
                  <c:v>2.4727299999999999</c:v>
                </c:pt>
                <c:pt idx="17853">
                  <c:v>4.5985399999999998</c:v>
                </c:pt>
                <c:pt idx="17854">
                  <c:v>6.0725100000000003</c:v>
                </c:pt>
                <c:pt idx="17855">
                  <c:v>5.9414699999999998</c:v>
                </c:pt>
                <c:pt idx="17856">
                  <c:v>5.5446299999999997</c:v>
                </c:pt>
                <c:pt idx="17857">
                  <c:v>7.3292099999999998</c:v>
                </c:pt>
                <c:pt idx="17858">
                  <c:v>7.8176199999999998</c:v>
                </c:pt>
                <c:pt idx="17859">
                  <c:v>2.70261</c:v>
                </c:pt>
                <c:pt idx="17860">
                  <c:v>8.0607000000000006</c:v>
                </c:pt>
                <c:pt idx="17861">
                  <c:v>5.4787600000000003</c:v>
                </c:pt>
                <c:pt idx="17862">
                  <c:v>8.2721699999999991</c:v>
                </c:pt>
                <c:pt idx="17863">
                  <c:v>4.7235699999999996</c:v>
                </c:pt>
                <c:pt idx="17864">
                  <c:v>5.0195800000000004</c:v>
                </c:pt>
                <c:pt idx="17865">
                  <c:v>6.5825500000000003</c:v>
                </c:pt>
                <c:pt idx="17866">
                  <c:v>6.3010400000000004</c:v>
                </c:pt>
                <c:pt idx="17867">
                  <c:v>6.1970400000000003</c:v>
                </c:pt>
                <c:pt idx="17868">
                  <c:v>7.7755000000000001</c:v>
                </c:pt>
                <c:pt idx="17869">
                  <c:v>7.4874299999999998</c:v>
                </c:pt>
                <c:pt idx="17870">
                  <c:v>2.7941699999999998</c:v>
                </c:pt>
                <c:pt idx="17871">
                  <c:v>5.3153100000000002</c:v>
                </c:pt>
                <c:pt idx="17872">
                  <c:v>6.4316899999999997</c:v>
                </c:pt>
                <c:pt idx="17873">
                  <c:v>4.2324000000000002</c:v>
                </c:pt>
                <c:pt idx="17874">
                  <c:v>7.9910899999999998</c:v>
                </c:pt>
                <c:pt idx="17875">
                  <c:v>6.7516999999999996</c:v>
                </c:pt>
                <c:pt idx="17876">
                  <c:v>5.5446299999999997</c:v>
                </c:pt>
                <c:pt idx="17877">
                  <c:v>4.7396200000000004</c:v>
                </c:pt>
                <c:pt idx="17878">
                  <c:v>6.10595</c:v>
                </c:pt>
                <c:pt idx="17879">
                  <c:v>4.3953699999999998</c:v>
                </c:pt>
                <c:pt idx="17880">
                  <c:v>2.3088500000000001</c:v>
                </c:pt>
                <c:pt idx="17881">
                  <c:v>5.5583200000000001</c:v>
                </c:pt>
                <c:pt idx="17882">
                  <c:v>8.5804799999999997</c:v>
                </c:pt>
                <c:pt idx="17883">
                  <c:v>4.1144499999999997</c:v>
                </c:pt>
                <c:pt idx="17884">
                  <c:v>6.9361100000000002</c:v>
                </c:pt>
                <c:pt idx="17885">
                  <c:v>6.4383699999999999</c:v>
                </c:pt>
                <c:pt idx="17886">
                  <c:v>6.7774400000000004</c:v>
                </c:pt>
                <c:pt idx="17887">
                  <c:v>5.5555399999999997</c:v>
                </c:pt>
                <c:pt idx="17888">
                  <c:v>10.170070000000001</c:v>
                </c:pt>
                <c:pt idx="17889">
                  <c:v>4.3933900000000001</c:v>
                </c:pt>
                <c:pt idx="17890">
                  <c:v>4.1394599999999997</c:v>
                </c:pt>
                <c:pt idx="17891">
                  <c:v>4.9843200000000003</c:v>
                </c:pt>
                <c:pt idx="17892">
                  <c:v>2.2210200000000002</c:v>
                </c:pt>
                <c:pt idx="17893">
                  <c:v>2.50061</c:v>
                </c:pt>
                <c:pt idx="17894">
                  <c:v>4.2845899999999997</c:v>
                </c:pt>
                <c:pt idx="17895">
                  <c:v>2.6079599999999998</c:v>
                </c:pt>
                <c:pt idx="17896">
                  <c:v>3.42259</c:v>
                </c:pt>
                <c:pt idx="17897">
                  <c:v>6.5285000000000002</c:v>
                </c:pt>
                <c:pt idx="17898">
                  <c:v>8.4383400000000002</c:v>
                </c:pt>
                <c:pt idx="17899">
                  <c:v>4.8420399999999999</c:v>
                </c:pt>
                <c:pt idx="17900">
                  <c:v>2.9356100000000001</c:v>
                </c:pt>
                <c:pt idx="17901">
                  <c:v>2.5459000000000001</c:v>
                </c:pt>
                <c:pt idx="17902">
                  <c:v>5.2215199999999999</c:v>
                </c:pt>
                <c:pt idx="17903">
                  <c:v>1.7539100000000001</c:v>
                </c:pt>
                <c:pt idx="17904">
                  <c:v>4.6959600000000004</c:v>
                </c:pt>
                <c:pt idx="17905">
                  <c:v>4.84579</c:v>
                </c:pt>
                <c:pt idx="17906">
                  <c:v>7.5915100000000004</c:v>
                </c:pt>
                <c:pt idx="17907">
                  <c:v>4.8756599999999999</c:v>
                </c:pt>
                <c:pt idx="17908">
                  <c:v>5.6701199999999998</c:v>
                </c:pt>
                <c:pt idx="17909">
                  <c:v>6.6972800000000001</c:v>
                </c:pt>
                <c:pt idx="17910">
                  <c:v>4.3389499999999996</c:v>
                </c:pt>
                <c:pt idx="17911">
                  <c:v>3.9508899999999998</c:v>
                </c:pt>
                <c:pt idx="17912">
                  <c:v>4.6075999999999997</c:v>
                </c:pt>
                <c:pt idx="17913">
                  <c:v>6.0457900000000002</c:v>
                </c:pt>
                <c:pt idx="17914">
                  <c:v>3.9848499999999998</c:v>
                </c:pt>
                <c:pt idx="17915">
                  <c:v>4.5861299999999998</c:v>
                </c:pt>
                <c:pt idx="17916">
                  <c:v>3.8252700000000002</c:v>
                </c:pt>
                <c:pt idx="17917">
                  <c:v>5.9519299999999999</c:v>
                </c:pt>
                <c:pt idx="17918">
                  <c:v>4.2295100000000003</c:v>
                </c:pt>
                <c:pt idx="17919">
                  <c:v>6.1351100000000001</c:v>
                </c:pt>
                <c:pt idx="17920">
                  <c:v>4.30945</c:v>
                </c:pt>
                <c:pt idx="17921">
                  <c:v>4.8991899999999999</c:v>
                </c:pt>
                <c:pt idx="17922">
                  <c:v>6.3321899999999998</c:v>
                </c:pt>
                <c:pt idx="17923">
                  <c:v>6.8009700000000004</c:v>
                </c:pt>
                <c:pt idx="17924">
                  <c:v>5.5546600000000002</c:v>
                </c:pt>
                <c:pt idx="17925">
                  <c:v>4.5775399999999999</c:v>
                </c:pt>
                <c:pt idx="17926">
                  <c:v>6.53376</c:v>
                </c:pt>
                <c:pt idx="17927">
                  <c:v>5.9816900000000004</c:v>
                </c:pt>
                <c:pt idx="17928">
                  <c:v>2.9745599999999999</c:v>
                </c:pt>
                <c:pt idx="17929">
                  <c:v>4.1099899999999998</c:v>
                </c:pt>
                <c:pt idx="17930">
                  <c:v>2.85297</c:v>
                </c:pt>
                <c:pt idx="17931">
                  <c:v>2.9012500000000001</c:v>
                </c:pt>
                <c:pt idx="17932">
                  <c:v>10.092370000000001</c:v>
                </c:pt>
                <c:pt idx="17933">
                  <c:v>2.67998</c:v>
                </c:pt>
                <c:pt idx="17934">
                  <c:v>5.2812200000000002</c:v>
                </c:pt>
                <c:pt idx="17935">
                  <c:v>3.0802399999999999</c:v>
                </c:pt>
                <c:pt idx="17936">
                  <c:v>2.30613</c:v>
                </c:pt>
                <c:pt idx="17937">
                  <c:v>5.17659</c:v>
                </c:pt>
                <c:pt idx="17938">
                  <c:v>7.4263199999999996</c:v>
                </c:pt>
                <c:pt idx="17939">
                  <c:v>6.8121099999999997</c:v>
                </c:pt>
                <c:pt idx="17940">
                  <c:v>7.3255100000000004</c:v>
                </c:pt>
                <c:pt idx="17941">
                  <c:v>6.3936000000000002</c:v>
                </c:pt>
                <c:pt idx="17942">
                  <c:v>5.3112700000000004</c:v>
                </c:pt>
                <c:pt idx="17943">
                  <c:v>7.0812799999999996</c:v>
                </c:pt>
                <c:pt idx="17944">
                  <c:v>4.84945</c:v>
                </c:pt>
                <c:pt idx="17945">
                  <c:v>5.1160899999999998</c:v>
                </c:pt>
                <c:pt idx="17946">
                  <c:v>3.23597</c:v>
                </c:pt>
                <c:pt idx="17947">
                  <c:v>3.5149599999999999</c:v>
                </c:pt>
                <c:pt idx="17948">
                  <c:v>4.5560200000000002</c:v>
                </c:pt>
                <c:pt idx="17949">
                  <c:v>5.5753199999999996</c:v>
                </c:pt>
                <c:pt idx="17950">
                  <c:v>9.0140600000000006</c:v>
                </c:pt>
                <c:pt idx="17951">
                  <c:v>4.3491900000000001</c:v>
                </c:pt>
                <c:pt idx="17952">
                  <c:v>3.24437</c:v>
                </c:pt>
                <c:pt idx="17953">
                  <c:v>2.4661200000000001</c:v>
                </c:pt>
                <c:pt idx="17954">
                  <c:v>4.1098499999999998</c:v>
                </c:pt>
                <c:pt idx="17955">
                  <c:v>4.2116300000000004</c:v>
                </c:pt>
                <c:pt idx="17956">
                  <c:v>1.89324</c:v>
                </c:pt>
                <c:pt idx="17957">
                  <c:v>2.3316699999999999</c:v>
                </c:pt>
                <c:pt idx="17958">
                  <c:v>7.1620200000000001</c:v>
                </c:pt>
                <c:pt idx="17959">
                  <c:v>6.80037</c:v>
                </c:pt>
                <c:pt idx="17960">
                  <c:v>2.6411099999999998</c:v>
                </c:pt>
                <c:pt idx="17961">
                  <c:v>8.2139799999999994</c:v>
                </c:pt>
                <c:pt idx="17962">
                  <c:v>4.3677299999999999</c:v>
                </c:pt>
                <c:pt idx="17963">
                  <c:v>5.55945</c:v>
                </c:pt>
                <c:pt idx="17964">
                  <c:v>4.9459099999999996</c:v>
                </c:pt>
                <c:pt idx="17965">
                  <c:v>4.0608399999999998</c:v>
                </c:pt>
                <c:pt idx="17966">
                  <c:v>2.4506999999999999</c:v>
                </c:pt>
                <c:pt idx="17967">
                  <c:v>6.3377100000000004</c:v>
                </c:pt>
                <c:pt idx="17968">
                  <c:v>6.9024799999999997</c:v>
                </c:pt>
                <c:pt idx="17969">
                  <c:v>5.4423899999999996</c:v>
                </c:pt>
                <c:pt idx="17970">
                  <c:v>4.3565300000000002</c:v>
                </c:pt>
                <c:pt idx="17971">
                  <c:v>6.7519499999999999</c:v>
                </c:pt>
                <c:pt idx="17972">
                  <c:v>5.7418300000000002</c:v>
                </c:pt>
                <c:pt idx="17973">
                  <c:v>7.6663899999999998</c:v>
                </c:pt>
                <c:pt idx="17974">
                  <c:v>6.0446200000000001</c:v>
                </c:pt>
                <c:pt idx="17975">
                  <c:v>6.0915600000000003</c:v>
                </c:pt>
                <c:pt idx="17976">
                  <c:v>5.73001</c:v>
                </c:pt>
                <c:pt idx="17977">
                  <c:v>2.8853200000000001</c:v>
                </c:pt>
                <c:pt idx="17978">
                  <c:v>4.2164599999999997</c:v>
                </c:pt>
                <c:pt idx="17979">
                  <c:v>7.1587399999999999</c:v>
                </c:pt>
                <c:pt idx="17980">
                  <c:v>7.78653</c:v>
                </c:pt>
                <c:pt idx="17981">
                  <c:v>5.6766899999999998</c:v>
                </c:pt>
                <c:pt idx="17982">
                  <c:v>5.3975799999999996</c:v>
                </c:pt>
                <c:pt idx="17983">
                  <c:v>4.1009799999999998</c:v>
                </c:pt>
                <c:pt idx="17984">
                  <c:v>2.1278800000000002</c:v>
                </c:pt>
                <c:pt idx="17985">
                  <c:v>4.1627200000000002</c:v>
                </c:pt>
                <c:pt idx="17986">
                  <c:v>4.0572999999999997</c:v>
                </c:pt>
                <c:pt idx="17987">
                  <c:v>4.6702399999999997</c:v>
                </c:pt>
                <c:pt idx="17988">
                  <c:v>2.9811399999999999</c:v>
                </c:pt>
                <c:pt idx="17989">
                  <c:v>3.47221</c:v>
                </c:pt>
                <c:pt idx="17990">
                  <c:v>4.50631</c:v>
                </c:pt>
                <c:pt idx="17991">
                  <c:v>4.0463399999999998</c:v>
                </c:pt>
                <c:pt idx="17992">
                  <c:v>3.2457600000000002</c:v>
                </c:pt>
                <c:pt idx="17993">
                  <c:v>8.0439299999999996</c:v>
                </c:pt>
                <c:pt idx="17994">
                  <c:v>3.77163</c:v>
                </c:pt>
                <c:pt idx="17995">
                  <c:v>5.7863800000000003</c:v>
                </c:pt>
                <c:pt idx="17996">
                  <c:v>7.3697999999999997</c:v>
                </c:pt>
                <c:pt idx="17997">
                  <c:v>5.12073</c:v>
                </c:pt>
                <c:pt idx="17998">
                  <c:v>2.79915</c:v>
                </c:pt>
                <c:pt idx="17999">
                  <c:v>7.0447600000000001</c:v>
                </c:pt>
                <c:pt idx="18000">
                  <c:v>2.3931499999999999</c:v>
                </c:pt>
                <c:pt idx="18001">
                  <c:v>6.9456199999999999</c:v>
                </c:pt>
                <c:pt idx="18002">
                  <c:v>4.36564</c:v>
                </c:pt>
                <c:pt idx="18003">
                  <c:v>2.0598100000000001</c:v>
                </c:pt>
                <c:pt idx="18004">
                  <c:v>5.9446199999999996</c:v>
                </c:pt>
                <c:pt idx="18005">
                  <c:v>6.7588900000000001</c:v>
                </c:pt>
                <c:pt idx="18006">
                  <c:v>5.7057399999999996</c:v>
                </c:pt>
                <c:pt idx="18007">
                  <c:v>2.4861800000000001</c:v>
                </c:pt>
                <c:pt idx="18008">
                  <c:v>3.2085499999999998</c:v>
                </c:pt>
                <c:pt idx="18009">
                  <c:v>5.6383900000000002</c:v>
                </c:pt>
                <c:pt idx="18010">
                  <c:v>7.4356299999999997</c:v>
                </c:pt>
                <c:pt idx="18011">
                  <c:v>3.8527900000000002</c:v>
                </c:pt>
                <c:pt idx="18012">
                  <c:v>6.6393800000000001</c:v>
                </c:pt>
                <c:pt idx="18013">
                  <c:v>2.2722199999999999</c:v>
                </c:pt>
                <c:pt idx="18014">
                  <c:v>2.92299</c:v>
                </c:pt>
                <c:pt idx="18015">
                  <c:v>7.6610199999999997</c:v>
                </c:pt>
                <c:pt idx="18016">
                  <c:v>7.5779800000000002</c:v>
                </c:pt>
                <c:pt idx="18017">
                  <c:v>6.6974799999999997</c:v>
                </c:pt>
                <c:pt idx="18018">
                  <c:v>3.76275</c:v>
                </c:pt>
                <c:pt idx="18019">
                  <c:v>3.0982699999999999</c:v>
                </c:pt>
                <c:pt idx="18020">
                  <c:v>3.4336099999999998</c:v>
                </c:pt>
                <c:pt idx="18021">
                  <c:v>3.3412199999999999</c:v>
                </c:pt>
                <c:pt idx="18022">
                  <c:v>3.7098</c:v>
                </c:pt>
                <c:pt idx="18023">
                  <c:v>3.9397199999999999</c:v>
                </c:pt>
                <c:pt idx="18024">
                  <c:v>3.9615100000000001</c:v>
                </c:pt>
                <c:pt idx="18025">
                  <c:v>6.0431999999999997</c:v>
                </c:pt>
                <c:pt idx="18026">
                  <c:v>6.0687499999999996</c:v>
                </c:pt>
                <c:pt idx="18027">
                  <c:v>4.9074099999999996</c:v>
                </c:pt>
                <c:pt idx="18028">
                  <c:v>2.26694</c:v>
                </c:pt>
                <c:pt idx="18029">
                  <c:v>3.3921299999999999</c:v>
                </c:pt>
                <c:pt idx="18030">
                  <c:v>3.9771200000000002</c:v>
                </c:pt>
                <c:pt idx="18031">
                  <c:v>6.7401900000000001</c:v>
                </c:pt>
                <c:pt idx="18032">
                  <c:v>3.8432300000000001</c:v>
                </c:pt>
                <c:pt idx="18033">
                  <c:v>3.5465</c:v>
                </c:pt>
                <c:pt idx="18034">
                  <c:v>6.9650400000000001</c:v>
                </c:pt>
                <c:pt idx="18035">
                  <c:v>6.8832100000000001</c:v>
                </c:pt>
                <c:pt idx="18036">
                  <c:v>8.5842399999999994</c:v>
                </c:pt>
                <c:pt idx="18037">
                  <c:v>5.3577700000000004</c:v>
                </c:pt>
                <c:pt idx="18038">
                  <c:v>3.3843000000000001</c:v>
                </c:pt>
                <c:pt idx="18039">
                  <c:v>4.6648199999999997</c:v>
                </c:pt>
                <c:pt idx="18040">
                  <c:v>5.5906799999999999</c:v>
                </c:pt>
                <c:pt idx="18041">
                  <c:v>4.2326199999999998</c:v>
                </c:pt>
                <c:pt idx="18042">
                  <c:v>8.5700900000000004</c:v>
                </c:pt>
                <c:pt idx="18043">
                  <c:v>3.46801</c:v>
                </c:pt>
                <c:pt idx="18044">
                  <c:v>3.4550800000000002</c:v>
                </c:pt>
                <c:pt idx="18045">
                  <c:v>6.5204599999999999</c:v>
                </c:pt>
                <c:pt idx="18046">
                  <c:v>6.4265699999999999</c:v>
                </c:pt>
                <c:pt idx="18047">
                  <c:v>5.0961800000000004</c:v>
                </c:pt>
                <c:pt idx="18048">
                  <c:v>2.6411099999999998</c:v>
                </c:pt>
                <c:pt idx="18049">
                  <c:v>2.6310899999999999</c:v>
                </c:pt>
                <c:pt idx="18050">
                  <c:v>7.5799799999999999</c:v>
                </c:pt>
                <c:pt idx="18051">
                  <c:v>4.7169699999999999</c:v>
                </c:pt>
                <c:pt idx="18052">
                  <c:v>6.4592400000000003</c:v>
                </c:pt>
                <c:pt idx="18053">
                  <c:v>4.4677499999999997</c:v>
                </c:pt>
                <c:pt idx="18054">
                  <c:v>6.5988600000000002</c:v>
                </c:pt>
                <c:pt idx="18055">
                  <c:v>6.0890899999999997</c:v>
                </c:pt>
                <c:pt idx="18056">
                  <c:v>2.4574400000000001</c:v>
                </c:pt>
                <c:pt idx="18057">
                  <c:v>6.8901500000000002</c:v>
                </c:pt>
                <c:pt idx="18058">
                  <c:v>8.6531400000000005</c:v>
                </c:pt>
                <c:pt idx="18059">
                  <c:v>1.8775599999999999</c:v>
                </c:pt>
                <c:pt idx="18060">
                  <c:v>6.2656599999999996</c:v>
                </c:pt>
                <c:pt idx="18061">
                  <c:v>6.9282599999999999</c:v>
                </c:pt>
                <c:pt idx="18062">
                  <c:v>8.1209900000000008</c:v>
                </c:pt>
                <c:pt idx="18063">
                  <c:v>6.5272899999999998</c:v>
                </c:pt>
                <c:pt idx="18064">
                  <c:v>7.6223000000000001</c:v>
                </c:pt>
                <c:pt idx="18065">
                  <c:v>7.6154700000000002</c:v>
                </c:pt>
                <c:pt idx="18066">
                  <c:v>3.6347299999999998</c:v>
                </c:pt>
                <c:pt idx="18067">
                  <c:v>6.3827699999999998</c:v>
                </c:pt>
                <c:pt idx="18068">
                  <c:v>6.2253499999999997</c:v>
                </c:pt>
                <c:pt idx="18069">
                  <c:v>3.8153199999999998</c:v>
                </c:pt>
                <c:pt idx="18070">
                  <c:v>8.9859600000000004</c:v>
                </c:pt>
                <c:pt idx="18071">
                  <c:v>3.7184300000000001</c:v>
                </c:pt>
                <c:pt idx="18072">
                  <c:v>2.5063399999999998</c:v>
                </c:pt>
                <c:pt idx="18073">
                  <c:v>3.4647100000000002</c:v>
                </c:pt>
                <c:pt idx="18074">
                  <c:v>5.3166799999999999</c:v>
                </c:pt>
                <c:pt idx="18075">
                  <c:v>5.7833800000000002</c:v>
                </c:pt>
                <c:pt idx="18076">
                  <c:v>6.9932299999999996</c:v>
                </c:pt>
                <c:pt idx="18077">
                  <c:v>7.5257100000000001</c:v>
                </c:pt>
                <c:pt idx="18078">
                  <c:v>2.1941799999999998</c:v>
                </c:pt>
                <c:pt idx="18079">
                  <c:v>3.5733199999999998</c:v>
                </c:pt>
                <c:pt idx="18080">
                  <c:v>6.3730900000000004</c:v>
                </c:pt>
                <c:pt idx="18081">
                  <c:v>2.9949499999999998</c:v>
                </c:pt>
                <c:pt idx="18082">
                  <c:v>5.4567199999999998</c:v>
                </c:pt>
                <c:pt idx="18083">
                  <c:v>4.3962599999999998</c:v>
                </c:pt>
                <c:pt idx="18084">
                  <c:v>3.36504</c:v>
                </c:pt>
                <c:pt idx="18085">
                  <c:v>2.4378899999999999</c:v>
                </c:pt>
                <c:pt idx="18086">
                  <c:v>6.9408500000000002</c:v>
                </c:pt>
                <c:pt idx="18087">
                  <c:v>4.5785999999999998</c:v>
                </c:pt>
                <c:pt idx="18088">
                  <c:v>5.5509700000000004</c:v>
                </c:pt>
                <c:pt idx="18089">
                  <c:v>3.16167</c:v>
                </c:pt>
                <c:pt idx="18090">
                  <c:v>5.3628900000000002</c:v>
                </c:pt>
                <c:pt idx="18091">
                  <c:v>7.0376500000000002</c:v>
                </c:pt>
                <c:pt idx="18092">
                  <c:v>6.6694899999999997</c:v>
                </c:pt>
                <c:pt idx="18093">
                  <c:v>8.1306399999999996</c:v>
                </c:pt>
                <c:pt idx="18094">
                  <c:v>2.77908</c:v>
                </c:pt>
                <c:pt idx="18095">
                  <c:v>7.5914299999999999</c:v>
                </c:pt>
                <c:pt idx="18096">
                  <c:v>5.5960599999999996</c:v>
                </c:pt>
                <c:pt idx="18097">
                  <c:v>4.7525899999999996</c:v>
                </c:pt>
                <c:pt idx="18098">
                  <c:v>6.3537600000000003</c:v>
                </c:pt>
                <c:pt idx="18099">
                  <c:v>2.0335200000000002</c:v>
                </c:pt>
                <c:pt idx="18100">
                  <c:v>6.7916299999999996</c:v>
                </c:pt>
                <c:pt idx="18101">
                  <c:v>4.6086999999999998</c:v>
                </c:pt>
                <c:pt idx="18102">
                  <c:v>7.5573100000000002</c:v>
                </c:pt>
                <c:pt idx="18103">
                  <c:v>5.5909899999999997</c:v>
                </c:pt>
                <c:pt idx="18104">
                  <c:v>2.9014700000000002</c:v>
                </c:pt>
                <c:pt idx="18105">
                  <c:v>5.1773999999999996</c:v>
                </c:pt>
                <c:pt idx="18106">
                  <c:v>9.7425599999999992</c:v>
                </c:pt>
                <c:pt idx="18107">
                  <c:v>4.1795999999999998</c:v>
                </c:pt>
                <c:pt idx="18108">
                  <c:v>2.8158400000000001</c:v>
                </c:pt>
                <c:pt idx="18109">
                  <c:v>6.1466599999999998</c:v>
                </c:pt>
                <c:pt idx="18110">
                  <c:v>4.3434200000000001</c:v>
                </c:pt>
                <c:pt idx="18111">
                  <c:v>5.3293600000000003</c:v>
                </c:pt>
                <c:pt idx="18112">
                  <c:v>9.1755200000000006</c:v>
                </c:pt>
                <c:pt idx="18113">
                  <c:v>4.1796899999999999</c:v>
                </c:pt>
                <c:pt idx="18114">
                  <c:v>6.8629800000000003</c:v>
                </c:pt>
                <c:pt idx="18115">
                  <c:v>6.7100400000000002</c:v>
                </c:pt>
                <c:pt idx="18116">
                  <c:v>6.7146999999999997</c:v>
                </c:pt>
                <c:pt idx="18117">
                  <c:v>4.9912999999999998</c:v>
                </c:pt>
                <c:pt idx="18118">
                  <c:v>5.9177</c:v>
                </c:pt>
                <c:pt idx="18119">
                  <c:v>7.5374100000000004</c:v>
                </c:pt>
                <c:pt idx="18120">
                  <c:v>5.75631</c:v>
                </c:pt>
                <c:pt idx="18121">
                  <c:v>11.39382</c:v>
                </c:pt>
                <c:pt idx="18122">
                  <c:v>10.76925</c:v>
                </c:pt>
                <c:pt idx="18123">
                  <c:v>7.8695199999999996</c:v>
                </c:pt>
                <c:pt idx="18124">
                  <c:v>8.0422999999999991</c:v>
                </c:pt>
                <c:pt idx="18125">
                  <c:v>4.8694600000000001</c:v>
                </c:pt>
                <c:pt idx="18126">
                  <c:v>4.9975699999999996</c:v>
                </c:pt>
                <c:pt idx="18127">
                  <c:v>4.99315</c:v>
                </c:pt>
                <c:pt idx="18128">
                  <c:v>4.0539899999999998</c:v>
                </c:pt>
                <c:pt idx="18129">
                  <c:v>2.32117</c:v>
                </c:pt>
                <c:pt idx="18130">
                  <c:v>2.4861800000000001</c:v>
                </c:pt>
                <c:pt idx="18131">
                  <c:v>6.9983899999999997</c:v>
                </c:pt>
                <c:pt idx="18132">
                  <c:v>6.4071499999999997</c:v>
                </c:pt>
                <c:pt idx="18133">
                  <c:v>5.8882099999999999</c:v>
                </c:pt>
                <c:pt idx="18134">
                  <c:v>4.6893900000000004</c:v>
                </c:pt>
                <c:pt idx="18135">
                  <c:v>8.9093599999999995</c:v>
                </c:pt>
                <c:pt idx="18136">
                  <c:v>4.7989300000000004</c:v>
                </c:pt>
                <c:pt idx="18137">
                  <c:v>5.9964599999999999</c:v>
                </c:pt>
                <c:pt idx="18138">
                  <c:v>6.60168</c:v>
                </c:pt>
                <c:pt idx="18139">
                  <c:v>6.34009</c:v>
                </c:pt>
                <c:pt idx="18140">
                  <c:v>7.1190100000000003</c:v>
                </c:pt>
                <c:pt idx="18141">
                  <c:v>9.1702300000000001</c:v>
                </c:pt>
                <c:pt idx="18142">
                  <c:v>4.3794399999999998</c:v>
                </c:pt>
                <c:pt idx="18143">
                  <c:v>5.2465599999999997</c:v>
                </c:pt>
                <c:pt idx="18144">
                  <c:v>4.38713</c:v>
                </c:pt>
                <c:pt idx="18145">
                  <c:v>6.3220200000000002</c:v>
                </c:pt>
                <c:pt idx="18146">
                  <c:v>5.5021599999999999</c:v>
                </c:pt>
                <c:pt idx="18147">
                  <c:v>7.5153299999999996</c:v>
                </c:pt>
                <c:pt idx="18148">
                  <c:v>6.3880600000000003</c:v>
                </c:pt>
                <c:pt idx="18149">
                  <c:v>4.7610400000000004</c:v>
                </c:pt>
                <c:pt idx="18150">
                  <c:v>7.8489000000000004</c:v>
                </c:pt>
                <c:pt idx="18151">
                  <c:v>6.0206900000000001</c:v>
                </c:pt>
                <c:pt idx="18152">
                  <c:v>4.8842499999999998</c:v>
                </c:pt>
                <c:pt idx="18153">
                  <c:v>9.4344300000000008</c:v>
                </c:pt>
                <c:pt idx="18154">
                  <c:v>7.90299</c:v>
                </c:pt>
                <c:pt idx="18155">
                  <c:v>7.78972</c:v>
                </c:pt>
                <c:pt idx="18156">
                  <c:v>7.2992600000000003</c:v>
                </c:pt>
                <c:pt idx="18157">
                  <c:v>7.0815900000000003</c:v>
                </c:pt>
                <c:pt idx="18158">
                  <c:v>3.7094</c:v>
                </c:pt>
                <c:pt idx="18159">
                  <c:v>5.4279799999999998</c:v>
                </c:pt>
                <c:pt idx="18160">
                  <c:v>7.5900699999999999</c:v>
                </c:pt>
                <c:pt idx="18161">
                  <c:v>11.051130000000001</c:v>
                </c:pt>
                <c:pt idx="18162">
                  <c:v>6.9250999999999996</c:v>
                </c:pt>
                <c:pt idx="18163">
                  <c:v>6.8974799999999998</c:v>
                </c:pt>
                <c:pt idx="18164">
                  <c:v>5.5353000000000003</c:v>
                </c:pt>
                <c:pt idx="18165">
                  <c:v>5.1681699999999999</c:v>
                </c:pt>
                <c:pt idx="18166">
                  <c:v>6.7174300000000002</c:v>
                </c:pt>
                <c:pt idx="18167">
                  <c:v>6.3056700000000001</c:v>
                </c:pt>
                <c:pt idx="18168">
                  <c:v>5.9115099999999998</c:v>
                </c:pt>
                <c:pt idx="18169">
                  <c:v>5.7960799999999999</c:v>
                </c:pt>
                <c:pt idx="18170">
                  <c:v>7.9353999999999996</c:v>
                </c:pt>
                <c:pt idx="18171">
                  <c:v>6.4395800000000003</c:v>
                </c:pt>
                <c:pt idx="18172">
                  <c:v>9.0730000000000004</c:v>
                </c:pt>
                <c:pt idx="18173">
                  <c:v>5.0081300000000004</c:v>
                </c:pt>
                <c:pt idx="18174">
                  <c:v>7.0373700000000001</c:v>
                </c:pt>
                <c:pt idx="18175">
                  <c:v>7.4634299999999998</c:v>
                </c:pt>
                <c:pt idx="18176">
                  <c:v>4.9498899999999999</c:v>
                </c:pt>
                <c:pt idx="18177">
                  <c:v>5.4820099999999998</c:v>
                </c:pt>
                <c:pt idx="18178">
                  <c:v>2.6296599999999999</c:v>
                </c:pt>
                <c:pt idx="18179">
                  <c:v>6.4835200000000004</c:v>
                </c:pt>
                <c:pt idx="18180">
                  <c:v>6.1653500000000001</c:v>
                </c:pt>
                <c:pt idx="18181">
                  <c:v>7.5717600000000003</c:v>
                </c:pt>
                <c:pt idx="18182">
                  <c:v>7.3966500000000002</c:v>
                </c:pt>
                <c:pt idx="18183">
                  <c:v>4.96</c:v>
                </c:pt>
                <c:pt idx="18184">
                  <c:v>7.2171000000000003</c:v>
                </c:pt>
                <c:pt idx="18185">
                  <c:v>6.2599299999999998</c:v>
                </c:pt>
                <c:pt idx="18186">
                  <c:v>7.8304999999999998</c:v>
                </c:pt>
                <c:pt idx="18187">
                  <c:v>6.8822999999999999</c:v>
                </c:pt>
                <c:pt idx="18188">
                  <c:v>6.0038200000000002</c:v>
                </c:pt>
                <c:pt idx="18189">
                  <c:v>7.1642000000000001</c:v>
                </c:pt>
                <c:pt idx="18190">
                  <c:v>3.9730799999999999</c:v>
                </c:pt>
                <c:pt idx="18191">
                  <c:v>5.1891999999999996</c:v>
                </c:pt>
                <c:pt idx="18192">
                  <c:v>5.3975799999999996</c:v>
                </c:pt>
                <c:pt idx="18193">
                  <c:v>6.6794599999999997</c:v>
                </c:pt>
                <c:pt idx="18194">
                  <c:v>5.0035600000000002</c:v>
                </c:pt>
                <c:pt idx="18195">
                  <c:v>5.1614899999999997</c:v>
                </c:pt>
                <c:pt idx="18196">
                  <c:v>6.7441700000000004</c:v>
                </c:pt>
                <c:pt idx="18197">
                  <c:v>4.0616700000000003</c:v>
                </c:pt>
                <c:pt idx="18198">
                  <c:v>5.5424100000000003</c:v>
                </c:pt>
                <c:pt idx="18199">
                  <c:v>4.0675299999999996</c:v>
                </c:pt>
                <c:pt idx="18200">
                  <c:v>7.6850699999999996</c:v>
                </c:pt>
                <c:pt idx="18201">
                  <c:v>5.6708499999999997</c:v>
                </c:pt>
                <c:pt idx="18202">
                  <c:v>5.2182399999999998</c:v>
                </c:pt>
                <c:pt idx="18203">
                  <c:v>6.5325499999999996</c:v>
                </c:pt>
                <c:pt idx="18204">
                  <c:v>6.7657499999999997</c:v>
                </c:pt>
                <c:pt idx="18205">
                  <c:v>6.0244600000000004</c:v>
                </c:pt>
                <c:pt idx="18206">
                  <c:v>7.9709399999999997</c:v>
                </c:pt>
                <c:pt idx="18207">
                  <c:v>6.3656800000000002</c:v>
                </c:pt>
                <c:pt idx="18208">
                  <c:v>3.85873</c:v>
                </c:pt>
                <c:pt idx="18209">
                  <c:v>5.3220900000000002</c:v>
                </c:pt>
                <c:pt idx="18210">
                  <c:v>7.3196000000000003</c:v>
                </c:pt>
                <c:pt idx="18211">
                  <c:v>5.5906799999999999</c:v>
                </c:pt>
                <c:pt idx="18212">
                  <c:v>3.8206199999999999</c:v>
                </c:pt>
                <c:pt idx="18213">
                  <c:v>7.3042899999999999</c:v>
                </c:pt>
                <c:pt idx="18214">
                  <c:v>6.0374699999999999</c:v>
                </c:pt>
                <c:pt idx="18215">
                  <c:v>2.4864799999999998</c:v>
                </c:pt>
                <c:pt idx="18216">
                  <c:v>5.7949099999999998</c:v>
                </c:pt>
                <c:pt idx="18217">
                  <c:v>6.9640700000000004</c:v>
                </c:pt>
                <c:pt idx="18218">
                  <c:v>2.0582699999999998</c:v>
                </c:pt>
                <c:pt idx="18219">
                  <c:v>7.3411600000000004</c:v>
                </c:pt>
                <c:pt idx="18220">
                  <c:v>5.77142</c:v>
                </c:pt>
                <c:pt idx="18221">
                  <c:v>7.6044499999999999</c:v>
                </c:pt>
                <c:pt idx="18222">
                  <c:v>6.9786299999999999</c:v>
                </c:pt>
                <c:pt idx="18223">
                  <c:v>8.7496200000000002</c:v>
                </c:pt>
                <c:pt idx="18224">
                  <c:v>6.73367</c:v>
                </c:pt>
                <c:pt idx="18225">
                  <c:v>3.32694</c:v>
                </c:pt>
                <c:pt idx="18226">
                  <c:v>5.2224300000000001</c:v>
                </c:pt>
                <c:pt idx="18227">
                  <c:v>5.7727599999999999</c:v>
                </c:pt>
                <c:pt idx="18228">
                  <c:v>4.9188900000000002</c:v>
                </c:pt>
                <c:pt idx="18229">
                  <c:v>5.9561400000000004</c:v>
                </c:pt>
                <c:pt idx="18230">
                  <c:v>5.5526</c:v>
                </c:pt>
                <c:pt idx="18231">
                  <c:v>5.1669900000000002</c:v>
                </c:pt>
                <c:pt idx="18232">
                  <c:v>6.71183</c:v>
                </c:pt>
                <c:pt idx="18233">
                  <c:v>4.2902399999999998</c:v>
                </c:pt>
                <c:pt idx="18234">
                  <c:v>5.8307000000000002</c:v>
                </c:pt>
                <c:pt idx="18235">
                  <c:v>6.3251600000000003</c:v>
                </c:pt>
                <c:pt idx="18236">
                  <c:v>5.7735300000000001</c:v>
                </c:pt>
                <c:pt idx="18237">
                  <c:v>5.9498499999999996</c:v>
                </c:pt>
                <c:pt idx="18238">
                  <c:v>6.0033799999999999</c:v>
                </c:pt>
                <c:pt idx="18239">
                  <c:v>10.815300000000001</c:v>
                </c:pt>
                <c:pt idx="18240">
                  <c:v>4.4625399999999997</c:v>
                </c:pt>
                <c:pt idx="18241">
                  <c:v>7.1754699999999998</c:v>
                </c:pt>
                <c:pt idx="18242">
                  <c:v>6.1605499999999997</c:v>
                </c:pt>
                <c:pt idx="18243">
                  <c:v>10.133599999999999</c:v>
                </c:pt>
                <c:pt idx="18244">
                  <c:v>4.7817499999999997</c:v>
                </c:pt>
                <c:pt idx="18245">
                  <c:v>6.1838100000000003</c:v>
                </c:pt>
                <c:pt idx="18246">
                  <c:v>3.6918000000000002</c:v>
                </c:pt>
                <c:pt idx="18247">
                  <c:v>3.70323</c:v>
                </c:pt>
                <c:pt idx="18248">
                  <c:v>2.7556500000000002</c:v>
                </c:pt>
                <c:pt idx="18249">
                  <c:v>6.3528799999999999</c:v>
                </c:pt>
                <c:pt idx="18250">
                  <c:v>3.7828200000000001</c:v>
                </c:pt>
                <c:pt idx="18251">
                  <c:v>1.96007</c:v>
                </c:pt>
                <c:pt idx="18252">
                  <c:v>4.8961300000000003</c:v>
                </c:pt>
                <c:pt idx="18253">
                  <c:v>8.8125900000000001</c:v>
                </c:pt>
                <c:pt idx="18254">
                  <c:v>7.3562599999999998</c:v>
                </c:pt>
                <c:pt idx="18255">
                  <c:v>3.62201</c:v>
                </c:pt>
                <c:pt idx="18256">
                  <c:v>3.5145599999999999</c:v>
                </c:pt>
                <c:pt idx="18257">
                  <c:v>7.0538400000000001</c:v>
                </c:pt>
                <c:pt idx="18258">
                  <c:v>5.8576300000000003</c:v>
                </c:pt>
                <c:pt idx="18259">
                  <c:v>7.75685</c:v>
                </c:pt>
                <c:pt idx="18260">
                  <c:v>6.5083200000000003</c:v>
                </c:pt>
                <c:pt idx="18261">
                  <c:v>6.45723</c:v>
                </c:pt>
                <c:pt idx="18262">
                  <c:v>4.3790899999999997</c:v>
                </c:pt>
                <c:pt idx="18263">
                  <c:v>7.0426399999999996</c:v>
                </c:pt>
                <c:pt idx="18264">
                  <c:v>8.6950800000000008</c:v>
                </c:pt>
                <c:pt idx="18265">
                  <c:v>7.9739800000000001</c:v>
                </c:pt>
                <c:pt idx="18266">
                  <c:v>6.22262</c:v>
                </c:pt>
                <c:pt idx="18267">
                  <c:v>7.6408500000000004</c:v>
                </c:pt>
                <c:pt idx="18268">
                  <c:v>8.2186000000000003</c:v>
                </c:pt>
                <c:pt idx="18269">
                  <c:v>4.8955200000000003</c:v>
                </c:pt>
                <c:pt idx="18270">
                  <c:v>7.5563200000000004</c:v>
                </c:pt>
                <c:pt idx="18271">
                  <c:v>6.0911</c:v>
                </c:pt>
                <c:pt idx="18272">
                  <c:v>7.2497800000000003</c:v>
                </c:pt>
                <c:pt idx="18273">
                  <c:v>7.8564600000000002</c:v>
                </c:pt>
                <c:pt idx="18274">
                  <c:v>5.4314400000000003</c:v>
                </c:pt>
                <c:pt idx="18275">
                  <c:v>4.2293399999999997</c:v>
                </c:pt>
                <c:pt idx="18276">
                  <c:v>6.5049099999999997</c:v>
                </c:pt>
                <c:pt idx="18277">
                  <c:v>3.1970000000000001</c:v>
                </c:pt>
                <c:pt idx="18278">
                  <c:v>9.2564499999999992</c:v>
                </c:pt>
                <c:pt idx="18279">
                  <c:v>5.5760100000000001</c:v>
                </c:pt>
                <c:pt idx="18280">
                  <c:v>2.66669</c:v>
                </c:pt>
                <c:pt idx="18281">
                  <c:v>3.14873</c:v>
                </c:pt>
                <c:pt idx="18282">
                  <c:v>5.0994000000000002</c:v>
                </c:pt>
                <c:pt idx="18283">
                  <c:v>3.65429</c:v>
                </c:pt>
                <c:pt idx="18284">
                  <c:v>3.7024499999999998</c:v>
                </c:pt>
                <c:pt idx="18285">
                  <c:v>4.9181900000000001</c:v>
                </c:pt>
                <c:pt idx="18286">
                  <c:v>4.7169699999999999</c:v>
                </c:pt>
                <c:pt idx="18287">
                  <c:v>5.016</c:v>
                </c:pt>
                <c:pt idx="18288">
                  <c:v>2.4899200000000001</c:v>
                </c:pt>
                <c:pt idx="18289">
                  <c:v>5.4071400000000001</c:v>
                </c:pt>
                <c:pt idx="18290">
                  <c:v>6.2848199999999999</c:v>
                </c:pt>
                <c:pt idx="18291">
                  <c:v>7.9644599999999999</c:v>
                </c:pt>
                <c:pt idx="18292">
                  <c:v>5.8195399999999999</c:v>
                </c:pt>
                <c:pt idx="18293">
                  <c:v>6.3011600000000003</c:v>
                </c:pt>
                <c:pt idx="18294">
                  <c:v>6.69095</c:v>
                </c:pt>
                <c:pt idx="18295">
                  <c:v>5.4291700000000001</c:v>
                </c:pt>
                <c:pt idx="18296">
                  <c:v>5.2837800000000001</c:v>
                </c:pt>
                <c:pt idx="18297">
                  <c:v>11.20356</c:v>
                </c:pt>
                <c:pt idx="18298">
                  <c:v>7.3402700000000003</c:v>
                </c:pt>
                <c:pt idx="18299">
                  <c:v>4.5140700000000002</c:v>
                </c:pt>
                <c:pt idx="18300">
                  <c:v>6.9627800000000004</c:v>
                </c:pt>
                <c:pt idx="18301">
                  <c:v>6.2305700000000002</c:v>
                </c:pt>
                <c:pt idx="18302">
                  <c:v>7.7940699999999996</c:v>
                </c:pt>
                <c:pt idx="18303">
                  <c:v>7.3903499999999998</c:v>
                </c:pt>
                <c:pt idx="18304">
                  <c:v>5.5795599999999999</c:v>
                </c:pt>
                <c:pt idx="18305">
                  <c:v>4.7077799999999996</c:v>
                </c:pt>
                <c:pt idx="18306">
                  <c:v>5.3950399999999998</c:v>
                </c:pt>
                <c:pt idx="18307">
                  <c:v>6.2570199999999998</c:v>
                </c:pt>
                <c:pt idx="18308">
                  <c:v>5.9285199999999998</c:v>
                </c:pt>
                <c:pt idx="18309">
                  <c:v>3.5677500000000002</c:v>
                </c:pt>
                <c:pt idx="18310">
                  <c:v>6.1528499999999999</c:v>
                </c:pt>
                <c:pt idx="18311">
                  <c:v>7.1381500000000004</c:v>
                </c:pt>
                <c:pt idx="18312">
                  <c:v>8.3239099999999997</c:v>
                </c:pt>
                <c:pt idx="18313">
                  <c:v>5.1234200000000003</c:v>
                </c:pt>
                <c:pt idx="18314">
                  <c:v>4.2239699999999996</c:v>
                </c:pt>
                <c:pt idx="18315">
                  <c:v>2.8534299999999999</c:v>
                </c:pt>
                <c:pt idx="18316">
                  <c:v>4.00021</c:v>
                </c:pt>
                <c:pt idx="18317">
                  <c:v>3.7336999999999998</c:v>
                </c:pt>
                <c:pt idx="18318">
                  <c:v>2.2787899999999999</c:v>
                </c:pt>
                <c:pt idx="18319">
                  <c:v>5.8671800000000003</c:v>
                </c:pt>
                <c:pt idx="18320">
                  <c:v>4.3678499999999998</c:v>
                </c:pt>
                <c:pt idx="18321">
                  <c:v>2.4194100000000001</c:v>
                </c:pt>
                <c:pt idx="18322">
                  <c:v>3.5577000000000001</c:v>
                </c:pt>
                <c:pt idx="18323">
                  <c:v>4.0399200000000004</c:v>
                </c:pt>
                <c:pt idx="18324">
                  <c:v>3.0732699999999999</c:v>
                </c:pt>
                <c:pt idx="18325">
                  <c:v>3.6552500000000001</c:v>
                </c:pt>
                <c:pt idx="18326">
                  <c:v>9.6857600000000001</c:v>
                </c:pt>
                <c:pt idx="18327">
                  <c:v>7.26572</c:v>
                </c:pt>
                <c:pt idx="18328">
                  <c:v>7.0574399999999997</c:v>
                </c:pt>
                <c:pt idx="18329">
                  <c:v>7.3834799999999996</c:v>
                </c:pt>
                <c:pt idx="18330">
                  <c:v>6.1851200000000004</c:v>
                </c:pt>
                <c:pt idx="18331">
                  <c:v>5.9145300000000001</c:v>
                </c:pt>
                <c:pt idx="18332">
                  <c:v>4.7913399999999999</c:v>
                </c:pt>
                <c:pt idx="18333">
                  <c:v>4.6625100000000002</c:v>
                </c:pt>
                <c:pt idx="18334">
                  <c:v>3.3664700000000001</c:v>
                </c:pt>
                <c:pt idx="18335">
                  <c:v>4.9157099999999998</c:v>
                </c:pt>
                <c:pt idx="18336">
                  <c:v>8.2261799999999994</c:v>
                </c:pt>
                <c:pt idx="18337">
                  <c:v>6.54434</c:v>
                </c:pt>
                <c:pt idx="18338">
                  <c:v>8.0574600000000007</c:v>
                </c:pt>
                <c:pt idx="18339">
                  <c:v>5.7826300000000002</c:v>
                </c:pt>
                <c:pt idx="18340">
                  <c:v>6.6727100000000004</c:v>
                </c:pt>
                <c:pt idx="18341">
                  <c:v>6.9710099999999997</c:v>
                </c:pt>
                <c:pt idx="18342">
                  <c:v>8.0489300000000004</c:v>
                </c:pt>
                <c:pt idx="18343">
                  <c:v>6.1476300000000004</c:v>
                </c:pt>
                <c:pt idx="18344">
                  <c:v>3.6953999999999998</c:v>
                </c:pt>
                <c:pt idx="18345">
                  <c:v>5.8442100000000003</c:v>
                </c:pt>
                <c:pt idx="18346">
                  <c:v>6.6803299999999997</c:v>
                </c:pt>
                <c:pt idx="18347">
                  <c:v>5.3225899999999999</c:v>
                </c:pt>
                <c:pt idx="18348">
                  <c:v>8.1288699999999992</c:v>
                </c:pt>
                <c:pt idx="18349">
                  <c:v>6.6111399999999998</c:v>
                </c:pt>
                <c:pt idx="18350">
                  <c:v>6.0821699999999996</c:v>
                </c:pt>
                <c:pt idx="18351">
                  <c:v>7.4549700000000003</c:v>
                </c:pt>
                <c:pt idx="18352">
                  <c:v>12.024010000000001</c:v>
                </c:pt>
                <c:pt idx="18353">
                  <c:v>4.7022300000000001</c:v>
                </c:pt>
                <c:pt idx="18354">
                  <c:v>7.6772900000000002</c:v>
                </c:pt>
                <c:pt idx="18355">
                  <c:v>6.1840599999999997</c:v>
                </c:pt>
                <c:pt idx="18356">
                  <c:v>5.33108</c:v>
                </c:pt>
                <c:pt idx="18357">
                  <c:v>5.7187599999999996</c:v>
                </c:pt>
                <c:pt idx="18358">
                  <c:v>5.8089000000000004</c:v>
                </c:pt>
                <c:pt idx="18359">
                  <c:v>7.2730100000000002</c:v>
                </c:pt>
                <c:pt idx="18360">
                  <c:v>5.2548899999999996</c:v>
                </c:pt>
                <c:pt idx="18361">
                  <c:v>6.5570899999999996</c:v>
                </c:pt>
                <c:pt idx="18362">
                  <c:v>7.7646600000000001</c:v>
                </c:pt>
                <c:pt idx="18363">
                  <c:v>6.4394099999999996</c:v>
                </c:pt>
                <c:pt idx="18364">
                  <c:v>7.4234200000000001</c:v>
                </c:pt>
                <c:pt idx="18365">
                  <c:v>10.99222</c:v>
                </c:pt>
                <c:pt idx="18366">
                  <c:v>6.1668799999999999</c:v>
                </c:pt>
                <c:pt idx="18367">
                  <c:v>6.5906500000000001</c:v>
                </c:pt>
                <c:pt idx="18368">
                  <c:v>6.2183900000000003</c:v>
                </c:pt>
                <c:pt idx="18369">
                  <c:v>6.2515799999999997</c:v>
                </c:pt>
                <c:pt idx="18370">
                  <c:v>6.60276</c:v>
                </c:pt>
                <c:pt idx="18371">
                  <c:v>6.9132499999999997</c:v>
                </c:pt>
                <c:pt idx="18372">
                  <c:v>5.9959199999999999</c:v>
                </c:pt>
                <c:pt idx="18373">
                  <c:v>5.7333800000000004</c:v>
                </c:pt>
                <c:pt idx="18374">
                  <c:v>7.5813699999999997</c:v>
                </c:pt>
                <c:pt idx="18375">
                  <c:v>6.7859400000000001</c:v>
                </c:pt>
                <c:pt idx="18376">
                  <c:v>6.28775</c:v>
                </c:pt>
                <c:pt idx="18377">
                  <c:v>7.8853900000000001</c:v>
                </c:pt>
                <c:pt idx="18378">
                  <c:v>3.5253000000000001</c:v>
                </c:pt>
                <c:pt idx="18379">
                  <c:v>6.4855999999999998</c:v>
                </c:pt>
                <c:pt idx="18380">
                  <c:v>3.0802399999999999</c:v>
                </c:pt>
                <c:pt idx="18381">
                  <c:v>5.3963900000000002</c:v>
                </c:pt>
                <c:pt idx="18382">
                  <c:v>5.7705299999999999</c:v>
                </c:pt>
                <c:pt idx="18383">
                  <c:v>6.5178200000000004</c:v>
                </c:pt>
                <c:pt idx="18384">
                  <c:v>2.70092</c:v>
                </c:pt>
                <c:pt idx="18385">
                  <c:v>4.37575</c:v>
                </c:pt>
                <c:pt idx="18386">
                  <c:v>3.45695</c:v>
                </c:pt>
                <c:pt idx="18387">
                  <c:v>5.25509</c:v>
                </c:pt>
                <c:pt idx="18388">
                  <c:v>4.0949799999999996</c:v>
                </c:pt>
                <c:pt idx="18389">
                  <c:v>7.5947100000000001</c:v>
                </c:pt>
                <c:pt idx="18390">
                  <c:v>5.0253500000000004</c:v>
                </c:pt>
                <c:pt idx="18391">
                  <c:v>3.4497499999999999</c:v>
                </c:pt>
                <c:pt idx="18392">
                  <c:v>4.6813000000000002</c:v>
                </c:pt>
                <c:pt idx="18393">
                  <c:v>5.3282100000000003</c:v>
                </c:pt>
                <c:pt idx="18394">
                  <c:v>5.2397499999999999</c:v>
                </c:pt>
                <c:pt idx="18395">
                  <c:v>5.5715399999999997</c:v>
                </c:pt>
                <c:pt idx="18396">
                  <c:v>7.7264999999999997</c:v>
                </c:pt>
                <c:pt idx="18397">
                  <c:v>6.0801400000000001</c:v>
                </c:pt>
                <c:pt idx="18398">
                  <c:v>6.6982400000000002</c:v>
                </c:pt>
                <c:pt idx="18399">
                  <c:v>8.5201899999999995</c:v>
                </c:pt>
                <c:pt idx="18400">
                  <c:v>4.8808100000000003</c:v>
                </c:pt>
                <c:pt idx="18401">
                  <c:v>7.2443200000000001</c:v>
                </c:pt>
                <c:pt idx="18402">
                  <c:v>3.6028199999999999</c:v>
                </c:pt>
                <c:pt idx="18403">
                  <c:v>5.6978200000000001</c:v>
                </c:pt>
                <c:pt idx="18404">
                  <c:v>3.5140899999999999</c:v>
                </c:pt>
                <c:pt idx="18405">
                  <c:v>7.0164</c:v>
                </c:pt>
                <c:pt idx="18406">
                  <c:v>6.16615</c:v>
                </c:pt>
                <c:pt idx="18407">
                  <c:v>6.7945099999999998</c:v>
                </c:pt>
                <c:pt idx="18408">
                  <c:v>4.5712000000000002</c:v>
                </c:pt>
                <c:pt idx="18409">
                  <c:v>4.8089399999999998</c:v>
                </c:pt>
                <c:pt idx="18410">
                  <c:v>6.7684300000000004</c:v>
                </c:pt>
                <c:pt idx="18411">
                  <c:v>5.9890699999999999</c:v>
                </c:pt>
                <c:pt idx="18412">
                  <c:v>6.6497599999999997</c:v>
                </c:pt>
                <c:pt idx="18413">
                  <c:v>6.9397500000000001</c:v>
                </c:pt>
                <c:pt idx="18414">
                  <c:v>6.60588</c:v>
                </c:pt>
                <c:pt idx="18415">
                  <c:v>8.8938299999999995</c:v>
                </c:pt>
                <c:pt idx="18416">
                  <c:v>5.8855300000000002</c:v>
                </c:pt>
                <c:pt idx="18417">
                  <c:v>5.6221399999999999</c:v>
                </c:pt>
                <c:pt idx="18418">
                  <c:v>3.8652299999999999</c:v>
                </c:pt>
                <c:pt idx="18419">
                  <c:v>3.9313099999999999</c:v>
                </c:pt>
                <c:pt idx="18420">
                  <c:v>6.8239000000000001</c:v>
                </c:pt>
                <c:pt idx="18421">
                  <c:v>5.0999299999999996</c:v>
                </c:pt>
                <c:pt idx="18422">
                  <c:v>6.5357599999999998</c:v>
                </c:pt>
                <c:pt idx="18423">
                  <c:v>9.45608</c:v>
                </c:pt>
                <c:pt idx="18424">
                  <c:v>10.926780000000001</c:v>
                </c:pt>
                <c:pt idx="18425">
                  <c:v>10.01346</c:v>
                </c:pt>
                <c:pt idx="18426">
                  <c:v>7.4919000000000002</c:v>
                </c:pt>
                <c:pt idx="18427">
                  <c:v>5.4957500000000001</c:v>
                </c:pt>
                <c:pt idx="18428">
                  <c:v>5.4778000000000002</c:v>
                </c:pt>
                <c:pt idx="18429">
                  <c:v>3.3668300000000002</c:v>
                </c:pt>
                <c:pt idx="18430">
                  <c:v>7.4678800000000001</c:v>
                </c:pt>
                <c:pt idx="18431">
                  <c:v>5.6515599999999999</c:v>
                </c:pt>
                <c:pt idx="18432">
                  <c:v>5.5754000000000001</c:v>
                </c:pt>
                <c:pt idx="18433">
                  <c:v>3.01492</c:v>
                </c:pt>
                <c:pt idx="18434">
                  <c:v>5.1227600000000004</c:v>
                </c:pt>
                <c:pt idx="18435">
                  <c:v>8.5922400000000003</c:v>
                </c:pt>
                <c:pt idx="18436">
                  <c:v>5.8583400000000001</c:v>
                </c:pt>
                <c:pt idx="18437">
                  <c:v>8.1476299999999995</c:v>
                </c:pt>
                <c:pt idx="18438">
                  <c:v>6.1710099999999999</c:v>
                </c:pt>
                <c:pt idx="18439">
                  <c:v>9.6618499999999994</c:v>
                </c:pt>
                <c:pt idx="18440">
                  <c:v>4.5847699999999998</c:v>
                </c:pt>
                <c:pt idx="18441">
                  <c:v>4.7275799999999997</c:v>
                </c:pt>
                <c:pt idx="18442">
                  <c:v>5.61313</c:v>
                </c:pt>
                <c:pt idx="18443">
                  <c:v>5.8739999999999997</c:v>
                </c:pt>
                <c:pt idx="18444">
                  <c:v>6.2513100000000001</c:v>
                </c:pt>
                <c:pt idx="18445">
                  <c:v>5.22607</c:v>
                </c:pt>
                <c:pt idx="18446">
                  <c:v>6.13164</c:v>
                </c:pt>
                <c:pt idx="18447">
                  <c:v>4.7037899999999997</c:v>
                </c:pt>
                <c:pt idx="18448">
                  <c:v>4.8246200000000004</c:v>
                </c:pt>
                <c:pt idx="18449">
                  <c:v>6.1122300000000003</c:v>
                </c:pt>
                <c:pt idx="18450">
                  <c:v>6.3019100000000003</c:v>
                </c:pt>
                <c:pt idx="18451">
                  <c:v>4.3801699999999997</c:v>
                </c:pt>
                <c:pt idx="18452">
                  <c:v>7.7783100000000003</c:v>
                </c:pt>
                <c:pt idx="18453">
                  <c:v>10.42811</c:v>
                </c:pt>
                <c:pt idx="18454">
                  <c:v>8.3845700000000001</c:v>
                </c:pt>
                <c:pt idx="18455">
                  <c:v>4.4264700000000001</c:v>
                </c:pt>
                <c:pt idx="18456">
                  <c:v>4.01898</c:v>
                </c:pt>
                <c:pt idx="18457">
                  <c:v>5.3975799999999996</c:v>
                </c:pt>
                <c:pt idx="18458">
                  <c:v>6.2734199999999998</c:v>
                </c:pt>
                <c:pt idx="18459">
                  <c:v>2.4035799999999998</c:v>
                </c:pt>
                <c:pt idx="18460">
                  <c:v>4.8110400000000002</c:v>
                </c:pt>
                <c:pt idx="18461">
                  <c:v>4.8094000000000001</c:v>
                </c:pt>
                <c:pt idx="18462">
                  <c:v>2.3269799999999998</c:v>
                </c:pt>
                <c:pt idx="18463">
                  <c:v>2.6256699999999999</c:v>
                </c:pt>
                <c:pt idx="18464">
                  <c:v>7.9338100000000003</c:v>
                </c:pt>
                <c:pt idx="18465">
                  <c:v>6.9024400000000004</c:v>
                </c:pt>
                <c:pt idx="18466">
                  <c:v>4.4725900000000003</c:v>
                </c:pt>
                <c:pt idx="18467">
                  <c:v>9.6482399999999995</c:v>
                </c:pt>
                <c:pt idx="18468">
                  <c:v>3.83406</c:v>
                </c:pt>
                <c:pt idx="18469">
                  <c:v>6.3942600000000001</c:v>
                </c:pt>
                <c:pt idx="18470">
                  <c:v>6.0529599999999997</c:v>
                </c:pt>
                <c:pt idx="18471">
                  <c:v>10.437989999999999</c:v>
                </c:pt>
                <c:pt idx="18472">
                  <c:v>10.9255</c:v>
                </c:pt>
                <c:pt idx="18473">
                  <c:v>7.31372</c:v>
                </c:pt>
                <c:pt idx="18474">
                  <c:v>4.6429099999999996</c:v>
                </c:pt>
                <c:pt idx="18475">
                  <c:v>6.4382299999999999</c:v>
                </c:pt>
                <c:pt idx="18476">
                  <c:v>4.8519399999999999</c:v>
                </c:pt>
                <c:pt idx="18477">
                  <c:v>7.9021999999999997</c:v>
                </c:pt>
                <c:pt idx="18478">
                  <c:v>5.8063099999999999</c:v>
                </c:pt>
                <c:pt idx="18479">
                  <c:v>5.7072500000000002</c:v>
                </c:pt>
                <c:pt idx="18480">
                  <c:v>7.0308200000000003</c:v>
                </c:pt>
                <c:pt idx="18481">
                  <c:v>8.9460200000000007</c:v>
                </c:pt>
                <c:pt idx="18482">
                  <c:v>6.5528700000000004</c:v>
                </c:pt>
                <c:pt idx="18483">
                  <c:v>7.1198399999999999</c:v>
                </c:pt>
                <c:pt idx="18484">
                  <c:v>4.6138000000000003</c:v>
                </c:pt>
                <c:pt idx="18485">
                  <c:v>8.3395799999999998</c:v>
                </c:pt>
                <c:pt idx="18486">
                  <c:v>5.7991099999999998</c:v>
                </c:pt>
                <c:pt idx="18487">
                  <c:v>3.8683000000000001</c:v>
                </c:pt>
                <c:pt idx="18488">
                  <c:v>2.2925300000000002</c:v>
                </c:pt>
                <c:pt idx="18489">
                  <c:v>2.9075600000000001</c:v>
                </c:pt>
                <c:pt idx="18490">
                  <c:v>2.43289</c:v>
                </c:pt>
                <c:pt idx="18491">
                  <c:v>4.8071200000000003</c:v>
                </c:pt>
                <c:pt idx="18492">
                  <c:v>8.3463899999999995</c:v>
                </c:pt>
                <c:pt idx="18493">
                  <c:v>4.7050599999999996</c:v>
                </c:pt>
                <c:pt idx="18494">
                  <c:v>5.8627599999999997</c:v>
                </c:pt>
                <c:pt idx="18495">
                  <c:v>7.18994</c:v>
                </c:pt>
                <c:pt idx="18496">
                  <c:v>6.5108499999999996</c:v>
                </c:pt>
                <c:pt idx="18497">
                  <c:v>7.1509900000000002</c:v>
                </c:pt>
                <c:pt idx="18498">
                  <c:v>2.8212199999999998</c:v>
                </c:pt>
                <c:pt idx="18499">
                  <c:v>6.8130300000000004</c:v>
                </c:pt>
                <c:pt idx="18500">
                  <c:v>5.8274299999999997</c:v>
                </c:pt>
                <c:pt idx="18501">
                  <c:v>4.6528299999999998</c:v>
                </c:pt>
                <c:pt idx="18502">
                  <c:v>8.9337700000000009</c:v>
                </c:pt>
                <c:pt idx="18503">
                  <c:v>3.0817000000000001</c:v>
                </c:pt>
                <c:pt idx="18504">
                  <c:v>4.6139900000000003</c:v>
                </c:pt>
                <c:pt idx="18505">
                  <c:v>9.0143799999999992</c:v>
                </c:pt>
                <c:pt idx="18506">
                  <c:v>8.1632599999999993</c:v>
                </c:pt>
                <c:pt idx="18507">
                  <c:v>7.4985499999999998</c:v>
                </c:pt>
                <c:pt idx="18508">
                  <c:v>5.6993099999999997</c:v>
                </c:pt>
                <c:pt idx="18509">
                  <c:v>8.4399099999999994</c:v>
                </c:pt>
                <c:pt idx="18510">
                  <c:v>6.3251600000000003</c:v>
                </c:pt>
                <c:pt idx="18511">
                  <c:v>11.33066</c:v>
                </c:pt>
                <c:pt idx="18512">
                  <c:v>6.8701699999999999</c:v>
                </c:pt>
                <c:pt idx="18513">
                  <c:v>6.16587</c:v>
                </c:pt>
                <c:pt idx="18514">
                  <c:v>6.1485799999999999</c:v>
                </c:pt>
                <c:pt idx="18515">
                  <c:v>6.1859599999999997</c:v>
                </c:pt>
                <c:pt idx="18516">
                  <c:v>3.7483300000000002</c:v>
                </c:pt>
                <c:pt idx="18517">
                  <c:v>5.7227100000000002</c:v>
                </c:pt>
                <c:pt idx="18518">
                  <c:v>6.2398199999999999</c:v>
                </c:pt>
                <c:pt idx="18519">
                  <c:v>3.99891</c:v>
                </c:pt>
                <c:pt idx="18520">
                  <c:v>6.1399900000000001</c:v>
                </c:pt>
                <c:pt idx="18521">
                  <c:v>4.5651000000000002</c:v>
                </c:pt>
                <c:pt idx="18522">
                  <c:v>5.91561</c:v>
                </c:pt>
                <c:pt idx="18523">
                  <c:v>4.5568600000000004</c:v>
                </c:pt>
                <c:pt idx="18524">
                  <c:v>4.0084</c:v>
                </c:pt>
                <c:pt idx="18525">
                  <c:v>7.0750599999999997</c:v>
                </c:pt>
                <c:pt idx="18526">
                  <c:v>4.0616700000000003</c:v>
                </c:pt>
                <c:pt idx="18527">
                  <c:v>5.4466700000000001</c:v>
                </c:pt>
                <c:pt idx="18528">
                  <c:v>6.4715999999999996</c:v>
                </c:pt>
                <c:pt idx="18529">
                  <c:v>5.7057399999999996</c:v>
                </c:pt>
                <c:pt idx="18530">
                  <c:v>5.3057400000000001</c:v>
                </c:pt>
                <c:pt idx="18531">
                  <c:v>3.2668699999999999</c:v>
                </c:pt>
                <c:pt idx="18532">
                  <c:v>2.9279500000000001</c:v>
                </c:pt>
                <c:pt idx="18533">
                  <c:v>4.8229699999999998</c:v>
                </c:pt>
                <c:pt idx="18534">
                  <c:v>6.9833800000000004</c:v>
                </c:pt>
                <c:pt idx="18535">
                  <c:v>6.7021899999999999</c:v>
                </c:pt>
                <c:pt idx="18536">
                  <c:v>6.51715</c:v>
                </c:pt>
                <c:pt idx="18537">
                  <c:v>8.4343400000000006</c:v>
                </c:pt>
                <c:pt idx="18538">
                  <c:v>8.1946200000000005</c:v>
                </c:pt>
                <c:pt idx="18539">
                  <c:v>7.4731300000000003</c:v>
                </c:pt>
                <c:pt idx="18540">
                  <c:v>6.1641500000000002</c:v>
                </c:pt>
                <c:pt idx="18541">
                  <c:v>6.8200500000000002</c:v>
                </c:pt>
                <c:pt idx="18542">
                  <c:v>6.4446599999999998</c:v>
                </c:pt>
                <c:pt idx="18543">
                  <c:v>6.2820299999999998</c:v>
                </c:pt>
                <c:pt idx="18544">
                  <c:v>4.7546099999999996</c:v>
                </c:pt>
                <c:pt idx="18545">
                  <c:v>5.1757499999999999</c:v>
                </c:pt>
                <c:pt idx="18546">
                  <c:v>7.9696300000000004</c:v>
                </c:pt>
                <c:pt idx="18547">
                  <c:v>7.7372500000000004</c:v>
                </c:pt>
                <c:pt idx="18548">
                  <c:v>5.3160400000000001</c:v>
                </c:pt>
                <c:pt idx="18549">
                  <c:v>4.9539299999999997</c:v>
                </c:pt>
                <c:pt idx="18550">
                  <c:v>4.5307300000000001</c:v>
                </c:pt>
                <c:pt idx="18551">
                  <c:v>5.1194600000000001</c:v>
                </c:pt>
                <c:pt idx="18552">
                  <c:v>5.16648</c:v>
                </c:pt>
                <c:pt idx="18553">
                  <c:v>5.6792299999999996</c:v>
                </c:pt>
                <c:pt idx="18554">
                  <c:v>7.1316499999999996</c:v>
                </c:pt>
                <c:pt idx="18555">
                  <c:v>5.4525899999999998</c:v>
                </c:pt>
                <c:pt idx="18556">
                  <c:v>9.1287000000000003</c:v>
                </c:pt>
                <c:pt idx="18557">
                  <c:v>9.02515</c:v>
                </c:pt>
                <c:pt idx="18558">
                  <c:v>5.4137199999999996</c:v>
                </c:pt>
                <c:pt idx="18559">
                  <c:v>7.9135400000000002</c:v>
                </c:pt>
                <c:pt idx="18560">
                  <c:v>4.3481899999999998</c:v>
                </c:pt>
                <c:pt idx="18561">
                  <c:v>9.4034499999999994</c:v>
                </c:pt>
                <c:pt idx="18562">
                  <c:v>6.3430799999999996</c:v>
                </c:pt>
                <c:pt idx="18563">
                  <c:v>4.5261199999999997</c:v>
                </c:pt>
                <c:pt idx="18564">
                  <c:v>3.6455099999999998</c:v>
                </c:pt>
                <c:pt idx="18565">
                  <c:v>5.9884500000000003</c:v>
                </c:pt>
                <c:pt idx="18566">
                  <c:v>5.8996300000000002</c:v>
                </c:pt>
                <c:pt idx="18567">
                  <c:v>8.9504900000000003</c:v>
                </c:pt>
                <c:pt idx="18568">
                  <c:v>6.3481300000000003</c:v>
                </c:pt>
                <c:pt idx="18569">
                  <c:v>6.5335799999999997</c:v>
                </c:pt>
                <c:pt idx="18570">
                  <c:v>5.2421499999999996</c:v>
                </c:pt>
                <c:pt idx="18571">
                  <c:v>4.4175700000000004</c:v>
                </c:pt>
                <c:pt idx="18572">
                  <c:v>3.8795199999999999</c:v>
                </c:pt>
                <c:pt idx="18573">
                  <c:v>3.5534699999999999</c:v>
                </c:pt>
                <c:pt idx="18574">
                  <c:v>4.6131700000000002</c:v>
                </c:pt>
                <c:pt idx="18575">
                  <c:v>6.2982800000000001</c:v>
                </c:pt>
                <c:pt idx="18576">
                  <c:v>7.82437</c:v>
                </c:pt>
                <c:pt idx="18577">
                  <c:v>5.4041300000000003</c:v>
                </c:pt>
                <c:pt idx="18578">
                  <c:v>7.1755399999999998</c:v>
                </c:pt>
                <c:pt idx="18579">
                  <c:v>5.8239000000000001</c:v>
                </c:pt>
                <c:pt idx="18580">
                  <c:v>5.42326</c:v>
                </c:pt>
                <c:pt idx="18581">
                  <c:v>6.9793399999999997</c:v>
                </c:pt>
                <c:pt idx="18582">
                  <c:v>8.0806699999999996</c:v>
                </c:pt>
                <c:pt idx="18583">
                  <c:v>4.7001400000000002</c:v>
                </c:pt>
                <c:pt idx="18584">
                  <c:v>8.3598199999999991</c:v>
                </c:pt>
                <c:pt idx="18585">
                  <c:v>10.52641</c:v>
                </c:pt>
                <c:pt idx="18586">
                  <c:v>8.4671400000000006</c:v>
                </c:pt>
                <c:pt idx="18587">
                  <c:v>5.91533</c:v>
                </c:pt>
                <c:pt idx="18588">
                  <c:v>5.4195900000000004</c:v>
                </c:pt>
                <c:pt idx="18589">
                  <c:v>9.0253700000000006</c:v>
                </c:pt>
                <c:pt idx="18590">
                  <c:v>5.5571999999999999</c:v>
                </c:pt>
                <c:pt idx="18591">
                  <c:v>4.1971499999999997</c:v>
                </c:pt>
                <c:pt idx="18592">
                  <c:v>6.8155400000000004</c:v>
                </c:pt>
                <c:pt idx="18593">
                  <c:v>5.6158299999999999</c:v>
                </c:pt>
                <c:pt idx="18594">
                  <c:v>5.4648700000000003</c:v>
                </c:pt>
                <c:pt idx="18595">
                  <c:v>4.2514399999999997</c:v>
                </c:pt>
                <c:pt idx="18596">
                  <c:v>4.8546199999999997</c:v>
                </c:pt>
                <c:pt idx="18597">
                  <c:v>11.193960000000001</c:v>
                </c:pt>
                <c:pt idx="18598">
                  <c:v>5.48142</c:v>
                </c:pt>
                <c:pt idx="18599">
                  <c:v>5.3593500000000001</c:v>
                </c:pt>
                <c:pt idx="18600">
                  <c:v>5.8959200000000003</c:v>
                </c:pt>
                <c:pt idx="18601">
                  <c:v>7.8064900000000002</c:v>
                </c:pt>
                <c:pt idx="18602">
                  <c:v>6.86198</c:v>
                </c:pt>
                <c:pt idx="18603">
                  <c:v>6.77461</c:v>
                </c:pt>
                <c:pt idx="18604">
                  <c:v>6.1310000000000002</c:v>
                </c:pt>
                <c:pt idx="18605">
                  <c:v>6.1845400000000001</c:v>
                </c:pt>
                <c:pt idx="18606">
                  <c:v>7.1089500000000001</c:v>
                </c:pt>
                <c:pt idx="18607">
                  <c:v>6.1228699999999998</c:v>
                </c:pt>
                <c:pt idx="18608">
                  <c:v>6.6173799999999998</c:v>
                </c:pt>
                <c:pt idx="18609">
                  <c:v>5.8910799999999997</c:v>
                </c:pt>
                <c:pt idx="18610">
                  <c:v>6.1770800000000001</c:v>
                </c:pt>
                <c:pt idx="18611">
                  <c:v>6.1331699999999998</c:v>
                </c:pt>
                <c:pt idx="18612">
                  <c:v>6.6149899999999997</c:v>
                </c:pt>
                <c:pt idx="18613">
                  <c:v>4.2853399999999997</c:v>
                </c:pt>
                <c:pt idx="18614">
                  <c:v>4.0086300000000001</c:v>
                </c:pt>
                <c:pt idx="18615">
                  <c:v>5.6058000000000003</c:v>
                </c:pt>
                <c:pt idx="18616">
                  <c:v>3.3258899999999998</c:v>
                </c:pt>
                <c:pt idx="18617">
                  <c:v>6.0213299999999998</c:v>
                </c:pt>
                <c:pt idx="18618">
                  <c:v>5.4979300000000002</c:v>
                </c:pt>
                <c:pt idx="18619">
                  <c:v>6.73996</c:v>
                </c:pt>
                <c:pt idx="18620">
                  <c:v>5.0557100000000004</c:v>
                </c:pt>
                <c:pt idx="18621">
                  <c:v>5.8137100000000004</c:v>
                </c:pt>
                <c:pt idx="18622">
                  <c:v>4.6917999999999997</c:v>
                </c:pt>
                <c:pt idx="18623">
                  <c:v>5.7181300000000004</c:v>
                </c:pt>
                <c:pt idx="18624">
                  <c:v>3.7194400000000001</c:v>
                </c:pt>
                <c:pt idx="18625">
                  <c:v>6.3404199999999999</c:v>
                </c:pt>
                <c:pt idx="18626">
                  <c:v>6.4245599999999996</c:v>
                </c:pt>
                <c:pt idx="18627">
                  <c:v>3.7202299999999999</c:v>
                </c:pt>
                <c:pt idx="18628">
                  <c:v>5.7688199999999998</c:v>
                </c:pt>
                <c:pt idx="18629">
                  <c:v>4.7545299999999999</c:v>
                </c:pt>
                <c:pt idx="18630">
                  <c:v>4.4625399999999997</c:v>
                </c:pt>
                <c:pt idx="18631">
                  <c:v>3.4739</c:v>
                </c:pt>
                <c:pt idx="18632">
                  <c:v>8.2959200000000006</c:v>
                </c:pt>
                <c:pt idx="18633">
                  <c:v>5.2496400000000003</c:v>
                </c:pt>
                <c:pt idx="18634">
                  <c:v>5.6108900000000004</c:v>
                </c:pt>
                <c:pt idx="18635">
                  <c:v>4.5784000000000002</c:v>
                </c:pt>
                <c:pt idx="18636">
                  <c:v>5.9208299999999996</c:v>
                </c:pt>
                <c:pt idx="18637">
                  <c:v>2.9671599999999998</c:v>
                </c:pt>
                <c:pt idx="18638">
                  <c:v>4.6151900000000001</c:v>
                </c:pt>
                <c:pt idx="18639">
                  <c:v>4.2454700000000001</c:v>
                </c:pt>
                <c:pt idx="18640">
                  <c:v>3.5386099999999998</c:v>
                </c:pt>
                <c:pt idx="18641">
                  <c:v>2.6114199999999999</c:v>
                </c:pt>
                <c:pt idx="18642">
                  <c:v>2.6256699999999999</c:v>
                </c:pt>
                <c:pt idx="18643">
                  <c:v>6.4191900000000004</c:v>
                </c:pt>
                <c:pt idx="18644">
                  <c:v>5.4150200000000002</c:v>
                </c:pt>
                <c:pt idx="18645">
                  <c:v>6.0268199999999998</c:v>
                </c:pt>
                <c:pt idx="18646">
                  <c:v>7.1742499999999998</c:v>
                </c:pt>
                <c:pt idx="18647">
                  <c:v>4.70139</c:v>
                </c:pt>
                <c:pt idx="18648">
                  <c:v>3.1308099999999999</c:v>
                </c:pt>
                <c:pt idx="18649">
                  <c:v>3.88815</c:v>
                </c:pt>
                <c:pt idx="18650">
                  <c:v>8.4753900000000009</c:v>
                </c:pt>
                <c:pt idx="18651">
                  <c:v>6.0847199999999999</c:v>
                </c:pt>
                <c:pt idx="18652">
                  <c:v>5.5831200000000001</c:v>
                </c:pt>
                <c:pt idx="18653">
                  <c:v>4.7667999999999999</c:v>
                </c:pt>
                <c:pt idx="18654">
                  <c:v>6.2098300000000002</c:v>
                </c:pt>
                <c:pt idx="18655">
                  <c:v>8.2450299999999999</c:v>
                </c:pt>
                <c:pt idx="18656">
                  <c:v>6.7680300000000004</c:v>
                </c:pt>
                <c:pt idx="18657">
                  <c:v>6.5641400000000001</c:v>
                </c:pt>
                <c:pt idx="18658">
                  <c:v>10.44059</c:v>
                </c:pt>
                <c:pt idx="18659">
                  <c:v>6.0429700000000004</c:v>
                </c:pt>
                <c:pt idx="18660">
                  <c:v>6.9778099999999998</c:v>
                </c:pt>
                <c:pt idx="18661">
                  <c:v>8.1733100000000007</c:v>
                </c:pt>
                <c:pt idx="18662">
                  <c:v>7.4811100000000001</c:v>
                </c:pt>
                <c:pt idx="18663">
                  <c:v>4.1609100000000003</c:v>
                </c:pt>
                <c:pt idx="18664">
                  <c:v>3.3167900000000001</c:v>
                </c:pt>
                <c:pt idx="18665">
                  <c:v>6.1815899999999999</c:v>
                </c:pt>
                <c:pt idx="18666">
                  <c:v>3.9492799999999999</c:v>
                </c:pt>
                <c:pt idx="18667">
                  <c:v>6.0703500000000004</c:v>
                </c:pt>
                <c:pt idx="18668">
                  <c:v>5.6964100000000002</c:v>
                </c:pt>
                <c:pt idx="18669">
                  <c:v>6.3013599999999999</c:v>
                </c:pt>
                <c:pt idx="18670">
                  <c:v>5.4821900000000001</c:v>
                </c:pt>
                <c:pt idx="18671">
                  <c:v>5.4149099999999999</c:v>
                </c:pt>
                <c:pt idx="18672">
                  <c:v>6.8554700000000004</c:v>
                </c:pt>
                <c:pt idx="18673">
                  <c:v>5.18865</c:v>
                </c:pt>
                <c:pt idx="18674">
                  <c:v>5.5758700000000001</c:v>
                </c:pt>
                <c:pt idx="18675">
                  <c:v>6.9418499999999996</c:v>
                </c:pt>
                <c:pt idx="18676">
                  <c:v>12.26519</c:v>
                </c:pt>
                <c:pt idx="18677">
                  <c:v>5.5477800000000004</c:v>
                </c:pt>
                <c:pt idx="18678">
                  <c:v>6.5389299999999997</c:v>
                </c:pt>
                <c:pt idx="18679">
                  <c:v>6.4285199999999998</c:v>
                </c:pt>
                <c:pt idx="18680">
                  <c:v>5.6834600000000002</c:v>
                </c:pt>
                <c:pt idx="18681">
                  <c:v>5.8610499999999996</c:v>
                </c:pt>
                <c:pt idx="18682">
                  <c:v>8.7752099999999995</c:v>
                </c:pt>
                <c:pt idx="18683">
                  <c:v>4.8940599999999996</c:v>
                </c:pt>
                <c:pt idx="18684">
                  <c:v>7.5909300000000002</c:v>
                </c:pt>
                <c:pt idx="18685">
                  <c:v>2.6093600000000001</c:v>
                </c:pt>
                <c:pt idx="18686">
                  <c:v>2.8102499999999999</c:v>
                </c:pt>
                <c:pt idx="18687">
                  <c:v>2.6431100000000001</c:v>
                </c:pt>
                <c:pt idx="18688">
                  <c:v>3.0990799999999998</c:v>
                </c:pt>
                <c:pt idx="18689">
                  <c:v>3.48291</c:v>
                </c:pt>
                <c:pt idx="18690">
                  <c:v>6.9075600000000001</c:v>
                </c:pt>
                <c:pt idx="18691">
                  <c:v>6.3172499999999996</c:v>
                </c:pt>
                <c:pt idx="18692">
                  <c:v>2.2360600000000002</c:v>
                </c:pt>
                <c:pt idx="18693">
                  <c:v>5.9491199999999997</c:v>
                </c:pt>
                <c:pt idx="18694">
                  <c:v>3.7790599999999999</c:v>
                </c:pt>
                <c:pt idx="18695">
                  <c:v>4.7416200000000002</c:v>
                </c:pt>
                <c:pt idx="18696">
                  <c:v>6.1510400000000001</c:v>
                </c:pt>
                <c:pt idx="18697">
                  <c:v>1.86188</c:v>
                </c:pt>
                <c:pt idx="18698">
                  <c:v>7.7350700000000003</c:v>
                </c:pt>
                <c:pt idx="18699">
                  <c:v>3.4555899999999999</c:v>
                </c:pt>
                <c:pt idx="18700">
                  <c:v>4.2287699999999999</c:v>
                </c:pt>
                <c:pt idx="18701">
                  <c:v>7.0567299999999999</c:v>
                </c:pt>
                <c:pt idx="18702">
                  <c:v>5.4082699999999999</c:v>
                </c:pt>
                <c:pt idx="18703">
                  <c:v>3.1919400000000002</c:v>
                </c:pt>
                <c:pt idx="18704">
                  <c:v>3.5717099999999999</c:v>
                </c:pt>
                <c:pt idx="18705">
                  <c:v>2.50562</c:v>
                </c:pt>
                <c:pt idx="18706">
                  <c:v>6.9841300000000004</c:v>
                </c:pt>
                <c:pt idx="18707">
                  <c:v>8.1037499999999998</c:v>
                </c:pt>
                <c:pt idx="18708">
                  <c:v>2.7523399999999998</c:v>
                </c:pt>
                <c:pt idx="18709">
                  <c:v>5.7430199999999996</c:v>
                </c:pt>
                <c:pt idx="18710">
                  <c:v>4.7565600000000003</c:v>
                </c:pt>
                <c:pt idx="18711">
                  <c:v>6.1111300000000002</c:v>
                </c:pt>
                <c:pt idx="18712">
                  <c:v>6.1835899999999997</c:v>
                </c:pt>
                <c:pt idx="18713">
                  <c:v>10.13251</c:v>
                </c:pt>
                <c:pt idx="18714">
                  <c:v>5.6617300000000004</c:v>
                </c:pt>
                <c:pt idx="18715">
                  <c:v>6.3545199999999999</c:v>
                </c:pt>
                <c:pt idx="18716">
                  <c:v>6.0862800000000004</c:v>
                </c:pt>
                <c:pt idx="18717">
                  <c:v>8.0981900000000007</c:v>
                </c:pt>
                <c:pt idx="18718">
                  <c:v>7.0389799999999996</c:v>
                </c:pt>
                <c:pt idx="18719">
                  <c:v>6.69848</c:v>
                </c:pt>
                <c:pt idx="18720">
                  <c:v>4.9235699999999998</c:v>
                </c:pt>
                <c:pt idx="18721">
                  <c:v>4.1627700000000001</c:v>
                </c:pt>
                <c:pt idx="18722">
                  <c:v>6.3404800000000003</c:v>
                </c:pt>
                <c:pt idx="18723">
                  <c:v>6.6566299999999998</c:v>
                </c:pt>
                <c:pt idx="18724">
                  <c:v>4.9993100000000004</c:v>
                </c:pt>
                <c:pt idx="18725">
                  <c:v>5.0226800000000003</c:v>
                </c:pt>
                <c:pt idx="18726">
                  <c:v>7.5522</c:v>
                </c:pt>
                <c:pt idx="18727">
                  <c:v>6.70444</c:v>
                </c:pt>
                <c:pt idx="18728">
                  <c:v>4.8233499999999996</c:v>
                </c:pt>
                <c:pt idx="18729">
                  <c:v>6.9071100000000003</c:v>
                </c:pt>
                <c:pt idx="18730">
                  <c:v>6.0059800000000001</c:v>
                </c:pt>
                <c:pt idx="18731">
                  <c:v>7.7995200000000002</c:v>
                </c:pt>
                <c:pt idx="18732">
                  <c:v>8.5180500000000006</c:v>
                </c:pt>
                <c:pt idx="18733">
                  <c:v>8.6060199999999991</c:v>
                </c:pt>
                <c:pt idx="18734">
                  <c:v>6.40456</c:v>
                </c:pt>
                <c:pt idx="18735">
                  <c:v>6.7509699999999997</c:v>
                </c:pt>
                <c:pt idx="18736">
                  <c:v>3.7989799999999998</c:v>
                </c:pt>
                <c:pt idx="18737">
                  <c:v>6.2053599999999998</c:v>
                </c:pt>
                <c:pt idx="18738">
                  <c:v>6.68926</c:v>
                </c:pt>
                <c:pt idx="18739">
                  <c:v>7.1499699999999997</c:v>
                </c:pt>
                <c:pt idx="18740">
                  <c:v>7.6799299999999997</c:v>
                </c:pt>
                <c:pt idx="18741">
                  <c:v>5.0363199999999999</c:v>
                </c:pt>
                <c:pt idx="18742">
                  <c:v>7.5576400000000001</c:v>
                </c:pt>
                <c:pt idx="18743">
                  <c:v>6.8886200000000004</c:v>
                </c:pt>
                <c:pt idx="18744">
                  <c:v>6.0038200000000002</c:v>
                </c:pt>
                <c:pt idx="18745">
                  <c:v>6.2787300000000004</c:v>
                </c:pt>
                <c:pt idx="18746">
                  <c:v>7.6766800000000002</c:v>
                </c:pt>
                <c:pt idx="18747">
                  <c:v>7.1786099999999999</c:v>
                </c:pt>
                <c:pt idx="18748">
                  <c:v>5.33812</c:v>
                </c:pt>
                <c:pt idx="18749">
                  <c:v>7.07308</c:v>
                </c:pt>
                <c:pt idx="18750">
                  <c:v>6.4160700000000004</c:v>
                </c:pt>
                <c:pt idx="18751">
                  <c:v>4.80307</c:v>
                </c:pt>
                <c:pt idx="18752">
                  <c:v>5.9352900000000002</c:v>
                </c:pt>
                <c:pt idx="18753">
                  <c:v>5.9391699999999998</c:v>
                </c:pt>
                <c:pt idx="18754">
                  <c:v>3.5913300000000001</c:v>
                </c:pt>
                <c:pt idx="18755">
                  <c:v>5.6604900000000002</c:v>
                </c:pt>
                <c:pt idx="18756">
                  <c:v>3.4823</c:v>
                </c:pt>
                <c:pt idx="18757">
                  <c:v>5.2152399999999997</c:v>
                </c:pt>
                <c:pt idx="18758">
                  <c:v>6.9240500000000003</c:v>
                </c:pt>
                <c:pt idx="18759">
                  <c:v>4.30905</c:v>
                </c:pt>
                <c:pt idx="18760">
                  <c:v>4.1610100000000001</c:v>
                </c:pt>
                <c:pt idx="18761">
                  <c:v>9.2822499999999994</c:v>
                </c:pt>
                <c:pt idx="18762">
                  <c:v>4.04209</c:v>
                </c:pt>
                <c:pt idx="18763">
                  <c:v>5.6267500000000004</c:v>
                </c:pt>
                <c:pt idx="18764">
                  <c:v>6.5466800000000003</c:v>
                </c:pt>
                <c:pt idx="18765">
                  <c:v>6.2952399999999997</c:v>
                </c:pt>
                <c:pt idx="18766">
                  <c:v>6.8238500000000002</c:v>
                </c:pt>
                <c:pt idx="18767">
                  <c:v>8.0930300000000006</c:v>
                </c:pt>
                <c:pt idx="18768">
                  <c:v>3.6911299999999998</c:v>
                </c:pt>
                <c:pt idx="18769">
                  <c:v>6.5550899999999999</c:v>
                </c:pt>
                <c:pt idx="18770">
                  <c:v>6.06921</c:v>
                </c:pt>
                <c:pt idx="18771">
                  <c:v>5.4078200000000001</c:v>
                </c:pt>
                <c:pt idx="18772">
                  <c:v>3.69102</c:v>
                </c:pt>
                <c:pt idx="18773">
                  <c:v>7.4977200000000002</c:v>
                </c:pt>
                <c:pt idx="18774">
                  <c:v>11.30101</c:v>
                </c:pt>
                <c:pt idx="18775">
                  <c:v>7.6784100000000004</c:v>
                </c:pt>
                <c:pt idx="18776">
                  <c:v>9.0643200000000004</c:v>
                </c:pt>
                <c:pt idx="18777">
                  <c:v>5.6752799999999999</c:v>
                </c:pt>
                <c:pt idx="18778">
                  <c:v>6.9065799999999999</c:v>
                </c:pt>
                <c:pt idx="18779">
                  <c:v>6.1859999999999999</c:v>
                </c:pt>
                <c:pt idx="18780">
                  <c:v>7.4523000000000001</c:v>
                </c:pt>
                <c:pt idx="18781">
                  <c:v>6.4070600000000004</c:v>
                </c:pt>
                <c:pt idx="18782">
                  <c:v>4.9830899999999998</c:v>
                </c:pt>
                <c:pt idx="18783">
                  <c:v>4.8398000000000003</c:v>
                </c:pt>
                <c:pt idx="18784">
                  <c:v>6.7318800000000003</c:v>
                </c:pt>
                <c:pt idx="18785">
                  <c:v>8.4618800000000007</c:v>
                </c:pt>
                <c:pt idx="18786">
                  <c:v>5.5401199999999999</c:v>
                </c:pt>
                <c:pt idx="18787">
                  <c:v>7.3854499999999996</c:v>
                </c:pt>
                <c:pt idx="18788">
                  <c:v>3.70112</c:v>
                </c:pt>
                <c:pt idx="18789">
                  <c:v>7.2001999999999997</c:v>
                </c:pt>
                <c:pt idx="18790">
                  <c:v>6.2795800000000002</c:v>
                </c:pt>
                <c:pt idx="18791">
                  <c:v>5.6915100000000001</c:v>
                </c:pt>
                <c:pt idx="18792">
                  <c:v>6.33453</c:v>
                </c:pt>
                <c:pt idx="18793">
                  <c:v>5.2193699999999996</c:v>
                </c:pt>
                <c:pt idx="18794">
                  <c:v>4.4625399999999997</c:v>
                </c:pt>
                <c:pt idx="18795">
                  <c:v>6.0377999999999998</c:v>
                </c:pt>
                <c:pt idx="18796">
                  <c:v>7.09117</c:v>
                </c:pt>
                <c:pt idx="18797">
                  <c:v>7.2179200000000003</c:v>
                </c:pt>
                <c:pt idx="18798">
                  <c:v>3.7707299999999999</c:v>
                </c:pt>
                <c:pt idx="18799">
                  <c:v>5.56623</c:v>
                </c:pt>
                <c:pt idx="18800">
                  <c:v>7.3043800000000001</c:v>
                </c:pt>
                <c:pt idx="18801">
                  <c:v>8.3813700000000004</c:v>
                </c:pt>
                <c:pt idx="18802">
                  <c:v>4.37906</c:v>
                </c:pt>
                <c:pt idx="18803">
                  <c:v>6.2005600000000003</c:v>
                </c:pt>
                <c:pt idx="18804">
                  <c:v>5.8223799999999999</c:v>
                </c:pt>
                <c:pt idx="18805">
                  <c:v>7.9888500000000002</c:v>
                </c:pt>
                <c:pt idx="18806">
                  <c:v>4.4409200000000002</c:v>
                </c:pt>
                <c:pt idx="18807">
                  <c:v>5.8483700000000001</c:v>
                </c:pt>
                <c:pt idx="18808">
                  <c:v>9.1738900000000001</c:v>
                </c:pt>
                <c:pt idx="18809">
                  <c:v>7.9803300000000004</c:v>
                </c:pt>
                <c:pt idx="18810">
                  <c:v>5.57972</c:v>
                </c:pt>
                <c:pt idx="18811">
                  <c:v>4.4078400000000002</c:v>
                </c:pt>
                <c:pt idx="18812">
                  <c:v>4.8228099999999996</c:v>
                </c:pt>
                <c:pt idx="18813">
                  <c:v>5.1001000000000003</c:v>
                </c:pt>
                <c:pt idx="18814">
                  <c:v>4.8089399999999998</c:v>
                </c:pt>
                <c:pt idx="18815">
                  <c:v>5.9125699999999997</c:v>
                </c:pt>
                <c:pt idx="18816">
                  <c:v>5.9023599999999998</c:v>
                </c:pt>
                <c:pt idx="18817">
                  <c:v>6.23902</c:v>
                </c:pt>
                <c:pt idx="18818">
                  <c:v>5.2027999999999999</c:v>
                </c:pt>
                <c:pt idx="18819">
                  <c:v>7.0248900000000001</c:v>
                </c:pt>
                <c:pt idx="18820">
                  <c:v>4.0434200000000002</c:v>
                </c:pt>
                <c:pt idx="18821">
                  <c:v>6.5297900000000002</c:v>
                </c:pt>
                <c:pt idx="18822">
                  <c:v>6.09816</c:v>
                </c:pt>
                <c:pt idx="18823">
                  <c:v>6.7552099999999999</c:v>
                </c:pt>
                <c:pt idx="18824">
                  <c:v>4.7574699999999996</c:v>
                </c:pt>
                <c:pt idx="18825">
                  <c:v>3.63889</c:v>
                </c:pt>
                <c:pt idx="18826">
                  <c:v>7.1763700000000004</c:v>
                </c:pt>
                <c:pt idx="18827">
                  <c:v>5.3468799999999996</c:v>
                </c:pt>
                <c:pt idx="18828">
                  <c:v>6.0373799999999997</c:v>
                </c:pt>
                <c:pt idx="18829">
                  <c:v>3.3177300000000001</c:v>
                </c:pt>
                <c:pt idx="18830">
                  <c:v>6.5389299999999997</c:v>
                </c:pt>
                <c:pt idx="18831">
                  <c:v>5.0699399999999999</c:v>
                </c:pt>
                <c:pt idx="18832">
                  <c:v>4.7422199999999997</c:v>
                </c:pt>
                <c:pt idx="18833">
                  <c:v>7.5983299999999998</c:v>
                </c:pt>
                <c:pt idx="18834">
                  <c:v>3.3804400000000001</c:v>
                </c:pt>
                <c:pt idx="18835">
                  <c:v>2.7961299999999998</c:v>
                </c:pt>
                <c:pt idx="18836">
                  <c:v>2.58596</c:v>
                </c:pt>
                <c:pt idx="18837">
                  <c:v>5.4195500000000001</c:v>
                </c:pt>
                <c:pt idx="18838">
                  <c:v>3.3804400000000001</c:v>
                </c:pt>
                <c:pt idx="18839">
                  <c:v>4.4661200000000001</c:v>
                </c:pt>
                <c:pt idx="18840">
                  <c:v>2.47153</c:v>
                </c:pt>
                <c:pt idx="18841">
                  <c:v>4.4477500000000001</c:v>
                </c:pt>
                <c:pt idx="18842">
                  <c:v>7.1881500000000003</c:v>
                </c:pt>
                <c:pt idx="18843">
                  <c:v>5.4494999999999996</c:v>
                </c:pt>
                <c:pt idx="18844">
                  <c:v>6.5003000000000002</c:v>
                </c:pt>
                <c:pt idx="18845">
                  <c:v>3.3865799999999999</c:v>
                </c:pt>
                <c:pt idx="18846">
                  <c:v>5.3287100000000001</c:v>
                </c:pt>
                <c:pt idx="18847">
                  <c:v>4.7416200000000002</c:v>
                </c:pt>
                <c:pt idx="18848">
                  <c:v>5.0732900000000001</c:v>
                </c:pt>
                <c:pt idx="18849">
                  <c:v>5.7696899999999998</c:v>
                </c:pt>
                <c:pt idx="18850">
                  <c:v>8.1195199999999996</c:v>
                </c:pt>
                <c:pt idx="18851">
                  <c:v>3.78112</c:v>
                </c:pt>
                <c:pt idx="18852">
                  <c:v>5.9802799999999996</c:v>
                </c:pt>
                <c:pt idx="18853">
                  <c:v>8.2120200000000008</c:v>
                </c:pt>
                <c:pt idx="18854">
                  <c:v>6.6281400000000001</c:v>
                </c:pt>
                <c:pt idx="18855">
                  <c:v>5.4897400000000003</c:v>
                </c:pt>
                <c:pt idx="18856">
                  <c:v>7.84781</c:v>
                </c:pt>
                <c:pt idx="18857">
                  <c:v>6.4977299999999998</c:v>
                </c:pt>
                <c:pt idx="18858">
                  <c:v>8.0478500000000004</c:v>
                </c:pt>
                <c:pt idx="18859">
                  <c:v>7.1376400000000002</c:v>
                </c:pt>
                <c:pt idx="18860">
                  <c:v>6.1233300000000002</c:v>
                </c:pt>
                <c:pt idx="18861">
                  <c:v>6.6577299999999999</c:v>
                </c:pt>
                <c:pt idx="18862">
                  <c:v>6.4736000000000002</c:v>
                </c:pt>
                <c:pt idx="18863">
                  <c:v>6.3929900000000002</c:v>
                </c:pt>
                <c:pt idx="18864">
                  <c:v>5.54331</c:v>
                </c:pt>
                <c:pt idx="18865">
                  <c:v>6.4025800000000004</c:v>
                </c:pt>
                <c:pt idx="18866">
                  <c:v>6.2809400000000002</c:v>
                </c:pt>
                <c:pt idx="18867">
                  <c:v>2.96515</c:v>
                </c:pt>
                <c:pt idx="18868">
                  <c:v>6.4509699999999999</c:v>
                </c:pt>
                <c:pt idx="18869">
                  <c:v>2.3989799999999999</c:v>
                </c:pt>
                <c:pt idx="18870">
                  <c:v>6.9096200000000003</c:v>
                </c:pt>
                <c:pt idx="18871">
                  <c:v>5.0672800000000002</c:v>
                </c:pt>
                <c:pt idx="18872">
                  <c:v>7.2139899999999999</c:v>
                </c:pt>
                <c:pt idx="18873">
                  <c:v>8.3225800000000003</c:v>
                </c:pt>
                <c:pt idx="18874">
                  <c:v>9.3701899999999991</c:v>
                </c:pt>
                <c:pt idx="18875">
                  <c:v>6.45723</c:v>
                </c:pt>
                <c:pt idx="18876">
                  <c:v>6.2980499999999999</c:v>
                </c:pt>
                <c:pt idx="18877">
                  <c:v>4.8625400000000001</c:v>
                </c:pt>
                <c:pt idx="18878">
                  <c:v>7.8712499999999999</c:v>
                </c:pt>
                <c:pt idx="18879">
                  <c:v>6.8723999999999998</c:v>
                </c:pt>
                <c:pt idx="18880">
                  <c:v>5.9897499999999999</c:v>
                </c:pt>
                <c:pt idx="18881">
                  <c:v>7.2401999999999997</c:v>
                </c:pt>
                <c:pt idx="18882">
                  <c:v>6.6803499999999998</c:v>
                </c:pt>
                <c:pt idx="18883">
                  <c:v>5.3744699999999996</c:v>
                </c:pt>
                <c:pt idx="18884">
                  <c:v>4.6722900000000003</c:v>
                </c:pt>
                <c:pt idx="18885">
                  <c:v>6.5049700000000001</c:v>
                </c:pt>
                <c:pt idx="18886">
                  <c:v>5.0270400000000004</c:v>
                </c:pt>
                <c:pt idx="18887">
                  <c:v>6.2065999999999999</c:v>
                </c:pt>
                <c:pt idx="18888">
                  <c:v>6.62547</c:v>
                </c:pt>
                <c:pt idx="18889">
                  <c:v>6.7977600000000002</c:v>
                </c:pt>
                <c:pt idx="18890">
                  <c:v>6.8502900000000002</c:v>
                </c:pt>
                <c:pt idx="18891">
                  <c:v>6.0939500000000004</c:v>
                </c:pt>
                <c:pt idx="18892">
                  <c:v>7.0465099999999996</c:v>
                </c:pt>
                <c:pt idx="18893">
                  <c:v>6.6982600000000003</c:v>
                </c:pt>
                <c:pt idx="18894">
                  <c:v>7.5811400000000004</c:v>
                </c:pt>
                <c:pt idx="18895">
                  <c:v>7.9863999999999997</c:v>
                </c:pt>
                <c:pt idx="18896">
                  <c:v>7.1854800000000001</c:v>
                </c:pt>
                <c:pt idx="18897">
                  <c:v>2.8122199999999999</c:v>
                </c:pt>
                <c:pt idx="18898">
                  <c:v>4.2517699999999996</c:v>
                </c:pt>
                <c:pt idx="18899">
                  <c:v>3.3258899999999998</c:v>
                </c:pt>
                <c:pt idx="18900">
                  <c:v>4.0576800000000004</c:v>
                </c:pt>
                <c:pt idx="18901">
                  <c:v>2.7268699999999999</c:v>
                </c:pt>
                <c:pt idx="18902">
                  <c:v>5.2302799999999996</c:v>
                </c:pt>
                <c:pt idx="18903">
                  <c:v>5.9533500000000004</c:v>
                </c:pt>
                <c:pt idx="18904">
                  <c:v>5.8377400000000002</c:v>
                </c:pt>
                <c:pt idx="18905">
                  <c:v>6.0438000000000001</c:v>
                </c:pt>
                <c:pt idx="18906">
                  <c:v>5.8421900000000004</c:v>
                </c:pt>
                <c:pt idx="18907">
                  <c:v>9.0622500000000006</c:v>
                </c:pt>
                <c:pt idx="18908">
                  <c:v>6.0508100000000002</c:v>
                </c:pt>
                <c:pt idx="18909">
                  <c:v>7.4420200000000003</c:v>
                </c:pt>
                <c:pt idx="18910">
                  <c:v>7.8419800000000004</c:v>
                </c:pt>
                <c:pt idx="18911">
                  <c:v>6.1027800000000001</c:v>
                </c:pt>
                <c:pt idx="18912">
                  <c:v>3.9340799999999998</c:v>
                </c:pt>
                <c:pt idx="18913">
                  <c:v>2.6985000000000001</c:v>
                </c:pt>
                <c:pt idx="18914">
                  <c:v>5.6277100000000004</c:v>
                </c:pt>
                <c:pt idx="18915">
                  <c:v>6.2659599999999998</c:v>
                </c:pt>
                <c:pt idx="18916">
                  <c:v>6.1234200000000003</c:v>
                </c:pt>
                <c:pt idx="18917">
                  <c:v>4.9143400000000002</c:v>
                </c:pt>
                <c:pt idx="18918">
                  <c:v>3.7014399999999998</c:v>
                </c:pt>
                <c:pt idx="18919">
                  <c:v>7.4323499999999996</c:v>
                </c:pt>
                <c:pt idx="18920">
                  <c:v>5.6929100000000004</c:v>
                </c:pt>
                <c:pt idx="18921">
                  <c:v>5.4277100000000003</c:v>
                </c:pt>
                <c:pt idx="18922">
                  <c:v>6.5295100000000001</c:v>
                </c:pt>
                <c:pt idx="18923">
                  <c:v>6.3705400000000001</c:v>
                </c:pt>
                <c:pt idx="18924">
                  <c:v>5.9589600000000003</c:v>
                </c:pt>
                <c:pt idx="18925">
                  <c:v>3.6133899999999999</c:v>
                </c:pt>
                <c:pt idx="18926">
                  <c:v>3.1939700000000002</c:v>
                </c:pt>
                <c:pt idx="18927">
                  <c:v>3.5739800000000002</c:v>
                </c:pt>
                <c:pt idx="18928">
                  <c:v>2.5991599999999999</c:v>
                </c:pt>
                <c:pt idx="18929">
                  <c:v>6.78817</c:v>
                </c:pt>
                <c:pt idx="18930">
                  <c:v>6.7610400000000004</c:v>
                </c:pt>
                <c:pt idx="18931">
                  <c:v>4.8548299999999998</c:v>
                </c:pt>
                <c:pt idx="18932">
                  <c:v>5.5174099999999999</c:v>
                </c:pt>
                <c:pt idx="18933">
                  <c:v>5.1976100000000001</c:v>
                </c:pt>
                <c:pt idx="18934">
                  <c:v>6.0085899999999999</c:v>
                </c:pt>
                <c:pt idx="18935">
                  <c:v>9.0080399999999994</c:v>
                </c:pt>
                <c:pt idx="18936">
                  <c:v>4.2393700000000001</c:v>
                </c:pt>
                <c:pt idx="18937">
                  <c:v>6.8262299999999998</c:v>
                </c:pt>
                <c:pt idx="18938">
                  <c:v>5.3438100000000004</c:v>
                </c:pt>
                <c:pt idx="18939">
                  <c:v>7.6360000000000001</c:v>
                </c:pt>
                <c:pt idx="18940">
                  <c:v>4.7361300000000002</c:v>
                </c:pt>
                <c:pt idx="18941">
                  <c:v>6.27963</c:v>
                </c:pt>
                <c:pt idx="18942">
                  <c:v>5.2537599999999998</c:v>
                </c:pt>
                <c:pt idx="18943">
                  <c:v>4.9261799999999996</c:v>
                </c:pt>
                <c:pt idx="18944">
                  <c:v>6.0943399999999999</c:v>
                </c:pt>
                <c:pt idx="18945">
                  <c:v>6.1305100000000001</c:v>
                </c:pt>
                <c:pt idx="18946">
                  <c:v>4.7026000000000003</c:v>
                </c:pt>
                <c:pt idx="18947">
                  <c:v>6.7751999999999999</c:v>
                </c:pt>
                <c:pt idx="18948">
                  <c:v>4.78322</c:v>
                </c:pt>
                <c:pt idx="18949">
                  <c:v>5.7198799999999999</c:v>
                </c:pt>
                <c:pt idx="18950">
                  <c:v>6.12751</c:v>
                </c:pt>
                <c:pt idx="18951">
                  <c:v>5.4903500000000003</c:v>
                </c:pt>
                <c:pt idx="18952">
                  <c:v>7.7889799999999996</c:v>
                </c:pt>
                <c:pt idx="18953">
                  <c:v>2.9394</c:v>
                </c:pt>
                <c:pt idx="18954">
                  <c:v>1.86188</c:v>
                </c:pt>
                <c:pt idx="18955">
                  <c:v>3.3532999999999999</c:v>
                </c:pt>
                <c:pt idx="18956">
                  <c:v>4.9105400000000001</c:v>
                </c:pt>
                <c:pt idx="18957">
                  <c:v>4.2579900000000004</c:v>
                </c:pt>
                <c:pt idx="18958">
                  <c:v>5.3578000000000001</c:v>
                </c:pt>
                <c:pt idx="18959">
                  <c:v>3.1599400000000002</c:v>
                </c:pt>
                <c:pt idx="18960">
                  <c:v>2.0083799999999998</c:v>
                </c:pt>
                <c:pt idx="18961">
                  <c:v>4.8455000000000004</c:v>
                </c:pt>
                <c:pt idx="18962">
                  <c:v>5.5878699999999997</c:v>
                </c:pt>
                <c:pt idx="18963">
                  <c:v>7.7450099999999997</c:v>
                </c:pt>
                <c:pt idx="18964">
                  <c:v>6.0534100000000004</c:v>
                </c:pt>
                <c:pt idx="18965">
                  <c:v>5.1669799999999997</c:v>
                </c:pt>
                <c:pt idx="18966">
                  <c:v>6.7512600000000003</c:v>
                </c:pt>
                <c:pt idx="18967">
                  <c:v>2.4785900000000001</c:v>
                </c:pt>
                <c:pt idx="18968">
                  <c:v>7.1263199999999998</c:v>
                </c:pt>
                <c:pt idx="18969">
                  <c:v>8.5333100000000002</c:v>
                </c:pt>
                <c:pt idx="18970">
                  <c:v>5.5446999999999997</c:v>
                </c:pt>
                <c:pt idx="18971">
                  <c:v>4.7305900000000003</c:v>
                </c:pt>
                <c:pt idx="18972">
                  <c:v>7.6617499999999996</c:v>
                </c:pt>
                <c:pt idx="18973">
                  <c:v>3.8243100000000001</c:v>
                </c:pt>
                <c:pt idx="18974">
                  <c:v>4.5469999999999997</c:v>
                </c:pt>
                <c:pt idx="18975">
                  <c:v>4.6093200000000003</c:v>
                </c:pt>
                <c:pt idx="18976">
                  <c:v>6.9981</c:v>
                </c:pt>
                <c:pt idx="18977">
                  <c:v>4.8052099999999998</c:v>
                </c:pt>
                <c:pt idx="18978">
                  <c:v>4.3809399999999998</c:v>
                </c:pt>
                <c:pt idx="18979">
                  <c:v>3.9739800000000001</c:v>
                </c:pt>
                <c:pt idx="18980">
                  <c:v>9.9220199999999998</c:v>
                </c:pt>
                <c:pt idx="18981">
                  <c:v>4.4175700000000004</c:v>
                </c:pt>
                <c:pt idx="18982">
                  <c:v>4.4897400000000003</c:v>
                </c:pt>
                <c:pt idx="18983">
                  <c:v>7.0064599999999997</c:v>
                </c:pt>
                <c:pt idx="18984">
                  <c:v>4.3962599999999998</c:v>
                </c:pt>
                <c:pt idx="18985">
                  <c:v>6.7507799999999998</c:v>
                </c:pt>
                <c:pt idx="18986">
                  <c:v>4.6075600000000003</c:v>
                </c:pt>
                <c:pt idx="18987">
                  <c:v>3.33304</c:v>
                </c:pt>
                <c:pt idx="18988">
                  <c:v>5.8579299999999996</c:v>
                </c:pt>
                <c:pt idx="18989">
                  <c:v>6.3555599999999997</c:v>
                </c:pt>
                <c:pt idx="18990">
                  <c:v>5.5285000000000002</c:v>
                </c:pt>
                <c:pt idx="18991">
                  <c:v>5.1829999999999998</c:v>
                </c:pt>
                <c:pt idx="18992">
                  <c:v>7.58474</c:v>
                </c:pt>
                <c:pt idx="18993">
                  <c:v>6.3881800000000002</c:v>
                </c:pt>
                <c:pt idx="18994">
                  <c:v>4.5683800000000003</c:v>
                </c:pt>
                <c:pt idx="18995">
                  <c:v>1.9941800000000001</c:v>
                </c:pt>
                <c:pt idx="18996">
                  <c:v>4.1663399999999999</c:v>
                </c:pt>
                <c:pt idx="18997">
                  <c:v>3.1410300000000002</c:v>
                </c:pt>
                <c:pt idx="18998">
                  <c:v>5.4041300000000003</c:v>
                </c:pt>
                <c:pt idx="18999">
                  <c:v>3.6937700000000002</c:v>
                </c:pt>
                <c:pt idx="19000">
                  <c:v>4.57517</c:v>
                </c:pt>
                <c:pt idx="19001">
                  <c:v>5.39269</c:v>
                </c:pt>
                <c:pt idx="19002">
                  <c:v>5.8299899999999996</c:v>
                </c:pt>
                <c:pt idx="19003">
                  <c:v>2.0855399999999999</c:v>
                </c:pt>
                <c:pt idx="19004">
                  <c:v>3.3105699999999998</c:v>
                </c:pt>
                <c:pt idx="19005">
                  <c:v>2.7175799999999999</c:v>
                </c:pt>
                <c:pt idx="19006">
                  <c:v>5.1204200000000002</c:v>
                </c:pt>
                <c:pt idx="19007">
                  <c:v>3.2876400000000001</c:v>
                </c:pt>
                <c:pt idx="19008">
                  <c:v>3.1508500000000002</c:v>
                </c:pt>
                <c:pt idx="19009">
                  <c:v>2.9858699999999998</c:v>
                </c:pt>
                <c:pt idx="19010">
                  <c:v>5.4931299999999998</c:v>
                </c:pt>
                <c:pt idx="19011">
                  <c:v>6.1112000000000002</c:v>
                </c:pt>
                <c:pt idx="19012">
                  <c:v>7.1194300000000004</c:v>
                </c:pt>
                <c:pt idx="19013">
                  <c:v>6.3134899999999998</c:v>
                </c:pt>
                <c:pt idx="19014">
                  <c:v>5.3108300000000002</c:v>
                </c:pt>
                <c:pt idx="19015">
                  <c:v>3.4589400000000001</c:v>
                </c:pt>
                <c:pt idx="19016">
                  <c:v>3.6967599999999998</c:v>
                </c:pt>
                <c:pt idx="19017">
                  <c:v>5.2644799999999998</c:v>
                </c:pt>
                <c:pt idx="19018">
                  <c:v>4.9383900000000001</c:v>
                </c:pt>
                <c:pt idx="19019">
                  <c:v>6.11212</c:v>
                </c:pt>
                <c:pt idx="19020">
                  <c:v>6.7481799999999996</c:v>
                </c:pt>
                <c:pt idx="19021">
                  <c:v>7.9573700000000001</c:v>
                </c:pt>
                <c:pt idx="19022">
                  <c:v>4.3104500000000003</c:v>
                </c:pt>
                <c:pt idx="19023">
                  <c:v>6.5867399999999998</c:v>
                </c:pt>
                <c:pt idx="19024">
                  <c:v>5.7806800000000003</c:v>
                </c:pt>
                <c:pt idx="19025">
                  <c:v>3.9771200000000002</c:v>
                </c:pt>
                <c:pt idx="19026">
                  <c:v>8.8024699999999996</c:v>
                </c:pt>
                <c:pt idx="19027">
                  <c:v>11.21115</c:v>
                </c:pt>
                <c:pt idx="19028">
                  <c:v>4.6578400000000002</c:v>
                </c:pt>
                <c:pt idx="19029">
                  <c:v>5.2974500000000004</c:v>
                </c:pt>
                <c:pt idx="19030">
                  <c:v>3.6739700000000002</c:v>
                </c:pt>
                <c:pt idx="19031">
                  <c:v>4.7497199999999999</c:v>
                </c:pt>
                <c:pt idx="19032">
                  <c:v>8.0277100000000008</c:v>
                </c:pt>
                <c:pt idx="19033">
                  <c:v>5.7897699999999999</c:v>
                </c:pt>
                <c:pt idx="19034">
                  <c:v>4.4293300000000002</c:v>
                </c:pt>
                <c:pt idx="19035">
                  <c:v>6.96434</c:v>
                </c:pt>
                <c:pt idx="19036">
                  <c:v>8.5700900000000004</c:v>
                </c:pt>
                <c:pt idx="19037">
                  <c:v>6.3523300000000003</c:v>
                </c:pt>
                <c:pt idx="19038">
                  <c:v>4.1530199999999997</c:v>
                </c:pt>
                <c:pt idx="19039">
                  <c:v>7.1893599999999998</c:v>
                </c:pt>
                <c:pt idx="19040">
                  <c:v>5.7392700000000003</c:v>
                </c:pt>
                <c:pt idx="19041">
                  <c:v>6.2169800000000004</c:v>
                </c:pt>
                <c:pt idx="19042">
                  <c:v>8.8238299999999992</c:v>
                </c:pt>
                <c:pt idx="19043">
                  <c:v>6.1481899999999996</c:v>
                </c:pt>
                <c:pt idx="19044">
                  <c:v>5.83582</c:v>
                </c:pt>
                <c:pt idx="19045">
                  <c:v>5.56074</c:v>
                </c:pt>
                <c:pt idx="19046">
                  <c:v>6.2479300000000002</c:v>
                </c:pt>
                <c:pt idx="19047">
                  <c:v>6.2454700000000001</c:v>
                </c:pt>
                <c:pt idx="19048">
                  <c:v>7.1280000000000001</c:v>
                </c:pt>
                <c:pt idx="19049">
                  <c:v>5.4109699999999998</c:v>
                </c:pt>
                <c:pt idx="19050">
                  <c:v>7.9800500000000003</c:v>
                </c:pt>
                <c:pt idx="19051">
                  <c:v>6.0406899999999997</c:v>
                </c:pt>
                <c:pt idx="19052">
                  <c:v>5.3857799999999996</c:v>
                </c:pt>
                <c:pt idx="19053">
                  <c:v>4.2671900000000003</c:v>
                </c:pt>
                <c:pt idx="19054">
                  <c:v>8.8826999999999998</c:v>
                </c:pt>
                <c:pt idx="19055">
                  <c:v>5.4557099999999998</c:v>
                </c:pt>
                <c:pt idx="19056">
                  <c:v>6.1634700000000002</c:v>
                </c:pt>
                <c:pt idx="19057">
                  <c:v>4.7838200000000004</c:v>
                </c:pt>
                <c:pt idx="19058">
                  <c:v>6.5812400000000002</c:v>
                </c:pt>
                <c:pt idx="19059">
                  <c:v>7.9823500000000003</c:v>
                </c:pt>
                <c:pt idx="19060">
                  <c:v>6.9401099999999998</c:v>
                </c:pt>
                <c:pt idx="19061">
                  <c:v>4.8158099999999999</c:v>
                </c:pt>
                <c:pt idx="19062">
                  <c:v>5.7236599999999997</c:v>
                </c:pt>
                <c:pt idx="19063">
                  <c:v>8.7909600000000001</c:v>
                </c:pt>
                <c:pt idx="19064">
                  <c:v>3.8445499999999999</c:v>
                </c:pt>
                <c:pt idx="19065">
                  <c:v>4.7712599999999998</c:v>
                </c:pt>
                <c:pt idx="19066">
                  <c:v>5.1657400000000004</c:v>
                </c:pt>
                <c:pt idx="19067">
                  <c:v>4.7898399999999999</c:v>
                </c:pt>
                <c:pt idx="19068">
                  <c:v>8.9987399999999997</c:v>
                </c:pt>
                <c:pt idx="19069">
                  <c:v>6.7411399999999997</c:v>
                </c:pt>
                <c:pt idx="19070">
                  <c:v>7.1507500000000004</c:v>
                </c:pt>
                <c:pt idx="19071">
                  <c:v>5.1943900000000003</c:v>
                </c:pt>
                <c:pt idx="19072">
                  <c:v>6.7294900000000002</c:v>
                </c:pt>
                <c:pt idx="19073">
                  <c:v>8.6311999999999998</c:v>
                </c:pt>
                <c:pt idx="19074">
                  <c:v>5.1204499999999999</c:v>
                </c:pt>
                <c:pt idx="19075">
                  <c:v>8.1355299999999993</c:v>
                </c:pt>
                <c:pt idx="19076">
                  <c:v>4.0888200000000001</c:v>
                </c:pt>
                <c:pt idx="19077">
                  <c:v>5.2798499999999997</c:v>
                </c:pt>
                <c:pt idx="19078">
                  <c:v>5.5970599999999999</c:v>
                </c:pt>
                <c:pt idx="19079">
                  <c:v>3.2590499999999998</c:v>
                </c:pt>
                <c:pt idx="19080">
                  <c:v>3.7153999999999998</c:v>
                </c:pt>
                <c:pt idx="19081">
                  <c:v>7.6724500000000004</c:v>
                </c:pt>
                <c:pt idx="19082">
                  <c:v>4.7364899999999999</c:v>
                </c:pt>
                <c:pt idx="19083">
                  <c:v>4.2454700000000001</c:v>
                </c:pt>
                <c:pt idx="19084">
                  <c:v>7.1171499999999996</c:v>
                </c:pt>
                <c:pt idx="19085">
                  <c:v>7.5641600000000002</c:v>
                </c:pt>
                <c:pt idx="19086">
                  <c:v>4.7421499999999996</c:v>
                </c:pt>
                <c:pt idx="19087">
                  <c:v>5.48142</c:v>
                </c:pt>
                <c:pt idx="19088">
                  <c:v>7.5703199999999997</c:v>
                </c:pt>
                <c:pt idx="19089">
                  <c:v>7.0896299999999997</c:v>
                </c:pt>
                <c:pt idx="19090">
                  <c:v>6.04094</c:v>
                </c:pt>
                <c:pt idx="19091">
                  <c:v>4.2779199999999999</c:v>
                </c:pt>
                <c:pt idx="19092">
                  <c:v>8.7182700000000004</c:v>
                </c:pt>
                <c:pt idx="19093">
                  <c:v>5.3772500000000001</c:v>
                </c:pt>
                <c:pt idx="19094">
                  <c:v>4.8972600000000002</c:v>
                </c:pt>
                <c:pt idx="19095">
                  <c:v>5.5708399999999996</c:v>
                </c:pt>
                <c:pt idx="19096">
                  <c:v>5.3539300000000001</c:v>
                </c:pt>
                <c:pt idx="19097">
                  <c:v>5.7385999999999999</c:v>
                </c:pt>
                <c:pt idx="19098">
                  <c:v>4.3724499999999997</c:v>
                </c:pt>
                <c:pt idx="19099">
                  <c:v>3.9441899999999999</c:v>
                </c:pt>
                <c:pt idx="19100">
                  <c:v>4.3698499999999996</c:v>
                </c:pt>
                <c:pt idx="19101">
                  <c:v>7.7312500000000002</c:v>
                </c:pt>
                <c:pt idx="19102">
                  <c:v>6.0170500000000002</c:v>
                </c:pt>
                <c:pt idx="19103">
                  <c:v>7.9600400000000002</c:v>
                </c:pt>
                <c:pt idx="19104">
                  <c:v>5.4161000000000001</c:v>
                </c:pt>
                <c:pt idx="19105">
                  <c:v>5.8674499999999998</c:v>
                </c:pt>
                <c:pt idx="19106">
                  <c:v>6.56372</c:v>
                </c:pt>
                <c:pt idx="19107">
                  <c:v>7.7637999999999998</c:v>
                </c:pt>
                <c:pt idx="19108">
                  <c:v>8.2525600000000008</c:v>
                </c:pt>
                <c:pt idx="19109">
                  <c:v>8.5588300000000004</c:v>
                </c:pt>
                <c:pt idx="19110">
                  <c:v>7.8140799999999997</c:v>
                </c:pt>
                <c:pt idx="19111">
                  <c:v>7.1208600000000004</c:v>
                </c:pt>
                <c:pt idx="19112">
                  <c:v>6.2321400000000002</c:v>
                </c:pt>
                <c:pt idx="19113">
                  <c:v>4.57836</c:v>
                </c:pt>
                <c:pt idx="19114">
                  <c:v>4.0353199999999996</c:v>
                </c:pt>
                <c:pt idx="19115">
                  <c:v>5.5929099999999998</c:v>
                </c:pt>
                <c:pt idx="19116">
                  <c:v>7.75943</c:v>
                </c:pt>
                <c:pt idx="19117">
                  <c:v>4.1891699999999998</c:v>
                </c:pt>
                <c:pt idx="19118">
                  <c:v>5.9265100000000004</c:v>
                </c:pt>
                <c:pt idx="19119">
                  <c:v>2.7681100000000001</c:v>
                </c:pt>
                <c:pt idx="19120">
                  <c:v>2.0722900000000002</c:v>
                </c:pt>
                <c:pt idx="19121">
                  <c:v>4.8035699999999997</c:v>
                </c:pt>
                <c:pt idx="19122">
                  <c:v>4.0173800000000002</c:v>
                </c:pt>
                <c:pt idx="19123">
                  <c:v>6.0689700000000002</c:v>
                </c:pt>
                <c:pt idx="19124">
                  <c:v>5.5175799999999997</c:v>
                </c:pt>
                <c:pt idx="19125">
                  <c:v>5.4679799999999998</c:v>
                </c:pt>
                <c:pt idx="19126">
                  <c:v>2.9387500000000002</c:v>
                </c:pt>
                <c:pt idx="19127">
                  <c:v>9.4942100000000007</c:v>
                </c:pt>
                <c:pt idx="19128">
                  <c:v>5.1504700000000003</c:v>
                </c:pt>
                <c:pt idx="19129">
                  <c:v>6.1558000000000002</c:v>
                </c:pt>
                <c:pt idx="19130">
                  <c:v>6.4843700000000002</c:v>
                </c:pt>
                <c:pt idx="19131">
                  <c:v>4.8561300000000003</c:v>
                </c:pt>
                <c:pt idx="19132">
                  <c:v>7.0270900000000003</c:v>
                </c:pt>
                <c:pt idx="19133">
                  <c:v>4.9151899999999999</c:v>
                </c:pt>
                <c:pt idx="19134">
                  <c:v>2.87608</c:v>
                </c:pt>
                <c:pt idx="19135">
                  <c:v>6.1762300000000003</c:v>
                </c:pt>
                <c:pt idx="19136">
                  <c:v>6.3693400000000002</c:v>
                </c:pt>
                <c:pt idx="19137">
                  <c:v>3.1340300000000001</c:v>
                </c:pt>
                <c:pt idx="19138">
                  <c:v>5.3975799999999996</c:v>
                </c:pt>
                <c:pt idx="19139">
                  <c:v>5.5446299999999997</c:v>
                </c:pt>
                <c:pt idx="19140">
                  <c:v>4.9288699999999999</c:v>
                </c:pt>
                <c:pt idx="19141">
                  <c:v>7.9630299999999998</c:v>
                </c:pt>
                <c:pt idx="19142">
                  <c:v>7.5703699999999996</c:v>
                </c:pt>
                <c:pt idx="19143">
                  <c:v>5.0951700000000004</c:v>
                </c:pt>
                <c:pt idx="19144">
                  <c:v>5.4089700000000001</c:v>
                </c:pt>
                <c:pt idx="19145">
                  <c:v>6.3099400000000001</c:v>
                </c:pt>
                <c:pt idx="19146">
                  <c:v>3.5503399999999998</c:v>
                </c:pt>
                <c:pt idx="19147">
                  <c:v>6.6902200000000001</c:v>
                </c:pt>
                <c:pt idx="19148">
                  <c:v>4.8628600000000004</c:v>
                </c:pt>
                <c:pt idx="19149">
                  <c:v>6.5978599999999998</c:v>
                </c:pt>
                <c:pt idx="19150">
                  <c:v>6.4269699999999998</c:v>
                </c:pt>
                <c:pt idx="19151">
                  <c:v>7.2434799999999999</c:v>
                </c:pt>
                <c:pt idx="19152">
                  <c:v>5.4571699999999996</c:v>
                </c:pt>
                <c:pt idx="19153">
                  <c:v>5.4325999999999999</c:v>
                </c:pt>
                <c:pt idx="19154">
                  <c:v>7.9150099999999997</c:v>
                </c:pt>
                <c:pt idx="19155">
                  <c:v>3.97939</c:v>
                </c:pt>
                <c:pt idx="19156">
                  <c:v>4.6959600000000004</c:v>
                </c:pt>
                <c:pt idx="19157">
                  <c:v>4.5497199999999998</c:v>
                </c:pt>
                <c:pt idx="19158">
                  <c:v>7.0968600000000004</c:v>
                </c:pt>
                <c:pt idx="19159">
                  <c:v>7.1072899999999999</c:v>
                </c:pt>
                <c:pt idx="19160">
                  <c:v>4.45526</c:v>
                </c:pt>
                <c:pt idx="19161">
                  <c:v>4.9826699999999997</c:v>
                </c:pt>
                <c:pt idx="19162">
                  <c:v>6.0188800000000002</c:v>
                </c:pt>
                <c:pt idx="19163">
                  <c:v>4.0316599999999996</c:v>
                </c:pt>
                <c:pt idx="19164">
                  <c:v>7.32064</c:v>
                </c:pt>
                <c:pt idx="19165">
                  <c:v>6.3003200000000001</c:v>
                </c:pt>
                <c:pt idx="19166">
                  <c:v>6.32254</c:v>
                </c:pt>
                <c:pt idx="19167">
                  <c:v>10.761010000000001</c:v>
                </c:pt>
                <c:pt idx="19168">
                  <c:v>7.1228999999999996</c:v>
                </c:pt>
                <c:pt idx="19169">
                  <c:v>7.5660299999999996</c:v>
                </c:pt>
                <c:pt idx="19170">
                  <c:v>5.0739099999999997</c:v>
                </c:pt>
                <c:pt idx="19171">
                  <c:v>4.96279</c:v>
                </c:pt>
                <c:pt idx="19172">
                  <c:v>4.1953100000000001</c:v>
                </c:pt>
                <c:pt idx="19173">
                  <c:v>5.7903700000000002</c:v>
                </c:pt>
                <c:pt idx="19174">
                  <c:v>6.8858199999999998</c:v>
                </c:pt>
                <c:pt idx="19175">
                  <c:v>4.6959600000000004</c:v>
                </c:pt>
                <c:pt idx="19176">
                  <c:v>6.6305100000000001</c:v>
                </c:pt>
                <c:pt idx="19177">
                  <c:v>4.5728200000000001</c:v>
                </c:pt>
                <c:pt idx="19178">
                  <c:v>8.5559899999999995</c:v>
                </c:pt>
                <c:pt idx="19179">
                  <c:v>4.98916</c:v>
                </c:pt>
                <c:pt idx="19180">
                  <c:v>3.0200900000000002</c:v>
                </c:pt>
                <c:pt idx="19181">
                  <c:v>4.4831700000000003</c:v>
                </c:pt>
                <c:pt idx="19182">
                  <c:v>5.9816900000000004</c:v>
                </c:pt>
                <c:pt idx="19183">
                  <c:v>4.37141</c:v>
                </c:pt>
                <c:pt idx="19184">
                  <c:v>4.8233300000000003</c:v>
                </c:pt>
                <c:pt idx="19185">
                  <c:v>2.1774200000000001</c:v>
                </c:pt>
                <c:pt idx="19186">
                  <c:v>5.3536200000000003</c:v>
                </c:pt>
                <c:pt idx="19187">
                  <c:v>4.6326000000000001</c:v>
                </c:pt>
                <c:pt idx="19188">
                  <c:v>4.7369000000000003</c:v>
                </c:pt>
                <c:pt idx="19189">
                  <c:v>4.3346099999999996</c:v>
                </c:pt>
                <c:pt idx="19190">
                  <c:v>6.2112499999999997</c:v>
                </c:pt>
                <c:pt idx="19191">
                  <c:v>3.0802399999999999</c:v>
                </c:pt>
                <c:pt idx="19192">
                  <c:v>5.5071199999999996</c:v>
                </c:pt>
                <c:pt idx="19193">
                  <c:v>9.81996</c:v>
                </c:pt>
                <c:pt idx="19194">
                  <c:v>2.6156299999999999</c:v>
                </c:pt>
                <c:pt idx="19195">
                  <c:v>3.8104499999999999</c:v>
                </c:pt>
                <c:pt idx="19196">
                  <c:v>3.06881</c:v>
                </c:pt>
                <c:pt idx="19197">
                  <c:v>2.0123099999999998</c:v>
                </c:pt>
                <c:pt idx="19198">
                  <c:v>2.4795400000000001</c:v>
                </c:pt>
                <c:pt idx="19199">
                  <c:v>4.2549299999999999</c:v>
                </c:pt>
                <c:pt idx="19200">
                  <c:v>4.1581099999999998</c:v>
                </c:pt>
                <c:pt idx="19201">
                  <c:v>6.6878500000000001</c:v>
                </c:pt>
                <c:pt idx="19202">
                  <c:v>3.2852899999999998</c:v>
                </c:pt>
                <c:pt idx="19203">
                  <c:v>7.2330300000000003</c:v>
                </c:pt>
                <c:pt idx="19204">
                  <c:v>6.1265400000000003</c:v>
                </c:pt>
                <c:pt idx="19205">
                  <c:v>7.1650600000000004</c:v>
                </c:pt>
                <c:pt idx="19206">
                  <c:v>6.4160700000000004</c:v>
                </c:pt>
                <c:pt idx="19207">
                  <c:v>6.2019299999999999</c:v>
                </c:pt>
                <c:pt idx="19208">
                  <c:v>7.9249799999999997</c:v>
                </c:pt>
                <c:pt idx="19209">
                  <c:v>2.5683699999999998</c:v>
                </c:pt>
                <c:pt idx="19210">
                  <c:v>4.82158</c:v>
                </c:pt>
                <c:pt idx="19211">
                  <c:v>5.2582300000000002</c:v>
                </c:pt>
                <c:pt idx="19212">
                  <c:v>5.5597799999999999</c:v>
                </c:pt>
                <c:pt idx="19213">
                  <c:v>6.1230900000000004</c:v>
                </c:pt>
                <c:pt idx="19214">
                  <c:v>2.9108299999999998</c:v>
                </c:pt>
                <c:pt idx="19215">
                  <c:v>6.6628800000000004</c:v>
                </c:pt>
                <c:pt idx="19216">
                  <c:v>5.9901299999999997</c:v>
                </c:pt>
                <c:pt idx="19217">
                  <c:v>5.4405200000000002</c:v>
                </c:pt>
                <c:pt idx="19218">
                  <c:v>7.0332699999999999</c:v>
                </c:pt>
                <c:pt idx="19219">
                  <c:v>6.7147600000000001</c:v>
                </c:pt>
                <c:pt idx="19220">
                  <c:v>4.2235899999999997</c:v>
                </c:pt>
                <c:pt idx="19221">
                  <c:v>7.7826899999999997</c:v>
                </c:pt>
                <c:pt idx="19222">
                  <c:v>6.5916899999999998</c:v>
                </c:pt>
                <c:pt idx="19223">
                  <c:v>7.9645299999999999</c:v>
                </c:pt>
                <c:pt idx="19224">
                  <c:v>4.2635899999999998</c:v>
                </c:pt>
                <c:pt idx="19225">
                  <c:v>4.8656199999999998</c:v>
                </c:pt>
                <c:pt idx="19226">
                  <c:v>7.6283200000000004</c:v>
                </c:pt>
                <c:pt idx="19227">
                  <c:v>5.1615500000000001</c:v>
                </c:pt>
                <c:pt idx="19228">
                  <c:v>5.63673</c:v>
                </c:pt>
                <c:pt idx="19229">
                  <c:v>7.5272199999999998</c:v>
                </c:pt>
                <c:pt idx="19230">
                  <c:v>6.0625400000000003</c:v>
                </c:pt>
                <c:pt idx="19231">
                  <c:v>5.3805300000000003</c:v>
                </c:pt>
                <c:pt idx="19232">
                  <c:v>5.0807200000000003</c:v>
                </c:pt>
                <c:pt idx="19233">
                  <c:v>4.6572699999999996</c:v>
                </c:pt>
                <c:pt idx="19234">
                  <c:v>4.6374000000000004</c:v>
                </c:pt>
                <c:pt idx="19235">
                  <c:v>6.6035899999999996</c:v>
                </c:pt>
                <c:pt idx="19236">
                  <c:v>3.4840399999999998</c:v>
                </c:pt>
                <c:pt idx="19237">
                  <c:v>4.9517199999999999</c:v>
                </c:pt>
                <c:pt idx="19238">
                  <c:v>3.8060399999999999</c:v>
                </c:pt>
                <c:pt idx="19239">
                  <c:v>4.4621700000000004</c:v>
                </c:pt>
                <c:pt idx="19240">
                  <c:v>5.3954899999999997</c:v>
                </c:pt>
                <c:pt idx="19241">
                  <c:v>3.0514100000000002</c:v>
                </c:pt>
                <c:pt idx="19242">
                  <c:v>6.1328300000000002</c:v>
                </c:pt>
                <c:pt idx="19243">
                  <c:v>3.0245500000000001</c:v>
                </c:pt>
                <c:pt idx="19244">
                  <c:v>3.4488599999999998</c:v>
                </c:pt>
                <c:pt idx="19245">
                  <c:v>6.4386700000000001</c:v>
                </c:pt>
                <c:pt idx="19246">
                  <c:v>4.4544199999999998</c:v>
                </c:pt>
                <c:pt idx="19247">
                  <c:v>3.9758200000000001</c:v>
                </c:pt>
                <c:pt idx="19248">
                  <c:v>3.5135000000000001</c:v>
                </c:pt>
                <c:pt idx="19249">
                  <c:v>6.0079099999999999</c:v>
                </c:pt>
                <c:pt idx="19250">
                  <c:v>4.7311800000000002</c:v>
                </c:pt>
                <c:pt idx="19251">
                  <c:v>5.3273700000000002</c:v>
                </c:pt>
                <c:pt idx="19252">
                  <c:v>3.2341799999999998</c:v>
                </c:pt>
                <c:pt idx="19253">
                  <c:v>5.7310800000000004</c:v>
                </c:pt>
                <c:pt idx="19254">
                  <c:v>6.1849400000000001</c:v>
                </c:pt>
                <c:pt idx="19255">
                  <c:v>4.01898</c:v>
                </c:pt>
                <c:pt idx="19256">
                  <c:v>5.5078899999999997</c:v>
                </c:pt>
                <c:pt idx="19257">
                  <c:v>5.10154</c:v>
                </c:pt>
                <c:pt idx="19258">
                  <c:v>5.3858800000000002</c:v>
                </c:pt>
                <c:pt idx="19259">
                  <c:v>3.0341300000000002</c:v>
                </c:pt>
                <c:pt idx="19260">
                  <c:v>5.3646000000000003</c:v>
                </c:pt>
                <c:pt idx="19261">
                  <c:v>4.6969900000000004</c:v>
                </c:pt>
                <c:pt idx="19262">
                  <c:v>8.0872899999999994</c:v>
                </c:pt>
                <c:pt idx="19263">
                  <c:v>9.4680599999999995</c:v>
                </c:pt>
                <c:pt idx="19264">
                  <c:v>5.2212699999999996</c:v>
                </c:pt>
                <c:pt idx="19265">
                  <c:v>7.7146600000000003</c:v>
                </c:pt>
                <c:pt idx="19266">
                  <c:v>4.9702099999999998</c:v>
                </c:pt>
                <c:pt idx="19267">
                  <c:v>9.8033099999999997</c:v>
                </c:pt>
                <c:pt idx="19268">
                  <c:v>6.4125199999999998</c:v>
                </c:pt>
                <c:pt idx="19269">
                  <c:v>6.32043</c:v>
                </c:pt>
                <c:pt idx="19270">
                  <c:v>6.4092799999999999</c:v>
                </c:pt>
                <c:pt idx="19271">
                  <c:v>7.4922399999999998</c:v>
                </c:pt>
                <c:pt idx="19272">
                  <c:v>6.80661</c:v>
                </c:pt>
                <c:pt idx="19273">
                  <c:v>5.8502799999999997</c:v>
                </c:pt>
                <c:pt idx="19274">
                  <c:v>7.5658200000000004</c:v>
                </c:pt>
                <c:pt idx="19275">
                  <c:v>7.9235499999999996</c:v>
                </c:pt>
                <c:pt idx="19276">
                  <c:v>7.1313199999999997</c:v>
                </c:pt>
                <c:pt idx="19277">
                  <c:v>5.7736200000000002</c:v>
                </c:pt>
                <c:pt idx="19278">
                  <c:v>5.1430199999999999</c:v>
                </c:pt>
                <c:pt idx="19279">
                  <c:v>7.0082000000000004</c:v>
                </c:pt>
                <c:pt idx="19280">
                  <c:v>5.25115</c:v>
                </c:pt>
                <c:pt idx="19281">
                  <c:v>2.3138700000000001</c:v>
                </c:pt>
                <c:pt idx="19282">
                  <c:v>4.2378499999999999</c:v>
                </c:pt>
                <c:pt idx="19283">
                  <c:v>5.78247</c:v>
                </c:pt>
                <c:pt idx="19284">
                  <c:v>3.96035</c:v>
                </c:pt>
                <c:pt idx="19285">
                  <c:v>2.88794</c:v>
                </c:pt>
                <c:pt idx="19286">
                  <c:v>3.9800399999999998</c:v>
                </c:pt>
                <c:pt idx="19287">
                  <c:v>6.6928900000000002</c:v>
                </c:pt>
                <c:pt idx="19288">
                  <c:v>5.9470200000000002</c:v>
                </c:pt>
                <c:pt idx="19289">
                  <c:v>8.9838900000000006</c:v>
                </c:pt>
                <c:pt idx="19290">
                  <c:v>6.7970199999999998</c:v>
                </c:pt>
                <c:pt idx="19291">
                  <c:v>4.5899200000000002</c:v>
                </c:pt>
                <c:pt idx="19292">
                  <c:v>4.6930300000000003</c:v>
                </c:pt>
                <c:pt idx="19293">
                  <c:v>6.3590600000000004</c:v>
                </c:pt>
                <c:pt idx="19294">
                  <c:v>6.70777</c:v>
                </c:pt>
                <c:pt idx="19295">
                  <c:v>9.3174100000000006</c:v>
                </c:pt>
                <c:pt idx="19296">
                  <c:v>5.8605499999999999</c:v>
                </c:pt>
                <c:pt idx="19297">
                  <c:v>6.7607200000000001</c:v>
                </c:pt>
                <c:pt idx="19298">
                  <c:v>5.8207399999999998</c:v>
                </c:pt>
                <c:pt idx="19299">
                  <c:v>6.4217199999999997</c:v>
                </c:pt>
                <c:pt idx="19300">
                  <c:v>6.8482200000000004</c:v>
                </c:pt>
                <c:pt idx="19301">
                  <c:v>4.19862</c:v>
                </c:pt>
                <c:pt idx="19302">
                  <c:v>3.9314300000000002</c:v>
                </c:pt>
                <c:pt idx="19303">
                  <c:v>5.4386200000000002</c:v>
                </c:pt>
                <c:pt idx="19304">
                  <c:v>2.6164100000000001</c:v>
                </c:pt>
                <c:pt idx="19305">
                  <c:v>5.3138300000000003</c:v>
                </c:pt>
                <c:pt idx="19306">
                  <c:v>4.4499399999999998</c:v>
                </c:pt>
                <c:pt idx="19307">
                  <c:v>3.3042099999999999</c:v>
                </c:pt>
                <c:pt idx="19308">
                  <c:v>2.8615900000000001</c:v>
                </c:pt>
                <c:pt idx="19309">
                  <c:v>3.1321099999999999</c:v>
                </c:pt>
                <c:pt idx="19310">
                  <c:v>9.3346499999999999</c:v>
                </c:pt>
                <c:pt idx="19311">
                  <c:v>6.7948199999999996</c:v>
                </c:pt>
                <c:pt idx="19312">
                  <c:v>5.6098100000000004</c:v>
                </c:pt>
                <c:pt idx="19313">
                  <c:v>5.6093299999999999</c:v>
                </c:pt>
                <c:pt idx="19314">
                  <c:v>9.9537899999999997</c:v>
                </c:pt>
                <c:pt idx="19315">
                  <c:v>6.85372</c:v>
                </c:pt>
                <c:pt idx="19316">
                  <c:v>3.5134799999999999</c:v>
                </c:pt>
                <c:pt idx="19317">
                  <c:v>5.91777</c:v>
                </c:pt>
                <c:pt idx="19318">
                  <c:v>3.83988</c:v>
                </c:pt>
                <c:pt idx="19319">
                  <c:v>5.2172700000000001</c:v>
                </c:pt>
                <c:pt idx="19320">
                  <c:v>5.0734500000000002</c:v>
                </c:pt>
                <c:pt idx="19321">
                  <c:v>3.4589400000000001</c:v>
                </c:pt>
                <c:pt idx="19322">
                  <c:v>5.0597099999999999</c:v>
                </c:pt>
                <c:pt idx="19323">
                  <c:v>2.1097100000000002</c:v>
                </c:pt>
                <c:pt idx="19324">
                  <c:v>8.7313200000000002</c:v>
                </c:pt>
                <c:pt idx="19325">
                  <c:v>9.9182500000000005</c:v>
                </c:pt>
                <c:pt idx="19326">
                  <c:v>9.6614100000000001</c:v>
                </c:pt>
                <c:pt idx="19327">
                  <c:v>5.5657800000000002</c:v>
                </c:pt>
                <c:pt idx="19328">
                  <c:v>4.5523300000000004</c:v>
                </c:pt>
                <c:pt idx="19329">
                  <c:v>6.7570300000000003</c:v>
                </c:pt>
                <c:pt idx="19330">
                  <c:v>4.9152399999999998</c:v>
                </c:pt>
                <c:pt idx="19331">
                  <c:v>8.1327700000000007</c:v>
                </c:pt>
                <c:pt idx="19332">
                  <c:v>4.9817600000000004</c:v>
                </c:pt>
                <c:pt idx="19333">
                  <c:v>9.3587100000000003</c:v>
                </c:pt>
                <c:pt idx="19334">
                  <c:v>5.50922</c:v>
                </c:pt>
                <c:pt idx="19335">
                  <c:v>11.403370000000001</c:v>
                </c:pt>
                <c:pt idx="19336">
                  <c:v>11.48875</c:v>
                </c:pt>
                <c:pt idx="19337">
                  <c:v>4.1118100000000002</c:v>
                </c:pt>
                <c:pt idx="19338">
                  <c:v>6.00312</c:v>
                </c:pt>
                <c:pt idx="19339">
                  <c:v>4.3368900000000004</c:v>
                </c:pt>
                <c:pt idx="19340">
                  <c:v>5.8264699999999996</c:v>
                </c:pt>
                <c:pt idx="19341">
                  <c:v>5.7548599999999999</c:v>
                </c:pt>
                <c:pt idx="19342">
                  <c:v>4.4035799999999998</c:v>
                </c:pt>
                <c:pt idx="19343">
                  <c:v>4.64818</c:v>
                </c:pt>
                <c:pt idx="19344">
                  <c:v>7.4625700000000004</c:v>
                </c:pt>
                <c:pt idx="19345">
                  <c:v>5.3992500000000003</c:v>
                </c:pt>
                <c:pt idx="19346">
                  <c:v>4.5007299999999999</c:v>
                </c:pt>
                <c:pt idx="19347">
                  <c:v>4.1984000000000004</c:v>
                </c:pt>
                <c:pt idx="19348">
                  <c:v>5.2811899999999996</c:v>
                </c:pt>
                <c:pt idx="19349">
                  <c:v>7.7462900000000001</c:v>
                </c:pt>
                <c:pt idx="19350">
                  <c:v>5.4527200000000002</c:v>
                </c:pt>
                <c:pt idx="19351">
                  <c:v>6.4136300000000004</c:v>
                </c:pt>
                <c:pt idx="19352">
                  <c:v>5.7783199999999999</c:v>
                </c:pt>
                <c:pt idx="19353">
                  <c:v>7.5027600000000003</c:v>
                </c:pt>
                <c:pt idx="19354">
                  <c:v>5.79678</c:v>
                </c:pt>
                <c:pt idx="19355">
                  <c:v>5.1934899999999997</c:v>
                </c:pt>
                <c:pt idx="19356">
                  <c:v>5.6569200000000004</c:v>
                </c:pt>
                <c:pt idx="19357">
                  <c:v>5.87636</c:v>
                </c:pt>
                <c:pt idx="19358">
                  <c:v>7.7405099999999996</c:v>
                </c:pt>
                <c:pt idx="19359">
                  <c:v>5.71143</c:v>
                </c:pt>
                <c:pt idx="19360">
                  <c:v>6.0507200000000001</c:v>
                </c:pt>
                <c:pt idx="19361">
                  <c:v>4.0848699999999996</c:v>
                </c:pt>
                <c:pt idx="19362">
                  <c:v>6.4512</c:v>
                </c:pt>
                <c:pt idx="19363">
                  <c:v>7.97133</c:v>
                </c:pt>
                <c:pt idx="19364">
                  <c:v>6.6888800000000002</c:v>
                </c:pt>
                <c:pt idx="19365">
                  <c:v>4.7001400000000002</c:v>
                </c:pt>
                <c:pt idx="19366">
                  <c:v>7.7046299999999999</c:v>
                </c:pt>
                <c:pt idx="19367">
                  <c:v>4.9329499999999999</c:v>
                </c:pt>
                <c:pt idx="19368">
                  <c:v>6.37812</c:v>
                </c:pt>
                <c:pt idx="19369">
                  <c:v>11.933249999999999</c:v>
                </c:pt>
                <c:pt idx="19370">
                  <c:v>9.8410600000000006</c:v>
                </c:pt>
                <c:pt idx="19371">
                  <c:v>5.2365300000000001</c:v>
                </c:pt>
                <c:pt idx="19372">
                  <c:v>5.2909899999999999</c:v>
                </c:pt>
                <c:pt idx="19373">
                  <c:v>6.6509</c:v>
                </c:pt>
                <c:pt idx="19374">
                  <c:v>6.4495199999999997</c:v>
                </c:pt>
                <c:pt idx="19375">
                  <c:v>5.88314</c:v>
                </c:pt>
                <c:pt idx="19376">
                  <c:v>9.1345700000000001</c:v>
                </c:pt>
                <c:pt idx="19377">
                  <c:v>4.9582499999999996</c:v>
                </c:pt>
                <c:pt idx="19378">
                  <c:v>6.0289700000000002</c:v>
                </c:pt>
                <c:pt idx="19379">
                  <c:v>5.6455799999999998</c:v>
                </c:pt>
                <c:pt idx="19380">
                  <c:v>9.6984999999999992</c:v>
                </c:pt>
                <c:pt idx="19381">
                  <c:v>5.1975600000000002</c:v>
                </c:pt>
                <c:pt idx="19382">
                  <c:v>5.8875500000000001</c:v>
                </c:pt>
                <c:pt idx="19383">
                  <c:v>4.2319000000000004</c:v>
                </c:pt>
                <c:pt idx="19384">
                  <c:v>5.2741800000000003</c:v>
                </c:pt>
                <c:pt idx="19385">
                  <c:v>3.9064100000000002</c:v>
                </c:pt>
                <c:pt idx="19386">
                  <c:v>5.1139400000000004</c:v>
                </c:pt>
                <c:pt idx="19387">
                  <c:v>5.7514000000000003</c:v>
                </c:pt>
                <c:pt idx="19388">
                  <c:v>8.0004600000000003</c:v>
                </c:pt>
                <c:pt idx="19389">
                  <c:v>3.3086500000000001</c:v>
                </c:pt>
                <c:pt idx="19390">
                  <c:v>4.46922</c:v>
                </c:pt>
                <c:pt idx="19391">
                  <c:v>5.5317999999999996</c:v>
                </c:pt>
                <c:pt idx="19392">
                  <c:v>5.6185799999999997</c:v>
                </c:pt>
                <c:pt idx="19393">
                  <c:v>5.8552600000000004</c:v>
                </c:pt>
                <c:pt idx="19394">
                  <c:v>5.8382899999999998</c:v>
                </c:pt>
                <c:pt idx="19395">
                  <c:v>5.15435</c:v>
                </c:pt>
                <c:pt idx="19396">
                  <c:v>5.1322900000000002</c:v>
                </c:pt>
                <c:pt idx="19397">
                  <c:v>4.7057599999999997</c:v>
                </c:pt>
                <c:pt idx="19398">
                  <c:v>6.3082500000000001</c:v>
                </c:pt>
                <c:pt idx="19399">
                  <c:v>5.5287800000000002</c:v>
                </c:pt>
                <c:pt idx="19400">
                  <c:v>4.2127699999999999</c:v>
                </c:pt>
                <c:pt idx="19401">
                  <c:v>6.2787300000000004</c:v>
                </c:pt>
                <c:pt idx="19402">
                  <c:v>7.0113099999999999</c:v>
                </c:pt>
                <c:pt idx="19403">
                  <c:v>5.5134600000000002</c:v>
                </c:pt>
                <c:pt idx="19404">
                  <c:v>6.2152799999999999</c:v>
                </c:pt>
                <c:pt idx="19405">
                  <c:v>5.3712099999999996</c:v>
                </c:pt>
                <c:pt idx="19406">
                  <c:v>5.2741800000000003</c:v>
                </c:pt>
                <c:pt idx="19407">
                  <c:v>7.8336600000000001</c:v>
                </c:pt>
                <c:pt idx="19408">
                  <c:v>7.0821399999999999</c:v>
                </c:pt>
                <c:pt idx="19409">
                  <c:v>8.4001800000000006</c:v>
                </c:pt>
                <c:pt idx="19410">
                  <c:v>5.6381600000000001</c:v>
                </c:pt>
                <c:pt idx="19411">
                  <c:v>2.6850100000000001</c:v>
                </c:pt>
                <c:pt idx="19412">
                  <c:v>7.2679299999999998</c:v>
                </c:pt>
                <c:pt idx="19413">
                  <c:v>7.30246</c:v>
                </c:pt>
                <c:pt idx="19414">
                  <c:v>5.4149099999999999</c:v>
                </c:pt>
                <c:pt idx="19415">
                  <c:v>6.74627</c:v>
                </c:pt>
                <c:pt idx="19416">
                  <c:v>5.8018400000000003</c:v>
                </c:pt>
                <c:pt idx="19417">
                  <c:v>6.7192999999999996</c:v>
                </c:pt>
                <c:pt idx="19418">
                  <c:v>6.2567599999999999</c:v>
                </c:pt>
                <c:pt idx="19419">
                  <c:v>5.46319</c:v>
                </c:pt>
                <c:pt idx="19420">
                  <c:v>4.7825499999999996</c:v>
                </c:pt>
                <c:pt idx="19421">
                  <c:v>6.0752899999999999</c:v>
                </c:pt>
                <c:pt idx="19422">
                  <c:v>5.7875100000000002</c:v>
                </c:pt>
                <c:pt idx="19423">
                  <c:v>8.6355400000000007</c:v>
                </c:pt>
                <c:pt idx="19424">
                  <c:v>5.9249999999999998</c:v>
                </c:pt>
                <c:pt idx="19425">
                  <c:v>4.4598399999999998</c:v>
                </c:pt>
                <c:pt idx="19426">
                  <c:v>8.3171900000000001</c:v>
                </c:pt>
                <c:pt idx="19427">
                  <c:v>6.5396700000000001</c:v>
                </c:pt>
                <c:pt idx="19428">
                  <c:v>7.3392099999999996</c:v>
                </c:pt>
                <c:pt idx="19429">
                  <c:v>2.5829499999999999</c:v>
                </c:pt>
                <c:pt idx="19430">
                  <c:v>4.0376799999999999</c:v>
                </c:pt>
                <c:pt idx="19431">
                  <c:v>6.3531599999999999</c:v>
                </c:pt>
                <c:pt idx="19432">
                  <c:v>5.27128</c:v>
                </c:pt>
                <c:pt idx="19433">
                  <c:v>4.4388199999999998</c:v>
                </c:pt>
                <c:pt idx="19434">
                  <c:v>7.0911799999999996</c:v>
                </c:pt>
                <c:pt idx="19435">
                  <c:v>7.1863700000000001</c:v>
                </c:pt>
                <c:pt idx="19436">
                  <c:v>7.3338799999999997</c:v>
                </c:pt>
                <c:pt idx="19437">
                  <c:v>7.0896499999999998</c:v>
                </c:pt>
                <c:pt idx="19438">
                  <c:v>6.7480900000000004</c:v>
                </c:pt>
                <c:pt idx="19439">
                  <c:v>5.2507599999999996</c:v>
                </c:pt>
                <c:pt idx="19440">
                  <c:v>3.24966</c:v>
                </c:pt>
                <c:pt idx="19441">
                  <c:v>4.7875399999999999</c:v>
                </c:pt>
                <c:pt idx="19442">
                  <c:v>6.09633</c:v>
                </c:pt>
                <c:pt idx="19443">
                  <c:v>2.2028799999999999</c:v>
                </c:pt>
                <c:pt idx="19444">
                  <c:v>2.3654899999999999</c:v>
                </c:pt>
                <c:pt idx="19445">
                  <c:v>3.8457499999999998</c:v>
                </c:pt>
                <c:pt idx="19446">
                  <c:v>5.0279299999999996</c:v>
                </c:pt>
                <c:pt idx="19447">
                  <c:v>4.6888199999999998</c:v>
                </c:pt>
                <c:pt idx="19448">
                  <c:v>3.5345200000000001</c:v>
                </c:pt>
                <c:pt idx="19449">
                  <c:v>4.2174300000000002</c:v>
                </c:pt>
                <c:pt idx="19450">
                  <c:v>5.0939500000000004</c:v>
                </c:pt>
                <c:pt idx="19451">
                  <c:v>4.0886500000000003</c:v>
                </c:pt>
                <c:pt idx="19452">
                  <c:v>3.65273</c:v>
                </c:pt>
                <c:pt idx="19453">
                  <c:v>3.0817000000000001</c:v>
                </c:pt>
                <c:pt idx="19454">
                  <c:v>5.2589399999999999</c:v>
                </c:pt>
                <c:pt idx="19455">
                  <c:v>4.7116800000000003</c:v>
                </c:pt>
                <c:pt idx="19456">
                  <c:v>6.33148</c:v>
                </c:pt>
                <c:pt idx="19457">
                  <c:v>7.6077599999999999</c:v>
                </c:pt>
                <c:pt idx="19458">
                  <c:v>5.6440099999999997</c:v>
                </c:pt>
                <c:pt idx="19459">
                  <c:v>5.2172700000000001</c:v>
                </c:pt>
                <c:pt idx="19460">
                  <c:v>5.8088600000000001</c:v>
                </c:pt>
                <c:pt idx="19461">
                  <c:v>2.8982199999999998</c:v>
                </c:pt>
                <c:pt idx="19462">
                  <c:v>4.4301000000000004</c:v>
                </c:pt>
                <c:pt idx="19463">
                  <c:v>6.7410899999999998</c:v>
                </c:pt>
                <c:pt idx="19464">
                  <c:v>7.2855299999999996</c:v>
                </c:pt>
                <c:pt idx="19465">
                  <c:v>9.2711299999999994</c:v>
                </c:pt>
                <c:pt idx="19466">
                  <c:v>7.0805699999999998</c:v>
                </c:pt>
                <c:pt idx="19467">
                  <c:v>5.8099100000000004</c:v>
                </c:pt>
                <c:pt idx="19468">
                  <c:v>6.4468399999999999</c:v>
                </c:pt>
                <c:pt idx="19469">
                  <c:v>5.8445499999999999</c:v>
                </c:pt>
                <c:pt idx="19470">
                  <c:v>5.2899099999999999</c:v>
                </c:pt>
                <c:pt idx="19471">
                  <c:v>6.5028800000000002</c:v>
                </c:pt>
                <c:pt idx="19472">
                  <c:v>8.72865</c:v>
                </c:pt>
                <c:pt idx="19473">
                  <c:v>6.9644700000000004</c:v>
                </c:pt>
                <c:pt idx="19474">
                  <c:v>5.7118399999999996</c:v>
                </c:pt>
                <c:pt idx="19475">
                  <c:v>5.6493599999999997</c:v>
                </c:pt>
                <c:pt idx="19476">
                  <c:v>4.4144699999999997</c:v>
                </c:pt>
                <c:pt idx="19477">
                  <c:v>4.3966599999999998</c:v>
                </c:pt>
                <c:pt idx="19478">
                  <c:v>4.2175099999999999</c:v>
                </c:pt>
                <c:pt idx="19479">
                  <c:v>2.5963799999999999</c:v>
                </c:pt>
                <c:pt idx="19480">
                  <c:v>3.6818399999999998</c:v>
                </c:pt>
                <c:pt idx="19481">
                  <c:v>4.0967099999999999</c:v>
                </c:pt>
                <c:pt idx="19482">
                  <c:v>4.64358</c:v>
                </c:pt>
                <c:pt idx="19483">
                  <c:v>4.6071099999999996</c:v>
                </c:pt>
                <c:pt idx="19484">
                  <c:v>2.6408700000000001</c:v>
                </c:pt>
                <c:pt idx="19485">
                  <c:v>2.33148</c:v>
                </c:pt>
                <c:pt idx="19486">
                  <c:v>4.8025099999999998</c:v>
                </c:pt>
                <c:pt idx="19487">
                  <c:v>5.9057599999999999</c:v>
                </c:pt>
                <c:pt idx="19488">
                  <c:v>4.6399499999999998</c:v>
                </c:pt>
                <c:pt idx="19489">
                  <c:v>7.3339400000000001</c:v>
                </c:pt>
                <c:pt idx="19490">
                  <c:v>5.2197199999999997</c:v>
                </c:pt>
                <c:pt idx="19491">
                  <c:v>6.6746999999999996</c:v>
                </c:pt>
                <c:pt idx="19492">
                  <c:v>4.8276199999999996</c:v>
                </c:pt>
                <c:pt idx="19493">
                  <c:v>7.6894200000000001</c:v>
                </c:pt>
                <c:pt idx="19494">
                  <c:v>3.0987499999999999</c:v>
                </c:pt>
                <c:pt idx="19495">
                  <c:v>3.1364899999999998</c:v>
                </c:pt>
                <c:pt idx="19496">
                  <c:v>2.9539800000000001</c:v>
                </c:pt>
                <c:pt idx="19497">
                  <c:v>3.2387999999999999</c:v>
                </c:pt>
                <c:pt idx="19498">
                  <c:v>5.0527199999999999</c:v>
                </c:pt>
                <c:pt idx="19499">
                  <c:v>10.80123</c:v>
                </c:pt>
                <c:pt idx="19500">
                  <c:v>7.8318300000000001</c:v>
                </c:pt>
                <c:pt idx="19501">
                  <c:v>6.9287599999999996</c:v>
                </c:pt>
                <c:pt idx="19502">
                  <c:v>4.6946099999999999</c:v>
                </c:pt>
                <c:pt idx="19503">
                  <c:v>4.9793200000000004</c:v>
                </c:pt>
                <c:pt idx="19504">
                  <c:v>4.3589500000000001</c:v>
                </c:pt>
                <c:pt idx="19505">
                  <c:v>4.4670399999999999</c:v>
                </c:pt>
                <c:pt idx="19506">
                  <c:v>4.8476400000000002</c:v>
                </c:pt>
                <c:pt idx="19507">
                  <c:v>3.4252500000000001</c:v>
                </c:pt>
                <c:pt idx="19508">
                  <c:v>2.9108299999999998</c:v>
                </c:pt>
                <c:pt idx="19509">
                  <c:v>8.0207999999999995</c:v>
                </c:pt>
                <c:pt idx="19510">
                  <c:v>6.9757199999999999</c:v>
                </c:pt>
                <c:pt idx="19511">
                  <c:v>6.4026800000000001</c:v>
                </c:pt>
                <c:pt idx="19512">
                  <c:v>3.3376600000000001</c:v>
                </c:pt>
                <c:pt idx="19513">
                  <c:v>3.9542899999999999</c:v>
                </c:pt>
                <c:pt idx="19514">
                  <c:v>4.2055300000000004</c:v>
                </c:pt>
                <c:pt idx="19515">
                  <c:v>2.6974300000000002</c:v>
                </c:pt>
                <c:pt idx="19516">
                  <c:v>3.5535399999999999</c:v>
                </c:pt>
                <c:pt idx="19517">
                  <c:v>4.19245</c:v>
                </c:pt>
                <c:pt idx="19518">
                  <c:v>7.4712800000000001</c:v>
                </c:pt>
                <c:pt idx="19519">
                  <c:v>5.8992300000000002</c:v>
                </c:pt>
                <c:pt idx="19520">
                  <c:v>5.1170299999999997</c:v>
                </c:pt>
                <c:pt idx="19521">
                  <c:v>3.0931099999999998</c:v>
                </c:pt>
                <c:pt idx="19522">
                  <c:v>2.4861800000000001</c:v>
                </c:pt>
                <c:pt idx="19523">
                  <c:v>4.7023299999999999</c:v>
                </c:pt>
                <c:pt idx="19524">
                  <c:v>2.4212899999999999</c:v>
                </c:pt>
                <c:pt idx="19525">
                  <c:v>4.7756400000000001</c:v>
                </c:pt>
                <c:pt idx="19526">
                  <c:v>5.3054699999999997</c:v>
                </c:pt>
                <c:pt idx="19527">
                  <c:v>6.4733999999999998</c:v>
                </c:pt>
                <c:pt idx="19528">
                  <c:v>6.1600999999999999</c:v>
                </c:pt>
                <c:pt idx="19529">
                  <c:v>4.88436</c:v>
                </c:pt>
                <c:pt idx="19530">
                  <c:v>5.8757400000000004</c:v>
                </c:pt>
                <c:pt idx="19531">
                  <c:v>7.1249200000000004</c:v>
                </c:pt>
                <c:pt idx="19532">
                  <c:v>5.3994200000000001</c:v>
                </c:pt>
                <c:pt idx="19533">
                  <c:v>6.5751799999999996</c:v>
                </c:pt>
                <c:pt idx="19534">
                  <c:v>5.0415299999999998</c:v>
                </c:pt>
                <c:pt idx="19535">
                  <c:v>11.23094</c:v>
                </c:pt>
                <c:pt idx="19536">
                  <c:v>5.2587900000000003</c:v>
                </c:pt>
                <c:pt idx="19537">
                  <c:v>6.1495100000000003</c:v>
                </c:pt>
                <c:pt idx="19538">
                  <c:v>5.4414100000000003</c:v>
                </c:pt>
                <c:pt idx="19539">
                  <c:v>5.6266600000000002</c:v>
                </c:pt>
                <c:pt idx="19540">
                  <c:v>6.1596799999999998</c:v>
                </c:pt>
                <c:pt idx="19541">
                  <c:v>5.9471699999999998</c:v>
                </c:pt>
                <c:pt idx="19542">
                  <c:v>5.9773399999999999</c:v>
                </c:pt>
                <c:pt idx="19543">
                  <c:v>5.8971999999999998</c:v>
                </c:pt>
                <c:pt idx="19544">
                  <c:v>7.29596</c:v>
                </c:pt>
                <c:pt idx="19545">
                  <c:v>8.0809800000000003</c:v>
                </c:pt>
                <c:pt idx="19546">
                  <c:v>6.0261399999999998</c:v>
                </c:pt>
                <c:pt idx="19547">
                  <c:v>5.4847799999999998</c:v>
                </c:pt>
                <c:pt idx="19548">
                  <c:v>5.7057399999999996</c:v>
                </c:pt>
                <c:pt idx="19549">
                  <c:v>7.4445600000000001</c:v>
                </c:pt>
                <c:pt idx="19550">
                  <c:v>4.27616</c:v>
                </c:pt>
                <c:pt idx="19551">
                  <c:v>7.3330299999999999</c:v>
                </c:pt>
                <c:pt idx="19552">
                  <c:v>6.9908700000000001</c:v>
                </c:pt>
                <c:pt idx="19553">
                  <c:v>4.0933799999999998</c:v>
                </c:pt>
                <c:pt idx="19554">
                  <c:v>6.3051599999999999</c:v>
                </c:pt>
                <c:pt idx="19555">
                  <c:v>5.3296599999999996</c:v>
                </c:pt>
                <c:pt idx="19556">
                  <c:v>5.4296199999999999</c:v>
                </c:pt>
                <c:pt idx="19557">
                  <c:v>4.33657</c:v>
                </c:pt>
                <c:pt idx="19558">
                  <c:v>5.8867200000000004</c:v>
                </c:pt>
                <c:pt idx="19559">
                  <c:v>5.6369300000000004</c:v>
                </c:pt>
                <c:pt idx="19560">
                  <c:v>4.9812000000000003</c:v>
                </c:pt>
                <c:pt idx="19561">
                  <c:v>4.80246</c:v>
                </c:pt>
                <c:pt idx="19562">
                  <c:v>1.7511099999999999</c:v>
                </c:pt>
                <c:pt idx="19563">
                  <c:v>6.27006</c:v>
                </c:pt>
                <c:pt idx="19564">
                  <c:v>4.7998799999999999</c:v>
                </c:pt>
                <c:pt idx="19565">
                  <c:v>4.7520100000000003</c:v>
                </c:pt>
                <c:pt idx="19566">
                  <c:v>4.5407400000000004</c:v>
                </c:pt>
                <c:pt idx="19567">
                  <c:v>3.65612</c:v>
                </c:pt>
                <c:pt idx="19568">
                  <c:v>4.0075599999999998</c:v>
                </c:pt>
                <c:pt idx="19569">
                  <c:v>4.9362899999999996</c:v>
                </c:pt>
                <c:pt idx="19570">
                  <c:v>3.83406</c:v>
                </c:pt>
                <c:pt idx="19571">
                  <c:v>5.2918900000000004</c:v>
                </c:pt>
                <c:pt idx="19572">
                  <c:v>3.48569</c:v>
                </c:pt>
                <c:pt idx="19573">
                  <c:v>5.5140500000000001</c:v>
                </c:pt>
                <c:pt idx="19574">
                  <c:v>5.5210800000000004</c:v>
                </c:pt>
                <c:pt idx="19575">
                  <c:v>7.2825300000000004</c:v>
                </c:pt>
                <c:pt idx="19576">
                  <c:v>6.6908500000000002</c:v>
                </c:pt>
                <c:pt idx="19577">
                  <c:v>4.9659199999999997</c:v>
                </c:pt>
                <c:pt idx="19578">
                  <c:v>4.9459299999999997</c:v>
                </c:pt>
                <c:pt idx="19579">
                  <c:v>8.3153100000000002</c:v>
                </c:pt>
                <c:pt idx="19580">
                  <c:v>3.9771200000000002</c:v>
                </c:pt>
                <c:pt idx="19581">
                  <c:v>5.1324199999999998</c:v>
                </c:pt>
                <c:pt idx="19582">
                  <c:v>5.24315</c:v>
                </c:pt>
                <c:pt idx="19583">
                  <c:v>3.5831200000000001</c:v>
                </c:pt>
                <c:pt idx="19584">
                  <c:v>2.7972000000000001</c:v>
                </c:pt>
                <c:pt idx="19585">
                  <c:v>5.5267999999999997</c:v>
                </c:pt>
                <c:pt idx="19586">
                  <c:v>6.9098899999999999</c:v>
                </c:pt>
                <c:pt idx="19587">
                  <c:v>5.9205399999999999</c:v>
                </c:pt>
                <c:pt idx="19588">
                  <c:v>2.9122400000000002</c:v>
                </c:pt>
                <c:pt idx="19589">
                  <c:v>2.26694</c:v>
                </c:pt>
                <c:pt idx="19590">
                  <c:v>2.3138700000000001</c:v>
                </c:pt>
                <c:pt idx="19591">
                  <c:v>2.9671599999999998</c:v>
                </c:pt>
                <c:pt idx="19592">
                  <c:v>3.9456199999999999</c:v>
                </c:pt>
                <c:pt idx="19593">
                  <c:v>7.0614100000000004</c:v>
                </c:pt>
                <c:pt idx="19594">
                  <c:v>5.8478599999999998</c:v>
                </c:pt>
                <c:pt idx="19595">
                  <c:v>4.91716</c:v>
                </c:pt>
                <c:pt idx="19596">
                  <c:v>6.6680299999999999</c:v>
                </c:pt>
                <c:pt idx="19597">
                  <c:v>6.9530700000000003</c:v>
                </c:pt>
                <c:pt idx="19598">
                  <c:v>7.1092899999999997</c:v>
                </c:pt>
                <c:pt idx="19599">
                  <c:v>5.1325700000000003</c:v>
                </c:pt>
                <c:pt idx="19600">
                  <c:v>6.5429599999999999</c:v>
                </c:pt>
                <c:pt idx="19601">
                  <c:v>5.2852699999999997</c:v>
                </c:pt>
                <c:pt idx="19602">
                  <c:v>6.4483899999999998</c:v>
                </c:pt>
                <c:pt idx="19603">
                  <c:v>6.6799200000000001</c:v>
                </c:pt>
                <c:pt idx="19604">
                  <c:v>3.36504</c:v>
                </c:pt>
                <c:pt idx="19605">
                  <c:v>9.7179900000000004</c:v>
                </c:pt>
                <c:pt idx="19606">
                  <c:v>4.9080000000000004</c:v>
                </c:pt>
                <c:pt idx="19607">
                  <c:v>6.3429500000000001</c:v>
                </c:pt>
                <c:pt idx="19608">
                  <c:v>5.5331400000000004</c:v>
                </c:pt>
                <c:pt idx="19609">
                  <c:v>6.1366399999999999</c:v>
                </c:pt>
                <c:pt idx="19610">
                  <c:v>6.6687099999999999</c:v>
                </c:pt>
                <c:pt idx="19611">
                  <c:v>6.4817099999999996</c:v>
                </c:pt>
                <c:pt idx="19612">
                  <c:v>7.4025999999999996</c:v>
                </c:pt>
                <c:pt idx="19613">
                  <c:v>5.1620999999999997</c:v>
                </c:pt>
                <c:pt idx="19614">
                  <c:v>7.6100700000000003</c:v>
                </c:pt>
                <c:pt idx="19615">
                  <c:v>6.4572599999999998</c:v>
                </c:pt>
                <c:pt idx="19616">
                  <c:v>6.9252099999999999</c:v>
                </c:pt>
                <c:pt idx="19617">
                  <c:v>8.6238100000000006</c:v>
                </c:pt>
                <c:pt idx="19618">
                  <c:v>5.0965499999999997</c:v>
                </c:pt>
                <c:pt idx="19619">
                  <c:v>3.67577</c:v>
                </c:pt>
                <c:pt idx="19620">
                  <c:v>6.7206999999999999</c:v>
                </c:pt>
                <c:pt idx="19621">
                  <c:v>5.1400300000000003</c:v>
                </c:pt>
                <c:pt idx="19622">
                  <c:v>3.0595599999999998</c:v>
                </c:pt>
                <c:pt idx="19623">
                  <c:v>3.8932000000000002</c:v>
                </c:pt>
                <c:pt idx="19624">
                  <c:v>7.4382200000000003</c:v>
                </c:pt>
                <c:pt idx="19625">
                  <c:v>6.0712900000000003</c:v>
                </c:pt>
                <c:pt idx="19626">
                  <c:v>7.0108600000000001</c:v>
                </c:pt>
                <c:pt idx="19627">
                  <c:v>4.3711799999999998</c:v>
                </c:pt>
                <c:pt idx="19628">
                  <c:v>2.9911099999999999</c:v>
                </c:pt>
                <c:pt idx="19629">
                  <c:v>5.0077999999999996</c:v>
                </c:pt>
                <c:pt idx="19630">
                  <c:v>4.7762900000000004</c:v>
                </c:pt>
                <c:pt idx="19631">
                  <c:v>6.2322699999999998</c:v>
                </c:pt>
                <c:pt idx="19632">
                  <c:v>7.4729400000000004</c:v>
                </c:pt>
                <c:pt idx="19633">
                  <c:v>4.6634200000000003</c:v>
                </c:pt>
                <c:pt idx="19634">
                  <c:v>6.2623499999999996</c:v>
                </c:pt>
                <c:pt idx="19635">
                  <c:v>2.9685100000000002</c:v>
                </c:pt>
                <c:pt idx="19636">
                  <c:v>7.8199500000000004</c:v>
                </c:pt>
                <c:pt idx="19637">
                  <c:v>2.55185</c:v>
                </c:pt>
                <c:pt idx="19638">
                  <c:v>2.3943599999999998</c:v>
                </c:pt>
                <c:pt idx="19639">
                  <c:v>1.96007</c:v>
                </c:pt>
                <c:pt idx="19640">
                  <c:v>9.7090300000000003</c:v>
                </c:pt>
                <c:pt idx="19641">
                  <c:v>2.944</c:v>
                </c:pt>
                <c:pt idx="19642">
                  <c:v>6.7809600000000003</c:v>
                </c:pt>
                <c:pt idx="19643">
                  <c:v>5.2232200000000004</c:v>
                </c:pt>
                <c:pt idx="19644">
                  <c:v>4.1920999999999999</c:v>
                </c:pt>
                <c:pt idx="19645">
                  <c:v>4.9817299999999998</c:v>
                </c:pt>
                <c:pt idx="19646">
                  <c:v>6.6705699999999997</c:v>
                </c:pt>
                <c:pt idx="19647">
                  <c:v>8.0322399999999998</c:v>
                </c:pt>
                <c:pt idx="19648">
                  <c:v>3.3732899999999999</c:v>
                </c:pt>
                <c:pt idx="19649">
                  <c:v>3.9693999999999998</c:v>
                </c:pt>
                <c:pt idx="19650">
                  <c:v>7.5445599999999997</c:v>
                </c:pt>
                <c:pt idx="19651">
                  <c:v>3.5942699999999999</c:v>
                </c:pt>
                <c:pt idx="19652">
                  <c:v>6.2784700000000004</c:v>
                </c:pt>
                <c:pt idx="19653">
                  <c:v>3.7980499999999999</c:v>
                </c:pt>
                <c:pt idx="19654">
                  <c:v>4.2444899999999999</c:v>
                </c:pt>
                <c:pt idx="19655">
                  <c:v>3.94272</c:v>
                </c:pt>
                <c:pt idx="19656">
                  <c:v>8.9267199999999995</c:v>
                </c:pt>
                <c:pt idx="19657">
                  <c:v>6.3643700000000001</c:v>
                </c:pt>
                <c:pt idx="19658">
                  <c:v>10.20364</c:v>
                </c:pt>
                <c:pt idx="19659">
                  <c:v>4.3335800000000004</c:v>
                </c:pt>
                <c:pt idx="19660">
                  <c:v>6.1901099999999998</c:v>
                </c:pt>
                <c:pt idx="19661">
                  <c:v>4.6041600000000003</c:v>
                </c:pt>
                <c:pt idx="19662">
                  <c:v>2.5990199999999999</c:v>
                </c:pt>
                <c:pt idx="19663">
                  <c:v>3.57897</c:v>
                </c:pt>
                <c:pt idx="19664">
                  <c:v>5.2231899999999998</c:v>
                </c:pt>
                <c:pt idx="19665">
                  <c:v>5.1407999999999996</c:v>
                </c:pt>
                <c:pt idx="19666">
                  <c:v>7.7636799999999999</c:v>
                </c:pt>
                <c:pt idx="19667">
                  <c:v>8.0799099999999999</c:v>
                </c:pt>
                <c:pt idx="19668">
                  <c:v>6.9160199999999996</c:v>
                </c:pt>
                <c:pt idx="19669">
                  <c:v>4.4502899999999999</c:v>
                </c:pt>
                <c:pt idx="19670">
                  <c:v>2.84768</c:v>
                </c:pt>
                <c:pt idx="19671">
                  <c:v>4.5184899999999999</c:v>
                </c:pt>
                <c:pt idx="19672">
                  <c:v>3.7335799999999999</c:v>
                </c:pt>
                <c:pt idx="19673">
                  <c:v>4.9985499999999998</c:v>
                </c:pt>
                <c:pt idx="19674">
                  <c:v>6.9980099999999998</c:v>
                </c:pt>
                <c:pt idx="19675">
                  <c:v>5.6082099999999997</c:v>
                </c:pt>
                <c:pt idx="19676">
                  <c:v>7.8844000000000003</c:v>
                </c:pt>
                <c:pt idx="19677">
                  <c:v>3.96523</c:v>
                </c:pt>
                <c:pt idx="19678">
                  <c:v>3.9300099999999998</c:v>
                </c:pt>
                <c:pt idx="19679">
                  <c:v>3.55199</c:v>
                </c:pt>
                <c:pt idx="19680">
                  <c:v>5.2359400000000003</c:v>
                </c:pt>
                <c:pt idx="19681">
                  <c:v>5.4855299999999998</c:v>
                </c:pt>
                <c:pt idx="19682">
                  <c:v>8.16798</c:v>
                </c:pt>
                <c:pt idx="19683">
                  <c:v>6.7394299999999996</c:v>
                </c:pt>
                <c:pt idx="19684">
                  <c:v>6.2521000000000004</c:v>
                </c:pt>
                <c:pt idx="19685">
                  <c:v>7.4656700000000003</c:v>
                </c:pt>
                <c:pt idx="19686">
                  <c:v>5.0023200000000001</c:v>
                </c:pt>
                <c:pt idx="19687">
                  <c:v>4.1883999999999997</c:v>
                </c:pt>
                <c:pt idx="19688">
                  <c:v>9.0645399999999992</c:v>
                </c:pt>
                <c:pt idx="19689">
                  <c:v>5.0602200000000002</c:v>
                </c:pt>
                <c:pt idx="19690">
                  <c:v>4.5261199999999997</c:v>
                </c:pt>
                <c:pt idx="19691">
                  <c:v>3.9441099999999998</c:v>
                </c:pt>
                <c:pt idx="19692">
                  <c:v>2.4307500000000002</c:v>
                </c:pt>
                <c:pt idx="19693">
                  <c:v>3.39235</c:v>
                </c:pt>
                <c:pt idx="19694">
                  <c:v>3.81406</c:v>
                </c:pt>
                <c:pt idx="19695">
                  <c:v>3.9806599999999999</c:v>
                </c:pt>
                <c:pt idx="19696">
                  <c:v>3.1108600000000002</c:v>
                </c:pt>
                <c:pt idx="19697">
                  <c:v>5.52074</c:v>
                </c:pt>
                <c:pt idx="19698">
                  <c:v>5.6753400000000003</c:v>
                </c:pt>
                <c:pt idx="19699">
                  <c:v>4.4806800000000004</c:v>
                </c:pt>
                <c:pt idx="19700">
                  <c:v>3.8719299999999999</c:v>
                </c:pt>
                <c:pt idx="19701">
                  <c:v>5.16134</c:v>
                </c:pt>
                <c:pt idx="19702">
                  <c:v>8.4926600000000008</c:v>
                </c:pt>
                <c:pt idx="19703">
                  <c:v>4.50265</c:v>
                </c:pt>
                <c:pt idx="19704">
                  <c:v>7.04894</c:v>
                </c:pt>
                <c:pt idx="19705">
                  <c:v>7.5243500000000001</c:v>
                </c:pt>
                <c:pt idx="19706">
                  <c:v>5.38218</c:v>
                </c:pt>
                <c:pt idx="19707">
                  <c:v>6.4914399999999999</c:v>
                </c:pt>
                <c:pt idx="19708">
                  <c:v>6.7643800000000001</c:v>
                </c:pt>
                <c:pt idx="19709">
                  <c:v>4.3279100000000001</c:v>
                </c:pt>
                <c:pt idx="19710">
                  <c:v>5.6633500000000003</c:v>
                </c:pt>
                <c:pt idx="19711">
                  <c:v>4.9759500000000001</c:v>
                </c:pt>
                <c:pt idx="19712">
                  <c:v>5.6475099999999996</c:v>
                </c:pt>
                <c:pt idx="19713">
                  <c:v>8.8828999999999994</c:v>
                </c:pt>
                <c:pt idx="19714">
                  <c:v>5.6186999999999996</c:v>
                </c:pt>
                <c:pt idx="19715">
                  <c:v>8.1585699999999992</c:v>
                </c:pt>
                <c:pt idx="19716">
                  <c:v>6.80314</c:v>
                </c:pt>
                <c:pt idx="19717">
                  <c:v>6.7258500000000003</c:v>
                </c:pt>
                <c:pt idx="19718">
                  <c:v>7.6106499999999997</c:v>
                </c:pt>
                <c:pt idx="19719">
                  <c:v>6.2793000000000001</c:v>
                </c:pt>
                <c:pt idx="19720">
                  <c:v>7.6474200000000003</c:v>
                </c:pt>
                <c:pt idx="19721">
                  <c:v>5.2376500000000004</c:v>
                </c:pt>
                <c:pt idx="19722">
                  <c:v>10.08572</c:v>
                </c:pt>
                <c:pt idx="19723">
                  <c:v>7.4612699999999998</c:v>
                </c:pt>
                <c:pt idx="19724">
                  <c:v>8.4937799999999992</c:v>
                </c:pt>
                <c:pt idx="19725">
                  <c:v>6.3677999999999999</c:v>
                </c:pt>
                <c:pt idx="19726">
                  <c:v>6.7290599999999996</c:v>
                </c:pt>
                <c:pt idx="19727">
                  <c:v>6.7774200000000002</c:v>
                </c:pt>
                <c:pt idx="19728">
                  <c:v>6.7229700000000001</c:v>
                </c:pt>
                <c:pt idx="19729">
                  <c:v>3.1320800000000002</c:v>
                </c:pt>
                <c:pt idx="19730">
                  <c:v>7.62195</c:v>
                </c:pt>
                <c:pt idx="19731">
                  <c:v>5.4235600000000002</c:v>
                </c:pt>
                <c:pt idx="19732">
                  <c:v>5.4616400000000001</c:v>
                </c:pt>
                <c:pt idx="19733">
                  <c:v>4.01898</c:v>
                </c:pt>
                <c:pt idx="19734">
                  <c:v>5.8184800000000001</c:v>
                </c:pt>
                <c:pt idx="19735">
                  <c:v>7.0487099999999998</c:v>
                </c:pt>
                <c:pt idx="19736">
                  <c:v>5.8237800000000002</c:v>
                </c:pt>
                <c:pt idx="19737">
                  <c:v>6.8531899999999997</c:v>
                </c:pt>
                <c:pt idx="19738">
                  <c:v>5.5267999999999997</c:v>
                </c:pt>
                <c:pt idx="19739">
                  <c:v>7.8714300000000001</c:v>
                </c:pt>
                <c:pt idx="19740">
                  <c:v>5.8116099999999999</c:v>
                </c:pt>
                <c:pt idx="19741">
                  <c:v>4.7910399999999997</c:v>
                </c:pt>
                <c:pt idx="19742">
                  <c:v>7.9431399999999996</c:v>
                </c:pt>
                <c:pt idx="19743">
                  <c:v>6.0347</c:v>
                </c:pt>
                <c:pt idx="19744">
                  <c:v>7.8131000000000004</c:v>
                </c:pt>
                <c:pt idx="19745">
                  <c:v>5.6671500000000004</c:v>
                </c:pt>
                <c:pt idx="19746">
                  <c:v>5.5054400000000001</c:v>
                </c:pt>
                <c:pt idx="19747">
                  <c:v>4.9262600000000001</c:v>
                </c:pt>
                <c:pt idx="19748">
                  <c:v>5.8555099999999998</c:v>
                </c:pt>
                <c:pt idx="19749">
                  <c:v>3.56934</c:v>
                </c:pt>
                <c:pt idx="19750">
                  <c:v>6.1386099999999999</c:v>
                </c:pt>
                <c:pt idx="19751">
                  <c:v>4.9805900000000003</c:v>
                </c:pt>
                <c:pt idx="19752">
                  <c:v>6.8733000000000004</c:v>
                </c:pt>
                <c:pt idx="19753">
                  <c:v>5.81081</c:v>
                </c:pt>
                <c:pt idx="19754">
                  <c:v>9.4321300000000008</c:v>
                </c:pt>
                <c:pt idx="19755">
                  <c:v>6.3713800000000003</c:v>
                </c:pt>
                <c:pt idx="19756">
                  <c:v>6.2059300000000004</c:v>
                </c:pt>
                <c:pt idx="19757">
                  <c:v>7.0039800000000003</c:v>
                </c:pt>
                <c:pt idx="19758">
                  <c:v>3.99837</c:v>
                </c:pt>
                <c:pt idx="19759">
                  <c:v>4.2303699999999997</c:v>
                </c:pt>
                <c:pt idx="19760">
                  <c:v>6.54514</c:v>
                </c:pt>
                <c:pt idx="19761">
                  <c:v>7.1697899999999999</c:v>
                </c:pt>
                <c:pt idx="19762">
                  <c:v>5.74796</c:v>
                </c:pt>
                <c:pt idx="19763">
                  <c:v>3.99478</c:v>
                </c:pt>
                <c:pt idx="19764">
                  <c:v>4.5914700000000002</c:v>
                </c:pt>
                <c:pt idx="19765">
                  <c:v>2.7793800000000002</c:v>
                </c:pt>
                <c:pt idx="19766">
                  <c:v>7.5135899999999998</c:v>
                </c:pt>
                <c:pt idx="19767">
                  <c:v>7.1852099999999997</c:v>
                </c:pt>
                <c:pt idx="19768">
                  <c:v>6.4085999999999999</c:v>
                </c:pt>
                <c:pt idx="19769">
                  <c:v>4.1528900000000002</c:v>
                </c:pt>
                <c:pt idx="19770">
                  <c:v>6.1798700000000002</c:v>
                </c:pt>
                <c:pt idx="19771">
                  <c:v>9.7316400000000005</c:v>
                </c:pt>
                <c:pt idx="19772">
                  <c:v>5.8849099999999996</c:v>
                </c:pt>
                <c:pt idx="19773">
                  <c:v>5.3171200000000001</c:v>
                </c:pt>
                <c:pt idx="19774">
                  <c:v>5.3769099999999996</c:v>
                </c:pt>
                <c:pt idx="19775">
                  <c:v>3.6909100000000001</c:v>
                </c:pt>
                <c:pt idx="19776">
                  <c:v>5.6845100000000004</c:v>
                </c:pt>
                <c:pt idx="19777">
                  <c:v>6.22743</c:v>
                </c:pt>
                <c:pt idx="19778">
                  <c:v>4.1858399999999998</c:v>
                </c:pt>
                <c:pt idx="19779">
                  <c:v>8.40977</c:v>
                </c:pt>
                <c:pt idx="19780">
                  <c:v>4.0274000000000001</c:v>
                </c:pt>
                <c:pt idx="19781">
                  <c:v>2.9671599999999998</c:v>
                </c:pt>
                <c:pt idx="19782">
                  <c:v>7.5678200000000002</c:v>
                </c:pt>
                <c:pt idx="19783">
                  <c:v>8.6841500000000007</c:v>
                </c:pt>
                <c:pt idx="19784">
                  <c:v>7.0911200000000001</c:v>
                </c:pt>
                <c:pt idx="19785">
                  <c:v>6.2951300000000003</c:v>
                </c:pt>
                <c:pt idx="19786">
                  <c:v>7.0475700000000003</c:v>
                </c:pt>
                <c:pt idx="19787">
                  <c:v>4.9760200000000001</c:v>
                </c:pt>
                <c:pt idx="19788">
                  <c:v>7.1690800000000001</c:v>
                </c:pt>
                <c:pt idx="19789">
                  <c:v>5.5578200000000004</c:v>
                </c:pt>
                <c:pt idx="19790">
                  <c:v>4.2259000000000002</c:v>
                </c:pt>
                <c:pt idx="19791">
                  <c:v>8.1373800000000003</c:v>
                </c:pt>
                <c:pt idx="19792">
                  <c:v>8.1772299999999998</c:v>
                </c:pt>
                <c:pt idx="19793">
                  <c:v>6.1444900000000002</c:v>
                </c:pt>
                <c:pt idx="19794">
                  <c:v>5.4649099999999997</c:v>
                </c:pt>
                <c:pt idx="19795">
                  <c:v>3.9663300000000001</c:v>
                </c:pt>
                <c:pt idx="19796">
                  <c:v>7.5811599999999997</c:v>
                </c:pt>
                <c:pt idx="19797">
                  <c:v>4.6648199999999997</c:v>
                </c:pt>
                <c:pt idx="19798">
                  <c:v>3.6815799999999999</c:v>
                </c:pt>
                <c:pt idx="19799">
                  <c:v>5.71685</c:v>
                </c:pt>
                <c:pt idx="19800">
                  <c:v>6.6316899999999999</c:v>
                </c:pt>
                <c:pt idx="19801">
                  <c:v>3.5270100000000002</c:v>
                </c:pt>
                <c:pt idx="19802">
                  <c:v>3.69794</c:v>
                </c:pt>
                <c:pt idx="19803">
                  <c:v>3.3222700000000001</c:v>
                </c:pt>
                <c:pt idx="19804">
                  <c:v>6.8341799999999999</c:v>
                </c:pt>
                <c:pt idx="19805">
                  <c:v>7.2807899999999997</c:v>
                </c:pt>
                <c:pt idx="19806">
                  <c:v>5.63734</c:v>
                </c:pt>
                <c:pt idx="19807">
                  <c:v>4.7425199999999998</c:v>
                </c:pt>
                <c:pt idx="19808">
                  <c:v>8.0057299999999998</c:v>
                </c:pt>
                <c:pt idx="19809">
                  <c:v>8.8096099999999993</c:v>
                </c:pt>
                <c:pt idx="19810">
                  <c:v>5.7863800000000003</c:v>
                </c:pt>
                <c:pt idx="19811">
                  <c:v>9.5316799999999997</c:v>
                </c:pt>
                <c:pt idx="19812">
                  <c:v>6.0891200000000003</c:v>
                </c:pt>
                <c:pt idx="19813">
                  <c:v>3.9423300000000001</c:v>
                </c:pt>
                <c:pt idx="19814">
                  <c:v>4.2327599999999999</c:v>
                </c:pt>
                <c:pt idx="19815">
                  <c:v>5.0697000000000001</c:v>
                </c:pt>
                <c:pt idx="19816">
                  <c:v>5.9520900000000001</c:v>
                </c:pt>
                <c:pt idx="19817">
                  <c:v>4.8282600000000002</c:v>
                </c:pt>
                <c:pt idx="19818">
                  <c:v>5.2421499999999996</c:v>
                </c:pt>
                <c:pt idx="19819">
                  <c:v>5.7619600000000002</c:v>
                </c:pt>
                <c:pt idx="19820">
                  <c:v>3.42902</c:v>
                </c:pt>
                <c:pt idx="19821">
                  <c:v>4.7001499999999998</c:v>
                </c:pt>
                <c:pt idx="19822">
                  <c:v>6.8768399999999996</c:v>
                </c:pt>
                <c:pt idx="19823">
                  <c:v>6.5127100000000002</c:v>
                </c:pt>
                <c:pt idx="19824">
                  <c:v>6.6145300000000002</c:v>
                </c:pt>
                <c:pt idx="19825">
                  <c:v>8.8818300000000008</c:v>
                </c:pt>
                <c:pt idx="19826">
                  <c:v>11.3748</c:v>
                </c:pt>
                <c:pt idx="19827">
                  <c:v>6.2198900000000004</c:v>
                </c:pt>
                <c:pt idx="19828">
                  <c:v>6.3929099999999996</c:v>
                </c:pt>
                <c:pt idx="19829">
                  <c:v>6.8426499999999999</c:v>
                </c:pt>
                <c:pt idx="19830">
                  <c:v>6.5027400000000002</c:v>
                </c:pt>
                <c:pt idx="19831">
                  <c:v>7.7172999999999998</c:v>
                </c:pt>
                <c:pt idx="19832">
                  <c:v>5.1705399999999999</c:v>
                </c:pt>
                <c:pt idx="19833">
                  <c:v>5.4241700000000002</c:v>
                </c:pt>
                <c:pt idx="19834">
                  <c:v>6.60799</c:v>
                </c:pt>
                <c:pt idx="19835">
                  <c:v>5.9750899999999998</c:v>
                </c:pt>
                <c:pt idx="19836">
                  <c:v>6.1641599999999999</c:v>
                </c:pt>
                <c:pt idx="19837">
                  <c:v>7.9843400000000004</c:v>
                </c:pt>
                <c:pt idx="19838">
                  <c:v>7.3306199999999997</c:v>
                </c:pt>
                <c:pt idx="19839">
                  <c:v>7.84361</c:v>
                </c:pt>
                <c:pt idx="19840">
                  <c:v>4.30905</c:v>
                </c:pt>
                <c:pt idx="19841">
                  <c:v>6.0290699999999999</c:v>
                </c:pt>
                <c:pt idx="19842">
                  <c:v>6.2407599999999999</c:v>
                </c:pt>
                <c:pt idx="19843">
                  <c:v>7.42706</c:v>
                </c:pt>
                <c:pt idx="19844">
                  <c:v>7.6032099999999998</c:v>
                </c:pt>
                <c:pt idx="19845">
                  <c:v>6.1746299999999996</c:v>
                </c:pt>
                <c:pt idx="19846">
                  <c:v>5.0806800000000001</c:v>
                </c:pt>
                <c:pt idx="19847">
                  <c:v>4.1302700000000003</c:v>
                </c:pt>
                <c:pt idx="19848">
                  <c:v>4.7385700000000002</c:v>
                </c:pt>
                <c:pt idx="19849">
                  <c:v>2.7219899999999999</c:v>
                </c:pt>
                <c:pt idx="19850">
                  <c:v>4.8609299999999998</c:v>
                </c:pt>
                <c:pt idx="19851">
                  <c:v>3.6552500000000001</c:v>
                </c:pt>
                <c:pt idx="19852">
                  <c:v>6.3541499999999997</c:v>
                </c:pt>
                <c:pt idx="19853">
                  <c:v>6.34816</c:v>
                </c:pt>
                <c:pt idx="19854">
                  <c:v>5.8621999999999996</c:v>
                </c:pt>
                <c:pt idx="19855">
                  <c:v>4.5261199999999997</c:v>
                </c:pt>
                <c:pt idx="19856">
                  <c:v>6.7815300000000001</c:v>
                </c:pt>
                <c:pt idx="19857">
                  <c:v>5.1260399999999997</c:v>
                </c:pt>
                <c:pt idx="19858">
                  <c:v>4.69801</c:v>
                </c:pt>
                <c:pt idx="19859">
                  <c:v>8.1453699999999998</c:v>
                </c:pt>
                <c:pt idx="19860">
                  <c:v>4.2659200000000004</c:v>
                </c:pt>
                <c:pt idx="19861">
                  <c:v>6.98698</c:v>
                </c:pt>
                <c:pt idx="19862">
                  <c:v>6.7209599999999998</c:v>
                </c:pt>
                <c:pt idx="19863">
                  <c:v>6.8210100000000002</c:v>
                </c:pt>
                <c:pt idx="19864">
                  <c:v>5.1005799999999999</c:v>
                </c:pt>
                <c:pt idx="19865">
                  <c:v>6.0973499999999996</c:v>
                </c:pt>
                <c:pt idx="19866">
                  <c:v>5.3767399999999999</c:v>
                </c:pt>
                <c:pt idx="19867">
                  <c:v>4.4078400000000002</c:v>
                </c:pt>
                <c:pt idx="19868">
                  <c:v>4.3624200000000002</c:v>
                </c:pt>
                <c:pt idx="19869">
                  <c:v>6.3170999999999999</c:v>
                </c:pt>
                <c:pt idx="19870">
                  <c:v>7.4703600000000003</c:v>
                </c:pt>
                <c:pt idx="19871">
                  <c:v>7.6738799999999996</c:v>
                </c:pt>
                <c:pt idx="19872">
                  <c:v>5.3919300000000003</c:v>
                </c:pt>
                <c:pt idx="19873">
                  <c:v>5.9326999999999996</c:v>
                </c:pt>
                <c:pt idx="19874">
                  <c:v>6.7060500000000003</c:v>
                </c:pt>
                <c:pt idx="19875">
                  <c:v>6.4644599999999999</c:v>
                </c:pt>
                <c:pt idx="19876">
                  <c:v>5.5147500000000003</c:v>
                </c:pt>
                <c:pt idx="19877">
                  <c:v>3.3372600000000001</c:v>
                </c:pt>
                <c:pt idx="19878">
                  <c:v>5.5891500000000001</c:v>
                </c:pt>
                <c:pt idx="19879">
                  <c:v>5.9843299999999999</c:v>
                </c:pt>
                <c:pt idx="19880">
                  <c:v>7.9624600000000001</c:v>
                </c:pt>
                <c:pt idx="19881">
                  <c:v>4.1290500000000003</c:v>
                </c:pt>
                <c:pt idx="19882">
                  <c:v>3.5659100000000001</c:v>
                </c:pt>
                <c:pt idx="19883">
                  <c:v>2.6985000000000001</c:v>
                </c:pt>
                <c:pt idx="19884">
                  <c:v>8.5454000000000008</c:v>
                </c:pt>
                <c:pt idx="19885">
                  <c:v>4.3491900000000001</c:v>
                </c:pt>
                <c:pt idx="19886">
                  <c:v>9.6243999999999996</c:v>
                </c:pt>
                <c:pt idx="19887">
                  <c:v>3.0955699999999999</c:v>
                </c:pt>
                <c:pt idx="19888">
                  <c:v>5.5039499999999997</c:v>
                </c:pt>
                <c:pt idx="19889">
                  <c:v>4.0628000000000002</c:v>
                </c:pt>
                <c:pt idx="19890">
                  <c:v>3.8614199999999999</c:v>
                </c:pt>
                <c:pt idx="19891">
                  <c:v>3.24851</c:v>
                </c:pt>
                <c:pt idx="19892">
                  <c:v>5.4378700000000002</c:v>
                </c:pt>
                <c:pt idx="19893">
                  <c:v>7.5481600000000002</c:v>
                </c:pt>
                <c:pt idx="19894">
                  <c:v>6.5133299999999998</c:v>
                </c:pt>
                <c:pt idx="19895">
                  <c:v>6.8437999999999999</c:v>
                </c:pt>
                <c:pt idx="19896">
                  <c:v>2.0598100000000001</c:v>
                </c:pt>
                <c:pt idx="19897">
                  <c:v>5.5996899999999998</c:v>
                </c:pt>
                <c:pt idx="19898">
                  <c:v>6.0475099999999999</c:v>
                </c:pt>
                <c:pt idx="19899">
                  <c:v>3.7210200000000002</c:v>
                </c:pt>
                <c:pt idx="19900">
                  <c:v>8.2209699999999994</c:v>
                </c:pt>
                <c:pt idx="19901">
                  <c:v>5.2583000000000002</c:v>
                </c:pt>
                <c:pt idx="19902">
                  <c:v>4.4952199999999998</c:v>
                </c:pt>
                <c:pt idx="19903">
                  <c:v>2.6497099999999998</c:v>
                </c:pt>
                <c:pt idx="19904">
                  <c:v>4.1009799999999998</c:v>
                </c:pt>
                <c:pt idx="19905">
                  <c:v>5.9825299999999997</c:v>
                </c:pt>
                <c:pt idx="19906">
                  <c:v>4.3201499999999999</c:v>
                </c:pt>
                <c:pt idx="19907">
                  <c:v>5.8315799999999998</c:v>
                </c:pt>
                <c:pt idx="19908">
                  <c:v>6.40463</c:v>
                </c:pt>
                <c:pt idx="19909">
                  <c:v>6.0088200000000001</c:v>
                </c:pt>
                <c:pt idx="19910">
                  <c:v>5.1407499999999997</c:v>
                </c:pt>
                <c:pt idx="19911">
                  <c:v>5.3088600000000001</c:v>
                </c:pt>
                <c:pt idx="19912">
                  <c:v>6.1691000000000003</c:v>
                </c:pt>
                <c:pt idx="19913">
                  <c:v>3.6133899999999999</c:v>
                </c:pt>
                <c:pt idx="19914">
                  <c:v>4.1372400000000003</c:v>
                </c:pt>
                <c:pt idx="19915">
                  <c:v>4.6734799999999996</c:v>
                </c:pt>
                <c:pt idx="19916">
                  <c:v>3.0817000000000001</c:v>
                </c:pt>
                <c:pt idx="19917">
                  <c:v>3.2702</c:v>
                </c:pt>
                <c:pt idx="19918">
                  <c:v>4.7565600000000003</c:v>
                </c:pt>
                <c:pt idx="19919">
                  <c:v>7.3199500000000004</c:v>
                </c:pt>
                <c:pt idx="19920">
                  <c:v>4.8868</c:v>
                </c:pt>
                <c:pt idx="19921">
                  <c:v>4.8126699999999998</c:v>
                </c:pt>
                <c:pt idx="19922">
                  <c:v>6.2953400000000004</c:v>
                </c:pt>
                <c:pt idx="19923">
                  <c:v>5.2210099999999997</c:v>
                </c:pt>
                <c:pt idx="19924">
                  <c:v>5.3367800000000001</c:v>
                </c:pt>
                <c:pt idx="19925">
                  <c:v>7.2441399999999998</c:v>
                </c:pt>
                <c:pt idx="19926">
                  <c:v>6.7836400000000001</c:v>
                </c:pt>
                <c:pt idx="19927">
                  <c:v>4.5198900000000002</c:v>
                </c:pt>
                <c:pt idx="19928">
                  <c:v>7.2261800000000003</c:v>
                </c:pt>
                <c:pt idx="19929">
                  <c:v>5.59551</c:v>
                </c:pt>
                <c:pt idx="19930">
                  <c:v>4.0070300000000003</c:v>
                </c:pt>
                <c:pt idx="19931">
                  <c:v>6.0478199999999998</c:v>
                </c:pt>
                <c:pt idx="19932">
                  <c:v>5.7706400000000002</c:v>
                </c:pt>
                <c:pt idx="19933">
                  <c:v>5.39269</c:v>
                </c:pt>
                <c:pt idx="19934">
                  <c:v>3.2089599999999998</c:v>
                </c:pt>
                <c:pt idx="19935">
                  <c:v>3.0817000000000001</c:v>
                </c:pt>
                <c:pt idx="19936">
                  <c:v>2.2589100000000002</c:v>
                </c:pt>
                <c:pt idx="19937">
                  <c:v>8.0113299999999992</c:v>
                </c:pt>
                <c:pt idx="19938">
                  <c:v>4.96279</c:v>
                </c:pt>
                <c:pt idx="19939">
                  <c:v>5.3484299999999996</c:v>
                </c:pt>
                <c:pt idx="19940">
                  <c:v>6.0494599999999998</c:v>
                </c:pt>
                <c:pt idx="19941">
                  <c:v>6.3421599999999998</c:v>
                </c:pt>
                <c:pt idx="19942">
                  <c:v>4.0747600000000004</c:v>
                </c:pt>
                <c:pt idx="19943">
                  <c:v>6.3106600000000004</c:v>
                </c:pt>
                <c:pt idx="19944">
                  <c:v>3.5878100000000002</c:v>
                </c:pt>
                <c:pt idx="19945">
                  <c:v>6.3700700000000001</c:v>
                </c:pt>
                <c:pt idx="19946">
                  <c:v>5.27623</c:v>
                </c:pt>
                <c:pt idx="19947">
                  <c:v>8.4188200000000002</c:v>
                </c:pt>
                <c:pt idx="19948">
                  <c:v>5.9000199999999996</c:v>
                </c:pt>
                <c:pt idx="19949">
                  <c:v>6.4385399999999997</c:v>
                </c:pt>
                <c:pt idx="19950">
                  <c:v>9.4918899999999997</c:v>
                </c:pt>
                <c:pt idx="19951">
                  <c:v>5.9873399999999997</c:v>
                </c:pt>
                <c:pt idx="19952">
                  <c:v>8.7002400000000009</c:v>
                </c:pt>
                <c:pt idx="19953">
                  <c:v>3.61307</c:v>
                </c:pt>
                <c:pt idx="19954">
                  <c:v>5.50678</c:v>
                </c:pt>
                <c:pt idx="19955">
                  <c:v>2.4487999999999999</c:v>
                </c:pt>
                <c:pt idx="19956">
                  <c:v>6.4576200000000004</c:v>
                </c:pt>
                <c:pt idx="19957">
                  <c:v>8.1761700000000008</c:v>
                </c:pt>
                <c:pt idx="19958">
                  <c:v>7.0155599999999998</c:v>
                </c:pt>
                <c:pt idx="19959">
                  <c:v>4.9605600000000001</c:v>
                </c:pt>
                <c:pt idx="19960">
                  <c:v>6.5334199999999996</c:v>
                </c:pt>
                <c:pt idx="19961">
                  <c:v>3.70973</c:v>
                </c:pt>
                <c:pt idx="19962">
                  <c:v>3.84083</c:v>
                </c:pt>
                <c:pt idx="19963">
                  <c:v>6.9328399999999997</c:v>
                </c:pt>
                <c:pt idx="19964">
                  <c:v>6.8109900000000003</c:v>
                </c:pt>
                <c:pt idx="19965">
                  <c:v>4.1409200000000004</c:v>
                </c:pt>
                <c:pt idx="19966">
                  <c:v>7.8114999999999997</c:v>
                </c:pt>
                <c:pt idx="19967">
                  <c:v>7.1731299999999996</c:v>
                </c:pt>
                <c:pt idx="19968">
                  <c:v>5.7939299999999996</c:v>
                </c:pt>
                <c:pt idx="19969">
                  <c:v>6.3814900000000003</c:v>
                </c:pt>
                <c:pt idx="19970">
                  <c:v>5.6752000000000002</c:v>
                </c:pt>
                <c:pt idx="19971">
                  <c:v>5.58101</c:v>
                </c:pt>
                <c:pt idx="19972">
                  <c:v>5.1021999999999998</c:v>
                </c:pt>
                <c:pt idx="19973">
                  <c:v>7.3702899999999998</c:v>
                </c:pt>
                <c:pt idx="19974">
                  <c:v>8.5308200000000003</c:v>
                </c:pt>
                <c:pt idx="19975">
                  <c:v>5.10731</c:v>
                </c:pt>
                <c:pt idx="19976">
                  <c:v>2.45641</c:v>
                </c:pt>
                <c:pt idx="19977">
                  <c:v>3.8461400000000001</c:v>
                </c:pt>
                <c:pt idx="19978">
                  <c:v>5.5119899999999999</c:v>
                </c:pt>
                <c:pt idx="19979">
                  <c:v>3.3532999999999999</c:v>
                </c:pt>
                <c:pt idx="19980">
                  <c:v>5.5745199999999997</c:v>
                </c:pt>
                <c:pt idx="19981">
                  <c:v>4.8286899999999999</c:v>
                </c:pt>
                <c:pt idx="19982">
                  <c:v>5.5593399999999997</c:v>
                </c:pt>
                <c:pt idx="19983">
                  <c:v>5.4009799999999997</c:v>
                </c:pt>
                <c:pt idx="19984">
                  <c:v>7.0105700000000004</c:v>
                </c:pt>
                <c:pt idx="19985">
                  <c:v>7.3367800000000001</c:v>
                </c:pt>
                <c:pt idx="19986">
                  <c:v>2.7245400000000002</c:v>
                </c:pt>
                <c:pt idx="19987">
                  <c:v>8.5361499999999992</c:v>
                </c:pt>
                <c:pt idx="19988">
                  <c:v>5.4843400000000004</c:v>
                </c:pt>
                <c:pt idx="19989">
                  <c:v>5.3638300000000001</c:v>
                </c:pt>
                <c:pt idx="19990">
                  <c:v>7.4837199999999999</c:v>
                </c:pt>
                <c:pt idx="19991">
                  <c:v>4.64588</c:v>
                </c:pt>
                <c:pt idx="19992">
                  <c:v>6.2613099999999999</c:v>
                </c:pt>
                <c:pt idx="19993">
                  <c:v>3.9044699999999999</c:v>
                </c:pt>
                <c:pt idx="19994">
                  <c:v>8.7133699999999994</c:v>
                </c:pt>
                <c:pt idx="19995">
                  <c:v>6.4873700000000003</c:v>
                </c:pt>
                <c:pt idx="19996">
                  <c:v>8.8346400000000003</c:v>
                </c:pt>
                <c:pt idx="19997">
                  <c:v>4.2902399999999998</c:v>
                </c:pt>
                <c:pt idx="19998">
                  <c:v>2.1672799999999999</c:v>
                </c:pt>
                <c:pt idx="19999">
                  <c:v>4.0404</c:v>
                </c:pt>
                <c:pt idx="20000">
                  <c:v>2.3799899999999998</c:v>
                </c:pt>
                <c:pt idx="20001">
                  <c:v>2.8628900000000002</c:v>
                </c:pt>
                <c:pt idx="20002">
                  <c:v>2.0209999999999999</c:v>
                </c:pt>
                <c:pt idx="20003">
                  <c:v>5.0556799999999997</c:v>
                </c:pt>
                <c:pt idx="20004">
                  <c:v>3.8315899999999998</c:v>
                </c:pt>
                <c:pt idx="20005">
                  <c:v>5.7856699999999996</c:v>
                </c:pt>
                <c:pt idx="20006">
                  <c:v>4.5044399999999998</c:v>
                </c:pt>
                <c:pt idx="20007">
                  <c:v>5.7953000000000001</c:v>
                </c:pt>
                <c:pt idx="20008">
                  <c:v>6.0039699999999998</c:v>
                </c:pt>
                <c:pt idx="20009">
                  <c:v>6.3417599999999998</c:v>
                </c:pt>
                <c:pt idx="20010">
                  <c:v>6.6244100000000001</c:v>
                </c:pt>
                <c:pt idx="20011">
                  <c:v>5.7663399999999996</c:v>
                </c:pt>
                <c:pt idx="20012">
                  <c:v>3.3752499999999999</c:v>
                </c:pt>
                <c:pt idx="20013">
                  <c:v>7.1935799999999999</c:v>
                </c:pt>
                <c:pt idx="20014">
                  <c:v>6.99777</c:v>
                </c:pt>
                <c:pt idx="20015">
                  <c:v>3.65273</c:v>
                </c:pt>
                <c:pt idx="20016">
                  <c:v>4.4897400000000003</c:v>
                </c:pt>
                <c:pt idx="20017">
                  <c:v>7.7555800000000001</c:v>
                </c:pt>
                <c:pt idx="20018">
                  <c:v>8.5139899999999997</c:v>
                </c:pt>
                <c:pt idx="20019">
                  <c:v>3.6474700000000002</c:v>
                </c:pt>
                <c:pt idx="20020">
                  <c:v>7.34992</c:v>
                </c:pt>
                <c:pt idx="20021">
                  <c:v>9.1897099999999998</c:v>
                </c:pt>
                <c:pt idx="20022">
                  <c:v>5.0865400000000003</c:v>
                </c:pt>
                <c:pt idx="20023">
                  <c:v>9.1589799999999997</c:v>
                </c:pt>
                <c:pt idx="20024">
                  <c:v>6.81046</c:v>
                </c:pt>
                <c:pt idx="20025">
                  <c:v>5.6194199999999999</c:v>
                </c:pt>
                <c:pt idx="20026">
                  <c:v>8.5462100000000003</c:v>
                </c:pt>
                <c:pt idx="20027">
                  <c:v>7.6200799999999997</c:v>
                </c:pt>
                <c:pt idx="20028">
                  <c:v>6.3331</c:v>
                </c:pt>
                <c:pt idx="20029">
                  <c:v>6.2829499999999996</c:v>
                </c:pt>
                <c:pt idx="20030">
                  <c:v>6.4290399999999996</c:v>
                </c:pt>
                <c:pt idx="20031">
                  <c:v>7.0572800000000004</c:v>
                </c:pt>
                <c:pt idx="20032">
                  <c:v>2.5049000000000001</c:v>
                </c:pt>
                <c:pt idx="20033">
                  <c:v>6.2716599999999998</c:v>
                </c:pt>
                <c:pt idx="20034">
                  <c:v>8.5394100000000002</c:v>
                </c:pt>
                <c:pt idx="20035">
                  <c:v>6.0787100000000001</c:v>
                </c:pt>
                <c:pt idx="20036">
                  <c:v>5.9268200000000002</c:v>
                </c:pt>
                <c:pt idx="20037">
                  <c:v>4.6319699999999999</c:v>
                </c:pt>
                <c:pt idx="20038">
                  <c:v>7.6218199999999996</c:v>
                </c:pt>
                <c:pt idx="20039">
                  <c:v>2.4532500000000002</c:v>
                </c:pt>
                <c:pt idx="20040">
                  <c:v>5.4280299999999997</c:v>
                </c:pt>
                <c:pt idx="20041">
                  <c:v>6.30816</c:v>
                </c:pt>
                <c:pt idx="20042">
                  <c:v>3.65612</c:v>
                </c:pt>
                <c:pt idx="20043">
                  <c:v>3.4284400000000002</c:v>
                </c:pt>
                <c:pt idx="20044">
                  <c:v>8.3337800000000009</c:v>
                </c:pt>
                <c:pt idx="20045">
                  <c:v>5.0047899999999998</c:v>
                </c:pt>
                <c:pt idx="20046">
                  <c:v>5.5205500000000001</c:v>
                </c:pt>
                <c:pt idx="20047">
                  <c:v>8.0356699999999996</c:v>
                </c:pt>
                <c:pt idx="20048">
                  <c:v>8.7885899999999992</c:v>
                </c:pt>
                <c:pt idx="20049">
                  <c:v>2.1626099999999999</c:v>
                </c:pt>
                <c:pt idx="20050">
                  <c:v>5.9337400000000002</c:v>
                </c:pt>
                <c:pt idx="20051">
                  <c:v>8.891</c:v>
                </c:pt>
                <c:pt idx="20052">
                  <c:v>5.7370999999999999</c:v>
                </c:pt>
                <c:pt idx="20053">
                  <c:v>7.2796799999999999</c:v>
                </c:pt>
                <c:pt idx="20054">
                  <c:v>5.9519200000000003</c:v>
                </c:pt>
                <c:pt idx="20055">
                  <c:v>5.6227600000000004</c:v>
                </c:pt>
                <c:pt idx="20056">
                  <c:v>5.4401400000000004</c:v>
                </c:pt>
                <c:pt idx="20057">
                  <c:v>5.7513500000000004</c:v>
                </c:pt>
                <c:pt idx="20058">
                  <c:v>5.1773999999999996</c:v>
                </c:pt>
                <c:pt idx="20059">
                  <c:v>5.5752899999999999</c:v>
                </c:pt>
                <c:pt idx="20060">
                  <c:v>7.0477999999999996</c:v>
                </c:pt>
                <c:pt idx="20061">
                  <c:v>6.4682700000000004</c:v>
                </c:pt>
                <c:pt idx="20062">
                  <c:v>8.0790199999999999</c:v>
                </c:pt>
                <c:pt idx="20063">
                  <c:v>6.4032600000000004</c:v>
                </c:pt>
                <c:pt idx="20064">
                  <c:v>5.7372699999999996</c:v>
                </c:pt>
                <c:pt idx="20065">
                  <c:v>6.7448699999999997</c:v>
                </c:pt>
                <c:pt idx="20066">
                  <c:v>7.0646699999999996</c:v>
                </c:pt>
                <c:pt idx="20067">
                  <c:v>6.4126000000000003</c:v>
                </c:pt>
                <c:pt idx="20068">
                  <c:v>5.3576499999999996</c:v>
                </c:pt>
                <c:pt idx="20069">
                  <c:v>4.7583700000000002</c:v>
                </c:pt>
                <c:pt idx="20070">
                  <c:v>7.0211399999999999</c:v>
                </c:pt>
                <c:pt idx="20071">
                  <c:v>6.7530299999999999</c:v>
                </c:pt>
                <c:pt idx="20072">
                  <c:v>7.1476699999999997</c:v>
                </c:pt>
                <c:pt idx="20073">
                  <c:v>6.3134899999999998</c:v>
                </c:pt>
                <c:pt idx="20074">
                  <c:v>6.60025</c:v>
                </c:pt>
                <c:pt idx="20075">
                  <c:v>6.4928499999999998</c:v>
                </c:pt>
                <c:pt idx="20076">
                  <c:v>5.7241499999999998</c:v>
                </c:pt>
                <c:pt idx="20077">
                  <c:v>4.5223399999999998</c:v>
                </c:pt>
                <c:pt idx="20078">
                  <c:v>8.6930999999999994</c:v>
                </c:pt>
                <c:pt idx="20079">
                  <c:v>4.7561799999999996</c:v>
                </c:pt>
                <c:pt idx="20080">
                  <c:v>2.1903299999999999</c:v>
                </c:pt>
                <c:pt idx="20081">
                  <c:v>4.3962599999999998</c:v>
                </c:pt>
                <c:pt idx="20082">
                  <c:v>5.1890799999999997</c:v>
                </c:pt>
                <c:pt idx="20083">
                  <c:v>8.6656700000000004</c:v>
                </c:pt>
                <c:pt idx="20084">
                  <c:v>5.8732300000000004</c:v>
                </c:pt>
                <c:pt idx="20085">
                  <c:v>7.4717900000000004</c:v>
                </c:pt>
                <c:pt idx="20086">
                  <c:v>3.7492399999999999</c:v>
                </c:pt>
                <c:pt idx="20087">
                  <c:v>3.9270700000000001</c:v>
                </c:pt>
                <c:pt idx="20088">
                  <c:v>5.1435300000000002</c:v>
                </c:pt>
                <c:pt idx="20089">
                  <c:v>5.6558099999999998</c:v>
                </c:pt>
                <c:pt idx="20090">
                  <c:v>7.9457100000000001</c:v>
                </c:pt>
                <c:pt idx="20091">
                  <c:v>6.6564899999999998</c:v>
                </c:pt>
                <c:pt idx="20092">
                  <c:v>8.6475000000000009</c:v>
                </c:pt>
                <c:pt idx="20093">
                  <c:v>4.4287000000000001</c:v>
                </c:pt>
                <c:pt idx="20094">
                  <c:v>4.7603900000000001</c:v>
                </c:pt>
                <c:pt idx="20095">
                  <c:v>3.8445499999999999</c:v>
                </c:pt>
                <c:pt idx="20096">
                  <c:v>8.3852799999999998</c:v>
                </c:pt>
                <c:pt idx="20097">
                  <c:v>5.7991099999999998</c:v>
                </c:pt>
                <c:pt idx="20098">
                  <c:v>4.5632200000000003</c:v>
                </c:pt>
                <c:pt idx="20099">
                  <c:v>2.6401300000000001</c:v>
                </c:pt>
                <c:pt idx="20100">
                  <c:v>5.9892599999999998</c:v>
                </c:pt>
                <c:pt idx="20101">
                  <c:v>9.8392199999999992</c:v>
                </c:pt>
                <c:pt idx="20102">
                  <c:v>9.8780400000000004</c:v>
                </c:pt>
                <c:pt idx="20103">
                  <c:v>4.9142099999999997</c:v>
                </c:pt>
                <c:pt idx="20104">
                  <c:v>5.1235499999999998</c:v>
                </c:pt>
                <c:pt idx="20105">
                  <c:v>3.4304199999999998</c:v>
                </c:pt>
                <c:pt idx="20106">
                  <c:v>4.4746100000000002</c:v>
                </c:pt>
                <c:pt idx="20107">
                  <c:v>7.2162699999999997</c:v>
                </c:pt>
                <c:pt idx="20108">
                  <c:v>6.0509899999999996</c:v>
                </c:pt>
                <c:pt idx="20109">
                  <c:v>6.3665200000000004</c:v>
                </c:pt>
                <c:pt idx="20110">
                  <c:v>7.1412699999999996</c:v>
                </c:pt>
                <c:pt idx="20111">
                  <c:v>2.6628500000000002</c:v>
                </c:pt>
                <c:pt idx="20112">
                  <c:v>3.7209300000000001</c:v>
                </c:pt>
                <c:pt idx="20113">
                  <c:v>4.91465</c:v>
                </c:pt>
                <c:pt idx="20114">
                  <c:v>6.0681700000000003</c:v>
                </c:pt>
                <c:pt idx="20115">
                  <c:v>7.23569</c:v>
                </c:pt>
                <c:pt idx="20116">
                  <c:v>5.2004799999999998</c:v>
                </c:pt>
                <c:pt idx="20117">
                  <c:v>6.4606500000000002</c:v>
                </c:pt>
                <c:pt idx="20118">
                  <c:v>6.1347500000000004</c:v>
                </c:pt>
                <c:pt idx="20119">
                  <c:v>6.5804600000000004</c:v>
                </c:pt>
                <c:pt idx="20120">
                  <c:v>5.40008</c:v>
                </c:pt>
                <c:pt idx="20121">
                  <c:v>3.8121</c:v>
                </c:pt>
                <c:pt idx="20122">
                  <c:v>9.3312399999999993</c:v>
                </c:pt>
                <c:pt idx="20123">
                  <c:v>6.39276</c:v>
                </c:pt>
                <c:pt idx="20124">
                  <c:v>5.9953799999999999</c:v>
                </c:pt>
                <c:pt idx="20125">
                  <c:v>7.1677799999999996</c:v>
                </c:pt>
                <c:pt idx="20126">
                  <c:v>8.8428400000000007</c:v>
                </c:pt>
                <c:pt idx="20127">
                  <c:v>6.9912299999999998</c:v>
                </c:pt>
                <c:pt idx="20128">
                  <c:v>9.6845400000000001</c:v>
                </c:pt>
                <c:pt idx="20129">
                  <c:v>5.3179100000000004</c:v>
                </c:pt>
                <c:pt idx="20130">
                  <c:v>3.6903600000000001</c:v>
                </c:pt>
                <c:pt idx="20131">
                  <c:v>4.8061800000000003</c:v>
                </c:pt>
                <c:pt idx="20132">
                  <c:v>3.9475899999999999</c:v>
                </c:pt>
                <c:pt idx="20133">
                  <c:v>6.8547200000000004</c:v>
                </c:pt>
                <c:pt idx="20134">
                  <c:v>3.0475599999999998</c:v>
                </c:pt>
                <c:pt idx="20135">
                  <c:v>8.3035599999999992</c:v>
                </c:pt>
                <c:pt idx="20136">
                  <c:v>4.5590000000000002</c:v>
                </c:pt>
                <c:pt idx="20137">
                  <c:v>9.5544399999999996</c:v>
                </c:pt>
                <c:pt idx="20138">
                  <c:v>6.5742900000000004</c:v>
                </c:pt>
                <c:pt idx="20139">
                  <c:v>5.7333800000000004</c:v>
                </c:pt>
                <c:pt idx="20140">
                  <c:v>4.6391</c:v>
                </c:pt>
                <c:pt idx="20141">
                  <c:v>5.4267799999999999</c:v>
                </c:pt>
                <c:pt idx="20142">
                  <c:v>6.6958099999999998</c:v>
                </c:pt>
                <c:pt idx="20143">
                  <c:v>6.6763199999999996</c:v>
                </c:pt>
                <c:pt idx="20144">
                  <c:v>8.8459299999999992</c:v>
                </c:pt>
                <c:pt idx="20145">
                  <c:v>7.8199500000000004</c:v>
                </c:pt>
                <c:pt idx="20146">
                  <c:v>6.5059500000000003</c:v>
                </c:pt>
                <c:pt idx="20147">
                  <c:v>4.2409299999999996</c:v>
                </c:pt>
                <c:pt idx="20148">
                  <c:v>7.7867600000000001</c:v>
                </c:pt>
                <c:pt idx="20149">
                  <c:v>4.0608399999999998</c:v>
                </c:pt>
                <c:pt idx="20150">
                  <c:v>3.0200900000000002</c:v>
                </c:pt>
                <c:pt idx="20151">
                  <c:v>3.4487000000000001</c:v>
                </c:pt>
                <c:pt idx="20152">
                  <c:v>3.0245500000000001</c:v>
                </c:pt>
                <c:pt idx="20153">
                  <c:v>2.5838100000000002</c:v>
                </c:pt>
                <c:pt idx="20154">
                  <c:v>7.3442800000000004</c:v>
                </c:pt>
                <c:pt idx="20155">
                  <c:v>3.5440200000000002</c:v>
                </c:pt>
                <c:pt idx="20156">
                  <c:v>9.9504999999999999</c:v>
                </c:pt>
                <c:pt idx="20157">
                  <c:v>8.3940300000000008</c:v>
                </c:pt>
                <c:pt idx="20158">
                  <c:v>8.6558399999999995</c:v>
                </c:pt>
                <c:pt idx="20159">
                  <c:v>6.7812099999999997</c:v>
                </c:pt>
                <c:pt idx="20160">
                  <c:v>5.8800600000000003</c:v>
                </c:pt>
                <c:pt idx="20161">
                  <c:v>4.0667299999999997</c:v>
                </c:pt>
                <c:pt idx="20162">
                  <c:v>5.2992400000000002</c:v>
                </c:pt>
                <c:pt idx="20163">
                  <c:v>4.5015900000000002</c:v>
                </c:pt>
                <c:pt idx="20164">
                  <c:v>5.1375400000000004</c:v>
                </c:pt>
                <c:pt idx="20165">
                  <c:v>6.5079900000000004</c:v>
                </c:pt>
                <c:pt idx="20166">
                  <c:v>5.1173900000000003</c:v>
                </c:pt>
                <c:pt idx="20167">
                  <c:v>5.8872600000000004</c:v>
                </c:pt>
                <c:pt idx="20168">
                  <c:v>2.5522499999999999</c:v>
                </c:pt>
                <c:pt idx="20169">
                  <c:v>4.7418500000000003</c:v>
                </c:pt>
                <c:pt idx="20170">
                  <c:v>7.1209100000000003</c:v>
                </c:pt>
                <c:pt idx="20171">
                  <c:v>5.37052</c:v>
                </c:pt>
                <c:pt idx="20172">
                  <c:v>2.3925000000000001</c:v>
                </c:pt>
                <c:pt idx="20173">
                  <c:v>5.1911199999999997</c:v>
                </c:pt>
                <c:pt idx="20174">
                  <c:v>4.01898</c:v>
                </c:pt>
                <c:pt idx="20175">
                  <c:v>2.3297099999999999</c:v>
                </c:pt>
                <c:pt idx="20176">
                  <c:v>2.0333199999999998</c:v>
                </c:pt>
                <c:pt idx="20177">
                  <c:v>2.8569100000000001</c:v>
                </c:pt>
                <c:pt idx="20178">
                  <c:v>4.7931800000000004</c:v>
                </c:pt>
                <c:pt idx="20179">
                  <c:v>7.9062900000000003</c:v>
                </c:pt>
                <c:pt idx="20180">
                  <c:v>3.4284699999999999</c:v>
                </c:pt>
                <c:pt idx="20181">
                  <c:v>4.5274299999999998</c:v>
                </c:pt>
                <c:pt idx="20182">
                  <c:v>2.6079599999999998</c:v>
                </c:pt>
                <c:pt idx="20183">
                  <c:v>3.6689500000000002</c:v>
                </c:pt>
                <c:pt idx="20184">
                  <c:v>6.4630099999999997</c:v>
                </c:pt>
                <c:pt idx="20185">
                  <c:v>2.7556500000000002</c:v>
                </c:pt>
                <c:pt idx="20186">
                  <c:v>3.0817000000000001</c:v>
                </c:pt>
                <c:pt idx="20187">
                  <c:v>4.1763199999999996</c:v>
                </c:pt>
                <c:pt idx="20188">
                  <c:v>3.5577000000000001</c:v>
                </c:pt>
                <c:pt idx="20189">
                  <c:v>2.5007899999999998</c:v>
                </c:pt>
                <c:pt idx="20190">
                  <c:v>8.2407599999999999</c:v>
                </c:pt>
                <c:pt idx="20191">
                  <c:v>4.5339299999999998</c:v>
                </c:pt>
                <c:pt idx="20192">
                  <c:v>6.1207500000000001</c:v>
                </c:pt>
                <c:pt idx="20193">
                  <c:v>4.8413399999999998</c:v>
                </c:pt>
                <c:pt idx="20194">
                  <c:v>3.5522399999999998</c:v>
                </c:pt>
                <c:pt idx="20195">
                  <c:v>3.0200900000000002</c:v>
                </c:pt>
                <c:pt idx="20196">
                  <c:v>6.7536899999999997</c:v>
                </c:pt>
                <c:pt idx="20197">
                  <c:v>8.4500499999999992</c:v>
                </c:pt>
                <c:pt idx="20198">
                  <c:v>4.1875499999999999</c:v>
                </c:pt>
                <c:pt idx="20199">
                  <c:v>7.2765700000000004</c:v>
                </c:pt>
                <c:pt idx="20200">
                  <c:v>6.6310200000000004</c:v>
                </c:pt>
                <c:pt idx="20201">
                  <c:v>2.5480900000000002</c:v>
                </c:pt>
                <c:pt idx="20202">
                  <c:v>5.0018599999999998</c:v>
                </c:pt>
                <c:pt idx="20203">
                  <c:v>2.9683799999999998</c:v>
                </c:pt>
                <c:pt idx="20204">
                  <c:v>3.87629</c:v>
                </c:pt>
                <c:pt idx="20205">
                  <c:v>7.0660400000000001</c:v>
                </c:pt>
                <c:pt idx="20206">
                  <c:v>4.1670699999999998</c:v>
                </c:pt>
                <c:pt idx="20207">
                  <c:v>5.6433799999999996</c:v>
                </c:pt>
                <c:pt idx="20208">
                  <c:v>5.7949099999999998</c:v>
                </c:pt>
                <c:pt idx="20209">
                  <c:v>4.7565600000000003</c:v>
                </c:pt>
                <c:pt idx="20210">
                  <c:v>5.9461399999999998</c:v>
                </c:pt>
                <c:pt idx="20211">
                  <c:v>7.55274</c:v>
                </c:pt>
                <c:pt idx="20212">
                  <c:v>5.7772800000000002</c:v>
                </c:pt>
                <c:pt idx="20213">
                  <c:v>6.99024</c:v>
                </c:pt>
                <c:pt idx="20214">
                  <c:v>5.1503300000000003</c:v>
                </c:pt>
                <c:pt idx="20215">
                  <c:v>2.5270700000000001</c:v>
                </c:pt>
                <c:pt idx="20216">
                  <c:v>3.6072799999999998</c:v>
                </c:pt>
                <c:pt idx="20217">
                  <c:v>5.4455600000000004</c:v>
                </c:pt>
                <c:pt idx="20218">
                  <c:v>3.1810200000000002</c:v>
                </c:pt>
                <c:pt idx="20219">
                  <c:v>5.9361800000000002</c:v>
                </c:pt>
                <c:pt idx="20220">
                  <c:v>8.1831700000000005</c:v>
                </c:pt>
                <c:pt idx="20221">
                  <c:v>4.1288099999999996</c:v>
                </c:pt>
                <c:pt idx="20222">
                  <c:v>4.7095700000000003</c:v>
                </c:pt>
                <c:pt idx="20223">
                  <c:v>5.1325099999999999</c:v>
                </c:pt>
                <c:pt idx="20224">
                  <c:v>5.1162900000000002</c:v>
                </c:pt>
                <c:pt idx="20225">
                  <c:v>3.4278200000000001</c:v>
                </c:pt>
                <c:pt idx="20226">
                  <c:v>6.1113</c:v>
                </c:pt>
                <c:pt idx="20227">
                  <c:v>5.5264199999999999</c:v>
                </c:pt>
                <c:pt idx="20228">
                  <c:v>6.7539699999999998</c:v>
                </c:pt>
                <c:pt idx="20229">
                  <c:v>9.1439199999999996</c:v>
                </c:pt>
                <c:pt idx="20230">
                  <c:v>7.0228299999999999</c:v>
                </c:pt>
                <c:pt idx="20231">
                  <c:v>6.0820299999999996</c:v>
                </c:pt>
                <c:pt idx="20232">
                  <c:v>6.4654199999999999</c:v>
                </c:pt>
                <c:pt idx="20233">
                  <c:v>5.3695899999999996</c:v>
                </c:pt>
                <c:pt idx="20234">
                  <c:v>7.3174900000000003</c:v>
                </c:pt>
                <c:pt idx="20235">
                  <c:v>7.0302699999999998</c:v>
                </c:pt>
                <c:pt idx="20236">
                  <c:v>6.4843700000000002</c:v>
                </c:pt>
                <c:pt idx="20237">
                  <c:v>6.6518100000000002</c:v>
                </c:pt>
                <c:pt idx="20238">
                  <c:v>4.2970899999999999</c:v>
                </c:pt>
                <c:pt idx="20239">
                  <c:v>4.6123099999999999</c:v>
                </c:pt>
                <c:pt idx="20240">
                  <c:v>6.3443300000000002</c:v>
                </c:pt>
                <c:pt idx="20241">
                  <c:v>5.19116</c:v>
                </c:pt>
                <c:pt idx="20242">
                  <c:v>5.4968700000000004</c:v>
                </c:pt>
                <c:pt idx="20243">
                  <c:v>4.7507299999999999</c:v>
                </c:pt>
                <c:pt idx="20244">
                  <c:v>5.9411800000000001</c:v>
                </c:pt>
                <c:pt idx="20245">
                  <c:v>4.6773400000000001</c:v>
                </c:pt>
                <c:pt idx="20246">
                  <c:v>5.8758699999999999</c:v>
                </c:pt>
                <c:pt idx="20247">
                  <c:v>5.54331</c:v>
                </c:pt>
                <c:pt idx="20248">
                  <c:v>5.06698</c:v>
                </c:pt>
                <c:pt idx="20249">
                  <c:v>5.3178799999999997</c:v>
                </c:pt>
                <c:pt idx="20250">
                  <c:v>5.4315199999999999</c:v>
                </c:pt>
                <c:pt idx="20251">
                  <c:v>4.7416200000000002</c:v>
                </c:pt>
                <c:pt idx="20252">
                  <c:v>4.9244500000000002</c:v>
                </c:pt>
                <c:pt idx="20253">
                  <c:v>5.2173299999999996</c:v>
                </c:pt>
                <c:pt idx="20254">
                  <c:v>6.7675900000000002</c:v>
                </c:pt>
                <c:pt idx="20255">
                  <c:v>5.4948499999999996</c:v>
                </c:pt>
                <c:pt idx="20256">
                  <c:v>8.6001300000000001</c:v>
                </c:pt>
                <c:pt idx="20257">
                  <c:v>4.4287000000000001</c:v>
                </c:pt>
                <c:pt idx="20258">
                  <c:v>2.91825</c:v>
                </c:pt>
                <c:pt idx="20259">
                  <c:v>5.0971399999999996</c:v>
                </c:pt>
                <c:pt idx="20260">
                  <c:v>2.1257100000000002</c:v>
                </c:pt>
                <c:pt idx="20261">
                  <c:v>5.9793700000000003</c:v>
                </c:pt>
                <c:pt idx="20262">
                  <c:v>2.1522700000000001</c:v>
                </c:pt>
                <c:pt idx="20263">
                  <c:v>2.1677900000000001</c:v>
                </c:pt>
                <c:pt idx="20264">
                  <c:v>5.1155499999999998</c:v>
                </c:pt>
                <c:pt idx="20265">
                  <c:v>3.55715</c:v>
                </c:pt>
                <c:pt idx="20266">
                  <c:v>2.0598100000000001</c:v>
                </c:pt>
                <c:pt idx="20267">
                  <c:v>5.5879599999999998</c:v>
                </c:pt>
                <c:pt idx="20268">
                  <c:v>10.43744</c:v>
                </c:pt>
                <c:pt idx="20269">
                  <c:v>8.8860499999999991</c:v>
                </c:pt>
                <c:pt idx="20270">
                  <c:v>5.10283</c:v>
                </c:pt>
                <c:pt idx="20271">
                  <c:v>2.45987</c:v>
                </c:pt>
                <c:pt idx="20272">
                  <c:v>5.1322900000000002</c:v>
                </c:pt>
                <c:pt idx="20273">
                  <c:v>3.7130299999999998</c:v>
                </c:pt>
                <c:pt idx="20274">
                  <c:v>6.0721999999999996</c:v>
                </c:pt>
                <c:pt idx="20275">
                  <c:v>5.7499500000000001</c:v>
                </c:pt>
                <c:pt idx="20276">
                  <c:v>8.7180499999999999</c:v>
                </c:pt>
                <c:pt idx="20277">
                  <c:v>3.3727800000000001</c:v>
                </c:pt>
                <c:pt idx="20278">
                  <c:v>2.1364899999999998</c:v>
                </c:pt>
                <c:pt idx="20279">
                  <c:v>3.4687299999999999</c:v>
                </c:pt>
                <c:pt idx="20280">
                  <c:v>1.81054</c:v>
                </c:pt>
                <c:pt idx="20281">
                  <c:v>3.613</c:v>
                </c:pt>
                <c:pt idx="20282">
                  <c:v>2.6318700000000002</c:v>
                </c:pt>
                <c:pt idx="20283">
                  <c:v>3.5567799999999998</c:v>
                </c:pt>
                <c:pt idx="20284">
                  <c:v>5.12181</c:v>
                </c:pt>
                <c:pt idx="20285">
                  <c:v>2.6078000000000001</c:v>
                </c:pt>
                <c:pt idx="20286">
                  <c:v>3.02285</c:v>
                </c:pt>
                <c:pt idx="20287">
                  <c:v>4.8778300000000003</c:v>
                </c:pt>
                <c:pt idx="20288">
                  <c:v>1.5247599999999999</c:v>
                </c:pt>
                <c:pt idx="20289">
                  <c:v>5.1246099999999997</c:v>
                </c:pt>
                <c:pt idx="20290">
                  <c:v>2.8168299999999999</c:v>
                </c:pt>
                <c:pt idx="20291">
                  <c:v>2.3860399999999999</c:v>
                </c:pt>
                <c:pt idx="20292">
                  <c:v>2.36985</c:v>
                </c:pt>
                <c:pt idx="20293">
                  <c:v>2.5888900000000001</c:v>
                </c:pt>
                <c:pt idx="20294">
                  <c:v>2.7961299999999998</c:v>
                </c:pt>
                <c:pt idx="20295">
                  <c:v>4.4596600000000004</c:v>
                </c:pt>
                <c:pt idx="20296">
                  <c:v>4.6926600000000001</c:v>
                </c:pt>
                <c:pt idx="20297">
                  <c:v>1.8151900000000001</c:v>
                </c:pt>
                <c:pt idx="20298">
                  <c:v>8.4377099999999992</c:v>
                </c:pt>
                <c:pt idx="20299">
                  <c:v>5.64649</c:v>
                </c:pt>
                <c:pt idx="20300">
                  <c:v>5.90672</c:v>
                </c:pt>
                <c:pt idx="20301">
                  <c:v>4.8446899999999999</c:v>
                </c:pt>
                <c:pt idx="20302">
                  <c:v>4.7902899999999997</c:v>
                </c:pt>
                <c:pt idx="20303">
                  <c:v>4.7565600000000003</c:v>
                </c:pt>
                <c:pt idx="20304">
                  <c:v>5.6404100000000001</c:v>
                </c:pt>
                <c:pt idx="20305">
                  <c:v>4.3170500000000001</c:v>
                </c:pt>
                <c:pt idx="20306">
                  <c:v>7.0282900000000001</c:v>
                </c:pt>
                <c:pt idx="20307">
                  <c:v>4.4287000000000001</c:v>
                </c:pt>
                <c:pt idx="20308">
                  <c:v>3.8314300000000001</c:v>
                </c:pt>
                <c:pt idx="20309">
                  <c:v>6.4911300000000001</c:v>
                </c:pt>
                <c:pt idx="20310">
                  <c:v>4.1479100000000004</c:v>
                </c:pt>
                <c:pt idx="20311">
                  <c:v>3.8974299999999999</c:v>
                </c:pt>
                <c:pt idx="20312">
                  <c:v>4.2343599999999997</c:v>
                </c:pt>
                <c:pt idx="20313">
                  <c:v>5.4530200000000004</c:v>
                </c:pt>
                <c:pt idx="20314">
                  <c:v>6.4906600000000001</c:v>
                </c:pt>
                <c:pt idx="20315">
                  <c:v>2.4668399999999999</c:v>
                </c:pt>
                <c:pt idx="20316">
                  <c:v>3.1382699999999999</c:v>
                </c:pt>
                <c:pt idx="20317">
                  <c:v>5.8208799999999998</c:v>
                </c:pt>
                <c:pt idx="20318">
                  <c:v>5.6993799999999997</c:v>
                </c:pt>
                <c:pt idx="20319">
                  <c:v>5.6604900000000002</c:v>
                </c:pt>
                <c:pt idx="20320">
                  <c:v>7.6680799999999998</c:v>
                </c:pt>
                <c:pt idx="20321">
                  <c:v>2.4741900000000001</c:v>
                </c:pt>
                <c:pt idx="20322">
                  <c:v>2.1957</c:v>
                </c:pt>
                <c:pt idx="20323">
                  <c:v>4.3258400000000004</c:v>
                </c:pt>
                <c:pt idx="20324">
                  <c:v>6.3540099999999997</c:v>
                </c:pt>
                <c:pt idx="20325">
                  <c:v>6.2614599999999996</c:v>
                </c:pt>
                <c:pt idx="20326">
                  <c:v>5.9601100000000002</c:v>
                </c:pt>
                <c:pt idx="20327">
                  <c:v>7.0287800000000002</c:v>
                </c:pt>
                <c:pt idx="20328">
                  <c:v>4.8297800000000004</c:v>
                </c:pt>
                <c:pt idx="20329">
                  <c:v>5.8929499999999999</c:v>
                </c:pt>
                <c:pt idx="20330">
                  <c:v>4.5461499999999999</c:v>
                </c:pt>
                <c:pt idx="20331">
                  <c:v>5.0972200000000001</c:v>
                </c:pt>
                <c:pt idx="20332">
                  <c:v>3.95906</c:v>
                </c:pt>
                <c:pt idx="20333">
                  <c:v>3.7851599999999999</c:v>
                </c:pt>
                <c:pt idx="20334">
                  <c:v>5.5325300000000004</c:v>
                </c:pt>
                <c:pt idx="20335">
                  <c:v>4.5335400000000003</c:v>
                </c:pt>
                <c:pt idx="20336">
                  <c:v>6.3731900000000001</c:v>
                </c:pt>
                <c:pt idx="20337">
                  <c:v>8.3052200000000003</c:v>
                </c:pt>
                <c:pt idx="20338">
                  <c:v>6.8581700000000003</c:v>
                </c:pt>
                <c:pt idx="20339">
                  <c:v>3.5864400000000001</c:v>
                </c:pt>
                <c:pt idx="20340">
                  <c:v>11.03027</c:v>
                </c:pt>
                <c:pt idx="20341">
                  <c:v>5.0990399999999996</c:v>
                </c:pt>
                <c:pt idx="20342">
                  <c:v>5.6292600000000004</c:v>
                </c:pt>
                <c:pt idx="20343">
                  <c:v>6.9467100000000004</c:v>
                </c:pt>
                <c:pt idx="20344">
                  <c:v>4.0185000000000004</c:v>
                </c:pt>
                <c:pt idx="20345">
                  <c:v>6.1166900000000002</c:v>
                </c:pt>
                <c:pt idx="20346">
                  <c:v>6.0615500000000004</c:v>
                </c:pt>
                <c:pt idx="20347">
                  <c:v>6.0695199999999998</c:v>
                </c:pt>
                <c:pt idx="20348">
                  <c:v>4.4682199999999996</c:v>
                </c:pt>
                <c:pt idx="20349">
                  <c:v>6.8067900000000003</c:v>
                </c:pt>
                <c:pt idx="20350">
                  <c:v>6.1852600000000004</c:v>
                </c:pt>
                <c:pt idx="20351">
                  <c:v>6.6535700000000002</c:v>
                </c:pt>
                <c:pt idx="20352">
                  <c:v>7.2748299999999997</c:v>
                </c:pt>
                <c:pt idx="20353">
                  <c:v>10.38621</c:v>
                </c:pt>
                <c:pt idx="20354">
                  <c:v>5.5130999999999997</c:v>
                </c:pt>
                <c:pt idx="20355">
                  <c:v>5.5605900000000004</c:v>
                </c:pt>
                <c:pt idx="20356">
                  <c:v>6.6269200000000001</c:v>
                </c:pt>
                <c:pt idx="20357">
                  <c:v>5.11409</c:v>
                </c:pt>
                <c:pt idx="20358">
                  <c:v>7.2213000000000003</c:v>
                </c:pt>
                <c:pt idx="20359">
                  <c:v>5.4287400000000003</c:v>
                </c:pt>
                <c:pt idx="20360">
                  <c:v>5.5244200000000001</c:v>
                </c:pt>
                <c:pt idx="20361">
                  <c:v>5.8691199999999997</c:v>
                </c:pt>
                <c:pt idx="20362">
                  <c:v>5.0870800000000003</c:v>
                </c:pt>
                <c:pt idx="20363">
                  <c:v>7.82714</c:v>
                </c:pt>
                <c:pt idx="20364">
                  <c:v>5.8498700000000001</c:v>
                </c:pt>
                <c:pt idx="20365">
                  <c:v>5.7594099999999999</c:v>
                </c:pt>
                <c:pt idx="20366">
                  <c:v>5.0734500000000002</c:v>
                </c:pt>
                <c:pt idx="20367">
                  <c:v>6.6133899999999999</c:v>
                </c:pt>
                <c:pt idx="20368">
                  <c:v>2.5838100000000002</c:v>
                </c:pt>
                <c:pt idx="20369">
                  <c:v>6.0172400000000001</c:v>
                </c:pt>
                <c:pt idx="20370">
                  <c:v>2.9438300000000002</c:v>
                </c:pt>
                <c:pt idx="20371">
                  <c:v>6.3896300000000004</c:v>
                </c:pt>
                <c:pt idx="20372">
                  <c:v>4.7790900000000001</c:v>
                </c:pt>
                <c:pt idx="20373">
                  <c:v>5.4879499999999997</c:v>
                </c:pt>
                <c:pt idx="20374">
                  <c:v>5.8872600000000004</c:v>
                </c:pt>
                <c:pt idx="20375">
                  <c:v>5.36233</c:v>
                </c:pt>
                <c:pt idx="20376">
                  <c:v>5.8709899999999999</c:v>
                </c:pt>
                <c:pt idx="20377">
                  <c:v>2.7548300000000001</c:v>
                </c:pt>
                <c:pt idx="20378">
                  <c:v>3.70655</c:v>
                </c:pt>
                <c:pt idx="20379">
                  <c:v>6.4960800000000001</c:v>
                </c:pt>
                <c:pt idx="20380">
                  <c:v>2.0976699999999999</c:v>
                </c:pt>
                <c:pt idx="20381">
                  <c:v>4.5572600000000003</c:v>
                </c:pt>
                <c:pt idx="20382">
                  <c:v>4.46516</c:v>
                </c:pt>
                <c:pt idx="20383">
                  <c:v>3.7542300000000002</c:v>
                </c:pt>
                <c:pt idx="20384">
                  <c:v>7.3928700000000003</c:v>
                </c:pt>
                <c:pt idx="20385">
                  <c:v>8.4954900000000002</c:v>
                </c:pt>
                <c:pt idx="20386">
                  <c:v>7.8566200000000004</c:v>
                </c:pt>
                <c:pt idx="20387">
                  <c:v>5.63218</c:v>
                </c:pt>
                <c:pt idx="20388">
                  <c:v>5.5929099999999998</c:v>
                </c:pt>
                <c:pt idx="20389">
                  <c:v>3.1919400000000002</c:v>
                </c:pt>
                <c:pt idx="20390">
                  <c:v>6.9627800000000004</c:v>
                </c:pt>
                <c:pt idx="20391">
                  <c:v>5.1631999999999998</c:v>
                </c:pt>
                <c:pt idx="20392">
                  <c:v>5.1298700000000004</c:v>
                </c:pt>
                <c:pt idx="20393">
                  <c:v>2.4222600000000001</c:v>
                </c:pt>
                <c:pt idx="20394">
                  <c:v>2.5483799999999999</c:v>
                </c:pt>
                <c:pt idx="20395">
                  <c:v>3.0817000000000001</c:v>
                </c:pt>
                <c:pt idx="20396">
                  <c:v>2.1632600000000002</c:v>
                </c:pt>
                <c:pt idx="20397">
                  <c:v>2.90985</c:v>
                </c:pt>
                <c:pt idx="20398">
                  <c:v>3.2451099999999999</c:v>
                </c:pt>
                <c:pt idx="20399">
                  <c:v>4.7013600000000002</c:v>
                </c:pt>
                <c:pt idx="20400">
                  <c:v>3.1347900000000002</c:v>
                </c:pt>
                <c:pt idx="20401">
                  <c:v>6.6171699999999998</c:v>
                </c:pt>
                <c:pt idx="20402">
                  <c:v>5.9910600000000001</c:v>
                </c:pt>
                <c:pt idx="20403">
                  <c:v>8.8496199999999998</c:v>
                </c:pt>
                <c:pt idx="20404">
                  <c:v>7.90916</c:v>
                </c:pt>
                <c:pt idx="20405">
                  <c:v>4.9063999999999997</c:v>
                </c:pt>
                <c:pt idx="20406">
                  <c:v>2.8237000000000001</c:v>
                </c:pt>
                <c:pt idx="20407">
                  <c:v>5.8952799999999996</c:v>
                </c:pt>
                <c:pt idx="20408">
                  <c:v>7.0412999999999997</c:v>
                </c:pt>
                <c:pt idx="20409">
                  <c:v>5.3831800000000003</c:v>
                </c:pt>
                <c:pt idx="20410">
                  <c:v>6.7620800000000001</c:v>
                </c:pt>
                <c:pt idx="20411">
                  <c:v>5.9299099999999996</c:v>
                </c:pt>
                <c:pt idx="20412">
                  <c:v>4.2406800000000002</c:v>
                </c:pt>
                <c:pt idx="20413">
                  <c:v>6.1596799999999998</c:v>
                </c:pt>
                <c:pt idx="20414">
                  <c:v>2.9474800000000001</c:v>
                </c:pt>
                <c:pt idx="20415">
                  <c:v>3.0245500000000001</c:v>
                </c:pt>
                <c:pt idx="20416">
                  <c:v>6.5759600000000002</c:v>
                </c:pt>
                <c:pt idx="20417">
                  <c:v>3.4276300000000002</c:v>
                </c:pt>
                <c:pt idx="20418">
                  <c:v>6.7664099999999996</c:v>
                </c:pt>
                <c:pt idx="20419">
                  <c:v>7.7466200000000001</c:v>
                </c:pt>
                <c:pt idx="20420">
                  <c:v>6.3723200000000002</c:v>
                </c:pt>
                <c:pt idx="20421">
                  <c:v>5.2279600000000004</c:v>
                </c:pt>
                <c:pt idx="20422">
                  <c:v>6.8806399999999996</c:v>
                </c:pt>
                <c:pt idx="20423">
                  <c:v>6.3142399999999999</c:v>
                </c:pt>
                <c:pt idx="20424">
                  <c:v>3.9392999999999998</c:v>
                </c:pt>
                <c:pt idx="20425">
                  <c:v>7.6387400000000003</c:v>
                </c:pt>
                <c:pt idx="20426">
                  <c:v>7.2806300000000004</c:v>
                </c:pt>
                <c:pt idx="20427">
                  <c:v>5.6724699999999997</c:v>
                </c:pt>
                <c:pt idx="20428">
                  <c:v>5.0288300000000001</c:v>
                </c:pt>
                <c:pt idx="20429">
                  <c:v>9.0701300000000007</c:v>
                </c:pt>
                <c:pt idx="20430">
                  <c:v>6.7697399999999996</c:v>
                </c:pt>
                <c:pt idx="20431">
                  <c:v>6.1461199999999998</c:v>
                </c:pt>
                <c:pt idx="20432">
                  <c:v>5.7041899999999996</c:v>
                </c:pt>
                <c:pt idx="20433">
                  <c:v>3.8973599999999999</c:v>
                </c:pt>
                <c:pt idx="20434">
                  <c:v>4.7061599999999997</c:v>
                </c:pt>
                <c:pt idx="20435">
                  <c:v>9.0536999999999992</c:v>
                </c:pt>
                <c:pt idx="20436">
                  <c:v>5.3333599999999999</c:v>
                </c:pt>
                <c:pt idx="20437">
                  <c:v>6.3900399999999999</c:v>
                </c:pt>
                <c:pt idx="20438">
                  <c:v>4.6100300000000001</c:v>
                </c:pt>
                <c:pt idx="20439">
                  <c:v>2.7858900000000002</c:v>
                </c:pt>
                <c:pt idx="20440">
                  <c:v>7.5579599999999996</c:v>
                </c:pt>
                <c:pt idx="20441">
                  <c:v>8.4386600000000005</c:v>
                </c:pt>
                <c:pt idx="20442">
                  <c:v>4.00861</c:v>
                </c:pt>
                <c:pt idx="20443">
                  <c:v>5.5086599999999999</c:v>
                </c:pt>
                <c:pt idx="20444">
                  <c:v>4.4468300000000003</c:v>
                </c:pt>
                <c:pt idx="20445">
                  <c:v>10.27291</c:v>
                </c:pt>
                <c:pt idx="20446">
                  <c:v>6.4903300000000002</c:v>
                </c:pt>
                <c:pt idx="20447">
                  <c:v>7.07226</c:v>
                </c:pt>
                <c:pt idx="20448">
                  <c:v>4.9641900000000003</c:v>
                </c:pt>
                <c:pt idx="20449">
                  <c:v>5.6258499999999998</c:v>
                </c:pt>
                <c:pt idx="20450">
                  <c:v>4.2130700000000001</c:v>
                </c:pt>
                <c:pt idx="20451">
                  <c:v>4.8635099999999998</c:v>
                </c:pt>
                <c:pt idx="20452">
                  <c:v>6.8921000000000001</c:v>
                </c:pt>
                <c:pt idx="20453">
                  <c:v>4.4178699999999997</c:v>
                </c:pt>
                <c:pt idx="20454">
                  <c:v>4.7022300000000001</c:v>
                </c:pt>
                <c:pt idx="20455">
                  <c:v>7.59544</c:v>
                </c:pt>
                <c:pt idx="20456">
                  <c:v>7.9113199999999999</c:v>
                </c:pt>
                <c:pt idx="20457">
                  <c:v>5.1657099999999998</c:v>
                </c:pt>
                <c:pt idx="20458">
                  <c:v>7.3228600000000004</c:v>
                </c:pt>
                <c:pt idx="20459">
                  <c:v>8.6650899999999993</c:v>
                </c:pt>
                <c:pt idx="20460">
                  <c:v>3.8584299999999998</c:v>
                </c:pt>
                <c:pt idx="20461">
                  <c:v>3.9753799999999999</c:v>
                </c:pt>
                <c:pt idx="20462">
                  <c:v>5.9579800000000001</c:v>
                </c:pt>
                <c:pt idx="20463">
                  <c:v>4.7627600000000001</c:v>
                </c:pt>
                <c:pt idx="20464">
                  <c:v>6.2609000000000004</c:v>
                </c:pt>
                <c:pt idx="20465">
                  <c:v>5.0105399999999998</c:v>
                </c:pt>
                <c:pt idx="20466">
                  <c:v>4.7980799999999997</c:v>
                </c:pt>
                <c:pt idx="20467">
                  <c:v>4.5295399999999999</c:v>
                </c:pt>
                <c:pt idx="20468">
                  <c:v>4.4245200000000002</c:v>
                </c:pt>
                <c:pt idx="20469">
                  <c:v>6.7483000000000004</c:v>
                </c:pt>
                <c:pt idx="20470">
                  <c:v>3.2852899999999998</c:v>
                </c:pt>
                <c:pt idx="20471">
                  <c:v>2.8913899999999999</c:v>
                </c:pt>
                <c:pt idx="20472">
                  <c:v>5.7063300000000003</c:v>
                </c:pt>
                <c:pt idx="20473">
                  <c:v>5.4161400000000004</c:v>
                </c:pt>
                <c:pt idx="20474">
                  <c:v>7.91256</c:v>
                </c:pt>
                <c:pt idx="20475">
                  <c:v>5.5662900000000004</c:v>
                </c:pt>
                <c:pt idx="20476">
                  <c:v>3.1015100000000002</c:v>
                </c:pt>
                <c:pt idx="20477">
                  <c:v>5.3495799999999996</c:v>
                </c:pt>
                <c:pt idx="20478">
                  <c:v>7.6018499999999998</c:v>
                </c:pt>
                <c:pt idx="20479">
                  <c:v>5.98569</c:v>
                </c:pt>
                <c:pt idx="20480">
                  <c:v>7.9239199999999999</c:v>
                </c:pt>
                <c:pt idx="20481">
                  <c:v>7.1981599999999997</c:v>
                </c:pt>
                <c:pt idx="20482">
                  <c:v>2.1063000000000001</c:v>
                </c:pt>
                <c:pt idx="20483">
                  <c:v>4.8566799999999999</c:v>
                </c:pt>
                <c:pt idx="20484">
                  <c:v>5.0070100000000002</c:v>
                </c:pt>
                <c:pt idx="20485">
                  <c:v>6.1855399999999996</c:v>
                </c:pt>
                <c:pt idx="20486">
                  <c:v>3.8465199999999999</c:v>
                </c:pt>
                <c:pt idx="20487">
                  <c:v>7.0262500000000001</c:v>
                </c:pt>
                <c:pt idx="20488">
                  <c:v>3.5594299999999999</c:v>
                </c:pt>
                <c:pt idx="20489">
                  <c:v>3.21801</c:v>
                </c:pt>
                <c:pt idx="20490">
                  <c:v>6.3959099999999998</c:v>
                </c:pt>
                <c:pt idx="20491">
                  <c:v>7.3353000000000002</c:v>
                </c:pt>
                <c:pt idx="20492">
                  <c:v>5.3605600000000004</c:v>
                </c:pt>
                <c:pt idx="20493">
                  <c:v>9.6081400000000006</c:v>
                </c:pt>
                <c:pt idx="20494">
                  <c:v>3.7818700000000001</c:v>
                </c:pt>
                <c:pt idx="20495">
                  <c:v>3.2315999999999998</c:v>
                </c:pt>
                <c:pt idx="20496">
                  <c:v>8.4649099999999997</c:v>
                </c:pt>
                <c:pt idx="20497">
                  <c:v>7.2802899999999999</c:v>
                </c:pt>
                <c:pt idx="20498">
                  <c:v>5.2523</c:v>
                </c:pt>
                <c:pt idx="20499">
                  <c:v>7.1798000000000002</c:v>
                </c:pt>
                <c:pt idx="20500">
                  <c:v>8.0293299999999999</c:v>
                </c:pt>
                <c:pt idx="20501">
                  <c:v>8.9509899999999991</c:v>
                </c:pt>
                <c:pt idx="20502">
                  <c:v>7.7006399999999999</c:v>
                </c:pt>
                <c:pt idx="20503">
                  <c:v>5.5276199999999998</c:v>
                </c:pt>
                <c:pt idx="20504">
                  <c:v>6.9206799999999999</c:v>
                </c:pt>
                <c:pt idx="20505">
                  <c:v>3.4488699999999999</c:v>
                </c:pt>
                <c:pt idx="20506">
                  <c:v>5.9905999999999997</c:v>
                </c:pt>
                <c:pt idx="20507">
                  <c:v>4.9928699999999999</c:v>
                </c:pt>
                <c:pt idx="20508">
                  <c:v>5.0549299999999997</c:v>
                </c:pt>
                <c:pt idx="20509">
                  <c:v>3.9268700000000001</c:v>
                </c:pt>
                <c:pt idx="20510">
                  <c:v>5.6475999999999997</c:v>
                </c:pt>
                <c:pt idx="20511">
                  <c:v>6.0730399999999998</c:v>
                </c:pt>
                <c:pt idx="20512">
                  <c:v>5.4494999999999996</c:v>
                </c:pt>
                <c:pt idx="20513">
                  <c:v>4.8860999999999999</c:v>
                </c:pt>
                <c:pt idx="20514">
                  <c:v>7.8905700000000003</c:v>
                </c:pt>
                <c:pt idx="20515">
                  <c:v>6.6535500000000001</c:v>
                </c:pt>
                <c:pt idx="20516">
                  <c:v>6.3823699999999999</c:v>
                </c:pt>
                <c:pt idx="20517">
                  <c:v>9.5358900000000002</c:v>
                </c:pt>
                <c:pt idx="20518">
                  <c:v>10.08474</c:v>
                </c:pt>
                <c:pt idx="20519">
                  <c:v>8.8224099999999996</c:v>
                </c:pt>
                <c:pt idx="20520">
                  <c:v>6.4617399999999998</c:v>
                </c:pt>
                <c:pt idx="20521">
                  <c:v>5.3586</c:v>
                </c:pt>
                <c:pt idx="20522">
                  <c:v>7.1855799999999999</c:v>
                </c:pt>
                <c:pt idx="20523">
                  <c:v>8.2449899999999996</c:v>
                </c:pt>
                <c:pt idx="20524">
                  <c:v>6.2387100000000002</c:v>
                </c:pt>
                <c:pt idx="20525">
                  <c:v>7.3983400000000001</c:v>
                </c:pt>
                <c:pt idx="20526">
                  <c:v>7.4011500000000003</c:v>
                </c:pt>
                <c:pt idx="20527">
                  <c:v>5.7271999999999998</c:v>
                </c:pt>
                <c:pt idx="20528">
                  <c:v>9.1360100000000006</c:v>
                </c:pt>
                <c:pt idx="20529">
                  <c:v>5.37418</c:v>
                </c:pt>
                <c:pt idx="20530">
                  <c:v>7.3448599999999997</c:v>
                </c:pt>
                <c:pt idx="20531">
                  <c:v>4.6390500000000001</c:v>
                </c:pt>
                <c:pt idx="20532">
                  <c:v>5.7226299999999997</c:v>
                </c:pt>
                <c:pt idx="20533">
                  <c:v>6.8969899999999997</c:v>
                </c:pt>
                <c:pt idx="20534">
                  <c:v>9.4453499999999995</c:v>
                </c:pt>
                <c:pt idx="20535">
                  <c:v>4.9123799999999997</c:v>
                </c:pt>
                <c:pt idx="20536">
                  <c:v>3.4497499999999999</c:v>
                </c:pt>
                <c:pt idx="20537">
                  <c:v>2.3045200000000001</c:v>
                </c:pt>
                <c:pt idx="20538">
                  <c:v>5.6582400000000002</c:v>
                </c:pt>
                <c:pt idx="20539">
                  <c:v>7.3151799999999998</c:v>
                </c:pt>
                <c:pt idx="20540">
                  <c:v>3.45695</c:v>
                </c:pt>
                <c:pt idx="20541">
                  <c:v>4.6702399999999997</c:v>
                </c:pt>
                <c:pt idx="20542">
                  <c:v>7.1537300000000004</c:v>
                </c:pt>
                <c:pt idx="20543">
                  <c:v>5.77834</c:v>
                </c:pt>
                <c:pt idx="20544">
                  <c:v>6.82585</c:v>
                </c:pt>
                <c:pt idx="20545">
                  <c:v>5.4417099999999996</c:v>
                </c:pt>
                <c:pt idx="20546">
                  <c:v>8.8047900000000006</c:v>
                </c:pt>
                <c:pt idx="20547">
                  <c:v>5.6574200000000001</c:v>
                </c:pt>
                <c:pt idx="20548">
                  <c:v>10.38519</c:v>
                </c:pt>
                <c:pt idx="20549">
                  <c:v>4.44163</c:v>
                </c:pt>
                <c:pt idx="20550">
                  <c:v>6.3719700000000001</c:v>
                </c:pt>
                <c:pt idx="20551">
                  <c:v>10.605880000000001</c:v>
                </c:pt>
                <c:pt idx="20552">
                  <c:v>6.9521600000000001</c:v>
                </c:pt>
                <c:pt idx="20553">
                  <c:v>8.4751200000000004</c:v>
                </c:pt>
                <c:pt idx="20554">
                  <c:v>5.6756200000000003</c:v>
                </c:pt>
                <c:pt idx="20555">
                  <c:v>5.8850199999999999</c:v>
                </c:pt>
                <c:pt idx="20556">
                  <c:v>6.3752199999999997</c:v>
                </c:pt>
                <c:pt idx="20557">
                  <c:v>3.72221</c:v>
                </c:pt>
                <c:pt idx="20558">
                  <c:v>4.6976899999999997</c:v>
                </c:pt>
                <c:pt idx="20559">
                  <c:v>6.3070199999999996</c:v>
                </c:pt>
                <c:pt idx="20560">
                  <c:v>6.9381700000000004</c:v>
                </c:pt>
                <c:pt idx="20561">
                  <c:v>5.46922</c:v>
                </c:pt>
                <c:pt idx="20562">
                  <c:v>6.7520899999999999</c:v>
                </c:pt>
                <c:pt idx="20563">
                  <c:v>4.0155200000000004</c:v>
                </c:pt>
                <c:pt idx="20564">
                  <c:v>8.3916299999999993</c:v>
                </c:pt>
                <c:pt idx="20565">
                  <c:v>4.2576499999999999</c:v>
                </c:pt>
                <c:pt idx="20566">
                  <c:v>5.6179300000000003</c:v>
                </c:pt>
                <c:pt idx="20567">
                  <c:v>5.2189699999999997</c:v>
                </c:pt>
                <c:pt idx="20568">
                  <c:v>6.3439199999999998</c:v>
                </c:pt>
                <c:pt idx="20569">
                  <c:v>8.5543700000000005</c:v>
                </c:pt>
                <c:pt idx="20570">
                  <c:v>4.3252600000000001</c:v>
                </c:pt>
                <c:pt idx="20571">
                  <c:v>6.80213</c:v>
                </c:pt>
                <c:pt idx="20572">
                  <c:v>5.4592099999999997</c:v>
                </c:pt>
                <c:pt idx="20573">
                  <c:v>5.1369600000000002</c:v>
                </c:pt>
                <c:pt idx="20574">
                  <c:v>5.7019799999999998</c:v>
                </c:pt>
                <c:pt idx="20575">
                  <c:v>4.6733200000000004</c:v>
                </c:pt>
                <c:pt idx="20576">
                  <c:v>6.3253500000000003</c:v>
                </c:pt>
                <c:pt idx="20577">
                  <c:v>6.4628300000000003</c:v>
                </c:pt>
                <c:pt idx="20578">
                  <c:v>6.8037200000000002</c:v>
                </c:pt>
                <c:pt idx="20579">
                  <c:v>7.7708300000000001</c:v>
                </c:pt>
                <c:pt idx="20580">
                  <c:v>4.3996199999999996</c:v>
                </c:pt>
                <c:pt idx="20581">
                  <c:v>5.8853</c:v>
                </c:pt>
                <c:pt idx="20582">
                  <c:v>7.54495</c:v>
                </c:pt>
                <c:pt idx="20583">
                  <c:v>5.0741199999999997</c:v>
                </c:pt>
                <c:pt idx="20584">
                  <c:v>5.53972</c:v>
                </c:pt>
                <c:pt idx="20585">
                  <c:v>6.8576199999999998</c:v>
                </c:pt>
                <c:pt idx="20586">
                  <c:v>6.5880200000000002</c:v>
                </c:pt>
                <c:pt idx="20587">
                  <c:v>5.3219399999999997</c:v>
                </c:pt>
                <c:pt idx="20588">
                  <c:v>6.7221900000000003</c:v>
                </c:pt>
                <c:pt idx="20589">
                  <c:v>4.6120799999999997</c:v>
                </c:pt>
                <c:pt idx="20590">
                  <c:v>5.38375</c:v>
                </c:pt>
                <c:pt idx="20591">
                  <c:v>2.86897</c:v>
                </c:pt>
                <c:pt idx="20592">
                  <c:v>5.3901599999999998</c:v>
                </c:pt>
                <c:pt idx="20593">
                  <c:v>2.64941</c:v>
                </c:pt>
                <c:pt idx="20594">
                  <c:v>4.6282199999999998</c:v>
                </c:pt>
                <c:pt idx="20595">
                  <c:v>5.5708399999999996</c:v>
                </c:pt>
                <c:pt idx="20596">
                  <c:v>2.9494699999999998</c:v>
                </c:pt>
                <c:pt idx="20597">
                  <c:v>4.5821199999999997</c:v>
                </c:pt>
                <c:pt idx="20598">
                  <c:v>8.5451599999999992</c:v>
                </c:pt>
                <c:pt idx="20599">
                  <c:v>8.4240600000000008</c:v>
                </c:pt>
                <c:pt idx="20600">
                  <c:v>6.4174300000000004</c:v>
                </c:pt>
                <c:pt idx="20601">
                  <c:v>3.2825199999999999</c:v>
                </c:pt>
                <c:pt idx="20602">
                  <c:v>7.23001</c:v>
                </c:pt>
                <c:pt idx="20603">
                  <c:v>4.5560200000000002</c:v>
                </c:pt>
                <c:pt idx="20604">
                  <c:v>5.8010299999999999</c:v>
                </c:pt>
                <c:pt idx="20605">
                  <c:v>6.4986699999999997</c:v>
                </c:pt>
                <c:pt idx="20606">
                  <c:v>7.34762</c:v>
                </c:pt>
                <c:pt idx="20607">
                  <c:v>7.7539600000000002</c:v>
                </c:pt>
                <c:pt idx="20608">
                  <c:v>5.5056799999999999</c:v>
                </c:pt>
                <c:pt idx="20609">
                  <c:v>6.1090999999999998</c:v>
                </c:pt>
                <c:pt idx="20610">
                  <c:v>7.5709900000000001</c:v>
                </c:pt>
                <c:pt idx="20611">
                  <c:v>6.3018599999999996</c:v>
                </c:pt>
                <c:pt idx="20612">
                  <c:v>8.8621499999999997</c:v>
                </c:pt>
                <c:pt idx="20613">
                  <c:v>5.7956599999999998</c:v>
                </c:pt>
                <c:pt idx="20614">
                  <c:v>6.1855799999999999</c:v>
                </c:pt>
                <c:pt idx="20615">
                  <c:v>5.9789199999999996</c:v>
                </c:pt>
                <c:pt idx="20616">
                  <c:v>7.3206300000000004</c:v>
                </c:pt>
                <c:pt idx="20617">
                  <c:v>5.2116899999999999</c:v>
                </c:pt>
                <c:pt idx="20618">
                  <c:v>6.05593</c:v>
                </c:pt>
                <c:pt idx="20619">
                  <c:v>8.6168399999999998</c:v>
                </c:pt>
                <c:pt idx="20620">
                  <c:v>7.1525600000000003</c:v>
                </c:pt>
                <c:pt idx="20621">
                  <c:v>6.0496400000000001</c:v>
                </c:pt>
                <c:pt idx="20622">
                  <c:v>6.1474599999999997</c:v>
                </c:pt>
                <c:pt idx="20623">
                  <c:v>6.7891700000000004</c:v>
                </c:pt>
                <c:pt idx="20624">
                  <c:v>6.0007400000000004</c:v>
                </c:pt>
                <c:pt idx="20625">
                  <c:v>7.5732799999999996</c:v>
                </c:pt>
                <c:pt idx="20626">
                  <c:v>3.65612</c:v>
                </c:pt>
                <c:pt idx="20627">
                  <c:v>8.9034700000000004</c:v>
                </c:pt>
                <c:pt idx="20628">
                  <c:v>6.7860500000000004</c:v>
                </c:pt>
                <c:pt idx="20629">
                  <c:v>6.3749599999999997</c:v>
                </c:pt>
                <c:pt idx="20630">
                  <c:v>3.9794299999999998</c:v>
                </c:pt>
                <c:pt idx="20631">
                  <c:v>9.5008199999999992</c:v>
                </c:pt>
                <c:pt idx="20632">
                  <c:v>6.4904099999999998</c:v>
                </c:pt>
                <c:pt idx="20633">
                  <c:v>6.5015000000000001</c:v>
                </c:pt>
                <c:pt idx="20634">
                  <c:v>5.12012</c:v>
                </c:pt>
                <c:pt idx="20635">
                  <c:v>3.6094900000000001</c:v>
                </c:pt>
                <c:pt idx="20636">
                  <c:v>6.3931199999999997</c:v>
                </c:pt>
                <c:pt idx="20637">
                  <c:v>3.20939</c:v>
                </c:pt>
                <c:pt idx="20638">
                  <c:v>4.64358</c:v>
                </c:pt>
                <c:pt idx="20639">
                  <c:v>6.4318</c:v>
                </c:pt>
                <c:pt idx="20640">
                  <c:v>5.6889500000000002</c:v>
                </c:pt>
                <c:pt idx="20641">
                  <c:v>5.0027600000000003</c:v>
                </c:pt>
                <c:pt idx="20642">
                  <c:v>8.5912299999999995</c:v>
                </c:pt>
                <c:pt idx="20643">
                  <c:v>7.1377499999999996</c:v>
                </c:pt>
                <c:pt idx="20644">
                  <c:v>4.0910099999999998</c:v>
                </c:pt>
                <c:pt idx="20645">
                  <c:v>4.7902899999999997</c:v>
                </c:pt>
                <c:pt idx="20646">
                  <c:v>7.7671299999999999</c:v>
                </c:pt>
                <c:pt idx="20647">
                  <c:v>6.0921099999999999</c:v>
                </c:pt>
                <c:pt idx="20648">
                  <c:v>7.9811699999999997</c:v>
                </c:pt>
                <c:pt idx="20649">
                  <c:v>5.2535600000000002</c:v>
                </c:pt>
                <c:pt idx="20650">
                  <c:v>2.5720800000000001</c:v>
                </c:pt>
                <c:pt idx="20651">
                  <c:v>4.6530399999999998</c:v>
                </c:pt>
                <c:pt idx="20652">
                  <c:v>5.6250400000000003</c:v>
                </c:pt>
                <c:pt idx="20653">
                  <c:v>5.9878099999999996</c:v>
                </c:pt>
                <c:pt idx="20654">
                  <c:v>9.0815099999999997</c:v>
                </c:pt>
                <c:pt idx="20655">
                  <c:v>4.7526400000000004</c:v>
                </c:pt>
                <c:pt idx="20656">
                  <c:v>6.9976900000000004</c:v>
                </c:pt>
                <c:pt idx="20657">
                  <c:v>8.8079300000000007</c:v>
                </c:pt>
                <c:pt idx="20658">
                  <c:v>5.1443399999999997</c:v>
                </c:pt>
                <c:pt idx="20659">
                  <c:v>3.9681799999999998</c:v>
                </c:pt>
                <c:pt idx="20660">
                  <c:v>4.7057599999999997</c:v>
                </c:pt>
                <c:pt idx="20661">
                  <c:v>8.9168500000000002</c:v>
                </c:pt>
                <c:pt idx="20662">
                  <c:v>5.0615500000000004</c:v>
                </c:pt>
                <c:pt idx="20663">
                  <c:v>6.3034999999999997</c:v>
                </c:pt>
                <c:pt idx="20664">
                  <c:v>5.3442600000000002</c:v>
                </c:pt>
                <c:pt idx="20665">
                  <c:v>5.9682000000000004</c:v>
                </c:pt>
                <c:pt idx="20666">
                  <c:v>7.9097200000000001</c:v>
                </c:pt>
                <c:pt idx="20667">
                  <c:v>7.0315799999999999</c:v>
                </c:pt>
                <c:pt idx="20668">
                  <c:v>5.6787900000000002</c:v>
                </c:pt>
                <c:pt idx="20669">
                  <c:v>8.7596699999999998</c:v>
                </c:pt>
                <c:pt idx="20670">
                  <c:v>3.9469099999999999</c:v>
                </c:pt>
                <c:pt idx="20671">
                  <c:v>4.6794700000000002</c:v>
                </c:pt>
                <c:pt idx="20672">
                  <c:v>3.85873</c:v>
                </c:pt>
                <c:pt idx="20673">
                  <c:v>5.6021200000000002</c:v>
                </c:pt>
                <c:pt idx="20674">
                  <c:v>7.5948700000000002</c:v>
                </c:pt>
                <c:pt idx="20675">
                  <c:v>5.3645300000000002</c:v>
                </c:pt>
                <c:pt idx="20676">
                  <c:v>5.8716100000000004</c:v>
                </c:pt>
                <c:pt idx="20677">
                  <c:v>4.86761</c:v>
                </c:pt>
                <c:pt idx="20678">
                  <c:v>4.6427899999999998</c:v>
                </c:pt>
                <c:pt idx="20679">
                  <c:v>6.0781599999999996</c:v>
                </c:pt>
                <c:pt idx="20680">
                  <c:v>6.2041199999999996</c:v>
                </c:pt>
                <c:pt idx="20681">
                  <c:v>6.6724600000000001</c:v>
                </c:pt>
                <c:pt idx="20682">
                  <c:v>5.8296700000000001</c:v>
                </c:pt>
                <c:pt idx="20683">
                  <c:v>7.5315200000000004</c:v>
                </c:pt>
                <c:pt idx="20684">
                  <c:v>4.20167</c:v>
                </c:pt>
                <c:pt idx="20685">
                  <c:v>4.3586499999999999</c:v>
                </c:pt>
                <c:pt idx="20686">
                  <c:v>4.46882</c:v>
                </c:pt>
                <c:pt idx="20687">
                  <c:v>3.2522799999999998</c:v>
                </c:pt>
                <c:pt idx="20688">
                  <c:v>4.29087</c:v>
                </c:pt>
                <c:pt idx="20689">
                  <c:v>8.7589600000000001</c:v>
                </c:pt>
                <c:pt idx="20690">
                  <c:v>3.5011199999999998</c:v>
                </c:pt>
                <c:pt idx="20691">
                  <c:v>4.7379600000000002</c:v>
                </c:pt>
                <c:pt idx="20692">
                  <c:v>5.71448</c:v>
                </c:pt>
                <c:pt idx="20693">
                  <c:v>2.7136100000000001</c:v>
                </c:pt>
                <c:pt idx="20694">
                  <c:v>6.5813699999999997</c:v>
                </c:pt>
                <c:pt idx="20695">
                  <c:v>7.2456699999999996</c:v>
                </c:pt>
                <c:pt idx="20696">
                  <c:v>7.9258300000000004</c:v>
                </c:pt>
                <c:pt idx="20697">
                  <c:v>9.3157999999999994</c:v>
                </c:pt>
                <c:pt idx="20698">
                  <c:v>5.5683100000000003</c:v>
                </c:pt>
                <c:pt idx="20699">
                  <c:v>4.51084</c:v>
                </c:pt>
                <c:pt idx="20700">
                  <c:v>7.31412</c:v>
                </c:pt>
                <c:pt idx="20701">
                  <c:v>9.6676199999999994</c:v>
                </c:pt>
                <c:pt idx="20702">
                  <c:v>6.8087200000000001</c:v>
                </c:pt>
                <c:pt idx="20703">
                  <c:v>3.17048</c:v>
                </c:pt>
                <c:pt idx="20704">
                  <c:v>8.03904</c:v>
                </c:pt>
                <c:pt idx="20705">
                  <c:v>5.9543499999999998</c:v>
                </c:pt>
                <c:pt idx="20706">
                  <c:v>9.7805199999999992</c:v>
                </c:pt>
                <c:pt idx="20707">
                  <c:v>2.73874</c:v>
                </c:pt>
                <c:pt idx="20708">
                  <c:v>3.41215</c:v>
                </c:pt>
                <c:pt idx="20709">
                  <c:v>5.8726700000000003</c:v>
                </c:pt>
                <c:pt idx="20710">
                  <c:v>3.2702</c:v>
                </c:pt>
                <c:pt idx="20711">
                  <c:v>2.8482699999999999</c:v>
                </c:pt>
                <c:pt idx="20712">
                  <c:v>6.7076700000000002</c:v>
                </c:pt>
                <c:pt idx="20713">
                  <c:v>4.72919</c:v>
                </c:pt>
                <c:pt idx="20714">
                  <c:v>5.0250300000000001</c:v>
                </c:pt>
                <c:pt idx="20715">
                  <c:v>6.2513800000000002</c:v>
                </c:pt>
                <c:pt idx="20716">
                  <c:v>8.0992599999999992</c:v>
                </c:pt>
                <c:pt idx="20717">
                  <c:v>6.4424099999999997</c:v>
                </c:pt>
                <c:pt idx="20718">
                  <c:v>3.5967899999999999</c:v>
                </c:pt>
                <c:pt idx="20719">
                  <c:v>5.4137199999999996</c:v>
                </c:pt>
                <c:pt idx="20720">
                  <c:v>6.1859799999999998</c:v>
                </c:pt>
                <c:pt idx="20721">
                  <c:v>6.5960900000000002</c:v>
                </c:pt>
                <c:pt idx="20722">
                  <c:v>5.9771599999999996</c:v>
                </c:pt>
                <c:pt idx="20723">
                  <c:v>7.3805699999999996</c:v>
                </c:pt>
                <c:pt idx="20724">
                  <c:v>5.1813599999999997</c:v>
                </c:pt>
                <c:pt idx="20725">
                  <c:v>6.7415399999999996</c:v>
                </c:pt>
                <c:pt idx="20726">
                  <c:v>5.9910600000000001</c:v>
                </c:pt>
                <c:pt idx="20727">
                  <c:v>8.5303299999999993</c:v>
                </c:pt>
                <c:pt idx="20728">
                  <c:v>5.7239399999999998</c:v>
                </c:pt>
                <c:pt idx="20729">
                  <c:v>9.5293899999999994</c:v>
                </c:pt>
                <c:pt idx="20730">
                  <c:v>2.59883</c:v>
                </c:pt>
                <c:pt idx="20731">
                  <c:v>5.2698</c:v>
                </c:pt>
                <c:pt idx="20732">
                  <c:v>6.8766499999999997</c:v>
                </c:pt>
                <c:pt idx="20733">
                  <c:v>5.49214</c:v>
                </c:pt>
                <c:pt idx="20734">
                  <c:v>7.2479100000000001</c:v>
                </c:pt>
                <c:pt idx="20735">
                  <c:v>6.9088900000000004</c:v>
                </c:pt>
                <c:pt idx="20736">
                  <c:v>6.9023300000000001</c:v>
                </c:pt>
                <c:pt idx="20737">
                  <c:v>11.26965</c:v>
                </c:pt>
                <c:pt idx="20738">
                  <c:v>6.6231900000000001</c:v>
                </c:pt>
                <c:pt idx="20739">
                  <c:v>3.0358900000000002</c:v>
                </c:pt>
                <c:pt idx="20740">
                  <c:v>6.5719799999999999</c:v>
                </c:pt>
                <c:pt idx="20741">
                  <c:v>6.7167899999999996</c:v>
                </c:pt>
                <c:pt idx="20742">
                  <c:v>9.1064299999999996</c:v>
                </c:pt>
                <c:pt idx="20743">
                  <c:v>3.0817000000000001</c:v>
                </c:pt>
                <c:pt idx="20744">
                  <c:v>5.4580900000000003</c:v>
                </c:pt>
                <c:pt idx="20745">
                  <c:v>7.4096500000000001</c:v>
                </c:pt>
                <c:pt idx="20746">
                  <c:v>7.1132799999999996</c:v>
                </c:pt>
                <c:pt idx="20747">
                  <c:v>7.8928500000000001</c:v>
                </c:pt>
                <c:pt idx="20748">
                  <c:v>8.0777099999999997</c:v>
                </c:pt>
                <c:pt idx="20749">
                  <c:v>5.1841999999999997</c:v>
                </c:pt>
                <c:pt idx="20750">
                  <c:v>7.5119400000000001</c:v>
                </c:pt>
                <c:pt idx="20751">
                  <c:v>8.6614100000000001</c:v>
                </c:pt>
                <c:pt idx="20752">
                  <c:v>4.7533899999999996</c:v>
                </c:pt>
                <c:pt idx="20753">
                  <c:v>6.2062999999999997</c:v>
                </c:pt>
                <c:pt idx="20754">
                  <c:v>6.2127499999999998</c:v>
                </c:pt>
                <c:pt idx="20755">
                  <c:v>6.3165899999999997</c:v>
                </c:pt>
                <c:pt idx="20756">
                  <c:v>9.3575599999999994</c:v>
                </c:pt>
                <c:pt idx="20757">
                  <c:v>5.2695100000000004</c:v>
                </c:pt>
                <c:pt idx="20758">
                  <c:v>6.2254399999999999</c:v>
                </c:pt>
                <c:pt idx="20759">
                  <c:v>7.5432100000000002</c:v>
                </c:pt>
                <c:pt idx="20760">
                  <c:v>4.8109900000000003</c:v>
                </c:pt>
                <c:pt idx="20761">
                  <c:v>7.1898900000000001</c:v>
                </c:pt>
                <c:pt idx="20762">
                  <c:v>7.4214900000000004</c:v>
                </c:pt>
                <c:pt idx="20763">
                  <c:v>8.5183800000000005</c:v>
                </c:pt>
                <c:pt idx="20764">
                  <c:v>5.1169799999999999</c:v>
                </c:pt>
                <c:pt idx="20765">
                  <c:v>7.21455</c:v>
                </c:pt>
                <c:pt idx="20766">
                  <c:v>4.4083399999999999</c:v>
                </c:pt>
                <c:pt idx="20767">
                  <c:v>7.7092099999999997</c:v>
                </c:pt>
                <c:pt idx="20768">
                  <c:v>4.6391</c:v>
                </c:pt>
                <c:pt idx="20769">
                  <c:v>6.9779600000000004</c:v>
                </c:pt>
                <c:pt idx="20770">
                  <c:v>5.4513600000000002</c:v>
                </c:pt>
                <c:pt idx="20771">
                  <c:v>5.7453099999999999</c:v>
                </c:pt>
                <c:pt idx="20772">
                  <c:v>3.4864799999999998</c:v>
                </c:pt>
                <c:pt idx="20773">
                  <c:v>6.3094299999999999</c:v>
                </c:pt>
                <c:pt idx="20774">
                  <c:v>4.4463100000000004</c:v>
                </c:pt>
                <c:pt idx="20775">
                  <c:v>4.3877600000000001</c:v>
                </c:pt>
                <c:pt idx="20776">
                  <c:v>6.0295699999999997</c:v>
                </c:pt>
                <c:pt idx="20777">
                  <c:v>5.6051900000000003</c:v>
                </c:pt>
                <c:pt idx="20778">
                  <c:v>8.2366299999999999</c:v>
                </c:pt>
                <c:pt idx="20779">
                  <c:v>6.22546</c:v>
                </c:pt>
                <c:pt idx="20780">
                  <c:v>6.2728400000000004</c:v>
                </c:pt>
                <c:pt idx="20781">
                  <c:v>6.2779699999999998</c:v>
                </c:pt>
                <c:pt idx="20782">
                  <c:v>6.3618499999999996</c:v>
                </c:pt>
                <c:pt idx="20783">
                  <c:v>3.7150300000000001</c:v>
                </c:pt>
                <c:pt idx="20784">
                  <c:v>6.3344199999999997</c:v>
                </c:pt>
                <c:pt idx="20785">
                  <c:v>6.5779500000000004</c:v>
                </c:pt>
                <c:pt idx="20786">
                  <c:v>3.3042099999999999</c:v>
                </c:pt>
                <c:pt idx="20787">
                  <c:v>4.6761799999999996</c:v>
                </c:pt>
                <c:pt idx="20788">
                  <c:v>6.8478000000000003</c:v>
                </c:pt>
                <c:pt idx="20789">
                  <c:v>6.3053699999999999</c:v>
                </c:pt>
                <c:pt idx="20790">
                  <c:v>6.2309099999999997</c:v>
                </c:pt>
                <c:pt idx="20791">
                  <c:v>3.5495199999999998</c:v>
                </c:pt>
                <c:pt idx="20792">
                  <c:v>3.9848499999999998</c:v>
                </c:pt>
                <c:pt idx="20793">
                  <c:v>5.6325000000000003</c:v>
                </c:pt>
                <c:pt idx="20794">
                  <c:v>5.1176500000000003</c:v>
                </c:pt>
                <c:pt idx="20795">
                  <c:v>8.19773</c:v>
                </c:pt>
                <c:pt idx="20796">
                  <c:v>5.7181300000000004</c:v>
                </c:pt>
                <c:pt idx="20797">
                  <c:v>7.0324499999999999</c:v>
                </c:pt>
                <c:pt idx="20798">
                  <c:v>6.9024200000000002</c:v>
                </c:pt>
                <c:pt idx="20799">
                  <c:v>4.1258900000000001</c:v>
                </c:pt>
                <c:pt idx="20800">
                  <c:v>5.01938</c:v>
                </c:pt>
                <c:pt idx="20801">
                  <c:v>6.7962699999999998</c:v>
                </c:pt>
                <c:pt idx="20802">
                  <c:v>7.4747300000000001</c:v>
                </c:pt>
                <c:pt idx="20803">
                  <c:v>5.1645500000000002</c:v>
                </c:pt>
                <c:pt idx="20804">
                  <c:v>9.1114800000000002</c:v>
                </c:pt>
                <c:pt idx="20805">
                  <c:v>5.9236000000000004</c:v>
                </c:pt>
                <c:pt idx="20806">
                  <c:v>6.4272999999999998</c:v>
                </c:pt>
                <c:pt idx="20807">
                  <c:v>4.1763199999999996</c:v>
                </c:pt>
                <c:pt idx="20808">
                  <c:v>5.8144499999999999</c:v>
                </c:pt>
                <c:pt idx="20809">
                  <c:v>4.9128499999999997</c:v>
                </c:pt>
                <c:pt idx="20810">
                  <c:v>7.1132799999999996</c:v>
                </c:pt>
                <c:pt idx="20811">
                  <c:v>6.7671099999999997</c:v>
                </c:pt>
                <c:pt idx="20812">
                  <c:v>4.8638599999999999</c:v>
                </c:pt>
                <c:pt idx="20813">
                  <c:v>4.3002799999999999</c:v>
                </c:pt>
                <c:pt idx="20814">
                  <c:v>4.4321299999999999</c:v>
                </c:pt>
                <c:pt idx="20815">
                  <c:v>6.38368</c:v>
                </c:pt>
                <c:pt idx="20816">
                  <c:v>9.2981400000000001</c:v>
                </c:pt>
                <c:pt idx="20817">
                  <c:v>7.8419999999999996</c:v>
                </c:pt>
                <c:pt idx="20818">
                  <c:v>7.0973699999999997</c:v>
                </c:pt>
                <c:pt idx="20819">
                  <c:v>5.0794199999999998</c:v>
                </c:pt>
                <c:pt idx="20820">
                  <c:v>9.0810200000000005</c:v>
                </c:pt>
                <c:pt idx="20821">
                  <c:v>6.0377999999999998</c:v>
                </c:pt>
                <c:pt idx="20822">
                  <c:v>5.7725900000000001</c:v>
                </c:pt>
                <c:pt idx="20823">
                  <c:v>6.2621799999999999</c:v>
                </c:pt>
                <c:pt idx="20824">
                  <c:v>6.0859800000000002</c:v>
                </c:pt>
                <c:pt idx="20825">
                  <c:v>5.9744000000000002</c:v>
                </c:pt>
                <c:pt idx="20826">
                  <c:v>5.6756200000000003</c:v>
                </c:pt>
                <c:pt idx="20827">
                  <c:v>5.2159700000000004</c:v>
                </c:pt>
                <c:pt idx="20828">
                  <c:v>7.7103700000000002</c:v>
                </c:pt>
                <c:pt idx="20829">
                  <c:v>8.0650399999999998</c:v>
                </c:pt>
                <c:pt idx="20830">
                  <c:v>4.8492199999999999</c:v>
                </c:pt>
                <c:pt idx="20831">
                  <c:v>9.1542200000000005</c:v>
                </c:pt>
                <c:pt idx="20832">
                  <c:v>6.08779</c:v>
                </c:pt>
                <c:pt idx="20833">
                  <c:v>5.7247199999999996</c:v>
                </c:pt>
                <c:pt idx="20834">
                  <c:v>5.7759099999999997</c:v>
                </c:pt>
                <c:pt idx="20835">
                  <c:v>6.5357900000000004</c:v>
                </c:pt>
                <c:pt idx="20836">
                  <c:v>8.9121199999999998</c:v>
                </c:pt>
                <c:pt idx="20837">
                  <c:v>9.4313800000000008</c:v>
                </c:pt>
                <c:pt idx="20838">
                  <c:v>5.9260200000000003</c:v>
                </c:pt>
                <c:pt idx="20839">
                  <c:v>5.5099099999999996</c:v>
                </c:pt>
                <c:pt idx="20840">
                  <c:v>4.0347999999999997</c:v>
                </c:pt>
                <c:pt idx="20841">
                  <c:v>7.3145899999999999</c:v>
                </c:pt>
                <c:pt idx="20842">
                  <c:v>5.9177</c:v>
                </c:pt>
                <c:pt idx="20843">
                  <c:v>6.9871299999999996</c:v>
                </c:pt>
                <c:pt idx="20844">
                  <c:v>8.0899699999999992</c:v>
                </c:pt>
                <c:pt idx="20845">
                  <c:v>7.3408499999999997</c:v>
                </c:pt>
                <c:pt idx="20846">
                  <c:v>4.8008199999999999</c:v>
                </c:pt>
                <c:pt idx="20847">
                  <c:v>8.7487399999999997</c:v>
                </c:pt>
                <c:pt idx="20848">
                  <c:v>6.91709</c:v>
                </c:pt>
                <c:pt idx="20849">
                  <c:v>6.9625000000000004</c:v>
                </c:pt>
                <c:pt idx="20850">
                  <c:v>6.8276599999999998</c:v>
                </c:pt>
                <c:pt idx="20851">
                  <c:v>4.6469500000000004</c:v>
                </c:pt>
                <c:pt idx="20852">
                  <c:v>5.10114</c:v>
                </c:pt>
                <c:pt idx="20853">
                  <c:v>5.5049400000000004</c:v>
                </c:pt>
                <c:pt idx="20854">
                  <c:v>4.5395700000000003</c:v>
                </c:pt>
                <c:pt idx="20855">
                  <c:v>6.87216</c:v>
                </c:pt>
                <c:pt idx="20856">
                  <c:v>6.14933</c:v>
                </c:pt>
                <c:pt idx="20857">
                  <c:v>6.9082800000000004</c:v>
                </c:pt>
                <c:pt idx="20858">
                  <c:v>7.3747600000000002</c:v>
                </c:pt>
                <c:pt idx="20859">
                  <c:v>5.1757499999999999</c:v>
                </c:pt>
                <c:pt idx="20860">
                  <c:v>2.8122199999999999</c:v>
                </c:pt>
                <c:pt idx="20861">
                  <c:v>6.9185800000000004</c:v>
                </c:pt>
                <c:pt idx="20862">
                  <c:v>5.3435699999999997</c:v>
                </c:pt>
                <c:pt idx="20863">
                  <c:v>7.8240299999999996</c:v>
                </c:pt>
                <c:pt idx="20864">
                  <c:v>7.7689599999999999</c:v>
                </c:pt>
                <c:pt idx="20865">
                  <c:v>6.9952199999999998</c:v>
                </c:pt>
                <c:pt idx="20866">
                  <c:v>5.6915500000000003</c:v>
                </c:pt>
                <c:pt idx="20867">
                  <c:v>6.3986299999999998</c:v>
                </c:pt>
                <c:pt idx="20868">
                  <c:v>3.78613</c:v>
                </c:pt>
                <c:pt idx="20869">
                  <c:v>5.42326</c:v>
                </c:pt>
                <c:pt idx="20870">
                  <c:v>7.0167799999999998</c:v>
                </c:pt>
                <c:pt idx="20871">
                  <c:v>4.6059900000000003</c:v>
                </c:pt>
                <c:pt idx="20872">
                  <c:v>5.3126600000000002</c:v>
                </c:pt>
                <c:pt idx="20873">
                  <c:v>5.2928199999999999</c:v>
                </c:pt>
                <c:pt idx="20874">
                  <c:v>7.5097899999999997</c:v>
                </c:pt>
                <c:pt idx="20875">
                  <c:v>9.1708999999999996</c:v>
                </c:pt>
                <c:pt idx="20876">
                  <c:v>8.7374100000000006</c:v>
                </c:pt>
                <c:pt idx="20877">
                  <c:v>5.8530899999999999</c:v>
                </c:pt>
                <c:pt idx="20878">
                  <c:v>6.3663400000000001</c:v>
                </c:pt>
                <c:pt idx="20879">
                  <c:v>6.7027599999999996</c:v>
                </c:pt>
                <c:pt idx="20880">
                  <c:v>7.8532700000000002</c:v>
                </c:pt>
                <c:pt idx="20881">
                  <c:v>7.4837199999999999</c:v>
                </c:pt>
                <c:pt idx="20882">
                  <c:v>4.5659799999999997</c:v>
                </c:pt>
                <c:pt idx="20883">
                  <c:v>6.7875300000000003</c:v>
                </c:pt>
                <c:pt idx="20884">
                  <c:v>7.1329700000000003</c:v>
                </c:pt>
                <c:pt idx="20885">
                  <c:v>6.0829399999999998</c:v>
                </c:pt>
                <c:pt idx="20886">
                  <c:v>5.9588599999999996</c:v>
                </c:pt>
                <c:pt idx="20887">
                  <c:v>6.0092699999999999</c:v>
                </c:pt>
                <c:pt idx="20888">
                  <c:v>5.9232100000000001</c:v>
                </c:pt>
                <c:pt idx="20889">
                  <c:v>4.7904</c:v>
                </c:pt>
                <c:pt idx="20890">
                  <c:v>2.4951099999999999</c:v>
                </c:pt>
                <c:pt idx="20891">
                  <c:v>4.1648199999999997</c:v>
                </c:pt>
                <c:pt idx="20892">
                  <c:v>3.5971500000000001</c:v>
                </c:pt>
                <c:pt idx="20893">
                  <c:v>4.5494500000000002</c:v>
                </c:pt>
                <c:pt idx="20894">
                  <c:v>4.6702399999999997</c:v>
                </c:pt>
                <c:pt idx="20895">
                  <c:v>6.3841900000000003</c:v>
                </c:pt>
                <c:pt idx="20896">
                  <c:v>6.1586699999999999</c:v>
                </c:pt>
                <c:pt idx="20897">
                  <c:v>5.8840500000000002</c:v>
                </c:pt>
                <c:pt idx="20898">
                  <c:v>3.3117399999999999</c:v>
                </c:pt>
                <c:pt idx="20899">
                  <c:v>5.2019200000000003</c:v>
                </c:pt>
                <c:pt idx="20900">
                  <c:v>4.2237900000000002</c:v>
                </c:pt>
                <c:pt idx="20901">
                  <c:v>3.1389100000000001</c:v>
                </c:pt>
                <c:pt idx="20902">
                  <c:v>5.7806800000000003</c:v>
                </c:pt>
                <c:pt idx="20903">
                  <c:v>4.4477500000000001</c:v>
                </c:pt>
                <c:pt idx="20904">
                  <c:v>7.4984599999999997</c:v>
                </c:pt>
                <c:pt idx="20905">
                  <c:v>6.8173599999999999</c:v>
                </c:pt>
                <c:pt idx="20906">
                  <c:v>5.94604</c:v>
                </c:pt>
                <c:pt idx="20907">
                  <c:v>4.6890599999999996</c:v>
                </c:pt>
                <c:pt idx="20908">
                  <c:v>5.7580299999999998</c:v>
                </c:pt>
                <c:pt idx="20909">
                  <c:v>5.0738200000000004</c:v>
                </c:pt>
                <c:pt idx="20910">
                  <c:v>3.0216400000000001</c:v>
                </c:pt>
                <c:pt idx="20911">
                  <c:v>5.40184</c:v>
                </c:pt>
                <c:pt idx="20912">
                  <c:v>5.1822499999999998</c:v>
                </c:pt>
                <c:pt idx="20913">
                  <c:v>3.2871100000000002</c:v>
                </c:pt>
                <c:pt idx="20914">
                  <c:v>3.5717099999999999</c:v>
                </c:pt>
                <c:pt idx="20915">
                  <c:v>5.9323899999999998</c:v>
                </c:pt>
                <c:pt idx="20916">
                  <c:v>5.3772500000000001</c:v>
                </c:pt>
                <c:pt idx="20917">
                  <c:v>2.9219599999999999</c:v>
                </c:pt>
                <c:pt idx="20918">
                  <c:v>4.5613599999999996</c:v>
                </c:pt>
                <c:pt idx="20919">
                  <c:v>3.08358</c:v>
                </c:pt>
                <c:pt idx="20920">
                  <c:v>3.3532999999999999</c:v>
                </c:pt>
                <c:pt idx="20921">
                  <c:v>6.4423899999999996</c:v>
                </c:pt>
                <c:pt idx="20922">
                  <c:v>5.06175</c:v>
                </c:pt>
                <c:pt idx="20923">
                  <c:v>2.72384</c:v>
                </c:pt>
                <c:pt idx="20924">
                  <c:v>6.5781999999999998</c:v>
                </c:pt>
                <c:pt idx="20925">
                  <c:v>4.7736099999999997</c:v>
                </c:pt>
                <c:pt idx="20926">
                  <c:v>4.5871599999999999</c:v>
                </c:pt>
                <c:pt idx="20927">
                  <c:v>6.5323399999999996</c:v>
                </c:pt>
                <c:pt idx="20928">
                  <c:v>4.0975999999999999</c:v>
                </c:pt>
                <c:pt idx="20929">
                  <c:v>5.5754799999999998</c:v>
                </c:pt>
                <c:pt idx="20930">
                  <c:v>3.5775899999999998</c:v>
                </c:pt>
                <c:pt idx="20931">
                  <c:v>6.09659</c:v>
                </c:pt>
                <c:pt idx="20932">
                  <c:v>4.5570000000000004</c:v>
                </c:pt>
                <c:pt idx="20933">
                  <c:v>4.9234099999999996</c:v>
                </c:pt>
                <c:pt idx="20934">
                  <c:v>4.5007599999999996</c:v>
                </c:pt>
                <c:pt idx="20935">
                  <c:v>8.5646000000000004</c:v>
                </c:pt>
                <c:pt idx="20936">
                  <c:v>4.30905</c:v>
                </c:pt>
                <c:pt idx="20937">
                  <c:v>5.4329900000000002</c:v>
                </c:pt>
                <c:pt idx="20938">
                  <c:v>3.6415199999999999</c:v>
                </c:pt>
                <c:pt idx="20939">
                  <c:v>4.9873900000000004</c:v>
                </c:pt>
                <c:pt idx="20940">
                  <c:v>3.5696400000000001</c:v>
                </c:pt>
                <c:pt idx="20941">
                  <c:v>4.1183899999999998</c:v>
                </c:pt>
                <c:pt idx="20942">
                  <c:v>5.5682600000000004</c:v>
                </c:pt>
                <c:pt idx="20943">
                  <c:v>4.5641999999999996</c:v>
                </c:pt>
                <c:pt idx="20944">
                  <c:v>3.6584599999999998</c:v>
                </c:pt>
                <c:pt idx="20945">
                  <c:v>7.8722300000000001</c:v>
                </c:pt>
                <c:pt idx="20946">
                  <c:v>6.0078899999999997</c:v>
                </c:pt>
                <c:pt idx="20947">
                  <c:v>5.4587399999999997</c:v>
                </c:pt>
                <c:pt idx="20948">
                  <c:v>4.9432099999999997</c:v>
                </c:pt>
                <c:pt idx="20949">
                  <c:v>5.2083199999999996</c:v>
                </c:pt>
                <c:pt idx="20950">
                  <c:v>4.3653899999999997</c:v>
                </c:pt>
                <c:pt idx="20951">
                  <c:v>3.26803</c:v>
                </c:pt>
                <c:pt idx="20952">
                  <c:v>4.6170600000000004</c:v>
                </c:pt>
                <c:pt idx="20953">
                  <c:v>3.4411999999999998</c:v>
                </c:pt>
                <c:pt idx="20954">
                  <c:v>3.5697899999999998</c:v>
                </c:pt>
                <c:pt idx="20955">
                  <c:v>6.3377400000000002</c:v>
                </c:pt>
                <c:pt idx="20956">
                  <c:v>6.2959399999999999</c:v>
                </c:pt>
                <c:pt idx="20957">
                  <c:v>2.1930000000000001</c:v>
                </c:pt>
                <c:pt idx="20958">
                  <c:v>6.2409100000000004</c:v>
                </c:pt>
                <c:pt idx="20959">
                  <c:v>6.39839</c:v>
                </c:pt>
                <c:pt idx="20960">
                  <c:v>4.6114800000000002</c:v>
                </c:pt>
                <c:pt idx="20961">
                  <c:v>6.3963799999999997</c:v>
                </c:pt>
                <c:pt idx="20962">
                  <c:v>3.7165499999999998</c:v>
                </c:pt>
                <c:pt idx="20963">
                  <c:v>5.8595600000000001</c:v>
                </c:pt>
                <c:pt idx="20964">
                  <c:v>5.9333999999999998</c:v>
                </c:pt>
                <c:pt idx="20965">
                  <c:v>2.6974300000000002</c:v>
                </c:pt>
                <c:pt idx="20966">
                  <c:v>4.2340499999999999</c:v>
                </c:pt>
                <c:pt idx="20967">
                  <c:v>2.30592</c:v>
                </c:pt>
                <c:pt idx="20968">
                  <c:v>7.3811400000000003</c:v>
                </c:pt>
                <c:pt idx="20969">
                  <c:v>5.5036300000000002</c:v>
                </c:pt>
                <c:pt idx="20970">
                  <c:v>2.5131700000000001</c:v>
                </c:pt>
                <c:pt idx="20971">
                  <c:v>6.1515399999999998</c:v>
                </c:pt>
                <c:pt idx="20972">
                  <c:v>5.6711900000000002</c:v>
                </c:pt>
                <c:pt idx="20973">
                  <c:v>7.0682</c:v>
                </c:pt>
                <c:pt idx="20974">
                  <c:v>3.2440899999999999</c:v>
                </c:pt>
                <c:pt idx="20975">
                  <c:v>4.2994500000000002</c:v>
                </c:pt>
                <c:pt idx="20976">
                  <c:v>3.34667</c:v>
                </c:pt>
                <c:pt idx="20977">
                  <c:v>1.91018</c:v>
                </c:pt>
                <c:pt idx="20978">
                  <c:v>4.1795999999999998</c:v>
                </c:pt>
                <c:pt idx="20979">
                  <c:v>3.1939700000000002</c:v>
                </c:pt>
                <c:pt idx="20980">
                  <c:v>2.3754</c:v>
                </c:pt>
                <c:pt idx="20981">
                  <c:v>6.1113600000000003</c:v>
                </c:pt>
                <c:pt idx="20982">
                  <c:v>5.8257700000000003</c:v>
                </c:pt>
                <c:pt idx="20983">
                  <c:v>6.3743400000000001</c:v>
                </c:pt>
                <c:pt idx="20984">
                  <c:v>6.7592999999999996</c:v>
                </c:pt>
                <c:pt idx="20985">
                  <c:v>5.4910800000000002</c:v>
                </c:pt>
                <c:pt idx="20986">
                  <c:v>6.7176900000000002</c:v>
                </c:pt>
                <c:pt idx="20987">
                  <c:v>3.8784399999999999</c:v>
                </c:pt>
                <c:pt idx="20988">
                  <c:v>6.9211400000000003</c:v>
                </c:pt>
                <c:pt idx="20989">
                  <c:v>4.6569099999999999</c:v>
                </c:pt>
                <c:pt idx="20990">
                  <c:v>4.9466900000000003</c:v>
                </c:pt>
                <c:pt idx="20991">
                  <c:v>3.7366700000000002</c:v>
                </c:pt>
                <c:pt idx="20992">
                  <c:v>7.0215699999999996</c:v>
                </c:pt>
                <c:pt idx="20993">
                  <c:v>2.6071</c:v>
                </c:pt>
                <c:pt idx="20994">
                  <c:v>5.0679600000000002</c:v>
                </c:pt>
                <c:pt idx="20995">
                  <c:v>7.9482100000000004</c:v>
                </c:pt>
                <c:pt idx="20996">
                  <c:v>3.6166</c:v>
                </c:pt>
                <c:pt idx="20997">
                  <c:v>5.48881</c:v>
                </c:pt>
                <c:pt idx="20998">
                  <c:v>7.2584600000000004</c:v>
                </c:pt>
                <c:pt idx="20999">
                  <c:v>6.8185000000000002</c:v>
                </c:pt>
                <c:pt idx="21000">
                  <c:v>3.7889900000000001</c:v>
                </c:pt>
                <c:pt idx="21001">
                  <c:v>3.8203399999999998</c:v>
                </c:pt>
                <c:pt idx="21002">
                  <c:v>4.4529100000000001</c:v>
                </c:pt>
                <c:pt idx="21003">
                  <c:v>6.5725899999999999</c:v>
                </c:pt>
                <c:pt idx="21004">
                  <c:v>5.71448</c:v>
                </c:pt>
                <c:pt idx="21005">
                  <c:v>5.8111899999999999</c:v>
                </c:pt>
                <c:pt idx="21006">
                  <c:v>4.58</c:v>
                </c:pt>
                <c:pt idx="21007">
                  <c:v>5.9820200000000003</c:v>
                </c:pt>
                <c:pt idx="21008">
                  <c:v>6.8532799999999998</c:v>
                </c:pt>
                <c:pt idx="21009">
                  <c:v>3.9230399999999999</c:v>
                </c:pt>
                <c:pt idx="21010">
                  <c:v>5.7124300000000003</c:v>
                </c:pt>
                <c:pt idx="21011">
                  <c:v>7.1566299999999998</c:v>
                </c:pt>
                <c:pt idx="21012">
                  <c:v>6.1476899999999999</c:v>
                </c:pt>
                <c:pt idx="21013">
                  <c:v>5.8125200000000001</c:v>
                </c:pt>
                <c:pt idx="21014">
                  <c:v>4.6059900000000003</c:v>
                </c:pt>
                <c:pt idx="21015">
                  <c:v>9.4507700000000003</c:v>
                </c:pt>
                <c:pt idx="21016">
                  <c:v>4.7191400000000003</c:v>
                </c:pt>
                <c:pt idx="21017">
                  <c:v>6.2470499999999998</c:v>
                </c:pt>
                <c:pt idx="21018">
                  <c:v>4.0506900000000003</c:v>
                </c:pt>
                <c:pt idx="21019">
                  <c:v>5.7374099999999997</c:v>
                </c:pt>
                <c:pt idx="21020">
                  <c:v>7.7603600000000004</c:v>
                </c:pt>
                <c:pt idx="21021">
                  <c:v>4.0370799999999996</c:v>
                </c:pt>
                <c:pt idx="21022">
                  <c:v>2.6073</c:v>
                </c:pt>
                <c:pt idx="21023">
                  <c:v>3.82267</c:v>
                </c:pt>
                <c:pt idx="21024">
                  <c:v>5.9878400000000003</c:v>
                </c:pt>
                <c:pt idx="21025">
                  <c:v>5.2535600000000002</c:v>
                </c:pt>
                <c:pt idx="21026">
                  <c:v>4.3983600000000003</c:v>
                </c:pt>
                <c:pt idx="21027">
                  <c:v>3.2900299999999998</c:v>
                </c:pt>
                <c:pt idx="21028">
                  <c:v>3.5775899999999998</c:v>
                </c:pt>
                <c:pt idx="21029">
                  <c:v>3.5011199999999998</c:v>
                </c:pt>
                <c:pt idx="21030">
                  <c:v>5.2871199999999998</c:v>
                </c:pt>
                <c:pt idx="21031">
                  <c:v>4.9820500000000001</c:v>
                </c:pt>
                <c:pt idx="21032">
                  <c:v>5.8760500000000002</c:v>
                </c:pt>
                <c:pt idx="21033">
                  <c:v>2.2458</c:v>
                </c:pt>
                <c:pt idx="21034">
                  <c:v>6.6919300000000002</c:v>
                </c:pt>
                <c:pt idx="21035">
                  <c:v>4.0908499999999997</c:v>
                </c:pt>
                <c:pt idx="21036">
                  <c:v>3.7211099999999999</c:v>
                </c:pt>
                <c:pt idx="21037">
                  <c:v>6.7987200000000003</c:v>
                </c:pt>
                <c:pt idx="21038">
                  <c:v>5.1434199999999999</c:v>
                </c:pt>
                <c:pt idx="21039">
                  <c:v>4.7545299999999999</c:v>
                </c:pt>
                <c:pt idx="21040">
                  <c:v>3.3101099999999999</c:v>
                </c:pt>
                <c:pt idx="21041">
                  <c:v>4.6745599999999996</c:v>
                </c:pt>
                <c:pt idx="21042">
                  <c:v>2.6717200000000001</c:v>
                </c:pt>
                <c:pt idx="21043">
                  <c:v>7.2284100000000002</c:v>
                </c:pt>
                <c:pt idx="21044">
                  <c:v>2.5804399999999998</c:v>
                </c:pt>
                <c:pt idx="21045">
                  <c:v>5.0121700000000002</c:v>
                </c:pt>
                <c:pt idx="21046">
                  <c:v>5.1475799999999996</c:v>
                </c:pt>
                <c:pt idx="21047">
                  <c:v>5.4630599999999996</c:v>
                </c:pt>
                <c:pt idx="21048">
                  <c:v>6.6464999999999996</c:v>
                </c:pt>
                <c:pt idx="21049">
                  <c:v>6.8615700000000004</c:v>
                </c:pt>
                <c:pt idx="21050">
                  <c:v>3.3042099999999999</c:v>
                </c:pt>
                <c:pt idx="21051">
                  <c:v>8.0375499999999995</c:v>
                </c:pt>
                <c:pt idx="21052">
                  <c:v>5.6784100000000004</c:v>
                </c:pt>
                <c:pt idx="21053">
                  <c:v>7.5644</c:v>
                </c:pt>
                <c:pt idx="21054">
                  <c:v>4.3540900000000002</c:v>
                </c:pt>
                <c:pt idx="21055">
                  <c:v>4.6193999999999997</c:v>
                </c:pt>
                <c:pt idx="21056">
                  <c:v>5.5465</c:v>
                </c:pt>
                <c:pt idx="21057">
                  <c:v>4.7120600000000001</c:v>
                </c:pt>
                <c:pt idx="21058">
                  <c:v>3.0817000000000001</c:v>
                </c:pt>
                <c:pt idx="21059">
                  <c:v>7.49146</c:v>
                </c:pt>
                <c:pt idx="21060">
                  <c:v>2.1196700000000002</c:v>
                </c:pt>
                <c:pt idx="21061">
                  <c:v>3.1067200000000001</c:v>
                </c:pt>
                <c:pt idx="21062">
                  <c:v>2.9821900000000001</c:v>
                </c:pt>
                <c:pt idx="21063">
                  <c:v>6.0297700000000001</c:v>
                </c:pt>
                <c:pt idx="21064">
                  <c:v>3.7884099999999998</c:v>
                </c:pt>
                <c:pt idx="21065">
                  <c:v>4.99573</c:v>
                </c:pt>
                <c:pt idx="21066">
                  <c:v>3.1382699999999999</c:v>
                </c:pt>
                <c:pt idx="21067">
                  <c:v>5.8627599999999997</c:v>
                </c:pt>
                <c:pt idx="21068">
                  <c:v>5.1691000000000003</c:v>
                </c:pt>
                <c:pt idx="21069">
                  <c:v>4.9011899999999997</c:v>
                </c:pt>
                <c:pt idx="21070">
                  <c:v>2.5707100000000001</c:v>
                </c:pt>
                <c:pt idx="21071">
                  <c:v>2.5425</c:v>
                </c:pt>
                <c:pt idx="21072">
                  <c:v>5.8867200000000004</c:v>
                </c:pt>
                <c:pt idx="21073">
                  <c:v>2.4603700000000002</c:v>
                </c:pt>
                <c:pt idx="21074">
                  <c:v>4.8665399999999996</c:v>
                </c:pt>
                <c:pt idx="21075">
                  <c:v>7.7523799999999996</c:v>
                </c:pt>
                <c:pt idx="21076">
                  <c:v>2.9628399999999999</c:v>
                </c:pt>
                <c:pt idx="21077">
                  <c:v>3.40462</c:v>
                </c:pt>
                <c:pt idx="21078">
                  <c:v>4.8713699999999998</c:v>
                </c:pt>
                <c:pt idx="21079">
                  <c:v>2.58325</c:v>
                </c:pt>
                <c:pt idx="21080">
                  <c:v>2.9815399999999999</c:v>
                </c:pt>
                <c:pt idx="21081">
                  <c:v>7.8696099999999998</c:v>
                </c:pt>
                <c:pt idx="21082">
                  <c:v>8.6215100000000007</c:v>
                </c:pt>
                <c:pt idx="21083">
                  <c:v>3.68628</c:v>
                </c:pt>
                <c:pt idx="21084">
                  <c:v>6.1037699999999999</c:v>
                </c:pt>
                <c:pt idx="21085">
                  <c:v>6.1761699999999999</c:v>
                </c:pt>
                <c:pt idx="21086">
                  <c:v>3.75034</c:v>
                </c:pt>
                <c:pt idx="21087">
                  <c:v>3.35738</c:v>
                </c:pt>
                <c:pt idx="21088">
                  <c:v>5.1664700000000003</c:v>
                </c:pt>
                <c:pt idx="21089">
                  <c:v>3.1939700000000002</c:v>
                </c:pt>
                <c:pt idx="21090">
                  <c:v>10.517200000000001</c:v>
                </c:pt>
                <c:pt idx="21091">
                  <c:v>3.84104</c:v>
                </c:pt>
                <c:pt idx="21092">
                  <c:v>5.0113799999999999</c:v>
                </c:pt>
                <c:pt idx="21093">
                  <c:v>8.3099100000000004</c:v>
                </c:pt>
                <c:pt idx="21094">
                  <c:v>6.4354399999999998</c:v>
                </c:pt>
                <c:pt idx="21095">
                  <c:v>3.3736700000000002</c:v>
                </c:pt>
                <c:pt idx="21096">
                  <c:v>2.7736200000000002</c:v>
                </c:pt>
                <c:pt idx="21097">
                  <c:v>10.83732</c:v>
                </c:pt>
                <c:pt idx="21098">
                  <c:v>7.3586</c:v>
                </c:pt>
                <c:pt idx="21099">
                  <c:v>4.7001400000000002</c:v>
                </c:pt>
                <c:pt idx="21100">
                  <c:v>4.08399</c:v>
                </c:pt>
                <c:pt idx="21101">
                  <c:v>6.6289499999999997</c:v>
                </c:pt>
                <c:pt idx="21102">
                  <c:v>2.4020000000000001</c:v>
                </c:pt>
                <c:pt idx="21103">
                  <c:v>2.14757</c:v>
                </c:pt>
                <c:pt idx="21104">
                  <c:v>3.5617700000000001</c:v>
                </c:pt>
                <c:pt idx="21105">
                  <c:v>3.70472</c:v>
                </c:pt>
                <c:pt idx="21106">
                  <c:v>5.9260799999999998</c:v>
                </c:pt>
                <c:pt idx="21107">
                  <c:v>5.78932</c:v>
                </c:pt>
                <c:pt idx="21108">
                  <c:v>3.5512100000000002</c:v>
                </c:pt>
                <c:pt idx="21109">
                  <c:v>2.3679199999999998</c:v>
                </c:pt>
                <c:pt idx="21110">
                  <c:v>4.5089600000000001</c:v>
                </c:pt>
                <c:pt idx="21111">
                  <c:v>5.9541899999999996</c:v>
                </c:pt>
                <c:pt idx="21112">
                  <c:v>6.1099100000000002</c:v>
                </c:pt>
                <c:pt idx="21113">
                  <c:v>6.1476100000000002</c:v>
                </c:pt>
                <c:pt idx="21114">
                  <c:v>5.4020099999999998</c:v>
                </c:pt>
                <c:pt idx="21115">
                  <c:v>4.5594299999999999</c:v>
                </c:pt>
                <c:pt idx="21116">
                  <c:v>6.0633800000000004</c:v>
                </c:pt>
                <c:pt idx="21117">
                  <c:v>5.0212500000000002</c:v>
                </c:pt>
                <c:pt idx="21118">
                  <c:v>4.8124099999999999</c:v>
                </c:pt>
                <c:pt idx="21119">
                  <c:v>2.66669</c:v>
                </c:pt>
                <c:pt idx="21120">
                  <c:v>3.9753799999999999</c:v>
                </c:pt>
                <c:pt idx="21121">
                  <c:v>3.1285699999999999</c:v>
                </c:pt>
                <c:pt idx="21122">
                  <c:v>8.7857599999999998</c:v>
                </c:pt>
                <c:pt idx="21123">
                  <c:v>3.3840599999999998</c:v>
                </c:pt>
                <c:pt idx="21124">
                  <c:v>2.7160000000000002</c:v>
                </c:pt>
                <c:pt idx="21125">
                  <c:v>2.7530600000000001</c:v>
                </c:pt>
                <c:pt idx="21126">
                  <c:v>4.5480400000000003</c:v>
                </c:pt>
                <c:pt idx="21127">
                  <c:v>3.2626499999999998</c:v>
                </c:pt>
                <c:pt idx="21128">
                  <c:v>3.7131599999999998</c:v>
                </c:pt>
                <c:pt idx="21129">
                  <c:v>7.9137599999999999</c:v>
                </c:pt>
                <c:pt idx="21130">
                  <c:v>6.8164699999999998</c:v>
                </c:pt>
                <c:pt idx="21131">
                  <c:v>5.90984</c:v>
                </c:pt>
                <c:pt idx="21132">
                  <c:v>6.0067500000000003</c:v>
                </c:pt>
                <c:pt idx="21133">
                  <c:v>3.1155900000000001</c:v>
                </c:pt>
                <c:pt idx="21134">
                  <c:v>6.3490900000000003</c:v>
                </c:pt>
                <c:pt idx="21135">
                  <c:v>6.0368700000000004</c:v>
                </c:pt>
                <c:pt idx="21136">
                  <c:v>3.5047000000000001</c:v>
                </c:pt>
                <c:pt idx="21137">
                  <c:v>7.2065599999999996</c:v>
                </c:pt>
                <c:pt idx="21138">
                  <c:v>5.0205299999999999</c:v>
                </c:pt>
                <c:pt idx="21139">
                  <c:v>4.3915800000000003</c:v>
                </c:pt>
                <c:pt idx="21140">
                  <c:v>6.4002999999999997</c:v>
                </c:pt>
                <c:pt idx="21141">
                  <c:v>6.0225999999999997</c:v>
                </c:pt>
                <c:pt idx="21142">
                  <c:v>6.1579699999999997</c:v>
                </c:pt>
                <c:pt idx="21143">
                  <c:v>4.3516399999999997</c:v>
                </c:pt>
                <c:pt idx="21144">
                  <c:v>8.0309100000000004</c:v>
                </c:pt>
                <c:pt idx="21145">
                  <c:v>7.9305199999999996</c:v>
                </c:pt>
                <c:pt idx="21146">
                  <c:v>7.3241800000000001</c:v>
                </c:pt>
                <c:pt idx="21147">
                  <c:v>6.4850399999999997</c:v>
                </c:pt>
                <c:pt idx="21148">
                  <c:v>3.1939700000000002</c:v>
                </c:pt>
                <c:pt idx="21149">
                  <c:v>3.0802399999999999</c:v>
                </c:pt>
                <c:pt idx="21150">
                  <c:v>8.0947499999999994</c:v>
                </c:pt>
                <c:pt idx="21151">
                  <c:v>4.6770399999999999</c:v>
                </c:pt>
                <c:pt idx="21152">
                  <c:v>7.7903599999999997</c:v>
                </c:pt>
                <c:pt idx="21153">
                  <c:v>2.7099799999999998</c:v>
                </c:pt>
                <c:pt idx="21154">
                  <c:v>3.5577000000000001</c:v>
                </c:pt>
                <c:pt idx="21155">
                  <c:v>4.51084</c:v>
                </c:pt>
                <c:pt idx="21156">
                  <c:v>8.0553399999999993</c:v>
                </c:pt>
                <c:pt idx="21157">
                  <c:v>2.6710199999999999</c:v>
                </c:pt>
                <c:pt idx="21158">
                  <c:v>8.61374</c:v>
                </c:pt>
                <c:pt idx="21159">
                  <c:v>6.4141500000000002</c:v>
                </c:pt>
                <c:pt idx="21160">
                  <c:v>5.4005700000000001</c:v>
                </c:pt>
                <c:pt idx="21161">
                  <c:v>4.5051399999999999</c:v>
                </c:pt>
                <c:pt idx="21162">
                  <c:v>7.7199200000000001</c:v>
                </c:pt>
                <c:pt idx="21163">
                  <c:v>7.2893600000000003</c:v>
                </c:pt>
                <c:pt idx="21164">
                  <c:v>7.89832</c:v>
                </c:pt>
                <c:pt idx="21165">
                  <c:v>3.5878100000000002</c:v>
                </c:pt>
                <c:pt idx="21166">
                  <c:v>4.5653899999999998</c:v>
                </c:pt>
                <c:pt idx="21167">
                  <c:v>3.0006499999999998</c:v>
                </c:pt>
                <c:pt idx="21168">
                  <c:v>8.2261600000000001</c:v>
                </c:pt>
                <c:pt idx="21169">
                  <c:v>5.5078899999999997</c:v>
                </c:pt>
                <c:pt idx="21170">
                  <c:v>5.0008900000000001</c:v>
                </c:pt>
                <c:pt idx="21171">
                  <c:v>6.7968999999999999</c:v>
                </c:pt>
                <c:pt idx="21172">
                  <c:v>2.8654999999999999</c:v>
                </c:pt>
                <c:pt idx="21173">
                  <c:v>2.8626999999999998</c:v>
                </c:pt>
                <c:pt idx="21174">
                  <c:v>5.1615500000000001</c:v>
                </c:pt>
                <c:pt idx="21175">
                  <c:v>3.6552500000000001</c:v>
                </c:pt>
                <c:pt idx="21176">
                  <c:v>4.4739800000000001</c:v>
                </c:pt>
                <c:pt idx="21177">
                  <c:v>8.9498200000000008</c:v>
                </c:pt>
                <c:pt idx="21178">
                  <c:v>5.2895899999999996</c:v>
                </c:pt>
                <c:pt idx="21179">
                  <c:v>4.2917899999999998</c:v>
                </c:pt>
                <c:pt idx="21180">
                  <c:v>7.7199200000000001</c:v>
                </c:pt>
                <c:pt idx="21181">
                  <c:v>7.7405600000000003</c:v>
                </c:pt>
                <c:pt idx="21182">
                  <c:v>7.5438200000000002</c:v>
                </c:pt>
                <c:pt idx="21183">
                  <c:v>6.2333400000000001</c:v>
                </c:pt>
                <c:pt idx="21184">
                  <c:v>2.1186400000000001</c:v>
                </c:pt>
                <c:pt idx="21185">
                  <c:v>4.2195600000000004</c:v>
                </c:pt>
                <c:pt idx="21186">
                  <c:v>5.09795</c:v>
                </c:pt>
                <c:pt idx="21187">
                  <c:v>6.4903399999999998</c:v>
                </c:pt>
                <c:pt idx="21188">
                  <c:v>4.2574100000000001</c:v>
                </c:pt>
                <c:pt idx="21189">
                  <c:v>4.0770799999999996</c:v>
                </c:pt>
                <c:pt idx="21190">
                  <c:v>6.0084</c:v>
                </c:pt>
                <c:pt idx="21191">
                  <c:v>5.7937799999999999</c:v>
                </c:pt>
                <c:pt idx="21192">
                  <c:v>5.5892200000000001</c:v>
                </c:pt>
                <c:pt idx="21193">
                  <c:v>4.1950399999999997</c:v>
                </c:pt>
                <c:pt idx="21194">
                  <c:v>7.7413499999999997</c:v>
                </c:pt>
                <c:pt idx="21195">
                  <c:v>8.4869500000000002</c:v>
                </c:pt>
                <c:pt idx="21196">
                  <c:v>3.3098800000000002</c:v>
                </c:pt>
                <c:pt idx="21197">
                  <c:v>4.1763199999999996</c:v>
                </c:pt>
                <c:pt idx="21198">
                  <c:v>8.1295800000000007</c:v>
                </c:pt>
                <c:pt idx="21199">
                  <c:v>2.59917</c:v>
                </c:pt>
                <c:pt idx="21200">
                  <c:v>3.7737799999999999</c:v>
                </c:pt>
                <c:pt idx="21201">
                  <c:v>4.4986800000000002</c:v>
                </c:pt>
                <c:pt idx="21202">
                  <c:v>4.7695600000000002</c:v>
                </c:pt>
                <c:pt idx="21203">
                  <c:v>5.7326699999999997</c:v>
                </c:pt>
                <c:pt idx="21204">
                  <c:v>5.1282800000000002</c:v>
                </c:pt>
                <c:pt idx="21205">
                  <c:v>2.4771399999999999</c:v>
                </c:pt>
                <c:pt idx="21206">
                  <c:v>6.0880099999999997</c:v>
                </c:pt>
                <c:pt idx="21207">
                  <c:v>4.2222999999999997</c:v>
                </c:pt>
                <c:pt idx="21208">
                  <c:v>7.2462499999999999</c:v>
                </c:pt>
                <c:pt idx="21209">
                  <c:v>6.6022100000000004</c:v>
                </c:pt>
                <c:pt idx="21210">
                  <c:v>3.9663499999999998</c:v>
                </c:pt>
                <c:pt idx="21211">
                  <c:v>6.1476899999999999</c:v>
                </c:pt>
                <c:pt idx="21212">
                  <c:v>3.9335200000000001</c:v>
                </c:pt>
                <c:pt idx="21213">
                  <c:v>7.7603600000000004</c:v>
                </c:pt>
                <c:pt idx="21214">
                  <c:v>4.2360600000000002</c:v>
                </c:pt>
                <c:pt idx="21215">
                  <c:v>6.0041700000000002</c:v>
                </c:pt>
                <c:pt idx="21216">
                  <c:v>4.3194299999999997</c:v>
                </c:pt>
                <c:pt idx="21217">
                  <c:v>6.1439199999999996</c:v>
                </c:pt>
                <c:pt idx="21218">
                  <c:v>2.6985000000000001</c:v>
                </c:pt>
                <c:pt idx="21219">
                  <c:v>6.2481400000000002</c:v>
                </c:pt>
                <c:pt idx="21220">
                  <c:v>6.9453300000000002</c:v>
                </c:pt>
                <c:pt idx="21221">
                  <c:v>3.0802399999999999</c:v>
                </c:pt>
                <c:pt idx="21222">
                  <c:v>5.5234399999999999</c:v>
                </c:pt>
                <c:pt idx="21223">
                  <c:v>5.0435499999999998</c:v>
                </c:pt>
                <c:pt idx="21224">
                  <c:v>3.5699800000000002</c:v>
                </c:pt>
                <c:pt idx="21225">
                  <c:v>2.4917500000000001</c:v>
                </c:pt>
                <c:pt idx="21226">
                  <c:v>6.6084800000000001</c:v>
                </c:pt>
                <c:pt idx="21227">
                  <c:v>2.5666600000000002</c:v>
                </c:pt>
                <c:pt idx="21228">
                  <c:v>6.6771399999999996</c:v>
                </c:pt>
                <c:pt idx="21229">
                  <c:v>3.9800399999999998</c:v>
                </c:pt>
                <c:pt idx="21230">
                  <c:v>8.0661400000000008</c:v>
                </c:pt>
                <c:pt idx="21231">
                  <c:v>4.7565600000000003</c:v>
                </c:pt>
                <c:pt idx="21232">
                  <c:v>4.6479400000000002</c:v>
                </c:pt>
                <c:pt idx="21233">
                  <c:v>3.9843299999999999</c:v>
                </c:pt>
                <c:pt idx="21234">
                  <c:v>6.8361099999999997</c:v>
                </c:pt>
                <c:pt idx="21235">
                  <c:v>4.9996299999999998</c:v>
                </c:pt>
                <c:pt idx="21236">
                  <c:v>5.4574100000000003</c:v>
                </c:pt>
                <c:pt idx="21237">
                  <c:v>6.2433699999999996</c:v>
                </c:pt>
                <c:pt idx="21238">
                  <c:v>5.94055</c:v>
                </c:pt>
                <c:pt idx="21239">
                  <c:v>4.9580900000000003</c:v>
                </c:pt>
                <c:pt idx="21240">
                  <c:v>6.1090999999999998</c:v>
                </c:pt>
                <c:pt idx="21241">
                  <c:v>2.9655499999999999</c:v>
                </c:pt>
                <c:pt idx="21242">
                  <c:v>8.5014599999999998</c:v>
                </c:pt>
                <c:pt idx="21243">
                  <c:v>5.3564499999999997</c:v>
                </c:pt>
                <c:pt idx="21244">
                  <c:v>5.5168100000000004</c:v>
                </c:pt>
                <c:pt idx="21245">
                  <c:v>5.8523300000000003</c:v>
                </c:pt>
                <c:pt idx="21246">
                  <c:v>4.7749600000000001</c:v>
                </c:pt>
                <c:pt idx="21247">
                  <c:v>3.3042099999999999</c:v>
                </c:pt>
                <c:pt idx="21248">
                  <c:v>4.1763199999999996</c:v>
                </c:pt>
                <c:pt idx="21249">
                  <c:v>4.4739800000000001</c:v>
                </c:pt>
                <c:pt idx="21250">
                  <c:v>5.8350600000000004</c:v>
                </c:pt>
                <c:pt idx="21251">
                  <c:v>3.34354</c:v>
                </c:pt>
                <c:pt idx="21252">
                  <c:v>6.3236600000000003</c:v>
                </c:pt>
                <c:pt idx="21253">
                  <c:v>4.3462300000000003</c:v>
                </c:pt>
                <c:pt idx="21254">
                  <c:v>6.0721999999999996</c:v>
                </c:pt>
                <c:pt idx="21255">
                  <c:v>3.8572899999999999</c:v>
                </c:pt>
                <c:pt idx="21256">
                  <c:v>6.4312699999999996</c:v>
                </c:pt>
                <c:pt idx="21257">
                  <c:v>4.7565600000000003</c:v>
                </c:pt>
                <c:pt idx="21258">
                  <c:v>4.9371200000000002</c:v>
                </c:pt>
                <c:pt idx="21259">
                  <c:v>2.7132399999999999</c:v>
                </c:pt>
                <c:pt idx="21260">
                  <c:v>4.5632200000000003</c:v>
                </c:pt>
                <c:pt idx="21261">
                  <c:v>4.6776299999999997</c:v>
                </c:pt>
                <c:pt idx="21262">
                  <c:v>4.9814499999999997</c:v>
                </c:pt>
                <c:pt idx="21263">
                  <c:v>3.9458000000000002</c:v>
                </c:pt>
                <c:pt idx="21264">
                  <c:v>4.8679699999999997</c:v>
                </c:pt>
                <c:pt idx="21265">
                  <c:v>4.4730100000000004</c:v>
                </c:pt>
                <c:pt idx="21266">
                  <c:v>5.30708</c:v>
                </c:pt>
                <c:pt idx="21267">
                  <c:v>3.2702</c:v>
                </c:pt>
                <c:pt idx="21268">
                  <c:v>8.1152800000000003</c:v>
                </c:pt>
                <c:pt idx="21269">
                  <c:v>2.34782</c:v>
                </c:pt>
                <c:pt idx="21270">
                  <c:v>3.9971899999999998</c:v>
                </c:pt>
                <c:pt idx="21271">
                  <c:v>6.58378</c:v>
                </c:pt>
                <c:pt idx="21272">
                  <c:v>4.12052</c:v>
                </c:pt>
                <c:pt idx="21273">
                  <c:v>6.2523400000000002</c:v>
                </c:pt>
                <c:pt idx="21274">
                  <c:v>8.6097800000000007</c:v>
                </c:pt>
                <c:pt idx="21275">
                  <c:v>7.1661799999999998</c:v>
                </c:pt>
                <c:pt idx="21276">
                  <c:v>6.0865799999999997</c:v>
                </c:pt>
                <c:pt idx="21277">
                  <c:v>4.7488299999999999</c:v>
                </c:pt>
                <c:pt idx="21278">
                  <c:v>9.9118899999999996</c:v>
                </c:pt>
                <c:pt idx="21279">
                  <c:v>8.3305299999999995</c:v>
                </c:pt>
                <c:pt idx="21280">
                  <c:v>4.9927200000000003</c:v>
                </c:pt>
                <c:pt idx="21281">
                  <c:v>7.2811300000000001</c:v>
                </c:pt>
                <c:pt idx="21282">
                  <c:v>5.5938400000000001</c:v>
                </c:pt>
                <c:pt idx="21283">
                  <c:v>5.6711900000000002</c:v>
                </c:pt>
                <c:pt idx="21284">
                  <c:v>7.3842999999999996</c:v>
                </c:pt>
                <c:pt idx="21285">
                  <c:v>4.8061299999999996</c:v>
                </c:pt>
                <c:pt idx="21286">
                  <c:v>2.6985000000000001</c:v>
                </c:pt>
                <c:pt idx="21287">
                  <c:v>5.9546799999999998</c:v>
                </c:pt>
                <c:pt idx="21288">
                  <c:v>5.0431299999999997</c:v>
                </c:pt>
                <c:pt idx="21289">
                  <c:v>7.0068999999999999</c:v>
                </c:pt>
                <c:pt idx="21290">
                  <c:v>4.3491900000000001</c:v>
                </c:pt>
                <c:pt idx="21291">
                  <c:v>6.0229100000000004</c:v>
                </c:pt>
                <c:pt idx="21292">
                  <c:v>5.1788499999999997</c:v>
                </c:pt>
                <c:pt idx="21293">
                  <c:v>7.7523799999999996</c:v>
                </c:pt>
                <c:pt idx="21294">
                  <c:v>4.7783699999999998</c:v>
                </c:pt>
                <c:pt idx="21295">
                  <c:v>3.7707299999999999</c:v>
                </c:pt>
                <c:pt idx="21296">
                  <c:v>6.0825699999999996</c:v>
                </c:pt>
                <c:pt idx="21297">
                  <c:v>6.4469399999999997</c:v>
                </c:pt>
                <c:pt idx="21298">
                  <c:v>6.1034499999999996</c:v>
                </c:pt>
                <c:pt idx="21299">
                  <c:v>2.5352399999999999</c:v>
                </c:pt>
                <c:pt idx="21300">
                  <c:v>5.0888299999999997</c:v>
                </c:pt>
                <c:pt idx="21301">
                  <c:v>7.0467599999999999</c:v>
                </c:pt>
                <c:pt idx="21302">
                  <c:v>5.6074400000000004</c:v>
                </c:pt>
                <c:pt idx="21303">
                  <c:v>5.8686499999999997</c:v>
                </c:pt>
                <c:pt idx="21304">
                  <c:v>3.7707899999999999</c:v>
                </c:pt>
                <c:pt idx="21305">
                  <c:v>3.2505000000000002</c:v>
                </c:pt>
                <c:pt idx="21306">
                  <c:v>4.3242399999999996</c:v>
                </c:pt>
                <c:pt idx="21307">
                  <c:v>6.0880099999999997</c:v>
                </c:pt>
                <c:pt idx="21308">
                  <c:v>5.7115400000000003</c:v>
                </c:pt>
                <c:pt idx="21309">
                  <c:v>4.0643500000000001</c:v>
                </c:pt>
                <c:pt idx="21310">
                  <c:v>5.0514599999999996</c:v>
                </c:pt>
                <c:pt idx="21311">
                  <c:v>5.9619</c:v>
                </c:pt>
                <c:pt idx="21312">
                  <c:v>4.9089700000000001</c:v>
                </c:pt>
                <c:pt idx="21313">
                  <c:v>6.7904499999999999</c:v>
                </c:pt>
                <c:pt idx="21314">
                  <c:v>8.5958600000000001</c:v>
                </c:pt>
                <c:pt idx="21315">
                  <c:v>4.3933900000000001</c:v>
                </c:pt>
                <c:pt idx="21316">
                  <c:v>3.3801000000000001</c:v>
                </c:pt>
                <c:pt idx="21317">
                  <c:v>5.1009200000000003</c:v>
                </c:pt>
                <c:pt idx="21318">
                  <c:v>7.49146</c:v>
                </c:pt>
                <c:pt idx="21319">
                  <c:v>8.0183700000000009</c:v>
                </c:pt>
                <c:pt idx="21320">
                  <c:v>5.3174599999999996</c:v>
                </c:pt>
                <c:pt idx="21321">
                  <c:v>4.5305400000000002</c:v>
                </c:pt>
                <c:pt idx="21322">
                  <c:v>6.7049799999999999</c:v>
                </c:pt>
                <c:pt idx="21323">
                  <c:v>3.8856600000000001</c:v>
                </c:pt>
                <c:pt idx="21324">
                  <c:v>6.0240999999999998</c:v>
                </c:pt>
                <c:pt idx="21325">
                  <c:v>3.7960500000000001</c:v>
                </c:pt>
                <c:pt idx="21326">
                  <c:v>4.2618999999999998</c:v>
                </c:pt>
                <c:pt idx="21327">
                  <c:v>5.45242</c:v>
                </c:pt>
                <c:pt idx="21328">
                  <c:v>5.1062000000000003</c:v>
                </c:pt>
                <c:pt idx="21329">
                  <c:v>4.7744600000000004</c:v>
                </c:pt>
                <c:pt idx="21330">
                  <c:v>4.7719399999999998</c:v>
                </c:pt>
                <c:pt idx="21331">
                  <c:v>3.6182699999999999</c:v>
                </c:pt>
                <c:pt idx="21332">
                  <c:v>4.2045500000000002</c:v>
                </c:pt>
                <c:pt idx="21333">
                  <c:v>5.8418400000000004</c:v>
                </c:pt>
                <c:pt idx="21334">
                  <c:v>2.9367000000000001</c:v>
                </c:pt>
                <c:pt idx="21335">
                  <c:v>4.1144499999999997</c:v>
                </c:pt>
                <c:pt idx="21336">
                  <c:v>9.5490600000000008</c:v>
                </c:pt>
                <c:pt idx="21337">
                  <c:v>2.8534299999999999</c:v>
                </c:pt>
                <c:pt idx="21338">
                  <c:v>3.4866299999999999</c:v>
                </c:pt>
                <c:pt idx="21339">
                  <c:v>5.0483399999999996</c:v>
                </c:pt>
                <c:pt idx="21340">
                  <c:v>2.8705400000000001</c:v>
                </c:pt>
                <c:pt idx="21341">
                  <c:v>4.2918500000000002</c:v>
                </c:pt>
                <c:pt idx="21342">
                  <c:v>3.5259800000000001</c:v>
                </c:pt>
                <c:pt idx="21343">
                  <c:v>4.1861899999999999</c:v>
                </c:pt>
                <c:pt idx="21344">
                  <c:v>4.8750999999999998</c:v>
                </c:pt>
                <c:pt idx="21345">
                  <c:v>2.4553099999999999</c:v>
                </c:pt>
                <c:pt idx="21346">
                  <c:v>8.7171000000000003</c:v>
                </c:pt>
                <c:pt idx="21347">
                  <c:v>4.6959600000000004</c:v>
                </c:pt>
                <c:pt idx="21348">
                  <c:v>4.6047099999999999</c:v>
                </c:pt>
                <c:pt idx="21349">
                  <c:v>2.6739299999999999</c:v>
                </c:pt>
                <c:pt idx="21350">
                  <c:v>7.4450500000000002</c:v>
                </c:pt>
                <c:pt idx="21351">
                  <c:v>6.1983899999999998</c:v>
                </c:pt>
                <c:pt idx="21352">
                  <c:v>4.81264</c:v>
                </c:pt>
                <c:pt idx="21353">
                  <c:v>5.4821900000000001</c:v>
                </c:pt>
                <c:pt idx="21354">
                  <c:v>3.6859199999999999</c:v>
                </c:pt>
                <c:pt idx="21355">
                  <c:v>3.77352</c:v>
                </c:pt>
                <c:pt idx="21356">
                  <c:v>5.2801900000000002</c:v>
                </c:pt>
                <c:pt idx="21357">
                  <c:v>5.2363999999999997</c:v>
                </c:pt>
                <c:pt idx="21358">
                  <c:v>5.0590000000000002</c:v>
                </c:pt>
                <c:pt idx="21359">
                  <c:v>6.3605499999999999</c:v>
                </c:pt>
                <c:pt idx="21360">
                  <c:v>6.5437900000000004</c:v>
                </c:pt>
                <c:pt idx="21361">
                  <c:v>5.3668699999999996</c:v>
                </c:pt>
                <c:pt idx="21362">
                  <c:v>2.5204399999999998</c:v>
                </c:pt>
                <c:pt idx="21363">
                  <c:v>3.4432</c:v>
                </c:pt>
                <c:pt idx="21364">
                  <c:v>6.6498299999999997</c:v>
                </c:pt>
                <c:pt idx="21365">
                  <c:v>3.8272400000000002</c:v>
                </c:pt>
                <c:pt idx="21366">
                  <c:v>3.56264</c:v>
                </c:pt>
                <c:pt idx="21367">
                  <c:v>5.8957800000000002</c:v>
                </c:pt>
                <c:pt idx="21368">
                  <c:v>6.0156700000000001</c:v>
                </c:pt>
                <c:pt idx="21369">
                  <c:v>3.9666999999999999</c:v>
                </c:pt>
                <c:pt idx="21370">
                  <c:v>3.7662499999999999</c:v>
                </c:pt>
                <c:pt idx="21371">
                  <c:v>3.1443599999999998</c:v>
                </c:pt>
                <c:pt idx="21372">
                  <c:v>2.9880800000000001</c:v>
                </c:pt>
                <c:pt idx="21373">
                  <c:v>5.4812799999999999</c:v>
                </c:pt>
                <c:pt idx="21374">
                  <c:v>5.2352100000000004</c:v>
                </c:pt>
                <c:pt idx="21375">
                  <c:v>2.9594</c:v>
                </c:pt>
                <c:pt idx="21376">
                  <c:v>5.0205299999999999</c:v>
                </c:pt>
                <c:pt idx="21377">
                  <c:v>2.7510500000000002</c:v>
                </c:pt>
                <c:pt idx="21378">
                  <c:v>5.9088399999999996</c:v>
                </c:pt>
                <c:pt idx="21379">
                  <c:v>6.60168</c:v>
                </c:pt>
                <c:pt idx="21380">
                  <c:v>9.8997700000000002</c:v>
                </c:pt>
                <c:pt idx="21381">
                  <c:v>1.91018</c:v>
                </c:pt>
                <c:pt idx="21382">
                  <c:v>5.15787</c:v>
                </c:pt>
                <c:pt idx="21383">
                  <c:v>4.90876</c:v>
                </c:pt>
                <c:pt idx="21384">
                  <c:v>5.5156299999999998</c:v>
                </c:pt>
                <c:pt idx="21385">
                  <c:v>4.8802199999999996</c:v>
                </c:pt>
                <c:pt idx="21386">
                  <c:v>4.0718300000000003</c:v>
                </c:pt>
                <c:pt idx="21387">
                  <c:v>4.47058</c:v>
                </c:pt>
                <c:pt idx="21388">
                  <c:v>2.3698299999999999</c:v>
                </c:pt>
                <c:pt idx="21389">
                  <c:v>5.5795599999999999</c:v>
                </c:pt>
                <c:pt idx="21390">
                  <c:v>3.3291200000000001</c:v>
                </c:pt>
                <c:pt idx="21391">
                  <c:v>2.4948999999999999</c:v>
                </c:pt>
                <c:pt idx="21392">
                  <c:v>7.46373</c:v>
                </c:pt>
                <c:pt idx="21393">
                  <c:v>7.1796499999999996</c:v>
                </c:pt>
                <c:pt idx="21394">
                  <c:v>7.4448400000000001</c:v>
                </c:pt>
                <c:pt idx="21395">
                  <c:v>5.39229</c:v>
                </c:pt>
                <c:pt idx="21396">
                  <c:v>2.1020300000000001</c:v>
                </c:pt>
                <c:pt idx="21397">
                  <c:v>2.8942800000000002</c:v>
                </c:pt>
                <c:pt idx="21398">
                  <c:v>4.4871100000000004</c:v>
                </c:pt>
                <c:pt idx="21399">
                  <c:v>4.6741900000000003</c:v>
                </c:pt>
                <c:pt idx="21400">
                  <c:v>3.3955299999999999</c:v>
                </c:pt>
                <c:pt idx="21401">
                  <c:v>9.0577100000000002</c:v>
                </c:pt>
                <c:pt idx="21402">
                  <c:v>4.5282400000000003</c:v>
                </c:pt>
                <c:pt idx="21403">
                  <c:v>5.83101</c:v>
                </c:pt>
                <c:pt idx="21404">
                  <c:v>6.98651</c:v>
                </c:pt>
                <c:pt idx="21405">
                  <c:v>7.0755299999999997</c:v>
                </c:pt>
                <c:pt idx="21406">
                  <c:v>2.7501600000000002</c:v>
                </c:pt>
                <c:pt idx="21407">
                  <c:v>4.0596699999999997</c:v>
                </c:pt>
                <c:pt idx="21408">
                  <c:v>3.2653599999999998</c:v>
                </c:pt>
                <c:pt idx="21409">
                  <c:v>4.3735499999999998</c:v>
                </c:pt>
                <c:pt idx="21410">
                  <c:v>3.7225000000000001</c:v>
                </c:pt>
                <c:pt idx="21411">
                  <c:v>10.31828</c:v>
                </c:pt>
                <c:pt idx="21412">
                  <c:v>5.0629900000000001</c:v>
                </c:pt>
                <c:pt idx="21413">
                  <c:v>5.0772399999999998</c:v>
                </c:pt>
                <c:pt idx="21414">
                  <c:v>2.1990099999999999</c:v>
                </c:pt>
                <c:pt idx="21415">
                  <c:v>3.55545</c:v>
                </c:pt>
                <c:pt idx="21416">
                  <c:v>3.0502699999999998</c:v>
                </c:pt>
                <c:pt idx="21417">
                  <c:v>7.9391800000000003</c:v>
                </c:pt>
                <c:pt idx="21418">
                  <c:v>4.3622899999999998</c:v>
                </c:pt>
                <c:pt idx="21419">
                  <c:v>5.4188000000000001</c:v>
                </c:pt>
                <c:pt idx="21420">
                  <c:v>2.7378800000000001</c:v>
                </c:pt>
                <c:pt idx="21421">
                  <c:v>4.0749000000000004</c:v>
                </c:pt>
                <c:pt idx="21422">
                  <c:v>4.4936800000000003</c:v>
                </c:pt>
                <c:pt idx="21423">
                  <c:v>4.8026200000000001</c:v>
                </c:pt>
                <c:pt idx="21424">
                  <c:v>3.7662499999999999</c:v>
                </c:pt>
                <c:pt idx="21425">
                  <c:v>8.5182099999999998</c:v>
                </c:pt>
                <c:pt idx="21426">
                  <c:v>7.4616600000000002</c:v>
                </c:pt>
                <c:pt idx="21427">
                  <c:v>5.9619</c:v>
                </c:pt>
                <c:pt idx="21428">
                  <c:v>5.94604</c:v>
                </c:pt>
                <c:pt idx="21429">
                  <c:v>2.9161299999999999</c:v>
                </c:pt>
                <c:pt idx="21430">
                  <c:v>4.98482</c:v>
                </c:pt>
                <c:pt idx="21431">
                  <c:v>3.7516400000000001</c:v>
                </c:pt>
                <c:pt idx="21432">
                  <c:v>3.7662499999999999</c:v>
                </c:pt>
                <c:pt idx="21433">
                  <c:v>3.1507800000000001</c:v>
                </c:pt>
                <c:pt idx="21434">
                  <c:v>6.4501299999999997</c:v>
                </c:pt>
                <c:pt idx="21435">
                  <c:v>2.3839800000000002</c:v>
                </c:pt>
                <c:pt idx="21436">
                  <c:v>5.3866699999999996</c:v>
                </c:pt>
                <c:pt idx="21437">
                  <c:v>3.6205500000000002</c:v>
                </c:pt>
                <c:pt idx="21438">
                  <c:v>3.1087899999999999</c:v>
                </c:pt>
                <c:pt idx="21439">
                  <c:v>3.5244300000000002</c:v>
                </c:pt>
                <c:pt idx="21440">
                  <c:v>4.3876600000000003</c:v>
                </c:pt>
                <c:pt idx="21441">
                  <c:v>3.9441899999999999</c:v>
                </c:pt>
                <c:pt idx="21442">
                  <c:v>4.5560200000000002</c:v>
                </c:pt>
                <c:pt idx="21443">
                  <c:v>7.6551600000000004</c:v>
                </c:pt>
                <c:pt idx="21444">
                  <c:v>2.1626099999999999</c:v>
                </c:pt>
                <c:pt idx="21445">
                  <c:v>4.6734799999999996</c:v>
                </c:pt>
                <c:pt idx="21446">
                  <c:v>5.0594200000000003</c:v>
                </c:pt>
                <c:pt idx="21447">
                  <c:v>5.9985999999999997</c:v>
                </c:pt>
              </c:numCache>
            </c:numRef>
          </c:xVal>
          <c:yVal>
            <c:numRef>
              <c:f>Sheet1!$E$2:$E$21449</c:f>
              <c:numCache>
                <c:formatCode>0.000000</c:formatCode>
                <c:ptCount val="21448"/>
                <c:pt idx="0">
                  <c:v>3.8726500000000001</c:v>
                </c:pt>
                <c:pt idx="1">
                  <c:v>6.7709200000000003</c:v>
                </c:pt>
                <c:pt idx="2">
                  <c:v>6.2782299999999998</c:v>
                </c:pt>
                <c:pt idx="3">
                  <c:v>5.5959300000000001</c:v>
                </c:pt>
                <c:pt idx="4">
                  <c:v>7.77536</c:v>
                </c:pt>
                <c:pt idx="5">
                  <c:v>7.0529299999999999</c:v>
                </c:pt>
                <c:pt idx="6">
                  <c:v>4.9591900000000004</c:v>
                </c:pt>
                <c:pt idx="7">
                  <c:v>5.8283699999999996</c:v>
                </c:pt>
                <c:pt idx="8">
                  <c:v>5.91493</c:v>
                </c:pt>
                <c:pt idx="9">
                  <c:v>5.0449900000000003</c:v>
                </c:pt>
                <c:pt idx="10">
                  <c:v>6.5423</c:v>
                </c:pt>
                <c:pt idx="11">
                  <c:v>6.2353100000000001</c:v>
                </c:pt>
                <c:pt idx="12">
                  <c:v>4.0608399999999998</c:v>
                </c:pt>
                <c:pt idx="13">
                  <c:v>5.4435599999999997</c:v>
                </c:pt>
                <c:pt idx="14">
                  <c:v>6.5826599999999997</c:v>
                </c:pt>
                <c:pt idx="15">
                  <c:v>3.4977499999999999</c:v>
                </c:pt>
                <c:pt idx="16">
                  <c:v>5.81229</c:v>
                </c:pt>
                <c:pt idx="17">
                  <c:v>5.8020199999999997</c:v>
                </c:pt>
                <c:pt idx="18">
                  <c:v>4.4058900000000003</c:v>
                </c:pt>
                <c:pt idx="19">
                  <c:v>6.90191</c:v>
                </c:pt>
                <c:pt idx="20">
                  <c:v>5.8666700000000001</c:v>
                </c:pt>
                <c:pt idx="21">
                  <c:v>3.7334100000000001</c:v>
                </c:pt>
                <c:pt idx="22">
                  <c:v>7.3390500000000003</c:v>
                </c:pt>
                <c:pt idx="23">
                  <c:v>7.1876499999999997</c:v>
                </c:pt>
                <c:pt idx="24">
                  <c:v>4.2670899999999996</c:v>
                </c:pt>
                <c:pt idx="25">
                  <c:v>5.0956900000000003</c:v>
                </c:pt>
                <c:pt idx="26">
                  <c:v>5.9034300000000002</c:v>
                </c:pt>
                <c:pt idx="27">
                  <c:v>7.6374899999999997</c:v>
                </c:pt>
                <c:pt idx="28">
                  <c:v>5.0846900000000002</c:v>
                </c:pt>
                <c:pt idx="29">
                  <c:v>3.9127000000000001</c:v>
                </c:pt>
                <c:pt idx="30">
                  <c:v>6.8098200000000002</c:v>
                </c:pt>
                <c:pt idx="31">
                  <c:v>5.1801899999999996</c:v>
                </c:pt>
                <c:pt idx="32">
                  <c:v>3.4635400000000001</c:v>
                </c:pt>
                <c:pt idx="33">
                  <c:v>6.1985700000000001</c:v>
                </c:pt>
                <c:pt idx="34">
                  <c:v>5.8183100000000003</c:v>
                </c:pt>
                <c:pt idx="35">
                  <c:v>6.3271199999999999</c:v>
                </c:pt>
                <c:pt idx="36">
                  <c:v>5.5140700000000002</c:v>
                </c:pt>
                <c:pt idx="37">
                  <c:v>7.6981599999999997</c:v>
                </c:pt>
                <c:pt idx="38">
                  <c:v>4.1192200000000003</c:v>
                </c:pt>
                <c:pt idx="39">
                  <c:v>4.0927100000000003</c:v>
                </c:pt>
                <c:pt idx="40">
                  <c:v>5.7340999999999998</c:v>
                </c:pt>
                <c:pt idx="41">
                  <c:v>4.4779900000000001</c:v>
                </c:pt>
                <c:pt idx="42">
                  <c:v>7.9074299999999997</c:v>
                </c:pt>
                <c:pt idx="43">
                  <c:v>7.5814000000000004</c:v>
                </c:pt>
                <c:pt idx="44">
                  <c:v>7.3039699999999996</c:v>
                </c:pt>
                <c:pt idx="45">
                  <c:v>9.1842699999999997</c:v>
                </c:pt>
                <c:pt idx="46">
                  <c:v>4.7747200000000003</c:v>
                </c:pt>
                <c:pt idx="47">
                  <c:v>8.1565799999999999</c:v>
                </c:pt>
                <c:pt idx="48">
                  <c:v>3.4399500000000001</c:v>
                </c:pt>
                <c:pt idx="49">
                  <c:v>4.6391</c:v>
                </c:pt>
                <c:pt idx="50">
                  <c:v>6.4292800000000003</c:v>
                </c:pt>
                <c:pt idx="51">
                  <c:v>5.2576499999999999</c:v>
                </c:pt>
                <c:pt idx="52">
                  <c:v>7.0688300000000002</c:v>
                </c:pt>
                <c:pt idx="53">
                  <c:v>6.8124700000000002</c:v>
                </c:pt>
                <c:pt idx="54">
                  <c:v>3.4588299999999998</c:v>
                </c:pt>
                <c:pt idx="55">
                  <c:v>3.5270800000000002</c:v>
                </c:pt>
                <c:pt idx="56">
                  <c:v>8.1258499999999998</c:v>
                </c:pt>
                <c:pt idx="57">
                  <c:v>6.0055899999999998</c:v>
                </c:pt>
                <c:pt idx="58">
                  <c:v>7.6081799999999999</c:v>
                </c:pt>
                <c:pt idx="59">
                  <c:v>5.0380200000000004</c:v>
                </c:pt>
                <c:pt idx="60">
                  <c:v>6.3121900000000002</c:v>
                </c:pt>
                <c:pt idx="61">
                  <c:v>8.4930000000000003</c:v>
                </c:pt>
                <c:pt idx="62">
                  <c:v>5.1827500000000004</c:v>
                </c:pt>
                <c:pt idx="63">
                  <c:v>7.6399400000000002</c:v>
                </c:pt>
                <c:pt idx="64">
                  <c:v>6.4168399999999997</c:v>
                </c:pt>
                <c:pt idx="65">
                  <c:v>5.8971999999999998</c:v>
                </c:pt>
                <c:pt idx="66">
                  <c:v>6.0675299999999996</c:v>
                </c:pt>
                <c:pt idx="67">
                  <c:v>5.2206099999999998</c:v>
                </c:pt>
                <c:pt idx="68">
                  <c:v>6.6836700000000002</c:v>
                </c:pt>
                <c:pt idx="69">
                  <c:v>6.0124500000000003</c:v>
                </c:pt>
                <c:pt idx="70">
                  <c:v>7.4224399999999999</c:v>
                </c:pt>
                <c:pt idx="71">
                  <c:v>6.7564299999999999</c:v>
                </c:pt>
                <c:pt idx="72">
                  <c:v>5.7883100000000001</c:v>
                </c:pt>
                <c:pt idx="73">
                  <c:v>3.2989299999999999</c:v>
                </c:pt>
                <c:pt idx="74">
                  <c:v>5.5295100000000001</c:v>
                </c:pt>
                <c:pt idx="75">
                  <c:v>6.7025499999999996</c:v>
                </c:pt>
                <c:pt idx="76">
                  <c:v>4.6959600000000004</c:v>
                </c:pt>
                <c:pt idx="77">
                  <c:v>4.2360600000000002</c:v>
                </c:pt>
                <c:pt idx="78">
                  <c:v>3.9354</c:v>
                </c:pt>
                <c:pt idx="79">
                  <c:v>3.3042099999999999</c:v>
                </c:pt>
                <c:pt idx="80">
                  <c:v>3.9346000000000001</c:v>
                </c:pt>
                <c:pt idx="81">
                  <c:v>5.43269</c:v>
                </c:pt>
                <c:pt idx="82">
                  <c:v>3.3392400000000002</c:v>
                </c:pt>
                <c:pt idx="83">
                  <c:v>3.02285</c:v>
                </c:pt>
                <c:pt idx="84">
                  <c:v>3.5487299999999999</c:v>
                </c:pt>
                <c:pt idx="85">
                  <c:v>3.5616599999999998</c:v>
                </c:pt>
                <c:pt idx="86">
                  <c:v>4.6448499999999999</c:v>
                </c:pt>
                <c:pt idx="87">
                  <c:v>3.0802399999999999</c:v>
                </c:pt>
                <c:pt idx="88">
                  <c:v>3.41018</c:v>
                </c:pt>
                <c:pt idx="89">
                  <c:v>2.7065299999999999</c:v>
                </c:pt>
                <c:pt idx="90">
                  <c:v>5.89907</c:v>
                </c:pt>
                <c:pt idx="91">
                  <c:v>6.2244700000000002</c:v>
                </c:pt>
                <c:pt idx="92">
                  <c:v>6.7980700000000001</c:v>
                </c:pt>
                <c:pt idx="93">
                  <c:v>8.1404300000000003</c:v>
                </c:pt>
                <c:pt idx="94">
                  <c:v>4.5017199999999997</c:v>
                </c:pt>
                <c:pt idx="95">
                  <c:v>6.7401</c:v>
                </c:pt>
                <c:pt idx="96">
                  <c:v>7.1361699999999999</c:v>
                </c:pt>
                <c:pt idx="97">
                  <c:v>6.5904600000000002</c:v>
                </c:pt>
                <c:pt idx="98">
                  <c:v>6.7975700000000003</c:v>
                </c:pt>
                <c:pt idx="99">
                  <c:v>5.1712800000000003</c:v>
                </c:pt>
                <c:pt idx="100">
                  <c:v>5.2885799999999996</c:v>
                </c:pt>
                <c:pt idx="101">
                  <c:v>7.5667099999999996</c:v>
                </c:pt>
                <c:pt idx="102">
                  <c:v>5.0484900000000001</c:v>
                </c:pt>
                <c:pt idx="103">
                  <c:v>4.62338</c:v>
                </c:pt>
                <c:pt idx="104">
                  <c:v>7.10846</c:v>
                </c:pt>
                <c:pt idx="105">
                  <c:v>4.9359999999999999</c:v>
                </c:pt>
                <c:pt idx="106">
                  <c:v>5.95648</c:v>
                </c:pt>
                <c:pt idx="107">
                  <c:v>5.3429200000000003</c:v>
                </c:pt>
                <c:pt idx="108">
                  <c:v>6.5613200000000003</c:v>
                </c:pt>
                <c:pt idx="109">
                  <c:v>4.45052</c:v>
                </c:pt>
                <c:pt idx="110">
                  <c:v>3.9319099999999998</c:v>
                </c:pt>
                <c:pt idx="111">
                  <c:v>4.3876600000000003</c:v>
                </c:pt>
                <c:pt idx="112">
                  <c:v>5.7596100000000003</c:v>
                </c:pt>
                <c:pt idx="113">
                  <c:v>4.4300899999999999</c:v>
                </c:pt>
                <c:pt idx="114">
                  <c:v>5.2184799999999996</c:v>
                </c:pt>
                <c:pt idx="115">
                  <c:v>3.6127500000000001</c:v>
                </c:pt>
                <c:pt idx="116">
                  <c:v>6.3210600000000001</c:v>
                </c:pt>
                <c:pt idx="117">
                  <c:v>6.90252</c:v>
                </c:pt>
                <c:pt idx="118">
                  <c:v>7.1370699999999996</c:v>
                </c:pt>
                <c:pt idx="119">
                  <c:v>4.0376799999999999</c:v>
                </c:pt>
                <c:pt idx="120">
                  <c:v>5.8382300000000003</c:v>
                </c:pt>
                <c:pt idx="121">
                  <c:v>5.9490400000000001</c:v>
                </c:pt>
                <c:pt idx="122">
                  <c:v>5.7400599999999997</c:v>
                </c:pt>
                <c:pt idx="123">
                  <c:v>4.1044700000000001</c:v>
                </c:pt>
                <c:pt idx="124">
                  <c:v>3.8948399999999999</c:v>
                </c:pt>
                <c:pt idx="125">
                  <c:v>4.5563900000000004</c:v>
                </c:pt>
                <c:pt idx="126">
                  <c:v>5.6203200000000004</c:v>
                </c:pt>
                <c:pt idx="127">
                  <c:v>6.2015000000000002</c:v>
                </c:pt>
                <c:pt idx="128">
                  <c:v>5.6193400000000002</c:v>
                </c:pt>
                <c:pt idx="129">
                  <c:v>3.6683599999999998</c:v>
                </c:pt>
                <c:pt idx="130">
                  <c:v>6.2582700000000004</c:v>
                </c:pt>
                <c:pt idx="131">
                  <c:v>5.13673</c:v>
                </c:pt>
                <c:pt idx="132">
                  <c:v>5.1320300000000003</c:v>
                </c:pt>
                <c:pt idx="133">
                  <c:v>4.0942699999999999</c:v>
                </c:pt>
                <c:pt idx="134">
                  <c:v>9.1870799999999999</c:v>
                </c:pt>
                <c:pt idx="135">
                  <c:v>5.7885600000000004</c:v>
                </c:pt>
                <c:pt idx="136">
                  <c:v>4.6622700000000004</c:v>
                </c:pt>
                <c:pt idx="137">
                  <c:v>5.2643899999999997</c:v>
                </c:pt>
                <c:pt idx="138">
                  <c:v>5.8042499999999997</c:v>
                </c:pt>
                <c:pt idx="139">
                  <c:v>4.8428199999999997</c:v>
                </c:pt>
                <c:pt idx="140">
                  <c:v>6.8624200000000002</c:v>
                </c:pt>
                <c:pt idx="141">
                  <c:v>7.5131800000000002</c:v>
                </c:pt>
                <c:pt idx="142">
                  <c:v>2.85229</c:v>
                </c:pt>
                <c:pt idx="143">
                  <c:v>5.9325000000000001</c:v>
                </c:pt>
                <c:pt idx="144">
                  <c:v>10.444800000000001</c:v>
                </c:pt>
                <c:pt idx="145">
                  <c:v>5.1705399999999999</c:v>
                </c:pt>
                <c:pt idx="146">
                  <c:v>5.6966200000000002</c:v>
                </c:pt>
                <c:pt idx="147">
                  <c:v>8.4631799999999995</c:v>
                </c:pt>
                <c:pt idx="148">
                  <c:v>8.4982500000000005</c:v>
                </c:pt>
                <c:pt idx="149">
                  <c:v>7.2652999999999999</c:v>
                </c:pt>
                <c:pt idx="150">
                  <c:v>5.0530799999999996</c:v>
                </c:pt>
                <c:pt idx="151">
                  <c:v>5.5869499999999999</c:v>
                </c:pt>
                <c:pt idx="152">
                  <c:v>5.2510899999999996</c:v>
                </c:pt>
                <c:pt idx="153">
                  <c:v>7.6817500000000001</c:v>
                </c:pt>
                <c:pt idx="154">
                  <c:v>3.9628399999999999</c:v>
                </c:pt>
                <c:pt idx="155">
                  <c:v>9.3778799999999993</c:v>
                </c:pt>
                <c:pt idx="156">
                  <c:v>7.0110700000000001</c:v>
                </c:pt>
                <c:pt idx="157">
                  <c:v>7.06677</c:v>
                </c:pt>
                <c:pt idx="158">
                  <c:v>4.5006399999999998</c:v>
                </c:pt>
                <c:pt idx="159">
                  <c:v>4.8913399999999996</c:v>
                </c:pt>
                <c:pt idx="160">
                  <c:v>6.55809</c:v>
                </c:pt>
                <c:pt idx="161">
                  <c:v>3.1093700000000002</c:v>
                </c:pt>
                <c:pt idx="162">
                  <c:v>6.4876500000000004</c:v>
                </c:pt>
                <c:pt idx="163">
                  <c:v>5.0221499999999999</c:v>
                </c:pt>
                <c:pt idx="164">
                  <c:v>2.7781400000000001</c:v>
                </c:pt>
                <c:pt idx="165">
                  <c:v>5.1021900000000002</c:v>
                </c:pt>
                <c:pt idx="166">
                  <c:v>8.8622200000000007</c:v>
                </c:pt>
                <c:pt idx="167">
                  <c:v>4.1812300000000002</c:v>
                </c:pt>
                <c:pt idx="168">
                  <c:v>5.89886</c:v>
                </c:pt>
                <c:pt idx="169">
                  <c:v>7.6097799999999998</c:v>
                </c:pt>
                <c:pt idx="170">
                  <c:v>8.9369999999999994</c:v>
                </c:pt>
                <c:pt idx="171">
                  <c:v>7.5227700000000004</c:v>
                </c:pt>
                <c:pt idx="172">
                  <c:v>4.5433300000000001</c:v>
                </c:pt>
                <c:pt idx="173">
                  <c:v>7.68018</c:v>
                </c:pt>
                <c:pt idx="174">
                  <c:v>5.5831900000000001</c:v>
                </c:pt>
                <c:pt idx="175">
                  <c:v>7.9122700000000004</c:v>
                </c:pt>
                <c:pt idx="176">
                  <c:v>10.991070000000001</c:v>
                </c:pt>
                <c:pt idx="177">
                  <c:v>7.8312099999999996</c:v>
                </c:pt>
                <c:pt idx="178">
                  <c:v>5.6310399999999996</c:v>
                </c:pt>
                <c:pt idx="179">
                  <c:v>6.6130300000000002</c:v>
                </c:pt>
                <c:pt idx="180">
                  <c:v>6.4412900000000004</c:v>
                </c:pt>
                <c:pt idx="181">
                  <c:v>5.7580299999999998</c:v>
                </c:pt>
                <c:pt idx="182">
                  <c:v>4.5847699999999998</c:v>
                </c:pt>
                <c:pt idx="183">
                  <c:v>2.4225599999999998</c:v>
                </c:pt>
                <c:pt idx="184">
                  <c:v>5.3313699999999997</c:v>
                </c:pt>
                <c:pt idx="185">
                  <c:v>6.8882000000000003</c:v>
                </c:pt>
                <c:pt idx="186">
                  <c:v>6.4430199999999997</c:v>
                </c:pt>
                <c:pt idx="187">
                  <c:v>5.5604199999999997</c:v>
                </c:pt>
                <c:pt idx="188">
                  <c:v>7.0245600000000001</c:v>
                </c:pt>
                <c:pt idx="189">
                  <c:v>6.7990500000000003</c:v>
                </c:pt>
                <c:pt idx="190">
                  <c:v>8.5417400000000008</c:v>
                </c:pt>
                <c:pt idx="191">
                  <c:v>6.8950300000000002</c:v>
                </c:pt>
                <c:pt idx="192">
                  <c:v>6.0376399999999997</c:v>
                </c:pt>
                <c:pt idx="193">
                  <c:v>7.0499700000000001</c:v>
                </c:pt>
                <c:pt idx="194">
                  <c:v>6.6863200000000003</c:v>
                </c:pt>
                <c:pt idx="195">
                  <c:v>5.08575</c:v>
                </c:pt>
                <c:pt idx="196">
                  <c:v>5.0259600000000004</c:v>
                </c:pt>
                <c:pt idx="197">
                  <c:v>6.4138200000000003</c:v>
                </c:pt>
                <c:pt idx="198">
                  <c:v>7.9286300000000001</c:v>
                </c:pt>
                <c:pt idx="199">
                  <c:v>3.8165300000000002</c:v>
                </c:pt>
                <c:pt idx="200">
                  <c:v>6.9843099999999998</c:v>
                </c:pt>
                <c:pt idx="201">
                  <c:v>6.27597</c:v>
                </c:pt>
                <c:pt idx="202">
                  <c:v>6.3454600000000001</c:v>
                </c:pt>
                <c:pt idx="203">
                  <c:v>6.6856999999999998</c:v>
                </c:pt>
                <c:pt idx="204">
                  <c:v>8.2358799999999999</c:v>
                </c:pt>
                <c:pt idx="205">
                  <c:v>5.1090400000000002</c:v>
                </c:pt>
                <c:pt idx="206">
                  <c:v>7.92171</c:v>
                </c:pt>
                <c:pt idx="207">
                  <c:v>4.6429099999999996</c:v>
                </c:pt>
                <c:pt idx="208">
                  <c:v>8.5310100000000002</c:v>
                </c:pt>
                <c:pt idx="209">
                  <c:v>5.3251299999999997</c:v>
                </c:pt>
                <c:pt idx="210">
                  <c:v>8.4920600000000004</c:v>
                </c:pt>
                <c:pt idx="211">
                  <c:v>4.8853099999999996</c:v>
                </c:pt>
                <c:pt idx="212">
                  <c:v>7.1121400000000001</c:v>
                </c:pt>
                <c:pt idx="213">
                  <c:v>5.8239000000000001</c:v>
                </c:pt>
                <c:pt idx="214">
                  <c:v>5.1705399999999999</c:v>
                </c:pt>
                <c:pt idx="215">
                  <c:v>4.01898</c:v>
                </c:pt>
                <c:pt idx="216">
                  <c:v>8.3871599999999997</c:v>
                </c:pt>
                <c:pt idx="217">
                  <c:v>5.89567</c:v>
                </c:pt>
                <c:pt idx="218">
                  <c:v>4.0908499999999997</c:v>
                </c:pt>
                <c:pt idx="219">
                  <c:v>9.0357000000000003</c:v>
                </c:pt>
                <c:pt idx="220">
                  <c:v>8.2520000000000007</c:v>
                </c:pt>
                <c:pt idx="221">
                  <c:v>7.4360299999999997</c:v>
                </c:pt>
                <c:pt idx="222">
                  <c:v>5.6194199999999999</c:v>
                </c:pt>
                <c:pt idx="223">
                  <c:v>6.6521999999999997</c:v>
                </c:pt>
                <c:pt idx="224">
                  <c:v>4.9793399999999997</c:v>
                </c:pt>
                <c:pt idx="225">
                  <c:v>3.98245</c:v>
                </c:pt>
                <c:pt idx="226">
                  <c:v>6.4357300000000004</c:v>
                </c:pt>
                <c:pt idx="227">
                  <c:v>5.0658599999999998</c:v>
                </c:pt>
                <c:pt idx="228">
                  <c:v>1.99017</c:v>
                </c:pt>
                <c:pt idx="229">
                  <c:v>4.9143400000000002</c:v>
                </c:pt>
                <c:pt idx="230">
                  <c:v>7.3581000000000003</c:v>
                </c:pt>
                <c:pt idx="231">
                  <c:v>4.4222999999999999</c:v>
                </c:pt>
                <c:pt idx="232">
                  <c:v>6.6489200000000004</c:v>
                </c:pt>
                <c:pt idx="233">
                  <c:v>6.2987099999999998</c:v>
                </c:pt>
                <c:pt idx="234">
                  <c:v>6.3654400000000004</c:v>
                </c:pt>
                <c:pt idx="235">
                  <c:v>7.4095300000000002</c:v>
                </c:pt>
                <c:pt idx="236">
                  <c:v>6.5523199999999999</c:v>
                </c:pt>
                <c:pt idx="237">
                  <c:v>5.1813799999999999</c:v>
                </c:pt>
                <c:pt idx="238">
                  <c:v>3.8707400000000001</c:v>
                </c:pt>
                <c:pt idx="239">
                  <c:v>6.8671100000000003</c:v>
                </c:pt>
                <c:pt idx="240">
                  <c:v>6.2616399999999999</c:v>
                </c:pt>
                <c:pt idx="241">
                  <c:v>4.9357199999999999</c:v>
                </c:pt>
                <c:pt idx="242">
                  <c:v>5.5318300000000002</c:v>
                </c:pt>
                <c:pt idx="243">
                  <c:v>9.1905999999999999</c:v>
                </c:pt>
                <c:pt idx="244">
                  <c:v>8.45566</c:v>
                </c:pt>
                <c:pt idx="245">
                  <c:v>3.8406500000000001</c:v>
                </c:pt>
                <c:pt idx="246">
                  <c:v>3.4813700000000001</c:v>
                </c:pt>
                <c:pt idx="247">
                  <c:v>8.3603799999999993</c:v>
                </c:pt>
                <c:pt idx="248">
                  <c:v>6.33256</c:v>
                </c:pt>
                <c:pt idx="249">
                  <c:v>7.0430299999999999</c:v>
                </c:pt>
                <c:pt idx="250">
                  <c:v>6.7279</c:v>
                </c:pt>
                <c:pt idx="251">
                  <c:v>6.2481200000000001</c:v>
                </c:pt>
                <c:pt idx="252">
                  <c:v>7.39255</c:v>
                </c:pt>
                <c:pt idx="253">
                  <c:v>2.6252200000000001</c:v>
                </c:pt>
                <c:pt idx="254">
                  <c:v>7.3928399999999996</c:v>
                </c:pt>
                <c:pt idx="255">
                  <c:v>9.10351</c:v>
                </c:pt>
                <c:pt idx="256">
                  <c:v>9.0561000000000007</c:v>
                </c:pt>
                <c:pt idx="257">
                  <c:v>5.2474800000000004</c:v>
                </c:pt>
                <c:pt idx="258">
                  <c:v>6.7441500000000003</c:v>
                </c:pt>
                <c:pt idx="259">
                  <c:v>6.8711500000000001</c:v>
                </c:pt>
                <c:pt idx="260">
                  <c:v>5.8719700000000001</c:v>
                </c:pt>
                <c:pt idx="261">
                  <c:v>6.41249</c:v>
                </c:pt>
                <c:pt idx="262">
                  <c:v>10.59756</c:v>
                </c:pt>
                <c:pt idx="263">
                  <c:v>6.7153400000000003</c:v>
                </c:pt>
                <c:pt idx="264">
                  <c:v>2.5239699999999998</c:v>
                </c:pt>
                <c:pt idx="265">
                  <c:v>8.6655899999999999</c:v>
                </c:pt>
                <c:pt idx="266">
                  <c:v>7.8033400000000004</c:v>
                </c:pt>
                <c:pt idx="267">
                  <c:v>2.50061</c:v>
                </c:pt>
                <c:pt idx="268">
                  <c:v>3.1919400000000002</c:v>
                </c:pt>
                <c:pt idx="269">
                  <c:v>4.3491900000000001</c:v>
                </c:pt>
                <c:pt idx="270">
                  <c:v>5.0035600000000002</c:v>
                </c:pt>
                <c:pt idx="271">
                  <c:v>6.8048999999999999</c:v>
                </c:pt>
                <c:pt idx="272">
                  <c:v>5.0087200000000003</c:v>
                </c:pt>
                <c:pt idx="273">
                  <c:v>7.4584099999999998</c:v>
                </c:pt>
                <c:pt idx="274">
                  <c:v>6.0832300000000004</c:v>
                </c:pt>
                <c:pt idx="275">
                  <c:v>5.4267799999999999</c:v>
                </c:pt>
                <c:pt idx="276">
                  <c:v>4.8266999999999998</c:v>
                </c:pt>
                <c:pt idx="277">
                  <c:v>6.7304700000000004</c:v>
                </c:pt>
                <c:pt idx="278">
                  <c:v>11.490690000000001</c:v>
                </c:pt>
                <c:pt idx="279">
                  <c:v>4.6158900000000003</c:v>
                </c:pt>
                <c:pt idx="280">
                  <c:v>4.2423700000000002</c:v>
                </c:pt>
                <c:pt idx="281">
                  <c:v>5.1669900000000002</c:v>
                </c:pt>
                <c:pt idx="282">
                  <c:v>2.98169</c:v>
                </c:pt>
                <c:pt idx="283">
                  <c:v>5.1327699999999998</c:v>
                </c:pt>
                <c:pt idx="284">
                  <c:v>5.7862299999999998</c:v>
                </c:pt>
                <c:pt idx="285">
                  <c:v>2.38144</c:v>
                </c:pt>
                <c:pt idx="286">
                  <c:v>8.9631699999999999</c:v>
                </c:pt>
                <c:pt idx="287">
                  <c:v>6.5529700000000002</c:v>
                </c:pt>
                <c:pt idx="288">
                  <c:v>7.6008100000000001</c:v>
                </c:pt>
                <c:pt idx="289">
                  <c:v>5.24688</c:v>
                </c:pt>
                <c:pt idx="290">
                  <c:v>5.5631500000000003</c:v>
                </c:pt>
                <c:pt idx="291">
                  <c:v>6.3741000000000003</c:v>
                </c:pt>
                <c:pt idx="292">
                  <c:v>6.5499299999999998</c:v>
                </c:pt>
                <c:pt idx="293">
                  <c:v>7.2945799999999998</c:v>
                </c:pt>
                <c:pt idx="294">
                  <c:v>8.0772399999999998</c:v>
                </c:pt>
                <c:pt idx="295">
                  <c:v>7.3117200000000002</c:v>
                </c:pt>
                <c:pt idx="296">
                  <c:v>5.8824699999999996</c:v>
                </c:pt>
                <c:pt idx="297">
                  <c:v>5.4255599999999999</c:v>
                </c:pt>
                <c:pt idx="298">
                  <c:v>5.9931999999999999</c:v>
                </c:pt>
                <c:pt idx="299">
                  <c:v>8.4614700000000003</c:v>
                </c:pt>
                <c:pt idx="300">
                  <c:v>4.97879</c:v>
                </c:pt>
                <c:pt idx="301">
                  <c:v>7.2195200000000002</c:v>
                </c:pt>
                <c:pt idx="302">
                  <c:v>4.4644000000000004</c:v>
                </c:pt>
                <c:pt idx="303">
                  <c:v>10.33896</c:v>
                </c:pt>
                <c:pt idx="304">
                  <c:v>5.4081700000000001</c:v>
                </c:pt>
                <c:pt idx="305">
                  <c:v>5.5188600000000001</c:v>
                </c:pt>
                <c:pt idx="306">
                  <c:v>6.8494999999999999</c:v>
                </c:pt>
                <c:pt idx="307">
                  <c:v>5.8850499999999997</c:v>
                </c:pt>
                <c:pt idx="308">
                  <c:v>6.5156599999999996</c:v>
                </c:pt>
                <c:pt idx="309">
                  <c:v>6.4323899999999998</c:v>
                </c:pt>
                <c:pt idx="310">
                  <c:v>6.6540600000000003</c:v>
                </c:pt>
                <c:pt idx="311">
                  <c:v>7.9664799999999998</c:v>
                </c:pt>
                <c:pt idx="312">
                  <c:v>2.82612</c:v>
                </c:pt>
                <c:pt idx="313">
                  <c:v>2.4054099999999998</c:v>
                </c:pt>
                <c:pt idx="314">
                  <c:v>7.6557700000000004</c:v>
                </c:pt>
                <c:pt idx="315">
                  <c:v>6.3852399999999996</c:v>
                </c:pt>
                <c:pt idx="316">
                  <c:v>10.04284</c:v>
                </c:pt>
                <c:pt idx="317">
                  <c:v>6.4353100000000003</c:v>
                </c:pt>
                <c:pt idx="318">
                  <c:v>4.9363000000000001</c:v>
                </c:pt>
                <c:pt idx="319">
                  <c:v>3.1428500000000001</c:v>
                </c:pt>
                <c:pt idx="320">
                  <c:v>7.82592</c:v>
                </c:pt>
                <c:pt idx="321">
                  <c:v>6.40266</c:v>
                </c:pt>
                <c:pt idx="322">
                  <c:v>5.8909599999999998</c:v>
                </c:pt>
                <c:pt idx="323">
                  <c:v>5.5513199999999996</c:v>
                </c:pt>
                <c:pt idx="324">
                  <c:v>4.4747599999999998</c:v>
                </c:pt>
                <c:pt idx="325">
                  <c:v>2.5670700000000002</c:v>
                </c:pt>
                <c:pt idx="326">
                  <c:v>3.0773999999999999</c:v>
                </c:pt>
                <c:pt idx="327">
                  <c:v>3.7921999999999998</c:v>
                </c:pt>
                <c:pt idx="328">
                  <c:v>7.7257600000000002</c:v>
                </c:pt>
                <c:pt idx="329">
                  <c:v>6.1807100000000004</c:v>
                </c:pt>
                <c:pt idx="330">
                  <c:v>2.7798099999999999</c:v>
                </c:pt>
                <c:pt idx="331">
                  <c:v>3.8402500000000002</c:v>
                </c:pt>
                <c:pt idx="332">
                  <c:v>2.4265500000000002</c:v>
                </c:pt>
                <c:pt idx="333">
                  <c:v>4.8942100000000002</c:v>
                </c:pt>
                <c:pt idx="334">
                  <c:v>2.31996</c:v>
                </c:pt>
                <c:pt idx="335">
                  <c:v>7.4569299999999998</c:v>
                </c:pt>
                <c:pt idx="336">
                  <c:v>8.2159099999999992</c:v>
                </c:pt>
                <c:pt idx="337">
                  <c:v>8.8578499999999991</c:v>
                </c:pt>
                <c:pt idx="338">
                  <c:v>4.8562099999999999</c:v>
                </c:pt>
                <c:pt idx="339">
                  <c:v>8.0411900000000003</c:v>
                </c:pt>
                <c:pt idx="340">
                  <c:v>5.6608799999999997</c:v>
                </c:pt>
                <c:pt idx="341">
                  <c:v>4.7288899999999998</c:v>
                </c:pt>
                <c:pt idx="342">
                  <c:v>6.9666899999999998</c:v>
                </c:pt>
                <c:pt idx="343">
                  <c:v>3.6775000000000002</c:v>
                </c:pt>
                <c:pt idx="344">
                  <c:v>8.1524400000000004</c:v>
                </c:pt>
                <c:pt idx="345">
                  <c:v>5.53132</c:v>
                </c:pt>
                <c:pt idx="346">
                  <c:v>3.8886400000000001</c:v>
                </c:pt>
                <c:pt idx="347">
                  <c:v>5.55945</c:v>
                </c:pt>
                <c:pt idx="348">
                  <c:v>4.7622299999999997</c:v>
                </c:pt>
                <c:pt idx="349">
                  <c:v>2.2682799999999999</c:v>
                </c:pt>
                <c:pt idx="350">
                  <c:v>7.6094099999999996</c:v>
                </c:pt>
                <c:pt idx="351">
                  <c:v>5.17476</c:v>
                </c:pt>
                <c:pt idx="352">
                  <c:v>8.6813099999999999</c:v>
                </c:pt>
                <c:pt idx="353">
                  <c:v>5.0884799999999997</c:v>
                </c:pt>
                <c:pt idx="354">
                  <c:v>4.3962599999999998</c:v>
                </c:pt>
                <c:pt idx="355">
                  <c:v>4.0745399999999998</c:v>
                </c:pt>
                <c:pt idx="356">
                  <c:v>2.8534299999999999</c:v>
                </c:pt>
                <c:pt idx="357">
                  <c:v>6.8961600000000001</c:v>
                </c:pt>
                <c:pt idx="358">
                  <c:v>5.4133599999999999</c:v>
                </c:pt>
                <c:pt idx="359">
                  <c:v>6.6949699999999996</c:v>
                </c:pt>
                <c:pt idx="360">
                  <c:v>6.0481199999999999</c:v>
                </c:pt>
                <c:pt idx="361">
                  <c:v>3.4922399999999998</c:v>
                </c:pt>
                <c:pt idx="362">
                  <c:v>4.3202499999999997</c:v>
                </c:pt>
                <c:pt idx="363">
                  <c:v>6.1662800000000004</c:v>
                </c:pt>
                <c:pt idx="364">
                  <c:v>7.4958</c:v>
                </c:pt>
                <c:pt idx="365">
                  <c:v>6.0935300000000003</c:v>
                </c:pt>
                <c:pt idx="366">
                  <c:v>2.1872099999999999</c:v>
                </c:pt>
                <c:pt idx="367">
                  <c:v>7.71767</c:v>
                </c:pt>
                <c:pt idx="368">
                  <c:v>3.4089999999999998</c:v>
                </c:pt>
                <c:pt idx="369">
                  <c:v>4.2263299999999999</c:v>
                </c:pt>
                <c:pt idx="370">
                  <c:v>4.3323099999999997</c:v>
                </c:pt>
                <c:pt idx="371">
                  <c:v>3.4015300000000002</c:v>
                </c:pt>
                <c:pt idx="372">
                  <c:v>2.9108299999999998</c:v>
                </c:pt>
                <c:pt idx="373">
                  <c:v>8.1463099999999997</c:v>
                </c:pt>
                <c:pt idx="374">
                  <c:v>7.9752200000000002</c:v>
                </c:pt>
                <c:pt idx="375">
                  <c:v>2.5888900000000001</c:v>
                </c:pt>
                <c:pt idx="376">
                  <c:v>4.5800999999999998</c:v>
                </c:pt>
                <c:pt idx="377">
                  <c:v>6.6959299999999997</c:v>
                </c:pt>
                <c:pt idx="378">
                  <c:v>6.0038200000000002</c:v>
                </c:pt>
                <c:pt idx="379">
                  <c:v>2.9679700000000002</c:v>
                </c:pt>
                <c:pt idx="380">
                  <c:v>4.8704200000000002</c:v>
                </c:pt>
                <c:pt idx="381">
                  <c:v>2.5483799999999999</c:v>
                </c:pt>
                <c:pt idx="382">
                  <c:v>3.3280799999999999</c:v>
                </c:pt>
                <c:pt idx="383">
                  <c:v>5.0088800000000004</c:v>
                </c:pt>
                <c:pt idx="384">
                  <c:v>1.99055</c:v>
                </c:pt>
                <c:pt idx="385">
                  <c:v>6.4741600000000004</c:v>
                </c:pt>
                <c:pt idx="386">
                  <c:v>2.44015</c:v>
                </c:pt>
                <c:pt idx="387">
                  <c:v>4.2411000000000003</c:v>
                </c:pt>
                <c:pt idx="388">
                  <c:v>7.2418699999999996</c:v>
                </c:pt>
                <c:pt idx="389">
                  <c:v>1.72342</c:v>
                </c:pt>
                <c:pt idx="390">
                  <c:v>8.1380599999999994</c:v>
                </c:pt>
                <c:pt idx="391">
                  <c:v>4.9109100000000003</c:v>
                </c:pt>
                <c:pt idx="392">
                  <c:v>5.3083</c:v>
                </c:pt>
                <c:pt idx="393">
                  <c:v>5.9847900000000003</c:v>
                </c:pt>
                <c:pt idx="394">
                  <c:v>4.7804000000000002</c:v>
                </c:pt>
                <c:pt idx="395">
                  <c:v>6.2585100000000002</c:v>
                </c:pt>
                <c:pt idx="396">
                  <c:v>2.65646</c:v>
                </c:pt>
                <c:pt idx="397">
                  <c:v>3.8828999999999998</c:v>
                </c:pt>
                <c:pt idx="398">
                  <c:v>5.6610500000000004</c:v>
                </c:pt>
                <c:pt idx="399">
                  <c:v>3.6584599999999998</c:v>
                </c:pt>
                <c:pt idx="400">
                  <c:v>6.27494</c:v>
                </c:pt>
                <c:pt idx="401">
                  <c:v>3.9968400000000002</c:v>
                </c:pt>
                <c:pt idx="402">
                  <c:v>2.4785200000000001</c:v>
                </c:pt>
                <c:pt idx="403">
                  <c:v>5.8307000000000002</c:v>
                </c:pt>
                <c:pt idx="404">
                  <c:v>7.6210000000000004</c:v>
                </c:pt>
                <c:pt idx="405">
                  <c:v>7.2518399999999996</c:v>
                </c:pt>
                <c:pt idx="406">
                  <c:v>6.1108000000000002</c:v>
                </c:pt>
                <c:pt idx="407">
                  <c:v>2.4856199999999999</c:v>
                </c:pt>
                <c:pt idx="408">
                  <c:v>3.3727800000000001</c:v>
                </c:pt>
                <c:pt idx="409">
                  <c:v>7.6964800000000002</c:v>
                </c:pt>
                <c:pt idx="410">
                  <c:v>2.8119800000000001</c:v>
                </c:pt>
                <c:pt idx="411">
                  <c:v>2.9531100000000001</c:v>
                </c:pt>
                <c:pt idx="412">
                  <c:v>7.4890600000000003</c:v>
                </c:pt>
                <c:pt idx="413">
                  <c:v>2.1611500000000001</c:v>
                </c:pt>
                <c:pt idx="414">
                  <c:v>3.8498399999999999</c:v>
                </c:pt>
                <c:pt idx="415">
                  <c:v>2.2748200000000001</c:v>
                </c:pt>
                <c:pt idx="416">
                  <c:v>7.7851299999999997</c:v>
                </c:pt>
                <c:pt idx="417">
                  <c:v>3.9636499999999999</c:v>
                </c:pt>
                <c:pt idx="418">
                  <c:v>7.2251200000000004</c:v>
                </c:pt>
                <c:pt idx="419">
                  <c:v>8.7065000000000001</c:v>
                </c:pt>
                <c:pt idx="420">
                  <c:v>2.7960400000000001</c:v>
                </c:pt>
                <c:pt idx="421">
                  <c:v>3.2358500000000001</c:v>
                </c:pt>
                <c:pt idx="422">
                  <c:v>6.8904100000000001</c:v>
                </c:pt>
                <c:pt idx="423">
                  <c:v>6.8066700000000004</c:v>
                </c:pt>
                <c:pt idx="424">
                  <c:v>5.72133</c:v>
                </c:pt>
                <c:pt idx="425">
                  <c:v>7.5118400000000003</c:v>
                </c:pt>
                <c:pt idx="426">
                  <c:v>5.2813699999999999</c:v>
                </c:pt>
                <c:pt idx="427">
                  <c:v>4.7321299999999997</c:v>
                </c:pt>
                <c:pt idx="428">
                  <c:v>4.2298200000000001</c:v>
                </c:pt>
                <c:pt idx="429">
                  <c:v>1.99471</c:v>
                </c:pt>
                <c:pt idx="430">
                  <c:v>5.7017600000000002</c:v>
                </c:pt>
                <c:pt idx="431">
                  <c:v>11.707100000000001</c:v>
                </c:pt>
                <c:pt idx="432">
                  <c:v>4.2650800000000002</c:v>
                </c:pt>
                <c:pt idx="433">
                  <c:v>6.9812799999999999</c:v>
                </c:pt>
                <c:pt idx="434">
                  <c:v>5.3628999999999998</c:v>
                </c:pt>
                <c:pt idx="435">
                  <c:v>7.7370799999999997</c:v>
                </c:pt>
                <c:pt idx="436">
                  <c:v>7.3208200000000003</c:v>
                </c:pt>
                <c:pt idx="437">
                  <c:v>7.6268900000000004</c:v>
                </c:pt>
                <c:pt idx="438">
                  <c:v>8.5692500000000003</c:v>
                </c:pt>
                <c:pt idx="439">
                  <c:v>2.5892300000000001</c:v>
                </c:pt>
                <c:pt idx="440">
                  <c:v>2.51173</c:v>
                </c:pt>
                <c:pt idx="441">
                  <c:v>6.93851</c:v>
                </c:pt>
                <c:pt idx="442">
                  <c:v>3.9236200000000001</c:v>
                </c:pt>
                <c:pt idx="443">
                  <c:v>5.22811</c:v>
                </c:pt>
                <c:pt idx="444">
                  <c:v>5.8654299999999999</c:v>
                </c:pt>
                <c:pt idx="445">
                  <c:v>4.0013500000000004</c:v>
                </c:pt>
                <c:pt idx="446">
                  <c:v>7.2383100000000002</c:v>
                </c:pt>
                <c:pt idx="447">
                  <c:v>2.9834000000000001</c:v>
                </c:pt>
                <c:pt idx="448">
                  <c:v>3.4544999999999999</c:v>
                </c:pt>
                <c:pt idx="449">
                  <c:v>5.6493599999999997</c:v>
                </c:pt>
                <c:pt idx="450">
                  <c:v>8.2182899999999997</c:v>
                </c:pt>
                <c:pt idx="451">
                  <c:v>8.0665099999999992</c:v>
                </c:pt>
                <c:pt idx="452">
                  <c:v>5.3777999999999997</c:v>
                </c:pt>
                <c:pt idx="453">
                  <c:v>7.7957200000000002</c:v>
                </c:pt>
                <c:pt idx="454">
                  <c:v>5.9190199999999997</c:v>
                </c:pt>
                <c:pt idx="455">
                  <c:v>4.8089399999999998</c:v>
                </c:pt>
                <c:pt idx="456">
                  <c:v>4.1255199999999999</c:v>
                </c:pt>
                <c:pt idx="457">
                  <c:v>7.4401799999999998</c:v>
                </c:pt>
                <c:pt idx="458">
                  <c:v>4.8241699999999996</c:v>
                </c:pt>
                <c:pt idx="459">
                  <c:v>2.7960400000000001</c:v>
                </c:pt>
                <c:pt idx="460">
                  <c:v>3.39656</c:v>
                </c:pt>
                <c:pt idx="461">
                  <c:v>2.3643999999999998</c:v>
                </c:pt>
                <c:pt idx="462">
                  <c:v>4.67835</c:v>
                </c:pt>
                <c:pt idx="463">
                  <c:v>3.5760700000000001</c:v>
                </c:pt>
                <c:pt idx="464">
                  <c:v>5.4603099999999998</c:v>
                </c:pt>
                <c:pt idx="465">
                  <c:v>6.8491099999999996</c:v>
                </c:pt>
                <c:pt idx="466">
                  <c:v>3.4169399999999999</c:v>
                </c:pt>
                <c:pt idx="467">
                  <c:v>6.8440200000000004</c:v>
                </c:pt>
                <c:pt idx="468">
                  <c:v>7.3547900000000004</c:v>
                </c:pt>
                <c:pt idx="469">
                  <c:v>6.9204800000000004</c:v>
                </c:pt>
                <c:pt idx="470">
                  <c:v>4.4352499999999999</c:v>
                </c:pt>
                <c:pt idx="471">
                  <c:v>8.1651799999999994</c:v>
                </c:pt>
                <c:pt idx="472">
                  <c:v>5.2693000000000003</c:v>
                </c:pt>
                <c:pt idx="473">
                  <c:v>5.4656399999999996</c:v>
                </c:pt>
                <c:pt idx="474">
                  <c:v>5.3540099999999997</c:v>
                </c:pt>
                <c:pt idx="475">
                  <c:v>4.5605500000000001</c:v>
                </c:pt>
                <c:pt idx="476">
                  <c:v>5.6283700000000003</c:v>
                </c:pt>
                <c:pt idx="477">
                  <c:v>5.4232800000000001</c:v>
                </c:pt>
                <c:pt idx="478">
                  <c:v>8.7947299999999995</c:v>
                </c:pt>
                <c:pt idx="479">
                  <c:v>7.5577500000000004</c:v>
                </c:pt>
                <c:pt idx="480">
                  <c:v>5.0780000000000003</c:v>
                </c:pt>
                <c:pt idx="481">
                  <c:v>6.2247599999999998</c:v>
                </c:pt>
                <c:pt idx="482">
                  <c:v>7.2359499999999999</c:v>
                </c:pt>
                <c:pt idx="483">
                  <c:v>6.5640599999999996</c:v>
                </c:pt>
                <c:pt idx="484">
                  <c:v>3.5598399999999999</c:v>
                </c:pt>
                <c:pt idx="485">
                  <c:v>1.8151900000000001</c:v>
                </c:pt>
                <c:pt idx="486">
                  <c:v>6.2935100000000004</c:v>
                </c:pt>
                <c:pt idx="487">
                  <c:v>2.9739800000000001</c:v>
                </c:pt>
                <c:pt idx="488">
                  <c:v>2.5510700000000002</c:v>
                </c:pt>
                <c:pt idx="489">
                  <c:v>2.90985</c:v>
                </c:pt>
                <c:pt idx="490">
                  <c:v>9.3037399999999995</c:v>
                </c:pt>
                <c:pt idx="491">
                  <c:v>4.4463100000000004</c:v>
                </c:pt>
                <c:pt idx="492">
                  <c:v>7.5895799999999998</c:v>
                </c:pt>
                <c:pt idx="493">
                  <c:v>6.4697800000000001</c:v>
                </c:pt>
                <c:pt idx="494">
                  <c:v>6.8031699999999997</c:v>
                </c:pt>
                <c:pt idx="495">
                  <c:v>6.9146999999999998</c:v>
                </c:pt>
                <c:pt idx="496">
                  <c:v>4.04549</c:v>
                </c:pt>
                <c:pt idx="497">
                  <c:v>8.7659500000000001</c:v>
                </c:pt>
                <c:pt idx="498">
                  <c:v>6.36449</c:v>
                </c:pt>
                <c:pt idx="499">
                  <c:v>8.3107799999999994</c:v>
                </c:pt>
                <c:pt idx="500">
                  <c:v>4.8635400000000004</c:v>
                </c:pt>
                <c:pt idx="501">
                  <c:v>4.1495899999999999</c:v>
                </c:pt>
                <c:pt idx="502">
                  <c:v>6.4927299999999999</c:v>
                </c:pt>
                <c:pt idx="503">
                  <c:v>5.1279300000000001</c:v>
                </c:pt>
                <c:pt idx="504">
                  <c:v>7.8450300000000004</c:v>
                </c:pt>
                <c:pt idx="505">
                  <c:v>1.9923900000000001</c:v>
                </c:pt>
                <c:pt idx="506">
                  <c:v>1.86188</c:v>
                </c:pt>
                <c:pt idx="507">
                  <c:v>2.45574</c:v>
                </c:pt>
                <c:pt idx="508">
                  <c:v>8.12561</c:v>
                </c:pt>
                <c:pt idx="509">
                  <c:v>5.4472300000000002</c:v>
                </c:pt>
                <c:pt idx="510">
                  <c:v>5.1056499999999998</c:v>
                </c:pt>
                <c:pt idx="511">
                  <c:v>2.21312</c:v>
                </c:pt>
                <c:pt idx="512">
                  <c:v>2.1669399999999999</c:v>
                </c:pt>
                <c:pt idx="513">
                  <c:v>7.41561</c:v>
                </c:pt>
                <c:pt idx="514">
                  <c:v>4.6811299999999996</c:v>
                </c:pt>
                <c:pt idx="515">
                  <c:v>5.9382700000000002</c:v>
                </c:pt>
                <c:pt idx="516">
                  <c:v>7.2686799999999998</c:v>
                </c:pt>
                <c:pt idx="517">
                  <c:v>5.2923499999999999</c:v>
                </c:pt>
                <c:pt idx="518">
                  <c:v>6.39649</c:v>
                </c:pt>
                <c:pt idx="519">
                  <c:v>3.8718599999999999</c:v>
                </c:pt>
                <c:pt idx="520">
                  <c:v>4.6492399999999998</c:v>
                </c:pt>
                <c:pt idx="521">
                  <c:v>4.01898</c:v>
                </c:pt>
                <c:pt idx="522">
                  <c:v>7.0982099999999999</c:v>
                </c:pt>
                <c:pt idx="523">
                  <c:v>3.8555199999999998</c:v>
                </c:pt>
                <c:pt idx="524">
                  <c:v>5.7465799999999998</c:v>
                </c:pt>
                <c:pt idx="525">
                  <c:v>5.0818300000000001</c:v>
                </c:pt>
                <c:pt idx="526">
                  <c:v>3.7297600000000002</c:v>
                </c:pt>
                <c:pt idx="527">
                  <c:v>7.7440800000000003</c:v>
                </c:pt>
                <c:pt idx="528">
                  <c:v>4.6734799999999996</c:v>
                </c:pt>
                <c:pt idx="529">
                  <c:v>8.8294200000000007</c:v>
                </c:pt>
                <c:pt idx="530">
                  <c:v>6.4428700000000001</c:v>
                </c:pt>
                <c:pt idx="531">
                  <c:v>6.4230400000000003</c:v>
                </c:pt>
                <c:pt idx="532">
                  <c:v>3.73407</c:v>
                </c:pt>
                <c:pt idx="533">
                  <c:v>7.6245500000000002</c:v>
                </c:pt>
                <c:pt idx="534">
                  <c:v>6.2600800000000003</c:v>
                </c:pt>
                <c:pt idx="535">
                  <c:v>10.24348</c:v>
                </c:pt>
                <c:pt idx="536">
                  <c:v>6.6071</c:v>
                </c:pt>
                <c:pt idx="537">
                  <c:v>6.6227400000000003</c:v>
                </c:pt>
                <c:pt idx="538">
                  <c:v>3.3376899999999998</c:v>
                </c:pt>
                <c:pt idx="539">
                  <c:v>7.0958699999999997</c:v>
                </c:pt>
                <c:pt idx="540">
                  <c:v>10.24348</c:v>
                </c:pt>
                <c:pt idx="541">
                  <c:v>4.2989899999999999</c:v>
                </c:pt>
                <c:pt idx="542">
                  <c:v>3.2622599999999999</c:v>
                </c:pt>
                <c:pt idx="543">
                  <c:v>5.1310599999999997</c:v>
                </c:pt>
                <c:pt idx="544">
                  <c:v>3.8732500000000001</c:v>
                </c:pt>
                <c:pt idx="545">
                  <c:v>7.9574499999999997</c:v>
                </c:pt>
                <c:pt idx="546">
                  <c:v>8.91418</c:v>
                </c:pt>
                <c:pt idx="547">
                  <c:v>7.9764400000000002</c:v>
                </c:pt>
                <c:pt idx="548">
                  <c:v>8.39621</c:v>
                </c:pt>
                <c:pt idx="549">
                  <c:v>6.9876800000000001</c:v>
                </c:pt>
                <c:pt idx="550">
                  <c:v>6.7699400000000001</c:v>
                </c:pt>
                <c:pt idx="551">
                  <c:v>3.3785699999999999</c:v>
                </c:pt>
                <c:pt idx="552">
                  <c:v>2.5713200000000001</c:v>
                </c:pt>
                <c:pt idx="553">
                  <c:v>7.0120899999999997</c:v>
                </c:pt>
                <c:pt idx="554">
                  <c:v>9.7692399999999999</c:v>
                </c:pt>
                <c:pt idx="555">
                  <c:v>7.47532</c:v>
                </c:pt>
                <c:pt idx="556">
                  <c:v>7.25258</c:v>
                </c:pt>
                <c:pt idx="557">
                  <c:v>5.7191700000000001</c:v>
                </c:pt>
                <c:pt idx="558">
                  <c:v>4.37418</c:v>
                </c:pt>
                <c:pt idx="559">
                  <c:v>4.9850000000000003</c:v>
                </c:pt>
                <c:pt idx="560">
                  <c:v>7.0683299999999996</c:v>
                </c:pt>
                <c:pt idx="561">
                  <c:v>8.0394699999999997</c:v>
                </c:pt>
                <c:pt idx="562">
                  <c:v>5.5142100000000003</c:v>
                </c:pt>
                <c:pt idx="563">
                  <c:v>4.4754800000000001</c:v>
                </c:pt>
                <c:pt idx="564">
                  <c:v>6.1084500000000004</c:v>
                </c:pt>
                <c:pt idx="565">
                  <c:v>4.3147200000000003</c:v>
                </c:pt>
                <c:pt idx="566">
                  <c:v>5.7196899999999999</c:v>
                </c:pt>
                <c:pt idx="567">
                  <c:v>7.2564599999999997</c:v>
                </c:pt>
                <c:pt idx="568">
                  <c:v>7.6871499999999999</c:v>
                </c:pt>
                <c:pt idx="569">
                  <c:v>8.4844299999999997</c:v>
                </c:pt>
                <c:pt idx="570">
                  <c:v>6.3170400000000004</c:v>
                </c:pt>
                <c:pt idx="571">
                  <c:v>8.5941100000000006</c:v>
                </c:pt>
                <c:pt idx="572">
                  <c:v>6.1364999999999998</c:v>
                </c:pt>
                <c:pt idx="573">
                  <c:v>6.5696399999999997</c:v>
                </c:pt>
                <c:pt idx="574">
                  <c:v>7.4462299999999999</c:v>
                </c:pt>
                <c:pt idx="575">
                  <c:v>4.6977599999999997</c:v>
                </c:pt>
                <c:pt idx="576">
                  <c:v>4.5278200000000002</c:v>
                </c:pt>
                <c:pt idx="577">
                  <c:v>3.8749600000000002</c:v>
                </c:pt>
                <c:pt idx="578">
                  <c:v>6.7073499999999999</c:v>
                </c:pt>
                <c:pt idx="579">
                  <c:v>4.9712300000000003</c:v>
                </c:pt>
                <c:pt idx="580">
                  <c:v>3.8109299999999999</c:v>
                </c:pt>
                <c:pt idx="581">
                  <c:v>5.7844899999999999</c:v>
                </c:pt>
                <c:pt idx="582">
                  <c:v>4.4625399999999997</c:v>
                </c:pt>
                <c:pt idx="583">
                  <c:v>5.5712200000000003</c:v>
                </c:pt>
                <c:pt idx="584">
                  <c:v>4.7001400000000002</c:v>
                </c:pt>
                <c:pt idx="585">
                  <c:v>4.5271499999999998</c:v>
                </c:pt>
                <c:pt idx="586">
                  <c:v>6.1453100000000003</c:v>
                </c:pt>
                <c:pt idx="587">
                  <c:v>10.04996</c:v>
                </c:pt>
                <c:pt idx="588">
                  <c:v>4.6417200000000003</c:v>
                </c:pt>
                <c:pt idx="589">
                  <c:v>5.0444000000000004</c:v>
                </c:pt>
                <c:pt idx="590">
                  <c:v>4.7635100000000001</c:v>
                </c:pt>
                <c:pt idx="591">
                  <c:v>3.58996</c:v>
                </c:pt>
                <c:pt idx="592">
                  <c:v>5.3072100000000004</c:v>
                </c:pt>
                <c:pt idx="593">
                  <c:v>5.0110000000000001</c:v>
                </c:pt>
                <c:pt idx="594">
                  <c:v>10.23115</c:v>
                </c:pt>
                <c:pt idx="595">
                  <c:v>9.4122000000000003</c:v>
                </c:pt>
                <c:pt idx="596">
                  <c:v>7.0362799999999996</c:v>
                </c:pt>
                <c:pt idx="597">
                  <c:v>4.4003199999999998</c:v>
                </c:pt>
                <c:pt idx="598">
                  <c:v>3.1939700000000002</c:v>
                </c:pt>
                <c:pt idx="599">
                  <c:v>5.3559599999999996</c:v>
                </c:pt>
                <c:pt idx="600">
                  <c:v>6.6588399999999996</c:v>
                </c:pt>
                <c:pt idx="601">
                  <c:v>3.3376899999999998</c:v>
                </c:pt>
                <c:pt idx="602">
                  <c:v>4.47295</c:v>
                </c:pt>
                <c:pt idx="603">
                  <c:v>6.7032400000000001</c:v>
                </c:pt>
                <c:pt idx="604">
                  <c:v>7.4762399999999998</c:v>
                </c:pt>
                <c:pt idx="605">
                  <c:v>5.4269100000000003</c:v>
                </c:pt>
                <c:pt idx="606">
                  <c:v>5.9019000000000004</c:v>
                </c:pt>
                <c:pt idx="607">
                  <c:v>2.6656599999999999</c:v>
                </c:pt>
                <c:pt idx="608">
                  <c:v>11.120290000000001</c:v>
                </c:pt>
                <c:pt idx="609">
                  <c:v>9.3499599999999994</c:v>
                </c:pt>
                <c:pt idx="610">
                  <c:v>6.5790199999999999</c:v>
                </c:pt>
                <c:pt idx="611">
                  <c:v>5.3505200000000004</c:v>
                </c:pt>
                <c:pt idx="612">
                  <c:v>4.5260999999999996</c:v>
                </c:pt>
                <c:pt idx="613">
                  <c:v>5.0723399999999996</c:v>
                </c:pt>
                <c:pt idx="614">
                  <c:v>4.5560200000000002</c:v>
                </c:pt>
                <c:pt idx="615">
                  <c:v>5.5309499999999998</c:v>
                </c:pt>
                <c:pt idx="616">
                  <c:v>7.8048200000000003</c:v>
                </c:pt>
                <c:pt idx="617">
                  <c:v>7.10236</c:v>
                </c:pt>
                <c:pt idx="618">
                  <c:v>5.7036199999999999</c:v>
                </c:pt>
                <c:pt idx="619">
                  <c:v>6.9617100000000001</c:v>
                </c:pt>
                <c:pt idx="620">
                  <c:v>5.3469499999999996</c:v>
                </c:pt>
                <c:pt idx="621">
                  <c:v>6.9922399999999998</c:v>
                </c:pt>
                <c:pt idx="622">
                  <c:v>5.8384099999999997</c:v>
                </c:pt>
                <c:pt idx="623">
                  <c:v>4.6893700000000003</c:v>
                </c:pt>
                <c:pt idx="624">
                  <c:v>9.2068499999999993</c:v>
                </c:pt>
                <c:pt idx="625">
                  <c:v>7.0667299999999997</c:v>
                </c:pt>
                <c:pt idx="626">
                  <c:v>6.0390800000000002</c:v>
                </c:pt>
                <c:pt idx="627">
                  <c:v>6.8097300000000001</c:v>
                </c:pt>
                <c:pt idx="628">
                  <c:v>7.1947200000000002</c:v>
                </c:pt>
                <c:pt idx="629">
                  <c:v>4.7472799999999999</c:v>
                </c:pt>
                <c:pt idx="630">
                  <c:v>3.5910799999999998</c:v>
                </c:pt>
                <c:pt idx="631">
                  <c:v>7.1747699999999996</c:v>
                </c:pt>
                <c:pt idx="632">
                  <c:v>8.5900400000000001</c:v>
                </c:pt>
                <c:pt idx="633">
                  <c:v>9.4452099999999994</c:v>
                </c:pt>
                <c:pt idx="634">
                  <c:v>5.94604</c:v>
                </c:pt>
                <c:pt idx="635">
                  <c:v>6.5217599999999996</c:v>
                </c:pt>
                <c:pt idx="636">
                  <c:v>6.6190100000000003</c:v>
                </c:pt>
                <c:pt idx="637">
                  <c:v>5.7580299999999998</c:v>
                </c:pt>
                <c:pt idx="638">
                  <c:v>3.9023300000000001</c:v>
                </c:pt>
                <c:pt idx="639">
                  <c:v>3.77359</c:v>
                </c:pt>
                <c:pt idx="640">
                  <c:v>8.1721299999999992</c:v>
                </c:pt>
                <c:pt idx="641">
                  <c:v>8.3307900000000004</c:v>
                </c:pt>
                <c:pt idx="642">
                  <c:v>5.7285700000000004</c:v>
                </c:pt>
                <c:pt idx="643">
                  <c:v>4.6824199999999996</c:v>
                </c:pt>
                <c:pt idx="644">
                  <c:v>8.0428899999999999</c:v>
                </c:pt>
                <c:pt idx="645">
                  <c:v>8.63504</c:v>
                </c:pt>
                <c:pt idx="646">
                  <c:v>4.7635100000000001</c:v>
                </c:pt>
                <c:pt idx="647">
                  <c:v>5.9989400000000002</c:v>
                </c:pt>
                <c:pt idx="648">
                  <c:v>4.2356999999999996</c:v>
                </c:pt>
                <c:pt idx="649">
                  <c:v>5.9986800000000002</c:v>
                </c:pt>
                <c:pt idx="650">
                  <c:v>7.0519699999999998</c:v>
                </c:pt>
                <c:pt idx="651">
                  <c:v>3.6684000000000001</c:v>
                </c:pt>
                <c:pt idx="652">
                  <c:v>3.4989300000000001</c:v>
                </c:pt>
                <c:pt idx="653">
                  <c:v>5.6203200000000004</c:v>
                </c:pt>
                <c:pt idx="654">
                  <c:v>2.5106899999999999</c:v>
                </c:pt>
                <c:pt idx="655">
                  <c:v>3.32666</c:v>
                </c:pt>
                <c:pt idx="656">
                  <c:v>3.4284699999999999</c:v>
                </c:pt>
                <c:pt idx="657">
                  <c:v>2.2051699999999999</c:v>
                </c:pt>
                <c:pt idx="658">
                  <c:v>2.0104600000000001</c:v>
                </c:pt>
                <c:pt idx="659">
                  <c:v>3.5265200000000001</c:v>
                </c:pt>
                <c:pt idx="660">
                  <c:v>6.5791199999999996</c:v>
                </c:pt>
                <c:pt idx="661">
                  <c:v>2.2051699999999999</c:v>
                </c:pt>
                <c:pt idx="662">
                  <c:v>2.7023199999999998</c:v>
                </c:pt>
                <c:pt idx="663">
                  <c:v>2.6830699999999998</c:v>
                </c:pt>
                <c:pt idx="664">
                  <c:v>3.4284699999999999</c:v>
                </c:pt>
                <c:pt idx="665">
                  <c:v>6.6550799999999999</c:v>
                </c:pt>
                <c:pt idx="666">
                  <c:v>6.3680599999999998</c:v>
                </c:pt>
                <c:pt idx="667">
                  <c:v>4.5423400000000003</c:v>
                </c:pt>
                <c:pt idx="668">
                  <c:v>4.2164599999999997</c:v>
                </c:pt>
                <c:pt idx="669">
                  <c:v>5.8790500000000003</c:v>
                </c:pt>
                <c:pt idx="670">
                  <c:v>6.3445999999999998</c:v>
                </c:pt>
                <c:pt idx="671">
                  <c:v>3.5502600000000002</c:v>
                </c:pt>
                <c:pt idx="672">
                  <c:v>7.8818200000000003</c:v>
                </c:pt>
                <c:pt idx="673">
                  <c:v>7.3697299999999997</c:v>
                </c:pt>
                <c:pt idx="674">
                  <c:v>5.4644599999999999</c:v>
                </c:pt>
                <c:pt idx="675">
                  <c:v>4.6968100000000002</c:v>
                </c:pt>
                <c:pt idx="676">
                  <c:v>2.3460899999999998</c:v>
                </c:pt>
                <c:pt idx="677">
                  <c:v>4.3299599999999998</c:v>
                </c:pt>
                <c:pt idx="678">
                  <c:v>3.85473</c:v>
                </c:pt>
                <c:pt idx="679">
                  <c:v>4.5041900000000004</c:v>
                </c:pt>
                <c:pt idx="680">
                  <c:v>6.16031</c:v>
                </c:pt>
                <c:pt idx="681">
                  <c:v>8.4458099999999998</c:v>
                </c:pt>
                <c:pt idx="682">
                  <c:v>6.6590699999999998</c:v>
                </c:pt>
                <c:pt idx="683">
                  <c:v>5.0386800000000003</c:v>
                </c:pt>
                <c:pt idx="684">
                  <c:v>7.3777699999999999</c:v>
                </c:pt>
                <c:pt idx="685">
                  <c:v>2.6635399999999998</c:v>
                </c:pt>
                <c:pt idx="686">
                  <c:v>5.2741800000000003</c:v>
                </c:pt>
                <c:pt idx="687">
                  <c:v>5.7138299999999997</c:v>
                </c:pt>
                <c:pt idx="688">
                  <c:v>7.4509800000000004</c:v>
                </c:pt>
                <c:pt idx="689">
                  <c:v>5.0340699999999998</c:v>
                </c:pt>
                <c:pt idx="690">
                  <c:v>6.5181800000000001</c:v>
                </c:pt>
                <c:pt idx="691">
                  <c:v>6.0283100000000003</c:v>
                </c:pt>
                <c:pt idx="692">
                  <c:v>5.7388000000000003</c:v>
                </c:pt>
                <c:pt idx="693">
                  <c:v>7.6315299999999997</c:v>
                </c:pt>
                <c:pt idx="694">
                  <c:v>8.1625499999999995</c:v>
                </c:pt>
                <c:pt idx="695">
                  <c:v>7.2990599999999999</c:v>
                </c:pt>
                <c:pt idx="696">
                  <c:v>6.4162999999999997</c:v>
                </c:pt>
                <c:pt idx="697">
                  <c:v>7.4684600000000003</c:v>
                </c:pt>
                <c:pt idx="698">
                  <c:v>6.3896800000000002</c:v>
                </c:pt>
                <c:pt idx="699">
                  <c:v>6.16568</c:v>
                </c:pt>
                <c:pt idx="700">
                  <c:v>6.8393499999999996</c:v>
                </c:pt>
                <c:pt idx="701">
                  <c:v>7.2914099999999999</c:v>
                </c:pt>
                <c:pt idx="702">
                  <c:v>4.3863200000000004</c:v>
                </c:pt>
                <c:pt idx="703">
                  <c:v>8.9927299999999999</c:v>
                </c:pt>
                <c:pt idx="704">
                  <c:v>3.2665000000000002</c:v>
                </c:pt>
                <c:pt idx="705">
                  <c:v>3.6584599999999998</c:v>
                </c:pt>
                <c:pt idx="706">
                  <c:v>5.6904300000000001</c:v>
                </c:pt>
                <c:pt idx="707">
                  <c:v>2.4041800000000002</c:v>
                </c:pt>
                <c:pt idx="708">
                  <c:v>5.2455999999999996</c:v>
                </c:pt>
                <c:pt idx="709">
                  <c:v>7.2645400000000002</c:v>
                </c:pt>
                <c:pt idx="710">
                  <c:v>5.3484299999999996</c:v>
                </c:pt>
                <c:pt idx="711">
                  <c:v>8.0350199999999994</c:v>
                </c:pt>
                <c:pt idx="712">
                  <c:v>7.9184099999999997</c:v>
                </c:pt>
                <c:pt idx="713">
                  <c:v>6.8296099999999997</c:v>
                </c:pt>
                <c:pt idx="714">
                  <c:v>7.6767200000000004</c:v>
                </c:pt>
                <c:pt idx="715">
                  <c:v>3.58311</c:v>
                </c:pt>
                <c:pt idx="716">
                  <c:v>3.69672</c:v>
                </c:pt>
                <c:pt idx="717">
                  <c:v>9.9164999999999992</c:v>
                </c:pt>
                <c:pt idx="718">
                  <c:v>7.9392199999999997</c:v>
                </c:pt>
                <c:pt idx="719">
                  <c:v>4.7731700000000004</c:v>
                </c:pt>
                <c:pt idx="720">
                  <c:v>4.07111</c:v>
                </c:pt>
                <c:pt idx="721">
                  <c:v>4.6109099999999996</c:v>
                </c:pt>
                <c:pt idx="722">
                  <c:v>4.9958900000000002</c:v>
                </c:pt>
                <c:pt idx="723">
                  <c:v>2.2866599999999999</c:v>
                </c:pt>
                <c:pt idx="724">
                  <c:v>3.6679400000000002</c:v>
                </c:pt>
                <c:pt idx="725">
                  <c:v>3.3222700000000001</c:v>
                </c:pt>
                <c:pt idx="726">
                  <c:v>1.9782</c:v>
                </c:pt>
                <c:pt idx="727">
                  <c:v>3.0245500000000001</c:v>
                </c:pt>
                <c:pt idx="728">
                  <c:v>2.1317200000000001</c:v>
                </c:pt>
                <c:pt idx="729">
                  <c:v>2.3626299999999998</c:v>
                </c:pt>
                <c:pt idx="730">
                  <c:v>8.7230399999999992</c:v>
                </c:pt>
                <c:pt idx="731">
                  <c:v>6.2684499999999996</c:v>
                </c:pt>
                <c:pt idx="732">
                  <c:v>2.3138700000000001</c:v>
                </c:pt>
                <c:pt idx="733">
                  <c:v>2.69679</c:v>
                </c:pt>
                <c:pt idx="734">
                  <c:v>6.2577499999999997</c:v>
                </c:pt>
                <c:pt idx="735">
                  <c:v>4.7954800000000004</c:v>
                </c:pt>
                <c:pt idx="736">
                  <c:v>9.3116800000000008</c:v>
                </c:pt>
                <c:pt idx="737">
                  <c:v>2.5446</c:v>
                </c:pt>
                <c:pt idx="738">
                  <c:v>5.8409800000000001</c:v>
                </c:pt>
                <c:pt idx="739">
                  <c:v>6.5005600000000001</c:v>
                </c:pt>
                <c:pt idx="740">
                  <c:v>4.4422499999999996</c:v>
                </c:pt>
                <c:pt idx="741">
                  <c:v>6.7756999999999996</c:v>
                </c:pt>
                <c:pt idx="742">
                  <c:v>3.65489</c:v>
                </c:pt>
                <c:pt idx="743">
                  <c:v>9.3501399999999997</c:v>
                </c:pt>
                <c:pt idx="744">
                  <c:v>2.8320500000000002</c:v>
                </c:pt>
                <c:pt idx="745">
                  <c:v>2.5224099999999998</c:v>
                </c:pt>
                <c:pt idx="746">
                  <c:v>4.8108700000000004</c:v>
                </c:pt>
                <c:pt idx="747">
                  <c:v>7.0063700000000004</c:v>
                </c:pt>
                <c:pt idx="748">
                  <c:v>6.30938</c:v>
                </c:pt>
                <c:pt idx="749">
                  <c:v>5.91092</c:v>
                </c:pt>
                <c:pt idx="750">
                  <c:v>5.7719899999999997</c:v>
                </c:pt>
                <c:pt idx="751">
                  <c:v>8.0656499999999998</c:v>
                </c:pt>
                <c:pt idx="752">
                  <c:v>4.2520699999999998</c:v>
                </c:pt>
                <c:pt idx="753">
                  <c:v>3.0925199999999999</c:v>
                </c:pt>
                <c:pt idx="754">
                  <c:v>3.8599800000000002</c:v>
                </c:pt>
                <c:pt idx="755">
                  <c:v>5.5694999999999997</c:v>
                </c:pt>
                <c:pt idx="756">
                  <c:v>7.8694300000000004</c:v>
                </c:pt>
                <c:pt idx="757">
                  <c:v>5.2515499999999999</c:v>
                </c:pt>
                <c:pt idx="758">
                  <c:v>7.8373799999999996</c:v>
                </c:pt>
                <c:pt idx="759">
                  <c:v>5.3652899999999999</c:v>
                </c:pt>
                <c:pt idx="760">
                  <c:v>6.8971400000000003</c:v>
                </c:pt>
                <c:pt idx="761">
                  <c:v>6.4289399999999999</c:v>
                </c:pt>
                <c:pt idx="762">
                  <c:v>5.3640699999999999</c:v>
                </c:pt>
                <c:pt idx="763">
                  <c:v>4.2708899999999996</c:v>
                </c:pt>
                <c:pt idx="764">
                  <c:v>3.1556600000000001</c:v>
                </c:pt>
                <c:pt idx="765">
                  <c:v>2.36985</c:v>
                </c:pt>
                <c:pt idx="766">
                  <c:v>3.4220299999999999</c:v>
                </c:pt>
                <c:pt idx="767">
                  <c:v>7.3360900000000004</c:v>
                </c:pt>
                <c:pt idx="768">
                  <c:v>8.9048300000000005</c:v>
                </c:pt>
                <c:pt idx="769">
                  <c:v>10.75184</c:v>
                </c:pt>
                <c:pt idx="770">
                  <c:v>8.03139</c:v>
                </c:pt>
                <c:pt idx="771">
                  <c:v>5.3082399999999996</c:v>
                </c:pt>
                <c:pt idx="772">
                  <c:v>5.5937900000000003</c:v>
                </c:pt>
                <c:pt idx="773">
                  <c:v>3.9810500000000002</c:v>
                </c:pt>
                <c:pt idx="774">
                  <c:v>6.5583600000000004</c:v>
                </c:pt>
                <c:pt idx="775">
                  <c:v>2.3446799999999999</c:v>
                </c:pt>
                <c:pt idx="776">
                  <c:v>2.07117</c:v>
                </c:pt>
                <c:pt idx="777">
                  <c:v>3.50719</c:v>
                </c:pt>
                <c:pt idx="778">
                  <c:v>6.7877799999999997</c:v>
                </c:pt>
                <c:pt idx="779">
                  <c:v>3.1660900000000001</c:v>
                </c:pt>
                <c:pt idx="780">
                  <c:v>3.76275</c:v>
                </c:pt>
                <c:pt idx="781">
                  <c:v>3.0585100000000001</c:v>
                </c:pt>
                <c:pt idx="782">
                  <c:v>1.97529</c:v>
                </c:pt>
                <c:pt idx="783">
                  <c:v>2.173</c:v>
                </c:pt>
                <c:pt idx="784">
                  <c:v>2.1097100000000002</c:v>
                </c:pt>
                <c:pt idx="785">
                  <c:v>3.0817000000000001</c:v>
                </c:pt>
                <c:pt idx="786">
                  <c:v>5.0645499999999997</c:v>
                </c:pt>
                <c:pt idx="787">
                  <c:v>6.2779499999999997</c:v>
                </c:pt>
                <c:pt idx="788">
                  <c:v>6.9046099999999999</c:v>
                </c:pt>
                <c:pt idx="789">
                  <c:v>4.3796400000000002</c:v>
                </c:pt>
                <c:pt idx="790">
                  <c:v>2.8361100000000001</c:v>
                </c:pt>
                <c:pt idx="791">
                  <c:v>3.2574999999999998</c:v>
                </c:pt>
                <c:pt idx="792">
                  <c:v>2.6260599999999998</c:v>
                </c:pt>
                <c:pt idx="793">
                  <c:v>3.3875099999999998</c:v>
                </c:pt>
                <c:pt idx="794">
                  <c:v>4.7221299999999999</c:v>
                </c:pt>
                <c:pt idx="795">
                  <c:v>5.6905400000000004</c:v>
                </c:pt>
                <c:pt idx="796">
                  <c:v>8.0897199999999998</c:v>
                </c:pt>
                <c:pt idx="797">
                  <c:v>3.0802399999999999</c:v>
                </c:pt>
                <c:pt idx="798">
                  <c:v>4.2986599999999999</c:v>
                </c:pt>
                <c:pt idx="799">
                  <c:v>6.8431499999999996</c:v>
                </c:pt>
                <c:pt idx="800">
                  <c:v>5.6849699999999999</c:v>
                </c:pt>
                <c:pt idx="801">
                  <c:v>6.4686000000000003</c:v>
                </c:pt>
                <c:pt idx="802">
                  <c:v>4.9400300000000001</c:v>
                </c:pt>
                <c:pt idx="803">
                  <c:v>4.9391299999999996</c:v>
                </c:pt>
                <c:pt idx="804">
                  <c:v>9.2552900000000005</c:v>
                </c:pt>
                <c:pt idx="805">
                  <c:v>5.4108700000000001</c:v>
                </c:pt>
                <c:pt idx="806">
                  <c:v>7.92401</c:v>
                </c:pt>
                <c:pt idx="807">
                  <c:v>7.5562300000000002</c:v>
                </c:pt>
                <c:pt idx="808">
                  <c:v>7.7869900000000003</c:v>
                </c:pt>
                <c:pt idx="809">
                  <c:v>4.01898</c:v>
                </c:pt>
                <c:pt idx="810">
                  <c:v>6.8759499999999996</c:v>
                </c:pt>
                <c:pt idx="811">
                  <c:v>4.8418700000000001</c:v>
                </c:pt>
                <c:pt idx="812">
                  <c:v>4.6130599999999999</c:v>
                </c:pt>
                <c:pt idx="813">
                  <c:v>7.77163</c:v>
                </c:pt>
                <c:pt idx="814">
                  <c:v>5.66859</c:v>
                </c:pt>
                <c:pt idx="815">
                  <c:v>4.2337199999999999</c:v>
                </c:pt>
                <c:pt idx="816">
                  <c:v>5.9306900000000002</c:v>
                </c:pt>
                <c:pt idx="817">
                  <c:v>5.3269900000000003</c:v>
                </c:pt>
                <c:pt idx="818">
                  <c:v>4.9835900000000004</c:v>
                </c:pt>
                <c:pt idx="819">
                  <c:v>8.3542199999999998</c:v>
                </c:pt>
                <c:pt idx="820">
                  <c:v>4.4301000000000004</c:v>
                </c:pt>
                <c:pt idx="821">
                  <c:v>2.9086599999999998</c:v>
                </c:pt>
                <c:pt idx="822">
                  <c:v>8.7491699999999994</c:v>
                </c:pt>
                <c:pt idx="823">
                  <c:v>8.1340900000000005</c:v>
                </c:pt>
                <c:pt idx="824">
                  <c:v>8.1133500000000005</c:v>
                </c:pt>
                <c:pt idx="825">
                  <c:v>3.5011199999999998</c:v>
                </c:pt>
                <c:pt idx="826">
                  <c:v>5.7712000000000003</c:v>
                </c:pt>
                <c:pt idx="827">
                  <c:v>5.3075700000000001</c:v>
                </c:pt>
                <c:pt idx="828">
                  <c:v>6.3059500000000002</c:v>
                </c:pt>
                <c:pt idx="829">
                  <c:v>4.9921300000000004</c:v>
                </c:pt>
                <c:pt idx="830">
                  <c:v>4.6657099999999998</c:v>
                </c:pt>
                <c:pt idx="831">
                  <c:v>6.8975999999999997</c:v>
                </c:pt>
                <c:pt idx="832">
                  <c:v>6.9218599999999997</c:v>
                </c:pt>
                <c:pt idx="833">
                  <c:v>6.7166899999999998</c:v>
                </c:pt>
                <c:pt idx="834">
                  <c:v>2.0598000000000001</c:v>
                </c:pt>
                <c:pt idx="835">
                  <c:v>6.6291900000000004</c:v>
                </c:pt>
                <c:pt idx="836">
                  <c:v>3.9992100000000002</c:v>
                </c:pt>
                <c:pt idx="837">
                  <c:v>3.8445499999999999</c:v>
                </c:pt>
                <c:pt idx="838">
                  <c:v>3.4685800000000002</c:v>
                </c:pt>
                <c:pt idx="839">
                  <c:v>2.9662799999999998</c:v>
                </c:pt>
                <c:pt idx="840">
                  <c:v>5.3593700000000002</c:v>
                </c:pt>
                <c:pt idx="841">
                  <c:v>3.04603</c:v>
                </c:pt>
                <c:pt idx="842">
                  <c:v>10.633979999999999</c:v>
                </c:pt>
                <c:pt idx="843">
                  <c:v>2.6516600000000001</c:v>
                </c:pt>
                <c:pt idx="844">
                  <c:v>2.5788899999999999</c:v>
                </c:pt>
                <c:pt idx="845">
                  <c:v>2.5352399999999999</c:v>
                </c:pt>
                <c:pt idx="846">
                  <c:v>8.0729100000000003</c:v>
                </c:pt>
                <c:pt idx="847">
                  <c:v>3.8696600000000001</c:v>
                </c:pt>
                <c:pt idx="848">
                  <c:v>6.8011200000000001</c:v>
                </c:pt>
                <c:pt idx="849">
                  <c:v>4.5265899999999997</c:v>
                </c:pt>
                <c:pt idx="850">
                  <c:v>6.89696</c:v>
                </c:pt>
                <c:pt idx="851">
                  <c:v>2.9632100000000001</c:v>
                </c:pt>
                <c:pt idx="852">
                  <c:v>4.5640900000000002</c:v>
                </c:pt>
                <c:pt idx="853">
                  <c:v>7.9422600000000001</c:v>
                </c:pt>
                <c:pt idx="854">
                  <c:v>2.8532799999999998</c:v>
                </c:pt>
                <c:pt idx="855">
                  <c:v>6.1345900000000002</c:v>
                </c:pt>
                <c:pt idx="856">
                  <c:v>3.7660100000000001</c:v>
                </c:pt>
                <c:pt idx="857">
                  <c:v>4.8094099999999997</c:v>
                </c:pt>
                <c:pt idx="858">
                  <c:v>3.1271800000000001</c:v>
                </c:pt>
                <c:pt idx="859">
                  <c:v>7.2336200000000002</c:v>
                </c:pt>
                <c:pt idx="860">
                  <c:v>7.00312</c:v>
                </c:pt>
                <c:pt idx="861">
                  <c:v>6.6394500000000001</c:v>
                </c:pt>
                <c:pt idx="862">
                  <c:v>5.2646100000000002</c:v>
                </c:pt>
                <c:pt idx="863">
                  <c:v>4.6153399999999998</c:v>
                </c:pt>
                <c:pt idx="864">
                  <c:v>4.64358</c:v>
                </c:pt>
                <c:pt idx="865">
                  <c:v>5.2188400000000001</c:v>
                </c:pt>
                <c:pt idx="866">
                  <c:v>4.3155000000000001</c:v>
                </c:pt>
                <c:pt idx="867">
                  <c:v>5.2033399999999999</c:v>
                </c:pt>
                <c:pt idx="868">
                  <c:v>4.14642</c:v>
                </c:pt>
                <c:pt idx="869">
                  <c:v>7.6638799999999998</c:v>
                </c:pt>
                <c:pt idx="870">
                  <c:v>7.5535199999999998</c:v>
                </c:pt>
                <c:pt idx="871">
                  <c:v>4.1908099999999999</c:v>
                </c:pt>
                <c:pt idx="872">
                  <c:v>6.6353099999999996</c:v>
                </c:pt>
                <c:pt idx="873">
                  <c:v>3.3016800000000002</c:v>
                </c:pt>
                <c:pt idx="874">
                  <c:v>7.1054700000000004</c:v>
                </c:pt>
                <c:pt idx="875">
                  <c:v>7.7976000000000001</c:v>
                </c:pt>
                <c:pt idx="876">
                  <c:v>8.3572799999999994</c:v>
                </c:pt>
                <c:pt idx="877">
                  <c:v>2.34402</c:v>
                </c:pt>
                <c:pt idx="878">
                  <c:v>5.1495199999999999</c:v>
                </c:pt>
                <c:pt idx="879">
                  <c:v>5.4822300000000004</c:v>
                </c:pt>
                <c:pt idx="880">
                  <c:v>6.0377999999999998</c:v>
                </c:pt>
                <c:pt idx="881">
                  <c:v>1.91018</c:v>
                </c:pt>
                <c:pt idx="882">
                  <c:v>6.2169800000000004</c:v>
                </c:pt>
                <c:pt idx="883">
                  <c:v>7.8006599999999997</c:v>
                </c:pt>
                <c:pt idx="884">
                  <c:v>3.16323</c:v>
                </c:pt>
                <c:pt idx="885">
                  <c:v>4.3933900000000001</c:v>
                </c:pt>
                <c:pt idx="886">
                  <c:v>5.8260500000000004</c:v>
                </c:pt>
                <c:pt idx="887">
                  <c:v>10.174099999999999</c:v>
                </c:pt>
                <c:pt idx="888">
                  <c:v>8.5671199999999992</c:v>
                </c:pt>
                <c:pt idx="889">
                  <c:v>7.9063999999999997</c:v>
                </c:pt>
                <c:pt idx="890">
                  <c:v>7.9066799999999997</c:v>
                </c:pt>
                <c:pt idx="891">
                  <c:v>2.6458699999999999</c:v>
                </c:pt>
                <c:pt idx="892">
                  <c:v>2.0083799999999998</c:v>
                </c:pt>
                <c:pt idx="893">
                  <c:v>7.9475499999999997</c:v>
                </c:pt>
                <c:pt idx="894">
                  <c:v>7.4878799999999996</c:v>
                </c:pt>
                <c:pt idx="895">
                  <c:v>8.9964399999999998</c:v>
                </c:pt>
                <c:pt idx="896">
                  <c:v>4.9444600000000003</c:v>
                </c:pt>
                <c:pt idx="897">
                  <c:v>6.9379400000000002</c:v>
                </c:pt>
                <c:pt idx="898">
                  <c:v>6.6002200000000002</c:v>
                </c:pt>
                <c:pt idx="899">
                  <c:v>6.7832299999999996</c:v>
                </c:pt>
                <c:pt idx="900">
                  <c:v>5.08847</c:v>
                </c:pt>
                <c:pt idx="901">
                  <c:v>2.57952</c:v>
                </c:pt>
                <c:pt idx="902">
                  <c:v>3.37799</c:v>
                </c:pt>
                <c:pt idx="903">
                  <c:v>3.8325300000000002</c:v>
                </c:pt>
                <c:pt idx="904">
                  <c:v>10.049440000000001</c:v>
                </c:pt>
                <c:pt idx="905">
                  <c:v>9.2902799999999992</c:v>
                </c:pt>
                <c:pt idx="906">
                  <c:v>4.9539200000000001</c:v>
                </c:pt>
                <c:pt idx="907">
                  <c:v>5.9117100000000002</c:v>
                </c:pt>
                <c:pt idx="908">
                  <c:v>6.3410399999999996</c:v>
                </c:pt>
                <c:pt idx="909">
                  <c:v>5.9581200000000001</c:v>
                </c:pt>
                <c:pt idx="910">
                  <c:v>8.0518900000000002</c:v>
                </c:pt>
                <c:pt idx="911">
                  <c:v>2.1430400000000001</c:v>
                </c:pt>
                <c:pt idx="912">
                  <c:v>6.4125899999999998</c:v>
                </c:pt>
                <c:pt idx="913">
                  <c:v>5.4189400000000001</c:v>
                </c:pt>
                <c:pt idx="914">
                  <c:v>6.7552599999999998</c:v>
                </c:pt>
                <c:pt idx="915">
                  <c:v>5.9811500000000004</c:v>
                </c:pt>
                <c:pt idx="916">
                  <c:v>2.2747600000000001</c:v>
                </c:pt>
                <c:pt idx="917">
                  <c:v>8.14358</c:v>
                </c:pt>
                <c:pt idx="918">
                  <c:v>4.6896599999999999</c:v>
                </c:pt>
                <c:pt idx="919">
                  <c:v>6.55084</c:v>
                </c:pt>
                <c:pt idx="920">
                  <c:v>6.766</c:v>
                </c:pt>
                <c:pt idx="921">
                  <c:v>2.7804199999999999</c:v>
                </c:pt>
                <c:pt idx="922">
                  <c:v>6.0240999999999998</c:v>
                </c:pt>
                <c:pt idx="923">
                  <c:v>5.6110499999999996</c:v>
                </c:pt>
                <c:pt idx="924">
                  <c:v>8.7058999999999997</c:v>
                </c:pt>
                <c:pt idx="925">
                  <c:v>6.0747799999999996</c:v>
                </c:pt>
                <c:pt idx="926">
                  <c:v>4.5345899999999997</c:v>
                </c:pt>
                <c:pt idx="927">
                  <c:v>6.8810000000000002</c:v>
                </c:pt>
                <c:pt idx="928">
                  <c:v>6.3733000000000004</c:v>
                </c:pt>
                <c:pt idx="929">
                  <c:v>6.0995400000000002</c:v>
                </c:pt>
                <c:pt idx="930">
                  <c:v>4.8575600000000003</c:v>
                </c:pt>
                <c:pt idx="931">
                  <c:v>3.3804400000000001</c:v>
                </c:pt>
                <c:pt idx="932">
                  <c:v>6.6863200000000003</c:v>
                </c:pt>
                <c:pt idx="933">
                  <c:v>6.2586899999999996</c:v>
                </c:pt>
                <c:pt idx="934">
                  <c:v>4.9405200000000002</c:v>
                </c:pt>
                <c:pt idx="935">
                  <c:v>2.7219899999999999</c:v>
                </c:pt>
                <c:pt idx="936">
                  <c:v>2.3847399999999999</c:v>
                </c:pt>
                <c:pt idx="937">
                  <c:v>2.2529300000000001</c:v>
                </c:pt>
                <c:pt idx="938">
                  <c:v>1.8151900000000001</c:v>
                </c:pt>
                <c:pt idx="939">
                  <c:v>5.5244200000000001</c:v>
                </c:pt>
                <c:pt idx="940">
                  <c:v>4.0474600000000001</c:v>
                </c:pt>
                <c:pt idx="941">
                  <c:v>6.9384600000000001</c:v>
                </c:pt>
                <c:pt idx="942">
                  <c:v>4.4212800000000003</c:v>
                </c:pt>
                <c:pt idx="943">
                  <c:v>3.6260699999999999</c:v>
                </c:pt>
                <c:pt idx="944">
                  <c:v>3.26728</c:v>
                </c:pt>
                <c:pt idx="945">
                  <c:v>7.3073499999999996</c:v>
                </c:pt>
                <c:pt idx="946">
                  <c:v>8.5891099999999998</c:v>
                </c:pt>
                <c:pt idx="947">
                  <c:v>4.3952499999999999</c:v>
                </c:pt>
                <c:pt idx="948">
                  <c:v>3.9559600000000001</c:v>
                </c:pt>
                <c:pt idx="949">
                  <c:v>3.7130299999999998</c:v>
                </c:pt>
                <c:pt idx="950">
                  <c:v>6.5766499999999999</c:v>
                </c:pt>
                <c:pt idx="951">
                  <c:v>2.40347</c:v>
                </c:pt>
                <c:pt idx="952">
                  <c:v>3.3851200000000001</c:v>
                </c:pt>
                <c:pt idx="953">
                  <c:v>3.0200900000000002</c:v>
                </c:pt>
                <c:pt idx="954">
                  <c:v>2.7967900000000001</c:v>
                </c:pt>
                <c:pt idx="955">
                  <c:v>3.4240200000000001</c:v>
                </c:pt>
                <c:pt idx="956">
                  <c:v>5.8385899999999999</c:v>
                </c:pt>
                <c:pt idx="957">
                  <c:v>7.0419999999999998</c:v>
                </c:pt>
                <c:pt idx="958">
                  <c:v>5.98027</c:v>
                </c:pt>
                <c:pt idx="959">
                  <c:v>5.4555400000000001</c:v>
                </c:pt>
                <c:pt idx="960">
                  <c:v>2.3611300000000002</c:v>
                </c:pt>
                <c:pt idx="961">
                  <c:v>2.1691400000000001</c:v>
                </c:pt>
                <c:pt idx="962">
                  <c:v>2.8651300000000002</c:v>
                </c:pt>
                <c:pt idx="963">
                  <c:v>1.8634900000000001</c:v>
                </c:pt>
                <c:pt idx="964">
                  <c:v>1.99471</c:v>
                </c:pt>
                <c:pt idx="965">
                  <c:v>3.4318399999999998</c:v>
                </c:pt>
                <c:pt idx="966">
                  <c:v>2.6818499999999998</c:v>
                </c:pt>
                <c:pt idx="967">
                  <c:v>2.7073299999999998</c:v>
                </c:pt>
                <c:pt idx="968">
                  <c:v>2.0495000000000001</c:v>
                </c:pt>
                <c:pt idx="969">
                  <c:v>3.8514699999999999</c:v>
                </c:pt>
                <c:pt idx="970">
                  <c:v>2.75684</c:v>
                </c:pt>
                <c:pt idx="971">
                  <c:v>2.2037599999999999</c:v>
                </c:pt>
                <c:pt idx="972">
                  <c:v>3.9312</c:v>
                </c:pt>
                <c:pt idx="973">
                  <c:v>2.6043599999999998</c:v>
                </c:pt>
                <c:pt idx="974">
                  <c:v>5.6675300000000002</c:v>
                </c:pt>
                <c:pt idx="975">
                  <c:v>4.8023199999999999</c:v>
                </c:pt>
                <c:pt idx="976">
                  <c:v>2.9038599999999999</c:v>
                </c:pt>
                <c:pt idx="977">
                  <c:v>4.1031300000000002</c:v>
                </c:pt>
                <c:pt idx="978">
                  <c:v>5.5323000000000002</c:v>
                </c:pt>
                <c:pt idx="979">
                  <c:v>3.02285</c:v>
                </c:pt>
                <c:pt idx="980">
                  <c:v>1.9343600000000001</c:v>
                </c:pt>
                <c:pt idx="981">
                  <c:v>1.9343600000000001</c:v>
                </c:pt>
                <c:pt idx="982">
                  <c:v>8.5273099999999999</c:v>
                </c:pt>
                <c:pt idx="983">
                  <c:v>5.13049</c:v>
                </c:pt>
                <c:pt idx="984">
                  <c:v>7.2882699999999998</c:v>
                </c:pt>
                <c:pt idx="985">
                  <c:v>7.3299000000000003</c:v>
                </c:pt>
                <c:pt idx="986">
                  <c:v>6.1095800000000002</c:v>
                </c:pt>
                <c:pt idx="987">
                  <c:v>6.7657800000000003</c:v>
                </c:pt>
                <c:pt idx="988">
                  <c:v>5.0912100000000002</c:v>
                </c:pt>
                <c:pt idx="989">
                  <c:v>7.4541199999999996</c:v>
                </c:pt>
                <c:pt idx="990">
                  <c:v>5.2120899999999999</c:v>
                </c:pt>
                <c:pt idx="991">
                  <c:v>6.7120899999999999</c:v>
                </c:pt>
                <c:pt idx="992">
                  <c:v>3.9067500000000002</c:v>
                </c:pt>
                <c:pt idx="993">
                  <c:v>6.6140999999999996</c:v>
                </c:pt>
                <c:pt idx="994">
                  <c:v>7.6617300000000004</c:v>
                </c:pt>
                <c:pt idx="995">
                  <c:v>7.2439299999999998</c:v>
                </c:pt>
                <c:pt idx="996">
                  <c:v>3.8708399999999998</c:v>
                </c:pt>
                <c:pt idx="997">
                  <c:v>7.1061199999999998</c:v>
                </c:pt>
                <c:pt idx="998">
                  <c:v>6.47349</c:v>
                </c:pt>
                <c:pt idx="999">
                  <c:v>8.5002300000000002</c:v>
                </c:pt>
                <c:pt idx="1000">
                  <c:v>5.8971999999999998</c:v>
                </c:pt>
                <c:pt idx="1001">
                  <c:v>5.0385999999999997</c:v>
                </c:pt>
                <c:pt idx="1002">
                  <c:v>7.5707500000000003</c:v>
                </c:pt>
                <c:pt idx="1003">
                  <c:v>5.96434</c:v>
                </c:pt>
                <c:pt idx="1004">
                  <c:v>6.5024699999999998</c:v>
                </c:pt>
                <c:pt idx="1005">
                  <c:v>9.3062299999999993</c:v>
                </c:pt>
                <c:pt idx="1006">
                  <c:v>7.5999299999999996</c:v>
                </c:pt>
                <c:pt idx="1007">
                  <c:v>3.7157900000000001</c:v>
                </c:pt>
                <c:pt idx="1008">
                  <c:v>7.8569000000000004</c:v>
                </c:pt>
                <c:pt idx="1009">
                  <c:v>6.0807500000000001</c:v>
                </c:pt>
                <c:pt idx="1010">
                  <c:v>5.4392100000000001</c:v>
                </c:pt>
                <c:pt idx="1011">
                  <c:v>5.7984999999999998</c:v>
                </c:pt>
                <c:pt idx="1012">
                  <c:v>6.74573</c:v>
                </c:pt>
                <c:pt idx="1013">
                  <c:v>3.7331300000000001</c:v>
                </c:pt>
                <c:pt idx="1014">
                  <c:v>6.0585399999999998</c:v>
                </c:pt>
                <c:pt idx="1015">
                  <c:v>4.6214599999999999</c:v>
                </c:pt>
                <c:pt idx="1016">
                  <c:v>5.9117100000000002</c:v>
                </c:pt>
                <c:pt idx="1017">
                  <c:v>5.3294899999999998</c:v>
                </c:pt>
                <c:pt idx="1018">
                  <c:v>2.9634399999999999</c:v>
                </c:pt>
                <c:pt idx="1019">
                  <c:v>7.5116500000000004</c:v>
                </c:pt>
                <c:pt idx="1020">
                  <c:v>6.4217000000000004</c:v>
                </c:pt>
                <c:pt idx="1021">
                  <c:v>5.8681799999999997</c:v>
                </c:pt>
                <c:pt idx="1022">
                  <c:v>5.28383</c:v>
                </c:pt>
                <c:pt idx="1023">
                  <c:v>4.1678199999999999</c:v>
                </c:pt>
                <c:pt idx="1024">
                  <c:v>11.38977</c:v>
                </c:pt>
                <c:pt idx="1025">
                  <c:v>8.5895399999999995</c:v>
                </c:pt>
                <c:pt idx="1026">
                  <c:v>6.2409100000000004</c:v>
                </c:pt>
                <c:pt idx="1027">
                  <c:v>6.7994700000000003</c:v>
                </c:pt>
                <c:pt idx="1028">
                  <c:v>5.2386400000000002</c:v>
                </c:pt>
                <c:pt idx="1029">
                  <c:v>6.5122299999999997</c:v>
                </c:pt>
                <c:pt idx="1030">
                  <c:v>6.0994400000000004</c:v>
                </c:pt>
                <c:pt idx="1031">
                  <c:v>7.19346</c:v>
                </c:pt>
                <c:pt idx="1032">
                  <c:v>3.72403</c:v>
                </c:pt>
                <c:pt idx="1033">
                  <c:v>2.3637600000000001</c:v>
                </c:pt>
                <c:pt idx="1034">
                  <c:v>6.6230399999999996</c:v>
                </c:pt>
                <c:pt idx="1035">
                  <c:v>6.4823199999999996</c:v>
                </c:pt>
                <c:pt idx="1036">
                  <c:v>11.7905</c:v>
                </c:pt>
                <c:pt idx="1037">
                  <c:v>4.2450400000000004</c:v>
                </c:pt>
                <c:pt idx="1038">
                  <c:v>4.1670600000000002</c:v>
                </c:pt>
                <c:pt idx="1039">
                  <c:v>6.6747699999999996</c:v>
                </c:pt>
                <c:pt idx="1040">
                  <c:v>5.0144200000000003</c:v>
                </c:pt>
                <c:pt idx="1041">
                  <c:v>5.04725</c:v>
                </c:pt>
                <c:pt idx="1042">
                  <c:v>7.49498</c:v>
                </c:pt>
                <c:pt idx="1043">
                  <c:v>6.3746400000000003</c:v>
                </c:pt>
                <c:pt idx="1044">
                  <c:v>6.2033100000000001</c:v>
                </c:pt>
                <c:pt idx="1045">
                  <c:v>7.0983799999999997</c:v>
                </c:pt>
                <c:pt idx="1046">
                  <c:v>7.3468600000000004</c:v>
                </c:pt>
                <c:pt idx="1047">
                  <c:v>4.5689299999999999</c:v>
                </c:pt>
                <c:pt idx="1048">
                  <c:v>4.4463100000000004</c:v>
                </c:pt>
                <c:pt idx="1049">
                  <c:v>8.3948300000000007</c:v>
                </c:pt>
                <c:pt idx="1050">
                  <c:v>7.2069700000000001</c:v>
                </c:pt>
                <c:pt idx="1051">
                  <c:v>6.8812699999999998</c:v>
                </c:pt>
                <c:pt idx="1052">
                  <c:v>7.3959000000000001</c:v>
                </c:pt>
                <c:pt idx="1053">
                  <c:v>6.5590299999999999</c:v>
                </c:pt>
                <c:pt idx="1054">
                  <c:v>5.5285000000000002</c:v>
                </c:pt>
                <c:pt idx="1055">
                  <c:v>4.3578400000000004</c:v>
                </c:pt>
                <c:pt idx="1056">
                  <c:v>6.0641499999999997</c:v>
                </c:pt>
                <c:pt idx="1057">
                  <c:v>6.5986000000000002</c:v>
                </c:pt>
                <c:pt idx="1058">
                  <c:v>7.9114300000000002</c:v>
                </c:pt>
                <c:pt idx="1059">
                  <c:v>3.5938699999999999</c:v>
                </c:pt>
                <c:pt idx="1060">
                  <c:v>2.8518300000000001</c:v>
                </c:pt>
                <c:pt idx="1061">
                  <c:v>3.4112200000000001</c:v>
                </c:pt>
                <c:pt idx="1062">
                  <c:v>3.6953999999999998</c:v>
                </c:pt>
                <c:pt idx="1063">
                  <c:v>3.77982</c:v>
                </c:pt>
                <c:pt idx="1064">
                  <c:v>4.40585</c:v>
                </c:pt>
                <c:pt idx="1065">
                  <c:v>3.2675900000000002</c:v>
                </c:pt>
                <c:pt idx="1066">
                  <c:v>3.6552500000000001</c:v>
                </c:pt>
                <c:pt idx="1067">
                  <c:v>2.3716699999999999</c:v>
                </c:pt>
                <c:pt idx="1068">
                  <c:v>3.94638</c:v>
                </c:pt>
                <c:pt idx="1069">
                  <c:v>5.1495499999999996</c:v>
                </c:pt>
                <c:pt idx="1070">
                  <c:v>3.4589400000000001</c:v>
                </c:pt>
                <c:pt idx="1071">
                  <c:v>4.3873600000000001</c:v>
                </c:pt>
                <c:pt idx="1072">
                  <c:v>4.6300499999999998</c:v>
                </c:pt>
                <c:pt idx="1073">
                  <c:v>5.6507399999999999</c:v>
                </c:pt>
                <c:pt idx="1074">
                  <c:v>5.9622999999999999</c:v>
                </c:pt>
                <c:pt idx="1075">
                  <c:v>5.8273400000000004</c:v>
                </c:pt>
                <c:pt idx="1076">
                  <c:v>4.8987299999999996</c:v>
                </c:pt>
                <c:pt idx="1077">
                  <c:v>7.5845000000000002</c:v>
                </c:pt>
                <c:pt idx="1078">
                  <c:v>7.1069699999999996</c:v>
                </c:pt>
                <c:pt idx="1079">
                  <c:v>6.1300999999999997</c:v>
                </c:pt>
                <c:pt idx="1080">
                  <c:v>5.1406799999999997</c:v>
                </c:pt>
                <c:pt idx="1081">
                  <c:v>4.7955500000000004</c:v>
                </c:pt>
                <c:pt idx="1082">
                  <c:v>6.6673200000000001</c:v>
                </c:pt>
                <c:pt idx="1083">
                  <c:v>5.8547599999999997</c:v>
                </c:pt>
                <c:pt idx="1084">
                  <c:v>4.7712599999999998</c:v>
                </c:pt>
                <c:pt idx="1085">
                  <c:v>3.0953599999999999</c:v>
                </c:pt>
                <c:pt idx="1086">
                  <c:v>6.7615999999999996</c:v>
                </c:pt>
                <c:pt idx="1087">
                  <c:v>8.5005199999999999</c:v>
                </c:pt>
                <c:pt idx="1088">
                  <c:v>4.4175700000000004</c:v>
                </c:pt>
                <c:pt idx="1089">
                  <c:v>8.2406000000000006</c:v>
                </c:pt>
                <c:pt idx="1090">
                  <c:v>8.6072799999999994</c:v>
                </c:pt>
                <c:pt idx="1091">
                  <c:v>4.8499800000000004</c:v>
                </c:pt>
                <c:pt idx="1092">
                  <c:v>6.1963699999999999</c:v>
                </c:pt>
                <c:pt idx="1093">
                  <c:v>4.9314499999999999</c:v>
                </c:pt>
                <c:pt idx="1094">
                  <c:v>6.5058699999999998</c:v>
                </c:pt>
                <c:pt idx="1095">
                  <c:v>9.9551099999999995</c:v>
                </c:pt>
                <c:pt idx="1096">
                  <c:v>5.5351699999999999</c:v>
                </c:pt>
                <c:pt idx="1097">
                  <c:v>4.6552199999999999</c:v>
                </c:pt>
                <c:pt idx="1098">
                  <c:v>5.7632399999999997</c:v>
                </c:pt>
                <c:pt idx="1099">
                  <c:v>3.6593100000000001</c:v>
                </c:pt>
                <c:pt idx="1100">
                  <c:v>6.2098199999999997</c:v>
                </c:pt>
                <c:pt idx="1101">
                  <c:v>3.7600600000000002</c:v>
                </c:pt>
                <c:pt idx="1102">
                  <c:v>9.6624999999999996</c:v>
                </c:pt>
                <c:pt idx="1103">
                  <c:v>5.7310800000000004</c:v>
                </c:pt>
                <c:pt idx="1104">
                  <c:v>3.8789500000000001</c:v>
                </c:pt>
                <c:pt idx="1105">
                  <c:v>6.3892699999999998</c:v>
                </c:pt>
                <c:pt idx="1106">
                  <c:v>6.9686199999999996</c:v>
                </c:pt>
                <c:pt idx="1107">
                  <c:v>8.0993099999999991</c:v>
                </c:pt>
                <c:pt idx="1108">
                  <c:v>9.0365500000000001</c:v>
                </c:pt>
                <c:pt idx="1109">
                  <c:v>4.2368699999999997</c:v>
                </c:pt>
                <c:pt idx="1110">
                  <c:v>6.5070300000000003</c:v>
                </c:pt>
                <c:pt idx="1111">
                  <c:v>6.4494999999999996</c:v>
                </c:pt>
                <c:pt idx="1112">
                  <c:v>5.4782999999999999</c:v>
                </c:pt>
                <c:pt idx="1113">
                  <c:v>5.5739599999999996</c:v>
                </c:pt>
                <c:pt idx="1114">
                  <c:v>4.7274700000000003</c:v>
                </c:pt>
                <c:pt idx="1115">
                  <c:v>7.0212899999999996</c:v>
                </c:pt>
                <c:pt idx="1116">
                  <c:v>4.1056699999999999</c:v>
                </c:pt>
                <c:pt idx="1117">
                  <c:v>5.90672</c:v>
                </c:pt>
                <c:pt idx="1118">
                  <c:v>5.1615500000000001</c:v>
                </c:pt>
                <c:pt idx="1119">
                  <c:v>7.28043</c:v>
                </c:pt>
                <c:pt idx="1120">
                  <c:v>5.4799699999999998</c:v>
                </c:pt>
                <c:pt idx="1121">
                  <c:v>6.4485400000000004</c:v>
                </c:pt>
                <c:pt idx="1122">
                  <c:v>6.0377299999999998</c:v>
                </c:pt>
                <c:pt idx="1123">
                  <c:v>5.7587400000000004</c:v>
                </c:pt>
                <c:pt idx="1124">
                  <c:v>6.5220900000000004</c:v>
                </c:pt>
                <c:pt idx="1125">
                  <c:v>4.6454399999999998</c:v>
                </c:pt>
                <c:pt idx="1126">
                  <c:v>8.3895999999999997</c:v>
                </c:pt>
                <c:pt idx="1127">
                  <c:v>3.75034</c:v>
                </c:pt>
                <c:pt idx="1128">
                  <c:v>5.5653899999999998</c:v>
                </c:pt>
                <c:pt idx="1129">
                  <c:v>4.6124400000000003</c:v>
                </c:pt>
                <c:pt idx="1130">
                  <c:v>5.8363100000000001</c:v>
                </c:pt>
                <c:pt idx="1131">
                  <c:v>3.7646000000000002</c:v>
                </c:pt>
                <c:pt idx="1132">
                  <c:v>6.2996600000000003</c:v>
                </c:pt>
                <c:pt idx="1133">
                  <c:v>4.8675899999999999</c:v>
                </c:pt>
                <c:pt idx="1134">
                  <c:v>5.0359100000000003</c:v>
                </c:pt>
                <c:pt idx="1135">
                  <c:v>5.89893</c:v>
                </c:pt>
                <c:pt idx="1136">
                  <c:v>5.6126300000000002</c:v>
                </c:pt>
                <c:pt idx="1137">
                  <c:v>9.2129399999999997</c:v>
                </c:pt>
                <c:pt idx="1138">
                  <c:v>6.1480199999999998</c:v>
                </c:pt>
                <c:pt idx="1139">
                  <c:v>5.7705299999999999</c:v>
                </c:pt>
                <c:pt idx="1140">
                  <c:v>4.9268599999999996</c:v>
                </c:pt>
                <c:pt idx="1141">
                  <c:v>6.1343800000000002</c:v>
                </c:pt>
                <c:pt idx="1142">
                  <c:v>6.0657699999999997</c:v>
                </c:pt>
                <c:pt idx="1143">
                  <c:v>3.1919400000000002</c:v>
                </c:pt>
                <c:pt idx="1144">
                  <c:v>5.4494999999999996</c:v>
                </c:pt>
                <c:pt idx="1145">
                  <c:v>5.6418999999999997</c:v>
                </c:pt>
                <c:pt idx="1146">
                  <c:v>5.8623099999999999</c:v>
                </c:pt>
                <c:pt idx="1147">
                  <c:v>6.8918600000000003</c:v>
                </c:pt>
                <c:pt idx="1148">
                  <c:v>5.3490500000000001</c:v>
                </c:pt>
                <c:pt idx="1149">
                  <c:v>6.7747799999999998</c:v>
                </c:pt>
                <c:pt idx="1150">
                  <c:v>4.6702399999999997</c:v>
                </c:pt>
                <c:pt idx="1151">
                  <c:v>5.6049100000000003</c:v>
                </c:pt>
                <c:pt idx="1152">
                  <c:v>4.7343900000000003</c:v>
                </c:pt>
                <c:pt idx="1153">
                  <c:v>8.0030999999999999</c:v>
                </c:pt>
                <c:pt idx="1154">
                  <c:v>6.6147200000000002</c:v>
                </c:pt>
                <c:pt idx="1155">
                  <c:v>6.5715899999999996</c:v>
                </c:pt>
                <c:pt idx="1156">
                  <c:v>9.68994</c:v>
                </c:pt>
                <c:pt idx="1157">
                  <c:v>5.7580299999999998</c:v>
                </c:pt>
                <c:pt idx="1158">
                  <c:v>4.9725799999999998</c:v>
                </c:pt>
                <c:pt idx="1159">
                  <c:v>6.7825100000000003</c:v>
                </c:pt>
                <c:pt idx="1160">
                  <c:v>5.17692</c:v>
                </c:pt>
                <c:pt idx="1161">
                  <c:v>7.9741</c:v>
                </c:pt>
                <c:pt idx="1162">
                  <c:v>6.03728</c:v>
                </c:pt>
                <c:pt idx="1163">
                  <c:v>4.26159</c:v>
                </c:pt>
                <c:pt idx="1164">
                  <c:v>8.2684300000000004</c:v>
                </c:pt>
                <c:pt idx="1165">
                  <c:v>5.9417900000000001</c:v>
                </c:pt>
                <c:pt idx="1166">
                  <c:v>3.5609999999999999</c:v>
                </c:pt>
                <c:pt idx="1167">
                  <c:v>3.9222899999999998</c:v>
                </c:pt>
                <c:pt idx="1168">
                  <c:v>6.4324899999999996</c:v>
                </c:pt>
                <c:pt idx="1169">
                  <c:v>7.5981399999999999</c:v>
                </c:pt>
                <c:pt idx="1170">
                  <c:v>5.2992999999999997</c:v>
                </c:pt>
                <c:pt idx="1171">
                  <c:v>6.4920299999999997</c:v>
                </c:pt>
                <c:pt idx="1172">
                  <c:v>4.8540400000000004</c:v>
                </c:pt>
                <c:pt idx="1173">
                  <c:v>5.5298499999999997</c:v>
                </c:pt>
                <c:pt idx="1174">
                  <c:v>6.02529</c:v>
                </c:pt>
                <c:pt idx="1175">
                  <c:v>4.98482</c:v>
                </c:pt>
                <c:pt idx="1176">
                  <c:v>6.5779300000000003</c:v>
                </c:pt>
                <c:pt idx="1177">
                  <c:v>10.158329999999999</c:v>
                </c:pt>
                <c:pt idx="1178">
                  <c:v>5.4799699999999998</c:v>
                </c:pt>
                <c:pt idx="1179">
                  <c:v>6.8337700000000003</c:v>
                </c:pt>
                <c:pt idx="1180">
                  <c:v>5.8844099999999999</c:v>
                </c:pt>
                <c:pt idx="1181">
                  <c:v>5.8417500000000002</c:v>
                </c:pt>
                <c:pt idx="1182">
                  <c:v>6.4189299999999996</c:v>
                </c:pt>
                <c:pt idx="1183">
                  <c:v>4.3899999999999997</c:v>
                </c:pt>
                <c:pt idx="1184">
                  <c:v>7.9671500000000002</c:v>
                </c:pt>
                <c:pt idx="1185">
                  <c:v>2.5670500000000001</c:v>
                </c:pt>
                <c:pt idx="1186">
                  <c:v>6.0266500000000001</c:v>
                </c:pt>
                <c:pt idx="1187">
                  <c:v>6.7780800000000001</c:v>
                </c:pt>
                <c:pt idx="1188">
                  <c:v>7.6179600000000001</c:v>
                </c:pt>
                <c:pt idx="1189">
                  <c:v>7.5321699999999998</c:v>
                </c:pt>
                <c:pt idx="1190">
                  <c:v>6.2361300000000002</c:v>
                </c:pt>
                <c:pt idx="1191">
                  <c:v>4.6702399999999997</c:v>
                </c:pt>
                <c:pt idx="1192">
                  <c:v>6.1914699999999998</c:v>
                </c:pt>
                <c:pt idx="1193">
                  <c:v>4.9927200000000003</c:v>
                </c:pt>
                <c:pt idx="1194">
                  <c:v>4.7207999999999997</c:v>
                </c:pt>
                <c:pt idx="1195">
                  <c:v>5.4881000000000002</c:v>
                </c:pt>
                <c:pt idx="1196">
                  <c:v>7.5707399999999998</c:v>
                </c:pt>
                <c:pt idx="1197">
                  <c:v>5.4557399999999996</c:v>
                </c:pt>
                <c:pt idx="1198">
                  <c:v>9.2436900000000009</c:v>
                </c:pt>
                <c:pt idx="1199">
                  <c:v>5.6990499999999997</c:v>
                </c:pt>
                <c:pt idx="1200">
                  <c:v>6.4495199999999997</c:v>
                </c:pt>
                <c:pt idx="1201">
                  <c:v>4.0537200000000002</c:v>
                </c:pt>
                <c:pt idx="1202">
                  <c:v>7.7241499999999998</c:v>
                </c:pt>
                <c:pt idx="1203">
                  <c:v>4.9836900000000002</c:v>
                </c:pt>
                <c:pt idx="1204">
                  <c:v>6.7794800000000004</c:v>
                </c:pt>
                <c:pt idx="1205">
                  <c:v>6.6796300000000004</c:v>
                </c:pt>
                <c:pt idx="1206">
                  <c:v>5.7501499999999997</c:v>
                </c:pt>
                <c:pt idx="1207">
                  <c:v>8.5131399999999999</c:v>
                </c:pt>
                <c:pt idx="1208">
                  <c:v>4.4897400000000003</c:v>
                </c:pt>
                <c:pt idx="1209">
                  <c:v>2.6256900000000001</c:v>
                </c:pt>
                <c:pt idx="1210">
                  <c:v>7.3741300000000001</c:v>
                </c:pt>
                <c:pt idx="1211">
                  <c:v>6.8415600000000003</c:v>
                </c:pt>
                <c:pt idx="1212">
                  <c:v>7.8908199999999997</c:v>
                </c:pt>
                <c:pt idx="1213">
                  <c:v>6.2636500000000002</c:v>
                </c:pt>
                <c:pt idx="1214">
                  <c:v>6.7885400000000002</c:v>
                </c:pt>
                <c:pt idx="1215">
                  <c:v>4.9647600000000001</c:v>
                </c:pt>
                <c:pt idx="1216">
                  <c:v>7.0488299999999997</c:v>
                </c:pt>
                <c:pt idx="1217">
                  <c:v>7.0211899999999998</c:v>
                </c:pt>
                <c:pt idx="1218">
                  <c:v>5.74681</c:v>
                </c:pt>
                <c:pt idx="1219">
                  <c:v>7.6931500000000002</c:v>
                </c:pt>
                <c:pt idx="1220">
                  <c:v>5.0250300000000001</c:v>
                </c:pt>
                <c:pt idx="1221">
                  <c:v>2.6646800000000002</c:v>
                </c:pt>
                <c:pt idx="1222">
                  <c:v>3.6080199999999998</c:v>
                </c:pt>
                <c:pt idx="1223">
                  <c:v>5.2523600000000004</c:v>
                </c:pt>
                <c:pt idx="1224">
                  <c:v>8.22316</c:v>
                </c:pt>
                <c:pt idx="1225">
                  <c:v>4.2970899999999999</c:v>
                </c:pt>
                <c:pt idx="1226">
                  <c:v>5.3484499999999997</c:v>
                </c:pt>
                <c:pt idx="1227">
                  <c:v>3.9528500000000002</c:v>
                </c:pt>
                <c:pt idx="1228">
                  <c:v>6.02529</c:v>
                </c:pt>
                <c:pt idx="1229">
                  <c:v>5.0551599999999999</c:v>
                </c:pt>
                <c:pt idx="1230">
                  <c:v>5.7501300000000004</c:v>
                </c:pt>
                <c:pt idx="1231">
                  <c:v>7.25108</c:v>
                </c:pt>
                <c:pt idx="1232">
                  <c:v>6.5732200000000001</c:v>
                </c:pt>
                <c:pt idx="1233">
                  <c:v>8.8966499999999993</c:v>
                </c:pt>
                <c:pt idx="1234">
                  <c:v>6.23698</c:v>
                </c:pt>
                <c:pt idx="1235">
                  <c:v>5.7938900000000002</c:v>
                </c:pt>
                <c:pt idx="1236">
                  <c:v>6.9937899999999997</c:v>
                </c:pt>
                <c:pt idx="1237">
                  <c:v>5.5528199999999996</c:v>
                </c:pt>
                <c:pt idx="1238">
                  <c:v>7.0694800000000004</c:v>
                </c:pt>
                <c:pt idx="1239">
                  <c:v>3.5609600000000001</c:v>
                </c:pt>
                <c:pt idx="1240">
                  <c:v>4.6101400000000003</c:v>
                </c:pt>
                <c:pt idx="1241">
                  <c:v>5.6767799999999999</c:v>
                </c:pt>
                <c:pt idx="1242">
                  <c:v>8.63537</c:v>
                </c:pt>
                <c:pt idx="1243">
                  <c:v>4.2730800000000002</c:v>
                </c:pt>
                <c:pt idx="1244">
                  <c:v>5.8508699999999996</c:v>
                </c:pt>
                <c:pt idx="1245">
                  <c:v>6.9080500000000002</c:v>
                </c:pt>
                <c:pt idx="1246">
                  <c:v>2.7219899999999999</c:v>
                </c:pt>
                <c:pt idx="1247">
                  <c:v>9.0238700000000005</c:v>
                </c:pt>
                <c:pt idx="1248">
                  <c:v>6.3169599999999999</c:v>
                </c:pt>
                <c:pt idx="1249">
                  <c:v>9.1264800000000008</c:v>
                </c:pt>
                <c:pt idx="1250">
                  <c:v>6.81968</c:v>
                </c:pt>
                <c:pt idx="1251">
                  <c:v>6.9420700000000002</c:v>
                </c:pt>
                <c:pt idx="1252">
                  <c:v>8.9109800000000003</c:v>
                </c:pt>
                <c:pt idx="1253">
                  <c:v>8.2011599999999998</c:v>
                </c:pt>
                <c:pt idx="1254">
                  <c:v>7.6885700000000003</c:v>
                </c:pt>
                <c:pt idx="1255">
                  <c:v>8.2329100000000004</c:v>
                </c:pt>
                <c:pt idx="1256">
                  <c:v>6.4363599999999996</c:v>
                </c:pt>
                <c:pt idx="1257">
                  <c:v>2.4031199999999999</c:v>
                </c:pt>
                <c:pt idx="1258">
                  <c:v>4.8766600000000002</c:v>
                </c:pt>
                <c:pt idx="1259">
                  <c:v>5.6922699999999997</c:v>
                </c:pt>
                <c:pt idx="1260">
                  <c:v>7.5266500000000001</c:v>
                </c:pt>
                <c:pt idx="1261">
                  <c:v>7.2810600000000001</c:v>
                </c:pt>
                <c:pt idx="1262">
                  <c:v>4.2362599999999997</c:v>
                </c:pt>
                <c:pt idx="1263">
                  <c:v>6.7852199999999998</c:v>
                </c:pt>
                <c:pt idx="1264">
                  <c:v>3.7897699999999999</c:v>
                </c:pt>
                <c:pt idx="1265">
                  <c:v>4.0975999999999999</c:v>
                </c:pt>
                <c:pt idx="1266">
                  <c:v>10.50562</c:v>
                </c:pt>
                <c:pt idx="1267">
                  <c:v>7.0065499999999998</c:v>
                </c:pt>
                <c:pt idx="1268">
                  <c:v>7.5713600000000003</c:v>
                </c:pt>
                <c:pt idx="1269">
                  <c:v>4.2491300000000001</c:v>
                </c:pt>
                <c:pt idx="1270">
                  <c:v>8.0253999999999994</c:v>
                </c:pt>
                <c:pt idx="1271">
                  <c:v>5.9090600000000002</c:v>
                </c:pt>
                <c:pt idx="1272">
                  <c:v>6.5501399999999999</c:v>
                </c:pt>
                <c:pt idx="1273">
                  <c:v>7.7118599999999997</c:v>
                </c:pt>
                <c:pt idx="1274">
                  <c:v>5.7036199999999999</c:v>
                </c:pt>
                <c:pt idx="1275">
                  <c:v>7.8930199999999999</c:v>
                </c:pt>
                <c:pt idx="1276">
                  <c:v>4.8842499999999998</c:v>
                </c:pt>
                <c:pt idx="1277">
                  <c:v>5.8525299999999998</c:v>
                </c:pt>
                <c:pt idx="1278">
                  <c:v>5.3500100000000002</c:v>
                </c:pt>
                <c:pt idx="1279">
                  <c:v>3.5509200000000001</c:v>
                </c:pt>
                <c:pt idx="1280">
                  <c:v>3.10277</c:v>
                </c:pt>
                <c:pt idx="1281">
                  <c:v>6.9165099999999997</c:v>
                </c:pt>
                <c:pt idx="1282">
                  <c:v>5.0139800000000001</c:v>
                </c:pt>
                <c:pt idx="1283">
                  <c:v>8.2981300000000005</c:v>
                </c:pt>
                <c:pt idx="1284">
                  <c:v>4.1394599999999997</c:v>
                </c:pt>
                <c:pt idx="1285">
                  <c:v>7.5164099999999996</c:v>
                </c:pt>
                <c:pt idx="1286">
                  <c:v>7.9399600000000001</c:v>
                </c:pt>
                <c:pt idx="1287">
                  <c:v>4.0183999999999997</c:v>
                </c:pt>
                <c:pt idx="1288">
                  <c:v>8.5658499999999993</c:v>
                </c:pt>
                <c:pt idx="1289">
                  <c:v>5.2305999999999999</c:v>
                </c:pt>
                <c:pt idx="1290">
                  <c:v>6.7876000000000003</c:v>
                </c:pt>
                <c:pt idx="1291">
                  <c:v>3.8622700000000001</c:v>
                </c:pt>
                <c:pt idx="1292">
                  <c:v>7.37066</c:v>
                </c:pt>
                <c:pt idx="1293">
                  <c:v>6.8197599999999996</c:v>
                </c:pt>
                <c:pt idx="1294">
                  <c:v>7.6331499999999997</c:v>
                </c:pt>
                <c:pt idx="1295">
                  <c:v>5.0156599999999996</c:v>
                </c:pt>
                <c:pt idx="1296">
                  <c:v>8.6728400000000008</c:v>
                </c:pt>
                <c:pt idx="1297">
                  <c:v>6.7762700000000002</c:v>
                </c:pt>
                <c:pt idx="1298">
                  <c:v>6.6898600000000004</c:v>
                </c:pt>
                <c:pt idx="1299">
                  <c:v>4.9480500000000003</c:v>
                </c:pt>
                <c:pt idx="1300">
                  <c:v>8.5119100000000003</c:v>
                </c:pt>
                <c:pt idx="1301">
                  <c:v>5.5966199999999997</c:v>
                </c:pt>
                <c:pt idx="1302">
                  <c:v>6.6125100000000003</c:v>
                </c:pt>
                <c:pt idx="1303">
                  <c:v>5.9028600000000004</c:v>
                </c:pt>
                <c:pt idx="1304">
                  <c:v>8.7301800000000007</c:v>
                </c:pt>
                <c:pt idx="1305">
                  <c:v>6.2367499999999998</c:v>
                </c:pt>
                <c:pt idx="1306">
                  <c:v>4.32294</c:v>
                </c:pt>
                <c:pt idx="1307">
                  <c:v>5.2363999999999997</c:v>
                </c:pt>
                <c:pt idx="1308">
                  <c:v>6.2339799999999999</c:v>
                </c:pt>
                <c:pt idx="1309">
                  <c:v>9.7052999999999994</c:v>
                </c:pt>
                <c:pt idx="1310">
                  <c:v>7.36008</c:v>
                </c:pt>
                <c:pt idx="1311">
                  <c:v>1.96488</c:v>
                </c:pt>
                <c:pt idx="1312">
                  <c:v>2.3675999999999999</c:v>
                </c:pt>
                <c:pt idx="1313">
                  <c:v>4.3270999999999997</c:v>
                </c:pt>
                <c:pt idx="1314">
                  <c:v>2.1396500000000001</c:v>
                </c:pt>
                <c:pt idx="1315">
                  <c:v>3.71644</c:v>
                </c:pt>
                <c:pt idx="1316">
                  <c:v>10.07765</c:v>
                </c:pt>
                <c:pt idx="1317">
                  <c:v>6.9524699999999999</c:v>
                </c:pt>
                <c:pt idx="1318">
                  <c:v>6.22614</c:v>
                </c:pt>
                <c:pt idx="1319">
                  <c:v>5.3787099999999999</c:v>
                </c:pt>
                <c:pt idx="1320">
                  <c:v>4.01898</c:v>
                </c:pt>
                <c:pt idx="1321">
                  <c:v>6.9385000000000003</c:v>
                </c:pt>
                <c:pt idx="1322">
                  <c:v>2.1968800000000002</c:v>
                </c:pt>
                <c:pt idx="1323">
                  <c:v>5.2072200000000004</c:v>
                </c:pt>
                <c:pt idx="1324">
                  <c:v>8.2268000000000008</c:v>
                </c:pt>
                <c:pt idx="1325">
                  <c:v>6.5277599999999998</c:v>
                </c:pt>
                <c:pt idx="1326">
                  <c:v>2.7245900000000001</c:v>
                </c:pt>
                <c:pt idx="1327">
                  <c:v>8.7157900000000001</c:v>
                </c:pt>
                <c:pt idx="1328">
                  <c:v>3.6552500000000001</c:v>
                </c:pt>
                <c:pt idx="1329">
                  <c:v>2.8509099999999998</c:v>
                </c:pt>
                <c:pt idx="1330">
                  <c:v>4.2777700000000003</c:v>
                </c:pt>
                <c:pt idx="1331">
                  <c:v>5.6493599999999997</c:v>
                </c:pt>
                <c:pt idx="1332">
                  <c:v>2.8020399999999999</c:v>
                </c:pt>
                <c:pt idx="1333">
                  <c:v>10.91891</c:v>
                </c:pt>
                <c:pt idx="1334">
                  <c:v>7.1738799999999996</c:v>
                </c:pt>
                <c:pt idx="1335">
                  <c:v>4.0350799999999998</c:v>
                </c:pt>
                <c:pt idx="1336">
                  <c:v>7.3709600000000002</c:v>
                </c:pt>
                <c:pt idx="1337">
                  <c:v>6.2720200000000004</c:v>
                </c:pt>
                <c:pt idx="1338">
                  <c:v>2.8406699999999998</c:v>
                </c:pt>
                <c:pt idx="1339">
                  <c:v>6.9385199999999996</c:v>
                </c:pt>
                <c:pt idx="1340">
                  <c:v>6.0342500000000001</c:v>
                </c:pt>
                <c:pt idx="1341">
                  <c:v>6.5513199999999996</c:v>
                </c:pt>
                <c:pt idx="1342">
                  <c:v>4.0917300000000001</c:v>
                </c:pt>
                <c:pt idx="1343">
                  <c:v>6.4261999999999997</c:v>
                </c:pt>
                <c:pt idx="1344">
                  <c:v>5.0034900000000002</c:v>
                </c:pt>
                <c:pt idx="1345">
                  <c:v>2.0830299999999999</c:v>
                </c:pt>
                <c:pt idx="1346">
                  <c:v>3.8060399999999999</c:v>
                </c:pt>
                <c:pt idx="1347">
                  <c:v>2.004</c:v>
                </c:pt>
                <c:pt idx="1348">
                  <c:v>6.1365100000000004</c:v>
                </c:pt>
                <c:pt idx="1349">
                  <c:v>4.8399299999999998</c:v>
                </c:pt>
                <c:pt idx="1350">
                  <c:v>2.13402</c:v>
                </c:pt>
                <c:pt idx="1351">
                  <c:v>3.2840099999999999</c:v>
                </c:pt>
                <c:pt idx="1352">
                  <c:v>6.98773</c:v>
                </c:pt>
                <c:pt idx="1353">
                  <c:v>6.9881700000000002</c:v>
                </c:pt>
                <c:pt idx="1354">
                  <c:v>2.52515</c:v>
                </c:pt>
                <c:pt idx="1355">
                  <c:v>7.0935499999999996</c:v>
                </c:pt>
                <c:pt idx="1356">
                  <c:v>6.8177700000000003</c:v>
                </c:pt>
                <c:pt idx="1357">
                  <c:v>3.3590800000000001</c:v>
                </c:pt>
                <c:pt idx="1358">
                  <c:v>6.2569699999999999</c:v>
                </c:pt>
                <c:pt idx="1359">
                  <c:v>8.8142700000000005</c:v>
                </c:pt>
                <c:pt idx="1360">
                  <c:v>6.4727600000000001</c:v>
                </c:pt>
                <c:pt idx="1361">
                  <c:v>5.9243100000000002</c:v>
                </c:pt>
                <c:pt idx="1362">
                  <c:v>5.3646000000000003</c:v>
                </c:pt>
                <c:pt idx="1363">
                  <c:v>2.29088</c:v>
                </c:pt>
                <c:pt idx="1364">
                  <c:v>3.5119099999999999</c:v>
                </c:pt>
                <c:pt idx="1365">
                  <c:v>5.3754499999999998</c:v>
                </c:pt>
                <c:pt idx="1366">
                  <c:v>6.2814800000000002</c:v>
                </c:pt>
                <c:pt idx="1367">
                  <c:v>7.1253299999999999</c:v>
                </c:pt>
                <c:pt idx="1368">
                  <c:v>7.8875700000000002</c:v>
                </c:pt>
                <c:pt idx="1369">
                  <c:v>7.0535899999999998</c:v>
                </c:pt>
                <c:pt idx="1370">
                  <c:v>4.0258399999999996</c:v>
                </c:pt>
                <c:pt idx="1371">
                  <c:v>6.7348299999999997</c:v>
                </c:pt>
                <c:pt idx="1372">
                  <c:v>9.3233300000000003</c:v>
                </c:pt>
                <c:pt idx="1373">
                  <c:v>8.0048600000000008</c:v>
                </c:pt>
                <c:pt idx="1374">
                  <c:v>6.6591300000000002</c:v>
                </c:pt>
                <c:pt idx="1375">
                  <c:v>8.0068099999999998</c:v>
                </c:pt>
                <c:pt idx="1376">
                  <c:v>5.1209499999999997</c:v>
                </c:pt>
                <c:pt idx="1377">
                  <c:v>3.6781700000000002</c:v>
                </c:pt>
                <c:pt idx="1378">
                  <c:v>3.3042099999999999</c:v>
                </c:pt>
                <c:pt idx="1379">
                  <c:v>4.6124400000000003</c:v>
                </c:pt>
                <c:pt idx="1380">
                  <c:v>7.8975900000000001</c:v>
                </c:pt>
                <c:pt idx="1381">
                  <c:v>1.95072</c:v>
                </c:pt>
                <c:pt idx="1382">
                  <c:v>5.9287700000000001</c:v>
                </c:pt>
                <c:pt idx="1383">
                  <c:v>7.5357200000000004</c:v>
                </c:pt>
                <c:pt idx="1384">
                  <c:v>3.4586100000000002</c:v>
                </c:pt>
                <c:pt idx="1385">
                  <c:v>7.6429</c:v>
                </c:pt>
                <c:pt idx="1386">
                  <c:v>5.6683000000000003</c:v>
                </c:pt>
                <c:pt idx="1387">
                  <c:v>2.4984500000000001</c:v>
                </c:pt>
                <c:pt idx="1388">
                  <c:v>3.6922000000000001</c:v>
                </c:pt>
                <c:pt idx="1389">
                  <c:v>8.8158399999999997</c:v>
                </c:pt>
                <c:pt idx="1390">
                  <c:v>7.1669900000000002</c:v>
                </c:pt>
                <c:pt idx="1391">
                  <c:v>7.3776700000000002</c:v>
                </c:pt>
                <c:pt idx="1392">
                  <c:v>6.3707900000000004</c:v>
                </c:pt>
                <c:pt idx="1393">
                  <c:v>5.56074</c:v>
                </c:pt>
                <c:pt idx="1394">
                  <c:v>10.51749</c:v>
                </c:pt>
                <c:pt idx="1395">
                  <c:v>9.5981299999999994</c:v>
                </c:pt>
                <c:pt idx="1396">
                  <c:v>6.1150700000000002</c:v>
                </c:pt>
                <c:pt idx="1397">
                  <c:v>7.7406899999999998</c:v>
                </c:pt>
                <c:pt idx="1398">
                  <c:v>7.2162899999999999</c:v>
                </c:pt>
                <c:pt idx="1399">
                  <c:v>2.85493</c:v>
                </c:pt>
                <c:pt idx="1400">
                  <c:v>5.58467</c:v>
                </c:pt>
                <c:pt idx="1401">
                  <c:v>6.6716899999999999</c:v>
                </c:pt>
                <c:pt idx="1402">
                  <c:v>3.5259800000000001</c:v>
                </c:pt>
                <c:pt idx="1403">
                  <c:v>4.6127500000000001</c:v>
                </c:pt>
                <c:pt idx="1404">
                  <c:v>4.2517699999999996</c:v>
                </c:pt>
                <c:pt idx="1405">
                  <c:v>5.5859100000000002</c:v>
                </c:pt>
                <c:pt idx="1406">
                  <c:v>3.24851</c:v>
                </c:pt>
                <c:pt idx="1407">
                  <c:v>2.7793800000000002</c:v>
                </c:pt>
                <c:pt idx="1408">
                  <c:v>3.1347900000000002</c:v>
                </c:pt>
                <c:pt idx="1409">
                  <c:v>3.2451099999999999</c:v>
                </c:pt>
                <c:pt idx="1410">
                  <c:v>3.5239199999999999</c:v>
                </c:pt>
                <c:pt idx="1411">
                  <c:v>5.85229</c:v>
                </c:pt>
                <c:pt idx="1412">
                  <c:v>5.2433500000000004</c:v>
                </c:pt>
                <c:pt idx="1413">
                  <c:v>6.2088799999999997</c:v>
                </c:pt>
                <c:pt idx="1414">
                  <c:v>5.0105399999999998</c:v>
                </c:pt>
                <c:pt idx="1415">
                  <c:v>7.6443500000000002</c:v>
                </c:pt>
                <c:pt idx="1416">
                  <c:v>4.5896800000000004</c:v>
                </c:pt>
                <c:pt idx="1417">
                  <c:v>5.0739099999999997</c:v>
                </c:pt>
                <c:pt idx="1418">
                  <c:v>5.6227600000000004</c:v>
                </c:pt>
                <c:pt idx="1419">
                  <c:v>6.9292199999999999</c:v>
                </c:pt>
                <c:pt idx="1420">
                  <c:v>7.8237500000000004</c:v>
                </c:pt>
                <c:pt idx="1421">
                  <c:v>4.3561399999999999</c:v>
                </c:pt>
                <c:pt idx="1422">
                  <c:v>5.9363900000000003</c:v>
                </c:pt>
                <c:pt idx="1423">
                  <c:v>3.8133599999999999</c:v>
                </c:pt>
                <c:pt idx="1424">
                  <c:v>3.8060399999999999</c:v>
                </c:pt>
                <c:pt idx="1425">
                  <c:v>5.0788399999999996</c:v>
                </c:pt>
                <c:pt idx="1426">
                  <c:v>3.1821899999999999</c:v>
                </c:pt>
                <c:pt idx="1427">
                  <c:v>7.8479099999999997</c:v>
                </c:pt>
                <c:pt idx="1428">
                  <c:v>6.3481300000000003</c:v>
                </c:pt>
                <c:pt idx="1429">
                  <c:v>5.7551800000000002</c:v>
                </c:pt>
                <c:pt idx="1430">
                  <c:v>2.7410199999999998</c:v>
                </c:pt>
                <c:pt idx="1431">
                  <c:v>4.7756400000000001</c:v>
                </c:pt>
                <c:pt idx="1432">
                  <c:v>6.8008499999999996</c:v>
                </c:pt>
                <c:pt idx="1433">
                  <c:v>6.0461200000000002</c:v>
                </c:pt>
                <c:pt idx="1434">
                  <c:v>3.1842000000000001</c:v>
                </c:pt>
                <c:pt idx="1435">
                  <c:v>7.2954299999999996</c:v>
                </c:pt>
                <c:pt idx="1436">
                  <c:v>3.7156799999999999</c:v>
                </c:pt>
                <c:pt idx="1437">
                  <c:v>5.1871</c:v>
                </c:pt>
                <c:pt idx="1438">
                  <c:v>4.7661199999999999</c:v>
                </c:pt>
                <c:pt idx="1439">
                  <c:v>3.5345200000000001</c:v>
                </c:pt>
                <c:pt idx="1440">
                  <c:v>6.56996</c:v>
                </c:pt>
                <c:pt idx="1441">
                  <c:v>8.6252300000000002</c:v>
                </c:pt>
                <c:pt idx="1442">
                  <c:v>4.8152100000000004</c:v>
                </c:pt>
                <c:pt idx="1443">
                  <c:v>6.26858</c:v>
                </c:pt>
                <c:pt idx="1444">
                  <c:v>2.2360600000000002</c:v>
                </c:pt>
                <c:pt idx="1445">
                  <c:v>2.8459400000000001</c:v>
                </c:pt>
                <c:pt idx="1446">
                  <c:v>3.3226399999999998</c:v>
                </c:pt>
                <c:pt idx="1447">
                  <c:v>6.0738500000000002</c:v>
                </c:pt>
                <c:pt idx="1448">
                  <c:v>8.2818299999999994</c:v>
                </c:pt>
                <c:pt idx="1449">
                  <c:v>3.6487099999999999</c:v>
                </c:pt>
                <c:pt idx="1450">
                  <c:v>8.7043700000000008</c:v>
                </c:pt>
                <c:pt idx="1451">
                  <c:v>10.07657</c:v>
                </c:pt>
                <c:pt idx="1452">
                  <c:v>7.4473700000000003</c:v>
                </c:pt>
                <c:pt idx="1453">
                  <c:v>4.4544199999999998</c:v>
                </c:pt>
                <c:pt idx="1454">
                  <c:v>4.91716</c:v>
                </c:pt>
                <c:pt idx="1455">
                  <c:v>2.8071000000000002</c:v>
                </c:pt>
                <c:pt idx="1456">
                  <c:v>3.7470599999999998</c:v>
                </c:pt>
                <c:pt idx="1457">
                  <c:v>6.5506399999999996</c:v>
                </c:pt>
                <c:pt idx="1458">
                  <c:v>6.3277799999999997</c:v>
                </c:pt>
                <c:pt idx="1459">
                  <c:v>3.8058399999999999</c:v>
                </c:pt>
                <c:pt idx="1460">
                  <c:v>5.2999200000000002</c:v>
                </c:pt>
                <c:pt idx="1461">
                  <c:v>7.8970399999999996</c:v>
                </c:pt>
                <c:pt idx="1462">
                  <c:v>2.1399599999999999</c:v>
                </c:pt>
                <c:pt idx="1463">
                  <c:v>4.3756300000000001</c:v>
                </c:pt>
                <c:pt idx="1464">
                  <c:v>5.9463900000000001</c:v>
                </c:pt>
                <c:pt idx="1465">
                  <c:v>3.7841800000000001</c:v>
                </c:pt>
                <c:pt idx="1466">
                  <c:v>3.1140300000000001</c:v>
                </c:pt>
                <c:pt idx="1467">
                  <c:v>3.2601800000000001</c:v>
                </c:pt>
                <c:pt idx="1468">
                  <c:v>5.0298299999999996</c:v>
                </c:pt>
                <c:pt idx="1469">
                  <c:v>3.4216099999999998</c:v>
                </c:pt>
                <c:pt idx="1470">
                  <c:v>7.44937</c:v>
                </c:pt>
                <c:pt idx="1471">
                  <c:v>5.6688700000000001</c:v>
                </c:pt>
                <c:pt idx="1472">
                  <c:v>6.9780100000000003</c:v>
                </c:pt>
                <c:pt idx="1473">
                  <c:v>4.8872600000000004</c:v>
                </c:pt>
                <c:pt idx="1474">
                  <c:v>5.81257</c:v>
                </c:pt>
                <c:pt idx="1475">
                  <c:v>6.0764399999999998</c:v>
                </c:pt>
                <c:pt idx="1476">
                  <c:v>7.5106200000000003</c:v>
                </c:pt>
                <c:pt idx="1477">
                  <c:v>5.4039900000000003</c:v>
                </c:pt>
                <c:pt idx="1478">
                  <c:v>6.1718299999999999</c:v>
                </c:pt>
                <c:pt idx="1479">
                  <c:v>4.2649400000000002</c:v>
                </c:pt>
                <c:pt idx="1480">
                  <c:v>6.4423399999999997</c:v>
                </c:pt>
                <c:pt idx="1481">
                  <c:v>6.5997500000000002</c:v>
                </c:pt>
                <c:pt idx="1482">
                  <c:v>3.7722199999999999</c:v>
                </c:pt>
                <c:pt idx="1483">
                  <c:v>4.8465100000000003</c:v>
                </c:pt>
                <c:pt idx="1484">
                  <c:v>5.9230499999999999</c:v>
                </c:pt>
                <c:pt idx="1485">
                  <c:v>3.8432499999999998</c:v>
                </c:pt>
                <c:pt idx="1486">
                  <c:v>4.9139099999999996</c:v>
                </c:pt>
                <c:pt idx="1487">
                  <c:v>3.02285</c:v>
                </c:pt>
                <c:pt idx="1488">
                  <c:v>5.2622299999999997</c:v>
                </c:pt>
                <c:pt idx="1489">
                  <c:v>4.1187699999999996</c:v>
                </c:pt>
                <c:pt idx="1490">
                  <c:v>3.5988699999999998</c:v>
                </c:pt>
                <c:pt idx="1491">
                  <c:v>5.4419000000000004</c:v>
                </c:pt>
                <c:pt idx="1492">
                  <c:v>4.2368699999999997</c:v>
                </c:pt>
                <c:pt idx="1493">
                  <c:v>5.7211400000000001</c:v>
                </c:pt>
                <c:pt idx="1494">
                  <c:v>5.1691000000000003</c:v>
                </c:pt>
                <c:pt idx="1495">
                  <c:v>5.7161999999999997</c:v>
                </c:pt>
                <c:pt idx="1496">
                  <c:v>10.519970000000001</c:v>
                </c:pt>
                <c:pt idx="1497">
                  <c:v>7.0167700000000002</c:v>
                </c:pt>
                <c:pt idx="1498">
                  <c:v>8.1773199999999999</c:v>
                </c:pt>
                <c:pt idx="1499">
                  <c:v>7.9400399999999998</c:v>
                </c:pt>
                <c:pt idx="1500">
                  <c:v>7.7303100000000002</c:v>
                </c:pt>
                <c:pt idx="1501">
                  <c:v>5.51396</c:v>
                </c:pt>
                <c:pt idx="1502">
                  <c:v>9.8564000000000007</c:v>
                </c:pt>
                <c:pt idx="1503">
                  <c:v>5.3731900000000001</c:v>
                </c:pt>
                <c:pt idx="1504">
                  <c:v>5.3427199999999999</c:v>
                </c:pt>
                <c:pt idx="1505">
                  <c:v>6.8659100000000004</c:v>
                </c:pt>
                <c:pt idx="1506">
                  <c:v>9.7702600000000004</c:v>
                </c:pt>
                <c:pt idx="1507">
                  <c:v>7.9367000000000001</c:v>
                </c:pt>
                <c:pt idx="1508">
                  <c:v>7.6386200000000004</c:v>
                </c:pt>
                <c:pt idx="1509">
                  <c:v>2.2939799999999999</c:v>
                </c:pt>
                <c:pt idx="1510">
                  <c:v>6.5696700000000003</c:v>
                </c:pt>
                <c:pt idx="1511">
                  <c:v>4.4949899999999996</c:v>
                </c:pt>
                <c:pt idx="1512">
                  <c:v>6.7856500000000004</c:v>
                </c:pt>
                <c:pt idx="1513">
                  <c:v>8.8464700000000001</c:v>
                </c:pt>
                <c:pt idx="1514">
                  <c:v>4.3032399999999997</c:v>
                </c:pt>
                <c:pt idx="1515">
                  <c:v>4.6499499999999996</c:v>
                </c:pt>
                <c:pt idx="1516">
                  <c:v>4.00847</c:v>
                </c:pt>
                <c:pt idx="1517">
                  <c:v>6.5297299999999998</c:v>
                </c:pt>
                <c:pt idx="1518">
                  <c:v>6.6099100000000002</c:v>
                </c:pt>
                <c:pt idx="1519">
                  <c:v>4.5944200000000004</c:v>
                </c:pt>
                <c:pt idx="1520">
                  <c:v>7.5957999999999997</c:v>
                </c:pt>
                <c:pt idx="1521">
                  <c:v>3.3085300000000002</c:v>
                </c:pt>
                <c:pt idx="1522">
                  <c:v>2.4099599999999999</c:v>
                </c:pt>
                <c:pt idx="1523">
                  <c:v>2.1326000000000001</c:v>
                </c:pt>
                <c:pt idx="1524">
                  <c:v>3.1373899999999999</c:v>
                </c:pt>
                <c:pt idx="1525">
                  <c:v>2.2610700000000001</c:v>
                </c:pt>
                <c:pt idx="1526">
                  <c:v>5.5604699999999996</c:v>
                </c:pt>
                <c:pt idx="1527">
                  <c:v>2.6570900000000002</c:v>
                </c:pt>
                <c:pt idx="1528">
                  <c:v>4.5683600000000002</c:v>
                </c:pt>
                <c:pt idx="1529">
                  <c:v>2.6341000000000001</c:v>
                </c:pt>
                <c:pt idx="1530">
                  <c:v>4.2999000000000001</c:v>
                </c:pt>
                <c:pt idx="1531">
                  <c:v>2.2833299999999999</c:v>
                </c:pt>
                <c:pt idx="1532">
                  <c:v>6.3897500000000003</c:v>
                </c:pt>
                <c:pt idx="1533">
                  <c:v>5.6084100000000001</c:v>
                </c:pt>
                <c:pt idx="1534">
                  <c:v>8.3885900000000007</c:v>
                </c:pt>
                <c:pt idx="1535">
                  <c:v>4.8961300000000003</c:v>
                </c:pt>
                <c:pt idx="1536">
                  <c:v>5.7089699999999999</c:v>
                </c:pt>
                <c:pt idx="1537">
                  <c:v>6.5456300000000001</c:v>
                </c:pt>
                <c:pt idx="1538">
                  <c:v>11.5989</c:v>
                </c:pt>
                <c:pt idx="1539">
                  <c:v>11.49043</c:v>
                </c:pt>
                <c:pt idx="1540">
                  <c:v>3.2702</c:v>
                </c:pt>
                <c:pt idx="1541">
                  <c:v>3.4550800000000002</c:v>
                </c:pt>
                <c:pt idx="1542">
                  <c:v>2.9105799999999999</c:v>
                </c:pt>
                <c:pt idx="1543">
                  <c:v>3.5995599999999999</c:v>
                </c:pt>
                <c:pt idx="1544">
                  <c:v>2.71224</c:v>
                </c:pt>
                <c:pt idx="1545">
                  <c:v>2.1574</c:v>
                </c:pt>
                <c:pt idx="1546">
                  <c:v>2.2519100000000001</c:v>
                </c:pt>
                <c:pt idx="1547">
                  <c:v>5.8748399999999998</c:v>
                </c:pt>
                <c:pt idx="1548">
                  <c:v>3.7959200000000002</c:v>
                </c:pt>
                <c:pt idx="1549">
                  <c:v>4.0316599999999996</c:v>
                </c:pt>
                <c:pt idx="1550">
                  <c:v>6.2174100000000001</c:v>
                </c:pt>
                <c:pt idx="1551">
                  <c:v>8.4379899999999992</c:v>
                </c:pt>
                <c:pt idx="1552">
                  <c:v>6.6119000000000003</c:v>
                </c:pt>
                <c:pt idx="1553">
                  <c:v>5.5229499999999998</c:v>
                </c:pt>
                <c:pt idx="1554">
                  <c:v>5.6940299999999997</c:v>
                </c:pt>
                <c:pt idx="1555">
                  <c:v>3.0711400000000002</c:v>
                </c:pt>
                <c:pt idx="1556">
                  <c:v>4.8089399999999998</c:v>
                </c:pt>
                <c:pt idx="1557">
                  <c:v>3.0517099999999999</c:v>
                </c:pt>
                <c:pt idx="1558">
                  <c:v>5.1704699999999999</c:v>
                </c:pt>
                <c:pt idx="1559">
                  <c:v>2.0083799999999998</c:v>
                </c:pt>
                <c:pt idx="1560">
                  <c:v>4.9689399999999999</c:v>
                </c:pt>
                <c:pt idx="1561">
                  <c:v>2.1528800000000001</c:v>
                </c:pt>
                <c:pt idx="1562">
                  <c:v>3.0817000000000001</c:v>
                </c:pt>
                <c:pt idx="1563">
                  <c:v>10.163550000000001</c:v>
                </c:pt>
                <c:pt idx="1564">
                  <c:v>3.7799800000000001</c:v>
                </c:pt>
                <c:pt idx="1565">
                  <c:v>8.8822500000000009</c:v>
                </c:pt>
                <c:pt idx="1566">
                  <c:v>6.1596599999999997</c:v>
                </c:pt>
                <c:pt idx="1567">
                  <c:v>6.2112699999999998</c:v>
                </c:pt>
                <c:pt idx="1568">
                  <c:v>9.7038100000000007</c:v>
                </c:pt>
                <c:pt idx="1569">
                  <c:v>8.0851699999999997</c:v>
                </c:pt>
                <c:pt idx="1570">
                  <c:v>7.39229</c:v>
                </c:pt>
                <c:pt idx="1571">
                  <c:v>10.585990000000001</c:v>
                </c:pt>
                <c:pt idx="1572">
                  <c:v>3.6013099999999998</c:v>
                </c:pt>
                <c:pt idx="1573">
                  <c:v>8.4572199999999995</c:v>
                </c:pt>
                <c:pt idx="1574">
                  <c:v>5.2741800000000003</c:v>
                </c:pt>
                <c:pt idx="1575">
                  <c:v>7.1745299999999999</c:v>
                </c:pt>
                <c:pt idx="1576">
                  <c:v>6.2540699999999996</c:v>
                </c:pt>
                <c:pt idx="1577">
                  <c:v>8.4534300000000009</c:v>
                </c:pt>
                <c:pt idx="1578">
                  <c:v>8.3666199999999993</c:v>
                </c:pt>
                <c:pt idx="1579">
                  <c:v>3.0040399999999998</c:v>
                </c:pt>
                <c:pt idx="1580">
                  <c:v>11.72306</c:v>
                </c:pt>
                <c:pt idx="1581">
                  <c:v>3.4514200000000002</c:v>
                </c:pt>
                <c:pt idx="1582">
                  <c:v>8.6300500000000007</c:v>
                </c:pt>
                <c:pt idx="1583">
                  <c:v>6.8335499999999998</c:v>
                </c:pt>
                <c:pt idx="1584">
                  <c:v>8.5708599999999997</c:v>
                </c:pt>
                <c:pt idx="1585">
                  <c:v>6.4224699999999997</c:v>
                </c:pt>
                <c:pt idx="1586">
                  <c:v>4.9077500000000001</c:v>
                </c:pt>
                <c:pt idx="1587">
                  <c:v>6.2438700000000003</c:v>
                </c:pt>
                <c:pt idx="1588">
                  <c:v>5.2574100000000001</c:v>
                </c:pt>
                <c:pt idx="1589">
                  <c:v>3.7566299999999999</c:v>
                </c:pt>
                <c:pt idx="1590">
                  <c:v>5.6021400000000003</c:v>
                </c:pt>
                <c:pt idx="1591">
                  <c:v>5.1453199999999999</c:v>
                </c:pt>
                <c:pt idx="1592">
                  <c:v>10.410819999999999</c:v>
                </c:pt>
                <c:pt idx="1593">
                  <c:v>5.5088999999999997</c:v>
                </c:pt>
                <c:pt idx="1594">
                  <c:v>8.1045099999999994</c:v>
                </c:pt>
                <c:pt idx="1595">
                  <c:v>6.5016400000000001</c:v>
                </c:pt>
                <c:pt idx="1596">
                  <c:v>5.3283500000000004</c:v>
                </c:pt>
                <c:pt idx="1597">
                  <c:v>6.1454300000000002</c:v>
                </c:pt>
                <c:pt idx="1598">
                  <c:v>6.8290899999999999</c:v>
                </c:pt>
                <c:pt idx="1599">
                  <c:v>8.5640199999999993</c:v>
                </c:pt>
                <c:pt idx="1600">
                  <c:v>6.2017499999999997</c:v>
                </c:pt>
                <c:pt idx="1601">
                  <c:v>7.5291899999999998</c:v>
                </c:pt>
                <c:pt idx="1602">
                  <c:v>10.8148</c:v>
                </c:pt>
                <c:pt idx="1603">
                  <c:v>7.8406000000000002</c:v>
                </c:pt>
                <c:pt idx="1604">
                  <c:v>5.6071999999999997</c:v>
                </c:pt>
                <c:pt idx="1605">
                  <c:v>6.1234700000000002</c:v>
                </c:pt>
                <c:pt idx="1606">
                  <c:v>6.5238100000000001</c:v>
                </c:pt>
                <c:pt idx="1607">
                  <c:v>2.7819600000000002</c:v>
                </c:pt>
                <c:pt idx="1608">
                  <c:v>9.4049800000000001</c:v>
                </c:pt>
                <c:pt idx="1609">
                  <c:v>6.6199199999999996</c:v>
                </c:pt>
                <c:pt idx="1610">
                  <c:v>5.6493599999999997</c:v>
                </c:pt>
                <c:pt idx="1611">
                  <c:v>8.6391600000000004</c:v>
                </c:pt>
                <c:pt idx="1612">
                  <c:v>5.3605600000000004</c:v>
                </c:pt>
                <c:pt idx="1613">
                  <c:v>7.0665800000000001</c:v>
                </c:pt>
                <c:pt idx="1614">
                  <c:v>6.9037300000000004</c:v>
                </c:pt>
                <c:pt idx="1615">
                  <c:v>6.8190999999999997</c:v>
                </c:pt>
                <c:pt idx="1616">
                  <c:v>7.8896699999999997</c:v>
                </c:pt>
                <c:pt idx="1617">
                  <c:v>5.9279400000000004</c:v>
                </c:pt>
                <c:pt idx="1618">
                  <c:v>5.5495299999999999</c:v>
                </c:pt>
                <c:pt idx="1619">
                  <c:v>4.01898</c:v>
                </c:pt>
                <c:pt idx="1620">
                  <c:v>4.9344400000000004</c:v>
                </c:pt>
                <c:pt idx="1621">
                  <c:v>7.5385400000000002</c:v>
                </c:pt>
                <c:pt idx="1622">
                  <c:v>2.6646800000000002</c:v>
                </c:pt>
                <c:pt idx="1623">
                  <c:v>3.7491300000000001</c:v>
                </c:pt>
                <c:pt idx="1624">
                  <c:v>3.3151000000000002</c:v>
                </c:pt>
                <c:pt idx="1625">
                  <c:v>2.4225599999999998</c:v>
                </c:pt>
                <c:pt idx="1626">
                  <c:v>4.9611799999999997</c:v>
                </c:pt>
                <c:pt idx="1627">
                  <c:v>3.8930699999999998</c:v>
                </c:pt>
                <c:pt idx="1628">
                  <c:v>4.7077999999999998</c:v>
                </c:pt>
                <c:pt idx="1629">
                  <c:v>3.1939700000000002</c:v>
                </c:pt>
                <c:pt idx="1630">
                  <c:v>4.3459700000000003</c:v>
                </c:pt>
                <c:pt idx="1631">
                  <c:v>3.3376800000000002</c:v>
                </c:pt>
                <c:pt idx="1632">
                  <c:v>2.7802899999999999</c:v>
                </c:pt>
                <c:pt idx="1633">
                  <c:v>2.66527</c:v>
                </c:pt>
                <c:pt idx="1634">
                  <c:v>4.0396700000000001</c:v>
                </c:pt>
                <c:pt idx="1635">
                  <c:v>2.41554</c:v>
                </c:pt>
                <c:pt idx="1636">
                  <c:v>2.1941700000000002</c:v>
                </c:pt>
                <c:pt idx="1637">
                  <c:v>5.2210099999999997</c:v>
                </c:pt>
                <c:pt idx="1638">
                  <c:v>3.03132</c:v>
                </c:pt>
                <c:pt idx="1639">
                  <c:v>2.9348100000000001</c:v>
                </c:pt>
                <c:pt idx="1640">
                  <c:v>4.0040899999999997</c:v>
                </c:pt>
                <c:pt idx="1641">
                  <c:v>2.9105799999999999</c:v>
                </c:pt>
                <c:pt idx="1642">
                  <c:v>3.4649299999999998</c:v>
                </c:pt>
                <c:pt idx="1643">
                  <c:v>9.9207599999999996</c:v>
                </c:pt>
                <c:pt idx="1644">
                  <c:v>5.8125200000000001</c:v>
                </c:pt>
                <c:pt idx="1645">
                  <c:v>3.1879599999999999</c:v>
                </c:pt>
                <c:pt idx="1646">
                  <c:v>5.2618400000000003</c:v>
                </c:pt>
                <c:pt idx="1647">
                  <c:v>3.00149</c:v>
                </c:pt>
                <c:pt idx="1648">
                  <c:v>6.3020199999999997</c:v>
                </c:pt>
                <c:pt idx="1649">
                  <c:v>8.5599799999999995</c:v>
                </c:pt>
                <c:pt idx="1650">
                  <c:v>2.4843799999999998</c:v>
                </c:pt>
                <c:pt idx="1651">
                  <c:v>2.9921000000000002</c:v>
                </c:pt>
                <c:pt idx="1652">
                  <c:v>3.6896800000000001</c:v>
                </c:pt>
                <c:pt idx="1653">
                  <c:v>4.0109500000000002</c:v>
                </c:pt>
                <c:pt idx="1654">
                  <c:v>3.3155000000000001</c:v>
                </c:pt>
                <c:pt idx="1655">
                  <c:v>4.4621700000000004</c:v>
                </c:pt>
                <c:pt idx="1656">
                  <c:v>3.9034599999999999</c:v>
                </c:pt>
                <c:pt idx="1657">
                  <c:v>5.84321</c:v>
                </c:pt>
                <c:pt idx="1658">
                  <c:v>3.78912</c:v>
                </c:pt>
                <c:pt idx="1659">
                  <c:v>6.6771599999999998</c:v>
                </c:pt>
                <c:pt idx="1660">
                  <c:v>7.5210699999999999</c:v>
                </c:pt>
                <c:pt idx="1661">
                  <c:v>7.6739100000000002</c:v>
                </c:pt>
                <c:pt idx="1662">
                  <c:v>6.6158799999999998</c:v>
                </c:pt>
                <c:pt idx="1663">
                  <c:v>4.9721099999999998</c:v>
                </c:pt>
                <c:pt idx="1664">
                  <c:v>2.32952</c:v>
                </c:pt>
                <c:pt idx="1665">
                  <c:v>4.9313900000000004</c:v>
                </c:pt>
                <c:pt idx="1666">
                  <c:v>5.4645299999999999</c:v>
                </c:pt>
                <c:pt idx="1667">
                  <c:v>3.1854200000000001</c:v>
                </c:pt>
                <c:pt idx="1668">
                  <c:v>3.9992100000000002</c:v>
                </c:pt>
                <c:pt idx="1669">
                  <c:v>3.2187700000000001</c:v>
                </c:pt>
                <c:pt idx="1670">
                  <c:v>3.3481200000000002</c:v>
                </c:pt>
                <c:pt idx="1671">
                  <c:v>4.48902</c:v>
                </c:pt>
                <c:pt idx="1672">
                  <c:v>3.24966</c:v>
                </c:pt>
                <c:pt idx="1673">
                  <c:v>3.61483</c:v>
                </c:pt>
                <c:pt idx="1674">
                  <c:v>4.5261199999999997</c:v>
                </c:pt>
                <c:pt idx="1675">
                  <c:v>5.7598000000000003</c:v>
                </c:pt>
                <c:pt idx="1676">
                  <c:v>3.3317700000000001</c:v>
                </c:pt>
                <c:pt idx="1677">
                  <c:v>6.6715999999999998</c:v>
                </c:pt>
                <c:pt idx="1678">
                  <c:v>6.8617699999999999</c:v>
                </c:pt>
                <c:pt idx="1679">
                  <c:v>4.0510200000000003</c:v>
                </c:pt>
                <c:pt idx="1680">
                  <c:v>5.9620899999999999</c:v>
                </c:pt>
                <c:pt idx="1681">
                  <c:v>5.6794099999999998</c:v>
                </c:pt>
                <c:pt idx="1682">
                  <c:v>4.4618700000000002</c:v>
                </c:pt>
                <c:pt idx="1683">
                  <c:v>5.8237199999999998</c:v>
                </c:pt>
                <c:pt idx="1684">
                  <c:v>3.3461400000000001</c:v>
                </c:pt>
                <c:pt idx="1685">
                  <c:v>6.6725099999999999</c:v>
                </c:pt>
                <c:pt idx="1686">
                  <c:v>5.74</c:v>
                </c:pt>
                <c:pt idx="1687">
                  <c:v>4.4884700000000004</c:v>
                </c:pt>
                <c:pt idx="1688">
                  <c:v>3.5003199999999999</c:v>
                </c:pt>
                <c:pt idx="1689">
                  <c:v>3.3549799999999999</c:v>
                </c:pt>
                <c:pt idx="1690">
                  <c:v>5.5707100000000001</c:v>
                </c:pt>
                <c:pt idx="1691">
                  <c:v>2.9687100000000002</c:v>
                </c:pt>
                <c:pt idx="1692">
                  <c:v>6.0339200000000002</c:v>
                </c:pt>
                <c:pt idx="1693">
                  <c:v>3.2425899999999999</c:v>
                </c:pt>
                <c:pt idx="1694">
                  <c:v>3.60703</c:v>
                </c:pt>
                <c:pt idx="1695">
                  <c:v>3.5062700000000002</c:v>
                </c:pt>
                <c:pt idx="1696">
                  <c:v>3.7639499999999999</c:v>
                </c:pt>
                <c:pt idx="1697">
                  <c:v>4.9664999999999999</c:v>
                </c:pt>
                <c:pt idx="1698">
                  <c:v>5.3216999999999999</c:v>
                </c:pt>
                <c:pt idx="1699">
                  <c:v>7.0641600000000002</c:v>
                </c:pt>
                <c:pt idx="1700">
                  <c:v>3.0400299999999998</c:v>
                </c:pt>
                <c:pt idx="1701">
                  <c:v>4.8150500000000003</c:v>
                </c:pt>
                <c:pt idx="1702">
                  <c:v>2.8534299999999999</c:v>
                </c:pt>
                <c:pt idx="1703">
                  <c:v>2.0238999999999998</c:v>
                </c:pt>
                <c:pt idx="1704">
                  <c:v>1.79864</c:v>
                </c:pt>
                <c:pt idx="1705">
                  <c:v>3.0245500000000001</c:v>
                </c:pt>
                <c:pt idx="1706">
                  <c:v>6.5930299999999997</c:v>
                </c:pt>
                <c:pt idx="1707">
                  <c:v>3.5567799999999998</c:v>
                </c:pt>
                <c:pt idx="1708">
                  <c:v>6.6588500000000002</c:v>
                </c:pt>
                <c:pt idx="1709">
                  <c:v>7.4469900000000004</c:v>
                </c:pt>
                <c:pt idx="1710">
                  <c:v>6.4708100000000002</c:v>
                </c:pt>
                <c:pt idx="1711">
                  <c:v>6.7396599999999998</c:v>
                </c:pt>
                <c:pt idx="1712">
                  <c:v>3.5850300000000002</c:v>
                </c:pt>
                <c:pt idx="1713">
                  <c:v>2.9671599999999998</c:v>
                </c:pt>
                <c:pt idx="1714">
                  <c:v>6.2850000000000001</c:v>
                </c:pt>
                <c:pt idx="1715">
                  <c:v>3.9240900000000001</c:v>
                </c:pt>
                <c:pt idx="1716">
                  <c:v>6.5511499999999998</c:v>
                </c:pt>
                <c:pt idx="1717">
                  <c:v>7.0928399999999998</c:v>
                </c:pt>
                <c:pt idx="1718">
                  <c:v>3.7880099999999999</c:v>
                </c:pt>
                <c:pt idx="1719">
                  <c:v>7.93438</c:v>
                </c:pt>
                <c:pt idx="1720">
                  <c:v>3.8828999999999998</c:v>
                </c:pt>
                <c:pt idx="1721">
                  <c:v>3.8271899999999999</c:v>
                </c:pt>
                <c:pt idx="1722">
                  <c:v>5.0625900000000001</c:v>
                </c:pt>
                <c:pt idx="1723">
                  <c:v>3.1803699999999999</c:v>
                </c:pt>
                <c:pt idx="1724">
                  <c:v>2.4397000000000002</c:v>
                </c:pt>
                <c:pt idx="1725">
                  <c:v>6.4783200000000001</c:v>
                </c:pt>
                <c:pt idx="1726">
                  <c:v>4.4713099999999999</c:v>
                </c:pt>
                <c:pt idx="1727">
                  <c:v>7.94482</c:v>
                </c:pt>
                <c:pt idx="1728">
                  <c:v>2.2140499999999999</c:v>
                </c:pt>
                <c:pt idx="1729">
                  <c:v>4.0183</c:v>
                </c:pt>
                <c:pt idx="1730">
                  <c:v>6.6390799999999999</c:v>
                </c:pt>
                <c:pt idx="1731">
                  <c:v>6.58378</c:v>
                </c:pt>
                <c:pt idx="1732">
                  <c:v>5.7543600000000001</c:v>
                </c:pt>
                <c:pt idx="1733">
                  <c:v>6.8336399999999999</c:v>
                </c:pt>
                <c:pt idx="1734">
                  <c:v>7.4840900000000001</c:v>
                </c:pt>
                <c:pt idx="1735">
                  <c:v>2.4153500000000001</c:v>
                </c:pt>
                <c:pt idx="1736">
                  <c:v>4.8411400000000002</c:v>
                </c:pt>
                <c:pt idx="1737">
                  <c:v>3.3146800000000001</c:v>
                </c:pt>
                <c:pt idx="1738">
                  <c:v>9.0166199999999996</c:v>
                </c:pt>
                <c:pt idx="1739">
                  <c:v>6.6614899999999997</c:v>
                </c:pt>
                <c:pt idx="1740">
                  <c:v>2.8219099999999999</c:v>
                </c:pt>
                <c:pt idx="1741">
                  <c:v>2.0083799999999998</c:v>
                </c:pt>
                <c:pt idx="1742">
                  <c:v>2.1355599999999999</c:v>
                </c:pt>
                <c:pt idx="1743">
                  <c:v>7.6639099999999996</c:v>
                </c:pt>
                <c:pt idx="1744">
                  <c:v>5.6889500000000002</c:v>
                </c:pt>
                <c:pt idx="1745">
                  <c:v>4.9556100000000001</c:v>
                </c:pt>
                <c:pt idx="1746">
                  <c:v>6.0347200000000001</c:v>
                </c:pt>
                <c:pt idx="1747">
                  <c:v>7.8112000000000004</c:v>
                </c:pt>
                <c:pt idx="1748">
                  <c:v>6.6521600000000003</c:v>
                </c:pt>
                <c:pt idx="1749">
                  <c:v>4.6060499999999998</c:v>
                </c:pt>
                <c:pt idx="1750">
                  <c:v>5.8368099999999998</c:v>
                </c:pt>
                <c:pt idx="1751">
                  <c:v>4.5374999999999996</c:v>
                </c:pt>
                <c:pt idx="1752">
                  <c:v>4.3706899999999997</c:v>
                </c:pt>
                <c:pt idx="1753">
                  <c:v>7.1442100000000002</c:v>
                </c:pt>
                <c:pt idx="1754">
                  <c:v>5.46007</c:v>
                </c:pt>
                <c:pt idx="1755">
                  <c:v>6.7974199999999998</c:v>
                </c:pt>
                <c:pt idx="1756">
                  <c:v>8.5931700000000006</c:v>
                </c:pt>
                <c:pt idx="1757">
                  <c:v>3.0807899999999999</c:v>
                </c:pt>
                <c:pt idx="1758">
                  <c:v>4.3164400000000001</c:v>
                </c:pt>
                <c:pt idx="1759">
                  <c:v>7.5321400000000001</c:v>
                </c:pt>
                <c:pt idx="1760">
                  <c:v>3.9475199999999999</c:v>
                </c:pt>
                <c:pt idx="1761">
                  <c:v>8.0285499999999992</c:v>
                </c:pt>
                <c:pt idx="1762">
                  <c:v>5.6761799999999996</c:v>
                </c:pt>
                <c:pt idx="1763">
                  <c:v>7.4742699999999997</c:v>
                </c:pt>
                <c:pt idx="1764">
                  <c:v>6.5089300000000003</c:v>
                </c:pt>
                <c:pt idx="1765">
                  <c:v>5.9521199999999999</c:v>
                </c:pt>
                <c:pt idx="1766">
                  <c:v>9.3143399999999996</c:v>
                </c:pt>
                <c:pt idx="1767">
                  <c:v>5.9653</c:v>
                </c:pt>
                <c:pt idx="1768">
                  <c:v>5.8521599999999996</c:v>
                </c:pt>
                <c:pt idx="1769">
                  <c:v>5.8413500000000003</c:v>
                </c:pt>
                <c:pt idx="1770">
                  <c:v>3.3768099999999999</c:v>
                </c:pt>
                <c:pt idx="1771">
                  <c:v>5.1237700000000004</c:v>
                </c:pt>
                <c:pt idx="1772">
                  <c:v>2.9105799999999999</c:v>
                </c:pt>
                <c:pt idx="1773">
                  <c:v>5.3967999999999998</c:v>
                </c:pt>
                <c:pt idx="1774">
                  <c:v>4.4886900000000001</c:v>
                </c:pt>
                <c:pt idx="1775">
                  <c:v>5.3646000000000003</c:v>
                </c:pt>
                <c:pt idx="1776">
                  <c:v>4.8715099999999998</c:v>
                </c:pt>
                <c:pt idx="1777">
                  <c:v>5.1460699999999999</c:v>
                </c:pt>
                <c:pt idx="1778">
                  <c:v>7.3073100000000002</c:v>
                </c:pt>
                <c:pt idx="1779">
                  <c:v>6.30518</c:v>
                </c:pt>
                <c:pt idx="1780">
                  <c:v>3.97037</c:v>
                </c:pt>
                <c:pt idx="1781">
                  <c:v>4.4936800000000003</c:v>
                </c:pt>
                <c:pt idx="1782">
                  <c:v>5.2619400000000001</c:v>
                </c:pt>
                <c:pt idx="1783">
                  <c:v>7.1106299999999996</c:v>
                </c:pt>
                <c:pt idx="1784">
                  <c:v>4.7392099999999999</c:v>
                </c:pt>
                <c:pt idx="1785">
                  <c:v>4.8867599999999998</c:v>
                </c:pt>
                <c:pt idx="1786">
                  <c:v>5.9338699999999998</c:v>
                </c:pt>
                <c:pt idx="1787">
                  <c:v>8.7753800000000002</c:v>
                </c:pt>
                <c:pt idx="1788">
                  <c:v>6.1216200000000001</c:v>
                </c:pt>
                <c:pt idx="1789">
                  <c:v>8.9779999999999998</c:v>
                </c:pt>
                <c:pt idx="1790">
                  <c:v>5.05199</c:v>
                </c:pt>
                <c:pt idx="1791">
                  <c:v>8.0195500000000006</c:v>
                </c:pt>
                <c:pt idx="1792">
                  <c:v>5.4472300000000002</c:v>
                </c:pt>
                <c:pt idx="1793">
                  <c:v>5.7291999999999996</c:v>
                </c:pt>
                <c:pt idx="1794">
                  <c:v>4.20174</c:v>
                </c:pt>
                <c:pt idx="1795">
                  <c:v>9.7312700000000003</c:v>
                </c:pt>
                <c:pt idx="1796">
                  <c:v>4.78322</c:v>
                </c:pt>
                <c:pt idx="1797">
                  <c:v>5.6359000000000004</c:v>
                </c:pt>
                <c:pt idx="1798">
                  <c:v>6.7302600000000004</c:v>
                </c:pt>
                <c:pt idx="1799">
                  <c:v>3.22872</c:v>
                </c:pt>
                <c:pt idx="1800">
                  <c:v>2.7226599999999999</c:v>
                </c:pt>
                <c:pt idx="1801">
                  <c:v>5.2088799999999997</c:v>
                </c:pt>
                <c:pt idx="1802">
                  <c:v>5.4033300000000004</c:v>
                </c:pt>
                <c:pt idx="1803">
                  <c:v>7.4914500000000004</c:v>
                </c:pt>
                <c:pt idx="1804">
                  <c:v>6.1694899999999997</c:v>
                </c:pt>
                <c:pt idx="1805">
                  <c:v>4.2480599999999997</c:v>
                </c:pt>
                <c:pt idx="1806">
                  <c:v>6.4753100000000003</c:v>
                </c:pt>
                <c:pt idx="1807">
                  <c:v>8.3522300000000005</c:v>
                </c:pt>
                <c:pt idx="1808">
                  <c:v>5.0936700000000004</c:v>
                </c:pt>
                <c:pt idx="1809">
                  <c:v>6.0136000000000003</c:v>
                </c:pt>
                <c:pt idx="1810">
                  <c:v>2.5567500000000001</c:v>
                </c:pt>
                <c:pt idx="1811">
                  <c:v>4.9695600000000004</c:v>
                </c:pt>
                <c:pt idx="1812">
                  <c:v>7.1141899999999998</c:v>
                </c:pt>
                <c:pt idx="1813">
                  <c:v>7.6009900000000004</c:v>
                </c:pt>
                <c:pt idx="1814">
                  <c:v>4.0147899999999996</c:v>
                </c:pt>
                <c:pt idx="1815">
                  <c:v>5.9515900000000004</c:v>
                </c:pt>
                <c:pt idx="1816">
                  <c:v>5.6544100000000004</c:v>
                </c:pt>
                <c:pt idx="1817">
                  <c:v>4.9710299999999998</c:v>
                </c:pt>
                <c:pt idx="1818">
                  <c:v>7.36233</c:v>
                </c:pt>
                <c:pt idx="1819">
                  <c:v>2.9128400000000001</c:v>
                </c:pt>
                <c:pt idx="1820">
                  <c:v>5.6828399999999997</c:v>
                </c:pt>
                <c:pt idx="1821">
                  <c:v>6.9137599999999999</c:v>
                </c:pt>
                <c:pt idx="1822">
                  <c:v>2.9105799999999999</c:v>
                </c:pt>
                <c:pt idx="1823">
                  <c:v>4.3962599999999998</c:v>
                </c:pt>
                <c:pt idx="1824">
                  <c:v>5.6782399999999997</c:v>
                </c:pt>
                <c:pt idx="1825">
                  <c:v>3.32708</c:v>
                </c:pt>
                <c:pt idx="1826">
                  <c:v>8.13673</c:v>
                </c:pt>
                <c:pt idx="1827">
                  <c:v>7.6607900000000004</c:v>
                </c:pt>
                <c:pt idx="1828">
                  <c:v>7.3918999999999997</c:v>
                </c:pt>
                <c:pt idx="1829">
                  <c:v>7.4742300000000004</c:v>
                </c:pt>
                <c:pt idx="1830">
                  <c:v>3.5981299999999998</c:v>
                </c:pt>
                <c:pt idx="1831">
                  <c:v>3.6682100000000002</c:v>
                </c:pt>
                <c:pt idx="1832">
                  <c:v>5.7602599999999997</c:v>
                </c:pt>
                <c:pt idx="1833">
                  <c:v>4.2116300000000004</c:v>
                </c:pt>
                <c:pt idx="1834">
                  <c:v>5.6633100000000001</c:v>
                </c:pt>
                <c:pt idx="1835">
                  <c:v>7.4475499999999997</c:v>
                </c:pt>
                <c:pt idx="1836">
                  <c:v>6.5182900000000004</c:v>
                </c:pt>
                <c:pt idx="1837">
                  <c:v>8.1204599999999996</c:v>
                </c:pt>
                <c:pt idx="1838">
                  <c:v>2.72546</c:v>
                </c:pt>
                <c:pt idx="1839">
                  <c:v>7.4291900000000002</c:v>
                </c:pt>
                <c:pt idx="1840">
                  <c:v>8.4519800000000007</c:v>
                </c:pt>
                <c:pt idx="1841">
                  <c:v>6.4559100000000003</c:v>
                </c:pt>
                <c:pt idx="1842">
                  <c:v>7.1150399999999996</c:v>
                </c:pt>
                <c:pt idx="1843">
                  <c:v>6.7340299999999997</c:v>
                </c:pt>
                <c:pt idx="1844">
                  <c:v>7.6090799999999996</c:v>
                </c:pt>
                <c:pt idx="1845">
                  <c:v>5.8872200000000001</c:v>
                </c:pt>
                <c:pt idx="1846">
                  <c:v>6.1475600000000004</c:v>
                </c:pt>
                <c:pt idx="1847">
                  <c:v>5.2583799999999998</c:v>
                </c:pt>
                <c:pt idx="1848">
                  <c:v>4.8152100000000004</c:v>
                </c:pt>
                <c:pt idx="1849">
                  <c:v>6.0374100000000004</c:v>
                </c:pt>
                <c:pt idx="1850">
                  <c:v>6.8617800000000004</c:v>
                </c:pt>
                <c:pt idx="1851">
                  <c:v>4.7613399999999997</c:v>
                </c:pt>
                <c:pt idx="1852">
                  <c:v>8.2226599999999994</c:v>
                </c:pt>
                <c:pt idx="1853">
                  <c:v>6.7623699999999998</c:v>
                </c:pt>
                <c:pt idx="1854">
                  <c:v>4.8080800000000004</c:v>
                </c:pt>
                <c:pt idx="1855">
                  <c:v>6.2154699999999998</c:v>
                </c:pt>
                <c:pt idx="1856">
                  <c:v>6.9678199999999997</c:v>
                </c:pt>
                <c:pt idx="1857">
                  <c:v>4.7032400000000001</c:v>
                </c:pt>
                <c:pt idx="1858">
                  <c:v>5.7181199999999999</c:v>
                </c:pt>
                <c:pt idx="1859">
                  <c:v>4.4788600000000001</c:v>
                </c:pt>
                <c:pt idx="1860">
                  <c:v>5.2348499999999998</c:v>
                </c:pt>
                <c:pt idx="1861">
                  <c:v>7.52881</c:v>
                </c:pt>
                <c:pt idx="1862">
                  <c:v>4.0368399999999998</c:v>
                </c:pt>
                <c:pt idx="1863">
                  <c:v>4.8924300000000001</c:v>
                </c:pt>
                <c:pt idx="1864">
                  <c:v>6.4541199999999996</c:v>
                </c:pt>
                <c:pt idx="1865">
                  <c:v>5.6307499999999999</c:v>
                </c:pt>
                <c:pt idx="1866">
                  <c:v>5.3030999999999997</c:v>
                </c:pt>
                <c:pt idx="1867">
                  <c:v>6.94339</c:v>
                </c:pt>
                <c:pt idx="1868">
                  <c:v>4.74451</c:v>
                </c:pt>
                <c:pt idx="1869">
                  <c:v>3.3292799999999998</c:v>
                </c:pt>
                <c:pt idx="1870">
                  <c:v>4.19475</c:v>
                </c:pt>
                <c:pt idx="1871">
                  <c:v>5.0813899999999999</c:v>
                </c:pt>
                <c:pt idx="1872">
                  <c:v>5.87094</c:v>
                </c:pt>
                <c:pt idx="1873">
                  <c:v>2.7001599999999999</c:v>
                </c:pt>
                <c:pt idx="1874">
                  <c:v>2.5036100000000001</c:v>
                </c:pt>
                <c:pt idx="1875">
                  <c:v>4.9008700000000003</c:v>
                </c:pt>
                <c:pt idx="1876">
                  <c:v>5.8293200000000001</c:v>
                </c:pt>
                <c:pt idx="1877">
                  <c:v>5.8564299999999996</c:v>
                </c:pt>
                <c:pt idx="1878">
                  <c:v>7.0840800000000002</c:v>
                </c:pt>
                <c:pt idx="1879">
                  <c:v>7.5784500000000001</c:v>
                </c:pt>
                <c:pt idx="1880">
                  <c:v>7.2231899999999998</c:v>
                </c:pt>
                <c:pt idx="1881">
                  <c:v>5.3277000000000001</c:v>
                </c:pt>
                <c:pt idx="1882">
                  <c:v>5.3128299999999999</c:v>
                </c:pt>
                <c:pt idx="1883">
                  <c:v>5.2528600000000001</c:v>
                </c:pt>
                <c:pt idx="1884">
                  <c:v>3.0192100000000002</c:v>
                </c:pt>
                <c:pt idx="1885">
                  <c:v>4.4882200000000001</c:v>
                </c:pt>
                <c:pt idx="1886">
                  <c:v>8.0967300000000009</c:v>
                </c:pt>
                <c:pt idx="1887">
                  <c:v>5.5458400000000001</c:v>
                </c:pt>
                <c:pt idx="1888">
                  <c:v>2.3701599999999998</c:v>
                </c:pt>
                <c:pt idx="1889">
                  <c:v>3.7944</c:v>
                </c:pt>
                <c:pt idx="1890">
                  <c:v>2.8567200000000001</c:v>
                </c:pt>
                <c:pt idx="1891">
                  <c:v>7.7362299999999999</c:v>
                </c:pt>
                <c:pt idx="1892">
                  <c:v>7.51532</c:v>
                </c:pt>
                <c:pt idx="1893">
                  <c:v>4.2638400000000001</c:v>
                </c:pt>
                <c:pt idx="1894">
                  <c:v>5.3386500000000003</c:v>
                </c:pt>
                <c:pt idx="1895">
                  <c:v>2.4284699999999999</c:v>
                </c:pt>
                <c:pt idx="1896">
                  <c:v>6.7484799999999998</c:v>
                </c:pt>
                <c:pt idx="1897">
                  <c:v>4.95458</c:v>
                </c:pt>
                <c:pt idx="1898">
                  <c:v>8.0749499999999994</c:v>
                </c:pt>
                <c:pt idx="1899">
                  <c:v>6.4634999999999998</c:v>
                </c:pt>
                <c:pt idx="1900">
                  <c:v>4.3610300000000004</c:v>
                </c:pt>
                <c:pt idx="1901">
                  <c:v>6.9789599999999998</c:v>
                </c:pt>
                <c:pt idx="1902">
                  <c:v>6.8709800000000003</c:v>
                </c:pt>
                <c:pt idx="1903">
                  <c:v>2.7226599999999999</c:v>
                </c:pt>
                <c:pt idx="1904">
                  <c:v>3.61483</c:v>
                </c:pt>
                <c:pt idx="1905">
                  <c:v>5.6756200000000003</c:v>
                </c:pt>
                <c:pt idx="1906">
                  <c:v>5.8247999999999998</c:v>
                </c:pt>
                <c:pt idx="1907">
                  <c:v>7.9143100000000004</c:v>
                </c:pt>
                <c:pt idx="1908">
                  <c:v>2.4201199999999998</c:v>
                </c:pt>
                <c:pt idx="1909">
                  <c:v>3.5666500000000001</c:v>
                </c:pt>
                <c:pt idx="1910">
                  <c:v>2.1317200000000001</c:v>
                </c:pt>
                <c:pt idx="1911">
                  <c:v>3.1617700000000002</c:v>
                </c:pt>
                <c:pt idx="1912">
                  <c:v>2.9049999999999998</c:v>
                </c:pt>
                <c:pt idx="1913">
                  <c:v>2.30592</c:v>
                </c:pt>
                <c:pt idx="1914">
                  <c:v>2.7548300000000001</c:v>
                </c:pt>
                <c:pt idx="1915">
                  <c:v>2.2015899999999999</c:v>
                </c:pt>
                <c:pt idx="1916">
                  <c:v>3.3929</c:v>
                </c:pt>
                <c:pt idx="1917">
                  <c:v>2.8365300000000002</c:v>
                </c:pt>
                <c:pt idx="1918">
                  <c:v>1.91018</c:v>
                </c:pt>
                <c:pt idx="1919">
                  <c:v>3.5878100000000002</c:v>
                </c:pt>
                <c:pt idx="1920">
                  <c:v>2.7798099999999999</c:v>
                </c:pt>
                <c:pt idx="1921">
                  <c:v>3.4243000000000001</c:v>
                </c:pt>
                <c:pt idx="1922">
                  <c:v>4.01898</c:v>
                </c:pt>
                <c:pt idx="1923">
                  <c:v>3.7150300000000001</c:v>
                </c:pt>
                <c:pt idx="1924">
                  <c:v>2.8144900000000002</c:v>
                </c:pt>
                <c:pt idx="1925">
                  <c:v>6.0493499999999996</c:v>
                </c:pt>
                <c:pt idx="1926">
                  <c:v>5.48142</c:v>
                </c:pt>
                <c:pt idx="1927">
                  <c:v>6.7321400000000002</c:v>
                </c:pt>
                <c:pt idx="1928">
                  <c:v>7.1534800000000001</c:v>
                </c:pt>
                <c:pt idx="1929">
                  <c:v>4.78322</c:v>
                </c:pt>
                <c:pt idx="1930">
                  <c:v>6.4829800000000004</c:v>
                </c:pt>
                <c:pt idx="1931">
                  <c:v>5.1761299999999997</c:v>
                </c:pt>
                <c:pt idx="1932">
                  <c:v>6.3780299999999999</c:v>
                </c:pt>
                <c:pt idx="1933">
                  <c:v>2.8122199999999999</c:v>
                </c:pt>
                <c:pt idx="1934">
                  <c:v>5.3077199999999998</c:v>
                </c:pt>
                <c:pt idx="1935">
                  <c:v>4.2360600000000002</c:v>
                </c:pt>
                <c:pt idx="1936">
                  <c:v>4.0824299999999996</c:v>
                </c:pt>
                <c:pt idx="1937">
                  <c:v>5.8265700000000002</c:v>
                </c:pt>
                <c:pt idx="1938">
                  <c:v>4.35107</c:v>
                </c:pt>
                <c:pt idx="1939">
                  <c:v>4.7376399999999999</c:v>
                </c:pt>
                <c:pt idx="1940">
                  <c:v>6.2338100000000001</c:v>
                </c:pt>
                <c:pt idx="1941">
                  <c:v>3.4786299999999999</c:v>
                </c:pt>
                <c:pt idx="1942">
                  <c:v>5.6392600000000002</c:v>
                </c:pt>
                <c:pt idx="1943">
                  <c:v>5.5520800000000001</c:v>
                </c:pt>
                <c:pt idx="1944">
                  <c:v>7.5518999999999998</c:v>
                </c:pt>
                <c:pt idx="1945">
                  <c:v>6.6541300000000003</c:v>
                </c:pt>
                <c:pt idx="1946">
                  <c:v>9.1468299999999996</c:v>
                </c:pt>
                <c:pt idx="1947">
                  <c:v>6.6378899999999996</c:v>
                </c:pt>
                <c:pt idx="1948">
                  <c:v>6.9392399999999999</c:v>
                </c:pt>
                <c:pt idx="1949">
                  <c:v>4.5694499999999998</c:v>
                </c:pt>
                <c:pt idx="1950">
                  <c:v>1.9960899999999999</c:v>
                </c:pt>
                <c:pt idx="1951">
                  <c:v>9.2439699999999991</c:v>
                </c:pt>
                <c:pt idx="1952">
                  <c:v>5.5848599999999999</c:v>
                </c:pt>
                <c:pt idx="1953">
                  <c:v>6.5161600000000002</c:v>
                </c:pt>
                <c:pt idx="1954">
                  <c:v>2.5600200000000002</c:v>
                </c:pt>
                <c:pt idx="1955">
                  <c:v>4.5896400000000002</c:v>
                </c:pt>
                <c:pt idx="1956">
                  <c:v>4.4470200000000002</c:v>
                </c:pt>
                <c:pt idx="1957">
                  <c:v>4.8681999999999999</c:v>
                </c:pt>
                <c:pt idx="1958">
                  <c:v>4.5758799999999997</c:v>
                </c:pt>
                <c:pt idx="1959">
                  <c:v>9.0435400000000001</c:v>
                </c:pt>
                <c:pt idx="1960">
                  <c:v>2.5638899999999998</c:v>
                </c:pt>
                <c:pt idx="1961">
                  <c:v>4.1787799999999997</c:v>
                </c:pt>
                <c:pt idx="1962">
                  <c:v>3.1939700000000002</c:v>
                </c:pt>
                <c:pt idx="1963">
                  <c:v>3.5616599999999998</c:v>
                </c:pt>
                <c:pt idx="1964">
                  <c:v>3.0802399999999999</c:v>
                </c:pt>
                <c:pt idx="1965">
                  <c:v>3.7727300000000001</c:v>
                </c:pt>
                <c:pt idx="1966">
                  <c:v>5.4820099999999998</c:v>
                </c:pt>
                <c:pt idx="1967">
                  <c:v>5.3532900000000003</c:v>
                </c:pt>
                <c:pt idx="1968">
                  <c:v>3.6705899999999998</c:v>
                </c:pt>
                <c:pt idx="1969">
                  <c:v>4.9470999999999998</c:v>
                </c:pt>
                <c:pt idx="1970">
                  <c:v>7.1635299999999997</c:v>
                </c:pt>
                <c:pt idx="1971">
                  <c:v>8.1998099999999994</c:v>
                </c:pt>
                <c:pt idx="1972">
                  <c:v>5.71678</c:v>
                </c:pt>
                <c:pt idx="1973">
                  <c:v>5.1861300000000004</c:v>
                </c:pt>
                <c:pt idx="1974">
                  <c:v>7.7018000000000004</c:v>
                </c:pt>
                <c:pt idx="1975">
                  <c:v>3.4474499999999999</c:v>
                </c:pt>
                <c:pt idx="1976">
                  <c:v>5.77996</c:v>
                </c:pt>
                <c:pt idx="1977">
                  <c:v>8.0357199999999995</c:v>
                </c:pt>
                <c:pt idx="1978">
                  <c:v>4.8007400000000002</c:v>
                </c:pt>
                <c:pt idx="1979">
                  <c:v>2.5157400000000001</c:v>
                </c:pt>
                <c:pt idx="1980">
                  <c:v>4.9459099999999996</c:v>
                </c:pt>
                <c:pt idx="1981">
                  <c:v>8.6256199999999996</c:v>
                </c:pt>
                <c:pt idx="1982">
                  <c:v>6.3743800000000004</c:v>
                </c:pt>
                <c:pt idx="1983">
                  <c:v>6.1718099999999998</c:v>
                </c:pt>
                <c:pt idx="1984">
                  <c:v>6.1814</c:v>
                </c:pt>
                <c:pt idx="1985">
                  <c:v>5.4382799999999998</c:v>
                </c:pt>
                <c:pt idx="1986">
                  <c:v>2.0385300000000002</c:v>
                </c:pt>
                <c:pt idx="1987">
                  <c:v>3.58785</c:v>
                </c:pt>
                <c:pt idx="1988">
                  <c:v>4.3818799999999998</c:v>
                </c:pt>
                <c:pt idx="1989">
                  <c:v>4.59903</c:v>
                </c:pt>
                <c:pt idx="1990">
                  <c:v>9.3475400000000004</c:v>
                </c:pt>
                <c:pt idx="1991">
                  <c:v>2.1402999999999999</c:v>
                </c:pt>
                <c:pt idx="1992">
                  <c:v>6.5436899999999998</c:v>
                </c:pt>
                <c:pt idx="1993">
                  <c:v>4.6968100000000002</c:v>
                </c:pt>
                <c:pt idx="1994">
                  <c:v>6.34152</c:v>
                </c:pt>
                <c:pt idx="1995">
                  <c:v>5.37012</c:v>
                </c:pt>
                <c:pt idx="1996">
                  <c:v>6.0156700000000001</c:v>
                </c:pt>
                <c:pt idx="1997">
                  <c:v>6.0287100000000002</c:v>
                </c:pt>
                <c:pt idx="1998">
                  <c:v>3.4813399999999999</c:v>
                </c:pt>
                <c:pt idx="1999">
                  <c:v>2.3047800000000001</c:v>
                </c:pt>
                <c:pt idx="2000">
                  <c:v>4.6429099999999996</c:v>
                </c:pt>
                <c:pt idx="2001">
                  <c:v>7.2298400000000003</c:v>
                </c:pt>
                <c:pt idx="2002">
                  <c:v>8.6337499999999991</c:v>
                </c:pt>
                <c:pt idx="2003">
                  <c:v>5.4485900000000003</c:v>
                </c:pt>
                <c:pt idx="2004">
                  <c:v>7.02827</c:v>
                </c:pt>
                <c:pt idx="2005">
                  <c:v>5.5210800000000004</c:v>
                </c:pt>
                <c:pt idx="2006">
                  <c:v>5.7438000000000002</c:v>
                </c:pt>
                <c:pt idx="2007">
                  <c:v>4.3693299999999997</c:v>
                </c:pt>
                <c:pt idx="2008">
                  <c:v>7.5470199999999998</c:v>
                </c:pt>
                <c:pt idx="2009">
                  <c:v>4.2388500000000002</c:v>
                </c:pt>
                <c:pt idx="2010">
                  <c:v>4.0949799999999996</c:v>
                </c:pt>
                <c:pt idx="2011">
                  <c:v>4.9195799999999998</c:v>
                </c:pt>
                <c:pt idx="2012">
                  <c:v>4.2962999999999996</c:v>
                </c:pt>
                <c:pt idx="2013">
                  <c:v>3.5697899999999998</c:v>
                </c:pt>
                <c:pt idx="2014">
                  <c:v>5.7074299999999996</c:v>
                </c:pt>
                <c:pt idx="2015">
                  <c:v>5.6011800000000003</c:v>
                </c:pt>
                <c:pt idx="2016">
                  <c:v>8.1852199999999993</c:v>
                </c:pt>
                <c:pt idx="2017">
                  <c:v>4.2917899999999998</c:v>
                </c:pt>
                <c:pt idx="2018">
                  <c:v>6.9774000000000003</c:v>
                </c:pt>
                <c:pt idx="2019">
                  <c:v>6.47736</c:v>
                </c:pt>
                <c:pt idx="2020">
                  <c:v>2.0827200000000001</c:v>
                </c:pt>
                <c:pt idx="2021">
                  <c:v>2.1970299999999998</c:v>
                </c:pt>
                <c:pt idx="2022">
                  <c:v>6.6159100000000004</c:v>
                </c:pt>
                <c:pt idx="2023">
                  <c:v>6.1070099999999998</c:v>
                </c:pt>
                <c:pt idx="2024">
                  <c:v>7.1211799999999998</c:v>
                </c:pt>
                <c:pt idx="2025">
                  <c:v>3.6661899999999998</c:v>
                </c:pt>
                <c:pt idx="2026">
                  <c:v>4.5624700000000002</c:v>
                </c:pt>
                <c:pt idx="2027">
                  <c:v>5.2523299999999997</c:v>
                </c:pt>
                <c:pt idx="2028">
                  <c:v>6.1720199999999998</c:v>
                </c:pt>
                <c:pt idx="2029">
                  <c:v>4.3609400000000003</c:v>
                </c:pt>
                <c:pt idx="2030">
                  <c:v>5.6879200000000001</c:v>
                </c:pt>
                <c:pt idx="2031">
                  <c:v>6.4378500000000001</c:v>
                </c:pt>
                <c:pt idx="2032">
                  <c:v>5.5472999999999999</c:v>
                </c:pt>
                <c:pt idx="2033">
                  <c:v>5.5805999999999996</c:v>
                </c:pt>
                <c:pt idx="2034">
                  <c:v>4.6796800000000003</c:v>
                </c:pt>
                <c:pt idx="2035">
                  <c:v>2.7600600000000002</c:v>
                </c:pt>
                <c:pt idx="2036">
                  <c:v>5.26844</c:v>
                </c:pt>
                <c:pt idx="2037">
                  <c:v>6.4005200000000002</c:v>
                </c:pt>
                <c:pt idx="2038">
                  <c:v>7.4665800000000004</c:v>
                </c:pt>
                <c:pt idx="2039">
                  <c:v>6.7309999999999999</c:v>
                </c:pt>
                <c:pt idx="2040">
                  <c:v>5.4975300000000002</c:v>
                </c:pt>
                <c:pt idx="2041">
                  <c:v>7.0872799999999998</c:v>
                </c:pt>
                <c:pt idx="2042">
                  <c:v>6.1922800000000002</c:v>
                </c:pt>
                <c:pt idx="2043">
                  <c:v>5.7159199999999997</c:v>
                </c:pt>
                <c:pt idx="2044">
                  <c:v>10.592409999999999</c:v>
                </c:pt>
                <c:pt idx="2045">
                  <c:v>5.0889499999999996</c:v>
                </c:pt>
                <c:pt idx="2046">
                  <c:v>4.5475000000000003</c:v>
                </c:pt>
                <c:pt idx="2047">
                  <c:v>4.3697499999999998</c:v>
                </c:pt>
                <c:pt idx="2048">
                  <c:v>4.8418000000000001</c:v>
                </c:pt>
                <c:pt idx="2049">
                  <c:v>4.0813800000000002</c:v>
                </c:pt>
                <c:pt idx="2050">
                  <c:v>4.4685300000000003</c:v>
                </c:pt>
                <c:pt idx="2051">
                  <c:v>6.4032299999999998</c:v>
                </c:pt>
                <c:pt idx="2052">
                  <c:v>8.1077100000000009</c:v>
                </c:pt>
                <c:pt idx="2053">
                  <c:v>9.0012500000000006</c:v>
                </c:pt>
                <c:pt idx="2054">
                  <c:v>8.2066999999999997</c:v>
                </c:pt>
                <c:pt idx="2055">
                  <c:v>6.2716599999999998</c:v>
                </c:pt>
                <c:pt idx="2056">
                  <c:v>9.1113900000000001</c:v>
                </c:pt>
                <c:pt idx="2057">
                  <c:v>8.1156500000000005</c:v>
                </c:pt>
                <c:pt idx="2058">
                  <c:v>9.2973300000000005</c:v>
                </c:pt>
                <c:pt idx="2059">
                  <c:v>9.1262299999999996</c:v>
                </c:pt>
                <c:pt idx="2060">
                  <c:v>3.6321400000000001</c:v>
                </c:pt>
                <c:pt idx="2061">
                  <c:v>5.8099100000000004</c:v>
                </c:pt>
                <c:pt idx="2062">
                  <c:v>6.26309</c:v>
                </c:pt>
                <c:pt idx="2063">
                  <c:v>3.36504</c:v>
                </c:pt>
                <c:pt idx="2064">
                  <c:v>7.1382300000000001</c:v>
                </c:pt>
                <c:pt idx="2065">
                  <c:v>6.9981900000000001</c:v>
                </c:pt>
                <c:pt idx="2066">
                  <c:v>5.2017600000000002</c:v>
                </c:pt>
                <c:pt idx="2067">
                  <c:v>6.0864700000000003</c:v>
                </c:pt>
                <c:pt idx="2068">
                  <c:v>1.93824</c:v>
                </c:pt>
                <c:pt idx="2069">
                  <c:v>5.3035199999999998</c:v>
                </c:pt>
                <c:pt idx="2070">
                  <c:v>6.6345200000000002</c:v>
                </c:pt>
                <c:pt idx="2071">
                  <c:v>3.4003700000000001</c:v>
                </c:pt>
                <c:pt idx="2072">
                  <c:v>2.41554</c:v>
                </c:pt>
                <c:pt idx="2073">
                  <c:v>8.1330299999999998</c:v>
                </c:pt>
                <c:pt idx="2074">
                  <c:v>2.4295200000000001</c:v>
                </c:pt>
                <c:pt idx="2075">
                  <c:v>7.6695200000000003</c:v>
                </c:pt>
                <c:pt idx="2076">
                  <c:v>9.5070800000000002</c:v>
                </c:pt>
                <c:pt idx="2077">
                  <c:v>4.8725800000000001</c:v>
                </c:pt>
                <c:pt idx="2078">
                  <c:v>7.9644899999999996</c:v>
                </c:pt>
                <c:pt idx="2079">
                  <c:v>4.8102900000000002</c:v>
                </c:pt>
                <c:pt idx="2080">
                  <c:v>6.6018600000000003</c:v>
                </c:pt>
                <c:pt idx="2081">
                  <c:v>7.7276999999999996</c:v>
                </c:pt>
                <c:pt idx="2082">
                  <c:v>5.9949000000000003</c:v>
                </c:pt>
                <c:pt idx="2083">
                  <c:v>6.1848700000000001</c:v>
                </c:pt>
                <c:pt idx="2084">
                  <c:v>7.6743899999999998</c:v>
                </c:pt>
                <c:pt idx="2085">
                  <c:v>7.0366200000000001</c:v>
                </c:pt>
                <c:pt idx="2086">
                  <c:v>6.6635900000000001</c:v>
                </c:pt>
                <c:pt idx="2087">
                  <c:v>7.1504700000000003</c:v>
                </c:pt>
                <c:pt idx="2088">
                  <c:v>6.4375400000000003</c:v>
                </c:pt>
                <c:pt idx="2089">
                  <c:v>8.8048999999999999</c:v>
                </c:pt>
                <c:pt idx="2090">
                  <c:v>7.4543699999999999</c:v>
                </c:pt>
                <c:pt idx="2091">
                  <c:v>8.1922700000000006</c:v>
                </c:pt>
                <c:pt idx="2092">
                  <c:v>5.5489600000000001</c:v>
                </c:pt>
                <c:pt idx="2093">
                  <c:v>8.0499799999999997</c:v>
                </c:pt>
                <c:pt idx="2094">
                  <c:v>3.8251900000000001</c:v>
                </c:pt>
                <c:pt idx="2095">
                  <c:v>6.8101099999999999</c:v>
                </c:pt>
                <c:pt idx="2096">
                  <c:v>5.1132400000000002</c:v>
                </c:pt>
                <c:pt idx="2097">
                  <c:v>5.5414599999999998</c:v>
                </c:pt>
                <c:pt idx="2098">
                  <c:v>5.4429299999999996</c:v>
                </c:pt>
                <c:pt idx="2099">
                  <c:v>4.83378</c:v>
                </c:pt>
                <c:pt idx="2100">
                  <c:v>5.4656399999999996</c:v>
                </c:pt>
                <c:pt idx="2101">
                  <c:v>7.6676500000000001</c:v>
                </c:pt>
                <c:pt idx="2102">
                  <c:v>9.3597300000000008</c:v>
                </c:pt>
                <c:pt idx="2103">
                  <c:v>8.6056399999999993</c:v>
                </c:pt>
                <c:pt idx="2104">
                  <c:v>8.5008199999999992</c:v>
                </c:pt>
                <c:pt idx="2105">
                  <c:v>7.9748299999999999</c:v>
                </c:pt>
                <c:pt idx="2106">
                  <c:v>6.0198499999999999</c:v>
                </c:pt>
                <c:pt idx="2107">
                  <c:v>4.1952800000000003</c:v>
                </c:pt>
                <c:pt idx="2108">
                  <c:v>5.23001</c:v>
                </c:pt>
                <c:pt idx="2109">
                  <c:v>7.4474200000000002</c:v>
                </c:pt>
                <c:pt idx="2110">
                  <c:v>3.5134799999999999</c:v>
                </c:pt>
                <c:pt idx="2111">
                  <c:v>4.8173399999999997</c:v>
                </c:pt>
                <c:pt idx="2112">
                  <c:v>5.8775599999999999</c:v>
                </c:pt>
                <c:pt idx="2113">
                  <c:v>4.04359</c:v>
                </c:pt>
                <c:pt idx="2114">
                  <c:v>4.7362099999999998</c:v>
                </c:pt>
                <c:pt idx="2115">
                  <c:v>5.5446299999999997</c:v>
                </c:pt>
                <c:pt idx="2116">
                  <c:v>6.1720199999999998</c:v>
                </c:pt>
                <c:pt idx="2117">
                  <c:v>8.5180299999999995</c:v>
                </c:pt>
                <c:pt idx="2118">
                  <c:v>5.7176299999999998</c:v>
                </c:pt>
                <c:pt idx="2119">
                  <c:v>2.4631599999999998</c:v>
                </c:pt>
                <c:pt idx="2120">
                  <c:v>3.2085499999999998</c:v>
                </c:pt>
                <c:pt idx="2121">
                  <c:v>7.8431300000000004</c:v>
                </c:pt>
                <c:pt idx="2122">
                  <c:v>3.0732699999999999</c:v>
                </c:pt>
                <c:pt idx="2123">
                  <c:v>3.5011199999999998</c:v>
                </c:pt>
                <c:pt idx="2124">
                  <c:v>6.3603100000000001</c:v>
                </c:pt>
                <c:pt idx="2125">
                  <c:v>5.7868599999999999</c:v>
                </c:pt>
                <c:pt idx="2126">
                  <c:v>3.1077599999999999</c:v>
                </c:pt>
                <c:pt idx="2127">
                  <c:v>3.1836600000000002</c:v>
                </c:pt>
                <c:pt idx="2128">
                  <c:v>6.2654100000000001</c:v>
                </c:pt>
                <c:pt idx="2129">
                  <c:v>6.50481</c:v>
                </c:pt>
                <c:pt idx="2130">
                  <c:v>8.2292500000000004</c:v>
                </c:pt>
                <c:pt idx="2131">
                  <c:v>4.6896599999999999</c:v>
                </c:pt>
                <c:pt idx="2132">
                  <c:v>3.8252700000000002</c:v>
                </c:pt>
                <c:pt idx="2133">
                  <c:v>6.7269399999999999</c:v>
                </c:pt>
                <c:pt idx="2134">
                  <c:v>4.2235899999999997</c:v>
                </c:pt>
                <c:pt idx="2135">
                  <c:v>5.76471</c:v>
                </c:pt>
                <c:pt idx="2136">
                  <c:v>7.7057200000000003</c:v>
                </c:pt>
                <c:pt idx="2137">
                  <c:v>6.7975899999999996</c:v>
                </c:pt>
                <c:pt idx="2138">
                  <c:v>6.7158699999999998</c:v>
                </c:pt>
                <c:pt idx="2139">
                  <c:v>3.9466399999999999</c:v>
                </c:pt>
                <c:pt idx="2140">
                  <c:v>6.9608699999999999</c:v>
                </c:pt>
                <c:pt idx="2141">
                  <c:v>6.4788300000000003</c:v>
                </c:pt>
                <c:pt idx="2142">
                  <c:v>10.799189999999999</c:v>
                </c:pt>
                <c:pt idx="2143">
                  <c:v>4.0815799999999998</c:v>
                </c:pt>
                <c:pt idx="2144">
                  <c:v>8.0832499999999996</c:v>
                </c:pt>
                <c:pt idx="2145">
                  <c:v>5.4381399999999998</c:v>
                </c:pt>
                <c:pt idx="2146">
                  <c:v>6.1852200000000002</c:v>
                </c:pt>
                <c:pt idx="2147">
                  <c:v>5.9935499999999999</c:v>
                </c:pt>
                <c:pt idx="2148">
                  <c:v>11.27637</c:v>
                </c:pt>
                <c:pt idx="2149">
                  <c:v>5.1162299999999998</c:v>
                </c:pt>
                <c:pt idx="2150">
                  <c:v>2.7960400000000001</c:v>
                </c:pt>
                <c:pt idx="2151">
                  <c:v>2.74735</c:v>
                </c:pt>
                <c:pt idx="2152">
                  <c:v>4.8713300000000004</c:v>
                </c:pt>
                <c:pt idx="2153">
                  <c:v>5.3607699999999996</c:v>
                </c:pt>
                <c:pt idx="2154">
                  <c:v>6.2986599999999999</c:v>
                </c:pt>
                <c:pt idx="2155">
                  <c:v>6.8125999999999998</c:v>
                </c:pt>
                <c:pt idx="2156">
                  <c:v>7.1407600000000002</c:v>
                </c:pt>
                <c:pt idx="2157">
                  <c:v>6.6752399999999996</c:v>
                </c:pt>
                <c:pt idx="2158">
                  <c:v>4.7408200000000003</c:v>
                </c:pt>
                <c:pt idx="2159">
                  <c:v>4.4966799999999996</c:v>
                </c:pt>
                <c:pt idx="2160">
                  <c:v>7.1325099999999999</c:v>
                </c:pt>
                <c:pt idx="2161">
                  <c:v>8.9335799999999992</c:v>
                </c:pt>
                <c:pt idx="2162">
                  <c:v>6.4354199999999997</c:v>
                </c:pt>
                <c:pt idx="2163">
                  <c:v>6.9813499999999999</c:v>
                </c:pt>
                <c:pt idx="2164">
                  <c:v>5.8696799999999998</c:v>
                </c:pt>
                <c:pt idx="2165">
                  <c:v>5.4406999999999996</c:v>
                </c:pt>
                <c:pt idx="2166">
                  <c:v>3.5759400000000001</c:v>
                </c:pt>
                <c:pt idx="2167">
                  <c:v>6.9549000000000003</c:v>
                </c:pt>
                <c:pt idx="2168">
                  <c:v>3.7608999999999999</c:v>
                </c:pt>
                <c:pt idx="2169">
                  <c:v>3.4449299999999998</c:v>
                </c:pt>
                <c:pt idx="2170">
                  <c:v>6.6789199999999997</c:v>
                </c:pt>
                <c:pt idx="2171">
                  <c:v>5.5617799999999997</c:v>
                </c:pt>
                <c:pt idx="2172">
                  <c:v>7.8054600000000001</c:v>
                </c:pt>
                <c:pt idx="2173">
                  <c:v>3.7955999999999999</c:v>
                </c:pt>
                <c:pt idx="2174">
                  <c:v>7.9828099999999997</c:v>
                </c:pt>
                <c:pt idx="2175">
                  <c:v>6.0214999999999996</c:v>
                </c:pt>
                <c:pt idx="2176">
                  <c:v>7.7744200000000001</c:v>
                </c:pt>
                <c:pt idx="2177">
                  <c:v>7.1630500000000001</c:v>
                </c:pt>
                <c:pt idx="2178">
                  <c:v>4.8694600000000001</c:v>
                </c:pt>
                <c:pt idx="2179">
                  <c:v>2.4634900000000002</c:v>
                </c:pt>
                <c:pt idx="2180">
                  <c:v>4.0540099999999999</c:v>
                </c:pt>
                <c:pt idx="2181">
                  <c:v>5.8749000000000002</c:v>
                </c:pt>
                <c:pt idx="2182">
                  <c:v>5.7863800000000003</c:v>
                </c:pt>
                <c:pt idx="2183">
                  <c:v>5.9897299999999998</c:v>
                </c:pt>
                <c:pt idx="2184">
                  <c:v>4.4287000000000001</c:v>
                </c:pt>
                <c:pt idx="2185">
                  <c:v>9.82559</c:v>
                </c:pt>
                <c:pt idx="2186">
                  <c:v>4.6489000000000003</c:v>
                </c:pt>
                <c:pt idx="2187">
                  <c:v>7.8102099999999997</c:v>
                </c:pt>
                <c:pt idx="2188">
                  <c:v>8.1088000000000005</c:v>
                </c:pt>
                <c:pt idx="2189">
                  <c:v>3.0111599999999998</c:v>
                </c:pt>
                <c:pt idx="2190">
                  <c:v>4.6130100000000001</c:v>
                </c:pt>
                <c:pt idx="2191">
                  <c:v>5.0327200000000003</c:v>
                </c:pt>
                <c:pt idx="2192">
                  <c:v>3.7371300000000001</c:v>
                </c:pt>
                <c:pt idx="2193">
                  <c:v>6.4985299999999997</c:v>
                </c:pt>
                <c:pt idx="2194">
                  <c:v>7.5233999999999996</c:v>
                </c:pt>
                <c:pt idx="2195">
                  <c:v>7.9</c:v>
                </c:pt>
                <c:pt idx="2196">
                  <c:v>5.7901600000000002</c:v>
                </c:pt>
                <c:pt idx="2197">
                  <c:v>6.7123600000000003</c:v>
                </c:pt>
                <c:pt idx="2198">
                  <c:v>3.66072</c:v>
                </c:pt>
                <c:pt idx="2199">
                  <c:v>4.3962599999999998</c:v>
                </c:pt>
                <c:pt idx="2200">
                  <c:v>8.4046400000000006</c:v>
                </c:pt>
                <c:pt idx="2201">
                  <c:v>6.7633099999999997</c:v>
                </c:pt>
                <c:pt idx="2202">
                  <c:v>3.2364000000000002</c:v>
                </c:pt>
                <c:pt idx="2203">
                  <c:v>4.9767000000000001</c:v>
                </c:pt>
                <c:pt idx="2204">
                  <c:v>7.1479200000000001</c:v>
                </c:pt>
                <c:pt idx="2205">
                  <c:v>8.1915899999999997</c:v>
                </c:pt>
                <c:pt idx="2206">
                  <c:v>4.9911799999999999</c:v>
                </c:pt>
                <c:pt idx="2207">
                  <c:v>2.9102000000000001</c:v>
                </c:pt>
                <c:pt idx="2208">
                  <c:v>4.05565</c:v>
                </c:pt>
                <c:pt idx="2209">
                  <c:v>2.66527</c:v>
                </c:pt>
                <c:pt idx="2210">
                  <c:v>7.4283200000000003</c:v>
                </c:pt>
                <c:pt idx="2211">
                  <c:v>7.8698800000000002</c:v>
                </c:pt>
                <c:pt idx="2212">
                  <c:v>4.58209</c:v>
                </c:pt>
                <c:pt idx="2213">
                  <c:v>8.7365499999999994</c:v>
                </c:pt>
                <c:pt idx="2214">
                  <c:v>3.7174100000000001</c:v>
                </c:pt>
                <c:pt idx="2215">
                  <c:v>7.4236399999999998</c:v>
                </c:pt>
                <c:pt idx="2216">
                  <c:v>8.2498799999999992</c:v>
                </c:pt>
                <c:pt idx="2217">
                  <c:v>9.5570699999999995</c:v>
                </c:pt>
                <c:pt idx="2218">
                  <c:v>5.1977000000000002</c:v>
                </c:pt>
                <c:pt idx="2219">
                  <c:v>7.0919400000000001</c:v>
                </c:pt>
                <c:pt idx="2220">
                  <c:v>8.2274600000000007</c:v>
                </c:pt>
                <c:pt idx="2221">
                  <c:v>6.3853299999999997</c:v>
                </c:pt>
                <c:pt idx="2222">
                  <c:v>7.5859699999999997</c:v>
                </c:pt>
                <c:pt idx="2223">
                  <c:v>4.1199899999999996</c:v>
                </c:pt>
                <c:pt idx="2224">
                  <c:v>3.6957599999999999</c:v>
                </c:pt>
                <c:pt idx="2225">
                  <c:v>4.8236800000000004</c:v>
                </c:pt>
                <c:pt idx="2226">
                  <c:v>6.0510599999999997</c:v>
                </c:pt>
                <c:pt idx="2227">
                  <c:v>5.0389499999999998</c:v>
                </c:pt>
                <c:pt idx="2228">
                  <c:v>8.8973999999999993</c:v>
                </c:pt>
                <c:pt idx="2229">
                  <c:v>2.1804600000000001</c:v>
                </c:pt>
                <c:pt idx="2230">
                  <c:v>5.0645499999999997</c:v>
                </c:pt>
                <c:pt idx="2231">
                  <c:v>6.5615399999999999</c:v>
                </c:pt>
                <c:pt idx="2232">
                  <c:v>4.2525599999999999</c:v>
                </c:pt>
                <c:pt idx="2233">
                  <c:v>3.7548400000000002</c:v>
                </c:pt>
                <c:pt idx="2234">
                  <c:v>6.8821099999999999</c:v>
                </c:pt>
                <c:pt idx="2235">
                  <c:v>6.2650699999999997</c:v>
                </c:pt>
                <c:pt idx="2236">
                  <c:v>6.1929400000000001</c:v>
                </c:pt>
                <c:pt idx="2237">
                  <c:v>7.96523</c:v>
                </c:pt>
                <c:pt idx="2238">
                  <c:v>6.3979999999999997</c:v>
                </c:pt>
                <c:pt idx="2239">
                  <c:v>6.5637499999999998</c:v>
                </c:pt>
                <c:pt idx="2240">
                  <c:v>5.0200300000000002</c:v>
                </c:pt>
                <c:pt idx="2241">
                  <c:v>2.18316</c:v>
                </c:pt>
                <c:pt idx="2242">
                  <c:v>3.9904500000000001</c:v>
                </c:pt>
                <c:pt idx="2243">
                  <c:v>4.1072100000000002</c:v>
                </c:pt>
                <c:pt idx="2244">
                  <c:v>7.4546999999999999</c:v>
                </c:pt>
                <c:pt idx="2245">
                  <c:v>2.9679700000000002</c:v>
                </c:pt>
                <c:pt idx="2246">
                  <c:v>4.7707600000000001</c:v>
                </c:pt>
                <c:pt idx="2247">
                  <c:v>1.8506100000000001</c:v>
                </c:pt>
                <c:pt idx="2248">
                  <c:v>4.8063200000000004</c:v>
                </c:pt>
                <c:pt idx="2249">
                  <c:v>7.1057499999999996</c:v>
                </c:pt>
                <c:pt idx="2250">
                  <c:v>8.4434699999999996</c:v>
                </c:pt>
                <c:pt idx="2251">
                  <c:v>6.6974</c:v>
                </c:pt>
                <c:pt idx="2252">
                  <c:v>6.7681699999999996</c:v>
                </c:pt>
                <c:pt idx="2253">
                  <c:v>6.62805</c:v>
                </c:pt>
                <c:pt idx="2254">
                  <c:v>6.2842900000000004</c:v>
                </c:pt>
                <c:pt idx="2255">
                  <c:v>10.908580000000001</c:v>
                </c:pt>
                <c:pt idx="2256">
                  <c:v>7.1313199999999997</c:v>
                </c:pt>
                <c:pt idx="2257">
                  <c:v>4.6279899999999996</c:v>
                </c:pt>
                <c:pt idx="2258">
                  <c:v>2.2589100000000002</c:v>
                </c:pt>
                <c:pt idx="2259">
                  <c:v>5.8569699999999996</c:v>
                </c:pt>
                <c:pt idx="2260">
                  <c:v>7.16425</c:v>
                </c:pt>
                <c:pt idx="2261">
                  <c:v>3.0700799999999999</c:v>
                </c:pt>
                <c:pt idx="2262">
                  <c:v>9.1848399999999994</c:v>
                </c:pt>
                <c:pt idx="2263">
                  <c:v>2.5710999999999999</c:v>
                </c:pt>
                <c:pt idx="2264">
                  <c:v>10.60927</c:v>
                </c:pt>
                <c:pt idx="2265">
                  <c:v>6.1098400000000002</c:v>
                </c:pt>
                <c:pt idx="2266">
                  <c:v>2.1366800000000001</c:v>
                </c:pt>
                <c:pt idx="2267">
                  <c:v>5.8464600000000004</c:v>
                </c:pt>
                <c:pt idx="2268">
                  <c:v>7.06107</c:v>
                </c:pt>
                <c:pt idx="2269">
                  <c:v>4.7506399999999998</c:v>
                </c:pt>
                <c:pt idx="2270">
                  <c:v>8.7082200000000007</c:v>
                </c:pt>
                <c:pt idx="2271">
                  <c:v>4.1098499999999998</c:v>
                </c:pt>
                <c:pt idx="2272">
                  <c:v>3.5279099999999999</c:v>
                </c:pt>
                <c:pt idx="2273">
                  <c:v>5.6489200000000004</c:v>
                </c:pt>
                <c:pt idx="2274">
                  <c:v>8.2220899999999997</c:v>
                </c:pt>
                <c:pt idx="2275">
                  <c:v>6.1998499999999996</c:v>
                </c:pt>
                <c:pt idx="2276">
                  <c:v>7.1895499999999997</c:v>
                </c:pt>
                <c:pt idx="2277">
                  <c:v>7.3142199999999997</c:v>
                </c:pt>
                <c:pt idx="2278">
                  <c:v>6.3021399999999996</c:v>
                </c:pt>
                <c:pt idx="2279">
                  <c:v>7.26607</c:v>
                </c:pt>
                <c:pt idx="2280">
                  <c:v>8.3915100000000002</c:v>
                </c:pt>
                <c:pt idx="2281">
                  <c:v>3.4474499999999999</c:v>
                </c:pt>
                <c:pt idx="2282">
                  <c:v>5.9433699999999998</c:v>
                </c:pt>
                <c:pt idx="2283">
                  <c:v>9.9621200000000005</c:v>
                </c:pt>
                <c:pt idx="2284">
                  <c:v>4.86822</c:v>
                </c:pt>
                <c:pt idx="2285">
                  <c:v>2.3675999999999999</c:v>
                </c:pt>
                <c:pt idx="2286">
                  <c:v>5.8872200000000001</c:v>
                </c:pt>
                <c:pt idx="2287">
                  <c:v>6.8369499999999999</c:v>
                </c:pt>
                <c:pt idx="2288">
                  <c:v>3.3304800000000001</c:v>
                </c:pt>
                <c:pt idx="2289">
                  <c:v>5.0259600000000004</c:v>
                </c:pt>
                <c:pt idx="2290">
                  <c:v>3.2282099999999998</c:v>
                </c:pt>
                <c:pt idx="2291">
                  <c:v>8.2560300000000009</c:v>
                </c:pt>
                <c:pt idx="2292">
                  <c:v>5.7049399999999997</c:v>
                </c:pt>
                <c:pt idx="2293">
                  <c:v>8.3414699999999993</c:v>
                </c:pt>
                <c:pt idx="2294">
                  <c:v>8.5276499999999995</c:v>
                </c:pt>
                <c:pt idx="2295">
                  <c:v>5.4882400000000002</c:v>
                </c:pt>
                <c:pt idx="2296">
                  <c:v>5.5494399999999997</c:v>
                </c:pt>
                <c:pt idx="2297">
                  <c:v>2.7541000000000002</c:v>
                </c:pt>
                <c:pt idx="2298">
                  <c:v>6.5599600000000002</c:v>
                </c:pt>
                <c:pt idx="2299">
                  <c:v>5.6616799999999996</c:v>
                </c:pt>
                <c:pt idx="2300">
                  <c:v>3.1494</c:v>
                </c:pt>
                <c:pt idx="2301">
                  <c:v>4.5318399999999999</c:v>
                </c:pt>
                <c:pt idx="2302">
                  <c:v>6.5576999999999996</c:v>
                </c:pt>
                <c:pt idx="2303">
                  <c:v>4.8870100000000001</c:v>
                </c:pt>
                <c:pt idx="2304">
                  <c:v>5.7241499999999998</c:v>
                </c:pt>
                <c:pt idx="2305">
                  <c:v>6.62676</c:v>
                </c:pt>
                <c:pt idx="2306">
                  <c:v>8.3609899999999993</c:v>
                </c:pt>
                <c:pt idx="2307">
                  <c:v>5.6699299999999999</c:v>
                </c:pt>
                <c:pt idx="2308">
                  <c:v>2.90028</c:v>
                </c:pt>
                <c:pt idx="2309">
                  <c:v>6.8327</c:v>
                </c:pt>
                <c:pt idx="2310">
                  <c:v>6.6123900000000004</c:v>
                </c:pt>
                <c:pt idx="2311">
                  <c:v>6.11212</c:v>
                </c:pt>
                <c:pt idx="2312">
                  <c:v>5.4049500000000004</c:v>
                </c:pt>
                <c:pt idx="2313">
                  <c:v>8.8239599999999996</c:v>
                </c:pt>
                <c:pt idx="2314">
                  <c:v>5.2550400000000002</c:v>
                </c:pt>
                <c:pt idx="2315">
                  <c:v>5.89079</c:v>
                </c:pt>
                <c:pt idx="2316">
                  <c:v>6.1693100000000003</c:v>
                </c:pt>
                <c:pt idx="2317">
                  <c:v>5.9134500000000001</c:v>
                </c:pt>
                <c:pt idx="2318">
                  <c:v>7.5247999999999999</c:v>
                </c:pt>
                <c:pt idx="2319">
                  <c:v>6.9275500000000001</c:v>
                </c:pt>
                <c:pt idx="2320">
                  <c:v>4.7058400000000002</c:v>
                </c:pt>
                <c:pt idx="2321">
                  <c:v>6.0206600000000003</c:v>
                </c:pt>
                <c:pt idx="2322">
                  <c:v>8.6161999999999992</c:v>
                </c:pt>
                <c:pt idx="2323">
                  <c:v>6.1878599999999997</c:v>
                </c:pt>
                <c:pt idx="2324">
                  <c:v>4.6702399999999997</c:v>
                </c:pt>
                <c:pt idx="2325">
                  <c:v>4.1394599999999997</c:v>
                </c:pt>
                <c:pt idx="2326">
                  <c:v>3.6418300000000001</c:v>
                </c:pt>
                <c:pt idx="2327">
                  <c:v>3.8850199999999999</c:v>
                </c:pt>
                <c:pt idx="2328">
                  <c:v>10.847200000000001</c:v>
                </c:pt>
                <c:pt idx="2329">
                  <c:v>10.311019999999999</c:v>
                </c:pt>
                <c:pt idx="2330">
                  <c:v>5.3628999999999998</c:v>
                </c:pt>
                <c:pt idx="2331">
                  <c:v>3.7513299999999998</c:v>
                </c:pt>
                <c:pt idx="2332">
                  <c:v>5.11259</c:v>
                </c:pt>
                <c:pt idx="2333">
                  <c:v>4.1757799999999996</c:v>
                </c:pt>
                <c:pt idx="2334">
                  <c:v>5.9863099999999996</c:v>
                </c:pt>
                <c:pt idx="2335">
                  <c:v>9.0060699999999994</c:v>
                </c:pt>
                <c:pt idx="2336">
                  <c:v>7.0973699999999997</c:v>
                </c:pt>
                <c:pt idx="2337">
                  <c:v>5.5758700000000001</c:v>
                </c:pt>
                <c:pt idx="2338">
                  <c:v>7.0263499999999999</c:v>
                </c:pt>
                <c:pt idx="2339">
                  <c:v>8.9693400000000008</c:v>
                </c:pt>
                <c:pt idx="2340">
                  <c:v>3.6676700000000002</c:v>
                </c:pt>
                <c:pt idx="2341">
                  <c:v>5.2343900000000003</c:v>
                </c:pt>
                <c:pt idx="2342">
                  <c:v>5.8699300000000001</c:v>
                </c:pt>
                <c:pt idx="2343">
                  <c:v>7.40686</c:v>
                </c:pt>
                <c:pt idx="2344">
                  <c:v>5.9827000000000004</c:v>
                </c:pt>
                <c:pt idx="2345">
                  <c:v>6.0652799999999996</c:v>
                </c:pt>
                <c:pt idx="2346">
                  <c:v>2.5256500000000002</c:v>
                </c:pt>
                <c:pt idx="2347">
                  <c:v>4.4199200000000003</c:v>
                </c:pt>
                <c:pt idx="2348">
                  <c:v>5.2670399999999997</c:v>
                </c:pt>
                <c:pt idx="2349">
                  <c:v>4.1609100000000003</c:v>
                </c:pt>
                <c:pt idx="2350">
                  <c:v>5.6118100000000002</c:v>
                </c:pt>
                <c:pt idx="2351">
                  <c:v>4.9413999999999998</c:v>
                </c:pt>
                <c:pt idx="2352">
                  <c:v>5.6841299999999997</c:v>
                </c:pt>
                <c:pt idx="2353">
                  <c:v>2.9822700000000002</c:v>
                </c:pt>
                <c:pt idx="2354">
                  <c:v>5.1074599999999997</c:v>
                </c:pt>
                <c:pt idx="2355">
                  <c:v>4.5847699999999998</c:v>
                </c:pt>
                <c:pt idx="2356">
                  <c:v>5.7438000000000002</c:v>
                </c:pt>
                <c:pt idx="2357">
                  <c:v>4.7423900000000003</c:v>
                </c:pt>
                <c:pt idx="2358">
                  <c:v>3.2967300000000002</c:v>
                </c:pt>
                <c:pt idx="2359">
                  <c:v>3.4068900000000002</c:v>
                </c:pt>
                <c:pt idx="2360">
                  <c:v>6.7680999999999996</c:v>
                </c:pt>
                <c:pt idx="2361">
                  <c:v>5.2083199999999996</c:v>
                </c:pt>
                <c:pt idx="2362">
                  <c:v>7.319</c:v>
                </c:pt>
                <c:pt idx="2363">
                  <c:v>6.4287799999999997</c:v>
                </c:pt>
                <c:pt idx="2364">
                  <c:v>5.1096899999999996</c:v>
                </c:pt>
                <c:pt idx="2365">
                  <c:v>5.8392499999999998</c:v>
                </c:pt>
                <c:pt idx="2366">
                  <c:v>6.0689000000000002</c:v>
                </c:pt>
                <c:pt idx="2367">
                  <c:v>3.7356199999999999</c:v>
                </c:pt>
                <c:pt idx="2368">
                  <c:v>7.5507799999999996</c:v>
                </c:pt>
                <c:pt idx="2369">
                  <c:v>3.8814099999999998</c:v>
                </c:pt>
                <c:pt idx="2370">
                  <c:v>3.8708399999999998</c:v>
                </c:pt>
                <c:pt idx="2371">
                  <c:v>4.4807899999999998</c:v>
                </c:pt>
                <c:pt idx="2372">
                  <c:v>6.1430100000000003</c:v>
                </c:pt>
                <c:pt idx="2373">
                  <c:v>5.2928199999999999</c:v>
                </c:pt>
                <c:pt idx="2374">
                  <c:v>8.3574699999999993</c:v>
                </c:pt>
                <c:pt idx="2375">
                  <c:v>3.3587500000000001</c:v>
                </c:pt>
                <c:pt idx="2376">
                  <c:v>5.79373</c:v>
                </c:pt>
                <c:pt idx="2377">
                  <c:v>8.3673099999999998</c:v>
                </c:pt>
                <c:pt idx="2378">
                  <c:v>10.62514</c:v>
                </c:pt>
                <c:pt idx="2379">
                  <c:v>7.0514999999999999</c:v>
                </c:pt>
                <c:pt idx="2380">
                  <c:v>8.2265499999999996</c:v>
                </c:pt>
                <c:pt idx="2381">
                  <c:v>7.3566399999999996</c:v>
                </c:pt>
                <c:pt idx="2382">
                  <c:v>5.3460099999999997</c:v>
                </c:pt>
                <c:pt idx="2383">
                  <c:v>2.8534299999999999</c:v>
                </c:pt>
                <c:pt idx="2384">
                  <c:v>4.64358</c:v>
                </c:pt>
                <c:pt idx="2385">
                  <c:v>3.9718499999999999</c:v>
                </c:pt>
                <c:pt idx="2386">
                  <c:v>4.8324499999999997</c:v>
                </c:pt>
                <c:pt idx="2387">
                  <c:v>6.3031600000000001</c:v>
                </c:pt>
                <c:pt idx="2388">
                  <c:v>7.4299299999999997</c:v>
                </c:pt>
                <c:pt idx="2389">
                  <c:v>4.3565300000000002</c:v>
                </c:pt>
                <c:pt idx="2390">
                  <c:v>6.3753200000000003</c:v>
                </c:pt>
                <c:pt idx="2391">
                  <c:v>8.0978200000000005</c:v>
                </c:pt>
                <c:pt idx="2392">
                  <c:v>2.3856799999999998</c:v>
                </c:pt>
                <c:pt idx="2393">
                  <c:v>5.0382999999999996</c:v>
                </c:pt>
                <c:pt idx="2394">
                  <c:v>3.77637</c:v>
                </c:pt>
                <c:pt idx="2395">
                  <c:v>2.75068</c:v>
                </c:pt>
                <c:pt idx="2396">
                  <c:v>3.6225100000000001</c:v>
                </c:pt>
                <c:pt idx="2397">
                  <c:v>4.2917899999999998</c:v>
                </c:pt>
                <c:pt idx="2398">
                  <c:v>5.0623500000000003</c:v>
                </c:pt>
                <c:pt idx="2399">
                  <c:v>6.79697</c:v>
                </c:pt>
                <c:pt idx="2400">
                  <c:v>6.8560800000000004</c:v>
                </c:pt>
                <c:pt idx="2401">
                  <c:v>6.0156700000000001</c:v>
                </c:pt>
                <c:pt idx="2402">
                  <c:v>6.5179299999999998</c:v>
                </c:pt>
                <c:pt idx="2403">
                  <c:v>6.5327000000000002</c:v>
                </c:pt>
                <c:pt idx="2404">
                  <c:v>4.1222899999999996</c:v>
                </c:pt>
                <c:pt idx="2405">
                  <c:v>7.3414599999999997</c:v>
                </c:pt>
                <c:pt idx="2406">
                  <c:v>6.0981699999999996</c:v>
                </c:pt>
                <c:pt idx="2407">
                  <c:v>7.7310100000000004</c:v>
                </c:pt>
                <c:pt idx="2408">
                  <c:v>5.7186399999999997</c:v>
                </c:pt>
                <c:pt idx="2409">
                  <c:v>3.8645299999999998</c:v>
                </c:pt>
                <c:pt idx="2410">
                  <c:v>6.3397699999999997</c:v>
                </c:pt>
                <c:pt idx="2411">
                  <c:v>5.3860299999999999</c:v>
                </c:pt>
                <c:pt idx="2412">
                  <c:v>6.3382100000000001</c:v>
                </c:pt>
                <c:pt idx="2413">
                  <c:v>8.0106999999999999</c:v>
                </c:pt>
                <c:pt idx="2414">
                  <c:v>3.49194</c:v>
                </c:pt>
                <c:pt idx="2415">
                  <c:v>5.6016500000000002</c:v>
                </c:pt>
                <c:pt idx="2416">
                  <c:v>4.4739800000000001</c:v>
                </c:pt>
                <c:pt idx="2417">
                  <c:v>5.1823100000000002</c:v>
                </c:pt>
                <c:pt idx="2418">
                  <c:v>4.8236800000000004</c:v>
                </c:pt>
                <c:pt idx="2419">
                  <c:v>4.3609400000000003</c:v>
                </c:pt>
                <c:pt idx="2420">
                  <c:v>8.0304099999999998</c:v>
                </c:pt>
                <c:pt idx="2421">
                  <c:v>4.7663799999999998</c:v>
                </c:pt>
                <c:pt idx="2422">
                  <c:v>6.8422000000000001</c:v>
                </c:pt>
                <c:pt idx="2423">
                  <c:v>9.8338199999999993</c:v>
                </c:pt>
                <c:pt idx="2424">
                  <c:v>2.14757</c:v>
                </c:pt>
                <c:pt idx="2425">
                  <c:v>7.5981699999999996</c:v>
                </c:pt>
                <c:pt idx="2426">
                  <c:v>7.1223200000000002</c:v>
                </c:pt>
                <c:pt idx="2427">
                  <c:v>5.4267799999999999</c:v>
                </c:pt>
                <c:pt idx="2428">
                  <c:v>6.59579</c:v>
                </c:pt>
                <c:pt idx="2429">
                  <c:v>9.1084899999999998</c:v>
                </c:pt>
                <c:pt idx="2430">
                  <c:v>5.1235499999999998</c:v>
                </c:pt>
                <c:pt idx="2431">
                  <c:v>2.4420500000000001</c:v>
                </c:pt>
                <c:pt idx="2432">
                  <c:v>6.7128199999999998</c:v>
                </c:pt>
                <c:pt idx="2433">
                  <c:v>7.2168400000000004</c:v>
                </c:pt>
                <c:pt idx="2434">
                  <c:v>8.1399299999999997</c:v>
                </c:pt>
                <c:pt idx="2435">
                  <c:v>6.6018100000000004</c:v>
                </c:pt>
                <c:pt idx="2436">
                  <c:v>5.4724000000000004</c:v>
                </c:pt>
                <c:pt idx="2437">
                  <c:v>4.2155399999999998</c:v>
                </c:pt>
                <c:pt idx="2438">
                  <c:v>7.5991299999999997</c:v>
                </c:pt>
                <c:pt idx="2439">
                  <c:v>4.1795999999999998</c:v>
                </c:pt>
                <c:pt idx="2440">
                  <c:v>5.14689</c:v>
                </c:pt>
                <c:pt idx="2441">
                  <c:v>6.1020099999999999</c:v>
                </c:pt>
                <c:pt idx="2442">
                  <c:v>4.4287000000000001</c:v>
                </c:pt>
                <c:pt idx="2443">
                  <c:v>5.4392699999999996</c:v>
                </c:pt>
                <c:pt idx="2444">
                  <c:v>5.97037</c:v>
                </c:pt>
                <c:pt idx="2445">
                  <c:v>7.9943</c:v>
                </c:pt>
                <c:pt idx="2446">
                  <c:v>6.1679899999999996</c:v>
                </c:pt>
                <c:pt idx="2447">
                  <c:v>8.3022799999999997</c:v>
                </c:pt>
                <c:pt idx="2448">
                  <c:v>7.7610599999999996</c:v>
                </c:pt>
                <c:pt idx="2449">
                  <c:v>5.7028400000000001</c:v>
                </c:pt>
                <c:pt idx="2450">
                  <c:v>4.3727999999999998</c:v>
                </c:pt>
                <c:pt idx="2451">
                  <c:v>5.3890099999999999</c:v>
                </c:pt>
                <c:pt idx="2452">
                  <c:v>2.8481700000000001</c:v>
                </c:pt>
                <c:pt idx="2453">
                  <c:v>4.2440199999999999</c:v>
                </c:pt>
                <c:pt idx="2454">
                  <c:v>3.6396999999999999</c:v>
                </c:pt>
                <c:pt idx="2455">
                  <c:v>1.87093</c:v>
                </c:pt>
                <c:pt idx="2456">
                  <c:v>4.0975000000000001</c:v>
                </c:pt>
                <c:pt idx="2457">
                  <c:v>3.1373000000000002</c:v>
                </c:pt>
                <c:pt idx="2458">
                  <c:v>2.4758399999999998</c:v>
                </c:pt>
                <c:pt idx="2459">
                  <c:v>2.6974300000000002</c:v>
                </c:pt>
                <c:pt idx="2460">
                  <c:v>6.4386099999999997</c:v>
                </c:pt>
                <c:pt idx="2461">
                  <c:v>3.0744799999999999</c:v>
                </c:pt>
                <c:pt idx="2462">
                  <c:v>7.3197200000000002</c:v>
                </c:pt>
                <c:pt idx="2463">
                  <c:v>6.1373800000000003</c:v>
                </c:pt>
                <c:pt idx="2464">
                  <c:v>7.4913699999999999</c:v>
                </c:pt>
                <c:pt idx="2465">
                  <c:v>6.5603800000000003</c:v>
                </c:pt>
                <c:pt idx="2466">
                  <c:v>8.1354000000000006</c:v>
                </c:pt>
                <c:pt idx="2467">
                  <c:v>2.4495300000000002</c:v>
                </c:pt>
                <c:pt idx="2468">
                  <c:v>8.8150300000000001</c:v>
                </c:pt>
                <c:pt idx="2469">
                  <c:v>5.3251299999999997</c:v>
                </c:pt>
                <c:pt idx="2470">
                  <c:v>6.2725499999999998</c:v>
                </c:pt>
                <c:pt idx="2471">
                  <c:v>6.6560300000000003</c:v>
                </c:pt>
                <c:pt idx="2472">
                  <c:v>2.8534299999999999</c:v>
                </c:pt>
                <c:pt idx="2473">
                  <c:v>1.98014</c:v>
                </c:pt>
                <c:pt idx="2474">
                  <c:v>3.0394899999999998</c:v>
                </c:pt>
                <c:pt idx="2475">
                  <c:v>2.29583</c:v>
                </c:pt>
                <c:pt idx="2476">
                  <c:v>6.0128399999999997</c:v>
                </c:pt>
                <c:pt idx="2477">
                  <c:v>4.7712199999999996</c:v>
                </c:pt>
                <c:pt idx="2478">
                  <c:v>6.234</c:v>
                </c:pt>
                <c:pt idx="2479">
                  <c:v>3.4651000000000001</c:v>
                </c:pt>
                <c:pt idx="2480">
                  <c:v>7.5412400000000002</c:v>
                </c:pt>
                <c:pt idx="2481">
                  <c:v>5.1871700000000001</c:v>
                </c:pt>
                <c:pt idx="2482">
                  <c:v>4.5982700000000003</c:v>
                </c:pt>
                <c:pt idx="2483">
                  <c:v>7.1930300000000003</c:v>
                </c:pt>
                <c:pt idx="2484">
                  <c:v>5.6963900000000001</c:v>
                </c:pt>
                <c:pt idx="2485">
                  <c:v>2.73874</c:v>
                </c:pt>
                <c:pt idx="2486">
                  <c:v>2.66527</c:v>
                </c:pt>
                <c:pt idx="2487">
                  <c:v>7.88924</c:v>
                </c:pt>
                <c:pt idx="2488">
                  <c:v>6.9959199999999999</c:v>
                </c:pt>
                <c:pt idx="2489">
                  <c:v>3.65734</c:v>
                </c:pt>
                <c:pt idx="2490">
                  <c:v>2.3484500000000001</c:v>
                </c:pt>
                <c:pt idx="2491">
                  <c:v>7.0375399999999999</c:v>
                </c:pt>
                <c:pt idx="2492">
                  <c:v>8.4788599999999992</c:v>
                </c:pt>
                <c:pt idx="2493">
                  <c:v>7.2555199999999997</c:v>
                </c:pt>
                <c:pt idx="2494">
                  <c:v>8.7530199999999994</c:v>
                </c:pt>
                <c:pt idx="2495">
                  <c:v>6.5472999999999999</c:v>
                </c:pt>
                <c:pt idx="2496">
                  <c:v>2.5912099999999998</c:v>
                </c:pt>
                <c:pt idx="2497">
                  <c:v>4.6572699999999996</c:v>
                </c:pt>
                <c:pt idx="2498">
                  <c:v>2.9679700000000002</c:v>
                </c:pt>
                <c:pt idx="2499">
                  <c:v>2.6974300000000002</c:v>
                </c:pt>
                <c:pt idx="2500">
                  <c:v>7.9409000000000001</c:v>
                </c:pt>
                <c:pt idx="2501">
                  <c:v>3.28952</c:v>
                </c:pt>
                <c:pt idx="2502">
                  <c:v>3.0817000000000001</c:v>
                </c:pt>
                <c:pt idx="2503">
                  <c:v>7.73367</c:v>
                </c:pt>
                <c:pt idx="2504">
                  <c:v>8.0661699999999996</c:v>
                </c:pt>
                <c:pt idx="2505">
                  <c:v>9.3145799999999994</c:v>
                </c:pt>
                <c:pt idx="2506">
                  <c:v>6.1908599999999998</c:v>
                </c:pt>
                <c:pt idx="2507">
                  <c:v>2.1317200000000001</c:v>
                </c:pt>
                <c:pt idx="2508">
                  <c:v>2.42605</c:v>
                </c:pt>
                <c:pt idx="2509">
                  <c:v>5.4413099999999996</c:v>
                </c:pt>
                <c:pt idx="2510">
                  <c:v>3.1564700000000001</c:v>
                </c:pt>
                <c:pt idx="2511">
                  <c:v>7.1038500000000004</c:v>
                </c:pt>
                <c:pt idx="2512">
                  <c:v>8.7688000000000006</c:v>
                </c:pt>
                <c:pt idx="2513">
                  <c:v>5.5849900000000003</c:v>
                </c:pt>
                <c:pt idx="2514">
                  <c:v>5.7375400000000001</c:v>
                </c:pt>
                <c:pt idx="2515">
                  <c:v>7.95085</c:v>
                </c:pt>
                <c:pt idx="2516">
                  <c:v>10.00339</c:v>
                </c:pt>
                <c:pt idx="2517">
                  <c:v>5.1147200000000002</c:v>
                </c:pt>
                <c:pt idx="2518">
                  <c:v>3.9528500000000002</c:v>
                </c:pt>
                <c:pt idx="2519">
                  <c:v>8.7478499999999997</c:v>
                </c:pt>
                <c:pt idx="2520">
                  <c:v>5.8592000000000004</c:v>
                </c:pt>
                <c:pt idx="2521">
                  <c:v>5.01938</c:v>
                </c:pt>
                <c:pt idx="2522">
                  <c:v>7.5557100000000004</c:v>
                </c:pt>
                <c:pt idx="2523">
                  <c:v>5.1156499999999996</c:v>
                </c:pt>
                <c:pt idx="2524">
                  <c:v>4.5985399999999998</c:v>
                </c:pt>
                <c:pt idx="2525">
                  <c:v>5.71448</c:v>
                </c:pt>
                <c:pt idx="2526">
                  <c:v>3.9300099999999998</c:v>
                </c:pt>
                <c:pt idx="2527">
                  <c:v>9.0931899999999999</c:v>
                </c:pt>
                <c:pt idx="2528">
                  <c:v>4.2886600000000001</c:v>
                </c:pt>
                <c:pt idx="2529">
                  <c:v>5.5601799999999999</c:v>
                </c:pt>
                <c:pt idx="2530">
                  <c:v>5.0507200000000001</c:v>
                </c:pt>
                <c:pt idx="2531">
                  <c:v>3.7974299999999999</c:v>
                </c:pt>
                <c:pt idx="2532">
                  <c:v>5.3840899999999996</c:v>
                </c:pt>
                <c:pt idx="2533">
                  <c:v>6.9185499999999998</c:v>
                </c:pt>
                <c:pt idx="2534">
                  <c:v>10.1272</c:v>
                </c:pt>
                <c:pt idx="2535">
                  <c:v>7.6498100000000004</c:v>
                </c:pt>
                <c:pt idx="2536">
                  <c:v>3.8223500000000001</c:v>
                </c:pt>
                <c:pt idx="2537">
                  <c:v>2.0054599999999998</c:v>
                </c:pt>
                <c:pt idx="2538">
                  <c:v>7.2453900000000004</c:v>
                </c:pt>
                <c:pt idx="2539">
                  <c:v>2.63916</c:v>
                </c:pt>
                <c:pt idx="2540">
                  <c:v>8.0433400000000006</c:v>
                </c:pt>
                <c:pt idx="2541">
                  <c:v>5.3387900000000004</c:v>
                </c:pt>
                <c:pt idx="2542">
                  <c:v>8.0781500000000008</c:v>
                </c:pt>
                <c:pt idx="2543">
                  <c:v>3.9362599999999999</c:v>
                </c:pt>
                <c:pt idx="2544">
                  <c:v>2.18709</c:v>
                </c:pt>
                <c:pt idx="2545">
                  <c:v>4.1610100000000001</c:v>
                </c:pt>
                <c:pt idx="2546">
                  <c:v>2.92469</c:v>
                </c:pt>
                <c:pt idx="2547">
                  <c:v>8.6167300000000004</c:v>
                </c:pt>
                <c:pt idx="2548">
                  <c:v>7.4382700000000002</c:v>
                </c:pt>
                <c:pt idx="2549">
                  <c:v>7.3565199999999997</c:v>
                </c:pt>
                <c:pt idx="2550">
                  <c:v>6.68147</c:v>
                </c:pt>
                <c:pt idx="2551">
                  <c:v>6.0702499999999997</c:v>
                </c:pt>
                <c:pt idx="2552">
                  <c:v>8.4740599999999997</c:v>
                </c:pt>
                <c:pt idx="2553">
                  <c:v>6.0725199999999999</c:v>
                </c:pt>
                <c:pt idx="2554">
                  <c:v>2.9737499999999999</c:v>
                </c:pt>
                <c:pt idx="2555">
                  <c:v>4.8847100000000001</c:v>
                </c:pt>
                <c:pt idx="2556">
                  <c:v>6.6133300000000004</c:v>
                </c:pt>
                <c:pt idx="2557">
                  <c:v>8.0604200000000006</c:v>
                </c:pt>
                <c:pt idx="2558">
                  <c:v>7.1242599999999996</c:v>
                </c:pt>
                <c:pt idx="2559">
                  <c:v>7.0006899999999996</c:v>
                </c:pt>
                <c:pt idx="2560">
                  <c:v>6.91275</c:v>
                </c:pt>
                <c:pt idx="2561">
                  <c:v>6.9984599999999997</c:v>
                </c:pt>
                <c:pt idx="2562">
                  <c:v>3.0853999999999999</c:v>
                </c:pt>
                <c:pt idx="2563">
                  <c:v>4.3205499999999999</c:v>
                </c:pt>
                <c:pt idx="2564">
                  <c:v>2.4321299999999999</c:v>
                </c:pt>
                <c:pt idx="2565">
                  <c:v>5.1318900000000003</c:v>
                </c:pt>
                <c:pt idx="2566">
                  <c:v>7.2617399999999996</c:v>
                </c:pt>
                <c:pt idx="2567">
                  <c:v>5.0170399999999997</c:v>
                </c:pt>
                <c:pt idx="2568">
                  <c:v>10.423069999999999</c:v>
                </c:pt>
                <c:pt idx="2569">
                  <c:v>4.9791800000000004</c:v>
                </c:pt>
                <c:pt idx="2570">
                  <c:v>3.9977499999999999</c:v>
                </c:pt>
                <c:pt idx="2571">
                  <c:v>4.3954000000000004</c:v>
                </c:pt>
                <c:pt idx="2572">
                  <c:v>6.2072599999999998</c:v>
                </c:pt>
                <c:pt idx="2573">
                  <c:v>7.6386099999999999</c:v>
                </c:pt>
                <c:pt idx="2574">
                  <c:v>9.4010700000000007</c:v>
                </c:pt>
                <c:pt idx="2575">
                  <c:v>4.7565600000000003</c:v>
                </c:pt>
                <c:pt idx="2576">
                  <c:v>7.39975</c:v>
                </c:pt>
                <c:pt idx="2577">
                  <c:v>8.5294100000000004</c:v>
                </c:pt>
                <c:pt idx="2578">
                  <c:v>2.44916</c:v>
                </c:pt>
                <c:pt idx="2579">
                  <c:v>5.2059199999999999</c:v>
                </c:pt>
                <c:pt idx="2580">
                  <c:v>2.64655</c:v>
                </c:pt>
                <c:pt idx="2581">
                  <c:v>8.9921799999999994</c:v>
                </c:pt>
                <c:pt idx="2582">
                  <c:v>6.2485499999999998</c:v>
                </c:pt>
                <c:pt idx="2583">
                  <c:v>6.4895100000000001</c:v>
                </c:pt>
                <c:pt idx="2584">
                  <c:v>7.8361200000000002</c:v>
                </c:pt>
                <c:pt idx="2585">
                  <c:v>5.2401499999999999</c:v>
                </c:pt>
                <c:pt idx="2586">
                  <c:v>4.8548999999999998</c:v>
                </c:pt>
                <c:pt idx="2587">
                  <c:v>5.2151800000000001</c:v>
                </c:pt>
                <c:pt idx="2588">
                  <c:v>4.00176</c:v>
                </c:pt>
                <c:pt idx="2589">
                  <c:v>2.9679700000000002</c:v>
                </c:pt>
                <c:pt idx="2590">
                  <c:v>2.43079</c:v>
                </c:pt>
                <c:pt idx="2591">
                  <c:v>3.6181199999999998</c:v>
                </c:pt>
                <c:pt idx="2592">
                  <c:v>6.8591800000000003</c:v>
                </c:pt>
                <c:pt idx="2593">
                  <c:v>10.88467</c:v>
                </c:pt>
                <c:pt idx="2594">
                  <c:v>2.5510700000000002</c:v>
                </c:pt>
                <c:pt idx="2595">
                  <c:v>2.66214</c:v>
                </c:pt>
                <c:pt idx="2596">
                  <c:v>2.70851</c:v>
                </c:pt>
                <c:pt idx="2597">
                  <c:v>5.4748900000000003</c:v>
                </c:pt>
                <c:pt idx="2598">
                  <c:v>3.3949799999999999</c:v>
                </c:pt>
                <c:pt idx="2599">
                  <c:v>7.55802</c:v>
                </c:pt>
                <c:pt idx="2600">
                  <c:v>8.2703600000000002</c:v>
                </c:pt>
                <c:pt idx="2601">
                  <c:v>6.3170799999999998</c:v>
                </c:pt>
                <c:pt idx="2602">
                  <c:v>2.7094399999999998</c:v>
                </c:pt>
                <c:pt idx="2603">
                  <c:v>5.7216199999999997</c:v>
                </c:pt>
                <c:pt idx="2604">
                  <c:v>4.7996699999999999</c:v>
                </c:pt>
                <c:pt idx="2605">
                  <c:v>8.0353999999999992</c:v>
                </c:pt>
                <c:pt idx="2606">
                  <c:v>4.8172800000000002</c:v>
                </c:pt>
                <c:pt idx="2607">
                  <c:v>5.3088100000000003</c:v>
                </c:pt>
                <c:pt idx="2608">
                  <c:v>2.78986</c:v>
                </c:pt>
                <c:pt idx="2609">
                  <c:v>8.9543400000000002</c:v>
                </c:pt>
                <c:pt idx="2610">
                  <c:v>5.5316700000000001</c:v>
                </c:pt>
                <c:pt idx="2611">
                  <c:v>2.8037000000000001</c:v>
                </c:pt>
                <c:pt idx="2612">
                  <c:v>8.8429099999999998</c:v>
                </c:pt>
                <c:pt idx="2613">
                  <c:v>4.8647600000000004</c:v>
                </c:pt>
                <c:pt idx="2614">
                  <c:v>2.61415</c:v>
                </c:pt>
                <c:pt idx="2615">
                  <c:v>5.5244200000000001</c:v>
                </c:pt>
                <c:pt idx="2616">
                  <c:v>5.4921800000000003</c:v>
                </c:pt>
                <c:pt idx="2617">
                  <c:v>3.3946800000000001</c:v>
                </c:pt>
                <c:pt idx="2618">
                  <c:v>4.6825099999999997</c:v>
                </c:pt>
                <c:pt idx="2619">
                  <c:v>4.1675199999999997</c:v>
                </c:pt>
                <c:pt idx="2620">
                  <c:v>9.3633699999999997</c:v>
                </c:pt>
                <c:pt idx="2621">
                  <c:v>5.1308400000000001</c:v>
                </c:pt>
                <c:pt idx="2622">
                  <c:v>6.14663</c:v>
                </c:pt>
                <c:pt idx="2623">
                  <c:v>4.0109399999999997</c:v>
                </c:pt>
                <c:pt idx="2624">
                  <c:v>5.9308699999999996</c:v>
                </c:pt>
                <c:pt idx="2625">
                  <c:v>7.2539499999999997</c:v>
                </c:pt>
                <c:pt idx="2626">
                  <c:v>4.6474500000000001</c:v>
                </c:pt>
                <c:pt idx="2627">
                  <c:v>8.1825600000000005</c:v>
                </c:pt>
                <c:pt idx="2628">
                  <c:v>5.3790800000000001</c:v>
                </c:pt>
                <c:pt idx="2629">
                  <c:v>7.1567499999999997</c:v>
                </c:pt>
                <c:pt idx="2630">
                  <c:v>4.4704100000000002</c:v>
                </c:pt>
                <c:pt idx="2631">
                  <c:v>7.6130699999999996</c:v>
                </c:pt>
                <c:pt idx="2632">
                  <c:v>1.7685200000000001</c:v>
                </c:pt>
                <c:pt idx="2633">
                  <c:v>5.0019600000000004</c:v>
                </c:pt>
                <c:pt idx="2634">
                  <c:v>6.5305499999999999</c:v>
                </c:pt>
                <c:pt idx="2635">
                  <c:v>5.6623999999999999</c:v>
                </c:pt>
                <c:pt idx="2636">
                  <c:v>6.7705900000000003</c:v>
                </c:pt>
                <c:pt idx="2637">
                  <c:v>6.3636499999999998</c:v>
                </c:pt>
                <c:pt idx="2638">
                  <c:v>6.1842600000000001</c:v>
                </c:pt>
                <c:pt idx="2639">
                  <c:v>4.95486</c:v>
                </c:pt>
                <c:pt idx="2640">
                  <c:v>5.3771300000000002</c:v>
                </c:pt>
                <c:pt idx="2641">
                  <c:v>6.3147799999999998</c:v>
                </c:pt>
                <c:pt idx="2642">
                  <c:v>5.6931000000000003</c:v>
                </c:pt>
                <c:pt idx="2643">
                  <c:v>7.0532500000000002</c:v>
                </c:pt>
                <c:pt idx="2644">
                  <c:v>5.6638700000000002</c:v>
                </c:pt>
                <c:pt idx="2645">
                  <c:v>5.4965000000000002</c:v>
                </c:pt>
                <c:pt idx="2646">
                  <c:v>5.8869400000000001</c:v>
                </c:pt>
                <c:pt idx="2647">
                  <c:v>5.6222399999999997</c:v>
                </c:pt>
                <c:pt idx="2648">
                  <c:v>6.0461400000000003</c:v>
                </c:pt>
                <c:pt idx="2649">
                  <c:v>4.2941200000000004</c:v>
                </c:pt>
                <c:pt idx="2650">
                  <c:v>7.2976599999999996</c:v>
                </c:pt>
                <c:pt idx="2651">
                  <c:v>2.3138700000000001</c:v>
                </c:pt>
                <c:pt idx="2652">
                  <c:v>9.2540499999999994</c:v>
                </c:pt>
                <c:pt idx="2653">
                  <c:v>3.81663</c:v>
                </c:pt>
                <c:pt idx="2654">
                  <c:v>6.9267899999999996</c:v>
                </c:pt>
                <c:pt idx="2655">
                  <c:v>2.4805899999999999</c:v>
                </c:pt>
                <c:pt idx="2656">
                  <c:v>6.2398800000000003</c:v>
                </c:pt>
                <c:pt idx="2657">
                  <c:v>3.7331099999999999</c:v>
                </c:pt>
                <c:pt idx="2658">
                  <c:v>7.67075</c:v>
                </c:pt>
                <c:pt idx="2659">
                  <c:v>8.8370200000000008</c:v>
                </c:pt>
                <c:pt idx="2660">
                  <c:v>5.16</c:v>
                </c:pt>
                <c:pt idx="2661">
                  <c:v>3.6133899999999999</c:v>
                </c:pt>
                <c:pt idx="2662">
                  <c:v>4.9480300000000002</c:v>
                </c:pt>
                <c:pt idx="2663">
                  <c:v>6.1479600000000003</c:v>
                </c:pt>
                <c:pt idx="2664">
                  <c:v>3.4234200000000001</c:v>
                </c:pt>
                <c:pt idx="2665">
                  <c:v>5.8440799999999999</c:v>
                </c:pt>
                <c:pt idx="2666">
                  <c:v>6.7925599999999999</c:v>
                </c:pt>
                <c:pt idx="2667">
                  <c:v>7.2062200000000001</c:v>
                </c:pt>
                <c:pt idx="2668">
                  <c:v>8.2037399999999998</c:v>
                </c:pt>
                <c:pt idx="2669">
                  <c:v>4.6181000000000001</c:v>
                </c:pt>
                <c:pt idx="2670">
                  <c:v>4.9861000000000004</c:v>
                </c:pt>
                <c:pt idx="2671">
                  <c:v>8.7896999999999998</c:v>
                </c:pt>
                <c:pt idx="2672">
                  <c:v>5.8196500000000002</c:v>
                </c:pt>
                <c:pt idx="2673">
                  <c:v>5.0040500000000003</c:v>
                </c:pt>
                <c:pt idx="2674">
                  <c:v>6.5626199999999999</c:v>
                </c:pt>
                <c:pt idx="2675">
                  <c:v>11.573650000000001</c:v>
                </c:pt>
                <c:pt idx="2676">
                  <c:v>7.8898200000000003</c:v>
                </c:pt>
                <c:pt idx="2677">
                  <c:v>6.0783500000000004</c:v>
                </c:pt>
                <c:pt idx="2678">
                  <c:v>9.0278500000000008</c:v>
                </c:pt>
                <c:pt idx="2679">
                  <c:v>9.4865700000000004</c:v>
                </c:pt>
                <c:pt idx="2680">
                  <c:v>5.5235599999999998</c:v>
                </c:pt>
                <c:pt idx="2681">
                  <c:v>6.2100900000000001</c:v>
                </c:pt>
                <c:pt idx="2682">
                  <c:v>5.70669</c:v>
                </c:pt>
                <c:pt idx="2683">
                  <c:v>5.1434199999999999</c:v>
                </c:pt>
                <c:pt idx="2684">
                  <c:v>8.3561399999999999</c:v>
                </c:pt>
                <c:pt idx="2685">
                  <c:v>6.9964399999999998</c:v>
                </c:pt>
                <c:pt idx="2686">
                  <c:v>5.5916699999999997</c:v>
                </c:pt>
                <c:pt idx="2687">
                  <c:v>5.8507499999999997</c:v>
                </c:pt>
                <c:pt idx="2688">
                  <c:v>5.6863400000000004</c:v>
                </c:pt>
                <c:pt idx="2689">
                  <c:v>3.0985499999999999</c:v>
                </c:pt>
                <c:pt idx="2690">
                  <c:v>7.0223500000000003</c:v>
                </c:pt>
                <c:pt idx="2691">
                  <c:v>2.9679700000000002</c:v>
                </c:pt>
                <c:pt idx="2692">
                  <c:v>3.4054500000000001</c:v>
                </c:pt>
                <c:pt idx="2693">
                  <c:v>4.3887200000000002</c:v>
                </c:pt>
                <c:pt idx="2694">
                  <c:v>2.58047</c:v>
                </c:pt>
                <c:pt idx="2695">
                  <c:v>8.8316400000000002</c:v>
                </c:pt>
                <c:pt idx="2696">
                  <c:v>6.8166000000000002</c:v>
                </c:pt>
                <c:pt idx="2697">
                  <c:v>4.21807</c:v>
                </c:pt>
                <c:pt idx="2698">
                  <c:v>4.2352600000000002</c:v>
                </c:pt>
                <c:pt idx="2699">
                  <c:v>8.3899799999999995</c:v>
                </c:pt>
                <c:pt idx="2700">
                  <c:v>7.49716</c:v>
                </c:pt>
                <c:pt idx="2701">
                  <c:v>6.1519700000000004</c:v>
                </c:pt>
                <c:pt idx="2702">
                  <c:v>6.1914499999999997</c:v>
                </c:pt>
                <c:pt idx="2703">
                  <c:v>6.1188099999999999</c:v>
                </c:pt>
                <c:pt idx="2704">
                  <c:v>3.9800399999999998</c:v>
                </c:pt>
                <c:pt idx="2705">
                  <c:v>6.41425</c:v>
                </c:pt>
                <c:pt idx="2706">
                  <c:v>6.6393599999999999</c:v>
                </c:pt>
                <c:pt idx="2707">
                  <c:v>5.0703399999999998</c:v>
                </c:pt>
                <c:pt idx="2708">
                  <c:v>4.4148500000000004</c:v>
                </c:pt>
                <c:pt idx="2709">
                  <c:v>4.0156499999999999</c:v>
                </c:pt>
                <c:pt idx="2710">
                  <c:v>6.2059199999999999</c:v>
                </c:pt>
                <c:pt idx="2711">
                  <c:v>4.7712599999999998</c:v>
                </c:pt>
                <c:pt idx="2712">
                  <c:v>6.9869500000000002</c:v>
                </c:pt>
                <c:pt idx="2713">
                  <c:v>5.7540800000000001</c:v>
                </c:pt>
                <c:pt idx="2714">
                  <c:v>7.2332799999999997</c:v>
                </c:pt>
                <c:pt idx="2715">
                  <c:v>5.7632399999999997</c:v>
                </c:pt>
                <c:pt idx="2716">
                  <c:v>6.7091700000000003</c:v>
                </c:pt>
                <c:pt idx="2717">
                  <c:v>7.6006900000000002</c:v>
                </c:pt>
                <c:pt idx="2718">
                  <c:v>6.4470799999999997</c:v>
                </c:pt>
                <c:pt idx="2719">
                  <c:v>2.7960799999999999</c:v>
                </c:pt>
                <c:pt idx="2720">
                  <c:v>8.5705399999999994</c:v>
                </c:pt>
                <c:pt idx="2721">
                  <c:v>6.6844700000000001</c:v>
                </c:pt>
                <c:pt idx="2722">
                  <c:v>6.6770899999999997</c:v>
                </c:pt>
                <c:pt idx="2723">
                  <c:v>5.7729499999999998</c:v>
                </c:pt>
                <c:pt idx="2724">
                  <c:v>4.9928999999999997</c:v>
                </c:pt>
                <c:pt idx="2725">
                  <c:v>6.10222</c:v>
                </c:pt>
                <c:pt idx="2726">
                  <c:v>5.3017700000000003</c:v>
                </c:pt>
                <c:pt idx="2727">
                  <c:v>5.7348699999999999</c:v>
                </c:pt>
                <c:pt idx="2728">
                  <c:v>6.0915600000000003</c:v>
                </c:pt>
                <c:pt idx="2729">
                  <c:v>4.3258999999999999</c:v>
                </c:pt>
                <c:pt idx="2730">
                  <c:v>6.2938799999999997</c:v>
                </c:pt>
                <c:pt idx="2731">
                  <c:v>3.3611800000000001</c:v>
                </c:pt>
                <c:pt idx="2732">
                  <c:v>7.4688100000000004</c:v>
                </c:pt>
                <c:pt idx="2733">
                  <c:v>5.3624799999999997</c:v>
                </c:pt>
                <c:pt idx="2734">
                  <c:v>5.0374999999999996</c:v>
                </c:pt>
                <c:pt idx="2735">
                  <c:v>5.3710399999999998</c:v>
                </c:pt>
                <c:pt idx="2736">
                  <c:v>2.6964399999999999</c:v>
                </c:pt>
                <c:pt idx="2737">
                  <c:v>7.8995899999999999</c:v>
                </c:pt>
                <c:pt idx="2738">
                  <c:v>8.0149100000000004</c:v>
                </c:pt>
                <c:pt idx="2739">
                  <c:v>4.2515299999999998</c:v>
                </c:pt>
                <c:pt idx="2740">
                  <c:v>2.5578400000000001</c:v>
                </c:pt>
                <c:pt idx="2741">
                  <c:v>4.21685</c:v>
                </c:pt>
                <c:pt idx="2742">
                  <c:v>4.8241100000000001</c:v>
                </c:pt>
                <c:pt idx="2743">
                  <c:v>7.0461200000000002</c:v>
                </c:pt>
                <c:pt idx="2744">
                  <c:v>10.55954</c:v>
                </c:pt>
                <c:pt idx="2745">
                  <c:v>8.0411800000000007</c:v>
                </c:pt>
                <c:pt idx="2746">
                  <c:v>9.7013499999999997</c:v>
                </c:pt>
                <c:pt idx="2747">
                  <c:v>6.62866</c:v>
                </c:pt>
                <c:pt idx="2748">
                  <c:v>9.5320599999999995</c:v>
                </c:pt>
                <c:pt idx="2749">
                  <c:v>5.3353799999999998</c:v>
                </c:pt>
                <c:pt idx="2750">
                  <c:v>6.5697400000000004</c:v>
                </c:pt>
                <c:pt idx="2751">
                  <c:v>3.6843699999999999</c:v>
                </c:pt>
                <c:pt idx="2752">
                  <c:v>3.6083099999999999</c:v>
                </c:pt>
                <c:pt idx="2753">
                  <c:v>5.6778199999999996</c:v>
                </c:pt>
                <c:pt idx="2754">
                  <c:v>4.9025100000000004</c:v>
                </c:pt>
                <c:pt idx="2755">
                  <c:v>2.0115099999999999</c:v>
                </c:pt>
                <c:pt idx="2756">
                  <c:v>2.2976899999999998</c:v>
                </c:pt>
                <c:pt idx="2757">
                  <c:v>2.3138700000000001</c:v>
                </c:pt>
                <c:pt idx="2758">
                  <c:v>1.96313</c:v>
                </c:pt>
                <c:pt idx="2759">
                  <c:v>6.1934899999999997</c:v>
                </c:pt>
                <c:pt idx="2760">
                  <c:v>3.4174799999999999</c:v>
                </c:pt>
                <c:pt idx="2761">
                  <c:v>2.7961299999999998</c:v>
                </c:pt>
                <c:pt idx="2762">
                  <c:v>4.4040100000000004</c:v>
                </c:pt>
                <c:pt idx="2763">
                  <c:v>9.7966300000000004</c:v>
                </c:pt>
                <c:pt idx="2764">
                  <c:v>2.43188</c:v>
                </c:pt>
                <c:pt idx="2765">
                  <c:v>6.9892000000000003</c:v>
                </c:pt>
                <c:pt idx="2766">
                  <c:v>8.7591000000000001</c:v>
                </c:pt>
                <c:pt idx="2767">
                  <c:v>6.1729399999999996</c:v>
                </c:pt>
                <c:pt idx="2768">
                  <c:v>2.84734</c:v>
                </c:pt>
                <c:pt idx="2769">
                  <c:v>4.2164599999999997</c:v>
                </c:pt>
                <c:pt idx="2770">
                  <c:v>4.5435800000000004</c:v>
                </c:pt>
                <c:pt idx="2771">
                  <c:v>9.3606400000000001</c:v>
                </c:pt>
                <c:pt idx="2772">
                  <c:v>7.0634899999999998</c:v>
                </c:pt>
                <c:pt idx="2773">
                  <c:v>4.6391</c:v>
                </c:pt>
                <c:pt idx="2774">
                  <c:v>8.4602699999999995</c:v>
                </c:pt>
                <c:pt idx="2775">
                  <c:v>7.6438499999999996</c:v>
                </c:pt>
                <c:pt idx="2776">
                  <c:v>5.2627199999999998</c:v>
                </c:pt>
                <c:pt idx="2777">
                  <c:v>3.8742000000000001</c:v>
                </c:pt>
                <c:pt idx="2778">
                  <c:v>6.1944100000000004</c:v>
                </c:pt>
                <c:pt idx="2779">
                  <c:v>3.6720299999999999</c:v>
                </c:pt>
                <c:pt idx="2780">
                  <c:v>5.47492</c:v>
                </c:pt>
                <c:pt idx="2781">
                  <c:v>9.1435899999999997</c:v>
                </c:pt>
                <c:pt idx="2782">
                  <c:v>3.1045199999999999</c:v>
                </c:pt>
                <c:pt idx="2783">
                  <c:v>5.3468799999999996</c:v>
                </c:pt>
                <c:pt idx="2784">
                  <c:v>5.9805299999999999</c:v>
                </c:pt>
                <c:pt idx="2785">
                  <c:v>2.2855300000000001</c:v>
                </c:pt>
                <c:pt idx="2786">
                  <c:v>10.67276</c:v>
                </c:pt>
                <c:pt idx="2787">
                  <c:v>4.29338</c:v>
                </c:pt>
                <c:pt idx="2788">
                  <c:v>6.3530199999999999</c:v>
                </c:pt>
                <c:pt idx="2789">
                  <c:v>3.4184100000000002</c:v>
                </c:pt>
                <c:pt idx="2790">
                  <c:v>5.8470199999999997</c:v>
                </c:pt>
                <c:pt idx="2791">
                  <c:v>5.8935300000000002</c:v>
                </c:pt>
                <c:pt idx="2792">
                  <c:v>5.7251099999999999</c:v>
                </c:pt>
                <c:pt idx="2793">
                  <c:v>8.3009599999999999</c:v>
                </c:pt>
                <c:pt idx="2794">
                  <c:v>7.2399300000000002</c:v>
                </c:pt>
                <c:pt idx="2795">
                  <c:v>6.8885399999999999</c:v>
                </c:pt>
                <c:pt idx="2796">
                  <c:v>6.6360099999999997</c:v>
                </c:pt>
                <c:pt idx="2797">
                  <c:v>9.1906800000000004</c:v>
                </c:pt>
                <c:pt idx="2798">
                  <c:v>5.28491</c:v>
                </c:pt>
                <c:pt idx="2799">
                  <c:v>5.3370899999999999</c:v>
                </c:pt>
                <c:pt idx="2800">
                  <c:v>3.4119199999999998</c:v>
                </c:pt>
                <c:pt idx="2801">
                  <c:v>4.4492599999999998</c:v>
                </c:pt>
                <c:pt idx="2802">
                  <c:v>7.8097200000000004</c:v>
                </c:pt>
                <c:pt idx="2803">
                  <c:v>5.3654900000000003</c:v>
                </c:pt>
                <c:pt idx="2804">
                  <c:v>5.7209300000000001</c:v>
                </c:pt>
                <c:pt idx="2805">
                  <c:v>6.4316199999999997</c:v>
                </c:pt>
                <c:pt idx="2806">
                  <c:v>5.452</c:v>
                </c:pt>
                <c:pt idx="2807">
                  <c:v>3.2051099999999999</c:v>
                </c:pt>
                <c:pt idx="2808">
                  <c:v>2.9138299999999999</c:v>
                </c:pt>
                <c:pt idx="2809">
                  <c:v>5.8259600000000002</c:v>
                </c:pt>
                <c:pt idx="2810">
                  <c:v>4.8351100000000002</c:v>
                </c:pt>
                <c:pt idx="2811">
                  <c:v>4.4221399999999997</c:v>
                </c:pt>
                <c:pt idx="2812">
                  <c:v>3.3875099999999998</c:v>
                </c:pt>
                <c:pt idx="2813">
                  <c:v>2.8534299999999999</c:v>
                </c:pt>
                <c:pt idx="2814">
                  <c:v>3.6896200000000001</c:v>
                </c:pt>
                <c:pt idx="2815">
                  <c:v>7.6232800000000003</c:v>
                </c:pt>
                <c:pt idx="2816">
                  <c:v>5.7891300000000001</c:v>
                </c:pt>
                <c:pt idx="2817">
                  <c:v>7.6807299999999996</c:v>
                </c:pt>
                <c:pt idx="2818">
                  <c:v>6.08657</c:v>
                </c:pt>
                <c:pt idx="2819">
                  <c:v>8.4119100000000007</c:v>
                </c:pt>
                <c:pt idx="2820">
                  <c:v>3.1511499999999999</c:v>
                </c:pt>
                <c:pt idx="2821">
                  <c:v>6.6194499999999996</c:v>
                </c:pt>
                <c:pt idx="2822">
                  <c:v>5.1504899999999996</c:v>
                </c:pt>
                <c:pt idx="2823">
                  <c:v>8.7087299999999992</c:v>
                </c:pt>
                <c:pt idx="2824">
                  <c:v>6.5907900000000001</c:v>
                </c:pt>
                <c:pt idx="2825">
                  <c:v>6.7822100000000001</c:v>
                </c:pt>
                <c:pt idx="2826">
                  <c:v>6.2010899999999998</c:v>
                </c:pt>
                <c:pt idx="2827">
                  <c:v>6.7827900000000003</c:v>
                </c:pt>
                <c:pt idx="2828">
                  <c:v>2.71651</c:v>
                </c:pt>
                <c:pt idx="2829">
                  <c:v>7.5331999999999999</c:v>
                </c:pt>
                <c:pt idx="2830">
                  <c:v>5.8185900000000004</c:v>
                </c:pt>
                <c:pt idx="2831">
                  <c:v>2.3126500000000001</c:v>
                </c:pt>
                <c:pt idx="2832">
                  <c:v>2.3531</c:v>
                </c:pt>
                <c:pt idx="2833">
                  <c:v>3.8717700000000002</c:v>
                </c:pt>
                <c:pt idx="2834">
                  <c:v>6.0816299999999996</c:v>
                </c:pt>
                <c:pt idx="2835">
                  <c:v>4.8987299999999996</c:v>
                </c:pt>
                <c:pt idx="2836">
                  <c:v>9.1032700000000002</c:v>
                </c:pt>
                <c:pt idx="2837">
                  <c:v>5.65449</c:v>
                </c:pt>
                <c:pt idx="2838">
                  <c:v>2.9308900000000002</c:v>
                </c:pt>
                <c:pt idx="2839">
                  <c:v>2.2262900000000001</c:v>
                </c:pt>
                <c:pt idx="2840">
                  <c:v>4.1411300000000004</c:v>
                </c:pt>
                <c:pt idx="2841">
                  <c:v>8.8933700000000009</c:v>
                </c:pt>
                <c:pt idx="2842">
                  <c:v>2.41953</c:v>
                </c:pt>
                <c:pt idx="2843">
                  <c:v>6.73611</c:v>
                </c:pt>
                <c:pt idx="2844">
                  <c:v>6.1700200000000001</c:v>
                </c:pt>
                <c:pt idx="2845">
                  <c:v>5.8156400000000001</c:v>
                </c:pt>
                <c:pt idx="2846">
                  <c:v>3.0773999999999999</c:v>
                </c:pt>
                <c:pt idx="2847">
                  <c:v>4.9861000000000004</c:v>
                </c:pt>
                <c:pt idx="2848">
                  <c:v>7.7616100000000001</c:v>
                </c:pt>
                <c:pt idx="2849">
                  <c:v>7.0328299999999997</c:v>
                </c:pt>
                <c:pt idx="2850">
                  <c:v>2.5344899999999999</c:v>
                </c:pt>
                <c:pt idx="2851">
                  <c:v>4.6782899999999996</c:v>
                </c:pt>
                <c:pt idx="2852">
                  <c:v>7.2113500000000004</c:v>
                </c:pt>
                <c:pt idx="2853">
                  <c:v>3.91858</c:v>
                </c:pt>
                <c:pt idx="2854">
                  <c:v>2.1502400000000002</c:v>
                </c:pt>
                <c:pt idx="2855">
                  <c:v>6.8159599999999996</c:v>
                </c:pt>
                <c:pt idx="2856">
                  <c:v>6.2831700000000001</c:v>
                </c:pt>
                <c:pt idx="2857">
                  <c:v>6.4755500000000001</c:v>
                </c:pt>
                <c:pt idx="2858">
                  <c:v>7.5159200000000004</c:v>
                </c:pt>
                <c:pt idx="2859">
                  <c:v>2.7961299999999998</c:v>
                </c:pt>
                <c:pt idx="2860">
                  <c:v>5.9816900000000004</c:v>
                </c:pt>
                <c:pt idx="2861">
                  <c:v>4.7234400000000001</c:v>
                </c:pt>
                <c:pt idx="2862">
                  <c:v>3.6607099999999999</c:v>
                </c:pt>
                <c:pt idx="2863">
                  <c:v>5.7659500000000001</c:v>
                </c:pt>
                <c:pt idx="2864">
                  <c:v>7.7387100000000002</c:v>
                </c:pt>
                <c:pt idx="2865">
                  <c:v>6.2722300000000004</c:v>
                </c:pt>
                <c:pt idx="2866">
                  <c:v>8.4653899999999993</c:v>
                </c:pt>
                <c:pt idx="2867">
                  <c:v>3.5134799999999999</c:v>
                </c:pt>
                <c:pt idx="2868">
                  <c:v>9.0631599999999999</c:v>
                </c:pt>
                <c:pt idx="2869">
                  <c:v>2.45574</c:v>
                </c:pt>
                <c:pt idx="2870">
                  <c:v>3.6112600000000001</c:v>
                </c:pt>
                <c:pt idx="2871">
                  <c:v>4.3995199999999999</c:v>
                </c:pt>
                <c:pt idx="2872">
                  <c:v>6.0321300000000004</c:v>
                </c:pt>
                <c:pt idx="2873">
                  <c:v>10.43971</c:v>
                </c:pt>
                <c:pt idx="2874">
                  <c:v>6.7349899999999998</c:v>
                </c:pt>
                <c:pt idx="2875">
                  <c:v>6.3317600000000001</c:v>
                </c:pt>
                <c:pt idx="2876">
                  <c:v>4.8638599999999999</c:v>
                </c:pt>
                <c:pt idx="2877">
                  <c:v>3.2702</c:v>
                </c:pt>
                <c:pt idx="2878">
                  <c:v>3.1347900000000002</c:v>
                </c:pt>
                <c:pt idx="2879">
                  <c:v>3.41283</c:v>
                </c:pt>
                <c:pt idx="2880">
                  <c:v>9.0095700000000001</c:v>
                </c:pt>
                <c:pt idx="2881">
                  <c:v>6.46861</c:v>
                </c:pt>
                <c:pt idx="2882">
                  <c:v>7.4514100000000001</c:v>
                </c:pt>
                <c:pt idx="2883">
                  <c:v>4.2263400000000004</c:v>
                </c:pt>
                <c:pt idx="2884">
                  <c:v>2.52006</c:v>
                </c:pt>
                <c:pt idx="2885">
                  <c:v>3.4859</c:v>
                </c:pt>
                <c:pt idx="2886">
                  <c:v>7.1882700000000002</c:v>
                </c:pt>
                <c:pt idx="2887">
                  <c:v>6.7599200000000002</c:v>
                </c:pt>
                <c:pt idx="2888">
                  <c:v>7.6186400000000001</c:v>
                </c:pt>
                <c:pt idx="2889">
                  <c:v>3.5060600000000002</c:v>
                </c:pt>
                <c:pt idx="2890">
                  <c:v>3.5878100000000002</c:v>
                </c:pt>
                <c:pt idx="2891">
                  <c:v>3.84883</c:v>
                </c:pt>
                <c:pt idx="2892">
                  <c:v>4.79793</c:v>
                </c:pt>
                <c:pt idx="2893">
                  <c:v>4.6113299999999997</c:v>
                </c:pt>
                <c:pt idx="2894">
                  <c:v>5.2082899999999999</c:v>
                </c:pt>
                <c:pt idx="2895">
                  <c:v>4.21807</c:v>
                </c:pt>
                <c:pt idx="2896">
                  <c:v>5.1176599999999999</c:v>
                </c:pt>
                <c:pt idx="2897">
                  <c:v>7.26119</c:v>
                </c:pt>
                <c:pt idx="2898">
                  <c:v>6.9477599999999997</c:v>
                </c:pt>
                <c:pt idx="2899">
                  <c:v>7.0253300000000003</c:v>
                </c:pt>
                <c:pt idx="2900">
                  <c:v>5.3940400000000004</c:v>
                </c:pt>
                <c:pt idx="2901">
                  <c:v>3.4439700000000002</c:v>
                </c:pt>
                <c:pt idx="2902">
                  <c:v>2.3757799999999998</c:v>
                </c:pt>
                <c:pt idx="2903">
                  <c:v>5.5448700000000004</c:v>
                </c:pt>
                <c:pt idx="2904">
                  <c:v>7.8879400000000004</c:v>
                </c:pt>
                <c:pt idx="2905">
                  <c:v>8.0526400000000002</c:v>
                </c:pt>
                <c:pt idx="2906">
                  <c:v>8.8894699999999993</c:v>
                </c:pt>
                <c:pt idx="2907">
                  <c:v>5.5322699999999996</c:v>
                </c:pt>
                <c:pt idx="2908">
                  <c:v>6.93696</c:v>
                </c:pt>
                <c:pt idx="2909">
                  <c:v>6.4470200000000002</c:v>
                </c:pt>
                <c:pt idx="2910">
                  <c:v>4.9549399999999997</c:v>
                </c:pt>
                <c:pt idx="2911">
                  <c:v>6.6273200000000001</c:v>
                </c:pt>
                <c:pt idx="2912">
                  <c:v>6.3244800000000003</c:v>
                </c:pt>
                <c:pt idx="2913">
                  <c:v>5.2054999999999998</c:v>
                </c:pt>
                <c:pt idx="2914">
                  <c:v>8.5615699999999997</c:v>
                </c:pt>
                <c:pt idx="2915">
                  <c:v>5.5447199999999999</c:v>
                </c:pt>
                <c:pt idx="2916">
                  <c:v>3.5717099999999999</c:v>
                </c:pt>
                <c:pt idx="2917">
                  <c:v>4.6702399999999997</c:v>
                </c:pt>
                <c:pt idx="2918">
                  <c:v>6.1265200000000002</c:v>
                </c:pt>
                <c:pt idx="2919">
                  <c:v>3.4493499999999999</c:v>
                </c:pt>
                <c:pt idx="2920">
                  <c:v>3.83406</c:v>
                </c:pt>
                <c:pt idx="2921">
                  <c:v>4.7979599999999998</c:v>
                </c:pt>
                <c:pt idx="2922">
                  <c:v>3.3143600000000002</c:v>
                </c:pt>
                <c:pt idx="2923">
                  <c:v>7.6493000000000002</c:v>
                </c:pt>
                <c:pt idx="2924">
                  <c:v>7.1435399999999998</c:v>
                </c:pt>
                <c:pt idx="2925">
                  <c:v>7.16629</c:v>
                </c:pt>
                <c:pt idx="2926">
                  <c:v>7.0952099999999998</c:v>
                </c:pt>
                <c:pt idx="2927">
                  <c:v>8.0909700000000004</c:v>
                </c:pt>
                <c:pt idx="2928">
                  <c:v>6.6258400000000002</c:v>
                </c:pt>
                <c:pt idx="2929">
                  <c:v>5.3646000000000003</c:v>
                </c:pt>
                <c:pt idx="2930">
                  <c:v>5.4299499999999998</c:v>
                </c:pt>
                <c:pt idx="2931">
                  <c:v>3.3042099999999999</c:v>
                </c:pt>
                <c:pt idx="2932">
                  <c:v>9.0318699999999996</c:v>
                </c:pt>
                <c:pt idx="2933">
                  <c:v>3.6047799999999999</c:v>
                </c:pt>
                <c:pt idx="2934">
                  <c:v>4.2510500000000002</c:v>
                </c:pt>
                <c:pt idx="2935">
                  <c:v>5.3109900000000003</c:v>
                </c:pt>
                <c:pt idx="2936">
                  <c:v>3.4685800000000002</c:v>
                </c:pt>
                <c:pt idx="2937">
                  <c:v>3.78742</c:v>
                </c:pt>
                <c:pt idx="2938">
                  <c:v>5.3850100000000003</c:v>
                </c:pt>
                <c:pt idx="2939">
                  <c:v>6.5177699999999996</c:v>
                </c:pt>
                <c:pt idx="2940">
                  <c:v>3.4411999999999998</c:v>
                </c:pt>
                <c:pt idx="2941">
                  <c:v>4.3736100000000002</c:v>
                </c:pt>
                <c:pt idx="2942">
                  <c:v>6.0366900000000001</c:v>
                </c:pt>
                <c:pt idx="2943">
                  <c:v>4.3894500000000001</c:v>
                </c:pt>
                <c:pt idx="2944">
                  <c:v>2.8534299999999999</c:v>
                </c:pt>
                <c:pt idx="2945">
                  <c:v>5.9702099999999998</c:v>
                </c:pt>
                <c:pt idx="2946">
                  <c:v>4.2709099999999998</c:v>
                </c:pt>
                <c:pt idx="2947">
                  <c:v>7.2576700000000001</c:v>
                </c:pt>
                <c:pt idx="2948">
                  <c:v>5.7311899999999998</c:v>
                </c:pt>
                <c:pt idx="2949">
                  <c:v>8.8346499999999999</c:v>
                </c:pt>
                <c:pt idx="2950">
                  <c:v>8.4685299999999994</c:v>
                </c:pt>
                <c:pt idx="2951">
                  <c:v>8.9614999999999991</c:v>
                </c:pt>
                <c:pt idx="2952">
                  <c:v>4.9022800000000002</c:v>
                </c:pt>
                <c:pt idx="2953">
                  <c:v>5.81229</c:v>
                </c:pt>
                <c:pt idx="2954">
                  <c:v>5.5146300000000004</c:v>
                </c:pt>
                <c:pt idx="2955">
                  <c:v>5.2968700000000002</c:v>
                </c:pt>
                <c:pt idx="2956">
                  <c:v>5.0788000000000002</c:v>
                </c:pt>
                <c:pt idx="2957">
                  <c:v>5.76</c:v>
                </c:pt>
                <c:pt idx="2958">
                  <c:v>7.0403700000000002</c:v>
                </c:pt>
                <c:pt idx="2959">
                  <c:v>7.7289899999999996</c:v>
                </c:pt>
                <c:pt idx="2960">
                  <c:v>5.8393199999999998</c:v>
                </c:pt>
                <c:pt idx="2961">
                  <c:v>6.3875400000000004</c:v>
                </c:pt>
                <c:pt idx="2962">
                  <c:v>6.7372100000000001</c:v>
                </c:pt>
                <c:pt idx="2963">
                  <c:v>3.5986699999999998</c:v>
                </c:pt>
                <c:pt idx="2964">
                  <c:v>5.8993399999999996</c:v>
                </c:pt>
                <c:pt idx="2965">
                  <c:v>4.01898</c:v>
                </c:pt>
                <c:pt idx="2966">
                  <c:v>5.18703</c:v>
                </c:pt>
                <c:pt idx="2967">
                  <c:v>6.2542400000000002</c:v>
                </c:pt>
                <c:pt idx="2968">
                  <c:v>6.0345899999999997</c:v>
                </c:pt>
                <c:pt idx="2969">
                  <c:v>4.9279700000000002</c:v>
                </c:pt>
                <c:pt idx="2970">
                  <c:v>2.3289599999999999</c:v>
                </c:pt>
                <c:pt idx="2971">
                  <c:v>4.7077999999999998</c:v>
                </c:pt>
                <c:pt idx="2972">
                  <c:v>4.5728200000000001</c:v>
                </c:pt>
                <c:pt idx="2973">
                  <c:v>6.2486199999999998</c:v>
                </c:pt>
                <c:pt idx="2974">
                  <c:v>3.2737799999999999</c:v>
                </c:pt>
                <c:pt idx="2975">
                  <c:v>5.8967099999999997</c:v>
                </c:pt>
                <c:pt idx="2976">
                  <c:v>6.4558299999999997</c:v>
                </c:pt>
                <c:pt idx="2977">
                  <c:v>8.5092199999999991</c:v>
                </c:pt>
                <c:pt idx="2978">
                  <c:v>6.7730300000000003</c:v>
                </c:pt>
                <c:pt idx="2979">
                  <c:v>6.5228599999999997</c:v>
                </c:pt>
                <c:pt idx="2980">
                  <c:v>2.70852</c:v>
                </c:pt>
                <c:pt idx="2981">
                  <c:v>3.4316599999999999</c:v>
                </c:pt>
                <c:pt idx="2982">
                  <c:v>4.5713900000000001</c:v>
                </c:pt>
                <c:pt idx="2983">
                  <c:v>6.10954</c:v>
                </c:pt>
                <c:pt idx="2984">
                  <c:v>7.6697300000000004</c:v>
                </c:pt>
                <c:pt idx="2985">
                  <c:v>10.013479999999999</c:v>
                </c:pt>
                <c:pt idx="2986">
                  <c:v>4.0412999999999997</c:v>
                </c:pt>
                <c:pt idx="2987">
                  <c:v>4.1763199999999996</c:v>
                </c:pt>
                <c:pt idx="2988">
                  <c:v>3.5361899999999999</c:v>
                </c:pt>
                <c:pt idx="2989">
                  <c:v>6.5612700000000004</c:v>
                </c:pt>
                <c:pt idx="2990">
                  <c:v>7.5464599999999997</c:v>
                </c:pt>
                <c:pt idx="2991">
                  <c:v>7.2196499999999997</c:v>
                </c:pt>
                <c:pt idx="2992">
                  <c:v>5.88734</c:v>
                </c:pt>
                <c:pt idx="2993">
                  <c:v>8.2682500000000001</c:v>
                </c:pt>
                <c:pt idx="2994">
                  <c:v>7.6590100000000003</c:v>
                </c:pt>
                <c:pt idx="2995">
                  <c:v>4.22384</c:v>
                </c:pt>
                <c:pt idx="2996">
                  <c:v>5.6035300000000001</c:v>
                </c:pt>
                <c:pt idx="2997">
                  <c:v>3.3427699999999998</c:v>
                </c:pt>
                <c:pt idx="2998">
                  <c:v>5.6333700000000002</c:v>
                </c:pt>
                <c:pt idx="2999">
                  <c:v>7.1504000000000003</c:v>
                </c:pt>
                <c:pt idx="3000">
                  <c:v>6.04779</c:v>
                </c:pt>
                <c:pt idx="3001">
                  <c:v>5.6177200000000003</c:v>
                </c:pt>
                <c:pt idx="3002">
                  <c:v>4.2911900000000003</c:v>
                </c:pt>
                <c:pt idx="3003">
                  <c:v>4.9298000000000002</c:v>
                </c:pt>
                <c:pt idx="3004">
                  <c:v>3.0821700000000001</c:v>
                </c:pt>
                <c:pt idx="3005">
                  <c:v>6.9069000000000003</c:v>
                </c:pt>
                <c:pt idx="3006">
                  <c:v>4.5288300000000001</c:v>
                </c:pt>
                <c:pt idx="3007">
                  <c:v>6.3163600000000004</c:v>
                </c:pt>
                <c:pt idx="3008">
                  <c:v>9.0228900000000003</c:v>
                </c:pt>
                <c:pt idx="3009">
                  <c:v>3.5899299999999998</c:v>
                </c:pt>
                <c:pt idx="3010">
                  <c:v>6.6359700000000004</c:v>
                </c:pt>
                <c:pt idx="3011">
                  <c:v>4.0856700000000004</c:v>
                </c:pt>
                <c:pt idx="3012">
                  <c:v>8.1613399999999992</c:v>
                </c:pt>
                <c:pt idx="3013">
                  <c:v>7.0408600000000003</c:v>
                </c:pt>
                <c:pt idx="3014">
                  <c:v>6.9641900000000003</c:v>
                </c:pt>
                <c:pt idx="3015">
                  <c:v>8.3197200000000002</c:v>
                </c:pt>
                <c:pt idx="3016">
                  <c:v>7.1100099999999999</c:v>
                </c:pt>
                <c:pt idx="3017">
                  <c:v>6.8553600000000001</c:v>
                </c:pt>
                <c:pt idx="3018">
                  <c:v>8.3855900000000005</c:v>
                </c:pt>
                <c:pt idx="3019">
                  <c:v>5.6392600000000002</c:v>
                </c:pt>
                <c:pt idx="3020">
                  <c:v>2.5237599999999998</c:v>
                </c:pt>
                <c:pt idx="3021">
                  <c:v>2.6974300000000002</c:v>
                </c:pt>
                <c:pt idx="3022">
                  <c:v>2.9249499999999999</c:v>
                </c:pt>
                <c:pt idx="3023">
                  <c:v>3.2318899999999999</c:v>
                </c:pt>
                <c:pt idx="3024">
                  <c:v>7.7535499999999997</c:v>
                </c:pt>
                <c:pt idx="3025">
                  <c:v>6.5614699999999999</c:v>
                </c:pt>
                <c:pt idx="3026">
                  <c:v>5.7477799999999997</c:v>
                </c:pt>
                <c:pt idx="3027">
                  <c:v>2.3732000000000002</c:v>
                </c:pt>
                <c:pt idx="3028">
                  <c:v>4.8959400000000004</c:v>
                </c:pt>
                <c:pt idx="3029">
                  <c:v>4.50786</c:v>
                </c:pt>
                <c:pt idx="3030">
                  <c:v>7.7112699999999998</c:v>
                </c:pt>
                <c:pt idx="3031">
                  <c:v>5.7463100000000003</c:v>
                </c:pt>
                <c:pt idx="3032">
                  <c:v>4.5089800000000002</c:v>
                </c:pt>
                <c:pt idx="3033">
                  <c:v>2.36015</c:v>
                </c:pt>
                <c:pt idx="3034">
                  <c:v>5.7203099999999996</c:v>
                </c:pt>
                <c:pt idx="3035">
                  <c:v>5.7544399999999998</c:v>
                </c:pt>
                <c:pt idx="3036">
                  <c:v>4.2122000000000002</c:v>
                </c:pt>
                <c:pt idx="3037">
                  <c:v>6.5351999999999997</c:v>
                </c:pt>
                <c:pt idx="3038">
                  <c:v>4.0205200000000003</c:v>
                </c:pt>
                <c:pt idx="3039">
                  <c:v>5.1508900000000004</c:v>
                </c:pt>
                <c:pt idx="3040">
                  <c:v>6.1772900000000002</c:v>
                </c:pt>
                <c:pt idx="3041">
                  <c:v>9.1336099999999991</c:v>
                </c:pt>
                <c:pt idx="3042">
                  <c:v>5.0229499999999998</c:v>
                </c:pt>
                <c:pt idx="3043">
                  <c:v>3.4738899999999999</c:v>
                </c:pt>
                <c:pt idx="3044">
                  <c:v>4.4710799999999997</c:v>
                </c:pt>
                <c:pt idx="3045">
                  <c:v>6.2576999999999998</c:v>
                </c:pt>
                <c:pt idx="3046">
                  <c:v>7.8753799999999998</c:v>
                </c:pt>
                <c:pt idx="3047">
                  <c:v>7.6945199999999998</c:v>
                </c:pt>
                <c:pt idx="3048">
                  <c:v>8.3386099999999992</c:v>
                </c:pt>
                <c:pt idx="3049">
                  <c:v>8.7719900000000006</c:v>
                </c:pt>
                <c:pt idx="3050">
                  <c:v>5.2808200000000003</c:v>
                </c:pt>
                <c:pt idx="3051">
                  <c:v>6.8575799999999996</c:v>
                </c:pt>
                <c:pt idx="3052">
                  <c:v>2.5543399999999998</c:v>
                </c:pt>
                <c:pt idx="3053">
                  <c:v>4.0485300000000004</c:v>
                </c:pt>
                <c:pt idx="3054">
                  <c:v>4.8876400000000002</c:v>
                </c:pt>
                <c:pt idx="3055">
                  <c:v>6.7296300000000002</c:v>
                </c:pt>
                <c:pt idx="3056">
                  <c:v>8.6912699999999994</c:v>
                </c:pt>
                <c:pt idx="3057">
                  <c:v>3.1205799999999999</c:v>
                </c:pt>
                <c:pt idx="3058">
                  <c:v>4.47431</c:v>
                </c:pt>
                <c:pt idx="3059">
                  <c:v>5.66378</c:v>
                </c:pt>
                <c:pt idx="3060">
                  <c:v>3.1347900000000002</c:v>
                </c:pt>
                <c:pt idx="3061">
                  <c:v>2.2918500000000002</c:v>
                </c:pt>
                <c:pt idx="3062">
                  <c:v>3.7209400000000001</c:v>
                </c:pt>
                <c:pt idx="3063">
                  <c:v>5.4645299999999999</c:v>
                </c:pt>
                <c:pt idx="3064">
                  <c:v>4.1897599999999997</c:v>
                </c:pt>
                <c:pt idx="3065">
                  <c:v>5.0091400000000004</c:v>
                </c:pt>
                <c:pt idx="3066">
                  <c:v>5.7661600000000002</c:v>
                </c:pt>
                <c:pt idx="3067">
                  <c:v>3.61483</c:v>
                </c:pt>
                <c:pt idx="3068">
                  <c:v>5.7729499999999998</c:v>
                </c:pt>
                <c:pt idx="3069">
                  <c:v>7.07036</c:v>
                </c:pt>
                <c:pt idx="3070">
                  <c:v>4.0599999999999996</c:v>
                </c:pt>
                <c:pt idx="3071">
                  <c:v>3.6754099999999998</c:v>
                </c:pt>
                <c:pt idx="3072">
                  <c:v>1.96007</c:v>
                </c:pt>
                <c:pt idx="3073">
                  <c:v>3.4176199999999999</c:v>
                </c:pt>
                <c:pt idx="3074">
                  <c:v>3.4589400000000001</c:v>
                </c:pt>
                <c:pt idx="3075">
                  <c:v>2.18546</c:v>
                </c:pt>
                <c:pt idx="3076">
                  <c:v>8.1360299999999999</c:v>
                </c:pt>
                <c:pt idx="3077">
                  <c:v>2.5352399999999999</c:v>
                </c:pt>
                <c:pt idx="3078">
                  <c:v>3.0817000000000001</c:v>
                </c:pt>
                <c:pt idx="3079">
                  <c:v>4.7033500000000004</c:v>
                </c:pt>
                <c:pt idx="3080">
                  <c:v>5.1466700000000003</c:v>
                </c:pt>
                <c:pt idx="3081">
                  <c:v>3.5032800000000002</c:v>
                </c:pt>
                <c:pt idx="3082">
                  <c:v>2.6305399999999999</c:v>
                </c:pt>
                <c:pt idx="3083">
                  <c:v>8.8665500000000002</c:v>
                </c:pt>
                <c:pt idx="3084">
                  <c:v>2.6753399999999998</c:v>
                </c:pt>
                <c:pt idx="3085">
                  <c:v>3.4882499999999999</c:v>
                </c:pt>
                <c:pt idx="3086">
                  <c:v>2.45574</c:v>
                </c:pt>
                <c:pt idx="3087">
                  <c:v>7.59978</c:v>
                </c:pt>
                <c:pt idx="3088">
                  <c:v>4.5874899999999998</c:v>
                </c:pt>
                <c:pt idx="3089">
                  <c:v>3.1382699999999999</c:v>
                </c:pt>
                <c:pt idx="3090">
                  <c:v>3.5003199999999999</c:v>
                </c:pt>
                <c:pt idx="3091">
                  <c:v>4.81128</c:v>
                </c:pt>
                <c:pt idx="3092">
                  <c:v>3.0695199999999998</c:v>
                </c:pt>
                <c:pt idx="3093">
                  <c:v>7.7613200000000004</c:v>
                </c:pt>
                <c:pt idx="3094">
                  <c:v>6.4182600000000001</c:v>
                </c:pt>
                <c:pt idx="3095">
                  <c:v>7.6097799999999998</c:v>
                </c:pt>
                <c:pt idx="3096">
                  <c:v>6.2323599999999999</c:v>
                </c:pt>
                <c:pt idx="3097">
                  <c:v>6.22011</c:v>
                </c:pt>
                <c:pt idx="3098">
                  <c:v>9.0756700000000006</c:v>
                </c:pt>
                <c:pt idx="3099">
                  <c:v>10.12819</c:v>
                </c:pt>
                <c:pt idx="3100">
                  <c:v>7.9251300000000002</c:v>
                </c:pt>
                <c:pt idx="3101">
                  <c:v>2.60032</c:v>
                </c:pt>
                <c:pt idx="3102">
                  <c:v>5.0032800000000002</c:v>
                </c:pt>
                <c:pt idx="3103">
                  <c:v>4.2245799999999996</c:v>
                </c:pt>
                <c:pt idx="3104">
                  <c:v>5.3365799999999997</c:v>
                </c:pt>
                <c:pt idx="3105">
                  <c:v>7.4136899999999999</c:v>
                </c:pt>
                <c:pt idx="3106">
                  <c:v>9.7093600000000002</c:v>
                </c:pt>
                <c:pt idx="3107">
                  <c:v>5.5624000000000002</c:v>
                </c:pt>
                <c:pt idx="3108">
                  <c:v>6.3493899999999996</c:v>
                </c:pt>
                <c:pt idx="3109">
                  <c:v>2.5924100000000001</c:v>
                </c:pt>
                <c:pt idx="3110">
                  <c:v>4.7116199999999999</c:v>
                </c:pt>
                <c:pt idx="3111">
                  <c:v>3.37202</c:v>
                </c:pt>
                <c:pt idx="3112">
                  <c:v>7.37967</c:v>
                </c:pt>
                <c:pt idx="3113">
                  <c:v>4.5819000000000001</c:v>
                </c:pt>
                <c:pt idx="3114">
                  <c:v>4.69876</c:v>
                </c:pt>
                <c:pt idx="3115">
                  <c:v>2.6814399999999998</c:v>
                </c:pt>
                <c:pt idx="3116">
                  <c:v>7.3439199999999998</c:v>
                </c:pt>
                <c:pt idx="3117">
                  <c:v>1.8151900000000001</c:v>
                </c:pt>
                <c:pt idx="3118">
                  <c:v>2.90327</c:v>
                </c:pt>
                <c:pt idx="3119">
                  <c:v>3.2987099999999998</c:v>
                </c:pt>
                <c:pt idx="3120">
                  <c:v>3.41425</c:v>
                </c:pt>
                <c:pt idx="3121">
                  <c:v>2.8044099999999998</c:v>
                </c:pt>
                <c:pt idx="3122">
                  <c:v>6.8369200000000001</c:v>
                </c:pt>
                <c:pt idx="3123">
                  <c:v>5.7087000000000003</c:v>
                </c:pt>
                <c:pt idx="3124">
                  <c:v>5.9751000000000003</c:v>
                </c:pt>
                <c:pt idx="3125">
                  <c:v>6.6805500000000002</c:v>
                </c:pt>
                <c:pt idx="3126">
                  <c:v>5.2856899999999998</c:v>
                </c:pt>
                <c:pt idx="3127">
                  <c:v>7.1555200000000001</c:v>
                </c:pt>
                <c:pt idx="3128">
                  <c:v>2.2858800000000001</c:v>
                </c:pt>
                <c:pt idx="3129">
                  <c:v>4.7108400000000001</c:v>
                </c:pt>
                <c:pt idx="3130">
                  <c:v>3.2856700000000001</c:v>
                </c:pt>
                <c:pt idx="3131">
                  <c:v>4.2455499999999997</c:v>
                </c:pt>
                <c:pt idx="3132">
                  <c:v>9.8554300000000001</c:v>
                </c:pt>
                <c:pt idx="3133">
                  <c:v>2.5666600000000002</c:v>
                </c:pt>
                <c:pt idx="3134">
                  <c:v>5.8610499999999996</c:v>
                </c:pt>
                <c:pt idx="3135">
                  <c:v>4.8790699999999996</c:v>
                </c:pt>
                <c:pt idx="3136">
                  <c:v>3.1310600000000002</c:v>
                </c:pt>
                <c:pt idx="3137">
                  <c:v>7.5180400000000001</c:v>
                </c:pt>
                <c:pt idx="3138">
                  <c:v>3.4866100000000002</c:v>
                </c:pt>
                <c:pt idx="3139">
                  <c:v>5.4668200000000002</c:v>
                </c:pt>
                <c:pt idx="3140">
                  <c:v>3.21549</c:v>
                </c:pt>
                <c:pt idx="3141">
                  <c:v>4.5985399999999998</c:v>
                </c:pt>
                <c:pt idx="3142">
                  <c:v>4.8768500000000001</c:v>
                </c:pt>
                <c:pt idx="3143">
                  <c:v>7.3866699999999996</c:v>
                </c:pt>
                <c:pt idx="3144">
                  <c:v>10.11562</c:v>
                </c:pt>
                <c:pt idx="3145">
                  <c:v>2.3449</c:v>
                </c:pt>
                <c:pt idx="3146">
                  <c:v>3.87324</c:v>
                </c:pt>
                <c:pt idx="3147">
                  <c:v>5.9314999999999998</c:v>
                </c:pt>
                <c:pt idx="3148">
                  <c:v>4.0775499999999996</c:v>
                </c:pt>
                <c:pt idx="3149">
                  <c:v>5.4557200000000003</c:v>
                </c:pt>
                <c:pt idx="3150">
                  <c:v>6.1668799999999999</c:v>
                </c:pt>
                <c:pt idx="3151">
                  <c:v>4.1426400000000001</c:v>
                </c:pt>
                <c:pt idx="3152">
                  <c:v>7.4904999999999999</c:v>
                </c:pt>
                <c:pt idx="3153">
                  <c:v>6.4223499999999998</c:v>
                </c:pt>
                <c:pt idx="3154">
                  <c:v>6.4167699999999996</c:v>
                </c:pt>
                <c:pt idx="3155">
                  <c:v>3.0041099999999998</c:v>
                </c:pt>
                <c:pt idx="3156">
                  <c:v>7.0924500000000004</c:v>
                </c:pt>
                <c:pt idx="3157">
                  <c:v>5.2475800000000001</c:v>
                </c:pt>
                <c:pt idx="3158">
                  <c:v>2.9762</c:v>
                </c:pt>
                <c:pt idx="3159">
                  <c:v>6.7741699999999998</c:v>
                </c:pt>
                <c:pt idx="3160">
                  <c:v>4.5059300000000002</c:v>
                </c:pt>
                <c:pt idx="3161">
                  <c:v>5.7073600000000004</c:v>
                </c:pt>
                <c:pt idx="3162">
                  <c:v>9.6776900000000001</c:v>
                </c:pt>
                <c:pt idx="3163">
                  <c:v>4.1298300000000001</c:v>
                </c:pt>
                <c:pt idx="3164">
                  <c:v>5.9615200000000002</c:v>
                </c:pt>
                <c:pt idx="3165">
                  <c:v>8.0945099999999996</c:v>
                </c:pt>
                <c:pt idx="3166">
                  <c:v>7.2450299999999999</c:v>
                </c:pt>
                <c:pt idx="3167">
                  <c:v>7.54413</c:v>
                </c:pt>
                <c:pt idx="3168">
                  <c:v>4.7965299999999997</c:v>
                </c:pt>
                <c:pt idx="3169">
                  <c:v>5.1891499999999997</c:v>
                </c:pt>
                <c:pt idx="3170">
                  <c:v>3.7128100000000002</c:v>
                </c:pt>
                <c:pt idx="3171">
                  <c:v>8.3105700000000002</c:v>
                </c:pt>
                <c:pt idx="3172">
                  <c:v>7.2943499999999997</c:v>
                </c:pt>
                <c:pt idx="3173">
                  <c:v>5.3110499999999998</c:v>
                </c:pt>
                <c:pt idx="3174">
                  <c:v>5.1050700000000004</c:v>
                </c:pt>
                <c:pt idx="3175">
                  <c:v>4.3609400000000003</c:v>
                </c:pt>
                <c:pt idx="3176">
                  <c:v>5.9934799999999999</c:v>
                </c:pt>
                <c:pt idx="3177">
                  <c:v>3.48583</c:v>
                </c:pt>
                <c:pt idx="3178">
                  <c:v>4.01898</c:v>
                </c:pt>
                <c:pt idx="3179">
                  <c:v>2.89066</c:v>
                </c:pt>
                <c:pt idx="3180">
                  <c:v>8.7308699999999995</c:v>
                </c:pt>
                <c:pt idx="3181">
                  <c:v>4.6391</c:v>
                </c:pt>
                <c:pt idx="3182">
                  <c:v>4.6539999999999999</c:v>
                </c:pt>
                <c:pt idx="3183">
                  <c:v>4.5886500000000003</c:v>
                </c:pt>
                <c:pt idx="3184">
                  <c:v>4.94909</c:v>
                </c:pt>
                <c:pt idx="3185">
                  <c:v>6.4321200000000003</c:v>
                </c:pt>
                <c:pt idx="3186">
                  <c:v>1.7998000000000001</c:v>
                </c:pt>
                <c:pt idx="3187">
                  <c:v>6.0903200000000002</c:v>
                </c:pt>
                <c:pt idx="3188">
                  <c:v>2.2969300000000001</c:v>
                </c:pt>
                <c:pt idx="3189">
                  <c:v>6.4370099999999999</c:v>
                </c:pt>
                <c:pt idx="3190">
                  <c:v>8.0372299999999992</c:v>
                </c:pt>
                <c:pt idx="3191">
                  <c:v>8.85548</c:v>
                </c:pt>
                <c:pt idx="3192">
                  <c:v>5.1375400000000004</c:v>
                </c:pt>
                <c:pt idx="3193">
                  <c:v>5.6920500000000001</c:v>
                </c:pt>
                <c:pt idx="3194">
                  <c:v>3.5394299999999999</c:v>
                </c:pt>
                <c:pt idx="3195">
                  <c:v>4.4301000000000004</c:v>
                </c:pt>
                <c:pt idx="3196">
                  <c:v>2.3495200000000001</c:v>
                </c:pt>
                <c:pt idx="3197">
                  <c:v>6.5848800000000001</c:v>
                </c:pt>
                <c:pt idx="3198">
                  <c:v>8.3485600000000009</c:v>
                </c:pt>
                <c:pt idx="3199">
                  <c:v>5.75305</c:v>
                </c:pt>
                <c:pt idx="3200">
                  <c:v>6.7121599999999999</c:v>
                </c:pt>
                <c:pt idx="3201">
                  <c:v>6.8360099999999999</c:v>
                </c:pt>
                <c:pt idx="3202">
                  <c:v>5.8616000000000001</c:v>
                </c:pt>
                <c:pt idx="3203">
                  <c:v>4.8541999999999996</c:v>
                </c:pt>
                <c:pt idx="3204">
                  <c:v>4.7898399999999999</c:v>
                </c:pt>
                <c:pt idx="3205">
                  <c:v>3.3727800000000001</c:v>
                </c:pt>
                <c:pt idx="3206">
                  <c:v>5.1719799999999996</c:v>
                </c:pt>
                <c:pt idx="3207">
                  <c:v>6.8982400000000004</c:v>
                </c:pt>
                <c:pt idx="3208">
                  <c:v>5.4653900000000002</c:v>
                </c:pt>
                <c:pt idx="3209">
                  <c:v>8.6548499999999997</c:v>
                </c:pt>
                <c:pt idx="3210">
                  <c:v>5.4358700000000004</c:v>
                </c:pt>
                <c:pt idx="3211">
                  <c:v>4.7326899999999998</c:v>
                </c:pt>
                <c:pt idx="3212">
                  <c:v>7.2977600000000002</c:v>
                </c:pt>
                <c:pt idx="3213">
                  <c:v>6.7670599999999999</c:v>
                </c:pt>
                <c:pt idx="3214">
                  <c:v>5.0450999999999997</c:v>
                </c:pt>
                <c:pt idx="3215">
                  <c:v>5.7453099999999999</c:v>
                </c:pt>
                <c:pt idx="3216">
                  <c:v>2.4383400000000002</c:v>
                </c:pt>
                <c:pt idx="3217">
                  <c:v>5.7452699999999997</c:v>
                </c:pt>
                <c:pt idx="3218">
                  <c:v>9.5516799999999993</c:v>
                </c:pt>
                <c:pt idx="3219">
                  <c:v>2.1990099999999999</c:v>
                </c:pt>
                <c:pt idx="3220">
                  <c:v>8.1176600000000008</c:v>
                </c:pt>
                <c:pt idx="3221">
                  <c:v>7.2112800000000004</c:v>
                </c:pt>
                <c:pt idx="3222">
                  <c:v>7.4553099999999999</c:v>
                </c:pt>
                <c:pt idx="3223">
                  <c:v>2.5374300000000001</c:v>
                </c:pt>
                <c:pt idx="3224">
                  <c:v>8.7871900000000007</c:v>
                </c:pt>
                <c:pt idx="3225">
                  <c:v>2.32117</c:v>
                </c:pt>
                <c:pt idx="3226">
                  <c:v>2.72384</c:v>
                </c:pt>
                <c:pt idx="3227">
                  <c:v>6.1698000000000004</c:v>
                </c:pt>
                <c:pt idx="3228">
                  <c:v>4.7022300000000001</c:v>
                </c:pt>
                <c:pt idx="3229">
                  <c:v>3.0007799999999998</c:v>
                </c:pt>
                <c:pt idx="3230">
                  <c:v>3.9335200000000001</c:v>
                </c:pt>
                <c:pt idx="3231">
                  <c:v>4.8135399999999997</c:v>
                </c:pt>
                <c:pt idx="3232">
                  <c:v>3.3706900000000002</c:v>
                </c:pt>
                <c:pt idx="3233">
                  <c:v>4.4477500000000001</c:v>
                </c:pt>
                <c:pt idx="3234">
                  <c:v>5.5662900000000004</c:v>
                </c:pt>
                <c:pt idx="3235">
                  <c:v>6.5849500000000001</c:v>
                </c:pt>
                <c:pt idx="3236">
                  <c:v>8.5993600000000008</c:v>
                </c:pt>
                <c:pt idx="3237">
                  <c:v>3.3226399999999998</c:v>
                </c:pt>
                <c:pt idx="3238">
                  <c:v>6.4698000000000002</c:v>
                </c:pt>
                <c:pt idx="3239">
                  <c:v>5.8270799999999996</c:v>
                </c:pt>
                <c:pt idx="3240">
                  <c:v>7.1922899999999998</c:v>
                </c:pt>
                <c:pt idx="3241">
                  <c:v>2.8272400000000002</c:v>
                </c:pt>
                <c:pt idx="3242">
                  <c:v>3.0699900000000002</c:v>
                </c:pt>
                <c:pt idx="3243">
                  <c:v>10.196009999999999</c:v>
                </c:pt>
                <c:pt idx="3244">
                  <c:v>4.3910900000000002</c:v>
                </c:pt>
                <c:pt idx="3245">
                  <c:v>5.2639100000000001</c:v>
                </c:pt>
                <c:pt idx="3246">
                  <c:v>8.2692200000000007</c:v>
                </c:pt>
                <c:pt idx="3247">
                  <c:v>6.0754299999999999</c:v>
                </c:pt>
                <c:pt idx="3248">
                  <c:v>6.0368599999999999</c:v>
                </c:pt>
                <c:pt idx="3249">
                  <c:v>5.3739299999999997</c:v>
                </c:pt>
                <c:pt idx="3250">
                  <c:v>6.1720199999999998</c:v>
                </c:pt>
                <c:pt idx="3251">
                  <c:v>7.1983300000000003</c:v>
                </c:pt>
                <c:pt idx="3252">
                  <c:v>5.5811200000000003</c:v>
                </c:pt>
                <c:pt idx="3253">
                  <c:v>3.7566299999999999</c:v>
                </c:pt>
                <c:pt idx="3254">
                  <c:v>9.2296300000000002</c:v>
                </c:pt>
                <c:pt idx="3255">
                  <c:v>7.1257999999999999</c:v>
                </c:pt>
                <c:pt idx="3256">
                  <c:v>4.0745399999999998</c:v>
                </c:pt>
                <c:pt idx="3257">
                  <c:v>5.2996699999999999</c:v>
                </c:pt>
                <c:pt idx="3258">
                  <c:v>3.3936299999999999</c:v>
                </c:pt>
                <c:pt idx="3259">
                  <c:v>4.2204199999999998</c:v>
                </c:pt>
                <c:pt idx="3260">
                  <c:v>3.1646700000000001</c:v>
                </c:pt>
                <c:pt idx="3261">
                  <c:v>6.7529500000000002</c:v>
                </c:pt>
                <c:pt idx="3262">
                  <c:v>5.9730800000000004</c:v>
                </c:pt>
                <c:pt idx="3263">
                  <c:v>6.4397200000000003</c:v>
                </c:pt>
                <c:pt idx="3264">
                  <c:v>3.6679400000000002</c:v>
                </c:pt>
                <c:pt idx="3265">
                  <c:v>7.0046799999999996</c:v>
                </c:pt>
                <c:pt idx="3266">
                  <c:v>4.0747499999999999</c:v>
                </c:pt>
                <c:pt idx="3267">
                  <c:v>4.4287000000000001</c:v>
                </c:pt>
                <c:pt idx="3268">
                  <c:v>4.1499899999999998</c:v>
                </c:pt>
                <c:pt idx="3269">
                  <c:v>4.3642700000000003</c:v>
                </c:pt>
                <c:pt idx="3270">
                  <c:v>8.0395199999999996</c:v>
                </c:pt>
                <c:pt idx="3271">
                  <c:v>6.64337</c:v>
                </c:pt>
                <c:pt idx="3272">
                  <c:v>6.1992599999999998</c:v>
                </c:pt>
                <c:pt idx="3273">
                  <c:v>6.14581</c:v>
                </c:pt>
                <c:pt idx="3274">
                  <c:v>4.1529400000000001</c:v>
                </c:pt>
                <c:pt idx="3275">
                  <c:v>5.6916200000000003</c:v>
                </c:pt>
                <c:pt idx="3276">
                  <c:v>5.1307700000000001</c:v>
                </c:pt>
                <c:pt idx="3277">
                  <c:v>4.9653099999999997</c:v>
                </c:pt>
                <c:pt idx="3278">
                  <c:v>6.8994400000000002</c:v>
                </c:pt>
                <c:pt idx="3279">
                  <c:v>10.928459999999999</c:v>
                </c:pt>
                <c:pt idx="3280">
                  <c:v>3.3532500000000001</c:v>
                </c:pt>
                <c:pt idx="3281">
                  <c:v>2.9668399999999999</c:v>
                </c:pt>
                <c:pt idx="3282">
                  <c:v>8.3715299999999999</c:v>
                </c:pt>
                <c:pt idx="3283">
                  <c:v>7.4135900000000001</c:v>
                </c:pt>
                <c:pt idx="3284">
                  <c:v>6.2827400000000004</c:v>
                </c:pt>
                <c:pt idx="3285">
                  <c:v>6.8256600000000001</c:v>
                </c:pt>
                <c:pt idx="3286">
                  <c:v>3.4675699999999998</c:v>
                </c:pt>
                <c:pt idx="3287">
                  <c:v>8.0626200000000008</c:v>
                </c:pt>
                <c:pt idx="3288">
                  <c:v>6.7551699999999997</c:v>
                </c:pt>
                <c:pt idx="3289">
                  <c:v>3.81663</c:v>
                </c:pt>
                <c:pt idx="3290">
                  <c:v>5.5205000000000002</c:v>
                </c:pt>
                <c:pt idx="3291">
                  <c:v>5.2510700000000003</c:v>
                </c:pt>
                <c:pt idx="3292">
                  <c:v>3.81942</c:v>
                </c:pt>
                <c:pt idx="3293">
                  <c:v>2.4432999999999998</c:v>
                </c:pt>
                <c:pt idx="3294">
                  <c:v>7.6414799999999996</c:v>
                </c:pt>
                <c:pt idx="3295">
                  <c:v>6.1063000000000001</c:v>
                </c:pt>
                <c:pt idx="3296">
                  <c:v>4.6733099999999999</c:v>
                </c:pt>
                <c:pt idx="3297">
                  <c:v>6.6036599999999996</c:v>
                </c:pt>
                <c:pt idx="3298">
                  <c:v>5.3287100000000001</c:v>
                </c:pt>
                <c:pt idx="3299">
                  <c:v>7.77942</c:v>
                </c:pt>
                <c:pt idx="3300">
                  <c:v>8.7778500000000008</c:v>
                </c:pt>
                <c:pt idx="3301">
                  <c:v>2.9538700000000002</c:v>
                </c:pt>
                <c:pt idx="3302">
                  <c:v>7.5003000000000002</c:v>
                </c:pt>
                <c:pt idx="3303">
                  <c:v>7.2676100000000003</c:v>
                </c:pt>
                <c:pt idx="3304">
                  <c:v>4.96319</c:v>
                </c:pt>
                <c:pt idx="3305">
                  <c:v>2.9086599999999998</c:v>
                </c:pt>
                <c:pt idx="3306">
                  <c:v>4.5673000000000004</c:v>
                </c:pt>
                <c:pt idx="3307">
                  <c:v>2.8534299999999999</c:v>
                </c:pt>
                <c:pt idx="3308">
                  <c:v>4.8513099999999998</c:v>
                </c:pt>
                <c:pt idx="3309">
                  <c:v>8.4289199999999997</c:v>
                </c:pt>
                <c:pt idx="3310">
                  <c:v>4.12338</c:v>
                </c:pt>
                <c:pt idx="3311">
                  <c:v>4.21807</c:v>
                </c:pt>
                <c:pt idx="3312">
                  <c:v>6.71183</c:v>
                </c:pt>
                <c:pt idx="3313">
                  <c:v>6.7365000000000004</c:v>
                </c:pt>
                <c:pt idx="3314">
                  <c:v>4.9409799999999997</c:v>
                </c:pt>
                <c:pt idx="3315">
                  <c:v>4.7488299999999999</c:v>
                </c:pt>
                <c:pt idx="3316">
                  <c:v>7.0534800000000004</c:v>
                </c:pt>
                <c:pt idx="3317">
                  <c:v>5.4325999999999999</c:v>
                </c:pt>
                <c:pt idx="3318">
                  <c:v>6.2048199999999998</c:v>
                </c:pt>
                <c:pt idx="3319">
                  <c:v>4.7450400000000004</c:v>
                </c:pt>
                <c:pt idx="3320">
                  <c:v>3.6953999999999998</c:v>
                </c:pt>
                <c:pt idx="3321">
                  <c:v>3.22356</c:v>
                </c:pt>
                <c:pt idx="3322">
                  <c:v>7.8715200000000003</c:v>
                </c:pt>
                <c:pt idx="3323">
                  <c:v>5.8160999999999996</c:v>
                </c:pt>
                <c:pt idx="3324">
                  <c:v>7.8887</c:v>
                </c:pt>
                <c:pt idx="3325">
                  <c:v>9.4052799999999994</c:v>
                </c:pt>
                <c:pt idx="3326">
                  <c:v>6.6587100000000001</c:v>
                </c:pt>
                <c:pt idx="3327">
                  <c:v>9.0589999999999993</c:v>
                </c:pt>
                <c:pt idx="3328">
                  <c:v>6.1480699999999997</c:v>
                </c:pt>
                <c:pt idx="3329">
                  <c:v>2.0764100000000001</c:v>
                </c:pt>
                <c:pt idx="3330">
                  <c:v>3.3130000000000002</c:v>
                </c:pt>
                <c:pt idx="3331">
                  <c:v>4.3270999999999997</c:v>
                </c:pt>
                <c:pt idx="3332">
                  <c:v>5.9257900000000001</c:v>
                </c:pt>
                <c:pt idx="3333">
                  <c:v>4.6734799999999996</c:v>
                </c:pt>
                <c:pt idx="3334">
                  <c:v>4.8868400000000003</c:v>
                </c:pt>
                <c:pt idx="3335">
                  <c:v>2.88402</c:v>
                </c:pt>
                <c:pt idx="3336">
                  <c:v>7.6077899999999996</c:v>
                </c:pt>
                <c:pt idx="3337">
                  <c:v>4.3565300000000002</c:v>
                </c:pt>
                <c:pt idx="3338">
                  <c:v>4.9285500000000004</c:v>
                </c:pt>
                <c:pt idx="3339">
                  <c:v>3.1958899999999999</c:v>
                </c:pt>
                <c:pt idx="3340">
                  <c:v>5.6699799999999998</c:v>
                </c:pt>
                <c:pt idx="3341">
                  <c:v>3.2280600000000002</c:v>
                </c:pt>
                <c:pt idx="3342">
                  <c:v>4.1157500000000002</c:v>
                </c:pt>
                <c:pt idx="3343">
                  <c:v>5.4854599999999998</c:v>
                </c:pt>
                <c:pt idx="3344">
                  <c:v>3.2608199999999998</c:v>
                </c:pt>
                <c:pt idx="3345">
                  <c:v>4.8686800000000003</c:v>
                </c:pt>
                <c:pt idx="3346">
                  <c:v>7.9829800000000004</c:v>
                </c:pt>
                <c:pt idx="3347">
                  <c:v>6.3429599999999997</c:v>
                </c:pt>
                <c:pt idx="3348">
                  <c:v>4.1411300000000004</c:v>
                </c:pt>
                <c:pt idx="3349">
                  <c:v>4.3389499999999996</c:v>
                </c:pt>
                <c:pt idx="3350">
                  <c:v>7.7229200000000002</c:v>
                </c:pt>
                <c:pt idx="3351">
                  <c:v>7.6640899999999998</c:v>
                </c:pt>
                <c:pt idx="3352">
                  <c:v>5.1404300000000003</c:v>
                </c:pt>
                <c:pt idx="3353">
                  <c:v>3.00116</c:v>
                </c:pt>
                <c:pt idx="3354">
                  <c:v>6.6692</c:v>
                </c:pt>
                <c:pt idx="3355">
                  <c:v>2.2589100000000002</c:v>
                </c:pt>
                <c:pt idx="3356">
                  <c:v>5.3483900000000002</c:v>
                </c:pt>
                <c:pt idx="3357">
                  <c:v>3.99099</c:v>
                </c:pt>
                <c:pt idx="3358">
                  <c:v>3.1373899999999999</c:v>
                </c:pt>
                <c:pt idx="3359">
                  <c:v>4.8523500000000004</c:v>
                </c:pt>
                <c:pt idx="3360">
                  <c:v>2.0566800000000001</c:v>
                </c:pt>
                <c:pt idx="3361">
                  <c:v>4.4437800000000003</c:v>
                </c:pt>
                <c:pt idx="3362">
                  <c:v>2.8973200000000001</c:v>
                </c:pt>
                <c:pt idx="3363">
                  <c:v>4.9079899999999999</c:v>
                </c:pt>
                <c:pt idx="3364">
                  <c:v>4.9774799999999999</c:v>
                </c:pt>
                <c:pt idx="3365">
                  <c:v>3.0591499999999998</c:v>
                </c:pt>
                <c:pt idx="3366">
                  <c:v>5.6263100000000001</c:v>
                </c:pt>
                <c:pt idx="3367">
                  <c:v>4.3790899999999997</c:v>
                </c:pt>
                <c:pt idx="3368">
                  <c:v>3.4083700000000001</c:v>
                </c:pt>
                <c:pt idx="3369">
                  <c:v>3.1468699999999998</c:v>
                </c:pt>
                <c:pt idx="3370">
                  <c:v>8.0793499999999998</c:v>
                </c:pt>
                <c:pt idx="3371">
                  <c:v>7.03233</c:v>
                </c:pt>
                <c:pt idx="3372">
                  <c:v>5.2103000000000002</c:v>
                </c:pt>
                <c:pt idx="3373">
                  <c:v>4.5718800000000002</c:v>
                </c:pt>
                <c:pt idx="3374">
                  <c:v>6.65177</c:v>
                </c:pt>
                <c:pt idx="3375">
                  <c:v>8.8408099999999994</c:v>
                </c:pt>
                <c:pt idx="3376">
                  <c:v>7.8369799999999996</c:v>
                </c:pt>
                <c:pt idx="3377">
                  <c:v>7.8369799999999996</c:v>
                </c:pt>
                <c:pt idx="3378">
                  <c:v>2.7226599999999999</c:v>
                </c:pt>
                <c:pt idx="3379">
                  <c:v>2.6974300000000002</c:v>
                </c:pt>
                <c:pt idx="3380">
                  <c:v>5.9251500000000004</c:v>
                </c:pt>
                <c:pt idx="3381">
                  <c:v>6.96244</c:v>
                </c:pt>
                <c:pt idx="3382">
                  <c:v>9.93384</c:v>
                </c:pt>
                <c:pt idx="3383">
                  <c:v>11.081950000000001</c:v>
                </c:pt>
                <c:pt idx="3384">
                  <c:v>5.7910399999999997</c:v>
                </c:pt>
                <c:pt idx="3385">
                  <c:v>8.0237499999999997</c:v>
                </c:pt>
                <c:pt idx="3386">
                  <c:v>6.1874799999999999</c:v>
                </c:pt>
                <c:pt idx="3387">
                  <c:v>7.5757199999999996</c:v>
                </c:pt>
                <c:pt idx="3388">
                  <c:v>7.4330699999999998</c:v>
                </c:pt>
                <c:pt idx="3389">
                  <c:v>1.9903999999999999</c:v>
                </c:pt>
                <c:pt idx="3390">
                  <c:v>5.8748399999999998</c:v>
                </c:pt>
                <c:pt idx="3391">
                  <c:v>6.0368000000000004</c:v>
                </c:pt>
                <c:pt idx="3392">
                  <c:v>7.36172</c:v>
                </c:pt>
                <c:pt idx="3393">
                  <c:v>6.4601300000000004</c:v>
                </c:pt>
                <c:pt idx="3394">
                  <c:v>5.4092900000000004</c:v>
                </c:pt>
                <c:pt idx="3395">
                  <c:v>6.6746299999999996</c:v>
                </c:pt>
                <c:pt idx="3396">
                  <c:v>7.6221300000000003</c:v>
                </c:pt>
                <c:pt idx="3397">
                  <c:v>3.5203799999999998</c:v>
                </c:pt>
                <c:pt idx="3398">
                  <c:v>6.7822500000000003</c:v>
                </c:pt>
                <c:pt idx="3399">
                  <c:v>8.0457099999999997</c:v>
                </c:pt>
                <c:pt idx="3400">
                  <c:v>7.1896000000000004</c:v>
                </c:pt>
                <c:pt idx="3401">
                  <c:v>4.6623299999999999</c:v>
                </c:pt>
                <c:pt idx="3402">
                  <c:v>5.6723499999999998</c:v>
                </c:pt>
                <c:pt idx="3403">
                  <c:v>6.0893300000000004</c:v>
                </c:pt>
                <c:pt idx="3404">
                  <c:v>7.4361499999999996</c:v>
                </c:pt>
                <c:pt idx="3405">
                  <c:v>6.9206700000000003</c:v>
                </c:pt>
                <c:pt idx="3406">
                  <c:v>9.1891099999999994</c:v>
                </c:pt>
                <c:pt idx="3407">
                  <c:v>7.2188699999999999</c:v>
                </c:pt>
                <c:pt idx="3408">
                  <c:v>1.94689</c:v>
                </c:pt>
                <c:pt idx="3409">
                  <c:v>6.4482299999999997</c:v>
                </c:pt>
                <c:pt idx="3410">
                  <c:v>8.7845999999999993</c:v>
                </c:pt>
                <c:pt idx="3411">
                  <c:v>3.4727999999999999</c:v>
                </c:pt>
                <c:pt idx="3412">
                  <c:v>4.7328200000000002</c:v>
                </c:pt>
                <c:pt idx="3413">
                  <c:v>3.6999499999999999</c:v>
                </c:pt>
                <c:pt idx="3414">
                  <c:v>9.9982199999999999</c:v>
                </c:pt>
                <c:pt idx="3415">
                  <c:v>4.7898399999999999</c:v>
                </c:pt>
                <c:pt idx="3416">
                  <c:v>2.4225599999999998</c:v>
                </c:pt>
                <c:pt idx="3417">
                  <c:v>5.8480400000000001</c:v>
                </c:pt>
                <c:pt idx="3418">
                  <c:v>4.1649900000000004</c:v>
                </c:pt>
                <c:pt idx="3419">
                  <c:v>5.9382599999999996</c:v>
                </c:pt>
                <c:pt idx="3420">
                  <c:v>9.6853899999999999</c:v>
                </c:pt>
                <c:pt idx="3421">
                  <c:v>6.0998099999999997</c:v>
                </c:pt>
                <c:pt idx="3422">
                  <c:v>4.31996</c:v>
                </c:pt>
                <c:pt idx="3423">
                  <c:v>6.0837700000000003</c:v>
                </c:pt>
                <c:pt idx="3424">
                  <c:v>5.3420500000000004</c:v>
                </c:pt>
                <c:pt idx="3425">
                  <c:v>5.8089000000000004</c:v>
                </c:pt>
                <c:pt idx="3426">
                  <c:v>7.7485600000000003</c:v>
                </c:pt>
                <c:pt idx="3427">
                  <c:v>5.1533899999999999</c:v>
                </c:pt>
                <c:pt idx="3428">
                  <c:v>6.5045999999999999</c:v>
                </c:pt>
                <c:pt idx="3429">
                  <c:v>8.5584500000000006</c:v>
                </c:pt>
                <c:pt idx="3430">
                  <c:v>5.7396900000000004</c:v>
                </c:pt>
                <c:pt idx="3431">
                  <c:v>5.9448999999999996</c:v>
                </c:pt>
                <c:pt idx="3432">
                  <c:v>2.3302399999999999</c:v>
                </c:pt>
                <c:pt idx="3433">
                  <c:v>6.4358899999999997</c:v>
                </c:pt>
                <c:pt idx="3434">
                  <c:v>3.0846</c:v>
                </c:pt>
                <c:pt idx="3435">
                  <c:v>2.8437100000000002</c:v>
                </c:pt>
                <c:pt idx="3436">
                  <c:v>4.8998699999999999</c:v>
                </c:pt>
                <c:pt idx="3437">
                  <c:v>4.2063499999999996</c:v>
                </c:pt>
                <c:pt idx="3438">
                  <c:v>6.89933</c:v>
                </c:pt>
                <c:pt idx="3439">
                  <c:v>8.6524999999999999</c:v>
                </c:pt>
                <c:pt idx="3440">
                  <c:v>6.3534499999999996</c:v>
                </c:pt>
                <c:pt idx="3441">
                  <c:v>8.3864099999999997</c:v>
                </c:pt>
                <c:pt idx="3442">
                  <c:v>6.2676100000000003</c:v>
                </c:pt>
                <c:pt idx="3443">
                  <c:v>4.8991899999999999</c:v>
                </c:pt>
                <c:pt idx="3444">
                  <c:v>4.9129300000000002</c:v>
                </c:pt>
                <c:pt idx="3445">
                  <c:v>5.4772600000000002</c:v>
                </c:pt>
                <c:pt idx="3446">
                  <c:v>5.9714200000000002</c:v>
                </c:pt>
                <c:pt idx="3447">
                  <c:v>4.9321099999999998</c:v>
                </c:pt>
                <c:pt idx="3448">
                  <c:v>5.7380500000000003</c:v>
                </c:pt>
                <c:pt idx="3449">
                  <c:v>2.54352</c:v>
                </c:pt>
                <c:pt idx="3450">
                  <c:v>5.6060699999999999</c:v>
                </c:pt>
                <c:pt idx="3451">
                  <c:v>7.6972500000000004</c:v>
                </c:pt>
                <c:pt idx="3452">
                  <c:v>7.0071000000000003</c:v>
                </c:pt>
                <c:pt idx="3453">
                  <c:v>8.0044000000000004</c:v>
                </c:pt>
                <c:pt idx="3454">
                  <c:v>2.8931</c:v>
                </c:pt>
                <c:pt idx="3455">
                  <c:v>2.2750400000000002</c:v>
                </c:pt>
                <c:pt idx="3456">
                  <c:v>2.0141200000000001</c:v>
                </c:pt>
                <c:pt idx="3457">
                  <c:v>7.0600100000000001</c:v>
                </c:pt>
                <c:pt idx="3458">
                  <c:v>2.9153099999999998</c:v>
                </c:pt>
                <c:pt idx="3459">
                  <c:v>5.8655900000000001</c:v>
                </c:pt>
                <c:pt idx="3460">
                  <c:v>2.1097100000000002</c:v>
                </c:pt>
                <c:pt idx="3461">
                  <c:v>3.7098</c:v>
                </c:pt>
                <c:pt idx="3462">
                  <c:v>4.0975999999999999</c:v>
                </c:pt>
                <c:pt idx="3463">
                  <c:v>2.9885999999999999</c:v>
                </c:pt>
                <c:pt idx="3464">
                  <c:v>8.2801600000000004</c:v>
                </c:pt>
                <c:pt idx="3465">
                  <c:v>2.5131700000000001</c:v>
                </c:pt>
                <c:pt idx="3466">
                  <c:v>2.5778400000000001</c:v>
                </c:pt>
                <c:pt idx="3467">
                  <c:v>2.3953600000000002</c:v>
                </c:pt>
                <c:pt idx="3468">
                  <c:v>3.5948799999999999</c:v>
                </c:pt>
                <c:pt idx="3469">
                  <c:v>3.17916</c:v>
                </c:pt>
                <c:pt idx="3470">
                  <c:v>8.2120200000000008</c:v>
                </c:pt>
                <c:pt idx="3471">
                  <c:v>5.82104</c:v>
                </c:pt>
                <c:pt idx="3472">
                  <c:v>6.2485499999999998</c:v>
                </c:pt>
                <c:pt idx="3473">
                  <c:v>6.2410899999999998</c:v>
                </c:pt>
                <c:pt idx="3474">
                  <c:v>5.8163499999999999</c:v>
                </c:pt>
                <c:pt idx="3475">
                  <c:v>5.4756299999999998</c:v>
                </c:pt>
                <c:pt idx="3476">
                  <c:v>5.2364800000000002</c:v>
                </c:pt>
                <c:pt idx="3477">
                  <c:v>6.0744199999999999</c:v>
                </c:pt>
                <c:pt idx="3478">
                  <c:v>7.62141</c:v>
                </c:pt>
                <c:pt idx="3479">
                  <c:v>7.83033</c:v>
                </c:pt>
                <c:pt idx="3480">
                  <c:v>2.0335200000000002</c:v>
                </c:pt>
                <c:pt idx="3481">
                  <c:v>3.1382699999999999</c:v>
                </c:pt>
                <c:pt idx="3482">
                  <c:v>2.1186400000000001</c:v>
                </c:pt>
                <c:pt idx="3483">
                  <c:v>5.7592600000000003</c:v>
                </c:pt>
                <c:pt idx="3484">
                  <c:v>6.5118999999999998</c:v>
                </c:pt>
                <c:pt idx="3485">
                  <c:v>6.3266299999999998</c:v>
                </c:pt>
                <c:pt idx="3486">
                  <c:v>4.0608399999999998</c:v>
                </c:pt>
                <c:pt idx="3487">
                  <c:v>9.7277199999999997</c:v>
                </c:pt>
                <c:pt idx="3488">
                  <c:v>8.3066999999999993</c:v>
                </c:pt>
                <c:pt idx="3489">
                  <c:v>6.7874299999999996</c:v>
                </c:pt>
                <c:pt idx="3490">
                  <c:v>3.6664500000000002</c:v>
                </c:pt>
                <c:pt idx="3491">
                  <c:v>5.2842200000000004</c:v>
                </c:pt>
                <c:pt idx="3492">
                  <c:v>5.3721300000000003</c:v>
                </c:pt>
                <c:pt idx="3493">
                  <c:v>7.3940299999999999</c:v>
                </c:pt>
                <c:pt idx="3494">
                  <c:v>7.1645099999999999</c:v>
                </c:pt>
                <c:pt idx="3495">
                  <c:v>6.9054399999999996</c:v>
                </c:pt>
                <c:pt idx="3496">
                  <c:v>2.6985000000000001</c:v>
                </c:pt>
                <c:pt idx="3497">
                  <c:v>5.2151800000000001</c:v>
                </c:pt>
                <c:pt idx="3498">
                  <c:v>6.7724200000000003</c:v>
                </c:pt>
                <c:pt idx="3499">
                  <c:v>7.31548</c:v>
                </c:pt>
                <c:pt idx="3500">
                  <c:v>4.4531400000000003</c:v>
                </c:pt>
                <c:pt idx="3501">
                  <c:v>6.3978000000000002</c:v>
                </c:pt>
                <c:pt idx="3502">
                  <c:v>4.1127399999999996</c:v>
                </c:pt>
                <c:pt idx="3503">
                  <c:v>6.4547600000000003</c:v>
                </c:pt>
                <c:pt idx="3504">
                  <c:v>7.8242900000000004</c:v>
                </c:pt>
                <c:pt idx="3505">
                  <c:v>6.4896399999999996</c:v>
                </c:pt>
                <c:pt idx="3506">
                  <c:v>5.7650399999999999</c:v>
                </c:pt>
                <c:pt idx="3507">
                  <c:v>3.45072</c:v>
                </c:pt>
                <c:pt idx="3508">
                  <c:v>4.8702500000000004</c:v>
                </c:pt>
                <c:pt idx="3509">
                  <c:v>6.9015399999999998</c:v>
                </c:pt>
                <c:pt idx="3510">
                  <c:v>5.3287100000000001</c:v>
                </c:pt>
                <c:pt idx="3511">
                  <c:v>7.2084099999999998</c:v>
                </c:pt>
                <c:pt idx="3512">
                  <c:v>3.5070600000000001</c:v>
                </c:pt>
                <c:pt idx="3513">
                  <c:v>7.5229699999999999</c:v>
                </c:pt>
                <c:pt idx="3514">
                  <c:v>6.1901200000000003</c:v>
                </c:pt>
                <c:pt idx="3515">
                  <c:v>7.1184900000000004</c:v>
                </c:pt>
                <c:pt idx="3516">
                  <c:v>4.1344599999999998</c:v>
                </c:pt>
                <c:pt idx="3517">
                  <c:v>4.7729200000000001</c:v>
                </c:pt>
                <c:pt idx="3518">
                  <c:v>8.5982599999999998</c:v>
                </c:pt>
                <c:pt idx="3519">
                  <c:v>7.5540200000000004</c:v>
                </c:pt>
                <c:pt idx="3520">
                  <c:v>5.5468500000000001</c:v>
                </c:pt>
                <c:pt idx="3521">
                  <c:v>3.65185</c:v>
                </c:pt>
                <c:pt idx="3522">
                  <c:v>3.6785199999999998</c:v>
                </c:pt>
                <c:pt idx="3523">
                  <c:v>8.1338799999999996</c:v>
                </c:pt>
                <c:pt idx="3524">
                  <c:v>3.8723299999999998</c:v>
                </c:pt>
                <c:pt idx="3525">
                  <c:v>6.7158199999999999</c:v>
                </c:pt>
                <c:pt idx="3526">
                  <c:v>6.5329800000000002</c:v>
                </c:pt>
                <c:pt idx="3527">
                  <c:v>5.7838200000000004</c:v>
                </c:pt>
                <c:pt idx="3528">
                  <c:v>5.4264900000000003</c:v>
                </c:pt>
                <c:pt idx="3529">
                  <c:v>5.1561700000000004</c:v>
                </c:pt>
                <c:pt idx="3530">
                  <c:v>2.9228900000000002</c:v>
                </c:pt>
                <c:pt idx="3531">
                  <c:v>2.2015899999999999</c:v>
                </c:pt>
                <c:pt idx="3532">
                  <c:v>9.4363299999999999</c:v>
                </c:pt>
                <c:pt idx="3533">
                  <c:v>3.7035800000000001</c:v>
                </c:pt>
                <c:pt idx="3534">
                  <c:v>2.5851799999999998</c:v>
                </c:pt>
                <c:pt idx="3535">
                  <c:v>7.2443799999999996</c:v>
                </c:pt>
                <c:pt idx="3536">
                  <c:v>7.98116</c:v>
                </c:pt>
                <c:pt idx="3537">
                  <c:v>11.80409</c:v>
                </c:pt>
                <c:pt idx="3538">
                  <c:v>7.29481</c:v>
                </c:pt>
                <c:pt idx="3539">
                  <c:v>3.4653100000000001</c:v>
                </c:pt>
                <c:pt idx="3540">
                  <c:v>2.9108299999999998</c:v>
                </c:pt>
                <c:pt idx="3541">
                  <c:v>3.7353000000000001</c:v>
                </c:pt>
                <c:pt idx="3542">
                  <c:v>1.91018</c:v>
                </c:pt>
                <c:pt idx="3543">
                  <c:v>3.0707499999999999</c:v>
                </c:pt>
                <c:pt idx="3544">
                  <c:v>8.33901</c:v>
                </c:pt>
                <c:pt idx="3545">
                  <c:v>10.07348</c:v>
                </c:pt>
                <c:pt idx="3546">
                  <c:v>5.3261200000000004</c:v>
                </c:pt>
                <c:pt idx="3547">
                  <c:v>7.2210000000000001</c:v>
                </c:pt>
                <c:pt idx="3548">
                  <c:v>6.33988</c:v>
                </c:pt>
                <c:pt idx="3549">
                  <c:v>8.2193299999999994</c:v>
                </c:pt>
                <c:pt idx="3550">
                  <c:v>5.5133700000000001</c:v>
                </c:pt>
                <c:pt idx="3551">
                  <c:v>5.4378799999999998</c:v>
                </c:pt>
                <c:pt idx="3552">
                  <c:v>1.8667899999999999</c:v>
                </c:pt>
                <c:pt idx="3553">
                  <c:v>9.7555899999999998</c:v>
                </c:pt>
                <c:pt idx="3554">
                  <c:v>4.1471600000000004</c:v>
                </c:pt>
                <c:pt idx="3555">
                  <c:v>9.0180699999999998</c:v>
                </c:pt>
                <c:pt idx="3556">
                  <c:v>5.5508800000000003</c:v>
                </c:pt>
                <c:pt idx="3557">
                  <c:v>2.0818300000000001</c:v>
                </c:pt>
                <c:pt idx="3558">
                  <c:v>2.5912099999999998</c:v>
                </c:pt>
                <c:pt idx="3559">
                  <c:v>2.4785900000000001</c:v>
                </c:pt>
                <c:pt idx="3560">
                  <c:v>3.7265999999999999</c:v>
                </c:pt>
                <c:pt idx="3561">
                  <c:v>3.1382699999999999</c:v>
                </c:pt>
                <c:pt idx="3562">
                  <c:v>6.3134899999999998</c:v>
                </c:pt>
                <c:pt idx="3563">
                  <c:v>6.7466499999999998</c:v>
                </c:pt>
                <c:pt idx="3564">
                  <c:v>7.7172999999999998</c:v>
                </c:pt>
                <c:pt idx="3565">
                  <c:v>3.2595399999999999</c:v>
                </c:pt>
                <c:pt idx="3566">
                  <c:v>4.4093900000000001</c:v>
                </c:pt>
                <c:pt idx="3567">
                  <c:v>8.6433400000000002</c:v>
                </c:pt>
                <c:pt idx="3568">
                  <c:v>5.2216100000000001</c:v>
                </c:pt>
                <c:pt idx="3569">
                  <c:v>3.3201700000000001</c:v>
                </c:pt>
                <c:pt idx="3570">
                  <c:v>8.1648300000000003</c:v>
                </c:pt>
                <c:pt idx="3571">
                  <c:v>9.2753200000000007</c:v>
                </c:pt>
                <c:pt idx="3572">
                  <c:v>4.4231499999999997</c:v>
                </c:pt>
                <c:pt idx="3573">
                  <c:v>4.4527299999999999</c:v>
                </c:pt>
                <c:pt idx="3574">
                  <c:v>4.8499600000000003</c:v>
                </c:pt>
                <c:pt idx="3575">
                  <c:v>5.0589000000000004</c:v>
                </c:pt>
                <c:pt idx="3576">
                  <c:v>5.8999300000000003</c:v>
                </c:pt>
                <c:pt idx="3577">
                  <c:v>4.1411300000000004</c:v>
                </c:pt>
                <c:pt idx="3578">
                  <c:v>2.3675999999999999</c:v>
                </c:pt>
                <c:pt idx="3579">
                  <c:v>6.9842599999999999</c:v>
                </c:pt>
                <c:pt idx="3580">
                  <c:v>11.3447</c:v>
                </c:pt>
                <c:pt idx="3581">
                  <c:v>6.2724500000000001</c:v>
                </c:pt>
                <c:pt idx="3582">
                  <c:v>7.0386600000000001</c:v>
                </c:pt>
                <c:pt idx="3583">
                  <c:v>7.1717399999999998</c:v>
                </c:pt>
                <c:pt idx="3584">
                  <c:v>4.0281799999999999</c:v>
                </c:pt>
                <c:pt idx="3585">
                  <c:v>4.5270599999999996</c:v>
                </c:pt>
                <c:pt idx="3586">
                  <c:v>4.4208499999999997</c:v>
                </c:pt>
                <c:pt idx="3587">
                  <c:v>6.3512000000000004</c:v>
                </c:pt>
                <c:pt idx="3588">
                  <c:v>9.2084799999999998</c:v>
                </c:pt>
                <c:pt idx="3589">
                  <c:v>5.8191300000000004</c:v>
                </c:pt>
                <c:pt idx="3590">
                  <c:v>6.5264699999999998</c:v>
                </c:pt>
                <c:pt idx="3591">
                  <c:v>7.9835799999999999</c:v>
                </c:pt>
                <c:pt idx="3592">
                  <c:v>4.5892900000000001</c:v>
                </c:pt>
                <c:pt idx="3593">
                  <c:v>2.9105699999999999</c:v>
                </c:pt>
                <c:pt idx="3594">
                  <c:v>4.4831599999999998</c:v>
                </c:pt>
                <c:pt idx="3595">
                  <c:v>5.2441599999999999</c:v>
                </c:pt>
                <c:pt idx="3596">
                  <c:v>2.74159</c:v>
                </c:pt>
                <c:pt idx="3597">
                  <c:v>7.4035299999999999</c:v>
                </c:pt>
                <c:pt idx="3598">
                  <c:v>4.7212699999999996</c:v>
                </c:pt>
                <c:pt idx="3599">
                  <c:v>2.8931</c:v>
                </c:pt>
                <c:pt idx="3600">
                  <c:v>4.2645</c:v>
                </c:pt>
                <c:pt idx="3601">
                  <c:v>5.25223</c:v>
                </c:pt>
                <c:pt idx="3602">
                  <c:v>5.2862999999999998</c:v>
                </c:pt>
                <c:pt idx="3603">
                  <c:v>4.5830500000000001</c:v>
                </c:pt>
                <c:pt idx="3604">
                  <c:v>5.1793100000000001</c:v>
                </c:pt>
                <c:pt idx="3605">
                  <c:v>6.1972399999999999</c:v>
                </c:pt>
                <c:pt idx="3606">
                  <c:v>6.7073499999999999</c:v>
                </c:pt>
                <c:pt idx="3607">
                  <c:v>4.0186900000000003</c:v>
                </c:pt>
                <c:pt idx="3608">
                  <c:v>2.6772399999999998</c:v>
                </c:pt>
                <c:pt idx="3609">
                  <c:v>3.4626100000000002</c:v>
                </c:pt>
                <c:pt idx="3610">
                  <c:v>4.7279900000000001</c:v>
                </c:pt>
                <c:pt idx="3611">
                  <c:v>2.0568499999999998</c:v>
                </c:pt>
                <c:pt idx="3612">
                  <c:v>5.0702800000000003</c:v>
                </c:pt>
                <c:pt idx="3613">
                  <c:v>4.0300799999999999</c:v>
                </c:pt>
                <c:pt idx="3614">
                  <c:v>4.8619599999999998</c:v>
                </c:pt>
                <c:pt idx="3615">
                  <c:v>3.83988</c:v>
                </c:pt>
                <c:pt idx="3616">
                  <c:v>6.6854899999999997</c:v>
                </c:pt>
                <c:pt idx="3617">
                  <c:v>5.8455700000000004</c:v>
                </c:pt>
                <c:pt idx="3618">
                  <c:v>7.0718199999999998</c:v>
                </c:pt>
                <c:pt idx="3619">
                  <c:v>7.8493300000000001</c:v>
                </c:pt>
                <c:pt idx="3620">
                  <c:v>6.6448600000000004</c:v>
                </c:pt>
                <c:pt idx="3621">
                  <c:v>3.3804400000000001</c:v>
                </c:pt>
                <c:pt idx="3622">
                  <c:v>5.2821100000000003</c:v>
                </c:pt>
                <c:pt idx="3623">
                  <c:v>3.0251199999999998</c:v>
                </c:pt>
                <c:pt idx="3624">
                  <c:v>7.7779600000000002</c:v>
                </c:pt>
                <c:pt idx="3625">
                  <c:v>5.5271499999999998</c:v>
                </c:pt>
                <c:pt idx="3626">
                  <c:v>6.7938499999999999</c:v>
                </c:pt>
                <c:pt idx="3627">
                  <c:v>9.8703099999999999</c:v>
                </c:pt>
                <c:pt idx="3628">
                  <c:v>4.2058900000000001</c:v>
                </c:pt>
                <c:pt idx="3629">
                  <c:v>2.5670500000000001</c:v>
                </c:pt>
                <c:pt idx="3630">
                  <c:v>5.6440200000000003</c:v>
                </c:pt>
                <c:pt idx="3631">
                  <c:v>7.9530700000000003</c:v>
                </c:pt>
                <c:pt idx="3632">
                  <c:v>6.0702600000000002</c:v>
                </c:pt>
                <c:pt idx="3633">
                  <c:v>7.7914399999999997</c:v>
                </c:pt>
                <c:pt idx="3634">
                  <c:v>6.5374299999999996</c:v>
                </c:pt>
                <c:pt idx="3635">
                  <c:v>4.8832399999999998</c:v>
                </c:pt>
                <c:pt idx="3636">
                  <c:v>4.1214500000000003</c:v>
                </c:pt>
                <c:pt idx="3637">
                  <c:v>5.0339600000000004</c:v>
                </c:pt>
                <c:pt idx="3638">
                  <c:v>6.18276</c:v>
                </c:pt>
                <c:pt idx="3639">
                  <c:v>5.3167099999999996</c:v>
                </c:pt>
                <c:pt idx="3640">
                  <c:v>8.8885900000000007</c:v>
                </c:pt>
                <c:pt idx="3641">
                  <c:v>5.1232199999999999</c:v>
                </c:pt>
                <c:pt idx="3642">
                  <c:v>4.7822800000000001</c:v>
                </c:pt>
                <c:pt idx="3643">
                  <c:v>5.9347099999999999</c:v>
                </c:pt>
                <c:pt idx="3644">
                  <c:v>6.6271300000000002</c:v>
                </c:pt>
                <c:pt idx="3645">
                  <c:v>5.0923600000000002</c:v>
                </c:pt>
                <c:pt idx="3646">
                  <c:v>6.3916599999999999</c:v>
                </c:pt>
                <c:pt idx="3647">
                  <c:v>8.0446299999999997</c:v>
                </c:pt>
                <c:pt idx="3648">
                  <c:v>4.0833899999999996</c:v>
                </c:pt>
                <c:pt idx="3649">
                  <c:v>2.5516200000000002</c:v>
                </c:pt>
                <c:pt idx="3650">
                  <c:v>4.1901200000000003</c:v>
                </c:pt>
                <c:pt idx="3651">
                  <c:v>5.6765499999999998</c:v>
                </c:pt>
                <c:pt idx="3652">
                  <c:v>5.0250300000000001</c:v>
                </c:pt>
                <c:pt idx="3653">
                  <c:v>6.6571300000000004</c:v>
                </c:pt>
                <c:pt idx="3654">
                  <c:v>3.7222499999999998</c:v>
                </c:pt>
                <c:pt idx="3655">
                  <c:v>4.8191800000000002</c:v>
                </c:pt>
                <c:pt idx="3656">
                  <c:v>6.3048500000000001</c:v>
                </c:pt>
                <c:pt idx="3657">
                  <c:v>3.6404899999999998</c:v>
                </c:pt>
                <c:pt idx="3658">
                  <c:v>5.7585800000000003</c:v>
                </c:pt>
                <c:pt idx="3659">
                  <c:v>4.9490600000000002</c:v>
                </c:pt>
                <c:pt idx="3660">
                  <c:v>5.1874799999999999</c:v>
                </c:pt>
                <c:pt idx="3661">
                  <c:v>3.08358</c:v>
                </c:pt>
                <c:pt idx="3662">
                  <c:v>7.1798999999999999</c:v>
                </c:pt>
                <c:pt idx="3663">
                  <c:v>8.3877000000000006</c:v>
                </c:pt>
                <c:pt idx="3664">
                  <c:v>3.9605000000000001</c:v>
                </c:pt>
                <c:pt idx="3665">
                  <c:v>3.9986199999999998</c:v>
                </c:pt>
                <c:pt idx="3666">
                  <c:v>6.6791999999999998</c:v>
                </c:pt>
                <c:pt idx="3667">
                  <c:v>4.1795999999999998</c:v>
                </c:pt>
                <c:pt idx="3668">
                  <c:v>3.3117299999999998</c:v>
                </c:pt>
                <c:pt idx="3669">
                  <c:v>2.4237700000000002</c:v>
                </c:pt>
                <c:pt idx="3670">
                  <c:v>4.0819999999999999</c:v>
                </c:pt>
                <c:pt idx="3671">
                  <c:v>3.5647600000000002</c:v>
                </c:pt>
                <c:pt idx="3672">
                  <c:v>6.9293500000000003</c:v>
                </c:pt>
                <c:pt idx="3673">
                  <c:v>6.5597799999999999</c:v>
                </c:pt>
                <c:pt idx="3674">
                  <c:v>8.6857799999999994</c:v>
                </c:pt>
                <c:pt idx="3675">
                  <c:v>5.2151800000000001</c:v>
                </c:pt>
                <c:pt idx="3676">
                  <c:v>6.04054</c:v>
                </c:pt>
                <c:pt idx="3677">
                  <c:v>6.98095</c:v>
                </c:pt>
                <c:pt idx="3678">
                  <c:v>5.1006799999999997</c:v>
                </c:pt>
                <c:pt idx="3679">
                  <c:v>2.9679700000000002</c:v>
                </c:pt>
                <c:pt idx="3680">
                  <c:v>2.5425</c:v>
                </c:pt>
                <c:pt idx="3681">
                  <c:v>5.0618299999999996</c:v>
                </c:pt>
                <c:pt idx="3682">
                  <c:v>3.9129</c:v>
                </c:pt>
                <c:pt idx="3683">
                  <c:v>2.5506799999999998</c:v>
                </c:pt>
                <c:pt idx="3684">
                  <c:v>2.4473199999999999</c:v>
                </c:pt>
                <c:pt idx="3685">
                  <c:v>6.9895800000000001</c:v>
                </c:pt>
                <c:pt idx="3686">
                  <c:v>6.4916099999999997</c:v>
                </c:pt>
                <c:pt idx="3687">
                  <c:v>4.2856100000000001</c:v>
                </c:pt>
                <c:pt idx="3688">
                  <c:v>4.0762999999999998</c:v>
                </c:pt>
                <c:pt idx="3689">
                  <c:v>7.0906599999999997</c:v>
                </c:pt>
                <c:pt idx="3690">
                  <c:v>9.3337699999999995</c:v>
                </c:pt>
                <c:pt idx="3691">
                  <c:v>7.8271199999999999</c:v>
                </c:pt>
                <c:pt idx="3692">
                  <c:v>5.1898200000000001</c:v>
                </c:pt>
                <c:pt idx="3693">
                  <c:v>2.8534299999999999</c:v>
                </c:pt>
                <c:pt idx="3694">
                  <c:v>5.2923499999999999</c:v>
                </c:pt>
                <c:pt idx="3695">
                  <c:v>3.57185</c:v>
                </c:pt>
                <c:pt idx="3696">
                  <c:v>7.8086000000000002</c:v>
                </c:pt>
                <c:pt idx="3697">
                  <c:v>1.85701</c:v>
                </c:pt>
                <c:pt idx="3698">
                  <c:v>5.4267799999999999</c:v>
                </c:pt>
                <c:pt idx="3699">
                  <c:v>5.8055000000000003</c:v>
                </c:pt>
                <c:pt idx="3700">
                  <c:v>3.60562</c:v>
                </c:pt>
                <c:pt idx="3701">
                  <c:v>7.0583</c:v>
                </c:pt>
                <c:pt idx="3702">
                  <c:v>4.9602599999999999</c:v>
                </c:pt>
                <c:pt idx="3703">
                  <c:v>1.96007</c:v>
                </c:pt>
                <c:pt idx="3704">
                  <c:v>2.6985000000000001</c:v>
                </c:pt>
                <c:pt idx="3705">
                  <c:v>3.75034</c:v>
                </c:pt>
                <c:pt idx="3706">
                  <c:v>4.3369999999999997</c:v>
                </c:pt>
                <c:pt idx="3707">
                  <c:v>2.5601799999999999</c:v>
                </c:pt>
                <c:pt idx="3708">
                  <c:v>2.7789000000000001</c:v>
                </c:pt>
                <c:pt idx="3709">
                  <c:v>2.41554</c:v>
                </c:pt>
                <c:pt idx="3710">
                  <c:v>1.9858199999999999</c:v>
                </c:pt>
                <c:pt idx="3711">
                  <c:v>1.8711500000000001</c:v>
                </c:pt>
                <c:pt idx="3712">
                  <c:v>1.9877400000000001</c:v>
                </c:pt>
                <c:pt idx="3713">
                  <c:v>2.2898000000000001</c:v>
                </c:pt>
                <c:pt idx="3714">
                  <c:v>2.73874</c:v>
                </c:pt>
                <c:pt idx="3715">
                  <c:v>2.50448</c:v>
                </c:pt>
                <c:pt idx="3716">
                  <c:v>2.7147800000000002</c:v>
                </c:pt>
                <c:pt idx="3717">
                  <c:v>2.4136299999999999</c:v>
                </c:pt>
                <c:pt idx="3718">
                  <c:v>2.2705700000000002</c:v>
                </c:pt>
                <c:pt idx="3719">
                  <c:v>3.3872300000000002</c:v>
                </c:pt>
                <c:pt idx="3720">
                  <c:v>6.2949900000000003</c:v>
                </c:pt>
                <c:pt idx="3721">
                  <c:v>6.7473000000000001</c:v>
                </c:pt>
                <c:pt idx="3722">
                  <c:v>2.1516899999999999</c:v>
                </c:pt>
                <c:pt idx="3723">
                  <c:v>7.1254499999999998</c:v>
                </c:pt>
                <c:pt idx="3724">
                  <c:v>6.2513899999999998</c:v>
                </c:pt>
                <c:pt idx="3725">
                  <c:v>3.50501</c:v>
                </c:pt>
                <c:pt idx="3726">
                  <c:v>2.74302</c:v>
                </c:pt>
                <c:pt idx="3727">
                  <c:v>2.73874</c:v>
                </c:pt>
                <c:pt idx="3728">
                  <c:v>9.3962699999999995</c:v>
                </c:pt>
                <c:pt idx="3729">
                  <c:v>5.9684799999999996</c:v>
                </c:pt>
                <c:pt idx="3730">
                  <c:v>9.0280699999999996</c:v>
                </c:pt>
                <c:pt idx="3731">
                  <c:v>5.1096000000000004</c:v>
                </c:pt>
                <c:pt idx="3732">
                  <c:v>4.33657</c:v>
                </c:pt>
                <c:pt idx="3733">
                  <c:v>2.90985</c:v>
                </c:pt>
                <c:pt idx="3734">
                  <c:v>3.91873</c:v>
                </c:pt>
                <c:pt idx="3735">
                  <c:v>9.2551799999999993</c:v>
                </c:pt>
                <c:pt idx="3736">
                  <c:v>2.5510700000000002</c:v>
                </c:pt>
                <c:pt idx="3737">
                  <c:v>6.5826500000000001</c:v>
                </c:pt>
                <c:pt idx="3738">
                  <c:v>1.91018</c:v>
                </c:pt>
                <c:pt idx="3739">
                  <c:v>5.6085700000000003</c:v>
                </c:pt>
                <c:pt idx="3740">
                  <c:v>2.98122</c:v>
                </c:pt>
                <c:pt idx="3741">
                  <c:v>2.5379200000000002</c:v>
                </c:pt>
                <c:pt idx="3742">
                  <c:v>3.7488199999999998</c:v>
                </c:pt>
                <c:pt idx="3743">
                  <c:v>7.4626999999999999</c:v>
                </c:pt>
                <c:pt idx="3744">
                  <c:v>2.1317200000000001</c:v>
                </c:pt>
                <c:pt idx="3745">
                  <c:v>7.0490700000000004</c:v>
                </c:pt>
                <c:pt idx="3746">
                  <c:v>6.3777900000000001</c:v>
                </c:pt>
                <c:pt idx="3747">
                  <c:v>5.1664700000000003</c:v>
                </c:pt>
                <c:pt idx="3748">
                  <c:v>2.5912099999999998</c:v>
                </c:pt>
                <c:pt idx="3749">
                  <c:v>5.0253500000000004</c:v>
                </c:pt>
                <c:pt idx="3750">
                  <c:v>6.1558400000000004</c:v>
                </c:pt>
                <c:pt idx="3751">
                  <c:v>6.6776</c:v>
                </c:pt>
                <c:pt idx="3752">
                  <c:v>4.5798800000000002</c:v>
                </c:pt>
                <c:pt idx="3753">
                  <c:v>4.8748699999999996</c:v>
                </c:pt>
                <c:pt idx="3754">
                  <c:v>7.6864299999999997</c:v>
                </c:pt>
                <c:pt idx="3755">
                  <c:v>4.2511599999999996</c:v>
                </c:pt>
                <c:pt idx="3756">
                  <c:v>5.1519399999999997</c:v>
                </c:pt>
                <c:pt idx="3757">
                  <c:v>6.2213000000000003</c:v>
                </c:pt>
                <c:pt idx="3758">
                  <c:v>5.0741800000000001</c:v>
                </c:pt>
                <c:pt idx="3759">
                  <c:v>5.2951800000000002</c:v>
                </c:pt>
                <c:pt idx="3760">
                  <c:v>4.1167999999999996</c:v>
                </c:pt>
                <c:pt idx="3761">
                  <c:v>5.0578000000000003</c:v>
                </c:pt>
                <c:pt idx="3762">
                  <c:v>7.7506500000000003</c:v>
                </c:pt>
                <c:pt idx="3763">
                  <c:v>5.3909700000000003</c:v>
                </c:pt>
                <c:pt idx="3764">
                  <c:v>5.3842400000000001</c:v>
                </c:pt>
                <c:pt idx="3765">
                  <c:v>1.89822</c:v>
                </c:pt>
                <c:pt idx="3766">
                  <c:v>3.8165300000000002</c:v>
                </c:pt>
                <c:pt idx="3767">
                  <c:v>3.00326</c:v>
                </c:pt>
                <c:pt idx="3768">
                  <c:v>8.3119399999999999</c:v>
                </c:pt>
                <c:pt idx="3769">
                  <c:v>6.36198</c:v>
                </c:pt>
                <c:pt idx="3770">
                  <c:v>3.7727300000000001</c:v>
                </c:pt>
                <c:pt idx="3771">
                  <c:v>2.6543899999999998</c:v>
                </c:pt>
                <c:pt idx="3772">
                  <c:v>2.72384</c:v>
                </c:pt>
                <c:pt idx="3773">
                  <c:v>3.8736000000000002</c:v>
                </c:pt>
                <c:pt idx="3774">
                  <c:v>2.6479300000000001</c:v>
                </c:pt>
                <c:pt idx="3775">
                  <c:v>2.1757900000000001</c:v>
                </c:pt>
                <c:pt idx="3776">
                  <c:v>5.4821400000000002</c:v>
                </c:pt>
                <c:pt idx="3777">
                  <c:v>4.7497199999999999</c:v>
                </c:pt>
                <c:pt idx="3778">
                  <c:v>7.76912</c:v>
                </c:pt>
                <c:pt idx="3779">
                  <c:v>8.1654099999999996</c:v>
                </c:pt>
                <c:pt idx="3780">
                  <c:v>2.552</c:v>
                </c:pt>
                <c:pt idx="3781">
                  <c:v>8.4966399999999993</c:v>
                </c:pt>
                <c:pt idx="3782">
                  <c:v>7.1218700000000004</c:v>
                </c:pt>
                <c:pt idx="3783">
                  <c:v>3.4541499999999998</c:v>
                </c:pt>
                <c:pt idx="3784">
                  <c:v>2.5784099999999999</c:v>
                </c:pt>
                <c:pt idx="3785">
                  <c:v>6.4598000000000004</c:v>
                </c:pt>
                <c:pt idx="3786">
                  <c:v>5.7234299999999996</c:v>
                </c:pt>
                <c:pt idx="3787">
                  <c:v>4.6580000000000004</c:v>
                </c:pt>
                <c:pt idx="3788">
                  <c:v>2.1097100000000002</c:v>
                </c:pt>
                <c:pt idx="3789">
                  <c:v>4.2938900000000002</c:v>
                </c:pt>
                <c:pt idx="3790">
                  <c:v>4.3985599999999998</c:v>
                </c:pt>
                <c:pt idx="3791">
                  <c:v>6.8411400000000002</c:v>
                </c:pt>
                <c:pt idx="3792">
                  <c:v>2.2368999999999999</c:v>
                </c:pt>
                <c:pt idx="3793">
                  <c:v>7.89384</c:v>
                </c:pt>
                <c:pt idx="3794">
                  <c:v>8.5248799999999996</c:v>
                </c:pt>
                <c:pt idx="3795">
                  <c:v>5.7502399999999998</c:v>
                </c:pt>
                <c:pt idx="3796">
                  <c:v>4.7762700000000002</c:v>
                </c:pt>
                <c:pt idx="3797">
                  <c:v>7.96204</c:v>
                </c:pt>
                <c:pt idx="3798">
                  <c:v>6.5996300000000003</c:v>
                </c:pt>
                <c:pt idx="3799">
                  <c:v>4.1013200000000003</c:v>
                </c:pt>
                <c:pt idx="3800">
                  <c:v>11.207039999999999</c:v>
                </c:pt>
                <c:pt idx="3801">
                  <c:v>7.4630700000000001</c:v>
                </c:pt>
                <c:pt idx="3802">
                  <c:v>5.8197000000000001</c:v>
                </c:pt>
                <c:pt idx="3803">
                  <c:v>4.51084</c:v>
                </c:pt>
                <c:pt idx="3804">
                  <c:v>8.5806299999999993</c:v>
                </c:pt>
                <c:pt idx="3805">
                  <c:v>6.5144700000000002</c:v>
                </c:pt>
                <c:pt idx="3806">
                  <c:v>5.6351300000000002</c:v>
                </c:pt>
                <c:pt idx="3807">
                  <c:v>4.9298000000000002</c:v>
                </c:pt>
                <c:pt idx="3808">
                  <c:v>5.0260100000000003</c:v>
                </c:pt>
                <c:pt idx="3809">
                  <c:v>5.5247200000000003</c:v>
                </c:pt>
                <c:pt idx="3810">
                  <c:v>2.1097100000000002</c:v>
                </c:pt>
                <c:pt idx="3811">
                  <c:v>2.3688500000000001</c:v>
                </c:pt>
                <c:pt idx="3812">
                  <c:v>8.4561499999999992</c:v>
                </c:pt>
                <c:pt idx="3813">
                  <c:v>3.9753799999999999</c:v>
                </c:pt>
                <c:pt idx="3814">
                  <c:v>5.4330699999999998</c:v>
                </c:pt>
                <c:pt idx="3815">
                  <c:v>2.9671599999999998</c:v>
                </c:pt>
                <c:pt idx="3816">
                  <c:v>7.3015800000000004</c:v>
                </c:pt>
                <c:pt idx="3817">
                  <c:v>2.8534299999999999</c:v>
                </c:pt>
                <c:pt idx="3818">
                  <c:v>5.58819</c:v>
                </c:pt>
                <c:pt idx="3819">
                  <c:v>3.5732300000000001</c:v>
                </c:pt>
                <c:pt idx="3820">
                  <c:v>5.2695699999999999</c:v>
                </c:pt>
                <c:pt idx="3821">
                  <c:v>9.9479000000000006</c:v>
                </c:pt>
                <c:pt idx="3822">
                  <c:v>5.9155100000000003</c:v>
                </c:pt>
                <c:pt idx="3823">
                  <c:v>6.0297799999999997</c:v>
                </c:pt>
                <c:pt idx="3824">
                  <c:v>7.3724100000000004</c:v>
                </c:pt>
                <c:pt idx="3825">
                  <c:v>6.7824299999999997</c:v>
                </c:pt>
                <c:pt idx="3826">
                  <c:v>5.4377399999999998</c:v>
                </c:pt>
                <c:pt idx="3827">
                  <c:v>4.6310700000000002</c:v>
                </c:pt>
                <c:pt idx="3828">
                  <c:v>7.8856700000000002</c:v>
                </c:pt>
                <c:pt idx="3829">
                  <c:v>3.4089999999999998</c:v>
                </c:pt>
                <c:pt idx="3830">
                  <c:v>3.9992100000000002</c:v>
                </c:pt>
                <c:pt idx="3831">
                  <c:v>5.5386499999999996</c:v>
                </c:pt>
                <c:pt idx="3832">
                  <c:v>4.9346800000000002</c:v>
                </c:pt>
                <c:pt idx="3833">
                  <c:v>7.4960300000000002</c:v>
                </c:pt>
                <c:pt idx="3834">
                  <c:v>3.9023300000000001</c:v>
                </c:pt>
                <c:pt idx="3835">
                  <c:v>2.6059600000000001</c:v>
                </c:pt>
                <c:pt idx="3836">
                  <c:v>6.8949800000000003</c:v>
                </c:pt>
                <c:pt idx="3837">
                  <c:v>5.6345400000000003</c:v>
                </c:pt>
                <c:pt idx="3838">
                  <c:v>4.4287000000000001</c:v>
                </c:pt>
                <c:pt idx="3839">
                  <c:v>7.7460199999999997</c:v>
                </c:pt>
                <c:pt idx="3840">
                  <c:v>4.7076099999999999</c:v>
                </c:pt>
                <c:pt idx="3841">
                  <c:v>8.5517699999999994</c:v>
                </c:pt>
                <c:pt idx="3842">
                  <c:v>3.9171999999999998</c:v>
                </c:pt>
                <c:pt idx="3843">
                  <c:v>7.1243999999999996</c:v>
                </c:pt>
                <c:pt idx="3844">
                  <c:v>7.4245099999999997</c:v>
                </c:pt>
                <c:pt idx="3845">
                  <c:v>2.5257100000000001</c:v>
                </c:pt>
                <c:pt idx="3846">
                  <c:v>2.15157</c:v>
                </c:pt>
                <c:pt idx="3847">
                  <c:v>2.5425</c:v>
                </c:pt>
                <c:pt idx="3848">
                  <c:v>2.7960400000000001</c:v>
                </c:pt>
                <c:pt idx="3849">
                  <c:v>6.8135500000000002</c:v>
                </c:pt>
                <c:pt idx="3850">
                  <c:v>8.6742299999999997</c:v>
                </c:pt>
                <c:pt idx="3851">
                  <c:v>3.5973199999999999</c:v>
                </c:pt>
                <c:pt idx="3852">
                  <c:v>5.0450999999999997</c:v>
                </c:pt>
                <c:pt idx="3853">
                  <c:v>8.7156900000000004</c:v>
                </c:pt>
                <c:pt idx="3854">
                  <c:v>7.1290199999999997</c:v>
                </c:pt>
                <c:pt idx="3855">
                  <c:v>10.536580000000001</c:v>
                </c:pt>
                <c:pt idx="3856">
                  <c:v>2.0083799999999998</c:v>
                </c:pt>
                <c:pt idx="3857">
                  <c:v>2.34016</c:v>
                </c:pt>
                <c:pt idx="3858">
                  <c:v>2.8532799999999998</c:v>
                </c:pt>
                <c:pt idx="3859">
                  <c:v>2.20269</c:v>
                </c:pt>
                <c:pt idx="3860">
                  <c:v>9.6095799999999993</c:v>
                </c:pt>
                <c:pt idx="3861">
                  <c:v>3.7645599999999999</c:v>
                </c:pt>
                <c:pt idx="3862">
                  <c:v>8.15151</c:v>
                </c:pt>
                <c:pt idx="3863">
                  <c:v>2.3772600000000002</c:v>
                </c:pt>
                <c:pt idx="3864">
                  <c:v>4.3963099999999997</c:v>
                </c:pt>
                <c:pt idx="3865">
                  <c:v>2.05044</c:v>
                </c:pt>
                <c:pt idx="3866">
                  <c:v>3.7879499999999999</c:v>
                </c:pt>
                <c:pt idx="3867">
                  <c:v>9.3528400000000005</c:v>
                </c:pt>
                <c:pt idx="3868">
                  <c:v>2.9404400000000002</c:v>
                </c:pt>
                <c:pt idx="3869">
                  <c:v>2.3271500000000001</c:v>
                </c:pt>
                <c:pt idx="3870">
                  <c:v>8.3127700000000004</c:v>
                </c:pt>
                <c:pt idx="3871">
                  <c:v>3.0324599999999999</c:v>
                </c:pt>
                <c:pt idx="3872">
                  <c:v>5.9471699999999998</c:v>
                </c:pt>
                <c:pt idx="3873">
                  <c:v>4.25427</c:v>
                </c:pt>
                <c:pt idx="3874">
                  <c:v>7.0404799999999996</c:v>
                </c:pt>
                <c:pt idx="3875">
                  <c:v>5.3987999999999996</c:v>
                </c:pt>
                <c:pt idx="3876">
                  <c:v>7.2654500000000004</c:v>
                </c:pt>
                <c:pt idx="3877">
                  <c:v>5.3059200000000004</c:v>
                </c:pt>
                <c:pt idx="3878">
                  <c:v>5.3539000000000003</c:v>
                </c:pt>
                <c:pt idx="3879">
                  <c:v>3.7353000000000001</c:v>
                </c:pt>
                <c:pt idx="3880">
                  <c:v>9.9607200000000002</c:v>
                </c:pt>
                <c:pt idx="3881">
                  <c:v>3.1373899999999999</c:v>
                </c:pt>
                <c:pt idx="3882">
                  <c:v>2.8572000000000002</c:v>
                </c:pt>
                <c:pt idx="3883">
                  <c:v>7.4208800000000004</c:v>
                </c:pt>
                <c:pt idx="3884">
                  <c:v>5.2535600000000002</c:v>
                </c:pt>
                <c:pt idx="3885">
                  <c:v>3.29494</c:v>
                </c:pt>
                <c:pt idx="3886">
                  <c:v>6.45505</c:v>
                </c:pt>
                <c:pt idx="3887">
                  <c:v>3.0245500000000001</c:v>
                </c:pt>
                <c:pt idx="3888">
                  <c:v>2.6074199999999998</c:v>
                </c:pt>
                <c:pt idx="3889">
                  <c:v>8.6173900000000003</c:v>
                </c:pt>
                <c:pt idx="3890">
                  <c:v>5.9969400000000004</c:v>
                </c:pt>
                <c:pt idx="3891">
                  <c:v>8.0855599999999992</c:v>
                </c:pt>
                <c:pt idx="3892">
                  <c:v>6.0885899999999999</c:v>
                </c:pt>
                <c:pt idx="3893">
                  <c:v>6.2487300000000001</c:v>
                </c:pt>
                <c:pt idx="3894">
                  <c:v>3.0588500000000001</c:v>
                </c:pt>
                <c:pt idx="3895">
                  <c:v>9.6252499999999994</c:v>
                </c:pt>
                <c:pt idx="3896">
                  <c:v>7.4426600000000001</c:v>
                </c:pt>
                <c:pt idx="3897">
                  <c:v>2.7972100000000002</c:v>
                </c:pt>
                <c:pt idx="3898">
                  <c:v>7.1786500000000002</c:v>
                </c:pt>
                <c:pt idx="3899">
                  <c:v>6.1646299999999998</c:v>
                </c:pt>
                <c:pt idx="3900">
                  <c:v>6.1149100000000001</c:v>
                </c:pt>
                <c:pt idx="3901">
                  <c:v>6.2506199999999996</c:v>
                </c:pt>
                <c:pt idx="3902">
                  <c:v>8.1760599999999997</c:v>
                </c:pt>
                <c:pt idx="3903">
                  <c:v>4.3401100000000001</c:v>
                </c:pt>
                <c:pt idx="3904">
                  <c:v>4.8349500000000001</c:v>
                </c:pt>
                <c:pt idx="3905">
                  <c:v>5.77759</c:v>
                </c:pt>
                <c:pt idx="3906">
                  <c:v>6.2861200000000004</c:v>
                </c:pt>
                <c:pt idx="3907">
                  <c:v>7.4678800000000001</c:v>
                </c:pt>
                <c:pt idx="3908">
                  <c:v>7.15116</c:v>
                </c:pt>
                <c:pt idx="3909">
                  <c:v>5.5914099999999998</c:v>
                </c:pt>
                <c:pt idx="3910">
                  <c:v>5.6005900000000004</c:v>
                </c:pt>
                <c:pt idx="3911">
                  <c:v>3.73691</c:v>
                </c:pt>
                <c:pt idx="3912">
                  <c:v>3.6215999999999999</c:v>
                </c:pt>
                <c:pt idx="3913">
                  <c:v>5.8379700000000003</c:v>
                </c:pt>
                <c:pt idx="3914">
                  <c:v>8.2157099999999996</c:v>
                </c:pt>
                <c:pt idx="3915">
                  <c:v>8.2013599999999993</c:v>
                </c:pt>
                <c:pt idx="3916">
                  <c:v>6.0677099999999999</c:v>
                </c:pt>
                <c:pt idx="3917">
                  <c:v>5.0427900000000001</c:v>
                </c:pt>
                <c:pt idx="3918">
                  <c:v>5.9023899999999996</c:v>
                </c:pt>
                <c:pt idx="3919">
                  <c:v>8.1902000000000008</c:v>
                </c:pt>
                <c:pt idx="3920">
                  <c:v>9.3940300000000008</c:v>
                </c:pt>
                <c:pt idx="3921">
                  <c:v>5.3315999999999999</c:v>
                </c:pt>
                <c:pt idx="3922">
                  <c:v>7.5853099999999998</c:v>
                </c:pt>
                <c:pt idx="3923">
                  <c:v>5.6904899999999996</c:v>
                </c:pt>
                <c:pt idx="3924">
                  <c:v>4.8704400000000003</c:v>
                </c:pt>
                <c:pt idx="3925">
                  <c:v>5.6677200000000001</c:v>
                </c:pt>
                <c:pt idx="3926">
                  <c:v>3.4439700000000002</c:v>
                </c:pt>
                <c:pt idx="3927">
                  <c:v>2.73794</c:v>
                </c:pt>
                <c:pt idx="3928">
                  <c:v>3.6611400000000001</c:v>
                </c:pt>
                <c:pt idx="3929">
                  <c:v>6.1577299999999999</c:v>
                </c:pt>
                <c:pt idx="3930">
                  <c:v>7.25983</c:v>
                </c:pt>
                <c:pt idx="3931">
                  <c:v>2.8847399999999999</c:v>
                </c:pt>
                <c:pt idx="3932">
                  <c:v>2.7643200000000001</c:v>
                </c:pt>
                <c:pt idx="3933">
                  <c:v>4.79758</c:v>
                </c:pt>
                <c:pt idx="3934">
                  <c:v>2.5285000000000002</c:v>
                </c:pt>
                <c:pt idx="3935">
                  <c:v>8.2792899999999996</c:v>
                </c:pt>
                <c:pt idx="3936">
                  <c:v>3.5777299999999999</c:v>
                </c:pt>
                <c:pt idx="3937">
                  <c:v>5.2372800000000002</c:v>
                </c:pt>
                <c:pt idx="3938">
                  <c:v>4.5051100000000002</c:v>
                </c:pt>
                <c:pt idx="3939">
                  <c:v>3.4336099999999998</c:v>
                </c:pt>
                <c:pt idx="3940">
                  <c:v>7.5498200000000004</c:v>
                </c:pt>
                <c:pt idx="3941">
                  <c:v>5.6633100000000001</c:v>
                </c:pt>
                <c:pt idx="3942">
                  <c:v>4.2517699999999996</c:v>
                </c:pt>
                <c:pt idx="3943">
                  <c:v>6.2790499999999998</c:v>
                </c:pt>
                <c:pt idx="3944">
                  <c:v>2.6814399999999998</c:v>
                </c:pt>
                <c:pt idx="3945">
                  <c:v>2.7226599999999999</c:v>
                </c:pt>
                <c:pt idx="3946">
                  <c:v>8.5028400000000008</c:v>
                </c:pt>
                <c:pt idx="3947">
                  <c:v>5.4712300000000003</c:v>
                </c:pt>
                <c:pt idx="3948">
                  <c:v>2.6719200000000001</c:v>
                </c:pt>
                <c:pt idx="3949">
                  <c:v>3.5458099999999999</c:v>
                </c:pt>
                <c:pt idx="3950">
                  <c:v>7.97689</c:v>
                </c:pt>
                <c:pt idx="3951">
                  <c:v>7.07721</c:v>
                </c:pt>
                <c:pt idx="3952">
                  <c:v>5.1945800000000002</c:v>
                </c:pt>
                <c:pt idx="3953">
                  <c:v>3.88944</c:v>
                </c:pt>
                <c:pt idx="3954">
                  <c:v>3.69807</c:v>
                </c:pt>
                <c:pt idx="3955">
                  <c:v>7.5739700000000001</c:v>
                </c:pt>
                <c:pt idx="3956">
                  <c:v>4.7146699999999999</c:v>
                </c:pt>
                <c:pt idx="3957">
                  <c:v>7.94869</c:v>
                </c:pt>
                <c:pt idx="3958">
                  <c:v>6.3506200000000002</c:v>
                </c:pt>
                <c:pt idx="3959">
                  <c:v>2.6646800000000002</c:v>
                </c:pt>
                <c:pt idx="3960">
                  <c:v>3.8487900000000002</c:v>
                </c:pt>
                <c:pt idx="3961">
                  <c:v>7.7959699999999996</c:v>
                </c:pt>
                <c:pt idx="3962">
                  <c:v>6.8692500000000001</c:v>
                </c:pt>
                <c:pt idx="3963">
                  <c:v>10.53931</c:v>
                </c:pt>
                <c:pt idx="3964">
                  <c:v>5.56738</c:v>
                </c:pt>
                <c:pt idx="3965">
                  <c:v>6.1861899999999999</c:v>
                </c:pt>
                <c:pt idx="3966">
                  <c:v>5.27508</c:v>
                </c:pt>
                <c:pt idx="3967">
                  <c:v>6.53681</c:v>
                </c:pt>
                <c:pt idx="3968">
                  <c:v>6.9014899999999999</c:v>
                </c:pt>
                <c:pt idx="3969">
                  <c:v>4.6159100000000004</c:v>
                </c:pt>
                <c:pt idx="3970">
                  <c:v>7.0250000000000004</c:v>
                </c:pt>
                <c:pt idx="3971">
                  <c:v>6.9206399999999997</c:v>
                </c:pt>
                <c:pt idx="3972">
                  <c:v>7.7431900000000002</c:v>
                </c:pt>
                <c:pt idx="3973">
                  <c:v>3.8879000000000001</c:v>
                </c:pt>
                <c:pt idx="3974">
                  <c:v>4.0086300000000001</c:v>
                </c:pt>
                <c:pt idx="3975">
                  <c:v>4.4524999999999997</c:v>
                </c:pt>
                <c:pt idx="3976">
                  <c:v>3.0224799999999998</c:v>
                </c:pt>
                <c:pt idx="3977">
                  <c:v>8.5015000000000001</c:v>
                </c:pt>
                <c:pt idx="3978">
                  <c:v>5.7292899999999998</c:v>
                </c:pt>
                <c:pt idx="3979">
                  <c:v>5.1880300000000004</c:v>
                </c:pt>
                <c:pt idx="3980">
                  <c:v>5.4726699999999999</c:v>
                </c:pt>
                <c:pt idx="3981">
                  <c:v>6.9591000000000003</c:v>
                </c:pt>
                <c:pt idx="3982">
                  <c:v>6.1886400000000004</c:v>
                </c:pt>
                <c:pt idx="3983">
                  <c:v>11.508089999999999</c:v>
                </c:pt>
                <c:pt idx="3984">
                  <c:v>4.3181599999999998</c:v>
                </c:pt>
                <c:pt idx="3985">
                  <c:v>6.6271399999999998</c:v>
                </c:pt>
                <c:pt idx="3986">
                  <c:v>6.0960999999999999</c:v>
                </c:pt>
                <c:pt idx="3987">
                  <c:v>5.5578200000000004</c:v>
                </c:pt>
                <c:pt idx="3988">
                  <c:v>6.0462100000000003</c:v>
                </c:pt>
                <c:pt idx="3989">
                  <c:v>4.9641900000000003</c:v>
                </c:pt>
                <c:pt idx="3990">
                  <c:v>6.7610400000000004</c:v>
                </c:pt>
                <c:pt idx="3991">
                  <c:v>7.4082800000000004</c:v>
                </c:pt>
                <c:pt idx="3992">
                  <c:v>6.4002999999999997</c:v>
                </c:pt>
                <c:pt idx="3993">
                  <c:v>7.0614299999999997</c:v>
                </c:pt>
                <c:pt idx="3994">
                  <c:v>7.0093500000000004</c:v>
                </c:pt>
                <c:pt idx="3995">
                  <c:v>5.7497199999999999</c:v>
                </c:pt>
                <c:pt idx="3996">
                  <c:v>3.1564700000000001</c:v>
                </c:pt>
                <c:pt idx="3997">
                  <c:v>2.5220899999999999</c:v>
                </c:pt>
                <c:pt idx="3998">
                  <c:v>2.76885</c:v>
                </c:pt>
                <c:pt idx="3999">
                  <c:v>4.0098399999999996</c:v>
                </c:pt>
                <c:pt idx="4000">
                  <c:v>6.9576399999999996</c:v>
                </c:pt>
                <c:pt idx="4001">
                  <c:v>6.5400900000000002</c:v>
                </c:pt>
                <c:pt idx="4002">
                  <c:v>4.9395899999999999</c:v>
                </c:pt>
                <c:pt idx="4003">
                  <c:v>7.1491100000000003</c:v>
                </c:pt>
                <c:pt idx="4004">
                  <c:v>4.4625399999999997</c:v>
                </c:pt>
                <c:pt idx="4005">
                  <c:v>5.8779899999999996</c:v>
                </c:pt>
                <c:pt idx="4006">
                  <c:v>7.4115900000000003</c:v>
                </c:pt>
                <c:pt idx="4007">
                  <c:v>3.3409900000000001</c:v>
                </c:pt>
                <c:pt idx="4008">
                  <c:v>5.0264100000000003</c:v>
                </c:pt>
                <c:pt idx="4009">
                  <c:v>3.7984900000000001</c:v>
                </c:pt>
                <c:pt idx="4010">
                  <c:v>7.6938199999999997</c:v>
                </c:pt>
                <c:pt idx="4011">
                  <c:v>7.5503299999999998</c:v>
                </c:pt>
                <c:pt idx="4012">
                  <c:v>7.8261900000000004</c:v>
                </c:pt>
                <c:pt idx="4013">
                  <c:v>7.1435899999999997</c:v>
                </c:pt>
                <c:pt idx="4014">
                  <c:v>4.3069699999999997</c:v>
                </c:pt>
                <c:pt idx="4015">
                  <c:v>5.4821400000000002</c:v>
                </c:pt>
                <c:pt idx="4016">
                  <c:v>5.6333700000000002</c:v>
                </c:pt>
                <c:pt idx="4017">
                  <c:v>2.46008</c:v>
                </c:pt>
                <c:pt idx="4018">
                  <c:v>3.0245500000000001</c:v>
                </c:pt>
                <c:pt idx="4019">
                  <c:v>2.9716800000000001</c:v>
                </c:pt>
                <c:pt idx="4020">
                  <c:v>3.98359</c:v>
                </c:pt>
                <c:pt idx="4021">
                  <c:v>5.9388899999999998</c:v>
                </c:pt>
                <c:pt idx="4022">
                  <c:v>4.5985399999999998</c:v>
                </c:pt>
                <c:pt idx="4023">
                  <c:v>7.5790300000000004</c:v>
                </c:pt>
                <c:pt idx="4024">
                  <c:v>5.8175800000000004</c:v>
                </c:pt>
                <c:pt idx="4025">
                  <c:v>9.2264900000000001</c:v>
                </c:pt>
                <c:pt idx="4026">
                  <c:v>5.2732099999999997</c:v>
                </c:pt>
                <c:pt idx="4027">
                  <c:v>4.0908499999999997</c:v>
                </c:pt>
                <c:pt idx="4028">
                  <c:v>3.2983099999999999</c:v>
                </c:pt>
                <c:pt idx="4029">
                  <c:v>5.6496399999999998</c:v>
                </c:pt>
                <c:pt idx="4030">
                  <c:v>5.0563200000000004</c:v>
                </c:pt>
                <c:pt idx="4031">
                  <c:v>4.3953699999999998</c:v>
                </c:pt>
                <c:pt idx="4032">
                  <c:v>2.7798099999999999</c:v>
                </c:pt>
                <c:pt idx="4033">
                  <c:v>6.1940099999999996</c:v>
                </c:pt>
                <c:pt idx="4034">
                  <c:v>7.5858999999999996</c:v>
                </c:pt>
                <c:pt idx="4035">
                  <c:v>2.8534299999999999</c:v>
                </c:pt>
                <c:pt idx="4036">
                  <c:v>6.5997000000000003</c:v>
                </c:pt>
                <c:pt idx="4037">
                  <c:v>4.0512199999999998</c:v>
                </c:pt>
                <c:pt idx="4038">
                  <c:v>4.5859199999999998</c:v>
                </c:pt>
                <c:pt idx="4039">
                  <c:v>6.1152499999999996</c:v>
                </c:pt>
                <c:pt idx="4040">
                  <c:v>4.8671699999999998</c:v>
                </c:pt>
                <c:pt idx="4041">
                  <c:v>4.1288200000000002</c:v>
                </c:pt>
                <c:pt idx="4042">
                  <c:v>7.2015700000000002</c:v>
                </c:pt>
                <c:pt idx="4043">
                  <c:v>9.4729700000000001</c:v>
                </c:pt>
                <c:pt idx="4044">
                  <c:v>9.2808499999999992</c:v>
                </c:pt>
                <c:pt idx="4045">
                  <c:v>6.0241499999999997</c:v>
                </c:pt>
                <c:pt idx="4046">
                  <c:v>5.8664100000000001</c:v>
                </c:pt>
                <c:pt idx="4047">
                  <c:v>6.4186100000000001</c:v>
                </c:pt>
                <c:pt idx="4048">
                  <c:v>6.7599200000000002</c:v>
                </c:pt>
                <c:pt idx="4049">
                  <c:v>5.1918100000000003</c:v>
                </c:pt>
                <c:pt idx="4050">
                  <c:v>3.59544</c:v>
                </c:pt>
                <c:pt idx="4051">
                  <c:v>4.6959600000000004</c:v>
                </c:pt>
                <c:pt idx="4052">
                  <c:v>4.0660100000000003</c:v>
                </c:pt>
                <c:pt idx="4053">
                  <c:v>4.7210799999999997</c:v>
                </c:pt>
                <c:pt idx="4054">
                  <c:v>4.6734799999999996</c:v>
                </c:pt>
                <c:pt idx="4055">
                  <c:v>4.7077999999999998</c:v>
                </c:pt>
                <c:pt idx="4056">
                  <c:v>7.1158200000000003</c:v>
                </c:pt>
                <c:pt idx="4057">
                  <c:v>6.4044499999999998</c:v>
                </c:pt>
                <c:pt idx="4058">
                  <c:v>5.2928199999999999</c:v>
                </c:pt>
                <c:pt idx="4059">
                  <c:v>4.02163</c:v>
                </c:pt>
                <c:pt idx="4060">
                  <c:v>7.7877200000000002</c:v>
                </c:pt>
                <c:pt idx="4061">
                  <c:v>5.3641800000000002</c:v>
                </c:pt>
                <c:pt idx="4062">
                  <c:v>4.9181699999999999</c:v>
                </c:pt>
                <c:pt idx="4063">
                  <c:v>8.4252400000000005</c:v>
                </c:pt>
                <c:pt idx="4064">
                  <c:v>9.4424600000000005</c:v>
                </c:pt>
                <c:pt idx="4065">
                  <c:v>2.85297</c:v>
                </c:pt>
                <c:pt idx="4066">
                  <c:v>5.88849</c:v>
                </c:pt>
                <c:pt idx="4067">
                  <c:v>6.7397999999999998</c:v>
                </c:pt>
                <c:pt idx="4068">
                  <c:v>2.2966099999999998</c:v>
                </c:pt>
                <c:pt idx="4069">
                  <c:v>5.1757</c:v>
                </c:pt>
                <c:pt idx="4070">
                  <c:v>10.09193</c:v>
                </c:pt>
                <c:pt idx="4071">
                  <c:v>7.60534</c:v>
                </c:pt>
                <c:pt idx="4072">
                  <c:v>8.6619899999999994</c:v>
                </c:pt>
                <c:pt idx="4073">
                  <c:v>6.6773300000000004</c:v>
                </c:pt>
                <c:pt idx="4074">
                  <c:v>6.5702800000000003</c:v>
                </c:pt>
                <c:pt idx="4075">
                  <c:v>5.3641800000000002</c:v>
                </c:pt>
                <c:pt idx="4076">
                  <c:v>5.3869800000000003</c:v>
                </c:pt>
                <c:pt idx="4077">
                  <c:v>3.68445</c:v>
                </c:pt>
                <c:pt idx="4078">
                  <c:v>5.5911600000000004</c:v>
                </c:pt>
                <c:pt idx="4079">
                  <c:v>6.3451000000000004</c:v>
                </c:pt>
                <c:pt idx="4080">
                  <c:v>8.8586299999999998</c:v>
                </c:pt>
                <c:pt idx="4081">
                  <c:v>8.1715300000000006</c:v>
                </c:pt>
                <c:pt idx="4082">
                  <c:v>3.0319600000000002</c:v>
                </c:pt>
                <c:pt idx="4083">
                  <c:v>8.5164899999999992</c:v>
                </c:pt>
                <c:pt idx="4084">
                  <c:v>6.6873899999999997</c:v>
                </c:pt>
                <c:pt idx="4085">
                  <c:v>6.9354899999999997</c:v>
                </c:pt>
                <c:pt idx="4086">
                  <c:v>4.9585800000000004</c:v>
                </c:pt>
                <c:pt idx="4087">
                  <c:v>3.4611200000000002</c:v>
                </c:pt>
                <c:pt idx="4088">
                  <c:v>5.3796200000000001</c:v>
                </c:pt>
                <c:pt idx="4089">
                  <c:v>8.1867400000000004</c:v>
                </c:pt>
                <c:pt idx="4090">
                  <c:v>10.09029</c:v>
                </c:pt>
                <c:pt idx="4091">
                  <c:v>5.5197900000000004</c:v>
                </c:pt>
                <c:pt idx="4092">
                  <c:v>4.8257300000000001</c:v>
                </c:pt>
                <c:pt idx="4093">
                  <c:v>6.64438</c:v>
                </c:pt>
                <c:pt idx="4094">
                  <c:v>4.4061700000000004</c:v>
                </c:pt>
                <c:pt idx="4095">
                  <c:v>7.1467000000000001</c:v>
                </c:pt>
                <c:pt idx="4096">
                  <c:v>3.73387</c:v>
                </c:pt>
                <c:pt idx="4097">
                  <c:v>7.4958200000000001</c:v>
                </c:pt>
                <c:pt idx="4098">
                  <c:v>5.0589000000000004</c:v>
                </c:pt>
                <c:pt idx="4099">
                  <c:v>5.8875500000000001</c:v>
                </c:pt>
                <c:pt idx="4100">
                  <c:v>4.8675899999999999</c:v>
                </c:pt>
                <c:pt idx="4101">
                  <c:v>6.5094200000000004</c:v>
                </c:pt>
                <c:pt idx="4102">
                  <c:v>4.5847699999999998</c:v>
                </c:pt>
                <c:pt idx="4103">
                  <c:v>6.4708699999999997</c:v>
                </c:pt>
                <c:pt idx="4104">
                  <c:v>4.3521099999999997</c:v>
                </c:pt>
                <c:pt idx="4105">
                  <c:v>4.46258</c:v>
                </c:pt>
                <c:pt idx="4106">
                  <c:v>3.5140899999999999</c:v>
                </c:pt>
                <c:pt idx="4107">
                  <c:v>6.6724199999999998</c:v>
                </c:pt>
                <c:pt idx="4108">
                  <c:v>3.8957899999999999</c:v>
                </c:pt>
                <c:pt idx="4109">
                  <c:v>5.9451900000000002</c:v>
                </c:pt>
                <c:pt idx="4110">
                  <c:v>2.9356100000000001</c:v>
                </c:pt>
                <c:pt idx="4111">
                  <c:v>5.3469600000000002</c:v>
                </c:pt>
                <c:pt idx="4112">
                  <c:v>9.2789000000000001</c:v>
                </c:pt>
                <c:pt idx="4113">
                  <c:v>6.5244299999999997</c:v>
                </c:pt>
                <c:pt idx="4114">
                  <c:v>5.8600300000000001</c:v>
                </c:pt>
                <c:pt idx="4115">
                  <c:v>8.8820899999999998</c:v>
                </c:pt>
                <c:pt idx="4116">
                  <c:v>5.5565800000000003</c:v>
                </c:pt>
                <c:pt idx="4117">
                  <c:v>6.4577</c:v>
                </c:pt>
                <c:pt idx="4118">
                  <c:v>5.7856699999999996</c:v>
                </c:pt>
                <c:pt idx="4119">
                  <c:v>9.5617999999999999</c:v>
                </c:pt>
                <c:pt idx="4120">
                  <c:v>6.6480300000000003</c:v>
                </c:pt>
                <c:pt idx="4121">
                  <c:v>6.7164599999999997</c:v>
                </c:pt>
                <c:pt idx="4122">
                  <c:v>6.3889300000000002</c:v>
                </c:pt>
                <c:pt idx="4123">
                  <c:v>9.3474599999999999</c:v>
                </c:pt>
                <c:pt idx="4124">
                  <c:v>4.2200699999999998</c:v>
                </c:pt>
                <c:pt idx="4125">
                  <c:v>4.1795999999999998</c:v>
                </c:pt>
                <c:pt idx="4126">
                  <c:v>5.2016</c:v>
                </c:pt>
                <c:pt idx="4127">
                  <c:v>6.6285800000000004</c:v>
                </c:pt>
                <c:pt idx="4128">
                  <c:v>2.86375</c:v>
                </c:pt>
                <c:pt idx="4129">
                  <c:v>2.9072200000000001</c:v>
                </c:pt>
                <c:pt idx="4130">
                  <c:v>3.7707299999999999</c:v>
                </c:pt>
                <c:pt idx="4131">
                  <c:v>3.8210899999999999</c:v>
                </c:pt>
                <c:pt idx="4132">
                  <c:v>7.3578000000000001</c:v>
                </c:pt>
                <c:pt idx="4133">
                  <c:v>3.9488500000000002</c:v>
                </c:pt>
                <c:pt idx="4134">
                  <c:v>4.7022300000000001</c:v>
                </c:pt>
                <c:pt idx="4135">
                  <c:v>2.3989799999999999</c:v>
                </c:pt>
                <c:pt idx="4136">
                  <c:v>2.22288</c:v>
                </c:pt>
                <c:pt idx="4137">
                  <c:v>10.598750000000001</c:v>
                </c:pt>
                <c:pt idx="4138">
                  <c:v>6.5543399999999998</c:v>
                </c:pt>
                <c:pt idx="4139">
                  <c:v>5.0795500000000002</c:v>
                </c:pt>
                <c:pt idx="4140">
                  <c:v>7.6303099999999997</c:v>
                </c:pt>
                <c:pt idx="4141">
                  <c:v>5.3047599999999999</c:v>
                </c:pt>
                <c:pt idx="4142">
                  <c:v>5.6263100000000001</c:v>
                </c:pt>
                <c:pt idx="4143">
                  <c:v>4.9585499999999998</c:v>
                </c:pt>
                <c:pt idx="4144">
                  <c:v>4.5847699999999998</c:v>
                </c:pt>
                <c:pt idx="4145">
                  <c:v>3.9300099999999998</c:v>
                </c:pt>
                <c:pt idx="4146">
                  <c:v>5.30905</c:v>
                </c:pt>
                <c:pt idx="4147">
                  <c:v>2.1611500000000001</c:v>
                </c:pt>
                <c:pt idx="4148">
                  <c:v>8.2046600000000005</c:v>
                </c:pt>
                <c:pt idx="4149">
                  <c:v>7.7822500000000003</c:v>
                </c:pt>
                <c:pt idx="4150">
                  <c:v>6.3983499999999998</c:v>
                </c:pt>
                <c:pt idx="4151">
                  <c:v>6.1061199999999998</c:v>
                </c:pt>
                <c:pt idx="4152">
                  <c:v>6.1505099999999997</c:v>
                </c:pt>
                <c:pt idx="4153">
                  <c:v>4.8663999999999996</c:v>
                </c:pt>
                <c:pt idx="4154">
                  <c:v>5.8867200000000004</c:v>
                </c:pt>
                <c:pt idx="4155">
                  <c:v>4.7269899999999998</c:v>
                </c:pt>
                <c:pt idx="4156">
                  <c:v>5.1681900000000001</c:v>
                </c:pt>
                <c:pt idx="4157">
                  <c:v>6.7887500000000003</c:v>
                </c:pt>
                <c:pt idx="4158">
                  <c:v>10.0077</c:v>
                </c:pt>
                <c:pt idx="4159">
                  <c:v>3.3500100000000002</c:v>
                </c:pt>
                <c:pt idx="4160">
                  <c:v>5.5115299999999996</c:v>
                </c:pt>
                <c:pt idx="4161">
                  <c:v>7.0278799999999997</c:v>
                </c:pt>
                <c:pt idx="4162">
                  <c:v>2.7226599999999999</c:v>
                </c:pt>
                <c:pt idx="4163">
                  <c:v>4.1055900000000003</c:v>
                </c:pt>
                <c:pt idx="4164">
                  <c:v>4.6668500000000002</c:v>
                </c:pt>
                <c:pt idx="4165">
                  <c:v>5.9910600000000001</c:v>
                </c:pt>
                <c:pt idx="4166">
                  <c:v>5.8792799999999996</c:v>
                </c:pt>
                <c:pt idx="4167">
                  <c:v>4.2876799999999999</c:v>
                </c:pt>
                <c:pt idx="4168">
                  <c:v>2.3907099999999999</c:v>
                </c:pt>
                <c:pt idx="4169">
                  <c:v>4.8342900000000002</c:v>
                </c:pt>
                <c:pt idx="4170">
                  <c:v>5.577</c:v>
                </c:pt>
                <c:pt idx="4171">
                  <c:v>6.8076999999999996</c:v>
                </c:pt>
                <c:pt idx="4172">
                  <c:v>6.9250400000000001</c:v>
                </c:pt>
                <c:pt idx="4173">
                  <c:v>2.9466199999999998</c:v>
                </c:pt>
                <c:pt idx="4174">
                  <c:v>7.3995800000000003</c:v>
                </c:pt>
                <c:pt idx="4175">
                  <c:v>1.96025</c:v>
                </c:pt>
                <c:pt idx="4176">
                  <c:v>2.7963900000000002</c:v>
                </c:pt>
                <c:pt idx="4177">
                  <c:v>5.3312999999999997</c:v>
                </c:pt>
                <c:pt idx="4178">
                  <c:v>12.166270000000001</c:v>
                </c:pt>
                <c:pt idx="4179">
                  <c:v>7.4849899999999998</c:v>
                </c:pt>
                <c:pt idx="4180">
                  <c:v>2.4947300000000001</c:v>
                </c:pt>
                <c:pt idx="4181">
                  <c:v>9.9861199999999997</c:v>
                </c:pt>
                <c:pt idx="4182">
                  <c:v>4.6390500000000001</c:v>
                </c:pt>
                <c:pt idx="4183">
                  <c:v>7.4510500000000004</c:v>
                </c:pt>
                <c:pt idx="4184">
                  <c:v>3.0760000000000001</c:v>
                </c:pt>
                <c:pt idx="4185">
                  <c:v>2.5704699999999998</c:v>
                </c:pt>
                <c:pt idx="4186">
                  <c:v>4.3306199999999997</c:v>
                </c:pt>
                <c:pt idx="4187">
                  <c:v>5.8448099999999998</c:v>
                </c:pt>
                <c:pt idx="4188">
                  <c:v>10.182779999999999</c:v>
                </c:pt>
                <c:pt idx="4189">
                  <c:v>5.7685899999999997</c:v>
                </c:pt>
                <c:pt idx="4190">
                  <c:v>3.5672700000000002</c:v>
                </c:pt>
                <c:pt idx="4191">
                  <c:v>9.9218799999999998</c:v>
                </c:pt>
                <c:pt idx="4192">
                  <c:v>6.7734699999999997</c:v>
                </c:pt>
                <c:pt idx="4193">
                  <c:v>6.8159900000000002</c:v>
                </c:pt>
                <c:pt idx="4194">
                  <c:v>7.0198999999999998</c:v>
                </c:pt>
                <c:pt idx="4195">
                  <c:v>2.0762200000000002</c:v>
                </c:pt>
                <c:pt idx="4196">
                  <c:v>2.3141699999999998</c:v>
                </c:pt>
                <c:pt idx="4197">
                  <c:v>2.4815700000000001</c:v>
                </c:pt>
                <c:pt idx="4198">
                  <c:v>3.7128100000000002</c:v>
                </c:pt>
                <c:pt idx="4199">
                  <c:v>6.1228400000000001</c:v>
                </c:pt>
                <c:pt idx="4200">
                  <c:v>2.28809</c:v>
                </c:pt>
                <c:pt idx="4201">
                  <c:v>2.9679700000000002</c:v>
                </c:pt>
                <c:pt idx="4202">
                  <c:v>2.4329100000000001</c:v>
                </c:pt>
                <c:pt idx="4203">
                  <c:v>8.1211300000000008</c:v>
                </c:pt>
                <c:pt idx="4204">
                  <c:v>2.9875600000000002</c:v>
                </c:pt>
                <c:pt idx="4205">
                  <c:v>2.3035999999999999</c:v>
                </c:pt>
                <c:pt idx="4206">
                  <c:v>6.4761499999999996</c:v>
                </c:pt>
                <c:pt idx="4207">
                  <c:v>3.88815</c:v>
                </c:pt>
                <c:pt idx="4208">
                  <c:v>4.9864600000000001</c:v>
                </c:pt>
                <c:pt idx="4209">
                  <c:v>6.15191</c:v>
                </c:pt>
                <c:pt idx="4210">
                  <c:v>9.6872299999999996</c:v>
                </c:pt>
                <c:pt idx="4211">
                  <c:v>3.74919</c:v>
                </c:pt>
                <c:pt idx="4212">
                  <c:v>3.0657100000000002</c:v>
                </c:pt>
                <c:pt idx="4213">
                  <c:v>4.4544199999999998</c:v>
                </c:pt>
                <c:pt idx="4214">
                  <c:v>7.0941700000000001</c:v>
                </c:pt>
                <c:pt idx="4215">
                  <c:v>4.8054899999999998</c:v>
                </c:pt>
                <c:pt idx="4216">
                  <c:v>4.3491900000000001</c:v>
                </c:pt>
                <c:pt idx="4217">
                  <c:v>6.5265599999999999</c:v>
                </c:pt>
                <c:pt idx="4218">
                  <c:v>7.2185300000000003</c:v>
                </c:pt>
                <c:pt idx="4219">
                  <c:v>3.3965700000000001</c:v>
                </c:pt>
                <c:pt idx="4220">
                  <c:v>8.6656399999999998</c:v>
                </c:pt>
                <c:pt idx="4221">
                  <c:v>4.3958199999999996</c:v>
                </c:pt>
                <c:pt idx="4222">
                  <c:v>6.7087500000000002</c:v>
                </c:pt>
                <c:pt idx="4223">
                  <c:v>5.4987500000000002</c:v>
                </c:pt>
                <c:pt idx="4224">
                  <c:v>3.6962000000000002</c:v>
                </c:pt>
                <c:pt idx="4225">
                  <c:v>6.2993399999999999</c:v>
                </c:pt>
                <c:pt idx="4226">
                  <c:v>5.2591000000000001</c:v>
                </c:pt>
                <c:pt idx="4227">
                  <c:v>4.6627700000000001</c:v>
                </c:pt>
                <c:pt idx="4228">
                  <c:v>6.6184000000000003</c:v>
                </c:pt>
                <c:pt idx="4229">
                  <c:v>6.8063399999999996</c:v>
                </c:pt>
                <c:pt idx="4230">
                  <c:v>5.0433599999999998</c:v>
                </c:pt>
                <c:pt idx="4231">
                  <c:v>6.9776899999999999</c:v>
                </c:pt>
                <c:pt idx="4232">
                  <c:v>4.1383700000000001</c:v>
                </c:pt>
                <c:pt idx="4233">
                  <c:v>7.6608000000000001</c:v>
                </c:pt>
                <c:pt idx="4234">
                  <c:v>3.76275</c:v>
                </c:pt>
                <c:pt idx="4235">
                  <c:v>7.8295899999999996</c:v>
                </c:pt>
                <c:pt idx="4236">
                  <c:v>5.1916900000000004</c:v>
                </c:pt>
                <c:pt idx="4237">
                  <c:v>5.85501</c:v>
                </c:pt>
                <c:pt idx="4238">
                  <c:v>5.9663300000000001</c:v>
                </c:pt>
                <c:pt idx="4239">
                  <c:v>10.020519999999999</c:v>
                </c:pt>
                <c:pt idx="4240">
                  <c:v>4.9015399999999998</c:v>
                </c:pt>
                <c:pt idx="4241">
                  <c:v>6.8417700000000004</c:v>
                </c:pt>
                <c:pt idx="4242">
                  <c:v>6.7923499999999999</c:v>
                </c:pt>
                <c:pt idx="4243">
                  <c:v>6.9074900000000001</c:v>
                </c:pt>
                <c:pt idx="4244">
                  <c:v>1.8938200000000001</c:v>
                </c:pt>
                <c:pt idx="4245">
                  <c:v>4.9386400000000004</c:v>
                </c:pt>
                <c:pt idx="4246">
                  <c:v>5.4712300000000003</c:v>
                </c:pt>
                <c:pt idx="4247">
                  <c:v>7.92509</c:v>
                </c:pt>
                <c:pt idx="4248">
                  <c:v>8.0675899999999992</c:v>
                </c:pt>
                <c:pt idx="4249">
                  <c:v>6.2868899999999996</c:v>
                </c:pt>
                <c:pt idx="4250">
                  <c:v>4.5880599999999996</c:v>
                </c:pt>
                <c:pt idx="4251">
                  <c:v>6.9398099999999996</c:v>
                </c:pt>
                <c:pt idx="4252">
                  <c:v>5.15726</c:v>
                </c:pt>
                <c:pt idx="4253">
                  <c:v>4.8244800000000003</c:v>
                </c:pt>
                <c:pt idx="4254">
                  <c:v>7.15686</c:v>
                </c:pt>
                <c:pt idx="4255">
                  <c:v>5.2741800000000003</c:v>
                </c:pt>
                <c:pt idx="4256">
                  <c:v>4.0604199999999997</c:v>
                </c:pt>
                <c:pt idx="4257">
                  <c:v>6.7865500000000001</c:v>
                </c:pt>
                <c:pt idx="4258">
                  <c:v>4.2856100000000001</c:v>
                </c:pt>
                <c:pt idx="4259">
                  <c:v>6.3316999999999997</c:v>
                </c:pt>
                <c:pt idx="4260">
                  <c:v>4.1281600000000003</c:v>
                </c:pt>
                <c:pt idx="4261">
                  <c:v>5.2782</c:v>
                </c:pt>
                <c:pt idx="4262">
                  <c:v>5.0739999999999998</c:v>
                </c:pt>
                <c:pt idx="4263">
                  <c:v>10.74832</c:v>
                </c:pt>
                <c:pt idx="4264">
                  <c:v>3.8361200000000002</c:v>
                </c:pt>
                <c:pt idx="4265">
                  <c:v>4.8773</c:v>
                </c:pt>
                <c:pt idx="4266">
                  <c:v>5.5968600000000004</c:v>
                </c:pt>
                <c:pt idx="4267">
                  <c:v>2.4271600000000002</c:v>
                </c:pt>
                <c:pt idx="4268">
                  <c:v>6.3699700000000004</c:v>
                </c:pt>
                <c:pt idx="4269">
                  <c:v>5.3777999999999997</c:v>
                </c:pt>
                <c:pt idx="4270">
                  <c:v>4.9653099999999997</c:v>
                </c:pt>
                <c:pt idx="4271">
                  <c:v>6.3731099999999996</c:v>
                </c:pt>
                <c:pt idx="4272">
                  <c:v>4.4976200000000004</c:v>
                </c:pt>
                <c:pt idx="4273">
                  <c:v>8.7445000000000004</c:v>
                </c:pt>
                <c:pt idx="4274">
                  <c:v>3.5345200000000001</c:v>
                </c:pt>
                <c:pt idx="4275">
                  <c:v>2.8271799999999998</c:v>
                </c:pt>
                <c:pt idx="4276">
                  <c:v>7.6109200000000001</c:v>
                </c:pt>
                <c:pt idx="4277">
                  <c:v>5.2848100000000002</c:v>
                </c:pt>
                <c:pt idx="4278">
                  <c:v>4.9580900000000003</c:v>
                </c:pt>
                <c:pt idx="4279">
                  <c:v>2.53525</c:v>
                </c:pt>
                <c:pt idx="4280">
                  <c:v>6.8484100000000003</c:v>
                </c:pt>
                <c:pt idx="4281">
                  <c:v>7.2452800000000002</c:v>
                </c:pt>
                <c:pt idx="4282">
                  <c:v>4.5349399999999997</c:v>
                </c:pt>
                <c:pt idx="4283">
                  <c:v>7.4322499999999998</c:v>
                </c:pt>
                <c:pt idx="4284">
                  <c:v>6.8644999999999996</c:v>
                </c:pt>
                <c:pt idx="4285">
                  <c:v>3.5379999999999998</c:v>
                </c:pt>
                <c:pt idx="4286">
                  <c:v>3.2420100000000001</c:v>
                </c:pt>
                <c:pt idx="4287">
                  <c:v>6.84063</c:v>
                </c:pt>
                <c:pt idx="4288">
                  <c:v>3.38103</c:v>
                </c:pt>
                <c:pt idx="4289">
                  <c:v>5.8144</c:v>
                </c:pt>
                <c:pt idx="4290">
                  <c:v>4.7756400000000001</c:v>
                </c:pt>
                <c:pt idx="4291">
                  <c:v>3.80003</c:v>
                </c:pt>
                <c:pt idx="4292">
                  <c:v>4.01898</c:v>
                </c:pt>
                <c:pt idx="4293">
                  <c:v>5.0128700000000004</c:v>
                </c:pt>
                <c:pt idx="4294">
                  <c:v>8.3023900000000008</c:v>
                </c:pt>
                <c:pt idx="4295">
                  <c:v>4.0317699999999999</c:v>
                </c:pt>
                <c:pt idx="4296">
                  <c:v>5.3968499999999997</c:v>
                </c:pt>
                <c:pt idx="4297">
                  <c:v>4.3943399999999997</c:v>
                </c:pt>
                <c:pt idx="4298">
                  <c:v>6.5756100000000002</c:v>
                </c:pt>
                <c:pt idx="4299">
                  <c:v>5.8683500000000004</c:v>
                </c:pt>
                <c:pt idx="4300">
                  <c:v>5.8472200000000001</c:v>
                </c:pt>
                <c:pt idx="4301">
                  <c:v>4.0664800000000003</c:v>
                </c:pt>
                <c:pt idx="4302">
                  <c:v>4.1639400000000002</c:v>
                </c:pt>
                <c:pt idx="4303">
                  <c:v>2.0582699999999998</c:v>
                </c:pt>
                <c:pt idx="4304">
                  <c:v>2.53234</c:v>
                </c:pt>
                <c:pt idx="4305">
                  <c:v>8.5093899999999998</c:v>
                </c:pt>
                <c:pt idx="4306">
                  <c:v>5.0426200000000003</c:v>
                </c:pt>
                <c:pt idx="4307">
                  <c:v>7.5721800000000004</c:v>
                </c:pt>
                <c:pt idx="4308">
                  <c:v>2.8822899999999998</c:v>
                </c:pt>
                <c:pt idx="4309">
                  <c:v>4.2517699999999996</c:v>
                </c:pt>
                <c:pt idx="4310">
                  <c:v>7.8531700000000004</c:v>
                </c:pt>
                <c:pt idx="4311">
                  <c:v>4.08033</c:v>
                </c:pt>
                <c:pt idx="4312">
                  <c:v>5.1611099999999999</c:v>
                </c:pt>
                <c:pt idx="4313">
                  <c:v>5.1016000000000004</c:v>
                </c:pt>
                <c:pt idx="4314">
                  <c:v>2.3289599999999999</c:v>
                </c:pt>
                <c:pt idx="4315">
                  <c:v>11.396940000000001</c:v>
                </c:pt>
                <c:pt idx="4316">
                  <c:v>6.2286099999999998</c:v>
                </c:pt>
                <c:pt idx="4317">
                  <c:v>7.3249000000000004</c:v>
                </c:pt>
                <c:pt idx="4318">
                  <c:v>7.3132200000000003</c:v>
                </c:pt>
                <c:pt idx="4319">
                  <c:v>2.8177599999999998</c:v>
                </c:pt>
                <c:pt idx="4320">
                  <c:v>6.7207400000000002</c:v>
                </c:pt>
                <c:pt idx="4321">
                  <c:v>3.1614</c:v>
                </c:pt>
                <c:pt idx="4322">
                  <c:v>3.1573199999999999</c:v>
                </c:pt>
                <c:pt idx="4323">
                  <c:v>7.0306600000000001</c:v>
                </c:pt>
                <c:pt idx="4324">
                  <c:v>3.0781800000000001</c:v>
                </c:pt>
                <c:pt idx="4325">
                  <c:v>1.95848</c:v>
                </c:pt>
                <c:pt idx="4326">
                  <c:v>2.2564099999999998</c:v>
                </c:pt>
                <c:pt idx="4327">
                  <c:v>2.32673</c:v>
                </c:pt>
                <c:pt idx="4328">
                  <c:v>7.80992</c:v>
                </c:pt>
                <c:pt idx="4329">
                  <c:v>4.0347400000000002</c:v>
                </c:pt>
                <c:pt idx="4330">
                  <c:v>3.4685800000000002</c:v>
                </c:pt>
                <c:pt idx="4331">
                  <c:v>6.0510099999999998</c:v>
                </c:pt>
                <c:pt idx="4332">
                  <c:v>10.23583</c:v>
                </c:pt>
                <c:pt idx="4333">
                  <c:v>6.0307500000000003</c:v>
                </c:pt>
                <c:pt idx="4334">
                  <c:v>8.1469900000000006</c:v>
                </c:pt>
                <c:pt idx="4335">
                  <c:v>5.1422100000000004</c:v>
                </c:pt>
                <c:pt idx="4336">
                  <c:v>3.4950100000000002</c:v>
                </c:pt>
                <c:pt idx="4337">
                  <c:v>2.05145</c:v>
                </c:pt>
                <c:pt idx="4338">
                  <c:v>2.7187299999999999</c:v>
                </c:pt>
                <c:pt idx="4339">
                  <c:v>7.7934200000000002</c:v>
                </c:pt>
                <c:pt idx="4340">
                  <c:v>3.4824799999999998</c:v>
                </c:pt>
                <c:pt idx="4341">
                  <c:v>3.4019599999999999</c:v>
                </c:pt>
                <c:pt idx="4342">
                  <c:v>1.9577100000000001</c:v>
                </c:pt>
                <c:pt idx="4343">
                  <c:v>1.95848</c:v>
                </c:pt>
                <c:pt idx="4344">
                  <c:v>2.18032</c:v>
                </c:pt>
                <c:pt idx="4345">
                  <c:v>2.0956899999999998</c:v>
                </c:pt>
                <c:pt idx="4346">
                  <c:v>9.0703600000000009</c:v>
                </c:pt>
                <c:pt idx="4347">
                  <c:v>6.6101299999999998</c:v>
                </c:pt>
                <c:pt idx="4348">
                  <c:v>6.6949300000000003</c:v>
                </c:pt>
                <c:pt idx="4349">
                  <c:v>3.9431400000000001</c:v>
                </c:pt>
                <c:pt idx="4350">
                  <c:v>5.2442099999999998</c:v>
                </c:pt>
                <c:pt idx="4351">
                  <c:v>3.5213299999999998</c:v>
                </c:pt>
                <c:pt idx="4352">
                  <c:v>8.2232099999999999</c:v>
                </c:pt>
                <c:pt idx="4353">
                  <c:v>3.6165699999999998</c:v>
                </c:pt>
                <c:pt idx="4354">
                  <c:v>8.2149300000000007</c:v>
                </c:pt>
                <c:pt idx="4355">
                  <c:v>6.4251800000000001</c:v>
                </c:pt>
                <c:pt idx="4356">
                  <c:v>2.8791699999999998</c:v>
                </c:pt>
                <c:pt idx="4357">
                  <c:v>6.2443200000000001</c:v>
                </c:pt>
                <c:pt idx="4358">
                  <c:v>6.1517900000000001</c:v>
                </c:pt>
                <c:pt idx="4359">
                  <c:v>3.0246400000000002</c:v>
                </c:pt>
                <c:pt idx="4360">
                  <c:v>4.8434699999999999</c:v>
                </c:pt>
                <c:pt idx="4361">
                  <c:v>6.2695400000000001</c:v>
                </c:pt>
                <c:pt idx="4362">
                  <c:v>8.7606300000000008</c:v>
                </c:pt>
                <c:pt idx="4363">
                  <c:v>2.5092699999999999</c:v>
                </c:pt>
                <c:pt idx="4364">
                  <c:v>6.3086700000000002</c:v>
                </c:pt>
                <c:pt idx="4365">
                  <c:v>4.9268599999999996</c:v>
                </c:pt>
                <c:pt idx="4366">
                  <c:v>4.9456699999999998</c:v>
                </c:pt>
                <c:pt idx="4367">
                  <c:v>3.7322799999999998</c:v>
                </c:pt>
                <c:pt idx="4368">
                  <c:v>7.0664300000000004</c:v>
                </c:pt>
                <c:pt idx="4369">
                  <c:v>3.4355199999999999</c:v>
                </c:pt>
                <c:pt idx="4370">
                  <c:v>2.2168299999999999</c:v>
                </c:pt>
                <c:pt idx="4371">
                  <c:v>1.8634900000000001</c:v>
                </c:pt>
                <c:pt idx="4372">
                  <c:v>6.4321700000000002</c:v>
                </c:pt>
                <c:pt idx="4373">
                  <c:v>6.5350099999999998</c:v>
                </c:pt>
                <c:pt idx="4374">
                  <c:v>7.0118600000000004</c:v>
                </c:pt>
                <c:pt idx="4375">
                  <c:v>5.9669100000000004</c:v>
                </c:pt>
                <c:pt idx="4376">
                  <c:v>4.7876200000000004</c:v>
                </c:pt>
                <c:pt idx="4377">
                  <c:v>3.61673</c:v>
                </c:pt>
                <c:pt idx="4378">
                  <c:v>1.7637799999999999</c:v>
                </c:pt>
                <c:pt idx="4379">
                  <c:v>5.63192</c:v>
                </c:pt>
                <c:pt idx="4380">
                  <c:v>7.19008</c:v>
                </c:pt>
                <c:pt idx="4381">
                  <c:v>3.8424100000000001</c:v>
                </c:pt>
                <c:pt idx="4382">
                  <c:v>8.3312500000000007</c:v>
                </c:pt>
                <c:pt idx="4383">
                  <c:v>6.8056900000000002</c:v>
                </c:pt>
                <c:pt idx="4384">
                  <c:v>5.1910100000000003</c:v>
                </c:pt>
                <c:pt idx="4385">
                  <c:v>3.3622800000000002</c:v>
                </c:pt>
                <c:pt idx="4386">
                  <c:v>6.9979800000000001</c:v>
                </c:pt>
                <c:pt idx="4387">
                  <c:v>6.5676899999999998</c:v>
                </c:pt>
                <c:pt idx="4388">
                  <c:v>5.2706299999999997</c:v>
                </c:pt>
                <c:pt idx="4389">
                  <c:v>9.2350499999999993</c:v>
                </c:pt>
                <c:pt idx="4390">
                  <c:v>7.2299899999999999</c:v>
                </c:pt>
                <c:pt idx="4391">
                  <c:v>4.5855300000000003</c:v>
                </c:pt>
                <c:pt idx="4392">
                  <c:v>9.8870199999999997</c:v>
                </c:pt>
                <c:pt idx="4393">
                  <c:v>8.0577699999999997</c:v>
                </c:pt>
                <c:pt idx="4394">
                  <c:v>4.7005299999999997</c:v>
                </c:pt>
                <c:pt idx="4395">
                  <c:v>6.5403599999999997</c:v>
                </c:pt>
                <c:pt idx="4396">
                  <c:v>5.1456799999999996</c:v>
                </c:pt>
                <c:pt idx="4397">
                  <c:v>5.0962899999999998</c:v>
                </c:pt>
                <c:pt idx="4398">
                  <c:v>7.8041799999999997</c:v>
                </c:pt>
                <c:pt idx="4399">
                  <c:v>7.3500300000000003</c:v>
                </c:pt>
                <c:pt idx="4400">
                  <c:v>8.8396100000000004</c:v>
                </c:pt>
                <c:pt idx="4401">
                  <c:v>3.7424900000000001</c:v>
                </c:pt>
                <c:pt idx="4402">
                  <c:v>3.0802399999999999</c:v>
                </c:pt>
                <c:pt idx="4403">
                  <c:v>2.6528299999999998</c:v>
                </c:pt>
                <c:pt idx="4404">
                  <c:v>2.0818300000000001</c:v>
                </c:pt>
                <c:pt idx="4405">
                  <c:v>5.8234199999999996</c:v>
                </c:pt>
                <c:pt idx="4406">
                  <c:v>3.4354399999999998</c:v>
                </c:pt>
                <c:pt idx="4407">
                  <c:v>4.2036100000000003</c:v>
                </c:pt>
                <c:pt idx="4408">
                  <c:v>4.19245</c:v>
                </c:pt>
                <c:pt idx="4409">
                  <c:v>2.26451</c:v>
                </c:pt>
                <c:pt idx="4410">
                  <c:v>2.5587200000000001</c:v>
                </c:pt>
                <c:pt idx="4411">
                  <c:v>2.3698299999999999</c:v>
                </c:pt>
                <c:pt idx="4412">
                  <c:v>4.0155200000000004</c:v>
                </c:pt>
                <c:pt idx="4413">
                  <c:v>8.3522200000000009</c:v>
                </c:pt>
                <c:pt idx="4414">
                  <c:v>6.2660600000000004</c:v>
                </c:pt>
                <c:pt idx="4415">
                  <c:v>6.3206300000000004</c:v>
                </c:pt>
                <c:pt idx="4416">
                  <c:v>2.0928800000000001</c:v>
                </c:pt>
                <c:pt idx="4417">
                  <c:v>7.3067000000000002</c:v>
                </c:pt>
                <c:pt idx="4418">
                  <c:v>5.0013699999999996</c:v>
                </c:pt>
                <c:pt idx="4419">
                  <c:v>6.3238500000000002</c:v>
                </c:pt>
                <c:pt idx="4420">
                  <c:v>6.4313099999999999</c:v>
                </c:pt>
                <c:pt idx="4421">
                  <c:v>8.7409800000000004</c:v>
                </c:pt>
                <c:pt idx="4422">
                  <c:v>2.6117400000000002</c:v>
                </c:pt>
                <c:pt idx="4423">
                  <c:v>3.6980900000000001</c:v>
                </c:pt>
                <c:pt idx="4424">
                  <c:v>6.0892200000000001</c:v>
                </c:pt>
                <c:pt idx="4425">
                  <c:v>6.8314500000000002</c:v>
                </c:pt>
                <c:pt idx="4426">
                  <c:v>2.3687800000000001</c:v>
                </c:pt>
                <c:pt idx="4427">
                  <c:v>5.5392299999999999</c:v>
                </c:pt>
                <c:pt idx="4428">
                  <c:v>4.5079900000000004</c:v>
                </c:pt>
                <c:pt idx="4429">
                  <c:v>7.7251899999999996</c:v>
                </c:pt>
                <c:pt idx="4430">
                  <c:v>4.58</c:v>
                </c:pt>
                <c:pt idx="4431">
                  <c:v>5.4852299999999996</c:v>
                </c:pt>
                <c:pt idx="4432">
                  <c:v>8.8588400000000007</c:v>
                </c:pt>
                <c:pt idx="4433">
                  <c:v>5.7310400000000001</c:v>
                </c:pt>
                <c:pt idx="4434">
                  <c:v>6.3209099999999996</c:v>
                </c:pt>
                <c:pt idx="4435">
                  <c:v>3.5605799999999999</c:v>
                </c:pt>
                <c:pt idx="4436">
                  <c:v>4.9591599999999998</c:v>
                </c:pt>
                <c:pt idx="4437">
                  <c:v>8.58413</c:v>
                </c:pt>
                <c:pt idx="4438">
                  <c:v>5.9085099999999997</c:v>
                </c:pt>
                <c:pt idx="4439">
                  <c:v>6.7708300000000001</c:v>
                </c:pt>
                <c:pt idx="4440">
                  <c:v>5.72098</c:v>
                </c:pt>
                <c:pt idx="4441">
                  <c:v>5.6862500000000002</c:v>
                </c:pt>
                <c:pt idx="4442">
                  <c:v>7.6036000000000001</c:v>
                </c:pt>
                <c:pt idx="4443">
                  <c:v>6.4753400000000001</c:v>
                </c:pt>
                <c:pt idx="4444">
                  <c:v>4.4707299999999996</c:v>
                </c:pt>
                <c:pt idx="4445">
                  <c:v>5.38157</c:v>
                </c:pt>
                <c:pt idx="4446">
                  <c:v>5.0912300000000004</c:v>
                </c:pt>
                <c:pt idx="4447">
                  <c:v>5.6341000000000001</c:v>
                </c:pt>
                <c:pt idx="4448">
                  <c:v>11.206950000000001</c:v>
                </c:pt>
                <c:pt idx="4449">
                  <c:v>6.3990799999999997</c:v>
                </c:pt>
                <c:pt idx="4450">
                  <c:v>5.8925700000000001</c:v>
                </c:pt>
                <c:pt idx="4451">
                  <c:v>3.7163900000000001</c:v>
                </c:pt>
                <c:pt idx="4452">
                  <c:v>2.8509799999999998</c:v>
                </c:pt>
                <c:pt idx="4453">
                  <c:v>4.8346600000000004</c:v>
                </c:pt>
                <c:pt idx="4454">
                  <c:v>3.7315399999999999</c:v>
                </c:pt>
                <c:pt idx="4455">
                  <c:v>2.3297099999999999</c:v>
                </c:pt>
                <c:pt idx="4456">
                  <c:v>5.3244899999999999</c:v>
                </c:pt>
                <c:pt idx="4457">
                  <c:v>7.2606400000000004</c:v>
                </c:pt>
                <c:pt idx="4458">
                  <c:v>5.0374100000000004</c:v>
                </c:pt>
                <c:pt idx="4459">
                  <c:v>4.2343599999999997</c:v>
                </c:pt>
                <c:pt idx="4460">
                  <c:v>2.2722199999999999</c:v>
                </c:pt>
                <c:pt idx="4461">
                  <c:v>5.39269</c:v>
                </c:pt>
                <c:pt idx="4462">
                  <c:v>5.95662</c:v>
                </c:pt>
                <c:pt idx="4463">
                  <c:v>7.34002</c:v>
                </c:pt>
                <c:pt idx="4464">
                  <c:v>7.91418</c:v>
                </c:pt>
                <c:pt idx="4465">
                  <c:v>4.80131</c:v>
                </c:pt>
                <c:pt idx="4466">
                  <c:v>2.7973300000000001</c:v>
                </c:pt>
                <c:pt idx="4467">
                  <c:v>5.53972</c:v>
                </c:pt>
                <c:pt idx="4468">
                  <c:v>5.62399</c:v>
                </c:pt>
                <c:pt idx="4469">
                  <c:v>6.8554199999999996</c:v>
                </c:pt>
                <c:pt idx="4470">
                  <c:v>4.01898</c:v>
                </c:pt>
                <c:pt idx="4471">
                  <c:v>5.8089000000000004</c:v>
                </c:pt>
                <c:pt idx="4472">
                  <c:v>5.1301600000000001</c:v>
                </c:pt>
                <c:pt idx="4473">
                  <c:v>5.8915300000000004</c:v>
                </c:pt>
                <c:pt idx="4474">
                  <c:v>6.4841699999999998</c:v>
                </c:pt>
                <c:pt idx="4475">
                  <c:v>3.5810300000000002</c:v>
                </c:pt>
                <c:pt idx="4476">
                  <c:v>7.1028700000000002</c:v>
                </c:pt>
                <c:pt idx="4477">
                  <c:v>4.9143400000000002</c:v>
                </c:pt>
                <c:pt idx="4478">
                  <c:v>8.4410399999999992</c:v>
                </c:pt>
                <c:pt idx="4479">
                  <c:v>3.1081300000000001</c:v>
                </c:pt>
                <c:pt idx="4480">
                  <c:v>2.5026899999999999</c:v>
                </c:pt>
                <c:pt idx="4481">
                  <c:v>2.72437</c:v>
                </c:pt>
                <c:pt idx="4482">
                  <c:v>3.2505000000000002</c:v>
                </c:pt>
                <c:pt idx="4483">
                  <c:v>8.31067</c:v>
                </c:pt>
                <c:pt idx="4484">
                  <c:v>2.0897299999999999</c:v>
                </c:pt>
                <c:pt idx="4485">
                  <c:v>2.8357000000000001</c:v>
                </c:pt>
                <c:pt idx="4486">
                  <c:v>2.68241</c:v>
                </c:pt>
                <c:pt idx="4487">
                  <c:v>3.2216</c:v>
                </c:pt>
                <c:pt idx="4488">
                  <c:v>5.9635899999999999</c:v>
                </c:pt>
                <c:pt idx="4489">
                  <c:v>6.8875000000000002</c:v>
                </c:pt>
                <c:pt idx="4490">
                  <c:v>6.2434000000000003</c:v>
                </c:pt>
                <c:pt idx="4491">
                  <c:v>4.2549299999999999</c:v>
                </c:pt>
                <c:pt idx="4492">
                  <c:v>7.30253</c:v>
                </c:pt>
                <c:pt idx="4493">
                  <c:v>3.0417800000000002</c:v>
                </c:pt>
                <c:pt idx="4494">
                  <c:v>4.7181699999999998</c:v>
                </c:pt>
                <c:pt idx="4495">
                  <c:v>7.4087500000000004</c:v>
                </c:pt>
                <c:pt idx="4496">
                  <c:v>4.9131200000000002</c:v>
                </c:pt>
                <c:pt idx="4497">
                  <c:v>8.5082400000000007</c:v>
                </c:pt>
                <c:pt idx="4498">
                  <c:v>7.5625999999999998</c:v>
                </c:pt>
                <c:pt idx="4499">
                  <c:v>5.2097199999999999</c:v>
                </c:pt>
                <c:pt idx="4500">
                  <c:v>4.9151999999999996</c:v>
                </c:pt>
                <c:pt idx="4501">
                  <c:v>2.0611999999999999</c:v>
                </c:pt>
                <c:pt idx="4502">
                  <c:v>7.6594100000000003</c:v>
                </c:pt>
                <c:pt idx="4503">
                  <c:v>8.1331699999999998</c:v>
                </c:pt>
                <c:pt idx="4504">
                  <c:v>7.0653800000000002</c:v>
                </c:pt>
                <c:pt idx="4505">
                  <c:v>5.5473999999999997</c:v>
                </c:pt>
                <c:pt idx="4506">
                  <c:v>3.4973200000000002</c:v>
                </c:pt>
                <c:pt idx="4507">
                  <c:v>8.8682300000000005</c:v>
                </c:pt>
                <c:pt idx="4508">
                  <c:v>8.6947899999999994</c:v>
                </c:pt>
                <c:pt idx="4509">
                  <c:v>6.3068299999999997</c:v>
                </c:pt>
                <c:pt idx="4510">
                  <c:v>4.4260599999999997</c:v>
                </c:pt>
                <c:pt idx="4511">
                  <c:v>3.9333399999999998</c:v>
                </c:pt>
                <c:pt idx="4512">
                  <c:v>4.40625</c:v>
                </c:pt>
                <c:pt idx="4513">
                  <c:v>4.9249099999999997</c:v>
                </c:pt>
                <c:pt idx="4514">
                  <c:v>4.7288899999999998</c:v>
                </c:pt>
                <c:pt idx="4515">
                  <c:v>5.0452899999999996</c:v>
                </c:pt>
                <c:pt idx="4516">
                  <c:v>6.4516200000000001</c:v>
                </c:pt>
                <c:pt idx="4517">
                  <c:v>4.4855700000000001</c:v>
                </c:pt>
                <c:pt idx="4518">
                  <c:v>4.3266799999999996</c:v>
                </c:pt>
                <c:pt idx="4519">
                  <c:v>5.8942399999999999</c:v>
                </c:pt>
                <c:pt idx="4520">
                  <c:v>4.5871599999999999</c:v>
                </c:pt>
                <c:pt idx="4521">
                  <c:v>4.9195799999999998</c:v>
                </c:pt>
                <c:pt idx="4522">
                  <c:v>5.3352199999999996</c:v>
                </c:pt>
                <c:pt idx="4523">
                  <c:v>5.3058399999999999</c:v>
                </c:pt>
                <c:pt idx="4524">
                  <c:v>7.8474899999999996</c:v>
                </c:pt>
                <c:pt idx="4525">
                  <c:v>6.0484299999999998</c:v>
                </c:pt>
                <c:pt idx="4526">
                  <c:v>6.6245900000000004</c:v>
                </c:pt>
                <c:pt idx="4527">
                  <c:v>4.1664199999999996</c:v>
                </c:pt>
                <c:pt idx="4528">
                  <c:v>4.7939400000000001</c:v>
                </c:pt>
                <c:pt idx="4529">
                  <c:v>4.0669700000000004</c:v>
                </c:pt>
                <c:pt idx="4530">
                  <c:v>5.4658800000000003</c:v>
                </c:pt>
                <c:pt idx="4531">
                  <c:v>5.9553700000000003</c:v>
                </c:pt>
                <c:pt idx="4532">
                  <c:v>6.1053100000000002</c:v>
                </c:pt>
                <c:pt idx="4533">
                  <c:v>2.6078000000000001</c:v>
                </c:pt>
                <c:pt idx="4534">
                  <c:v>4.6448600000000004</c:v>
                </c:pt>
                <c:pt idx="4535">
                  <c:v>3.24708</c:v>
                </c:pt>
                <c:pt idx="4536">
                  <c:v>1.95503</c:v>
                </c:pt>
                <c:pt idx="4537">
                  <c:v>5.5723700000000003</c:v>
                </c:pt>
                <c:pt idx="4538">
                  <c:v>6.2679099999999996</c:v>
                </c:pt>
                <c:pt idx="4539">
                  <c:v>8.1617099999999994</c:v>
                </c:pt>
                <c:pt idx="4540">
                  <c:v>7.1746400000000001</c:v>
                </c:pt>
                <c:pt idx="4541">
                  <c:v>2.9632100000000001</c:v>
                </c:pt>
                <c:pt idx="4542">
                  <c:v>5.1158000000000001</c:v>
                </c:pt>
                <c:pt idx="4543">
                  <c:v>4.4813900000000002</c:v>
                </c:pt>
                <c:pt idx="4544">
                  <c:v>5.8856900000000003</c:v>
                </c:pt>
                <c:pt idx="4545">
                  <c:v>5.2172700000000001</c:v>
                </c:pt>
                <c:pt idx="4546">
                  <c:v>5.4582199999999998</c:v>
                </c:pt>
                <c:pt idx="4547">
                  <c:v>3.7913399999999999</c:v>
                </c:pt>
                <c:pt idx="4548">
                  <c:v>6.5720700000000001</c:v>
                </c:pt>
                <c:pt idx="4549">
                  <c:v>4.2454700000000001</c:v>
                </c:pt>
                <c:pt idx="4550">
                  <c:v>6.3194900000000001</c:v>
                </c:pt>
                <c:pt idx="4551">
                  <c:v>4.6124400000000003</c:v>
                </c:pt>
                <c:pt idx="4552">
                  <c:v>6.2110300000000001</c:v>
                </c:pt>
                <c:pt idx="4553">
                  <c:v>4.3095400000000001</c:v>
                </c:pt>
                <c:pt idx="4554">
                  <c:v>6.2728900000000003</c:v>
                </c:pt>
                <c:pt idx="4555">
                  <c:v>7.14161</c:v>
                </c:pt>
                <c:pt idx="4556">
                  <c:v>4.3609400000000003</c:v>
                </c:pt>
                <c:pt idx="4557">
                  <c:v>6.0807500000000001</c:v>
                </c:pt>
                <c:pt idx="4558">
                  <c:v>6.1565399999999997</c:v>
                </c:pt>
                <c:pt idx="4559">
                  <c:v>6.98428</c:v>
                </c:pt>
                <c:pt idx="4560">
                  <c:v>6.5609400000000004</c:v>
                </c:pt>
                <c:pt idx="4561">
                  <c:v>6.2463600000000001</c:v>
                </c:pt>
                <c:pt idx="4562">
                  <c:v>3.23089</c:v>
                </c:pt>
                <c:pt idx="4563">
                  <c:v>7.3028700000000004</c:v>
                </c:pt>
                <c:pt idx="4564">
                  <c:v>3.8045300000000002</c:v>
                </c:pt>
                <c:pt idx="4565">
                  <c:v>4.6627700000000001</c:v>
                </c:pt>
                <c:pt idx="4566">
                  <c:v>6.8362800000000004</c:v>
                </c:pt>
                <c:pt idx="4567">
                  <c:v>6.5254899999999996</c:v>
                </c:pt>
                <c:pt idx="4568">
                  <c:v>7.3407299999999998</c:v>
                </c:pt>
                <c:pt idx="4569">
                  <c:v>6.5109899999999996</c:v>
                </c:pt>
                <c:pt idx="4570">
                  <c:v>4.30288</c:v>
                </c:pt>
                <c:pt idx="4571">
                  <c:v>8.9339300000000001</c:v>
                </c:pt>
                <c:pt idx="4572">
                  <c:v>5.8132200000000003</c:v>
                </c:pt>
                <c:pt idx="4573">
                  <c:v>4.8266999999999998</c:v>
                </c:pt>
                <c:pt idx="4574">
                  <c:v>5.7769399999999997</c:v>
                </c:pt>
                <c:pt idx="4575">
                  <c:v>5.5133700000000001</c:v>
                </c:pt>
                <c:pt idx="4576">
                  <c:v>7.9267899999999996</c:v>
                </c:pt>
                <c:pt idx="4577">
                  <c:v>3.2852899999999998</c:v>
                </c:pt>
                <c:pt idx="4578">
                  <c:v>3.4917500000000001</c:v>
                </c:pt>
                <c:pt idx="4579">
                  <c:v>7.0594599999999996</c:v>
                </c:pt>
                <c:pt idx="4580">
                  <c:v>7.3567200000000001</c:v>
                </c:pt>
                <c:pt idx="4581">
                  <c:v>6.6826999999999996</c:v>
                </c:pt>
                <c:pt idx="4582">
                  <c:v>10.10929</c:v>
                </c:pt>
                <c:pt idx="4583">
                  <c:v>5.9541899999999996</c:v>
                </c:pt>
                <c:pt idx="4584">
                  <c:v>4.5349000000000004</c:v>
                </c:pt>
                <c:pt idx="4585">
                  <c:v>3.9642599999999999</c:v>
                </c:pt>
                <c:pt idx="4586">
                  <c:v>4.7680499999999997</c:v>
                </c:pt>
                <c:pt idx="4587">
                  <c:v>8.5090699999999995</c:v>
                </c:pt>
                <c:pt idx="4588">
                  <c:v>7.2740499999999999</c:v>
                </c:pt>
                <c:pt idx="4589">
                  <c:v>4.4949899999999996</c:v>
                </c:pt>
                <c:pt idx="4590">
                  <c:v>7.81121</c:v>
                </c:pt>
                <c:pt idx="4591">
                  <c:v>5.2143800000000002</c:v>
                </c:pt>
                <c:pt idx="4592">
                  <c:v>3.1503899999999998</c:v>
                </c:pt>
                <c:pt idx="4593">
                  <c:v>4.3933900000000001</c:v>
                </c:pt>
                <c:pt idx="4594">
                  <c:v>7.4209800000000001</c:v>
                </c:pt>
                <c:pt idx="4595">
                  <c:v>7.01553</c:v>
                </c:pt>
                <c:pt idx="4596">
                  <c:v>3.3768199999999999</c:v>
                </c:pt>
                <c:pt idx="4597">
                  <c:v>2.4951099999999999</c:v>
                </c:pt>
                <c:pt idx="4598">
                  <c:v>4.69801</c:v>
                </c:pt>
                <c:pt idx="4599">
                  <c:v>5.6022299999999996</c:v>
                </c:pt>
                <c:pt idx="4600">
                  <c:v>7.8828500000000004</c:v>
                </c:pt>
                <c:pt idx="4601">
                  <c:v>2.9671599999999998</c:v>
                </c:pt>
                <c:pt idx="4602">
                  <c:v>2.5944199999999999</c:v>
                </c:pt>
                <c:pt idx="4603">
                  <c:v>2.0800100000000001</c:v>
                </c:pt>
                <c:pt idx="4604">
                  <c:v>2.8670800000000001</c:v>
                </c:pt>
                <c:pt idx="4605">
                  <c:v>9.0308600000000006</c:v>
                </c:pt>
                <c:pt idx="4606">
                  <c:v>4.0077299999999996</c:v>
                </c:pt>
                <c:pt idx="4607">
                  <c:v>3.57151</c:v>
                </c:pt>
                <c:pt idx="4608">
                  <c:v>3.8469600000000002</c:v>
                </c:pt>
                <c:pt idx="4609">
                  <c:v>5.5467500000000003</c:v>
                </c:pt>
                <c:pt idx="4610">
                  <c:v>4.3534499999999996</c:v>
                </c:pt>
                <c:pt idx="4611">
                  <c:v>7.9959899999999999</c:v>
                </c:pt>
                <c:pt idx="4612">
                  <c:v>4.9859600000000004</c:v>
                </c:pt>
                <c:pt idx="4613">
                  <c:v>7.2413299999999996</c:v>
                </c:pt>
                <c:pt idx="4614">
                  <c:v>5.0466699999999998</c:v>
                </c:pt>
                <c:pt idx="4615">
                  <c:v>4.7734899999999998</c:v>
                </c:pt>
                <c:pt idx="4616">
                  <c:v>6.5822900000000004</c:v>
                </c:pt>
                <c:pt idx="4617">
                  <c:v>2.4881000000000002</c:v>
                </c:pt>
                <c:pt idx="4618">
                  <c:v>5.9292400000000001</c:v>
                </c:pt>
                <c:pt idx="4619">
                  <c:v>6.4657299999999998</c:v>
                </c:pt>
                <c:pt idx="4620">
                  <c:v>6.6188900000000004</c:v>
                </c:pt>
                <c:pt idx="4621">
                  <c:v>7.0021000000000004</c:v>
                </c:pt>
                <c:pt idx="4622">
                  <c:v>7.4397500000000001</c:v>
                </c:pt>
                <c:pt idx="4623">
                  <c:v>5.9262899999999998</c:v>
                </c:pt>
                <c:pt idx="4624">
                  <c:v>5.4832400000000003</c:v>
                </c:pt>
                <c:pt idx="4625">
                  <c:v>7.2490800000000002</c:v>
                </c:pt>
                <c:pt idx="4626">
                  <c:v>4.7347299999999999</c:v>
                </c:pt>
                <c:pt idx="4627">
                  <c:v>7.6584599999999998</c:v>
                </c:pt>
                <c:pt idx="4628">
                  <c:v>5.6338499999999998</c:v>
                </c:pt>
                <c:pt idx="4629">
                  <c:v>4.5599499999999997</c:v>
                </c:pt>
                <c:pt idx="4630">
                  <c:v>7.3880699999999999</c:v>
                </c:pt>
                <c:pt idx="4631">
                  <c:v>4.6318700000000002</c:v>
                </c:pt>
                <c:pt idx="4632">
                  <c:v>7.8674099999999996</c:v>
                </c:pt>
                <c:pt idx="4633">
                  <c:v>6.4061399999999997</c:v>
                </c:pt>
                <c:pt idx="4634">
                  <c:v>4.2902399999999998</c:v>
                </c:pt>
                <c:pt idx="4635">
                  <c:v>7.3677999999999999</c:v>
                </c:pt>
                <c:pt idx="4636">
                  <c:v>7.6998100000000003</c:v>
                </c:pt>
                <c:pt idx="4637">
                  <c:v>3.6611899999999999</c:v>
                </c:pt>
                <c:pt idx="4638">
                  <c:v>1.82968</c:v>
                </c:pt>
                <c:pt idx="4639">
                  <c:v>7.0614400000000002</c:v>
                </c:pt>
                <c:pt idx="4640">
                  <c:v>5.11693</c:v>
                </c:pt>
                <c:pt idx="4641">
                  <c:v>4.6602699999999997</c:v>
                </c:pt>
                <c:pt idx="4642">
                  <c:v>5.5364500000000003</c:v>
                </c:pt>
                <c:pt idx="4643">
                  <c:v>7.0847899999999999</c:v>
                </c:pt>
                <c:pt idx="4644">
                  <c:v>5.0265300000000002</c:v>
                </c:pt>
                <c:pt idx="4645">
                  <c:v>5.6039700000000003</c:v>
                </c:pt>
                <c:pt idx="4646">
                  <c:v>5.39534</c:v>
                </c:pt>
                <c:pt idx="4647">
                  <c:v>5.0312400000000004</c:v>
                </c:pt>
                <c:pt idx="4648">
                  <c:v>3.8048600000000001</c:v>
                </c:pt>
                <c:pt idx="4649">
                  <c:v>5.6137899999999998</c:v>
                </c:pt>
                <c:pt idx="4650">
                  <c:v>7.03315</c:v>
                </c:pt>
                <c:pt idx="4651">
                  <c:v>7.7220199999999997</c:v>
                </c:pt>
                <c:pt idx="4652">
                  <c:v>8.6500699999999995</c:v>
                </c:pt>
                <c:pt idx="4653">
                  <c:v>5.78932</c:v>
                </c:pt>
                <c:pt idx="4654">
                  <c:v>5.4979300000000002</c:v>
                </c:pt>
                <c:pt idx="4655">
                  <c:v>7.2154400000000001</c:v>
                </c:pt>
                <c:pt idx="4656">
                  <c:v>6.1675700000000004</c:v>
                </c:pt>
                <c:pt idx="4657">
                  <c:v>4.1360900000000003</c:v>
                </c:pt>
                <c:pt idx="4658">
                  <c:v>5.5027699999999999</c:v>
                </c:pt>
                <c:pt idx="4659">
                  <c:v>6.1080100000000002</c:v>
                </c:pt>
                <c:pt idx="4660">
                  <c:v>7.2671000000000001</c:v>
                </c:pt>
                <c:pt idx="4661">
                  <c:v>5.4476800000000001</c:v>
                </c:pt>
                <c:pt idx="4662">
                  <c:v>4.8162700000000003</c:v>
                </c:pt>
                <c:pt idx="4663">
                  <c:v>4.9462599999999997</c:v>
                </c:pt>
                <c:pt idx="4664">
                  <c:v>4.01898</c:v>
                </c:pt>
                <c:pt idx="4665">
                  <c:v>4.0921500000000002</c:v>
                </c:pt>
                <c:pt idx="4666">
                  <c:v>3.4411999999999998</c:v>
                </c:pt>
                <c:pt idx="4667">
                  <c:v>2.8399200000000002</c:v>
                </c:pt>
                <c:pt idx="4668">
                  <c:v>3.2967300000000002</c:v>
                </c:pt>
                <c:pt idx="4669">
                  <c:v>4.33169</c:v>
                </c:pt>
                <c:pt idx="4670">
                  <c:v>2.9105799999999999</c:v>
                </c:pt>
                <c:pt idx="4671">
                  <c:v>4.1658099999999996</c:v>
                </c:pt>
                <c:pt idx="4672">
                  <c:v>3.8237000000000001</c:v>
                </c:pt>
                <c:pt idx="4673">
                  <c:v>4.2667799999999998</c:v>
                </c:pt>
                <c:pt idx="4674">
                  <c:v>2.9679700000000002</c:v>
                </c:pt>
                <c:pt idx="4675">
                  <c:v>2.8532799999999998</c:v>
                </c:pt>
                <c:pt idx="4676">
                  <c:v>4.3100100000000001</c:v>
                </c:pt>
                <c:pt idx="4677">
                  <c:v>4.43316</c:v>
                </c:pt>
                <c:pt idx="4678">
                  <c:v>4.43316</c:v>
                </c:pt>
                <c:pt idx="4679">
                  <c:v>4.01708</c:v>
                </c:pt>
                <c:pt idx="4680">
                  <c:v>4.8543700000000003</c:v>
                </c:pt>
                <c:pt idx="4681">
                  <c:v>3.2967399999999998</c:v>
                </c:pt>
                <c:pt idx="4682">
                  <c:v>3.2967399999999998</c:v>
                </c:pt>
                <c:pt idx="4683">
                  <c:v>3.2967399999999998</c:v>
                </c:pt>
                <c:pt idx="4684">
                  <c:v>3.2967399999999998</c:v>
                </c:pt>
                <c:pt idx="4685">
                  <c:v>2.2750400000000002</c:v>
                </c:pt>
                <c:pt idx="4686">
                  <c:v>4.7793999999999999</c:v>
                </c:pt>
                <c:pt idx="4687">
                  <c:v>5.2471500000000004</c:v>
                </c:pt>
                <c:pt idx="4688">
                  <c:v>6.3891200000000001</c:v>
                </c:pt>
                <c:pt idx="4689">
                  <c:v>3.6953999999999998</c:v>
                </c:pt>
                <c:pt idx="4690">
                  <c:v>4.2146100000000004</c:v>
                </c:pt>
                <c:pt idx="4691">
                  <c:v>2.2732399999999999</c:v>
                </c:pt>
                <c:pt idx="4692">
                  <c:v>3.3172199999999998</c:v>
                </c:pt>
                <c:pt idx="4693">
                  <c:v>4.7773199999999996</c:v>
                </c:pt>
                <c:pt idx="4694">
                  <c:v>8.1848700000000001</c:v>
                </c:pt>
                <c:pt idx="4695">
                  <c:v>2.7227999999999999</c:v>
                </c:pt>
                <c:pt idx="4696">
                  <c:v>6.01464</c:v>
                </c:pt>
                <c:pt idx="4697">
                  <c:v>8.5008300000000006</c:v>
                </c:pt>
                <c:pt idx="4698">
                  <c:v>3.0007100000000002</c:v>
                </c:pt>
                <c:pt idx="4699">
                  <c:v>2.7243599999999999</c:v>
                </c:pt>
                <c:pt idx="4700">
                  <c:v>6.3217999999999996</c:v>
                </c:pt>
                <c:pt idx="4701">
                  <c:v>2.3255499999999998</c:v>
                </c:pt>
                <c:pt idx="4702">
                  <c:v>3.25448</c:v>
                </c:pt>
                <c:pt idx="4703">
                  <c:v>2.9498799999999998</c:v>
                </c:pt>
                <c:pt idx="4704">
                  <c:v>4.5748699999999998</c:v>
                </c:pt>
                <c:pt idx="4705">
                  <c:v>5.8000499999999997</c:v>
                </c:pt>
                <c:pt idx="4706">
                  <c:v>3.3727800000000001</c:v>
                </c:pt>
                <c:pt idx="4707">
                  <c:v>6.5795599999999999</c:v>
                </c:pt>
                <c:pt idx="4708">
                  <c:v>4.79887</c:v>
                </c:pt>
                <c:pt idx="4709">
                  <c:v>4.9173499999999999</c:v>
                </c:pt>
                <c:pt idx="4710">
                  <c:v>8.0933399999999995</c:v>
                </c:pt>
                <c:pt idx="4711">
                  <c:v>2.5988099999999998</c:v>
                </c:pt>
                <c:pt idx="4712">
                  <c:v>2.6093000000000002</c:v>
                </c:pt>
                <c:pt idx="4713">
                  <c:v>3.6685400000000001</c:v>
                </c:pt>
                <c:pt idx="4714">
                  <c:v>7.4977600000000004</c:v>
                </c:pt>
                <c:pt idx="4715">
                  <c:v>6.1147099999999996</c:v>
                </c:pt>
                <c:pt idx="4716">
                  <c:v>3.8102800000000001</c:v>
                </c:pt>
                <c:pt idx="4717">
                  <c:v>8.8038399999999992</c:v>
                </c:pt>
                <c:pt idx="4718">
                  <c:v>3.6704599999999998</c:v>
                </c:pt>
                <c:pt idx="4719">
                  <c:v>7.3844500000000002</c:v>
                </c:pt>
                <c:pt idx="4720">
                  <c:v>5.0953799999999996</c:v>
                </c:pt>
                <c:pt idx="4721">
                  <c:v>3.3668</c:v>
                </c:pt>
                <c:pt idx="4722">
                  <c:v>5.319</c:v>
                </c:pt>
                <c:pt idx="4723">
                  <c:v>9.1392100000000003</c:v>
                </c:pt>
                <c:pt idx="4724">
                  <c:v>4.7635100000000001</c:v>
                </c:pt>
                <c:pt idx="4725">
                  <c:v>3.4463300000000001</c:v>
                </c:pt>
                <c:pt idx="4726">
                  <c:v>2.7903199999999999</c:v>
                </c:pt>
                <c:pt idx="4727">
                  <c:v>4.8283899999999997</c:v>
                </c:pt>
                <c:pt idx="4728">
                  <c:v>3.8940299999999999</c:v>
                </c:pt>
                <c:pt idx="4729">
                  <c:v>4.4940300000000004</c:v>
                </c:pt>
                <c:pt idx="4730">
                  <c:v>7.81332</c:v>
                </c:pt>
                <c:pt idx="4731">
                  <c:v>4.5041599999999997</c:v>
                </c:pt>
                <c:pt idx="4732">
                  <c:v>8.2771299999999997</c:v>
                </c:pt>
                <c:pt idx="4733">
                  <c:v>5.8525799999999997</c:v>
                </c:pt>
                <c:pt idx="4734">
                  <c:v>3.3153000000000001</c:v>
                </c:pt>
                <c:pt idx="4735">
                  <c:v>6.57057</c:v>
                </c:pt>
                <c:pt idx="4736">
                  <c:v>2.3608899999999999</c:v>
                </c:pt>
                <c:pt idx="4737">
                  <c:v>2.8534299999999999</c:v>
                </c:pt>
                <c:pt idx="4738">
                  <c:v>8.7949199999999994</c:v>
                </c:pt>
                <c:pt idx="4739">
                  <c:v>4.4625399999999997</c:v>
                </c:pt>
                <c:pt idx="4740">
                  <c:v>3.87513</c:v>
                </c:pt>
                <c:pt idx="4741">
                  <c:v>7.41221</c:v>
                </c:pt>
                <c:pt idx="4742">
                  <c:v>4.9776199999999999</c:v>
                </c:pt>
                <c:pt idx="4743">
                  <c:v>2.5270700000000001</c:v>
                </c:pt>
                <c:pt idx="4744">
                  <c:v>5.6433799999999996</c:v>
                </c:pt>
                <c:pt idx="4745">
                  <c:v>4.3790899999999997</c:v>
                </c:pt>
                <c:pt idx="4746">
                  <c:v>3.19292</c:v>
                </c:pt>
                <c:pt idx="4747">
                  <c:v>6.1040299999999998</c:v>
                </c:pt>
                <c:pt idx="4748">
                  <c:v>2.27745</c:v>
                </c:pt>
                <c:pt idx="4749">
                  <c:v>9.1451399999999996</c:v>
                </c:pt>
                <c:pt idx="4750">
                  <c:v>7.6432599999999997</c:v>
                </c:pt>
                <c:pt idx="4751">
                  <c:v>7.7771100000000004</c:v>
                </c:pt>
                <c:pt idx="4752">
                  <c:v>5.3441200000000002</c:v>
                </c:pt>
                <c:pt idx="4753">
                  <c:v>4.5030400000000004</c:v>
                </c:pt>
                <c:pt idx="4754">
                  <c:v>9.84694</c:v>
                </c:pt>
                <c:pt idx="4755">
                  <c:v>9.2594700000000003</c:v>
                </c:pt>
                <c:pt idx="4756">
                  <c:v>3.2310599999999998</c:v>
                </c:pt>
                <c:pt idx="4757">
                  <c:v>3.5006200000000001</c:v>
                </c:pt>
                <c:pt idx="4758">
                  <c:v>6.6253399999999996</c:v>
                </c:pt>
                <c:pt idx="4759">
                  <c:v>9.23691</c:v>
                </c:pt>
                <c:pt idx="4760">
                  <c:v>2.7408600000000001</c:v>
                </c:pt>
                <c:pt idx="4761">
                  <c:v>5.1086</c:v>
                </c:pt>
                <c:pt idx="4762">
                  <c:v>1.92543</c:v>
                </c:pt>
                <c:pt idx="4763">
                  <c:v>2.0582699999999998</c:v>
                </c:pt>
                <c:pt idx="4764">
                  <c:v>2.0083799999999998</c:v>
                </c:pt>
                <c:pt idx="4765">
                  <c:v>3.7248100000000002</c:v>
                </c:pt>
                <c:pt idx="4766">
                  <c:v>2.2589100000000002</c:v>
                </c:pt>
                <c:pt idx="4767">
                  <c:v>2.31297</c:v>
                </c:pt>
                <c:pt idx="4768">
                  <c:v>4.2687999999999997</c:v>
                </c:pt>
                <c:pt idx="4769">
                  <c:v>3.35738</c:v>
                </c:pt>
                <c:pt idx="4770">
                  <c:v>2.45574</c:v>
                </c:pt>
                <c:pt idx="4771">
                  <c:v>2.15279</c:v>
                </c:pt>
                <c:pt idx="4772">
                  <c:v>2.4040499999999998</c:v>
                </c:pt>
                <c:pt idx="4773">
                  <c:v>2.46909</c:v>
                </c:pt>
                <c:pt idx="4774">
                  <c:v>2.2493400000000001</c:v>
                </c:pt>
                <c:pt idx="4775">
                  <c:v>2.5912099999999998</c:v>
                </c:pt>
                <c:pt idx="4776">
                  <c:v>4.29359</c:v>
                </c:pt>
                <c:pt idx="4777">
                  <c:v>5.9521199999999999</c:v>
                </c:pt>
                <c:pt idx="4778">
                  <c:v>3.4432</c:v>
                </c:pt>
                <c:pt idx="4779">
                  <c:v>3.6133899999999999</c:v>
                </c:pt>
                <c:pt idx="4780">
                  <c:v>1.95848</c:v>
                </c:pt>
                <c:pt idx="4781">
                  <c:v>4.7183000000000002</c:v>
                </c:pt>
                <c:pt idx="4782">
                  <c:v>2.9945499999999998</c:v>
                </c:pt>
                <c:pt idx="4783">
                  <c:v>2.1140099999999999</c:v>
                </c:pt>
                <c:pt idx="4784">
                  <c:v>7.6849499999999997</c:v>
                </c:pt>
                <c:pt idx="4785">
                  <c:v>6.2312700000000003</c:v>
                </c:pt>
                <c:pt idx="4786">
                  <c:v>7.1504899999999996</c:v>
                </c:pt>
                <c:pt idx="4787">
                  <c:v>3.8312599999999999</c:v>
                </c:pt>
                <c:pt idx="4788">
                  <c:v>3.0565099999999998</c:v>
                </c:pt>
                <c:pt idx="4789">
                  <c:v>7.7283999999999997</c:v>
                </c:pt>
                <c:pt idx="4790">
                  <c:v>5.48285</c:v>
                </c:pt>
                <c:pt idx="4791">
                  <c:v>3.3875099999999998</c:v>
                </c:pt>
                <c:pt idx="4792">
                  <c:v>5.4847900000000003</c:v>
                </c:pt>
                <c:pt idx="4793">
                  <c:v>3.4013399999999998</c:v>
                </c:pt>
                <c:pt idx="4794">
                  <c:v>9.0777599999999996</c:v>
                </c:pt>
                <c:pt idx="4795">
                  <c:v>5.2246199999999998</c:v>
                </c:pt>
                <c:pt idx="4796">
                  <c:v>2.7984100000000001</c:v>
                </c:pt>
                <c:pt idx="4797">
                  <c:v>2.4164599999999998</c:v>
                </c:pt>
                <c:pt idx="4798">
                  <c:v>8.0596499999999995</c:v>
                </c:pt>
                <c:pt idx="4799">
                  <c:v>8.5413499999999996</c:v>
                </c:pt>
                <c:pt idx="4800">
                  <c:v>2.8534299999999999</c:v>
                </c:pt>
                <c:pt idx="4801">
                  <c:v>6.5377299999999998</c:v>
                </c:pt>
                <c:pt idx="4802">
                  <c:v>6.88497</c:v>
                </c:pt>
                <c:pt idx="4803">
                  <c:v>9.7168100000000006</c:v>
                </c:pt>
                <c:pt idx="4804">
                  <c:v>8.3554499999999994</c:v>
                </c:pt>
                <c:pt idx="4805">
                  <c:v>5.2869900000000003</c:v>
                </c:pt>
                <c:pt idx="4806">
                  <c:v>3.9742199999999999</c:v>
                </c:pt>
                <c:pt idx="4807">
                  <c:v>6.9291900000000002</c:v>
                </c:pt>
                <c:pt idx="4808">
                  <c:v>4.2176499999999999</c:v>
                </c:pt>
                <c:pt idx="4809">
                  <c:v>6.6038800000000002</c:v>
                </c:pt>
                <c:pt idx="4810">
                  <c:v>5.79901</c:v>
                </c:pt>
                <c:pt idx="4811">
                  <c:v>4.8519500000000004</c:v>
                </c:pt>
                <c:pt idx="4812">
                  <c:v>7.3252499999999996</c:v>
                </c:pt>
                <c:pt idx="4813">
                  <c:v>3.8776700000000002</c:v>
                </c:pt>
                <c:pt idx="4814">
                  <c:v>2.9876499999999999</c:v>
                </c:pt>
                <c:pt idx="4815">
                  <c:v>1.7570699999999999</c:v>
                </c:pt>
                <c:pt idx="4816">
                  <c:v>7.4292299999999996</c:v>
                </c:pt>
                <c:pt idx="4817">
                  <c:v>5.6058000000000003</c:v>
                </c:pt>
                <c:pt idx="4818">
                  <c:v>5.2208699999999997</c:v>
                </c:pt>
                <c:pt idx="4819">
                  <c:v>2.7392400000000001</c:v>
                </c:pt>
                <c:pt idx="4820">
                  <c:v>3.15116</c:v>
                </c:pt>
                <c:pt idx="4821">
                  <c:v>2.47187</c:v>
                </c:pt>
                <c:pt idx="4822">
                  <c:v>4.1473300000000002</c:v>
                </c:pt>
                <c:pt idx="4823">
                  <c:v>4.30905</c:v>
                </c:pt>
                <c:pt idx="4824">
                  <c:v>4.5235799999999999</c:v>
                </c:pt>
                <c:pt idx="4825">
                  <c:v>7.4523200000000003</c:v>
                </c:pt>
                <c:pt idx="4826">
                  <c:v>7.7771299999999997</c:v>
                </c:pt>
                <c:pt idx="4827">
                  <c:v>4.1344599999999998</c:v>
                </c:pt>
                <c:pt idx="4828">
                  <c:v>4.3666799999999997</c:v>
                </c:pt>
                <c:pt idx="4829">
                  <c:v>3.3241399999999999</c:v>
                </c:pt>
                <c:pt idx="4830">
                  <c:v>2.80979</c:v>
                </c:pt>
                <c:pt idx="4831">
                  <c:v>5.6714599999999997</c:v>
                </c:pt>
                <c:pt idx="4832">
                  <c:v>5.2703300000000004</c:v>
                </c:pt>
                <c:pt idx="4833">
                  <c:v>8.9682499999999994</c:v>
                </c:pt>
                <c:pt idx="4834">
                  <c:v>4.4458000000000002</c:v>
                </c:pt>
                <c:pt idx="4835">
                  <c:v>2.3674200000000001</c:v>
                </c:pt>
                <c:pt idx="4836">
                  <c:v>5.2885799999999996</c:v>
                </c:pt>
                <c:pt idx="4837">
                  <c:v>6.7933199999999996</c:v>
                </c:pt>
                <c:pt idx="4838">
                  <c:v>3.24031</c:v>
                </c:pt>
                <c:pt idx="4839">
                  <c:v>5.4855400000000003</c:v>
                </c:pt>
                <c:pt idx="4840">
                  <c:v>6.28559</c:v>
                </c:pt>
                <c:pt idx="4841">
                  <c:v>6.7440899999999999</c:v>
                </c:pt>
                <c:pt idx="4842">
                  <c:v>2.6135600000000001</c:v>
                </c:pt>
                <c:pt idx="4843">
                  <c:v>2.4225599999999998</c:v>
                </c:pt>
                <c:pt idx="4844">
                  <c:v>7.6321199999999996</c:v>
                </c:pt>
                <c:pt idx="4845">
                  <c:v>6.4254499999999997</c:v>
                </c:pt>
                <c:pt idx="4846">
                  <c:v>6.6290399999999998</c:v>
                </c:pt>
                <c:pt idx="4847">
                  <c:v>5.6345400000000003</c:v>
                </c:pt>
                <c:pt idx="4848">
                  <c:v>8.0479500000000002</c:v>
                </c:pt>
                <c:pt idx="4849">
                  <c:v>6.2876099999999999</c:v>
                </c:pt>
                <c:pt idx="4850">
                  <c:v>3.17157</c:v>
                </c:pt>
                <c:pt idx="4851">
                  <c:v>5.2644799999999998</c:v>
                </c:pt>
                <c:pt idx="4852">
                  <c:v>5.6941699999999997</c:v>
                </c:pt>
                <c:pt idx="4853">
                  <c:v>10.794700000000001</c:v>
                </c:pt>
                <c:pt idx="4854">
                  <c:v>6.9692100000000003</c:v>
                </c:pt>
                <c:pt idx="4855">
                  <c:v>7.2491899999999996</c:v>
                </c:pt>
                <c:pt idx="4856">
                  <c:v>5.1788100000000004</c:v>
                </c:pt>
                <c:pt idx="4857">
                  <c:v>3.20404</c:v>
                </c:pt>
                <c:pt idx="4858">
                  <c:v>6.5152799999999997</c:v>
                </c:pt>
                <c:pt idx="4859">
                  <c:v>2.43893</c:v>
                </c:pt>
                <c:pt idx="4860">
                  <c:v>2.9108299999999998</c:v>
                </c:pt>
                <c:pt idx="4861">
                  <c:v>4.7001400000000002</c:v>
                </c:pt>
                <c:pt idx="4862">
                  <c:v>6.3283800000000001</c:v>
                </c:pt>
                <c:pt idx="4863">
                  <c:v>5.1690399999999999</c:v>
                </c:pt>
                <c:pt idx="4864">
                  <c:v>1.91018</c:v>
                </c:pt>
                <c:pt idx="4865">
                  <c:v>6.2826500000000003</c:v>
                </c:pt>
                <c:pt idx="4866">
                  <c:v>1.9616899999999999</c:v>
                </c:pt>
                <c:pt idx="4867">
                  <c:v>4.0155700000000003</c:v>
                </c:pt>
                <c:pt idx="4868">
                  <c:v>4.05687</c:v>
                </c:pt>
                <c:pt idx="4869">
                  <c:v>6.1705899999999998</c:v>
                </c:pt>
                <c:pt idx="4870">
                  <c:v>3.3948399999999999</c:v>
                </c:pt>
                <c:pt idx="4871">
                  <c:v>4.1560899999999998</c:v>
                </c:pt>
                <c:pt idx="4872">
                  <c:v>6.38009</c:v>
                </c:pt>
                <c:pt idx="4873">
                  <c:v>2.74159</c:v>
                </c:pt>
                <c:pt idx="4874">
                  <c:v>3.1480000000000001</c:v>
                </c:pt>
                <c:pt idx="4875">
                  <c:v>5.4153099999999998</c:v>
                </c:pt>
                <c:pt idx="4876">
                  <c:v>8.1996300000000009</c:v>
                </c:pt>
                <c:pt idx="4877">
                  <c:v>5.7981699999999998</c:v>
                </c:pt>
                <c:pt idx="4878">
                  <c:v>3.5098400000000001</c:v>
                </c:pt>
                <c:pt idx="4879">
                  <c:v>3.65035</c:v>
                </c:pt>
                <c:pt idx="4880">
                  <c:v>6.0776599999999998</c:v>
                </c:pt>
                <c:pt idx="4881">
                  <c:v>6.3952999999999998</c:v>
                </c:pt>
                <c:pt idx="4882">
                  <c:v>2.8077700000000001</c:v>
                </c:pt>
                <c:pt idx="4883">
                  <c:v>7.8927399999999999</c:v>
                </c:pt>
                <c:pt idx="4884">
                  <c:v>3.9620500000000001</c:v>
                </c:pt>
                <c:pt idx="4885">
                  <c:v>3.9046699999999999</c:v>
                </c:pt>
                <c:pt idx="4886">
                  <c:v>2.8835299999999999</c:v>
                </c:pt>
                <c:pt idx="4887">
                  <c:v>6.7086300000000003</c:v>
                </c:pt>
                <c:pt idx="4888">
                  <c:v>5.4325999999999999</c:v>
                </c:pt>
                <c:pt idx="4889">
                  <c:v>5.3772500000000001</c:v>
                </c:pt>
                <c:pt idx="4890">
                  <c:v>5.8669500000000001</c:v>
                </c:pt>
                <c:pt idx="4891">
                  <c:v>5.1066500000000001</c:v>
                </c:pt>
                <c:pt idx="4892">
                  <c:v>3.8463099999999999</c:v>
                </c:pt>
                <c:pt idx="4893">
                  <c:v>2.0393599999999998</c:v>
                </c:pt>
                <c:pt idx="4894">
                  <c:v>6.5455399999999999</c:v>
                </c:pt>
                <c:pt idx="4895">
                  <c:v>5.8666700000000001</c:v>
                </c:pt>
                <c:pt idx="4896">
                  <c:v>6.0508300000000004</c:v>
                </c:pt>
                <c:pt idx="4897">
                  <c:v>5.1276799999999998</c:v>
                </c:pt>
                <c:pt idx="4898">
                  <c:v>5.9117899999999999</c:v>
                </c:pt>
                <c:pt idx="4899">
                  <c:v>6.1416599999999999</c:v>
                </c:pt>
                <c:pt idx="4900">
                  <c:v>2.3521200000000002</c:v>
                </c:pt>
                <c:pt idx="4901">
                  <c:v>5.5400900000000002</c:v>
                </c:pt>
                <c:pt idx="4902">
                  <c:v>5.4845499999999996</c:v>
                </c:pt>
                <c:pt idx="4903">
                  <c:v>7.8447100000000001</c:v>
                </c:pt>
                <c:pt idx="4904">
                  <c:v>3.52257</c:v>
                </c:pt>
                <c:pt idx="4905">
                  <c:v>8.9047199999999993</c:v>
                </c:pt>
                <c:pt idx="4906">
                  <c:v>4.5084099999999996</c:v>
                </c:pt>
                <c:pt idx="4907">
                  <c:v>6.0157499999999997</c:v>
                </c:pt>
                <c:pt idx="4908">
                  <c:v>3.6381399999999999</c:v>
                </c:pt>
                <c:pt idx="4909">
                  <c:v>7.0106299999999999</c:v>
                </c:pt>
                <c:pt idx="4910">
                  <c:v>2.9676999999999998</c:v>
                </c:pt>
                <c:pt idx="4911">
                  <c:v>4.7666899999999996</c:v>
                </c:pt>
                <c:pt idx="4912">
                  <c:v>3.8455400000000002</c:v>
                </c:pt>
                <c:pt idx="4913">
                  <c:v>8.0576299999999996</c:v>
                </c:pt>
                <c:pt idx="4914">
                  <c:v>5.5401699999999998</c:v>
                </c:pt>
                <c:pt idx="4915">
                  <c:v>5.1908700000000003</c:v>
                </c:pt>
                <c:pt idx="4916">
                  <c:v>5.4151400000000001</c:v>
                </c:pt>
                <c:pt idx="4917">
                  <c:v>5.6778199999999996</c:v>
                </c:pt>
                <c:pt idx="4918">
                  <c:v>10.147069999999999</c:v>
                </c:pt>
                <c:pt idx="4919">
                  <c:v>2.5312999999999999</c:v>
                </c:pt>
                <c:pt idx="4920">
                  <c:v>3.4432</c:v>
                </c:pt>
                <c:pt idx="4921">
                  <c:v>3.7103199999999998</c:v>
                </c:pt>
                <c:pt idx="4922">
                  <c:v>5.7632399999999997</c:v>
                </c:pt>
                <c:pt idx="4923">
                  <c:v>5.2869700000000002</c:v>
                </c:pt>
                <c:pt idx="4924">
                  <c:v>6.4323899999999998</c:v>
                </c:pt>
                <c:pt idx="4925">
                  <c:v>3.4589400000000001</c:v>
                </c:pt>
                <c:pt idx="4926">
                  <c:v>3.4250400000000001</c:v>
                </c:pt>
                <c:pt idx="4927">
                  <c:v>3.64364</c:v>
                </c:pt>
                <c:pt idx="4928">
                  <c:v>3.6847500000000002</c:v>
                </c:pt>
                <c:pt idx="4929">
                  <c:v>3.70655</c:v>
                </c:pt>
                <c:pt idx="4930">
                  <c:v>2.2368999999999999</c:v>
                </c:pt>
                <c:pt idx="4931">
                  <c:v>4.6655199999999999</c:v>
                </c:pt>
                <c:pt idx="4932">
                  <c:v>3.9771200000000002</c:v>
                </c:pt>
                <c:pt idx="4933">
                  <c:v>5.5462199999999999</c:v>
                </c:pt>
                <c:pt idx="4934">
                  <c:v>3.6025399999999999</c:v>
                </c:pt>
                <c:pt idx="4935">
                  <c:v>3.9172600000000002</c:v>
                </c:pt>
                <c:pt idx="4936">
                  <c:v>3.54298</c:v>
                </c:pt>
                <c:pt idx="4937">
                  <c:v>2.1441300000000001</c:v>
                </c:pt>
                <c:pt idx="4938">
                  <c:v>2.12975</c:v>
                </c:pt>
                <c:pt idx="4939">
                  <c:v>5.9520099999999996</c:v>
                </c:pt>
                <c:pt idx="4940">
                  <c:v>4.8130499999999996</c:v>
                </c:pt>
                <c:pt idx="4941">
                  <c:v>2.6079599999999998</c:v>
                </c:pt>
                <c:pt idx="4942">
                  <c:v>5.2893100000000004</c:v>
                </c:pt>
                <c:pt idx="4943">
                  <c:v>1.8516300000000001</c:v>
                </c:pt>
                <c:pt idx="4944">
                  <c:v>3.7260900000000001</c:v>
                </c:pt>
                <c:pt idx="4945">
                  <c:v>3.6401300000000001</c:v>
                </c:pt>
                <c:pt idx="4946">
                  <c:v>2.9487999999999999</c:v>
                </c:pt>
                <c:pt idx="4947">
                  <c:v>5.5555399999999997</c:v>
                </c:pt>
                <c:pt idx="4948">
                  <c:v>11.632099999999999</c:v>
                </c:pt>
                <c:pt idx="4949">
                  <c:v>4.1603899999999996</c:v>
                </c:pt>
                <c:pt idx="4950">
                  <c:v>3.7423500000000001</c:v>
                </c:pt>
                <c:pt idx="4951">
                  <c:v>2.4947900000000001</c:v>
                </c:pt>
                <c:pt idx="4952">
                  <c:v>6.6906999999999996</c:v>
                </c:pt>
                <c:pt idx="4953">
                  <c:v>6.8410599999999997</c:v>
                </c:pt>
                <c:pt idx="4954">
                  <c:v>2.5741200000000002</c:v>
                </c:pt>
                <c:pt idx="4955">
                  <c:v>8.6028199999999995</c:v>
                </c:pt>
                <c:pt idx="4956">
                  <c:v>3.0540600000000002</c:v>
                </c:pt>
                <c:pt idx="4957">
                  <c:v>4.3489199999999997</c:v>
                </c:pt>
                <c:pt idx="4958">
                  <c:v>3.54914</c:v>
                </c:pt>
                <c:pt idx="4959">
                  <c:v>3.9362200000000001</c:v>
                </c:pt>
                <c:pt idx="4960">
                  <c:v>8.9900199999999995</c:v>
                </c:pt>
                <c:pt idx="4961">
                  <c:v>7.1149300000000002</c:v>
                </c:pt>
                <c:pt idx="4962">
                  <c:v>3.60527</c:v>
                </c:pt>
                <c:pt idx="4963">
                  <c:v>4.8195499999999996</c:v>
                </c:pt>
                <c:pt idx="4964">
                  <c:v>3.5886999999999998</c:v>
                </c:pt>
                <c:pt idx="4965">
                  <c:v>3.1373899999999999</c:v>
                </c:pt>
                <c:pt idx="4966">
                  <c:v>5.1705399999999999</c:v>
                </c:pt>
                <c:pt idx="4967">
                  <c:v>3.2590499999999998</c:v>
                </c:pt>
                <c:pt idx="4968">
                  <c:v>3.2883</c:v>
                </c:pt>
                <c:pt idx="4969">
                  <c:v>2.6149499999999999</c:v>
                </c:pt>
                <c:pt idx="4970">
                  <c:v>9.48095</c:v>
                </c:pt>
                <c:pt idx="4971">
                  <c:v>4.5374999999999996</c:v>
                </c:pt>
                <c:pt idx="4972">
                  <c:v>5.4343300000000001</c:v>
                </c:pt>
                <c:pt idx="4973">
                  <c:v>3.6896200000000001</c:v>
                </c:pt>
                <c:pt idx="4974">
                  <c:v>4.3933900000000001</c:v>
                </c:pt>
                <c:pt idx="4975">
                  <c:v>4.2935600000000003</c:v>
                </c:pt>
                <c:pt idx="4976">
                  <c:v>2.29569</c:v>
                </c:pt>
                <c:pt idx="4977">
                  <c:v>4.7215100000000003</c:v>
                </c:pt>
                <c:pt idx="4978">
                  <c:v>5.4660099999999998</c:v>
                </c:pt>
                <c:pt idx="4979">
                  <c:v>6.4651199999999998</c:v>
                </c:pt>
                <c:pt idx="4980">
                  <c:v>6.7070999999999996</c:v>
                </c:pt>
                <c:pt idx="4981">
                  <c:v>6.7123600000000003</c:v>
                </c:pt>
                <c:pt idx="4982">
                  <c:v>6.7123600000000003</c:v>
                </c:pt>
                <c:pt idx="4983">
                  <c:v>6.7123600000000003</c:v>
                </c:pt>
                <c:pt idx="4984">
                  <c:v>6.7123600000000003</c:v>
                </c:pt>
                <c:pt idx="4985">
                  <c:v>6.7123600000000003</c:v>
                </c:pt>
                <c:pt idx="4986">
                  <c:v>5.4153099999999998</c:v>
                </c:pt>
                <c:pt idx="4987">
                  <c:v>4.4610200000000004</c:v>
                </c:pt>
                <c:pt idx="4988">
                  <c:v>6.6585700000000001</c:v>
                </c:pt>
                <c:pt idx="4989">
                  <c:v>5.97445</c:v>
                </c:pt>
                <c:pt idx="4990">
                  <c:v>5.5063000000000004</c:v>
                </c:pt>
                <c:pt idx="4991">
                  <c:v>6.2214700000000001</c:v>
                </c:pt>
                <c:pt idx="4992">
                  <c:v>4.6875099999999996</c:v>
                </c:pt>
                <c:pt idx="4993">
                  <c:v>6.6751899999999997</c:v>
                </c:pt>
                <c:pt idx="4994">
                  <c:v>7.0216599999999998</c:v>
                </c:pt>
                <c:pt idx="4995">
                  <c:v>7.9121300000000003</c:v>
                </c:pt>
                <c:pt idx="4996">
                  <c:v>6.8725699999999996</c:v>
                </c:pt>
                <c:pt idx="4997">
                  <c:v>5.9842300000000002</c:v>
                </c:pt>
                <c:pt idx="4998">
                  <c:v>6.6018100000000004</c:v>
                </c:pt>
                <c:pt idx="4999">
                  <c:v>6.2824200000000001</c:v>
                </c:pt>
                <c:pt idx="5000">
                  <c:v>7.7199299999999997</c:v>
                </c:pt>
                <c:pt idx="5001">
                  <c:v>5.1705399999999999</c:v>
                </c:pt>
                <c:pt idx="5002">
                  <c:v>6.8160800000000004</c:v>
                </c:pt>
                <c:pt idx="5003">
                  <c:v>3.92252</c:v>
                </c:pt>
                <c:pt idx="5004">
                  <c:v>5.2168599999999996</c:v>
                </c:pt>
                <c:pt idx="5005">
                  <c:v>6.6369199999999999</c:v>
                </c:pt>
                <c:pt idx="5006">
                  <c:v>7.45092</c:v>
                </c:pt>
                <c:pt idx="5007">
                  <c:v>7.0241699999999998</c:v>
                </c:pt>
                <c:pt idx="5008">
                  <c:v>7.1046199999999997</c:v>
                </c:pt>
                <c:pt idx="5009">
                  <c:v>3.0051199999999998</c:v>
                </c:pt>
                <c:pt idx="5010">
                  <c:v>5.3442600000000002</c:v>
                </c:pt>
                <c:pt idx="5011">
                  <c:v>7.1344799999999999</c:v>
                </c:pt>
                <c:pt idx="5012">
                  <c:v>6.2626600000000003</c:v>
                </c:pt>
                <c:pt idx="5013">
                  <c:v>4.7902899999999997</c:v>
                </c:pt>
                <c:pt idx="5014">
                  <c:v>2.89066</c:v>
                </c:pt>
                <c:pt idx="5015">
                  <c:v>6.0355699999999999</c:v>
                </c:pt>
                <c:pt idx="5016">
                  <c:v>5.4807699999999997</c:v>
                </c:pt>
                <c:pt idx="5017">
                  <c:v>4.4625399999999997</c:v>
                </c:pt>
                <c:pt idx="5018">
                  <c:v>4.9805000000000001</c:v>
                </c:pt>
                <c:pt idx="5019">
                  <c:v>7.1345900000000002</c:v>
                </c:pt>
                <c:pt idx="5020">
                  <c:v>2.9559000000000002</c:v>
                </c:pt>
                <c:pt idx="5021">
                  <c:v>7.82437</c:v>
                </c:pt>
                <c:pt idx="5022">
                  <c:v>4.4261400000000002</c:v>
                </c:pt>
                <c:pt idx="5023">
                  <c:v>6.56616</c:v>
                </c:pt>
                <c:pt idx="5024">
                  <c:v>5.0366900000000001</c:v>
                </c:pt>
                <c:pt idx="5025">
                  <c:v>5.2550400000000002</c:v>
                </c:pt>
                <c:pt idx="5026">
                  <c:v>7.2377700000000003</c:v>
                </c:pt>
                <c:pt idx="5027">
                  <c:v>3.4868700000000001</c:v>
                </c:pt>
                <c:pt idx="5028">
                  <c:v>9.3270499999999998</c:v>
                </c:pt>
                <c:pt idx="5029">
                  <c:v>4.16859</c:v>
                </c:pt>
                <c:pt idx="5030">
                  <c:v>2.6093000000000002</c:v>
                </c:pt>
                <c:pt idx="5031">
                  <c:v>6.3038600000000002</c:v>
                </c:pt>
                <c:pt idx="5032">
                  <c:v>5.18865</c:v>
                </c:pt>
                <c:pt idx="5033">
                  <c:v>2.5704699999999998</c:v>
                </c:pt>
                <c:pt idx="5034">
                  <c:v>5.9541899999999996</c:v>
                </c:pt>
                <c:pt idx="5035">
                  <c:v>6.3831499999999997</c:v>
                </c:pt>
                <c:pt idx="5036">
                  <c:v>2.8125300000000002</c:v>
                </c:pt>
                <c:pt idx="5037">
                  <c:v>8.4467300000000005</c:v>
                </c:pt>
                <c:pt idx="5038">
                  <c:v>6.20702</c:v>
                </c:pt>
                <c:pt idx="5039">
                  <c:v>3.3042099999999999</c:v>
                </c:pt>
                <c:pt idx="5040">
                  <c:v>5.1841999999999997</c:v>
                </c:pt>
                <c:pt idx="5041">
                  <c:v>6.19726</c:v>
                </c:pt>
                <c:pt idx="5042">
                  <c:v>7.5614600000000003</c:v>
                </c:pt>
                <c:pt idx="5043">
                  <c:v>2.4211</c:v>
                </c:pt>
                <c:pt idx="5044">
                  <c:v>2.3474599999999999</c:v>
                </c:pt>
                <c:pt idx="5045">
                  <c:v>9.4643700000000006</c:v>
                </c:pt>
                <c:pt idx="5046">
                  <c:v>8.8903499999999998</c:v>
                </c:pt>
                <c:pt idx="5047">
                  <c:v>8.3987700000000007</c:v>
                </c:pt>
                <c:pt idx="5048">
                  <c:v>5.1385899999999998</c:v>
                </c:pt>
                <c:pt idx="5049">
                  <c:v>2.29088</c:v>
                </c:pt>
                <c:pt idx="5050">
                  <c:v>3.9638800000000001</c:v>
                </c:pt>
                <c:pt idx="5051">
                  <c:v>7.3323999999999998</c:v>
                </c:pt>
                <c:pt idx="5052">
                  <c:v>3.2035900000000002</c:v>
                </c:pt>
                <c:pt idx="5053">
                  <c:v>7.4287400000000003</c:v>
                </c:pt>
                <c:pt idx="5054">
                  <c:v>3.13245</c:v>
                </c:pt>
                <c:pt idx="5055">
                  <c:v>4.3121200000000002</c:v>
                </c:pt>
                <c:pt idx="5056">
                  <c:v>6.8819900000000001</c:v>
                </c:pt>
                <c:pt idx="5057">
                  <c:v>10.10974</c:v>
                </c:pt>
                <c:pt idx="5058">
                  <c:v>7.7968599999999997</c:v>
                </c:pt>
                <c:pt idx="5059">
                  <c:v>6.57477</c:v>
                </c:pt>
                <c:pt idx="5060">
                  <c:v>8.1313099999999991</c:v>
                </c:pt>
                <c:pt idx="5061">
                  <c:v>7.65984</c:v>
                </c:pt>
                <c:pt idx="5062">
                  <c:v>5.9931999999999999</c:v>
                </c:pt>
                <c:pt idx="5063">
                  <c:v>2.6208100000000001</c:v>
                </c:pt>
                <c:pt idx="5064">
                  <c:v>6.2709299999999999</c:v>
                </c:pt>
                <c:pt idx="5065">
                  <c:v>2.67808</c:v>
                </c:pt>
                <c:pt idx="5066">
                  <c:v>1.91018</c:v>
                </c:pt>
                <c:pt idx="5067">
                  <c:v>5.2304399999999998</c:v>
                </c:pt>
                <c:pt idx="5068">
                  <c:v>1.9878400000000001</c:v>
                </c:pt>
                <c:pt idx="5069">
                  <c:v>5.6494</c:v>
                </c:pt>
                <c:pt idx="5070">
                  <c:v>2.14222</c:v>
                </c:pt>
                <c:pt idx="5071">
                  <c:v>2.0493700000000001</c:v>
                </c:pt>
                <c:pt idx="5072">
                  <c:v>2.8534299999999999</c:v>
                </c:pt>
                <c:pt idx="5073">
                  <c:v>3.1434600000000001</c:v>
                </c:pt>
                <c:pt idx="5074">
                  <c:v>5.8323499999999999</c:v>
                </c:pt>
                <c:pt idx="5075">
                  <c:v>3.91554</c:v>
                </c:pt>
                <c:pt idx="5076">
                  <c:v>4.7859999999999996</c:v>
                </c:pt>
                <c:pt idx="5077">
                  <c:v>3.41215</c:v>
                </c:pt>
                <c:pt idx="5078">
                  <c:v>5.2166699999999997</c:v>
                </c:pt>
                <c:pt idx="5079">
                  <c:v>5.9286300000000001</c:v>
                </c:pt>
                <c:pt idx="5080">
                  <c:v>5.8669099999999998</c:v>
                </c:pt>
                <c:pt idx="5081">
                  <c:v>7.2839799999999997</c:v>
                </c:pt>
                <c:pt idx="5082">
                  <c:v>2.69279</c:v>
                </c:pt>
                <c:pt idx="5083">
                  <c:v>5.75868</c:v>
                </c:pt>
                <c:pt idx="5084">
                  <c:v>6.2940100000000001</c:v>
                </c:pt>
                <c:pt idx="5085">
                  <c:v>4.7929599999999999</c:v>
                </c:pt>
                <c:pt idx="5086">
                  <c:v>5.01938</c:v>
                </c:pt>
                <c:pt idx="5087">
                  <c:v>2.8119800000000001</c:v>
                </c:pt>
                <c:pt idx="5088">
                  <c:v>4.31839</c:v>
                </c:pt>
                <c:pt idx="5089">
                  <c:v>2.7793800000000002</c:v>
                </c:pt>
                <c:pt idx="5090">
                  <c:v>6.5034000000000001</c:v>
                </c:pt>
                <c:pt idx="5091">
                  <c:v>2.6011299999999999</c:v>
                </c:pt>
                <c:pt idx="5092">
                  <c:v>6.8244199999999999</c:v>
                </c:pt>
                <c:pt idx="5093">
                  <c:v>4.1763899999999996</c:v>
                </c:pt>
                <c:pt idx="5094">
                  <c:v>7.4571399999999999</c:v>
                </c:pt>
                <c:pt idx="5095">
                  <c:v>2.2963800000000001</c:v>
                </c:pt>
                <c:pt idx="5096">
                  <c:v>6.3986299999999998</c:v>
                </c:pt>
                <c:pt idx="5097">
                  <c:v>2.59314</c:v>
                </c:pt>
                <c:pt idx="5098">
                  <c:v>7.3317600000000001</c:v>
                </c:pt>
                <c:pt idx="5099">
                  <c:v>5.0657800000000002</c:v>
                </c:pt>
                <c:pt idx="5100">
                  <c:v>2.0582699999999998</c:v>
                </c:pt>
                <c:pt idx="5101">
                  <c:v>3.1821899999999999</c:v>
                </c:pt>
                <c:pt idx="5102">
                  <c:v>4.2672400000000001</c:v>
                </c:pt>
                <c:pt idx="5103">
                  <c:v>6.1906499999999998</c:v>
                </c:pt>
                <c:pt idx="5104">
                  <c:v>3.2577400000000001</c:v>
                </c:pt>
                <c:pt idx="5105">
                  <c:v>2.3615200000000001</c:v>
                </c:pt>
                <c:pt idx="5106">
                  <c:v>1.6783399999999999</c:v>
                </c:pt>
                <c:pt idx="5107">
                  <c:v>2.2776800000000001</c:v>
                </c:pt>
                <c:pt idx="5108">
                  <c:v>2.6411099999999998</c:v>
                </c:pt>
                <c:pt idx="5109">
                  <c:v>6.3499600000000003</c:v>
                </c:pt>
                <c:pt idx="5110">
                  <c:v>2.6669</c:v>
                </c:pt>
                <c:pt idx="5111">
                  <c:v>2.77203</c:v>
                </c:pt>
                <c:pt idx="5112">
                  <c:v>4.3521999999999998</c:v>
                </c:pt>
                <c:pt idx="5113">
                  <c:v>2.3279100000000001</c:v>
                </c:pt>
                <c:pt idx="5114">
                  <c:v>2.2404099999999998</c:v>
                </c:pt>
                <c:pt idx="5115">
                  <c:v>2.7527900000000001</c:v>
                </c:pt>
                <c:pt idx="5116">
                  <c:v>2.1097100000000002</c:v>
                </c:pt>
                <c:pt idx="5117">
                  <c:v>8.8052299999999999</c:v>
                </c:pt>
                <c:pt idx="5118">
                  <c:v>2.7392400000000001</c:v>
                </c:pt>
                <c:pt idx="5119">
                  <c:v>2.5857199999999998</c:v>
                </c:pt>
                <c:pt idx="5120">
                  <c:v>8.1422600000000003</c:v>
                </c:pt>
                <c:pt idx="5121">
                  <c:v>2.6830699999999998</c:v>
                </c:pt>
                <c:pt idx="5122">
                  <c:v>6.3043800000000001</c:v>
                </c:pt>
                <c:pt idx="5123">
                  <c:v>3.2845300000000002</c:v>
                </c:pt>
                <c:pt idx="5124">
                  <c:v>4.8266900000000001</c:v>
                </c:pt>
                <c:pt idx="5125">
                  <c:v>6.3535500000000003</c:v>
                </c:pt>
                <c:pt idx="5126">
                  <c:v>6.4960500000000003</c:v>
                </c:pt>
                <c:pt idx="5127">
                  <c:v>4.6222700000000003</c:v>
                </c:pt>
                <c:pt idx="5128">
                  <c:v>4.5010399999999997</c:v>
                </c:pt>
                <c:pt idx="5129">
                  <c:v>2.72384</c:v>
                </c:pt>
                <c:pt idx="5130">
                  <c:v>3.0072800000000002</c:v>
                </c:pt>
                <c:pt idx="5131">
                  <c:v>3.1526999999999998</c:v>
                </c:pt>
                <c:pt idx="5132">
                  <c:v>7.8082700000000003</c:v>
                </c:pt>
                <c:pt idx="5133">
                  <c:v>4.0025399999999998</c:v>
                </c:pt>
                <c:pt idx="5134">
                  <c:v>6.8687300000000002</c:v>
                </c:pt>
                <c:pt idx="5135">
                  <c:v>7.4932499999999997</c:v>
                </c:pt>
                <c:pt idx="5136">
                  <c:v>2.5145499999999998</c:v>
                </c:pt>
                <c:pt idx="5137">
                  <c:v>5.8800999999999997</c:v>
                </c:pt>
                <c:pt idx="5138">
                  <c:v>10.26614</c:v>
                </c:pt>
                <c:pt idx="5139">
                  <c:v>7.2245400000000002</c:v>
                </c:pt>
                <c:pt idx="5140">
                  <c:v>6.6689100000000003</c:v>
                </c:pt>
                <c:pt idx="5141">
                  <c:v>2.8532799999999998</c:v>
                </c:pt>
                <c:pt idx="5142">
                  <c:v>2.2368999999999999</c:v>
                </c:pt>
                <c:pt idx="5143">
                  <c:v>6.6161899999999996</c:v>
                </c:pt>
                <c:pt idx="5144">
                  <c:v>4.9862799999999998</c:v>
                </c:pt>
                <c:pt idx="5145">
                  <c:v>8.8177199999999996</c:v>
                </c:pt>
                <c:pt idx="5146">
                  <c:v>9.2914100000000008</c:v>
                </c:pt>
                <c:pt idx="5147">
                  <c:v>3.4246500000000002</c:v>
                </c:pt>
                <c:pt idx="5148">
                  <c:v>5.48142</c:v>
                </c:pt>
                <c:pt idx="5149">
                  <c:v>5.0444899999999997</c:v>
                </c:pt>
                <c:pt idx="5150">
                  <c:v>6.2766400000000004</c:v>
                </c:pt>
                <c:pt idx="5151">
                  <c:v>7.0409499999999996</c:v>
                </c:pt>
                <c:pt idx="5152">
                  <c:v>5.3774600000000001</c:v>
                </c:pt>
                <c:pt idx="5153">
                  <c:v>4.34816</c:v>
                </c:pt>
                <c:pt idx="5154">
                  <c:v>5.02949</c:v>
                </c:pt>
                <c:pt idx="5155">
                  <c:v>6.5241499999999997</c:v>
                </c:pt>
                <c:pt idx="5156">
                  <c:v>5.2095700000000003</c:v>
                </c:pt>
                <c:pt idx="5157">
                  <c:v>2.3772500000000001</c:v>
                </c:pt>
                <c:pt idx="5158">
                  <c:v>5.2988</c:v>
                </c:pt>
                <c:pt idx="5159">
                  <c:v>5.1356799999999998</c:v>
                </c:pt>
                <c:pt idx="5160">
                  <c:v>3.2852899999999998</c:v>
                </c:pt>
                <c:pt idx="5161">
                  <c:v>6.6749900000000002</c:v>
                </c:pt>
                <c:pt idx="5162">
                  <c:v>4.4981999999999998</c:v>
                </c:pt>
                <c:pt idx="5163">
                  <c:v>2.73874</c:v>
                </c:pt>
                <c:pt idx="5164">
                  <c:v>6.7129799999999999</c:v>
                </c:pt>
                <c:pt idx="5165">
                  <c:v>3.9140100000000002</c:v>
                </c:pt>
                <c:pt idx="5166">
                  <c:v>4.9165400000000004</c:v>
                </c:pt>
                <c:pt idx="5167">
                  <c:v>6.5828199999999999</c:v>
                </c:pt>
                <c:pt idx="5168">
                  <c:v>2.1097100000000002</c:v>
                </c:pt>
                <c:pt idx="5169">
                  <c:v>2.52691</c:v>
                </c:pt>
                <c:pt idx="5170">
                  <c:v>2.18919</c:v>
                </c:pt>
                <c:pt idx="5171">
                  <c:v>6.3019400000000001</c:v>
                </c:pt>
                <c:pt idx="5172">
                  <c:v>8.6326999999999998</c:v>
                </c:pt>
                <c:pt idx="5173">
                  <c:v>6.8771800000000001</c:v>
                </c:pt>
                <c:pt idx="5174">
                  <c:v>3.5355500000000002</c:v>
                </c:pt>
                <c:pt idx="5175">
                  <c:v>3.70472</c:v>
                </c:pt>
                <c:pt idx="5176">
                  <c:v>2.7319</c:v>
                </c:pt>
                <c:pt idx="5177">
                  <c:v>4.4166699999999999</c:v>
                </c:pt>
                <c:pt idx="5178">
                  <c:v>2.88876</c:v>
                </c:pt>
                <c:pt idx="5179">
                  <c:v>2.9679700000000002</c:v>
                </c:pt>
                <c:pt idx="5180">
                  <c:v>5.2722899999999999</c:v>
                </c:pt>
                <c:pt idx="5181">
                  <c:v>4.0128500000000003</c:v>
                </c:pt>
                <c:pt idx="5182">
                  <c:v>6.4344400000000004</c:v>
                </c:pt>
                <c:pt idx="5183">
                  <c:v>10.241770000000001</c:v>
                </c:pt>
                <c:pt idx="5184">
                  <c:v>4.2413800000000004</c:v>
                </c:pt>
                <c:pt idx="5185">
                  <c:v>8.9427699999999994</c:v>
                </c:pt>
                <c:pt idx="5186">
                  <c:v>5.6732199999999997</c:v>
                </c:pt>
                <c:pt idx="5187">
                  <c:v>10.310079999999999</c:v>
                </c:pt>
                <c:pt idx="5188">
                  <c:v>2.43079</c:v>
                </c:pt>
                <c:pt idx="5189">
                  <c:v>7.6095699999999997</c:v>
                </c:pt>
                <c:pt idx="5190">
                  <c:v>2.1063800000000001</c:v>
                </c:pt>
                <c:pt idx="5191">
                  <c:v>2.72946</c:v>
                </c:pt>
                <c:pt idx="5192">
                  <c:v>5.2885799999999996</c:v>
                </c:pt>
                <c:pt idx="5193">
                  <c:v>7.5930999999999997</c:v>
                </c:pt>
                <c:pt idx="5194">
                  <c:v>5.5774699999999999</c:v>
                </c:pt>
                <c:pt idx="5195">
                  <c:v>3.5366399999999998</c:v>
                </c:pt>
                <c:pt idx="5196">
                  <c:v>2.7961299999999998</c:v>
                </c:pt>
                <c:pt idx="5197">
                  <c:v>4.9876300000000002</c:v>
                </c:pt>
                <c:pt idx="5198">
                  <c:v>7.3649699999999996</c:v>
                </c:pt>
                <c:pt idx="5199">
                  <c:v>4.5226800000000003</c:v>
                </c:pt>
                <c:pt idx="5200">
                  <c:v>2.01817</c:v>
                </c:pt>
                <c:pt idx="5201">
                  <c:v>5.11172</c:v>
                </c:pt>
                <c:pt idx="5202">
                  <c:v>6.5751600000000003</c:v>
                </c:pt>
                <c:pt idx="5203">
                  <c:v>5.9344999999999999</c:v>
                </c:pt>
                <c:pt idx="5204">
                  <c:v>3.6367400000000001</c:v>
                </c:pt>
                <c:pt idx="5205">
                  <c:v>4.9472500000000004</c:v>
                </c:pt>
                <c:pt idx="5206">
                  <c:v>3.4519799999999998</c:v>
                </c:pt>
                <c:pt idx="5207">
                  <c:v>4.5484600000000004</c:v>
                </c:pt>
                <c:pt idx="5208">
                  <c:v>4.6861300000000004</c:v>
                </c:pt>
                <c:pt idx="5209">
                  <c:v>10.07161</c:v>
                </c:pt>
                <c:pt idx="5210">
                  <c:v>7.7807500000000003</c:v>
                </c:pt>
                <c:pt idx="5211">
                  <c:v>6.0811200000000003</c:v>
                </c:pt>
                <c:pt idx="5212">
                  <c:v>2.9108299999999998</c:v>
                </c:pt>
                <c:pt idx="5213">
                  <c:v>5.2949200000000003</c:v>
                </c:pt>
                <c:pt idx="5214">
                  <c:v>4.4245200000000002</c:v>
                </c:pt>
                <c:pt idx="5215">
                  <c:v>6.87906</c:v>
                </c:pt>
                <c:pt idx="5216">
                  <c:v>6.8100699999999996</c:v>
                </c:pt>
                <c:pt idx="5217">
                  <c:v>2.6974300000000002</c:v>
                </c:pt>
                <c:pt idx="5218">
                  <c:v>5.1736199999999997</c:v>
                </c:pt>
                <c:pt idx="5219">
                  <c:v>6.0648900000000001</c:v>
                </c:pt>
                <c:pt idx="5220">
                  <c:v>4.8574700000000002</c:v>
                </c:pt>
                <c:pt idx="5221">
                  <c:v>4.0591200000000001</c:v>
                </c:pt>
                <c:pt idx="5222">
                  <c:v>3.5011999999999999</c:v>
                </c:pt>
                <c:pt idx="5223">
                  <c:v>4.0709900000000001</c:v>
                </c:pt>
                <c:pt idx="5224">
                  <c:v>8.9127299999999998</c:v>
                </c:pt>
                <c:pt idx="5225">
                  <c:v>2.80037</c:v>
                </c:pt>
                <c:pt idx="5226">
                  <c:v>8.8904800000000002</c:v>
                </c:pt>
                <c:pt idx="5227">
                  <c:v>6.3190999999999997</c:v>
                </c:pt>
                <c:pt idx="5228">
                  <c:v>2.3989799999999999</c:v>
                </c:pt>
                <c:pt idx="5229">
                  <c:v>1.7701100000000001</c:v>
                </c:pt>
                <c:pt idx="5230">
                  <c:v>3.1382699999999999</c:v>
                </c:pt>
                <c:pt idx="5231">
                  <c:v>5.8610499999999996</c:v>
                </c:pt>
                <c:pt idx="5232">
                  <c:v>5.6724500000000004</c:v>
                </c:pt>
                <c:pt idx="5233">
                  <c:v>8.2554099999999995</c:v>
                </c:pt>
                <c:pt idx="5234">
                  <c:v>5.1789300000000003</c:v>
                </c:pt>
                <c:pt idx="5235">
                  <c:v>4.59213</c:v>
                </c:pt>
                <c:pt idx="5236">
                  <c:v>7.8034999999999997</c:v>
                </c:pt>
                <c:pt idx="5237">
                  <c:v>6.4367200000000002</c:v>
                </c:pt>
                <c:pt idx="5238">
                  <c:v>5.6083499999999997</c:v>
                </c:pt>
                <c:pt idx="5239">
                  <c:v>3.2262599999999999</c:v>
                </c:pt>
                <c:pt idx="5240">
                  <c:v>2.5826699999999998</c:v>
                </c:pt>
                <c:pt idx="5241">
                  <c:v>3.22879</c:v>
                </c:pt>
                <c:pt idx="5242">
                  <c:v>3.9126799999999999</c:v>
                </c:pt>
                <c:pt idx="5243">
                  <c:v>3.7049599999999998</c:v>
                </c:pt>
                <c:pt idx="5244">
                  <c:v>4.9346899999999998</c:v>
                </c:pt>
                <c:pt idx="5245">
                  <c:v>7.7950900000000001</c:v>
                </c:pt>
                <c:pt idx="5246">
                  <c:v>2.5352399999999999</c:v>
                </c:pt>
                <c:pt idx="5247">
                  <c:v>2.5912099999999998</c:v>
                </c:pt>
                <c:pt idx="5248">
                  <c:v>1.95848</c:v>
                </c:pt>
                <c:pt idx="5249">
                  <c:v>2.2390300000000001</c:v>
                </c:pt>
                <c:pt idx="5250">
                  <c:v>5.6400699999999997</c:v>
                </c:pt>
                <c:pt idx="5251">
                  <c:v>7.40151</c:v>
                </c:pt>
                <c:pt idx="5252">
                  <c:v>5.5929099999999998</c:v>
                </c:pt>
                <c:pt idx="5253">
                  <c:v>4.5523300000000004</c:v>
                </c:pt>
                <c:pt idx="5254">
                  <c:v>3.75665</c:v>
                </c:pt>
                <c:pt idx="5255">
                  <c:v>5.0528500000000003</c:v>
                </c:pt>
                <c:pt idx="5256">
                  <c:v>3.7314799999999999</c:v>
                </c:pt>
                <c:pt idx="5257">
                  <c:v>7.7309099999999997</c:v>
                </c:pt>
                <c:pt idx="5258">
                  <c:v>4.8756000000000004</c:v>
                </c:pt>
                <c:pt idx="5259">
                  <c:v>4.8852599999999997</c:v>
                </c:pt>
                <c:pt idx="5260">
                  <c:v>7.0617900000000002</c:v>
                </c:pt>
                <c:pt idx="5261">
                  <c:v>2.18546</c:v>
                </c:pt>
                <c:pt idx="5262">
                  <c:v>2.1549399999999999</c:v>
                </c:pt>
                <c:pt idx="5263">
                  <c:v>3.0619999999999998</c:v>
                </c:pt>
                <c:pt idx="5264">
                  <c:v>2.3933599999999999</c:v>
                </c:pt>
                <c:pt idx="5265">
                  <c:v>7.1538199999999996</c:v>
                </c:pt>
                <c:pt idx="5266">
                  <c:v>2.4309099999999999</c:v>
                </c:pt>
                <c:pt idx="5267">
                  <c:v>1.96746</c:v>
                </c:pt>
                <c:pt idx="5268">
                  <c:v>1.8587400000000001</c:v>
                </c:pt>
                <c:pt idx="5269">
                  <c:v>2.2140499999999999</c:v>
                </c:pt>
                <c:pt idx="5270">
                  <c:v>3.3409900000000001</c:v>
                </c:pt>
                <c:pt idx="5271">
                  <c:v>4.2055800000000003</c:v>
                </c:pt>
                <c:pt idx="5272">
                  <c:v>7.3359300000000003</c:v>
                </c:pt>
                <c:pt idx="5273">
                  <c:v>5.5535600000000001</c:v>
                </c:pt>
                <c:pt idx="5274">
                  <c:v>6.6892800000000001</c:v>
                </c:pt>
                <c:pt idx="5275">
                  <c:v>3.6584599999999998</c:v>
                </c:pt>
                <c:pt idx="5276">
                  <c:v>3.4439700000000002</c:v>
                </c:pt>
                <c:pt idx="5277">
                  <c:v>2.14757</c:v>
                </c:pt>
                <c:pt idx="5278">
                  <c:v>3.95906</c:v>
                </c:pt>
                <c:pt idx="5279">
                  <c:v>5.97898</c:v>
                </c:pt>
                <c:pt idx="5280">
                  <c:v>5.9553900000000004</c:v>
                </c:pt>
                <c:pt idx="5281">
                  <c:v>4.47539</c:v>
                </c:pt>
                <c:pt idx="5282">
                  <c:v>4.4965299999999999</c:v>
                </c:pt>
                <c:pt idx="5283">
                  <c:v>8.0101499999999994</c:v>
                </c:pt>
                <c:pt idx="5284">
                  <c:v>4.7441199999999997</c:v>
                </c:pt>
                <c:pt idx="5285">
                  <c:v>6.43499</c:v>
                </c:pt>
                <c:pt idx="5286">
                  <c:v>4.3389499999999996</c:v>
                </c:pt>
                <c:pt idx="5287">
                  <c:v>5.3744899999999998</c:v>
                </c:pt>
                <c:pt idx="5288">
                  <c:v>2.6446200000000002</c:v>
                </c:pt>
                <c:pt idx="5289">
                  <c:v>3.16513</c:v>
                </c:pt>
                <c:pt idx="5290">
                  <c:v>7.6912200000000004</c:v>
                </c:pt>
                <c:pt idx="5291">
                  <c:v>2.45614</c:v>
                </c:pt>
                <c:pt idx="5292">
                  <c:v>5.8474199999999996</c:v>
                </c:pt>
                <c:pt idx="5293">
                  <c:v>6.0740100000000004</c:v>
                </c:pt>
                <c:pt idx="5294">
                  <c:v>1.75353</c:v>
                </c:pt>
                <c:pt idx="5295">
                  <c:v>4.8195399999999999</c:v>
                </c:pt>
                <c:pt idx="5296">
                  <c:v>3.1216499999999998</c:v>
                </c:pt>
                <c:pt idx="5297">
                  <c:v>2.7426599999999999</c:v>
                </c:pt>
                <c:pt idx="5298">
                  <c:v>3.0347300000000001</c:v>
                </c:pt>
                <c:pt idx="5299">
                  <c:v>3.7049599999999998</c:v>
                </c:pt>
                <c:pt idx="5300">
                  <c:v>3.4754</c:v>
                </c:pt>
                <c:pt idx="5301">
                  <c:v>5.4887600000000001</c:v>
                </c:pt>
                <c:pt idx="5302">
                  <c:v>5.9115099999999998</c:v>
                </c:pt>
                <c:pt idx="5303">
                  <c:v>6.4371700000000001</c:v>
                </c:pt>
                <c:pt idx="5304">
                  <c:v>2.6024500000000002</c:v>
                </c:pt>
                <c:pt idx="5305">
                  <c:v>1.9315599999999999</c:v>
                </c:pt>
                <c:pt idx="5306">
                  <c:v>4.56196</c:v>
                </c:pt>
                <c:pt idx="5307">
                  <c:v>6.3746200000000002</c:v>
                </c:pt>
                <c:pt idx="5308">
                  <c:v>2.66669</c:v>
                </c:pt>
                <c:pt idx="5309">
                  <c:v>3.9930699999999999</c:v>
                </c:pt>
                <c:pt idx="5310">
                  <c:v>5.0817399999999999</c:v>
                </c:pt>
                <c:pt idx="5311">
                  <c:v>6.8319099999999997</c:v>
                </c:pt>
                <c:pt idx="5312">
                  <c:v>6.4537199999999997</c:v>
                </c:pt>
                <c:pt idx="5313">
                  <c:v>5.8646900000000004</c:v>
                </c:pt>
                <c:pt idx="5314">
                  <c:v>5.3296099999999997</c:v>
                </c:pt>
                <c:pt idx="5315">
                  <c:v>2.5075400000000001</c:v>
                </c:pt>
                <c:pt idx="5316">
                  <c:v>5.3441200000000002</c:v>
                </c:pt>
                <c:pt idx="5317">
                  <c:v>4.5492400000000002</c:v>
                </c:pt>
                <c:pt idx="5318">
                  <c:v>2.9919500000000001</c:v>
                </c:pt>
                <c:pt idx="5319">
                  <c:v>2.6429900000000002</c:v>
                </c:pt>
                <c:pt idx="5320">
                  <c:v>2.9108299999999998</c:v>
                </c:pt>
                <c:pt idx="5321">
                  <c:v>8.5083099999999998</c:v>
                </c:pt>
                <c:pt idx="5322">
                  <c:v>3.34667</c:v>
                </c:pt>
                <c:pt idx="5323">
                  <c:v>4.8191800000000002</c:v>
                </c:pt>
                <c:pt idx="5324">
                  <c:v>4.0815999999999999</c:v>
                </c:pt>
                <c:pt idx="5325">
                  <c:v>3.58724</c:v>
                </c:pt>
                <c:pt idx="5326">
                  <c:v>6.0446499999999999</c:v>
                </c:pt>
                <c:pt idx="5327">
                  <c:v>7.7961499999999999</c:v>
                </c:pt>
                <c:pt idx="5328">
                  <c:v>6.2691999999999997</c:v>
                </c:pt>
                <c:pt idx="5329">
                  <c:v>6.96028</c:v>
                </c:pt>
                <c:pt idx="5330">
                  <c:v>4.0402500000000003</c:v>
                </c:pt>
                <c:pt idx="5331">
                  <c:v>7.8569500000000003</c:v>
                </c:pt>
                <c:pt idx="5332">
                  <c:v>4.6390500000000001</c:v>
                </c:pt>
                <c:pt idx="5333">
                  <c:v>6.97004</c:v>
                </c:pt>
                <c:pt idx="5334">
                  <c:v>6.6169500000000001</c:v>
                </c:pt>
                <c:pt idx="5335">
                  <c:v>3.6552500000000001</c:v>
                </c:pt>
                <c:pt idx="5336">
                  <c:v>3.3727800000000001</c:v>
                </c:pt>
                <c:pt idx="5337">
                  <c:v>5.4365500000000004</c:v>
                </c:pt>
                <c:pt idx="5338">
                  <c:v>6.64968</c:v>
                </c:pt>
                <c:pt idx="5339">
                  <c:v>4.0596699999999997</c:v>
                </c:pt>
                <c:pt idx="5340">
                  <c:v>6.4975399999999999</c:v>
                </c:pt>
                <c:pt idx="5341">
                  <c:v>2.9123399999999999</c:v>
                </c:pt>
                <c:pt idx="5342">
                  <c:v>6.9142599999999996</c:v>
                </c:pt>
                <c:pt idx="5343">
                  <c:v>7.7495500000000002</c:v>
                </c:pt>
                <c:pt idx="5344">
                  <c:v>3.75238</c:v>
                </c:pt>
                <c:pt idx="5345">
                  <c:v>3.7762799999999999</c:v>
                </c:pt>
                <c:pt idx="5346">
                  <c:v>3.3045900000000001</c:v>
                </c:pt>
                <c:pt idx="5347">
                  <c:v>2.0582699999999998</c:v>
                </c:pt>
                <c:pt idx="5348">
                  <c:v>3.3975</c:v>
                </c:pt>
                <c:pt idx="5349">
                  <c:v>4.1261599999999996</c:v>
                </c:pt>
                <c:pt idx="5350">
                  <c:v>3.1834500000000001</c:v>
                </c:pt>
                <c:pt idx="5351">
                  <c:v>5.0426200000000003</c:v>
                </c:pt>
                <c:pt idx="5352">
                  <c:v>6.15022</c:v>
                </c:pt>
                <c:pt idx="5353">
                  <c:v>5.9819699999999996</c:v>
                </c:pt>
                <c:pt idx="5354">
                  <c:v>7.1368099999999997</c:v>
                </c:pt>
                <c:pt idx="5355">
                  <c:v>2.2234600000000002</c:v>
                </c:pt>
                <c:pt idx="5356">
                  <c:v>2.4878200000000001</c:v>
                </c:pt>
                <c:pt idx="5357">
                  <c:v>3.8841700000000001</c:v>
                </c:pt>
                <c:pt idx="5358">
                  <c:v>4.4544199999999998</c:v>
                </c:pt>
                <c:pt idx="5359">
                  <c:v>3.2947899999999999</c:v>
                </c:pt>
                <c:pt idx="5360">
                  <c:v>5.3147900000000003</c:v>
                </c:pt>
                <c:pt idx="5361">
                  <c:v>4.5897899999999998</c:v>
                </c:pt>
                <c:pt idx="5362">
                  <c:v>3.9167900000000002</c:v>
                </c:pt>
                <c:pt idx="5363">
                  <c:v>4.7124800000000002</c:v>
                </c:pt>
                <c:pt idx="5364">
                  <c:v>2.18546</c:v>
                </c:pt>
                <c:pt idx="5365">
                  <c:v>2.4543699999999999</c:v>
                </c:pt>
                <c:pt idx="5366">
                  <c:v>8.9473400000000005</c:v>
                </c:pt>
                <c:pt idx="5367">
                  <c:v>5.6158299999999999</c:v>
                </c:pt>
                <c:pt idx="5368">
                  <c:v>5.7552099999999999</c:v>
                </c:pt>
                <c:pt idx="5369">
                  <c:v>6.2428699999999999</c:v>
                </c:pt>
                <c:pt idx="5370">
                  <c:v>2.49953</c:v>
                </c:pt>
                <c:pt idx="5371">
                  <c:v>3.9216000000000002</c:v>
                </c:pt>
                <c:pt idx="5372">
                  <c:v>4.9861000000000004</c:v>
                </c:pt>
                <c:pt idx="5373">
                  <c:v>5.2580600000000004</c:v>
                </c:pt>
                <c:pt idx="5374">
                  <c:v>3.6816200000000001</c:v>
                </c:pt>
                <c:pt idx="5375">
                  <c:v>3.3354200000000001</c:v>
                </c:pt>
                <c:pt idx="5376">
                  <c:v>6.7009100000000004</c:v>
                </c:pt>
                <c:pt idx="5377">
                  <c:v>2.8534299999999999</c:v>
                </c:pt>
                <c:pt idx="5378">
                  <c:v>2.5912099999999998</c:v>
                </c:pt>
                <c:pt idx="5379">
                  <c:v>4.5347799999999996</c:v>
                </c:pt>
                <c:pt idx="5380">
                  <c:v>2.4574400000000001</c:v>
                </c:pt>
                <c:pt idx="5381">
                  <c:v>7.20479</c:v>
                </c:pt>
                <c:pt idx="5382">
                  <c:v>6.76945</c:v>
                </c:pt>
                <c:pt idx="5383">
                  <c:v>4.5756600000000001</c:v>
                </c:pt>
                <c:pt idx="5384">
                  <c:v>2.90835</c:v>
                </c:pt>
                <c:pt idx="5385">
                  <c:v>4.2800200000000004</c:v>
                </c:pt>
                <c:pt idx="5386">
                  <c:v>5.0163099999999998</c:v>
                </c:pt>
                <c:pt idx="5387">
                  <c:v>5.6642799999999998</c:v>
                </c:pt>
                <c:pt idx="5388">
                  <c:v>2.7548300000000001</c:v>
                </c:pt>
                <c:pt idx="5389">
                  <c:v>6.2278900000000004</c:v>
                </c:pt>
                <c:pt idx="5390">
                  <c:v>2.0734499999999998</c:v>
                </c:pt>
                <c:pt idx="5391">
                  <c:v>2.4992800000000002</c:v>
                </c:pt>
                <c:pt idx="5392">
                  <c:v>4.4287000000000001</c:v>
                </c:pt>
                <c:pt idx="5393">
                  <c:v>1.99264</c:v>
                </c:pt>
                <c:pt idx="5394">
                  <c:v>2.3239000000000001</c:v>
                </c:pt>
                <c:pt idx="5395">
                  <c:v>2.4271600000000002</c:v>
                </c:pt>
                <c:pt idx="5396">
                  <c:v>6.1496700000000004</c:v>
                </c:pt>
                <c:pt idx="5397">
                  <c:v>9.6491100000000003</c:v>
                </c:pt>
                <c:pt idx="5398">
                  <c:v>5.7659200000000004</c:v>
                </c:pt>
                <c:pt idx="5399">
                  <c:v>7.4528999999999996</c:v>
                </c:pt>
                <c:pt idx="5400">
                  <c:v>2.4831500000000002</c:v>
                </c:pt>
                <c:pt idx="5401">
                  <c:v>8.0616299999999992</c:v>
                </c:pt>
                <c:pt idx="5402">
                  <c:v>5.4700899999999999</c:v>
                </c:pt>
                <c:pt idx="5403">
                  <c:v>2.3680599999999998</c:v>
                </c:pt>
                <c:pt idx="5404">
                  <c:v>4.3447800000000001</c:v>
                </c:pt>
                <c:pt idx="5405">
                  <c:v>3.1630400000000001</c:v>
                </c:pt>
                <c:pt idx="5406">
                  <c:v>8.3017299999999992</c:v>
                </c:pt>
                <c:pt idx="5407">
                  <c:v>3.0729199999999999</c:v>
                </c:pt>
                <c:pt idx="5408">
                  <c:v>3.6877800000000001</c:v>
                </c:pt>
                <c:pt idx="5409">
                  <c:v>6.84816</c:v>
                </c:pt>
                <c:pt idx="5410">
                  <c:v>3.8193000000000001</c:v>
                </c:pt>
                <c:pt idx="5411">
                  <c:v>3.88991</c:v>
                </c:pt>
                <c:pt idx="5412">
                  <c:v>4.6252300000000002</c:v>
                </c:pt>
                <c:pt idx="5413">
                  <c:v>8.6758500000000005</c:v>
                </c:pt>
                <c:pt idx="5414">
                  <c:v>5.5936399999999997</c:v>
                </c:pt>
                <c:pt idx="5415">
                  <c:v>2.3839800000000002</c:v>
                </c:pt>
                <c:pt idx="5416">
                  <c:v>6.3027499999999996</c:v>
                </c:pt>
                <c:pt idx="5417">
                  <c:v>4.0855699999999997</c:v>
                </c:pt>
                <c:pt idx="5418">
                  <c:v>6.0309900000000001</c:v>
                </c:pt>
                <c:pt idx="5419">
                  <c:v>7.1217300000000003</c:v>
                </c:pt>
                <c:pt idx="5420">
                  <c:v>4.30715</c:v>
                </c:pt>
                <c:pt idx="5421">
                  <c:v>3.6215999999999999</c:v>
                </c:pt>
                <c:pt idx="5422">
                  <c:v>6.7974199999999998</c:v>
                </c:pt>
                <c:pt idx="5423">
                  <c:v>6.3784700000000001</c:v>
                </c:pt>
                <c:pt idx="5424">
                  <c:v>4.5146199999999999</c:v>
                </c:pt>
                <c:pt idx="5425">
                  <c:v>7.4026500000000004</c:v>
                </c:pt>
                <c:pt idx="5426">
                  <c:v>2.7961299999999998</c:v>
                </c:pt>
                <c:pt idx="5427">
                  <c:v>5.3293299999999997</c:v>
                </c:pt>
                <c:pt idx="5428">
                  <c:v>1.9123699999999999</c:v>
                </c:pt>
                <c:pt idx="5429">
                  <c:v>2.4956800000000001</c:v>
                </c:pt>
                <c:pt idx="5430">
                  <c:v>4.9195799999999998</c:v>
                </c:pt>
                <c:pt idx="5431">
                  <c:v>5.0275699999999999</c:v>
                </c:pt>
                <c:pt idx="5432">
                  <c:v>4.1110499999999996</c:v>
                </c:pt>
                <c:pt idx="5433">
                  <c:v>4.8451399999999998</c:v>
                </c:pt>
                <c:pt idx="5434">
                  <c:v>4.9927200000000003</c:v>
                </c:pt>
                <c:pt idx="5435">
                  <c:v>8.51919</c:v>
                </c:pt>
                <c:pt idx="5436">
                  <c:v>7.9523400000000004</c:v>
                </c:pt>
                <c:pt idx="5437">
                  <c:v>5.2526999999999999</c:v>
                </c:pt>
                <c:pt idx="5438">
                  <c:v>4.7243399999999998</c:v>
                </c:pt>
                <c:pt idx="5439">
                  <c:v>5.5465200000000001</c:v>
                </c:pt>
                <c:pt idx="5440">
                  <c:v>4.9478600000000004</c:v>
                </c:pt>
                <c:pt idx="5441">
                  <c:v>9.6162899999999993</c:v>
                </c:pt>
                <c:pt idx="5442">
                  <c:v>6.5642399999999999</c:v>
                </c:pt>
                <c:pt idx="5443">
                  <c:v>5.8728499999999997</c:v>
                </c:pt>
                <c:pt idx="5444">
                  <c:v>5.47546</c:v>
                </c:pt>
                <c:pt idx="5445">
                  <c:v>7.0643500000000001</c:v>
                </c:pt>
                <c:pt idx="5446">
                  <c:v>5.4261900000000001</c:v>
                </c:pt>
                <c:pt idx="5447">
                  <c:v>7.0443100000000003</c:v>
                </c:pt>
                <c:pt idx="5448">
                  <c:v>5.1171899999999999</c:v>
                </c:pt>
                <c:pt idx="5449">
                  <c:v>7.9547999999999996</c:v>
                </c:pt>
                <c:pt idx="5450">
                  <c:v>3.6086299999999998</c:v>
                </c:pt>
                <c:pt idx="5451">
                  <c:v>10.313879999999999</c:v>
                </c:pt>
                <c:pt idx="5452">
                  <c:v>9.1003299999999996</c:v>
                </c:pt>
                <c:pt idx="5453">
                  <c:v>4.0155200000000004</c:v>
                </c:pt>
                <c:pt idx="5454">
                  <c:v>5.9093600000000004</c:v>
                </c:pt>
                <c:pt idx="5455">
                  <c:v>7.66214</c:v>
                </c:pt>
                <c:pt idx="5456">
                  <c:v>2.8534299999999999</c:v>
                </c:pt>
                <c:pt idx="5457">
                  <c:v>6.8774300000000004</c:v>
                </c:pt>
                <c:pt idx="5458">
                  <c:v>5.1646099999999997</c:v>
                </c:pt>
                <c:pt idx="5459">
                  <c:v>2.5400299999999998</c:v>
                </c:pt>
                <c:pt idx="5460">
                  <c:v>5.1906699999999999</c:v>
                </c:pt>
                <c:pt idx="5461">
                  <c:v>3.3779699999999999</c:v>
                </c:pt>
                <c:pt idx="5462">
                  <c:v>7.3968699999999998</c:v>
                </c:pt>
                <c:pt idx="5463">
                  <c:v>4.2917899999999998</c:v>
                </c:pt>
                <c:pt idx="5464">
                  <c:v>10.218120000000001</c:v>
                </c:pt>
                <c:pt idx="5465">
                  <c:v>3.7623600000000001</c:v>
                </c:pt>
                <c:pt idx="5466">
                  <c:v>9.2220800000000001</c:v>
                </c:pt>
                <c:pt idx="5467">
                  <c:v>3.6455099999999998</c:v>
                </c:pt>
                <c:pt idx="5468">
                  <c:v>7.2623199999999999</c:v>
                </c:pt>
                <c:pt idx="5469">
                  <c:v>6.1914499999999997</c:v>
                </c:pt>
                <c:pt idx="5470">
                  <c:v>2.5072000000000001</c:v>
                </c:pt>
                <c:pt idx="5471">
                  <c:v>8.6237600000000008</c:v>
                </c:pt>
                <c:pt idx="5472">
                  <c:v>6.3300400000000003</c:v>
                </c:pt>
                <c:pt idx="5473">
                  <c:v>5.4100999999999999</c:v>
                </c:pt>
                <c:pt idx="5474">
                  <c:v>5.6071999999999997</c:v>
                </c:pt>
                <c:pt idx="5475">
                  <c:v>7.6028000000000002</c:v>
                </c:pt>
                <c:pt idx="5476">
                  <c:v>2.0533399999999999</c:v>
                </c:pt>
                <c:pt idx="5477">
                  <c:v>5.9681600000000001</c:v>
                </c:pt>
                <c:pt idx="5478">
                  <c:v>7.8944000000000001</c:v>
                </c:pt>
                <c:pt idx="5479">
                  <c:v>5.89961</c:v>
                </c:pt>
                <c:pt idx="5480">
                  <c:v>3.2073399999999999</c:v>
                </c:pt>
                <c:pt idx="5481">
                  <c:v>3.3639600000000001</c:v>
                </c:pt>
                <c:pt idx="5482">
                  <c:v>8.1349999999999998</c:v>
                </c:pt>
                <c:pt idx="5483">
                  <c:v>5.7856399999999999</c:v>
                </c:pt>
                <c:pt idx="5484">
                  <c:v>6.9670500000000004</c:v>
                </c:pt>
                <c:pt idx="5485">
                  <c:v>5.9323899999999998</c:v>
                </c:pt>
                <c:pt idx="5486">
                  <c:v>3.3284899999999999</c:v>
                </c:pt>
                <c:pt idx="5487">
                  <c:v>7.6057300000000003</c:v>
                </c:pt>
                <c:pt idx="5488">
                  <c:v>5.8697600000000003</c:v>
                </c:pt>
                <c:pt idx="5489">
                  <c:v>2.6363699999999999</c:v>
                </c:pt>
                <c:pt idx="5490">
                  <c:v>2.2368700000000001</c:v>
                </c:pt>
                <c:pt idx="5491">
                  <c:v>3.1489799999999999</c:v>
                </c:pt>
                <c:pt idx="5492">
                  <c:v>7.8253700000000004</c:v>
                </c:pt>
                <c:pt idx="5493">
                  <c:v>9.2844800000000003</c:v>
                </c:pt>
                <c:pt idx="5494">
                  <c:v>6.7364600000000001</c:v>
                </c:pt>
                <c:pt idx="5495">
                  <c:v>3.0385900000000001</c:v>
                </c:pt>
                <c:pt idx="5496">
                  <c:v>5.8610800000000003</c:v>
                </c:pt>
                <c:pt idx="5497">
                  <c:v>5.2461500000000001</c:v>
                </c:pt>
                <c:pt idx="5498">
                  <c:v>8.9335599999999999</c:v>
                </c:pt>
                <c:pt idx="5499">
                  <c:v>5.9421999999999997</c:v>
                </c:pt>
                <c:pt idx="5500">
                  <c:v>7.7058299999999997</c:v>
                </c:pt>
                <c:pt idx="5501">
                  <c:v>4.6197600000000003</c:v>
                </c:pt>
                <c:pt idx="5502">
                  <c:v>6.8476600000000003</c:v>
                </c:pt>
                <c:pt idx="5503">
                  <c:v>2.3138700000000001</c:v>
                </c:pt>
                <c:pt idx="5504">
                  <c:v>2.9874999999999998</c:v>
                </c:pt>
                <c:pt idx="5505">
                  <c:v>4.9421799999999996</c:v>
                </c:pt>
                <c:pt idx="5506">
                  <c:v>6.9504400000000004</c:v>
                </c:pt>
                <c:pt idx="5507">
                  <c:v>2.3980800000000002</c:v>
                </c:pt>
                <c:pt idx="5508">
                  <c:v>3.5878100000000002</c:v>
                </c:pt>
                <c:pt idx="5509">
                  <c:v>11.08562</c:v>
                </c:pt>
                <c:pt idx="5510">
                  <c:v>6.8239900000000002</c:v>
                </c:pt>
                <c:pt idx="5511">
                  <c:v>6.6414299999999997</c:v>
                </c:pt>
                <c:pt idx="5512">
                  <c:v>7.2240900000000003</c:v>
                </c:pt>
                <c:pt idx="5513">
                  <c:v>2.0582699999999998</c:v>
                </c:pt>
                <c:pt idx="5514">
                  <c:v>3.6980900000000001</c:v>
                </c:pt>
                <c:pt idx="5515">
                  <c:v>2.2017600000000002</c:v>
                </c:pt>
                <c:pt idx="5516">
                  <c:v>6.8216799999999997</c:v>
                </c:pt>
                <c:pt idx="5517">
                  <c:v>6.2486199999999998</c:v>
                </c:pt>
                <c:pt idx="5518">
                  <c:v>6.6303299999999998</c:v>
                </c:pt>
                <c:pt idx="5519">
                  <c:v>2.34598</c:v>
                </c:pt>
                <c:pt idx="5520">
                  <c:v>4.9594399999999998</c:v>
                </c:pt>
                <c:pt idx="5521">
                  <c:v>2.0083799999999998</c:v>
                </c:pt>
                <c:pt idx="5522">
                  <c:v>6.9121699999999997</c:v>
                </c:pt>
                <c:pt idx="5523">
                  <c:v>6.6864800000000004</c:v>
                </c:pt>
                <c:pt idx="5524">
                  <c:v>5.2448499999999996</c:v>
                </c:pt>
                <c:pt idx="5525">
                  <c:v>7.52027</c:v>
                </c:pt>
                <c:pt idx="5526">
                  <c:v>7.9145399999999997</c:v>
                </c:pt>
                <c:pt idx="5527">
                  <c:v>7.3154399999999997</c:v>
                </c:pt>
                <c:pt idx="5528">
                  <c:v>5.3212900000000003</c:v>
                </c:pt>
                <c:pt idx="5529">
                  <c:v>5.20397</c:v>
                </c:pt>
                <c:pt idx="5530">
                  <c:v>7.7434000000000003</c:v>
                </c:pt>
                <c:pt idx="5531">
                  <c:v>8.74526</c:v>
                </c:pt>
                <c:pt idx="5532">
                  <c:v>5.2324299999999999</c:v>
                </c:pt>
                <c:pt idx="5533">
                  <c:v>6.1958500000000001</c:v>
                </c:pt>
                <c:pt idx="5534">
                  <c:v>7.9564899999999996</c:v>
                </c:pt>
                <c:pt idx="5535">
                  <c:v>7.0689000000000002</c:v>
                </c:pt>
                <c:pt idx="5536">
                  <c:v>6.2606599999999997</c:v>
                </c:pt>
                <c:pt idx="5537">
                  <c:v>3.3032699999999999</c:v>
                </c:pt>
                <c:pt idx="5538">
                  <c:v>9.8708299999999998</c:v>
                </c:pt>
                <c:pt idx="5539">
                  <c:v>7.4427099999999999</c:v>
                </c:pt>
                <c:pt idx="5540">
                  <c:v>5.2363999999999997</c:v>
                </c:pt>
                <c:pt idx="5541">
                  <c:v>7.50969</c:v>
                </c:pt>
                <c:pt idx="5542">
                  <c:v>7.0077199999999999</c:v>
                </c:pt>
                <c:pt idx="5543">
                  <c:v>5.2363999999999997</c:v>
                </c:pt>
                <c:pt idx="5544">
                  <c:v>7.8530199999999999</c:v>
                </c:pt>
                <c:pt idx="5545">
                  <c:v>6.66249</c:v>
                </c:pt>
                <c:pt idx="5546">
                  <c:v>8.2730700000000006</c:v>
                </c:pt>
                <c:pt idx="5547">
                  <c:v>2.9281899999999998</c:v>
                </c:pt>
                <c:pt idx="5548">
                  <c:v>8.8589699999999993</c:v>
                </c:pt>
                <c:pt idx="5549">
                  <c:v>8.0241199999999999</c:v>
                </c:pt>
                <c:pt idx="5550">
                  <c:v>5.3321500000000004</c:v>
                </c:pt>
                <c:pt idx="5551">
                  <c:v>6.3031300000000003</c:v>
                </c:pt>
                <c:pt idx="5552">
                  <c:v>4.1888399999999999</c:v>
                </c:pt>
                <c:pt idx="5553">
                  <c:v>10.643969999999999</c:v>
                </c:pt>
                <c:pt idx="5554">
                  <c:v>5.6160899999999998</c:v>
                </c:pt>
                <c:pt idx="5555">
                  <c:v>8.0284800000000001</c:v>
                </c:pt>
                <c:pt idx="5556">
                  <c:v>9.1602899999999998</c:v>
                </c:pt>
                <c:pt idx="5557">
                  <c:v>9.0225299999999997</c:v>
                </c:pt>
                <c:pt idx="5558">
                  <c:v>6.9321000000000002</c:v>
                </c:pt>
                <c:pt idx="5559">
                  <c:v>3.5385300000000002</c:v>
                </c:pt>
                <c:pt idx="5560">
                  <c:v>2.1296499999999998</c:v>
                </c:pt>
                <c:pt idx="5561">
                  <c:v>4.9859600000000004</c:v>
                </c:pt>
                <c:pt idx="5562">
                  <c:v>5.9207000000000001</c:v>
                </c:pt>
                <c:pt idx="5563">
                  <c:v>6.6725500000000002</c:v>
                </c:pt>
                <c:pt idx="5564">
                  <c:v>4.4039999999999999</c:v>
                </c:pt>
                <c:pt idx="5565">
                  <c:v>6.4293199999999997</c:v>
                </c:pt>
                <c:pt idx="5566">
                  <c:v>3.8272400000000002</c:v>
                </c:pt>
                <c:pt idx="5567">
                  <c:v>7.0263999999999998</c:v>
                </c:pt>
                <c:pt idx="5568">
                  <c:v>6.7166899999999998</c:v>
                </c:pt>
                <c:pt idx="5569">
                  <c:v>4.4185499999999998</c:v>
                </c:pt>
                <c:pt idx="5570">
                  <c:v>6.0640000000000001</c:v>
                </c:pt>
                <c:pt idx="5571">
                  <c:v>6.72356</c:v>
                </c:pt>
                <c:pt idx="5572">
                  <c:v>3.0523400000000001</c:v>
                </c:pt>
                <c:pt idx="5573">
                  <c:v>3.8189099999999998</c:v>
                </c:pt>
                <c:pt idx="5574">
                  <c:v>3.7797200000000002</c:v>
                </c:pt>
                <c:pt idx="5575">
                  <c:v>6.5634800000000002</c:v>
                </c:pt>
                <c:pt idx="5576">
                  <c:v>4.2036100000000003</c:v>
                </c:pt>
                <c:pt idx="5577">
                  <c:v>6.0991</c:v>
                </c:pt>
                <c:pt idx="5578">
                  <c:v>4.5184899999999999</c:v>
                </c:pt>
                <c:pt idx="5579">
                  <c:v>2.4802900000000001</c:v>
                </c:pt>
                <c:pt idx="5580">
                  <c:v>5.2135100000000003</c:v>
                </c:pt>
                <c:pt idx="5581">
                  <c:v>6.5895200000000003</c:v>
                </c:pt>
                <c:pt idx="5582">
                  <c:v>3.9230399999999999</c:v>
                </c:pt>
                <c:pt idx="5583">
                  <c:v>6.3864999999999998</c:v>
                </c:pt>
                <c:pt idx="5584">
                  <c:v>6.9962099999999996</c:v>
                </c:pt>
                <c:pt idx="5585">
                  <c:v>8.8021100000000008</c:v>
                </c:pt>
                <c:pt idx="5586">
                  <c:v>6.3264699999999996</c:v>
                </c:pt>
                <c:pt idx="5587">
                  <c:v>5.5520300000000002</c:v>
                </c:pt>
                <c:pt idx="5588">
                  <c:v>2.83982</c:v>
                </c:pt>
                <c:pt idx="5589">
                  <c:v>6.4444900000000001</c:v>
                </c:pt>
                <c:pt idx="5590">
                  <c:v>4.8089399999999998</c:v>
                </c:pt>
                <c:pt idx="5591">
                  <c:v>2.8126199999999999</c:v>
                </c:pt>
                <c:pt idx="5592">
                  <c:v>6.3777900000000001</c:v>
                </c:pt>
                <c:pt idx="5593">
                  <c:v>2.9671599999999998</c:v>
                </c:pt>
                <c:pt idx="5594">
                  <c:v>6.3984699999999997</c:v>
                </c:pt>
                <c:pt idx="5595">
                  <c:v>2.3864200000000002</c:v>
                </c:pt>
                <c:pt idx="5596">
                  <c:v>4.1350499999999997</c:v>
                </c:pt>
                <c:pt idx="5597">
                  <c:v>7.4067400000000001</c:v>
                </c:pt>
                <c:pt idx="5598">
                  <c:v>5.6450500000000003</c:v>
                </c:pt>
                <c:pt idx="5599">
                  <c:v>6.33765</c:v>
                </c:pt>
                <c:pt idx="5600">
                  <c:v>5.1333399999999996</c:v>
                </c:pt>
                <c:pt idx="5601">
                  <c:v>6.3212999999999999</c:v>
                </c:pt>
                <c:pt idx="5602">
                  <c:v>4.8071200000000003</c:v>
                </c:pt>
                <c:pt idx="5603">
                  <c:v>5.7348100000000004</c:v>
                </c:pt>
                <c:pt idx="5604">
                  <c:v>5.4630700000000001</c:v>
                </c:pt>
                <c:pt idx="5605">
                  <c:v>8.0383800000000001</c:v>
                </c:pt>
                <c:pt idx="5606">
                  <c:v>2.7960400000000001</c:v>
                </c:pt>
                <c:pt idx="5607">
                  <c:v>7.6268799999999999</c:v>
                </c:pt>
                <c:pt idx="5608">
                  <c:v>3.65951</c:v>
                </c:pt>
                <c:pt idx="5609">
                  <c:v>3.80538</c:v>
                </c:pt>
                <c:pt idx="5610">
                  <c:v>7.2249400000000001</c:v>
                </c:pt>
                <c:pt idx="5611">
                  <c:v>6.2061799999999998</c:v>
                </c:pt>
                <c:pt idx="5612">
                  <c:v>2.5442800000000001</c:v>
                </c:pt>
                <c:pt idx="5613">
                  <c:v>8.0589600000000008</c:v>
                </c:pt>
                <c:pt idx="5614">
                  <c:v>5.5078899999999997</c:v>
                </c:pt>
                <c:pt idx="5615">
                  <c:v>5.4137199999999996</c:v>
                </c:pt>
                <c:pt idx="5616">
                  <c:v>3.2076699999999998</c:v>
                </c:pt>
                <c:pt idx="5617">
                  <c:v>2.6452300000000002</c:v>
                </c:pt>
                <c:pt idx="5618">
                  <c:v>7.0223300000000002</c:v>
                </c:pt>
                <c:pt idx="5619">
                  <c:v>3.3587500000000001</c:v>
                </c:pt>
                <c:pt idx="5620">
                  <c:v>9.0217399999999994</c:v>
                </c:pt>
                <c:pt idx="5621">
                  <c:v>6.3314300000000001</c:v>
                </c:pt>
                <c:pt idx="5622">
                  <c:v>5.7377099999999999</c:v>
                </c:pt>
                <c:pt idx="5623">
                  <c:v>6.5983099999999997</c:v>
                </c:pt>
                <c:pt idx="5624">
                  <c:v>8.2495499999999993</c:v>
                </c:pt>
                <c:pt idx="5625">
                  <c:v>8.0160699999999991</c:v>
                </c:pt>
                <c:pt idx="5626">
                  <c:v>3.1919400000000002</c:v>
                </c:pt>
                <c:pt idx="5627">
                  <c:v>8.1642100000000006</c:v>
                </c:pt>
                <c:pt idx="5628">
                  <c:v>4.6472600000000002</c:v>
                </c:pt>
                <c:pt idx="5629">
                  <c:v>8.2059200000000008</c:v>
                </c:pt>
                <c:pt idx="5630">
                  <c:v>3.9300600000000001</c:v>
                </c:pt>
                <c:pt idx="5631">
                  <c:v>9.5836400000000008</c:v>
                </c:pt>
                <c:pt idx="5632">
                  <c:v>6.8590099999999996</c:v>
                </c:pt>
                <c:pt idx="5633">
                  <c:v>2.0052699999999999</c:v>
                </c:pt>
                <c:pt idx="5634">
                  <c:v>2.6245500000000002</c:v>
                </c:pt>
                <c:pt idx="5635">
                  <c:v>4.8601799999999997</c:v>
                </c:pt>
                <c:pt idx="5636">
                  <c:v>4.97919</c:v>
                </c:pt>
                <c:pt idx="5637">
                  <c:v>4.2072700000000003</c:v>
                </c:pt>
                <c:pt idx="5638">
                  <c:v>4.5830500000000001</c:v>
                </c:pt>
                <c:pt idx="5639">
                  <c:v>5.7970699999999997</c:v>
                </c:pt>
                <c:pt idx="5640">
                  <c:v>5.7835099999999997</c:v>
                </c:pt>
                <c:pt idx="5641">
                  <c:v>6.0757300000000001</c:v>
                </c:pt>
                <c:pt idx="5642">
                  <c:v>5.36226</c:v>
                </c:pt>
                <c:pt idx="5643">
                  <c:v>8.5988399999999992</c:v>
                </c:pt>
                <c:pt idx="5644">
                  <c:v>4.7001400000000002</c:v>
                </c:pt>
                <c:pt idx="5645">
                  <c:v>3.24851</c:v>
                </c:pt>
                <c:pt idx="5646">
                  <c:v>5.4778000000000002</c:v>
                </c:pt>
                <c:pt idx="5647">
                  <c:v>4.63497</c:v>
                </c:pt>
                <c:pt idx="5648">
                  <c:v>8.9252199999999995</c:v>
                </c:pt>
                <c:pt idx="5649">
                  <c:v>4.2397</c:v>
                </c:pt>
                <c:pt idx="5650">
                  <c:v>5.15787</c:v>
                </c:pt>
                <c:pt idx="5651">
                  <c:v>8.7219899999999999</c:v>
                </c:pt>
                <c:pt idx="5652">
                  <c:v>6.1486700000000001</c:v>
                </c:pt>
                <c:pt idx="5653">
                  <c:v>8.0794800000000002</c:v>
                </c:pt>
                <c:pt idx="5654">
                  <c:v>6.8612099999999998</c:v>
                </c:pt>
                <c:pt idx="5655">
                  <c:v>7.1357499999999998</c:v>
                </c:pt>
                <c:pt idx="5656">
                  <c:v>6.2798400000000001</c:v>
                </c:pt>
                <c:pt idx="5657">
                  <c:v>6.3189200000000003</c:v>
                </c:pt>
                <c:pt idx="5658">
                  <c:v>5.3468799999999996</c:v>
                </c:pt>
                <c:pt idx="5659">
                  <c:v>5.2054999999999998</c:v>
                </c:pt>
                <c:pt idx="5660">
                  <c:v>2.5378099999999999</c:v>
                </c:pt>
                <c:pt idx="5661">
                  <c:v>8.0773600000000005</c:v>
                </c:pt>
                <c:pt idx="5662">
                  <c:v>2.45817</c:v>
                </c:pt>
                <c:pt idx="5663">
                  <c:v>2.1097100000000002</c:v>
                </c:pt>
                <c:pt idx="5664">
                  <c:v>4.9024200000000002</c:v>
                </c:pt>
                <c:pt idx="5665">
                  <c:v>6.9864100000000002</c:v>
                </c:pt>
                <c:pt idx="5666">
                  <c:v>7.7926599999999997</c:v>
                </c:pt>
                <c:pt idx="5667">
                  <c:v>4.2974899999999998</c:v>
                </c:pt>
                <c:pt idx="5668">
                  <c:v>7.1009000000000002</c:v>
                </c:pt>
                <c:pt idx="5669">
                  <c:v>9.9106400000000008</c:v>
                </c:pt>
                <c:pt idx="5670">
                  <c:v>9.9570699999999999</c:v>
                </c:pt>
                <c:pt idx="5671">
                  <c:v>8.8977900000000005</c:v>
                </c:pt>
                <c:pt idx="5672">
                  <c:v>8.9179600000000008</c:v>
                </c:pt>
                <c:pt idx="5673">
                  <c:v>6.6600200000000003</c:v>
                </c:pt>
                <c:pt idx="5674">
                  <c:v>3.78823</c:v>
                </c:pt>
                <c:pt idx="5675">
                  <c:v>7.4580299999999999</c:v>
                </c:pt>
                <c:pt idx="5676">
                  <c:v>3.1939700000000002</c:v>
                </c:pt>
                <c:pt idx="5677">
                  <c:v>7.6071499999999999</c:v>
                </c:pt>
                <c:pt idx="5678">
                  <c:v>3.9676999999999998</c:v>
                </c:pt>
                <c:pt idx="5679">
                  <c:v>7.7446799999999998</c:v>
                </c:pt>
                <c:pt idx="5680">
                  <c:v>6.9126200000000004</c:v>
                </c:pt>
                <c:pt idx="5681">
                  <c:v>7.1331899999999999</c:v>
                </c:pt>
                <c:pt idx="5682">
                  <c:v>8.11</c:v>
                </c:pt>
                <c:pt idx="5683">
                  <c:v>6.9941399999999998</c:v>
                </c:pt>
                <c:pt idx="5684">
                  <c:v>6.0049799999999998</c:v>
                </c:pt>
                <c:pt idx="5685">
                  <c:v>3.3118400000000001</c:v>
                </c:pt>
                <c:pt idx="5686">
                  <c:v>4.2698099999999997</c:v>
                </c:pt>
                <c:pt idx="5687">
                  <c:v>5.2605500000000003</c:v>
                </c:pt>
                <c:pt idx="5688">
                  <c:v>7.2324200000000003</c:v>
                </c:pt>
                <c:pt idx="5689">
                  <c:v>7.38992</c:v>
                </c:pt>
                <c:pt idx="5690">
                  <c:v>2.7548300000000001</c:v>
                </c:pt>
                <c:pt idx="5691">
                  <c:v>4.1763199999999996</c:v>
                </c:pt>
                <c:pt idx="5692">
                  <c:v>5.5863100000000001</c:v>
                </c:pt>
                <c:pt idx="5693">
                  <c:v>5.8500399999999999</c:v>
                </c:pt>
                <c:pt idx="5694">
                  <c:v>7.3730399999999996</c:v>
                </c:pt>
                <c:pt idx="5695">
                  <c:v>8.4728200000000005</c:v>
                </c:pt>
                <c:pt idx="5696">
                  <c:v>7.6126899999999997</c:v>
                </c:pt>
                <c:pt idx="5697">
                  <c:v>5.2472099999999999</c:v>
                </c:pt>
                <c:pt idx="5698">
                  <c:v>6.8688900000000004</c:v>
                </c:pt>
                <c:pt idx="5699">
                  <c:v>7.6375700000000002</c:v>
                </c:pt>
                <c:pt idx="5700">
                  <c:v>3.9046699999999999</c:v>
                </c:pt>
                <c:pt idx="5701">
                  <c:v>4.2242800000000003</c:v>
                </c:pt>
                <c:pt idx="5702">
                  <c:v>2.5995699999999999</c:v>
                </c:pt>
                <c:pt idx="5703">
                  <c:v>2.28572</c:v>
                </c:pt>
                <c:pt idx="5704">
                  <c:v>3.1382699999999999</c:v>
                </c:pt>
                <c:pt idx="5705">
                  <c:v>4.3933900000000001</c:v>
                </c:pt>
                <c:pt idx="5706">
                  <c:v>2.0548000000000002</c:v>
                </c:pt>
                <c:pt idx="5707">
                  <c:v>2.28687</c:v>
                </c:pt>
                <c:pt idx="5708">
                  <c:v>2.18316</c:v>
                </c:pt>
                <c:pt idx="5709">
                  <c:v>2.2898000000000001</c:v>
                </c:pt>
                <c:pt idx="5710">
                  <c:v>1.91018</c:v>
                </c:pt>
                <c:pt idx="5711">
                  <c:v>6.0430700000000002</c:v>
                </c:pt>
                <c:pt idx="5712">
                  <c:v>5.6875200000000001</c:v>
                </c:pt>
                <c:pt idx="5713">
                  <c:v>7.6089900000000004</c:v>
                </c:pt>
                <c:pt idx="5714">
                  <c:v>5.0421800000000001</c:v>
                </c:pt>
                <c:pt idx="5715">
                  <c:v>7.6231499999999999</c:v>
                </c:pt>
                <c:pt idx="5716">
                  <c:v>5.1248800000000001</c:v>
                </c:pt>
                <c:pt idx="5717">
                  <c:v>5.3116000000000003</c:v>
                </c:pt>
                <c:pt idx="5718">
                  <c:v>3.7674099999999999</c:v>
                </c:pt>
                <c:pt idx="5719">
                  <c:v>6.7904799999999996</c:v>
                </c:pt>
                <c:pt idx="5720">
                  <c:v>4.5028899999999998</c:v>
                </c:pt>
                <c:pt idx="5721">
                  <c:v>5.3385300000000004</c:v>
                </c:pt>
                <c:pt idx="5722">
                  <c:v>7.2451299999999996</c:v>
                </c:pt>
                <c:pt idx="5723">
                  <c:v>6.7079599999999999</c:v>
                </c:pt>
                <c:pt idx="5724">
                  <c:v>3.5697899999999998</c:v>
                </c:pt>
                <c:pt idx="5725">
                  <c:v>5.6242900000000002</c:v>
                </c:pt>
                <c:pt idx="5726">
                  <c:v>4.6124400000000003</c:v>
                </c:pt>
                <c:pt idx="5727">
                  <c:v>6.4159699999999997</c:v>
                </c:pt>
                <c:pt idx="5728">
                  <c:v>3.0007199999999998</c:v>
                </c:pt>
                <c:pt idx="5729">
                  <c:v>7.9140899999999998</c:v>
                </c:pt>
                <c:pt idx="5730">
                  <c:v>4.7022300000000001</c:v>
                </c:pt>
                <c:pt idx="5731">
                  <c:v>5.8332300000000004</c:v>
                </c:pt>
                <c:pt idx="5732">
                  <c:v>4.8346600000000004</c:v>
                </c:pt>
                <c:pt idx="5733">
                  <c:v>9.1852900000000002</c:v>
                </c:pt>
                <c:pt idx="5734">
                  <c:v>3.8118300000000001</c:v>
                </c:pt>
                <c:pt idx="5735">
                  <c:v>3.6745199999999998</c:v>
                </c:pt>
                <c:pt idx="5736">
                  <c:v>5.0912100000000002</c:v>
                </c:pt>
                <c:pt idx="5737">
                  <c:v>9.0069199999999991</c:v>
                </c:pt>
                <c:pt idx="5738">
                  <c:v>8.2172099999999997</c:v>
                </c:pt>
                <c:pt idx="5739">
                  <c:v>6.6974200000000002</c:v>
                </c:pt>
                <c:pt idx="5740">
                  <c:v>4.3530199999999999</c:v>
                </c:pt>
                <c:pt idx="5741">
                  <c:v>3.4013800000000001</c:v>
                </c:pt>
                <c:pt idx="5742">
                  <c:v>2.7241399999999998</c:v>
                </c:pt>
                <c:pt idx="5743">
                  <c:v>6.0043600000000001</c:v>
                </c:pt>
                <c:pt idx="5744">
                  <c:v>4.9323600000000001</c:v>
                </c:pt>
                <c:pt idx="5745">
                  <c:v>3.61239</c:v>
                </c:pt>
                <c:pt idx="5746">
                  <c:v>6.7786499999999998</c:v>
                </c:pt>
                <c:pt idx="5747">
                  <c:v>3.5290499999999998</c:v>
                </c:pt>
                <c:pt idx="5748">
                  <c:v>8.7473100000000006</c:v>
                </c:pt>
                <c:pt idx="5749">
                  <c:v>5.7468199999999996</c:v>
                </c:pt>
                <c:pt idx="5750">
                  <c:v>7.7903500000000001</c:v>
                </c:pt>
                <c:pt idx="5751">
                  <c:v>3.20404</c:v>
                </c:pt>
                <c:pt idx="5752">
                  <c:v>4.5374999999999996</c:v>
                </c:pt>
                <c:pt idx="5753">
                  <c:v>7.62974</c:v>
                </c:pt>
                <c:pt idx="5754">
                  <c:v>1.86188</c:v>
                </c:pt>
                <c:pt idx="5755">
                  <c:v>2.5874299999999999</c:v>
                </c:pt>
                <c:pt idx="5756">
                  <c:v>1.9868399999999999</c:v>
                </c:pt>
                <c:pt idx="5757">
                  <c:v>9.3862900000000007</c:v>
                </c:pt>
                <c:pt idx="5758">
                  <c:v>7.6696099999999996</c:v>
                </c:pt>
                <c:pt idx="5759">
                  <c:v>6.8384499999999999</c:v>
                </c:pt>
                <c:pt idx="5760">
                  <c:v>5.3513099999999998</c:v>
                </c:pt>
                <c:pt idx="5761">
                  <c:v>8.4331800000000001</c:v>
                </c:pt>
                <c:pt idx="5762">
                  <c:v>8.8066700000000004</c:v>
                </c:pt>
                <c:pt idx="5763">
                  <c:v>5.6316100000000002</c:v>
                </c:pt>
                <c:pt idx="5764">
                  <c:v>6.49003</c:v>
                </c:pt>
                <c:pt idx="5765">
                  <c:v>3.2202999999999999</c:v>
                </c:pt>
                <c:pt idx="5766">
                  <c:v>5.7057399999999996</c:v>
                </c:pt>
                <c:pt idx="5767">
                  <c:v>3.3409900000000001</c:v>
                </c:pt>
                <c:pt idx="5768">
                  <c:v>2.0335200000000002</c:v>
                </c:pt>
                <c:pt idx="5769">
                  <c:v>5.4071300000000004</c:v>
                </c:pt>
                <c:pt idx="5770">
                  <c:v>5.9962999999999997</c:v>
                </c:pt>
                <c:pt idx="5771">
                  <c:v>5.1925499999999998</c:v>
                </c:pt>
                <c:pt idx="5772">
                  <c:v>10.181620000000001</c:v>
                </c:pt>
                <c:pt idx="5773">
                  <c:v>5.7311800000000002</c:v>
                </c:pt>
                <c:pt idx="5774">
                  <c:v>4.40984</c:v>
                </c:pt>
                <c:pt idx="5775">
                  <c:v>2.4843700000000002</c:v>
                </c:pt>
                <c:pt idx="5776">
                  <c:v>2.1097100000000002</c:v>
                </c:pt>
                <c:pt idx="5777">
                  <c:v>5.64785</c:v>
                </c:pt>
                <c:pt idx="5778">
                  <c:v>4.69177</c:v>
                </c:pt>
                <c:pt idx="5779">
                  <c:v>8.9252199999999995</c:v>
                </c:pt>
                <c:pt idx="5780">
                  <c:v>4.7001400000000002</c:v>
                </c:pt>
                <c:pt idx="5781">
                  <c:v>7.0761900000000004</c:v>
                </c:pt>
                <c:pt idx="5782">
                  <c:v>11.089980000000001</c:v>
                </c:pt>
                <c:pt idx="5783">
                  <c:v>4.9782299999999999</c:v>
                </c:pt>
                <c:pt idx="5784">
                  <c:v>5.7013100000000003</c:v>
                </c:pt>
                <c:pt idx="5785">
                  <c:v>6.5933999999999999</c:v>
                </c:pt>
                <c:pt idx="5786">
                  <c:v>1.91018</c:v>
                </c:pt>
                <c:pt idx="5787">
                  <c:v>6.17218</c:v>
                </c:pt>
                <c:pt idx="5788">
                  <c:v>8.0466599999999993</c:v>
                </c:pt>
                <c:pt idx="5789">
                  <c:v>3.9189799999999999</c:v>
                </c:pt>
                <c:pt idx="5790">
                  <c:v>6.4777699999999996</c:v>
                </c:pt>
                <c:pt idx="5791">
                  <c:v>6.2253499999999997</c:v>
                </c:pt>
                <c:pt idx="5792">
                  <c:v>7.9463600000000003</c:v>
                </c:pt>
                <c:pt idx="5793">
                  <c:v>8.1261500000000009</c:v>
                </c:pt>
                <c:pt idx="5794">
                  <c:v>8.7735900000000004</c:v>
                </c:pt>
                <c:pt idx="5795">
                  <c:v>5.4617000000000004</c:v>
                </c:pt>
                <c:pt idx="5796">
                  <c:v>6.6777600000000001</c:v>
                </c:pt>
                <c:pt idx="5797">
                  <c:v>6.1922300000000003</c:v>
                </c:pt>
                <c:pt idx="5798">
                  <c:v>6.1265099999999997</c:v>
                </c:pt>
                <c:pt idx="5799">
                  <c:v>6.2379699999999998</c:v>
                </c:pt>
                <c:pt idx="5800">
                  <c:v>7.5475099999999999</c:v>
                </c:pt>
                <c:pt idx="5801">
                  <c:v>7.0312900000000003</c:v>
                </c:pt>
                <c:pt idx="5802">
                  <c:v>10.24011</c:v>
                </c:pt>
                <c:pt idx="5803">
                  <c:v>6.5641499999999997</c:v>
                </c:pt>
                <c:pt idx="5804">
                  <c:v>5.7912499999999998</c:v>
                </c:pt>
                <c:pt idx="5805">
                  <c:v>7.1801399999999997</c:v>
                </c:pt>
                <c:pt idx="5806">
                  <c:v>6.7188800000000004</c:v>
                </c:pt>
                <c:pt idx="5807">
                  <c:v>8.1445799999999995</c:v>
                </c:pt>
                <c:pt idx="5808">
                  <c:v>6.47722</c:v>
                </c:pt>
                <c:pt idx="5809">
                  <c:v>6.4929699999999997</c:v>
                </c:pt>
                <c:pt idx="5810">
                  <c:v>6.4790400000000004</c:v>
                </c:pt>
                <c:pt idx="5811">
                  <c:v>10.702669999999999</c:v>
                </c:pt>
                <c:pt idx="5812">
                  <c:v>4.6734799999999996</c:v>
                </c:pt>
                <c:pt idx="5813">
                  <c:v>6.4346500000000004</c:v>
                </c:pt>
                <c:pt idx="5814">
                  <c:v>3.9570099999999999</c:v>
                </c:pt>
                <c:pt idx="5815">
                  <c:v>3.0518999999999998</c:v>
                </c:pt>
                <c:pt idx="5816">
                  <c:v>4.76701</c:v>
                </c:pt>
                <c:pt idx="5817">
                  <c:v>5.3147900000000003</c:v>
                </c:pt>
                <c:pt idx="5818">
                  <c:v>7.0647700000000002</c:v>
                </c:pt>
                <c:pt idx="5819">
                  <c:v>3.1730499999999999</c:v>
                </c:pt>
                <c:pt idx="5820">
                  <c:v>11.132849999999999</c:v>
                </c:pt>
                <c:pt idx="5821">
                  <c:v>9.8292999999999999</c:v>
                </c:pt>
                <c:pt idx="5822">
                  <c:v>4.4876800000000001</c:v>
                </c:pt>
                <c:pt idx="5823">
                  <c:v>7.3376400000000004</c:v>
                </c:pt>
                <c:pt idx="5824">
                  <c:v>6.1352399999999996</c:v>
                </c:pt>
                <c:pt idx="5825">
                  <c:v>5.2449500000000002</c:v>
                </c:pt>
                <c:pt idx="5826">
                  <c:v>8.4991299999999992</c:v>
                </c:pt>
                <c:pt idx="5827">
                  <c:v>3.0817000000000001</c:v>
                </c:pt>
                <c:pt idx="5828">
                  <c:v>6.3326399999999996</c:v>
                </c:pt>
                <c:pt idx="5829">
                  <c:v>1.82481</c:v>
                </c:pt>
                <c:pt idx="5830">
                  <c:v>6.0842400000000003</c:v>
                </c:pt>
                <c:pt idx="5831">
                  <c:v>5.2133900000000004</c:v>
                </c:pt>
                <c:pt idx="5832">
                  <c:v>5.75596</c:v>
                </c:pt>
                <c:pt idx="5833">
                  <c:v>2.93282</c:v>
                </c:pt>
                <c:pt idx="5834">
                  <c:v>5.7671900000000003</c:v>
                </c:pt>
                <c:pt idx="5835">
                  <c:v>2.2346300000000001</c:v>
                </c:pt>
                <c:pt idx="5836">
                  <c:v>4.2473999999999998</c:v>
                </c:pt>
                <c:pt idx="5837">
                  <c:v>8.0106800000000007</c:v>
                </c:pt>
                <c:pt idx="5838">
                  <c:v>6.1008500000000003</c:v>
                </c:pt>
                <c:pt idx="5839">
                  <c:v>5.7601800000000001</c:v>
                </c:pt>
                <c:pt idx="5840">
                  <c:v>8.0617699999999992</c:v>
                </c:pt>
                <c:pt idx="5841">
                  <c:v>6.4076199999999996</c:v>
                </c:pt>
                <c:pt idx="5842">
                  <c:v>7.8150000000000004</c:v>
                </c:pt>
                <c:pt idx="5843">
                  <c:v>8.70669</c:v>
                </c:pt>
                <c:pt idx="5844">
                  <c:v>3.9095499999999999</c:v>
                </c:pt>
                <c:pt idx="5845">
                  <c:v>5.6534000000000004</c:v>
                </c:pt>
                <c:pt idx="5846">
                  <c:v>5.2447900000000001</c:v>
                </c:pt>
                <c:pt idx="5847">
                  <c:v>5.1626200000000004</c:v>
                </c:pt>
                <c:pt idx="5848">
                  <c:v>8.5518000000000001</c:v>
                </c:pt>
                <c:pt idx="5849">
                  <c:v>8.9452400000000001</c:v>
                </c:pt>
                <c:pt idx="5850">
                  <c:v>4.7587900000000003</c:v>
                </c:pt>
                <c:pt idx="5851">
                  <c:v>5.7233799999999997</c:v>
                </c:pt>
                <c:pt idx="5852">
                  <c:v>4.2195600000000004</c:v>
                </c:pt>
                <c:pt idx="5853">
                  <c:v>3.4977499999999999</c:v>
                </c:pt>
                <c:pt idx="5854">
                  <c:v>7.6790099999999999</c:v>
                </c:pt>
                <c:pt idx="5855">
                  <c:v>7.7858400000000003</c:v>
                </c:pt>
                <c:pt idx="5856">
                  <c:v>5.7630499999999998</c:v>
                </c:pt>
                <c:pt idx="5857">
                  <c:v>3.2136200000000001</c:v>
                </c:pt>
                <c:pt idx="5858">
                  <c:v>4.1397700000000004</c:v>
                </c:pt>
                <c:pt idx="5859">
                  <c:v>5.3360599999999998</c:v>
                </c:pt>
                <c:pt idx="5860">
                  <c:v>6.6594100000000003</c:v>
                </c:pt>
                <c:pt idx="5861">
                  <c:v>3.7745500000000001</c:v>
                </c:pt>
                <c:pt idx="5862">
                  <c:v>8.0047800000000002</c:v>
                </c:pt>
                <c:pt idx="5863">
                  <c:v>2.9108299999999998</c:v>
                </c:pt>
                <c:pt idx="5864">
                  <c:v>4.0698100000000004</c:v>
                </c:pt>
                <c:pt idx="5865">
                  <c:v>2.5270700000000001</c:v>
                </c:pt>
                <c:pt idx="5866">
                  <c:v>2.9105799999999999</c:v>
                </c:pt>
                <c:pt idx="5867">
                  <c:v>8.5463400000000007</c:v>
                </c:pt>
                <c:pt idx="5868">
                  <c:v>9.2098700000000004</c:v>
                </c:pt>
                <c:pt idx="5869">
                  <c:v>5.89297</c:v>
                </c:pt>
                <c:pt idx="5870">
                  <c:v>8.1969499999999993</c:v>
                </c:pt>
                <c:pt idx="5871">
                  <c:v>4.8713100000000003</c:v>
                </c:pt>
                <c:pt idx="5872">
                  <c:v>4.7891599999999999</c:v>
                </c:pt>
                <c:pt idx="5873">
                  <c:v>3.7008200000000002</c:v>
                </c:pt>
                <c:pt idx="5874">
                  <c:v>6.8562900000000004</c:v>
                </c:pt>
                <c:pt idx="5875">
                  <c:v>4.1697699999999998</c:v>
                </c:pt>
                <c:pt idx="5876">
                  <c:v>4.5115299999999996</c:v>
                </c:pt>
                <c:pt idx="5877">
                  <c:v>2.84104</c:v>
                </c:pt>
                <c:pt idx="5878">
                  <c:v>3.1382699999999999</c:v>
                </c:pt>
                <c:pt idx="5879">
                  <c:v>3.7911899999999998</c:v>
                </c:pt>
                <c:pt idx="5880">
                  <c:v>5.5134699999999999</c:v>
                </c:pt>
                <c:pt idx="5881">
                  <c:v>7.0471199999999996</c:v>
                </c:pt>
                <c:pt idx="5882">
                  <c:v>3.00048</c:v>
                </c:pt>
                <c:pt idx="5883">
                  <c:v>5.1909400000000003</c:v>
                </c:pt>
                <c:pt idx="5884">
                  <c:v>8.2525600000000008</c:v>
                </c:pt>
                <c:pt idx="5885">
                  <c:v>5.7310100000000004</c:v>
                </c:pt>
                <c:pt idx="5886">
                  <c:v>5.4534000000000002</c:v>
                </c:pt>
                <c:pt idx="5887">
                  <c:v>6.6980300000000002</c:v>
                </c:pt>
                <c:pt idx="5888">
                  <c:v>5.9545599999999999</c:v>
                </c:pt>
                <c:pt idx="5889">
                  <c:v>4.4168900000000004</c:v>
                </c:pt>
                <c:pt idx="5890">
                  <c:v>9.6358300000000003</c:v>
                </c:pt>
                <c:pt idx="5891">
                  <c:v>11.067220000000001</c:v>
                </c:pt>
                <c:pt idx="5892">
                  <c:v>2.2589100000000002</c:v>
                </c:pt>
                <c:pt idx="5893">
                  <c:v>3.7195900000000002</c:v>
                </c:pt>
                <c:pt idx="5894">
                  <c:v>3.4872200000000002</c:v>
                </c:pt>
                <c:pt idx="5895">
                  <c:v>7.6854100000000001</c:v>
                </c:pt>
                <c:pt idx="5896">
                  <c:v>2.52942</c:v>
                </c:pt>
                <c:pt idx="5897">
                  <c:v>2.3989799999999999</c:v>
                </c:pt>
                <c:pt idx="5898">
                  <c:v>3.5463300000000002</c:v>
                </c:pt>
                <c:pt idx="5899">
                  <c:v>10.63528</c:v>
                </c:pt>
                <c:pt idx="5900">
                  <c:v>6.4832799999999997</c:v>
                </c:pt>
                <c:pt idx="5901">
                  <c:v>7.1476699999999997</c:v>
                </c:pt>
                <c:pt idx="5902">
                  <c:v>4.7822800000000001</c:v>
                </c:pt>
                <c:pt idx="5903">
                  <c:v>8.5502900000000004</c:v>
                </c:pt>
                <c:pt idx="5904">
                  <c:v>4.0954600000000001</c:v>
                </c:pt>
                <c:pt idx="5905">
                  <c:v>3.1406700000000001</c:v>
                </c:pt>
                <c:pt idx="5906">
                  <c:v>6.0637800000000004</c:v>
                </c:pt>
                <c:pt idx="5907">
                  <c:v>3.1598199999999999</c:v>
                </c:pt>
                <c:pt idx="5908">
                  <c:v>7.4489599999999996</c:v>
                </c:pt>
                <c:pt idx="5909">
                  <c:v>5.3591100000000003</c:v>
                </c:pt>
                <c:pt idx="5910">
                  <c:v>4.5261199999999997</c:v>
                </c:pt>
                <c:pt idx="5911">
                  <c:v>5.0227599999999999</c:v>
                </c:pt>
                <c:pt idx="5912">
                  <c:v>4.2549299999999999</c:v>
                </c:pt>
                <c:pt idx="5913">
                  <c:v>7.4297899999999997</c:v>
                </c:pt>
                <c:pt idx="5914">
                  <c:v>6.9480399999999998</c:v>
                </c:pt>
                <c:pt idx="5915">
                  <c:v>6.1565799999999999</c:v>
                </c:pt>
                <c:pt idx="5916">
                  <c:v>2.9733499999999999</c:v>
                </c:pt>
                <c:pt idx="5917">
                  <c:v>2.4785200000000001</c:v>
                </c:pt>
                <c:pt idx="5918">
                  <c:v>7.4111099999999999</c:v>
                </c:pt>
                <c:pt idx="5919">
                  <c:v>3.6396999999999999</c:v>
                </c:pt>
                <c:pt idx="5920">
                  <c:v>2.7158500000000001</c:v>
                </c:pt>
                <c:pt idx="5921">
                  <c:v>5.6378300000000001</c:v>
                </c:pt>
                <c:pt idx="5922">
                  <c:v>4.2696399999999999</c:v>
                </c:pt>
                <c:pt idx="5923">
                  <c:v>10.048959999999999</c:v>
                </c:pt>
                <c:pt idx="5924">
                  <c:v>6.3603199999999998</c:v>
                </c:pt>
                <c:pt idx="5925">
                  <c:v>6.3196700000000003</c:v>
                </c:pt>
                <c:pt idx="5926">
                  <c:v>5.4513499999999997</c:v>
                </c:pt>
                <c:pt idx="5927">
                  <c:v>4.7653100000000004</c:v>
                </c:pt>
                <c:pt idx="5928">
                  <c:v>6.70472</c:v>
                </c:pt>
                <c:pt idx="5929">
                  <c:v>6.7951199999999998</c:v>
                </c:pt>
                <c:pt idx="5930">
                  <c:v>3.34924</c:v>
                </c:pt>
                <c:pt idx="5931">
                  <c:v>7.9930399999999997</c:v>
                </c:pt>
                <c:pt idx="5932">
                  <c:v>2.5510700000000002</c:v>
                </c:pt>
                <c:pt idx="5933">
                  <c:v>6.7209300000000001</c:v>
                </c:pt>
                <c:pt idx="5934">
                  <c:v>6.1265799999999997</c:v>
                </c:pt>
                <c:pt idx="5935">
                  <c:v>4.9306000000000001</c:v>
                </c:pt>
                <c:pt idx="5936">
                  <c:v>6.0485499999999996</c:v>
                </c:pt>
                <c:pt idx="5937">
                  <c:v>8.7216500000000003</c:v>
                </c:pt>
                <c:pt idx="5938">
                  <c:v>3.1258499999999998</c:v>
                </c:pt>
                <c:pt idx="5939">
                  <c:v>6.5750299999999999</c:v>
                </c:pt>
                <c:pt idx="5940">
                  <c:v>4.3962599999999998</c:v>
                </c:pt>
                <c:pt idx="5941">
                  <c:v>5.1407999999999996</c:v>
                </c:pt>
                <c:pt idx="5942">
                  <c:v>4.4544199999999998</c:v>
                </c:pt>
                <c:pt idx="5943">
                  <c:v>7.8211000000000004</c:v>
                </c:pt>
                <c:pt idx="5944">
                  <c:v>6.3987299999999996</c:v>
                </c:pt>
                <c:pt idx="5945">
                  <c:v>3.0528499999999998</c:v>
                </c:pt>
                <c:pt idx="5946">
                  <c:v>3.4655200000000002</c:v>
                </c:pt>
                <c:pt idx="5947">
                  <c:v>7.5386899999999999</c:v>
                </c:pt>
                <c:pt idx="5948">
                  <c:v>5.0741199999999997</c:v>
                </c:pt>
                <c:pt idx="5949">
                  <c:v>2.85249</c:v>
                </c:pt>
                <c:pt idx="5950">
                  <c:v>6.0136000000000003</c:v>
                </c:pt>
                <c:pt idx="5951">
                  <c:v>5.2529599999999999</c:v>
                </c:pt>
                <c:pt idx="5952">
                  <c:v>7.8002700000000003</c:v>
                </c:pt>
                <c:pt idx="5953">
                  <c:v>7.5870100000000003</c:v>
                </c:pt>
                <c:pt idx="5954">
                  <c:v>3.2451099999999999</c:v>
                </c:pt>
                <c:pt idx="5955">
                  <c:v>6.9344900000000003</c:v>
                </c:pt>
                <c:pt idx="5956">
                  <c:v>6.50671</c:v>
                </c:pt>
                <c:pt idx="5957">
                  <c:v>6.8067900000000003</c:v>
                </c:pt>
                <c:pt idx="5958">
                  <c:v>4.9723100000000002</c:v>
                </c:pt>
                <c:pt idx="5959">
                  <c:v>9.2425700000000006</c:v>
                </c:pt>
                <c:pt idx="5960">
                  <c:v>5.64086</c:v>
                </c:pt>
                <c:pt idx="5961">
                  <c:v>2.2612899999999998</c:v>
                </c:pt>
                <c:pt idx="5962">
                  <c:v>2.9679700000000002</c:v>
                </c:pt>
                <c:pt idx="5963">
                  <c:v>9.1940899999999992</c:v>
                </c:pt>
                <c:pt idx="5964">
                  <c:v>8.8317300000000003</c:v>
                </c:pt>
                <c:pt idx="5965">
                  <c:v>2.0818300000000001</c:v>
                </c:pt>
                <c:pt idx="5966">
                  <c:v>11.91535</c:v>
                </c:pt>
                <c:pt idx="5967">
                  <c:v>8.5566999999999993</c:v>
                </c:pt>
                <c:pt idx="5968">
                  <c:v>3.0251199999999998</c:v>
                </c:pt>
                <c:pt idx="5969">
                  <c:v>3.4263300000000001</c:v>
                </c:pt>
                <c:pt idx="5970">
                  <c:v>3.28966</c:v>
                </c:pt>
                <c:pt idx="5971">
                  <c:v>2.3483700000000001</c:v>
                </c:pt>
                <c:pt idx="5972">
                  <c:v>6.0551700000000004</c:v>
                </c:pt>
                <c:pt idx="5973">
                  <c:v>6.4360400000000002</c:v>
                </c:pt>
                <c:pt idx="5974">
                  <c:v>2.8103899999999999</c:v>
                </c:pt>
                <c:pt idx="5975">
                  <c:v>4.6702399999999997</c:v>
                </c:pt>
                <c:pt idx="5976">
                  <c:v>5.1489500000000001</c:v>
                </c:pt>
                <c:pt idx="5977">
                  <c:v>6.5900400000000001</c:v>
                </c:pt>
                <c:pt idx="5978">
                  <c:v>7.5391599999999999</c:v>
                </c:pt>
                <c:pt idx="5979">
                  <c:v>5.3955500000000001</c:v>
                </c:pt>
                <c:pt idx="5980">
                  <c:v>3.02542</c:v>
                </c:pt>
                <c:pt idx="5981">
                  <c:v>6.5128700000000004</c:v>
                </c:pt>
                <c:pt idx="5982">
                  <c:v>6.5485300000000004</c:v>
                </c:pt>
                <c:pt idx="5983">
                  <c:v>2.1291699999999998</c:v>
                </c:pt>
                <c:pt idx="5984">
                  <c:v>7.2206799999999998</c:v>
                </c:pt>
                <c:pt idx="5985">
                  <c:v>6.7360699999999998</c:v>
                </c:pt>
                <c:pt idx="5986">
                  <c:v>3.4893900000000002</c:v>
                </c:pt>
                <c:pt idx="5987">
                  <c:v>2.4260600000000001</c:v>
                </c:pt>
                <c:pt idx="5988">
                  <c:v>2.7908900000000001</c:v>
                </c:pt>
                <c:pt idx="5989">
                  <c:v>3.5522800000000001</c:v>
                </c:pt>
                <c:pt idx="5990">
                  <c:v>5.5069100000000004</c:v>
                </c:pt>
                <c:pt idx="5991">
                  <c:v>7.0636700000000001</c:v>
                </c:pt>
                <c:pt idx="5992">
                  <c:v>3.0154000000000001</c:v>
                </c:pt>
                <c:pt idx="5993">
                  <c:v>2.2404099999999998</c:v>
                </c:pt>
                <c:pt idx="5994">
                  <c:v>2.5110000000000001</c:v>
                </c:pt>
                <c:pt idx="5995">
                  <c:v>4.9629500000000002</c:v>
                </c:pt>
                <c:pt idx="5996">
                  <c:v>4.4058900000000003</c:v>
                </c:pt>
                <c:pt idx="5997">
                  <c:v>8.1649100000000008</c:v>
                </c:pt>
                <c:pt idx="5998">
                  <c:v>4.3300099999999997</c:v>
                </c:pt>
                <c:pt idx="5999">
                  <c:v>7.11022</c:v>
                </c:pt>
                <c:pt idx="6000">
                  <c:v>7.9609199999999998</c:v>
                </c:pt>
                <c:pt idx="6001">
                  <c:v>6.1563400000000001</c:v>
                </c:pt>
                <c:pt idx="6002">
                  <c:v>2.6886000000000001</c:v>
                </c:pt>
                <c:pt idx="6003">
                  <c:v>8.8387600000000006</c:v>
                </c:pt>
                <c:pt idx="6004">
                  <c:v>5.6904199999999996</c:v>
                </c:pt>
                <c:pt idx="6005">
                  <c:v>3.7576299999999998</c:v>
                </c:pt>
                <c:pt idx="6006">
                  <c:v>2.45628</c:v>
                </c:pt>
                <c:pt idx="6007">
                  <c:v>6.1543200000000002</c:v>
                </c:pt>
                <c:pt idx="6008">
                  <c:v>6.8075299999999999</c:v>
                </c:pt>
                <c:pt idx="6009">
                  <c:v>3.02285</c:v>
                </c:pt>
                <c:pt idx="6010">
                  <c:v>9.5720700000000001</c:v>
                </c:pt>
                <c:pt idx="6011">
                  <c:v>4.3603699999999996</c:v>
                </c:pt>
                <c:pt idx="6012">
                  <c:v>6.7586300000000001</c:v>
                </c:pt>
                <c:pt idx="6013">
                  <c:v>5.67279</c:v>
                </c:pt>
                <c:pt idx="6014">
                  <c:v>5.1345200000000002</c:v>
                </c:pt>
                <c:pt idx="6015">
                  <c:v>3.8649399999999998</c:v>
                </c:pt>
                <c:pt idx="6016">
                  <c:v>7.3921799999999998</c:v>
                </c:pt>
                <c:pt idx="6017">
                  <c:v>5.9554400000000003</c:v>
                </c:pt>
                <c:pt idx="6018">
                  <c:v>5.1798900000000003</c:v>
                </c:pt>
                <c:pt idx="6019">
                  <c:v>7.2004799999999998</c:v>
                </c:pt>
                <c:pt idx="6020">
                  <c:v>5.1781100000000002</c:v>
                </c:pt>
                <c:pt idx="6021">
                  <c:v>3.8109299999999999</c:v>
                </c:pt>
                <c:pt idx="6022">
                  <c:v>9.5828199999999999</c:v>
                </c:pt>
                <c:pt idx="6023">
                  <c:v>6.8662099999999997</c:v>
                </c:pt>
                <c:pt idx="6024">
                  <c:v>3.7499400000000001</c:v>
                </c:pt>
                <c:pt idx="6025">
                  <c:v>4.7366599999999996</c:v>
                </c:pt>
                <c:pt idx="6026">
                  <c:v>7.1551299999999998</c:v>
                </c:pt>
                <c:pt idx="6027">
                  <c:v>4.64358</c:v>
                </c:pt>
                <c:pt idx="6028">
                  <c:v>3.02285</c:v>
                </c:pt>
                <c:pt idx="6029">
                  <c:v>8.7971299999999992</c:v>
                </c:pt>
                <c:pt idx="6030">
                  <c:v>5.4284999999999997</c:v>
                </c:pt>
                <c:pt idx="6031">
                  <c:v>4.2514399999999997</c:v>
                </c:pt>
                <c:pt idx="6032">
                  <c:v>8.3760200000000005</c:v>
                </c:pt>
                <c:pt idx="6033">
                  <c:v>9.3940400000000004</c:v>
                </c:pt>
                <c:pt idx="6034">
                  <c:v>8.4826899999999998</c:v>
                </c:pt>
                <c:pt idx="6035">
                  <c:v>2.5106899999999999</c:v>
                </c:pt>
                <c:pt idx="6036">
                  <c:v>7.0523899999999999</c:v>
                </c:pt>
                <c:pt idx="6037">
                  <c:v>6.9688800000000004</c:v>
                </c:pt>
                <c:pt idx="6038">
                  <c:v>9.1941900000000008</c:v>
                </c:pt>
                <c:pt idx="6039">
                  <c:v>4.2058200000000001</c:v>
                </c:pt>
                <c:pt idx="6040">
                  <c:v>5.0221900000000002</c:v>
                </c:pt>
                <c:pt idx="6041">
                  <c:v>2.4307500000000002</c:v>
                </c:pt>
                <c:pt idx="6042">
                  <c:v>4.00664</c:v>
                </c:pt>
                <c:pt idx="6043">
                  <c:v>4.2116300000000004</c:v>
                </c:pt>
                <c:pt idx="6044">
                  <c:v>6.3127899999999997</c:v>
                </c:pt>
                <c:pt idx="6045">
                  <c:v>3.28206</c:v>
                </c:pt>
                <c:pt idx="6046">
                  <c:v>7.86721</c:v>
                </c:pt>
                <c:pt idx="6047">
                  <c:v>1.8321700000000001</c:v>
                </c:pt>
                <c:pt idx="6048">
                  <c:v>6.1882299999999999</c:v>
                </c:pt>
                <c:pt idx="6049">
                  <c:v>2.24648</c:v>
                </c:pt>
                <c:pt idx="6050">
                  <c:v>7.9548399999999999</c:v>
                </c:pt>
                <c:pt idx="6051">
                  <c:v>6.7885499999999999</c:v>
                </c:pt>
                <c:pt idx="6052">
                  <c:v>2.7914599999999998</c:v>
                </c:pt>
                <c:pt idx="6053">
                  <c:v>7.1294500000000003</c:v>
                </c:pt>
                <c:pt idx="6054">
                  <c:v>9.3447200000000006</c:v>
                </c:pt>
                <c:pt idx="6055">
                  <c:v>10.06758</c:v>
                </c:pt>
                <c:pt idx="6056">
                  <c:v>4.2917899999999998</c:v>
                </c:pt>
                <c:pt idx="6057">
                  <c:v>4.6323800000000004</c:v>
                </c:pt>
                <c:pt idx="6058">
                  <c:v>5.4192499999999999</c:v>
                </c:pt>
                <c:pt idx="6059">
                  <c:v>4.6159100000000004</c:v>
                </c:pt>
                <c:pt idx="6060">
                  <c:v>6.61503</c:v>
                </c:pt>
                <c:pt idx="6061">
                  <c:v>5.9528400000000001</c:v>
                </c:pt>
                <c:pt idx="6062">
                  <c:v>6.0911</c:v>
                </c:pt>
                <c:pt idx="6063">
                  <c:v>3.0824600000000002</c:v>
                </c:pt>
                <c:pt idx="6064">
                  <c:v>6.3501200000000004</c:v>
                </c:pt>
                <c:pt idx="6065">
                  <c:v>8.3465000000000007</c:v>
                </c:pt>
                <c:pt idx="6066">
                  <c:v>6.0375500000000004</c:v>
                </c:pt>
                <c:pt idx="6067">
                  <c:v>5.4949599999999998</c:v>
                </c:pt>
                <c:pt idx="6068">
                  <c:v>7.3089700000000004</c:v>
                </c:pt>
                <c:pt idx="6069">
                  <c:v>7.1786500000000002</c:v>
                </c:pt>
                <c:pt idx="6070">
                  <c:v>2.8446699999999998</c:v>
                </c:pt>
                <c:pt idx="6071">
                  <c:v>8.8758300000000006</c:v>
                </c:pt>
                <c:pt idx="6072">
                  <c:v>6.9470299999999998</c:v>
                </c:pt>
                <c:pt idx="6073">
                  <c:v>5.9512099999999997</c:v>
                </c:pt>
                <c:pt idx="6074">
                  <c:v>6.0781900000000002</c:v>
                </c:pt>
                <c:pt idx="6075">
                  <c:v>7.0049000000000001</c:v>
                </c:pt>
                <c:pt idx="6076">
                  <c:v>3.5167199999999998</c:v>
                </c:pt>
                <c:pt idx="6077">
                  <c:v>6.0368000000000004</c:v>
                </c:pt>
                <c:pt idx="6078">
                  <c:v>6.0768899999999997</c:v>
                </c:pt>
                <c:pt idx="6079">
                  <c:v>3.7758699999999998</c:v>
                </c:pt>
                <c:pt idx="6080">
                  <c:v>7.6193600000000004</c:v>
                </c:pt>
                <c:pt idx="6081">
                  <c:v>8.5326699999999995</c:v>
                </c:pt>
                <c:pt idx="6082">
                  <c:v>3.5088200000000001</c:v>
                </c:pt>
                <c:pt idx="6083">
                  <c:v>4.2862799999999996</c:v>
                </c:pt>
                <c:pt idx="6084">
                  <c:v>7.4488000000000003</c:v>
                </c:pt>
                <c:pt idx="6085">
                  <c:v>2.40849</c:v>
                </c:pt>
                <c:pt idx="6086">
                  <c:v>4.0623199999999997</c:v>
                </c:pt>
                <c:pt idx="6087">
                  <c:v>3.7920400000000001</c:v>
                </c:pt>
                <c:pt idx="6088">
                  <c:v>3.7426499999999998</c:v>
                </c:pt>
                <c:pt idx="6089">
                  <c:v>3.36998</c:v>
                </c:pt>
                <c:pt idx="6090">
                  <c:v>3.5393400000000002</c:v>
                </c:pt>
                <c:pt idx="6091">
                  <c:v>5.3006099999999998</c:v>
                </c:pt>
                <c:pt idx="6092">
                  <c:v>9.5279399999999992</c:v>
                </c:pt>
                <c:pt idx="6093">
                  <c:v>3.6937700000000002</c:v>
                </c:pt>
                <c:pt idx="6094">
                  <c:v>5.1664700000000003</c:v>
                </c:pt>
                <c:pt idx="6095">
                  <c:v>5.90672</c:v>
                </c:pt>
                <c:pt idx="6096">
                  <c:v>4.4878900000000002</c:v>
                </c:pt>
                <c:pt idx="6097">
                  <c:v>5.3607899999999997</c:v>
                </c:pt>
                <c:pt idx="6098">
                  <c:v>4.9458799999999998</c:v>
                </c:pt>
                <c:pt idx="6099">
                  <c:v>7.3095800000000004</c:v>
                </c:pt>
                <c:pt idx="6100">
                  <c:v>8.1893499999999992</c:v>
                </c:pt>
                <c:pt idx="6101">
                  <c:v>8.4209599999999991</c:v>
                </c:pt>
                <c:pt idx="6102">
                  <c:v>4.7680499999999997</c:v>
                </c:pt>
                <c:pt idx="6103">
                  <c:v>8.2352100000000004</c:v>
                </c:pt>
                <c:pt idx="6104">
                  <c:v>4.3787000000000003</c:v>
                </c:pt>
                <c:pt idx="6105">
                  <c:v>4.5898599999999998</c:v>
                </c:pt>
                <c:pt idx="6106">
                  <c:v>3.15909</c:v>
                </c:pt>
                <c:pt idx="6107">
                  <c:v>3.3684599999999998</c:v>
                </c:pt>
                <c:pt idx="6108">
                  <c:v>4.1019699999999997</c:v>
                </c:pt>
                <c:pt idx="6109">
                  <c:v>8.4873499999999993</c:v>
                </c:pt>
                <c:pt idx="6110">
                  <c:v>7.2935999999999996</c:v>
                </c:pt>
                <c:pt idx="6111">
                  <c:v>5.4975199999999997</c:v>
                </c:pt>
                <c:pt idx="6112">
                  <c:v>2.5242300000000002</c:v>
                </c:pt>
                <c:pt idx="6113">
                  <c:v>2.6974300000000002</c:v>
                </c:pt>
                <c:pt idx="6114">
                  <c:v>4.1261700000000001</c:v>
                </c:pt>
                <c:pt idx="6115">
                  <c:v>4.9363000000000001</c:v>
                </c:pt>
                <c:pt idx="6116">
                  <c:v>5.3389699999999998</c:v>
                </c:pt>
                <c:pt idx="6117">
                  <c:v>6.9480599999999999</c:v>
                </c:pt>
                <c:pt idx="6118">
                  <c:v>2.3409399999999998</c:v>
                </c:pt>
                <c:pt idx="6119">
                  <c:v>2.4767299999999999</c:v>
                </c:pt>
                <c:pt idx="6120">
                  <c:v>2.4225599999999998</c:v>
                </c:pt>
                <c:pt idx="6121">
                  <c:v>4.6490799999999997</c:v>
                </c:pt>
                <c:pt idx="6122">
                  <c:v>5.7722899999999999</c:v>
                </c:pt>
                <c:pt idx="6123">
                  <c:v>3.56833</c:v>
                </c:pt>
                <c:pt idx="6124">
                  <c:v>8.4331700000000005</c:v>
                </c:pt>
                <c:pt idx="6125">
                  <c:v>4.6391</c:v>
                </c:pt>
                <c:pt idx="6126">
                  <c:v>7.7465400000000004</c:v>
                </c:pt>
                <c:pt idx="6127">
                  <c:v>3.2059099999999998</c:v>
                </c:pt>
                <c:pt idx="6128">
                  <c:v>3.6794699999999998</c:v>
                </c:pt>
                <c:pt idx="6129">
                  <c:v>5.1902799999999996</c:v>
                </c:pt>
                <c:pt idx="6130">
                  <c:v>3.2325499999999998</c:v>
                </c:pt>
                <c:pt idx="6131">
                  <c:v>6.79453</c:v>
                </c:pt>
                <c:pt idx="6132">
                  <c:v>4.5158399999999999</c:v>
                </c:pt>
                <c:pt idx="6133">
                  <c:v>2.7049599999999998</c:v>
                </c:pt>
                <c:pt idx="6134">
                  <c:v>3.1548099999999999</c:v>
                </c:pt>
                <c:pt idx="6135">
                  <c:v>4.25718</c:v>
                </c:pt>
                <c:pt idx="6136">
                  <c:v>5.2732099999999997</c:v>
                </c:pt>
                <c:pt idx="6137">
                  <c:v>5.6673400000000003</c:v>
                </c:pt>
                <c:pt idx="6138">
                  <c:v>7.1561300000000001</c:v>
                </c:pt>
                <c:pt idx="6139">
                  <c:v>6.9871299999999996</c:v>
                </c:pt>
                <c:pt idx="6140">
                  <c:v>5.6230099999999998</c:v>
                </c:pt>
                <c:pt idx="6141">
                  <c:v>6.1239999999999997</c:v>
                </c:pt>
                <c:pt idx="6142">
                  <c:v>4.8474199999999996</c:v>
                </c:pt>
                <c:pt idx="6143">
                  <c:v>5.4808899999999996</c:v>
                </c:pt>
                <c:pt idx="6144">
                  <c:v>5.0082700000000004</c:v>
                </c:pt>
                <c:pt idx="6145">
                  <c:v>7.8704799999999997</c:v>
                </c:pt>
                <c:pt idx="6146">
                  <c:v>4.01898</c:v>
                </c:pt>
                <c:pt idx="6147">
                  <c:v>7.7047800000000004</c:v>
                </c:pt>
                <c:pt idx="6148">
                  <c:v>8.1178799999999995</c:v>
                </c:pt>
                <c:pt idx="6149">
                  <c:v>8.4030900000000006</c:v>
                </c:pt>
                <c:pt idx="6150">
                  <c:v>5.4782799999999998</c:v>
                </c:pt>
                <c:pt idx="6151">
                  <c:v>5.4953900000000004</c:v>
                </c:pt>
                <c:pt idx="6152">
                  <c:v>5.1221899999999998</c:v>
                </c:pt>
                <c:pt idx="6153">
                  <c:v>5.0793699999999999</c:v>
                </c:pt>
                <c:pt idx="6154">
                  <c:v>5.4161000000000001</c:v>
                </c:pt>
                <c:pt idx="6155">
                  <c:v>9.2220700000000004</c:v>
                </c:pt>
                <c:pt idx="6156">
                  <c:v>5.04725</c:v>
                </c:pt>
                <c:pt idx="6157">
                  <c:v>5.9231999999999996</c:v>
                </c:pt>
                <c:pt idx="6158">
                  <c:v>6.9802600000000004</c:v>
                </c:pt>
                <c:pt idx="6159">
                  <c:v>7.9686000000000003</c:v>
                </c:pt>
                <c:pt idx="6160">
                  <c:v>3.8500700000000001</c:v>
                </c:pt>
                <c:pt idx="6161">
                  <c:v>7.67</c:v>
                </c:pt>
                <c:pt idx="6162">
                  <c:v>5.5594599999999996</c:v>
                </c:pt>
                <c:pt idx="6163">
                  <c:v>3.2629899999999998</c:v>
                </c:pt>
                <c:pt idx="6164">
                  <c:v>5.3278499999999998</c:v>
                </c:pt>
                <c:pt idx="6165">
                  <c:v>8.0042100000000005</c:v>
                </c:pt>
                <c:pt idx="6166">
                  <c:v>5.8033000000000001</c:v>
                </c:pt>
                <c:pt idx="6167">
                  <c:v>7.9959699999999998</c:v>
                </c:pt>
                <c:pt idx="6168">
                  <c:v>6.2695699999999999</c:v>
                </c:pt>
                <c:pt idx="6169">
                  <c:v>5.8372000000000002</c:v>
                </c:pt>
                <c:pt idx="6170">
                  <c:v>5.9913800000000004</c:v>
                </c:pt>
                <c:pt idx="6171">
                  <c:v>4.64358</c:v>
                </c:pt>
                <c:pt idx="6172">
                  <c:v>2.0582699999999998</c:v>
                </c:pt>
                <c:pt idx="6173">
                  <c:v>4.01898</c:v>
                </c:pt>
                <c:pt idx="6174">
                  <c:v>7.8722799999999999</c:v>
                </c:pt>
                <c:pt idx="6175">
                  <c:v>3.3582700000000001</c:v>
                </c:pt>
                <c:pt idx="6176">
                  <c:v>7.60663</c:v>
                </c:pt>
                <c:pt idx="6177">
                  <c:v>6.0656699999999999</c:v>
                </c:pt>
                <c:pt idx="6178">
                  <c:v>6.8376099999999997</c:v>
                </c:pt>
                <c:pt idx="6179">
                  <c:v>4.3335400000000002</c:v>
                </c:pt>
                <c:pt idx="6180">
                  <c:v>2.9671599999999998</c:v>
                </c:pt>
                <c:pt idx="6181">
                  <c:v>5.8635200000000003</c:v>
                </c:pt>
                <c:pt idx="6182">
                  <c:v>6.85398</c:v>
                </c:pt>
                <c:pt idx="6183">
                  <c:v>3.7629700000000001</c:v>
                </c:pt>
                <c:pt idx="6184">
                  <c:v>6.1241899999999996</c:v>
                </c:pt>
                <c:pt idx="6185">
                  <c:v>4.1823399999999999</c:v>
                </c:pt>
                <c:pt idx="6186">
                  <c:v>5.1830299999999996</c:v>
                </c:pt>
                <c:pt idx="6187">
                  <c:v>6.7860300000000002</c:v>
                </c:pt>
                <c:pt idx="6188">
                  <c:v>6.91927</c:v>
                </c:pt>
                <c:pt idx="6189">
                  <c:v>4.3609400000000003</c:v>
                </c:pt>
                <c:pt idx="6190">
                  <c:v>5.5285000000000002</c:v>
                </c:pt>
                <c:pt idx="6191">
                  <c:v>6.1460299999999997</c:v>
                </c:pt>
                <c:pt idx="6192">
                  <c:v>6.7241099999999996</c:v>
                </c:pt>
                <c:pt idx="6193">
                  <c:v>3.6292300000000002</c:v>
                </c:pt>
                <c:pt idx="6194">
                  <c:v>8.1507900000000006</c:v>
                </c:pt>
                <c:pt idx="6195">
                  <c:v>4.8283899999999997</c:v>
                </c:pt>
                <c:pt idx="6196">
                  <c:v>4.7747099999999998</c:v>
                </c:pt>
                <c:pt idx="6197">
                  <c:v>7.4887100000000002</c:v>
                </c:pt>
                <c:pt idx="6198">
                  <c:v>4.9250400000000001</c:v>
                </c:pt>
                <c:pt idx="6199">
                  <c:v>6.2056899999999997</c:v>
                </c:pt>
                <c:pt idx="6200">
                  <c:v>7.8770499999999997</c:v>
                </c:pt>
                <c:pt idx="6201">
                  <c:v>4.1795999999999998</c:v>
                </c:pt>
                <c:pt idx="6202">
                  <c:v>8.5656700000000008</c:v>
                </c:pt>
                <c:pt idx="6203">
                  <c:v>4.2164599999999997</c:v>
                </c:pt>
                <c:pt idx="6204">
                  <c:v>4.2354500000000002</c:v>
                </c:pt>
                <c:pt idx="6205">
                  <c:v>3.5123799999999998</c:v>
                </c:pt>
                <c:pt idx="6206">
                  <c:v>2.8532799999999998</c:v>
                </c:pt>
                <c:pt idx="6207">
                  <c:v>1.8184100000000001</c:v>
                </c:pt>
                <c:pt idx="6208">
                  <c:v>10.184659999999999</c:v>
                </c:pt>
                <c:pt idx="6209">
                  <c:v>9.5856200000000005</c:v>
                </c:pt>
                <c:pt idx="6210">
                  <c:v>2.34409</c:v>
                </c:pt>
                <c:pt idx="6211">
                  <c:v>7.5746900000000004</c:v>
                </c:pt>
                <c:pt idx="6212">
                  <c:v>7.8156299999999996</c:v>
                </c:pt>
                <c:pt idx="6213">
                  <c:v>4.09138</c:v>
                </c:pt>
                <c:pt idx="6214">
                  <c:v>2.7380599999999999</c:v>
                </c:pt>
                <c:pt idx="6215">
                  <c:v>4.7151300000000003</c:v>
                </c:pt>
                <c:pt idx="6216">
                  <c:v>7.8272899999999996</c:v>
                </c:pt>
                <c:pt idx="6217">
                  <c:v>4.2263400000000004</c:v>
                </c:pt>
                <c:pt idx="6218">
                  <c:v>2.8698100000000002</c:v>
                </c:pt>
                <c:pt idx="6219">
                  <c:v>4.1425700000000001</c:v>
                </c:pt>
                <c:pt idx="6220">
                  <c:v>2.8534299999999999</c:v>
                </c:pt>
                <c:pt idx="6221">
                  <c:v>1.9903299999999999</c:v>
                </c:pt>
                <c:pt idx="6222">
                  <c:v>7.4423199999999996</c:v>
                </c:pt>
                <c:pt idx="6223">
                  <c:v>2.7960400000000001</c:v>
                </c:pt>
                <c:pt idx="6224">
                  <c:v>7.9447099999999997</c:v>
                </c:pt>
                <c:pt idx="6225">
                  <c:v>7.0849500000000001</c:v>
                </c:pt>
                <c:pt idx="6226">
                  <c:v>6.2002100000000002</c:v>
                </c:pt>
                <c:pt idx="6227">
                  <c:v>4.4501299999999997</c:v>
                </c:pt>
                <c:pt idx="6228">
                  <c:v>8.5579400000000003</c:v>
                </c:pt>
                <c:pt idx="6229">
                  <c:v>3.0337900000000002</c:v>
                </c:pt>
                <c:pt idx="6230">
                  <c:v>7.2605599999999999</c:v>
                </c:pt>
                <c:pt idx="6231">
                  <c:v>3.7290899999999998</c:v>
                </c:pt>
                <c:pt idx="6232">
                  <c:v>5.7682099999999998</c:v>
                </c:pt>
                <c:pt idx="6233">
                  <c:v>7.4002400000000002</c:v>
                </c:pt>
                <c:pt idx="6234">
                  <c:v>4.1618500000000003</c:v>
                </c:pt>
                <c:pt idx="6235">
                  <c:v>3.6969699999999999</c:v>
                </c:pt>
                <c:pt idx="6236">
                  <c:v>4.2549299999999999</c:v>
                </c:pt>
                <c:pt idx="6237">
                  <c:v>1.54941</c:v>
                </c:pt>
                <c:pt idx="6238">
                  <c:v>3.87751</c:v>
                </c:pt>
                <c:pt idx="6239">
                  <c:v>4.8089399999999998</c:v>
                </c:pt>
                <c:pt idx="6240">
                  <c:v>6.0707899999999997</c:v>
                </c:pt>
                <c:pt idx="6241">
                  <c:v>2.6818499999999998</c:v>
                </c:pt>
                <c:pt idx="6242">
                  <c:v>5.2557700000000001</c:v>
                </c:pt>
                <c:pt idx="6243">
                  <c:v>4.0317699999999999</c:v>
                </c:pt>
                <c:pt idx="6244">
                  <c:v>2.7054100000000001</c:v>
                </c:pt>
                <c:pt idx="6245">
                  <c:v>8.8821600000000007</c:v>
                </c:pt>
                <c:pt idx="6246">
                  <c:v>4.1087999999999996</c:v>
                </c:pt>
                <c:pt idx="6247">
                  <c:v>3.3764699999999999</c:v>
                </c:pt>
                <c:pt idx="6248">
                  <c:v>6.8041200000000002</c:v>
                </c:pt>
                <c:pt idx="6249">
                  <c:v>2.7932800000000002</c:v>
                </c:pt>
                <c:pt idx="6250">
                  <c:v>6.4563800000000002</c:v>
                </c:pt>
                <c:pt idx="6251">
                  <c:v>2.6093000000000002</c:v>
                </c:pt>
                <c:pt idx="6252">
                  <c:v>3.8192300000000001</c:v>
                </c:pt>
                <c:pt idx="6253">
                  <c:v>2.2682799999999999</c:v>
                </c:pt>
                <c:pt idx="6254">
                  <c:v>8.2782699999999991</c:v>
                </c:pt>
                <c:pt idx="6255">
                  <c:v>3.6937700000000002</c:v>
                </c:pt>
                <c:pt idx="6256">
                  <c:v>6.1483400000000001</c:v>
                </c:pt>
                <c:pt idx="6257">
                  <c:v>6.1718599999999997</c:v>
                </c:pt>
                <c:pt idx="6258">
                  <c:v>3.2934700000000001</c:v>
                </c:pt>
                <c:pt idx="6259">
                  <c:v>4.1851200000000004</c:v>
                </c:pt>
                <c:pt idx="6260">
                  <c:v>6.8275699999999997</c:v>
                </c:pt>
                <c:pt idx="6261">
                  <c:v>3.27562</c:v>
                </c:pt>
                <c:pt idx="6262">
                  <c:v>4.2892000000000001</c:v>
                </c:pt>
                <c:pt idx="6263">
                  <c:v>6.6633899999999997</c:v>
                </c:pt>
                <c:pt idx="6264">
                  <c:v>4.1697699999999998</c:v>
                </c:pt>
                <c:pt idx="6265">
                  <c:v>5.3414099999999998</c:v>
                </c:pt>
                <c:pt idx="6266">
                  <c:v>6.3036000000000003</c:v>
                </c:pt>
                <c:pt idx="6267">
                  <c:v>2.4549500000000002</c:v>
                </c:pt>
                <c:pt idx="6268">
                  <c:v>2.3562699999999999</c:v>
                </c:pt>
                <c:pt idx="6269">
                  <c:v>5.3656100000000002</c:v>
                </c:pt>
                <c:pt idx="6270">
                  <c:v>3.2172399999999999</c:v>
                </c:pt>
                <c:pt idx="6271">
                  <c:v>5.3679300000000003</c:v>
                </c:pt>
                <c:pt idx="6272">
                  <c:v>2.3851200000000001</c:v>
                </c:pt>
                <c:pt idx="6273">
                  <c:v>1.96007</c:v>
                </c:pt>
                <c:pt idx="6274">
                  <c:v>2.3220000000000001</c:v>
                </c:pt>
                <c:pt idx="6275">
                  <c:v>7.0206799999999996</c:v>
                </c:pt>
                <c:pt idx="6276">
                  <c:v>4.4203200000000002</c:v>
                </c:pt>
                <c:pt idx="6277">
                  <c:v>6.1020099999999999</c:v>
                </c:pt>
                <c:pt idx="6278">
                  <c:v>5.8633100000000002</c:v>
                </c:pt>
                <c:pt idx="6279">
                  <c:v>3.2803</c:v>
                </c:pt>
                <c:pt idx="6280">
                  <c:v>6.4318099999999996</c:v>
                </c:pt>
                <c:pt idx="6281">
                  <c:v>6.13652</c:v>
                </c:pt>
                <c:pt idx="6282">
                  <c:v>7.0511999999999997</c:v>
                </c:pt>
                <c:pt idx="6283">
                  <c:v>2.4575399999999998</c:v>
                </c:pt>
                <c:pt idx="6284">
                  <c:v>5.6559999999999997</c:v>
                </c:pt>
                <c:pt idx="6285">
                  <c:v>5.0698299999999996</c:v>
                </c:pt>
                <c:pt idx="6286">
                  <c:v>5.2818800000000001</c:v>
                </c:pt>
                <c:pt idx="6287">
                  <c:v>7.5830900000000003</c:v>
                </c:pt>
                <c:pt idx="6288">
                  <c:v>3.48291</c:v>
                </c:pt>
                <c:pt idx="6289">
                  <c:v>4.34084</c:v>
                </c:pt>
                <c:pt idx="6290">
                  <c:v>7.9317099999999998</c:v>
                </c:pt>
                <c:pt idx="6291">
                  <c:v>3.6009199999999999</c:v>
                </c:pt>
                <c:pt idx="6292">
                  <c:v>8.9632400000000008</c:v>
                </c:pt>
                <c:pt idx="6293">
                  <c:v>9.6952200000000008</c:v>
                </c:pt>
                <c:pt idx="6294">
                  <c:v>2.6334399999999998</c:v>
                </c:pt>
                <c:pt idx="6295">
                  <c:v>9.0274400000000004</c:v>
                </c:pt>
                <c:pt idx="6296">
                  <c:v>2.5436700000000001</c:v>
                </c:pt>
                <c:pt idx="6297">
                  <c:v>4.2772500000000004</c:v>
                </c:pt>
                <c:pt idx="6298">
                  <c:v>3.4589400000000001</c:v>
                </c:pt>
                <c:pt idx="6299">
                  <c:v>6.3588199999999997</c:v>
                </c:pt>
                <c:pt idx="6300">
                  <c:v>2.0933600000000001</c:v>
                </c:pt>
                <c:pt idx="6301">
                  <c:v>4.4598399999999998</c:v>
                </c:pt>
                <c:pt idx="6302">
                  <c:v>5.1246099999999997</c:v>
                </c:pt>
                <c:pt idx="6303">
                  <c:v>7.1458300000000001</c:v>
                </c:pt>
                <c:pt idx="6304">
                  <c:v>5.5758700000000001</c:v>
                </c:pt>
                <c:pt idx="6305">
                  <c:v>3.5361400000000001</c:v>
                </c:pt>
                <c:pt idx="6306">
                  <c:v>5.0449900000000003</c:v>
                </c:pt>
                <c:pt idx="6307">
                  <c:v>7.8505799999999999</c:v>
                </c:pt>
                <c:pt idx="6308">
                  <c:v>5.2261300000000004</c:v>
                </c:pt>
                <c:pt idx="6309">
                  <c:v>3.7353000000000001</c:v>
                </c:pt>
                <c:pt idx="6310">
                  <c:v>5.5658500000000002</c:v>
                </c:pt>
                <c:pt idx="6311">
                  <c:v>9.8840400000000006</c:v>
                </c:pt>
                <c:pt idx="6312">
                  <c:v>2.9242499999999998</c:v>
                </c:pt>
                <c:pt idx="6313">
                  <c:v>6.3253000000000004</c:v>
                </c:pt>
                <c:pt idx="6314">
                  <c:v>6.6397000000000004</c:v>
                </c:pt>
                <c:pt idx="6315">
                  <c:v>6.1394500000000001</c:v>
                </c:pt>
                <c:pt idx="6316">
                  <c:v>3.81352</c:v>
                </c:pt>
                <c:pt idx="6317">
                  <c:v>5.2456399999999999</c:v>
                </c:pt>
                <c:pt idx="6318">
                  <c:v>8.3902800000000006</c:v>
                </c:pt>
                <c:pt idx="6319">
                  <c:v>4.16</c:v>
                </c:pt>
                <c:pt idx="6320">
                  <c:v>8.6656499999999994</c:v>
                </c:pt>
                <c:pt idx="6321">
                  <c:v>5.9556500000000003</c:v>
                </c:pt>
                <c:pt idx="6322">
                  <c:v>6.83162</c:v>
                </c:pt>
                <c:pt idx="6323">
                  <c:v>6.0899400000000004</c:v>
                </c:pt>
                <c:pt idx="6324">
                  <c:v>3.48027</c:v>
                </c:pt>
                <c:pt idx="6325">
                  <c:v>3.1482600000000001</c:v>
                </c:pt>
                <c:pt idx="6326">
                  <c:v>4.4245200000000002</c:v>
                </c:pt>
                <c:pt idx="6327">
                  <c:v>9.8009000000000004</c:v>
                </c:pt>
                <c:pt idx="6328">
                  <c:v>6.3785299999999996</c:v>
                </c:pt>
                <c:pt idx="6329">
                  <c:v>5.9773399999999999</c:v>
                </c:pt>
                <c:pt idx="6330">
                  <c:v>8.6833100000000005</c:v>
                </c:pt>
                <c:pt idx="6331">
                  <c:v>7.9458500000000001</c:v>
                </c:pt>
                <c:pt idx="6332">
                  <c:v>12.043760000000001</c:v>
                </c:pt>
                <c:pt idx="6333">
                  <c:v>6.3265799999999999</c:v>
                </c:pt>
                <c:pt idx="6334">
                  <c:v>6.3023199999999999</c:v>
                </c:pt>
                <c:pt idx="6335">
                  <c:v>5.9716100000000001</c:v>
                </c:pt>
                <c:pt idx="6336">
                  <c:v>5.1213100000000003</c:v>
                </c:pt>
                <c:pt idx="6337">
                  <c:v>6.0852500000000003</c:v>
                </c:pt>
                <c:pt idx="6338">
                  <c:v>5.8432300000000001</c:v>
                </c:pt>
                <c:pt idx="6339">
                  <c:v>5.8285799999999997</c:v>
                </c:pt>
                <c:pt idx="6340">
                  <c:v>4.4951400000000001</c:v>
                </c:pt>
                <c:pt idx="6341">
                  <c:v>3.9458899999999999</c:v>
                </c:pt>
                <c:pt idx="6342">
                  <c:v>6.0779699999999997</c:v>
                </c:pt>
                <c:pt idx="6343">
                  <c:v>6.6247100000000003</c:v>
                </c:pt>
                <c:pt idx="6344">
                  <c:v>3.35358</c:v>
                </c:pt>
                <c:pt idx="6345">
                  <c:v>5.8907299999999996</c:v>
                </c:pt>
                <c:pt idx="6346">
                  <c:v>5.2697000000000003</c:v>
                </c:pt>
                <c:pt idx="6347">
                  <c:v>5.53172</c:v>
                </c:pt>
                <c:pt idx="6348">
                  <c:v>3.2124000000000001</c:v>
                </c:pt>
                <c:pt idx="6349">
                  <c:v>8.1081199999999995</c:v>
                </c:pt>
                <c:pt idx="6350">
                  <c:v>5.7688600000000001</c:v>
                </c:pt>
                <c:pt idx="6351">
                  <c:v>8.0556000000000001</c:v>
                </c:pt>
                <c:pt idx="6352">
                  <c:v>5.7165699999999999</c:v>
                </c:pt>
                <c:pt idx="6353">
                  <c:v>4.3962599999999998</c:v>
                </c:pt>
                <c:pt idx="6354">
                  <c:v>4.7401600000000004</c:v>
                </c:pt>
                <c:pt idx="6355">
                  <c:v>2.5202599999999999</c:v>
                </c:pt>
                <c:pt idx="6356">
                  <c:v>7.0521700000000003</c:v>
                </c:pt>
                <c:pt idx="6357">
                  <c:v>6.8536000000000001</c:v>
                </c:pt>
                <c:pt idx="6358">
                  <c:v>5.0977300000000003</c:v>
                </c:pt>
                <c:pt idx="6359">
                  <c:v>6.6810999999999998</c:v>
                </c:pt>
                <c:pt idx="6360">
                  <c:v>4.6258400000000002</c:v>
                </c:pt>
                <c:pt idx="6361">
                  <c:v>5.2636000000000003</c:v>
                </c:pt>
                <c:pt idx="6362">
                  <c:v>7.5446900000000001</c:v>
                </c:pt>
                <c:pt idx="6363">
                  <c:v>5.3509099999999998</c:v>
                </c:pt>
                <c:pt idx="6364">
                  <c:v>5.4286000000000003</c:v>
                </c:pt>
                <c:pt idx="6365">
                  <c:v>6.8216900000000003</c:v>
                </c:pt>
                <c:pt idx="6366">
                  <c:v>5.1960300000000004</c:v>
                </c:pt>
                <c:pt idx="6367">
                  <c:v>5.4008900000000004</c:v>
                </c:pt>
                <c:pt idx="6368">
                  <c:v>3.3845000000000001</c:v>
                </c:pt>
                <c:pt idx="6369">
                  <c:v>4.9195799999999998</c:v>
                </c:pt>
                <c:pt idx="6370">
                  <c:v>6.6463599999999996</c:v>
                </c:pt>
                <c:pt idx="6371">
                  <c:v>6.1196200000000003</c:v>
                </c:pt>
                <c:pt idx="6372">
                  <c:v>7.1016599999999999</c:v>
                </c:pt>
                <c:pt idx="6373">
                  <c:v>5.9745400000000002</c:v>
                </c:pt>
                <c:pt idx="6374">
                  <c:v>5.8689499999999999</c:v>
                </c:pt>
                <c:pt idx="6375">
                  <c:v>4.8563599999999996</c:v>
                </c:pt>
                <c:pt idx="6376">
                  <c:v>6.2671200000000002</c:v>
                </c:pt>
                <c:pt idx="6377">
                  <c:v>2.3732700000000002</c:v>
                </c:pt>
                <c:pt idx="6378">
                  <c:v>8.0028100000000002</c:v>
                </c:pt>
                <c:pt idx="6379">
                  <c:v>5.5799500000000002</c:v>
                </c:pt>
                <c:pt idx="6380">
                  <c:v>2.73874</c:v>
                </c:pt>
                <c:pt idx="6381">
                  <c:v>3.5454699999999999</c:v>
                </c:pt>
                <c:pt idx="6382">
                  <c:v>5.5490500000000003</c:v>
                </c:pt>
                <c:pt idx="6383">
                  <c:v>4.9799699999999998</c:v>
                </c:pt>
                <c:pt idx="6384">
                  <c:v>8.6134000000000004</c:v>
                </c:pt>
                <c:pt idx="6385">
                  <c:v>5.7456899999999997</c:v>
                </c:pt>
                <c:pt idx="6386">
                  <c:v>6.95566</c:v>
                </c:pt>
                <c:pt idx="6387">
                  <c:v>2.7205599999999999</c:v>
                </c:pt>
                <c:pt idx="6388">
                  <c:v>3.7440500000000001</c:v>
                </c:pt>
                <c:pt idx="6389">
                  <c:v>2.5027499999999998</c:v>
                </c:pt>
                <c:pt idx="6390">
                  <c:v>3.2852899999999998</c:v>
                </c:pt>
                <c:pt idx="6391">
                  <c:v>5.9618900000000004</c:v>
                </c:pt>
                <c:pt idx="6392">
                  <c:v>5.7856699999999996</c:v>
                </c:pt>
                <c:pt idx="6393">
                  <c:v>4.4627299999999996</c:v>
                </c:pt>
                <c:pt idx="6394">
                  <c:v>3.8422700000000001</c:v>
                </c:pt>
                <c:pt idx="6395">
                  <c:v>5.6663399999999999</c:v>
                </c:pt>
                <c:pt idx="6396">
                  <c:v>8.9847800000000007</c:v>
                </c:pt>
                <c:pt idx="6397">
                  <c:v>6.81982</c:v>
                </c:pt>
                <c:pt idx="6398">
                  <c:v>9.5903399999999994</c:v>
                </c:pt>
                <c:pt idx="6399">
                  <c:v>7.6888699999999996</c:v>
                </c:pt>
                <c:pt idx="6400">
                  <c:v>5.2149799999999997</c:v>
                </c:pt>
                <c:pt idx="6401">
                  <c:v>6.0252100000000004</c:v>
                </c:pt>
                <c:pt idx="6402">
                  <c:v>10.354850000000001</c:v>
                </c:pt>
                <c:pt idx="6403">
                  <c:v>8.4058399999999995</c:v>
                </c:pt>
                <c:pt idx="6404">
                  <c:v>4.00284</c:v>
                </c:pt>
                <c:pt idx="6405">
                  <c:v>3.4089999999999998</c:v>
                </c:pt>
                <c:pt idx="6406">
                  <c:v>6.6643100000000004</c:v>
                </c:pt>
                <c:pt idx="6407">
                  <c:v>5.2564099999999998</c:v>
                </c:pt>
                <c:pt idx="6408">
                  <c:v>6.23217</c:v>
                </c:pt>
                <c:pt idx="6409">
                  <c:v>5.4958900000000002</c:v>
                </c:pt>
                <c:pt idx="6410">
                  <c:v>6.2666700000000004</c:v>
                </c:pt>
                <c:pt idx="6411">
                  <c:v>4.5223399999999998</c:v>
                </c:pt>
                <c:pt idx="6412">
                  <c:v>4.6599599999999999</c:v>
                </c:pt>
                <c:pt idx="6413">
                  <c:v>4.7114799999999999</c:v>
                </c:pt>
                <c:pt idx="6414">
                  <c:v>3.8545699999999998</c:v>
                </c:pt>
                <c:pt idx="6415">
                  <c:v>6.1127200000000004</c:v>
                </c:pt>
                <c:pt idx="6416">
                  <c:v>5.7592600000000003</c:v>
                </c:pt>
                <c:pt idx="6417">
                  <c:v>4.8638599999999999</c:v>
                </c:pt>
                <c:pt idx="6418">
                  <c:v>2.3138700000000001</c:v>
                </c:pt>
                <c:pt idx="6419">
                  <c:v>8.5644500000000008</c:v>
                </c:pt>
                <c:pt idx="6420">
                  <c:v>5.41181</c:v>
                </c:pt>
                <c:pt idx="6421">
                  <c:v>7.1692900000000002</c:v>
                </c:pt>
                <c:pt idx="6422">
                  <c:v>9.1571700000000007</c:v>
                </c:pt>
                <c:pt idx="6423">
                  <c:v>8.5573099999999993</c:v>
                </c:pt>
                <c:pt idx="6424">
                  <c:v>5.4662300000000004</c:v>
                </c:pt>
                <c:pt idx="6425">
                  <c:v>4.0155200000000004</c:v>
                </c:pt>
                <c:pt idx="6426">
                  <c:v>5.0419999999999998</c:v>
                </c:pt>
                <c:pt idx="6427">
                  <c:v>5.0450999999999997</c:v>
                </c:pt>
                <c:pt idx="6428">
                  <c:v>5.5453000000000001</c:v>
                </c:pt>
                <c:pt idx="6429">
                  <c:v>5.4003100000000002</c:v>
                </c:pt>
                <c:pt idx="6430">
                  <c:v>3.6552500000000001</c:v>
                </c:pt>
                <c:pt idx="6431">
                  <c:v>3.6215999999999999</c:v>
                </c:pt>
                <c:pt idx="6432">
                  <c:v>2.26458</c:v>
                </c:pt>
                <c:pt idx="6433">
                  <c:v>2.58325</c:v>
                </c:pt>
                <c:pt idx="6434">
                  <c:v>2.56406</c:v>
                </c:pt>
                <c:pt idx="6435">
                  <c:v>2.6334399999999998</c:v>
                </c:pt>
                <c:pt idx="6436">
                  <c:v>2.38212</c:v>
                </c:pt>
                <c:pt idx="6437">
                  <c:v>2.1097100000000002</c:v>
                </c:pt>
                <c:pt idx="6438">
                  <c:v>3.3142499999999999</c:v>
                </c:pt>
                <c:pt idx="6439">
                  <c:v>2.7133400000000001</c:v>
                </c:pt>
                <c:pt idx="6440">
                  <c:v>4.0881299999999996</c:v>
                </c:pt>
                <c:pt idx="6441">
                  <c:v>2.6436099999999998</c:v>
                </c:pt>
                <c:pt idx="6442">
                  <c:v>4.3223000000000003</c:v>
                </c:pt>
                <c:pt idx="6443">
                  <c:v>7.7650600000000001</c:v>
                </c:pt>
                <c:pt idx="6444">
                  <c:v>7.0120199999999997</c:v>
                </c:pt>
                <c:pt idx="6445">
                  <c:v>7.4430500000000004</c:v>
                </c:pt>
                <c:pt idx="6446">
                  <c:v>7.0835699999999999</c:v>
                </c:pt>
                <c:pt idx="6447">
                  <c:v>5.0379300000000002</c:v>
                </c:pt>
                <c:pt idx="6448">
                  <c:v>7.8827199999999999</c:v>
                </c:pt>
                <c:pt idx="6449">
                  <c:v>4.2164599999999997</c:v>
                </c:pt>
                <c:pt idx="6450">
                  <c:v>2.0083799999999998</c:v>
                </c:pt>
                <c:pt idx="6451">
                  <c:v>7.2809699999999999</c:v>
                </c:pt>
                <c:pt idx="6452">
                  <c:v>6.6367799999999999</c:v>
                </c:pt>
                <c:pt idx="6453">
                  <c:v>5.6978799999999996</c:v>
                </c:pt>
                <c:pt idx="6454">
                  <c:v>5.9921300000000004</c:v>
                </c:pt>
                <c:pt idx="6455">
                  <c:v>6.5604300000000002</c:v>
                </c:pt>
                <c:pt idx="6456">
                  <c:v>10.494210000000001</c:v>
                </c:pt>
                <c:pt idx="6457">
                  <c:v>7.4135400000000002</c:v>
                </c:pt>
                <c:pt idx="6458">
                  <c:v>4.5923299999999996</c:v>
                </c:pt>
                <c:pt idx="6459">
                  <c:v>2.6896399999999998</c:v>
                </c:pt>
                <c:pt idx="6460">
                  <c:v>3.6410499999999999</c:v>
                </c:pt>
                <c:pt idx="6461">
                  <c:v>4.1344599999999998</c:v>
                </c:pt>
                <c:pt idx="6462">
                  <c:v>3.24966</c:v>
                </c:pt>
                <c:pt idx="6463">
                  <c:v>5.2915000000000001</c:v>
                </c:pt>
                <c:pt idx="6464">
                  <c:v>5.3500100000000002</c:v>
                </c:pt>
                <c:pt idx="6465">
                  <c:v>7.3703599999999998</c:v>
                </c:pt>
                <c:pt idx="6466">
                  <c:v>4.9273499999999997</c:v>
                </c:pt>
                <c:pt idx="6467">
                  <c:v>6.2434500000000002</c:v>
                </c:pt>
                <c:pt idx="6468">
                  <c:v>4.3108399999999998</c:v>
                </c:pt>
                <c:pt idx="6469">
                  <c:v>5.1630399999999996</c:v>
                </c:pt>
                <c:pt idx="6470">
                  <c:v>5.6361299999999996</c:v>
                </c:pt>
                <c:pt idx="6471">
                  <c:v>2.1026199999999999</c:v>
                </c:pt>
                <c:pt idx="6472">
                  <c:v>7.3882700000000003</c:v>
                </c:pt>
                <c:pt idx="6473">
                  <c:v>3.2176900000000002</c:v>
                </c:pt>
                <c:pt idx="6474">
                  <c:v>9.5302000000000007</c:v>
                </c:pt>
                <c:pt idx="6475">
                  <c:v>5.1765299999999996</c:v>
                </c:pt>
                <c:pt idx="6476">
                  <c:v>2.6411099999999998</c:v>
                </c:pt>
                <c:pt idx="6477">
                  <c:v>7.3816499999999996</c:v>
                </c:pt>
                <c:pt idx="6478">
                  <c:v>7.2536399999999999</c:v>
                </c:pt>
                <c:pt idx="6479">
                  <c:v>7.1590800000000003</c:v>
                </c:pt>
                <c:pt idx="6480">
                  <c:v>5.4218700000000002</c:v>
                </c:pt>
                <c:pt idx="6481">
                  <c:v>5.0870699999999998</c:v>
                </c:pt>
                <c:pt idx="6482">
                  <c:v>5.4198199999999996</c:v>
                </c:pt>
                <c:pt idx="6483">
                  <c:v>5.3733500000000003</c:v>
                </c:pt>
                <c:pt idx="6484">
                  <c:v>4.74071</c:v>
                </c:pt>
                <c:pt idx="6485">
                  <c:v>7.1027500000000003</c:v>
                </c:pt>
                <c:pt idx="6486">
                  <c:v>7.5989300000000002</c:v>
                </c:pt>
                <c:pt idx="6487">
                  <c:v>3.3112300000000001</c:v>
                </c:pt>
                <c:pt idx="6488">
                  <c:v>4.7652799999999997</c:v>
                </c:pt>
                <c:pt idx="6489">
                  <c:v>5.0009499999999996</c:v>
                </c:pt>
                <c:pt idx="6490">
                  <c:v>5.0424800000000003</c:v>
                </c:pt>
                <c:pt idx="6491">
                  <c:v>7.4190899999999997</c:v>
                </c:pt>
                <c:pt idx="6492">
                  <c:v>4.8035100000000002</c:v>
                </c:pt>
                <c:pt idx="6493">
                  <c:v>7.1690800000000001</c:v>
                </c:pt>
                <c:pt idx="6494">
                  <c:v>5.4525899999999998</c:v>
                </c:pt>
                <c:pt idx="6495">
                  <c:v>5.38028</c:v>
                </c:pt>
                <c:pt idx="6496">
                  <c:v>10.9672</c:v>
                </c:pt>
                <c:pt idx="6497">
                  <c:v>4.6857899999999999</c:v>
                </c:pt>
                <c:pt idx="6498">
                  <c:v>7.4053800000000001</c:v>
                </c:pt>
                <c:pt idx="6499">
                  <c:v>6.6425700000000001</c:v>
                </c:pt>
                <c:pt idx="6500">
                  <c:v>5.6450500000000003</c:v>
                </c:pt>
                <c:pt idx="6501">
                  <c:v>6.3888699999999998</c:v>
                </c:pt>
                <c:pt idx="6502">
                  <c:v>4.5830500000000001</c:v>
                </c:pt>
                <c:pt idx="6503">
                  <c:v>9.73231</c:v>
                </c:pt>
                <c:pt idx="6504">
                  <c:v>5.3197599999999996</c:v>
                </c:pt>
                <c:pt idx="6505">
                  <c:v>5.8396699999999999</c:v>
                </c:pt>
                <c:pt idx="6506">
                  <c:v>5.8726399999999996</c:v>
                </c:pt>
                <c:pt idx="6507">
                  <c:v>5.6432900000000004</c:v>
                </c:pt>
                <c:pt idx="6508">
                  <c:v>3.74701</c:v>
                </c:pt>
                <c:pt idx="6509">
                  <c:v>5.6582400000000002</c:v>
                </c:pt>
                <c:pt idx="6510">
                  <c:v>5.1566200000000002</c:v>
                </c:pt>
                <c:pt idx="6511">
                  <c:v>7.8266499999999999</c:v>
                </c:pt>
                <c:pt idx="6512">
                  <c:v>4.0578599999999998</c:v>
                </c:pt>
                <c:pt idx="6513">
                  <c:v>9.1578999999999997</c:v>
                </c:pt>
                <c:pt idx="6514">
                  <c:v>4.7736299999999998</c:v>
                </c:pt>
                <c:pt idx="6515">
                  <c:v>4.3533299999999997</c:v>
                </c:pt>
                <c:pt idx="6516">
                  <c:v>4.5961600000000002</c:v>
                </c:pt>
                <c:pt idx="6517">
                  <c:v>5.4897799999999997</c:v>
                </c:pt>
                <c:pt idx="6518">
                  <c:v>5.7454599999999996</c:v>
                </c:pt>
                <c:pt idx="6519">
                  <c:v>7.2750599999999999</c:v>
                </c:pt>
                <c:pt idx="6520">
                  <c:v>5.4835500000000001</c:v>
                </c:pt>
                <c:pt idx="6521">
                  <c:v>3.9095</c:v>
                </c:pt>
                <c:pt idx="6522">
                  <c:v>6.7344999999999997</c:v>
                </c:pt>
                <c:pt idx="6523">
                  <c:v>8.7366799999999998</c:v>
                </c:pt>
                <c:pt idx="6524">
                  <c:v>7.0428899999999999</c:v>
                </c:pt>
                <c:pt idx="6525">
                  <c:v>5.7001499999999998</c:v>
                </c:pt>
                <c:pt idx="6526">
                  <c:v>6.9103300000000001</c:v>
                </c:pt>
                <c:pt idx="6527">
                  <c:v>4.6819100000000002</c:v>
                </c:pt>
                <c:pt idx="6528">
                  <c:v>5.00631</c:v>
                </c:pt>
                <c:pt idx="6529">
                  <c:v>6.88178</c:v>
                </c:pt>
                <c:pt idx="6530">
                  <c:v>5.2915799999999997</c:v>
                </c:pt>
                <c:pt idx="6531">
                  <c:v>6.01518</c:v>
                </c:pt>
                <c:pt idx="6532">
                  <c:v>5.7292899999999998</c:v>
                </c:pt>
                <c:pt idx="6533">
                  <c:v>7.3468799999999996</c:v>
                </c:pt>
                <c:pt idx="6534">
                  <c:v>2.2589100000000002</c:v>
                </c:pt>
                <c:pt idx="6535">
                  <c:v>5.1976100000000001</c:v>
                </c:pt>
                <c:pt idx="6536">
                  <c:v>4.3240800000000004</c:v>
                </c:pt>
                <c:pt idx="6537">
                  <c:v>4.5787300000000002</c:v>
                </c:pt>
                <c:pt idx="6538">
                  <c:v>4.3554000000000004</c:v>
                </c:pt>
                <c:pt idx="6539">
                  <c:v>4.2314800000000004</c:v>
                </c:pt>
                <c:pt idx="6540">
                  <c:v>3.20139</c:v>
                </c:pt>
                <c:pt idx="6541">
                  <c:v>4.8455000000000004</c:v>
                </c:pt>
                <c:pt idx="6542">
                  <c:v>6.3348899999999997</c:v>
                </c:pt>
                <c:pt idx="6543">
                  <c:v>6.32667</c:v>
                </c:pt>
                <c:pt idx="6544">
                  <c:v>5.2364199999999999</c:v>
                </c:pt>
                <c:pt idx="6545">
                  <c:v>7.0752300000000004</c:v>
                </c:pt>
                <c:pt idx="6546">
                  <c:v>6.8672800000000001</c:v>
                </c:pt>
                <c:pt idx="6547">
                  <c:v>4.5169600000000001</c:v>
                </c:pt>
                <c:pt idx="6548">
                  <c:v>2.9679700000000002</c:v>
                </c:pt>
                <c:pt idx="6549">
                  <c:v>6.3771399999999998</c:v>
                </c:pt>
                <c:pt idx="6550">
                  <c:v>5.8915300000000004</c:v>
                </c:pt>
                <c:pt idx="6551">
                  <c:v>7.3557499999999996</c:v>
                </c:pt>
                <c:pt idx="6552">
                  <c:v>4.5985399999999998</c:v>
                </c:pt>
                <c:pt idx="6553">
                  <c:v>4.0430900000000003</c:v>
                </c:pt>
                <c:pt idx="6554">
                  <c:v>6.2354599999999998</c:v>
                </c:pt>
                <c:pt idx="6555">
                  <c:v>6.8543000000000003</c:v>
                </c:pt>
                <c:pt idx="6556">
                  <c:v>4.9756099999999996</c:v>
                </c:pt>
                <c:pt idx="6557">
                  <c:v>6.2183900000000003</c:v>
                </c:pt>
                <c:pt idx="6558">
                  <c:v>6.4539900000000001</c:v>
                </c:pt>
                <c:pt idx="6559">
                  <c:v>4.1009799999999998</c:v>
                </c:pt>
                <c:pt idx="6560">
                  <c:v>4.6020700000000003</c:v>
                </c:pt>
                <c:pt idx="6561">
                  <c:v>4.74451</c:v>
                </c:pt>
                <c:pt idx="6562">
                  <c:v>7.1284299999999998</c:v>
                </c:pt>
                <c:pt idx="6563">
                  <c:v>6.7580600000000004</c:v>
                </c:pt>
                <c:pt idx="6564">
                  <c:v>3.6025399999999999</c:v>
                </c:pt>
                <c:pt idx="6565">
                  <c:v>7.5875599999999999</c:v>
                </c:pt>
                <c:pt idx="6566">
                  <c:v>6.1720199999999998</c:v>
                </c:pt>
                <c:pt idx="6567">
                  <c:v>6.4652200000000004</c:v>
                </c:pt>
                <c:pt idx="6568">
                  <c:v>3.5227400000000002</c:v>
                </c:pt>
                <c:pt idx="6569">
                  <c:v>8.7944899999999997</c:v>
                </c:pt>
                <c:pt idx="6570">
                  <c:v>6.0697700000000001</c:v>
                </c:pt>
                <c:pt idx="6571">
                  <c:v>7.3862300000000003</c:v>
                </c:pt>
                <c:pt idx="6572">
                  <c:v>5.5694999999999997</c:v>
                </c:pt>
                <c:pt idx="6573">
                  <c:v>5.2289500000000002</c:v>
                </c:pt>
                <c:pt idx="6574">
                  <c:v>10.66423</c:v>
                </c:pt>
                <c:pt idx="6575">
                  <c:v>7.2930299999999999</c:v>
                </c:pt>
                <c:pt idx="6576">
                  <c:v>8.0095500000000008</c:v>
                </c:pt>
                <c:pt idx="6577">
                  <c:v>6.1557599999999999</c:v>
                </c:pt>
                <c:pt idx="6578">
                  <c:v>1.95848</c:v>
                </c:pt>
                <c:pt idx="6579">
                  <c:v>4.4493400000000003</c:v>
                </c:pt>
                <c:pt idx="6580">
                  <c:v>3.8511600000000001</c:v>
                </c:pt>
                <c:pt idx="6581">
                  <c:v>2.4543699999999999</c:v>
                </c:pt>
                <c:pt idx="6582">
                  <c:v>7.3444900000000004</c:v>
                </c:pt>
                <c:pt idx="6583">
                  <c:v>2.8269799999999998</c:v>
                </c:pt>
                <c:pt idx="6584">
                  <c:v>3.4379300000000002</c:v>
                </c:pt>
                <c:pt idx="6585">
                  <c:v>3.1495299999999999</c:v>
                </c:pt>
                <c:pt idx="6586">
                  <c:v>5.9900399999999996</c:v>
                </c:pt>
                <c:pt idx="6587">
                  <c:v>3.1939700000000002</c:v>
                </c:pt>
                <c:pt idx="6588">
                  <c:v>4.5563700000000003</c:v>
                </c:pt>
                <c:pt idx="6589">
                  <c:v>6.0045200000000003</c:v>
                </c:pt>
                <c:pt idx="6590">
                  <c:v>6.0547899999999997</c:v>
                </c:pt>
                <c:pt idx="6591">
                  <c:v>3.8207300000000002</c:v>
                </c:pt>
                <c:pt idx="6592">
                  <c:v>5.9549500000000002</c:v>
                </c:pt>
                <c:pt idx="6593">
                  <c:v>6.15747</c:v>
                </c:pt>
                <c:pt idx="6594">
                  <c:v>6.6147099999999996</c:v>
                </c:pt>
                <c:pt idx="6595">
                  <c:v>2.68119</c:v>
                </c:pt>
                <c:pt idx="6596">
                  <c:v>7.0382999999999996</c:v>
                </c:pt>
                <c:pt idx="6597">
                  <c:v>3.3853900000000001</c:v>
                </c:pt>
                <c:pt idx="6598">
                  <c:v>2.3447499999999999</c:v>
                </c:pt>
                <c:pt idx="6599">
                  <c:v>4.7833800000000002</c:v>
                </c:pt>
                <c:pt idx="6600">
                  <c:v>5.5193899999999996</c:v>
                </c:pt>
                <c:pt idx="6601">
                  <c:v>6.92727</c:v>
                </c:pt>
                <c:pt idx="6602">
                  <c:v>6.7763499999999999</c:v>
                </c:pt>
                <c:pt idx="6603">
                  <c:v>9.7987199999999994</c:v>
                </c:pt>
                <c:pt idx="6604">
                  <c:v>5.6806299999999998</c:v>
                </c:pt>
                <c:pt idx="6605">
                  <c:v>2.6034600000000001</c:v>
                </c:pt>
                <c:pt idx="6606">
                  <c:v>2.7132100000000001</c:v>
                </c:pt>
                <c:pt idx="6607">
                  <c:v>6.36822</c:v>
                </c:pt>
                <c:pt idx="6608">
                  <c:v>4.4175700000000004</c:v>
                </c:pt>
                <c:pt idx="6609">
                  <c:v>7.1277299999999997</c:v>
                </c:pt>
                <c:pt idx="6610">
                  <c:v>6.3563999999999998</c:v>
                </c:pt>
                <c:pt idx="6611">
                  <c:v>2.9294500000000001</c:v>
                </c:pt>
                <c:pt idx="6612">
                  <c:v>4.3499999999999996</c:v>
                </c:pt>
                <c:pt idx="6613">
                  <c:v>3.3929</c:v>
                </c:pt>
                <c:pt idx="6614">
                  <c:v>6.9240300000000001</c:v>
                </c:pt>
                <c:pt idx="6615">
                  <c:v>2.6044700000000001</c:v>
                </c:pt>
                <c:pt idx="6616">
                  <c:v>6.7092599999999996</c:v>
                </c:pt>
                <c:pt idx="6617">
                  <c:v>8.0262100000000007</c:v>
                </c:pt>
                <c:pt idx="6618">
                  <c:v>6.8505700000000003</c:v>
                </c:pt>
                <c:pt idx="6619">
                  <c:v>7.1544100000000004</c:v>
                </c:pt>
                <c:pt idx="6620">
                  <c:v>3.6098599999999998</c:v>
                </c:pt>
                <c:pt idx="6621">
                  <c:v>2.3961399999999999</c:v>
                </c:pt>
                <c:pt idx="6622">
                  <c:v>3.3875099999999998</c:v>
                </c:pt>
                <c:pt idx="6623">
                  <c:v>1.91018</c:v>
                </c:pt>
                <c:pt idx="6624">
                  <c:v>7.37676</c:v>
                </c:pt>
                <c:pt idx="6625">
                  <c:v>7.9779299999999997</c:v>
                </c:pt>
                <c:pt idx="6626">
                  <c:v>6.2003300000000001</c:v>
                </c:pt>
                <c:pt idx="6627">
                  <c:v>6.6119399999999997</c:v>
                </c:pt>
                <c:pt idx="6628">
                  <c:v>4.66934</c:v>
                </c:pt>
                <c:pt idx="6629">
                  <c:v>4.0773200000000003</c:v>
                </c:pt>
                <c:pt idx="6630">
                  <c:v>2.91886</c:v>
                </c:pt>
                <c:pt idx="6631">
                  <c:v>4.0543800000000001</c:v>
                </c:pt>
                <c:pt idx="6632">
                  <c:v>3.69754</c:v>
                </c:pt>
                <c:pt idx="6633">
                  <c:v>8.6023200000000006</c:v>
                </c:pt>
                <c:pt idx="6634">
                  <c:v>3.0790600000000001</c:v>
                </c:pt>
                <c:pt idx="6635">
                  <c:v>5.0846600000000004</c:v>
                </c:pt>
                <c:pt idx="6636">
                  <c:v>2.3782899999999998</c:v>
                </c:pt>
                <c:pt idx="6637">
                  <c:v>6.9022399999999999</c:v>
                </c:pt>
                <c:pt idx="6638">
                  <c:v>2.4265500000000002</c:v>
                </c:pt>
                <c:pt idx="6639">
                  <c:v>7.5363600000000002</c:v>
                </c:pt>
                <c:pt idx="6640">
                  <c:v>6.2931100000000004</c:v>
                </c:pt>
                <c:pt idx="6641">
                  <c:v>4.3563900000000002</c:v>
                </c:pt>
                <c:pt idx="6642">
                  <c:v>5.0442400000000003</c:v>
                </c:pt>
                <c:pt idx="6643">
                  <c:v>3.2690999999999999</c:v>
                </c:pt>
                <c:pt idx="6644">
                  <c:v>2.2589100000000002</c:v>
                </c:pt>
                <c:pt idx="6645">
                  <c:v>5.9211400000000003</c:v>
                </c:pt>
                <c:pt idx="6646">
                  <c:v>5.1682499999999996</c:v>
                </c:pt>
                <c:pt idx="6647">
                  <c:v>6.3003900000000002</c:v>
                </c:pt>
                <c:pt idx="6648">
                  <c:v>2.47296</c:v>
                </c:pt>
                <c:pt idx="6649">
                  <c:v>3.4973000000000001</c:v>
                </c:pt>
                <c:pt idx="6650">
                  <c:v>3.0802399999999999</c:v>
                </c:pt>
                <c:pt idx="6651">
                  <c:v>5.24899</c:v>
                </c:pt>
                <c:pt idx="6652">
                  <c:v>5.5212500000000002</c:v>
                </c:pt>
                <c:pt idx="6653">
                  <c:v>4.1820899999999996</c:v>
                </c:pt>
                <c:pt idx="6654">
                  <c:v>1.9299900000000001</c:v>
                </c:pt>
                <c:pt idx="6655">
                  <c:v>6.2217900000000004</c:v>
                </c:pt>
                <c:pt idx="6656">
                  <c:v>6.2126400000000004</c:v>
                </c:pt>
                <c:pt idx="6657">
                  <c:v>6.45289</c:v>
                </c:pt>
                <c:pt idx="6658">
                  <c:v>3.0090400000000002</c:v>
                </c:pt>
                <c:pt idx="6659">
                  <c:v>5.5726899999999997</c:v>
                </c:pt>
                <c:pt idx="6660">
                  <c:v>3.7612899999999998</c:v>
                </c:pt>
                <c:pt idx="6661">
                  <c:v>4.2917899999999998</c:v>
                </c:pt>
                <c:pt idx="6662">
                  <c:v>4.5871599999999999</c:v>
                </c:pt>
                <c:pt idx="6663">
                  <c:v>7.7596999999999996</c:v>
                </c:pt>
                <c:pt idx="6664">
                  <c:v>4.8975099999999996</c:v>
                </c:pt>
                <c:pt idx="6665">
                  <c:v>2.65022</c:v>
                </c:pt>
                <c:pt idx="6666">
                  <c:v>4.4022800000000002</c:v>
                </c:pt>
                <c:pt idx="6667">
                  <c:v>4.2088400000000004</c:v>
                </c:pt>
                <c:pt idx="6668">
                  <c:v>5.2051600000000002</c:v>
                </c:pt>
                <c:pt idx="6669">
                  <c:v>4.3798399999999997</c:v>
                </c:pt>
                <c:pt idx="6670">
                  <c:v>5.2493800000000004</c:v>
                </c:pt>
                <c:pt idx="6671">
                  <c:v>5.6083499999999997</c:v>
                </c:pt>
                <c:pt idx="6672">
                  <c:v>7.2781200000000004</c:v>
                </c:pt>
                <c:pt idx="6673">
                  <c:v>9.0739099999999997</c:v>
                </c:pt>
                <c:pt idx="6674">
                  <c:v>6.0779100000000001</c:v>
                </c:pt>
                <c:pt idx="6675">
                  <c:v>8.5707699999999996</c:v>
                </c:pt>
                <c:pt idx="6676">
                  <c:v>3.7113</c:v>
                </c:pt>
                <c:pt idx="6677">
                  <c:v>5.8237199999999998</c:v>
                </c:pt>
                <c:pt idx="6678">
                  <c:v>3.5071099999999999</c:v>
                </c:pt>
                <c:pt idx="6679">
                  <c:v>4.8594999999999997</c:v>
                </c:pt>
                <c:pt idx="6680">
                  <c:v>2.9105799999999999</c:v>
                </c:pt>
                <c:pt idx="6681">
                  <c:v>8.2769899999999996</c:v>
                </c:pt>
                <c:pt idx="6682">
                  <c:v>7.2793200000000002</c:v>
                </c:pt>
                <c:pt idx="6683">
                  <c:v>3.6552500000000001</c:v>
                </c:pt>
                <c:pt idx="6684">
                  <c:v>3.8621699999999999</c:v>
                </c:pt>
                <c:pt idx="6685">
                  <c:v>2.7039</c:v>
                </c:pt>
                <c:pt idx="6686">
                  <c:v>6.7725299999999997</c:v>
                </c:pt>
                <c:pt idx="6687">
                  <c:v>2.5122599999999999</c:v>
                </c:pt>
                <c:pt idx="6688">
                  <c:v>4.0376799999999999</c:v>
                </c:pt>
                <c:pt idx="6689">
                  <c:v>2.2161499999999998</c:v>
                </c:pt>
                <c:pt idx="6690">
                  <c:v>3.7681900000000002</c:v>
                </c:pt>
                <c:pt idx="6691">
                  <c:v>4.3109200000000003</c:v>
                </c:pt>
                <c:pt idx="6692">
                  <c:v>7.72119</c:v>
                </c:pt>
                <c:pt idx="6693">
                  <c:v>4.3728400000000001</c:v>
                </c:pt>
                <c:pt idx="6694">
                  <c:v>2.0206499999999998</c:v>
                </c:pt>
                <c:pt idx="6695">
                  <c:v>6.98726</c:v>
                </c:pt>
                <c:pt idx="6696">
                  <c:v>6.3386800000000001</c:v>
                </c:pt>
                <c:pt idx="6697">
                  <c:v>5.4427500000000002</c:v>
                </c:pt>
                <c:pt idx="6698">
                  <c:v>5.1646200000000002</c:v>
                </c:pt>
                <c:pt idx="6699">
                  <c:v>2.66527</c:v>
                </c:pt>
                <c:pt idx="6700">
                  <c:v>5.1587500000000004</c:v>
                </c:pt>
                <c:pt idx="6701">
                  <c:v>2.4397000000000002</c:v>
                </c:pt>
                <c:pt idx="6702">
                  <c:v>3.1028199999999999</c:v>
                </c:pt>
                <c:pt idx="6703">
                  <c:v>6.2337800000000003</c:v>
                </c:pt>
                <c:pt idx="6704">
                  <c:v>7.9857300000000002</c:v>
                </c:pt>
                <c:pt idx="6705">
                  <c:v>4.6835100000000001</c:v>
                </c:pt>
                <c:pt idx="6706">
                  <c:v>8.33127</c:v>
                </c:pt>
                <c:pt idx="6707">
                  <c:v>3.1084900000000002</c:v>
                </c:pt>
                <c:pt idx="6708">
                  <c:v>6.0254200000000004</c:v>
                </c:pt>
                <c:pt idx="6709">
                  <c:v>5.0793200000000001</c:v>
                </c:pt>
                <c:pt idx="6710">
                  <c:v>5.59823</c:v>
                </c:pt>
                <c:pt idx="6711">
                  <c:v>3.1054200000000001</c:v>
                </c:pt>
                <c:pt idx="6712">
                  <c:v>8.2660800000000005</c:v>
                </c:pt>
                <c:pt idx="6713">
                  <c:v>2.4755199999999999</c:v>
                </c:pt>
                <c:pt idx="6714">
                  <c:v>3.6126999999999998</c:v>
                </c:pt>
                <c:pt idx="6715">
                  <c:v>6.4657</c:v>
                </c:pt>
                <c:pt idx="6716">
                  <c:v>2.8632399999999998</c:v>
                </c:pt>
                <c:pt idx="6717">
                  <c:v>3.4089999999999998</c:v>
                </c:pt>
                <c:pt idx="6718">
                  <c:v>3.0685899999999999</c:v>
                </c:pt>
                <c:pt idx="6719">
                  <c:v>3.1711900000000002</c:v>
                </c:pt>
                <c:pt idx="6720">
                  <c:v>2.2596799999999999</c:v>
                </c:pt>
                <c:pt idx="6721">
                  <c:v>3.3016800000000002</c:v>
                </c:pt>
                <c:pt idx="6722">
                  <c:v>3.08358</c:v>
                </c:pt>
                <c:pt idx="6723">
                  <c:v>2.6530399999999998</c:v>
                </c:pt>
                <c:pt idx="6724">
                  <c:v>2.8532799999999998</c:v>
                </c:pt>
                <c:pt idx="6725">
                  <c:v>10.077959999999999</c:v>
                </c:pt>
                <c:pt idx="6726">
                  <c:v>2.8107500000000001</c:v>
                </c:pt>
                <c:pt idx="6727">
                  <c:v>6.6065199999999997</c:v>
                </c:pt>
                <c:pt idx="6728">
                  <c:v>6.4900599999999997</c:v>
                </c:pt>
                <c:pt idx="6729">
                  <c:v>5.6470599999999997</c:v>
                </c:pt>
                <c:pt idx="6730">
                  <c:v>4.2902399999999998</c:v>
                </c:pt>
                <c:pt idx="6731">
                  <c:v>4.2303199999999999</c:v>
                </c:pt>
                <c:pt idx="6732">
                  <c:v>5.7536199999999997</c:v>
                </c:pt>
                <c:pt idx="6733">
                  <c:v>9.7717299999999998</c:v>
                </c:pt>
                <c:pt idx="6734">
                  <c:v>4.8071700000000002</c:v>
                </c:pt>
                <c:pt idx="6735">
                  <c:v>7.2957900000000002</c:v>
                </c:pt>
                <c:pt idx="6736">
                  <c:v>4.8477399999999999</c:v>
                </c:pt>
                <c:pt idx="6737">
                  <c:v>2.5759699999999999</c:v>
                </c:pt>
                <c:pt idx="6738">
                  <c:v>7.4943299999999997</c:v>
                </c:pt>
                <c:pt idx="6739">
                  <c:v>6.8711700000000002</c:v>
                </c:pt>
                <c:pt idx="6740">
                  <c:v>7.6816300000000002</c:v>
                </c:pt>
                <c:pt idx="6741">
                  <c:v>6.7024999999999997</c:v>
                </c:pt>
                <c:pt idx="6742">
                  <c:v>8.3384300000000007</c:v>
                </c:pt>
                <c:pt idx="6743">
                  <c:v>2.5510700000000002</c:v>
                </c:pt>
                <c:pt idx="6744">
                  <c:v>4.7909300000000004</c:v>
                </c:pt>
                <c:pt idx="6745">
                  <c:v>6.7274200000000004</c:v>
                </c:pt>
                <c:pt idx="6746">
                  <c:v>3.45953</c:v>
                </c:pt>
                <c:pt idx="6747">
                  <c:v>6.30023</c:v>
                </c:pt>
                <c:pt idx="6748">
                  <c:v>2.3528799999999999</c:v>
                </c:pt>
                <c:pt idx="6749">
                  <c:v>4.2632700000000003</c:v>
                </c:pt>
                <c:pt idx="6750">
                  <c:v>5.8278999999999996</c:v>
                </c:pt>
                <c:pt idx="6751">
                  <c:v>4.6786899999999996</c:v>
                </c:pt>
                <c:pt idx="6752">
                  <c:v>7.4761800000000003</c:v>
                </c:pt>
                <c:pt idx="6753">
                  <c:v>5.7085800000000004</c:v>
                </c:pt>
                <c:pt idx="6754">
                  <c:v>7.43865</c:v>
                </c:pt>
                <c:pt idx="6755">
                  <c:v>7.1499899999999998</c:v>
                </c:pt>
                <c:pt idx="6756">
                  <c:v>6.50251</c:v>
                </c:pt>
                <c:pt idx="6757">
                  <c:v>4.7887700000000004</c:v>
                </c:pt>
                <c:pt idx="6758">
                  <c:v>2.61259</c:v>
                </c:pt>
                <c:pt idx="6759">
                  <c:v>4.8562500000000002</c:v>
                </c:pt>
                <c:pt idx="6760">
                  <c:v>5.2923499999999999</c:v>
                </c:pt>
                <c:pt idx="6761">
                  <c:v>7.4119599999999997</c:v>
                </c:pt>
                <c:pt idx="6762">
                  <c:v>6.1459900000000003</c:v>
                </c:pt>
                <c:pt idx="6763">
                  <c:v>5.9433199999999999</c:v>
                </c:pt>
                <c:pt idx="6764">
                  <c:v>3.3663400000000001</c:v>
                </c:pt>
                <c:pt idx="6765">
                  <c:v>5.11076</c:v>
                </c:pt>
                <c:pt idx="6766">
                  <c:v>2.7115200000000002</c:v>
                </c:pt>
                <c:pt idx="6767">
                  <c:v>2.0582699999999998</c:v>
                </c:pt>
                <c:pt idx="6768">
                  <c:v>2.9575</c:v>
                </c:pt>
                <c:pt idx="6769">
                  <c:v>2.7960400000000001</c:v>
                </c:pt>
                <c:pt idx="6770">
                  <c:v>6.5466800000000003</c:v>
                </c:pt>
                <c:pt idx="6771">
                  <c:v>5.2088799999999997</c:v>
                </c:pt>
                <c:pt idx="6772">
                  <c:v>5.9945199999999996</c:v>
                </c:pt>
                <c:pt idx="6773">
                  <c:v>6.31663</c:v>
                </c:pt>
                <c:pt idx="6774">
                  <c:v>7.2133200000000004</c:v>
                </c:pt>
                <c:pt idx="6775">
                  <c:v>6.7182899999999997</c:v>
                </c:pt>
                <c:pt idx="6776">
                  <c:v>4.2482199999999999</c:v>
                </c:pt>
                <c:pt idx="6777">
                  <c:v>3.2542599999999999</c:v>
                </c:pt>
                <c:pt idx="6778">
                  <c:v>7.5948700000000002</c:v>
                </c:pt>
                <c:pt idx="6779">
                  <c:v>8.8192000000000004</c:v>
                </c:pt>
                <c:pt idx="6780">
                  <c:v>7.2685599999999999</c:v>
                </c:pt>
                <c:pt idx="6781">
                  <c:v>2.411</c:v>
                </c:pt>
                <c:pt idx="6782">
                  <c:v>3.8889300000000002</c:v>
                </c:pt>
                <c:pt idx="6783">
                  <c:v>6.0810599999999999</c:v>
                </c:pt>
                <c:pt idx="6784">
                  <c:v>5.0260199999999999</c:v>
                </c:pt>
                <c:pt idx="6785">
                  <c:v>3.1524700000000001</c:v>
                </c:pt>
                <c:pt idx="6786">
                  <c:v>3.7896299999999998</c:v>
                </c:pt>
                <c:pt idx="6787">
                  <c:v>5.21624</c:v>
                </c:pt>
                <c:pt idx="6788">
                  <c:v>2.8123399999999998</c:v>
                </c:pt>
                <c:pt idx="6789">
                  <c:v>8.6273099999999996</c:v>
                </c:pt>
                <c:pt idx="6790">
                  <c:v>4.64893</c:v>
                </c:pt>
                <c:pt idx="6791">
                  <c:v>5.0628200000000003</c:v>
                </c:pt>
                <c:pt idx="6792">
                  <c:v>4.8845099999999997</c:v>
                </c:pt>
                <c:pt idx="6793">
                  <c:v>7.6496500000000003</c:v>
                </c:pt>
                <c:pt idx="6794">
                  <c:v>6.0754400000000004</c:v>
                </c:pt>
                <c:pt idx="6795">
                  <c:v>2.7452899999999998</c:v>
                </c:pt>
                <c:pt idx="6796">
                  <c:v>5.6354800000000003</c:v>
                </c:pt>
                <c:pt idx="6797">
                  <c:v>2.78775</c:v>
                </c:pt>
                <c:pt idx="6798">
                  <c:v>4.67502</c:v>
                </c:pt>
                <c:pt idx="6799">
                  <c:v>6.6222700000000003</c:v>
                </c:pt>
                <c:pt idx="6800">
                  <c:v>5.9528400000000001</c:v>
                </c:pt>
                <c:pt idx="6801">
                  <c:v>2.7548300000000001</c:v>
                </c:pt>
                <c:pt idx="6802">
                  <c:v>5.8933299999999997</c:v>
                </c:pt>
                <c:pt idx="6803">
                  <c:v>4.5880599999999996</c:v>
                </c:pt>
                <c:pt idx="6804">
                  <c:v>8.0043799999999994</c:v>
                </c:pt>
                <c:pt idx="6805">
                  <c:v>6.8232799999999996</c:v>
                </c:pt>
                <c:pt idx="6806">
                  <c:v>5.17483</c:v>
                </c:pt>
                <c:pt idx="6807">
                  <c:v>4.1697699999999998</c:v>
                </c:pt>
                <c:pt idx="6808">
                  <c:v>7.4262800000000002</c:v>
                </c:pt>
                <c:pt idx="6809">
                  <c:v>5.84551</c:v>
                </c:pt>
                <c:pt idx="6810">
                  <c:v>4.9768400000000002</c:v>
                </c:pt>
                <c:pt idx="6811">
                  <c:v>4.6058300000000001</c:v>
                </c:pt>
                <c:pt idx="6812">
                  <c:v>3.5878100000000002</c:v>
                </c:pt>
                <c:pt idx="6813">
                  <c:v>5.7988900000000001</c:v>
                </c:pt>
                <c:pt idx="6814">
                  <c:v>2.51573</c:v>
                </c:pt>
                <c:pt idx="6815">
                  <c:v>8.5708699999999993</c:v>
                </c:pt>
                <c:pt idx="6816">
                  <c:v>2.0582699999999998</c:v>
                </c:pt>
                <c:pt idx="6817">
                  <c:v>2.84558</c:v>
                </c:pt>
                <c:pt idx="6818">
                  <c:v>3.86599</c:v>
                </c:pt>
                <c:pt idx="6819">
                  <c:v>5.3169500000000003</c:v>
                </c:pt>
                <c:pt idx="6820">
                  <c:v>4.6846100000000002</c:v>
                </c:pt>
                <c:pt idx="6821">
                  <c:v>3.5351699999999999</c:v>
                </c:pt>
                <c:pt idx="6822">
                  <c:v>3.9457100000000001</c:v>
                </c:pt>
                <c:pt idx="6823">
                  <c:v>4.4006100000000004</c:v>
                </c:pt>
                <c:pt idx="6824">
                  <c:v>3.9343400000000002</c:v>
                </c:pt>
                <c:pt idx="6825">
                  <c:v>5.5067700000000004</c:v>
                </c:pt>
                <c:pt idx="6826">
                  <c:v>8.2707599999999992</c:v>
                </c:pt>
                <c:pt idx="6827">
                  <c:v>6.7961799999999997</c:v>
                </c:pt>
                <c:pt idx="6828">
                  <c:v>6.5160099999999996</c:v>
                </c:pt>
                <c:pt idx="6829">
                  <c:v>6.04094</c:v>
                </c:pt>
                <c:pt idx="6830">
                  <c:v>3.65489</c:v>
                </c:pt>
                <c:pt idx="6831">
                  <c:v>7.8050499999999996</c:v>
                </c:pt>
                <c:pt idx="6832">
                  <c:v>7.1132799999999996</c:v>
                </c:pt>
                <c:pt idx="6833">
                  <c:v>2.96061</c:v>
                </c:pt>
                <c:pt idx="6834">
                  <c:v>7.7822699999999996</c:v>
                </c:pt>
                <c:pt idx="6835">
                  <c:v>9.4404400000000006</c:v>
                </c:pt>
                <c:pt idx="6836">
                  <c:v>7.7695400000000001</c:v>
                </c:pt>
                <c:pt idx="6837">
                  <c:v>2.72546</c:v>
                </c:pt>
                <c:pt idx="6838">
                  <c:v>5.1822499999999998</c:v>
                </c:pt>
                <c:pt idx="6839">
                  <c:v>2.5559699999999999</c:v>
                </c:pt>
                <c:pt idx="6840">
                  <c:v>4.1214500000000003</c:v>
                </c:pt>
                <c:pt idx="6841">
                  <c:v>6.7787600000000001</c:v>
                </c:pt>
                <c:pt idx="6842">
                  <c:v>9.5094100000000008</c:v>
                </c:pt>
                <c:pt idx="6843">
                  <c:v>3.25902</c:v>
                </c:pt>
                <c:pt idx="6844">
                  <c:v>2.48312</c:v>
                </c:pt>
                <c:pt idx="6845">
                  <c:v>2.7798099999999999</c:v>
                </c:pt>
                <c:pt idx="6846">
                  <c:v>2.75684</c:v>
                </c:pt>
                <c:pt idx="6847">
                  <c:v>3.7000500000000001</c:v>
                </c:pt>
                <c:pt idx="6848">
                  <c:v>4.1373100000000003</c:v>
                </c:pt>
                <c:pt idx="6849">
                  <c:v>6.2750199999999996</c:v>
                </c:pt>
                <c:pt idx="6850">
                  <c:v>6.5928199999999997</c:v>
                </c:pt>
                <c:pt idx="6851">
                  <c:v>6.7164400000000004</c:v>
                </c:pt>
                <c:pt idx="6852">
                  <c:v>6.0697700000000001</c:v>
                </c:pt>
                <c:pt idx="6853">
                  <c:v>5.1531099999999999</c:v>
                </c:pt>
                <c:pt idx="6854">
                  <c:v>2.0083799999999998</c:v>
                </c:pt>
                <c:pt idx="6855">
                  <c:v>6.8268399999999998</c:v>
                </c:pt>
                <c:pt idx="6856">
                  <c:v>3.6522700000000001</c:v>
                </c:pt>
                <c:pt idx="6857">
                  <c:v>8.1052800000000005</c:v>
                </c:pt>
                <c:pt idx="6858">
                  <c:v>7.0829399999999998</c:v>
                </c:pt>
                <c:pt idx="6859">
                  <c:v>2.68282</c:v>
                </c:pt>
                <c:pt idx="6860">
                  <c:v>5.6027100000000001</c:v>
                </c:pt>
                <c:pt idx="6861">
                  <c:v>3.5649600000000001</c:v>
                </c:pt>
                <c:pt idx="6862">
                  <c:v>6.9944199999999999</c:v>
                </c:pt>
                <c:pt idx="6863">
                  <c:v>4.30809</c:v>
                </c:pt>
                <c:pt idx="6864">
                  <c:v>8.2556999999999992</c:v>
                </c:pt>
                <c:pt idx="6865">
                  <c:v>7.2549599999999996</c:v>
                </c:pt>
                <c:pt idx="6866">
                  <c:v>10.60655</c:v>
                </c:pt>
                <c:pt idx="6867">
                  <c:v>3.0919300000000001</c:v>
                </c:pt>
                <c:pt idx="6868">
                  <c:v>4.78322</c:v>
                </c:pt>
                <c:pt idx="6869">
                  <c:v>5.2600600000000002</c:v>
                </c:pt>
                <c:pt idx="6870">
                  <c:v>10.49553</c:v>
                </c:pt>
                <c:pt idx="6871">
                  <c:v>5.67164</c:v>
                </c:pt>
                <c:pt idx="6872">
                  <c:v>4.6283300000000001</c:v>
                </c:pt>
                <c:pt idx="6873">
                  <c:v>9.0135500000000004</c:v>
                </c:pt>
                <c:pt idx="6874">
                  <c:v>8.1324199999999998</c:v>
                </c:pt>
                <c:pt idx="6875">
                  <c:v>5.6546000000000003</c:v>
                </c:pt>
                <c:pt idx="6876">
                  <c:v>8.9475899999999999</c:v>
                </c:pt>
                <c:pt idx="6877">
                  <c:v>1.9576</c:v>
                </c:pt>
                <c:pt idx="6878">
                  <c:v>2.5842499999999999</c:v>
                </c:pt>
                <c:pt idx="6879">
                  <c:v>3.9298899999999999</c:v>
                </c:pt>
                <c:pt idx="6880">
                  <c:v>4.4922500000000003</c:v>
                </c:pt>
                <c:pt idx="6881">
                  <c:v>4.4466900000000003</c:v>
                </c:pt>
                <c:pt idx="6882">
                  <c:v>4.3353000000000002</c:v>
                </c:pt>
                <c:pt idx="6883">
                  <c:v>6.41167</c:v>
                </c:pt>
                <c:pt idx="6884">
                  <c:v>3.7211099999999999</c:v>
                </c:pt>
                <c:pt idx="6885">
                  <c:v>5.26797</c:v>
                </c:pt>
                <c:pt idx="6886">
                  <c:v>2.5543399999999998</c:v>
                </c:pt>
                <c:pt idx="6887">
                  <c:v>2.4607399999999999</c:v>
                </c:pt>
                <c:pt idx="6888">
                  <c:v>2.8290099999999998</c:v>
                </c:pt>
                <c:pt idx="6889">
                  <c:v>4.5573300000000003</c:v>
                </c:pt>
                <c:pt idx="6890">
                  <c:v>2.9679700000000002</c:v>
                </c:pt>
                <c:pt idx="6891">
                  <c:v>5.3291599999999999</c:v>
                </c:pt>
                <c:pt idx="6892">
                  <c:v>4.7982899999999997</c:v>
                </c:pt>
                <c:pt idx="6893">
                  <c:v>4.6812800000000001</c:v>
                </c:pt>
                <c:pt idx="6894">
                  <c:v>7.2111900000000002</c:v>
                </c:pt>
                <c:pt idx="6895">
                  <c:v>4.6902699999999999</c:v>
                </c:pt>
                <c:pt idx="6896">
                  <c:v>6.5960200000000002</c:v>
                </c:pt>
                <c:pt idx="6897">
                  <c:v>5.3287100000000001</c:v>
                </c:pt>
                <c:pt idx="6898">
                  <c:v>7.2813800000000004</c:v>
                </c:pt>
                <c:pt idx="6899">
                  <c:v>6.6776600000000004</c:v>
                </c:pt>
                <c:pt idx="6900">
                  <c:v>5.48278</c:v>
                </c:pt>
                <c:pt idx="6901">
                  <c:v>6.1901599999999997</c:v>
                </c:pt>
                <c:pt idx="6902">
                  <c:v>2.0764900000000002</c:v>
                </c:pt>
                <c:pt idx="6903">
                  <c:v>10.108140000000001</c:v>
                </c:pt>
                <c:pt idx="6904">
                  <c:v>4.2549299999999999</c:v>
                </c:pt>
                <c:pt idx="6905">
                  <c:v>5.1165000000000003</c:v>
                </c:pt>
                <c:pt idx="6906">
                  <c:v>6.62974</c:v>
                </c:pt>
                <c:pt idx="6907">
                  <c:v>6.3428699999999996</c:v>
                </c:pt>
                <c:pt idx="6908">
                  <c:v>5.2595799999999997</c:v>
                </c:pt>
                <c:pt idx="6909">
                  <c:v>5.5533900000000003</c:v>
                </c:pt>
                <c:pt idx="6910">
                  <c:v>3.8182</c:v>
                </c:pt>
                <c:pt idx="6911">
                  <c:v>6.7232399999999997</c:v>
                </c:pt>
                <c:pt idx="6912">
                  <c:v>5.9057599999999999</c:v>
                </c:pt>
                <c:pt idx="6913">
                  <c:v>8.1665100000000006</c:v>
                </c:pt>
                <c:pt idx="6914">
                  <c:v>5.4955400000000001</c:v>
                </c:pt>
                <c:pt idx="6915">
                  <c:v>5.6583899999999998</c:v>
                </c:pt>
                <c:pt idx="6916">
                  <c:v>4.7187099999999997</c:v>
                </c:pt>
                <c:pt idx="6917">
                  <c:v>5.4417900000000001</c:v>
                </c:pt>
                <c:pt idx="6918">
                  <c:v>5.8346999999999998</c:v>
                </c:pt>
                <c:pt idx="6919">
                  <c:v>6.08012</c:v>
                </c:pt>
                <c:pt idx="6920">
                  <c:v>6.7827099999999998</c:v>
                </c:pt>
                <c:pt idx="6921">
                  <c:v>4.18649</c:v>
                </c:pt>
                <c:pt idx="6922">
                  <c:v>7.1869300000000003</c:v>
                </c:pt>
                <c:pt idx="6923">
                  <c:v>2.8534299999999999</c:v>
                </c:pt>
                <c:pt idx="6924">
                  <c:v>6.35161</c:v>
                </c:pt>
                <c:pt idx="6925">
                  <c:v>5.0631599999999999</c:v>
                </c:pt>
                <c:pt idx="6926">
                  <c:v>6.0812299999999997</c:v>
                </c:pt>
                <c:pt idx="6927">
                  <c:v>4.3912000000000004</c:v>
                </c:pt>
                <c:pt idx="6928">
                  <c:v>6.0927199999999999</c:v>
                </c:pt>
                <c:pt idx="6929">
                  <c:v>6.2351200000000002</c:v>
                </c:pt>
                <c:pt idx="6930">
                  <c:v>6.7000900000000003</c:v>
                </c:pt>
                <c:pt idx="6931">
                  <c:v>5.5844699999999996</c:v>
                </c:pt>
                <c:pt idx="6932">
                  <c:v>6.1306000000000003</c:v>
                </c:pt>
                <c:pt idx="6933">
                  <c:v>2.0941200000000002</c:v>
                </c:pt>
                <c:pt idx="6934">
                  <c:v>5.2003000000000004</c:v>
                </c:pt>
                <c:pt idx="6935">
                  <c:v>4.7300199999999997</c:v>
                </c:pt>
                <c:pt idx="6936">
                  <c:v>4.6449299999999996</c:v>
                </c:pt>
                <c:pt idx="6937">
                  <c:v>6.1022400000000001</c:v>
                </c:pt>
                <c:pt idx="6938">
                  <c:v>6.9876800000000001</c:v>
                </c:pt>
                <c:pt idx="6939">
                  <c:v>5.28803</c:v>
                </c:pt>
                <c:pt idx="6940">
                  <c:v>4.8548900000000001</c:v>
                </c:pt>
                <c:pt idx="6941">
                  <c:v>4.5260400000000001</c:v>
                </c:pt>
                <c:pt idx="6942">
                  <c:v>5.0436800000000002</c:v>
                </c:pt>
                <c:pt idx="6943">
                  <c:v>6.8660899999999998</c:v>
                </c:pt>
                <c:pt idx="6944">
                  <c:v>6.3531700000000004</c:v>
                </c:pt>
                <c:pt idx="6945">
                  <c:v>6.2557200000000002</c:v>
                </c:pt>
                <c:pt idx="6946">
                  <c:v>6.49491</c:v>
                </c:pt>
                <c:pt idx="6947">
                  <c:v>8.1471</c:v>
                </c:pt>
                <c:pt idx="6948">
                  <c:v>4.1067900000000002</c:v>
                </c:pt>
                <c:pt idx="6949">
                  <c:v>8.0233899999999991</c:v>
                </c:pt>
                <c:pt idx="6950">
                  <c:v>6.2839799999999997</c:v>
                </c:pt>
                <c:pt idx="6951">
                  <c:v>4.3624099999999997</c:v>
                </c:pt>
                <c:pt idx="6952">
                  <c:v>6.0254200000000004</c:v>
                </c:pt>
                <c:pt idx="6953">
                  <c:v>4.4301000000000004</c:v>
                </c:pt>
                <c:pt idx="6954">
                  <c:v>5.84917</c:v>
                </c:pt>
                <c:pt idx="6955">
                  <c:v>5.4673800000000004</c:v>
                </c:pt>
                <c:pt idx="6956">
                  <c:v>6.2088099999999997</c:v>
                </c:pt>
                <c:pt idx="6957">
                  <c:v>6.9314900000000002</c:v>
                </c:pt>
                <c:pt idx="6958">
                  <c:v>4.28437</c:v>
                </c:pt>
                <c:pt idx="6959">
                  <c:v>7.17598</c:v>
                </c:pt>
                <c:pt idx="6960">
                  <c:v>5.8915300000000004</c:v>
                </c:pt>
                <c:pt idx="6961">
                  <c:v>2.8125300000000002</c:v>
                </c:pt>
                <c:pt idx="6962">
                  <c:v>6.6451500000000001</c:v>
                </c:pt>
                <c:pt idx="6963">
                  <c:v>7.07836</c:v>
                </c:pt>
                <c:pt idx="6964">
                  <c:v>4.2917899999999998</c:v>
                </c:pt>
                <c:pt idx="6965">
                  <c:v>6.5340499999999997</c:v>
                </c:pt>
                <c:pt idx="6966">
                  <c:v>6.0553400000000002</c:v>
                </c:pt>
                <c:pt idx="6967">
                  <c:v>6.9934599999999998</c:v>
                </c:pt>
                <c:pt idx="6968">
                  <c:v>1.7749200000000001</c:v>
                </c:pt>
                <c:pt idx="6969">
                  <c:v>3.6133899999999999</c:v>
                </c:pt>
                <c:pt idx="6970">
                  <c:v>4.4044299999999996</c:v>
                </c:pt>
                <c:pt idx="6971">
                  <c:v>2.75413</c:v>
                </c:pt>
                <c:pt idx="6972">
                  <c:v>7.2514200000000004</c:v>
                </c:pt>
                <c:pt idx="6973">
                  <c:v>7.81257</c:v>
                </c:pt>
                <c:pt idx="6974">
                  <c:v>7.9032299999999998</c:v>
                </c:pt>
                <c:pt idx="6975">
                  <c:v>3.24966</c:v>
                </c:pt>
                <c:pt idx="6976">
                  <c:v>5.0072000000000001</c:v>
                </c:pt>
                <c:pt idx="6977">
                  <c:v>4.9125199999999998</c:v>
                </c:pt>
                <c:pt idx="6978">
                  <c:v>5.75082</c:v>
                </c:pt>
                <c:pt idx="6979">
                  <c:v>1.9854700000000001</c:v>
                </c:pt>
                <c:pt idx="6980">
                  <c:v>8.6306200000000004</c:v>
                </c:pt>
                <c:pt idx="6981">
                  <c:v>6.4593800000000003</c:v>
                </c:pt>
                <c:pt idx="6982">
                  <c:v>5.1808800000000002</c:v>
                </c:pt>
                <c:pt idx="6983">
                  <c:v>6.1524599999999996</c:v>
                </c:pt>
                <c:pt idx="6984">
                  <c:v>4.5095499999999999</c:v>
                </c:pt>
                <c:pt idx="6985">
                  <c:v>3.8401900000000002</c:v>
                </c:pt>
                <c:pt idx="6986">
                  <c:v>3.5177299999999998</c:v>
                </c:pt>
                <c:pt idx="6987">
                  <c:v>5.5651599999999997</c:v>
                </c:pt>
                <c:pt idx="6988">
                  <c:v>4.9363000000000001</c:v>
                </c:pt>
                <c:pt idx="6989">
                  <c:v>3.7144699999999999</c:v>
                </c:pt>
                <c:pt idx="6990">
                  <c:v>4.2518500000000001</c:v>
                </c:pt>
                <c:pt idx="6991">
                  <c:v>4.1144499999999997</c:v>
                </c:pt>
                <c:pt idx="6992">
                  <c:v>4.8262499999999999</c:v>
                </c:pt>
                <c:pt idx="6993">
                  <c:v>6.8917900000000003</c:v>
                </c:pt>
                <c:pt idx="6994">
                  <c:v>5.1164300000000003</c:v>
                </c:pt>
                <c:pt idx="6995">
                  <c:v>4.64581</c:v>
                </c:pt>
                <c:pt idx="6996">
                  <c:v>7.6994499999999997</c:v>
                </c:pt>
                <c:pt idx="6997">
                  <c:v>3.0869200000000001</c:v>
                </c:pt>
                <c:pt idx="6998">
                  <c:v>7.3513500000000001</c:v>
                </c:pt>
                <c:pt idx="6999">
                  <c:v>7.4532600000000002</c:v>
                </c:pt>
                <c:pt idx="7000">
                  <c:v>4.7004999999999999</c:v>
                </c:pt>
                <c:pt idx="7001">
                  <c:v>6.3435300000000003</c:v>
                </c:pt>
                <c:pt idx="7002">
                  <c:v>6.7526299999999999</c:v>
                </c:pt>
                <c:pt idx="7003">
                  <c:v>4.3884999999999996</c:v>
                </c:pt>
                <c:pt idx="7004">
                  <c:v>5.1283399999999997</c:v>
                </c:pt>
                <c:pt idx="7005">
                  <c:v>5.4969999999999999</c:v>
                </c:pt>
                <c:pt idx="7006">
                  <c:v>4.5894300000000001</c:v>
                </c:pt>
                <c:pt idx="7007">
                  <c:v>6.4755799999999999</c:v>
                </c:pt>
                <c:pt idx="7008">
                  <c:v>7.3612799999999998</c:v>
                </c:pt>
                <c:pt idx="7009">
                  <c:v>6.7190500000000002</c:v>
                </c:pt>
                <c:pt idx="7010">
                  <c:v>4.4598399999999998</c:v>
                </c:pt>
                <c:pt idx="7011">
                  <c:v>6.9712399999999999</c:v>
                </c:pt>
                <c:pt idx="7012">
                  <c:v>4.2114099999999999</c:v>
                </c:pt>
                <c:pt idx="7013">
                  <c:v>5.9285199999999998</c:v>
                </c:pt>
                <c:pt idx="7014">
                  <c:v>7.3414299999999999</c:v>
                </c:pt>
                <c:pt idx="7015">
                  <c:v>5.7645400000000002</c:v>
                </c:pt>
                <c:pt idx="7016">
                  <c:v>5.6667699999999996</c:v>
                </c:pt>
                <c:pt idx="7017">
                  <c:v>7.9748299999999999</c:v>
                </c:pt>
                <c:pt idx="7018">
                  <c:v>6.2976200000000002</c:v>
                </c:pt>
                <c:pt idx="7019">
                  <c:v>8.1821599999999997</c:v>
                </c:pt>
                <c:pt idx="7020">
                  <c:v>5.9663000000000004</c:v>
                </c:pt>
                <c:pt idx="7021">
                  <c:v>4.0145900000000001</c:v>
                </c:pt>
                <c:pt idx="7022">
                  <c:v>4.31806</c:v>
                </c:pt>
                <c:pt idx="7023">
                  <c:v>5.2310699999999999</c:v>
                </c:pt>
                <c:pt idx="7024">
                  <c:v>7.0451499999999996</c:v>
                </c:pt>
                <c:pt idx="7025">
                  <c:v>2.4909699999999999</c:v>
                </c:pt>
                <c:pt idx="7026">
                  <c:v>5.4875800000000003</c:v>
                </c:pt>
                <c:pt idx="7027">
                  <c:v>3.0995599999999999</c:v>
                </c:pt>
                <c:pt idx="7028">
                  <c:v>2.8534299999999999</c:v>
                </c:pt>
                <c:pt idx="7029">
                  <c:v>2.7798099999999999</c:v>
                </c:pt>
                <c:pt idx="7030">
                  <c:v>9.5967099999999999</c:v>
                </c:pt>
                <c:pt idx="7031">
                  <c:v>9.0672599999999992</c:v>
                </c:pt>
                <c:pt idx="7032">
                  <c:v>3.02285</c:v>
                </c:pt>
                <c:pt idx="7033">
                  <c:v>5.8544099999999997</c:v>
                </c:pt>
                <c:pt idx="7034">
                  <c:v>2.5516200000000002</c:v>
                </c:pt>
                <c:pt idx="7035">
                  <c:v>3.3372099999999998</c:v>
                </c:pt>
                <c:pt idx="7036">
                  <c:v>3.3602400000000001</c:v>
                </c:pt>
                <c:pt idx="7037">
                  <c:v>3.2817500000000002</c:v>
                </c:pt>
                <c:pt idx="7038">
                  <c:v>2.7803100000000001</c:v>
                </c:pt>
                <c:pt idx="7039">
                  <c:v>2.1905199999999998</c:v>
                </c:pt>
                <c:pt idx="7040">
                  <c:v>1.72671</c:v>
                </c:pt>
                <c:pt idx="7041">
                  <c:v>3.6410100000000001</c:v>
                </c:pt>
                <c:pt idx="7042">
                  <c:v>2.0943000000000001</c:v>
                </c:pt>
                <c:pt idx="7043">
                  <c:v>2.8518300000000001</c:v>
                </c:pt>
                <c:pt idx="7044">
                  <c:v>3.61483</c:v>
                </c:pt>
                <c:pt idx="7045">
                  <c:v>5.6413000000000002</c:v>
                </c:pt>
                <c:pt idx="7046">
                  <c:v>7.8662900000000002</c:v>
                </c:pt>
                <c:pt idx="7047">
                  <c:v>6.8871799999999999</c:v>
                </c:pt>
                <c:pt idx="7048">
                  <c:v>6.4084099999999999</c:v>
                </c:pt>
                <c:pt idx="7049">
                  <c:v>3.0048699999999999</c:v>
                </c:pt>
                <c:pt idx="7050">
                  <c:v>4.3270999999999997</c:v>
                </c:pt>
                <c:pt idx="7051">
                  <c:v>4.9790099999999997</c:v>
                </c:pt>
                <c:pt idx="7052">
                  <c:v>5.1079999999999997</c:v>
                </c:pt>
                <c:pt idx="7053">
                  <c:v>4.0750900000000003</c:v>
                </c:pt>
                <c:pt idx="7054">
                  <c:v>9.7846299999999999</c:v>
                </c:pt>
                <c:pt idx="7055">
                  <c:v>3.9361799999999998</c:v>
                </c:pt>
                <c:pt idx="7056">
                  <c:v>4.1631400000000003</c:v>
                </c:pt>
                <c:pt idx="7057">
                  <c:v>3.70472</c:v>
                </c:pt>
                <c:pt idx="7058">
                  <c:v>2.67503</c:v>
                </c:pt>
                <c:pt idx="7059">
                  <c:v>8.9572599999999998</c:v>
                </c:pt>
                <c:pt idx="7060">
                  <c:v>4.5530400000000002</c:v>
                </c:pt>
                <c:pt idx="7061">
                  <c:v>3.0794600000000001</c:v>
                </c:pt>
                <c:pt idx="7062">
                  <c:v>3.65273</c:v>
                </c:pt>
                <c:pt idx="7063">
                  <c:v>3.6366499999999999</c:v>
                </c:pt>
                <c:pt idx="7064">
                  <c:v>7.4357300000000004</c:v>
                </c:pt>
                <c:pt idx="7065">
                  <c:v>5.1337599999999997</c:v>
                </c:pt>
                <c:pt idx="7066">
                  <c:v>3.6582699999999999</c:v>
                </c:pt>
                <c:pt idx="7067">
                  <c:v>3.1939700000000002</c:v>
                </c:pt>
                <c:pt idx="7068">
                  <c:v>5.1028000000000002</c:v>
                </c:pt>
                <c:pt idx="7069">
                  <c:v>6.0200500000000003</c:v>
                </c:pt>
                <c:pt idx="7070">
                  <c:v>12.606310000000001</c:v>
                </c:pt>
                <c:pt idx="7071">
                  <c:v>6.46265</c:v>
                </c:pt>
                <c:pt idx="7072">
                  <c:v>4.4897400000000003</c:v>
                </c:pt>
                <c:pt idx="7073">
                  <c:v>7.9487899999999998</c:v>
                </c:pt>
                <c:pt idx="7074">
                  <c:v>7.7546400000000002</c:v>
                </c:pt>
                <c:pt idx="7075">
                  <c:v>2.34016</c:v>
                </c:pt>
                <c:pt idx="7076">
                  <c:v>5.8457299999999996</c:v>
                </c:pt>
                <c:pt idx="7077">
                  <c:v>7.7582000000000004</c:v>
                </c:pt>
                <c:pt idx="7078">
                  <c:v>6.8833500000000001</c:v>
                </c:pt>
                <c:pt idx="7079">
                  <c:v>6.0260800000000003</c:v>
                </c:pt>
                <c:pt idx="7080">
                  <c:v>2.7271800000000002</c:v>
                </c:pt>
                <c:pt idx="7081">
                  <c:v>8.2271300000000007</c:v>
                </c:pt>
                <c:pt idx="7082">
                  <c:v>5.1529299999999996</c:v>
                </c:pt>
                <c:pt idx="7083">
                  <c:v>5.8648499999999997</c:v>
                </c:pt>
                <c:pt idx="7084">
                  <c:v>8.5772999999999993</c:v>
                </c:pt>
                <c:pt idx="7085">
                  <c:v>5.6232899999999999</c:v>
                </c:pt>
                <c:pt idx="7086">
                  <c:v>3.6080199999999998</c:v>
                </c:pt>
                <c:pt idx="7087">
                  <c:v>4.7700300000000002</c:v>
                </c:pt>
                <c:pt idx="7088">
                  <c:v>2.2797200000000002</c:v>
                </c:pt>
                <c:pt idx="7089">
                  <c:v>6.1476100000000002</c:v>
                </c:pt>
                <c:pt idx="7090">
                  <c:v>5.0199199999999999</c:v>
                </c:pt>
                <c:pt idx="7091">
                  <c:v>6.01762</c:v>
                </c:pt>
                <c:pt idx="7092">
                  <c:v>6.5217700000000001</c:v>
                </c:pt>
                <c:pt idx="7093">
                  <c:v>4.7583599999999997</c:v>
                </c:pt>
                <c:pt idx="7094">
                  <c:v>3.1382699999999999</c:v>
                </c:pt>
                <c:pt idx="7095">
                  <c:v>2.78674</c:v>
                </c:pt>
                <c:pt idx="7096">
                  <c:v>7.6287700000000003</c:v>
                </c:pt>
                <c:pt idx="7097">
                  <c:v>4.8152100000000004</c:v>
                </c:pt>
                <c:pt idx="7098">
                  <c:v>6.8225499999999997</c:v>
                </c:pt>
                <c:pt idx="7099">
                  <c:v>6.4400700000000004</c:v>
                </c:pt>
                <c:pt idx="7100">
                  <c:v>4.3609400000000003</c:v>
                </c:pt>
                <c:pt idx="7101">
                  <c:v>4.3389499999999996</c:v>
                </c:pt>
                <c:pt idx="7102">
                  <c:v>2.2444000000000002</c:v>
                </c:pt>
                <c:pt idx="7103">
                  <c:v>2.23719</c:v>
                </c:pt>
                <c:pt idx="7104">
                  <c:v>6.7336600000000004</c:v>
                </c:pt>
                <c:pt idx="7105">
                  <c:v>3.9599299999999999</c:v>
                </c:pt>
                <c:pt idx="7106">
                  <c:v>3.16452</c:v>
                </c:pt>
                <c:pt idx="7107">
                  <c:v>6.2687299999999997</c:v>
                </c:pt>
                <c:pt idx="7108">
                  <c:v>6.2666300000000001</c:v>
                </c:pt>
                <c:pt idx="7109">
                  <c:v>5.4113300000000004</c:v>
                </c:pt>
                <c:pt idx="7110">
                  <c:v>3.69672</c:v>
                </c:pt>
                <c:pt idx="7111">
                  <c:v>4.4287000000000001</c:v>
                </c:pt>
                <c:pt idx="7112">
                  <c:v>6.2419200000000004</c:v>
                </c:pt>
                <c:pt idx="7113">
                  <c:v>3.0808200000000001</c:v>
                </c:pt>
                <c:pt idx="7114">
                  <c:v>7.8563000000000001</c:v>
                </c:pt>
                <c:pt idx="7115">
                  <c:v>2.8822800000000002</c:v>
                </c:pt>
                <c:pt idx="7116">
                  <c:v>5.2519400000000003</c:v>
                </c:pt>
                <c:pt idx="7117">
                  <c:v>6.7384500000000003</c:v>
                </c:pt>
                <c:pt idx="7118">
                  <c:v>2.3041100000000001</c:v>
                </c:pt>
                <c:pt idx="7119">
                  <c:v>4.0591200000000001</c:v>
                </c:pt>
                <c:pt idx="7120">
                  <c:v>2.6078000000000001</c:v>
                </c:pt>
                <c:pt idx="7121">
                  <c:v>2.9030300000000002</c:v>
                </c:pt>
                <c:pt idx="7122">
                  <c:v>7.50108</c:v>
                </c:pt>
                <c:pt idx="7123">
                  <c:v>5.9729700000000001</c:v>
                </c:pt>
                <c:pt idx="7124">
                  <c:v>3.3683800000000002</c:v>
                </c:pt>
                <c:pt idx="7125">
                  <c:v>10.21087</c:v>
                </c:pt>
                <c:pt idx="7126">
                  <c:v>4.6391</c:v>
                </c:pt>
                <c:pt idx="7127">
                  <c:v>4.2437800000000001</c:v>
                </c:pt>
                <c:pt idx="7128">
                  <c:v>4.1715400000000002</c:v>
                </c:pt>
                <c:pt idx="7129">
                  <c:v>8.2926500000000001</c:v>
                </c:pt>
                <c:pt idx="7130">
                  <c:v>8.2090399999999999</c:v>
                </c:pt>
                <c:pt idx="7131">
                  <c:v>2.5220600000000002</c:v>
                </c:pt>
                <c:pt idx="7132">
                  <c:v>4.4897400000000003</c:v>
                </c:pt>
                <c:pt idx="7133">
                  <c:v>7.5247000000000002</c:v>
                </c:pt>
                <c:pt idx="7134">
                  <c:v>2.2027199999999998</c:v>
                </c:pt>
                <c:pt idx="7135">
                  <c:v>3.55829</c:v>
                </c:pt>
                <c:pt idx="7136">
                  <c:v>5.2461500000000001</c:v>
                </c:pt>
                <c:pt idx="7137">
                  <c:v>3.9771200000000002</c:v>
                </c:pt>
                <c:pt idx="7138">
                  <c:v>4.8842499999999998</c:v>
                </c:pt>
                <c:pt idx="7139">
                  <c:v>3.6865800000000002</c:v>
                </c:pt>
                <c:pt idx="7140">
                  <c:v>6.11456</c:v>
                </c:pt>
                <c:pt idx="7141">
                  <c:v>5.3711399999999996</c:v>
                </c:pt>
                <c:pt idx="7142">
                  <c:v>6.4567699999999997</c:v>
                </c:pt>
                <c:pt idx="7143">
                  <c:v>7.3620700000000001</c:v>
                </c:pt>
                <c:pt idx="7144">
                  <c:v>5.9897</c:v>
                </c:pt>
                <c:pt idx="7145">
                  <c:v>7.51675</c:v>
                </c:pt>
                <c:pt idx="7146">
                  <c:v>9.2775800000000004</c:v>
                </c:pt>
                <c:pt idx="7147">
                  <c:v>4.0089899999999998</c:v>
                </c:pt>
                <c:pt idx="7148">
                  <c:v>6.1011899999999999</c:v>
                </c:pt>
                <c:pt idx="7149">
                  <c:v>4.1261599999999996</c:v>
                </c:pt>
                <c:pt idx="7150">
                  <c:v>4.556</c:v>
                </c:pt>
                <c:pt idx="7151">
                  <c:v>6.37364</c:v>
                </c:pt>
                <c:pt idx="7152">
                  <c:v>2.6646800000000002</c:v>
                </c:pt>
                <c:pt idx="7153">
                  <c:v>4.1436900000000003</c:v>
                </c:pt>
                <c:pt idx="7154">
                  <c:v>5.0843699999999998</c:v>
                </c:pt>
                <c:pt idx="7155">
                  <c:v>2.4403100000000002</c:v>
                </c:pt>
                <c:pt idx="7156">
                  <c:v>1.9789699999999999</c:v>
                </c:pt>
                <c:pt idx="7157">
                  <c:v>5.8621999999999996</c:v>
                </c:pt>
                <c:pt idx="7158">
                  <c:v>2.4451800000000001</c:v>
                </c:pt>
                <c:pt idx="7159">
                  <c:v>5.3468799999999996</c:v>
                </c:pt>
                <c:pt idx="7160">
                  <c:v>3.4119299999999999</c:v>
                </c:pt>
                <c:pt idx="7161">
                  <c:v>7.8957100000000002</c:v>
                </c:pt>
                <c:pt idx="7162">
                  <c:v>2.6764299999999999</c:v>
                </c:pt>
                <c:pt idx="7163">
                  <c:v>6.3156299999999996</c:v>
                </c:pt>
                <c:pt idx="7164">
                  <c:v>7.7496400000000003</c:v>
                </c:pt>
                <c:pt idx="7165">
                  <c:v>2.7517499999999999</c:v>
                </c:pt>
                <c:pt idx="7166">
                  <c:v>2.2712400000000001</c:v>
                </c:pt>
                <c:pt idx="7167">
                  <c:v>8.0485000000000007</c:v>
                </c:pt>
                <c:pt idx="7168">
                  <c:v>6.2115499999999999</c:v>
                </c:pt>
                <c:pt idx="7169">
                  <c:v>8.0004500000000007</c:v>
                </c:pt>
                <c:pt idx="7170">
                  <c:v>3.5361899999999999</c:v>
                </c:pt>
                <c:pt idx="7171">
                  <c:v>1.9838100000000001</c:v>
                </c:pt>
                <c:pt idx="7172">
                  <c:v>6.6812100000000001</c:v>
                </c:pt>
                <c:pt idx="7173">
                  <c:v>5.1996000000000002</c:v>
                </c:pt>
                <c:pt idx="7174">
                  <c:v>4.0973300000000004</c:v>
                </c:pt>
                <c:pt idx="7175">
                  <c:v>4.0228099999999998</c:v>
                </c:pt>
                <c:pt idx="7176">
                  <c:v>5.7719899999999997</c:v>
                </c:pt>
                <c:pt idx="7177">
                  <c:v>2.5269200000000001</c:v>
                </c:pt>
                <c:pt idx="7178">
                  <c:v>6.2890100000000002</c:v>
                </c:pt>
                <c:pt idx="7179">
                  <c:v>3.4165800000000002</c:v>
                </c:pt>
                <c:pt idx="7180">
                  <c:v>2.1317200000000001</c:v>
                </c:pt>
                <c:pt idx="7181">
                  <c:v>2.1263100000000001</c:v>
                </c:pt>
                <c:pt idx="7182">
                  <c:v>2.3695400000000002</c:v>
                </c:pt>
                <c:pt idx="7183">
                  <c:v>2.8167800000000001</c:v>
                </c:pt>
                <c:pt idx="7184">
                  <c:v>2.32877</c:v>
                </c:pt>
                <c:pt idx="7185">
                  <c:v>3.2341000000000002</c:v>
                </c:pt>
                <c:pt idx="7186">
                  <c:v>7.1539999999999999</c:v>
                </c:pt>
                <c:pt idx="7187">
                  <c:v>5.8260199999999998</c:v>
                </c:pt>
                <c:pt idx="7188">
                  <c:v>6.3488199999999999</c:v>
                </c:pt>
                <c:pt idx="7189">
                  <c:v>4.6829999999999998</c:v>
                </c:pt>
                <c:pt idx="7190">
                  <c:v>7.1703099999999997</c:v>
                </c:pt>
                <c:pt idx="7191">
                  <c:v>5.5289900000000003</c:v>
                </c:pt>
                <c:pt idx="7192">
                  <c:v>4.82559</c:v>
                </c:pt>
                <c:pt idx="7193">
                  <c:v>4.2965299999999997</c:v>
                </c:pt>
                <c:pt idx="7194">
                  <c:v>7.8361099999999997</c:v>
                </c:pt>
                <c:pt idx="7195">
                  <c:v>5.3574099999999998</c:v>
                </c:pt>
                <c:pt idx="7196">
                  <c:v>5.7907200000000003</c:v>
                </c:pt>
                <c:pt idx="7197">
                  <c:v>6.0408900000000001</c:v>
                </c:pt>
                <c:pt idx="7198">
                  <c:v>4.4544199999999998</c:v>
                </c:pt>
                <c:pt idx="7199">
                  <c:v>2.0156800000000001</c:v>
                </c:pt>
                <c:pt idx="7200">
                  <c:v>7.4175800000000001</c:v>
                </c:pt>
                <c:pt idx="7201">
                  <c:v>4.53193</c:v>
                </c:pt>
                <c:pt idx="7202">
                  <c:v>10.179180000000001</c:v>
                </c:pt>
                <c:pt idx="7203">
                  <c:v>2.9671599999999998</c:v>
                </c:pt>
                <c:pt idx="7204">
                  <c:v>4.8641300000000003</c:v>
                </c:pt>
                <c:pt idx="7205">
                  <c:v>5.3735600000000003</c:v>
                </c:pt>
                <c:pt idx="7206">
                  <c:v>8.5413099999999993</c:v>
                </c:pt>
                <c:pt idx="7207">
                  <c:v>4.4078400000000002</c:v>
                </c:pt>
                <c:pt idx="7208">
                  <c:v>4.9918100000000001</c:v>
                </c:pt>
                <c:pt idx="7209">
                  <c:v>3.7141600000000001</c:v>
                </c:pt>
                <c:pt idx="7210">
                  <c:v>5.3100699999999996</c:v>
                </c:pt>
                <c:pt idx="7211">
                  <c:v>8.0712799999999998</c:v>
                </c:pt>
                <c:pt idx="7212">
                  <c:v>3.4236399999999998</c:v>
                </c:pt>
                <c:pt idx="7213">
                  <c:v>6.5028499999999996</c:v>
                </c:pt>
                <c:pt idx="7214">
                  <c:v>3.8736000000000002</c:v>
                </c:pt>
                <c:pt idx="7215">
                  <c:v>5.6985200000000003</c:v>
                </c:pt>
                <c:pt idx="7216">
                  <c:v>5.59009</c:v>
                </c:pt>
                <c:pt idx="7217">
                  <c:v>5.20139</c:v>
                </c:pt>
                <c:pt idx="7218">
                  <c:v>6.2971300000000001</c:v>
                </c:pt>
                <c:pt idx="7219">
                  <c:v>4.6709399999999999</c:v>
                </c:pt>
                <c:pt idx="7220">
                  <c:v>5.9913800000000004</c:v>
                </c:pt>
                <c:pt idx="7221">
                  <c:v>6.7142099999999996</c:v>
                </c:pt>
                <c:pt idx="7222">
                  <c:v>4.8974200000000003</c:v>
                </c:pt>
                <c:pt idx="7223">
                  <c:v>5.6225199999999997</c:v>
                </c:pt>
                <c:pt idx="7224">
                  <c:v>6.4499500000000003</c:v>
                </c:pt>
                <c:pt idx="7225">
                  <c:v>4.85921</c:v>
                </c:pt>
                <c:pt idx="7226">
                  <c:v>6.7753899999999998</c:v>
                </c:pt>
                <c:pt idx="7227">
                  <c:v>5.4515200000000004</c:v>
                </c:pt>
                <c:pt idx="7228">
                  <c:v>4.44109</c:v>
                </c:pt>
                <c:pt idx="7229">
                  <c:v>4.0114099999999997</c:v>
                </c:pt>
                <c:pt idx="7230">
                  <c:v>5.6177200000000003</c:v>
                </c:pt>
                <c:pt idx="7231">
                  <c:v>6.0084</c:v>
                </c:pt>
                <c:pt idx="7232">
                  <c:v>2.1626099999999999</c:v>
                </c:pt>
                <c:pt idx="7233">
                  <c:v>3.2604099999999998</c:v>
                </c:pt>
                <c:pt idx="7234">
                  <c:v>5.6395</c:v>
                </c:pt>
                <c:pt idx="7235">
                  <c:v>6.22919</c:v>
                </c:pt>
                <c:pt idx="7236">
                  <c:v>4.3459700000000003</c:v>
                </c:pt>
                <c:pt idx="7237">
                  <c:v>7.6486499999999999</c:v>
                </c:pt>
                <c:pt idx="7238">
                  <c:v>11.706490000000001</c:v>
                </c:pt>
                <c:pt idx="7239">
                  <c:v>3.9670100000000001</c:v>
                </c:pt>
                <c:pt idx="7240">
                  <c:v>6.12256</c:v>
                </c:pt>
                <c:pt idx="7241">
                  <c:v>5.6053600000000001</c:v>
                </c:pt>
                <c:pt idx="7242">
                  <c:v>7.7255500000000001</c:v>
                </c:pt>
                <c:pt idx="7243">
                  <c:v>9.5327300000000008</c:v>
                </c:pt>
                <c:pt idx="7244">
                  <c:v>3.5495000000000001</c:v>
                </c:pt>
                <c:pt idx="7245">
                  <c:v>5.2388399999999997</c:v>
                </c:pt>
                <c:pt idx="7246">
                  <c:v>3.73387</c:v>
                </c:pt>
                <c:pt idx="7247">
                  <c:v>3.9140700000000002</c:v>
                </c:pt>
                <c:pt idx="7248">
                  <c:v>3.7926899999999999</c:v>
                </c:pt>
                <c:pt idx="7249">
                  <c:v>4.5806100000000001</c:v>
                </c:pt>
                <c:pt idx="7250">
                  <c:v>4.3944200000000002</c:v>
                </c:pt>
                <c:pt idx="7251">
                  <c:v>5.2054999999999998</c:v>
                </c:pt>
                <c:pt idx="7252">
                  <c:v>1.72662</c:v>
                </c:pt>
                <c:pt idx="7253">
                  <c:v>4.69346</c:v>
                </c:pt>
                <c:pt idx="7254">
                  <c:v>6.2565600000000003</c:v>
                </c:pt>
                <c:pt idx="7255">
                  <c:v>5.8088600000000001</c:v>
                </c:pt>
                <c:pt idx="7256">
                  <c:v>6.4500700000000002</c:v>
                </c:pt>
                <c:pt idx="7257">
                  <c:v>5.8239000000000001</c:v>
                </c:pt>
                <c:pt idx="7258">
                  <c:v>5.0818300000000001</c:v>
                </c:pt>
                <c:pt idx="7259">
                  <c:v>8.0233000000000008</c:v>
                </c:pt>
                <c:pt idx="7260">
                  <c:v>3.3396599999999999</c:v>
                </c:pt>
                <c:pt idx="7261">
                  <c:v>5.9409000000000001</c:v>
                </c:pt>
                <c:pt idx="7262">
                  <c:v>5.3810700000000002</c:v>
                </c:pt>
                <c:pt idx="7263">
                  <c:v>6.8033099999999997</c:v>
                </c:pt>
                <c:pt idx="7264">
                  <c:v>4.2549299999999999</c:v>
                </c:pt>
                <c:pt idx="7265">
                  <c:v>4.4721900000000003</c:v>
                </c:pt>
                <c:pt idx="7266">
                  <c:v>4.3767399999999999</c:v>
                </c:pt>
                <c:pt idx="7267">
                  <c:v>4.0634899999999998</c:v>
                </c:pt>
                <c:pt idx="7268">
                  <c:v>8.0444099999999992</c:v>
                </c:pt>
                <c:pt idx="7269">
                  <c:v>6.5435499999999998</c:v>
                </c:pt>
                <c:pt idx="7270">
                  <c:v>5.4083600000000001</c:v>
                </c:pt>
                <c:pt idx="7271">
                  <c:v>2.5912099999999998</c:v>
                </c:pt>
                <c:pt idx="7272">
                  <c:v>6.2344999999999997</c:v>
                </c:pt>
                <c:pt idx="7273">
                  <c:v>2.7960400000000001</c:v>
                </c:pt>
                <c:pt idx="7274">
                  <c:v>8.0180500000000006</c:v>
                </c:pt>
                <c:pt idx="7275">
                  <c:v>8.5423200000000001</c:v>
                </c:pt>
                <c:pt idx="7276">
                  <c:v>2.3447499999999999</c:v>
                </c:pt>
                <c:pt idx="7277">
                  <c:v>6.0178599999999998</c:v>
                </c:pt>
                <c:pt idx="7278">
                  <c:v>4.0461900000000002</c:v>
                </c:pt>
                <c:pt idx="7279">
                  <c:v>5.1862700000000004</c:v>
                </c:pt>
                <c:pt idx="7280">
                  <c:v>9.3642699999999994</c:v>
                </c:pt>
                <c:pt idx="7281">
                  <c:v>7.12704</c:v>
                </c:pt>
                <c:pt idx="7282">
                  <c:v>6.1034499999999996</c:v>
                </c:pt>
                <c:pt idx="7283">
                  <c:v>3.70248</c:v>
                </c:pt>
                <c:pt idx="7284">
                  <c:v>4.7866099999999996</c:v>
                </c:pt>
                <c:pt idx="7285">
                  <c:v>5.8394399999999997</c:v>
                </c:pt>
                <c:pt idx="7286">
                  <c:v>4.9908299999999999</c:v>
                </c:pt>
                <c:pt idx="7287">
                  <c:v>4.0185300000000002</c:v>
                </c:pt>
                <c:pt idx="7288">
                  <c:v>6.96854</c:v>
                </c:pt>
                <c:pt idx="7289">
                  <c:v>5.5597799999999999</c:v>
                </c:pt>
                <c:pt idx="7290">
                  <c:v>7.5043899999999999</c:v>
                </c:pt>
                <c:pt idx="7291">
                  <c:v>4.0153100000000004</c:v>
                </c:pt>
                <c:pt idx="7292">
                  <c:v>5.8135500000000002</c:v>
                </c:pt>
                <c:pt idx="7293">
                  <c:v>4.74451</c:v>
                </c:pt>
                <c:pt idx="7294">
                  <c:v>7.0125299999999999</c:v>
                </c:pt>
                <c:pt idx="7295">
                  <c:v>6.3777900000000001</c:v>
                </c:pt>
                <c:pt idx="7296">
                  <c:v>4.6124400000000003</c:v>
                </c:pt>
                <c:pt idx="7297">
                  <c:v>5.7272699999999999</c:v>
                </c:pt>
                <c:pt idx="7298">
                  <c:v>7.6395299999999997</c:v>
                </c:pt>
                <c:pt idx="7299">
                  <c:v>8.4707600000000003</c:v>
                </c:pt>
                <c:pt idx="7300">
                  <c:v>5.7170199999999998</c:v>
                </c:pt>
                <c:pt idx="7301">
                  <c:v>5.3733500000000003</c:v>
                </c:pt>
                <c:pt idx="7302">
                  <c:v>3.8742000000000001</c:v>
                </c:pt>
                <c:pt idx="7303">
                  <c:v>6.6481899999999996</c:v>
                </c:pt>
                <c:pt idx="7304">
                  <c:v>4.2454700000000001</c:v>
                </c:pt>
                <c:pt idx="7305">
                  <c:v>5.4618700000000002</c:v>
                </c:pt>
                <c:pt idx="7306">
                  <c:v>6.3037700000000001</c:v>
                </c:pt>
                <c:pt idx="7307">
                  <c:v>4.5461499999999999</c:v>
                </c:pt>
                <c:pt idx="7308">
                  <c:v>6.6652699999999996</c:v>
                </c:pt>
                <c:pt idx="7309">
                  <c:v>7.4249299999999998</c:v>
                </c:pt>
                <c:pt idx="7310">
                  <c:v>4.2220700000000004</c:v>
                </c:pt>
                <c:pt idx="7311">
                  <c:v>3.3779699999999999</c:v>
                </c:pt>
                <c:pt idx="7312">
                  <c:v>5.3269399999999996</c:v>
                </c:pt>
                <c:pt idx="7313">
                  <c:v>3.36504</c:v>
                </c:pt>
                <c:pt idx="7314">
                  <c:v>5.1260700000000003</c:v>
                </c:pt>
                <c:pt idx="7315">
                  <c:v>2.99655</c:v>
                </c:pt>
                <c:pt idx="7316">
                  <c:v>6.2196999999999996</c:v>
                </c:pt>
                <c:pt idx="7317">
                  <c:v>5.0889300000000004</c:v>
                </c:pt>
                <c:pt idx="7318">
                  <c:v>9.9382900000000003</c:v>
                </c:pt>
                <c:pt idx="7319">
                  <c:v>7.4011199999999997</c:v>
                </c:pt>
                <c:pt idx="7320">
                  <c:v>3.2289099999999999</c:v>
                </c:pt>
                <c:pt idx="7321">
                  <c:v>6.2613099999999999</c:v>
                </c:pt>
                <c:pt idx="7322">
                  <c:v>3.8252700000000002</c:v>
                </c:pt>
                <c:pt idx="7323">
                  <c:v>3.2076699999999998</c:v>
                </c:pt>
                <c:pt idx="7324">
                  <c:v>3.4022800000000002</c:v>
                </c:pt>
                <c:pt idx="7325">
                  <c:v>2.6974300000000002</c:v>
                </c:pt>
                <c:pt idx="7326">
                  <c:v>5.9039700000000002</c:v>
                </c:pt>
                <c:pt idx="7327">
                  <c:v>3.11896</c:v>
                </c:pt>
                <c:pt idx="7328">
                  <c:v>3.5878199999999998</c:v>
                </c:pt>
                <c:pt idx="7329">
                  <c:v>6.7337899999999999</c:v>
                </c:pt>
                <c:pt idx="7330">
                  <c:v>6.1082700000000001</c:v>
                </c:pt>
                <c:pt idx="7331">
                  <c:v>6.0721100000000003</c:v>
                </c:pt>
                <c:pt idx="7332">
                  <c:v>7.3009599999999999</c:v>
                </c:pt>
                <c:pt idx="7333">
                  <c:v>3.1025700000000001</c:v>
                </c:pt>
                <c:pt idx="7334">
                  <c:v>4.7838200000000004</c:v>
                </c:pt>
                <c:pt idx="7335">
                  <c:v>2.2466699999999999</c:v>
                </c:pt>
                <c:pt idx="7336">
                  <c:v>6.2298900000000001</c:v>
                </c:pt>
                <c:pt idx="7337">
                  <c:v>4.2257199999999999</c:v>
                </c:pt>
                <c:pt idx="7338">
                  <c:v>7.4346500000000004</c:v>
                </c:pt>
                <c:pt idx="7339">
                  <c:v>7.4193100000000003</c:v>
                </c:pt>
                <c:pt idx="7340">
                  <c:v>6.4229000000000003</c:v>
                </c:pt>
                <c:pt idx="7341">
                  <c:v>3.9312</c:v>
                </c:pt>
                <c:pt idx="7342">
                  <c:v>4.03369</c:v>
                </c:pt>
                <c:pt idx="7343">
                  <c:v>7.0624700000000002</c:v>
                </c:pt>
                <c:pt idx="7344">
                  <c:v>3.8714200000000001</c:v>
                </c:pt>
                <c:pt idx="7345">
                  <c:v>6.5030200000000002</c:v>
                </c:pt>
                <c:pt idx="7346">
                  <c:v>9.2382600000000004</c:v>
                </c:pt>
                <c:pt idx="7347">
                  <c:v>6.7803000000000004</c:v>
                </c:pt>
                <c:pt idx="7348">
                  <c:v>6.5864399999999996</c:v>
                </c:pt>
                <c:pt idx="7349">
                  <c:v>3.0817000000000001</c:v>
                </c:pt>
                <c:pt idx="7350">
                  <c:v>2.0083799999999998</c:v>
                </c:pt>
                <c:pt idx="7351">
                  <c:v>9.1767599999999998</c:v>
                </c:pt>
                <c:pt idx="7352">
                  <c:v>2.8685499999999999</c:v>
                </c:pt>
                <c:pt idx="7353">
                  <c:v>8.4131199999999993</c:v>
                </c:pt>
                <c:pt idx="7354">
                  <c:v>7.7089600000000003</c:v>
                </c:pt>
                <c:pt idx="7355">
                  <c:v>5.3467399999999996</c:v>
                </c:pt>
                <c:pt idx="7356">
                  <c:v>3.7098</c:v>
                </c:pt>
                <c:pt idx="7357">
                  <c:v>7.5473499999999998</c:v>
                </c:pt>
                <c:pt idx="7358">
                  <c:v>3.45092</c:v>
                </c:pt>
                <c:pt idx="7359">
                  <c:v>4.8060499999999999</c:v>
                </c:pt>
                <c:pt idx="7360">
                  <c:v>1.94133</c:v>
                </c:pt>
                <c:pt idx="7361">
                  <c:v>4.04915</c:v>
                </c:pt>
                <c:pt idx="7362">
                  <c:v>3.5180799999999999</c:v>
                </c:pt>
                <c:pt idx="7363">
                  <c:v>5.10886</c:v>
                </c:pt>
                <c:pt idx="7364">
                  <c:v>2.74159</c:v>
                </c:pt>
                <c:pt idx="7365">
                  <c:v>2.1097100000000002</c:v>
                </c:pt>
                <c:pt idx="7366">
                  <c:v>2.9105799999999999</c:v>
                </c:pt>
                <c:pt idx="7367">
                  <c:v>2.4306700000000001</c:v>
                </c:pt>
                <c:pt idx="7368">
                  <c:v>3.9810599999999998</c:v>
                </c:pt>
                <c:pt idx="7369">
                  <c:v>6.29338</c:v>
                </c:pt>
                <c:pt idx="7370">
                  <c:v>7.7280300000000004</c:v>
                </c:pt>
                <c:pt idx="7371">
                  <c:v>7.6418699999999999</c:v>
                </c:pt>
                <c:pt idx="7372">
                  <c:v>8.4433299999999996</c:v>
                </c:pt>
                <c:pt idx="7373">
                  <c:v>5.3951900000000004</c:v>
                </c:pt>
                <c:pt idx="7374">
                  <c:v>9.0244999999999997</c:v>
                </c:pt>
                <c:pt idx="7375">
                  <c:v>6.5940899999999996</c:v>
                </c:pt>
                <c:pt idx="7376">
                  <c:v>5.7558600000000002</c:v>
                </c:pt>
                <c:pt idx="7377">
                  <c:v>6.8327499999999999</c:v>
                </c:pt>
                <c:pt idx="7378">
                  <c:v>8.8980599999999992</c:v>
                </c:pt>
                <c:pt idx="7379">
                  <c:v>5.0725800000000003</c:v>
                </c:pt>
                <c:pt idx="7380">
                  <c:v>7.5853400000000004</c:v>
                </c:pt>
                <c:pt idx="7381">
                  <c:v>5.9193600000000002</c:v>
                </c:pt>
                <c:pt idx="7382">
                  <c:v>4.3644100000000003</c:v>
                </c:pt>
                <c:pt idx="7383">
                  <c:v>6.2186399999999997</c:v>
                </c:pt>
                <c:pt idx="7384">
                  <c:v>6.6051000000000002</c:v>
                </c:pt>
                <c:pt idx="7385">
                  <c:v>4.3921299999999999</c:v>
                </c:pt>
                <c:pt idx="7386">
                  <c:v>4.0661500000000004</c:v>
                </c:pt>
                <c:pt idx="7387">
                  <c:v>6.2232700000000003</c:v>
                </c:pt>
                <c:pt idx="7388">
                  <c:v>4.2371699999999999</c:v>
                </c:pt>
                <c:pt idx="7389">
                  <c:v>5.8040399999999996</c:v>
                </c:pt>
                <c:pt idx="7390">
                  <c:v>6.0712400000000004</c:v>
                </c:pt>
                <c:pt idx="7391">
                  <c:v>5.5708399999999996</c:v>
                </c:pt>
                <c:pt idx="7392">
                  <c:v>6.2567599999999999</c:v>
                </c:pt>
                <c:pt idx="7393">
                  <c:v>11.518129999999999</c:v>
                </c:pt>
                <c:pt idx="7394">
                  <c:v>5.0996300000000003</c:v>
                </c:pt>
                <c:pt idx="7395">
                  <c:v>3.5167199999999998</c:v>
                </c:pt>
                <c:pt idx="7396">
                  <c:v>4.7878100000000003</c:v>
                </c:pt>
                <c:pt idx="7397">
                  <c:v>4.9303499999999998</c:v>
                </c:pt>
                <c:pt idx="7398">
                  <c:v>6.2513800000000002</c:v>
                </c:pt>
                <c:pt idx="7399">
                  <c:v>4.7946799999999996</c:v>
                </c:pt>
                <c:pt idx="7400">
                  <c:v>5.8542399999999999</c:v>
                </c:pt>
                <c:pt idx="7401">
                  <c:v>3.0096599999999998</c:v>
                </c:pt>
                <c:pt idx="7402">
                  <c:v>2.4785200000000001</c:v>
                </c:pt>
                <c:pt idx="7403">
                  <c:v>7.4339000000000004</c:v>
                </c:pt>
                <c:pt idx="7404">
                  <c:v>3.75936</c:v>
                </c:pt>
                <c:pt idx="7405">
                  <c:v>4.4897400000000003</c:v>
                </c:pt>
                <c:pt idx="7406">
                  <c:v>4.6983499999999996</c:v>
                </c:pt>
                <c:pt idx="7407">
                  <c:v>4.1639099999999996</c:v>
                </c:pt>
                <c:pt idx="7408">
                  <c:v>5.8984199999999998</c:v>
                </c:pt>
                <c:pt idx="7409">
                  <c:v>2.4951099999999999</c:v>
                </c:pt>
                <c:pt idx="7410">
                  <c:v>2.4532400000000001</c:v>
                </c:pt>
                <c:pt idx="7411">
                  <c:v>6.7418699999999996</c:v>
                </c:pt>
                <c:pt idx="7412">
                  <c:v>9.4041300000000003</c:v>
                </c:pt>
                <c:pt idx="7413">
                  <c:v>5.7863800000000003</c:v>
                </c:pt>
                <c:pt idx="7414">
                  <c:v>6.3447500000000003</c:v>
                </c:pt>
                <c:pt idx="7415">
                  <c:v>5.00319</c:v>
                </c:pt>
                <c:pt idx="7416">
                  <c:v>5.0018599999999998</c:v>
                </c:pt>
                <c:pt idx="7417">
                  <c:v>2.3545400000000001</c:v>
                </c:pt>
                <c:pt idx="7418">
                  <c:v>5.58819</c:v>
                </c:pt>
                <c:pt idx="7419">
                  <c:v>5.77834</c:v>
                </c:pt>
                <c:pt idx="7420">
                  <c:v>3.0773999999999999</c:v>
                </c:pt>
                <c:pt idx="7421">
                  <c:v>6.7359</c:v>
                </c:pt>
                <c:pt idx="7422">
                  <c:v>4.5844300000000002</c:v>
                </c:pt>
                <c:pt idx="7423">
                  <c:v>4.10243</c:v>
                </c:pt>
                <c:pt idx="7424">
                  <c:v>4.3609400000000003</c:v>
                </c:pt>
                <c:pt idx="7425">
                  <c:v>3.4575200000000001</c:v>
                </c:pt>
                <c:pt idx="7426">
                  <c:v>3.02989</c:v>
                </c:pt>
                <c:pt idx="7427">
                  <c:v>4.1730099999999997</c:v>
                </c:pt>
                <c:pt idx="7428">
                  <c:v>6.4347700000000003</c:v>
                </c:pt>
                <c:pt idx="7429">
                  <c:v>5.9225199999999996</c:v>
                </c:pt>
                <c:pt idx="7430">
                  <c:v>6.6050399999999998</c:v>
                </c:pt>
                <c:pt idx="7431">
                  <c:v>2.35975</c:v>
                </c:pt>
                <c:pt idx="7432">
                  <c:v>5.5749300000000002</c:v>
                </c:pt>
                <c:pt idx="7433">
                  <c:v>7.0412999999999997</c:v>
                </c:pt>
                <c:pt idx="7434">
                  <c:v>7.4347500000000002</c:v>
                </c:pt>
                <c:pt idx="7435">
                  <c:v>5.0613299999999999</c:v>
                </c:pt>
                <c:pt idx="7436">
                  <c:v>4.2569600000000003</c:v>
                </c:pt>
                <c:pt idx="7437">
                  <c:v>5.93818</c:v>
                </c:pt>
                <c:pt idx="7438">
                  <c:v>4.8232200000000001</c:v>
                </c:pt>
                <c:pt idx="7439">
                  <c:v>5.3342799999999997</c:v>
                </c:pt>
                <c:pt idx="7440">
                  <c:v>4.0153100000000004</c:v>
                </c:pt>
                <c:pt idx="7441">
                  <c:v>4.6627099999999997</c:v>
                </c:pt>
                <c:pt idx="7442">
                  <c:v>7.2437899999999997</c:v>
                </c:pt>
                <c:pt idx="7443">
                  <c:v>7.8585099999999999</c:v>
                </c:pt>
                <c:pt idx="7444">
                  <c:v>5.5555099999999999</c:v>
                </c:pt>
                <c:pt idx="7445">
                  <c:v>5.6022600000000002</c:v>
                </c:pt>
                <c:pt idx="7446">
                  <c:v>6.8025799999999998</c:v>
                </c:pt>
                <c:pt idx="7447">
                  <c:v>4.3786699999999996</c:v>
                </c:pt>
                <c:pt idx="7448">
                  <c:v>7.0529299999999999</c:v>
                </c:pt>
                <c:pt idx="7449">
                  <c:v>4.1825400000000004</c:v>
                </c:pt>
                <c:pt idx="7450">
                  <c:v>5.86782</c:v>
                </c:pt>
                <c:pt idx="7451">
                  <c:v>7.1385899999999998</c:v>
                </c:pt>
                <c:pt idx="7452">
                  <c:v>4.9094600000000002</c:v>
                </c:pt>
                <c:pt idx="7453">
                  <c:v>8.8171400000000002</c:v>
                </c:pt>
                <c:pt idx="7454">
                  <c:v>4.2549299999999999</c:v>
                </c:pt>
                <c:pt idx="7455">
                  <c:v>7.4637099999999998</c:v>
                </c:pt>
                <c:pt idx="7456">
                  <c:v>7.6186199999999999</c:v>
                </c:pt>
                <c:pt idx="7457">
                  <c:v>4.2398999999999996</c:v>
                </c:pt>
                <c:pt idx="7458">
                  <c:v>6.8183999999999996</c:v>
                </c:pt>
                <c:pt idx="7459">
                  <c:v>10.49812</c:v>
                </c:pt>
                <c:pt idx="7460">
                  <c:v>7.0816699999999999</c:v>
                </c:pt>
                <c:pt idx="7461">
                  <c:v>6.6425099999999997</c:v>
                </c:pt>
                <c:pt idx="7462">
                  <c:v>5.6817799999999998</c:v>
                </c:pt>
                <c:pt idx="7463">
                  <c:v>5.9750100000000002</c:v>
                </c:pt>
                <c:pt idx="7464">
                  <c:v>3.9992100000000002</c:v>
                </c:pt>
                <c:pt idx="7465">
                  <c:v>7.4372100000000003</c:v>
                </c:pt>
                <c:pt idx="7466">
                  <c:v>5.9236000000000004</c:v>
                </c:pt>
                <c:pt idx="7467">
                  <c:v>3.7292900000000002</c:v>
                </c:pt>
                <c:pt idx="7468">
                  <c:v>7.1096899999999996</c:v>
                </c:pt>
                <c:pt idx="7469">
                  <c:v>6.5028699999999997</c:v>
                </c:pt>
                <c:pt idx="7470">
                  <c:v>2.9094600000000002</c:v>
                </c:pt>
                <c:pt idx="7471">
                  <c:v>5.0589000000000004</c:v>
                </c:pt>
                <c:pt idx="7472">
                  <c:v>4.8070199999999996</c:v>
                </c:pt>
                <c:pt idx="7473">
                  <c:v>8.1100200000000005</c:v>
                </c:pt>
                <c:pt idx="7474">
                  <c:v>9.2067499999999995</c:v>
                </c:pt>
                <c:pt idx="7475">
                  <c:v>9.7588699999999999</c:v>
                </c:pt>
                <c:pt idx="7476">
                  <c:v>7.2347700000000001</c:v>
                </c:pt>
                <c:pt idx="7477">
                  <c:v>2.9525399999999999</c:v>
                </c:pt>
                <c:pt idx="7478">
                  <c:v>9.0913400000000006</c:v>
                </c:pt>
                <c:pt idx="7479">
                  <c:v>7.9922000000000004</c:v>
                </c:pt>
                <c:pt idx="7480">
                  <c:v>2.84016</c:v>
                </c:pt>
                <c:pt idx="7481">
                  <c:v>5.1338200000000001</c:v>
                </c:pt>
                <c:pt idx="7482">
                  <c:v>4.1429400000000003</c:v>
                </c:pt>
                <c:pt idx="7483">
                  <c:v>7.5063300000000002</c:v>
                </c:pt>
                <c:pt idx="7484">
                  <c:v>5.84429</c:v>
                </c:pt>
                <c:pt idx="7485">
                  <c:v>7.3845799999999997</c:v>
                </c:pt>
                <c:pt idx="7486">
                  <c:v>5.9841199999999999</c:v>
                </c:pt>
                <c:pt idx="7487">
                  <c:v>6.6154299999999999</c:v>
                </c:pt>
                <c:pt idx="7488">
                  <c:v>5.5960599999999996</c:v>
                </c:pt>
                <c:pt idx="7489">
                  <c:v>5.8208500000000001</c:v>
                </c:pt>
                <c:pt idx="7490">
                  <c:v>2.58325</c:v>
                </c:pt>
                <c:pt idx="7491">
                  <c:v>3.6679400000000002</c:v>
                </c:pt>
                <c:pt idx="7492">
                  <c:v>4.8023699999999998</c:v>
                </c:pt>
                <c:pt idx="7493">
                  <c:v>8.0243000000000002</c:v>
                </c:pt>
                <c:pt idx="7494">
                  <c:v>9.4475300000000004</c:v>
                </c:pt>
                <c:pt idx="7495">
                  <c:v>5.5911799999999996</c:v>
                </c:pt>
                <c:pt idx="7496">
                  <c:v>2.1616499999999998</c:v>
                </c:pt>
                <c:pt idx="7497">
                  <c:v>6.1154400000000004</c:v>
                </c:pt>
                <c:pt idx="7498">
                  <c:v>3.0802399999999999</c:v>
                </c:pt>
                <c:pt idx="7499">
                  <c:v>8.6701099999999993</c:v>
                </c:pt>
                <c:pt idx="7500">
                  <c:v>8.9427099999999999</c:v>
                </c:pt>
                <c:pt idx="7501">
                  <c:v>5.9124699999999999</c:v>
                </c:pt>
                <c:pt idx="7502">
                  <c:v>8.3049400000000002</c:v>
                </c:pt>
                <c:pt idx="7503">
                  <c:v>5.0705200000000001</c:v>
                </c:pt>
                <c:pt idx="7504">
                  <c:v>5.7768300000000004</c:v>
                </c:pt>
                <c:pt idx="7505">
                  <c:v>5.6228899999999999</c:v>
                </c:pt>
                <c:pt idx="7506">
                  <c:v>9.7560599999999997</c:v>
                </c:pt>
                <c:pt idx="7507">
                  <c:v>2.6376300000000001</c:v>
                </c:pt>
                <c:pt idx="7508">
                  <c:v>2.7960400000000001</c:v>
                </c:pt>
                <c:pt idx="7509">
                  <c:v>3.9599799999999998</c:v>
                </c:pt>
                <c:pt idx="7510">
                  <c:v>6.3397699999999997</c:v>
                </c:pt>
                <c:pt idx="7511">
                  <c:v>7.9210099999999999</c:v>
                </c:pt>
                <c:pt idx="7512">
                  <c:v>3.9938199999999999</c:v>
                </c:pt>
                <c:pt idx="7513">
                  <c:v>5.1001899999999996</c:v>
                </c:pt>
                <c:pt idx="7514">
                  <c:v>4.2986300000000002</c:v>
                </c:pt>
                <c:pt idx="7515">
                  <c:v>9.2447900000000001</c:v>
                </c:pt>
                <c:pt idx="7516">
                  <c:v>3.6157499999999998</c:v>
                </c:pt>
                <c:pt idx="7517">
                  <c:v>9.7649699999999999</c:v>
                </c:pt>
                <c:pt idx="7518">
                  <c:v>3.1951200000000002</c:v>
                </c:pt>
                <c:pt idx="7519">
                  <c:v>6.6579899999999999</c:v>
                </c:pt>
                <c:pt idx="7520">
                  <c:v>5.1719299999999997</c:v>
                </c:pt>
                <c:pt idx="7521">
                  <c:v>5.1896800000000001</c:v>
                </c:pt>
                <c:pt idx="7522">
                  <c:v>6.2791300000000003</c:v>
                </c:pt>
                <c:pt idx="7523">
                  <c:v>8.8832299999999993</c:v>
                </c:pt>
                <c:pt idx="7524">
                  <c:v>4.2313799999999997</c:v>
                </c:pt>
                <c:pt idx="7525">
                  <c:v>7.4672999999999998</c:v>
                </c:pt>
                <c:pt idx="7526">
                  <c:v>4.01898</c:v>
                </c:pt>
                <c:pt idx="7527">
                  <c:v>5.3490399999999996</c:v>
                </c:pt>
                <c:pt idx="7528">
                  <c:v>6.7595900000000002</c:v>
                </c:pt>
                <c:pt idx="7529">
                  <c:v>7.3067799999999998</c:v>
                </c:pt>
                <c:pt idx="7530">
                  <c:v>4.4231699999999998</c:v>
                </c:pt>
                <c:pt idx="7531">
                  <c:v>7.7536199999999997</c:v>
                </c:pt>
                <c:pt idx="7532">
                  <c:v>7.5627700000000004</c:v>
                </c:pt>
                <c:pt idx="7533">
                  <c:v>6.9155600000000002</c:v>
                </c:pt>
                <c:pt idx="7534">
                  <c:v>8.4615500000000008</c:v>
                </c:pt>
                <c:pt idx="7535">
                  <c:v>7.6417000000000002</c:v>
                </c:pt>
                <c:pt idx="7536">
                  <c:v>11.74761</c:v>
                </c:pt>
                <c:pt idx="7537">
                  <c:v>2.8931</c:v>
                </c:pt>
                <c:pt idx="7538">
                  <c:v>6.4951699999999999</c:v>
                </c:pt>
                <c:pt idx="7539">
                  <c:v>5.7292899999999998</c:v>
                </c:pt>
                <c:pt idx="7540">
                  <c:v>4.5521799999999999</c:v>
                </c:pt>
                <c:pt idx="7541">
                  <c:v>5.7362299999999999</c:v>
                </c:pt>
                <c:pt idx="7542">
                  <c:v>3.47235</c:v>
                </c:pt>
                <c:pt idx="7543">
                  <c:v>4.48543</c:v>
                </c:pt>
                <c:pt idx="7544">
                  <c:v>4.6170600000000004</c:v>
                </c:pt>
                <c:pt idx="7545">
                  <c:v>2.7811499999999998</c:v>
                </c:pt>
                <c:pt idx="7546">
                  <c:v>5.8041900000000002</c:v>
                </c:pt>
                <c:pt idx="7547">
                  <c:v>3.7285699999999999</c:v>
                </c:pt>
                <c:pt idx="7548">
                  <c:v>4.09483</c:v>
                </c:pt>
                <c:pt idx="7549">
                  <c:v>3.8031100000000002</c:v>
                </c:pt>
                <c:pt idx="7550">
                  <c:v>2.34402</c:v>
                </c:pt>
                <c:pt idx="7551">
                  <c:v>4.0088100000000004</c:v>
                </c:pt>
                <c:pt idx="7552">
                  <c:v>5.7852800000000002</c:v>
                </c:pt>
                <c:pt idx="7553">
                  <c:v>6.5919299999999996</c:v>
                </c:pt>
                <c:pt idx="7554">
                  <c:v>7.7987900000000003</c:v>
                </c:pt>
                <c:pt idx="7555">
                  <c:v>7.9260000000000002</c:v>
                </c:pt>
                <c:pt idx="7556">
                  <c:v>9.5727200000000003</c:v>
                </c:pt>
                <c:pt idx="7557">
                  <c:v>7.9788699999999997</c:v>
                </c:pt>
                <c:pt idx="7558">
                  <c:v>3.72912</c:v>
                </c:pt>
                <c:pt idx="7559">
                  <c:v>3.0817000000000001</c:v>
                </c:pt>
                <c:pt idx="7560">
                  <c:v>5.8975400000000002</c:v>
                </c:pt>
                <c:pt idx="7561">
                  <c:v>6.8999600000000001</c:v>
                </c:pt>
                <c:pt idx="7562">
                  <c:v>7.1035000000000004</c:v>
                </c:pt>
                <c:pt idx="7563">
                  <c:v>3.7188300000000001</c:v>
                </c:pt>
                <c:pt idx="7564">
                  <c:v>7.61374</c:v>
                </c:pt>
                <c:pt idx="7565">
                  <c:v>4.6486200000000002</c:v>
                </c:pt>
                <c:pt idx="7566">
                  <c:v>5.9962299999999997</c:v>
                </c:pt>
                <c:pt idx="7567">
                  <c:v>4.5150600000000001</c:v>
                </c:pt>
                <c:pt idx="7568">
                  <c:v>4.9492799999999999</c:v>
                </c:pt>
                <c:pt idx="7569">
                  <c:v>3.7707299999999999</c:v>
                </c:pt>
                <c:pt idx="7570">
                  <c:v>8.3111899999999999</c:v>
                </c:pt>
                <c:pt idx="7571">
                  <c:v>5.6147400000000003</c:v>
                </c:pt>
                <c:pt idx="7572">
                  <c:v>5.0151399999999997</c:v>
                </c:pt>
                <c:pt idx="7573">
                  <c:v>7.0849599999999997</c:v>
                </c:pt>
                <c:pt idx="7574">
                  <c:v>7.90937</c:v>
                </c:pt>
                <c:pt idx="7575">
                  <c:v>9.3599700000000006</c:v>
                </c:pt>
                <c:pt idx="7576">
                  <c:v>3.24966</c:v>
                </c:pt>
                <c:pt idx="7577">
                  <c:v>6.0082800000000001</c:v>
                </c:pt>
                <c:pt idx="7578">
                  <c:v>6.9938900000000004</c:v>
                </c:pt>
                <c:pt idx="7579">
                  <c:v>10.133699999999999</c:v>
                </c:pt>
                <c:pt idx="7580">
                  <c:v>5.1588200000000004</c:v>
                </c:pt>
                <c:pt idx="7581">
                  <c:v>6.0983200000000002</c:v>
                </c:pt>
                <c:pt idx="7582">
                  <c:v>6.76173</c:v>
                </c:pt>
                <c:pt idx="7583">
                  <c:v>9.02759</c:v>
                </c:pt>
                <c:pt idx="7584">
                  <c:v>4.9432099999999997</c:v>
                </c:pt>
                <c:pt idx="7585">
                  <c:v>6.1228600000000002</c:v>
                </c:pt>
                <c:pt idx="7586">
                  <c:v>2.14479</c:v>
                </c:pt>
                <c:pt idx="7587">
                  <c:v>4.6324699999999996</c:v>
                </c:pt>
                <c:pt idx="7588">
                  <c:v>6.6482999999999999</c:v>
                </c:pt>
                <c:pt idx="7589">
                  <c:v>7.19008</c:v>
                </c:pt>
                <c:pt idx="7590">
                  <c:v>8.9970400000000001</c:v>
                </c:pt>
                <c:pt idx="7591">
                  <c:v>3.7975699999999999</c:v>
                </c:pt>
                <c:pt idx="7592">
                  <c:v>10.93177</c:v>
                </c:pt>
                <c:pt idx="7593">
                  <c:v>7.0660400000000001</c:v>
                </c:pt>
                <c:pt idx="7594">
                  <c:v>7.3726599999999998</c:v>
                </c:pt>
                <c:pt idx="7595">
                  <c:v>8.7874300000000005</c:v>
                </c:pt>
                <c:pt idx="7596">
                  <c:v>7.4336700000000002</c:v>
                </c:pt>
                <c:pt idx="7597">
                  <c:v>7.9183199999999996</c:v>
                </c:pt>
                <c:pt idx="7598">
                  <c:v>6.60459</c:v>
                </c:pt>
                <c:pt idx="7599">
                  <c:v>5.6493599999999997</c:v>
                </c:pt>
                <c:pt idx="7600">
                  <c:v>7.99939</c:v>
                </c:pt>
                <c:pt idx="7601">
                  <c:v>3.5134799999999999</c:v>
                </c:pt>
                <c:pt idx="7602">
                  <c:v>4.7592100000000004</c:v>
                </c:pt>
                <c:pt idx="7603">
                  <c:v>7.9911899999999996</c:v>
                </c:pt>
                <c:pt idx="7604">
                  <c:v>4.9318799999999996</c:v>
                </c:pt>
                <c:pt idx="7605">
                  <c:v>3.9367800000000002</c:v>
                </c:pt>
                <c:pt idx="7606">
                  <c:v>7.0213400000000004</c:v>
                </c:pt>
                <c:pt idx="7607">
                  <c:v>2.2156600000000002</c:v>
                </c:pt>
                <c:pt idx="7608">
                  <c:v>5.1773999999999996</c:v>
                </c:pt>
                <c:pt idx="7609">
                  <c:v>2.1413000000000002</c:v>
                </c:pt>
                <c:pt idx="7610">
                  <c:v>8.54847</c:v>
                </c:pt>
                <c:pt idx="7611">
                  <c:v>8.5635899999999996</c:v>
                </c:pt>
                <c:pt idx="7612">
                  <c:v>3.2996699999999999</c:v>
                </c:pt>
                <c:pt idx="7613">
                  <c:v>6.0938499999999998</c:v>
                </c:pt>
                <c:pt idx="7614">
                  <c:v>6.3376000000000001</c:v>
                </c:pt>
                <c:pt idx="7615">
                  <c:v>7.8682699999999999</c:v>
                </c:pt>
                <c:pt idx="7616">
                  <c:v>4.7840100000000003</c:v>
                </c:pt>
                <c:pt idx="7617">
                  <c:v>5.4748900000000003</c:v>
                </c:pt>
                <c:pt idx="7618">
                  <c:v>1.9254899999999999</c:v>
                </c:pt>
                <c:pt idx="7619">
                  <c:v>2.8379699999999999</c:v>
                </c:pt>
                <c:pt idx="7620">
                  <c:v>8.0055599999999991</c:v>
                </c:pt>
                <c:pt idx="7621">
                  <c:v>6.5332600000000003</c:v>
                </c:pt>
                <c:pt idx="7622">
                  <c:v>7.2945799999999998</c:v>
                </c:pt>
                <c:pt idx="7623">
                  <c:v>5.2629999999999999</c:v>
                </c:pt>
                <c:pt idx="7624">
                  <c:v>3.0413199999999998</c:v>
                </c:pt>
                <c:pt idx="7625">
                  <c:v>2.9482499999999998</c:v>
                </c:pt>
                <c:pt idx="7626">
                  <c:v>5.0996199999999998</c:v>
                </c:pt>
                <c:pt idx="7627">
                  <c:v>5.8478599999999998</c:v>
                </c:pt>
                <c:pt idx="7628">
                  <c:v>3.4651000000000001</c:v>
                </c:pt>
                <c:pt idx="7629">
                  <c:v>7.2610799999999998</c:v>
                </c:pt>
                <c:pt idx="7630">
                  <c:v>9.19862</c:v>
                </c:pt>
                <c:pt idx="7631">
                  <c:v>6.0046299999999997</c:v>
                </c:pt>
                <c:pt idx="7632">
                  <c:v>7.54941</c:v>
                </c:pt>
                <c:pt idx="7633">
                  <c:v>3.8286600000000002</c:v>
                </c:pt>
                <c:pt idx="7634">
                  <c:v>5.1302899999999996</c:v>
                </c:pt>
                <c:pt idx="7635">
                  <c:v>5.4189400000000001</c:v>
                </c:pt>
                <c:pt idx="7636">
                  <c:v>5.7693099999999999</c:v>
                </c:pt>
                <c:pt idx="7637">
                  <c:v>3.5134799999999999</c:v>
                </c:pt>
                <c:pt idx="7638">
                  <c:v>7.2306400000000002</c:v>
                </c:pt>
                <c:pt idx="7639">
                  <c:v>6.2825199999999999</c:v>
                </c:pt>
                <c:pt idx="7640">
                  <c:v>9.2245699999999999</c:v>
                </c:pt>
                <c:pt idx="7641">
                  <c:v>5.2187000000000001</c:v>
                </c:pt>
                <c:pt idx="7642">
                  <c:v>3.8520300000000001</c:v>
                </c:pt>
                <c:pt idx="7643">
                  <c:v>5.7362299999999999</c:v>
                </c:pt>
                <c:pt idx="7644">
                  <c:v>6.48353</c:v>
                </c:pt>
                <c:pt idx="7645">
                  <c:v>4.0608399999999998</c:v>
                </c:pt>
                <c:pt idx="7646">
                  <c:v>6.4654100000000003</c:v>
                </c:pt>
                <c:pt idx="7647">
                  <c:v>7.1813099999999999</c:v>
                </c:pt>
                <c:pt idx="7648">
                  <c:v>6.3088899999999999</c:v>
                </c:pt>
                <c:pt idx="7649">
                  <c:v>5.6632800000000003</c:v>
                </c:pt>
                <c:pt idx="7650">
                  <c:v>7.5819200000000002</c:v>
                </c:pt>
                <c:pt idx="7651">
                  <c:v>6.0907499999999999</c:v>
                </c:pt>
                <c:pt idx="7652">
                  <c:v>8.8451000000000004</c:v>
                </c:pt>
                <c:pt idx="7653">
                  <c:v>6.5648499999999999</c:v>
                </c:pt>
                <c:pt idx="7654">
                  <c:v>4.0548400000000004</c:v>
                </c:pt>
                <c:pt idx="7655">
                  <c:v>4.8785499999999997</c:v>
                </c:pt>
                <c:pt idx="7656">
                  <c:v>5.2592600000000003</c:v>
                </c:pt>
                <c:pt idx="7657">
                  <c:v>8.1727600000000002</c:v>
                </c:pt>
                <c:pt idx="7658">
                  <c:v>7.7376500000000004</c:v>
                </c:pt>
                <c:pt idx="7659">
                  <c:v>4.2585600000000001</c:v>
                </c:pt>
                <c:pt idx="7660">
                  <c:v>5.6413700000000002</c:v>
                </c:pt>
                <c:pt idx="7661">
                  <c:v>3.7322799999999998</c:v>
                </c:pt>
                <c:pt idx="7662">
                  <c:v>6.5907099999999996</c:v>
                </c:pt>
                <c:pt idx="7663">
                  <c:v>4.1411300000000004</c:v>
                </c:pt>
                <c:pt idx="7664">
                  <c:v>6.6971600000000002</c:v>
                </c:pt>
                <c:pt idx="7665">
                  <c:v>3.85473</c:v>
                </c:pt>
                <c:pt idx="7666">
                  <c:v>7.6204400000000003</c:v>
                </c:pt>
                <c:pt idx="7667">
                  <c:v>7.3978200000000003</c:v>
                </c:pt>
                <c:pt idx="7668">
                  <c:v>7.2868899999999996</c:v>
                </c:pt>
                <c:pt idx="7669">
                  <c:v>4.1394599999999997</c:v>
                </c:pt>
                <c:pt idx="7670">
                  <c:v>6.7575700000000003</c:v>
                </c:pt>
                <c:pt idx="7671">
                  <c:v>5.8752599999999999</c:v>
                </c:pt>
                <c:pt idx="7672">
                  <c:v>6.9431500000000002</c:v>
                </c:pt>
                <c:pt idx="7673">
                  <c:v>2.4171200000000002</c:v>
                </c:pt>
                <c:pt idx="7674">
                  <c:v>2.4171200000000002</c:v>
                </c:pt>
                <c:pt idx="7675">
                  <c:v>5.3218500000000004</c:v>
                </c:pt>
                <c:pt idx="7676">
                  <c:v>2.9140799999999998</c:v>
                </c:pt>
                <c:pt idx="7677">
                  <c:v>4.9899300000000002</c:v>
                </c:pt>
                <c:pt idx="7678">
                  <c:v>6.5015299999999998</c:v>
                </c:pt>
                <c:pt idx="7679">
                  <c:v>8.1998200000000008</c:v>
                </c:pt>
                <c:pt idx="7680">
                  <c:v>9.4545899999999996</c:v>
                </c:pt>
                <c:pt idx="7681">
                  <c:v>3.5878100000000002</c:v>
                </c:pt>
                <c:pt idx="7682">
                  <c:v>8.1122200000000007</c:v>
                </c:pt>
                <c:pt idx="7683">
                  <c:v>6.7914500000000002</c:v>
                </c:pt>
                <c:pt idx="7684">
                  <c:v>3.4589400000000001</c:v>
                </c:pt>
                <c:pt idx="7685">
                  <c:v>4.9535999999999998</c:v>
                </c:pt>
                <c:pt idx="7686">
                  <c:v>7.8340100000000001</c:v>
                </c:pt>
                <c:pt idx="7687">
                  <c:v>2.2261500000000001</c:v>
                </c:pt>
                <c:pt idx="7688">
                  <c:v>5.08751</c:v>
                </c:pt>
                <c:pt idx="7689">
                  <c:v>2.2545199999999999</c:v>
                </c:pt>
                <c:pt idx="7690">
                  <c:v>7.93093</c:v>
                </c:pt>
                <c:pt idx="7691">
                  <c:v>7.9659899999999997</c:v>
                </c:pt>
                <c:pt idx="7692">
                  <c:v>6.5662599999999998</c:v>
                </c:pt>
                <c:pt idx="7693">
                  <c:v>4.84945</c:v>
                </c:pt>
                <c:pt idx="7694">
                  <c:v>6.8487499999999999</c:v>
                </c:pt>
                <c:pt idx="7695">
                  <c:v>5.5898099999999999</c:v>
                </c:pt>
                <c:pt idx="7696">
                  <c:v>6.8610800000000003</c:v>
                </c:pt>
                <c:pt idx="7697">
                  <c:v>9.1305399999999999</c:v>
                </c:pt>
                <c:pt idx="7698">
                  <c:v>6.4218500000000001</c:v>
                </c:pt>
                <c:pt idx="7699">
                  <c:v>9.6795600000000004</c:v>
                </c:pt>
                <c:pt idx="7700">
                  <c:v>9.3485499999999995</c:v>
                </c:pt>
                <c:pt idx="7701">
                  <c:v>5.5618100000000004</c:v>
                </c:pt>
                <c:pt idx="7702">
                  <c:v>6.7169999999999996</c:v>
                </c:pt>
                <c:pt idx="7703">
                  <c:v>6.6799200000000001</c:v>
                </c:pt>
                <c:pt idx="7704">
                  <c:v>2.68147</c:v>
                </c:pt>
                <c:pt idx="7705">
                  <c:v>3.8742000000000001</c:v>
                </c:pt>
                <c:pt idx="7706">
                  <c:v>5.1442100000000002</c:v>
                </c:pt>
                <c:pt idx="7707">
                  <c:v>4.0639799999999999</c:v>
                </c:pt>
                <c:pt idx="7708">
                  <c:v>5.1081000000000003</c:v>
                </c:pt>
                <c:pt idx="7709">
                  <c:v>3.1563699999999999</c:v>
                </c:pt>
                <c:pt idx="7710">
                  <c:v>2.5259399999999999</c:v>
                </c:pt>
                <c:pt idx="7711">
                  <c:v>3.0819399999999999</c:v>
                </c:pt>
                <c:pt idx="7712">
                  <c:v>2.9679700000000002</c:v>
                </c:pt>
                <c:pt idx="7713">
                  <c:v>2.3754</c:v>
                </c:pt>
                <c:pt idx="7714">
                  <c:v>8.35867</c:v>
                </c:pt>
                <c:pt idx="7715">
                  <c:v>4.4085900000000002</c:v>
                </c:pt>
                <c:pt idx="7716">
                  <c:v>5.1093500000000001</c:v>
                </c:pt>
                <c:pt idx="7717">
                  <c:v>3.35501</c:v>
                </c:pt>
                <c:pt idx="7718">
                  <c:v>10.138540000000001</c:v>
                </c:pt>
                <c:pt idx="7719">
                  <c:v>4.2738899999999997</c:v>
                </c:pt>
                <c:pt idx="7720">
                  <c:v>6.75373</c:v>
                </c:pt>
                <c:pt idx="7721">
                  <c:v>8.5304400000000005</c:v>
                </c:pt>
                <c:pt idx="7722">
                  <c:v>3.64255</c:v>
                </c:pt>
                <c:pt idx="7723">
                  <c:v>5.6908500000000002</c:v>
                </c:pt>
                <c:pt idx="7724">
                  <c:v>5.2457599999999998</c:v>
                </c:pt>
                <c:pt idx="7725">
                  <c:v>6.9860600000000002</c:v>
                </c:pt>
                <c:pt idx="7726">
                  <c:v>7.8528099999999998</c:v>
                </c:pt>
                <c:pt idx="7727">
                  <c:v>6.3715400000000004</c:v>
                </c:pt>
                <c:pt idx="7728">
                  <c:v>4.7918000000000003</c:v>
                </c:pt>
                <c:pt idx="7729">
                  <c:v>5.6949899999999998</c:v>
                </c:pt>
                <c:pt idx="7730">
                  <c:v>7.7828299999999997</c:v>
                </c:pt>
                <c:pt idx="7731">
                  <c:v>3.0817000000000001</c:v>
                </c:pt>
                <c:pt idx="7732">
                  <c:v>2.4161100000000002</c:v>
                </c:pt>
                <c:pt idx="7733">
                  <c:v>3.7884099999999998</c:v>
                </c:pt>
                <c:pt idx="7734">
                  <c:v>5.0137999999999998</c:v>
                </c:pt>
                <c:pt idx="7735">
                  <c:v>4.0229900000000001</c:v>
                </c:pt>
                <c:pt idx="7736">
                  <c:v>7.2557400000000003</c:v>
                </c:pt>
                <c:pt idx="7737">
                  <c:v>8.0675699999999999</c:v>
                </c:pt>
                <c:pt idx="7738">
                  <c:v>7.5363100000000003</c:v>
                </c:pt>
                <c:pt idx="7739">
                  <c:v>2.76315</c:v>
                </c:pt>
                <c:pt idx="7740">
                  <c:v>2.6814399999999998</c:v>
                </c:pt>
                <c:pt idx="7741">
                  <c:v>3.9291700000000001</c:v>
                </c:pt>
                <c:pt idx="7742">
                  <c:v>3.5134799999999999</c:v>
                </c:pt>
                <c:pt idx="7743">
                  <c:v>6.9059900000000001</c:v>
                </c:pt>
                <c:pt idx="7744">
                  <c:v>3.6611899999999999</c:v>
                </c:pt>
                <c:pt idx="7745">
                  <c:v>6.9226200000000002</c:v>
                </c:pt>
                <c:pt idx="7746">
                  <c:v>2.9994399999999999</c:v>
                </c:pt>
                <c:pt idx="7747">
                  <c:v>4.8159700000000001</c:v>
                </c:pt>
                <c:pt idx="7748">
                  <c:v>3.3929</c:v>
                </c:pt>
                <c:pt idx="7749">
                  <c:v>6.1139400000000004</c:v>
                </c:pt>
                <c:pt idx="7750">
                  <c:v>8.6028000000000002</c:v>
                </c:pt>
                <c:pt idx="7751">
                  <c:v>4.2574800000000002</c:v>
                </c:pt>
                <c:pt idx="7752">
                  <c:v>10.870660000000001</c:v>
                </c:pt>
                <c:pt idx="7753">
                  <c:v>3.3016800000000002</c:v>
                </c:pt>
                <c:pt idx="7754">
                  <c:v>8.3274100000000004</c:v>
                </c:pt>
                <c:pt idx="7755">
                  <c:v>6.1391999999999998</c:v>
                </c:pt>
                <c:pt idx="7756">
                  <c:v>6.6331800000000003</c:v>
                </c:pt>
                <c:pt idx="7757">
                  <c:v>6.9246800000000004</c:v>
                </c:pt>
                <c:pt idx="7758">
                  <c:v>8.0454899999999991</c:v>
                </c:pt>
                <c:pt idx="7759">
                  <c:v>5.4572200000000004</c:v>
                </c:pt>
                <c:pt idx="7760">
                  <c:v>3.5925099999999999</c:v>
                </c:pt>
                <c:pt idx="7761">
                  <c:v>4.4758599999999999</c:v>
                </c:pt>
                <c:pt idx="7762">
                  <c:v>5.0170199999999996</c:v>
                </c:pt>
                <c:pt idx="7763">
                  <c:v>7.09232</c:v>
                </c:pt>
                <c:pt idx="7764">
                  <c:v>2.6117400000000002</c:v>
                </c:pt>
                <c:pt idx="7765">
                  <c:v>2.9679700000000002</c:v>
                </c:pt>
                <c:pt idx="7766">
                  <c:v>3.6859199999999999</c:v>
                </c:pt>
                <c:pt idx="7767">
                  <c:v>2.9733700000000001</c:v>
                </c:pt>
                <c:pt idx="7768">
                  <c:v>2.7875000000000001</c:v>
                </c:pt>
                <c:pt idx="7769">
                  <c:v>2.18546</c:v>
                </c:pt>
                <c:pt idx="7770">
                  <c:v>6.0687899999999999</c:v>
                </c:pt>
                <c:pt idx="7771">
                  <c:v>7.36639</c:v>
                </c:pt>
                <c:pt idx="7772">
                  <c:v>5.0526900000000001</c:v>
                </c:pt>
                <c:pt idx="7773">
                  <c:v>3.9710999999999999</c:v>
                </c:pt>
                <c:pt idx="7774">
                  <c:v>3.59551</c:v>
                </c:pt>
                <c:pt idx="7775">
                  <c:v>2.8938999999999999</c:v>
                </c:pt>
                <c:pt idx="7776">
                  <c:v>2.01633</c:v>
                </c:pt>
                <c:pt idx="7777">
                  <c:v>8.2978500000000004</c:v>
                </c:pt>
                <c:pt idx="7778">
                  <c:v>6.0631000000000004</c:v>
                </c:pt>
                <c:pt idx="7779">
                  <c:v>8.2351600000000005</c:v>
                </c:pt>
                <c:pt idx="7780">
                  <c:v>5.00197</c:v>
                </c:pt>
                <c:pt idx="7781">
                  <c:v>8.2563800000000001</c:v>
                </c:pt>
                <c:pt idx="7782">
                  <c:v>4.5506099999999998</c:v>
                </c:pt>
                <c:pt idx="7783">
                  <c:v>4.5871599999999999</c:v>
                </c:pt>
                <c:pt idx="7784">
                  <c:v>3.4216099999999998</c:v>
                </c:pt>
                <c:pt idx="7785">
                  <c:v>5.1397899999999996</c:v>
                </c:pt>
                <c:pt idx="7786">
                  <c:v>2.0464799999999999</c:v>
                </c:pt>
                <c:pt idx="7787">
                  <c:v>4.6507399999999999</c:v>
                </c:pt>
                <c:pt idx="7788">
                  <c:v>2.3675999999999999</c:v>
                </c:pt>
                <c:pt idx="7789">
                  <c:v>2.8640500000000002</c:v>
                </c:pt>
                <c:pt idx="7790">
                  <c:v>2.7219899999999999</c:v>
                </c:pt>
                <c:pt idx="7791">
                  <c:v>1.99793</c:v>
                </c:pt>
                <c:pt idx="7792">
                  <c:v>2.7156799999999999</c:v>
                </c:pt>
                <c:pt idx="7793">
                  <c:v>5.6073199999999996</c:v>
                </c:pt>
                <c:pt idx="7794">
                  <c:v>4.6956499999999997</c:v>
                </c:pt>
                <c:pt idx="7795">
                  <c:v>7.7638999999999996</c:v>
                </c:pt>
                <c:pt idx="7796">
                  <c:v>4.6729399999999996</c:v>
                </c:pt>
                <c:pt idx="7797">
                  <c:v>4.1999199999999997</c:v>
                </c:pt>
                <c:pt idx="7798">
                  <c:v>8.7282299999999999</c:v>
                </c:pt>
                <c:pt idx="7799">
                  <c:v>6.2224899999999996</c:v>
                </c:pt>
                <c:pt idx="7800">
                  <c:v>7.10968</c:v>
                </c:pt>
                <c:pt idx="7801">
                  <c:v>5.9785399999999997</c:v>
                </c:pt>
                <c:pt idx="7802">
                  <c:v>5.3164999999999996</c:v>
                </c:pt>
                <c:pt idx="7803">
                  <c:v>5.4617800000000001</c:v>
                </c:pt>
                <c:pt idx="7804">
                  <c:v>5.1226200000000004</c:v>
                </c:pt>
                <c:pt idx="7805">
                  <c:v>7.4182399999999999</c:v>
                </c:pt>
                <c:pt idx="7806">
                  <c:v>7.6594300000000004</c:v>
                </c:pt>
                <c:pt idx="7807">
                  <c:v>5.6336500000000003</c:v>
                </c:pt>
                <c:pt idx="7808">
                  <c:v>3.4115600000000001</c:v>
                </c:pt>
                <c:pt idx="7809">
                  <c:v>4.02468</c:v>
                </c:pt>
                <c:pt idx="7810">
                  <c:v>2.7963900000000002</c:v>
                </c:pt>
                <c:pt idx="7811">
                  <c:v>3.3131900000000001</c:v>
                </c:pt>
                <c:pt idx="7812">
                  <c:v>3.2395800000000001</c:v>
                </c:pt>
                <c:pt idx="7813">
                  <c:v>4.4831700000000003</c:v>
                </c:pt>
                <c:pt idx="7814">
                  <c:v>3.6606100000000001</c:v>
                </c:pt>
                <c:pt idx="7815">
                  <c:v>3.2365900000000001</c:v>
                </c:pt>
                <c:pt idx="7816">
                  <c:v>5.6062500000000002</c:v>
                </c:pt>
                <c:pt idx="7817">
                  <c:v>4.8228200000000001</c:v>
                </c:pt>
                <c:pt idx="7818">
                  <c:v>6.9053599999999999</c:v>
                </c:pt>
                <c:pt idx="7819">
                  <c:v>7.3651299999999997</c:v>
                </c:pt>
                <c:pt idx="7820">
                  <c:v>7.1564500000000004</c:v>
                </c:pt>
                <c:pt idx="7821">
                  <c:v>7.2436999999999996</c:v>
                </c:pt>
                <c:pt idx="7822">
                  <c:v>5.2958600000000002</c:v>
                </c:pt>
                <c:pt idx="7823">
                  <c:v>3.3955299999999999</c:v>
                </c:pt>
                <c:pt idx="7824">
                  <c:v>4.8609</c:v>
                </c:pt>
                <c:pt idx="7825">
                  <c:v>5.4449500000000004</c:v>
                </c:pt>
                <c:pt idx="7826">
                  <c:v>3.4411999999999998</c:v>
                </c:pt>
                <c:pt idx="7827">
                  <c:v>3.0817000000000001</c:v>
                </c:pt>
                <c:pt idx="7828">
                  <c:v>8.2209800000000008</c:v>
                </c:pt>
                <c:pt idx="7829">
                  <c:v>4.4546400000000004</c:v>
                </c:pt>
                <c:pt idx="7830">
                  <c:v>7.4210399999999996</c:v>
                </c:pt>
                <c:pt idx="7831">
                  <c:v>3.8455599999999999</c:v>
                </c:pt>
                <c:pt idx="7832">
                  <c:v>2.8798900000000001</c:v>
                </c:pt>
                <c:pt idx="7833">
                  <c:v>5.3810700000000002</c:v>
                </c:pt>
                <c:pt idx="7834">
                  <c:v>7.9240300000000001</c:v>
                </c:pt>
                <c:pt idx="7835">
                  <c:v>8.1679399999999998</c:v>
                </c:pt>
                <c:pt idx="7836">
                  <c:v>5.3891600000000004</c:v>
                </c:pt>
                <c:pt idx="7837">
                  <c:v>6.57064</c:v>
                </c:pt>
                <c:pt idx="7838">
                  <c:v>5.40137</c:v>
                </c:pt>
                <c:pt idx="7839">
                  <c:v>7.3111100000000002</c:v>
                </c:pt>
                <c:pt idx="7840">
                  <c:v>7.3095299999999996</c:v>
                </c:pt>
                <c:pt idx="7841">
                  <c:v>7.7498300000000002</c:v>
                </c:pt>
                <c:pt idx="7842">
                  <c:v>6.8108599999999999</c:v>
                </c:pt>
                <c:pt idx="7843">
                  <c:v>7.2576900000000002</c:v>
                </c:pt>
                <c:pt idx="7844">
                  <c:v>7.1465399999999999</c:v>
                </c:pt>
                <c:pt idx="7845">
                  <c:v>6.8183299999999996</c:v>
                </c:pt>
                <c:pt idx="7846">
                  <c:v>6.39907</c:v>
                </c:pt>
                <c:pt idx="7847">
                  <c:v>6.29148</c:v>
                </c:pt>
                <c:pt idx="7848">
                  <c:v>5.7453099999999999</c:v>
                </c:pt>
                <c:pt idx="7849">
                  <c:v>7.5879200000000004</c:v>
                </c:pt>
                <c:pt idx="7850">
                  <c:v>6.68424</c:v>
                </c:pt>
                <c:pt idx="7851">
                  <c:v>2.4454699999999998</c:v>
                </c:pt>
                <c:pt idx="7852">
                  <c:v>2.7219899999999999</c:v>
                </c:pt>
                <c:pt idx="7853">
                  <c:v>6.4733999999999998</c:v>
                </c:pt>
                <c:pt idx="7854">
                  <c:v>7.0168999999999997</c:v>
                </c:pt>
                <c:pt idx="7855">
                  <c:v>9.3925599999999996</c:v>
                </c:pt>
                <c:pt idx="7856">
                  <c:v>6.3651900000000001</c:v>
                </c:pt>
                <c:pt idx="7857">
                  <c:v>4.0628000000000002</c:v>
                </c:pt>
                <c:pt idx="7858">
                  <c:v>7.3117200000000002</c:v>
                </c:pt>
                <c:pt idx="7859">
                  <c:v>8.7566500000000005</c:v>
                </c:pt>
                <c:pt idx="7860">
                  <c:v>6.7423700000000002</c:v>
                </c:pt>
                <c:pt idx="7861">
                  <c:v>6.4166100000000004</c:v>
                </c:pt>
                <c:pt idx="7862">
                  <c:v>3.99132</c:v>
                </c:pt>
                <c:pt idx="7863">
                  <c:v>5.0570500000000003</c:v>
                </c:pt>
                <c:pt idx="7864">
                  <c:v>6.0628700000000002</c:v>
                </c:pt>
                <c:pt idx="7865">
                  <c:v>5.5515400000000001</c:v>
                </c:pt>
                <c:pt idx="7866">
                  <c:v>7.1774899999999997</c:v>
                </c:pt>
                <c:pt idx="7867">
                  <c:v>9.6837900000000001</c:v>
                </c:pt>
                <c:pt idx="7868">
                  <c:v>4.2970899999999999</c:v>
                </c:pt>
                <c:pt idx="7869">
                  <c:v>2.6166200000000002</c:v>
                </c:pt>
                <c:pt idx="7870">
                  <c:v>4.4625399999999997</c:v>
                </c:pt>
                <c:pt idx="7871">
                  <c:v>2.7793800000000002</c:v>
                </c:pt>
                <c:pt idx="7872">
                  <c:v>2.8944399999999999</c:v>
                </c:pt>
                <c:pt idx="7873">
                  <c:v>4.9274199999999997</c:v>
                </c:pt>
                <c:pt idx="7874">
                  <c:v>2.1994799999999999</c:v>
                </c:pt>
                <c:pt idx="7875">
                  <c:v>3.6953999999999998</c:v>
                </c:pt>
                <c:pt idx="7876">
                  <c:v>6.6526800000000001</c:v>
                </c:pt>
                <c:pt idx="7877">
                  <c:v>8.7674900000000004</c:v>
                </c:pt>
                <c:pt idx="7878">
                  <c:v>2.1821600000000001</c:v>
                </c:pt>
                <c:pt idx="7879">
                  <c:v>7.7509600000000001</c:v>
                </c:pt>
                <c:pt idx="7880">
                  <c:v>4.0539899999999998</c:v>
                </c:pt>
                <c:pt idx="7881">
                  <c:v>6.3747699999999998</c:v>
                </c:pt>
                <c:pt idx="7882">
                  <c:v>5.8011999999999997</c:v>
                </c:pt>
                <c:pt idx="7883">
                  <c:v>3.6705899999999998</c:v>
                </c:pt>
                <c:pt idx="7884">
                  <c:v>5.4487399999999999</c:v>
                </c:pt>
                <c:pt idx="7885">
                  <c:v>6.7702799999999996</c:v>
                </c:pt>
                <c:pt idx="7886">
                  <c:v>5.0295300000000003</c:v>
                </c:pt>
                <c:pt idx="7887">
                  <c:v>7.63748</c:v>
                </c:pt>
                <c:pt idx="7888">
                  <c:v>8.5886399999999998</c:v>
                </c:pt>
                <c:pt idx="7889">
                  <c:v>7.2717499999999999</c:v>
                </c:pt>
                <c:pt idx="7890">
                  <c:v>7.5708500000000001</c:v>
                </c:pt>
                <c:pt idx="7891">
                  <c:v>2.57917</c:v>
                </c:pt>
                <c:pt idx="7892">
                  <c:v>6.58927</c:v>
                </c:pt>
                <c:pt idx="7893">
                  <c:v>9.0499100000000006</c:v>
                </c:pt>
                <c:pt idx="7894">
                  <c:v>4.4367200000000002</c:v>
                </c:pt>
                <c:pt idx="7895">
                  <c:v>1.9493400000000001</c:v>
                </c:pt>
                <c:pt idx="7896">
                  <c:v>9.9746699999999997</c:v>
                </c:pt>
                <c:pt idx="7897">
                  <c:v>4.6486599999999996</c:v>
                </c:pt>
                <c:pt idx="7898">
                  <c:v>4.4287000000000001</c:v>
                </c:pt>
                <c:pt idx="7899">
                  <c:v>4.2704399999999998</c:v>
                </c:pt>
                <c:pt idx="7900">
                  <c:v>5.8088600000000001</c:v>
                </c:pt>
                <c:pt idx="7901">
                  <c:v>6.1282899999999998</c:v>
                </c:pt>
                <c:pt idx="7902">
                  <c:v>4.0605599999999997</c:v>
                </c:pt>
                <c:pt idx="7903">
                  <c:v>3.6200999999999999</c:v>
                </c:pt>
                <c:pt idx="7904">
                  <c:v>7.7355700000000001</c:v>
                </c:pt>
                <c:pt idx="7905">
                  <c:v>2.2596500000000002</c:v>
                </c:pt>
                <c:pt idx="7906">
                  <c:v>6.4334100000000003</c:v>
                </c:pt>
                <c:pt idx="7907">
                  <c:v>3.5701000000000001</c:v>
                </c:pt>
                <c:pt idx="7908">
                  <c:v>5.1686899999999998</c:v>
                </c:pt>
                <c:pt idx="7909">
                  <c:v>7.7562300000000004</c:v>
                </c:pt>
                <c:pt idx="7910">
                  <c:v>7.0468299999999999</c:v>
                </c:pt>
                <c:pt idx="7911">
                  <c:v>4.4695600000000004</c:v>
                </c:pt>
                <c:pt idx="7912">
                  <c:v>3.46739</c:v>
                </c:pt>
                <c:pt idx="7913">
                  <c:v>3.1821899999999999</c:v>
                </c:pt>
                <c:pt idx="7914">
                  <c:v>4.6770399999999999</c:v>
                </c:pt>
                <c:pt idx="7915">
                  <c:v>6.4576399999999996</c:v>
                </c:pt>
                <c:pt idx="7916">
                  <c:v>6.0000900000000001</c:v>
                </c:pt>
                <c:pt idx="7917">
                  <c:v>7.1204299999999998</c:v>
                </c:pt>
                <c:pt idx="7918">
                  <c:v>5.9085200000000002</c:v>
                </c:pt>
                <c:pt idx="7919">
                  <c:v>7.0662200000000004</c:v>
                </c:pt>
                <c:pt idx="7920">
                  <c:v>3.3429799999999998</c:v>
                </c:pt>
                <c:pt idx="7921">
                  <c:v>7.8424300000000002</c:v>
                </c:pt>
                <c:pt idx="7922">
                  <c:v>5.3401699999999996</c:v>
                </c:pt>
                <c:pt idx="7923">
                  <c:v>2.50061</c:v>
                </c:pt>
                <c:pt idx="7924">
                  <c:v>4.72492</c:v>
                </c:pt>
                <c:pt idx="7925">
                  <c:v>2.5929600000000002</c:v>
                </c:pt>
                <c:pt idx="7926">
                  <c:v>3.4190299999999998</c:v>
                </c:pt>
                <c:pt idx="7927">
                  <c:v>7.74953</c:v>
                </c:pt>
                <c:pt idx="7928">
                  <c:v>2.41825</c:v>
                </c:pt>
                <c:pt idx="7929">
                  <c:v>6.8145499999999997</c:v>
                </c:pt>
                <c:pt idx="7930">
                  <c:v>4.37913</c:v>
                </c:pt>
                <c:pt idx="7931">
                  <c:v>4.7607200000000001</c:v>
                </c:pt>
                <c:pt idx="7932">
                  <c:v>7.6116200000000003</c:v>
                </c:pt>
                <c:pt idx="7933">
                  <c:v>4.0486000000000004</c:v>
                </c:pt>
                <c:pt idx="7934">
                  <c:v>5.7417299999999996</c:v>
                </c:pt>
                <c:pt idx="7935">
                  <c:v>5.4956199999999997</c:v>
                </c:pt>
                <c:pt idx="7936">
                  <c:v>7.7914399999999997</c:v>
                </c:pt>
                <c:pt idx="7937">
                  <c:v>5.4268099999999997</c:v>
                </c:pt>
                <c:pt idx="7938">
                  <c:v>4.4138700000000002</c:v>
                </c:pt>
                <c:pt idx="7939">
                  <c:v>4.2363499999999998</c:v>
                </c:pt>
                <c:pt idx="7940">
                  <c:v>4.2160200000000003</c:v>
                </c:pt>
                <c:pt idx="7941">
                  <c:v>6.3814099999999998</c:v>
                </c:pt>
                <c:pt idx="7942">
                  <c:v>4.9512200000000002</c:v>
                </c:pt>
                <c:pt idx="7943">
                  <c:v>7.8748100000000001</c:v>
                </c:pt>
                <c:pt idx="7944">
                  <c:v>8.0890400000000007</c:v>
                </c:pt>
                <c:pt idx="7945">
                  <c:v>7.7919600000000004</c:v>
                </c:pt>
                <c:pt idx="7946">
                  <c:v>6.2409800000000004</c:v>
                </c:pt>
                <c:pt idx="7947">
                  <c:v>4.6595399999999998</c:v>
                </c:pt>
                <c:pt idx="7948">
                  <c:v>5.1170600000000004</c:v>
                </c:pt>
                <c:pt idx="7949">
                  <c:v>6.9700100000000003</c:v>
                </c:pt>
                <c:pt idx="7950">
                  <c:v>8.8031199999999998</c:v>
                </c:pt>
                <c:pt idx="7951">
                  <c:v>7.7124600000000001</c:v>
                </c:pt>
                <c:pt idx="7952">
                  <c:v>6.7682500000000001</c:v>
                </c:pt>
                <c:pt idx="7953">
                  <c:v>3.3016800000000002</c:v>
                </c:pt>
                <c:pt idx="7954">
                  <c:v>3.7645599999999999</c:v>
                </c:pt>
                <c:pt idx="7955">
                  <c:v>6.3462399999999999</c:v>
                </c:pt>
                <c:pt idx="7956">
                  <c:v>2.92259</c:v>
                </c:pt>
                <c:pt idx="7957">
                  <c:v>6.2524100000000002</c:v>
                </c:pt>
                <c:pt idx="7958">
                  <c:v>7.2258699999999996</c:v>
                </c:pt>
                <c:pt idx="7959">
                  <c:v>7.7598200000000004</c:v>
                </c:pt>
                <c:pt idx="7960">
                  <c:v>6.4966499999999998</c:v>
                </c:pt>
                <c:pt idx="7961">
                  <c:v>4.7398600000000002</c:v>
                </c:pt>
                <c:pt idx="7962">
                  <c:v>2.7099899999999999</c:v>
                </c:pt>
                <c:pt idx="7963">
                  <c:v>6.6258499999999998</c:v>
                </c:pt>
                <c:pt idx="7964">
                  <c:v>3.7703199999999999</c:v>
                </c:pt>
                <c:pt idx="7965">
                  <c:v>9.6224799999999995</c:v>
                </c:pt>
                <c:pt idx="7966">
                  <c:v>5.0470600000000001</c:v>
                </c:pt>
                <c:pt idx="7967">
                  <c:v>4.68126</c:v>
                </c:pt>
                <c:pt idx="7968">
                  <c:v>2.6814399999999998</c:v>
                </c:pt>
                <c:pt idx="7969">
                  <c:v>4.7618099999999997</c:v>
                </c:pt>
                <c:pt idx="7970">
                  <c:v>2.72384</c:v>
                </c:pt>
                <c:pt idx="7971">
                  <c:v>6.8260899999999998</c:v>
                </c:pt>
                <c:pt idx="7972">
                  <c:v>7.16425</c:v>
                </c:pt>
                <c:pt idx="7973">
                  <c:v>2.4390900000000002</c:v>
                </c:pt>
                <c:pt idx="7974">
                  <c:v>5.1492300000000002</c:v>
                </c:pt>
                <c:pt idx="7975">
                  <c:v>7.0343499999999999</c:v>
                </c:pt>
                <c:pt idx="7976">
                  <c:v>5.4294599999999997</c:v>
                </c:pt>
                <c:pt idx="7977">
                  <c:v>7.0574399999999997</c:v>
                </c:pt>
                <c:pt idx="7978">
                  <c:v>4.2671900000000003</c:v>
                </c:pt>
                <c:pt idx="7979">
                  <c:v>8.1160899999999998</c:v>
                </c:pt>
                <c:pt idx="7980">
                  <c:v>6.8130899999999999</c:v>
                </c:pt>
                <c:pt idx="7981">
                  <c:v>6.2613000000000003</c:v>
                </c:pt>
                <c:pt idx="7982">
                  <c:v>5.9123700000000001</c:v>
                </c:pt>
                <c:pt idx="7983">
                  <c:v>5.2387499999999996</c:v>
                </c:pt>
                <c:pt idx="7984">
                  <c:v>6.7400599999999997</c:v>
                </c:pt>
                <c:pt idx="7985">
                  <c:v>7.3389899999999999</c:v>
                </c:pt>
                <c:pt idx="7986">
                  <c:v>6.5071500000000002</c:v>
                </c:pt>
                <c:pt idx="7987">
                  <c:v>6.0592699999999997</c:v>
                </c:pt>
                <c:pt idx="7988">
                  <c:v>7.0691199999999998</c:v>
                </c:pt>
                <c:pt idx="7989">
                  <c:v>7.2437899999999997</c:v>
                </c:pt>
                <c:pt idx="7990">
                  <c:v>6.3269500000000001</c:v>
                </c:pt>
                <c:pt idx="7991">
                  <c:v>7.54617</c:v>
                </c:pt>
                <c:pt idx="7992">
                  <c:v>6.48712</c:v>
                </c:pt>
                <c:pt idx="7993">
                  <c:v>8.8822600000000005</c:v>
                </c:pt>
                <c:pt idx="7994">
                  <c:v>7.1599399999999997</c:v>
                </c:pt>
                <c:pt idx="7995">
                  <c:v>4.4069500000000001</c:v>
                </c:pt>
                <c:pt idx="7996">
                  <c:v>3.3927</c:v>
                </c:pt>
                <c:pt idx="7997">
                  <c:v>4.6968100000000002</c:v>
                </c:pt>
                <c:pt idx="7998">
                  <c:v>6.4020099999999998</c:v>
                </c:pt>
                <c:pt idx="7999">
                  <c:v>5.8383900000000004</c:v>
                </c:pt>
                <c:pt idx="8000">
                  <c:v>8.2004599999999996</c:v>
                </c:pt>
                <c:pt idx="8001">
                  <c:v>4.5435100000000004</c:v>
                </c:pt>
                <c:pt idx="8002">
                  <c:v>5.8034999999999997</c:v>
                </c:pt>
                <c:pt idx="8003">
                  <c:v>5.7784500000000003</c:v>
                </c:pt>
                <c:pt idx="8004">
                  <c:v>7.4170100000000003</c:v>
                </c:pt>
                <c:pt idx="8005">
                  <c:v>2.9316599999999999</c:v>
                </c:pt>
                <c:pt idx="8006">
                  <c:v>5.4126799999999999</c:v>
                </c:pt>
                <c:pt idx="8007">
                  <c:v>6.1676500000000001</c:v>
                </c:pt>
                <c:pt idx="8008">
                  <c:v>3.52888</c:v>
                </c:pt>
                <c:pt idx="8009">
                  <c:v>3.0251199999999998</c:v>
                </c:pt>
                <c:pt idx="8010">
                  <c:v>9.2240199999999994</c:v>
                </c:pt>
                <c:pt idx="8011">
                  <c:v>3.2717499999999999</c:v>
                </c:pt>
                <c:pt idx="8012">
                  <c:v>2.9257300000000002</c:v>
                </c:pt>
                <c:pt idx="8013">
                  <c:v>2.0083799999999998</c:v>
                </c:pt>
                <c:pt idx="8014">
                  <c:v>4.7936500000000004</c:v>
                </c:pt>
                <c:pt idx="8015">
                  <c:v>5.3204700000000003</c:v>
                </c:pt>
                <c:pt idx="8016">
                  <c:v>4.0033799999999999</c:v>
                </c:pt>
                <c:pt idx="8017">
                  <c:v>2.5241199999999999</c:v>
                </c:pt>
                <c:pt idx="8018">
                  <c:v>4.8886599999999998</c:v>
                </c:pt>
                <c:pt idx="8019">
                  <c:v>7.0291399999999999</c:v>
                </c:pt>
                <c:pt idx="8020">
                  <c:v>3.1879599999999999</c:v>
                </c:pt>
                <c:pt idx="8021">
                  <c:v>4.3411799999999996</c:v>
                </c:pt>
                <c:pt idx="8022">
                  <c:v>6.3543799999999999</c:v>
                </c:pt>
                <c:pt idx="8023">
                  <c:v>7.2974500000000004</c:v>
                </c:pt>
                <c:pt idx="8024">
                  <c:v>3.5443899999999999</c:v>
                </c:pt>
                <c:pt idx="8025">
                  <c:v>5.7318899999999999</c:v>
                </c:pt>
                <c:pt idx="8026">
                  <c:v>4.8000499999999997</c:v>
                </c:pt>
                <c:pt idx="8027">
                  <c:v>5.7049399999999997</c:v>
                </c:pt>
                <c:pt idx="8028">
                  <c:v>5.2620800000000001</c:v>
                </c:pt>
                <c:pt idx="8029">
                  <c:v>4.6162599999999996</c:v>
                </c:pt>
                <c:pt idx="8030">
                  <c:v>7.1849400000000001</c:v>
                </c:pt>
                <c:pt idx="8031">
                  <c:v>9.4835600000000007</c:v>
                </c:pt>
                <c:pt idx="8032">
                  <c:v>7.1593099999999996</c:v>
                </c:pt>
                <c:pt idx="8033">
                  <c:v>2.51213</c:v>
                </c:pt>
                <c:pt idx="8034">
                  <c:v>2.6985000000000001</c:v>
                </c:pt>
                <c:pt idx="8035">
                  <c:v>4.54373</c:v>
                </c:pt>
                <c:pt idx="8036">
                  <c:v>6.0136000000000003</c:v>
                </c:pt>
                <c:pt idx="8037">
                  <c:v>2.9362400000000002</c:v>
                </c:pt>
                <c:pt idx="8038">
                  <c:v>6.3403499999999999</c:v>
                </c:pt>
                <c:pt idx="8039">
                  <c:v>2.9274300000000002</c:v>
                </c:pt>
                <c:pt idx="8040">
                  <c:v>6.1398799999999998</c:v>
                </c:pt>
                <c:pt idx="8041">
                  <c:v>9.2024600000000003</c:v>
                </c:pt>
                <c:pt idx="8042">
                  <c:v>4.0975999999999999</c:v>
                </c:pt>
                <c:pt idx="8043">
                  <c:v>8.37181</c:v>
                </c:pt>
                <c:pt idx="8044">
                  <c:v>4.0596699999999997</c:v>
                </c:pt>
                <c:pt idx="8045">
                  <c:v>7.4433800000000003</c:v>
                </c:pt>
                <c:pt idx="8046">
                  <c:v>5.8753900000000003</c:v>
                </c:pt>
                <c:pt idx="8047">
                  <c:v>5.6388199999999999</c:v>
                </c:pt>
                <c:pt idx="8048">
                  <c:v>8.2813199999999991</c:v>
                </c:pt>
                <c:pt idx="8049">
                  <c:v>4.4388199999999998</c:v>
                </c:pt>
                <c:pt idx="8050">
                  <c:v>8.2115799999999997</c:v>
                </c:pt>
                <c:pt idx="8051">
                  <c:v>5.3818999999999999</c:v>
                </c:pt>
                <c:pt idx="8052">
                  <c:v>7.3273700000000002</c:v>
                </c:pt>
                <c:pt idx="8053">
                  <c:v>5.9117100000000002</c:v>
                </c:pt>
                <c:pt idx="8054">
                  <c:v>4.4396599999999999</c:v>
                </c:pt>
                <c:pt idx="8055">
                  <c:v>4.6239600000000003</c:v>
                </c:pt>
                <c:pt idx="8056">
                  <c:v>2.7963900000000002</c:v>
                </c:pt>
                <c:pt idx="8057">
                  <c:v>2.3068399999999998</c:v>
                </c:pt>
                <c:pt idx="8058">
                  <c:v>4.4897400000000003</c:v>
                </c:pt>
                <c:pt idx="8059">
                  <c:v>4.89107</c:v>
                </c:pt>
                <c:pt idx="8060">
                  <c:v>6.5131500000000004</c:v>
                </c:pt>
                <c:pt idx="8061">
                  <c:v>8.3936299999999999</c:v>
                </c:pt>
                <c:pt idx="8062">
                  <c:v>7.5129700000000001</c:v>
                </c:pt>
                <c:pt idx="8063">
                  <c:v>6.09762</c:v>
                </c:pt>
                <c:pt idx="8064">
                  <c:v>5.1046699999999996</c:v>
                </c:pt>
                <c:pt idx="8065">
                  <c:v>3.8237100000000002</c:v>
                </c:pt>
                <c:pt idx="8066">
                  <c:v>5.9601100000000002</c:v>
                </c:pt>
                <c:pt idx="8067">
                  <c:v>5.0385999999999997</c:v>
                </c:pt>
                <c:pt idx="8068">
                  <c:v>4.3376299999999999</c:v>
                </c:pt>
                <c:pt idx="8069">
                  <c:v>6.2294499999999999</c:v>
                </c:pt>
                <c:pt idx="8070">
                  <c:v>5.9577900000000001</c:v>
                </c:pt>
                <c:pt idx="8071">
                  <c:v>6.7989300000000004</c:v>
                </c:pt>
                <c:pt idx="8072">
                  <c:v>4.1489200000000004</c:v>
                </c:pt>
                <c:pt idx="8073">
                  <c:v>5.3019400000000001</c:v>
                </c:pt>
                <c:pt idx="8074">
                  <c:v>7.3794399999999998</c:v>
                </c:pt>
                <c:pt idx="8075">
                  <c:v>5.0113599999999998</c:v>
                </c:pt>
                <c:pt idx="8076">
                  <c:v>5.7288399999999999</c:v>
                </c:pt>
                <c:pt idx="8077">
                  <c:v>5.4295</c:v>
                </c:pt>
                <c:pt idx="8078">
                  <c:v>3.5984400000000001</c:v>
                </c:pt>
                <c:pt idx="8079">
                  <c:v>6.77834</c:v>
                </c:pt>
                <c:pt idx="8080">
                  <c:v>5.5040300000000002</c:v>
                </c:pt>
                <c:pt idx="8081">
                  <c:v>6.3034999999999997</c:v>
                </c:pt>
                <c:pt idx="8082">
                  <c:v>7.4213500000000003</c:v>
                </c:pt>
                <c:pt idx="8083">
                  <c:v>3.24966</c:v>
                </c:pt>
                <c:pt idx="8084">
                  <c:v>4.6841699999999999</c:v>
                </c:pt>
                <c:pt idx="8085">
                  <c:v>4.0118299999999998</c:v>
                </c:pt>
                <c:pt idx="8086">
                  <c:v>5.7549200000000003</c:v>
                </c:pt>
                <c:pt idx="8087">
                  <c:v>9.7536000000000005</c:v>
                </c:pt>
                <c:pt idx="8088">
                  <c:v>6.1957899999999997</c:v>
                </c:pt>
                <c:pt idx="8089">
                  <c:v>2.4397000000000002</c:v>
                </c:pt>
                <c:pt idx="8090">
                  <c:v>5.7724099999999998</c:v>
                </c:pt>
                <c:pt idx="8091">
                  <c:v>7.3168100000000003</c:v>
                </c:pt>
                <c:pt idx="8092">
                  <c:v>2.5832000000000002</c:v>
                </c:pt>
                <c:pt idx="8093">
                  <c:v>3.7286299999999999</c:v>
                </c:pt>
                <c:pt idx="8094">
                  <c:v>8.0810499999999994</c:v>
                </c:pt>
                <c:pt idx="8095">
                  <c:v>5.5946800000000003</c:v>
                </c:pt>
                <c:pt idx="8096">
                  <c:v>5.5168200000000001</c:v>
                </c:pt>
                <c:pt idx="8097">
                  <c:v>2.8534299999999999</c:v>
                </c:pt>
                <c:pt idx="8098">
                  <c:v>5.1814499999999999</c:v>
                </c:pt>
                <c:pt idx="8099">
                  <c:v>8.3141599999999993</c:v>
                </c:pt>
                <c:pt idx="8100">
                  <c:v>7.6810299999999998</c:v>
                </c:pt>
                <c:pt idx="8101">
                  <c:v>6.37643</c:v>
                </c:pt>
                <c:pt idx="8102">
                  <c:v>5.15632</c:v>
                </c:pt>
                <c:pt idx="8103">
                  <c:v>8.2448999999999995</c:v>
                </c:pt>
                <c:pt idx="8104">
                  <c:v>4.0122499999999999</c:v>
                </c:pt>
                <c:pt idx="8105">
                  <c:v>8.0721699999999998</c:v>
                </c:pt>
                <c:pt idx="8106">
                  <c:v>4.1473800000000001</c:v>
                </c:pt>
                <c:pt idx="8107">
                  <c:v>7.40829</c:v>
                </c:pt>
                <c:pt idx="8108">
                  <c:v>2.3643999999999998</c:v>
                </c:pt>
                <c:pt idx="8109">
                  <c:v>3.8060399999999999</c:v>
                </c:pt>
                <c:pt idx="8110">
                  <c:v>4.5090899999999996</c:v>
                </c:pt>
                <c:pt idx="8111">
                  <c:v>5.1288299999999998</c:v>
                </c:pt>
                <c:pt idx="8112">
                  <c:v>7.1232899999999999</c:v>
                </c:pt>
                <c:pt idx="8113">
                  <c:v>3.6396999999999999</c:v>
                </c:pt>
                <c:pt idx="8114">
                  <c:v>3.3865799999999999</c:v>
                </c:pt>
                <c:pt idx="8115">
                  <c:v>4.3789100000000003</c:v>
                </c:pt>
                <c:pt idx="8116">
                  <c:v>1.96983</c:v>
                </c:pt>
                <c:pt idx="8117">
                  <c:v>4.2424400000000002</c:v>
                </c:pt>
                <c:pt idx="8118">
                  <c:v>6.5803900000000004</c:v>
                </c:pt>
                <c:pt idx="8119">
                  <c:v>9.0147999999999993</c:v>
                </c:pt>
                <c:pt idx="8120">
                  <c:v>3.98725</c:v>
                </c:pt>
                <c:pt idx="8121">
                  <c:v>4.4717500000000001</c:v>
                </c:pt>
                <c:pt idx="8122">
                  <c:v>2.3698700000000001</c:v>
                </c:pt>
                <c:pt idx="8123">
                  <c:v>2.57375</c:v>
                </c:pt>
                <c:pt idx="8124">
                  <c:v>2.2567900000000001</c:v>
                </c:pt>
                <c:pt idx="8125">
                  <c:v>3.22234</c:v>
                </c:pt>
                <c:pt idx="8126">
                  <c:v>3.0802399999999999</c:v>
                </c:pt>
                <c:pt idx="8127">
                  <c:v>2.4543699999999999</c:v>
                </c:pt>
                <c:pt idx="8128">
                  <c:v>8.9552499999999995</c:v>
                </c:pt>
                <c:pt idx="8129">
                  <c:v>2.7877900000000002</c:v>
                </c:pt>
                <c:pt idx="8130">
                  <c:v>3.6022599999999998</c:v>
                </c:pt>
                <c:pt idx="8131">
                  <c:v>2.7628499999999998</c:v>
                </c:pt>
                <c:pt idx="8132">
                  <c:v>6.9642400000000002</c:v>
                </c:pt>
                <c:pt idx="8133">
                  <c:v>4.6443300000000001</c:v>
                </c:pt>
                <c:pt idx="8134">
                  <c:v>5.4314400000000003</c:v>
                </c:pt>
                <c:pt idx="8135">
                  <c:v>5.6779900000000003</c:v>
                </c:pt>
                <c:pt idx="8136">
                  <c:v>5.8887999999999998</c:v>
                </c:pt>
                <c:pt idx="8137">
                  <c:v>2.6256699999999999</c:v>
                </c:pt>
                <c:pt idx="8138">
                  <c:v>8.5617900000000002</c:v>
                </c:pt>
                <c:pt idx="8139">
                  <c:v>9.0978700000000003</c:v>
                </c:pt>
                <c:pt idx="8140">
                  <c:v>5.7897400000000001</c:v>
                </c:pt>
                <c:pt idx="8141">
                  <c:v>6.9876300000000002</c:v>
                </c:pt>
                <c:pt idx="8142">
                  <c:v>2.7507000000000001</c:v>
                </c:pt>
                <c:pt idx="8143">
                  <c:v>5.82965</c:v>
                </c:pt>
                <c:pt idx="8144">
                  <c:v>3.6666300000000001</c:v>
                </c:pt>
                <c:pt idx="8145">
                  <c:v>8.0753799999999991</c:v>
                </c:pt>
                <c:pt idx="8146">
                  <c:v>4.1059799999999997</c:v>
                </c:pt>
                <c:pt idx="8147">
                  <c:v>8.5089500000000005</c:v>
                </c:pt>
                <c:pt idx="8148">
                  <c:v>5.6582400000000002</c:v>
                </c:pt>
                <c:pt idx="8149">
                  <c:v>9.3284699999999994</c:v>
                </c:pt>
                <c:pt idx="8150">
                  <c:v>7.15381</c:v>
                </c:pt>
                <c:pt idx="8151">
                  <c:v>6.9279599999999997</c:v>
                </c:pt>
                <c:pt idx="8152">
                  <c:v>6.9730299999999996</c:v>
                </c:pt>
                <c:pt idx="8153">
                  <c:v>6.0266500000000001</c:v>
                </c:pt>
                <c:pt idx="8154">
                  <c:v>4.4725900000000003</c:v>
                </c:pt>
                <c:pt idx="8155">
                  <c:v>9.6079299999999996</c:v>
                </c:pt>
                <c:pt idx="8156">
                  <c:v>5.1752500000000001</c:v>
                </c:pt>
                <c:pt idx="8157">
                  <c:v>3.81663</c:v>
                </c:pt>
                <c:pt idx="8158">
                  <c:v>6.1284700000000001</c:v>
                </c:pt>
                <c:pt idx="8159">
                  <c:v>3.24966</c:v>
                </c:pt>
                <c:pt idx="8160">
                  <c:v>4.8796299999999997</c:v>
                </c:pt>
                <c:pt idx="8161">
                  <c:v>6.3170700000000002</c:v>
                </c:pt>
                <c:pt idx="8162">
                  <c:v>6.23691</c:v>
                </c:pt>
                <c:pt idx="8163">
                  <c:v>8.9250900000000009</c:v>
                </c:pt>
                <c:pt idx="8164">
                  <c:v>6.5501199999999997</c:v>
                </c:pt>
                <c:pt idx="8165">
                  <c:v>7.9401299999999999</c:v>
                </c:pt>
                <c:pt idx="8166">
                  <c:v>8.2610100000000006</c:v>
                </c:pt>
                <c:pt idx="8167">
                  <c:v>5.84131</c:v>
                </c:pt>
                <c:pt idx="8168">
                  <c:v>8.1512600000000006</c:v>
                </c:pt>
                <c:pt idx="8169">
                  <c:v>4.9124100000000004</c:v>
                </c:pt>
                <c:pt idx="8170">
                  <c:v>5.87425</c:v>
                </c:pt>
                <c:pt idx="8171">
                  <c:v>5.52813</c:v>
                </c:pt>
                <c:pt idx="8172">
                  <c:v>3.1903299999999999</c:v>
                </c:pt>
                <c:pt idx="8173">
                  <c:v>3.1347900000000002</c:v>
                </c:pt>
                <c:pt idx="8174">
                  <c:v>2.0083799999999998</c:v>
                </c:pt>
                <c:pt idx="8175">
                  <c:v>4.3565300000000002</c:v>
                </c:pt>
                <c:pt idx="8176">
                  <c:v>2.6237200000000001</c:v>
                </c:pt>
                <c:pt idx="8177">
                  <c:v>5.1066900000000004</c:v>
                </c:pt>
                <c:pt idx="8178">
                  <c:v>3.6562800000000002</c:v>
                </c:pt>
                <c:pt idx="8179">
                  <c:v>4.2645400000000002</c:v>
                </c:pt>
                <c:pt idx="8180">
                  <c:v>3.60066</c:v>
                </c:pt>
                <c:pt idx="8181">
                  <c:v>3.72912</c:v>
                </c:pt>
                <c:pt idx="8182">
                  <c:v>6.9392800000000001</c:v>
                </c:pt>
                <c:pt idx="8183">
                  <c:v>6.1543999999999999</c:v>
                </c:pt>
                <c:pt idx="8184">
                  <c:v>5.0505300000000002</c:v>
                </c:pt>
                <c:pt idx="8185">
                  <c:v>6.02529</c:v>
                </c:pt>
                <c:pt idx="8186">
                  <c:v>5.36625</c:v>
                </c:pt>
                <c:pt idx="8187">
                  <c:v>4.5496600000000003</c:v>
                </c:pt>
                <c:pt idx="8188">
                  <c:v>6.1943299999999999</c:v>
                </c:pt>
                <c:pt idx="8189">
                  <c:v>5.8409800000000001</c:v>
                </c:pt>
                <c:pt idx="8190">
                  <c:v>3.10975</c:v>
                </c:pt>
                <c:pt idx="8191">
                  <c:v>2.2149000000000001</c:v>
                </c:pt>
                <c:pt idx="8192">
                  <c:v>8.1920699999999993</c:v>
                </c:pt>
                <c:pt idx="8193">
                  <c:v>2.3531</c:v>
                </c:pt>
                <c:pt idx="8194">
                  <c:v>8.5627300000000002</c:v>
                </c:pt>
                <c:pt idx="8195">
                  <c:v>4.2856100000000001</c:v>
                </c:pt>
                <c:pt idx="8196">
                  <c:v>3.9992100000000002</c:v>
                </c:pt>
                <c:pt idx="8197">
                  <c:v>5.97898</c:v>
                </c:pt>
                <c:pt idx="8198">
                  <c:v>6.6063400000000003</c:v>
                </c:pt>
                <c:pt idx="8199">
                  <c:v>4.9199299999999999</c:v>
                </c:pt>
                <c:pt idx="8200">
                  <c:v>5.5739599999999996</c:v>
                </c:pt>
                <c:pt idx="8201">
                  <c:v>5.2852699999999997</c:v>
                </c:pt>
                <c:pt idx="8202">
                  <c:v>6.3409000000000004</c:v>
                </c:pt>
                <c:pt idx="8203">
                  <c:v>4.7916400000000001</c:v>
                </c:pt>
                <c:pt idx="8204">
                  <c:v>4.5153600000000003</c:v>
                </c:pt>
                <c:pt idx="8205">
                  <c:v>5.0380200000000004</c:v>
                </c:pt>
                <c:pt idx="8206">
                  <c:v>4.2856100000000001</c:v>
                </c:pt>
                <c:pt idx="8207">
                  <c:v>8.5119399999999992</c:v>
                </c:pt>
                <c:pt idx="8208">
                  <c:v>6.6677499999999998</c:v>
                </c:pt>
                <c:pt idx="8209">
                  <c:v>7.6355599999999999</c:v>
                </c:pt>
                <c:pt idx="8210">
                  <c:v>5.9729700000000001</c:v>
                </c:pt>
                <c:pt idx="8211">
                  <c:v>6.3570500000000001</c:v>
                </c:pt>
                <c:pt idx="8212">
                  <c:v>4.3802500000000002</c:v>
                </c:pt>
                <c:pt idx="8213">
                  <c:v>6.2005699999999999</c:v>
                </c:pt>
                <c:pt idx="8214">
                  <c:v>5.0298699999999998</c:v>
                </c:pt>
                <c:pt idx="8215">
                  <c:v>6.5712299999999999</c:v>
                </c:pt>
                <c:pt idx="8216">
                  <c:v>6.3426400000000003</c:v>
                </c:pt>
                <c:pt idx="8217">
                  <c:v>8.4517199999999999</c:v>
                </c:pt>
                <c:pt idx="8218">
                  <c:v>7.8369499999999999</c:v>
                </c:pt>
                <c:pt idx="8219">
                  <c:v>7.1391099999999996</c:v>
                </c:pt>
                <c:pt idx="8220">
                  <c:v>6.1653900000000004</c:v>
                </c:pt>
                <c:pt idx="8221">
                  <c:v>7.2056800000000001</c:v>
                </c:pt>
                <c:pt idx="8222">
                  <c:v>3.2791399999999999</c:v>
                </c:pt>
                <c:pt idx="8223">
                  <c:v>4.6578400000000002</c:v>
                </c:pt>
                <c:pt idx="8224">
                  <c:v>4.1611399999999996</c:v>
                </c:pt>
                <c:pt idx="8225">
                  <c:v>5.5458999999999996</c:v>
                </c:pt>
                <c:pt idx="8226">
                  <c:v>8.3142600000000009</c:v>
                </c:pt>
                <c:pt idx="8227">
                  <c:v>3.14324</c:v>
                </c:pt>
                <c:pt idx="8228">
                  <c:v>3.5439099999999999</c:v>
                </c:pt>
                <c:pt idx="8229">
                  <c:v>4.7282000000000002</c:v>
                </c:pt>
                <c:pt idx="8230">
                  <c:v>5.5427600000000004</c:v>
                </c:pt>
                <c:pt idx="8231">
                  <c:v>7.6679300000000001</c:v>
                </c:pt>
                <c:pt idx="8232">
                  <c:v>8.0750700000000002</c:v>
                </c:pt>
                <c:pt idx="8233">
                  <c:v>3.7376</c:v>
                </c:pt>
                <c:pt idx="8234">
                  <c:v>8.0901599999999991</c:v>
                </c:pt>
                <c:pt idx="8235">
                  <c:v>8.0478100000000001</c:v>
                </c:pt>
                <c:pt idx="8236">
                  <c:v>6.1127599999999997</c:v>
                </c:pt>
                <c:pt idx="8237">
                  <c:v>4.4936800000000003</c:v>
                </c:pt>
                <c:pt idx="8238">
                  <c:v>6.4092599999999997</c:v>
                </c:pt>
                <c:pt idx="8239">
                  <c:v>5.3100300000000002</c:v>
                </c:pt>
                <c:pt idx="8240">
                  <c:v>8.5939599999999992</c:v>
                </c:pt>
                <c:pt idx="8241">
                  <c:v>5.8739999999999997</c:v>
                </c:pt>
                <c:pt idx="8242">
                  <c:v>5.53742</c:v>
                </c:pt>
                <c:pt idx="8243">
                  <c:v>2.5729299999999999</c:v>
                </c:pt>
                <c:pt idx="8244">
                  <c:v>4.9445199999999998</c:v>
                </c:pt>
                <c:pt idx="8245">
                  <c:v>6.52738</c:v>
                </c:pt>
                <c:pt idx="8246">
                  <c:v>5.5119300000000004</c:v>
                </c:pt>
                <c:pt idx="8247">
                  <c:v>4.5369400000000004</c:v>
                </c:pt>
                <c:pt idx="8248">
                  <c:v>6.1653900000000004</c:v>
                </c:pt>
                <c:pt idx="8249">
                  <c:v>4.7258599999999999</c:v>
                </c:pt>
                <c:pt idx="8250">
                  <c:v>4.9350100000000001</c:v>
                </c:pt>
                <c:pt idx="8251">
                  <c:v>2.48387</c:v>
                </c:pt>
                <c:pt idx="8252">
                  <c:v>1.82345</c:v>
                </c:pt>
                <c:pt idx="8253">
                  <c:v>2.9503200000000001</c:v>
                </c:pt>
                <c:pt idx="8254">
                  <c:v>3.8272400000000002</c:v>
                </c:pt>
                <c:pt idx="8255">
                  <c:v>6.7283499999999998</c:v>
                </c:pt>
                <c:pt idx="8256">
                  <c:v>7.0435400000000001</c:v>
                </c:pt>
                <c:pt idx="8257">
                  <c:v>4.4225500000000002</c:v>
                </c:pt>
                <c:pt idx="8258">
                  <c:v>3.9681799999999998</c:v>
                </c:pt>
                <c:pt idx="8259">
                  <c:v>5.1978099999999996</c:v>
                </c:pt>
                <c:pt idx="8260">
                  <c:v>4.9221500000000002</c:v>
                </c:pt>
                <c:pt idx="8261">
                  <c:v>5.53972</c:v>
                </c:pt>
                <c:pt idx="8262">
                  <c:v>2.6064500000000002</c:v>
                </c:pt>
                <c:pt idx="8263">
                  <c:v>2.9671599999999998</c:v>
                </c:pt>
                <c:pt idx="8264">
                  <c:v>5.0859899999999998</c:v>
                </c:pt>
                <c:pt idx="8265">
                  <c:v>7.1548800000000004</c:v>
                </c:pt>
                <c:pt idx="8266">
                  <c:v>8.0192300000000003</c:v>
                </c:pt>
                <c:pt idx="8267">
                  <c:v>5.6053100000000002</c:v>
                </c:pt>
                <c:pt idx="8268">
                  <c:v>7.7748100000000004</c:v>
                </c:pt>
                <c:pt idx="8269">
                  <c:v>7.3581399999999997</c:v>
                </c:pt>
                <c:pt idx="8270">
                  <c:v>3.3139799999999999</c:v>
                </c:pt>
                <c:pt idx="8271">
                  <c:v>6.79237</c:v>
                </c:pt>
                <c:pt idx="8272">
                  <c:v>3.8708399999999998</c:v>
                </c:pt>
                <c:pt idx="8273">
                  <c:v>6.1658600000000003</c:v>
                </c:pt>
                <c:pt idx="8274">
                  <c:v>6.7907500000000001</c:v>
                </c:pt>
                <c:pt idx="8275">
                  <c:v>5.4081400000000004</c:v>
                </c:pt>
                <c:pt idx="8276">
                  <c:v>7.0342099999999999</c:v>
                </c:pt>
                <c:pt idx="8277">
                  <c:v>3.11972</c:v>
                </c:pt>
                <c:pt idx="8278">
                  <c:v>7.7076799999999999</c:v>
                </c:pt>
                <c:pt idx="8279">
                  <c:v>5.56717</c:v>
                </c:pt>
                <c:pt idx="8280">
                  <c:v>5.4494999999999996</c:v>
                </c:pt>
                <c:pt idx="8281">
                  <c:v>9.2933299999999992</c:v>
                </c:pt>
                <c:pt idx="8282">
                  <c:v>7.64175</c:v>
                </c:pt>
                <c:pt idx="8283">
                  <c:v>6.5267099999999996</c:v>
                </c:pt>
                <c:pt idx="8284">
                  <c:v>5.8379700000000003</c:v>
                </c:pt>
                <c:pt idx="8285">
                  <c:v>4.4936800000000003</c:v>
                </c:pt>
                <c:pt idx="8286">
                  <c:v>5.6899499999999996</c:v>
                </c:pt>
                <c:pt idx="8287">
                  <c:v>5.6814499999999999</c:v>
                </c:pt>
                <c:pt idx="8288">
                  <c:v>7.1182100000000004</c:v>
                </c:pt>
                <c:pt idx="8289">
                  <c:v>6.77949</c:v>
                </c:pt>
                <c:pt idx="8290">
                  <c:v>2.7219899999999999</c:v>
                </c:pt>
                <c:pt idx="8291">
                  <c:v>3.8109299999999999</c:v>
                </c:pt>
                <c:pt idx="8292">
                  <c:v>7.2343299999999999</c:v>
                </c:pt>
                <c:pt idx="8293">
                  <c:v>7.8623599999999998</c:v>
                </c:pt>
                <c:pt idx="8294">
                  <c:v>3.6884999999999999</c:v>
                </c:pt>
                <c:pt idx="8295">
                  <c:v>2.8025600000000002</c:v>
                </c:pt>
                <c:pt idx="8296">
                  <c:v>1.91018</c:v>
                </c:pt>
                <c:pt idx="8297">
                  <c:v>2.9671599999999998</c:v>
                </c:pt>
                <c:pt idx="8298">
                  <c:v>9.6488399999999999</c:v>
                </c:pt>
                <c:pt idx="8299">
                  <c:v>4.1763199999999996</c:v>
                </c:pt>
                <c:pt idx="8300">
                  <c:v>5.8060499999999999</c:v>
                </c:pt>
                <c:pt idx="8301">
                  <c:v>7.83901</c:v>
                </c:pt>
                <c:pt idx="8302">
                  <c:v>2.9487999999999999</c:v>
                </c:pt>
                <c:pt idx="8303">
                  <c:v>4.2866</c:v>
                </c:pt>
                <c:pt idx="8304">
                  <c:v>6.3588500000000003</c:v>
                </c:pt>
                <c:pt idx="8305">
                  <c:v>8.3142200000000006</c:v>
                </c:pt>
                <c:pt idx="8306">
                  <c:v>4.4569099999999997</c:v>
                </c:pt>
                <c:pt idx="8307">
                  <c:v>3.00753</c:v>
                </c:pt>
                <c:pt idx="8308">
                  <c:v>3.8431000000000002</c:v>
                </c:pt>
                <c:pt idx="8309">
                  <c:v>6.2578800000000001</c:v>
                </c:pt>
                <c:pt idx="8310">
                  <c:v>6.5326899999999997</c:v>
                </c:pt>
                <c:pt idx="8311">
                  <c:v>7.27006</c:v>
                </c:pt>
                <c:pt idx="8312">
                  <c:v>6.01363</c:v>
                </c:pt>
                <c:pt idx="8313">
                  <c:v>6.9477900000000004</c:v>
                </c:pt>
                <c:pt idx="8314">
                  <c:v>5.2923499999999999</c:v>
                </c:pt>
                <c:pt idx="8315">
                  <c:v>4.8781999999999996</c:v>
                </c:pt>
                <c:pt idx="8316">
                  <c:v>5.33812</c:v>
                </c:pt>
                <c:pt idx="8317">
                  <c:v>6.7221500000000001</c:v>
                </c:pt>
                <c:pt idx="8318">
                  <c:v>5.37263</c:v>
                </c:pt>
                <c:pt idx="8319">
                  <c:v>6.9871299999999996</c:v>
                </c:pt>
                <c:pt idx="8320">
                  <c:v>3.8162799999999999</c:v>
                </c:pt>
                <c:pt idx="8321">
                  <c:v>6.87554</c:v>
                </c:pt>
                <c:pt idx="8322">
                  <c:v>9.5275300000000005</c:v>
                </c:pt>
                <c:pt idx="8323">
                  <c:v>4.2779199999999999</c:v>
                </c:pt>
                <c:pt idx="8324">
                  <c:v>7.8091100000000004</c:v>
                </c:pt>
                <c:pt idx="8325">
                  <c:v>5.82456</c:v>
                </c:pt>
                <c:pt idx="8326">
                  <c:v>3.1559200000000001</c:v>
                </c:pt>
                <c:pt idx="8327">
                  <c:v>8.5425000000000004</c:v>
                </c:pt>
                <c:pt idx="8328">
                  <c:v>2.5916600000000001</c:v>
                </c:pt>
                <c:pt idx="8329">
                  <c:v>5.9207200000000002</c:v>
                </c:pt>
                <c:pt idx="8330">
                  <c:v>6.1859599999999997</c:v>
                </c:pt>
                <c:pt idx="8331">
                  <c:v>6.9829499999999998</c:v>
                </c:pt>
                <c:pt idx="8332">
                  <c:v>5.5561400000000001</c:v>
                </c:pt>
                <c:pt idx="8333">
                  <c:v>5.37033</c:v>
                </c:pt>
                <c:pt idx="8334">
                  <c:v>8.1166300000000007</c:v>
                </c:pt>
                <c:pt idx="8335">
                  <c:v>2.3422700000000001</c:v>
                </c:pt>
                <c:pt idx="8336">
                  <c:v>6.4704800000000002</c:v>
                </c:pt>
                <c:pt idx="8337">
                  <c:v>8.7918699999999994</c:v>
                </c:pt>
                <c:pt idx="8338">
                  <c:v>7.9414800000000003</c:v>
                </c:pt>
                <c:pt idx="8339">
                  <c:v>5.8247999999999998</c:v>
                </c:pt>
                <c:pt idx="8340">
                  <c:v>7.0149800000000004</c:v>
                </c:pt>
                <c:pt idx="8341">
                  <c:v>6.4096000000000002</c:v>
                </c:pt>
                <c:pt idx="8342">
                  <c:v>4.5728200000000001</c:v>
                </c:pt>
                <c:pt idx="8343">
                  <c:v>2.4610500000000002</c:v>
                </c:pt>
                <c:pt idx="8344">
                  <c:v>3.4360900000000001</c:v>
                </c:pt>
                <c:pt idx="8345">
                  <c:v>7.6217899999999998</c:v>
                </c:pt>
                <c:pt idx="8346">
                  <c:v>8.8190899999999992</c:v>
                </c:pt>
                <c:pt idx="8347">
                  <c:v>2.0440399999999999</c:v>
                </c:pt>
                <c:pt idx="8348">
                  <c:v>6.08528</c:v>
                </c:pt>
                <c:pt idx="8349">
                  <c:v>4.6197600000000003</c:v>
                </c:pt>
                <c:pt idx="8350">
                  <c:v>9.9614999999999991</c:v>
                </c:pt>
                <c:pt idx="8351">
                  <c:v>1.86188</c:v>
                </c:pt>
                <c:pt idx="8352">
                  <c:v>2.4523000000000001</c:v>
                </c:pt>
                <c:pt idx="8353">
                  <c:v>2.7480000000000002</c:v>
                </c:pt>
                <c:pt idx="8354">
                  <c:v>4.6883999999999997</c:v>
                </c:pt>
                <c:pt idx="8355">
                  <c:v>9.9630700000000001</c:v>
                </c:pt>
                <c:pt idx="8356">
                  <c:v>5.0156999999999998</c:v>
                </c:pt>
                <c:pt idx="8357">
                  <c:v>2.3236599999999998</c:v>
                </c:pt>
                <c:pt idx="8358">
                  <c:v>6.25983</c:v>
                </c:pt>
                <c:pt idx="8359">
                  <c:v>4.3609400000000003</c:v>
                </c:pt>
                <c:pt idx="8360">
                  <c:v>6.2904600000000004</c:v>
                </c:pt>
                <c:pt idx="8361">
                  <c:v>5.7918799999999999</c:v>
                </c:pt>
                <c:pt idx="8362">
                  <c:v>5.4210399999999996</c:v>
                </c:pt>
                <c:pt idx="8363">
                  <c:v>7.1067099999999996</c:v>
                </c:pt>
                <c:pt idx="8364">
                  <c:v>5.7175099999999999</c:v>
                </c:pt>
                <c:pt idx="8365">
                  <c:v>5.4950999999999999</c:v>
                </c:pt>
                <c:pt idx="8366">
                  <c:v>8.3027999999999995</c:v>
                </c:pt>
                <c:pt idx="8367">
                  <c:v>3.93669</c:v>
                </c:pt>
                <c:pt idx="8368">
                  <c:v>7.7688899999999999</c:v>
                </c:pt>
                <c:pt idx="8369">
                  <c:v>6.5400099999999997</c:v>
                </c:pt>
                <c:pt idx="8370">
                  <c:v>6.0206900000000001</c:v>
                </c:pt>
                <c:pt idx="8371">
                  <c:v>2.0287899999999999</c:v>
                </c:pt>
                <c:pt idx="8372">
                  <c:v>2.5894499999999998</c:v>
                </c:pt>
                <c:pt idx="8373">
                  <c:v>2.0598100000000001</c:v>
                </c:pt>
                <c:pt idx="8374">
                  <c:v>6.0626100000000003</c:v>
                </c:pt>
                <c:pt idx="8375">
                  <c:v>6.91709</c:v>
                </c:pt>
                <c:pt idx="8376">
                  <c:v>5.1519899999999996</c:v>
                </c:pt>
                <c:pt idx="8377">
                  <c:v>2.64378</c:v>
                </c:pt>
                <c:pt idx="8378">
                  <c:v>3.3258899999999998</c:v>
                </c:pt>
                <c:pt idx="8379">
                  <c:v>5.4626700000000001</c:v>
                </c:pt>
                <c:pt idx="8380">
                  <c:v>6.0834599999999996</c:v>
                </c:pt>
                <c:pt idx="8381">
                  <c:v>6.2447600000000003</c:v>
                </c:pt>
                <c:pt idx="8382">
                  <c:v>7.2485099999999996</c:v>
                </c:pt>
                <c:pt idx="8383">
                  <c:v>3.4076499999999998</c:v>
                </c:pt>
                <c:pt idx="8384">
                  <c:v>7.4894999999999996</c:v>
                </c:pt>
                <c:pt idx="8385">
                  <c:v>4.5274299999999998</c:v>
                </c:pt>
                <c:pt idx="8386">
                  <c:v>3.0033400000000001</c:v>
                </c:pt>
                <c:pt idx="8387">
                  <c:v>3.4007100000000001</c:v>
                </c:pt>
                <c:pt idx="8388">
                  <c:v>5.5836199999999998</c:v>
                </c:pt>
                <c:pt idx="8389">
                  <c:v>5.7400799999999998</c:v>
                </c:pt>
                <c:pt idx="8390">
                  <c:v>6.6834800000000003</c:v>
                </c:pt>
                <c:pt idx="8391">
                  <c:v>2.8350300000000002</c:v>
                </c:pt>
                <c:pt idx="8392">
                  <c:v>4.7631399999999999</c:v>
                </c:pt>
                <c:pt idx="8393">
                  <c:v>5.9299099999999996</c:v>
                </c:pt>
                <c:pt idx="8394">
                  <c:v>7.2164400000000004</c:v>
                </c:pt>
                <c:pt idx="8395">
                  <c:v>2.4642200000000001</c:v>
                </c:pt>
                <c:pt idx="8396">
                  <c:v>2.5510700000000002</c:v>
                </c:pt>
                <c:pt idx="8397">
                  <c:v>2.7823099999999998</c:v>
                </c:pt>
                <c:pt idx="8398">
                  <c:v>3.9268700000000001</c:v>
                </c:pt>
                <c:pt idx="8399">
                  <c:v>2.66669</c:v>
                </c:pt>
                <c:pt idx="8400">
                  <c:v>3.74661</c:v>
                </c:pt>
                <c:pt idx="8401">
                  <c:v>4.7120300000000004</c:v>
                </c:pt>
                <c:pt idx="8402">
                  <c:v>2.6025499999999999</c:v>
                </c:pt>
                <c:pt idx="8403">
                  <c:v>4.4104099999999997</c:v>
                </c:pt>
                <c:pt idx="8404">
                  <c:v>5.10283</c:v>
                </c:pt>
                <c:pt idx="8405">
                  <c:v>2.9108299999999998</c:v>
                </c:pt>
                <c:pt idx="8406">
                  <c:v>3.20587</c:v>
                </c:pt>
                <c:pt idx="8407">
                  <c:v>5.4137199999999996</c:v>
                </c:pt>
                <c:pt idx="8408">
                  <c:v>5.5285000000000002</c:v>
                </c:pt>
                <c:pt idx="8409">
                  <c:v>6.1153700000000004</c:v>
                </c:pt>
                <c:pt idx="8410">
                  <c:v>2.0676199999999998</c:v>
                </c:pt>
                <c:pt idx="8411">
                  <c:v>5.8710599999999999</c:v>
                </c:pt>
                <c:pt idx="8412">
                  <c:v>3.8932000000000002</c:v>
                </c:pt>
                <c:pt idx="8413">
                  <c:v>2.7960400000000001</c:v>
                </c:pt>
                <c:pt idx="8414">
                  <c:v>5.1162900000000002</c:v>
                </c:pt>
                <c:pt idx="8415">
                  <c:v>4.7495200000000004</c:v>
                </c:pt>
                <c:pt idx="8416">
                  <c:v>5.3270200000000001</c:v>
                </c:pt>
                <c:pt idx="8417">
                  <c:v>4.9325299999999999</c:v>
                </c:pt>
                <c:pt idx="8418">
                  <c:v>4.3656800000000002</c:v>
                </c:pt>
                <c:pt idx="8419">
                  <c:v>5.3289</c:v>
                </c:pt>
                <c:pt idx="8420">
                  <c:v>3.5598700000000001</c:v>
                </c:pt>
                <c:pt idx="8421">
                  <c:v>4.3667600000000002</c:v>
                </c:pt>
                <c:pt idx="8422">
                  <c:v>10.49417</c:v>
                </c:pt>
                <c:pt idx="8423">
                  <c:v>3.1373899999999999</c:v>
                </c:pt>
                <c:pt idx="8424">
                  <c:v>3.70384</c:v>
                </c:pt>
                <c:pt idx="8425">
                  <c:v>3.4720800000000001</c:v>
                </c:pt>
                <c:pt idx="8426">
                  <c:v>5.3273700000000002</c:v>
                </c:pt>
                <c:pt idx="8427">
                  <c:v>3.2256300000000002</c:v>
                </c:pt>
                <c:pt idx="8428">
                  <c:v>4.0971200000000003</c:v>
                </c:pt>
                <c:pt idx="8429">
                  <c:v>1.86188</c:v>
                </c:pt>
                <c:pt idx="8430">
                  <c:v>5.9100999999999999</c:v>
                </c:pt>
                <c:pt idx="8431">
                  <c:v>6.2225299999999999</c:v>
                </c:pt>
                <c:pt idx="8432">
                  <c:v>2.9941</c:v>
                </c:pt>
                <c:pt idx="8433">
                  <c:v>6.0379699999999996</c:v>
                </c:pt>
                <c:pt idx="8434">
                  <c:v>7.1759599999999999</c:v>
                </c:pt>
                <c:pt idx="8435">
                  <c:v>3.2330800000000002</c:v>
                </c:pt>
                <c:pt idx="8436">
                  <c:v>5.2516800000000003</c:v>
                </c:pt>
                <c:pt idx="8437">
                  <c:v>2.64737</c:v>
                </c:pt>
                <c:pt idx="8438">
                  <c:v>7.0660100000000003</c:v>
                </c:pt>
                <c:pt idx="8439">
                  <c:v>4.3670200000000001</c:v>
                </c:pt>
                <c:pt idx="8440">
                  <c:v>5.0938100000000004</c:v>
                </c:pt>
                <c:pt idx="8441">
                  <c:v>5.2644799999999998</c:v>
                </c:pt>
                <c:pt idx="8442">
                  <c:v>7.1987300000000003</c:v>
                </c:pt>
                <c:pt idx="8443">
                  <c:v>7.5651299999999999</c:v>
                </c:pt>
                <c:pt idx="8444">
                  <c:v>4.7812900000000003</c:v>
                </c:pt>
                <c:pt idx="8445">
                  <c:v>5.2055999999999996</c:v>
                </c:pt>
                <c:pt idx="8446">
                  <c:v>5.7058099999999996</c:v>
                </c:pt>
                <c:pt idx="8447">
                  <c:v>7.1831500000000004</c:v>
                </c:pt>
                <c:pt idx="8448">
                  <c:v>6.4537899999999997</c:v>
                </c:pt>
                <c:pt idx="8449">
                  <c:v>6.2671900000000003</c:v>
                </c:pt>
                <c:pt idx="8450">
                  <c:v>3.92632</c:v>
                </c:pt>
                <c:pt idx="8451">
                  <c:v>5.8784299999999998</c:v>
                </c:pt>
                <c:pt idx="8452">
                  <c:v>5.54209</c:v>
                </c:pt>
                <c:pt idx="8453">
                  <c:v>7.1702000000000004</c:v>
                </c:pt>
                <c:pt idx="8454">
                  <c:v>6.3996199999999996</c:v>
                </c:pt>
                <c:pt idx="8455">
                  <c:v>6.2428600000000003</c:v>
                </c:pt>
                <c:pt idx="8456">
                  <c:v>5.6644899999999998</c:v>
                </c:pt>
                <c:pt idx="8457">
                  <c:v>6.6779799999999998</c:v>
                </c:pt>
                <c:pt idx="8458">
                  <c:v>6.1802000000000001</c:v>
                </c:pt>
                <c:pt idx="8459">
                  <c:v>5.3975799999999996</c:v>
                </c:pt>
                <c:pt idx="8460">
                  <c:v>2.23753</c:v>
                </c:pt>
                <c:pt idx="8461">
                  <c:v>3.2505000000000002</c:v>
                </c:pt>
                <c:pt idx="8462">
                  <c:v>2.3220000000000001</c:v>
                </c:pt>
                <c:pt idx="8463">
                  <c:v>3.2011400000000001</c:v>
                </c:pt>
                <c:pt idx="8464">
                  <c:v>8.4102300000000003</c:v>
                </c:pt>
                <c:pt idx="8465">
                  <c:v>7.1317199999999996</c:v>
                </c:pt>
                <c:pt idx="8466">
                  <c:v>8.9983900000000006</c:v>
                </c:pt>
                <c:pt idx="8467">
                  <c:v>9.1444100000000006</c:v>
                </c:pt>
                <c:pt idx="8468">
                  <c:v>7.7443099999999996</c:v>
                </c:pt>
                <c:pt idx="8469">
                  <c:v>6.3832500000000003</c:v>
                </c:pt>
                <c:pt idx="8470">
                  <c:v>3.7060200000000001</c:v>
                </c:pt>
                <c:pt idx="8471">
                  <c:v>4.7586199999999996</c:v>
                </c:pt>
                <c:pt idx="8472">
                  <c:v>5.9565000000000001</c:v>
                </c:pt>
                <c:pt idx="8473">
                  <c:v>7.2457599999999998</c:v>
                </c:pt>
                <c:pt idx="8474">
                  <c:v>5.0015299999999998</c:v>
                </c:pt>
                <c:pt idx="8475">
                  <c:v>4.1360900000000003</c:v>
                </c:pt>
                <c:pt idx="8476">
                  <c:v>6.88028</c:v>
                </c:pt>
                <c:pt idx="8477">
                  <c:v>2.6736300000000002</c:v>
                </c:pt>
                <c:pt idx="8478">
                  <c:v>4.8562399999999997</c:v>
                </c:pt>
                <c:pt idx="8479">
                  <c:v>2.3570700000000002</c:v>
                </c:pt>
                <c:pt idx="8480">
                  <c:v>2.3675999999999999</c:v>
                </c:pt>
                <c:pt idx="8481">
                  <c:v>6.9998100000000001</c:v>
                </c:pt>
                <c:pt idx="8482">
                  <c:v>2.9487999999999999</c:v>
                </c:pt>
                <c:pt idx="8483">
                  <c:v>2.0976699999999999</c:v>
                </c:pt>
                <c:pt idx="8484">
                  <c:v>5.4790700000000001</c:v>
                </c:pt>
                <c:pt idx="8485">
                  <c:v>5.6877800000000001</c:v>
                </c:pt>
                <c:pt idx="8486">
                  <c:v>7.4629799999999999</c:v>
                </c:pt>
                <c:pt idx="8487">
                  <c:v>5.0537700000000001</c:v>
                </c:pt>
                <c:pt idx="8488">
                  <c:v>7.4849300000000003</c:v>
                </c:pt>
                <c:pt idx="8489">
                  <c:v>7.1907899999999998</c:v>
                </c:pt>
                <c:pt idx="8490">
                  <c:v>6.7046000000000001</c:v>
                </c:pt>
                <c:pt idx="8491">
                  <c:v>6.3567499999999999</c:v>
                </c:pt>
                <c:pt idx="8492">
                  <c:v>6.1738400000000002</c:v>
                </c:pt>
                <c:pt idx="8493">
                  <c:v>6.7650199999999998</c:v>
                </c:pt>
                <c:pt idx="8494">
                  <c:v>5.5966199999999997</c:v>
                </c:pt>
                <c:pt idx="8495">
                  <c:v>4.04176</c:v>
                </c:pt>
                <c:pt idx="8496">
                  <c:v>8.7581199999999999</c:v>
                </c:pt>
                <c:pt idx="8497">
                  <c:v>3.7727300000000001</c:v>
                </c:pt>
                <c:pt idx="8498">
                  <c:v>2.2140499999999999</c:v>
                </c:pt>
                <c:pt idx="8499">
                  <c:v>3.9454799999999999</c:v>
                </c:pt>
                <c:pt idx="8500">
                  <c:v>4.56759</c:v>
                </c:pt>
                <c:pt idx="8501">
                  <c:v>5.4486600000000003</c:v>
                </c:pt>
                <c:pt idx="8502">
                  <c:v>7.8324499999999997</c:v>
                </c:pt>
                <c:pt idx="8503">
                  <c:v>6.7209700000000003</c:v>
                </c:pt>
                <c:pt idx="8504">
                  <c:v>7.45573</c:v>
                </c:pt>
                <c:pt idx="8505">
                  <c:v>7.4691000000000001</c:v>
                </c:pt>
                <c:pt idx="8506">
                  <c:v>5.98841</c:v>
                </c:pt>
                <c:pt idx="8507">
                  <c:v>3.2688199999999998</c:v>
                </c:pt>
                <c:pt idx="8508">
                  <c:v>7.4877200000000004</c:v>
                </c:pt>
                <c:pt idx="8509">
                  <c:v>8.8505400000000005</c:v>
                </c:pt>
                <c:pt idx="8510">
                  <c:v>3.1939700000000002</c:v>
                </c:pt>
                <c:pt idx="8511">
                  <c:v>7.49404</c:v>
                </c:pt>
                <c:pt idx="8512">
                  <c:v>7.4993400000000001</c:v>
                </c:pt>
                <c:pt idx="8513">
                  <c:v>2.2368999999999999</c:v>
                </c:pt>
                <c:pt idx="8514">
                  <c:v>2.9679700000000002</c:v>
                </c:pt>
                <c:pt idx="8515">
                  <c:v>6.7218499999999999</c:v>
                </c:pt>
                <c:pt idx="8516">
                  <c:v>8.5249799999999993</c:v>
                </c:pt>
                <c:pt idx="8517">
                  <c:v>8.0474800000000002</c:v>
                </c:pt>
                <c:pt idx="8518">
                  <c:v>2.1636000000000002</c:v>
                </c:pt>
                <c:pt idx="8519">
                  <c:v>4.3270999999999997</c:v>
                </c:pt>
                <c:pt idx="8520">
                  <c:v>2.8532799999999998</c:v>
                </c:pt>
                <c:pt idx="8521">
                  <c:v>3.3929</c:v>
                </c:pt>
                <c:pt idx="8522">
                  <c:v>7.0855600000000001</c:v>
                </c:pt>
                <c:pt idx="8523">
                  <c:v>5.1252300000000002</c:v>
                </c:pt>
                <c:pt idx="8524">
                  <c:v>3.3042099999999999</c:v>
                </c:pt>
                <c:pt idx="8525">
                  <c:v>4.2164599999999997</c:v>
                </c:pt>
                <c:pt idx="8526">
                  <c:v>6.2971700000000004</c:v>
                </c:pt>
                <c:pt idx="8527">
                  <c:v>8.7141300000000008</c:v>
                </c:pt>
                <c:pt idx="8528">
                  <c:v>6.4783299999999997</c:v>
                </c:pt>
                <c:pt idx="8529">
                  <c:v>6.1740399999999998</c:v>
                </c:pt>
                <c:pt idx="8530">
                  <c:v>9.3204999999999991</c:v>
                </c:pt>
                <c:pt idx="8531">
                  <c:v>9.4134700000000002</c:v>
                </c:pt>
                <c:pt idx="8532">
                  <c:v>4.4098300000000004</c:v>
                </c:pt>
                <c:pt idx="8533">
                  <c:v>6.2389299999999999</c:v>
                </c:pt>
                <c:pt idx="8534">
                  <c:v>3.7867199999999999</c:v>
                </c:pt>
                <c:pt idx="8535">
                  <c:v>3.3166000000000002</c:v>
                </c:pt>
                <c:pt idx="8536">
                  <c:v>8.7012599999999996</c:v>
                </c:pt>
                <c:pt idx="8537">
                  <c:v>4.6324699999999996</c:v>
                </c:pt>
                <c:pt idx="8538">
                  <c:v>3.7991899999999998</c:v>
                </c:pt>
                <c:pt idx="8539">
                  <c:v>4.6170600000000004</c:v>
                </c:pt>
                <c:pt idx="8540">
                  <c:v>3.1262599999999998</c:v>
                </c:pt>
                <c:pt idx="8541">
                  <c:v>4.8433400000000004</c:v>
                </c:pt>
                <c:pt idx="8542">
                  <c:v>3.1333799999999998</c:v>
                </c:pt>
                <c:pt idx="8543">
                  <c:v>3.7629700000000001</c:v>
                </c:pt>
                <c:pt idx="8544">
                  <c:v>2.5425</c:v>
                </c:pt>
                <c:pt idx="8545">
                  <c:v>5.1326099999999997</c:v>
                </c:pt>
                <c:pt idx="8546">
                  <c:v>7.2244200000000003</c:v>
                </c:pt>
                <c:pt idx="8547">
                  <c:v>7.0147000000000004</c:v>
                </c:pt>
                <c:pt idx="8548">
                  <c:v>3.1381700000000001</c:v>
                </c:pt>
                <c:pt idx="8549">
                  <c:v>7.0366400000000002</c:v>
                </c:pt>
                <c:pt idx="8550">
                  <c:v>2.4547400000000001</c:v>
                </c:pt>
                <c:pt idx="8551">
                  <c:v>4.82606</c:v>
                </c:pt>
                <c:pt idx="8552">
                  <c:v>2.56473</c:v>
                </c:pt>
                <c:pt idx="8553">
                  <c:v>2.8931</c:v>
                </c:pt>
                <c:pt idx="8554">
                  <c:v>2.9482699999999999</c:v>
                </c:pt>
                <c:pt idx="8555">
                  <c:v>4.5523300000000004</c:v>
                </c:pt>
                <c:pt idx="8556">
                  <c:v>3.9966699999999999</c:v>
                </c:pt>
                <c:pt idx="8557">
                  <c:v>6.0959700000000003</c:v>
                </c:pt>
                <c:pt idx="8558">
                  <c:v>3.5819299999999998</c:v>
                </c:pt>
                <c:pt idx="8559">
                  <c:v>4.7858299999999998</c:v>
                </c:pt>
                <c:pt idx="8560">
                  <c:v>5.3168899999999999</c:v>
                </c:pt>
                <c:pt idx="8561">
                  <c:v>6.0017199999999997</c:v>
                </c:pt>
                <c:pt idx="8562">
                  <c:v>2.5312999999999999</c:v>
                </c:pt>
                <c:pt idx="8563">
                  <c:v>4.3933900000000001</c:v>
                </c:pt>
                <c:pt idx="8564">
                  <c:v>2.4970400000000001</c:v>
                </c:pt>
                <c:pt idx="8565">
                  <c:v>6.30131</c:v>
                </c:pt>
                <c:pt idx="8566">
                  <c:v>4.0092600000000003</c:v>
                </c:pt>
                <c:pt idx="8567">
                  <c:v>5.3613200000000001</c:v>
                </c:pt>
                <c:pt idx="8568">
                  <c:v>4.4753999999999996</c:v>
                </c:pt>
                <c:pt idx="8569">
                  <c:v>4.2902399999999998</c:v>
                </c:pt>
                <c:pt idx="8570">
                  <c:v>6.8126699999999998</c:v>
                </c:pt>
                <c:pt idx="8571">
                  <c:v>3.02285</c:v>
                </c:pt>
                <c:pt idx="8572">
                  <c:v>7.2022599999999999</c:v>
                </c:pt>
                <c:pt idx="8573">
                  <c:v>1.96007</c:v>
                </c:pt>
                <c:pt idx="8574">
                  <c:v>9.0533400000000004</c:v>
                </c:pt>
                <c:pt idx="8575">
                  <c:v>7.0856300000000001</c:v>
                </c:pt>
                <c:pt idx="8576">
                  <c:v>7.4420200000000003</c:v>
                </c:pt>
                <c:pt idx="8577">
                  <c:v>2.6401300000000001</c:v>
                </c:pt>
                <c:pt idx="8578">
                  <c:v>5.9729700000000001</c:v>
                </c:pt>
                <c:pt idx="8579">
                  <c:v>2.18546</c:v>
                </c:pt>
                <c:pt idx="8580">
                  <c:v>3.0939999999999999</c:v>
                </c:pt>
                <c:pt idx="8581">
                  <c:v>4.3177000000000003</c:v>
                </c:pt>
                <c:pt idx="8582">
                  <c:v>8.6298600000000008</c:v>
                </c:pt>
                <c:pt idx="8583">
                  <c:v>10.227220000000001</c:v>
                </c:pt>
                <c:pt idx="8584">
                  <c:v>6.24857</c:v>
                </c:pt>
                <c:pt idx="8585">
                  <c:v>5.7292899999999998</c:v>
                </c:pt>
                <c:pt idx="8586">
                  <c:v>4.9045399999999999</c:v>
                </c:pt>
                <c:pt idx="8587">
                  <c:v>7.6328199999999997</c:v>
                </c:pt>
                <c:pt idx="8588">
                  <c:v>4.5572600000000003</c:v>
                </c:pt>
                <c:pt idx="8589">
                  <c:v>3.5003199999999999</c:v>
                </c:pt>
                <c:pt idx="8590">
                  <c:v>8.8700600000000005</c:v>
                </c:pt>
                <c:pt idx="8591">
                  <c:v>8.1682799999999993</c:v>
                </c:pt>
                <c:pt idx="8592">
                  <c:v>6.0836600000000001</c:v>
                </c:pt>
                <c:pt idx="8593">
                  <c:v>5.26152</c:v>
                </c:pt>
                <c:pt idx="8594">
                  <c:v>5.8042499999999997</c:v>
                </c:pt>
                <c:pt idx="8595">
                  <c:v>2.5848</c:v>
                </c:pt>
                <c:pt idx="8596">
                  <c:v>5.8607699999999996</c:v>
                </c:pt>
                <c:pt idx="8597">
                  <c:v>7.5392200000000003</c:v>
                </c:pt>
                <c:pt idx="8598">
                  <c:v>7.3642000000000003</c:v>
                </c:pt>
                <c:pt idx="8599">
                  <c:v>5.7848800000000002</c:v>
                </c:pt>
                <c:pt idx="8600">
                  <c:v>7.7142099999999996</c:v>
                </c:pt>
                <c:pt idx="8601">
                  <c:v>2.3982199999999998</c:v>
                </c:pt>
                <c:pt idx="8602">
                  <c:v>7.3011400000000002</c:v>
                </c:pt>
                <c:pt idx="8603">
                  <c:v>3.5346500000000001</c:v>
                </c:pt>
                <c:pt idx="8604">
                  <c:v>7.6902799999999996</c:v>
                </c:pt>
                <c:pt idx="8605">
                  <c:v>6.6784800000000004</c:v>
                </c:pt>
                <c:pt idx="8606">
                  <c:v>8.1992899999999995</c:v>
                </c:pt>
                <c:pt idx="8607">
                  <c:v>3.9270800000000001</c:v>
                </c:pt>
                <c:pt idx="8608">
                  <c:v>4.8380599999999996</c:v>
                </c:pt>
                <c:pt idx="8609">
                  <c:v>5.9642400000000002</c:v>
                </c:pt>
                <c:pt idx="8610">
                  <c:v>8.2223199999999999</c:v>
                </c:pt>
                <c:pt idx="8611">
                  <c:v>2.91492</c:v>
                </c:pt>
                <c:pt idx="8612">
                  <c:v>7.9262100000000002</c:v>
                </c:pt>
                <c:pt idx="8613">
                  <c:v>2.4127900000000002</c:v>
                </c:pt>
                <c:pt idx="8614">
                  <c:v>8.2694299999999998</c:v>
                </c:pt>
                <c:pt idx="8615">
                  <c:v>6.3424699999999996</c:v>
                </c:pt>
                <c:pt idx="8616">
                  <c:v>2.9855999999999998</c:v>
                </c:pt>
                <c:pt idx="8617">
                  <c:v>5.8127899999999997</c:v>
                </c:pt>
                <c:pt idx="8618">
                  <c:v>2.5103300000000002</c:v>
                </c:pt>
                <c:pt idx="8619">
                  <c:v>5.9445399999999999</c:v>
                </c:pt>
                <c:pt idx="8620">
                  <c:v>4.2649800000000004</c:v>
                </c:pt>
                <c:pt idx="8621">
                  <c:v>12.199020000000001</c:v>
                </c:pt>
                <c:pt idx="8622">
                  <c:v>7.1768000000000001</c:v>
                </c:pt>
                <c:pt idx="8623">
                  <c:v>5.5587999999999997</c:v>
                </c:pt>
                <c:pt idx="8624">
                  <c:v>3.48062</c:v>
                </c:pt>
                <c:pt idx="8625">
                  <c:v>5.2027400000000004</c:v>
                </c:pt>
                <c:pt idx="8626">
                  <c:v>6.0392299999999999</c:v>
                </c:pt>
                <c:pt idx="8627">
                  <c:v>7.7933000000000003</c:v>
                </c:pt>
                <c:pt idx="8628">
                  <c:v>6.4607000000000001</c:v>
                </c:pt>
                <c:pt idx="8629">
                  <c:v>5.1576399999999998</c:v>
                </c:pt>
                <c:pt idx="8630">
                  <c:v>5.2059199999999999</c:v>
                </c:pt>
                <c:pt idx="8631">
                  <c:v>7.3994999999999997</c:v>
                </c:pt>
                <c:pt idx="8632">
                  <c:v>9.2261799999999994</c:v>
                </c:pt>
                <c:pt idx="8633">
                  <c:v>2.6974300000000002</c:v>
                </c:pt>
                <c:pt idx="8634">
                  <c:v>9.3513800000000007</c:v>
                </c:pt>
                <c:pt idx="8635">
                  <c:v>7.1510699999999998</c:v>
                </c:pt>
                <c:pt idx="8636">
                  <c:v>8.6528100000000006</c:v>
                </c:pt>
                <c:pt idx="8637">
                  <c:v>4.6037400000000002</c:v>
                </c:pt>
                <c:pt idx="8638">
                  <c:v>7.5107299999999997</c:v>
                </c:pt>
                <c:pt idx="8639">
                  <c:v>7.87927</c:v>
                </c:pt>
                <c:pt idx="8640">
                  <c:v>6.5548700000000002</c:v>
                </c:pt>
                <c:pt idx="8641">
                  <c:v>3.0594399999999999</c:v>
                </c:pt>
                <c:pt idx="8642">
                  <c:v>2.8679199999999998</c:v>
                </c:pt>
                <c:pt idx="8643">
                  <c:v>4.5915699999999999</c:v>
                </c:pt>
                <c:pt idx="8644">
                  <c:v>7.7691400000000002</c:v>
                </c:pt>
                <c:pt idx="8645">
                  <c:v>3.70709</c:v>
                </c:pt>
                <c:pt idx="8646">
                  <c:v>6.3632499999999999</c:v>
                </c:pt>
                <c:pt idx="8647">
                  <c:v>4.6388100000000003</c:v>
                </c:pt>
                <c:pt idx="8648">
                  <c:v>7.9988000000000001</c:v>
                </c:pt>
                <c:pt idx="8649">
                  <c:v>4.6045999999999996</c:v>
                </c:pt>
                <c:pt idx="8650">
                  <c:v>10.08338</c:v>
                </c:pt>
                <c:pt idx="8651">
                  <c:v>5.0966699999999996</c:v>
                </c:pt>
                <c:pt idx="8652">
                  <c:v>4.9322800000000004</c:v>
                </c:pt>
                <c:pt idx="8653">
                  <c:v>3.0993599999999999</c:v>
                </c:pt>
                <c:pt idx="8654">
                  <c:v>3.2122000000000002</c:v>
                </c:pt>
                <c:pt idx="8655">
                  <c:v>5.5967599999999997</c:v>
                </c:pt>
                <c:pt idx="8656">
                  <c:v>4.1032400000000004</c:v>
                </c:pt>
                <c:pt idx="8657">
                  <c:v>4.9231199999999999</c:v>
                </c:pt>
                <c:pt idx="8658">
                  <c:v>6.1641500000000002</c:v>
                </c:pt>
                <c:pt idx="8659">
                  <c:v>5.0357500000000002</c:v>
                </c:pt>
                <c:pt idx="8660">
                  <c:v>4.5871599999999999</c:v>
                </c:pt>
                <c:pt idx="8661">
                  <c:v>6.1086499999999999</c:v>
                </c:pt>
                <c:pt idx="8662">
                  <c:v>7.6950000000000003</c:v>
                </c:pt>
                <c:pt idx="8663">
                  <c:v>5.2233200000000002</c:v>
                </c:pt>
                <c:pt idx="8664">
                  <c:v>5.9811500000000004</c:v>
                </c:pt>
                <c:pt idx="8665">
                  <c:v>4.8236800000000004</c:v>
                </c:pt>
                <c:pt idx="8666">
                  <c:v>5.7579599999999997</c:v>
                </c:pt>
                <c:pt idx="8667">
                  <c:v>7.3278400000000001</c:v>
                </c:pt>
                <c:pt idx="8668">
                  <c:v>8.0949100000000005</c:v>
                </c:pt>
                <c:pt idx="8669">
                  <c:v>7.5971299999999999</c:v>
                </c:pt>
                <c:pt idx="8670">
                  <c:v>4.0481600000000002</c:v>
                </c:pt>
                <c:pt idx="8671">
                  <c:v>6.2339200000000003</c:v>
                </c:pt>
                <c:pt idx="8672">
                  <c:v>6.3069199999999999</c:v>
                </c:pt>
                <c:pt idx="8673">
                  <c:v>4.7142400000000002</c:v>
                </c:pt>
                <c:pt idx="8674">
                  <c:v>7.6058899999999996</c:v>
                </c:pt>
                <c:pt idx="8675">
                  <c:v>7.2146499999999998</c:v>
                </c:pt>
                <c:pt idx="8676">
                  <c:v>5.8848799999999999</c:v>
                </c:pt>
                <c:pt idx="8677">
                  <c:v>5.35297</c:v>
                </c:pt>
                <c:pt idx="8678">
                  <c:v>5.1424200000000004</c:v>
                </c:pt>
                <c:pt idx="8679">
                  <c:v>6.2241600000000004</c:v>
                </c:pt>
                <c:pt idx="8680">
                  <c:v>7.0933099999999998</c:v>
                </c:pt>
                <c:pt idx="8681">
                  <c:v>6.5480700000000001</c:v>
                </c:pt>
                <c:pt idx="8682">
                  <c:v>5.6470599999999997</c:v>
                </c:pt>
                <c:pt idx="8683">
                  <c:v>3.8328500000000001</c:v>
                </c:pt>
                <c:pt idx="8684">
                  <c:v>5.6470599999999997</c:v>
                </c:pt>
                <c:pt idx="8685">
                  <c:v>2.3290199999999999</c:v>
                </c:pt>
                <c:pt idx="8686">
                  <c:v>2.9094600000000002</c:v>
                </c:pt>
                <c:pt idx="8687">
                  <c:v>5.8748399999999998</c:v>
                </c:pt>
                <c:pt idx="8688">
                  <c:v>4.4671200000000004</c:v>
                </c:pt>
                <c:pt idx="8689">
                  <c:v>2.1905199999999998</c:v>
                </c:pt>
                <c:pt idx="8690">
                  <c:v>3.3918499999999998</c:v>
                </c:pt>
                <c:pt idx="8691">
                  <c:v>5.7735300000000001</c:v>
                </c:pt>
                <c:pt idx="8692">
                  <c:v>3.1919400000000002</c:v>
                </c:pt>
                <c:pt idx="8693">
                  <c:v>3.4439700000000002</c:v>
                </c:pt>
                <c:pt idx="8694">
                  <c:v>5.0325699999999998</c:v>
                </c:pt>
                <c:pt idx="8695">
                  <c:v>4.6424000000000003</c:v>
                </c:pt>
                <c:pt idx="8696">
                  <c:v>3.9771200000000002</c:v>
                </c:pt>
                <c:pt idx="8697">
                  <c:v>3.35501</c:v>
                </c:pt>
                <c:pt idx="8698">
                  <c:v>2.4001000000000001</c:v>
                </c:pt>
                <c:pt idx="8699">
                  <c:v>5.1530899999999997</c:v>
                </c:pt>
                <c:pt idx="8700">
                  <c:v>5.8458100000000002</c:v>
                </c:pt>
                <c:pt idx="8701">
                  <c:v>2.75427</c:v>
                </c:pt>
                <c:pt idx="8702">
                  <c:v>4.8089399999999998</c:v>
                </c:pt>
                <c:pt idx="8703">
                  <c:v>3.6656900000000001</c:v>
                </c:pt>
                <c:pt idx="8704">
                  <c:v>2.8471299999999999</c:v>
                </c:pt>
                <c:pt idx="8705">
                  <c:v>3.4830199999999998</c:v>
                </c:pt>
                <c:pt idx="8706">
                  <c:v>2.7536999999999998</c:v>
                </c:pt>
                <c:pt idx="8707">
                  <c:v>3.5003199999999999</c:v>
                </c:pt>
                <c:pt idx="8708">
                  <c:v>6.4231800000000003</c:v>
                </c:pt>
                <c:pt idx="8709">
                  <c:v>5.2163300000000001</c:v>
                </c:pt>
                <c:pt idx="8710">
                  <c:v>4.1021200000000002</c:v>
                </c:pt>
                <c:pt idx="8711">
                  <c:v>5.5121399999999996</c:v>
                </c:pt>
                <c:pt idx="8712">
                  <c:v>5.89466</c:v>
                </c:pt>
                <c:pt idx="8713">
                  <c:v>3.55938</c:v>
                </c:pt>
                <c:pt idx="8714">
                  <c:v>4.2895099999999999</c:v>
                </c:pt>
                <c:pt idx="8715">
                  <c:v>7.5810399999999998</c:v>
                </c:pt>
                <c:pt idx="8716">
                  <c:v>3.2311899999999998</c:v>
                </c:pt>
                <c:pt idx="8717">
                  <c:v>2.4224999999999999</c:v>
                </c:pt>
                <c:pt idx="8718">
                  <c:v>2.6687699999999999</c:v>
                </c:pt>
                <c:pt idx="8719">
                  <c:v>2.5838100000000002</c:v>
                </c:pt>
                <c:pt idx="8720">
                  <c:v>2.8370000000000002</c:v>
                </c:pt>
                <c:pt idx="8721">
                  <c:v>3.9120200000000001</c:v>
                </c:pt>
                <c:pt idx="8722">
                  <c:v>8.1820000000000004</c:v>
                </c:pt>
                <c:pt idx="8723">
                  <c:v>2.5838100000000002</c:v>
                </c:pt>
                <c:pt idx="8724">
                  <c:v>5.7464700000000004</c:v>
                </c:pt>
                <c:pt idx="8725">
                  <c:v>2.9655499999999999</c:v>
                </c:pt>
                <c:pt idx="8726">
                  <c:v>3.22797</c:v>
                </c:pt>
                <c:pt idx="8727">
                  <c:v>2.8391000000000002</c:v>
                </c:pt>
                <c:pt idx="8728">
                  <c:v>5.3987999999999996</c:v>
                </c:pt>
                <c:pt idx="8729">
                  <c:v>4.7298900000000001</c:v>
                </c:pt>
                <c:pt idx="8730">
                  <c:v>8.1323799999999995</c:v>
                </c:pt>
                <c:pt idx="8731">
                  <c:v>2.4212899999999999</c:v>
                </c:pt>
                <c:pt idx="8732">
                  <c:v>9.0475200000000005</c:v>
                </c:pt>
                <c:pt idx="8733">
                  <c:v>5.5540700000000003</c:v>
                </c:pt>
                <c:pt idx="8734">
                  <c:v>2.9679700000000002</c:v>
                </c:pt>
                <c:pt idx="8735">
                  <c:v>4.7230499999999997</c:v>
                </c:pt>
                <c:pt idx="8736">
                  <c:v>5.0647599999999997</c:v>
                </c:pt>
                <c:pt idx="8737">
                  <c:v>4.4598399999999998</c:v>
                </c:pt>
                <c:pt idx="8738">
                  <c:v>5.0167900000000003</c:v>
                </c:pt>
                <c:pt idx="8739">
                  <c:v>7.0862600000000002</c:v>
                </c:pt>
                <c:pt idx="8740">
                  <c:v>5.2333499999999997</c:v>
                </c:pt>
                <c:pt idx="8741">
                  <c:v>6.04976</c:v>
                </c:pt>
                <c:pt idx="8742">
                  <c:v>5.09239</c:v>
                </c:pt>
                <c:pt idx="8743">
                  <c:v>5.3062899999999997</c:v>
                </c:pt>
                <c:pt idx="8744">
                  <c:v>6.1117999999999997</c:v>
                </c:pt>
                <c:pt idx="8745">
                  <c:v>4.15618</c:v>
                </c:pt>
                <c:pt idx="8746">
                  <c:v>4.5006399999999998</c:v>
                </c:pt>
                <c:pt idx="8747">
                  <c:v>4.2000099999999998</c:v>
                </c:pt>
                <c:pt idx="8748">
                  <c:v>4.9166499999999997</c:v>
                </c:pt>
                <c:pt idx="8749">
                  <c:v>6.11972</c:v>
                </c:pt>
                <c:pt idx="8750">
                  <c:v>6.0481400000000001</c:v>
                </c:pt>
                <c:pt idx="8751">
                  <c:v>6.96075</c:v>
                </c:pt>
                <c:pt idx="8752">
                  <c:v>6.4693199999999997</c:v>
                </c:pt>
                <c:pt idx="8753">
                  <c:v>6.0706300000000004</c:v>
                </c:pt>
                <c:pt idx="8754">
                  <c:v>6.0045200000000003</c:v>
                </c:pt>
                <c:pt idx="8755">
                  <c:v>4.5041900000000004</c:v>
                </c:pt>
                <c:pt idx="8756">
                  <c:v>2.7320000000000002</c:v>
                </c:pt>
                <c:pt idx="8757">
                  <c:v>5.3455199999999996</c:v>
                </c:pt>
                <c:pt idx="8758">
                  <c:v>5.5578200000000004</c:v>
                </c:pt>
                <c:pt idx="8759">
                  <c:v>6.9592400000000003</c:v>
                </c:pt>
                <c:pt idx="8760">
                  <c:v>3.2218200000000001</c:v>
                </c:pt>
                <c:pt idx="8761">
                  <c:v>5.55267</c:v>
                </c:pt>
                <c:pt idx="8762">
                  <c:v>3.5596299999999998</c:v>
                </c:pt>
                <c:pt idx="8763">
                  <c:v>5.9845199999999998</c:v>
                </c:pt>
                <c:pt idx="8764">
                  <c:v>5.2660999999999998</c:v>
                </c:pt>
                <c:pt idx="8765">
                  <c:v>6.1752500000000001</c:v>
                </c:pt>
                <c:pt idx="8766">
                  <c:v>3.8789400000000001</c:v>
                </c:pt>
                <c:pt idx="8767">
                  <c:v>6.2769399999999997</c:v>
                </c:pt>
                <c:pt idx="8768">
                  <c:v>6.4972399999999997</c:v>
                </c:pt>
                <c:pt idx="8769">
                  <c:v>4.9858500000000001</c:v>
                </c:pt>
                <c:pt idx="8770">
                  <c:v>5.0333600000000001</c:v>
                </c:pt>
                <c:pt idx="8771">
                  <c:v>6.5819900000000002</c:v>
                </c:pt>
                <c:pt idx="8772">
                  <c:v>8.1346799999999995</c:v>
                </c:pt>
                <c:pt idx="8773">
                  <c:v>6.8939500000000002</c:v>
                </c:pt>
                <c:pt idx="8774">
                  <c:v>3.1293199999999999</c:v>
                </c:pt>
                <c:pt idx="8775">
                  <c:v>8.7333999999999996</c:v>
                </c:pt>
                <c:pt idx="8776">
                  <c:v>7.3535500000000003</c:v>
                </c:pt>
                <c:pt idx="8777">
                  <c:v>2.7160700000000002</c:v>
                </c:pt>
                <c:pt idx="8778">
                  <c:v>4.7955500000000004</c:v>
                </c:pt>
                <c:pt idx="8779">
                  <c:v>4.2668200000000001</c:v>
                </c:pt>
                <c:pt idx="8780">
                  <c:v>5.0190299999999999</c:v>
                </c:pt>
                <c:pt idx="8781">
                  <c:v>8.9325500000000009</c:v>
                </c:pt>
                <c:pt idx="8782">
                  <c:v>5.4498499999999996</c:v>
                </c:pt>
                <c:pt idx="8783">
                  <c:v>5.1040900000000002</c:v>
                </c:pt>
                <c:pt idx="8784">
                  <c:v>6.6936900000000001</c:v>
                </c:pt>
                <c:pt idx="8785">
                  <c:v>4.2235899999999997</c:v>
                </c:pt>
                <c:pt idx="8786">
                  <c:v>4.78322</c:v>
                </c:pt>
                <c:pt idx="8787">
                  <c:v>6.6859999999999999</c:v>
                </c:pt>
                <c:pt idx="8788">
                  <c:v>6.7962699999999998</c:v>
                </c:pt>
                <c:pt idx="8789">
                  <c:v>7.4624300000000003</c:v>
                </c:pt>
                <c:pt idx="8790">
                  <c:v>4.1009799999999998</c:v>
                </c:pt>
                <c:pt idx="8791">
                  <c:v>5.0278700000000001</c:v>
                </c:pt>
                <c:pt idx="8792">
                  <c:v>7.8121900000000002</c:v>
                </c:pt>
                <c:pt idx="8793">
                  <c:v>3.7340399999999998</c:v>
                </c:pt>
                <c:pt idx="8794">
                  <c:v>2.3989799999999999</c:v>
                </c:pt>
                <c:pt idx="8795">
                  <c:v>3.6396999999999999</c:v>
                </c:pt>
                <c:pt idx="8796">
                  <c:v>6.9538200000000003</c:v>
                </c:pt>
                <c:pt idx="8797">
                  <c:v>5.8216999999999999</c:v>
                </c:pt>
                <c:pt idx="8798">
                  <c:v>6.6274899999999999</c:v>
                </c:pt>
                <c:pt idx="8799">
                  <c:v>9.0136400000000005</c:v>
                </c:pt>
                <c:pt idx="8800">
                  <c:v>4.6927000000000003</c:v>
                </c:pt>
                <c:pt idx="8801">
                  <c:v>9.1688100000000006</c:v>
                </c:pt>
                <c:pt idx="8802">
                  <c:v>3.38794</c:v>
                </c:pt>
                <c:pt idx="8803">
                  <c:v>6.8152799999999996</c:v>
                </c:pt>
                <c:pt idx="8804">
                  <c:v>6.2390600000000003</c:v>
                </c:pt>
                <c:pt idx="8805">
                  <c:v>6.1848400000000003</c:v>
                </c:pt>
                <c:pt idx="8806">
                  <c:v>8.7999799999999997</c:v>
                </c:pt>
                <c:pt idx="8807">
                  <c:v>2.17272</c:v>
                </c:pt>
                <c:pt idx="8808">
                  <c:v>7.78146</c:v>
                </c:pt>
                <c:pt idx="8809">
                  <c:v>6.1628299999999996</c:v>
                </c:pt>
                <c:pt idx="8810">
                  <c:v>7.0827</c:v>
                </c:pt>
                <c:pt idx="8811">
                  <c:v>2.2750400000000002</c:v>
                </c:pt>
                <c:pt idx="8812">
                  <c:v>3.3140800000000001</c:v>
                </c:pt>
                <c:pt idx="8813">
                  <c:v>6.4939299999999998</c:v>
                </c:pt>
                <c:pt idx="8814">
                  <c:v>3.8783099999999999</c:v>
                </c:pt>
                <c:pt idx="8815">
                  <c:v>7.0458100000000004</c:v>
                </c:pt>
                <c:pt idx="8816">
                  <c:v>7.5544799999999999</c:v>
                </c:pt>
                <c:pt idx="8817">
                  <c:v>7.75488</c:v>
                </c:pt>
                <c:pt idx="8818">
                  <c:v>6.3450499999999996</c:v>
                </c:pt>
                <c:pt idx="8819">
                  <c:v>10.281829999999999</c:v>
                </c:pt>
                <c:pt idx="8820">
                  <c:v>4.2549299999999999</c:v>
                </c:pt>
                <c:pt idx="8821">
                  <c:v>4.1649500000000002</c:v>
                </c:pt>
                <c:pt idx="8822">
                  <c:v>3.60867</c:v>
                </c:pt>
                <c:pt idx="8823">
                  <c:v>7.5548200000000003</c:v>
                </c:pt>
                <c:pt idx="8824">
                  <c:v>2.77929</c:v>
                </c:pt>
                <c:pt idx="8825">
                  <c:v>7.8707799999999999</c:v>
                </c:pt>
                <c:pt idx="8826">
                  <c:v>5.2430700000000003</c:v>
                </c:pt>
                <c:pt idx="8827">
                  <c:v>2.6836600000000002</c:v>
                </c:pt>
                <c:pt idx="8828">
                  <c:v>11.514519999999999</c:v>
                </c:pt>
                <c:pt idx="8829">
                  <c:v>5.7975700000000003</c:v>
                </c:pt>
                <c:pt idx="8830">
                  <c:v>6.1787099999999997</c:v>
                </c:pt>
                <c:pt idx="8831">
                  <c:v>2.7219899999999999</c:v>
                </c:pt>
                <c:pt idx="8832">
                  <c:v>4.1009799999999998</c:v>
                </c:pt>
                <c:pt idx="8833">
                  <c:v>7.10527</c:v>
                </c:pt>
                <c:pt idx="8834">
                  <c:v>4.5570599999999999</c:v>
                </c:pt>
                <c:pt idx="8835">
                  <c:v>2.97078</c:v>
                </c:pt>
                <c:pt idx="8836">
                  <c:v>5.2900600000000004</c:v>
                </c:pt>
                <c:pt idx="8837">
                  <c:v>2.2519100000000001</c:v>
                </c:pt>
                <c:pt idx="8838">
                  <c:v>6.4072100000000001</c:v>
                </c:pt>
                <c:pt idx="8839">
                  <c:v>2.4948999999999999</c:v>
                </c:pt>
                <c:pt idx="8840">
                  <c:v>3.2806299999999999</c:v>
                </c:pt>
                <c:pt idx="8841">
                  <c:v>4.2319000000000004</c:v>
                </c:pt>
                <c:pt idx="8842">
                  <c:v>6.8739800000000004</c:v>
                </c:pt>
                <c:pt idx="8843">
                  <c:v>9.9893800000000006</c:v>
                </c:pt>
                <c:pt idx="8844">
                  <c:v>6.2784500000000003</c:v>
                </c:pt>
                <c:pt idx="8845">
                  <c:v>6.8352700000000004</c:v>
                </c:pt>
                <c:pt idx="8846">
                  <c:v>4.63612</c:v>
                </c:pt>
                <c:pt idx="8847">
                  <c:v>1.7685</c:v>
                </c:pt>
                <c:pt idx="8848">
                  <c:v>4.1494499999999999</c:v>
                </c:pt>
                <c:pt idx="8849">
                  <c:v>2.5147599999999999</c:v>
                </c:pt>
                <c:pt idx="8850">
                  <c:v>10.662470000000001</c:v>
                </c:pt>
                <c:pt idx="8851">
                  <c:v>4.19245</c:v>
                </c:pt>
                <c:pt idx="8852">
                  <c:v>8.9672199999999993</c:v>
                </c:pt>
                <c:pt idx="8853">
                  <c:v>4.6024799999999999</c:v>
                </c:pt>
                <c:pt idx="8854">
                  <c:v>6.9801900000000003</c:v>
                </c:pt>
                <c:pt idx="8855">
                  <c:v>2.38015</c:v>
                </c:pt>
                <c:pt idx="8856">
                  <c:v>4.5572600000000003</c:v>
                </c:pt>
                <c:pt idx="8857">
                  <c:v>4.2875399999999999</c:v>
                </c:pt>
                <c:pt idx="8858">
                  <c:v>6.3134499999999996</c:v>
                </c:pt>
                <c:pt idx="8859">
                  <c:v>2.32877</c:v>
                </c:pt>
                <c:pt idx="8860">
                  <c:v>2.7582200000000001</c:v>
                </c:pt>
                <c:pt idx="8861">
                  <c:v>2.2950599999999999</c:v>
                </c:pt>
                <c:pt idx="8862">
                  <c:v>2.7158699999999998</c:v>
                </c:pt>
                <c:pt idx="8863">
                  <c:v>5.3987999999999996</c:v>
                </c:pt>
                <c:pt idx="8864">
                  <c:v>4.39025</c:v>
                </c:pt>
                <c:pt idx="8865">
                  <c:v>4.1780799999999996</c:v>
                </c:pt>
                <c:pt idx="8866">
                  <c:v>4.7544500000000003</c:v>
                </c:pt>
                <c:pt idx="8867">
                  <c:v>3.2330700000000001</c:v>
                </c:pt>
                <c:pt idx="8868">
                  <c:v>5.25366</c:v>
                </c:pt>
                <c:pt idx="8869">
                  <c:v>3.4915699999999998</c:v>
                </c:pt>
                <c:pt idx="8870">
                  <c:v>4.7520100000000003</c:v>
                </c:pt>
                <c:pt idx="8871">
                  <c:v>4.7520100000000003</c:v>
                </c:pt>
                <c:pt idx="8872">
                  <c:v>4.7520100000000003</c:v>
                </c:pt>
                <c:pt idx="8873">
                  <c:v>3.30789</c:v>
                </c:pt>
                <c:pt idx="8874">
                  <c:v>1.8634900000000001</c:v>
                </c:pt>
                <c:pt idx="8875">
                  <c:v>6.2330199999999998</c:v>
                </c:pt>
                <c:pt idx="8876">
                  <c:v>4.1907699999999997</c:v>
                </c:pt>
                <c:pt idx="8877">
                  <c:v>2.3717000000000001</c:v>
                </c:pt>
                <c:pt idx="8878">
                  <c:v>4.0153100000000004</c:v>
                </c:pt>
                <c:pt idx="8879">
                  <c:v>6.4143600000000003</c:v>
                </c:pt>
                <c:pt idx="8880">
                  <c:v>4.16554</c:v>
                </c:pt>
                <c:pt idx="8881">
                  <c:v>10.419779999999999</c:v>
                </c:pt>
                <c:pt idx="8882">
                  <c:v>7.9382700000000002</c:v>
                </c:pt>
                <c:pt idx="8883">
                  <c:v>2.9108299999999998</c:v>
                </c:pt>
                <c:pt idx="8884">
                  <c:v>4.5632200000000003</c:v>
                </c:pt>
                <c:pt idx="8885">
                  <c:v>5.2353899999999998</c:v>
                </c:pt>
                <c:pt idx="8886">
                  <c:v>5.1270499999999997</c:v>
                </c:pt>
                <c:pt idx="8887">
                  <c:v>3.48583</c:v>
                </c:pt>
                <c:pt idx="8888">
                  <c:v>6.6966999999999999</c:v>
                </c:pt>
                <c:pt idx="8889">
                  <c:v>3.9374899999999999</c:v>
                </c:pt>
                <c:pt idx="8890">
                  <c:v>5.8423999999999996</c:v>
                </c:pt>
                <c:pt idx="8891">
                  <c:v>5.9725599999999996</c:v>
                </c:pt>
                <c:pt idx="8892">
                  <c:v>1.9100600000000001</c:v>
                </c:pt>
                <c:pt idx="8893">
                  <c:v>6.6533800000000003</c:v>
                </c:pt>
                <c:pt idx="8894">
                  <c:v>4.9036200000000001</c:v>
                </c:pt>
                <c:pt idx="8895">
                  <c:v>6.08744</c:v>
                </c:pt>
                <c:pt idx="8896">
                  <c:v>5.1385899999999998</c:v>
                </c:pt>
                <c:pt idx="8897">
                  <c:v>3.0802399999999999</c:v>
                </c:pt>
                <c:pt idx="8898">
                  <c:v>6.7194000000000003</c:v>
                </c:pt>
                <c:pt idx="8899">
                  <c:v>8.0635200000000005</c:v>
                </c:pt>
                <c:pt idx="8900">
                  <c:v>4.8680500000000002</c:v>
                </c:pt>
                <c:pt idx="8901">
                  <c:v>2.5543399999999998</c:v>
                </c:pt>
                <c:pt idx="8902">
                  <c:v>3.7027100000000002</c:v>
                </c:pt>
                <c:pt idx="8903">
                  <c:v>11.14512</c:v>
                </c:pt>
                <c:pt idx="8904">
                  <c:v>6.1436200000000003</c:v>
                </c:pt>
                <c:pt idx="8905">
                  <c:v>4.8055399999999997</c:v>
                </c:pt>
                <c:pt idx="8906">
                  <c:v>8.4267500000000002</c:v>
                </c:pt>
                <c:pt idx="8907">
                  <c:v>7.4752700000000001</c:v>
                </c:pt>
                <c:pt idx="8908">
                  <c:v>2.0166300000000001</c:v>
                </c:pt>
                <c:pt idx="8909">
                  <c:v>2.8532799999999998</c:v>
                </c:pt>
                <c:pt idx="8910">
                  <c:v>5.2184200000000001</c:v>
                </c:pt>
                <c:pt idx="8911">
                  <c:v>5.4254100000000003</c:v>
                </c:pt>
                <c:pt idx="8912">
                  <c:v>2.0306600000000001</c:v>
                </c:pt>
                <c:pt idx="8913">
                  <c:v>8.4977599999999995</c:v>
                </c:pt>
                <c:pt idx="8914">
                  <c:v>6.0091400000000004</c:v>
                </c:pt>
                <c:pt idx="8915">
                  <c:v>6.1640800000000002</c:v>
                </c:pt>
                <c:pt idx="8916">
                  <c:v>6.3424199999999997</c:v>
                </c:pt>
                <c:pt idx="8917">
                  <c:v>6.7494899999999998</c:v>
                </c:pt>
                <c:pt idx="8918">
                  <c:v>4.51084</c:v>
                </c:pt>
                <c:pt idx="8919">
                  <c:v>7.7342199999999997</c:v>
                </c:pt>
                <c:pt idx="8920">
                  <c:v>3.8145899999999999</c:v>
                </c:pt>
                <c:pt idx="8921">
                  <c:v>4.6026300000000004</c:v>
                </c:pt>
                <c:pt idx="8922">
                  <c:v>4.9472699999999996</c:v>
                </c:pt>
                <c:pt idx="8923">
                  <c:v>2.9373499999999999</c:v>
                </c:pt>
                <c:pt idx="8924">
                  <c:v>2.4891399999999999</c:v>
                </c:pt>
                <c:pt idx="8925">
                  <c:v>5.2558299999999996</c:v>
                </c:pt>
                <c:pt idx="8926">
                  <c:v>7.3568499999999997</c:v>
                </c:pt>
                <c:pt idx="8927">
                  <c:v>3.9799699999999998</c:v>
                </c:pt>
                <c:pt idx="8928">
                  <c:v>4.8977000000000004</c:v>
                </c:pt>
                <c:pt idx="8929">
                  <c:v>2.59314</c:v>
                </c:pt>
                <c:pt idx="8930">
                  <c:v>4.6159100000000004</c:v>
                </c:pt>
                <c:pt idx="8931">
                  <c:v>2.0818300000000001</c:v>
                </c:pt>
                <c:pt idx="8932">
                  <c:v>10.380800000000001</c:v>
                </c:pt>
                <c:pt idx="8933">
                  <c:v>8.1639999999999997</c:v>
                </c:pt>
                <c:pt idx="8934">
                  <c:v>4.1795999999999998</c:v>
                </c:pt>
                <c:pt idx="8935">
                  <c:v>7.3986499999999999</c:v>
                </c:pt>
                <c:pt idx="8936">
                  <c:v>3.6327500000000001</c:v>
                </c:pt>
                <c:pt idx="8937">
                  <c:v>3.2599499999999999</c:v>
                </c:pt>
                <c:pt idx="8938">
                  <c:v>5.9658899999999999</c:v>
                </c:pt>
                <c:pt idx="8939">
                  <c:v>6.0388599999999997</c:v>
                </c:pt>
                <c:pt idx="8940">
                  <c:v>4.0377200000000002</c:v>
                </c:pt>
                <c:pt idx="8941">
                  <c:v>4.3715099999999998</c:v>
                </c:pt>
                <c:pt idx="8942">
                  <c:v>7.67117</c:v>
                </c:pt>
                <c:pt idx="8943">
                  <c:v>4.6571899999999999</c:v>
                </c:pt>
                <c:pt idx="8944">
                  <c:v>5.8533200000000001</c:v>
                </c:pt>
                <c:pt idx="8945">
                  <c:v>4.1853999999999996</c:v>
                </c:pt>
                <c:pt idx="8946">
                  <c:v>3.9376000000000002</c:v>
                </c:pt>
                <c:pt idx="8947">
                  <c:v>8.9418100000000003</c:v>
                </c:pt>
                <c:pt idx="8948">
                  <c:v>6.7670300000000001</c:v>
                </c:pt>
                <c:pt idx="8949">
                  <c:v>5.15787</c:v>
                </c:pt>
                <c:pt idx="8950">
                  <c:v>5.1279300000000001</c:v>
                </c:pt>
                <c:pt idx="8951">
                  <c:v>2.9387099999999999</c:v>
                </c:pt>
                <c:pt idx="8952">
                  <c:v>4.0656499999999998</c:v>
                </c:pt>
                <c:pt idx="8953">
                  <c:v>5.5578200000000004</c:v>
                </c:pt>
                <c:pt idx="8954">
                  <c:v>6.5913300000000001</c:v>
                </c:pt>
                <c:pt idx="8955">
                  <c:v>6.7541200000000003</c:v>
                </c:pt>
                <c:pt idx="8956">
                  <c:v>7.5350799999999998</c:v>
                </c:pt>
                <c:pt idx="8957">
                  <c:v>3.5772499999999998</c:v>
                </c:pt>
                <c:pt idx="8958">
                  <c:v>5.7999200000000002</c:v>
                </c:pt>
                <c:pt idx="8959">
                  <c:v>7.9651300000000003</c:v>
                </c:pt>
                <c:pt idx="8960">
                  <c:v>7.3041799999999997</c:v>
                </c:pt>
                <c:pt idx="8961">
                  <c:v>3.9623599999999999</c:v>
                </c:pt>
                <c:pt idx="8962">
                  <c:v>3.07457</c:v>
                </c:pt>
                <c:pt idx="8963">
                  <c:v>3.8087399999999998</c:v>
                </c:pt>
                <c:pt idx="8964">
                  <c:v>2.6977099999999998</c:v>
                </c:pt>
                <c:pt idx="8965">
                  <c:v>5.0919699999999999</c:v>
                </c:pt>
                <c:pt idx="8966">
                  <c:v>6.4654199999999999</c:v>
                </c:pt>
                <c:pt idx="8967">
                  <c:v>6.1220800000000004</c:v>
                </c:pt>
                <c:pt idx="8968">
                  <c:v>6.3247200000000001</c:v>
                </c:pt>
                <c:pt idx="8969">
                  <c:v>3.0373800000000002</c:v>
                </c:pt>
                <c:pt idx="8970">
                  <c:v>5.0826500000000001</c:v>
                </c:pt>
                <c:pt idx="8971">
                  <c:v>3.53186</c:v>
                </c:pt>
                <c:pt idx="8972">
                  <c:v>7.7370000000000001</c:v>
                </c:pt>
                <c:pt idx="8973">
                  <c:v>6.12798</c:v>
                </c:pt>
                <c:pt idx="8974">
                  <c:v>3.9840399999999998</c:v>
                </c:pt>
                <c:pt idx="8975">
                  <c:v>2.5653999999999999</c:v>
                </c:pt>
                <c:pt idx="8976">
                  <c:v>3.4082499999999998</c:v>
                </c:pt>
                <c:pt idx="8977">
                  <c:v>6.3506</c:v>
                </c:pt>
                <c:pt idx="8978">
                  <c:v>5.1977399999999996</c:v>
                </c:pt>
                <c:pt idx="8979">
                  <c:v>6.0800299999999998</c:v>
                </c:pt>
                <c:pt idx="8980">
                  <c:v>4.79847</c:v>
                </c:pt>
                <c:pt idx="8981">
                  <c:v>6.2585100000000002</c:v>
                </c:pt>
                <c:pt idx="8982">
                  <c:v>6.2716599999999998</c:v>
                </c:pt>
                <c:pt idx="8983">
                  <c:v>6.3797600000000001</c:v>
                </c:pt>
                <c:pt idx="8984">
                  <c:v>6.0946400000000001</c:v>
                </c:pt>
                <c:pt idx="8985">
                  <c:v>6.8355499999999996</c:v>
                </c:pt>
                <c:pt idx="8986">
                  <c:v>6.7786999999999997</c:v>
                </c:pt>
                <c:pt idx="8987">
                  <c:v>5.8048500000000001</c:v>
                </c:pt>
                <c:pt idx="8988">
                  <c:v>4.91737</c:v>
                </c:pt>
                <c:pt idx="8989">
                  <c:v>5.62608</c:v>
                </c:pt>
                <c:pt idx="8990">
                  <c:v>5.8435199999999998</c:v>
                </c:pt>
                <c:pt idx="8991">
                  <c:v>5.6316100000000002</c:v>
                </c:pt>
                <c:pt idx="8992">
                  <c:v>6.0744199999999999</c:v>
                </c:pt>
                <c:pt idx="8993">
                  <c:v>5.9812700000000003</c:v>
                </c:pt>
                <c:pt idx="8994">
                  <c:v>6.1388800000000003</c:v>
                </c:pt>
                <c:pt idx="8995">
                  <c:v>6.8747100000000003</c:v>
                </c:pt>
                <c:pt idx="8996">
                  <c:v>10.93317</c:v>
                </c:pt>
                <c:pt idx="8997">
                  <c:v>6.25671</c:v>
                </c:pt>
                <c:pt idx="8998">
                  <c:v>8.7034099999999999</c:v>
                </c:pt>
                <c:pt idx="8999">
                  <c:v>4.6842699999999997</c:v>
                </c:pt>
                <c:pt idx="9000">
                  <c:v>7.2012900000000002</c:v>
                </c:pt>
                <c:pt idx="9001">
                  <c:v>5.6778199999999996</c:v>
                </c:pt>
                <c:pt idx="9002">
                  <c:v>6.4652399999999997</c:v>
                </c:pt>
                <c:pt idx="9003">
                  <c:v>7.2330199999999998</c:v>
                </c:pt>
                <c:pt idx="9004">
                  <c:v>6.6890799999999997</c:v>
                </c:pt>
                <c:pt idx="9005">
                  <c:v>7.31576</c:v>
                </c:pt>
                <c:pt idx="9006">
                  <c:v>7.4469500000000002</c:v>
                </c:pt>
                <c:pt idx="9007">
                  <c:v>6.2447600000000003</c:v>
                </c:pt>
                <c:pt idx="9008">
                  <c:v>5.8324299999999996</c:v>
                </c:pt>
                <c:pt idx="9009">
                  <c:v>6.3240400000000001</c:v>
                </c:pt>
                <c:pt idx="9010">
                  <c:v>4.8733700000000004</c:v>
                </c:pt>
                <c:pt idx="9011">
                  <c:v>7.6870399999999997</c:v>
                </c:pt>
                <c:pt idx="9012">
                  <c:v>7.0933900000000003</c:v>
                </c:pt>
                <c:pt idx="9013">
                  <c:v>6.5419400000000003</c:v>
                </c:pt>
                <c:pt idx="9014">
                  <c:v>8.8091600000000003</c:v>
                </c:pt>
                <c:pt idx="9015">
                  <c:v>6.8659400000000002</c:v>
                </c:pt>
                <c:pt idx="9016">
                  <c:v>5.5045799999999998</c:v>
                </c:pt>
                <c:pt idx="9017">
                  <c:v>10.01455</c:v>
                </c:pt>
                <c:pt idx="9018">
                  <c:v>5.4113300000000004</c:v>
                </c:pt>
                <c:pt idx="9019">
                  <c:v>5.6826999999999996</c:v>
                </c:pt>
                <c:pt idx="9020">
                  <c:v>3.9682499999999998</c:v>
                </c:pt>
                <c:pt idx="9021">
                  <c:v>4.0678299999999998</c:v>
                </c:pt>
                <c:pt idx="9022">
                  <c:v>7.3399799999999997</c:v>
                </c:pt>
                <c:pt idx="9023">
                  <c:v>6.7428699999999999</c:v>
                </c:pt>
                <c:pt idx="9024">
                  <c:v>11.44929</c:v>
                </c:pt>
                <c:pt idx="9025">
                  <c:v>5.3283300000000002</c:v>
                </c:pt>
                <c:pt idx="9026">
                  <c:v>4.71767</c:v>
                </c:pt>
                <c:pt idx="9027">
                  <c:v>4.1584000000000003</c:v>
                </c:pt>
                <c:pt idx="9028">
                  <c:v>5.7598000000000003</c:v>
                </c:pt>
                <c:pt idx="9029">
                  <c:v>3.0251199999999998</c:v>
                </c:pt>
                <c:pt idx="9030">
                  <c:v>5.24892</c:v>
                </c:pt>
                <c:pt idx="9031">
                  <c:v>5.1896800000000001</c:v>
                </c:pt>
                <c:pt idx="9032">
                  <c:v>6.4523400000000004</c:v>
                </c:pt>
                <c:pt idx="9033">
                  <c:v>5.6593799999999996</c:v>
                </c:pt>
                <c:pt idx="9034">
                  <c:v>5.2842399999999996</c:v>
                </c:pt>
                <c:pt idx="9035">
                  <c:v>4.9622099999999998</c:v>
                </c:pt>
                <c:pt idx="9036">
                  <c:v>8.3993400000000005</c:v>
                </c:pt>
                <c:pt idx="9037">
                  <c:v>5.8382800000000001</c:v>
                </c:pt>
                <c:pt idx="9038">
                  <c:v>2.2616399999999999</c:v>
                </c:pt>
                <c:pt idx="9039">
                  <c:v>5.0637400000000001</c:v>
                </c:pt>
                <c:pt idx="9040">
                  <c:v>5.4604600000000003</c:v>
                </c:pt>
                <c:pt idx="9041">
                  <c:v>6.4253</c:v>
                </c:pt>
                <c:pt idx="9042">
                  <c:v>5.0025399999999998</c:v>
                </c:pt>
                <c:pt idx="9043">
                  <c:v>4.4949899999999996</c:v>
                </c:pt>
                <c:pt idx="9044">
                  <c:v>7.2012</c:v>
                </c:pt>
                <c:pt idx="9045">
                  <c:v>3.1821899999999999</c:v>
                </c:pt>
                <c:pt idx="9046">
                  <c:v>6.6715200000000001</c:v>
                </c:pt>
                <c:pt idx="9047">
                  <c:v>4.2917899999999998</c:v>
                </c:pt>
                <c:pt idx="9048">
                  <c:v>5.0289900000000003</c:v>
                </c:pt>
                <c:pt idx="9049">
                  <c:v>5.3975400000000002</c:v>
                </c:pt>
                <c:pt idx="9050">
                  <c:v>5.2735000000000003</c:v>
                </c:pt>
                <c:pt idx="9051">
                  <c:v>5.7618200000000002</c:v>
                </c:pt>
                <c:pt idx="9052">
                  <c:v>5.7649499999999998</c:v>
                </c:pt>
                <c:pt idx="9053">
                  <c:v>2.97879</c:v>
                </c:pt>
                <c:pt idx="9054">
                  <c:v>2.2210200000000002</c:v>
                </c:pt>
                <c:pt idx="9055">
                  <c:v>4.9395100000000003</c:v>
                </c:pt>
                <c:pt idx="9056">
                  <c:v>2.90985</c:v>
                </c:pt>
                <c:pt idx="9057">
                  <c:v>2.0818300000000001</c:v>
                </c:pt>
                <c:pt idx="9058">
                  <c:v>3.66059</c:v>
                </c:pt>
                <c:pt idx="9059">
                  <c:v>5.00631</c:v>
                </c:pt>
                <c:pt idx="9060">
                  <c:v>2.9254099999999998</c:v>
                </c:pt>
                <c:pt idx="9061">
                  <c:v>4.4563300000000003</c:v>
                </c:pt>
                <c:pt idx="9062">
                  <c:v>3.3267600000000002</c:v>
                </c:pt>
                <c:pt idx="9063">
                  <c:v>5.4799699999999998</c:v>
                </c:pt>
                <c:pt idx="9064">
                  <c:v>2.5253399999999999</c:v>
                </c:pt>
                <c:pt idx="9065">
                  <c:v>7.0101300000000002</c:v>
                </c:pt>
                <c:pt idx="9066">
                  <c:v>3.0773999999999999</c:v>
                </c:pt>
                <c:pt idx="9067">
                  <c:v>2.0083799999999998</c:v>
                </c:pt>
                <c:pt idx="9068">
                  <c:v>8.9836600000000004</c:v>
                </c:pt>
                <c:pt idx="9069">
                  <c:v>6.6299200000000003</c:v>
                </c:pt>
                <c:pt idx="9070">
                  <c:v>5.4807699999999997</c:v>
                </c:pt>
                <c:pt idx="9071">
                  <c:v>7.3449499999999999</c:v>
                </c:pt>
                <c:pt idx="9072">
                  <c:v>6.6388800000000003</c:v>
                </c:pt>
                <c:pt idx="9073">
                  <c:v>4.5560200000000002</c:v>
                </c:pt>
                <c:pt idx="9074">
                  <c:v>3.4922599999999999</c:v>
                </c:pt>
                <c:pt idx="9075">
                  <c:v>6.35867</c:v>
                </c:pt>
                <c:pt idx="9076">
                  <c:v>4.6424000000000003</c:v>
                </c:pt>
                <c:pt idx="9077">
                  <c:v>4.6179899999999998</c:v>
                </c:pt>
                <c:pt idx="9078">
                  <c:v>5.7047499999999998</c:v>
                </c:pt>
                <c:pt idx="9079">
                  <c:v>6.8328199999999999</c:v>
                </c:pt>
                <c:pt idx="9080">
                  <c:v>5.3100699999999996</c:v>
                </c:pt>
                <c:pt idx="9081">
                  <c:v>2.0791300000000001</c:v>
                </c:pt>
                <c:pt idx="9082">
                  <c:v>2.8195800000000002</c:v>
                </c:pt>
                <c:pt idx="9083">
                  <c:v>3.2823899999999999</c:v>
                </c:pt>
                <c:pt idx="9084">
                  <c:v>6.9992099999999997</c:v>
                </c:pt>
                <c:pt idx="9085">
                  <c:v>5.6272599999999997</c:v>
                </c:pt>
                <c:pt idx="9086">
                  <c:v>6.0461400000000003</c:v>
                </c:pt>
                <c:pt idx="9087">
                  <c:v>5.4542400000000004</c:v>
                </c:pt>
                <c:pt idx="9088">
                  <c:v>6.7959899999999998</c:v>
                </c:pt>
                <c:pt idx="9089">
                  <c:v>6.04061</c:v>
                </c:pt>
                <c:pt idx="9090">
                  <c:v>5.8136299999999999</c:v>
                </c:pt>
                <c:pt idx="9091">
                  <c:v>9.9403299999999994</c:v>
                </c:pt>
                <c:pt idx="9092">
                  <c:v>5.16676</c:v>
                </c:pt>
                <c:pt idx="9093">
                  <c:v>4.8853900000000001</c:v>
                </c:pt>
                <c:pt idx="9094">
                  <c:v>6.8391799999999998</c:v>
                </c:pt>
                <c:pt idx="9095">
                  <c:v>2.4591500000000002</c:v>
                </c:pt>
                <c:pt idx="9096">
                  <c:v>7.8093500000000002</c:v>
                </c:pt>
                <c:pt idx="9097">
                  <c:v>8.0946999999999996</c:v>
                </c:pt>
                <c:pt idx="9098">
                  <c:v>6.5286799999999996</c:v>
                </c:pt>
                <c:pt idx="9099">
                  <c:v>5.6579699999999997</c:v>
                </c:pt>
                <c:pt idx="9100">
                  <c:v>9.0547400000000007</c:v>
                </c:pt>
                <c:pt idx="9101">
                  <c:v>4.7812799999999998</c:v>
                </c:pt>
                <c:pt idx="9102">
                  <c:v>7.3772000000000002</c:v>
                </c:pt>
                <c:pt idx="9103">
                  <c:v>10.35825</c:v>
                </c:pt>
                <c:pt idx="9104">
                  <c:v>11.507580000000001</c:v>
                </c:pt>
                <c:pt idx="9105">
                  <c:v>9.0049200000000003</c:v>
                </c:pt>
                <c:pt idx="9106">
                  <c:v>10.43887</c:v>
                </c:pt>
                <c:pt idx="9107">
                  <c:v>2.3989799999999999</c:v>
                </c:pt>
                <c:pt idx="9108">
                  <c:v>6.2874400000000001</c:v>
                </c:pt>
                <c:pt idx="9109">
                  <c:v>6.4555199999999999</c:v>
                </c:pt>
                <c:pt idx="9110">
                  <c:v>6.0728099999999996</c:v>
                </c:pt>
                <c:pt idx="9111">
                  <c:v>5.6554000000000002</c:v>
                </c:pt>
                <c:pt idx="9112">
                  <c:v>4.8561300000000003</c:v>
                </c:pt>
                <c:pt idx="9113">
                  <c:v>4.1010099999999996</c:v>
                </c:pt>
                <c:pt idx="9114">
                  <c:v>4.4070099999999996</c:v>
                </c:pt>
                <c:pt idx="9115">
                  <c:v>4.3258400000000004</c:v>
                </c:pt>
                <c:pt idx="9116">
                  <c:v>7.1243999999999996</c:v>
                </c:pt>
                <c:pt idx="9117">
                  <c:v>7.1383999999999999</c:v>
                </c:pt>
                <c:pt idx="9118">
                  <c:v>5.8672500000000003</c:v>
                </c:pt>
                <c:pt idx="9119">
                  <c:v>5.0392400000000004</c:v>
                </c:pt>
                <c:pt idx="9120">
                  <c:v>6.2836299999999996</c:v>
                </c:pt>
                <c:pt idx="9121">
                  <c:v>7.1230700000000002</c:v>
                </c:pt>
                <c:pt idx="9122">
                  <c:v>3.3258899999999998</c:v>
                </c:pt>
                <c:pt idx="9123">
                  <c:v>3.5717300000000001</c:v>
                </c:pt>
                <c:pt idx="9124">
                  <c:v>4.1312499999999996</c:v>
                </c:pt>
                <c:pt idx="9125">
                  <c:v>5.5831900000000001</c:v>
                </c:pt>
                <c:pt idx="9126">
                  <c:v>5.3048200000000003</c:v>
                </c:pt>
                <c:pt idx="9127">
                  <c:v>5.4982800000000003</c:v>
                </c:pt>
                <c:pt idx="9128">
                  <c:v>6.6310799999999999</c:v>
                </c:pt>
                <c:pt idx="9129">
                  <c:v>3.9132899999999999</c:v>
                </c:pt>
                <c:pt idx="9130">
                  <c:v>4.76572</c:v>
                </c:pt>
                <c:pt idx="9131">
                  <c:v>5.76</c:v>
                </c:pt>
                <c:pt idx="9132">
                  <c:v>5.4115700000000002</c:v>
                </c:pt>
                <c:pt idx="9133">
                  <c:v>6.3755600000000001</c:v>
                </c:pt>
                <c:pt idx="9134">
                  <c:v>5.4289899999999998</c:v>
                </c:pt>
                <c:pt idx="9135">
                  <c:v>3.9279799999999998</c:v>
                </c:pt>
                <c:pt idx="9136">
                  <c:v>6.2103200000000003</c:v>
                </c:pt>
                <c:pt idx="9137">
                  <c:v>7.1767300000000001</c:v>
                </c:pt>
                <c:pt idx="9138">
                  <c:v>4.0796000000000001</c:v>
                </c:pt>
                <c:pt idx="9139">
                  <c:v>6.7242199999999999</c:v>
                </c:pt>
                <c:pt idx="9140">
                  <c:v>5.1705399999999999</c:v>
                </c:pt>
                <c:pt idx="9141">
                  <c:v>2.1270799999999999</c:v>
                </c:pt>
                <c:pt idx="9142">
                  <c:v>3.9528500000000002</c:v>
                </c:pt>
                <c:pt idx="9143">
                  <c:v>7.1889200000000004</c:v>
                </c:pt>
                <c:pt idx="9144">
                  <c:v>5.9045100000000001</c:v>
                </c:pt>
                <c:pt idx="9145">
                  <c:v>3.5850399999999998</c:v>
                </c:pt>
                <c:pt idx="9146">
                  <c:v>4.4527299999999999</c:v>
                </c:pt>
                <c:pt idx="9147">
                  <c:v>6.3935500000000003</c:v>
                </c:pt>
                <c:pt idx="9148">
                  <c:v>6.9885900000000003</c:v>
                </c:pt>
                <c:pt idx="9149">
                  <c:v>3.7115900000000002</c:v>
                </c:pt>
                <c:pt idx="9150">
                  <c:v>5.55999</c:v>
                </c:pt>
                <c:pt idx="9151">
                  <c:v>2.5362499999999999</c:v>
                </c:pt>
                <c:pt idx="9152">
                  <c:v>4.6295299999999999</c:v>
                </c:pt>
                <c:pt idx="9153">
                  <c:v>4.2126799999999998</c:v>
                </c:pt>
                <c:pt idx="9154">
                  <c:v>6.9281600000000001</c:v>
                </c:pt>
                <c:pt idx="9155">
                  <c:v>6.5508300000000004</c:v>
                </c:pt>
                <c:pt idx="9156">
                  <c:v>5.6638700000000002</c:v>
                </c:pt>
                <c:pt idx="9157">
                  <c:v>5.4481599999999997</c:v>
                </c:pt>
                <c:pt idx="9158">
                  <c:v>5.82524</c:v>
                </c:pt>
                <c:pt idx="9159">
                  <c:v>3.75034</c:v>
                </c:pt>
                <c:pt idx="9160">
                  <c:v>5.0512199999999998</c:v>
                </c:pt>
                <c:pt idx="9161">
                  <c:v>3.4589400000000001</c:v>
                </c:pt>
                <c:pt idx="9162">
                  <c:v>2.7615699999999999</c:v>
                </c:pt>
                <c:pt idx="9163">
                  <c:v>7.2242300000000004</c:v>
                </c:pt>
                <c:pt idx="9164">
                  <c:v>6.5681399999999996</c:v>
                </c:pt>
                <c:pt idx="9165">
                  <c:v>5.6051900000000003</c:v>
                </c:pt>
                <c:pt idx="9166">
                  <c:v>9.9472199999999997</c:v>
                </c:pt>
                <c:pt idx="9167">
                  <c:v>2.37303</c:v>
                </c:pt>
                <c:pt idx="9168">
                  <c:v>8.0288799999999991</c:v>
                </c:pt>
                <c:pt idx="9169">
                  <c:v>7.9490400000000001</c:v>
                </c:pt>
                <c:pt idx="9170">
                  <c:v>4.69285</c:v>
                </c:pt>
                <c:pt idx="9171">
                  <c:v>2.73874</c:v>
                </c:pt>
                <c:pt idx="9172">
                  <c:v>7.6445400000000001</c:v>
                </c:pt>
                <c:pt idx="9173">
                  <c:v>7.7496200000000002</c:v>
                </c:pt>
                <c:pt idx="9174">
                  <c:v>7.6866199999999996</c:v>
                </c:pt>
                <c:pt idx="9175">
                  <c:v>6.0240900000000002</c:v>
                </c:pt>
                <c:pt idx="9176">
                  <c:v>5.3546100000000001</c:v>
                </c:pt>
                <c:pt idx="9177">
                  <c:v>6.9172399999999996</c:v>
                </c:pt>
                <c:pt idx="9178">
                  <c:v>4.8127500000000003</c:v>
                </c:pt>
                <c:pt idx="9179">
                  <c:v>5.1246099999999997</c:v>
                </c:pt>
                <c:pt idx="9180">
                  <c:v>4.38767</c:v>
                </c:pt>
                <c:pt idx="9181">
                  <c:v>5.2297200000000004</c:v>
                </c:pt>
                <c:pt idx="9182">
                  <c:v>4.7585199999999999</c:v>
                </c:pt>
                <c:pt idx="9183">
                  <c:v>8.4262499999999996</c:v>
                </c:pt>
                <c:pt idx="9184">
                  <c:v>6.02407</c:v>
                </c:pt>
                <c:pt idx="9185">
                  <c:v>5.5937400000000004</c:v>
                </c:pt>
                <c:pt idx="9186">
                  <c:v>7.2088000000000001</c:v>
                </c:pt>
                <c:pt idx="9187">
                  <c:v>6.3352599999999999</c:v>
                </c:pt>
                <c:pt idx="9188">
                  <c:v>4.3063500000000001</c:v>
                </c:pt>
                <c:pt idx="9189">
                  <c:v>4.2256200000000002</c:v>
                </c:pt>
                <c:pt idx="9190">
                  <c:v>6.1486700000000001</c:v>
                </c:pt>
                <c:pt idx="9191">
                  <c:v>6.8538699999999997</c:v>
                </c:pt>
                <c:pt idx="9192">
                  <c:v>4.1646900000000002</c:v>
                </c:pt>
                <c:pt idx="9193">
                  <c:v>5.7773300000000001</c:v>
                </c:pt>
                <c:pt idx="9194">
                  <c:v>2.242</c:v>
                </c:pt>
                <c:pt idx="9195">
                  <c:v>8.88706</c:v>
                </c:pt>
                <c:pt idx="9196">
                  <c:v>8.0838699999999992</c:v>
                </c:pt>
                <c:pt idx="9197">
                  <c:v>7.3857400000000002</c:v>
                </c:pt>
                <c:pt idx="9198">
                  <c:v>7.5100800000000003</c:v>
                </c:pt>
                <c:pt idx="9199">
                  <c:v>4.06602</c:v>
                </c:pt>
                <c:pt idx="9200">
                  <c:v>5.33371</c:v>
                </c:pt>
                <c:pt idx="9201">
                  <c:v>6.6255800000000002</c:v>
                </c:pt>
                <c:pt idx="9202">
                  <c:v>7.3523699999999996</c:v>
                </c:pt>
                <c:pt idx="9203">
                  <c:v>6.2379699999999998</c:v>
                </c:pt>
                <c:pt idx="9204">
                  <c:v>5.6192000000000002</c:v>
                </c:pt>
                <c:pt idx="9205">
                  <c:v>5.6593099999999996</c:v>
                </c:pt>
                <c:pt idx="9206">
                  <c:v>5.4097099999999996</c:v>
                </c:pt>
                <c:pt idx="9207">
                  <c:v>6.4408599999999998</c:v>
                </c:pt>
                <c:pt idx="9208">
                  <c:v>5.2154999999999996</c:v>
                </c:pt>
                <c:pt idx="9209">
                  <c:v>2.99654</c:v>
                </c:pt>
                <c:pt idx="9210">
                  <c:v>9.0213900000000002</c:v>
                </c:pt>
                <c:pt idx="9211">
                  <c:v>5.0827600000000004</c:v>
                </c:pt>
                <c:pt idx="9212">
                  <c:v>3.3429799999999998</c:v>
                </c:pt>
                <c:pt idx="9213">
                  <c:v>5.7318199999999999</c:v>
                </c:pt>
                <c:pt idx="9214">
                  <c:v>4.4714700000000001</c:v>
                </c:pt>
                <c:pt idx="9215">
                  <c:v>8.0127000000000006</c:v>
                </c:pt>
                <c:pt idx="9216">
                  <c:v>4.6694100000000001</c:v>
                </c:pt>
                <c:pt idx="9217">
                  <c:v>4.0868700000000002</c:v>
                </c:pt>
                <c:pt idx="9218">
                  <c:v>5.1020300000000001</c:v>
                </c:pt>
                <c:pt idx="9219">
                  <c:v>2.7956599999999998</c:v>
                </c:pt>
                <c:pt idx="9220">
                  <c:v>5.9638299999999997</c:v>
                </c:pt>
                <c:pt idx="9221">
                  <c:v>6.7117699999999996</c:v>
                </c:pt>
                <c:pt idx="9222">
                  <c:v>5.4494999999999996</c:v>
                </c:pt>
                <c:pt idx="9223">
                  <c:v>3.66126</c:v>
                </c:pt>
                <c:pt idx="9224">
                  <c:v>4.8605099999999997</c:v>
                </c:pt>
                <c:pt idx="9225">
                  <c:v>5.9991300000000001</c:v>
                </c:pt>
                <c:pt idx="9226">
                  <c:v>6.9328099999999999</c:v>
                </c:pt>
                <c:pt idx="9227">
                  <c:v>7.9983000000000004</c:v>
                </c:pt>
                <c:pt idx="9228">
                  <c:v>3.3865799999999999</c:v>
                </c:pt>
                <c:pt idx="9229">
                  <c:v>11.21269</c:v>
                </c:pt>
                <c:pt idx="9230">
                  <c:v>4.9288299999999996</c:v>
                </c:pt>
                <c:pt idx="9231">
                  <c:v>8.4478100000000005</c:v>
                </c:pt>
                <c:pt idx="9232">
                  <c:v>2.9721600000000001</c:v>
                </c:pt>
                <c:pt idx="9233">
                  <c:v>5.5505000000000004</c:v>
                </c:pt>
                <c:pt idx="9234">
                  <c:v>5.2732099999999997</c:v>
                </c:pt>
                <c:pt idx="9235">
                  <c:v>2.6673399999999998</c:v>
                </c:pt>
                <c:pt idx="9236">
                  <c:v>6.6282699999999997</c:v>
                </c:pt>
                <c:pt idx="9237">
                  <c:v>9.6212300000000006</c:v>
                </c:pt>
                <c:pt idx="9238">
                  <c:v>6.5743499999999999</c:v>
                </c:pt>
                <c:pt idx="9239">
                  <c:v>3.3589799999999999</c:v>
                </c:pt>
                <c:pt idx="9240">
                  <c:v>3.9992100000000002</c:v>
                </c:pt>
                <c:pt idx="9241">
                  <c:v>6.1848599999999996</c:v>
                </c:pt>
                <c:pt idx="9242">
                  <c:v>3.9335200000000001</c:v>
                </c:pt>
                <c:pt idx="9243">
                  <c:v>8.0678400000000003</c:v>
                </c:pt>
                <c:pt idx="9244">
                  <c:v>4.8011999999999997</c:v>
                </c:pt>
                <c:pt idx="9245">
                  <c:v>8.1778499999999994</c:v>
                </c:pt>
                <c:pt idx="9246">
                  <c:v>9.5531100000000002</c:v>
                </c:pt>
                <c:pt idx="9247">
                  <c:v>4.2146499999999998</c:v>
                </c:pt>
                <c:pt idx="9248">
                  <c:v>4.3371000000000004</c:v>
                </c:pt>
                <c:pt idx="9249">
                  <c:v>4.6066599999999998</c:v>
                </c:pt>
                <c:pt idx="9250">
                  <c:v>8.5109100000000009</c:v>
                </c:pt>
                <c:pt idx="9251">
                  <c:v>5.8849099999999996</c:v>
                </c:pt>
                <c:pt idx="9252">
                  <c:v>5.4217300000000002</c:v>
                </c:pt>
                <c:pt idx="9253">
                  <c:v>7.7694700000000001</c:v>
                </c:pt>
                <c:pt idx="9254">
                  <c:v>5.3628999999999998</c:v>
                </c:pt>
                <c:pt idx="9255">
                  <c:v>4.8349399999999996</c:v>
                </c:pt>
                <c:pt idx="9256">
                  <c:v>5.1892800000000001</c:v>
                </c:pt>
                <c:pt idx="9257">
                  <c:v>4.9518599999999999</c:v>
                </c:pt>
                <c:pt idx="9258">
                  <c:v>5.1869300000000003</c:v>
                </c:pt>
                <c:pt idx="9259">
                  <c:v>6.8921000000000001</c:v>
                </c:pt>
                <c:pt idx="9260">
                  <c:v>6.7378799999999996</c:v>
                </c:pt>
                <c:pt idx="9261">
                  <c:v>7.7683600000000004</c:v>
                </c:pt>
                <c:pt idx="9262">
                  <c:v>5.7187599999999996</c:v>
                </c:pt>
                <c:pt idx="9263">
                  <c:v>8.9509299999999996</c:v>
                </c:pt>
                <c:pt idx="9264">
                  <c:v>6.6779200000000003</c:v>
                </c:pt>
                <c:pt idx="9265">
                  <c:v>5.2147899999999998</c:v>
                </c:pt>
                <c:pt idx="9266">
                  <c:v>3.78112</c:v>
                </c:pt>
                <c:pt idx="9267">
                  <c:v>8.4056700000000006</c:v>
                </c:pt>
                <c:pt idx="9268">
                  <c:v>7.8085199999999997</c:v>
                </c:pt>
                <c:pt idx="9269">
                  <c:v>2.70261</c:v>
                </c:pt>
                <c:pt idx="9270">
                  <c:v>4.9221899999999996</c:v>
                </c:pt>
                <c:pt idx="9271">
                  <c:v>5.9347099999999999</c:v>
                </c:pt>
                <c:pt idx="9272">
                  <c:v>4.9156899999999997</c:v>
                </c:pt>
                <c:pt idx="9273">
                  <c:v>3.3509600000000002</c:v>
                </c:pt>
                <c:pt idx="9274">
                  <c:v>6.6410400000000003</c:v>
                </c:pt>
                <c:pt idx="9275">
                  <c:v>5.9121199999999998</c:v>
                </c:pt>
                <c:pt idx="9276">
                  <c:v>7.2511599999999996</c:v>
                </c:pt>
                <c:pt idx="9277">
                  <c:v>3.3929</c:v>
                </c:pt>
                <c:pt idx="9278">
                  <c:v>10.07254</c:v>
                </c:pt>
                <c:pt idx="9279">
                  <c:v>6.8636100000000004</c:v>
                </c:pt>
                <c:pt idx="9280">
                  <c:v>7.22966</c:v>
                </c:pt>
                <c:pt idx="9281">
                  <c:v>5.6437799999999996</c:v>
                </c:pt>
                <c:pt idx="9282">
                  <c:v>7.3795700000000002</c:v>
                </c:pt>
                <c:pt idx="9283">
                  <c:v>7.7053799999999999</c:v>
                </c:pt>
                <c:pt idx="9284">
                  <c:v>3.8555199999999998</c:v>
                </c:pt>
                <c:pt idx="9285">
                  <c:v>5.1904899999999996</c:v>
                </c:pt>
                <c:pt idx="9286">
                  <c:v>7.0337899999999998</c:v>
                </c:pt>
                <c:pt idx="9287">
                  <c:v>3.8487900000000002</c:v>
                </c:pt>
                <c:pt idx="9288">
                  <c:v>2.30592</c:v>
                </c:pt>
                <c:pt idx="9289">
                  <c:v>4.54338</c:v>
                </c:pt>
                <c:pt idx="9290">
                  <c:v>6.9861899999999997</c:v>
                </c:pt>
                <c:pt idx="9291">
                  <c:v>3.9521700000000002</c:v>
                </c:pt>
                <c:pt idx="9292">
                  <c:v>6.7557</c:v>
                </c:pt>
                <c:pt idx="9293">
                  <c:v>2.5306700000000002</c:v>
                </c:pt>
                <c:pt idx="9294">
                  <c:v>2.60379</c:v>
                </c:pt>
                <c:pt idx="9295">
                  <c:v>2.0598100000000001</c:v>
                </c:pt>
                <c:pt idx="9296">
                  <c:v>3.8183799999999999</c:v>
                </c:pt>
                <c:pt idx="9297">
                  <c:v>7.1668500000000002</c:v>
                </c:pt>
                <c:pt idx="9298">
                  <c:v>2.3269500000000001</c:v>
                </c:pt>
                <c:pt idx="9299">
                  <c:v>5.5838299999999998</c:v>
                </c:pt>
                <c:pt idx="9300">
                  <c:v>6.1207500000000001</c:v>
                </c:pt>
                <c:pt idx="9301">
                  <c:v>2.5644800000000001</c:v>
                </c:pt>
                <c:pt idx="9302">
                  <c:v>5.8413599999999999</c:v>
                </c:pt>
                <c:pt idx="9303">
                  <c:v>9.7527699999999999</c:v>
                </c:pt>
                <c:pt idx="9304">
                  <c:v>5.1325700000000003</c:v>
                </c:pt>
                <c:pt idx="9305">
                  <c:v>7.0882800000000001</c:v>
                </c:pt>
                <c:pt idx="9306">
                  <c:v>3.0732699999999999</c:v>
                </c:pt>
                <c:pt idx="9307">
                  <c:v>4.0372399999999997</c:v>
                </c:pt>
                <c:pt idx="9308">
                  <c:v>7.5019799999999996</c:v>
                </c:pt>
                <c:pt idx="9309">
                  <c:v>7.7068399999999997</c:v>
                </c:pt>
                <c:pt idx="9310">
                  <c:v>5.2353899999999998</c:v>
                </c:pt>
                <c:pt idx="9311">
                  <c:v>5.0310899999999998</c:v>
                </c:pt>
                <c:pt idx="9312">
                  <c:v>5.7995700000000001</c:v>
                </c:pt>
                <c:pt idx="9313">
                  <c:v>9.0795600000000007</c:v>
                </c:pt>
                <c:pt idx="9314">
                  <c:v>6.8097099999999999</c:v>
                </c:pt>
                <c:pt idx="9315">
                  <c:v>5.4494999999999996</c:v>
                </c:pt>
                <c:pt idx="9316">
                  <c:v>3.2590499999999998</c:v>
                </c:pt>
                <c:pt idx="9317">
                  <c:v>6.61951</c:v>
                </c:pt>
                <c:pt idx="9318">
                  <c:v>6.7989899999999999</c:v>
                </c:pt>
                <c:pt idx="9319">
                  <c:v>6.4203999999999999</c:v>
                </c:pt>
                <c:pt idx="9320">
                  <c:v>4.9303499999999998</c:v>
                </c:pt>
                <c:pt idx="9321">
                  <c:v>9.1797599999999999</c:v>
                </c:pt>
                <c:pt idx="9322">
                  <c:v>7.9836400000000003</c:v>
                </c:pt>
                <c:pt idx="9323">
                  <c:v>4.2911999999999999</c:v>
                </c:pt>
                <c:pt idx="9324">
                  <c:v>4.9724000000000004</c:v>
                </c:pt>
                <c:pt idx="9325">
                  <c:v>5.3646000000000003</c:v>
                </c:pt>
                <c:pt idx="9326">
                  <c:v>5.36972</c:v>
                </c:pt>
                <c:pt idx="9327">
                  <c:v>4.4397900000000003</c:v>
                </c:pt>
                <c:pt idx="9328">
                  <c:v>3.21862</c:v>
                </c:pt>
                <c:pt idx="9329">
                  <c:v>6.3908500000000004</c:v>
                </c:pt>
                <c:pt idx="9330">
                  <c:v>4.13856</c:v>
                </c:pt>
                <c:pt idx="9331">
                  <c:v>4.1795999999999998</c:v>
                </c:pt>
                <c:pt idx="9332">
                  <c:v>2.3682699999999999</c:v>
                </c:pt>
                <c:pt idx="9333">
                  <c:v>2.8534299999999999</c:v>
                </c:pt>
                <c:pt idx="9334">
                  <c:v>2.6646800000000002</c:v>
                </c:pt>
                <c:pt idx="9335">
                  <c:v>2.0083799999999998</c:v>
                </c:pt>
                <c:pt idx="9336">
                  <c:v>2.2404099999999998</c:v>
                </c:pt>
                <c:pt idx="9337">
                  <c:v>2.2096100000000001</c:v>
                </c:pt>
                <c:pt idx="9338">
                  <c:v>2.9794700000000001</c:v>
                </c:pt>
                <c:pt idx="9339">
                  <c:v>3.6865800000000002</c:v>
                </c:pt>
                <c:pt idx="9340">
                  <c:v>4.64581</c:v>
                </c:pt>
                <c:pt idx="9341">
                  <c:v>3.61355</c:v>
                </c:pt>
                <c:pt idx="9342">
                  <c:v>6.9027900000000004</c:v>
                </c:pt>
                <c:pt idx="9343">
                  <c:v>3.5606399999999998</c:v>
                </c:pt>
                <c:pt idx="9344">
                  <c:v>3.4630800000000002</c:v>
                </c:pt>
                <c:pt idx="9345">
                  <c:v>5.8535500000000003</c:v>
                </c:pt>
                <c:pt idx="9346">
                  <c:v>5.4908799999999998</c:v>
                </c:pt>
                <c:pt idx="9347">
                  <c:v>5.97879</c:v>
                </c:pt>
                <c:pt idx="9348">
                  <c:v>5.1988200000000004</c:v>
                </c:pt>
                <c:pt idx="9349">
                  <c:v>6.5752499999999996</c:v>
                </c:pt>
                <c:pt idx="9350">
                  <c:v>5.4050200000000004</c:v>
                </c:pt>
                <c:pt idx="9351">
                  <c:v>6.7802100000000003</c:v>
                </c:pt>
                <c:pt idx="9352">
                  <c:v>5.0411099999999998</c:v>
                </c:pt>
                <c:pt idx="9353">
                  <c:v>4.2738899999999997</c:v>
                </c:pt>
                <c:pt idx="9354">
                  <c:v>6.7316000000000003</c:v>
                </c:pt>
                <c:pt idx="9355">
                  <c:v>5.5704799999999999</c:v>
                </c:pt>
                <c:pt idx="9356">
                  <c:v>4.7022300000000001</c:v>
                </c:pt>
                <c:pt idx="9357">
                  <c:v>6.4410699999999999</c:v>
                </c:pt>
                <c:pt idx="9358">
                  <c:v>5.6347100000000001</c:v>
                </c:pt>
                <c:pt idx="9359">
                  <c:v>6.2379800000000003</c:v>
                </c:pt>
                <c:pt idx="9360">
                  <c:v>5.6006999999999998</c:v>
                </c:pt>
                <c:pt idx="9361">
                  <c:v>7.4999799999999999</c:v>
                </c:pt>
                <c:pt idx="9362">
                  <c:v>5.2125000000000004</c:v>
                </c:pt>
                <c:pt idx="9363">
                  <c:v>4.6133300000000004</c:v>
                </c:pt>
                <c:pt idx="9364">
                  <c:v>7.9312300000000002</c:v>
                </c:pt>
                <c:pt idx="9365">
                  <c:v>6.4241599999999996</c:v>
                </c:pt>
                <c:pt idx="9366">
                  <c:v>5.7113800000000001</c:v>
                </c:pt>
                <c:pt idx="9367">
                  <c:v>4.5984600000000002</c:v>
                </c:pt>
                <c:pt idx="9368">
                  <c:v>7.5487900000000003</c:v>
                </c:pt>
                <c:pt idx="9369">
                  <c:v>8.0764700000000005</c:v>
                </c:pt>
                <c:pt idx="9370">
                  <c:v>6.68926</c:v>
                </c:pt>
                <c:pt idx="9371">
                  <c:v>4.0908499999999997</c:v>
                </c:pt>
                <c:pt idx="9372">
                  <c:v>6.11212</c:v>
                </c:pt>
                <c:pt idx="9373">
                  <c:v>7.0765700000000002</c:v>
                </c:pt>
                <c:pt idx="9374">
                  <c:v>6.2379199999999999</c:v>
                </c:pt>
                <c:pt idx="9375">
                  <c:v>7.1496500000000003</c:v>
                </c:pt>
                <c:pt idx="9376">
                  <c:v>11.260949999999999</c:v>
                </c:pt>
                <c:pt idx="9377">
                  <c:v>4.2804399999999996</c:v>
                </c:pt>
                <c:pt idx="9378">
                  <c:v>6.7024999999999997</c:v>
                </c:pt>
                <c:pt idx="9379">
                  <c:v>6.2670399999999997</c:v>
                </c:pt>
                <c:pt idx="9380">
                  <c:v>7.6122800000000002</c:v>
                </c:pt>
                <c:pt idx="9381">
                  <c:v>6.21326</c:v>
                </c:pt>
                <c:pt idx="9382">
                  <c:v>6.1543999999999999</c:v>
                </c:pt>
                <c:pt idx="9383">
                  <c:v>7.7267599999999996</c:v>
                </c:pt>
                <c:pt idx="9384">
                  <c:v>6.20472</c:v>
                </c:pt>
                <c:pt idx="9385">
                  <c:v>6.4693399999999999</c:v>
                </c:pt>
                <c:pt idx="9386">
                  <c:v>5.2646100000000002</c:v>
                </c:pt>
                <c:pt idx="9387">
                  <c:v>6.3930499999999997</c:v>
                </c:pt>
                <c:pt idx="9388">
                  <c:v>5.13706</c:v>
                </c:pt>
                <c:pt idx="9389">
                  <c:v>6.98306</c:v>
                </c:pt>
                <c:pt idx="9390">
                  <c:v>5.8894900000000003</c:v>
                </c:pt>
                <c:pt idx="9391">
                  <c:v>4.9824799999999998</c:v>
                </c:pt>
                <c:pt idx="9392">
                  <c:v>9.9514899999999997</c:v>
                </c:pt>
                <c:pt idx="9393">
                  <c:v>8.2582000000000004</c:v>
                </c:pt>
                <c:pt idx="9394">
                  <c:v>4.0800700000000001</c:v>
                </c:pt>
                <c:pt idx="9395">
                  <c:v>4.65862</c:v>
                </c:pt>
                <c:pt idx="9396">
                  <c:v>5.0725800000000003</c:v>
                </c:pt>
                <c:pt idx="9397">
                  <c:v>6.5835600000000003</c:v>
                </c:pt>
                <c:pt idx="9398">
                  <c:v>5.8942899999999998</c:v>
                </c:pt>
                <c:pt idx="9399">
                  <c:v>5.0686799999999996</c:v>
                </c:pt>
                <c:pt idx="9400">
                  <c:v>6.0872000000000002</c:v>
                </c:pt>
                <c:pt idx="9401">
                  <c:v>7.1986400000000001</c:v>
                </c:pt>
                <c:pt idx="9402">
                  <c:v>6.8543700000000003</c:v>
                </c:pt>
                <c:pt idx="9403">
                  <c:v>7.0214600000000003</c:v>
                </c:pt>
                <c:pt idx="9404">
                  <c:v>6.6297499999999996</c:v>
                </c:pt>
                <c:pt idx="9405">
                  <c:v>4.6640100000000002</c:v>
                </c:pt>
                <c:pt idx="9406">
                  <c:v>5.0081300000000004</c:v>
                </c:pt>
                <c:pt idx="9407">
                  <c:v>7.7694099999999997</c:v>
                </c:pt>
                <c:pt idx="9408">
                  <c:v>4.6940999999999997</c:v>
                </c:pt>
                <c:pt idx="9409">
                  <c:v>4.7892599999999996</c:v>
                </c:pt>
                <c:pt idx="9410">
                  <c:v>5.5335799999999997</c:v>
                </c:pt>
                <c:pt idx="9411">
                  <c:v>12.49751</c:v>
                </c:pt>
                <c:pt idx="9412">
                  <c:v>6.9299299999999997</c:v>
                </c:pt>
                <c:pt idx="9413">
                  <c:v>5.9310299999999998</c:v>
                </c:pt>
                <c:pt idx="9414">
                  <c:v>9.9640500000000003</c:v>
                </c:pt>
                <c:pt idx="9415">
                  <c:v>7.5764300000000002</c:v>
                </c:pt>
                <c:pt idx="9416">
                  <c:v>3.6080199999999998</c:v>
                </c:pt>
                <c:pt idx="9417">
                  <c:v>3.8768699999999998</c:v>
                </c:pt>
                <c:pt idx="9418">
                  <c:v>5.3422799999999997</c:v>
                </c:pt>
                <c:pt idx="9419">
                  <c:v>4.9377700000000004</c:v>
                </c:pt>
                <c:pt idx="9420">
                  <c:v>5.0741199999999997</c:v>
                </c:pt>
                <c:pt idx="9421">
                  <c:v>7.4386400000000004</c:v>
                </c:pt>
                <c:pt idx="9422">
                  <c:v>6.5777099999999997</c:v>
                </c:pt>
                <c:pt idx="9423">
                  <c:v>3.3016000000000001</c:v>
                </c:pt>
                <c:pt idx="9424">
                  <c:v>5.8600300000000001</c:v>
                </c:pt>
                <c:pt idx="9425">
                  <c:v>3.9127000000000001</c:v>
                </c:pt>
                <c:pt idx="9426">
                  <c:v>4.5830500000000001</c:v>
                </c:pt>
                <c:pt idx="9427">
                  <c:v>5.8053800000000004</c:v>
                </c:pt>
                <c:pt idx="9428">
                  <c:v>8.8944899999999993</c:v>
                </c:pt>
                <c:pt idx="9429">
                  <c:v>6.0472999999999999</c:v>
                </c:pt>
                <c:pt idx="9430">
                  <c:v>5.10283</c:v>
                </c:pt>
                <c:pt idx="9431">
                  <c:v>2.8534299999999999</c:v>
                </c:pt>
                <c:pt idx="9432">
                  <c:v>3.7984900000000001</c:v>
                </c:pt>
                <c:pt idx="9433">
                  <c:v>5.5020600000000002</c:v>
                </c:pt>
                <c:pt idx="9434">
                  <c:v>7.5887900000000004</c:v>
                </c:pt>
                <c:pt idx="9435">
                  <c:v>5.6554000000000002</c:v>
                </c:pt>
                <c:pt idx="9436">
                  <c:v>8.0554299999999994</c:v>
                </c:pt>
                <c:pt idx="9437">
                  <c:v>5.0217400000000003</c:v>
                </c:pt>
                <c:pt idx="9438">
                  <c:v>6.9312399999999998</c:v>
                </c:pt>
                <c:pt idx="9439">
                  <c:v>5.2768699999999997</c:v>
                </c:pt>
                <c:pt idx="9440">
                  <c:v>7.6909400000000003</c:v>
                </c:pt>
                <c:pt idx="9441">
                  <c:v>4.8505200000000004</c:v>
                </c:pt>
                <c:pt idx="9442">
                  <c:v>6.0471300000000001</c:v>
                </c:pt>
                <c:pt idx="9443">
                  <c:v>5.8041400000000003</c:v>
                </c:pt>
                <c:pt idx="9444">
                  <c:v>7.9309500000000002</c:v>
                </c:pt>
                <c:pt idx="9445">
                  <c:v>6.66357</c:v>
                </c:pt>
                <c:pt idx="9446">
                  <c:v>6.4732000000000003</c:v>
                </c:pt>
                <c:pt idx="9447">
                  <c:v>5.26844</c:v>
                </c:pt>
                <c:pt idx="9448">
                  <c:v>10.32206</c:v>
                </c:pt>
                <c:pt idx="9449">
                  <c:v>6.57735</c:v>
                </c:pt>
                <c:pt idx="9450">
                  <c:v>6.7765000000000004</c:v>
                </c:pt>
                <c:pt idx="9451">
                  <c:v>6.7595299999999998</c:v>
                </c:pt>
                <c:pt idx="9452">
                  <c:v>5.4133699999999996</c:v>
                </c:pt>
                <c:pt idx="9453">
                  <c:v>6.2737100000000003</c:v>
                </c:pt>
                <c:pt idx="9454">
                  <c:v>7.9066799999999997</c:v>
                </c:pt>
                <c:pt idx="9455">
                  <c:v>7.1755000000000004</c:v>
                </c:pt>
                <c:pt idx="9456">
                  <c:v>3.9763099999999998</c:v>
                </c:pt>
                <c:pt idx="9457">
                  <c:v>6.7326199999999998</c:v>
                </c:pt>
                <c:pt idx="9458">
                  <c:v>7.1618599999999999</c:v>
                </c:pt>
                <c:pt idx="9459">
                  <c:v>5.3460099999999997</c:v>
                </c:pt>
                <c:pt idx="9460">
                  <c:v>7.6657400000000004</c:v>
                </c:pt>
                <c:pt idx="9461">
                  <c:v>3.98</c:v>
                </c:pt>
                <c:pt idx="9462">
                  <c:v>7.0823499999999999</c:v>
                </c:pt>
                <c:pt idx="9463">
                  <c:v>4.6544100000000004</c:v>
                </c:pt>
                <c:pt idx="9464">
                  <c:v>3.2852899999999998</c:v>
                </c:pt>
                <c:pt idx="9465">
                  <c:v>5.9463800000000004</c:v>
                </c:pt>
                <c:pt idx="9466">
                  <c:v>7.0339799999999997</c:v>
                </c:pt>
                <c:pt idx="9467">
                  <c:v>8.1065900000000006</c:v>
                </c:pt>
                <c:pt idx="9468">
                  <c:v>2.55972</c:v>
                </c:pt>
                <c:pt idx="9469">
                  <c:v>3.3265199999999999</c:v>
                </c:pt>
                <c:pt idx="9470">
                  <c:v>3.0033400000000001</c:v>
                </c:pt>
                <c:pt idx="9471">
                  <c:v>5.2347700000000001</c:v>
                </c:pt>
                <c:pt idx="9472">
                  <c:v>8.4832599999999996</c:v>
                </c:pt>
                <c:pt idx="9473">
                  <c:v>5.7042099999999998</c:v>
                </c:pt>
                <c:pt idx="9474">
                  <c:v>4.8733700000000004</c:v>
                </c:pt>
                <c:pt idx="9475">
                  <c:v>4.0872599999999997</c:v>
                </c:pt>
                <c:pt idx="9476">
                  <c:v>6.3038299999999996</c:v>
                </c:pt>
                <c:pt idx="9477">
                  <c:v>4.3565300000000002</c:v>
                </c:pt>
                <c:pt idx="9478">
                  <c:v>2.8395999999999999</c:v>
                </c:pt>
                <c:pt idx="9479">
                  <c:v>2.4235699999999998</c:v>
                </c:pt>
                <c:pt idx="9480">
                  <c:v>7.97112</c:v>
                </c:pt>
                <c:pt idx="9481">
                  <c:v>6.0903200000000002</c:v>
                </c:pt>
                <c:pt idx="9482">
                  <c:v>4.6959600000000004</c:v>
                </c:pt>
                <c:pt idx="9483">
                  <c:v>3.7421600000000002</c:v>
                </c:pt>
                <c:pt idx="9484">
                  <c:v>3.0470799999999998</c:v>
                </c:pt>
                <c:pt idx="9485">
                  <c:v>8.5043699999999998</c:v>
                </c:pt>
                <c:pt idx="9486">
                  <c:v>2.9414400000000001</c:v>
                </c:pt>
                <c:pt idx="9487">
                  <c:v>4.6114300000000004</c:v>
                </c:pt>
                <c:pt idx="9488">
                  <c:v>2.5707</c:v>
                </c:pt>
                <c:pt idx="9489">
                  <c:v>6.9595900000000004</c:v>
                </c:pt>
                <c:pt idx="9490">
                  <c:v>10.76999</c:v>
                </c:pt>
                <c:pt idx="9491">
                  <c:v>2.8935</c:v>
                </c:pt>
                <c:pt idx="9492">
                  <c:v>6.4234099999999996</c:v>
                </c:pt>
                <c:pt idx="9493">
                  <c:v>2.4727899999999998</c:v>
                </c:pt>
                <c:pt idx="9494">
                  <c:v>3.2257400000000001</c:v>
                </c:pt>
                <c:pt idx="9495">
                  <c:v>5.1037400000000002</c:v>
                </c:pt>
                <c:pt idx="9496">
                  <c:v>4.4347599999999998</c:v>
                </c:pt>
                <c:pt idx="9497">
                  <c:v>4.03369</c:v>
                </c:pt>
                <c:pt idx="9498">
                  <c:v>2.3138700000000001</c:v>
                </c:pt>
                <c:pt idx="9499">
                  <c:v>2.2140499999999999</c:v>
                </c:pt>
                <c:pt idx="9500">
                  <c:v>4.1241599999999998</c:v>
                </c:pt>
                <c:pt idx="9501">
                  <c:v>3.2656999999999998</c:v>
                </c:pt>
                <c:pt idx="9502">
                  <c:v>3.0404499999999999</c:v>
                </c:pt>
                <c:pt idx="9503">
                  <c:v>4.0591200000000001</c:v>
                </c:pt>
                <c:pt idx="9504">
                  <c:v>3.2693599999999998</c:v>
                </c:pt>
                <c:pt idx="9505">
                  <c:v>7.35006</c:v>
                </c:pt>
                <c:pt idx="9506">
                  <c:v>2.4918</c:v>
                </c:pt>
                <c:pt idx="9507">
                  <c:v>2.8342499999999999</c:v>
                </c:pt>
                <c:pt idx="9508">
                  <c:v>6.2866499999999998</c:v>
                </c:pt>
                <c:pt idx="9509">
                  <c:v>7.3223000000000003</c:v>
                </c:pt>
                <c:pt idx="9510">
                  <c:v>6.9378599999999997</c:v>
                </c:pt>
                <c:pt idx="9511">
                  <c:v>2.1781000000000001</c:v>
                </c:pt>
                <c:pt idx="9512">
                  <c:v>2.3837299999999999</c:v>
                </c:pt>
                <c:pt idx="9513">
                  <c:v>5.5575900000000003</c:v>
                </c:pt>
                <c:pt idx="9514">
                  <c:v>2.59335</c:v>
                </c:pt>
                <c:pt idx="9515">
                  <c:v>2.9108299999999998</c:v>
                </c:pt>
                <c:pt idx="9516">
                  <c:v>9.0474599999999992</c:v>
                </c:pt>
                <c:pt idx="9517">
                  <c:v>5.7695499999999997</c:v>
                </c:pt>
                <c:pt idx="9518">
                  <c:v>7.5159900000000004</c:v>
                </c:pt>
                <c:pt idx="9519">
                  <c:v>3.7503600000000001</c:v>
                </c:pt>
                <c:pt idx="9520">
                  <c:v>7.5775100000000002</c:v>
                </c:pt>
                <c:pt idx="9521">
                  <c:v>7.8389100000000003</c:v>
                </c:pt>
                <c:pt idx="9522">
                  <c:v>5.6638700000000002</c:v>
                </c:pt>
                <c:pt idx="9523">
                  <c:v>4.8402500000000002</c:v>
                </c:pt>
                <c:pt idx="9524">
                  <c:v>7.6005099999999999</c:v>
                </c:pt>
                <c:pt idx="9525">
                  <c:v>6.9299200000000001</c:v>
                </c:pt>
                <c:pt idx="9526">
                  <c:v>6.1332700000000004</c:v>
                </c:pt>
                <c:pt idx="9527">
                  <c:v>7.2347200000000003</c:v>
                </c:pt>
                <c:pt idx="9528">
                  <c:v>5.1503699999999997</c:v>
                </c:pt>
                <c:pt idx="9529">
                  <c:v>5.7751799999999998</c:v>
                </c:pt>
                <c:pt idx="9530">
                  <c:v>5.1874599999999997</c:v>
                </c:pt>
                <c:pt idx="9531">
                  <c:v>5.9057199999999996</c:v>
                </c:pt>
                <c:pt idx="9532">
                  <c:v>5.03592</c:v>
                </c:pt>
                <c:pt idx="9533">
                  <c:v>6.5840800000000002</c:v>
                </c:pt>
                <c:pt idx="9534">
                  <c:v>5.47532</c:v>
                </c:pt>
                <c:pt idx="9535">
                  <c:v>7.9447999999999999</c:v>
                </c:pt>
                <c:pt idx="9536">
                  <c:v>4.2454700000000001</c:v>
                </c:pt>
                <c:pt idx="9537">
                  <c:v>8.8907299999999996</c:v>
                </c:pt>
                <c:pt idx="9538">
                  <c:v>5.3727499999999999</c:v>
                </c:pt>
                <c:pt idx="9539">
                  <c:v>6.3436300000000001</c:v>
                </c:pt>
                <c:pt idx="9540">
                  <c:v>4.6959600000000004</c:v>
                </c:pt>
                <c:pt idx="9541">
                  <c:v>3.0957699999999999</c:v>
                </c:pt>
                <c:pt idx="9542">
                  <c:v>3.9603899999999999</c:v>
                </c:pt>
                <c:pt idx="9543">
                  <c:v>10.66812</c:v>
                </c:pt>
                <c:pt idx="9544">
                  <c:v>4.8294699999999997</c:v>
                </c:pt>
                <c:pt idx="9545">
                  <c:v>6.3021599999999998</c:v>
                </c:pt>
                <c:pt idx="9546">
                  <c:v>8.86843</c:v>
                </c:pt>
                <c:pt idx="9547">
                  <c:v>6.6723499999999998</c:v>
                </c:pt>
                <c:pt idx="9548">
                  <c:v>3.9843299999999999</c:v>
                </c:pt>
                <c:pt idx="9549">
                  <c:v>5.5577800000000002</c:v>
                </c:pt>
                <c:pt idx="9550">
                  <c:v>4.8053100000000004</c:v>
                </c:pt>
                <c:pt idx="9551">
                  <c:v>5.2803800000000001</c:v>
                </c:pt>
                <c:pt idx="9552">
                  <c:v>5.5786300000000004</c:v>
                </c:pt>
                <c:pt idx="9553">
                  <c:v>5.97898</c:v>
                </c:pt>
                <c:pt idx="9554">
                  <c:v>6.1590100000000003</c:v>
                </c:pt>
                <c:pt idx="9555">
                  <c:v>5.2997300000000003</c:v>
                </c:pt>
                <c:pt idx="9556">
                  <c:v>2.9466199999999998</c:v>
                </c:pt>
                <c:pt idx="9557">
                  <c:v>5.827</c:v>
                </c:pt>
                <c:pt idx="9558">
                  <c:v>5.1428700000000003</c:v>
                </c:pt>
                <c:pt idx="9559">
                  <c:v>3.1011700000000002</c:v>
                </c:pt>
                <c:pt idx="9560">
                  <c:v>4.0061600000000004</c:v>
                </c:pt>
                <c:pt idx="9561">
                  <c:v>3.0802399999999999</c:v>
                </c:pt>
                <c:pt idx="9562">
                  <c:v>9.4616500000000006</c:v>
                </c:pt>
                <c:pt idx="9563">
                  <c:v>6.1939700000000002</c:v>
                </c:pt>
                <c:pt idx="9564">
                  <c:v>4.7287999999999997</c:v>
                </c:pt>
                <c:pt idx="9565">
                  <c:v>5.1451700000000002</c:v>
                </c:pt>
                <c:pt idx="9566">
                  <c:v>3.2528100000000002</c:v>
                </c:pt>
                <c:pt idx="9567">
                  <c:v>3.8012899999999998</c:v>
                </c:pt>
                <c:pt idx="9568">
                  <c:v>3.24966</c:v>
                </c:pt>
                <c:pt idx="9569">
                  <c:v>5.9602000000000004</c:v>
                </c:pt>
                <c:pt idx="9570">
                  <c:v>4.35351</c:v>
                </c:pt>
                <c:pt idx="9571">
                  <c:v>4.3346999999999998</c:v>
                </c:pt>
                <c:pt idx="9572">
                  <c:v>6.4080000000000004</c:v>
                </c:pt>
                <c:pt idx="9573">
                  <c:v>4.4725900000000003</c:v>
                </c:pt>
                <c:pt idx="9574">
                  <c:v>3.83988</c:v>
                </c:pt>
                <c:pt idx="9575">
                  <c:v>6.2766099999999998</c:v>
                </c:pt>
                <c:pt idx="9576">
                  <c:v>5.7523999999999997</c:v>
                </c:pt>
                <c:pt idx="9577">
                  <c:v>3.0251199999999998</c:v>
                </c:pt>
                <c:pt idx="9578">
                  <c:v>2.59755</c:v>
                </c:pt>
                <c:pt idx="9579">
                  <c:v>4.4487500000000004</c:v>
                </c:pt>
                <c:pt idx="9580">
                  <c:v>3.5259800000000001</c:v>
                </c:pt>
                <c:pt idx="9581">
                  <c:v>5.6333700000000002</c:v>
                </c:pt>
                <c:pt idx="9582">
                  <c:v>3.2136200000000001</c:v>
                </c:pt>
                <c:pt idx="9583">
                  <c:v>5.6946099999999999</c:v>
                </c:pt>
                <c:pt idx="9584">
                  <c:v>5.0819099999999997</c:v>
                </c:pt>
                <c:pt idx="9585">
                  <c:v>6.8511600000000001</c:v>
                </c:pt>
                <c:pt idx="9586">
                  <c:v>3.9258600000000001</c:v>
                </c:pt>
                <c:pt idx="9587">
                  <c:v>3.0453199999999998</c:v>
                </c:pt>
                <c:pt idx="9588">
                  <c:v>6.4485799999999998</c:v>
                </c:pt>
                <c:pt idx="9589">
                  <c:v>2.1209799999999999</c:v>
                </c:pt>
                <c:pt idx="9590">
                  <c:v>8.8988200000000006</c:v>
                </c:pt>
                <c:pt idx="9591">
                  <c:v>4.4625399999999997</c:v>
                </c:pt>
                <c:pt idx="9592">
                  <c:v>4.3446300000000004</c:v>
                </c:pt>
                <c:pt idx="9593">
                  <c:v>6.9465199999999996</c:v>
                </c:pt>
                <c:pt idx="9594">
                  <c:v>4.9053599999999999</c:v>
                </c:pt>
                <c:pt idx="9595">
                  <c:v>6.3872999999999998</c:v>
                </c:pt>
                <c:pt idx="9596">
                  <c:v>4.7360899999999999</c:v>
                </c:pt>
                <c:pt idx="9597">
                  <c:v>4.5184899999999999</c:v>
                </c:pt>
                <c:pt idx="9598">
                  <c:v>7.32315</c:v>
                </c:pt>
                <c:pt idx="9599">
                  <c:v>7.101</c:v>
                </c:pt>
                <c:pt idx="9600">
                  <c:v>6.3828100000000001</c:v>
                </c:pt>
                <c:pt idx="9601">
                  <c:v>3.7172200000000002</c:v>
                </c:pt>
                <c:pt idx="9602">
                  <c:v>8.9370200000000004</c:v>
                </c:pt>
                <c:pt idx="9603">
                  <c:v>3.3603700000000001</c:v>
                </c:pt>
                <c:pt idx="9604">
                  <c:v>3.4580899999999999</c:v>
                </c:pt>
                <c:pt idx="9605">
                  <c:v>7.1473800000000001</c:v>
                </c:pt>
                <c:pt idx="9606">
                  <c:v>5.1556499999999996</c:v>
                </c:pt>
                <c:pt idx="9607">
                  <c:v>10.111420000000001</c:v>
                </c:pt>
                <c:pt idx="9608">
                  <c:v>3.7860800000000001</c:v>
                </c:pt>
                <c:pt idx="9609">
                  <c:v>6.0679299999999996</c:v>
                </c:pt>
                <c:pt idx="9610">
                  <c:v>5.2852699999999997</c:v>
                </c:pt>
                <c:pt idx="9611">
                  <c:v>8.1221200000000007</c:v>
                </c:pt>
                <c:pt idx="9612">
                  <c:v>3.68736</c:v>
                </c:pt>
                <c:pt idx="9613">
                  <c:v>6.7857000000000003</c:v>
                </c:pt>
                <c:pt idx="9614">
                  <c:v>7.6654600000000004</c:v>
                </c:pt>
                <c:pt idx="9615">
                  <c:v>5.6051900000000003</c:v>
                </c:pt>
                <c:pt idx="9616">
                  <c:v>5.4487399999999999</c:v>
                </c:pt>
                <c:pt idx="9617">
                  <c:v>3.8069299999999999</c:v>
                </c:pt>
                <c:pt idx="9618">
                  <c:v>2.9175900000000001</c:v>
                </c:pt>
                <c:pt idx="9619">
                  <c:v>5.1358300000000003</c:v>
                </c:pt>
                <c:pt idx="9620">
                  <c:v>5.8155799999999997</c:v>
                </c:pt>
                <c:pt idx="9621">
                  <c:v>4.2371699999999999</c:v>
                </c:pt>
                <c:pt idx="9622">
                  <c:v>2.3224100000000001</c:v>
                </c:pt>
                <c:pt idx="9623">
                  <c:v>6.6886700000000001</c:v>
                </c:pt>
                <c:pt idx="9624">
                  <c:v>5.8921400000000004</c:v>
                </c:pt>
                <c:pt idx="9625">
                  <c:v>4.30905</c:v>
                </c:pt>
                <c:pt idx="9626">
                  <c:v>6.8697499999999998</c:v>
                </c:pt>
                <c:pt idx="9627">
                  <c:v>2.5209899999999998</c:v>
                </c:pt>
                <c:pt idx="9628">
                  <c:v>8.2774999999999999</c:v>
                </c:pt>
                <c:pt idx="9629">
                  <c:v>6.2764499999999996</c:v>
                </c:pt>
                <c:pt idx="9630">
                  <c:v>2.1611500000000001</c:v>
                </c:pt>
                <c:pt idx="9631">
                  <c:v>1.97618</c:v>
                </c:pt>
                <c:pt idx="9632">
                  <c:v>1.91018</c:v>
                </c:pt>
                <c:pt idx="9633">
                  <c:v>3.3342000000000001</c:v>
                </c:pt>
                <c:pt idx="9634">
                  <c:v>6.3491099999999996</c:v>
                </c:pt>
                <c:pt idx="9635">
                  <c:v>6.0344499999999996</c:v>
                </c:pt>
                <c:pt idx="9636">
                  <c:v>4.8973500000000003</c:v>
                </c:pt>
                <c:pt idx="9637">
                  <c:v>5.3269000000000002</c:v>
                </c:pt>
                <c:pt idx="9638">
                  <c:v>6.8891200000000001</c:v>
                </c:pt>
                <c:pt idx="9639">
                  <c:v>5.6870599999999998</c:v>
                </c:pt>
                <c:pt idx="9640">
                  <c:v>6.9992099999999997</c:v>
                </c:pt>
                <c:pt idx="9641">
                  <c:v>5.67903</c:v>
                </c:pt>
                <c:pt idx="9642">
                  <c:v>5.8376999999999999</c:v>
                </c:pt>
                <c:pt idx="9643">
                  <c:v>4.1411300000000004</c:v>
                </c:pt>
                <c:pt idx="9644">
                  <c:v>7.5416600000000003</c:v>
                </c:pt>
                <c:pt idx="9645">
                  <c:v>5.3213699999999999</c:v>
                </c:pt>
                <c:pt idx="9646">
                  <c:v>4.9972899999999996</c:v>
                </c:pt>
                <c:pt idx="9647">
                  <c:v>5.5640900000000002</c:v>
                </c:pt>
                <c:pt idx="9648">
                  <c:v>4.2322699999999998</c:v>
                </c:pt>
                <c:pt idx="9649">
                  <c:v>3.9955500000000002</c:v>
                </c:pt>
                <c:pt idx="9650">
                  <c:v>6.8912500000000003</c:v>
                </c:pt>
                <c:pt idx="9651">
                  <c:v>4.9675700000000003</c:v>
                </c:pt>
                <c:pt idx="9652">
                  <c:v>6.4406499999999998</c:v>
                </c:pt>
                <c:pt idx="9653">
                  <c:v>4.2525599999999999</c:v>
                </c:pt>
                <c:pt idx="9654">
                  <c:v>3.30789</c:v>
                </c:pt>
                <c:pt idx="9655">
                  <c:v>7.3837099999999998</c:v>
                </c:pt>
                <c:pt idx="9656">
                  <c:v>4.6965599999999998</c:v>
                </c:pt>
                <c:pt idx="9657">
                  <c:v>5.6981200000000003</c:v>
                </c:pt>
                <c:pt idx="9658">
                  <c:v>6.7812200000000002</c:v>
                </c:pt>
                <c:pt idx="9659">
                  <c:v>2.1161500000000002</c:v>
                </c:pt>
                <c:pt idx="9660">
                  <c:v>6.7409800000000004</c:v>
                </c:pt>
                <c:pt idx="9661">
                  <c:v>5.4767700000000001</c:v>
                </c:pt>
                <c:pt idx="9662">
                  <c:v>7.2653800000000004</c:v>
                </c:pt>
                <c:pt idx="9663">
                  <c:v>4.78322</c:v>
                </c:pt>
                <c:pt idx="9664">
                  <c:v>6.5439400000000001</c:v>
                </c:pt>
                <c:pt idx="9665">
                  <c:v>6.4329400000000003</c:v>
                </c:pt>
                <c:pt idx="9666">
                  <c:v>8.08657</c:v>
                </c:pt>
                <c:pt idx="9667">
                  <c:v>6.58948</c:v>
                </c:pt>
                <c:pt idx="9668">
                  <c:v>3.9889999999999999</c:v>
                </c:pt>
                <c:pt idx="9669">
                  <c:v>6.3051599999999999</c:v>
                </c:pt>
                <c:pt idx="9670">
                  <c:v>4.2734899999999998</c:v>
                </c:pt>
                <c:pt idx="9671">
                  <c:v>5.2054999999999998</c:v>
                </c:pt>
                <c:pt idx="9672">
                  <c:v>3.5995599999999999</c:v>
                </c:pt>
                <c:pt idx="9673">
                  <c:v>4.64358</c:v>
                </c:pt>
                <c:pt idx="9674">
                  <c:v>2.39541</c:v>
                </c:pt>
                <c:pt idx="9675">
                  <c:v>2.27182</c:v>
                </c:pt>
                <c:pt idx="9676">
                  <c:v>2.2210200000000002</c:v>
                </c:pt>
                <c:pt idx="9677">
                  <c:v>2.22776</c:v>
                </c:pt>
                <c:pt idx="9678">
                  <c:v>2.6161300000000001</c:v>
                </c:pt>
                <c:pt idx="9679">
                  <c:v>4.3953699999999998</c:v>
                </c:pt>
                <c:pt idx="9680">
                  <c:v>6.9280999999999997</c:v>
                </c:pt>
                <c:pt idx="9681">
                  <c:v>4.6709399999999999</c:v>
                </c:pt>
                <c:pt idx="9682">
                  <c:v>6.1948400000000001</c:v>
                </c:pt>
                <c:pt idx="9683">
                  <c:v>6.8305999999999996</c:v>
                </c:pt>
                <c:pt idx="9684">
                  <c:v>6.8863700000000003</c:v>
                </c:pt>
                <c:pt idx="9685">
                  <c:v>8.3302800000000001</c:v>
                </c:pt>
                <c:pt idx="9686">
                  <c:v>6.5428199999999999</c:v>
                </c:pt>
                <c:pt idx="9687">
                  <c:v>4.9710299999999998</c:v>
                </c:pt>
                <c:pt idx="9688">
                  <c:v>11.08295</c:v>
                </c:pt>
                <c:pt idx="9689">
                  <c:v>3.6221999999999999</c:v>
                </c:pt>
                <c:pt idx="9690">
                  <c:v>4.3929400000000003</c:v>
                </c:pt>
                <c:pt idx="9691">
                  <c:v>8.94407</c:v>
                </c:pt>
                <c:pt idx="9692">
                  <c:v>3.8275399999999999</c:v>
                </c:pt>
                <c:pt idx="9693">
                  <c:v>2.3290600000000001</c:v>
                </c:pt>
                <c:pt idx="9694">
                  <c:v>7.0995299999999997</c:v>
                </c:pt>
                <c:pt idx="9695">
                  <c:v>8.5052800000000008</c:v>
                </c:pt>
                <c:pt idx="9696">
                  <c:v>2.43893</c:v>
                </c:pt>
                <c:pt idx="9697">
                  <c:v>2.4549500000000002</c:v>
                </c:pt>
                <c:pt idx="9698">
                  <c:v>10.38143</c:v>
                </c:pt>
                <c:pt idx="9699">
                  <c:v>5.5071199999999996</c:v>
                </c:pt>
                <c:pt idx="9700">
                  <c:v>5.4412000000000003</c:v>
                </c:pt>
                <c:pt idx="9701">
                  <c:v>6.6208600000000004</c:v>
                </c:pt>
                <c:pt idx="9702">
                  <c:v>3.1640700000000002</c:v>
                </c:pt>
                <c:pt idx="9703">
                  <c:v>3.9063400000000001</c:v>
                </c:pt>
                <c:pt idx="9704">
                  <c:v>4.5982599999999998</c:v>
                </c:pt>
                <c:pt idx="9705">
                  <c:v>6.7200100000000003</c:v>
                </c:pt>
                <c:pt idx="9706">
                  <c:v>6.3657399999999997</c:v>
                </c:pt>
                <c:pt idx="9707">
                  <c:v>6.5912699999999997</c:v>
                </c:pt>
                <c:pt idx="9708">
                  <c:v>4.1094400000000002</c:v>
                </c:pt>
                <c:pt idx="9709">
                  <c:v>5.3082399999999996</c:v>
                </c:pt>
                <c:pt idx="9710">
                  <c:v>4.9402699999999999</c:v>
                </c:pt>
                <c:pt idx="9711">
                  <c:v>6.4193899999999999</c:v>
                </c:pt>
                <c:pt idx="9712">
                  <c:v>5.2907200000000003</c:v>
                </c:pt>
                <c:pt idx="9713">
                  <c:v>5.5267999999999997</c:v>
                </c:pt>
                <c:pt idx="9714">
                  <c:v>6.7377399999999996</c:v>
                </c:pt>
                <c:pt idx="9715">
                  <c:v>5.0717299999999996</c:v>
                </c:pt>
                <c:pt idx="9716">
                  <c:v>4.6696200000000001</c:v>
                </c:pt>
                <c:pt idx="9717">
                  <c:v>6.9646800000000004</c:v>
                </c:pt>
                <c:pt idx="9718">
                  <c:v>2.9314900000000002</c:v>
                </c:pt>
                <c:pt idx="9719">
                  <c:v>3.6156000000000001</c:v>
                </c:pt>
                <c:pt idx="9720">
                  <c:v>5.43513</c:v>
                </c:pt>
                <c:pt idx="9721">
                  <c:v>3.8069299999999999</c:v>
                </c:pt>
                <c:pt idx="9722">
                  <c:v>5.87798</c:v>
                </c:pt>
                <c:pt idx="9723">
                  <c:v>4.8675899999999999</c:v>
                </c:pt>
                <c:pt idx="9724">
                  <c:v>8.0849700000000002</c:v>
                </c:pt>
                <c:pt idx="9725">
                  <c:v>7.5521700000000003</c:v>
                </c:pt>
                <c:pt idx="9726">
                  <c:v>6.8911699999999998</c:v>
                </c:pt>
                <c:pt idx="9727">
                  <c:v>4.0455399999999999</c:v>
                </c:pt>
                <c:pt idx="9728">
                  <c:v>5.3222899999999997</c:v>
                </c:pt>
                <c:pt idx="9729">
                  <c:v>3.4119299999999999</c:v>
                </c:pt>
                <c:pt idx="9730">
                  <c:v>8.5329499999999996</c:v>
                </c:pt>
                <c:pt idx="9731">
                  <c:v>7.3975200000000001</c:v>
                </c:pt>
                <c:pt idx="9732">
                  <c:v>5.5996899999999998</c:v>
                </c:pt>
                <c:pt idx="9733">
                  <c:v>7.2341300000000004</c:v>
                </c:pt>
                <c:pt idx="9734">
                  <c:v>3.2649699999999999</c:v>
                </c:pt>
                <c:pt idx="9735">
                  <c:v>5.1516299999999999</c:v>
                </c:pt>
                <c:pt idx="9736">
                  <c:v>7.1651999999999996</c:v>
                </c:pt>
                <c:pt idx="9737">
                  <c:v>3.5212300000000001</c:v>
                </c:pt>
                <c:pt idx="9738">
                  <c:v>3.5761599999999998</c:v>
                </c:pt>
                <c:pt idx="9739">
                  <c:v>2.4290099999999999</c:v>
                </c:pt>
                <c:pt idx="9740">
                  <c:v>3.1315599999999999</c:v>
                </c:pt>
                <c:pt idx="9741">
                  <c:v>7.4455600000000004</c:v>
                </c:pt>
                <c:pt idx="9742">
                  <c:v>6.01227</c:v>
                </c:pt>
                <c:pt idx="9743">
                  <c:v>5.0849299999999999</c:v>
                </c:pt>
                <c:pt idx="9744">
                  <c:v>6.3419999999999996</c:v>
                </c:pt>
                <c:pt idx="9745">
                  <c:v>6.2233999999999998</c:v>
                </c:pt>
                <c:pt idx="9746">
                  <c:v>10.07893</c:v>
                </c:pt>
                <c:pt idx="9747">
                  <c:v>5.5413199999999998</c:v>
                </c:pt>
                <c:pt idx="9748">
                  <c:v>5.6304299999999996</c:v>
                </c:pt>
                <c:pt idx="9749">
                  <c:v>10.867470000000001</c:v>
                </c:pt>
                <c:pt idx="9750">
                  <c:v>8.6882599999999996</c:v>
                </c:pt>
                <c:pt idx="9751">
                  <c:v>10.68702</c:v>
                </c:pt>
                <c:pt idx="9752">
                  <c:v>7.7936899999999998</c:v>
                </c:pt>
                <c:pt idx="9753">
                  <c:v>7.2422000000000004</c:v>
                </c:pt>
                <c:pt idx="9754">
                  <c:v>11.62735</c:v>
                </c:pt>
                <c:pt idx="9755">
                  <c:v>4.2760999999999996</c:v>
                </c:pt>
                <c:pt idx="9756">
                  <c:v>8.3836899999999996</c:v>
                </c:pt>
                <c:pt idx="9757">
                  <c:v>6.06785</c:v>
                </c:pt>
                <c:pt idx="9758">
                  <c:v>6.7331500000000002</c:v>
                </c:pt>
                <c:pt idx="9759">
                  <c:v>5.7751599999999996</c:v>
                </c:pt>
                <c:pt idx="9760">
                  <c:v>8.1984700000000004</c:v>
                </c:pt>
                <c:pt idx="9761">
                  <c:v>6.0600300000000002</c:v>
                </c:pt>
                <c:pt idx="9762">
                  <c:v>5.3055099999999999</c:v>
                </c:pt>
                <c:pt idx="9763">
                  <c:v>6.8128000000000002</c:v>
                </c:pt>
                <c:pt idx="9764">
                  <c:v>7.9650800000000004</c:v>
                </c:pt>
                <c:pt idx="9765">
                  <c:v>5.4669600000000003</c:v>
                </c:pt>
                <c:pt idx="9766">
                  <c:v>7.1967400000000001</c:v>
                </c:pt>
                <c:pt idx="9767">
                  <c:v>8.5082000000000004</c:v>
                </c:pt>
                <c:pt idx="9768">
                  <c:v>7.4044100000000004</c:v>
                </c:pt>
                <c:pt idx="9769">
                  <c:v>6.9358199999999997</c:v>
                </c:pt>
                <c:pt idx="9770">
                  <c:v>7.4827399999999997</c:v>
                </c:pt>
                <c:pt idx="9771">
                  <c:v>7.6797700000000004</c:v>
                </c:pt>
                <c:pt idx="9772">
                  <c:v>6.2277500000000003</c:v>
                </c:pt>
                <c:pt idx="9773">
                  <c:v>5.9596799999999996</c:v>
                </c:pt>
                <c:pt idx="9774">
                  <c:v>5.8627599999999997</c:v>
                </c:pt>
                <c:pt idx="9775">
                  <c:v>5.8449</c:v>
                </c:pt>
                <c:pt idx="9776">
                  <c:v>6.1009700000000002</c:v>
                </c:pt>
                <c:pt idx="9777">
                  <c:v>7.3856099999999998</c:v>
                </c:pt>
                <c:pt idx="9778">
                  <c:v>6.4527000000000001</c:v>
                </c:pt>
                <c:pt idx="9779">
                  <c:v>6.5321199999999999</c:v>
                </c:pt>
                <c:pt idx="9780">
                  <c:v>5.05</c:v>
                </c:pt>
                <c:pt idx="9781">
                  <c:v>6.7389099999999997</c:v>
                </c:pt>
                <c:pt idx="9782">
                  <c:v>7.6543200000000002</c:v>
                </c:pt>
                <c:pt idx="9783">
                  <c:v>7.8349200000000003</c:v>
                </c:pt>
                <c:pt idx="9784">
                  <c:v>6.4732200000000004</c:v>
                </c:pt>
                <c:pt idx="9785">
                  <c:v>6.3497399999999997</c:v>
                </c:pt>
                <c:pt idx="9786">
                  <c:v>7.7193699999999996</c:v>
                </c:pt>
                <c:pt idx="9787">
                  <c:v>4.7216500000000003</c:v>
                </c:pt>
                <c:pt idx="9788">
                  <c:v>3.2421600000000002</c:v>
                </c:pt>
                <c:pt idx="9789">
                  <c:v>6.1434800000000003</c:v>
                </c:pt>
                <c:pt idx="9790">
                  <c:v>7.1368900000000002</c:v>
                </c:pt>
                <c:pt idx="9791">
                  <c:v>6.3172499999999996</c:v>
                </c:pt>
                <c:pt idx="9792">
                  <c:v>6.8542300000000003</c:v>
                </c:pt>
                <c:pt idx="9793">
                  <c:v>5.1559400000000002</c:v>
                </c:pt>
                <c:pt idx="9794">
                  <c:v>4.7656999999999998</c:v>
                </c:pt>
                <c:pt idx="9795">
                  <c:v>6.5520100000000001</c:v>
                </c:pt>
                <c:pt idx="9796">
                  <c:v>7.30816</c:v>
                </c:pt>
                <c:pt idx="9797">
                  <c:v>2.8521100000000001</c:v>
                </c:pt>
                <c:pt idx="9798">
                  <c:v>5.5617400000000004</c:v>
                </c:pt>
                <c:pt idx="9799">
                  <c:v>5.3291599999999999</c:v>
                </c:pt>
                <c:pt idx="9800">
                  <c:v>7.3647099999999996</c:v>
                </c:pt>
                <c:pt idx="9801">
                  <c:v>5.05619</c:v>
                </c:pt>
                <c:pt idx="9802">
                  <c:v>7.1666400000000001</c:v>
                </c:pt>
                <c:pt idx="9803">
                  <c:v>6.3388200000000001</c:v>
                </c:pt>
                <c:pt idx="9804">
                  <c:v>5.5025399999999998</c:v>
                </c:pt>
                <c:pt idx="9805">
                  <c:v>7.8289299999999997</c:v>
                </c:pt>
                <c:pt idx="9806">
                  <c:v>7.2744900000000001</c:v>
                </c:pt>
                <c:pt idx="9807">
                  <c:v>6.7485799999999996</c:v>
                </c:pt>
                <c:pt idx="9808">
                  <c:v>3.7475999999999998</c:v>
                </c:pt>
                <c:pt idx="9809">
                  <c:v>6.1074400000000004</c:v>
                </c:pt>
                <c:pt idx="9810">
                  <c:v>5.6036099999999998</c:v>
                </c:pt>
                <c:pt idx="9811">
                  <c:v>7.0697900000000002</c:v>
                </c:pt>
                <c:pt idx="9812">
                  <c:v>6.5728999999999997</c:v>
                </c:pt>
                <c:pt idx="9813">
                  <c:v>8.3061799999999995</c:v>
                </c:pt>
                <c:pt idx="9814">
                  <c:v>6.0278900000000002</c:v>
                </c:pt>
                <c:pt idx="9815">
                  <c:v>4.5277000000000003</c:v>
                </c:pt>
                <c:pt idx="9816">
                  <c:v>3.3205300000000002</c:v>
                </c:pt>
                <c:pt idx="9817">
                  <c:v>5.6227600000000004</c:v>
                </c:pt>
                <c:pt idx="9818">
                  <c:v>5.9934500000000002</c:v>
                </c:pt>
                <c:pt idx="9819">
                  <c:v>6.5575200000000002</c:v>
                </c:pt>
                <c:pt idx="9820">
                  <c:v>5.4295</c:v>
                </c:pt>
                <c:pt idx="9821">
                  <c:v>7.2998799999999999</c:v>
                </c:pt>
                <c:pt idx="9822">
                  <c:v>5.2232599999999998</c:v>
                </c:pt>
                <c:pt idx="9823">
                  <c:v>4.7546099999999996</c:v>
                </c:pt>
                <c:pt idx="9824">
                  <c:v>4.5486199999999997</c:v>
                </c:pt>
                <c:pt idx="9825">
                  <c:v>7.5140799999999999</c:v>
                </c:pt>
                <c:pt idx="9826">
                  <c:v>6.0705099999999996</c:v>
                </c:pt>
                <c:pt idx="9827">
                  <c:v>6.4251699999999996</c:v>
                </c:pt>
                <c:pt idx="9828">
                  <c:v>4.7399300000000002</c:v>
                </c:pt>
                <c:pt idx="9829">
                  <c:v>6.5240900000000002</c:v>
                </c:pt>
                <c:pt idx="9830">
                  <c:v>5.7249699999999999</c:v>
                </c:pt>
                <c:pt idx="9831">
                  <c:v>6.9385300000000001</c:v>
                </c:pt>
                <c:pt idx="9832">
                  <c:v>7.1610199999999997</c:v>
                </c:pt>
                <c:pt idx="9833">
                  <c:v>5.3723000000000001</c:v>
                </c:pt>
                <c:pt idx="9834">
                  <c:v>4.9391800000000003</c:v>
                </c:pt>
                <c:pt idx="9835">
                  <c:v>9.2618100000000005</c:v>
                </c:pt>
                <c:pt idx="9836">
                  <c:v>7.7874299999999996</c:v>
                </c:pt>
                <c:pt idx="9837">
                  <c:v>7.26668</c:v>
                </c:pt>
                <c:pt idx="9838">
                  <c:v>5.8247999999999998</c:v>
                </c:pt>
                <c:pt idx="9839">
                  <c:v>4.8835100000000002</c:v>
                </c:pt>
                <c:pt idx="9840">
                  <c:v>7.2285599999999999</c:v>
                </c:pt>
                <c:pt idx="9841">
                  <c:v>5.3416399999999999</c:v>
                </c:pt>
                <c:pt idx="9842">
                  <c:v>7.1766800000000002</c:v>
                </c:pt>
                <c:pt idx="9843">
                  <c:v>7.6530500000000004</c:v>
                </c:pt>
                <c:pt idx="9844">
                  <c:v>5.5109300000000001</c:v>
                </c:pt>
                <c:pt idx="9845">
                  <c:v>5.7350500000000002</c:v>
                </c:pt>
                <c:pt idx="9846">
                  <c:v>5.5743200000000002</c:v>
                </c:pt>
                <c:pt idx="9847">
                  <c:v>6.6751699999999996</c:v>
                </c:pt>
                <c:pt idx="9848">
                  <c:v>4.5151399999999997</c:v>
                </c:pt>
                <c:pt idx="9849">
                  <c:v>6.46347</c:v>
                </c:pt>
                <c:pt idx="9850">
                  <c:v>6.4383100000000004</c:v>
                </c:pt>
                <c:pt idx="9851">
                  <c:v>5.7098599999999999</c:v>
                </c:pt>
                <c:pt idx="9852">
                  <c:v>1.7838700000000001</c:v>
                </c:pt>
                <c:pt idx="9853">
                  <c:v>5.3799700000000001</c:v>
                </c:pt>
                <c:pt idx="9854">
                  <c:v>7.22966</c:v>
                </c:pt>
                <c:pt idx="9855">
                  <c:v>5.8550300000000002</c:v>
                </c:pt>
                <c:pt idx="9856">
                  <c:v>3.3479000000000001</c:v>
                </c:pt>
                <c:pt idx="9857">
                  <c:v>2.3007599999999999</c:v>
                </c:pt>
                <c:pt idx="9858">
                  <c:v>8.0396400000000003</c:v>
                </c:pt>
                <c:pt idx="9859">
                  <c:v>6.9147499999999997</c:v>
                </c:pt>
                <c:pt idx="9860">
                  <c:v>5.7764300000000004</c:v>
                </c:pt>
                <c:pt idx="9861">
                  <c:v>5.9898400000000001</c:v>
                </c:pt>
                <c:pt idx="9862">
                  <c:v>2.5856400000000002</c:v>
                </c:pt>
                <c:pt idx="9863">
                  <c:v>4.8577899999999996</c:v>
                </c:pt>
                <c:pt idx="9864">
                  <c:v>2.7798099999999999</c:v>
                </c:pt>
                <c:pt idx="9865">
                  <c:v>2.3493200000000001</c:v>
                </c:pt>
                <c:pt idx="9866">
                  <c:v>3.0289700000000002</c:v>
                </c:pt>
                <c:pt idx="9867">
                  <c:v>3.2069399999999999</c:v>
                </c:pt>
                <c:pt idx="9868">
                  <c:v>5.7054799999999997</c:v>
                </c:pt>
                <c:pt idx="9869">
                  <c:v>2.6945399999999999</c:v>
                </c:pt>
                <c:pt idx="9870">
                  <c:v>6.7272400000000001</c:v>
                </c:pt>
                <c:pt idx="9871">
                  <c:v>4.0539899999999998</c:v>
                </c:pt>
                <c:pt idx="9872">
                  <c:v>3.5486900000000001</c:v>
                </c:pt>
                <c:pt idx="9873">
                  <c:v>5.4176000000000002</c:v>
                </c:pt>
                <c:pt idx="9874">
                  <c:v>6.9003300000000003</c:v>
                </c:pt>
                <c:pt idx="9875">
                  <c:v>5.5355499999999997</c:v>
                </c:pt>
                <c:pt idx="9876">
                  <c:v>6.7008700000000001</c:v>
                </c:pt>
                <c:pt idx="9877">
                  <c:v>6.7394699999999998</c:v>
                </c:pt>
                <c:pt idx="9878">
                  <c:v>7.5686600000000004</c:v>
                </c:pt>
                <c:pt idx="9879">
                  <c:v>3.4625400000000002</c:v>
                </c:pt>
                <c:pt idx="9880">
                  <c:v>3.02101</c:v>
                </c:pt>
                <c:pt idx="9881">
                  <c:v>3.9105500000000002</c:v>
                </c:pt>
                <c:pt idx="9882">
                  <c:v>8.1381099999999993</c:v>
                </c:pt>
                <c:pt idx="9883">
                  <c:v>8.4358299999999993</c:v>
                </c:pt>
                <c:pt idx="9884">
                  <c:v>5.3992000000000004</c:v>
                </c:pt>
                <c:pt idx="9885">
                  <c:v>8.0955899999999996</c:v>
                </c:pt>
                <c:pt idx="9886">
                  <c:v>6.3690600000000002</c:v>
                </c:pt>
                <c:pt idx="9887">
                  <c:v>6.4342300000000003</c:v>
                </c:pt>
                <c:pt idx="9888">
                  <c:v>8.2517099999999992</c:v>
                </c:pt>
                <c:pt idx="9889">
                  <c:v>5.6188799999999999</c:v>
                </c:pt>
                <c:pt idx="9890">
                  <c:v>8.3649100000000001</c:v>
                </c:pt>
                <c:pt idx="9891">
                  <c:v>8.0405800000000003</c:v>
                </c:pt>
                <c:pt idx="9892">
                  <c:v>5.71448</c:v>
                </c:pt>
                <c:pt idx="9893">
                  <c:v>5.2577100000000003</c:v>
                </c:pt>
                <c:pt idx="9894">
                  <c:v>7.0057</c:v>
                </c:pt>
                <c:pt idx="9895">
                  <c:v>8.2641600000000004</c:v>
                </c:pt>
                <c:pt idx="9896">
                  <c:v>5.4393099999999999</c:v>
                </c:pt>
                <c:pt idx="9897">
                  <c:v>8.5355000000000008</c:v>
                </c:pt>
                <c:pt idx="9898">
                  <c:v>5.0645499999999997</c:v>
                </c:pt>
                <c:pt idx="9899">
                  <c:v>4.34666</c:v>
                </c:pt>
                <c:pt idx="9900">
                  <c:v>5.7196899999999999</c:v>
                </c:pt>
                <c:pt idx="9901">
                  <c:v>4.6490299999999998</c:v>
                </c:pt>
                <c:pt idx="9902">
                  <c:v>4.9933100000000001</c:v>
                </c:pt>
                <c:pt idx="9903">
                  <c:v>4.6543799999999997</c:v>
                </c:pt>
                <c:pt idx="9904">
                  <c:v>3.4956499999999999</c:v>
                </c:pt>
                <c:pt idx="9905">
                  <c:v>6.8098000000000001</c:v>
                </c:pt>
                <c:pt idx="9906">
                  <c:v>6.6251499999999997</c:v>
                </c:pt>
                <c:pt idx="9907">
                  <c:v>7.09605</c:v>
                </c:pt>
                <c:pt idx="9908">
                  <c:v>3.66709</c:v>
                </c:pt>
                <c:pt idx="9909">
                  <c:v>2.13287</c:v>
                </c:pt>
                <c:pt idx="9910">
                  <c:v>2.3363999999999998</c:v>
                </c:pt>
                <c:pt idx="9911">
                  <c:v>2.1097100000000002</c:v>
                </c:pt>
                <c:pt idx="9912">
                  <c:v>4.4245200000000002</c:v>
                </c:pt>
                <c:pt idx="9913">
                  <c:v>7.0108100000000002</c:v>
                </c:pt>
                <c:pt idx="9914">
                  <c:v>6.9039299999999999</c:v>
                </c:pt>
                <c:pt idx="9915">
                  <c:v>5.7548700000000004</c:v>
                </c:pt>
                <c:pt idx="9916">
                  <c:v>5.50014</c:v>
                </c:pt>
                <c:pt idx="9917">
                  <c:v>7.9937399999999998</c:v>
                </c:pt>
                <c:pt idx="9918">
                  <c:v>5.8067900000000003</c:v>
                </c:pt>
                <c:pt idx="9919">
                  <c:v>8.2280599999999993</c:v>
                </c:pt>
                <c:pt idx="9920">
                  <c:v>4.9459099999999996</c:v>
                </c:pt>
                <c:pt idx="9921">
                  <c:v>5.7352600000000002</c:v>
                </c:pt>
                <c:pt idx="9922">
                  <c:v>7.3465400000000001</c:v>
                </c:pt>
                <c:pt idx="9923">
                  <c:v>6.7627800000000002</c:v>
                </c:pt>
                <c:pt idx="9924">
                  <c:v>7.2267099999999997</c:v>
                </c:pt>
                <c:pt idx="9925">
                  <c:v>2.29236</c:v>
                </c:pt>
                <c:pt idx="9926">
                  <c:v>6.33779</c:v>
                </c:pt>
                <c:pt idx="9927">
                  <c:v>7.4476500000000003</c:v>
                </c:pt>
                <c:pt idx="9928">
                  <c:v>3.8623500000000002</c:v>
                </c:pt>
                <c:pt idx="9929">
                  <c:v>7.2863499999999997</c:v>
                </c:pt>
                <c:pt idx="9930">
                  <c:v>5.4557099999999998</c:v>
                </c:pt>
                <c:pt idx="9931">
                  <c:v>5.0110099999999997</c:v>
                </c:pt>
                <c:pt idx="9932">
                  <c:v>6.8683199999999998</c:v>
                </c:pt>
                <c:pt idx="9933">
                  <c:v>6.4209800000000001</c:v>
                </c:pt>
                <c:pt idx="9934">
                  <c:v>5.6072800000000003</c:v>
                </c:pt>
                <c:pt idx="9935">
                  <c:v>5.7453099999999999</c:v>
                </c:pt>
                <c:pt idx="9936">
                  <c:v>5.0008299999999997</c:v>
                </c:pt>
                <c:pt idx="9937">
                  <c:v>6.53064</c:v>
                </c:pt>
                <c:pt idx="9938">
                  <c:v>5.3172499999999996</c:v>
                </c:pt>
                <c:pt idx="9939">
                  <c:v>6.8365200000000002</c:v>
                </c:pt>
                <c:pt idx="9940">
                  <c:v>5.8708</c:v>
                </c:pt>
                <c:pt idx="9941">
                  <c:v>5.0826500000000001</c:v>
                </c:pt>
                <c:pt idx="9942">
                  <c:v>5.3023800000000003</c:v>
                </c:pt>
                <c:pt idx="9943">
                  <c:v>6.3638700000000004</c:v>
                </c:pt>
                <c:pt idx="9944">
                  <c:v>12.54379</c:v>
                </c:pt>
                <c:pt idx="9945">
                  <c:v>9.0746500000000001</c:v>
                </c:pt>
                <c:pt idx="9946">
                  <c:v>12.71932</c:v>
                </c:pt>
                <c:pt idx="9947">
                  <c:v>12.15607</c:v>
                </c:pt>
                <c:pt idx="9948">
                  <c:v>12.790649999999999</c:v>
                </c:pt>
                <c:pt idx="9949">
                  <c:v>9.3099000000000007</c:v>
                </c:pt>
                <c:pt idx="9950">
                  <c:v>12.8352</c:v>
                </c:pt>
                <c:pt idx="9951">
                  <c:v>12.83555</c:v>
                </c:pt>
                <c:pt idx="9952">
                  <c:v>12.48184</c:v>
                </c:pt>
                <c:pt idx="9953">
                  <c:v>9.8259699999999999</c:v>
                </c:pt>
                <c:pt idx="9954">
                  <c:v>4.7546099999999996</c:v>
                </c:pt>
                <c:pt idx="9955">
                  <c:v>5.0307899999999997</c:v>
                </c:pt>
                <c:pt idx="9956">
                  <c:v>2.4017400000000002</c:v>
                </c:pt>
                <c:pt idx="9957">
                  <c:v>3.5070600000000001</c:v>
                </c:pt>
                <c:pt idx="9958">
                  <c:v>3.9275899999999999</c:v>
                </c:pt>
                <c:pt idx="9959">
                  <c:v>8.41906</c:v>
                </c:pt>
                <c:pt idx="9960">
                  <c:v>4.1697699999999998</c:v>
                </c:pt>
                <c:pt idx="9961">
                  <c:v>4.0996499999999996</c:v>
                </c:pt>
                <c:pt idx="9962">
                  <c:v>2.7374399999999999</c:v>
                </c:pt>
                <c:pt idx="9963">
                  <c:v>5.0952500000000001</c:v>
                </c:pt>
                <c:pt idx="9964">
                  <c:v>6.9088000000000003</c:v>
                </c:pt>
                <c:pt idx="9965">
                  <c:v>5.9308899999999998</c:v>
                </c:pt>
                <c:pt idx="9966">
                  <c:v>6.6326299999999998</c:v>
                </c:pt>
                <c:pt idx="9967">
                  <c:v>4.83683</c:v>
                </c:pt>
                <c:pt idx="9968">
                  <c:v>3.9740799999999998</c:v>
                </c:pt>
                <c:pt idx="9969">
                  <c:v>3.2656999999999998</c:v>
                </c:pt>
                <c:pt idx="9970">
                  <c:v>6.0870600000000001</c:v>
                </c:pt>
                <c:pt idx="9971">
                  <c:v>7.2794999999999996</c:v>
                </c:pt>
                <c:pt idx="9972">
                  <c:v>4.9889700000000001</c:v>
                </c:pt>
                <c:pt idx="9973">
                  <c:v>5.4447700000000001</c:v>
                </c:pt>
                <c:pt idx="9974">
                  <c:v>3.0156000000000001</c:v>
                </c:pt>
                <c:pt idx="9975">
                  <c:v>8.3375299999999992</c:v>
                </c:pt>
                <c:pt idx="9976">
                  <c:v>2.6411099999999998</c:v>
                </c:pt>
                <c:pt idx="9977">
                  <c:v>2.43893</c:v>
                </c:pt>
                <c:pt idx="9978">
                  <c:v>11.07297</c:v>
                </c:pt>
                <c:pt idx="9979">
                  <c:v>4.9977200000000002</c:v>
                </c:pt>
                <c:pt idx="9980">
                  <c:v>6.23956</c:v>
                </c:pt>
                <c:pt idx="9981">
                  <c:v>5.6064800000000004</c:v>
                </c:pt>
                <c:pt idx="9982">
                  <c:v>3.8693399999999998</c:v>
                </c:pt>
                <c:pt idx="9983">
                  <c:v>5.3097500000000002</c:v>
                </c:pt>
                <c:pt idx="9984">
                  <c:v>3.1382699999999999</c:v>
                </c:pt>
                <c:pt idx="9985">
                  <c:v>4.4933399999999999</c:v>
                </c:pt>
                <c:pt idx="9986">
                  <c:v>5.0594999999999999</c:v>
                </c:pt>
                <c:pt idx="9987">
                  <c:v>4.6912700000000003</c:v>
                </c:pt>
                <c:pt idx="9988">
                  <c:v>2.2852899999999998</c:v>
                </c:pt>
                <c:pt idx="9989">
                  <c:v>6.5773000000000001</c:v>
                </c:pt>
                <c:pt idx="9990">
                  <c:v>3.81473</c:v>
                </c:pt>
                <c:pt idx="9991">
                  <c:v>2.99709</c:v>
                </c:pt>
                <c:pt idx="9992">
                  <c:v>4.3677000000000001</c:v>
                </c:pt>
                <c:pt idx="9993">
                  <c:v>5.4153099999999998</c:v>
                </c:pt>
                <c:pt idx="9994">
                  <c:v>3.8936299999999999</c:v>
                </c:pt>
                <c:pt idx="9995">
                  <c:v>2.59362</c:v>
                </c:pt>
                <c:pt idx="9996">
                  <c:v>7.2757800000000001</c:v>
                </c:pt>
                <c:pt idx="9997">
                  <c:v>3.8727399999999998</c:v>
                </c:pt>
                <c:pt idx="9998">
                  <c:v>7.1348399999999996</c:v>
                </c:pt>
                <c:pt idx="9999">
                  <c:v>8.8736300000000004</c:v>
                </c:pt>
                <c:pt idx="10000">
                  <c:v>3.7220599999999999</c:v>
                </c:pt>
                <c:pt idx="10001">
                  <c:v>1.86188</c:v>
                </c:pt>
                <c:pt idx="10002">
                  <c:v>2.75563</c:v>
                </c:pt>
                <c:pt idx="10003">
                  <c:v>8.7023399999999995</c:v>
                </c:pt>
                <c:pt idx="10004">
                  <c:v>3.9992100000000002</c:v>
                </c:pt>
                <c:pt idx="10005">
                  <c:v>7.7198200000000003</c:v>
                </c:pt>
                <c:pt idx="10006">
                  <c:v>8.3576700000000006</c:v>
                </c:pt>
                <c:pt idx="10007">
                  <c:v>2.1097100000000002</c:v>
                </c:pt>
                <c:pt idx="10008">
                  <c:v>9.0937400000000004</c:v>
                </c:pt>
                <c:pt idx="10009">
                  <c:v>6.8175600000000003</c:v>
                </c:pt>
                <c:pt idx="10010">
                  <c:v>3.73387</c:v>
                </c:pt>
                <c:pt idx="10011">
                  <c:v>4.3526600000000002</c:v>
                </c:pt>
                <c:pt idx="10012">
                  <c:v>5.2928199999999999</c:v>
                </c:pt>
                <c:pt idx="10013">
                  <c:v>2.44015</c:v>
                </c:pt>
                <c:pt idx="10014">
                  <c:v>4.86226</c:v>
                </c:pt>
                <c:pt idx="10015">
                  <c:v>3.82552</c:v>
                </c:pt>
                <c:pt idx="10016">
                  <c:v>4.4769399999999999</c:v>
                </c:pt>
                <c:pt idx="10017">
                  <c:v>3.8109299999999999</c:v>
                </c:pt>
                <c:pt idx="10018">
                  <c:v>3.0312299999999999</c:v>
                </c:pt>
                <c:pt idx="10019">
                  <c:v>4.2424299999999997</c:v>
                </c:pt>
                <c:pt idx="10020">
                  <c:v>3.5373000000000001</c:v>
                </c:pt>
                <c:pt idx="10021">
                  <c:v>1.78427</c:v>
                </c:pt>
                <c:pt idx="10022">
                  <c:v>4.8281999999999998</c:v>
                </c:pt>
                <c:pt idx="10023">
                  <c:v>3.52094</c:v>
                </c:pt>
                <c:pt idx="10024">
                  <c:v>5.0336100000000004</c:v>
                </c:pt>
                <c:pt idx="10025">
                  <c:v>3.5070600000000001</c:v>
                </c:pt>
                <c:pt idx="10026">
                  <c:v>2.56074</c:v>
                </c:pt>
                <c:pt idx="10027">
                  <c:v>2.1852800000000001</c:v>
                </c:pt>
                <c:pt idx="10028">
                  <c:v>4.7862200000000001</c:v>
                </c:pt>
                <c:pt idx="10029">
                  <c:v>5.0258799999999999</c:v>
                </c:pt>
                <c:pt idx="10030">
                  <c:v>4.8494700000000002</c:v>
                </c:pt>
                <c:pt idx="10031">
                  <c:v>3.3080099999999999</c:v>
                </c:pt>
                <c:pt idx="10032">
                  <c:v>3.2252299999999998</c:v>
                </c:pt>
                <c:pt idx="10033">
                  <c:v>3.0572900000000001</c:v>
                </c:pt>
                <c:pt idx="10034">
                  <c:v>6.6332300000000002</c:v>
                </c:pt>
                <c:pt idx="10035">
                  <c:v>8.57</c:v>
                </c:pt>
                <c:pt idx="10036">
                  <c:v>3.1328</c:v>
                </c:pt>
                <c:pt idx="10037">
                  <c:v>2.7219899999999999</c:v>
                </c:pt>
                <c:pt idx="10038">
                  <c:v>8.4473199999999995</c:v>
                </c:pt>
                <c:pt idx="10039">
                  <c:v>8.7906999999999993</c:v>
                </c:pt>
                <c:pt idx="10040">
                  <c:v>6.0232700000000001</c:v>
                </c:pt>
                <c:pt idx="10041">
                  <c:v>2.8534299999999999</c:v>
                </c:pt>
                <c:pt idx="10042">
                  <c:v>2.6646800000000002</c:v>
                </c:pt>
                <c:pt idx="10043">
                  <c:v>5.2663000000000002</c:v>
                </c:pt>
                <c:pt idx="10044">
                  <c:v>3.00013</c:v>
                </c:pt>
                <c:pt idx="10045">
                  <c:v>5.8971999999999998</c:v>
                </c:pt>
                <c:pt idx="10046">
                  <c:v>4.91716</c:v>
                </c:pt>
                <c:pt idx="10047">
                  <c:v>4.95113</c:v>
                </c:pt>
                <c:pt idx="10048">
                  <c:v>7.0949</c:v>
                </c:pt>
                <c:pt idx="10049">
                  <c:v>4.9459099999999996</c:v>
                </c:pt>
                <c:pt idx="10050">
                  <c:v>5.4189400000000001</c:v>
                </c:pt>
                <c:pt idx="10051">
                  <c:v>6.3866899999999998</c:v>
                </c:pt>
                <c:pt idx="10052">
                  <c:v>7.1281999999999996</c:v>
                </c:pt>
                <c:pt idx="10053">
                  <c:v>8.0118899999999993</c:v>
                </c:pt>
                <c:pt idx="10054">
                  <c:v>8.4804899999999996</c:v>
                </c:pt>
                <c:pt idx="10055">
                  <c:v>3.0580099999999999</c:v>
                </c:pt>
                <c:pt idx="10056">
                  <c:v>7.56996</c:v>
                </c:pt>
                <c:pt idx="10057">
                  <c:v>8.8244699999999998</c:v>
                </c:pt>
                <c:pt idx="10058">
                  <c:v>3.6853199999999999</c:v>
                </c:pt>
                <c:pt idx="10059">
                  <c:v>5.1912900000000004</c:v>
                </c:pt>
                <c:pt idx="10060">
                  <c:v>4.2287999999999997</c:v>
                </c:pt>
                <c:pt idx="10061">
                  <c:v>3.43912</c:v>
                </c:pt>
                <c:pt idx="10062">
                  <c:v>4.05985</c:v>
                </c:pt>
                <c:pt idx="10063">
                  <c:v>2.9679700000000002</c:v>
                </c:pt>
                <c:pt idx="10064">
                  <c:v>2.74308</c:v>
                </c:pt>
                <c:pt idx="10065">
                  <c:v>7.3968499999999997</c:v>
                </c:pt>
                <c:pt idx="10066">
                  <c:v>6.8513900000000003</c:v>
                </c:pt>
                <c:pt idx="10067">
                  <c:v>9.7626200000000001</c:v>
                </c:pt>
                <c:pt idx="10068">
                  <c:v>6.2692500000000004</c:v>
                </c:pt>
                <c:pt idx="10069">
                  <c:v>8.9618000000000002</c:v>
                </c:pt>
                <c:pt idx="10070">
                  <c:v>6.8469800000000003</c:v>
                </c:pt>
                <c:pt idx="10071">
                  <c:v>4.4319499999999996</c:v>
                </c:pt>
                <c:pt idx="10072">
                  <c:v>6.67842</c:v>
                </c:pt>
                <c:pt idx="10073">
                  <c:v>5.5994599999999997</c:v>
                </c:pt>
                <c:pt idx="10074">
                  <c:v>6.3992899999999997</c:v>
                </c:pt>
                <c:pt idx="10075">
                  <c:v>5.3434799999999996</c:v>
                </c:pt>
                <c:pt idx="10076">
                  <c:v>5.1065800000000001</c:v>
                </c:pt>
                <c:pt idx="10077">
                  <c:v>7.8430200000000001</c:v>
                </c:pt>
                <c:pt idx="10078">
                  <c:v>6.4775</c:v>
                </c:pt>
                <c:pt idx="10079">
                  <c:v>5.7714299999999996</c:v>
                </c:pt>
                <c:pt idx="10080">
                  <c:v>10.22016</c:v>
                </c:pt>
                <c:pt idx="10081">
                  <c:v>6.3736600000000001</c:v>
                </c:pt>
                <c:pt idx="10082">
                  <c:v>5.4334499999999997</c:v>
                </c:pt>
                <c:pt idx="10083">
                  <c:v>2.8928199999999999</c:v>
                </c:pt>
                <c:pt idx="10084">
                  <c:v>4.3537100000000004</c:v>
                </c:pt>
                <c:pt idx="10085">
                  <c:v>3.33142</c:v>
                </c:pt>
                <c:pt idx="10086">
                  <c:v>3.33142</c:v>
                </c:pt>
                <c:pt idx="10087">
                  <c:v>3.33142</c:v>
                </c:pt>
                <c:pt idx="10088">
                  <c:v>3.8978600000000001</c:v>
                </c:pt>
                <c:pt idx="10089">
                  <c:v>3.7960500000000001</c:v>
                </c:pt>
                <c:pt idx="10090">
                  <c:v>3.7614100000000001</c:v>
                </c:pt>
                <c:pt idx="10091">
                  <c:v>3.5259800000000001</c:v>
                </c:pt>
                <c:pt idx="10092">
                  <c:v>4.2454700000000001</c:v>
                </c:pt>
                <c:pt idx="10093">
                  <c:v>2.9557799999999999</c:v>
                </c:pt>
                <c:pt idx="10094">
                  <c:v>3.4635400000000001</c:v>
                </c:pt>
                <c:pt idx="10095">
                  <c:v>9.4618800000000007</c:v>
                </c:pt>
                <c:pt idx="10096">
                  <c:v>4.5106099999999998</c:v>
                </c:pt>
                <c:pt idx="10097">
                  <c:v>4.7576700000000001</c:v>
                </c:pt>
                <c:pt idx="10098">
                  <c:v>6.8463200000000004</c:v>
                </c:pt>
                <c:pt idx="10099">
                  <c:v>3.34307</c:v>
                </c:pt>
                <c:pt idx="10100">
                  <c:v>3.24966</c:v>
                </c:pt>
                <c:pt idx="10101">
                  <c:v>4.3790899999999997</c:v>
                </c:pt>
                <c:pt idx="10102">
                  <c:v>3.7049599999999998</c:v>
                </c:pt>
                <c:pt idx="10103">
                  <c:v>4.1761400000000002</c:v>
                </c:pt>
                <c:pt idx="10104">
                  <c:v>2.6256699999999999</c:v>
                </c:pt>
                <c:pt idx="10105">
                  <c:v>4.1260500000000002</c:v>
                </c:pt>
                <c:pt idx="10106">
                  <c:v>3.8730000000000002</c:v>
                </c:pt>
                <c:pt idx="10107">
                  <c:v>6.0018000000000002</c:v>
                </c:pt>
                <c:pt idx="10108">
                  <c:v>6.1806099999999997</c:v>
                </c:pt>
                <c:pt idx="10109">
                  <c:v>6.2244700000000002</c:v>
                </c:pt>
                <c:pt idx="10110">
                  <c:v>6.8818099999999998</c:v>
                </c:pt>
                <c:pt idx="10111">
                  <c:v>5.5651599999999997</c:v>
                </c:pt>
                <c:pt idx="10112">
                  <c:v>2.7847499999999998</c:v>
                </c:pt>
                <c:pt idx="10113">
                  <c:v>6.1996900000000004</c:v>
                </c:pt>
                <c:pt idx="10114">
                  <c:v>3.5209800000000002</c:v>
                </c:pt>
                <c:pt idx="10115">
                  <c:v>2.89066</c:v>
                </c:pt>
                <c:pt idx="10116">
                  <c:v>4.5923299999999996</c:v>
                </c:pt>
                <c:pt idx="10117">
                  <c:v>2.6635800000000001</c:v>
                </c:pt>
                <c:pt idx="10118">
                  <c:v>4.1098499999999998</c:v>
                </c:pt>
                <c:pt idx="10119">
                  <c:v>2.96075</c:v>
                </c:pt>
                <c:pt idx="10120">
                  <c:v>6.8887400000000003</c:v>
                </c:pt>
                <c:pt idx="10121">
                  <c:v>4.2645600000000004</c:v>
                </c:pt>
                <c:pt idx="10122">
                  <c:v>5.2361599999999999</c:v>
                </c:pt>
                <c:pt idx="10123">
                  <c:v>3.0093200000000002</c:v>
                </c:pt>
                <c:pt idx="10124">
                  <c:v>3.0849600000000001</c:v>
                </c:pt>
                <c:pt idx="10125">
                  <c:v>7.2218799999999996</c:v>
                </c:pt>
                <c:pt idx="10126">
                  <c:v>4.6820300000000001</c:v>
                </c:pt>
                <c:pt idx="10127">
                  <c:v>6.0017199999999997</c:v>
                </c:pt>
                <c:pt idx="10128">
                  <c:v>4.1876699999999998</c:v>
                </c:pt>
                <c:pt idx="10129">
                  <c:v>5.6257400000000004</c:v>
                </c:pt>
                <c:pt idx="10130">
                  <c:v>5.3283500000000004</c:v>
                </c:pt>
                <c:pt idx="10131">
                  <c:v>3.4284699999999999</c:v>
                </c:pt>
                <c:pt idx="10132">
                  <c:v>7.4890999999999996</c:v>
                </c:pt>
                <c:pt idx="10133">
                  <c:v>2.1317200000000001</c:v>
                </c:pt>
                <c:pt idx="10134">
                  <c:v>4.22837</c:v>
                </c:pt>
                <c:pt idx="10135">
                  <c:v>3.1102500000000002</c:v>
                </c:pt>
                <c:pt idx="10136">
                  <c:v>3.0708899999999999</c:v>
                </c:pt>
                <c:pt idx="10137">
                  <c:v>6.6455099999999998</c:v>
                </c:pt>
                <c:pt idx="10138">
                  <c:v>3.1373899999999999</c:v>
                </c:pt>
                <c:pt idx="10139">
                  <c:v>6.04087</c:v>
                </c:pt>
                <c:pt idx="10140">
                  <c:v>4.9133199999999997</c:v>
                </c:pt>
                <c:pt idx="10141">
                  <c:v>6.8917200000000003</c:v>
                </c:pt>
                <c:pt idx="10142">
                  <c:v>3.88991</c:v>
                </c:pt>
                <c:pt idx="10143">
                  <c:v>4.3565300000000002</c:v>
                </c:pt>
                <c:pt idx="10144">
                  <c:v>8.6032700000000002</c:v>
                </c:pt>
                <c:pt idx="10145">
                  <c:v>3.43282</c:v>
                </c:pt>
                <c:pt idx="10146">
                  <c:v>7.2589699999999997</c:v>
                </c:pt>
                <c:pt idx="10147">
                  <c:v>1.78101</c:v>
                </c:pt>
                <c:pt idx="10148">
                  <c:v>7.3756000000000004</c:v>
                </c:pt>
                <c:pt idx="10149">
                  <c:v>4.3240800000000004</c:v>
                </c:pt>
                <c:pt idx="10150">
                  <c:v>6.8393899999999999</c:v>
                </c:pt>
                <c:pt idx="10151">
                  <c:v>7.8566099999999999</c:v>
                </c:pt>
                <c:pt idx="10152">
                  <c:v>5.2839299999999998</c:v>
                </c:pt>
                <c:pt idx="10153">
                  <c:v>3.57152</c:v>
                </c:pt>
                <c:pt idx="10154">
                  <c:v>4.3609400000000003</c:v>
                </c:pt>
                <c:pt idx="10155">
                  <c:v>5.1325700000000003</c:v>
                </c:pt>
                <c:pt idx="10156">
                  <c:v>2.9069799999999999</c:v>
                </c:pt>
                <c:pt idx="10157">
                  <c:v>5.1899699999999998</c:v>
                </c:pt>
                <c:pt idx="10158">
                  <c:v>6.1590100000000003</c:v>
                </c:pt>
                <c:pt idx="10159">
                  <c:v>6.8056599999999996</c:v>
                </c:pt>
                <c:pt idx="10160">
                  <c:v>2.9916900000000002</c:v>
                </c:pt>
                <c:pt idx="10161">
                  <c:v>5.6638700000000002</c:v>
                </c:pt>
                <c:pt idx="10162">
                  <c:v>6.9752599999999996</c:v>
                </c:pt>
                <c:pt idx="10163">
                  <c:v>4.6733200000000004</c:v>
                </c:pt>
                <c:pt idx="10164">
                  <c:v>9.2777600000000007</c:v>
                </c:pt>
                <c:pt idx="10165">
                  <c:v>2.5857199999999998</c:v>
                </c:pt>
                <c:pt idx="10166">
                  <c:v>3.7629700000000001</c:v>
                </c:pt>
                <c:pt idx="10167">
                  <c:v>2.22235</c:v>
                </c:pt>
                <c:pt idx="10168">
                  <c:v>2.5579999999999998</c:v>
                </c:pt>
                <c:pt idx="10169">
                  <c:v>1.91018</c:v>
                </c:pt>
                <c:pt idx="10170">
                  <c:v>7.3822099999999997</c:v>
                </c:pt>
                <c:pt idx="10171">
                  <c:v>3.8159800000000001</c:v>
                </c:pt>
                <c:pt idx="10172">
                  <c:v>2.2918500000000002</c:v>
                </c:pt>
                <c:pt idx="10173">
                  <c:v>5.5441200000000004</c:v>
                </c:pt>
                <c:pt idx="10174">
                  <c:v>4.6150599999999997</c:v>
                </c:pt>
                <c:pt idx="10175">
                  <c:v>2.5271300000000001</c:v>
                </c:pt>
                <c:pt idx="10176">
                  <c:v>5.1966099999999997</c:v>
                </c:pt>
                <c:pt idx="10177">
                  <c:v>3.6243300000000001</c:v>
                </c:pt>
                <c:pt idx="10178">
                  <c:v>2.18546</c:v>
                </c:pt>
                <c:pt idx="10179">
                  <c:v>3.4782500000000001</c:v>
                </c:pt>
                <c:pt idx="10180">
                  <c:v>2.8016000000000001</c:v>
                </c:pt>
                <c:pt idx="10181">
                  <c:v>2.0083799999999998</c:v>
                </c:pt>
                <c:pt idx="10182">
                  <c:v>5.55945</c:v>
                </c:pt>
                <c:pt idx="10183">
                  <c:v>3.2952300000000001</c:v>
                </c:pt>
                <c:pt idx="10184">
                  <c:v>2.8439000000000001</c:v>
                </c:pt>
                <c:pt idx="10185">
                  <c:v>5.5720499999999999</c:v>
                </c:pt>
                <c:pt idx="10186">
                  <c:v>5.3561199999999998</c:v>
                </c:pt>
                <c:pt idx="10187">
                  <c:v>1.86188</c:v>
                </c:pt>
                <c:pt idx="10188">
                  <c:v>3.1291500000000001</c:v>
                </c:pt>
                <c:pt idx="10189">
                  <c:v>5.3253599999999999</c:v>
                </c:pt>
                <c:pt idx="10190">
                  <c:v>4.0258200000000004</c:v>
                </c:pt>
                <c:pt idx="10191">
                  <c:v>3.3896299999999999</c:v>
                </c:pt>
                <c:pt idx="10192">
                  <c:v>4.5087000000000002</c:v>
                </c:pt>
                <c:pt idx="10193">
                  <c:v>5.6271599999999999</c:v>
                </c:pt>
                <c:pt idx="10194">
                  <c:v>3.7358199999999999</c:v>
                </c:pt>
                <c:pt idx="10195">
                  <c:v>5.3098000000000001</c:v>
                </c:pt>
                <c:pt idx="10196">
                  <c:v>2.9066700000000001</c:v>
                </c:pt>
                <c:pt idx="10197">
                  <c:v>2.0598100000000001</c:v>
                </c:pt>
                <c:pt idx="10198">
                  <c:v>3.9906600000000001</c:v>
                </c:pt>
                <c:pt idx="10199">
                  <c:v>3.23332</c:v>
                </c:pt>
                <c:pt idx="10200">
                  <c:v>4.06264</c:v>
                </c:pt>
                <c:pt idx="10201">
                  <c:v>4.4431799999999999</c:v>
                </c:pt>
                <c:pt idx="10202">
                  <c:v>5.2489400000000002</c:v>
                </c:pt>
                <c:pt idx="10203">
                  <c:v>6.1280999999999999</c:v>
                </c:pt>
                <c:pt idx="10204">
                  <c:v>4.63802</c:v>
                </c:pt>
                <c:pt idx="10205">
                  <c:v>8.3350299999999997</c:v>
                </c:pt>
                <c:pt idx="10206">
                  <c:v>4.1098499999999998</c:v>
                </c:pt>
                <c:pt idx="10207">
                  <c:v>3.7566299999999999</c:v>
                </c:pt>
                <c:pt idx="10208">
                  <c:v>5.7899000000000003</c:v>
                </c:pt>
                <c:pt idx="10209">
                  <c:v>3.5259800000000001</c:v>
                </c:pt>
                <c:pt idx="10210">
                  <c:v>4.3936299999999999</c:v>
                </c:pt>
                <c:pt idx="10211">
                  <c:v>4.9859600000000004</c:v>
                </c:pt>
                <c:pt idx="10212">
                  <c:v>3.6367400000000001</c:v>
                </c:pt>
                <c:pt idx="10213">
                  <c:v>4.5112199999999998</c:v>
                </c:pt>
                <c:pt idx="10214">
                  <c:v>4.01898</c:v>
                </c:pt>
                <c:pt idx="10215">
                  <c:v>3.7994500000000002</c:v>
                </c:pt>
                <c:pt idx="10216">
                  <c:v>2.3772600000000002</c:v>
                </c:pt>
                <c:pt idx="10217">
                  <c:v>3.0817000000000001</c:v>
                </c:pt>
                <c:pt idx="10218">
                  <c:v>7.3285299999999998</c:v>
                </c:pt>
                <c:pt idx="10219">
                  <c:v>2.90985</c:v>
                </c:pt>
                <c:pt idx="10220">
                  <c:v>4.05626</c:v>
                </c:pt>
                <c:pt idx="10221">
                  <c:v>3.6980900000000001</c:v>
                </c:pt>
                <c:pt idx="10222">
                  <c:v>5.7191700000000001</c:v>
                </c:pt>
                <c:pt idx="10223">
                  <c:v>4.2722199999999999</c:v>
                </c:pt>
                <c:pt idx="10224">
                  <c:v>6.6939299999999999</c:v>
                </c:pt>
                <c:pt idx="10225">
                  <c:v>6.3333199999999996</c:v>
                </c:pt>
                <c:pt idx="10226">
                  <c:v>3.9209499999999999</c:v>
                </c:pt>
                <c:pt idx="10227">
                  <c:v>2.9911599999999998</c:v>
                </c:pt>
                <c:pt idx="10228">
                  <c:v>6.1472499999999997</c:v>
                </c:pt>
                <c:pt idx="10229">
                  <c:v>2.4802900000000001</c:v>
                </c:pt>
                <c:pt idx="10230">
                  <c:v>3.1373899999999999</c:v>
                </c:pt>
                <c:pt idx="10231">
                  <c:v>2.0190299999999999</c:v>
                </c:pt>
                <c:pt idx="10232">
                  <c:v>2.6537899999999999</c:v>
                </c:pt>
                <c:pt idx="10233">
                  <c:v>2.87188</c:v>
                </c:pt>
                <c:pt idx="10234">
                  <c:v>2.3449</c:v>
                </c:pt>
                <c:pt idx="10235">
                  <c:v>7.3892100000000003</c:v>
                </c:pt>
                <c:pt idx="10236">
                  <c:v>3.7613699999999999</c:v>
                </c:pt>
                <c:pt idx="10237">
                  <c:v>3.18675</c:v>
                </c:pt>
                <c:pt idx="10238">
                  <c:v>5.3281099999999997</c:v>
                </c:pt>
                <c:pt idx="10239">
                  <c:v>4.8319299999999998</c:v>
                </c:pt>
                <c:pt idx="10240">
                  <c:v>7.1462700000000003</c:v>
                </c:pt>
                <c:pt idx="10241">
                  <c:v>2.4940799999999999</c:v>
                </c:pt>
                <c:pt idx="10242">
                  <c:v>4.5261199999999997</c:v>
                </c:pt>
                <c:pt idx="10243">
                  <c:v>8.7529000000000003</c:v>
                </c:pt>
                <c:pt idx="10244">
                  <c:v>6.4842199999999997</c:v>
                </c:pt>
                <c:pt idx="10245">
                  <c:v>5.5787100000000001</c:v>
                </c:pt>
                <c:pt idx="10246">
                  <c:v>10.56291</c:v>
                </c:pt>
                <c:pt idx="10247">
                  <c:v>8.0173699999999997</c:v>
                </c:pt>
                <c:pt idx="10248">
                  <c:v>4.1278499999999996</c:v>
                </c:pt>
                <c:pt idx="10249">
                  <c:v>6.8068499999999998</c:v>
                </c:pt>
                <c:pt idx="10250">
                  <c:v>2.1097100000000002</c:v>
                </c:pt>
                <c:pt idx="10251">
                  <c:v>4.2341300000000004</c:v>
                </c:pt>
                <c:pt idx="10252">
                  <c:v>6.63164</c:v>
                </c:pt>
                <c:pt idx="10253">
                  <c:v>3.6679400000000002</c:v>
                </c:pt>
                <c:pt idx="10254">
                  <c:v>6.2966499999999996</c:v>
                </c:pt>
                <c:pt idx="10255">
                  <c:v>4.2842799999999999</c:v>
                </c:pt>
                <c:pt idx="10256">
                  <c:v>5.8241399999999999</c:v>
                </c:pt>
                <c:pt idx="10257">
                  <c:v>6.9170699999999998</c:v>
                </c:pt>
                <c:pt idx="10258">
                  <c:v>3.2737799999999999</c:v>
                </c:pt>
                <c:pt idx="10259">
                  <c:v>2.27711</c:v>
                </c:pt>
                <c:pt idx="10260">
                  <c:v>3.35738</c:v>
                </c:pt>
                <c:pt idx="10261">
                  <c:v>5.0171799999999998</c:v>
                </c:pt>
                <c:pt idx="10262">
                  <c:v>2.55091</c:v>
                </c:pt>
                <c:pt idx="10263">
                  <c:v>3.7790599999999999</c:v>
                </c:pt>
                <c:pt idx="10264">
                  <c:v>5.7269800000000002</c:v>
                </c:pt>
                <c:pt idx="10265">
                  <c:v>5.52644</c:v>
                </c:pt>
                <c:pt idx="10266">
                  <c:v>6.2787300000000004</c:v>
                </c:pt>
                <c:pt idx="10267">
                  <c:v>5.0862100000000003</c:v>
                </c:pt>
                <c:pt idx="10268">
                  <c:v>3.9039799999999998</c:v>
                </c:pt>
                <c:pt idx="10269">
                  <c:v>6.8204399999999996</c:v>
                </c:pt>
                <c:pt idx="10270">
                  <c:v>4.4625399999999997</c:v>
                </c:pt>
                <c:pt idx="10271">
                  <c:v>2.5859200000000002</c:v>
                </c:pt>
                <c:pt idx="10272">
                  <c:v>7.2124600000000001</c:v>
                </c:pt>
                <c:pt idx="10273">
                  <c:v>2.4802900000000001</c:v>
                </c:pt>
                <c:pt idx="10274">
                  <c:v>6.3897599999999999</c:v>
                </c:pt>
                <c:pt idx="10275">
                  <c:v>5.5431299999999997</c:v>
                </c:pt>
                <c:pt idx="10276">
                  <c:v>5.2987099999999998</c:v>
                </c:pt>
                <c:pt idx="10277">
                  <c:v>6.62453</c:v>
                </c:pt>
                <c:pt idx="10278">
                  <c:v>4.6276599999999997</c:v>
                </c:pt>
                <c:pt idx="10279">
                  <c:v>4.3484800000000003</c:v>
                </c:pt>
                <c:pt idx="10280">
                  <c:v>5.7498699999999996</c:v>
                </c:pt>
                <c:pt idx="10281">
                  <c:v>2.5579999999999998</c:v>
                </c:pt>
                <c:pt idx="10282">
                  <c:v>2.36287</c:v>
                </c:pt>
                <c:pt idx="10283">
                  <c:v>2.5011299999999999</c:v>
                </c:pt>
                <c:pt idx="10284">
                  <c:v>7.4208100000000004</c:v>
                </c:pt>
                <c:pt idx="10285">
                  <c:v>5.3548400000000003</c:v>
                </c:pt>
                <c:pt idx="10286">
                  <c:v>2.37656</c:v>
                </c:pt>
                <c:pt idx="10287">
                  <c:v>4.0786199999999999</c:v>
                </c:pt>
                <c:pt idx="10288">
                  <c:v>7.1774699999999996</c:v>
                </c:pt>
                <c:pt idx="10289">
                  <c:v>9.0141100000000005</c:v>
                </c:pt>
                <c:pt idx="10290">
                  <c:v>3.7421099999999998</c:v>
                </c:pt>
                <c:pt idx="10291">
                  <c:v>2.9105799999999999</c:v>
                </c:pt>
                <c:pt idx="10292">
                  <c:v>2.2280199999999999</c:v>
                </c:pt>
                <c:pt idx="10293">
                  <c:v>4.6836000000000002</c:v>
                </c:pt>
                <c:pt idx="10294">
                  <c:v>3.4120300000000001</c:v>
                </c:pt>
                <c:pt idx="10295">
                  <c:v>4.9190300000000002</c:v>
                </c:pt>
                <c:pt idx="10296">
                  <c:v>6.4307800000000004</c:v>
                </c:pt>
                <c:pt idx="10297">
                  <c:v>3.1821899999999999</c:v>
                </c:pt>
                <c:pt idx="10298">
                  <c:v>4.7859100000000003</c:v>
                </c:pt>
                <c:pt idx="10299">
                  <c:v>2.8119800000000001</c:v>
                </c:pt>
                <c:pt idx="10300">
                  <c:v>4.0530900000000001</c:v>
                </c:pt>
                <c:pt idx="10301">
                  <c:v>2.6990099999999999</c:v>
                </c:pt>
                <c:pt idx="10302">
                  <c:v>3.7911899999999998</c:v>
                </c:pt>
                <c:pt idx="10303">
                  <c:v>2.4611100000000001</c:v>
                </c:pt>
                <c:pt idx="10304">
                  <c:v>5.01938</c:v>
                </c:pt>
                <c:pt idx="10305">
                  <c:v>6.6686899999999998</c:v>
                </c:pt>
                <c:pt idx="10306">
                  <c:v>2.5152199999999998</c:v>
                </c:pt>
                <c:pt idx="10307">
                  <c:v>4.4897400000000003</c:v>
                </c:pt>
                <c:pt idx="10308">
                  <c:v>6.78247</c:v>
                </c:pt>
                <c:pt idx="10309">
                  <c:v>4.9401999999999999</c:v>
                </c:pt>
                <c:pt idx="10310">
                  <c:v>5.1253599999999997</c:v>
                </c:pt>
                <c:pt idx="10311">
                  <c:v>4.90116</c:v>
                </c:pt>
                <c:pt idx="10312">
                  <c:v>7.1917999999999997</c:v>
                </c:pt>
                <c:pt idx="10313">
                  <c:v>2.92333</c:v>
                </c:pt>
                <c:pt idx="10314">
                  <c:v>2.62338</c:v>
                </c:pt>
                <c:pt idx="10315">
                  <c:v>6.8593500000000001</c:v>
                </c:pt>
                <c:pt idx="10316">
                  <c:v>5.9433600000000002</c:v>
                </c:pt>
                <c:pt idx="10317">
                  <c:v>2.6309999999999998</c:v>
                </c:pt>
                <c:pt idx="10318">
                  <c:v>6.2434000000000003</c:v>
                </c:pt>
                <c:pt idx="10319">
                  <c:v>1.9198</c:v>
                </c:pt>
                <c:pt idx="10320">
                  <c:v>5.3412300000000004</c:v>
                </c:pt>
                <c:pt idx="10321">
                  <c:v>5.2461500000000001</c:v>
                </c:pt>
                <c:pt idx="10322">
                  <c:v>6.2860100000000001</c:v>
                </c:pt>
                <c:pt idx="10323">
                  <c:v>4.7183599999999997</c:v>
                </c:pt>
                <c:pt idx="10324">
                  <c:v>4.3326599999999997</c:v>
                </c:pt>
                <c:pt idx="10325">
                  <c:v>6.7300800000000001</c:v>
                </c:pt>
                <c:pt idx="10326">
                  <c:v>5.9778900000000004</c:v>
                </c:pt>
                <c:pt idx="10327">
                  <c:v>4.7934299999999999</c:v>
                </c:pt>
                <c:pt idx="10328">
                  <c:v>6.3453600000000003</c:v>
                </c:pt>
                <c:pt idx="10329">
                  <c:v>8.3794299999999993</c:v>
                </c:pt>
                <c:pt idx="10330">
                  <c:v>5.7340299999999997</c:v>
                </c:pt>
                <c:pt idx="10331">
                  <c:v>4.8977000000000004</c:v>
                </c:pt>
                <c:pt idx="10332">
                  <c:v>4.8389600000000002</c:v>
                </c:pt>
                <c:pt idx="10333">
                  <c:v>5.4771299999999998</c:v>
                </c:pt>
                <c:pt idx="10334">
                  <c:v>4.14107</c:v>
                </c:pt>
                <c:pt idx="10335">
                  <c:v>5.4314400000000003</c:v>
                </c:pt>
                <c:pt idx="10336">
                  <c:v>5.13605</c:v>
                </c:pt>
                <c:pt idx="10337">
                  <c:v>6.48949</c:v>
                </c:pt>
                <c:pt idx="10338">
                  <c:v>5.9494800000000003</c:v>
                </c:pt>
                <c:pt idx="10339">
                  <c:v>7.6979800000000003</c:v>
                </c:pt>
                <c:pt idx="10340">
                  <c:v>5.6769999999999996</c:v>
                </c:pt>
                <c:pt idx="10341">
                  <c:v>5.56928</c:v>
                </c:pt>
                <c:pt idx="10342">
                  <c:v>7.6126800000000001</c:v>
                </c:pt>
                <c:pt idx="10343">
                  <c:v>6.2184999999999997</c:v>
                </c:pt>
                <c:pt idx="10344">
                  <c:v>4.58</c:v>
                </c:pt>
                <c:pt idx="10345">
                  <c:v>4.8174099999999997</c:v>
                </c:pt>
                <c:pt idx="10346">
                  <c:v>4.7022300000000001</c:v>
                </c:pt>
                <c:pt idx="10347">
                  <c:v>4.5847699999999998</c:v>
                </c:pt>
                <c:pt idx="10348">
                  <c:v>4.6159100000000004</c:v>
                </c:pt>
                <c:pt idx="10349">
                  <c:v>6.9377700000000004</c:v>
                </c:pt>
                <c:pt idx="10350">
                  <c:v>5.7000700000000002</c:v>
                </c:pt>
                <c:pt idx="10351">
                  <c:v>6.8049999999999997</c:v>
                </c:pt>
                <c:pt idx="10352">
                  <c:v>8.4867399999999993</c:v>
                </c:pt>
                <c:pt idx="10353">
                  <c:v>11.79926</c:v>
                </c:pt>
                <c:pt idx="10354">
                  <c:v>6.5695100000000002</c:v>
                </c:pt>
                <c:pt idx="10355">
                  <c:v>6.6824300000000001</c:v>
                </c:pt>
                <c:pt idx="10356">
                  <c:v>8.27712</c:v>
                </c:pt>
                <c:pt idx="10357">
                  <c:v>7.3343400000000001</c:v>
                </c:pt>
                <c:pt idx="10358">
                  <c:v>5.3887</c:v>
                </c:pt>
                <c:pt idx="10359">
                  <c:v>5.3525099999999997</c:v>
                </c:pt>
                <c:pt idx="10360">
                  <c:v>5.4601199999999999</c:v>
                </c:pt>
                <c:pt idx="10361">
                  <c:v>7.5709099999999996</c:v>
                </c:pt>
                <c:pt idx="10362">
                  <c:v>6.1966200000000002</c:v>
                </c:pt>
                <c:pt idx="10363">
                  <c:v>7.15883</c:v>
                </c:pt>
                <c:pt idx="10364">
                  <c:v>6.4802400000000002</c:v>
                </c:pt>
                <c:pt idx="10365">
                  <c:v>6.3894200000000003</c:v>
                </c:pt>
                <c:pt idx="10366">
                  <c:v>5.5260800000000003</c:v>
                </c:pt>
                <c:pt idx="10367">
                  <c:v>7.0910799999999998</c:v>
                </c:pt>
                <c:pt idx="10368">
                  <c:v>3.1430099999999999</c:v>
                </c:pt>
                <c:pt idx="10369">
                  <c:v>7.7579200000000004</c:v>
                </c:pt>
                <c:pt idx="10370">
                  <c:v>5.92849</c:v>
                </c:pt>
                <c:pt idx="10371">
                  <c:v>4.0719900000000004</c:v>
                </c:pt>
                <c:pt idx="10372">
                  <c:v>5.7897600000000002</c:v>
                </c:pt>
                <c:pt idx="10373">
                  <c:v>9.2894299999999994</c:v>
                </c:pt>
                <c:pt idx="10374">
                  <c:v>5.25082</c:v>
                </c:pt>
                <c:pt idx="10375">
                  <c:v>4.1897599999999997</c:v>
                </c:pt>
                <c:pt idx="10376">
                  <c:v>6.4773500000000004</c:v>
                </c:pt>
                <c:pt idx="10377">
                  <c:v>5.2363999999999997</c:v>
                </c:pt>
                <c:pt idx="10378">
                  <c:v>5.0343999999999998</c:v>
                </c:pt>
                <c:pt idx="10379">
                  <c:v>4.7603900000000001</c:v>
                </c:pt>
                <c:pt idx="10380">
                  <c:v>7.4724199999999996</c:v>
                </c:pt>
                <c:pt idx="10381">
                  <c:v>5.3509000000000002</c:v>
                </c:pt>
                <c:pt idx="10382">
                  <c:v>5.0352899999999998</c:v>
                </c:pt>
                <c:pt idx="10383">
                  <c:v>7.0347999999999997</c:v>
                </c:pt>
                <c:pt idx="10384">
                  <c:v>6.9129300000000002</c:v>
                </c:pt>
                <c:pt idx="10385">
                  <c:v>3.8272400000000002</c:v>
                </c:pt>
                <c:pt idx="10386">
                  <c:v>3.9911400000000001</c:v>
                </c:pt>
                <c:pt idx="10387">
                  <c:v>3.6215999999999999</c:v>
                </c:pt>
                <c:pt idx="10388">
                  <c:v>7.05389</c:v>
                </c:pt>
                <c:pt idx="10389">
                  <c:v>4.8757400000000004</c:v>
                </c:pt>
                <c:pt idx="10390">
                  <c:v>2.7556500000000002</c:v>
                </c:pt>
                <c:pt idx="10391">
                  <c:v>2.3331400000000002</c:v>
                </c:pt>
                <c:pt idx="10392">
                  <c:v>5.3278699999999999</c:v>
                </c:pt>
                <c:pt idx="10393">
                  <c:v>5.4039200000000003</c:v>
                </c:pt>
                <c:pt idx="10394">
                  <c:v>4.3433599999999997</c:v>
                </c:pt>
                <c:pt idx="10395">
                  <c:v>3.45078</c:v>
                </c:pt>
                <c:pt idx="10396">
                  <c:v>3.9046699999999999</c:v>
                </c:pt>
                <c:pt idx="10397">
                  <c:v>6.5968200000000001</c:v>
                </c:pt>
                <c:pt idx="10398">
                  <c:v>2.66527</c:v>
                </c:pt>
                <c:pt idx="10399">
                  <c:v>2.32117</c:v>
                </c:pt>
                <c:pt idx="10400">
                  <c:v>7.2502000000000004</c:v>
                </c:pt>
                <c:pt idx="10401">
                  <c:v>6.5829199999999997</c:v>
                </c:pt>
                <c:pt idx="10402">
                  <c:v>2.1941299999999999</c:v>
                </c:pt>
                <c:pt idx="10403">
                  <c:v>8.5194399999999995</c:v>
                </c:pt>
                <c:pt idx="10404">
                  <c:v>5.2545799999999998</c:v>
                </c:pt>
                <c:pt idx="10405">
                  <c:v>2.1626099999999999</c:v>
                </c:pt>
                <c:pt idx="10406">
                  <c:v>3.2139199999999999</c:v>
                </c:pt>
                <c:pt idx="10407">
                  <c:v>3.1951200000000002</c:v>
                </c:pt>
                <c:pt idx="10408">
                  <c:v>4.2970899999999999</c:v>
                </c:pt>
                <c:pt idx="10409">
                  <c:v>2.2549000000000001</c:v>
                </c:pt>
                <c:pt idx="10410">
                  <c:v>3.88029</c:v>
                </c:pt>
                <c:pt idx="10411">
                  <c:v>8.1286100000000001</c:v>
                </c:pt>
                <c:pt idx="10412">
                  <c:v>3.6838299999999999</c:v>
                </c:pt>
                <c:pt idx="10413">
                  <c:v>5.4752400000000003</c:v>
                </c:pt>
                <c:pt idx="10414">
                  <c:v>7.8746999999999998</c:v>
                </c:pt>
                <c:pt idx="10415">
                  <c:v>6.0466699999999998</c:v>
                </c:pt>
                <c:pt idx="10416">
                  <c:v>4.7221700000000002</c:v>
                </c:pt>
                <c:pt idx="10417">
                  <c:v>2.73874</c:v>
                </c:pt>
                <c:pt idx="10418">
                  <c:v>6.6776900000000001</c:v>
                </c:pt>
                <c:pt idx="10419">
                  <c:v>6.01464</c:v>
                </c:pt>
                <c:pt idx="10420">
                  <c:v>7.8262200000000002</c:v>
                </c:pt>
                <c:pt idx="10421">
                  <c:v>6.0655999999999999</c:v>
                </c:pt>
                <c:pt idx="10422">
                  <c:v>7.5449200000000003</c:v>
                </c:pt>
                <c:pt idx="10423">
                  <c:v>3.4746600000000001</c:v>
                </c:pt>
                <c:pt idx="10424">
                  <c:v>6.4307400000000001</c:v>
                </c:pt>
                <c:pt idx="10425">
                  <c:v>2.7226599999999999</c:v>
                </c:pt>
                <c:pt idx="10426">
                  <c:v>3.7098</c:v>
                </c:pt>
                <c:pt idx="10427">
                  <c:v>2.7342599999999999</c:v>
                </c:pt>
                <c:pt idx="10428">
                  <c:v>7.6021000000000001</c:v>
                </c:pt>
                <c:pt idx="10429">
                  <c:v>6.6383200000000002</c:v>
                </c:pt>
                <c:pt idx="10430">
                  <c:v>2.8363800000000001</c:v>
                </c:pt>
                <c:pt idx="10431">
                  <c:v>2.8395999999999999</c:v>
                </c:pt>
                <c:pt idx="10432">
                  <c:v>5.3863700000000003</c:v>
                </c:pt>
                <c:pt idx="10433">
                  <c:v>5.6134399999999998</c:v>
                </c:pt>
                <c:pt idx="10434">
                  <c:v>5.4871100000000004</c:v>
                </c:pt>
                <c:pt idx="10435">
                  <c:v>3.3042099999999999</c:v>
                </c:pt>
                <c:pt idx="10436">
                  <c:v>5.1386399999999997</c:v>
                </c:pt>
                <c:pt idx="10437">
                  <c:v>6.5051100000000002</c:v>
                </c:pt>
                <c:pt idx="10438">
                  <c:v>5.6653799999999999</c:v>
                </c:pt>
                <c:pt idx="10439">
                  <c:v>8.6238799999999998</c:v>
                </c:pt>
                <c:pt idx="10440">
                  <c:v>4.0413699999999997</c:v>
                </c:pt>
                <c:pt idx="10441">
                  <c:v>7.9513199999999999</c:v>
                </c:pt>
                <c:pt idx="10442">
                  <c:v>5.5265300000000002</c:v>
                </c:pt>
                <c:pt idx="10443">
                  <c:v>4.1083499999999997</c:v>
                </c:pt>
                <c:pt idx="10444">
                  <c:v>2.7607499999999998</c:v>
                </c:pt>
                <c:pt idx="10445">
                  <c:v>5.9872699999999996</c:v>
                </c:pt>
                <c:pt idx="10446">
                  <c:v>3.7935400000000001</c:v>
                </c:pt>
                <c:pt idx="10447">
                  <c:v>5.4778000000000002</c:v>
                </c:pt>
                <c:pt idx="10448">
                  <c:v>6.3854899999999999</c:v>
                </c:pt>
                <c:pt idx="10449">
                  <c:v>7.9065500000000002</c:v>
                </c:pt>
                <c:pt idx="10450">
                  <c:v>3.6072799999999998</c:v>
                </c:pt>
                <c:pt idx="10451">
                  <c:v>5.9615900000000002</c:v>
                </c:pt>
                <c:pt idx="10452">
                  <c:v>4.5624799999999999</c:v>
                </c:pt>
                <c:pt idx="10453">
                  <c:v>5.8359800000000002</c:v>
                </c:pt>
                <c:pt idx="10454">
                  <c:v>7.0722300000000002</c:v>
                </c:pt>
                <c:pt idx="10455">
                  <c:v>7.4740700000000002</c:v>
                </c:pt>
                <c:pt idx="10456">
                  <c:v>2.8471899999999999</c:v>
                </c:pt>
                <c:pt idx="10457">
                  <c:v>4.0973199999999999</c:v>
                </c:pt>
                <c:pt idx="10458">
                  <c:v>3.0875599999999999</c:v>
                </c:pt>
                <c:pt idx="10459">
                  <c:v>3.9312999999999998</c:v>
                </c:pt>
                <c:pt idx="10460">
                  <c:v>6.4217899999999997</c:v>
                </c:pt>
                <c:pt idx="10461">
                  <c:v>7.8285</c:v>
                </c:pt>
                <c:pt idx="10462">
                  <c:v>7.9885900000000003</c:v>
                </c:pt>
                <c:pt idx="10463">
                  <c:v>6.5343999999999998</c:v>
                </c:pt>
                <c:pt idx="10464">
                  <c:v>5.2016</c:v>
                </c:pt>
                <c:pt idx="10465">
                  <c:v>6.7828299999999997</c:v>
                </c:pt>
                <c:pt idx="10466">
                  <c:v>3.3016800000000002</c:v>
                </c:pt>
                <c:pt idx="10467">
                  <c:v>5.1909400000000003</c:v>
                </c:pt>
                <c:pt idx="10468">
                  <c:v>7.4851900000000002</c:v>
                </c:pt>
                <c:pt idx="10469">
                  <c:v>5.4161000000000001</c:v>
                </c:pt>
                <c:pt idx="10470">
                  <c:v>5.5470100000000002</c:v>
                </c:pt>
                <c:pt idx="10471">
                  <c:v>5.7444899999999999</c:v>
                </c:pt>
                <c:pt idx="10472">
                  <c:v>4.9982499999999996</c:v>
                </c:pt>
                <c:pt idx="10473">
                  <c:v>4.3319099999999997</c:v>
                </c:pt>
                <c:pt idx="10474">
                  <c:v>5.55905</c:v>
                </c:pt>
                <c:pt idx="10475">
                  <c:v>3.1305700000000001</c:v>
                </c:pt>
                <c:pt idx="10476">
                  <c:v>4.54047</c:v>
                </c:pt>
                <c:pt idx="10477">
                  <c:v>2.5510700000000002</c:v>
                </c:pt>
                <c:pt idx="10478">
                  <c:v>4.6718700000000002</c:v>
                </c:pt>
                <c:pt idx="10479">
                  <c:v>5.5938600000000003</c:v>
                </c:pt>
                <c:pt idx="10480">
                  <c:v>4.9268599999999996</c:v>
                </c:pt>
                <c:pt idx="10481">
                  <c:v>4.3453099999999996</c:v>
                </c:pt>
                <c:pt idx="10482">
                  <c:v>3.1382699999999999</c:v>
                </c:pt>
                <c:pt idx="10483">
                  <c:v>3.1382699999999999</c:v>
                </c:pt>
                <c:pt idx="10484">
                  <c:v>5.40266</c:v>
                </c:pt>
                <c:pt idx="10485">
                  <c:v>5.9908799999999998</c:v>
                </c:pt>
                <c:pt idx="10486">
                  <c:v>1.86188</c:v>
                </c:pt>
                <c:pt idx="10487">
                  <c:v>6.74308</c:v>
                </c:pt>
                <c:pt idx="10488">
                  <c:v>5.2699699999999998</c:v>
                </c:pt>
                <c:pt idx="10489">
                  <c:v>6.6917400000000002</c:v>
                </c:pt>
                <c:pt idx="10490">
                  <c:v>6.0487799999999998</c:v>
                </c:pt>
                <c:pt idx="10491">
                  <c:v>8.1723499999999998</c:v>
                </c:pt>
                <c:pt idx="10492">
                  <c:v>5.1996799999999999</c:v>
                </c:pt>
                <c:pt idx="10493">
                  <c:v>6.1497299999999999</c:v>
                </c:pt>
                <c:pt idx="10494">
                  <c:v>2.98455</c:v>
                </c:pt>
                <c:pt idx="10495">
                  <c:v>4.5278600000000004</c:v>
                </c:pt>
                <c:pt idx="10496">
                  <c:v>3.8726400000000001</c:v>
                </c:pt>
                <c:pt idx="10497">
                  <c:v>4.0897100000000002</c:v>
                </c:pt>
                <c:pt idx="10498">
                  <c:v>4.0673899999999996</c:v>
                </c:pt>
                <c:pt idx="10499">
                  <c:v>6.0903200000000002</c:v>
                </c:pt>
                <c:pt idx="10500">
                  <c:v>3.6511200000000001</c:v>
                </c:pt>
                <c:pt idx="10501">
                  <c:v>2.6646800000000002</c:v>
                </c:pt>
                <c:pt idx="10502">
                  <c:v>4.1746600000000003</c:v>
                </c:pt>
                <c:pt idx="10503">
                  <c:v>6.1605600000000003</c:v>
                </c:pt>
                <c:pt idx="10504">
                  <c:v>6.2538999999999998</c:v>
                </c:pt>
                <c:pt idx="10505">
                  <c:v>4.8552400000000002</c:v>
                </c:pt>
                <c:pt idx="10506">
                  <c:v>3.6728000000000001</c:v>
                </c:pt>
                <c:pt idx="10507">
                  <c:v>4.7213200000000004</c:v>
                </c:pt>
                <c:pt idx="10508">
                  <c:v>6.5990099999999998</c:v>
                </c:pt>
                <c:pt idx="10509">
                  <c:v>5.2974500000000004</c:v>
                </c:pt>
                <c:pt idx="10510">
                  <c:v>2.8189099999999998</c:v>
                </c:pt>
                <c:pt idx="10511">
                  <c:v>3.47539</c:v>
                </c:pt>
                <c:pt idx="10512">
                  <c:v>5.2061700000000002</c:v>
                </c:pt>
                <c:pt idx="10513">
                  <c:v>5.5078899999999997</c:v>
                </c:pt>
                <c:pt idx="10514">
                  <c:v>3.5069499999999998</c:v>
                </c:pt>
                <c:pt idx="10515">
                  <c:v>4.3474700000000004</c:v>
                </c:pt>
                <c:pt idx="10516">
                  <c:v>3.2576399999999999</c:v>
                </c:pt>
                <c:pt idx="10517">
                  <c:v>4.4124800000000004</c:v>
                </c:pt>
                <c:pt idx="10518">
                  <c:v>4.3933900000000001</c:v>
                </c:pt>
                <c:pt idx="10519">
                  <c:v>5.4337900000000001</c:v>
                </c:pt>
                <c:pt idx="10520">
                  <c:v>7.8304299999999998</c:v>
                </c:pt>
                <c:pt idx="10521">
                  <c:v>1.96007</c:v>
                </c:pt>
                <c:pt idx="10522">
                  <c:v>5.0941999999999998</c:v>
                </c:pt>
                <c:pt idx="10523">
                  <c:v>7.41242</c:v>
                </c:pt>
                <c:pt idx="10524">
                  <c:v>4.2859100000000003</c:v>
                </c:pt>
                <c:pt idx="10525">
                  <c:v>3.54298</c:v>
                </c:pt>
                <c:pt idx="10526">
                  <c:v>2.14222</c:v>
                </c:pt>
                <c:pt idx="10527">
                  <c:v>3.1248900000000002</c:v>
                </c:pt>
                <c:pt idx="10528">
                  <c:v>5.8091699999999999</c:v>
                </c:pt>
                <c:pt idx="10529">
                  <c:v>5.7413600000000002</c:v>
                </c:pt>
                <c:pt idx="10530">
                  <c:v>6.8404499999999997</c:v>
                </c:pt>
                <c:pt idx="10531">
                  <c:v>3.11605</c:v>
                </c:pt>
                <c:pt idx="10532">
                  <c:v>5.9966600000000003</c:v>
                </c:pt>
                <c:pt idx="10533">
                  <c:v>11.219290000000001</c:v>
                </c:pt>
                <c:pt idx="10534">
                  <c:v>3.7336999999999998</c:v>
                </c:pt>
                <c:pt idx="10535">
                  <c:v>4.6240199999999998</c:v>
                </c:pt>
                <c:pt idx="10536">
                  <c:v>4.4544199999999998</c:v>
                </c:pt>
                <c:pt idx="10537">
                  <c:v>5.7335399999999996</c:v>
                </c:pt>
                <c:pt idx="10538">
                  <c:v>4.6795099999999996</c:v>
                </c:pt>
                <c:pt idx="10539">
                  <c:v>3.7729200000000001</c:v>
                </c:pt>
                <c:pt idx="10540">
                  <c:v>2.43296</c:v>
                </c:pt>
                <c:pt idx="10541">
                  <c:v>2.5677400000000001</c:v>
                </c:pt>
                <c:pt idx="10542">
                  <c:v>3.02285</c:v>
                </c:pt>
                <c:pt idx="10543">
                  <c:v>6.13042</c:v>
                </c:pt>
                <c:pt idx="10544">
                  <c:v>3.3222700000000001</c:v>
                </c:pt>
                <c:pt idx="10545">
                  <c:v>6.74376</c:v>
                </c:pt>
                <c:pt idx="10546">
                  <c:v>4.29962</c:v>
                </c:pt>
                <c:pt idx="10547">
                  <c:v>2.2210200000000002</c:v>
                </c:pt>
                <c:pt idx="10548">
                  <c:v>3.6611099999999999</c:v>
                </c:pt>
                <c:pt idx="10549">
                  <c:v>8.4740800000000007</c:v>
                </c:pt>
                <c:pt idx="10550">
                  <c:v>5.7400799999999998</c:v>
                </c:pt>
                <c:pt idx="10551">
                  <c:v>6.5574199999999996</c:v>
                </c:pt>
                <c:pt idx="10552">
                  <c:v>2.8288799999999998</c:v>
                </c:pt>
                <c:pt idx="10553">
                  <c:v>3.9753799999999999</c:v>
                </c:pt>
                <c:pt idx="10554">
                  <c:v>5.8992300000000002</c:v>
                </c:pt>
                <c:pt idx="10555">
                  <c:v>5.6905700000000001</c:v>
                </c:pt>
                <c:pt idx="10556">
                  <c:v>4.4598399999999998</c:v>
                </c:pt>
                <c:pt idx="10557">
                  <c:v>3.97336</c:v>
                </c:pt>
                <c:pt idx="10558">
                  <c:v>5.5853799999999998</c:v>
                </c:pt>
                <c:pt idx="10559">
                  <c:v>2.32877</c:v>
                </c:pt>
                <c:pt idx="10560">
                  <c:v>5.8844799999999999</c:v>
                </c:pt>
                <c:pt idx="10561">
                  <c:v>6.3303500000000001</c:v>
                </c:pt>
                <c:pt idx="10562">
                  <c:v>2.70262</c:v>
                </c:pt>
                <c:pt idx="10563">
                  <c:v>2.6814</c:v>
                </c:pt>
                <c:pt idx="10564">
                  <c:v>3.2451099999999999</c:v>
                </c:pt>
                <c:pt idx="10565">
                  <c:v>7.0965800000000003</c:v>
                </c:pt>
                <c:pt idx="10566">
                  <c:v>3.9373499999999999</c:v>
                </c:pt>
                <c:pt idx="10567">
                  <c:v>3.23129</c:v>
                </c:pt>
                <c:pt idx="10568">
                  <c:v>3.9023300000000001</c:v>
                </c:pt>
                <c:pt idx="10569">
                  <c:v>6.20092</c:v>
                </c:pt>
                <c:pt idx="10570">
                  <c:v>3.69672</c:v>
                </c:pt>
                <c:pt idx="10571">
                  <c:v>5.9830800000000002</c:v>
                </c:pt>
                <c:pt idx="10572">
                  <c:v>2.5544600000000002</c:v>
                </c:pt>
                <c:pt idx="10573">
                  <c:v>6.3907600000000002</c:v>
                </c:pt>
                <c:pt idx="10574">
                  <c:v>6.1402700000000001</c:v>
                </c:pt>
                <c:pt idx="10575">
                  <c:v>3.49065</c:v>
                </c:pt>
                <c:pt idx="10576">
                  <c:v>3.2845800000000001</c:v>
                </c:pt>
                <c:pt idx="10577">
                  <c:v>3.4176199999999999</c:v>
                </c:pt>
                <c:pt idx="10578">
                  <c:v>6.1942399999999997</c:v>
                </c:pt>
                <c:pt idx="10579">
                  <c:v>3.1373899999999999</c:v>
                </c:pt>
                <c:pt idx="10580">
                  <c:v>2.9655499999999999</c:v>
                </c:pt>
                <c:pt idx="10581">
                  <c:v>2.99153</c:v>
                </c:pt>
                <c:pt idx="10582">
                  <c:v>3.5549900000000001</c:v>
                </c:pt>
                <c:pt idx="10583">
                  <c:v>2.8406500000000001</c:v>
                </c:pt>
                <c:pt idx="10584">
                  <c:v>5.5694999999999997</c:v>
                </c:pt>
                <c:pt idx="10585">
                  <c:v>5.4860699999999998</c:v>
                </c:pt>
                <c:pt idx="10586">
                  <c:v>5.0594999999999999</c:v>
                </c:pt>
                <c:pt idx="10587">
                  <c:v>7.9397799999999998</c:v>
                </c:pt>
                <c:pt idx="10588">
                  <c:v>3.9127000000000001</c:v>
                </c:pt>
                <c:pt idx="10589">
                  <c:v>5.3532999999999999</c:v>
                </c:pt>
                <c:pt idx="10590">
                  <c:v>3.9439299999999999</c:v>
                </c:pt>
                <c:pt idx="10591">
                  <c:v>3.0854200000000001</c:v>
                </c:pt>
                <c:pt idx="10592">
                  <c:v>2.72831</c:v>
                </c:pt>
                <c:pt idx="10593">
                  <c:v>4.7812799999999998</c:v>
                </c:pt>
                <c:pt idx="10594">
                  <c:v>6.1474399999999996</c:v>
                </c:pt>
                <c:pt idx="10595">
                  <c:v>3.5259800000000001</c:v>
                </c:pt>
                <c:pt idx="10596">
                  <c:v>5.6292600000000004</c:v>
                </c:pt>
                <c:pt idx="10597">
                  <c:v>3.1380699999999999</c:v>
                </c:pt>
                <c:pt idx="10598">
                  <c:v>5.86212</c:v>
                </c:pt>
                <c:pt idx="10599">
                  <c:v>4.9948499999999996</c:v>
                </c:pt>
                <c:pt idx="10600">
                  <c:v>3.5243000000000002</c:v>
                </c:pt>
                <c:pt idx="10601">
                  <c:v>5.2785000000000002</c:v>
                </c:pt>
                <c:pt idx="10602">
                  <c:v>4.4301000000000004</c:v>
                </c:pt>
                <c:pt idx="10603">
                  <c:v>7.0144599999999997</c:v>
                </c:pt>
                <c:pt idx="10604">
                  <c:v>4.8948200000000002</c:v>
                </c:pt>
                <c:pt idx="10605">
                  <c:v>3.9375200000000001</c:v>
                </c:pt>
                <c:pt idx="10606">
                  <c:v>5.9237799999999998</c:v>
                </c:pt>
                <c:pt idx="10607">
                  <c:v>3.2948499999999998</c:v>
                </c:pt>
                <c:pt idx="10608">
                  <c:v>4.7324700000000002</c:v>
                </c:pt>
                <c:pt idx="10609">
                  <c:v>4.31013</c:v>
                </c:pt>
                <c:pt idx="10610">
                  <c:v>3.7727300000000001</c:v>
                </c:pt>
                <c:pt idx="10611">
                  <c:v>2.9108299999999998</c:v>
                </c:pt>
                <c:pt idx="10612">
                  <c:v>6.5875000000000004</c:v>
                </c:pt>
                <c:pt idx="10613">
                  <c:v>2.14757</c:v>
                </c:pt>
                <c:pt idx="10614">
                  <c:v>2.19726</c:v>
                </c:pt>
                <c:pt idx="10615">
                  <c:v>2.6036899999999998</c:v>
                </c:pt>
                <c:pt idx="10616">
                  <c:v>6.3325100000000001</c:v>
                </c:pt>
                <c:pt idx="10617">
                  <c:v>5.3227500000000001</c:v>
                </c:pt>
                <c:pt idx="10618">
                  <c:v>2.7960400000000001</c:v>
                </c:pt>
                <c:pt idx="10619">
                  <c:v>6.6355000000000004</c:v>
                </c:pt>
                <c:pt idx="10620">
                  <c:v>5.7191700000000001</c:v>
                </c:pt>
                <c:pt idx="10621">
                  <c:v>6.4360799999999996</c:v>
                </c:pt>
                <c:pt idx="10622">
                  <c:v>9.3234300000000001</c:v>
                </c:pt>
                <c:pt idx="10623">
                  <c:v>6.6209800000000003</c:v>
                </c:pt>
                <c:pt idx="10624">
                  <c:v>5.8189000000000002</c:v>
                </c:pt>
                <c:pt idx="10625">
                  <c:v>4.1536900000000001</c:v>
                </c:pt>
                <c:pt idx="10626">
                  <c:v>3.51993</c:v>
                </c:pt>
                <c:pt idx="10627">
                  <c:v>3.76275</c:v>
                </c:pt>
                <c:pt idx="10628">
                  <c:v>8.1230100000000007</c:v>
                </c:pt>
                <c:pt idx="10629">
                  <c:v>6.63544</c:v>
                </c:pt>
                <c:pt idx="10630">
                  <c:v>5.2852199999999998</c:v>
                </c:pt>
                <c:pt idx="10631">
                  <c:v>5.8595600000000001</c:v>
                </c:pt>
                <c:pt idx="10632">
                  <c:v>5.21007</c:v>
                </c:pt>
                <c:pt idx="10633">
                  <c:v>5.21007</c:v>
                </c:pt>
                <c:pt idx="10634">
                  <c:v>5.21007</c:v>
                </c:pt>
                <c:pt idx="10635">
                  <c:v>4.8118600000000002</c:v>
                </c:pt>
                <c:pt idx="10636">
                  <c:v>5.21007</c:v>
                </c:pt>
                <c:pt idx="10637">
                  <c:v>5.21007</c:v>
                </c:pt>
                <c:pt idx="10638">
                  <c:v>5.21007</c:v>
                </c:pt>
                <c:pt idx="10639">
                  <c:v>5.21007</c:v>
                </c:pt>
                <c:pt idx="10640">
                  <c:v>6.7451499999999998</c:v>
                </c:pt>
                <c:pt idx="10641">
                  <c:v>3.3434599999999999</c:v>
                </c:pt>
                <c:pt idx="10642">
                  <c:v>4.2164599999999997</c:v>
                </c:pt>
                <c:pt idx="10643">
                  <c:v>3.3672499999999999</c:v>
                </c:pt>
                <c:pt idx="10644">
                  <c:v>2.9679700000000002</c:v>
                </c:pt>
                <c:pt idx="10645">
                  <c:v>6.0968400000000003</c:v>
                </c:pt>
                <c:pt idx="10646">
                  <c:v>6.3034999999999997</c:v>
                </c:pt>
                <c:pt idx="10647">
                  <c:v>7.6706500000000002</c:v>
                </c:pt>
                <c:pt idx="10648">
                  <c:v>6.3884499999999997</c:v>
                </c:pt>
                <c:pt idx="10649">
                  <c:v>4.2779199999999999</c:v>
                </c:pt>
                <c:pt idx="10650">
                  <c:v>6.2170899999999998</c:v>
                </c:pt>
                <c:pt idx="10651">
                  <c:v>5.2688100000000002</c:v>
                </c:pt>
                <c:pt idx="10652">
                  <c:v>2.8534299999999999</c:v>
                </c:pt>
                <c:pt idx="10653">
                  <c:v>5.4449500000000004</c:v>
                </c:pt>
                <c:pt idx="10654">
                  <c:v>3.2963100000000001</c:v>
                </c:pt>
                <c:pt idx="10655">
                  <c:v>2.42801</c:v>
                </c:pt>
                <c:pt idx="10656">
                  <c:v>6.2218499999999999</c:v>
                </c:pt>
                <c:pt idx="10657">
                  <c:v>5.9647699999999997</c:v>
                </c:pt>
                <c:pt idx="10658">
                  <c:v>2.9470100000000001</c:v>
                </c:pt>
                <c:pt idx="10659">
                  <c:v>4.7077999999999998</c:v>
                </c:pt>
                <c:pt idx="10660">
                  <c:v>3.8282400000000001</c:v>
                </c:pt>
                <c:pt idx="10661">
                  <c:v>5.1185499999999999</c:v>
                </c:pt>
                <c:pt idx="10662">
                  <c:v>2.9401999999999999</c:v>
                </c:pt>
                <c:pt idx="10663">
                  <c:v>4.7554400000000001</c:v>
                </c:pt>
                <c:pt idx="10664">
                  <c:v>5.4367400000000004</c:v>
                </c:pt>
                <c:pt idx="10665">
                  <c:v>7.9988999999999999</c:v>
                </c:pt>
                <c:pt idx="10666">
                  <c:v>6.3054199999999998</c:v>
                </c:pt>
                <c:pt idx="10667">
                  <c:v>2.8731499999999999</c:v>
                </c:pt>
                <c:pt idx="10668">
                  <c:v>3.0468500000000001</c:v>
                </c:pt>
                <c:pt idx="10669">
                  <c:v>2.51722</c:v>
                </c:pt>
                <c:pt idx="10670">
                  <c:v>2.4225599999999998</c:v>
                </c:pt>
                <c:pt idx="10671">
                  <c:v>2.5187599999999999</c:v>
                </c:pt>
                <c:pt idx="10672">
                  <c:v>2.1181700000000001</c:v>
                </c:pt>
                <c:pt idx="10673">
                  <c:v>2.4785200000000001</c:v>
                </c:pt>
                <c:pt idx="10674">
                  <c:v>2.1278999999999999</c:v>
                </c:pt>
                <c:pt idx="10675">
                  <c:v>2.1278999999999999</c:v>
                </c:pt>
                <c:pt idx="10676">
                  <c:v>2.3502100000000001</c:v>
                </c:pt>
                <c:pt idx="10677">
                  <c:v>7.4350300000000002</c:v>
                </c:pt>
                <c:pt idx="10678">
                  <c:v>6.2486300000000004</c:v>
                </c:pt>
                <c:pt idx="10679">
                  <c:v>3.34667</c:v>
                </c:pt>
                <c:pt idx="10680">
                  <c:v>3.5911</c:v>
                </c:pt>
                <c:pt idx="10681">
                  <c:v>5.3641800000000002</c:v>
                </c:pt>
                <c:pt idx="10682">
                  <c:v>2.3965800000000002</c:v>
                </c:pt>
                <c:pt idx="10683">
                  <c:v>4.9835200000000004</c:v>
                </c:pt>
                <c:pt idx="10684">
                  <c:v>2.2057000000000002</c:v>
                </c:pt>
                <c:pt idx="10685">
                  <c:v>3.69794</c:v>
                </c:pt>
                <c:pt idx="10686">
                  <c:v>3.6594899999999999</c:v>
                </c:pt>
                <c:pt idx="10687">
                  <c:v>4.95235</c:v>
                </c:pt>
                <c:pt idx="10688">
                  <c:v>6.20906</c:v>
                </c:pt>
                <c:pt idx="10689">
                  <c:v>2.7402199999999999</c:v>
                </c:pt>
                <c:pt idx="10690">
                  <c:v>5.7446799999999998</c:v>
                </c:pt>
                <c:pt idx="10691">
                  <c:v>2.3675999999999999</c:v>
                </c:pt>
                <c:pt idx="10692">
                  <c:v>4.27522</c:v>
                </c:pt>
                <c:pt idx="10693">
                  <c:v>4.1077599999999999</c:v>
                </c:pt>
                <c:pt idx="10694">
                  <c:v>2.5667599999999999</c:v>
                </c:pt>
                <c:pt idx="10695">
                  <c:v>4.7141000000000002</c:v>
                </c:pt>
                <c:pt idx="10696">
                  <c:v>5.9157599999999997</c:v>
                </c:pt>
                <c:pt idx="10697">
                  <c:v>4.0403500000000001</c:v>
                </c:pt>
                <c:pt idx="10698">
                  <c:v>3.9479600000000001</c:v>
                </c:pt>
                <c:pt idx="10699">
                  <c:v>3.3865799999999999</c:v>
                </c:pt>
                <c:pt idx="10700">
                  <c:v>5.6771399999999996</c:v>
                </c:pt>
                <c:pt idx="10701">
                  <c:v>3.9528500000000002</c:v>
                </c:pt>
                <c:pt idx="10702">
                  <c:v>6.2428100000000004</c:v>
                </c:pt>
                <c:pt idx="10703">
                  <c:v>6.1563999999999997</c:v>
                </c:pt>
                <c:pt idx="10704">
                  <c:v>8.85032</c:v>
                </c:pt>
                <c:pt idx="10705">
                  <c:v>3.9385599999999998</c:v>
                </c:pt>
                <c:pt idx="10706">
                  <c:v>5.5594799999999998</c:v>
                </c:pt>
                <c:pt idx="10707">
                  <c:v>6.6755300000000002</c:v>
                </c:pt>
                <c:pt idx="10708">
                  <c:v>8.8018599999999996</c:v>
                </c:pt>
                <c:pt idx="10709">
                  <c:v>8.7249999999999996</c:v>
                </c:pt>
                <c:pt idx="10710">
                  <c:v>8.7846799999999998</c:v>
                </c:pt>
                <c:pt idx="10711">
                  <c:v>4.4491199999999997</c:v>
                </c:pt>
                <c:pt idx="10712">
                  <c:v>7.1618599999999999</c:v>
                </c:pt>
                <c:pt idx="10713">
                  <c:v>6.4023599999999998</c:v>
                </c:pt>
                <c:pt idx="10714">
                  <c:v>5.8812100000000003</c:v>
                </c:pt>
                <c:pt idx="10715">
                  <c:v>3.24966</c:v>
                </c:pt>
                <c:pt idx="10716">
                  <c:v>8.3174799999999998</c:v>
                </c:pt>
                <c:pt idx="10717">
                  <c:v>6.23081</c:v>
                </c:pt>
                <c:pt idx="10718">
                  <c:v>7.1546700000000003</c:v>
                </c:pt>
                <c:pt idx="10719">
                  <c:v>5.8929200000000002</c:v>
                </c:pt>
                <c:pt idx="10720">
                  <c:v>6.1136799999999996</c:v>
                </c:pt>
                <c:pt idx="10721">
                  <c:v>5.6019899999999998</c:v>
                </c:pt>
                <c:pt idx="10722">
                  <c:v>9.1553699999999996</c:v>
                </c:pt>
                <c:pt idx="10723">
                  <c:v>5.49261</c:v>
                </c:pt>
                <c:pt idx="10724">
                  <c:v>5.42699</c:v>
                </c:pt>
                <c:pt idx="10725">
                  <c:v>3.6859199999999999</c:v>
                </c:pt>
                <c:pt idx="10726">
                  <c:v>6.4530599999999998</c:v>
                </c:pt>
                <c:pt idx="10727">
                  <c:v>2.6411099999999998</c:v>
                </c:pt>
                <c:pt idx="10728">
                  <c:v>4.1714799999999999</c:v>
                </c:pt>
                <c:pt idx="10729">
                  <c:v>3.6135000000000002</c:v>
                </c:pt>
                <c:pt idx="10730">
                  <c:v>2.0441699999999998</c:v>
                </c:pt>
                <c:pt idx="10731">
                  <c:v>4.8448599999999997</c:v>
                </c:pt>
                <c:pt idx="10732">
                  <c:v>4.0420800000000003</c:v>
                </c:pt>
                <c:pt idx="10733">
                  <c:v>3.41248</c:v>
                </c:pt>
                <c:pt idx="10734">
                  <c:v>7.0308900000000003</c:v>
                </c:pt>
                <c:pt idx="10735">
                  <c:v>4.9322800000000004</c:v>
                </c:pt>
                <c:pt idx="10736">
                  <c:v>5.2475800000000001</c:v>
                </c:pt>
                <c:pt idx="10737">
                  <c:v>6.3681599999999996</c:v>
                </c:pt>
                <c:pt idx="10738">
                  <c:v>4.3492100000000002</c:v>
                </c:pt>
                <c:pt idx="10739">
                  <c:v>3.8140000000000001</c:v>
                </c:pt>
                <c:pt idx="10740">
                  <c:v>4.2970899999999999</c:v>
                </c:pt>
                <c:pt idx="10741">
                  <c:v>6.2995000000000001</c:v>
                </c:pt>
                <c:pt idx="10742">
                  <c:v>6.1300999999999997</c:v>
                </c:pt>
                <c:pt idx="10743">
                  <c:v>4.2645400000000002</c:v>
                </c:pt>
                <c:pt idx="10744">
                  <c:v>2.52393</c:v>
                </c:pt>
                <c:pt idx="10745">
                  <c:v>4.71244</c:v>
                </c:pt>
                <c:pt idx="10746">
                  <c:v>4.2454700000000001</c:v>
                </c:pt>
                <c:pt idx="10747">
                  <c:v>3.4725199999999998</c:v>
                </c:pt>
                <c:pt idx="10748">
                  <c:v>3.7665500000000001</c:v>
                </c:pt>
                <c:pt idx="10749">
                  <c:v>3.7624</c:v>
                </c:pt>
                <c:pt idx="10750">
                  <c:v>3.4191199999999999</c:v>
                </c:pt>
                <c:pt idx="10751">
                  <c:v>8.5743100000000005</c:v>
                </c:pt>
                <c:pt idx="10752">
                  <c:v>4.5703699999999996</c:v>
                </c:pt>
                <c:pt idx="10753">
                  <c:v>3.7754300000000001</c:v>
                </c:pt>
                <c:pt idx="10754">
                  <c:v>9.46082</c:v>
                </c:pt>
                <c:pt idx="10755">
                  <c:v>7.1238599999999996</c:v>
                </c:pt>
                <c:pt idx="10756">
                  <c:v>9.0117499999999993</c:v>
                </c:pt>
                <c:pt idx="10757">
                  <c:v>4.09084</c:v>
                </c:pt>
                <c:pt idx="10758">
                  <c:v>5.3354900000000001</c:v>
                </c:pt>
                <c:pt idx="10759">
                  <c:v>2.7422399999999998</c:v>
                </c:pt>
                <c:pt idx="10760">
                  <c:v>6.3143099999999999</c:v>
                </c:pt>
                <c:pt idx="10761">
                  <c:v>4.3612399999999996</c:v>
                </c:pt>
                <c:pt idx="10762">
                  <c:v>6.1534599999999999</c:v>
                </c:pt>
                <c:pt idx="10763">
                  <c:v>4.2032400000000001</c:v>
                </c:pt>
                <c:pt idx="10764">
                  <c:v>2.60019</c:v>
                </c:pt>
                <c:pt idx="10765">
                  <c:v>5.5482100000000001</c:v>
                </c:pt>
                <c:pt idx="10766">
                  <c:v>6.5571000000000002</c:v>
                </c:pt>
                <c:pt idx="10767">
                  <c:v>5.6603199999999996</c:v>
                </c:pt>
                <c:pt idx="10768">
                  <c:v>6.0377999999999998</c:v>
                </c:pt>
                <c:pt idx="10769">
                  <c:v>7.8620200000000002</c:v>
                </c:pt>
                <c:pt idx="10770">
                  <c:v>6.6206899999999997</c:v>
                </c:pt>
                <c:pt idx="10771">
                  <c:v>5.4366500000000002</c:v>
                </c:pt>
                <c:pt idx="10772">
                  <c:v>3.6808999999999998</c:v>
                </c:pt>
                <c:pt idx="10773">
                  <c:v>5.5304599999999997</c:v>
                </c:pt>
                <c:pt idx="10774">
                  <c:v>3.1141700000000001</c:v>
                </c:pt>
                <c:pt idx="10775">
                  <c:v>5.8922800000000004</c:v>
                </c:pt>
                <c:pt idx="10776">
                  <c:v>4.9322900000000001</c:v>
                </c:pt>
                <c:pt idx="10777">
                  <c:v>3.0802399999999999</c:v>
                </c:pt>
                <c:pt idx="10778">
                  <c:v>4.0064099999999998</c:v>
                </c:pt>
                <c:pt idx="10779">
                  <c:v>4.1310399999999996</c:v>
                </c:pt>
                <c:pt idx="10780">
                  <c:v>5.3754200000000001</c:v>
                </c:pt>
                <c:pt idx="10781">
                  <c:v>4.5068599999999996</c:v>
                </c:pt>
                <c:pt idx="10782">
                  <c:v>2.8532799999999998</c:v>
                </c:pt>
                <c:pt idx="10783">
                  <c:v>5.3085699999999996</c:v>
                </c:pt>
                <c:pt idx="10784">
                  <c:v>6.0886800000000001</c:v>
                </c:pt>
                <c:pt idx="10785">
                  <c:v>2.4956900000000002</c:v>
                </c:pt>
                <c:pt idx="10786">
                  <c:v>5.0164600000000004</c:v>
                </c:pt>
                <c:pt idx="10787">
                  <c:v>3.7235</c:v>
                </c:pt>
                <c:pt idx="10788">
                  <c:v>5.21007</c:v>
                </c:pt>
                <c:pt idx="10789">
                  <c:v>2.0818300000000001</c:v>
                </c:pt>
                <c:pt idx="10790">
                  <c:v>4.4819500000000003</c:v>
                </c:pt>
                <c:pt idx="10791">
                  <c:v>6.0161800000000003</c:v>
                </c:pt>
                <c:pt idx="10792">
                  <c:v>6.2014399999999998</c:v>
                </c:pt>
                <c:pt idx="10793">
                  <c:v>9.6169499999999992</c:v>
                </c:pt>
                <c:pt idx="10794">
                  <c:v>6.4307800000000004</c:v>
                </c:pt>
                <c:pt idx="10795">
                  <c:v>5.9017299999999997</c:v>
                </c:pt>
                <c:pt idx="10796">
                  <c:v>7.4980399999999996</c:v>
                </c:pt>
                <c:pt idx="10797">
                  <c:v>6.2791100000000002</c:v>
                </c:pt>
                <c:pt idx="10798">
                  <c:v>6.0047800000000002</c:v>
                </c:pt>
                <c:pt idx="10799">
                  <c:v>4.0608399999999998</c:v>
                </c:pt>
                <c:pt idx="10800">
                  <c:v>6.0660499999999997</c:v>
                </c:pt>
                <c:pt idx="10801">
                  <c:v>4.3453400000000002</c:v>
                </c:pt>
                <c:pt idx="10802">
                  <c:v>5.3193200000000003</c:v>
                </c:pt>
                <c:pt idx="10803">
                  <c:v>6.5487000000000002</c:v>
                </c:pt>
                <c:pt idx="10804">
                  <c:v>6.6984500000000002</c:v>
                </c:pt>
                <c:pt idx="10805">
                  <c:v>7.2196400000000001</c:v>
                </c:pt>
                <c:pt idx="10806">
                  <c:v>4.81656</c:v>
                </c:pt>
                <c:pt idx="10807">
                  <c:v>5.47173</c:v>
                </c:pt>
                <c:pt idx="10808">
                  <c:v>3.0531600000000001</c:v>
                </c:pt>
                <c:pt idx="10809">
                  <c:v>3.0621700000000001</c:v>
                </c:pt>
                <c:pt idx="10810">
                  <c:v>8.3927499999999995</c:v>
                </c:pt>
                <c:pt idx="10811">
                  <c:v>4.5673000000000004</c:v>
                </c:pt>
                <c:pt idx="10812">
                  <c:v>4.2923799999999996</c:v>
                </c:pt>
                <c:pt idx="10813">
                  <c:v>3.4089999999999998</c:v>
                </c:pt>
                <c:pt idx="10814">
                  <c:v>3.0004300000000002</c:v>
                </c:pt>
                <c:pt idx="10815">
                  <c:v>3.2808999999999999</c:v>
                </c:pt>
                <c:pt idx="10816">
                  <c:v>4.6066099999999999</c:v>
                </c:pt>
                <c:pt idx="10817">
                  <c:v>3.6074899999999999</c:v>
                </c:pt>
                <c:pt idx="10818">
                  <c:v>5.03592</c:v>
                </c:pt>
                <c:pt idx="10819">
                  <c:v>4.9972099999999999</c:v>
                </c:pt>
                <c:pt idx="10820">
                  <c:v>3.0010400000000002</c:v>
                </c:pt>
                <c:pt idx="10821">
                  <c:v>4.2644099999999998</c:v>
                </c:pt>
                <c:pt idx="10822">
                  <c:v>2.9671599999999998</c:v>
                </c:pt>
                <c:pt idx="10823">
                  <c:v>8.9295500000000008</c:v>
                </c:pt>
                <c:pt idx="10824">
                  <c:v>6.0357700000000003</c:v>
                </c:pt>
                <c:pt idx="10825">
                  <c:v>2.2015899999999999</c:v>
                </c:pt>
                <c:pt idx="10826">
                  <c:v>2.9108299999999998</c:v>
                </c:pt>
                <c:pt idx="10827">
                  <c:v>3.3865799999999999</c:v>
                </c:pt>
                <c:pt idx="10828">
                  <c:v>1.6967000000000001</c:v>
                </c:pt>
                <c:pt idx="10829">
                  <c:v>2.26694</c:v>
                </c:pt>
                <c:pt idx="10830">
                  <c:v>5.9425400000000002</c:v>
                </c:pt>
                <c:pt idx="10831">
                  <c:v>2.6401300000000001</c:v>
                </c:pt>
                <c:pt idx="10832">
                  <c:v>2.92807</c:v>
                </c:pt>
                <c:pt idx="10833">
                  <c:v>3.1347900000000002</c:v>
                </c:pt>
                <c:pt idx="10834">
                  <c:v>2.8413300000000001</c:v>
                </c:pt>
                <c:pt idx="10835">
                  <c:v>2.5103300000000002</c:v>
                </c:pt>
                <c:pt idx="10836">
                  <c:v>2.90985</c:v>
                </c:pt>
                <c:pt idx="10837">
                  <c:v>2.5103300000000002</c:v>
                </c:pt>
                <c:pt idx="10838">
                  <c:v>2.38246</c:v>
                </c:pt>
                <c:pt idx="10839">
                  <c:v>2.6078000000000001</c:v>
                </c:pt>
                <c:pt idx="10840">
                  <c:v>4.1577299999999999</c:v>
                </c:pt>
                <c:pt idx="10841">
                  <c:v>3.1430099999999999</c:v>
                </c:pt>
                <c:pt idx="10842">
                  <c:v>3.2625299999999999</c:v>
                </c:pt>
                <c:pt idx="10843">
                  <c:v>7.8517599999999996</c:v>
                </c:pt>
                <c:pt idx="10844">
                  <c:v>5.9321000000000002</c:v>
                </c:pt>
                <c:pt idx="10845">
                  <c:v>4.0719900000000004</c:v>
                </c:pt>
                <c:pt idx="10846">
                  <c:v>5.7331200000000004</c:v>
                </c:pt>
                <c:pt idx="10847">
                  <c:v>5.2224000000000004</c:v>
                </c:pt>
                <c:pt idx="10848">
                  <c:v>9.2928700000000006</c:v>
                </c:pt>
                <c:pt idx="10849">
                  <c:v>5.25082</c:v>
                </c:pt>
                <c:pt idx="10850">
                  <c:v>4.1897599999999997</c:v>
                </c:pt>
                <c:pt idx="10851">
                  <c:v>5.9176099999999998</c:v>
                </c:pt>
                <c:pt idx="10852">
                  <c:v>2.1471</c:v>
                </c:pt>
                <c:pt idx="10853">
                  <c:v>3.0002499999999999</c:v>
                </c:pt>
                <c:pt idx="10854">
                  <c:v>3.1873</c:v>
                </c:pt>
                <c:pt idx="10855">
                  <c:v>3.0614599999999998</c:v>
                </c:pt>
                <c:pt idx="10856">
                  <c:v>3.8133599999999999</c:v>
                </c:pt>
                <c:pt idx="10857">
                  <c:v>6.0357700000000003</c:v>
                </c:pt>
                <c:pt idx="10858">
                  <c:v>3.2803</c:v>
                </c:pt>
                <c:pt idx="10859">
                  <c:v>3.7633299999999998</c:v>
                </c:pt>
                <c:pt idx="10860">
                  <c:v>5.0817399999999999</c:v>
                </c:pt>
                <c:pt idx="10861">
                  <c:v>4.0845900000000004</c:v>
                </c:pt>
                <c:pt idx="10862">
                  <c:v>2.9534400000000001</c:v>
                </c:pt>
                <c:pt idx="10863">
                  <c:v>2.5704699999999998</c:v>
                </c:pt>
                <c:pt idx="10864">
                  <c:v>2.9465499999999998</c:v>
                </c:pt>
                <c:pt idx="10865">
                  <c:v>3.1423299999999998</c:v>
                </c:pt>
                <c:pt idx="10866">
                  <c:v>3.9375200000000001</c:v>
                </c:pt>
                <c:pt idx="10867">
                  <c:v>2.9108299999999998</c:v>
                </c:pt>
                <c:pt idx="10868">
                  <c:v>2.2538399999999998</c:v>
                </c:pt>
                <c:pt idx="10869">
                  <c:v>5.2303300000000004</c:v>
                </c:pt>
                <c:pt idx="10870">
                  <c:v>3.9275899999999999</c:v>
                </c:pt>
                <c:pt idx="10871">
                  <c:v>5.2698</c:v>
                </c:pt>
                <c:pt idx="10872">
                  <c:v>4.3107199999999999</c:v>
                </c:pt>
                <c:pt idx="10873">
                  <c:v>3.1638899999999999</c:v>
                </c:pt>
                <c:pt idx="10874">
                  <c:v>4.9080000000000004</c:v>
                </c:pt>
                <c:pt idx="10875">
                  <c:v>5.03592</c:v>
                </c:pt>
                <c:pt idx="10876">
                  <c:v>4.5206999999999997</c:v>
                </c:pt>
                <c:pt idx="10877">
                  <c:v>3.9171999999999998</c:v>
                </c:pt>
                <c:pt idx="10878">
                  <c:v>6.6206899999999997</c:v>
                </c:pt>
                <c:pt idx="10879">
                  <c:v>2.28254</c:v>
                </c:pt>
                <c:pt idx="10880">
                  <c:v>2.5683699999999998</c:v>
                </c:pt>
                <c:pt idx="10881">
                  <c:v>2.73874</c:v>
                </c:pt>
                <c:pt idx="10882">
                  <c:v>2.5683699999999998</c:v>
                </c:pt>
                <c:pt idx="10883">
                  <c:v>5.9601699999999997</c:v>
                </c:pt>
                <c:pt idx="10884">
                  <c:v>6.8135300000000001</c:v>
                </c:pt>
                <c:pt idx="10885">
                  <c:v>4.54237</c:v>
                </c:pt>
                <c:pt idx="10886">
                  <c:v>7.12033</c:v>
                </c:pt>
                <c:pt idx="10887">
                  <c:v>5.6863700000000001</c:v>
                </c:pt>
                <c:pt idx="10888">
                  <c:v>6.6485399999999997</c:v>
                </c:pt>
                <c:pt idx="10889">
                  <c:v>3.2614000000000001</c:v>
                </c:pt>
                <c:pt idx="10890">
                  <c:v>6.9468300000000003</c:v>
                </c:pt>
                <c:pt idx="10891">
                  <c:v>9.7781900000000004</c:v>
                </c:pt>
                <c:pt idx="10892">
                  <c:v>6.22201</c:v>
                </c:pt>
                <c:pt idx="10893">
                  <c:v>3.2488899999999998</c:v>
                </c:pt>
                <c:pt idx="10894">
                  <c:v>6.5792700000000002</c:v>
                </c:pt>
                <c:pt idx="10895">
                  <c:v>7.5387899999999997</c:v>
                </c:pt>
                <c:pt idx="10896">
                  <c:v>5.0113599999999998</c:v>
                </c:pt>
                <c:pt idx="10897">
                  <c:v>4.79793</c:v>
                </c:pt>
                <c:pt idx="10898">
                  <c:v>9.2196499999999997</c:v>
                </c:pt>
                <c:pt idx="10899">
                  <c:v>5.9444400000000002</c:v>
                </c:pt>
                <c:pt idx="10900">
                  <c:v>6.2045199999999996</c:v>
                </c:pt>
                <c:pt idx="10901">
                  <c:v>8.4579299999999993</c:v>
                </c:pt>
                <c:pt idx="10902">
                  <c:v>3.1013500000000001</c:v>
                </c:pt>
                <c:pt idx="10903">
                  <c:v>4.22431</c:v>
                </c:pt>
                <c:pt idx="10904">
                  <c:v>5.9151199999999999</c:v>
                </c:pt>
                <c:pt idx="10905">
                  <c:v>6.62087</c:v>
                </c:pt>
                <c:pt idx="10906">
                  <c:v>4.7112699999999998</c:v>
                </c:pt>
                <c:pt idx="10907">
                  <c:v>8.5474899999999998</c:v>
                </c:pt>
                <c:pt idx="10908">
                  <c:v>4.93011</c:v>
                </c:pt>
                <c:pt idx="10909">
                  <c:v>3.5760999999999998</c:v>
                </c:pt>
                <c:pt idx="10910">
                  <c:v>7.00366</c:v>
                </c:pt>
                <c:pt idx="10911">
                  <c:v>5.1901000000000002</c:v>
                </c:pt>
                <c:pt idx="10912">
                  <c:v>7.3111600000000001</c:v>
                </c:pt>
                <c:pt idx="10913">
                  <c:v>5.3415299999999997</c:v>
                </c:pt>
                <c:pt idx="10914">
                  <c:v>2.2015899999999999</c:v>
                </c:pt>
                <c:pt idx="10915">
                  <c:v>2.9572699999999998</c:v>
                </c:pt>
                <c:pt idx="10916">
                  <c:v>6.8288200000000003</c:v>
                </c:pt>
                <c:pt idx="10917">
                  <c:v>7.6169799999999999</c:v>
                </c:pt>
                <c:pt idx="10918">
                  <c:v>8.7006899999999998</c:v>
                </c:pt>
                <c:pt idx="10919">
                  <c:v>7.2968900000000003</c:v>
                </c:pt>
                <c:pt idx="10920">
                  <c:v>6.7523400000000002</c:v>
                </c:pt>
                <c:pt idx="10921">
                  <c:v>2.8254700000000001</c:v>
                </c:pt>
                <c:pt idx="10922">
                  <c:v>2.5330699999999999</c:v>
                </c:pt>
                <c:pt idx="10923">
                  <c:v>2.9105799999999999</c:v>
                </c:pt>
                <c:pt idx="10924">
                  <c:v>2.6552600000000002</c:v>
                </c:pt>
                <c:pt idx="10925">
                  <c:v>7.1031300000000002</c:v>
                </c:pt>
                <c:pt idx="10926">
                  <c:v>2.6795800000000001</c:v>
                </c:pt>
                <c:pt idx="10927">
                  <c:v>3.3875099999999998</c:v>
                </c:pt>
                <c:pt idx="10928">
                  <c:v>6.6902499999999998</c:v>
                </c:pt>
                <c:pt idx="10929">
                  <c:v>7.8831800000000003</c:v>
                </c:pt>
                <c:pt idx="10930">
                  <c:v>3.7542399999999998</c:v>
                </c:pt>
                <c:pt idx="10931">
                  <c:v>4.3933900000000001</c:v>
                </c:pt>
                <c:pt idx="10932">
                  <c:v>3.9037899999999999</c:v>
                </c:pt>
                <c:pt idx="10933">
                  <c:v>4.7436100000000003</c:v>
                </c:pt>
                <c:pt idx="10934">
                  <c:v>6.0799700000000003</c:v>
                </c:pt>
                <c:pt idx="10935">
                  <c:v>4.4905499999999998</c:v>
                </c:pt>
                <c:pt idx="10936">
                  <c:v>4.7010899999999998</c:v>
                </c:pt>
                <c:pt idx="10937">
                  <c:v>2.37656</c:v>
                </c:pt>
                <c:pt idx="10938">
                  <c:v>5.9841699999999998</c:v>
                </c:pt>
                <c:pt idx="10939">
                  <c:v>3.7098</c:v>
                </c:pt>
                <c:pt idx="10940">
                  <c:v>6.11503</c:v>
                </c:pt>
                <c:pt idx="10941">
                  <c:v>5.8860599999999996</c:v>
                </c:pt>
                <c:pt idx="10942">
                  <c:v>7.5223699999999996</c:v>
                </c:pt>
                <c:pt idx="10943">
                  <c:v>9.1973699999999994</c:v>
                </c:pt>
                <c:pt idx="10944">
                  <c:v>6.1590100000000003</c:v>
                </c:pt>
                <c:pt idx="10945">
                  <c:v>3.4639500000000001</c:v>
                </c:pt>
                <c:pt idx="10946">
                  <c:v>2.81847</c:v>
                </c:pt>
                <c:pt idx="10947">
                  <c:v>6.7676299999999996</c:v>
                </c:pt>
                <c:pt idx="10948">
                  <c:v>3.5687099999999998</c:v>
                </c:pt>
                <c:pt idx="10949">
                  <c:v>3.36571</c:v>
                </c:pt>
                <c:pt idx="10950">
                  <c:v>4.1344599999999998</c:v>
                </c:pt>
                <c:pt idx="10951">
                  <c:v>6.6227099999999997</c:v>
                </c:pt>
                <c:pt idx="10952">
                  <c:v>6.6795900000000001</c:v>
                </c:pt>
                <c:pt idx="10953">
                  <c:v>4.1296400000000002</c:v>
                </c:pt>
                <c:pt idx="10954">
                  <c:v>2.32877</c:v>
                </c:pt>
                <c:pt idx="10955">
                  <c:v>5.9235699999999998</c:v>
                </c:pt>
                <c:pt idx="10956">
                  <c:v>6.5282</c:v>
                </c:pt>
                <c:pt idx="10957">
                  <c:v>7.2137399999999996</c:v>
                </c:pt>
                <c:pt idx="10958">
                  <c:v>5.5892299999999997</c:v>
                </c:pt>
                <c:pt idx="10959">
                  <c:v>3.8346399999999998</c:v>
                </c:pt>
                <c:pt idx="10960">
                  <c:v>4.8293200000000001</c:v>
                </c:pt>
                <c:pt idx="10961">
                  <c:v>4.8577899999999996</c:v>
                </c:pt>
                <c:pt idx="10962">
                  <c:v>6.8814299999999999</c:v>
                </c:pt>
                <c:pt idx="10963">
                  <c:v>3.48569</c:v>
                </c:pt>
                <c:pt idx="10964">
                  <c:v>7.5592199999999998</c:v>
                </c:pt>
                <c:pt idx="10965">
                  <c:v>4.2771999999999997</c:v>
                </c:pt>
                <c:pt idx="10966">
                  <c:v>4.2880000000000003</c:v>
                </c:pt>
                <c:pt idx="10967">
                  <c:v>5.5244400000000002</c:v>
                </c:pt>
                <c:pt idx="10968">
                  <c:v>4.1344599999999998</c:v>
                </c:pt>
                <c:pt idx="10969">
                  <c:v>4.33406</c:v>
                </c:pt>
                <c:pt idx="10970">
                  <c:v>8.4665900000000001</c:v>
                </c:pt>
                <c:pt idx="10971">
                  <c:v>9.7875899999999998</c:v>
                </c:pt>
                <c:pt idx="10972">
                  <c:v>4.2454700000000001</c:v>
                </c:pt>
                <c:pt idx="10973">
                  <c:v>6.4867400000000002</c:v>
                </c:pt>
                <c:pt idx="10974">
                  <c:v>4.8336399999999999</c:v>
                </c:pt>
                <c:pt idx="10975">
                  <c:v>3.9845299999999999</c:v>
                </c:pt>
                <c:pt idx="10976">
                  <c:v>4.4633500000000002</c:v>
                </c:pt>
                <c:pt idx="10977">
                  <c:v>4.2956500000000002</c:v>
                </c:pt>
                <c:pt idx="10978">
                  <c:v>4.0144900000000003</c:v>
                </c:pt>
                <c:pt idx="10979">
                  <c:v>3.5565500000000001</c:v>
                </c:pt>
                <c:pt idx="10980">
                  <c:v>5.3957300000000004</c:v>
                </c:pt>
                <c:pt idx="10981">
                  <c:v>6.6368799999999997</c:v>
                </c:pt>
                <c:pt idx="10982">
                  <c:v>6.1192200000000003</c:v>
                </c:pt>
                <c:pt idx="10983">
                  <c:v>3.5134799999999999</c:v>
                </c:pt>
                <c:pt idx="10984">
                  <c:v>5.3015999999999996</c:v>
                </c:pt>
                <c:pt idx="10985">
                  <c:v>4.8768900000000004</c:v>
                </c:pt>
                <c:pt idx="10986">
                  <c:v>3.35738</c:v>
                </c:pt>
                <c:pt idx="10987">
                  <c:v>6.7482499999999996</c:v>
                </c:pt>
                <c:pt idx="10988">
                  <c:v>6.8608599999999997</c:v>
                </c:pt>
                <c:pt idx="10989">
                  <c:v>7.7952500000000002</c:v>
                </c:pt>
                <c:pt idx="10990">
                  <c:v>5.8810200000000004</c:v>
                </c:pt>
                <c:pt idx="10991">
                  <c:v>3.7580499999999999</c:v>
                </c:pt>
                <c:pt idx="10992">
                  <c:v>4.6885599999999998</c:v>
                </c:pt>
                <c:pt idx="10993">
                  <c:v>10.420540000000001</c:v>
                </c:pt>
                <c:pt idx="10994">
                  <c:v>5.9775</c:v>
                </c:pt>
                <c:pt idx="10995">
                  <c:v>8.5634899999999998</c:v>
                </c:pt>
                <c:pt idx="10996">
                  <c:v>7.2484099999999998</c:v>
                </c:pt>
                <c:pt idx="10997">
                  <c:v>8.4812499999999993</c:v>
                </c:pt>
                <c:pt idx="10998">
                  <c:v>3.5666500000000001</c:v>
                </c:pt>
                <c:pt idx="10999">
                  <c:v>2.3615200000000001</c:v>
                </c:pt>
                <c:pt idx="11000">
                  <c:v>7.3646000000000003</c:v>
                </c:pt>
                <c:pt idx="11001">
                  <c:v>2.0083799999999998</c:v>
                </c:pt>
                <c:pt idx="11002">
                  <c:v>8.2367899999999992</c:v>
                </c:pt>
                <c:pt idx="11003">
                  <c:v>6.2817800000000004</c:v>
                </c:pt>
                <c:pt idx="11004">
                  <c:v>6.6658099999999996</c:v>
                </c:pt>
                <c:pt idx="11005">
                  <c:v>6.0985899999999997</c:v>
                </c:pt>
                <c:pt idx="11006">
                  <c:v>5.4807100000000002</c:v>
                </c:pt>
                <c:pt idx="11007">
                  <c:v>8.2601300000000002</c:v>
                </c:pt>
                <c:pt idx="11008">
                  <c:v>4.56473</c:v>
                </c:pt>
                <c:pt idx="11009">
                  <c:v>6.5571200000000003</c:v>
                </c:pt>
                <c:pt idx="11010">
                  <c:v>4.2097300000000004</c:v>
                </c:pt>
                <c:pt idx="11011">
                  <c:v>8.9957499999999992</c:v>
                </c:pt>
                <c:pt idx="11012">
                  <c:v>5.08596</c:v>
                </c:pt>
                <c:pt idx="11013">
                  <c:v>8.2719299999999993</c:v>
                </c:pt>
                <c:pt idx="11014">
                  <c:v>2.9108299999999998</c:v>
                </c:pt>
                <c:pt idx="11015">
                  <c:v>6.6578200000000001</c:v>
                </c:pt>
                <c:pt idx="11016">
                  <c:v>8.6625999999999994</c:v>
                </c:pt>
                <c:pt idx="11017">
                  <c:v>7.3188700000000004</c:v>
                </c:pt>
                <c:pt idx="11018">
                  <c:v>6.3845099999999997</c:v>
                </c:pt>
                <c:pt idx="11019">
                  <c:v>3.6779999999999999</c:v>
                </c:pt>
                <c:pt idx="11020">
                  <c:v>8.5674899999999994</c:v>
                </c:pt>
                <c:pt idx="11021">
                  <c:v>7.1950799999999999</c:v>
                </c:pt>
                <c:pt idx="11022">
                  <c:v>5.2099799999999998</c:v>
                </c:pt>
                <c:pt idx="11023">
                  <c:v>6.8177000000000003</c:v>
                </c:pt>
                <c:pt idx="11024">
                  <c:v>6.9659000000000004</c:v>
                </c:pt>
                <c:pt idx="11025">
                  <c:v>6.6187399999999998</c:v>
                </c:pt>
                <c:pt idx="11026">
                  <c:v>4.7973499999999998</c:v>
                </c:pt>
                <c:pt idx="11027">
                  <c:v>5.3360599999999998</c:v>
                </c:pt>
                <c:pt idx="11028">
                  <c:v>4.1945499999999996</c:v>
                </c:pt>
                <c:pt idx="11029">
                  <c:v>9.1886399999999995</c:v>
                </c:pt>
                <c:pt idx="11030">
                  <c:v>5.2994700000000003</c:v>
                </c:pt>
                <c:pt idx="11031">
                  <c:v>4.31806</c:v>
                </c:pt>
                <c:pt idx="11032">
                  <c:v>7.9676200000000001</c:v>
                </c:pt>
                <c:pt idx="11033">
                  <c:v>6.0608899999999997</c:v>
                </c:pt>
                <c:pt idx="11034">
                  <c:v>5.3058399999999999</c:v>
                </c:pt>
                <c:pt idx="11035">
                  <c:v>3.84768</c:v>
                </c:pt>
                <c:pt idx="11036">
                  <c:v>5.2732099999999997</c:v>
                </c:pt>
                <c:pt idx="11037">
                  <c:v>4.21957</c:v>
                </c:pt>
                <c:pt idx="11038">
                  <c:v>8.05321</c:v>
                </c:pt>
                <c:pt idx="11039">
                  <c:v>7.1117499999999998</c:v>
                </c:pt>
                <c:pt idx="11040">
                  <c:v>7.51</c:v>
                </c:pt>
                <c:pt idx="11041">
                  <c:v>4.4740000000000002</c:v>
                </c:pt>
                <c:pt idx="11042">
                  <c:v>4.9472699999999996</c:v>
                </c:pt>
                <c:pt idx="11043">
                  <c:v>5.3722500000000002</c:v>
                </c:pt>
                <c:pt idx="11044">
                  <c:v>6.7407300000000001</c:v>
                </c:pt>
                <c:pt idx="11045">
                  <c:v>6.7615699999999999</c:v>
                </c:pt>
                <c:pt idx="11046">
                  <c:v>6.4442000000000004</c:v>
                </c:pt>
                <c:pt idx="11047">
                  <c:v>7.5616500000000002</c:v>
                </c:pt>
                <c:pt idx="11048">
                  <c:v>9.0311900000000005</c:v>
                </c:pt>
                <c:pt idx="11049">
                  <c:v>9.3833000000000002</c:v>
                </c:pt>
                <c:pt idx="11050">
                  <c:v>8.4088600000000007</c:v>
                </c:pt>
                <c:pt idx="11051">
                  <c:v>6.3005399999999998</c:v>
                </c:pt>
                <c:pt idx="11052">
                  <c:v>6.3591100000000003</c:v>
                </c:pt>
                <c:pt idx="11053">
                  <c:v>10.095549999999999</c:v>
                </c:pt>
                <c:pt idx="11054">
                  <c:v>4.5002000000000004</c:v>
                </c:pt>
                <c:pt idx="11055">
                  <c:v>5.3380599999999996</c:v>
                </c:pt>
                <c:pt idx="11056">
                  <c:v>11.38538</c:v>
                </c:pt>
                <c:pt idx="11057">
                  <c:v>7.1138899999999996</c:v>
                </c:pt>
                <c:pt idx="11058">
                  <c:v>4.77956</c:v>
                </c:pt>
                <c:pt idx="11059">
                  <c:v>4.5871599999999999</c:v>
                </c:pt>
                <c:pt idx="11060">
                  <c:v>7.93032</c:v>
                </c:pt>
                <c:pt idx="11061">
                  <c:v>4.1754800000000003</c:v>
                </c:pt>
                <c:pt idx="11062">
                  <c:v>3.8557999999999999</c:v>
                </c:pt>
                <c:pt idx="11063">
                  <c:v>3.9332699999999998</c:v>
                </c:pt>
                <c:pt idx="11064">
                  <c:v>3.0802399999999999</c:v>
                </c:pt>
                <c:pt idx="11065">
                  <c:v>5.3268300000000002</c:v>
                </c:pt>
                <c:pt idx="11066">
                  <c:v>6.0056900000000004</c:v>
                </c:pt>
                <c:pt idx="11067">
                  <c:v>3.9528500000000002</c:v>
                </c:pt>
                <c:pt idx="11068">
                  <c:v>7.8752300000000002</c:v>
                </c:pt>
                <c:pt idx="11069">
                  <c:v>7.4295799999999996</c:v>
                </c:pt>
                <c:pt idx="11070">
                  <c:v>4.6867799999999997</c:v>
                </c:pt>
                <c:pt idx="11071">
                  <c:v>4.1144499999999997</c:v>
                </c:pt>
                <c:pt idx="11072">
                  <c:v>9.8507400000000001</c:v>
                </c:pt>
                <c:pt idx="11073">
                  <c:v>4.2415599999999998</c:v>
                </c:pt>
                <c:pt idx="11074">
                  <c:v>3.5307499999999998</c:v>
                </c:pt>
                <c:pt idx="11075">
                  <c:v>5.8949100000000003</c:v>
                </c:pt>
                <c:pt idx="11076">
                  <c:v>9.1269100000000005</c:v>
                </c:pt>
                <c:pt idx="11077">
                  <c:v>3.7251300000000001</c:v>
                </c:pt>
                <c:pt idx="11078">
                  <c:v>5.2707899999999999</c:v>
                </c:pt>
                <c:pt idx="11079">
                  <c:v>7.0458600000000002</c:v>
                </c:pt>
                <c:pt idx="11080">
                  <c:v>5.2189699999999997</c:v>
                </c:pt>
                <c:pt idx="11081">
                  <c:v>5.6196900000000003</c:v>
                </c:pt>
                <c:pt idx="11082">
                  <c:v>3.1920000000000002</c:v>
                </c:pt>
                <c:pt idx="11083">
                  <c:v>5.3287100000000001</c:v>
                </c:pt>
                <c:pt idx="11084">
                  <c:v>4.7794499999999998</c:v>
                </c:pt>
                <c:pt idx="11085">
                  <c:v>9.2106700000000004</c:v>
                </c:pt>
                <c:pt idx="11086">
                  <c:v>4.0198200000000002</c:v>
                </c:pt>
                <c:pt idx="11087">
                  <c:v>2.3029799999999998</c:v>
                </c:pt>
                <c:pt idx="11088">
                  <c:v>2.2959299999999998</c:v>
                </c:pt>
                <c:pt idx="11089">
                  <c:v>3.2088399999999999</c:v>
                </c:pt>
                <c:pt idx="11090">
                  <c:v>2.5912099999999998</c:v>
                </c:pt>
                <c:pt idx="11091">
                  <c:v>2.6818499999999998</c:v>
                </c:pt>
                <c:pt idx="11092">
                  <c:v>6.31067</c:v>
                </c:pt>
                <c:pt idx="11093">
                  <c:v>7.2018800000000001</c:v>
                </c:pt>
                <c:pt idx="11094">
                  <c:v>9.0122099999999996</c:v>
                </c:pt>
                <c:pt idx="11095">
                  <c:v>9.0467700000000004</c:v>
                </c:pt>
                <c:pt idx="11096">
                  <c:v>2.48455</c:v>
                </c:pt>
                <c:pt idx="11097">
                  <c:v>9.7690300000000008</c:v>
                </c:pt>
                <c:pt idx="11098">
                  <c:v>7.0224000000000002</c:v>
                </c:pt>
                <c:pt idx="11099">
                  <c:v>7.45</c:v>
                </c:pt>
                <c:pt idx="11100">
                  <c:v>8.3428500000000003</c:v>
                </c:pt>
                <c:pt idx="11101">
                  <c:v>6.4849100000000002</c:v>
                </c:pt>
                <c:pt idx="11102">
                  <c:v>2.7793800000000002</c:v>
                </c:pt>
                <c:pt idx="11103">
                  <c:v>2.0828500000000001</c:v>
                </c:pt>
                <c:pt idx="11104">
                  <c:v>7.6415699999999998</c:v>
                </c:pt>
                <c:pt idx="11105">
                  <c:v>7.4170299999999996</c:v>
                </c:pt>
                <c:pt idx="11106">
                  <c:v>8.2252200000000002</c:v>
                </c:pt>
                <c:pt idx="11107">
                  <c:v>7.7686200000000003</c:v>
                </c:pt>
                <c:pt idx="11108">
                  <c:v>4.5059199999999997</c:v>
                </c:pt>
                <c:pt idx="11109">
                  <c:v>5.4394600000000004</c:v>
                </c:pt>
                <c:pt idx="11110">
                  <c:v>4.5572600000000003</c:v>
                </c:pt>
                <c:pt idx="11111">
                  <c:v>3.0756100000000002</c:v>
                </c:pt>
                <c:pt idx="11112">
                  <c:v>6.5626800000000003</c:v>
                </c:pt>
                <c:pt idx="11113">
                  <c:v>3.4846300000000001</c:v>
                </c:pt>
                <c:pt idx="11114">
                  <c:v>3.4368699999999999</c:v>
                </c:pt>
                <c:pt idx="11115">
                  <c:v>6.1982299999999997</c:v>
                </c:pt>
                <c:pt idx="11116">
                  <c:v>4.7954800000000004</c:v>
                </c:pt>
                <c:pt idx="11117">
                  <c:v>4.8222800000000001</c:v>
                </c:pt>
                <c:pt idx="11118">
                  <c:v>4.0607100000000003</c:v>
                </c:pt>
                <c:pt idx="11119">
                  <c:v>3.8363999999999998</c:v>
                </c:pt>
                <c:pt idx="11120">
                  <c:v>5.54603</c:v>
                </c:pt>
                <c:pt idx="11121">
                  <c:v>5.4523900000000003</c:v>
                </c:pt>
                <c:pt idx="11122">
                  <c:v>2.9845700000000002</c:v>
                </c:pt>
                <c:pt idx="11123">
                  <c:v>4.5090199999999996</c:v>
                </c:pt>
                <c:pt idx="11124">
                  <c:v>7.6155600000000003</c:v>
                </c:pt>
                <c:pt idx="11125">
                  <c:v>5.6266699999999998</c:v>
                </c:pt>
                <c:pt idx="11126">
                  <c:v>5.8714199999999996</c:v>
                </c:pt>
                <c:pt idx="11127">
                  <c:v>9.3158899999999996</c:v>
                </c:pt>
                <c:pt idx="11128">
                  <c:v>7.87249</c:v>
                </c:pt>
                <c:pt idx="11129">
                  <c:v>7.5436300000000003</c:v>
                </c:pt>
                <c:pt idx="11130">
                  <c:v>5.28369</c:v>
                </c:pt>
                <c:pt idx="11131">
                  <c:v>3.2523300000000002</c:v>
                </c:pt>
                <c:pt idx="11132">
                  <c:v>4.6391</c:v>
                </c:pt>
                <c:pt idx="11133">
                  <c:v>6.8241800000000001</c:v>
                </c:pt>
                <c:pt idx="11134">
                  <c:v>4.01898</c:v>
                </c:pt>
                <c:pt idx="11135">
                  <c:v>4.7522599999999997</c:v>
                </c:pt>
                <c:pt idx="11136">
                  <c:v>5.0798800000000002</c:v>
                </c:pt>
                <c:pt idx="11137">
                  <c:v>5.1381600000000001</c:v>
                </c:pt>
                <c:pt idx="11138">
                  <c:v>4.5771199999999999</c:v>
                </c:pt>
                <c:pt idx="11139">
                  <c:v>10.125999999999999</c:v>
                </c:pt>
                <c:pt idx="11140">
                  <c:v>4.2983099999999999</c:v>
                </c:pt>
                <c:pt idx="11141">
                  <c:v>7.6116400000000004</c:v>
                </c:pt>
                <c:pt idx="11142">
                  <c:v>4.2535600000000002</c:v>
                </c:pt>
                <c:pt idx="11143">
                  <c:v>5.0743900000000002</c:v>
                </c:pt>
                <c:pt idx="11144">
                  <c:v>4.1890299999999998</c:v>
                </c:pt>
                <c:pt idx="11145">
                  <c:v>5.6660300000000001</c:v>
                </c:pt>
                <c:pt idx="11146">
                  <c:v>6.0586200000000003</c:v>
                </c:pt>
                <c:pt idx="11147">
                  <c:v>6.3778100000000002</c:v>
                </c:pt>
                <c:pt idx="11148">
                  <c:v>5.0970500000000003</c:v>
                </c:pt>
                <c:pt idx="11149">
                  <c:v>6.1870700000000003</c:v>
                </c:pt>
                <c:pt idx="11150">
                  <c:v>6.5986700000000003</c:v>
                </c:pt>
                <c:pt idx="11151">
                  <c:v>5.2904499999999999</c:v>
                </c:pt>
                <c:pt idx="11152">
                  <c:v>6.7019700000000002</c:v>
                </c:pt>
                <c:pt idx="11153">
                  <c:v>8.2651000000000003</c:v>
                </c:pt>
                <c:pt idx="11154">
                  <c:v>2.7548300000000001</c:v>
                </c:pt>
                <c:pt idx="11155">
                  <c:v>8.3583700000000007</c:v>
                </c:pt>
                <c:pt idx="11156">
                  <c:v>7.3672000000000004</c:v>
                </c:pt>
                <c:pt idx="11157">
                  <c:v>5.9558200000000001</c:v>
                </c:pt>
                <c:pt idx="11158">
                  <c:v>6.1059799999999997</c:v>
                </c:pt>
                <c:pt idx="11159">
                  <c:v>6.4209800000000001</c:v>
                </c:pt>
                <c:pt idx="11160">
                  <c:v>6.5534499999999998</c:v>
                </c:pt>
                <c:pt idx="11161">
                  <c:v>4.6887800000000004</c:v>
                </c:pt>
                <c:pt idx="11162">
                  <c:v>6.4896000000000003</c:v>
                </c:pt>
                <c:pt idx="11163">
                  <c:v>5.85168</c:v>
                </c:pt>
                <c:pt idx="11164">
                  <c:v>7.7961900000000002</c:v>
                </c:pt>
                <c:pt idx="11165">
                  <c:v>5.9468300000000003</c:v>
                </c:pt>
                <c:pt idx="11166">
                  <c:v>6.55837</c:v>
                </c:pt>
                <c:pt idx="11167">
                  <c:v>4.2180799999999996</c:v>
                </c:pt>
                <c:pt idx="11168">
                  <c:v>5.5101100000000001</c:v>
                </c:pt>
                <c:pt idx="11169">
                  <c:v>6.4094499999999996</c:v>
                </c:pt>
                <c:pt idx="11170">
                  <c:v>5.5036300000000002</c:v>
                </c:pt>
                <c:pt idx="11171">
                  <c:v>9.9171800000000001</c:v>
                </c:pt>
                <c:pt idx="11172">
                  <c:v>7.4307100000000004</c:v>
                </c:pt>
                <c:pt idx="11173">
                  <c:v>6.7038200000000003</c:v>
                </c:pt>
                <c:pt idx="11174">
                  <c:v>3.1305700000000001</c:v>
                </c:pt>
                <c:pt idx="11175">
                  <c:v>4.0099299999999998</c:v>
                </c:pt>
                <c:pt idx="11176">
                  <c:v>5.2574100000000001</c:v>
                </c:pt>
                <c:pt idx="11177">
                  <c:v>6.19902</c:v>
                </c:pt>
                <c:pt idx="11178">
                  <c:v>6.8973899999999997</c:v>
                </c:pt>
                <c:pt idx="11179">
                  <c:v>9.2318899999999999</c:v>
                </c:pt>
                <c:pt idx="11180">
                  <c:v>5.8299200000000004</c:v>
                </c:pt>
                <c:pt idx="11181">
                  <c:v>5.2537799999999999</c:v>
                </c:pt>
                <c:pt idx="11182">
                  <c:v>7.6119199999999996</c:v>
                </c:pt>
                <c:pt idx="11183">
                  <c:v>4.4162600000000003</c:v>
                </c:pt>
                <c:pt idx="11184">
                  <c:v>2.77536</c:v>
                </c:pt>
                <c:pt idx="11185">
                  <c:v>5.7549900000000003</c:v>
                </c:pt>
                <c:pt idx="11186">
                  <c:v>6.1715600000000004</c:v>
                </c:pt>
                <c:pt idx="11187">
                  <c:v>6.6481199999999996</c:v>
                </c:pt>
                <c:pt idx="11188">
                  <c:v>3.3984000000000001</c:v>
                </c:pt>
                <c:pt idx="11189">
                  <c:v>7.1195899999999996</c:v>
                </c:pt>
                <c:pt idx="11190">
                  <c:v>2.5753699999999999</c:v>
                </c:pt>
                <c:pt idx="11191">
                  <c:v>7.2852800000000002</c:v>
                </c:pt>
                <c:pt idx="11192">
                  <c:v>6.6189900000000002</c:v>
                </c:pt>
                <c:pt idx="11193">
                  <c:v>3.30863</c:v>
                </c:pt>
                <c:pt idx="11194">
                  <c:v>3.3523200000000002</c:v>
                </c:pt>
                <c:pt idx="11195">
                  <c:v>6.5788099999999998</c:v>
                </c:pt>
                <c:pt idx="11196">
                  <c:v>7.5552599999999996</c:v>
                </c:pt>
                <c:pt idx="11197">
                  <c:v>1.8318399999999999</c:v>
                </c:pt>
                <c:pt idx="11198">
                  <c:v>2.1149499999999999</c:v>
                </c:pt>
                <c:pt idx="11199">
                  <c:v>2.6526000000000001</c:v>
                </c:pt>
                <c:pt idx="11200">
                  <c:v>3.29189</c:v>
                </c:pt>
                <c:pt idx="11201">
                  <c:v>3.1751</c:v>
                </c:pt>
                <c:pt idx="11202">
                  <c:v>4.9654100000000003</c:v>
                </c:pt>
                <c:pt idx="11203">
                  <c:v>4.8389600000000002</c:v>
                </c:pt>
                <c:pt idx="11204">
                  <c:v>3.0250300000000001</c:v>
                </c:pt>
                <c:pt idx="11205">
                  <c:v>4.0270299999999999</c:v>
                </c:pt>
                <c:pt idx="11206">
                  <c:v>3.2040999999999999</c:v>
                </c:pt>
                <c:pt idx="11207">
                  <c:v>5.9966799999999996</c:v>
                </c:pt>
                <c:pt idx="11208">
                  <c:v>8.3687400000000007</c:v>
                </c:pt>
                <c:pt idx="11209">
                  <c:v>2.4928599999999999</c:v>
                </c:pt>
                <c:pt idx="11210">
                  <c:v>5.3605700000000001</c:v>
                </c:pt>
                <c:pt idx="11211">
                  <c:v>7.2837500000000004</c:v>
                </c:pt>
                <c:pt idx="11212">
                  <c:v>4.1349200000000002</c:v>
                </c:pt>
                <c:pt idx="11213">
                  <c:v>7.73773</c:v>
                </c:pt>
                <c:pt idx="11214">
                  <c:v>3.0862799999999999</c:v>
                </c:pt>
                <c:pt idx="11215">
                  <c:v>3.6344699999999999</c:v>
                </c:pt>
                <c:pt idx="11216">
                  <c:v>6.2929399999999998</c:v>
                </c:pt>
                <c:pt idx="11217">
                  <c:v>5.75631</c:v>
                </c:pt>
                <c:pt idx="11218">
                  <c:v>4.09267</c:v>
                </c:pt>
                <c:pt idx="11219">
                  <c:v>7.4098600000000001</c:v>
                </c:pt>
                <c:pt idx="11220">
                  <c:v>3.6620599999999999</c:v>
                </c:pt>
                <c:pt idx="11221">
                  <c:v>5.1827500000000004</c:v>
                </c:pt>
                <c:pt idx="11222">
                  <c:v>4.5659299999999998</c:v>
                </c:pt>
                <c:pt idx="11223">
                  <c:v>4.0511299999999997</c:v>
                </c:pt>
                <c:pt idx="11224">
                  <c:v>4.5999299999999996</c:v>
                </c:pt>
                <c:pt idx="11225">
                  <c:v>3.6157499999999998</c:v>
                </c:pt>
                <c:pt idx="11226">
                  <c:v>6.0034999999999998</c:v>
                </c:pt>
                <c:pt idx="11227">
                  <c:v>6.21007</c:v>
                </c:pt>
                <c:pt idx="11228">
                  <c:v>9.8452099999999998</c:v>
                </c:pt>
                <c:pt idx="11229">
                  <c:v>4.2527100000000004</c:v>
                </c:pt>
                <c:pt idx="11230">
                  <c:v>7.6444799999999997</c:v>
                </c:pt>
                <c:pt idx="11231">
                  <c:v>7.6737099999999998</c:v>
                </c:pt>
                <c:pt idx="11232">
                  <c:v>6.0942400000000001</c:v>
                </c:pt>
                <c:pt idx="11233">
                  <c:v>7.1137199999999998</c:v>
                </c:pt>
                <c:pt idx="11234">
                  <c:v>5.8525499999999999</c:v>
                </c:pt>
                <c:pt idx="11235">
                  <c:v>5.4626700000000001</c:v>
                </c:pt>
                <c:pt idx="11236">
                  <c:v>3.3016800000000002</c:v>
                </c:pt>
                <c:pt idx="11237">
                  <c:v>5.4494999999999996</c:v>
                </c:pt>
                <c:pt idx="11238">
                  <c:v>5.7141000000000002</c:v>
                </c:pt>
                <c:pt idx="11239">
                  <c:v>4.9511099999999999</c:v>
                </c:pt>
                <c:pt idx="11240">
                  <c:v>8.1950000000000003</c:v>
                </c:pt>
                <c:pt idx="11241">
                  <c:v>6.4133300000000002</c:v>
                </c:pt>
                <c:pt idx="11242">
                  <c:v>6.1962599999999997</c:v>
                </c:pt>
                <c:pt idx="11243">
                  <c:v>4.1763199999999996</c:v>
                </c:pt>
                <c:pt idx="11244">
                  <c:v>4.6159100000000004</c:v>
                </c:pt>
                <c:pt idx="11245">
                  <c:v>6.78498</c:v>
                </c:pt>
                <c:pt idx="11246">
                  <c:v>5.1379400000000004</c:v>
                </c:pt>
                <c:pt idx="11247">
                  <c:v>6.9252700000000003</c:v>
                </c:pt>
                <c:pt idx="11248">
                  <c:v>3.9435500000000001</c:v>
                </c:pt>
                <c:pt idx="11249">
                  <c:v>5.2562600000000002</c:v>
                </c:pt>
                <c:pt idx="11250">
                  <c:v>5.9790000000000001</c:v>
                </c:pt>
                <c:pt idx="11251">
                  <c:v>5.6723699999999999</c:v>
                </c:pt>
                <c:pt idx="11252">
                  <c:v>6.3000699999999998</c:v>
                </c:pt>
                <c:pt idx="11253">
                  <c:v>6.1460299999999997</c:v>
                </c:pt>
                <c:pt idx="11254">
                  <c:v>6.2551800000000002</c:v>
                </c:pt>
                <c:pt idx="11255">
                  <c:v>2.5995400000000002</c:v>
                </c:pt>
                <c:pt idx="11256">
                  <c:v>6.5072099999999997</c:v>
                </c:pt>
                <c:pt idx="11257">
                  <c:v>6.5072099999999997</c:v>
                </c:pt>
                <c:pt idx="11258">
                  <c:v>6.5072099999999997</c:v>
                </c:pt>
                <c:pt idx="11259">
                  <c:v>6.7070999999999996</c:v>
                </c:pt>
                <c:pt idx="11260">
                  <c:v>6.9372600000000002</c:v>
                </c:pt>
                <c:pt idx="11261">
                  <c:v>4.7906000000000004</c:v>
                </c:pt>
                <c:pt idx="11262">
                  <c:v>6.5188499999999996</c:v>
                </c:pt>
                <c:pt idx="11263">
                  <c:v>3.2904399999999998</c:v>
                </c:pt>
                <c:pt idx="11264">
                  <c:v>9.6904400000000006</c:v>
                </c:pt>
                <c:pt idx="11265">
                  <c:v>4.0661500000000004</c:v>
                </c:pt>
                <c:pt idx="11266">
                  <c:v>7.5564</c:v>
                </c:pt>
                <c:pt idx="11267">
                  <c:v>8.8693299999999997</c:v>
                </c:pt>
                <c:pt idx="11268">
                  <c:v>4.5613099999999998</c:v>
                </c:pt>
                <c:pt idx="11269">
                  <c:v>3.6770800000000001</c:v>
                </c:pt>
                <c:pt idx="11270">
                  <c:v>6.8153899999999998</c:v>
                </c:pt>
                <c:pt idx="11271">
                  <c:v>4.78322</c:v>
                </c:pt>
                <c:pt idx="11272">
                  <c:v>8.9882500000000007</c:v>
                </c:pt>
                <c:pt idx="11273">
                  <c:v>4.4396199999999997</c:v>
                </c:pt>
                <c:pt idx="11274">
                  <c:v>3.24661</c:v>
                </c:pt>
                <c:pt idx="11275">
                  <c:v>5.1076899999999998</c:v>
                </c:pt>
                <c:pt idx="11276">
                  <c:v>4.8089399999999998</c:v>
                </c:pt>
                <c:pt idx="11277">
                  <c:v>4.9988999999999999</c:v>
                </c:pt>
                <c:pt idx="11278">
                  <c:v>3.71048</c:v>
                </c:pt>
                <c:pt idx="11279">
                  <c:v>6.7095599999999997</c:v>
                </c:pt>
                <c:pt idx="11280">
                  <c:v>5.8253700000000004</c:v>
                </c:pt>
                <c:pt idx="11281">
                  <c:v>7.0915400000000002</c:v>
                </c:pt>
                <c:pt idx="11282">
                  <c:v>5.1463400000000004</c:v>
                </c:pt>
                <c:pt idx="11283">
                  <c:v>4.8440099999999999</c:v>
                </c:pt>
                <c:pt idx="11284">
                  <c:v>5.8182299999999998</c:v>
                </c:pt>
                <c:pt idx="11285">
                  <c:v>6.2059300000000004</c:v>
                </c:pt>
                <c:pt idx="11286">
                  <c:v>6.6061399999999999</c:v>
                </c:pt>
                <c:pt idx="11287">
                  <c:v>4.71767</c:v>
                </c:pt>
                <c:pt idx="11288">
                  <c:v>5.1610500000000004</c:v>
                </c:pt>
                <c:pt idx="11289">
                  <c:v>2.39941</c:v>
                </c:pt>
                <c:pt idx="11290">
                  <c:v>5.7880099999999999</c:v>
                </c:pt>
                <c:pt idx="11291">
                  <c:v>3.2590499999999998</c:v>
                </c:pt>
                <c:pt idx="11292">
                  <c:v>5.8996300000000002</c:v>
                </c:pt>
                <c:pt idx="11293">
                  <c:v>5.1019600000000001</c:v>
                </c:pt>
                <c:pt idx="11294">
                  <c:v>5.7819900000000004</c:v>
                </c:pt>
                <c:pt idx="11295">
                  <c:v>3.3597999999999999</c:v>
                </c:pt>
                <c:pt idx="11296">
                  <c:v>6.4513100000000003</c:v>
                </c:pt>
                <c:pt idx="11297">
                  <c:v>5.10283</c:v>
                </c:pt>
                <c:pt idx="11298">
                  <c:v>9.4191599999999998</c:v>
                </c:pt>
                <c:pt idx="11299">
                  <c:v>2.8791600000000002</c:v>
                </c:pt>
                <c:pt idx="11300">
                  <c:v>4.0746500000000001</c:v>
                </c:pt>
                <c:pt idx="11301">
                  <c:v>4.1827399999999999</c:v>
                </c:pt>
                <c:pt idx="11302">
                  <c:v>3.7181899999999999</c:v>
                </c:pt>
                <c:pt idx="11303">
                  <c:v>3.8272400000000002</c:v>
                </c:pt>
                <c:pt idx="11304">
                  <c:v>7.4264000000000001</c:v>
                </c:pt>
                <c:pt idx="11305">
                  <c:v>3.00922</c:v>
                </c:pt>
                <c:pt idx="11306">
                  <c:v>6.6501099999999997</c:v>
                </c:pt>
                <c:pt idx="11307">
                  <c:v>5.2560900000000004</c:v>
                </c:pt>
                <c:pt idx="11308">
                  <c:v>3.5373000000000001</c:v>
                </c:pt>
                <c:pt idx="11309">
                  <c:v>7.0799599999999998</c:v>
                </c:pt>
                <c:pt idx="11310">
                  <c:v>6.9296300000000004</c:v>
                </c:pt>
                <c:pt idx="11311">
                  <c:v>2.6411099999999998</c:v>
                </c:pt>
                <c:pt idx="11312">
                  <c:v>2.5116499999999999</c:v>
                </c:pt>
                <c:pt idx="11313">
                  <c:v>6.6089399999999996</c:v>
                </c:pt>
                <c:pt idx="11314">
                  <c:v>7.7587900000000003</c:v>
                </c:pt>
                <c:pt idx="11315">
                  <c:v>2.7002600000000001</c:v>
                </c:pt>
                <c:pt idx="11316">
                  <c:v>3.2653599999999998</c:v>
                </c:pt>
                <c:pt idx="11317">
                  <c:v>8.0391399999999997</c:v>
                </c:pt>
                <c:pt idx="11318">
                  <c:v>4.4539200000000001</c:v>
                </c:pt>
                <c:pt idx="11319">
                  <c:v>8.5612999999999992</c:v>
                </c:pt>
                <c:pt idx="11320">
                  <c:v>6.8578999999999999</c:v>
                </c:pt>
                <c:pt idx="11321">
                  <c:v>3.98</c:v>
                </c:pt>
                <c:pt idx="11322">
                  <c:v>2.9679700000000002</c:v>
                </c:pt>
                <c:pt idx="11323">
                  <c:v>3.2517100000000001</c:v>
                </c:pt>
                <c:pt idx="11324">
                  <c:v>6.7932300000000003</c:v>
                </c:pt>
                <c:pt idx="11325">
                  <c:v>5.5453000000000001</c:v>
                </c:pt>
                <c:pt idx="11326">
                  <c:v>3.1939700000000002</c:v>
                </c:pt>
                <c:pt idx="11327">
                  <c:v>8.1125799999999995</c:v>
                </c:pt>
                <c:pt idx="11328">
                  <c:v>9.2482699999999998</c:v>
                </c:pt>
                <c:pt idx="11329">
                  <c:v>4.3462899999999998</c:v>
                </c:pt>
                <c:pt idx="11330">
                  <c:v>10.774749999999999</c:v>
                </c:pt>
                <c:pt idx="11331">
                  <c:v>7.4184299999999999</c:v>
                </c:pt>
                <c:pt idx="11332">
                  <c:v>2.8127599999999999</c:v>
                </c:pt>
                <c:pt idx="11333">
                  <c:v>6.5677599999999998</c:v>
                </c:pt>
                <c:pt idx="11334">
                  <c:v>6.9843099999999998</c:v>
                </c:pt>
                <c:pt idx="11335">
                  <c:v>4.3799400000000004</c:v>
                </c:pt>
                <c:pt idx="11336">
                  <c:v>5.1081000000000003</c:v>
                </c:pt>
                <c:pt idx="11337">
                  <c:v>4.4666899999999998</c:v>
                </c:pt>
                <c:pt idx="11338">
                  <c:v>3.1118100000000002</c:v>
                </c:pt>
                <c:pt idx="11339">
                  <c:v>2.8606400000000001</c:v>
                </c:pt>
                <c:pt idx="11340">
                  <c:v>5.0178599999999998</c:v>
                </c:pt>
                <c:pt idx="11341">
                  <c:v>5.1859799999999998</c:v>
                </c:pt>
                <c:pt idx="11342">
                  <c:v>9.9694299999999991</c:v>
                </c:pt>
                <c:pt idx="11343">
                  <c:v>2.2360600000000002</c:v>
                </c:pt>
                <c:pt idx="11344">
                  <c:v>3.05524</c:v>
                </c:pt>
                <c:pt idx="11345">
                  <c:v>4.0029300000000001</c:v>
                </c:pt>
                <c:pt idx="11346">
                  <c:v>5.6388199999999999</c:v>
                </c:pt>
                <c:pt idx="11347">
                  <c:v>6.41059</c:v>
                </c:pt>
                <c:pt idx="11348">
                  <c:v>4.8034600000000003</c:v>
                </c:pt>
                <c:pt idx="11349">
                  <c:v>3.3042099999999999</c:v>
                </c:pt>
                <c:pt idx="11350">
                  <c:v>3.4411999999999998</c:v>
                </c:pt>
                <c:pt idx="11351">
                  <c:v>6.3639799999999997</c:v>
                </c:pt>
                <c:pt idx="11352">
                  <c:v>4.6282100000000002</c:v>
                </c:pt>
                <c:pt idx="11353">
                  <c:v>4.7364199999999999</c:v>
                </c:pt>
                <c:pt idx="11354">
                  <c:v>6.8761700000000001</c:v>
                </c:pt>
                <c:pt idx="11355">
                  <c:v>6.8163799999999997</c:v>
                </c:pt>
                <c:pt idx="11356">
                  <c:v>8.6370000000000005</c:v>
                </c:pt>
                <c:pt idx="11357">
                  <c:v>3.18052</c:v>
                </c:pt>
                <c:pt idx="11358">
                  <c:v>2.0766300000000002</c:v>
                </c:pt>
                <c:pt idx="11359">
                  <c:v>4.8561300000000003</c:v>
                </c:pt>
                <c:pt idx="11360">
                  <c:v>5.6537100000000002</c:v>
                </c:pt>
                <c:pt idx="11361">
                  <c:v>7.8472499999999998</c:v>
                </c:pt>
                <c:pt idx="11362">
                  <c:v>5.1822499999999998</c:v>
                </c:pt>
                <c:pt idx="11363">
                  <c:v>4.6272700000000002</c:v>
                </c:pt>
                <c:pt idx="11364">
                  <c:v>4.2900400000000003</c:v>
                </c:pt>
                <c:pt idx="11365">
                  <c:v>4.2856100000000001</c:v>
                </c:pt>
                <c:pt idx="11366">
                  <c:v>3.5577000000000001</c:v>
                </c:pt>
                <c:pt idx="11367">
                  <c:v>5.48698</c:v>
                </c:pt>
                <c:pt idx="11368">
                  <c:v>5.7174500000000004</c:v>
                </c:pt>
                <c:pt idx="11369">
                  <c:v>6.6950700000000003</c:v>
                </c:pt>
                <c:pt idx="11370">
                  <c:v>7.3171999999999997</c:v>
                </c:pt>
                <c:pt idx="11371">
                  <c:v>5.4286000000000003</c:v>
                </c:pt>
                <c:pt idx="11372">
                  <c:v>4.7281399999999998</c:v>
                </c:pt>
                <c:pt idx="11373">
                  <c:v>7.5397800000000004</c:v>
                </c:pt>
                <c:pt idx="11374">
                  <c:v>2.1611500000000001</c:v>
                </c:pt>
                <c:pt idx="11375">
                  <c:v>4.8197000000000001</c:v>
                </c:pt>
                <c:pt idx="11376">
                  <c:v>4.931</c:v>
                </c:pt>
                <c:pt idx="11377">
                  <c:v>5.3057800000000004</c:v>
                </c:pt>
                <c:pt idx="11378">
                  <c:v>2.7226599999999999</c:v>
                </c:pt>
                <c:pt idx="11379">
                  <c:v>7.5729300000000004</c:v>
                </c:pt>
                <c:pt idx="11380">
                  <c:v>6.4561999999999999</c:v>
                </c:pt>
                <c:pt idx="11381">
                  <c:v>3.8445499999999999</c:v>
                </c:pt>
                <c:pt idx="11382">
                  <c:v>5.1802700000000002</c:v>
                </c:pt>
                <c:pt idx="11383">
                  <c:v>2.6673800000000001</c:v>
                </c:pt>
                <c:pt idx="11384">
                  <c:v>9.9381599999999999</c:v>
                </c:pt>
                <c:pt idx="11385">
                  <c:v>5.7211699999999999</c:v>
                </c:pt>
                <c:pt idx="11386">
                  <c:v>3.32036</c:v>
                </c:pt>
                <c:pt idx="11387">
                  <c:v>4.2768600000000001</c:v>
                </c:pt>
                <c:pt idx="11388">
                  <c:v>2.5466299999999999</c:v>
                </c:pt>
                <c:pt idx="11389">
                  <c:v>7.8810900000000004</c:v>
                </c:pt>
                <c:pt idx="11390">
                  <c:v>5.3270200000000001</c:v>
                </c:pt>
                <c:pt idx="11391">
                  <c:v>3.0802399999999999</c:v>
                </c:pt>
                <c:pt idx="11392">
                  <c:v>2.6727599999999998</c:v>
                </c:pt>
                <c:pt idx="11393">
                  <c:v>8.5936500000000002</c:v>
                </c:pt>
                <c:pt idx="11394">
                  <c:v>5.3109900000000003</c:v>
                </c:pt>
                <c:pt idx="11395">
                  <c:v>3.0802399999999999</c:v>
                </c:pt>
                <c:pt idx="11396">
                  <c:v>7.2866999999999997</c:v>
                </c:pt>
                <c:pt idx="11397">
                  <c:v>4.6572199999999997</c:v>
                </c:pt>
                <c:pt idx="11398">
                  <c:v>5.26213</c:v>
                </c:pt>
                <c:pt idx="11399">
                  <c:v>3.6015100000000002</c:v>
                </c:pt>
                <c:pt idx="11400">
                  <c:v>4.5278099999999997</c:v>
                </c:pt>
                <c:pt idx="11401">
                  <c:v>5.7239399999999998</c:v>
                </c:pt>
                <c:pt idx="11402">
                  <c:v>4.7482699999999998</c:v>
                </c:pt>
                <c:pt idx="11403">
                  <c:v>8.1690000000000005</c:v>
                </c:pt>
                <c:pt idx="11404">
                  <c:v>8.5690000000000008</c:v>
                </c:pt>
                <c:pt idx="11405">
                  <c:v>7.9942200000000003</c:v>
                </c:pt>
                <c:pt idx="11406">
                  <c:v>4.7405299999999997</c:v>
                </c:pt>
                <c:pt idx="11407">
                  <c:v>6.67211</c:v>
                </c:pt>
                <c:pt idx="11408">
                  <c:v>4.5210999999999997</c:v>
                </c:pt>
                <c:pt idx="11409">
                  <c:v>4.5383500000000003</c:v>
                </c:pt>
                <c:pt idx="11410">
                  <c:v>6.0397299999999996</c:v>
                </c:pt>
                <c:pt idx="11411">
                  <c:v>4.0845599999999997</c:v>
                </c:pt>
                <c:pt idx="11412">
                  <c:v>7.8713899999999999</c:v>
                </c:pt>
                <c:pt idx="11413">
                  <c:v>5.1093299999999999</c:v>
                </c:pt>
                <c:pt idx="11414">
                  <c:v>5.0929500000000001</c:v>
                </c:pt>
                <c:pt idx="11415">
                  <c:v>8.9155700000000007</c:v>
                </c:pt>
                <c:pt idx="11416">
                  <c:v>6.5224799999999998</c:v>
                </c:pt>
                <c:pt idx="11417">
                  <c:v>7.28653</c:v>
                </c:pt>
                <c:pt idx="11418">
                  <c:v>3.0514100000000002</c:v>
                </c:pt>
                <c:pt idx="11419">
                  <c:v>7.6375799999999998</c:v>
                </c:pt>
                <c:pt idx="11420">
                  <c:v>6.8336499999999996</c:v>
                </c:pt>
                <c:pt idx="11421">
                  <c:v>2.8532799999999998</c:v>
                </c:pt>
                <c:pt idx="11422">
                  <c:v>3.8219599999999998</c:v>
                </c:pt>
                <c:pt idx="11423">
                  <c:v>7.14846</c:v>
                </c:pt>
                <c:pt idx="11424">
                  <c:v>8.7190600000000007</c:v>
                </c:pt>
                <c:pt idx="11425">
                  <c:v>2.5417000000000001</c:v>
                </c:pt>
                <c:pt idx="11426">
                  <c:v>7.2678099999999999</c:v>
                </c:pt>
                <c:pt idx="11427">
                  <c:v>5.00373</c:v>
                </c:pt>
                <c:pt idx="11428">
                  <c:v>7.4431399999999996</c:v>
                </c:pt>
                <c:pt idx="11429">
                  <c:v>5.8500399999999999</c:v>
                </c:pt>
                <c:pt idx="11430">
                  <c:v>4.6302700000000003</c:v>
                </c:pt>
                <c:pt idx="11431">
                  <c:v>3.8723299999999998</c:v>
                </c:pt>
                <c:pt idx="11432">
                  <c:v>7.1410299999999998</c:v>
                </c:pt>
                <c:pt idx="11433">
                  <c:v>4.9325299999999999</c:v>
                </c:pt>
                <c:pt idx="11434">
                  <c:v>8.6729199999999995</c:v>
                </c:pt>
                <c:pt idx="11435">
                  <c:v>2.3138700000000001</c:v>
                </c:pt>
                <c:pt idx="11436">
                  <c:v>4.2216500000000003</c:v>
                </c:pt>
                <c:pt idx="11437">
                  <c:v>5.0278700000000001</c:v>
                </c:pt>
                <c:pt idx="11438">
                  <c:v>6.69496</c:v>
                </c:pt>
                <c:pt idx="11439">
                  <c:v>6.3222899999999997</c:v>
                </c:pt>
                <c:pt idx="11440">
                  <c:v>3.6902400000000002</c:v>
                </c:pt>
                <c:pt idx="11441">
                  <c:v>1.8646199999999999</c:v>
                </c:pt>
                <c:pt idx="11442">
                  <c:v>2.7413699999999999</c:v>
                </c:pt>
                <c:pt idx="11443">
                  <c:v>5.7813699999999999</c:v>
                </c:pt>
                <c:pt idx="11444">
                  <c:v>5.6006600000000004</c:v>
                </c:pt>
                <c:pt idx="11445">
                  <c:v>5.2363999999999997</c:v>
                </c:pt>
                <c:pt idx="11446">
                  <c:v>7.1032599999999997</c:v>
                </c:pt>
                <c:pt idx="11447">
                  <c:v>6.7387899999999998</c:v>
                </c:pt>
                <c:pt idx="11448">
                  <c:v>8.8219399999999997</c:v>
                </c:pt>
                <c:pt idx="11449">
                  <c:v>3.0518999999999998</c:v>
                </c:pt>
                <c:pt idx="11450">
                  <c:v>2.7960400000000001</c:v>
                </c:pt>
                <c:pt idx="11451">
                  <c:v>3.1960999999999999</c:v>
                </c:pt>
                <c:pt idx="11452">
                  <c:v>4.1288200000000002</c:v>
                </c:pt>
                <c:pt idx="11453">
                  <c:v>5.5091299999999999</c:v>
                </c:pt>
                <c:pt idx="11454">
                  <c:v>7.0932300000000001</c:v>
                </c:pt>
                <c:pt idx="11455">
                  <c:v>7.9261999999999997</c:v>
                </c:pt>
                <c:pt idx="11456">
                  <c:v>4.4625399999999997</c:v>
                </c:pt>
                <c:pt idx="11457">
                  <c:v>5.29</c:v>
                </c:pt>
                <c:pt idx="11458">
                  <c:v>8.2979000000000003</c:v>
                </c:pt>
                <c:pt idx="11459">
                  <c:v>6.2603799999999996</c:v>
                </c:pt>
                <c:pt idx="11460">
                  <c:v>3.0251199999999998</c:v>
                </c:pt>
                <c:pt idx="11461">
                  <c:v>3.3649200000000001</c:v>
                </c:pt>
                <c:pt idx="11462">
                  <c:v>2.2187899999999998</c:v>
                </c:pt>
                <c:pt idx="11463">
                  <c:v>6.4337799999999996</c:v>
                </c:pt>
                <c:pt idx="11464">
                  <c:v>4.5913000000000004</c:v>
                </c:pt>
                <c:pt idx="11465">
                  <c:v>2.7226599999999999</c:v>
                </c:pt>
                <c:pt idx="11466">
                  <c:v>2.8854500000000001</c:v>
                </c:pt>
                <c:pt idx="11467">
                  <c:v>5.6993600000000004</c:v>
                </c:pt>
                <c:pt idx="11468">
                  <c:v>4.6218599999999999</c:v>
                </c:pt>
                <c:pt idx="11469">
                  <c:v>4.5258900000000004</c:v>
                </c:pt>
                <c:pt idx="11470">
                  <c:v>6.7489800000000004</c:v>
                </c:pt>
                <c:pt idx="11471">
                  <c:v>9.5936299999999992</c:v>
                </c:pt>
                <c:pt idx="11472">
                  <c:v>4.2985300000000004</c:v>
                </c:pt>
                <c:pt idx="11473">
                  <c:v>6.1024399999999996</c:v>
                </c:pt>
                <c:pt idx="11474">
                  <c:v>5.75739</c:v>
                </c:pt>
                <c:pt idx="11475">
                  <c:v>2.01946</c:v>
                </c:pt>
                <c:pt idx="11476">
                  <c:v>8.1868200000000009</c:v>
                </c:pt>
                <c:pt idx="11477">
                  <c:v>5.1966099999999997</c:v>
                </c:pt>
                <c:pt idx="11478">
                  <c:v>3.0166499999999998</c:v>
                </c:pt>
                <c:pt idx="11479">
                  <c:v>2.8534299999999999</c:v>
                </c:pt>
                <c:pt idx="11480">
                  <c:v>2.6256699999999999</c:v>
                </c:pt>
                <c:pt idx="11481">
                  <c:v>7.4173999999999998</c:v>
                </c:pt>
                <c:pt idx="11482">
                  <c:v>7.2432800000000004</c:v>
                </c:pt>
                <c:pt idx="11483">
                  <c:v>4.5461499999999999</c:v>
                </c:pt>
                <c:pt idx="11484">
                  <c:v>6.1704800000000004</c:v>
                </c:pt>
                <c:pt idx="11485">
                  <c:v>4.3757099999999998</c:v>
                </c:pt>
                <c:pt idx="11486">
                  <c:v>6.2906899999999997</c:v>
                </c:pt>
                <c:pt idx="11487">
                  <c:v>7.9378599999999997</c:v>
                </c:pt>
                <c:pt idx="11488">
                  <c:v>6.1134700000000004</c:v>
                </c:pt>
                <c:pt idx="11489">
                  <c:v>5.6951099999999997</c:v>
                </c:pt>
                <c:pt idx="11490">
                  <c:v>3.9771200000000002</c:v>
                </c:pt>
                <c:pt idx="11491">
                  <c:v>5.6477000000000004</c:v>
                </c:pt>
                <c:pt idx="11492">
                  <c:v>7.8046300000000004</c:v>
                </c:pt>
                <c:pt idx="11493">
                  <c:v>7.00305</c:v>
                </c:pt>
                <c:pt idx="11494">
                  <c:v>5.6161000000000003</c:v>
                </c:pt>
                <c:pt idx="11495">
                  <c:v>6.5816999999999997</c:v>
                </c:pt>
                <c:pt idx="11496">
                  <c:v>5.3607699999999996</c:v>
                </c:pt>
                <c:pt idx="11497">
                  <c:v>2.2519100000000001</c:v>
                </c:pt>
                <c:pt idx="11498">
                  <c:v>4.0095700000000001</c:v>
                </c:pt>
                <c:pt idx="11499">
                  <c:v>5.5708399999999996</c:v>
                </c:pt>
                <c:pt idx="11500">
                  <c:v>5.7991099999999998</c:v>
                </c:pt>
                <c:pt idx="11501">
                  <c:v>2.3675999999999999</c:v>
                </c:pt>
                <c:pt idx="11502">
                  <c:v>9.4637399999999996</c:v>
                </c:pt>
                <c:pt idx="11503">
                  <c:v>6.0075200000000004</c:v>
                </c:pt>
                <c:pt idx="11504">
                  <c:v>6.4376899999999999</c:v>
                </c:pt>
                <c:pt idx="11505">
                  <c:v>7.2389200000000002</c:v>
                </c:pt>
                <c:pt idx="11506">
                  <c:v>4.4813599999999996</c:v>
                </c:pt>
                <c:pt idx="11507">
                  <c:v>7.1119500000000002</c:v>
                </c:pt>
                <c:pt idx="11508">
                  <c:v>7.0553100000000004</c:v>
                </c:pt>
                <c:pt idx="11509">
                  <c:v>3.3002099999999999</c:v>
                </c:pt>
                <c:pt idx="11510">
                  <c:v>5.0664300000000004</c:v>
                </c:pt>
                <c:pt idx="11511">
                  <c:v>3.2330999999999999</c:v>
                </c:pt>
                <c:pt idx="11512">
                  <c:v>5.2142999999999997</c:v>
                </c:pt>
                <c:pt idx="11513">
                  <c:v>6.3882399999999997</c:v>
                </c:pt>
                <c:pt idx="11514">
                  <c:v>6.25929</c:v>
                </c:pt>
                <c:pt idx="11515">
                  <c:v>6.4947900000000001</c:v>
                </c:pt>
                <c:pt idx="11516">
                  <c:v>6.2431000000000001</c:v>
                </c:pt>
                <c:pt idx="11517">
                  <c:v>6.0247700000000002</c:v>
                </c:pt>
                <c:pt idx="11518">
                  <c:v>3.9836100000000001</c:v>
                </c:pt>
                <c:pt idx="11519">
                  <c:v>4.4192900000000002</c:v>
                </c:pt>
                <c:pt idx="11520">
                  <c:v>7.1323800000000004</c:v>
                </c:pt>
                <c:pt idx="11521">
                  <c:v>8.2479099999999992</c:v>
                </c:pt>
                <c:pt idx="11522">
                  <c:v>6.4025600000000003</c:v>
                </c:pt>
                <c:pt idx="11523">
                  <c:v>6.9409099999999997</c:v>
                </c:pt>
                <c:pt idx="11524">
                  <c:v>6.0165600000000001</c:v>
                </c:pt>
                <c:pt idx="11525">
                  <c:v>9.1155600000000003</c:v>
                </c:pt>
                <c:pt idx="11526">
                  <c:v>6.47349</c:v>
                </c:pt>
                <c:pt idx="11527">
                  <c:v>3.8435999999999999</c:v>
                </c:pt>
                <c:pt idx="11528">
                  <c:v>9.0299999999999994</c:v>
                </c:pt>
                <c:pt idx="11529">
                  <c:v>5.7698999999999998</c:v>
                </c:pt>
                <c:pt idx="11530">
                  <c:v>9.4927100000000006</c:v>
                </c:pt>
                <c:pt idx="11531">
                  <c:v>7.0752499999999996</c:v>
                </c:pt>
                <c:pt idx="11532">
                  <c:v>4.7328999999999999</c:v>
                </c:pt>
                <c:pt idx="11533">
                  <c:v>4.0416600000000003</c:v>
                </c:pt>
                <c:pt idx="11534">
                  <c:v>5.3603100000000001</c:v>
                </c:pt>
                <c:pt idx="11535">
                  <c:v>6.8327799999999996</c:v>
                </c:pt>
                <c:pt idx="11536">
                  <c:v>7.0430400000000004</c:v>
                </c:pt>
                <c:pt idx="11537">
                  <c:v>2.9512800000000001</c:v>
                </c:pt>
                <c:pt idx="11538">
                  <c:v>5.7445300000000001</c:v>
                </c:pt>
                <c:pt idx="11539">
                  <c:v>4.6305199999999997</c:v>
                </c:pt>
                <c:pt idx="11540">
                  <c:v>8.0871499999999994</c:v>
                </c:pt>
                <c:pt idx="11541">
                  <c:v>3.0969799999999998</c:v>
                </c:pt>
                <c:pt idx="11542">
                  <c:v>7.8623200000000004</c:v>
                </c:pt>
                <c:pt idx="11543">
                  <c:v>5.8741000000000003</c:v>
                </c:pt>
                <c:pt idx="11544">
                  <c:v>4.2977999999999996</c:v>
                </c:pt>
                <c:pt idx="11545">
                  <c:v>3.3309299999999999</c:v>
                </c:pt>
                <c:pt idx="11546">
                  <c:v>5.42577</c:v>
                </c:pt>
                <c:pt idx="11547">
                  <c:v>6.6035899999999996</c:v>
                </c:pt>
                <c:pt idx="11548">
                  <c:v>4.8638599999999999</c:v>
                </c:pt>
                <c:pt idx="11549">
                  <c:v>8.6462199999999996</c:v>
                </c:pt>
                <c:pt idx="11550">
                  <c:v>4.5983700000000001</c:v>
                </c:pt>
                <c:pt idx="11551">
                  <c:v>4.7825499999999996</c:v>
                </c:pt>
                <c:pt idx="11552">
                  <c:v>4.0372700000000004</c:v>
                </c:pt>
                <c:pt idx="11553">
                  <c:v>7.2672999999999996</c:v>
                </c:pt>
                <c:pt idx="11554">
                  <c:v>6.3449600000000004</c:v>
                </c:pt>
                <c:pt idx="11555">
                  <c:v>7.8449900000000001</c:v>
                </c:pt>
                <c:pt idx="11556">
                  <c:v>4.9248500000000002</c:v>
                </c:pt>
                <c:pt idx="11557">
                  <c:v>6.9992999999999999</c:v>
                </c:pt>
                <c:pt idx="11558">
                  <c:v>4.2831799999999998</c:v>
                </c:pt>
                <c:pt idx="11559">
                  <c:v>8.7256699999999991</c:v>
                </c:pt>
                <c:pt idx="11560">
                  <c:v>9.7384699999999995</c:v>
                </c:pt>
                <c:pt idx="11561">
                  <c:v>4.9497499999999999</c:v>
                </c:pt>
                <c:pt idx="11562">
                  <c:v>8.4060699999999997</c:v>
                </c:pt>
                <c:pt idx="11563">
                  <c:v>4.5954800000000002</c:v>
                </c:pt>
                <c:pt idx="11564">
                  <c:v>8.5596599999999992</c:v>
                </c:pt>
                <c:pt idx="11565">
                  <c:v>7.3081500000000004</c:v>
                </c:pt>
                <c:pt idx="11566">
                  <c:v>2.7712699999999999</c:v>
                </c:pt>
                <c:pt idx="11567">
                  <c:v>8.5784500000000001</c:v>
                </c:pt>
                <c:pt idx="11568">
                  <c:v>9.1981800000000007</c:v>
                </c:pt>
                <c:pt idx="11569">
                  <c:v>5.2466900000000001</c:v>
                </c:pt>
                <c:pt idx="11570">
                  <c:v>6.5630499999999996</c:v>
                </c:pt>
                <c:pt idx="11571">
                  <c:v>5.21265</c:v>
                </c:pt>
                <c:pt idx="11572">
                  <c:v>4.4317500000000001</c:v>
                </c:pt>
                <c:pt idx="11573">
                  <c:v>5.4552300000000002</c:v>
                </c:pt>
                <c:pt idx="11574">
                  <c:v>6.0985800000000001</c:v>
                </c:pt>
                <c:pt idx="11575">
                  <c:v>3.48739</c:v>
                </c:pt>
                <c:pt idx="11576">
                  <c:v>8.3683700000000005</c:v>
                </c:pt>
                <c:pt idx="11577">
                  <c:v>8.1048799999999996</c:v>
                </c:pt>
                <c:pt idx="11578">
                  <c:v>5.3534800000000002</c:v>
                </c:pt>
                <c:pt idx="11579">
                  <c:v>5.57714</c:v>
                </c:pt>
                <c:pt idx="11580">
                  <c:v>6.9821299999999997</c:v>
                </c:pt>
                <c:pt idx="11581">
                  <c:v>3.4895100000000001</c:v>
                </c:pt>
                <c:pt idx="11582">
                  <c:v>3.7603399999999998</c:v>
                </c:pt>
                <c:pt idx="11583">
                  <c:v>2.6852900000000002</c:v>
                </c:pt>
                <c:pt idx="11584">
                  <c:v>7.5162100000000001</c:v>
                </c:pt>
                <c:pt idx="11585">
                  <c:v>7.7637200000000002</c:v>
                </c:pt>
                <c:pt idx="11586">
                  <c:v>2.8119800000000001</c:v>
                </c:pt>
                <c:pt idx="11587">
                  <c:v>2.3925200000000002</c:v>
                </c:pt>
                <c:pt idx="11588">
                  <c:v>3.1890399999999999</c:v>
                </c:pt>
                <c:pt idx="11589">
                  <c:v>3.2976100000000002</c:v>
                </c:pt>
                <c:pt idx="11590">
                  <c:v>9.0972100000000005</c:v>
                </c:pt>
                <c:pt idx="11591">
                  <c:v>4.2800200000000004</c:v>
                </c:pt>
                <c:pt idx="11592">
                  <c:v>4.9448100000000004</c:v>
                </c:pt>
                <c:pt idx="11593">
                  <c:v>5.7824499999999999</c:v>
                </c:pt>
                <c:pt idx="11594">
                  <c:v>6.2952500000000002</c:v>
                </c:pt>
                <c:pt idx="11595">
                  <c:v>3.48488</c:v>
                </c:pt>
                <c:pt idx="11596">
                  <c:v>6.7147800000000002</c:v>
                </c:pt>
                <c:pt idx="11597">
                  <c:v>6.2305299999999999</c:v>
                </c:pt>
                <c:pt idx="11598">
                  <c:v>7.7200699999999998</c:v>
                </c:pt>
                <c:pt idx="11599">
                  <c:v>4.3518600000000003</c:v>
                </c:pt>
                <c:pt idx="11600">
                  <c:v>7.5849399999999996</c:v>
                </c:pt>
                <c:pt idx="11601">
                  <c:v>5.1848799999999997</c:v>
                </c:pt>
                <c:pt idx="11602">
                  <c:v>4.5126799999999996</c:v>
                </c:pt>
                <c:pt idx="11603">
                  <c:v>5.1699400000000004</c:v>
                </c:pt>
                <c:pt idx="11604">
                  <c:v>9.6117899999999992</c:v>
                </c:pt>
                <c:pt idx="11605">
                  <c:v>7.1011600000000001</c:v>
                </c:pt>
                <c:pt idx="11606">
                  <c:v>7.5743099999999997</c:v>
                </c:pt>
                <c:pt idx="11607">
                  <c:v>4.5506000000000002</c:v>
                </c:pt>
                <c:pt idx="11608">
                  <c:v>2.1905199999999998</c:v>
                </c:pt>
                <c:pt idx="11609">
                  <c:v>3.1373899999999999</c:v>
                </c:pt>
                <c:pt idx="11610">
                  <c:v>8.7490400000000008</c:v>
                </c:pt>
                <c:pt idx="11611">
                  <c:v>4.1591199999999997</c:v>
                </c:pt>
                <c:pt idx="11612">
                  <c:v>4.7071300000000003</c:v>
                </c:pt>
                <c:pt idx="11613">
                  <c:v>6.9554200000000002</c:v>
                </c:pt>
                <c:pt idx="11614">
                  <c:v>4.1188200000000004</c:v>
                </c:pt>
                <c:pt idx="11615">
                  <c:v>4.4883899999999999</c:v>
                </c:pt>
                <c:pt idx="11616">
                  <c:v>7.2990599999999999</c:v>
                </c:pt>
                <c:pt idx="11617">
                  <c:v>3.1305700000000001</c:v>
                </c:pt>
                <c:pt idx="11618">
                  <c:v>4.3677000000000001</c:v>
                </c:pt>
                <c:pt idx="11619">
                  <c:v>3.5345200000000001</c:v>
                </c:pt>
                <c:pt idx="11620">
                  <c:v>2.0741700000000001</c:v>
                </c:pt>
                <c:pt idx="11621">
                  <c:v>2.1553</c:v>
                </c:pt>
                <c:pt idx="11622">
                  <c:v>4.8085399999999998</c:v>
                </c:pt>
                <c:pt idx="11623">
                  <c:v>7.4265299999999996</c:v>
                </c:pt>
                <c:pt idx="11624">
                  <c:v>6.2039299999999997</c:v>
                </c:pt>
                <c:pt idx="11625">
                  <c:v>5.7877400000000003</c:v>
                </c:pt>
                <c:pt idx="11626">
                  <c:v>4.4220300000000003</c:v>
                </c:pt>
                <c:pt idx="11627">
                  <c:v>5.5720499999999999</c:v>
                </c:pt>
                <c:pt idx="11628">
                  <c:v>5.4211099999999997</c:v>
                </c:pt>
                <c:pt idx="11629">
                  <c:v>3.6319900000000001</c:v>
                </c:pt>
                <c:pt idx="11630">
                  <c:v>3.5345200000000001</c:v>
                </c:pt>
                <c:pt idx="11631">
                  <c:v>7.8595800000000002</c:v>
                </c:pt>
                <c:pt idx="11632">
                  <c:v>4.8346600000000004</c:v>
                </c:pt>
                <c:pt idx="11633">
                  <c:v>7.41784</c:v>
                </c:pt>
                <c:pt idx="11634">
                  <c:v>4.4713599999999998</c:v>
                </c:pt>
                <c:pt idx="11635">
                  <c:v>5.6217800000000002</c:v>
                </c:pt>
                <c:pt idx="11636">
                  <c:v>6.1219400000000004</c:v>
                </c:pt>
                <c:pt idx="11637">
                  <c:v>8.9896200000000004</c:v>
                </c:pt>
                <c:pt idx="11638">
                  <c:v>7.7699800000000003</c:v>
                </c:pt>
                <c:pt idx="11639">
                  <c:v>3.0203799999999998</c:v>
                </c:pt>
                <c:pt idx="11640">
                  <c:v>3.8031100000000002</c:v>
                </c:pt>
                <c:pt idx="11641">
                  <c:v>3.4540500000000001</c:v>
                </c:pt>
                <c:pt idx="11642">
                  <c:v>2.51762</c:v>
                </c:pt>
                <c:pt idx="11643">
                  <c:v>3.2417600000000002</c:v>
                </c:pt>
                <c:pt idx="11644">
                  <c:v>6.1262499999999998</c:v>
                </c:pt>
                <c:pt idx="11645">
                  <c:v>6.5920399999999999</c:v>
                </c:pt>
                <c:pt idx="11646">
                  <c:v>2.6530999999999998</c:v>
                </c:pt>
                <c:pt idx="11647">
                  <c:v>4.7022300000000001</c:v>
                </c:pt>
                <c:pt idx="11648">
                  <c:v>6.0240999999999998</c:v>
                </c:pt>
                <c:pt idx="11649">
                  <c:v>4.7973499999999998</c:v>
                </c:pt>
                <c:pt idx="11650">
                  <c:v>8.5797100000000004</c:v>
                </c:pt>
                <c:pt idx="11651">
                  <c:v>6.4390499999999999</c:v>
                </c:pt>
                <c:pt idx="11652">
                  <c:v>6.9290200000000004</c:v>
                </c:pt>
                <c:pt idx="11653">
                  <c:v>7.9170699999999998</c:v>
                </c:pt>
                <c:pt idx="11654">
                  <c:v>6.6492500000000003</c:v>
                </c:pt>
                <c:pt idx="11655">
                  <c:v>5.3992000000000004</c:v>
                </c:pt>
                <c:pt idx="11656">
                  <c:v>7.0778800000000004</c:v>
                </c:pt>
                <c:pt idx="11657">
                  <c:v>6.8699599999999998</c:v>
                </c:pt>
                <c:pt idx="11658">
                  <c:v>5.1895100000000003</c:v>
                </c:pt>
                <c:pt idx="11659">
                  <c:v>4.5076799999999997</c:v>
                </c:pt>
                <c:pt idx="11660">
                  <c:v>3.5536699999999999</c:v>
                </c:pt>
                <c:pt idx="11661">
                  <c:v>7.4905999999999997</c:v>
                </c:pt>
                <c:pt idx="11662">
                  <c:v>8.7564399999999996</c:v>
                </c:pt>
                <c:pt idx="11663">
                  <c:v>2.5738500000000002</c:v>
                </c:pt>
                <c:pt idx="11664">
                  <c:v>5.5786499999999997</c:v>
                </c:pt>
                <c:pt idx="11665">
                  <c:v>6.2649100000000004</c:v>
                </c:pt>
                <c:pt idx="11666">
                  <c:v>6.1047099999999999</c:v>
                </c:pt>
                <c:pt idx="11667">
                  <c:v>5.7708899999999996</c:v>
                </c:pt>
                <c:pt idx="11668">
                  <c:v>4.1924000000000001</c:v>
                </c:pt>
                <c:pt idx="11669">
                  <c:v>7.3698899999999998</c:v>
                </c:pt>
                <c:pt idx="11670">
                  <c:v>5.3349799999999998</c:v>
                </c:pt>
                <c:pt idx="11671">
                  <c:v>3.8269899999999999</c:v>
                </c:pt>
                <c:pt idx="11672">
                  <c:v>8.0779200000000007</c:v>
                </c:pt>
                <c:pt idx="11673">
                  <c:v>8.4942600000000006</c:v>
                </c:pt>
                <c:pt idx="11674">
                  <c:v>6.1006</c:v>
                </c:pt>
                <c:pt idx="11675">
                  <c:v>7.6463099999999997</c:v>
                </c:pt>
                <c:pt idx="11676">
                  <c:v>3.2737799999999999</c:v>
                </c:pt>
                <c:pt idx="11677">
                  <c:v>5.1154099999999998</c:v>
                </c:pt>
                <c:pt idx="11678">
                  <c:v>5.2113100000000001</c:v>
                </c:pt>
                <c:pt idx="11679">
                  <c:v>5.72464</c:v>
                </c:pt>
                <c:pt idx="11680">
                  <c:v>5.3735600000000003</c:v>
                </c:pt>
                <c:pt idx="11681">
                  <c:v>6.9399899999999999</c:v>
                </c:pt>
                <c:pt idx="11682">
                  <c:v>6.3601400000000003</c:v>
                </c:pt>
                <c:pt idx="11683">
                  <c:v>4.6847799999999999</c:v>
                </c:pt>
                <c:pt idx="11684">
                  <c:v>7.6384400000000001</c:v>
                </c:pt>
                <c:pt idx="11685">
                  <c:v>4.8739600000000003</c:v>
                </c:pt>
                <c:pt idx="11686">
                  <c:v>6.8855199999999996</c:v>
                </c:pt>
                <c:pt idx="11687">
                  <c:v>8.6663599999999992</c:v>
                </c:pt>
                <c:pt idx="11688">
                  <c:v>5.3303900000000004</c:v>
                </c:pt>
                <c:pt idx="11689">
                  <c:v>5.41934</c:v>
                </c:pt>
                <c:pt idx="11690">
                  <c:v>5.82395</c:v>
                </c:pt>
                <c:pt idx="11691">
                  <c:v>6.6424200000000004</c:v>
                </c:pt>
                <c:pt idx="11692">
                  <c:v>6.7906300000000002</c:v>
                </c:pt>
                <c:pt idx="11693">
                  <c:v>7.6295400000000004</c:v>
                </c:pt>
                <c:pt idx="11694">
                  <c:v>6.7367800000000004</c:v>
                </c:pt>
                <c:pt idx="11695">
                  <c:v>6.9522300000000001</c:v>
                </c:pt>
                <c:pt idx="11696">
                  <c:v>5.8225499999999997</c:v>
                </c:pt>
                <c:pt idx="11697">
                  <c:v>8.3104600000000008</c:v>
                </c:pt>
                <c:pt idx="11698">
                  <c:v>6.8704000000000001</c:v>
                </c:pt>
                <c:pt idx="11699">
                  <c:v>6.8577199999999996</c:v>
                </c:pt>
                <c:pt idx="11700">
                  <c:v>5.2371999999999996</c:v>
                </c:pt>
                <c:pt idx="11701">
                  <c:v>10.21679</c:v>
                </c:pt>
                <c:pt idx="11702">
                  <c:v>6.7881900000000002</c:v>
                </c:pt>
                <c:pt idx="11703">
                  <c:v>5.5831900000000001</c:v>
                </c:pt>
                <c:pt idx="11704">
                  <c:v>9.3763500000000004</c:v>
                </c:pt>
                <c:pt idx="11705">
                  <c:v>5.6866300000000001</c:v>
                </c:pt>
                <c:pt idx="11706">
                  <c:v>7.5511299999999997</c:v>
                </c:pt>
                <c:pt idx="11707">
                  <c:v>4.7477</c:v>
                </c:pt>
                <c:pt idx="11708">
                  <c:v>5.4314400000000003</c:v>
                </c:pt>
                <c:pt idx="11709">
                  <c:v>6.3314000000000004</c:v>
                </c:pt>
                <c:pt idx="11710">
                  <c:v>5.5654899999999996</c:v>
                </c:pt>
                <c:pt idx="11711">
                  <c:v>5.9089299999999998</c:v>
                </c:pt>
                <c:pt idx="11712">
                  <c:v>5.7443600000000004</c:v>
                </c:pt>
                <c:pt idx="11713">
                  <c:v>5.5119899999999999</c:v>
                </c:pt>
                <c:pt idx="11714">
                  <c:v>5.2210099999999997</c:v>
                </c:pt>
                <c:pt idx="11715">
                  <c:v>6.5796599999999996</c:v>
                </c:pt>
                <c:pt idx="11716">
                  <c:v>8.2207799999999995</c:v>
                </c:pt>
                <c:pt idx="11717">
                  <c:v>4.4767400000000004</c:v>
                </c:pt>
                <c:pt idx="11718">
                  <c:v>4.6653099999999998</c:v>
                </c:pt>
                <c:pt idx="11719">
                  <c:v>4.4336900000000004</c:v>
                </c:pt>
                <c:pt idx="11720">
                  <c:v>6.0805800000000003</c:v>
                </c:pt>
                <c:pt idx="11721">
                  <c:v>5.3758400000000002</c:v>
                </c:pt>
                <c:pt idx="11722">
                  <c:v>8.5468299999999999</c:v>
                </c:pt>
                <c:pt idx="11723">
                  <c:v>5.68424</c:v>
                </c:pt>
                <c:pt idx="11724">
                  <c:v>6.1905000000000001</c:v>
                </c:pt>
                <c:pt idx="11725">
                  <c:v>5.0781099999999997</c:v>
                </c:pt>
                <c:pt idx="11726">
                  <c:v>4.9862799999999998</c:v>
                </c:pt>
                <c:pt idx="11727">
                  <c:v>5.6386599999999998</c:v>
                </c:pt>
                <c:pt idx="11728">
                  <c:v>6.2045300000000001</c:v>
                </c:pt>
                <c:pt idx="11729">
                  <c:v>7.62338</c:v>
                </c:pt>
                <c:pt idx="11730">
                  <c:v>9.1140799999999995</c:v>
                </c:pt>
                <c:pt idx="11731">
                  <c:v>5.2588999999999997</c:v>
                </c:pt>
                <c:pt idx="11732">
                  <c:v>2.9931000000000001</c:v>
                </c:pt>
                <c:pt idx="11733">
                  <c:v>4.66317</c:v>
                </c:pt>
                <c:pt idx="11734">
                  <c:v>2.29189</c:v>
                </c:pt>
                <c:pt idx="11735">
                  <c:v>2.4153500000000001</c:v>
                </c:pt>
                <c:pt idx="11736">
                  <c:v>2.0837400000000001</c:v>
                </c:pt>
                <c:pt idx="11737">
                  <c:v>5.7087000000000003</c:v>
                </c:pt>
                <c:pt idx="11738">
                  <c:v>2.85046</c:v>
                </c:pt>
                <c:pt idx="11739">
                  <c:v>2.4872399999999999</c:v>
                </c:pt>
                <c:pt idx="11740">
                  <c:v>2.3531</c:v>
                </c:pt>
                <c:pt idx="11741">
                  <c:v>2.0955300000000001</c:v>
                </c:pt>
                <c:pt idx="11742">
                  <c:v>2.5352399999999999</c:v>
                </c:pt>
                <c:pt idx="11743">
                  <c:v>2.5888200000000001</c:v>
                </c:pt>
                <c:pt idx="11744">
                  <c:v>1.8184100000000001</c:v>
                </c:pt>
                <c:pt idx="11745">
                  <c:v>2.5314899999999998</c:v>
                </c:pt>
                <c:pt idx="11746">
                  <c:v>3.82267</c:v>
                </c:pt>
                <c:pt idx="11747">
                  <c:v>2.6818499999999998</c:v>
                </c:pt>
                <c:pt idx="11748">
                  <c:v>2.25257</c:v>
                </c:pt>
                <c:pt idx="11749">
                  <c:v>2.2360600000000002</c:v>
                </c:pt>
                <c:pt idx="11750">
                  <c:v>3.1382699999999999</c:v>
                </c:pt>
                <c:pt idx="11751">
                  <c:v>3.0817000000000001</c:v>
                </c:pt>
                <c:pt idx="11752">
                  <c:v>2.0598100000000001</c:v>
                </c:pt>
                <c:pt idx="11753">
                  <c:v>3.1423299999999998</c:v>
                </c:pt>
                <c:pt idx="11754">
                  <c:v>2.53166</c:v>
                </c:pt>
                <c:pt idx="11755">
                  <c:v>2.0245600000000001</c:v>
                </c:pt>
                <c:pt idx="11756">
                  <c:v>3.7512400000000001</c:v>
                </c:pt>
                <c:pt idx="11757">
                  <c:v>4.7288899999999998</c:v>
                </c:pt>
                <c:pt idx="11758">
                  <c:v>4.8333500000000003</c:v>
                </c:pt>
                <c:pt idx="11759">
                  <c:v>4.0501699999999996</c:v>
                </c:pt>
                <c:pt idx="11760">
                  <c:v>6.3434799999999996</c:v>
                </c:pt>
                <c:pt idx="11761">
                  <c:v>3.21286</c:v>
                </c:pt>
                <c:pt idx="11762">
                  <c:v>8.9305299999999992</c:v>
                </c:pt>
                <c:pt idx="11763">
                  <c:v>2.4507099999999999</c:v>
                </c:pt>
                <c:pt idx="11764">
                  <c:v>2.4574400000000001</c:v>
                </c:pt>
                <c:pt idx="11765">
                  <c:v>2.4437600000000002</c:v>
                </c:pt>
                <c:pt idx="11766">
                  <c:v>3.0251000000000001</c:v>
                </c:pt>
                <c:pt idx="11767">
                  <c:v>2.0083799999999998</c:v>
                </c:pt>
                <c:pt idx="11768">
                  <c:v>5.2083500000000003</c:v>
                </c:pt>
                <c:pt idx="11769">
                  <c:v>3.0107300000000001</c:v>
                </c:pt>
                <c:pt idx="11770">
                  <c:v>4.32463</c:v>
                </c:pt>
                <c:pt idx="11771">
                  <c:v>4.6159100000000004</c:v>
                </c:pt>
                <c:pt idx="11772">
                  <c:v>4.7054799999999997</c:v>
                </c:pt>
                <c:pt idx="11773">
                  <c:v>4.3564299999999996</c:v>
                </c:pt>
                <c:pt idx="11774">
                  <c:v>8.1529299999999996</c:v>
                </c:pt>
                <c:pt idx="11775">
                  <c:v>5.2545000000000002</c:v>
                </c:pt>
                <c:pt idx="11776">
                  <c:v>8.9498700000000007</c:v>
                </c:pt>
                <c:pt idx="11777">
                  <c:v>5.99343</c:v>
                </c:pt>
                <c:pt idx="11778">
                  <c:v>8.7357499999999995</c:v>
                </c:pt>
                <c:pt idx="11779">
                  <c:v>7.7571899999999996</c:v>
                </c:pt>
                <c:pt idx="11780">
                  <c:v>6.9020200000000003</c:v>
                </c:pt>
                <c:pt idx="11781">
                  <c:v>6.3272399999999998</c:v>
                </c:pt>
                <c:pt idx="11782">
                  <c:v>6.5331099999999998</c:v>
                </c:pt>
                <c:pt idx="11783">
                  <c:v>6.1250200000000001</c:v>
                </c:pt>
                <c:pt idx="11784">
                  <c:v>6.8601400000000003</c:v>
                </c:pt>
                <c:pt idx="11785">
                  <c:v>7.6402700000000001</c:v>
                </c:pt>
                <c:pt idx="11786">
                  <c:v>3.9335200000000001</c:v>
                </c:pt>
                <c:pt idx="11787">
                  <c:v>6.6102100000000004</c:v>
                </c:pt>
                <c:pt idx="11788">
                  <c:v>7.0909000000000004</c:v>
                </c:pt>
                <c:pt idx="11789">
                  <c:v>7.1795499999999999</c:v>
                </c:pt>
                <c:pt idx="11790">
                  <c:v>5.9931999999999999</c:v>
                </c:pt>
                <c:pt idx="11791">
                  <c:v>7.8808100000000003</c:v>
                </c:pt>
                <c:pt idx="11792">
                  <c:v>3.9230399999999999</c:v>
                </c:pt>
                <c:pt idx="11793">
                  <c:v>3.2710499999999998</c:v>
                </c:pt>
                <c:pt idx="11794">
                  <c:v>2.4937900000000002</c:v>
                </c:pt>
                <c:pt idx="11795">
                  <c:v>5.3100699999999996</c:v>
                </c:pt>
                <c:pt idx="11796">
                  <c:v>4.2195</c:v>
                </c:pt>
                <c:pt idx="11797">
                  <c:v>5.0741899999999998</c:v>
                </c:pt>
                <c:pt idx="11798">
                  <c:v>4.4897400000000003</c:v>
                </c:pt>
                <c:pt idx="11799">
                  <c:v>3.9580700000000002</c:v>
                </c:pt>
                <c:pt idx="11800">
                  <c:v>4.5955300000000001</c:v>
                </c:pt>
                <c:pt idx="11801">
                  <c:v>2.6079599999999998</c:v>
                </c:pt>
                <c:pt idx="11802">
                  <c:v>3.96089</c:v>
                </c:pt>
                <c:pt idx="11803">
                  <c:v>4.9734499999999997</c:v>
                </c:pt>
                <c:pt idx="11804">
                  <c:v>8.0015300000000007</c:v>
                </c:pt>
                <c:pt idx="11805">
                  <c:v>11.26301</c:v>
                </c:pt>
                <c:pt idx="11806">
                  <c:v>5.6718999999999999</c:v>
                </c:pt>
                <c:pt idx="11807">
                  <c:v>3.9257399999999998</c:v>
                </c:pt>
                <c:pt idx="11808">
                  <c:v>5.8237199999999998</c:v>
                </c:pt>
                <c:pt idx="11809">
                  <c:v>6.4067400000000001</c:v>
                </c:pt>
                <c:pt idx="11810">
                  <c:v>7.7033899999999997</c:v>
                </c:pt>
                <c:pt idx="11811">
                  <c:v>8.1453699999999998</c:v>
                </c:pt>
                <c:pt idx="11812">
                  <c:v>5.4283999999999999</c:v>
                </c:pt>
                <c:pt idx="11813">
                  <c:v>2.7811499999999998</c:v>
                </c:pt>
                <c:pt idx="11814">
                  <c:v>3.7867199999999999</c:v>
                </c:pt>
                <c:pt idx="11815">
                  <c:v>2.2745799999999998</c:v>
                </c:pt>
                <c:pt idx="11816">
                  <c:v>2.8534299999999999</c:v>
                </c:pt>
                <c:pt idx="11817">
                  <c:v>3.8736000000000002</c:v>
                </c:pt>
                <c:pt idx="11818">
                  <c:v>3.6545299999999998</c:v>
                </c:pt>
                <c:pt idx="11819">
                  <c:v>3.4575200000000001</c:v>
                </c:pt>
                <c:pt idx="11820">
                  <c:v>4.8167799999999996</c:v>
                </c:pt>
                <c:pt idx="11821">
                  <c:v>2.31996</c:v>
                </c:pt>
                <c:pt idx="11822">
                  <c:v>6.0344499999999996</c:v>
                </c:pt>
                <c:pt idx="11823">
                  <c:v>4.4287000000000001</c:v>
                </c:pt>
                <c:pt idx="11824">
                  <c:v>5.0547500000000003</c:v>
                </c:pt>
                <c:pt idx="11825">
                  <c:v>4.9721200000000003</c:v>
                </c:pt>
                <c:pt idx="11826">
                  <c:v>6.4480399999999998</c:v>
                </c:pt>
                <c:pt idx="11827">
                  <c:v>8.73278</c:v>
                </c:pt>
                <c:pt idx="11828">
                  <c:v>6.4587000000000003</c:v>
                </c:pt>
                <c:pt idx="11829">
                  <c:v>7.8224200000000002</c:v>
                </c:pt>
                <c:pt idx="11830">
                  <c:v>3.0470299999999999</c:v>
                </c:pt>
                <c:pt idx="11831">
                  <c:v>3.2341899999999999</c:v>
                </c:pt>
                <c:pt idx="11832">
                  <c:v>7.5786899999999999</c:v>
                </c:pt>
                <c:pt idx="11833">
                  <c:v>5.7202000000000002</c:v>
                </c:pt>
                <c:pt idx="11834">
                  <c:v>10.76009</c:v>
                </c:pt>
                <c:pt idx="11835">
                  <c:v>6.2142799999999996</c:v>
                </c:pt>
                <c:pt idx="11836">
                  <c:v>8.6651000000000007</c:v>
                </c:pt>
                <c:pt idx="11837">
                  <c:v>6.7404900000000003</c:v>
                </c:pt>
                <c:pt idx="11838">
                  <c:v>8.5449099999999998</c:v>
                </c:pt>
                <c:pt idx="11839">
                  <c:v>3.99837</c:v>
                </c:pt>
                <c:pt idx="11840">
                  <c:v>6.6959</c:v>
                </c:pt>
                <c:pt idx="11841">
                  <c:v>6.9439500000000001</c:v>
                </c:pt>
                <c:pt idx="11842">
                  <c:v>6.8985599999999998</c:v>
                </c:pt>
                <c:pt idx="11843">
                  <c:v>3.84158</c:v>
                </c:pt>
                <c:pt idx="11844">
                  <c:v>3.9035000000000002</c:v>
                </c:pt>
                <c:pt idx="11845">
                  <c:v>5.4203999999999999</c:v>
                </c:pt>
                <c:pt idx="11846">
                  <c:v>7.6166499999999999</c:v>
                </c:pt>
                <c:pt idx="11847">
                  <c:v>6.1766300000000003</c:v>
                </c:pt>
                <c:pt idx="11848">
                  <c:v>5.3340100000000001</c:v>
                </c:pt>
                <c:pt idx="11849">
                  <c:v>3.5267900000000001</c:v>
                </c:pt>
                <c:pt idx="11850">
                  <c:v>6.2614999999999998</c:v>
                </c:pt>
                <c:pt idx="11851">
                  <c:v>3.4588399999999999</c:v>
                </c:pt>
                <c:pt idx="11852">
                  <c:v>5.22532</c:v>
                </c:pt>
                <c:pt idx="11853">
                  <c:v>4.5624799999999999</c:v>
                </c:pt>
                <c:pt idx="11854">
                  <c:v>6.4905400000000002</c:v>
                </c:pt>
                <c:pt idx="11855">
                  <c:v>4.5235799999999999</c:v>
                </c:pt>
                <c:pt idx="11856">
                  <c:v>4.7022300000000001</c:v>
                </c:pt>
                <c:pt idx="11857">
                  <c:v>5.49261</c:v>
                </c:pt>
                <c:pt idx="11858">
                  <c:v>5.01342</c:v>
                </c:pt>
                <c:pt idx="11859">
                  <c:v>6.1255600000000001</c:v>
                </c:pt>
                <c:pt idx="11860">
                  <c:v>5.4081400000000004</c:v>
                </c:pt>
                <c:pt idx="11861">
                  <c:v>7.0163700000000002</c:v>
                </c:pt>
                <c:pt idx="11862">
                  <c:v>3.9538099999999998</c:v>
                </c:pt>
                <c:pt idx="11863">
                  <c:v>5.8849099999999996</c:v>
                </c:pt>
                <c:pt idx="11864">
                  <c:v>6.6171300000000004</c:v>
                </c:pt>
                <c:pt idx="11865">
                  <c:v>6.9498699999999998</c:v>
                </c:pt>
                <c:pt idx="11866">
                  <c:v>4.5937099999999997</c:v>
                </c:pt>
                <c:pt idx="11867">
                  <c:v>6.27081</c:v>
                </c:pt>
                <c:pt idx="11868">
                  <c:v>5.63971</c:v>
                </c:pt>
                <c:pt idx="11869">
                  <c:v>5.9150200000000002</c:v>
                </c:pt>
                <c:pt idx="11870">
                  <c:v>5.2587299999999999</c:v>
                </c:pt>
                <c:pt idx="11871">
                  <c:v>6.6711999999999998</c:v>
                </c:pt>
                <c:pt idx="11872">
                  <c:v>5.9920499999999999</c:v>
                </c:pt>
                <c:pt idx="11873">
                  <c:v>7.3677299999999999</c:v>
                </c:pt>
                <c:pt idx="11874">
                  <c:v>5.5130999999999997</c:v>
                </c:pt>
                <c:pt idx="11875">
                  <c:v>3.88137</c:v>
                </c:pt>
                <c:pt idx="11876">
                  <c:v>2.42604</c:v>
                </c:pt>
                <c:pt idx="11877">
                  <c:v>2.3754</c:v>
                </c:pt>
                <c:pt idx="11878">
                  <c:v>3.9438599999999999</c:v>
                </c:pt>
                <c:pt idx="11879">
                  <c:v>4.3790899999999997</c:v>
                </c:pt>
                <c:pt idx="11880">
                  <c:v>2.74282</c:v>
                </c:pt>
                <c:pt idx="11881">
                  <c:v>1.94519</c:v>
                </c:pt>
                <c:pt idx="11882">
                  <c:v>3.98156</c:v>
                </c:pt>
                <c:pt idx="11883">
                  <c:v>2.97837</c:v>
                </c:pt>
                <c:pt idx="11884">
                  <c:v>2.5336500000000002</c:v>
                </c:pt>
                <c:pt idx="11885">
                  <c:v>3.5852499999999998</c:v>
                </c:pt>
                <c:pt idx="11886">
                  <c:v>2.70512</c:v>
                </c:pt>
                <c:pt idx="11887">
                  <c:v>3.1445599999999998</c:v>
                </c:pt>
                <c:pt idx="11888">
                  <c:v>2.6548400000000001</c:v>
                </c:pt>
                <c:pt idx="11889">
                  <c:v>2.9391799999999999</c:v>
                </c:pt>
                <c:pt idx="11890">
                  <c:v>2.1770299999999998</c:v>
                </c:pt>
                <c:pt idx="11891">
                  <c:v>2.66527</c:v>
                </c:pt>
                <c:pt idx="11892">
                  <c:v>2.7556500000000002</c:v>
                </c:pt>
                <c:pt idx="11893">
                  <c:v>2.90985</c:v>
                </c:pt>
                <c:pt idx="11894">
                  <c:v>2.3301099999999999</c:v>
                </c:pt>
                <c:pt idx="11895">
                  <c:v>2.1905199999999998</c:v>
                </c:pt>
                <c:pt idx="11896">
                  <c:v>2.2404099999999998</c:v>
                </c:pt>
                <c:pt idx="11897">
                  <c:v>2.37521</c:v>
                </c:pt>
                <c:pt idx="11898">
                  <c:v>1.7685</c:v>
                </c:pt>
                <c:pt idx="11899">
                  <c:v>3.9447399999999999</c:v>
                </c:pt>
                <c:pt idx="11900">
                  <c:v>4.0591200000000001</c:v>
                </c:pt>
                <c:pt idx="11901">
                  <c:v>4.7587900000000003</c:v>
                </c:pt>
                <c:pt idx="11902">
                  <c:v>1.81501</c:v>
                </c:pt>
                <c:pt idx="11903">
                  <c:v>2.72546</c:v>
                </c:pt>
                <c:pt idx="11904">
                  <c:v>2.6985000000000001</c:v>
                </c:pt>
                <c:pt idx="11905">
                  <c:v>2.4397000000000002</c:v>
                </c:pt>
                <c:pt idx="11906">
                  <c:v>3.0122399999999998</c:v>
                </c:pt>
                <c:pt idx="11907">
                  <c:v>2.0905499999999999</c:v>
                </c:pt>
                <c:pt idx="11908">
                  <c:v>1.95848</c:v>
                </c:pt>
                <c:pt idx="11909">
                  <c:v>2.4543699999999999</c:v>
                </c:pt>
                <c:pt idx="11910">
                  <c:v>1.96007</c:v>
                </c:pt>
                <c:pt idx="11911">
                  <c:v>2.0582699999999998</c:v>
                </c:pt>
                <c:pt idx="11912">
                  <c:v>2.5352399999999999</c:v>
                </c:pt>
                <c:pt idx="11913">
                  <c:v>2.05796</c:v>
                </c:pt>
                <c:pt idx="11914">
                  <c:v>2.4422600000000001</c:v>
                </c:pt>
                <c:pt idx="11915">
                  <c:v>5.0345399999999998</c:v>
                </c:pt>
                <c:pt idx="11916">
                  <c:v>2.0083799999999998</c:v>
                </c:pt>
                <c:pt idx="11917">
                  <c:v>5.2563800000000001</c:v>
                </c:pt>
                <c:pt idx="11918">
                  <c:v>4.8746900000000002</c:v>
                </c:pt>
                <c:pt idx="11919">
                  <c:v>4.9293500000000003</c:v>
                </c:pt>
                <c:pt idx="11920">
                  <c:v>6.2516800000000003</c:v>
                </c:pt>
                <c:pt idx="11921">
                  <c:v>1.9365399999999999</c:v>
                </c:pt>
                <c:pt idx="11922">
                  <c:v>8.7582900000000006</c:v>
                </c:pt>
                <c:pt idx="11923">
                  <c:v>3.4330500000000002</c:v>
                </c:pt>
                <c:pt idx="11924">
                  <c:v>4.2517699999999996</c:v>
                </c:pt>
                <c:pt idx="11925">
                  <c:v>2.7219899999999999</c:v>
                </c:pt>
                <c:pt idx="11926">
                  <c:v>3.4131800000000001</c:v>
                </c:pt>
                <c:pt idx="11927">
                  <c:v>7.5670500000000001</c:v>
                </c:pt>
                <c:pt idx="11928">
                  <c:v>8.1883999999999997</c:v>
                </c:pt>
                <c:pt idx="11929">
                  <c:v>5.97037</c:v>
                </c:pt>
                <c:pt idx="11930">
                  <c:v>2.1981799999999998</c:v>
                </c:pt>
                <c:pt idx="11931">
                  <c:v>3.24966</c:v>
                </c:pt>
                <c:pt idx="11932">
                  <c:v>2.9105799999999999</c:v>
                </c:pt>
                <c:pt idx="11933">
                  <c:v>2.1260300000000001</c:v>
                </c:pt>
                <c:pt idx="11934">
                  <c:v>3.5567799999999998</c:v>
                </c:pt>
                <c:pt idx="11935">
                  <c:v>3.18723</c:v>
                </c:pt>
                <c:pt idx="11936">
                  <c:v>3.9406599999999998</c:v>
                </c:pt>
                <c:pt idx="11937">
                  <c:v>2.9462799999999998</c:v>
                </c:pt>
                <c:pt idx="11938">
                  <c:v>2.1857500000000001</c:v>
                </c:pt>
                <c:pt idx="11939">
                  <c:v>2.28199</c:v>
                </c:pt>
                <c:pt idx="11940">
                  <c:v>2.72384</c:v>
                </c:pt>
                <c:pt idx="11941">
                  <c:v>2.8805499999999999</c:v>
                </c:pt>
                <c:pt idx="11942">
                  <c:v>3.6997100000000001</c:v>
                </c:pt>
                <c:pt idx="11943">
                  <c:v>2.3789699999999998</c:v>
                </c:pt>
                <c:pt idx="11944">
                  <c:v>4.9465899999999996</c:v>
                </c:pt>
                <c:pt idx="11945">
                  <c:v>3.4040699999999999</c:v>
                </c:pt>
                <c:pt idx="11946">
                  <c:v>4.3717800000000002</c:v>
                </c:pt>
                <c:pt idx="11947">
                  <c:v>4.8506900000000002</c:v>
                </c:pt>
                <c:pt idx="11948">
                  <c:v>6.39818</c:v>
                </c:pt>
                <c:pt idx="11949">
                  <c:v>4.5871599999999999</c:v>
                </c:pt>
                <c:pt idx="11950">
                  <c:v>7.8023300000000004</c:v>
                </c:pt>
                <c:pt idx="11951">
                  <c:v>7.2086600000000001</c:v>
                </c:pt>
                <c:pt idx="11952">
                  <c:v>5.1691000000000003</c:v>
                </c:pt>
                <c:pt idx="11953">
                  <c:v>5.93065</c:v>
                </c:pt>
                <c:pt idx="11954">
                  <c:v>5.9994899999999998</c:v>
                </c:pt>
                <c:pt idx="11955">
                  <c:v>7.2540399999999998</c:v>
                </c:pt>
                <c:pt idx="11956">
                  <c:v>8.8132999999999999</c:v>
                </c:pt>
                <c:pt idx="11957">
                  <c:v>5.8203899999999997</c:v>
                </c:pt>
                <c:pt idx="11958">
                  <c:v>5.0480099999999997</c:v>
                </c:pt>
                <c:pt idx="11959">
                  <c:v>4.4211200000000002</c:v>
                </c:pt>
                <c:pt idx="11960">
                  <c:v>5.7168799999999997</c:v>
                </c:pt>
                <c:pt idx="11961">
                  <c:v>5.9581200000000001</c:v>
                </c:pt>
                <c:pt idx="11962">
                  <c:v>4.4267700000000003</c:v>
                </c:pt>
                <c:pt idx="11963">
                  <c:v>6.8884800000000004</c:v>
                </c:pt>
                <c:pt idx="11964">
                  <c:v>2.59883</c:v>
                </c:pt>
                <c:pt idx="11965">
                  <c:v>3.2193299999999998</c:v>
                </c:pt>
                <c:pt idx="11966">
                  <c:v>5.6227400000000003</c:v>
                </c:pt>
                <c:pt idx="11967">
                  <c:v>4.3616099999999998</c:v>
                </c:pt>
                <c:pt idx="11968">
                  <c:v>4.6819699999999997</c:v>
                </c:pt>
                <c:pt idx="11969">
                  <c:v>2.5666600000000002</c:v>
                </c:pt>
                <c:pt idx="11970">
                  <c:v>6.2164700000000002</c:v>
                </c:pt>
                <c:pt idx="11971">
                  <c:v>4.6667399999999999</c:v>
                </c:pt>
                <c:pt idx="11972">
                  <c:v>7.1835100000000001</c:v>
                </c:pt>
                <c:pt idx="11973">
                  <c:v>4.1009799999999998</c:v>
                </c:pt>
                <c:pt idx="11974">
                  <c:v>6.1032299999999999</c:v>
                </c:pt>
                <c:pt idx="11975">
                  <c:v>6.1499499999999996</c:v>
                </c:pt>
                <c:pt idx="11976">
                  <c:v>9.6822700000000008</c:v>
                </c:pt>
                <c:pt idx="11977">
                  <c:v>9.4352300000000007</c:v>
                </c:pt>
                <c:pt idx="11978">
                  <c:v>2.0883799999999999</c:v>
                </c:pt>
                <c:pt idx="11979">
                  <c:v>3.9312100000000001</c:v>
                </c:pt>
                <c:pt idx="11980">
                  <c:v>4.82559</c:v>
                </c:pt>
                <c:pt idx="11981">
                  <c:v>7.6643800000000004</c:v>
                </c:pt>
                <c:pt idx="11982">
                  <c:v>9.4980899999999995</c:v>
                </c:pt>
                <c:pt idx="11983">
                  <c:v>5.6582400000000002</c:v>
                </c:pt>
                <c:pt idx="11984">
                  <c:v>7.92509</c:v>
                </c:pt>
                <c:pt idx="11985">
                  <c:v>6.9522700000000004</c:v>
                </c:pt>
                <c:pt idx="11986">
                  <c:v>8.8880800000000004</c:v>
                </c:pt>
                <c:pt idx="11987">
                  <c:v>4.5447800000000003</c:v>
                </c:pt>
                <c:pt idx="11988">
                  <c:v>7.2542299999999997</c:v>
                </c:pt>
                <c:pt idx="11989">
                  <c:v>7.8811299999999997</c:v>
                </c:pt>
                <c:pt idx="11990">
                  <c:v>7.6697499999999996</c:v>
                </c:pt>
                <c:pt idx="11991">
                  <c:v>5.9298400000000004</c:v>
                </c:pt>
                <c:pt idx="11992">
                  <c:v>6.5099400000000003</c:v>
                </c:pt>
                <c:pt idx="11993">
                  <c:v>7.4673100000000003</c:v>
                </c:pt>
                <c:pt idx="11994">
                  <c:v>5.6565599999999998</c:v>
                </c:pt>
                <c:pt idx="11995">
                  <c:v>5.9076300000000002</c:v>
                </c:pt>
                <c:pt idx="11996">
                  <c:v>6.4809999999999999</c:v>
                </c:pt>
                <c:pt idx="11997">
                  <c:v>6.0854299999999997</c:v>
                </c:pt>
                <c:pt idx="11998">
                  <c:v>4.0421300000000002</c:v>
                </c:pt>
                <c:pt idx="11999">
                  <c:v>9.2577200000000008</c:v>
                </c:pt>
                <c:pt idx="12000">
                  <c:v>6.5292899999999996</c:v>
                </c:pt>
                <c:pt idx="12001">
                  <c:v>5.5597399999999997</c:v>
                </c:pt>
                <c:pt idx="12002">
                  <c:v>6.6238000000000001</c:v>
                </c:pt>
                <c:pt idx="12003">
                  <c:v>7.2773500000000002</c:v>
                </c:pt>
                <c:pt idx="12004">
                  <c:v>4.6734799999999996</c:v>
                </c:pt>
                <c:pt idx="12005">
                  <c:v>8.4068000000000005</c:v>
                </c:pt>
                <c:pt idx="12006">
                  <c:v>4.0376799999999999</c:v>
                </c:pt>
                <c:pt idx="12007">
                  <c:v>5.6022600000000002</c:v>
                </c:pt>
                <c:pt idx="12008">
                  <c:v>7.05884</c:v>
                </c:pt>
                <c:pt idx="12009">
                  <c:v>7.6231200000000001</c:v>
                </c:pt>
                <c:pt idx="12010">
                  <c:v>4.6474000000000002</c:v>
                </c:pt>
                <c:pt idx="12011">
                  <c:v>5.5049999999999999</c:v>
                </c:pt>
                <c:pt idx="12012">
                  <c:v>6.9316300000000002</c:v>
                </c:pt>
                <c:pt idx="12013">
                  <c:v>6.9384199999999998</c:v>
                </c:pt>
                <c:pt idx="12014">
                  <c:v>6.2408799999999998</c:v>
                </c:pt>
                <c:pt idx="12015">
                  <c:v>6.9795100000000003</c:v>
                </c:pt>
                <c:pt idx="12016">
                  <c:v>5.6318400000000004</c:v>
                </c:pt>
                <c:pt idx="12017">
                  <c:v>6.0414000000000003</c:v>
                </c:pt>
                <c:pt idx="12018">
                  <c:v>5.2885799999999996</c:v>
                </c:pt>
                <c:pt idx="12019">
                  <c:v>5.3290199999999999</c:v>
                </c:pt>
                <c:pt idx="12020">
                  <c:v>8.5947300000000002</c:v>
                </c:pt>
                <c:pt idx="12021">
                  <c:v>5.8984199999999998</c:v>
                </c:pt>
                <c:pt idx="12022">
                  <c:v>6.3534100000000002</c:v>
                </c:pt>
                <c:pt idx="12023">
                  <c:v>9.6187699999999996</c:v>
                </c:pt>
                <c:pt idx="12024">
                  <c:v>6.7901400000000001</c:v>
                </c:pt>
                <c:pt idx="12025">
                  <c:v>7.5862499999999997</c:v>
                </c:pt>
                <c:pt idx="12026">
                  <c:v>6.5042900000000001</c:v>
                </c:pt>
                <c:pt idx="12027">
                  <c:v>9.9642800000000005</c:v>
                </c:pt>
                <c:pt idx="12028">
                  <c:v>4.5871599999999999</c:v>
                </c:pt>
                <c:pt idx="12029">
                  <c:v>5.0655799999999997</c:v>
                </c:pt>
                <c:pt idx="12030">
                  <c:v>5.4449199999999998</c:v>
                </c:pt>
                <c:pt idx="12031">
                  <c:v>5.0902200000000004</c:v>
                </c:pt>
                <c:pt idx="12032">
                  <c:v>4.9582499999999996</c:v>
                </c:pt>
                <c:pt idx="12033">
                  <c:v>5.4487399999999999</c:v>
                </c:pt>
                <c:pt idx="12034">
                  <c:v>4.8259600000000002</c:v>
                </c:pt>
                <c:pt idx="12035">
                  <c:v>5.7839400000000003</c:v>
                </c:pt>
                <c:pt idx="12036">
                  <c:v>5.5670500000000001</c:v>
                </c:pt>
                <c:pt idx="12037">
                  <c:v>4.6480600000000001</c:v>
                </c:pt>
                <c:pt idx="12038">
                  <c:v>8.7444100000000002</c:v>
                </c:pt>
                <c:pt idx="12039">
                  <c:v>8.1137599999999992</c:v>
                </c:pt>
                <c:pt idx="12040">
                  <c:v>5.8307599999999997</c:v>
                </c:pt>
                <c:pt idx="12041">
                  <c:v>6.5443199999999999</c:v>
                </c:pt>
                <c:pt idx="12042">
                  <c:v>7.6738299999999997</c:v>
                </c:pt>
                <c:pt idx="12043">
                  <c:v>5.6240100000000002</c:v>
                </c:pt>
                <c:pt idx="12044">
                  <c:v>7.9864800000000002</c:v>
                </c:pt>
                <c:pt idx="12045">
                  <c:v>5.75976</c:v>
                </c:pt>
                <c:pt idx="12046">
                  <c:v>6.8850499999999997</c:v>
                </c:pt>
                <c:pt idx="12047">
                  <c:v>9.9268800000000006</c:v>
                </c:pt>
                <c:pt idx="12048">
                  <c:v>8.5281800000000008</c:v>
                </c:pt>
                <c:pt idx="12049">
                  <c:v>7.0808600000000004</c:v>
                </c:pt>
                <c:pt idx="12050">
                  <c:v>8.0322099999999992</c:v>
                </c:pt>
                <c:pt idx="12051">
                  <c:v>7.2872700000000004</c:v>
                </c:pt>
                <c:pt idx="12052">
                  <c:v>8.6137700000000006</c:v>
                </c:pt>
                <c:pt idx="12053">
                  <c:v>6.2800700000000003</c:v>
                </c:pt>
                <c:pt idx="12054">
                  <c:v>5.7523400000000002</c:v>
                </c:pt>
                <c:pt idx="12055">
                  <c:v>7.1901200000000003</c:v>
                </c:pt>
                <c:pt idx="12056">
                  <c:v>5.6229300000000002</c:v>
                </c:pt>
                <c:pt idx="12057">
                  <c:v>9.50746</c:v>
                </c:pt>
                <c:pt idx="12058">
                  <c:v>8.6135099999999998</c:v>
                </c:pt>
                <c:pt idx="12059">
                  <c:v>6.2157499999999999</c:v>
                </c:pt>
                <c:pt idx="12060">
                  <c:v>6.6605800000000004</c:v>
                </c:pt>
                <c:pt idx="12061">
                  <c:v>8.6156699999999997</c:v>
                </c:pt>
                <c:pt idx="12062">
                  <c:v>5.8137800000000004</c:v>
                </c:pt>
                <c:pt idx="12063">
                  <c:v>5.5831</c:v>
                </c:pt>
                <c:pt idx="12064">
                  <c:v>3.7704900000000001</c:v>
                </c:pt>
                <c:pt idx="12065">
                  <c:v>2.8119800000000001</c:v>
                </c:pt>
                <c:pt idx="12066">
                  <c:v>7.1717300000000002</c:v>
                </c:pt>
                <c:pt idx="12067">
                  <c:v>5.2335500000000001</c:v>
                </c:pt>
                <c:pt idx="12068">
                  <c:v>5.8099400000000001</c:v>
                </c:pt>
                <c:pt idx="12069">
                  <c:v>4.1806799999999997</c:v>
                </c:pt>
                <c:pt idx="12070">
                  <c:v>4.8561300000000003</c:v>
                </c:pt>
                <c:pt idx="12071">
                  <c:v>6.7778999999999998</c:v>
                </c:pt>
                <c:pt idx="12072">
                  <c:v>3.5495100000000002</c:v>
                </c:pt>
                <c:pt idx="12073">
                  <c:v>5.68438</c:v>
                </c:pt>
                <c:pt idx="12074">
                  <c:v>5.9007300000000003</c:v>
                </c:pt>
                <c:pt idx="12075">
                  <c:v>4.7367999999999997</c:v>
                </c:pt>
                <c:pt idx="12076">
                  <c:v>5.3049299999999997</c:v>
                </c:pt>
                <c:pt idx="12077">
                  <c:v>5.7057399999999996</c:v>
                </c:pt>
                <c:pt idx="12078">
                  <c:v>7.4931799999999997</c:v>
                </c:pt>
                <c:pt idx="12079">
                  <c:v>6.5612700000000004</c:v>
                </c:pt>
                <c:pt idx="12080">
                  <c:v>4.4751099999999999</c:v>
                </c:pt>
                <c:pt idx="12081">
                  <c:v>3.8123900000000002</c:v>
                </c:pt>
                <c:pt idx="12082">
                  <c:v>7.4312699999999996</c:v>
                </c:pt>
                <c:pt idx="12083">
                  <c:v>6.4779999999999998</c:v>
                </c:pt>
                <c:pt idx="12084">
                  <c:v>7.0899299999999998</c:v>
                </c:pt>
                <c:pt idx="12085">
                  <c:v>3.57274</c:v>
                </c:pt>
                <c:pt idx="12086">
                  <c:v>4.2950200000000001</c:v>
                </c:pt>
                <c:pt idx="12087">
                  <c:v>11.111230000000001</c:v>
                </c:pt>
                <c:pt idx="12088">
                  <c:v>7.0529599999999997</c:v>
                </c:pt>
                <c:pt idx="12089">
                  <c:v>3.5463300000000002</c:v>
                </c:pt>
                <c:pt idx="12090">
                  <c:v>6.1591100000000001</c:v>
                </c:pt>
                <c:pt idx="12091">
                  <c:v>5.8823800000000004</c:v>
                </c:pt>
                <c:pt idx="12092">
                  <c:v>4.3802700000000003</c:v>
                </c:pt>
                <c:pt idx="12093">
                  <c:v>5.2410800000000002</c:v>
                </c:pt>
                <c:pt idx="12094">
                  <c:v>7.55511</c:v>
                </c:pt>
                <c:pt idx="12095">
                  <c:v>7.7433300000000003</c:v>
                </c:pt>
                <c:pt idx="12096">
                  <c:v>4.9981</c:v>
                </c:pt>
                <c:pt idx="12097">
                  <c:v>5.5558399999999999</c:v>
                </c:pt>
                <c:pt idx="12098">
                  <c:v>6.1342100000000004</c:v>
                </c:pt>
                <c:pt idx="12099">
                  <c:v>5.9414699999999998</c:v>
                </c:pt>
                <c:pt idx="12100">
                  <c:v>5.2964599999999997</c:v>
                </c:pt>
                <c:pt idx="12101">
                  <c:v>3.1489199999999999</c:v>
                </c:pt>
                <c:pt idx="12102">
                  <c:v>6.3496600000000001</c:v>
                </c:pt>
                <c:pt idx="12103">
                  <c:v>4.2935600000000003</c:v>
                </c:pt>
                <c:pt idx="12104">
                  <c:v>3.0960999999999999</c:v>
                </c:pt>
                <c:pt idx="12105">
                  <c:v>6.9078799999999996</c:v>
                </c:pt>
                <c:pt idx="12106">
                  <c:v>11.1249</c:v>
                </c:pt>
                <c:pt idx="12107">
                  <c:v>8.2306500000000007</c:v>
                </c:pt>
                <c:pt idx="12108">
                  <c:v>5.5739599999999996</c:v>
                </c:pt>
                <c:pt idx="12109">
                  <c:v>6.9952500000000004</c:v>
                </c:pt>
                <c:pt idx="12110">
                  <c:v>5.6485000000000003</c:v>
                </c:pt>
                <c:pt idx="12111">
                  <c:v>2.2388599999999999</c:v>
                </c:pt>
                <c:pt idx="12112">
                  <c:v>6.3036799999999999</c:v>
                </c:pt>
                <c:pt idx="12113">
                  <c:v>7.3615700000000004</c:v>
                </c:pt>
                <c:pt idx="12114">
                  <c:v>4.4671599999999998</c:v>
                </c:pt>
                <c:pt idx="12115">
                  <c:v>6.5257199999999997</c:v>
                </c:pt>
                <c:pt idx="12116">
                  <c:v>5.4959100000000003</c:v>
                </c:pt>
                <c:pt idx="12117">
                  <c:v>4.2660099999999996</c:v>
                </c:pt>
                <c:pt idx="12118">
                  <c:v>2.9877799999999999</c:v>
                </c:pt>
                <c:pt idx="12119">
                  <c:v>3.02285</c:v>
                </c:pt>
                <c:pt idx="12120">
                  <c:v>3.0817000000000001</c:v>
                </c:pt>
                <c:pt idx="12121">
                  <c:v>4.3102799999999997</c:v>
                </c:pt>
                <c:pt idx="12122">
                  <c:v>1.79426</c:v>
                </c:pt>
                <c:pt idx="12123">
                  <c:v>2.0905300000000002</c:v>
                </c:pt>
                <c:pt idx="12124">
                  <c:v>6.0481199999999999</c:v>
                </c:pt>
                <c:pt idx="12125">
                  <c:v>5.5018000000000002</c:v>
                </c:pt>
                <c:pt idx="12126">
                  <c:v>2.0598100000000001</c:v>
                </c:pt>
                <c:pt idx="12127">
                  <c:v>5.3944299999999998</c:v>
                </c:pt>
                <c:pt idx="12128">
                  <c:v>6.77745</c:v>
                </c:pt>
                <c:pt idx="12129">
                  <c:v>6.3556800000000004</c:v>
                </c:pt>
                <c:pt idx="12130">
                  <c:v>2.5483799999999999</c:v>
                </c:pt>
                <c:pt idx="12131">
                  <c:v>6.1311200000000001</c:v>
                </c:pt>
                <c:pt idx="12132">
                  <c:v>4.7022300000000001</c:v>
                </c:pt>
                <c:pt idx="12133">
                  <c:v>5.0193599999999998</c:v>
                </c:pt>
                <c:pt idx="12134">
                  <c:v>3.03138</c:v>
                </c:pt>
                <c:pt idx="12135">
                  <c:v>2.1758000000000002</c:v>
                </c:pt>
                <c:pt idx="12136">
                  <c:v>3.5762999999999998</c:v>
                </c:pt>
                <c:pt idx="12137">
                  <c:v>6.31806</c:v>
                </c:pt>
                <c:pt idx="12138">
                  <c:v>4.9055499999999999</c:v>
                </c:pt>
                <c:pt idx="12139">
                  <c:v>6.1338499999999998</c:v>
                </c:pt>
                <c:pt idx="12140">
                  <c:v>4.7794499999999998</c:v>
                </c:pt>
                <c:pt idx="12141">
                  <c:v>2.3913500000000001</c:v>
                </c:pt>
                <c:pt idx="12142">
                  <c:v>6.4045500000000004</c:v>
                </c:pt>
                <c:pt idx="12143">
                  <c:v>4.1763199999999996</c:v>
                </c:pt>
                <c:pt idx="12144">
                  <c:v>3.66004</c:v>
                </c:pt>
                <c:pt idx="12145">
                  <c:v>5.2221799999999998</c:v>
                </c:pt>
                <c:pt idx="12146">
                  <c:v>7.0559500000000002</c:v>
                </c:pt>
                <c:pt idx="12147">
                  <c:v>3.99837</c:v>
                </c:pt>
                <c:pt idx="12148">
                  <c:v>4.4532299999999996</c:v>
                </c:pt>
                <c:pt idx="12149">
                  <c:v>5.32782</c:v>
                </c:pt>
                <c:pt idx="12150">
                  <c:v>6.9470499999999999</c:v>
                </c:pt>
                <c:pt idx="12151">
                  <c:v>2.4577599999999999</c:v>
                </c:pt>
                <c:pt idx="12152">
                  <c:v>3.2893699999999999</c:v>
                </c:pt>
                <c:pt idx="12153">
                  <c:v>7.8028399999999998</c:v>
                </c:pt>
                <c:pt idx="12154">
                  <c:v>6.1948299999999996</c:v>
                </c:pt>
                <c:pt idx="12155">
                  <c:v>6.3482200000000004</c:v>
                </c:pt>
                <c:pt idx="12156">
                  <c:v>5.9056199999999999</c:v>
                </c:pt>
                <c:pt idx="12157">
                  <c:v>3.2702200000000001</c:v>
                </c:pt>
                <c:pt idx="12158">
                  <c:v>4.84945</c:v>
                </c:pt>
                <c:pt idx="12159">
                  <c:v>5.81576</c:v>
                </c:pt>
                <c:pt idx="12160">
                  <c:v>4.44801</c:v>
                </c:pt>
                <c:pt idx="12161">
                  <c:v>3.8588200000000001</c:v>
                </c:pt>
                <c:pt idx="12162">
                  <c:v>2.3403399999999999</c:v>
                </c:pt>
                <c:pt idx="12163">
                  <c:v>2.4136099999999998</c:v>
                </c:pt>
                <c:pt idx="12164">
                  <c:v>6.7299499999999997</c:v>
                </c:pt>
                <c:pt idx="12165">
                  <c:v>8.0854099999999995</c:v>
                </c:pt>
                <c:pt idx="12166">
                  <c:v>5.2054999999999998</c:v>
                </c:pt>
                <c:pt idx="12167">
                  <c:v>4.7499799999999999</c:v>
                </c:pt>
                <c:pt idx="12168">
                  <c:v>6.46096</c:v>
                </c:pt>
                <c:pt idx="12169">
                  <c:v>7.5392599999999996</c:v>
                </c:pt>
                <c:pt idx="12170">
                  <c:v>4.6639799999999996</c:v>
                </c:pt>
                <c:pt idx="12171">
                  <c:v>2.2818399999999999</c:v>
                </c:pt>
                <c:pt idx="12172">
                  <c:v>5.42957</c:v>
                </c:pt>
                <c:pt idx="12173">
                  <c:v>4.1303599999999996</c:v>
                </c:pt>
                <c:pt idx="12174">
                  <c:v>4.7712599999999998</c:v>
                </c:pt>
                <c:pt idx="12175">
                  <c:v>2.5159099999999999</c:v>
                </c:pt>
                <c:pt idx="12176">
                  <c:v>3.6664500000000002</c:v>
                </c:pt>
                <c:pt idx="12177">
                  <c:v>4.9237399999999996</c:v>
                </c:pt>
                <c:pt idx="12178">
                  <c:v>4.3503800000000004</c:v>
                </c:pt>
                <c:pt idx="12179">
                  <c:v>2.4964200000000001</c:v>
                </c:pt>
                <c:pt idx="12180">
                  <c:v>5.2946099999999996</c:v>
                </c:pt>
                <c:pt idx="12181">
                  <c:v>8.9684899999999992</c:v>
                </c:pt>
                <c:pt idx="12182">
                  <c:v>6.6021900000000002</c:v>
                </c:pt>
                <c:pt idx="12183">
                  <c:v>5.5692199999999996</c:v>
                </c:pt>
                <c:pt idx="12184">
                  <c:v>5.4952300000000003</c:v>
                </c:pt>
                <c:pt idx="12185">
                  <c:v>5.7984600000000004</c:v>
                </c:pt>
                <c:pt idx="12186">
                  <c:v>3.98</c:v>
                </c:pt>
                <c:pt idx="12187">
                  <c:v>5.7057399999999996</c:v>
                </c:pt>
                <c:pt idx="12188">
                  <c:v>5.79678</c:v>
                </c:pt>
                <c:pt idx="12189">
                  <c:v>2.66527</c:v>
                </c:pt>
                <c:pt idx="12190">
                  <c:v>8.6306399999999996</c:v>
                </c:pt>
                <c:pt idx="12191">
                  <c:v>8.2501499999999997</c:v>
                </c:pt>
                <c:pt idx="12192">
                  <c:v>9.0094600000000007</c:v>
                </c:pt>
                <c:pt idx="12193">
                  <c:v>5.6280299999999999</c:v>
                </c:pt>
                <c:pt idx="12194">
                  <c:v>5.1538000000000004</c:v>
                </c:pt>
                <c:pt idx="12195">
                  <c:v>6.3170700000000002</c:v>
                </c:pt>
                <c:pt idx="12196">
                  <c:v>3.1821899999999999</c:v>
                </c:pt>
                <c:pt idx="12197">
                  <c:v>4.6120099999999997</c:v>
                </c:pt>
                <c:pt idx="12198">
                  <c:v>6.8706100000000001</c:v>
                </c:pt>
                <c:pt idx="12199">
                  <c:v>6.3068200000000001</c:v>
                </c:pt>
                <c:pt idx="12200">
                  <c:v>5.8617900000000001</c:v>
                </c:pt>
                <c:pt idx="12201">
                  <c:v>7.4734999999999996</c:v>
                </c:pt>
                <c:pt idx="12202">
                  <c:v>6.6658799999999996</c:v>
                </c:pt>
                <c:pt idx="12203">
                  <c:v>4.3238399999999997</c:v>
                </c:pt>
                <c:pt idx="12204">
                  <c:v>6.50197</c:v>
                </c:pt>
                <c:pt idx="12205">
                  <c:v>3.7347600000000001</c:v>
                </c:pt>
                <c:pt idx="12206">
                  <c:v>5.8403</c:v>
                </c:pt>
                <c:pt idx="12207">
                  <c:v>5.8954300000000002</c:v>
                </c:pt>
                <c:pt idx="12208">
                  <c:v>5.3114400000000002</c:v>
                </c:pt>
                <c:pt idx="12209">
                  <c:v>5.8739999999999997</c:v>
                </c:pt>
                <c:pt idx="12210">
                  <c:v>5.5077600000000002</c:v>
                </c:pt>
                <c:pt idx="12211">
                  <c:v>4.9339000000000004</c:v>
                </c:pt>
                <c:pt idx="12212">
                  <c:v>7.4881200000000003</c:v>
                </c:pt>
                <c:pt idx="12213">
                  <c:v>4.2284800000000002</c:v>
                </c:pt>
                <c:pt idx="12214">
                  <c:v>6.6378599999999999</c:v>
                </c:pt>
                <c:pt idx="12215">
                  <c:v>3.49566</c:v>
                </c:pt>
                <c:pt idx="12216">
                  <c:v>7.6789899999999998</c:v>
                </c:pt>
                <c:pt idx="12217">
                  <c:v>5.7074299999999996</c:v>
                </c:pt>
                <c:pt idx="12218">
                  <c:v>7.2347900000000003</c:v>
                </c:pt>
                <c:pt idx="12219">
                  <c:v>2.18316</c:v>
                </c:pt>
                <c:pt idx="12220">
                  <c:v>5.4567199999999998</c:v>
                </c:pt>
                <c:pt idx="12221">
                  <c:v>1.95848</c:v>
                </c:pt>
                <c:pt idx="12222">
                  <c:v>2.0038399999999998</c:v>
                </c:pt>
                <c:pt idx="12223">
                  <c:v>4.7565600000000003</c:v>
                </c:pt>
                <c:pt idx="12224">
                  <c:v>3.8671600000000002</c:v>
                </c:pt>
                <c:pt idx="12225">
                  <c:v>3.4323100000000002</c:v>
                </c:pt>
                <c:pt idx="12226">
                  <c:v>3.91052</c:v>
                </c:pt>
                <c:pt idx="12227">
                  <c:v>2.9319799999999998</c:v>
                </c:pt>
                <c:pt idx="12228">
                  <c:v>2.84456</c:v>
                </c:pt>
                <c:pt idx="12229">
                  <c:v>1.99156</c:v>
                </c:pt>
                <c:pt idx="12230">
                  <c:v>2.0541100000000001</c:v>
                </c:pt>
                <c:pt idx="12231">
                  <c:v>4.0103900000000001</c:v>
                </c:pt>
                <c:pt idx="12232">
                  <c:v>5.7352100000000004</c:v>
                </c:pt>
                <c:pt idx="12233">
                  <c:v>6.9911300000000001</c:v>
                </c:pt>
                <c:pt idx="12234">
                  <c:v>5.7241499999999998</c:v>
                </c:pt>
                <c:pt idx="12235">
                  <c:v>5.2539199999999999</c:v>
                </c:pt>
                <c:pt idx="12236">
                  <c:v>5.34863</c:v>
                </c:pt>
                <c:pt idx="12237">
                  <c:v>2.6646800000000002</c:v>
                </c:pt>
                <c:pt idx="12238">
                  <c:v>5.9101600000000003</c:v>
                </c:pt>
                <c:pt idx="12239">
                  <c:v>7.5096999999999996</c:v>
                </c:pt>
                <c:pt idx="12240">
                  <c:v>4.4305099999999999</c:v>
                </c:pt>
                <c:pt idx="12241">
                  <c:v>9.0541900000000002</c:v>
                </c:pt>
                <c:pt idx="12242">
                  <c:v>3.0773999999999999</c:v>
                </c:pt>
                <c:pt idx="12243">
                  <c:v>3.4308299999999998</c:v>
                </c:pt>
                <c:pt idx="12244">
                  <c:v>5.2395899999999997</c:v>
                </c:pt>
                <c:pt idx="12245">
                  <c:v>5.9612100000000003</c:v>
                </c:pt>
                <c:pt idx="12246">
                  <c:v>3.9753799999999999</c:v>
                </c:pt>
                <c:pt idx="12247">
                  <c:v>6.4261299999999997</c:v>
                </c:pt>
                <c:pt idx="12248">
                  <c:v>6.0446799999999996</c:v>
                </c:pt>
                <c:pt idx="12249">
                  <c:v>5.1279300000000001</c:v>
                </c:pt>
                <c:pt idx="12250">
                  <c:v>6.2448800000000002</c:v>
                </c:pt>
                <c:pt idx="12251">
                  <c:v>7.54556</c:v>
                </c:pt>
                <c:pt idx="12252">
                  <c:v>4.5184899999999999</c:v>
                </c:pt>
                <c:pt idx="12253">
                  <c:v>2.9017599999999999</c:v>
                </c:pt>
                <c:pt idx="12254">
                  <c:v>3.8272400000000002</c:v>
                </c:pt>
                <c:pt idx="12255">
                  <c:v>5.9591399999999997</c:v>
                </c:pt>
                <c:pt idx="12256">
                  <c:v>8.2747100000000007</c:v>
                </c:pt>
                <c:pt idx="12257">
                  <c:v>10.028029999999999</c:v>
                </c:pt>
                <c:pt idx="12258">
                  <c:v>8.9598300000000002</c:v>
                </c:pt>
                <c:pt idx="12259">
                  <c:v>4.7120600000000001</c:v>
                </c:pt>
                <c:pt idx="12260">
                  <c:v>5.6339100000000002</c:v>
                </c:pt>
                <c:pt idx="12261">
                  <c:v>3.48291</c:v>
                </c:pt>
                <c:pt idx="12262">
                  <c:v>4.1907899999999998</c:v>
                </c:pt>
                <c:pt idx="12263">
                  <c:v>6.6225199999999997</c:v>
                </c:pt>
                <c:pt idx="12264">
                  <c:v>4.9746899999999998</c:v>
                </c:pt>
                <c:pt idx="12265">
                  <c:v>3.1183000000000001</c:v>
                </c:pt>
                <c:pt idx="12266">
                  <c:v>7.0508800000000003</c:v>
                </c:pt>
                <c:pt idx="12267">
                  <c:v>6.6444999999999999</c:v>
                </c:pt>
                <c:pt idx="12268">
                  <c:v>9.7459100000000003</c:v>
                </c:pt>
                <c:pt idx="12269">
                  <c:v>7.0188600000000001</c:v>
                </c:pt>
                <c:pt idx="12270">
                  <c:v>5.3471200000000003</c:v>
                </c:pt>
                <c:pt idx="12271">
                  <c:v>6.742</c:v>
                </c:pt>
                <c:pt idx="12272">
                  <c:v>6.8767699999999996</c:v>
                </c:pt>
                <c:pt idx="12273">
                  <c:v>6.35989</c:v>
                </c:pt>
                <c:pt idx="12274">
                  <c:v>5.77834</c:v>
                </c:pt>
                <c:pt idx="12275">
                  <c:v>5.9373500000000003</c:v>
                </c:pt>
                <c:pt idx="12276">
                  <c:v>5.6565000000000003</c:v>
                </c:pt>
                <c:pt idx="12277">
                  <c:v>5.4177900000000001</c:v>
                </c:pt>
                <c:pt idx="12278">
                  <c:v>6.5204599999999999</c:v>
                </c:pt>
                <c:pt idx="12279">
                  <c:v>6.3433799999999998</c:v>
                </c:pt>
                <c:pt idx="12280">
                  <c:v>6.4852400000000001</c:v>
                </c:pt>
                <c:pt idx="12281">
                  <c:v>8.5277999999999992</c:v>
                </c:pt>
                <c:pt idx="12282">
                  <c:v>7.4743700000000004</c:v>
                </c:pt>
                <c:pt idx="12283">
                  <c:v>4.3757299999999999</c:v>
                </c:pt>
                <c:pt idx="12284">
                  <c:v>7.1651300000000004</c:v>
                </c:pt>
                <c:pt idx="12285">
                  <c:v>5.7931699999999999</c:v>
                </c:pt>
                <c:pt idx="12286">
                  <c:v>5.4975399999999999</c:v>
                </c:pt>
                <c:pt idx="12287">
                  <c:v>7.81447</c:v>
                </c:pt>
                <c:pt idx="12288">
                  <c:v>5.3807400000000003</c:v>
                </c:pt>
                <c:pt idx="12289">
                  <c:v>4.6886999999999999</c:v>
                </c:pt>
                <c:pt idx="12290">
                  <c:v>6.2662300000000002</c:v>
                </c:pt>
                <c:pt idx="12291">
                  <c:v>5.6316100000000002</c:v>
                </c:pt>
                <c:pt idx="12292">
                  <c:v>5.0018599999999998</c:v>
                </c:pt>
                <c:pt idx="12293">
                  <c:v>4.7258599999999999</c:v>
                </c:pt>
                <c:pt idx="12294">
                  <c:v>5.6236499999999996</c:v>
                </c:pt>
                <c:pt idx="12295">
                  <c:v>5.9982600000000001</c:v>
                </c:pt>
                <c:pt idx="12296">
                  <c:v>7.3107800000000003</c:v>
                </c:pt>
                <c:pt idx="12297">
                  <c:v>7.73794</c:v>
                </c:pt>
                <c:pt idx="12298">
                  <c:v>7.0247599999999997</c:v>
                </c:pt>
                <c:pt idx="12299">
                  <c:v>6.1155999999999997</c:v>
                </c:pt>
                <c:pt idx="12300">
                  <c:v>4.4271000000000003</c:v>
                </c:pt>
                <c:pt idx="12301">
                  <c:v>5.2221399999999996</c:v>
                </c:pt>
                <c:pt idx="12302">
                  <c:v>5.5948000000000002</c:v>
                </c:pt>
                <c:pt idx="12303">
                  <c:v>6.4571699999999996</c:v>
                </c:pt>
                <c:pt idx="12304">
                  <c:v>3.69937</c:v>
                </c:pt>
                <c:pt idx="12305">
                  <c:v>7.9212800000000003</c:v>
                </c:pt>
                <c:pt idx="12306">
                  <c:v>4.2264799999999996</c:v>
                </c:pt>
                <c:pt idx="12307">
                  <c:v>7.0434900000000003</c:v>
                </c:pt>
                <c:pt idx="12308">
                  <c:v>3.2395800000000001</c:v>
                </c:pt>
                <c:pt idx="12309">
                  <c:v>3.35738</c:v>
                </c:pt>
                <c:pt idx="12310">
                  <c:v>3.3853</c:v>
                </c:pt>
                <c:pt idx="12311">
                  <c:v>5.2961600000000004</c:v>
                </c:pt>
                <c:pt idx="12312">
                  <c:v>4.2917899999999998</c:v>
                </c:pt>
                <c:pt idx="12313">
                  <c:v>2.839</c:v>
                </c:pt>
                <c:pt idx="12314">
                  <c:v>2.89208</c:v>
                </c:pt>
                <c:pt idx="12315">
                  <c:v>4.4196999999999997</c:v>
                </c:pt>
                <c:pt idx="12316">
                  <c:v>3.5666699999999998</c:v>
                </c:pt>
                <c:pt idx="12317">
                  <c:v>3.0651899999999999</c:v>
                </c:pt>
                <c:pt idx="12318">
                  <c:v>2.3388300000000002</c:v>
                </c:pt>
                <c:pt idx="12319">
                  <c:v>2.16011</c:v>
                </c:pt>
                <c:pt idx="12320">
                  <c:v>2.9224600000000001</c:v>
                </c:pt>
                <c:pt idx="12321">
                  <c:v>2.90985</c:v>
                </c:pt>
                <c:pt idx="12322">
                  <c:v>2.36015</c:v>
                </c:pt>
                <c:pt idx="12323">
                  <c:v>3.27014</c:v>
                </c:pt>
                <c:pt idx="12324">
                  <c:v>3.4939399999999998</c:v>
                </c:pt>
                <c:pt idx="12325">
                  <c:v>1.86188</c:v>
                </c:pt>
                <c:pt idx="12326">
                  <c:v>4.4625399999999997</c:v>
                </c:pt>
                <c:pt idx="12327">
                  <c:v>2.7846199999999999</c:v>
                </c:pt>
                <c:pt idx="12328">
                  <c:v>3.65035</c:v>
                </c:pt>
                <c:pt idx="12329">
                  <c:v>2.2963800000000001</c:v>
                </c:pt>
                <c:pt idx="12330">
                  <c:v>3.2150699999999999</c:v>
                </c:pt>
                <c:pt idx="12331">
                  <c:v>4.4598399999999998</c:v>
                </c:pt>
                <c:pt idx="12332">
                  <c:v>3.4561500000000001</c:v>
                </c:pt>
                <c:pt idx="12333">
                  <c:v>2.6656200000000001</c:v>
                </c:pt>
                <c:pt idx="12334">
                  <c:v>5.6400300000000003</c:v>
                </c:pt>
                <c:pt idx="12335">
                  <c:v>2.5521099999999999</c:v>
                </c:pt>
                <c:pt idx="12336">
                  <c:v>2.34402</c:v>
                </c:pt>
                <c:pt idx="12337">
                  <c:v>2.4214199999999999</c:v>
                </c:pt>
                <c:pt idx="12338">
                  <c:v>4.7938599999999996</c:v>
                </c:pt>
                <c:pt idx="12339">
                  <c:v>3.6696</c:v>
                </c:pt>
                <c:pt idx="12340">
                  <c:v>4.3270999999999997</c:v>
                </c:pt>
                <c:pt idx="12341">
                  <c:v>3.5867800000000001</c:v>
                </c:pt>
                <c:pt idx="12342">
                  <c:v>1.95848</c:v>
                </c:pt>
                <c:pt idx="12343">
                  <c:v>2.6256699999999999</c:v>
                </c:pt>
                <c:pt idx="12344">
                  <c:v>2.6539700000000002</c:v>
                </c:pt>
                <c:pt idx="12345">
                  <c:v>5.9285199999999998</c:v>
                </c:pt>
                <c:pt idx="12346">
                  <c:v>6.1114600000000001</c:v>
                </c:pt>
                <c:pt idx="12347">
                  <c:v>4.4638799999999996</c:v>
                </c:pt>
                <c:pt idx="12348">
                  <c:v>6.2352299999999996</c:v>
                </c:pt>
                <c:pt idx="12349">
                  <c:v>4.01389</c:v>
                </c:pt>
                <c:pt idx="12350">
                  <c:v>7.75793</c:v>
                </c:pt>
                <c:pt idx="12351">
                  <c:v>2.2924500000000001</c:v>
                </c:pt>
                <c:pt idx="12352">
                  <c:v>6.7971399999999997</c:v>
                </c:pt>
                <c:pt idx="12353">
                  <c:v>3.76275</c:v>
                </c:pt>
                <c:pt idx="12354">
                  <c:v>7.99763</c:v>
                </c:pt>
                <c:pt idx="12355">
                  <c:v>2.29419</c:v>
                </c:pt>
                <c:pt idx="12356">
                  <c:v>2.37656</c:v>
                </c:pt>
                <c:pt idx="12357">
                  <c:v>2.0582699999999998</c:v>
                </c:pt>
                <c:pt idx="12358">
                  <c:v>4.5847699999999998</c:v>
                </c:pt>
                <c:pt idx="12359">
                  <c:v>8.1910399999999992</c:v>
                </c:pt>
                <c:pt idx="12360">
                  <c:v>2.86137</c:v>
                </c:pt>
                <c:pt idx="12361">
                  <c:v>2.4553099999999999</c:v>
                </c:pt>
                <c:pt idx="12362">
                  <c:v>2.10981</c:v>
                </c:pt>
                <c:pt idx="12363">
                  <c:v>1.7708999999999999</c:v>
                </c:pt>
                <c:pt idx="12364">
                  <c:v>3.7798799999999999</c:v>
                </c:pt>
                <c:pt idx="12365">
                  <c:v>3.4344800000000002</c:v>
                </c:pt>
                <c:pt idx="12366">
                  <c:v>5.9606599999999998</c:v>
                </c:pt>
                <c:pt idx="12367">
                  <c:v>3.1928399999999999</c:v>
                </c:pt>
                <c:pt idx="12368">
                  <c:v>3.43866</c:v>
                </c:pt>
                <c:pt idx="12369">
                  <c:v>5.6901299999999999</c:v>
                </c:pt>
                <c:pt idx="12370">
                  <c:v>3.5494500000000002</c:v>
                </c:pt>
                <c:pt idx="12371">
                  <c:v>2.89066</c:v>
                </c:pt>
                <c:pt idx="12372">
                  <c:v>5.5261100000000001</c:v>
                </c:pt>
                <c:pt idx="12373">
                  <c:v>1.95848</c:v>
                </c:pt>
                <c:pt idx="12374">
                  <c:v>7.5306300000000004</c:v>
                </c:pt>
                <c:pt idx="12375">
                  <c:v>2.59199</c:v>
                </c:pt>
                <c:pt idx="12376">
                  <c:v>2.6093000000000002</c:v>
                </c:pt>
                <c:pt idx="12377">
                  <c:v>5.3732899999999999</c:v>
                </c:pt>
                <c:pt idx="12378">
                  <c:v>6.0765700000000002</c:v>
                </c:pt>
                <c:pt idx="12379">
                  <c:v>6.6263899999999998</c:v>
                </c:pt>
                <c:pt idx="12380">
                  <c:v>12.148389999999999</c:v>
                </c:pt>
                <c:pt idx="12381">
                  <c:v>8.9585799999999995</c:v>
                </c:pt>
                <c:pt idx="12382">
                  <c:v>4.2097699999999998</c:v>
                </c:pt>
                <c:pt idx="12383">
                  <c:v>6.0490500000000003</c:v>
                </c:pt>
                <c:pt idx="12384">
                  <c:v>10.219099999999999</c:v>
                </c:pt>
                <c:pt idx="12385">
                  <c:v>4.8087200000000001</c:v>
                </c:pt>
                <c:pt idx="12386">
                  <c:v>7.7065900000000003</c:v>
                </c:pt>
                <c:pt idx="12387">
                  <c:v>3.8272400000000002</c:v>
                </c:pt>
                <c:pt idx="12388">
                  <c:v>6.0091400000000004</c:v>
                </c:pt>
                <c:pt idx="12389">
                  <c:v>2.7963900000000002</c:v>
                </c:pt>
                <c:pt idx="12390">
                  <c:v>6.7885600000000004</c:v>
                </c:pt>
                <c:pt idx="12391">
                  <c:v>3.4172199999999999</c:v>
                </c:pt>
                <c:pt idx="12392">
                  <c:v>5.6524799999999997</c:v>
                </c:pt>
                <c:pt idx="12393">
                  <c:v>5.1078900000000003</c:v>
                </c:pt>
                <c:pt idx="12394">
                  <c:v>6.4470200000000002</c:v>
                </c:pt>
                <c:pt idx="12395">
                  <c:v>6.9049399999999999</c:v>
                </c:pt>
                <c:pt idx="12396">
                  <c:v>5.5087599999999997</c:v>
                </c:pt>
                <c:pt idx="12397">
                  <c:v>4.31799</c:v>
                </c:pt>
                <c:pt idx="12398">
                  <c:v>5.50474</c:v>
                </c:pt>
                <c:pt idx="12399">
                  <c:v>5.4691700000000001</c:v>
                </c:pt>
                <c:pt idx="12400">
                  <c:v>5.6137899999999998</c:v>
                </c:pt>
                <c:pt idx="12401">
                  <c:v>7.2036600000000002</c:v>
                </c:pt>
                <c:pt idx="12402">
                  <c:v>6.9243300000000003</c:v>
                </c:pt>
                <c:pt idx="12403">
                  <c:v>5.3175299999999996</c:v>
                </c:pt>
                <c:pt idx="12404">
                  <c:v>4.9810999999999996</c:v>
                </c:pt>
                <c:pt idx="12405">
                  <c:v>6.3640600000000003</c:v>
                </c:pt>
                <c:pt idx="12406">
                  <c:v>4.1387900000000002</c:v>
                </c:pt>
                <c:pt idx="12407">
                  <c:v>3.9336700000000002</c:v>
                </c:pt>
                <c:pt idx="12408">
                  <c:v>4.2361500000000003</c:v>
                </c:pt>
                <c:pt idx="12409">
                  <c:v>5.6218199999999996</c:v>
                </c:pt>
                <c:pt idx="12410">
                  <c:v>4.2978899999999998</c:v>
                </c:pt>
                <c:pt idx="12411">
                  <c:v>5.1919599999999999</c:v>
                </c:pt>
                <c:pt idx="12412">
                  <c:v>6.1838300000000004</c:v>
                </c:pt>
                <c:pt idx="12413">
                  <c:v>3.0802399999999999</c:v>
                </c:pt>
                <c:pt idx="12414">
                  <c:v>3.5557500000000002</c:v>
                </c:pt>
                <c:pt idx="12415">
                  <c:v>4.76431</c:v>
                </c:pt>
                <c:pt idx="12416">
                  <c:v>6.2702200000000001</c:v>
                </c:pt>
                <c:pt idx="12417">
                  <c:v>3.1667700000000001</c:v>
                </c:pt>
                <c:pt idx="12418">
                  <c:v>6.5410199999999996</c:v>
                </c:pt>
                <c:pt idx="12419">
                  <c:v>7.8194400000000002</c:v>
                </c:pt>
                <c:pt idx="12420">
                  <c:v>6.1089200000000003</c:v>
                </c:pt>
                <c:pt idx="12421">
                  <c:v>7.5437399999999997</c:v>
                </c:pt>
                <c:pt idx="12422">
                  <c:v>3.5850300000000002</c:v>
                </c:pt>
                <c:pt idx="12423">
                  <c:v>4.4301000000000004</c:v>
                </c:pt>
                <c:pt idx="12424">
                  <c:v>4.9582499999999996</c:v>
                </c:pt>
                <c:pt idx="12425">
                  <c:v>3.57856</c:v>
                </c:pt>
                <c:pt idx="12426">
                  <c:v>4.6694399999999998</c:v>
                </c:pt>
                <c:pt idx="12427">
                  <c:v>2.2233299999999998</c:v>
                </c:pt>
                <c:pt idx="12428">
                  <c:v>8.8461200000000009</c:v>
                </c:pt>
                <c:pt idx="12429">
                  <c:v>4.8122600000000002</c:v>
                </c:pt>
                <c:pt idx="12430">
                  <c:v>5.2064399999999997</c:v>
                </c:pt>
                <c:pt idx="12431">
                  <c:v>5.7558699999999998</c:v>
                </c:pt>
                <c:pt idx="12432">
                  <c:v>2.4235699999999998</c:v>
                </c:pt>
                <c:pt idx="12433">
                  <c:v>6.2370400000000004</c:v>
                </c:pt>
                <c:pt idx="12434">
                  <c:v>2.3839800000000002</c:v>
                </c:pt>
                <c:pt idx="12435">
                  <c:v>3.5697899999999998</c:v>
                </c:pt>
                <c:pt idx="12436">
                  <c:v>4.0675299999999996</c:v>
                </c:pt>
                <c:pt idx="12437">
                  <c:v>6.5082800000000001</c:v>
                </c:pt>
                <c:pt idx="12438">
                  <c:v>3.5562499999999999</c:v>
                </c:pt>
                <c:pt idx="12439">
                  <c:v>3.30789</c:v>
                </c:pt>
                <c:pt idx="12440">
                  <c:v>4.11808</c:v>
                </c:pt>
                <c:pt idx="12441">
                  <c:v>3.8252700000000002</c:v>
                </c:pt>
                <c:pt idx="12442">
                  <c:v>7.4756999999999998</c:v>
                </c:pt>
                <c:pt idx="12443">
                  <c:v>3.8044799999999999</c:v>
                </c:pt>
                <c:pt idx="12444">
                  <c:v>6.3732100000000003</c:v>
                </c:pt>
                <c:pt idx="12445">
                  <c:v>5.2862900000000002</c:v>
                </c:pt>
                <c:pt idx="12446">
                  <c:v>6.3557699999999997</c:v>
                </c:pt>
                <c:pt idx="12447">
                  <c:v>2.5449199999999998</c:v>
                </c:pt>
                <c:pt idx="12448">
                  <c:v>5.2579000000000002</c:v>
                </c:pt>
                <c:pt idx="12449">
                  <c:v>5.5885499999999997</c:v>
                </c:pt>
                <c:pt idx="12450">
                  <c:v>6.1483699999999999</c:v>
                </c:pt>
                <c:pt idx="12451">
                  <c:v>4.3467799999999999</c:v>
                </c:pt>
                <c:pt idx="12452">
                  <c:v>7.91289</c:v>
                </c:pt>
                <c:pt idx="12453">
                  <c:v>3.56833</c:v>
                </c:pt>
                <c:pt idx="12454">
                  <c:v>7.2270000000000003</c:v>
                </c:pt>
                <c:pt idx="12455">
                  <c:v>8.2258200000000006</c:v>
                </c:pt>
                <c:pt idx="12456">
                  <c:v>6.1244899999999998</c:v>
                </c:pt>
                <c:pt idx="12457">
                  <c:v>5.3173000000000004</c:v>
                </c:pt>
                <c:pt idx="12458">
                  <c:v>6.2448100000000002</c:v>
                </c:pt>
                <c:pt idx="12459">
                  <c:v>6.6493599999999997</c:v>
                </c:pt>
                <c:pt idx="12460">
                  <c:v>5.8629699999999998</c:v>
                </c:pt>
                <c:pt idx="12461">
                  <c:v>5.4377700000000004</c:v>
                </c:pt>
                <c:pt idx="12462">
                  <c:v>4.9907000000000004</c:v>
                </c:pt>
                <c:pt idx="12463">
                  <c:v>8.0329999999999995</c:v>
                </c:pt>
                <c:pt idx="12464">
                  <c:v>5.9017499999999998</c:v>
                </c:pt>
                <c:pt idx="12465">
                  <c:v>8.5988100000000003</c:v>
                </c:pt>
                <c:pt idx="12466">
                  <c:v>5.5655099999999997</c:v>
                </c:pt>
                <c:pt idx="12467">
                  <c:v>7.4454599999999997</c:v>
                </c:pt>
                <c:pt idx="12468">
                  <c:v>5.0818300000000001</c:v>
                </c:pt>
                <c:pt idx="12469">
                  <c:v>9.2257899999999999</c:v>
                </c:pt>
                <c:pt idx="12470">
                  <c:v>2.7324999999999999</c:v>
                </c:pt>
                <c:pt idx="12471">
                  <c:v>6.9114500000000003</c:v>
                </c:pt>
                <c:pt idx="12472">
                  <c:v>7.0601799999999999</c:v>
                </c:pt>
                <c:pt idx="12473">
                  <c:v>2.2011500000000002</c:v>
                </c:pt>
                <c:pt idx="12474">
                  <c:v>3.2054900000000002</c:v>
                </c:pt>
                <c:pt idx="12475">
                  <c:v>3.5071099999999999</c:v>
                </c:pt>
                <c:pt idx="12476">
                  <c:v>2.8532799999999998</c:v>
                </c:pt>
                <c:pt idx="12477">
                  <c:v>2.45553</c:v>
                </c:pt>
                <c:pt idx="12478">
                  <c:v>2.2094</c:v>
                </c:pt>
                <c:pt idx="12479">
                  <c:v>1.83317</c:v>
                </c:pt>
                <c:pt idx="12480">
                  <c:v>2.9592499999999999</c:v>
                </c:pt>
                <c:pt idx="12481">
                  <c:v>3.6888200000000002</c:v>
                </c:pt>
                <c:pt idx="12482">
                  <c:v>3.02285</c:v>
                </c:pt>
                <c:pt idx="12483">
                  <c:v>2.2434799999999999</c:v>
                </c:pt>
                <c:pt idx="12484">
                  <c:v>2.2340800000000001</c:v>
                </c:pt>
                <c:pt idx="12485">
                  <c:v>2.62948</c:v>
                </c:pt>
                <c:pt idx="12486">
                  <c:v>2.5857199999999998</c:v>
                </c:pt>
                <c:pt idx="12487">
                  <c:v>2.3989799999999999</c:v>
                </c:pt>
                <c:pt idx="12488">
                  <c:v>3.68797</c:v>
                </c:pt>
                <c:pt idx="12489">
                  <c:v>3.9126799999999999</c:v>
                </c:pt>
                <c:pt idx="12490">
                  <c:v>2.6078000000000001</c:v>
                </c:pt>
                <c:pt idx="12491">
                  <c:v>2.51945</c:v>
                </c:pt>
                <c:pt idx="12492">
                  <c:v>2.9636900000000002</c:v>
                </c:pt>
                <c:pt idx="12493">
                  <c:v>2.5425</c:v>
                </c:pt>
                <c:pt idx="12494">
                  <c:v>2.0881699999999999</c:v>
                </c:pt>
                <c:pt idx="12495">
                  <c:v>2.16811</c:v>
                </c:pt>
                <c:pt idx="12496">
                  <c:v>5.1267100000000001</c:v>
                </c:pt>
                <c:pt idx="12497">
                  <c:v>2.6270899999999999</c:v>
                </c:pt>
                <c:pt idx="12498">
                  <c:v>5.3919300000000003</c:v>
                </c:pt>
                <c:pt idx="12499">
                  <c:v>6.3314199999999996</c:v>
                </c:pt>
                <c:pt idx="12500">
                  <c:v>8.7827099999999998</c:v>
                </c:pt>
                <c:pt idx="12501">
                  <c:v>4.5947199999999997</c:v>
                </c:pt>
                <c:pt idx="12502">
                  <c:v>4.5987200000000001</c:v>
                </c:pt>
                <c:pt idx="12503">
                  <c:v>7.9562900000000001</c:v>
                </c:pt>
                <c:pt idx="12504">
                  <c:v>6.5575700000000001</c:v>
                </c:pt>
                <c:pt idx="12505">
                  <c:v>6.3515899999999998</c:v>
                </c:pt>
                <c:pt idx="12506">
                  <c:v>4.5935100000000002</c:v>
                </c:pt>
                <c:pt idx="12507">
                  <c:v>6.96129</c:v>
                </c:pt>
                <c:pt idx="12508">
                  <c:v>2.3675999999999999</c:v>
                </c:pt>
                <c:pt idx="12509">
                  <c:v>4.2949900000000003</c:v>
                </c:pt>
                <c:pt idx="12510">
                  <c:v>3.0245500000000001</c:v>
                </c:pt>
                <c:pt idx="12511">
                  <c:v>4.3675199999999998</c:v>
                </c:pt>
                <c:pt idx="12512">
                  <c:v>3.7009099999999999</c:v>
                </c:pt>
                <c:pt idx="12513">
                  <c:v>3.3042099999999999</c:v>
                </c:pt>
                <c:pt idx="12514">
                  <c:v>2.49227</c:v>
                </c:pt>
                <c:pt idx="12515">
                  <c:v>2.5520499999999999</c:v>
                </c:pt>
                <c:pt idx="12516">
                  <c:v>2.3126500000000001</c:v>
                </c:pt>
                <c:pt idx="12517">
                  <c:v>3.7128100000000002</c:v>
                </c:pt>
                <c:pt idx="12518">
                  <c:v>4.5756600000000001</c:v>
                </c:pt>
                <c:pt idx="12519">
                  <c:v>2.66669</c:v>
                </c:pt>
                <c:pt idx="12520">
                  <c:v>2.3138700000000001</c:v>
                </c:pt>
                <c:pt idx="12521">
                  <c:v>3.3016800000000002</c:v>
                </c:pt>
                <c:pt idx="12522">
                  <c:v>3.6403500000000002</c:v>
                </c:pt>
                <c:pt idx="12523">
                  <c:v>6.6782300000000001</c:v>
                </c:pt>
                <c:pt idx="12524">
                  <c:v>7.40367</c:v>
                </c:pt>
                <c:pt idx="12525">
                  <c:v>2.8445999999999998</c:v>
                </c:pt>
                <c:pt idx="12526">
                  <c:v>5.0005899999999999</c:v>
                </c:pt>
                <c:pt idx="12527">
                  <c:v>7.1360000000000001</c:v>
                </c:pt>
                <c:pt idx="12528">
                  <c:v>2.9478399999999998</c:v>
                </c:pt>
                <c:pt idx="12529">
                  <c:v>3.5071099999999999</c:v>
                </c:pt>
                <c:pt idx="12530">
                  <c:v>2.7381199999999999</c:v>
                </c:pt>
                <c:pt idx="12531">
                  <c:v>2.9498199999999999</c:v>
                </c:pt>
                <c:pt idx="12532">
                  <c:v>4.5935300000000003</c:v>
                </c:pt>
                <c:pt idx="12533">
                  <c:v>7.2651000000000003</c:v>
                </c:pt>
                <c:pt idx="12534">
                  <c:v>3.37751</c:v>
                </c:pt>
                <c:pt idx="12535">
                  <c:v>5.9737900000000002</c:v>
                </c:pt>
                <c:pt idx="12536">
                  <c:v>5.7407300000000001</c:v>
                </c:pt>
                <c:pt idx="12537">
                  <c:v>5.3588100000000001</c:v>
                </c:pt>
                <c:pt idx="12538">
                  <c:v>8.3312000000000008</c:v>
                </c:pt>
                <c:pt idx="12539">
                  <c:v>6.4416000000000002</c:v>
                </c:pt>
                <c:pt idx="12540">
                  <c:v>7.3333300000000001</c:v>
                </c:pt>
                <c:pt idx="12541">
                  <c:v>5.6036700000000002</c:v>
                </c:pt>
                <c:pt idx="12542">
                  <c:v>8.4670100000000001</c:v>
                </c:pt>
                <c:pt idx="12543">
                  <c:v>8.1214399999999998</c:v>
                </c:pt>
                <c:pt idx="12544">
                  <c:v>6.7129700000000003</c:v>
                </c:pt>
                <c:pt idx="12545">
                  <c:v>6.5132000000000003</c:v>
                </c:pt>
                <c:pt idx="12546">
                  <c:v>12.700419999999999</c:v>
                </c:pt>
                <c:pt idx="12547">
                  <c:v>4.78667</c:v>
                </c:pt>
                <c:pt idx="12548">
                  <c:v>7.59152</c:v>
                </c:pt>
                <c:pt idx="12549">
                  <c:v>8.3511399999999991</c:v>
                </c:pt>
                <c:pt idx="12550">
                  <c:v>6.9947699999999999</c:v>
                </c:pt>
                <c:pt idx="12551">
                  <c:v>6.9753499999999997</c:v>
                </c:pt>
                <c:pt idx="12552">
                  <c:v>9.2433599999999991</c:v>
                </c:pt>
                <c:pt idx="12553">
                  <c:v>8.0254600000000007</c:v>
                </c:pt>
                <c:pt idx="12554">
                  <c:v>4.3807299999999998</c:v>
                </c:pt>
                <c:pt idx="12555">
                  <c:v>4.9401999999999999</c:v>
                </c:pt>
                <c:pt idx="12556">
                  <c:v>6.8839499999999996</c:v>
                </c:pt>
                <c:pt idx="12557">
                  <c:v>4.5675800000000004</c:v>
                </c:pt>
                <c:pt idx="12558">
                  <c:v>6.1503399999999999</c:v>
                </c:pt>
                <c:pt idx="12559">
                  <c:v>7.88253</c:v>
                </c:pt>
                <c:pt idx="12560">
                  <c:v>3.8807999999999998</c:v>
                </c:pt>
                <c:pt idx="12561">
                  <c:v>5.3768599999999998</c:v>
                </c:pt>
                <c:pt idx="12562">
                  <c:v>4.3624099999999997</c:v>
                </c:pt>
                <c:pt idx="12563">
                  <c:v>2.9105799999999999</c:v>
                </c:pt>
                <c:pt idx="12564">
                  <c:v>4.1455700000000002</c:v>
                </c:pt>
                <c:pt idx="12565">
                  <c:v>4.58188</c:v>
                </c:pt>
                <c:pt idx="12566">
                  <c:v>5.4598000000000004</c:v>
                </c:pt>
                <c:pt idx="12567">
                  <c:v>8.4424600000000005</c:v>
                </c:pt>
                <c:pt idx="12568">
                  <c:v>8.2817000000000007</c:v>
                </c:pt>
                <c:pt idx="12569">
                  <c:v>10.67177</c:v>
                </c:pt>
                <c:pt idx="12570">
                  <c:v>4.40266</c:v>
                </c:pt>
                <c:pt idx="12571">
                  <c:v>6.9451299999999998</c:v>
                </c:pt>
                <c:pt idx="12572">
                  <c:v>6.8725800000000001</c:v>
                </c:pt>
                <c:pt idx="12573">
                  <c:v>9.5661500000000004</c:v>
                </c:pt>
                <c:pt idx="12574">
                  <c:v>6.7419900000000004</c:v>
                </c:pt>
                <c:pt idx="12575">
                  <c:v>8.0517099999999999</c:v>
                </c:pt>
                <c:pt idx="12576">
                  <c:v>5.9161999999999999</c:v>
                </c:pt>
                <c:pt idx="12577">
                  <c:v>6.33568</c:v>
                </c:pt>
                <c:pt idx="12578">
                  <c:v>3.7098</c:v>
                </c:pt>
                <c:pt idx="12579">
                  <c:v>5.1779599999999997</c:v>
                </c:pt>
                <c:pt idx="12580">
                  <c:v>4.85771</c:v>
                </c:pt>
                <c:pt idx="12581">
                  <c:v>6.58805</c:v>
                </c:pt>
                <c:pt idx="12582">
                  <c:v>4.4112200000000001</c:v>
                </c:pt>
                <c:pt idx="12583">
                  <c:v>8.3640500000000007</c:v>
                </c:pt>
                <c:pt idx="12584">
                  <c:v>6.9464699999999997</c:v>
                </c:pt>
                <c:pt idx="12585">
                  <c:v>5.2347599999999996</c:v>
                </c:pt>
                <c:pt idx="12586">
                  <c:v>4.4119400000000004</c:v>
                </c:pt>
                <c:pt idx="12587">
                  <c:v>5.81046</c:v>
                </c:pt>
                <c:pt idx="12588">
                  <c:v>4.9267599999999998</c:v>
                </c:pt>
                <c:pt idx="12589">
                  <c:v>5.3728300000000004</c:v>
                </c:pt>
                <c:pt idx="12590">
                  <c:v>5.9666899999999998</c:v>
                </c:pt>
                <c:pt idx="12591">
                  <c:v>4.0376799999999999</c:v>
                </c:pt>
                <c:pt idx="12592">
                  <c:v>6.72994</c:v>
                </c:pt>
                <c:pt idx="12593">
                  <c:v>4.53193</c:v>
                </c:pt>
                <c:pt idx="12594">
                  <c:v>5.8324299999999996</c:v>
                </c:pt>
                <c:pt idx="12595">
                  <c:v>8.9715699999999998</c:v>
                </c:pt>
                <c:pt idx="12596">
                  <c:v>7.4848600000000003</c:v>
                </c:pt>
                <c:pt idx="12597">
                  <c:v>7.4333900000000002</c:v>
                </c:pt>
                <c:pt idx="12598">
                  <c:v>6.0452700000000004</c:v>
                </c:pt>
                <c:pt idx="12599">
                  <c:v>5.9831000000000003</c:v>
                </c:pt>
                <c:pt idx="12600">
                  <c:v>7.2111099999999997</c:v>
                </c:pt>
                <c:pt idx="12601">
                  <c:v>8.0141500000000008</c:v>
                </c:pt>
                <c:pt idx="12602">
                  <c:v>5.7440100000000003</c:v>
                </c:pt>
                <c:pt idx="12603">
                  <c:v>6.5300599999999998</c:v>
                </c:pt>
                <c:pt idx="12604">
                  <c:v>4.0809100000000003</c:v>
                </c:pt>
                <c:pt idx="12605">
                  <c:v>6.3071599999999997</c:v>
                </c:pt>
                <c:pt idx="12606">
                  <c:v>7.28803</c:v>
                </c:pt>
                <c:pt idx="12607">
                  <c:v>3.8845100000000001</c:v>
                </c:pt>
                <c:pt idx="12608">
                  <c:v>5.1539099999999998</c:v>
                </c:pt>
                <c:pt idx="12609">
                  <c:v>6.5295399999999999</c:v>
                </c:pt>
                <c:pt idx="12610">
                  <c:v>4.1394599999999997</c:v>
                </c:pt>
                <c:pt idx="12611">
                  <c:v>7.3013199999999996</c:v>
                </c:pt>
                <c:pt idx="12612">
                  <c:v>6.9585400000000002</c:v>
                </c:pt>
                <c:pt idx="12613">
                  <c:v>6.2514700000000003</c:v>
                </c:pt>
                <c:pt idx="12614">
                  <c:v>3.7193999999999998</c:v>
                </c:pt>
                <c:pt idx="12615">
                  <c:v>4.5906399999999996</c:v>
                </c:pt>
                <c:pt idx="12616">
                  <c:v>6.7808599999999997</c:v>
                </c:pt>
                <c:pt idx="12617">
                  <c:v>6.0377999999999998</c:v>
                </c:pt>
                <c:pt idx="12618">
                  <c:v>5.3948499999999999</c:v>
                </c:pt>
                <c:pt idx="12619">
                  <c:v>6.0357900000000004</c:v>
                </c:pt>
                <c:pt idx="12620">
                  <c:v>9.9519099999999998</c:v>
                </c:pt>
                <c:pt idx="12621">
                  <c:v>4.4510500000000004</c:v>
                </c:pt>
                <c:pt idx="12622">
                  <c:v>5.4878799999999996</c:v>
                </c:pt>
                <c:pt idx="12623">
                  <c:v>7.4049300000000002</c:v>
                </c:pt>
                <c:pt idx="12624">
                  <c:v>6.0543800000000001</c:v>
                </c:pt>
                <c:pt idx="12625">
                  <c:v>3.2451099999999999</c:v>
                </c:pt>
                <c:pt idx="12626">
                  <c:v>7.2810499999999996</c:v>
                </c:pt>
                <c:pt idx="12627">
                  <c:v>4.4532299999999996</c:v>
                </c:pt>
                <c:pt idx="12628">
                  <c:v>4.2164599999999997</c:v>
                </c:pt>
                <c:pt idx="12629">
                  <c:v>6.1019100000000002</c:v>
                </c:pt>
                <c:pt idx="12630">
                  <c:v>7.1965199999999996</c:v>
                </c:pt>
                <c:pt idx="12631">
                  <c:v>5.5210800000000004</c:v>
                </c:pt>
                <c:pt idx="12632">
                  <c:v>5.9592400000000003</c:v>
                </c:pt>
                <c:pt idx="12633">
                  <c:v>7.8255600000000003</c:v>
                </c:pt>
                <c:pt idx="12634">
                  <c:v>5.5298499999999997</c:v>
                </c:pt>
                <c:pt idx="12635">
                  <c:v>6.27902</c:v>
                </c:pt>
                <c:pt idx="12636">
                  <c:v>4.3507400000000001</c:v>
                </c:pt>
                <c:pt idx="12637">
                  <c:v>6.8391500000000001</c:v>
                </c:pt>
                <c:pt idx="12638">
                  <c:v>6.0411999999999999</c:v>
                </c:pt>
                <c:pt idx="12639">
                  <c:v>5.7451400000000001</c:v>
                </c:pt>
                <c:pt idx="12640">
                  <c:v>5.5707000000000004</c:v>
                </c:pt>
                <c:pt idx="12641">
                  <c:v>6.1853800000000003</c:v>
                </c:pt>
                <c:pt idx="12642">
                  <c:v>5.89053</c:v>
                </c:pt>
                <c:pt idx="12643">
                  <c:v>10.039849999999999</c:v>
                </c:pt>
                <c:pt idx="12644">
                  <c:v>5.8849299999999998</c:v>
                </c:pt>
                <c:pt idx="12645">
                  <c:v>4.5261199999999997</c:v>
                </c:pt>
                <c:pt idx="12646">
                  <c:v>6.9131299999999998</c:v>
                </c:pt>
                <c:pt idx="12647">
                  <c:v>6.6999300000000002</c:v>
                </c:pt>
                <c:pt idx="12648">
                  <c:v>7.34009</c:v>
                </c:pt>
                <c:pt idx="12649">
                  <c:v>4.6650200000000002</c:v>
                </c:pt>
                <c:pt idx="12650">
                  <c:v>7.4028200000000002</c:v>
                </c:pt>
                <c:pt idx="12651">
                  <c:v>3.47803</c:v>
                </c:pt>
                <c:pt idx="12652">
                  <c:v>7.5209999999999999</c:v>
                </c:pt>
                <c:pt idx="12653">
                  <c:v>5.5835800000000004</c:v>
                </c:pt>
                <c:pt idx="12654">
                  <c:v>9.3845299999999998</c:v>
                </c:pt>
                <c:pt idx="12655">
                  <c:v>6.5899299999999998</c:v>
                </c:pt>
                <c:pt idx="12656">
                  <c:v>8.4710800000000006</c:v>
                </c:pt>
                <c:pt idx="12657">
                  <c:v>6.0871000000000004</c:v>
                </c:pt>
                <c:pt idx="12658">
                  <c:v>6.2007099999999999</c:v>
                </c:pt>
                <c:pt idx="12659">
                  <c:v>4.68858</c:v>
                </c:pt>
                <c:pt idx="12660">
                  <c:v>6.1762499999999996</c:v>
                </c:pt>
                <c:pt idx="12661">
                  <c:v>5.2195299999999998</c:v>
                </c:pt>
                <c:pt idx="12662">
                  <c:v>6.0102799999999998</c:v>
                </c:pt>
                <c:pt idx="12663">
                  <c:v>4.7339900000000004</c:v>
                </c:pt>
                <c:pt idx="12664">
                  <c:v>7.1019600000000001</c:v>
                </c:pt>
                <c:pt idx="12665">
                  <c:v>2.75427</c:v>
                </c:pt>
                <c:pt idx="12666">
                  <c:v>5.8561100000000001</c:v>
                </c:pt>
                <c:pt idx="12667">
                  <c:v>5.7645099999999996</c:v>
                </c:pt>
                <c:pt idx="12668">
                  <c:v>6.1308100000000003</c:v>
                </c:pt>
                <c:pt idx="12669">
                  <c:v>3.8825599999999998</c:v>
                </c:pt>
                <c:pt idx="12670">
                  <c:v>5.4138799999999998</c:v>
                </c:pt>
                <c:pt idx="12671">
                  <c:v>4.6650900000000002</c:v>
                </c:pt>
                <c:pt idx="12672">
                  <c:v>5.9806699999999999</c:v>
                </c:pt>
                <c:pt idx="12673">
                  <c:v>5.7602500000000001</c:v>
                </c:pt>
                <c:pt idx="12674">
                  <c:v>2.3421500000000002</c:v>
                </c:pt>
                <c:pt idx="12675">
                  <c:v>8.0747599999999995</c:v>
                </c:pt>
                <c:pt idx="12676">
                  <c:v>6.8393199999999998</c:v>
                </c:pt>
                <c:pt idx="12677">
                  <c:v>5.9017299999999997</c:v>
                </c:pt>
                <c:pt idx="12678">
                  <c:v>8.8255400000000002</c:v>
                </c:pt>
                <c:pt idx="12679">
                  <c:v>7.6978400000000002</c:v>
                </c:pt>
                <c:pt idx="12680">
                  <c:v>4.8829799999999999</c:v>
                </c:pt>
                <c:pt idx="12681">
                  <c:v>3.3168299999999999</c:v>
                </c:pt>
                <c:pt idx="12682">
                  <c:v>4.64581</c:v>
                </c:pt>
                <c:pt idx="12683">
                  <c:v>4.64358</c:v>
                </c:pt>
                <c:pt idx="12684">
                  <c:v>5.6435500000000003</c:v>
                </c:pt>
                <c:pt idx="12685">
                  <c:v>6.3723799999999997</c:v>
                </c:pt>
                <c:pt idx="12686">
                  <c:v>4.5846200000000001</c:v>
                </c:pt>
                <c:pt idx="12687">
                  <c:v>7.3659800000000004</c:v>
                </c:pt>
                <c:pt idx="12688">
                  <c:v>3.3586900000000002</c:v>
                </c:pt>
                <c:pt idx="12689">
                  <c:v>6.9583599999999999</c:v>
                </c:pt>
                <c:pt idx="12690">
                  <c:v>1.96007</c:v>
                </c:pt>
                <c:pt idx="12691">
                  <c:v>7.1194499999999996</c:v>
                </c:pt>
                <c:pt idx="12692">
                  <c:v>9.7002199999999998</c:v>
                </c:pt>
                <c:pt idx="12693">
                  <c:v>6.3687699999999996</c:v>
                </c:pt>
                <c:pt idx="12694">
                  <c:v>6.0045200000000003</c:v>
                </c:pt>
                <c:pt idx="12695">
                  <c:v>6.0314399999999999</c:v>
                </c:pt>
                <c:pt idx="12696">
                  <c:v>8.7980199999999993</c:v>
                </c:pt>
                <c:pt idx="12697">
                  <c:v>3.5134799999999999</c:v>
                </c:pt>
                <c:pt idx="12698">
                  <c:v>3.4058700000000002</c:v>
                </c:pt>
                <c:pt idx="12699">
                  <c:v>5.2915000000000001</c:v>
                </c:pt>
                <c:pt idx="12700">
                  <c:v>4.8709300000000004</c:v>
                </c:pt>
                <c:pt idx="12701">
                  <c:v>2.6411099999999998</c:v>
                </c:pt>
                <c:pt idx="12702">
                  <c:v>8.71129</c:v>
                </c:pt>
                <c:pt idx="12703">
                  <c:v>5.7780500000000004</c:v>
                </c:pt>
                <c:pt idx="12704">
                  <c:v>3.3309299999999999</c:v>
                </c:pt>
                <c:pt idx="12705">
                  <c:v>6.5763100000000003</c:v>
                </c:pt>
                <c:pt idx="12706">
                  <c:v>3.3532999999999999</c:v>
                </c:pt>
                <c:pt idx="12707">
                  <c:v>3.5439099999999999</c:v>
                </c:pt>
                <c:pt idx="12708">
                  <c:v>5.8766600000000002</c:v>
                </c:pt>
                <c:pt idx="12709">
                  <c:v>4.6187800000000001</c:v>
                </c:pt>
                <c:pt idx="12710">
                  <c:v>6.66859</c:v>
                </c:pt>
                <c:pt idx="12711">
                  <c:v>2.7511800000000002</c:v>
                </c:pt>
                <c:pt idx="12712">
                  <c:v>2.03796</c:v>
                </c:pt>
                <c:pt idx="12713">
                  <c:v>5.3982000000000001</c:v>
                </c:pt>
                <c:pt idx="12714">
                  <c:v>8.8211499999999994</c:v>
                </c:pt>
                <c:pt idx="12715">
                  <c:v>7.76511</c:v>
                </c:pt>
                <c:pt idx="12716">
                  <c:v>6.7956700000000003</c:v>
                </c:pt>
                <c:pt idx="12717">
                  <c:v>2.3447499999999999</c:v>
                </c:pt>
                <c:pt idx="12718">
                  <c:v>4.0591299999999997</c:v>
                </c:pt>
                <c:pt idx="12719">
                  <c:v>2.32877</c:v>
                </c:pt>
                <c:pt idx="12720">
                  <c:v>4.1431899999999997</c:v>
                </c:pt>
                <c:pt idx="12721">
                  <c:v>10.82859</c:v>
                </c:pt>
                <c:pt idx="12722">
                  <c:v>5.6389699999999996</c:v>
                </c:pt>
                <c:pt idx="12723">
                  <c:v>2.8534299999999999</c:v>
                </c:pt>
                <c:pt idx="12724">
                  <c:v>2.3449</c:v>
                </c:pt>
                <c:pt idx="12725">
                  <c:v>2.8884699999999999</c:v>
                </c:pt>
                <c:pt idx="12726">
                  <c:v>4.8346600000000004</c:v>
                </c:pt>
                <c:pt idx="12727">
                  <c:v>4.7914199999999996</c:v>
                </c:pt>
                <c:pt idx="12728">
                  <c:v>2.5543399999999998</c:v>
                </c:pt>
                <c:pt idx="12729">
                  <c:v>2.8676599999999999</c:v>
                </c:pt>
                <c:pt idx="12730">
                  <c:v>2.4653</c:v>
                </c:pt>
                <c:pt idx="12731">
                  <c:v>8.4526199999999996</c:v>
                </c:pt>
                <c:pt idx="12732">
                  <c:v>4.5374999999999996</c:v>
                </c:pt>
                <c:pt idx="12733">
                  <c:v>2.2722199999999999</c:v>
                </c:pt>
                <c:pt idx="12734">
                  <c:v>8.9296600000000002</c:v>
                </c:pt>
                <c:pt idx="12735">
                  <c:v>3.4682300000000001</c:v>
                </c:pt>
                <c:pt idx="12736">
                  <c:v>3.0245500000000001</c:v>
                </c:pt>
                <c:pt idx="12737">
                  <c:v>5.2476099999999999</c:v>
                </c:pt>
                <c:pt idx="12738">
                  <c:v>2.5114800000000002</c:v>
                </c:pt>
                <c:pt idx="12739">
                  <c:v>2.6371699999999998</c:v>
                </c:pt>
                <c:pt idx="12740">
                  <c:v>4.4598399999999998</c:v>
                </c:pt>
                <c:pt idx="12741">
                  <c:v>4.4362500000000002</c:v>
                </c:pt>
                <c:pt idx="12742">
                  <c:v>4.0080799999999996</c:v>
                </c:pt>
                <c:pt idx="12743">
                  <c:v>7.6937100000000003</c:v>
                </c:pt>
                <c:pt idx="12744">
                  <c:v>5.9974999999999996</c:v>
                </c:pt>
                <c:pt idx="12745">
                  <c:v>3.5318499999999999</c:v>
                </c:pt>
                <c:pt idx="12746">
                  <c:v>7.04657</c:v>
                </c:pt>
                <c:pt idx="12747">
                  <c:v>7.7476000000000003</c:v>
                </c:pt>
                <c:pt idx="12748">
                  <c:v>7.3796999999999997</c:v>
                </c:pt>
                <c:pt idx="12749">
                  <c:v>2.47187</c:v>
                </c:pt>
                <c:pt idx="12750">
                  <c:v>3.2806299999999999</c:v>
                </c:pt>
                <c:pt idx="12751">
                  <c:v>2.4785200000000001</c:v>
                </c:pt>
                <c:pt idx="12752">
                  <c:v>7.5907099999999996</c:v>
                </c:pt>
                <c:pt idx="12753">
                  <c:v>2.8465099999999999</c:v>
                </c:pt>
                <c:pt idx="12754">
                  <c:v>2.5652300000000001</c:v>
                </c:pt>
                <c:pt idx="12755">
                  <c:v>7.8524099999999999</c:v>
                </c:pt>
                <c:pt idx="12756">
                  <c:v>7.3367599999999999</c:v>
                </c:pt>
                <c:pt idx="12757">
                  <c:v>2.3138700000000001</c:v>
                </c:pt>
                <c:pt idx="12758">
                  <c:v>4.1828200000000004</c:v>
                </c:pt>
                <c:pt idx="12759">
                  <c:v>3.9753799999999999</c:v>
                </c:pt>
                <c:pt idx="12760">
                  <c:v>6.2896900000000002</c:v>
                </c:pt>
                <c:pt idx="12761">
                  <c:v>5.2641</c:v>
                </c:pt>
                <c:pt idx="12762">
                  <c:v>5.4649200000000002</c:v>
                </c:pt>
                <c:pt idx="12763">
                  <c:v>1.6799299999999999</c:v>
                </c:pt>
                <c:pt idx="12764">
                  <c:v>3.5878100000000002</c:v>
                </c:pt>
                <c:pt idx="12765">
                  <c:v>2.85297</c:v>
                </c:pt>
                <c:pt idx="12766">
                  <c:v>4.5784599999999998</c:v>
                </c:pt>
                <c:pt idx="12767">
                  <c:v>7.8032300000000001</c:v>
                </c:pt>
                <c:pt idx="12768">
                  <c:v>6.4119200000000003</c:v>
                </c:pt>
                <c:pt idx="12769">
                  <c:v>6.9521699999999997</c:v>
                </c:pt>
                <c:pt idx="12770">
                  <c:v>5.8464499999999999</c:v>
                </c:pt>
                <c:pt idx="12771">
                  <c:v>5.73475</c:v>
                </c:pt>
                <c:pt idx="12772">
                  <c:v>6.3856099999999998</c:v>
                </c:pt>
                <c:pt idx="12773">
                  <c:v>6.3790899999999997</c:v>
                </c:pt>
                <c:pt idx="12774">
                  <c:v>5.2922799999999999</c:v>
                </c:pt>
                <c:pt idx="12775">
                  <c:v>4.7565600000000003</c:v>
                </c:pt>
                <c:pt idx="12776">
                  <c:v>6.2592499999999998</c:v>
                </c:pt>
                <c:pt idx="12777">
                  <c:v>5.9414699999999998</c:v>
                </c:pt>
                <c:pt idx="12778">
                  <c:v>5.3218300000000003</c:v>
                </c:pt>
                <c:pt idx="12779">
                  <c:v>3.3666299999999998</c:v>
                </c:pt>
                <c:pt idx="12780">
                  <c:v>7.0075700000000003</c:v>
                </c:pt>
                <c:pt idx="12781">
                  <c:v>10.68573</c:v>
                </c:pt>
                <c:pt idx="12782">
                  <c:v>3.2423700000000002</c:v>
                </c:pt>
                <c:pt idx="12783">
                  <c:v>6.5562500000000004</c:v>
                </c:pt>
                <c:pt idx="12784">
                  <c:v>2.6892399999999999</c:v>
                </c:pt>
                <c:pt idx="12785">
                  <c:v>7.7249699999999999</c:v>
                </c:pt>
                <c:pt idx="12786">
                  <c:v>10.41159</c:v>
                </c:pt>
                <c:pt idx="12787">
                  <c:v>5.7017100000000003</c:v>
                </c:pt>
                <c:pt idx="12788">
                  <c:v>9.4052000000000007</c:v>
                </c:pt>
                <c:pt idx="12789">
                  <c:v>8.2087500000000002</c:v>
                </c:pt>
                <c:pt idx="12790">
                  <c:v>7.4502800000000002</c:v>
                </c:pt>
                <c:pt idx="12791">
                  <c:v>6.5374800000000004</c:v>
                </c:pt>
                <c:pt idx="12792">
                  <c:v>4.7460399999999998</c:v>
                </c:pt>
                <c:pt idx="12793">
                  <c:v>5.2067800000000002</c:v>
                </c:pt>
                <c:pt idx="12794">
                  <c:v>5.8299300000000001</c:v>
                </c:pt>
                <c:pt idx="12795">
                  <c:v>4.7044699999999997</c:v>
                </c:pt>
                <c:pt idx="12796">
                  <c:v>5.3468799999999996</c:v>
                </c:pt>
                <c:pt idx="12797">
                  <c:v>7.86477</c:v>
                </c:pt>
                <c:pt idx="12798">
                  <c:v>9.3312600000000003</c:v>
                </c:pt>
                <c:pt idx="12799">
                  <c:v>5.4401999999999999</c:v>
                </c:pt>
                <c:pt idx="12800">
                  <c:v>4.1344599999999998</c:v>
                </c:pt>
                <c:pt idx="12801">
                  <c:v>6.0655299999999999</c:v>
                </c:pt>
                <c:pt idx="12802">
                  <c:v>11.59979</c:v>
                </c:pt>
                <c:pt idx="12803">
                  <c:v>4.0631199999999996</c:v>
                </c:pt>
                <c:pt idx="12804">
                  <c:v>3.4514200000000002</c:v>
                </c:pt>
                <c:pt idx="12805">
                  <c:v>6.5777400000000004</c:v>
                </c:pt>
                <c:pt idx="12806">
                  <c:v>2.1745399999999999</c:v>
                </c:pt>
                <c:pt idx="12807">
                  <c:v>2.6221899999999998</c:v>
                </c:pt>
                <c:pt idx="12808">
                  <c:v>2.2065100000000002</c:v>
                </c:pt>
                <c:pt idx="12809">
                  <c:v>3.9277500000000001</c:v>
                </c:pt>
                <c:pt idx="12810">
                  <c:v>3.3258899999999998</c:v>
                </c:pt>
                <c:pt idx="12811">
                  <c:v>4.3723200000000002</c:v>
                </c:pt>
                <c:pt idx="12812">
                  <c:v>2.6842999999999999</c:v>
                </c:pt>
                <c:pt idx="12813">
                  <c:v>2.8051200000000001</c:v>
                </c:pt>
                <c:pt idx="12814">
                  <c:v>2.50061</c:v>
                </c:pt>
                <c:pt idx="12815">
                  <c:v>1.8683099999999999</c:v>
                </c:pt>
                <c:pt idx="12816">
                  <c:v>1.91784</c:v>
                </c:pt>
                <c:pt idx="12817">
                  <c:v>3.15116</c:v>
                </c:pt>
                <c:pt idx="12818">
                  <c:v>4.9181299999999997</c:v>
                </c:pt>
                <c:pt idx="12819">
                  <c:v>7.0460500000000001</c:v>
                </c:pt>
                <c:pt idx="12820">
                  <c:v>6.3947799999999999</c:v>
                </c:pt>
                <c:pt idx="12821">
                  <c:v>6.1805300000000001</c:v>
                </c:pt>
                <c:pt idx="12822">
                  <c:v>3.6442600000000001</c:v>
                </c:pt>
                <c:pt idx="12823">
                  <c:v>6.0136000000000003</c:v>
                </c:pt>
                <c:pt idx="12824">
                  <c:v>4.3381400000000001</c:v>
                </c:pt>
                <c:pt idx="12825">
                  <c:v>4.51084</c:v>
                </c:pt>
                <c:pt idx="12826">
                  <c:v>5.58819</c:v>
                </c:pt>
                <c:pt idx="12827">
                  <c:v>2.9071199999999999</c:v>
                </c:pt>
                <c:pt idx="12828">
                  <c:v>4.4949899999999996</c:v>
                </c:pt>
                <c:pt idx="12829">
                  <c:v>5.3987999999999996</c:v>
                </c:pt>
                <c:pt idx="12830">
                  <c:v>3.24966</c:v>
                </c:pt>
                <c:pt idx="12831">
                  <c:v>6.0148999999999999</c:v>
                </c:pt>
                <c:pt idx="12832">
                  <c:v>9.0254799999999999</c:v>
                </c:pt>
                <c:pt idx="12833">
                  <c:v>5.9338800000000003</c:v>
                </c:pt>
                <c:pt idx="12834">
                  <c:v>3.7239499999999999</c:v>
                </c:pt>
                <c:pt idx="12835">
                  <c:v>2.7309399999999999</c:v>
                </c:pt>
                <c:pt idx="12836">
                  <c:v>2.1981799999999998</c:v>
                </c:pt>
                <c:pt idx="12837">
                  <c:v>7.92699</c:v>
                </c:pt>
                <c:pt idx="12838">
                  <c:v>2.37676</c:v>
                </c:pt>
                <c:pt idx="12839">
                  <c:v>5.48231</c:v>
                </c:pt>
                <c:pt idx="12840">
                  <c:v>5.7392000000000003</c:v>
                </c:pt>
                <c:pt idx="12841">
                  <c:v>8.0399600000000007</c:v>
                </c:pt>
                <c:pt idx="12842">
                  <c:v>3.3948399999999999</c:v>
                </c:pt>
                <c:pt idx="12843">
                  <c:v>5.9600200000000001</c:v>
                </c:pt>
                <c:pt idx="12844">
                  <c:v>5.6337799999999998</c:v>
                </c:pt>
                <c:pt idx="12845">
                  <c:v>6.6608099999999997</c:v>
                </c:pt>
                <c:pt idx="12846">
                  <c:v>5.0380200000000004</c:v>
                </c:pt>
                <c:pt idx="12847">
                  <c:v>3.4411999999999998</c:v>
                </c:pt>
                <c:pt idx="12848">
                  <c:v>6.7549799999999998</c:v>
                </c:pt>
                <c:pt idx="12849">
                  <c:v>3.2572800000000002</c:v>
                </c:pt>
                <c:pt idx="12850">
                  <c:v>3.7790599999999999</c:v>
                </c:pt>
                <c:pt idx="12851">
                  <c:v>2.68512</c:v>
                </c:pt>
                <c:pt idx="12852">
                  <c:v>6.0703500000000004</c:v>
                </c:pt>
                <c:pt idx="12853">
                  <c:v>7.1439399999999997</c:v>
                </c:pt>
                <c:pt idx="12854">
                  <c:v>5.4779600000000004</c:v>
                </c:pt>
                <c:pt idx="12855">
                  <c:v>5.3209600000000004</c:v>
                </c:pt>
                <c:pt idx="12856">
                  <c:v>7.8507999999999996</c:v>
                </c:pt>
                <c:pt idx="12857">
                  <c:v>7.9945599999999999</c:v>
                </c:pt>
                <c:pt idx="12858">
                  <c:v>5.9100599999999996</c:v>
                </c:pt>
                <c:pt idx="12859">
                  <c:v>4.4321400000000004</c:v>
                </c:pt>
                <c:pt idx="12860">
                  <c:v>5.3113000000000001</c:v>
                </c:pt>
                <c:pt idx="12861">
                  <c:v>3.5367999999999999</c:v>
                </c:pt>
                <c:pt idx="12862">
                  <c:v>2.0582699999999998</c:v>
                </c:pt>
                <c:pt idx="12863">
                  <c:v>6.10318</c:v>
                </c:pt>
                <c:pt idx="12864">
                  <c:v>4.2537900000000004</c:v>
                </c:pt>
                <c:pt idx="12865">
                  <c:v>3.7499400000000001</c:v>
                </c:pt>
                <c:pt idx="12866">
                  <c:v>5.7856699999999996</c:v>
                </c:pt>
                <c:pt idx="12867">
                  <c:v>4.2970899999999999</c:v>
                </c:pt>
                <c:pt idx="12868">
                  <c:v>7.9968399999999997</c:v>
                </c:pt>
                <c:pt idx="12869">
                  <c:v>4.8082399999999996</c:v>
                </c:pt>
                <c:pt idx="12870">
                  <c:v>9.0721000000000007</c:v>
                </c:pt>
                <c:pt idx="12871">
                  <c:v>8.1723099999999995</c:v>
                </c:pt>
                <c:pt idx="12872">
                  <c:v>2.73874</c:v>
                </c:pt>
                <c:pt idx="12873">
                  <c:v>8.2461699999999993</c:v>
                </c:pt>
                <c:pt idx="12874">
                  <c:v>6.5571700000000002</c:v>
                </c:pt>
                <c:pt idx="12875">
                  <c:v>2.0818300000000001</c:v>
                </c:pt>
                <c:pt idx="12876">
                  <c:v>9.3709900000000008</c:v>
                </c:pt>
                <c:pt idx="12877">
                  <c:v>4.7565600000000003</c:v>
                </c:pt>
                <c:pt idx="12878">
                  <c:v>7.2430000000000003</c:v>
                </c:pt>
                <c:pt idx="12879">
                  <c:v>7.8175800000000004</c:v>
                </c:pt>
                <c:pt idx="12880">
                  <c:v>2.6758099999999998</c:v>
                </c:pt>
                <c:pt idx="12881">
                  <c:v>5.4009600000000004</c:v>
                </c:pt>
                <c:pt idx="12882">
                  <c:v>7.6698899999999997</c:v>
                </c:pt>
                <c:pt idx="12883">
                  <c:v>9.1661699999999993</c:v>
                </c:pt>
                <c:pt idx="12884">
                  <c:v>9.7999100000000006</c:v>
                </c:pt>
                <c:pt idx="12885">
                  <c:v>8.0225799999999996</c:v>
                </c:pt>
                <c:pt idx="12886">
                  <c:v>3.7458399999999998</c:v>
                </c:pt>
                <c:pt idx="12887">
                  <c:v>8.0225799999999996</c:v>
                </c:pt>
                <c:pt idx="12888">
                  <c:v>4.2403399999999998</c:v>
                </c:pt>
                <c:pt idx="12889">
                  <c:v>3.2352400000000001</c:v>
                </c:pt>
                <c:pt idx="12890">
                  <c:v>6.7355200000000002</c:v>
                </c:pt>
                <c:pt idx="12891">
                  <c:v>4.0589899999999997</c:v>
                </c:pt>
                <c:pt idx="12892">
                  <c:v>3.5690300000000001</c:v>
                </c:pt>
                <c:pt idx="12893">
                  <c:v>3.5502600000000002</c:v>
                </c:pt>
                <c:pt idx="12894">
                  <c:v>5.6203200000000004</c:v>
                </c:pt>
                <c:pt idx="12895">
                  <c:v>5.9994899999999998</c:v>
                </c:pt>
                <c:pt idx="12896">
                  <c:v>6.3742200000000002</c:v>
                </c:pt>
                <c:pt idx="12897">
                  <c:v>4.31806</c:v>
                </c:pt>
                <c:pt idx="12898">
                  <c:v>7.8127000000000004</c:v>
                </c:pt>
                <c:pt idx="12899">
                  <c:v>6.9257999999999997</c:v>
                </c:pt>
                <c:pt idx="12900">
                  <c:v>6.5453700000000001</c:v>
                </c:pt>
                <c:pt idx="12901">
                  <c:v>4.31806</c:v>
                </c:pt>
                <c:pt idx="12902">
                  <c:v>10.12832</c:v>
                </c:pt>
                <c:pt idx="12903">
                  <c:v>8.7147500000000004</c:v>
                </c:pt>
                <c:pt idx="12904">
                  <c:v>3.81358</c:v>
                </c:pt>
                <c:pt idx="12905">
                  <c:v>6.4004399999999997</c:v>
                </c:pt>
                <c:pt idx="12906">
                  <c:v>6.4032999999999998</c:v>
                </c:pt>
                <c:pt idx="12907">
                  <c:v>5.90672</c:v>
                </c:pt>
                <c:pt idx="12908">
                  <c:v>4.4468300000000003</c:v>
                </c:pt>
                <c:pt idx="12909">
                  <c:v>4.4412700000000003</c:v>
                </c:pt>
                <c:pt idx="12910">
                  <c:v>5.7121599999999999</c:v>
                </c:pt>
                <c:pt idx="12911">
                  <c:v>7.07247</c:v>
                </c:pt>
                <c:pt idx="12912">
                  <c:v>6.1178100000000004</c:v>
                </c:pt>
                <c:pt idx="12913">
                  <c:v>7.3135899999999996</c:v>
                </c:pt>
                <c:pt idx="12914">
                  <c:v>7.8381400000000001</c:v>
                </c:pt>
                <c:pt idx="12915">
                  <c:v>5.03592</c:v>
                </c:pt>
                <c:pt idx="12916">
                  <c:v>7.1472100000000003</c:v>
                </c:pt>
                <c:pt idx="12917">
                  <c:v>7.3710199999999997</c:v>
                </c:pt>
                <c:pt idx="12918">
                  <c:v>6.6514800000000003</c:v>
                </c:pt>
                <c:pt idx="12919">
                  <c:v>5.44876</c:v>
                </c:pt>
                <c:pt idx="12920">
                  <c:v>5.1729900000000004</c:v>
                </c:pt>
                <c:pt idx="12921">
                  <c:v>7.32883</c:v>
                </c:pt>
                <c:pt idx="12922">
                  <c:v>7.4097099999999996</c:v>
                </c:pt>
                <c:pt idx="12923">
                  <c:v>6.2243300000000001</c:v>
                </c:pt>
                <c:pt idx="12924">
                  <c:v>7.2637499999999999</c:v>
                </c:pt>
                <c:pt idx="12925">
                  <c:v>7.1219700000000001</c:v>
                </c:pt>
                <c:pt idx="12926">
                  <c:v>7.8188399999999998</c:v>
                </c:pt>
                <c:pt idx="12927">
                  <c:v>5.4762199999999996</c:v>
                </c:pt>
                <c:pt idx="12928">
                  <c:v>6.2310600000000003</c:v>
                </c:pt>
                <c:pt idx="12929">
                  <c:v>4.2255700000000003</c:v>
                </c:pt>
                <c:pt idx="12930">
                  <c:v>6.3176300000000003</c:v>
                </c:pt>
                <c:pt idx="12931">
                  <c:v>8.1352700000000002</c:v>
                </c:pt>
                <c:pt idx="12932">
                  <c:v>8.8413500000000003</c:v>
                </c:pt>
                <c:pt idx="12933">
                  <c:v>7.0045099999999998</c:v>
                </c:pt>
                <c:pt idx="12934">
                  <c:v>6.2666700000000004</c:v>
                </c:pt>
                <c:pt idx="12935">
                  <c:v>4.0487299999999999</c:v>
                </c:pt>
                <c:pt idx="12936">
                  <c:v>5.2732099999999997</c:v>
                </c:pt>
                <c:pt idx="12937">
                  <c:v>5.4888700000000004</c:v>
                </c:pt>
                <c:pt idx="12938">
                  <c:v>4.3139599999999998</c:v>
                </c:pt>
                <c:pt idx="12939">
                  <c:v>4.1297800000000002</c:v>
                </c:pt>
                <c:pt idx="12940">
                  <c:v>5.4380800000000002</c:v>
                </c:pt>
                <c:pt idx="12941">
                  <c:v>7.4525899999999998</c:v>
                </c:pt>
                <c:pt idx="12942">
                  <c:v>6.4617399999999998</c:v>
                </c:pt>
                <c:pt idx="12943">
                  <c:v>4.97797</c:v>
                </c:pt>
                <c:pt idx="12944">
                  <c:v>2.9453299999999998</c:v>
                </c:pt>
                <c:pt idx="12945">
                  <c:v>5.17652</c:v>
                </c:pt>
                <c:pt idx="12946">
                  <c:v>2.3460899999999998</c:v>
                </c:pt>
                <c:pt idx="12947">
                  <c:v>6.9693500000000004</c:v>
                </c:pt>
                <c:pt idx="12948">
                  <c:v>9.1044699999999992</c:v>
                </c:pt>
                <c:pt idx="12949">
                  <c:v>7.4678800000000001</c:v>
                </c:pt>
                <c:pt idx="12950">
                  <c:v>7.5574500000000002</c:v>
                </c:pt>
                <c:pt idx="12951">
                  <c:v>1.87805</c:v>
                </c:pt>
                <c:pt idx="12952">
                  <c:v>2.0192199999999998</c:v>
                </c:pt>
                <c:pt idx="12953">
                  <c:v>5.9018899999999999</c:v>
                </c:pt>
                <c:pt idx="12954">
                  <c:v>5.8682800000000004</c:v>
                </c:pt>
                <c:pt idx="12955">
                  <c:v>8.5607500000000005</c:v>
                </c:pt>
                <c:pt idx="12956">
                  <c:v>8.7471999999999994</c:v>
                </c:pt>
                <c:pt idx="12957">
                  <c:v>5.0040500000000003</c:v>
                </c:pt>
                <c:pt idx="12958">
                  <c:v>5.5954800000000002</c:v>
                </c:pt>
                <c:pt idx="12959">
                  <c:v>2.4909699999999999</c:v>
                </c:pt>
                <c:pt idx="12960">
                  <c:v>7.5714600000000001</c:v>
                </c:pt>
                <c:pt idx="12961">
                  <c:v>11.23761</c:v>
                </c:pt>
                <c:pt idx="12962">
                  <c:v>7.7301799999999998</c:v>
                </c:pt>
                <c:pt idx="12963">
                  <c:v>5.83399</c:v>
                </c:pt>
                <c:pt idx="12964">
                  <c:v>6.0089300000000003</c:v>
                </c:pt>
                <c:pt idx="12965">
                  <c:v>5.6433799999999996</c:v>
                </c:pt>
                <c:pt idx="12966">
                  <c:v>4.1044099999999997</c:v>
                </c:pt>
                <c:pt idx="12967">
                  <c:v>5.9874200000000002</c:v>
                </c:pt>
                <c:pt idx="12968">
                  <c:v>5.7932100000000002</c:v>
                </c:pt>
                <c:pt idx="12969">
                  <c:v>6.9933199999999998</c:v>
                </c:pt>
                <c:pt idx="12970">
                  <c:v>10.348560000000001</c:v>
                </c:pt>
                <c:pt idx="12971">
                  <c:v>5.6531500000000001</c:v>
                </c:pt>
                <c:pt idx="12972">
                  <c:v>7.0379500000000004</c:v>
                </c:pt>
                <c:pt idx="12973">
                  <c:v>4.8130499999999996</c:v>
                </c:pt>
                <c:pt idx="12974">
                  <c:v>3.9795400000000001</c:v>
                </c:pt>
                <c:pt idx="12975">
                  <c:v>4.6170600000000004</c:v>
                </c:pt>
                <c:pt idx="12976">
                  <c:v>2.855</c:v>
                </c:pt>
                <c:pt idx="12977">
                  <c:v>5.3026499999999999</c:v>
                </c:pt>
                <c:pt idx="12978">
                  <c:v>5.0578000000000003</c:v>
                </c:pt>
                <c:pt idx="12979">
                  <c:v>8.5379799999999992</c:v>
                </c:pt>
                <c:pt idx="12980">
                  <c:v>2.7548300000000001</c:v>
                </c:pt>
                <c:pt idx="12981">
                  <c:v>2.50285</c:v>
                </c:pt>
                <c:pt idx="12982">
                  <c:v>5.6665400000000004</c:v>
                </c:pt>
                <c:pt idx="12983">
                  <c:v>7.4099399999999997</c:v>
                </c:pt>
                <c:pt idx="12984">
                  <c:v>6.9280099999999996</c:v>
                </c:pt>
                <c:pt idx="12985">
                  <c:v>10.430859999999999</c:v>
                </c:pt>
                <c:pt idx="12986">
                  <c:v>7.4347799999999999</c:v>
                </c:pt>
                <c:pt idx="12987">
                  <c:v>4.5940300000000001</c:v>
                </c:pt>
                <c:pt idx="12988">
                  <c:v>2.43893</c:v>
                </c:pt>
                <c:pt idx="12989">
                  <c:v>5.3643099999999997</c:v>
                </c:pt>
                <c:pt idx="12990">
                  <c:v>3.3916499999999998</c:v>
                </c:pt>
                <c:pt idx="12991">
                  <c:v>2.31996</c:v>
                </c:pt>
                <c:pt idx="12992">
                  <c:v>3.0990799999999998</c:v>
                </c:pt>
                <c:pt idx="12993">
                  <c:v>3.4263300000000001</c:v>
                </c:pt>
                <c:pt idx="12994">
                  <c:v>8.7510200000000005</c:v>
                </c:pt>
                <c:pt idx="12995">
                  <c:v>5.8500399999999999</c:v>
                </c:pt>
                <c:pt idx="12996">
                  <c:v>4.18363</c:v>
                </c:pt>
                <c:pt idx="12997">
                  <c:v>6.9210200000000004</c:v>
                </c:pt>
                <c:pt idx="12998">
                  <c:v>12.096730000000001</c:v>
                </c:pt>
                <c:pt idx="12999">
                  <c:v>6.0285399999999996</c:v>
                </c:pt>
                <c:pt idx="13000">
                  <c:v>4.5932300000000001</c:v>
                </c:pt>
                <c:pt idx="13001">
                  <c:v>8.2562899999999999</c:v>
                </c:pt>
                <c:pt idx="13002">
                  <c:v>7.5740800000000004</c:v>
                </c:pt>
                <c:pt idx="13003">
                  <c:v>7.5504199999999999</c:v>
                </c:pt>
                <c:pt idx="13004">
                  <c:v>7.37927</c:v>
                </c:pt>
                <c:pt idx="13005">
                  <c:v>5.81046</c:v>
                </c:pt>
                <c:pt idx="13006">
                  <c:v>6.5976999999999997</c:v>
                </c:pt>
                <c:pt idx="13007">
                  <c:v>9.2299000000000007</c:v>
                </c:pt>
                <c:pt idx="13008">
                  <c:v>8.1631999999999998</c:v>
                </c:pt>
                <c:pt idx="13009">
                  <c:v>3.2057600000000002</c:v>
                </c:pt>
                <c:pt idx="13010">
                  <c:v>3.55524</c:v>
                </c:pt>
                <c:pt idx="13011">
                  <c:v>10.801780000000001</c:v>
                </c:pt>
                <c:pt idx="13012">
                  <c:v>6.7722800000000003</c:v>
                </c:pt>
                <c:pt idx="13013">
                  <c:v>7.1459799999999998</c:v>
                </c:pt>
                <c:pt idx="13014">
                  <c:v>5.3517599999999996</c:v>
                </c:pt>
                <c:pt idx="13015">
                  <c:v>6.9047499999999999</c:v>
                </c:pt>
                <c:pt idx="13016">
                  <c:v>7.4647800000000002</c:v>
                </c:pt>
                <c:pt idx="13017">
                  <c:v>6.0369900000000003</c:v>
                </c:pt>
                <c:pt idx="13018">
                  <c:v>4.0281799999999999</c:v>
                </c:pt>
                <c:pt idx="13019">
                  <c:v>6.2869400000000004</c:v>
                </c:pt>
                <c:pt idx="13020">
                  <c:v>3.5792199999999998</c:v>
                </c:pt>
                <c:pt idx="13021">
                  <c:v>6.6360299999999999</c:v>
                </c:pt>
                <c:pt idx="13022">
                  <c:v>7.2933199999999996</c:v>
                </c:pt>
                <c:pt idx="13023">
                  <c:v>6.3483499999999999</c:v>
                </c:pt>
                <c:pt idx="13024">
                  <c:v>3.0200900000000002</c:v>
                </c:pt>
                <c:pt idx="13025">
                  <c:v>5.9057599999999999</c:v>
                </c:pt>
                <c:pt idx="13026">
                  <c:v>3.0773999999999999</c:v>
                </c:pt>
                <c:pt idx="13027">
                  <c:v>5.34354</c:v>
                </c:pt>
                <c:pt idx="13028">
                  <c:v>2.7583000000000002</c:v>
                </c:pt>
                <c:pt idx="13029">
                  <c:v>5.6403299999999996</c:v>
                </c:pt>
                <c:pt idx="13030">
                  <c:v>4.0898099999999999</c:v>
                </c:pt>
                <c:pt idx="13031">
                  <c:v>3.0773999999999999</c:v>
                </c:pt>
                <c:pt idx="13032">
                  <c:v>4.15144</c:v>
                </c:pt>
                <c:pt idx="13033">
                  <c:v>8.3974100000000007</c:v>
                </c:pt>
                <c:pt idx="13034">
                  <c:v>6.0020199999999999</c:v>
                </c:pt>
                <c:pt idx="13035">
                  <c:v>6.75265</c:v>
                </c:pt>
                <c:pt idx="13036">
                  <c:v>5.0623100000000001</c:v>
                </c:pt>
                <c:pt idx="13037">
                  <c:v>8.6350700000000007</c:v>
                </c:pt>
                <c:pt idx="13038">
                  <c:v>4.3200900000000004</c:v>
                </c:pt>
                <c:pt idx="13039">
                  <c:v>6.1811400000000001</c:v>
                </c:pt>
                <c:pt idx="13040">
                  <c:v>6.6411499999999997</c:v>
                </c:pt>
                <c:pt idx="13041">
                  <c:v>8.0354100000000006</c:v>
                </c:pt>
                <c:pt idx="13042">
                  <c:v>6.2275499999999999</c:v>
                </c:pt>
                <c:pt idx="13043">
                  <c:v>9.5882699999999996</c:v>
                </c:pt>
                <c:pt idx="13044">
                  <c:v>6.2252599999999996</c:v>
                </c:pt>
                <c:pt idx="13045">
                  <c:v>5.8307000000000002</c:v>
                </c:pt>
                <c:pt idx="13046">
                  <c:v>2.6431100000000001</c:v>
                </c:pt>
                <c:pt idx="13047">
                  <c:v>7.1639799999999996</c:v>
                </c:pt>
                <c:pt idx="13048">
                  <c:v>7.0346700000000002</c:v>
                </c:pt>
                <c:pt idx="13049">
                  <c:v>5.6570200000000002</c:v>
                </c:pt>
                <c:pt idx="13050">
                  <c:v>4.7099599999999997</c:v>
                </c:pt>
                <c:pt idx="13051">
                  <c:v>6.0891999999999999</c:v>
                </c:pt>
                <c:pt idx="13052">
                  <c:v>11.51135</c:v>
                </c:pt>
                <c:pt idx="13053">
                  <c:v>6.6305800000000001</c:v>
                </c:pt>
                <c:pt idx="13054">
                  <c:v>8.4140800000000002</c:v>
                </c:pt>
                <c:pt idx="13055">
                  <c:v>7.1074299999999999</c:v>
                </c:pt>
                <c:pt idx="13056">
                  <c:v>12.574109999999999</c:v>
                </c:pt>
                <c:pt idx="13057">
                  <c:v>6.70235</c:v>
                </c:pt>
                <c:pt idx="13058">
                  <c:v>8.9993099999999995</c:v>
                </c:pt>
                <c:pt idx="13059">
                  <c:v>4.7001400000000002</c:v>
                </c:pt>
                <c:pt idx="13060">
                  <c:v>2.6426500000000002</c:v>
                </c:pt>
                <c:pt idx="13061">
                  <c:v>5.6658400000000002</c:v>
                </c:pt>
                <c:pt idx="13062">
                  <c:v>7.7539400000000001</c:v>
                </c:pt>
                <c:pt idx="13063">
                  <c:v>10.09355</c:v>
                </c:pt>
                <c:pt idx="13064">
                  <c:v>5.81257</c:v>
                </c:pt>
                <c:pt idx="13065">
                  <c:v>6.5933799999999998</c:v>
                </c:pt>
                <c:pt idx="13066">
                  <c:v>7.6545899999999998</c:v>
                </c:pt>
                <c:pt idx="13067">
                  <c:v>6.5627800000000001</c:v>
                </c:pt>
                <c:pt idx="13068">
                  <c:v>6.1271399999999998</c:v>
                </c:pt>
                <c:pt idx="13069">
                  <c:v>5.75345</c:v>
                </c:pt>
                <c:pt idx="13070">
                  <c:v>4.5738500000000002</c:v>
                </c:pt>
                <c:pt idx="13071">
                  <c:v>3.35182</c:v>
                </c:pt>
                <c:pt idx="13072">
                  <c:v>2.1330499999999999</c:v>
                </c:pt>
                <c:pt idx="13073">
                  <c:v>3.1398199999999998</c:v>
                </c:pt>
                <c:pt idx="13074">
                  <c:v>6.0322300000000002</c:v>
                </c:pt>
                <c:pt idx="13075">
                  <c:v>7.7745699999999998</c:v>
                </c:pt>
                <c:pt idx="13076">
                  <c:v>2.6854300000000002</c:v>
                </c:pt>
                <c:pt idx="13077">
                  <c:v>2.5638000000000001</c:v>
                </c:pt>
                <c:pt idx="13078">
                  <c:v>5.7346899999999996</c:v>
                </c:pt>
                <c:pt idx="13079">
                  <c:v>4.0786499999999997</c:v>
                </c:pt>
                <c:pt idx="13080">
                  <c:v>5.2729699999999999</c:v>
                </c:pt>
                <c:pt idx="13081">
                  <c:v>2.70126</c:v>
                </c:pt>
                <c:pt idx="13082">
                  <c:v>5.8085300000000002</c:v>
                </c:pt>
                <c:pt idx="13083">
                  <c:v>2.0260899999999999</c:v>
                </c:pt>
                <c:pt idx="13084">
                  <c:v>3.7991899999999998</c:v>
                </c:pt>
                <c:pt idx="13085">
                  <c:v>2.4574400000000001</c:v>
                </c:pt>
                <c:pt idx="13086">
                  <c:v>4.3491900000000001</c:v>
                </c:pt>
                <c:pt idx="13087">
                  <c:v>3.6057100000000002</c:v>
                </c:pt>
                <c:pt idx="13088">
                  <c:v>5.9003800000000002</c:v>
                </c:pt>
                <c:pt idx="13089">
                  <c:v>8.0963799999999999</c:v>
                </c:pt>
                <c:pt idx="13090">
                  <c:v>2.2310699999999999</c:v>
                </c:pt>
                <c:pt idx="13091">
                  <c:v>4.8658000000000001</c:v>
                </c:pt>
                <c:pt idx="13092">
                  <c:v>6.1635999999999997</c:v>
                </c:pt>
                <c:pt idx="13093">
                  <c:v>8.2981800000000003</c:v>
                </c:pt>
                <c:pt idx="13094">
                  <c:v>5.05199</c:v>
                </c:pt>
                <c:pt idx="13095">
                  <c:v>4.8968299999999996</c:v>
                </c:pt>
                <c:pt idx="13096">
                  <c:v>6.5982599999999998</c:v>
                </c:pt>
                <c:pt idx="13097">
                  <c:v>7.7073600000000004</c:v>
                </c:pt>
                <c:pt idx="13098">
                  <c:v>9.3394600000000008</c:v>
                </c:pt>
                <c:pt idx="13099">
                  <c:v>10.861330000000001</c:v>
                </c:pt>
                <c:pt idx="13100">
                  <c:v>4.3389499999999996</c:v>
                </c:pt>
                <c:pt idx="13101">
                  <c:v>6.33155</c:v>
                </c:pt>
                <c:pt idx="13102">
                  <c:v>7.51126</c:v>
                </c:pt>
                <c:pt idx="13103">
                  <c:v>3.2062499999999998</c:v>
                </c:pt>
                <c:pt idx="13104">
                  <c:v>7.5854299999999997</c:v>
                </c:pt>
                <c:pt idx="13105">
                  <c:v>4.5560200000000002</c:v>
                </c:pt>
                <c:pt idx="13106">
                  <c:v>3.51</c:v>
                </c:pt>
                <c:pt idx="13107">
                  <c:v>2.6355900000000001</c:v>
                </c:pt>
                <c:pt idx="13108">
                  <c:v>1.72342</c:v>
                </c:pt>
                <c:pt idx="13109">
                  <c:v>9.9559499999999996</c:v>
                </c:pt>
                <c:pt idx="13110">
                  <c:v>7.5317699999999999</c:v>
                </c:pt>
                <c:pt idx="13111">
                  <c:v>2.8361100000000001</c:v>
                </c:pt>
                <c:pt idx="13112">
                  <c:v>2.8119800000000001</c:v>
                </c:pt>
                <c:pt idx="13113">
                  <c:v>7.0951700000000004</c:v>
                </c:pt>
                <c:pt idx="13114">
                  <c:v>2.9260299999999999</c:v>
                </c:pt>
                <c:pt idx="13115">
                  <c:v>3.1347900000000002</c:v>
                </c:pt>
                <c:pt idx="13116">
                  <c:v>3.1443599999999998</c:v>
                </c:pt>
                <c:pt idx="13117">
                  <c:v>6.8508899999999997</c:v>
                </c:pt>
                <c:pt idx="13118">
                  <c:v>8.4710400000000003</c:v>
                </c:pt>
                <c:pt idx="13119">
                  <c:v>3.1061000000000001</c:v>
                </c:pt>
                <c:pt idx="13120">
                  <c:v>7.3853799999999996</c:v>
                </c:pt>
                <c:pt idx="13121">
                  <c:v>6.9033899999999999</c:v>
                </c:pt>
                <c:pt idx="13122">
                  <c:v>6.4173299999999998</c:v>
                </c:pt>
                <c:pt idx="13123">
                  <c:v>5.5281200000000004</c:v>
                </c:pt>
                <c:pt idx="13124">
                  <c:v>5.56081</c:v>
                </c:pt>
                <c:pt idx="13125">
                  <c:v>6.1845100000000004</c:v>
                </c:pt>
                <c:pt idx="13126">
                  <c:v>6.4674300000000002</c:v>
                </c:pt>
                <c:pt idx="13127">
                  <c:v>8.0623799999999992</c:v>
                </c:pt>
                <c:pt idx="13128">
                  <c:v>3.8426399999999998</c:v>
                </c:pt>
                <c:pt idx="13129">
                  <c:v>6.47783</c:v>
                </c:pt>
                <c:pt idx="13130">
                  <c:v>2.1611500000000001</c:v>
                </c:pt>
                <c:pt idx="13131">
                  <c:v>8.484</c:v>
                </c:pt>
                <c:pt idx="13132">
                  <c:v>5.7453099999999999</c:v>
                </c:pt>
                <c:pt idx="13133">
                  <c:v>7.6223700000000001</c:v>
                </c:pt>
                <c:pt idx="13134">
                  <c:v>5.7925399999999998</c:v>
                </c:pt>
                <c:pt idx="13135">
                  <c:v>4.8913399999999996</c:v>
                </c:pt>
                <c:pt idx="13136">
                  <c:v>7.2922500000000001</c:v>
                </c:pt>
                <c:pt idx="13137">
                  <c:v>3.8977400000000002</c:v>
                </c:pt>
                <c:pt idx="13138">
                  <c:v>3.83318</c:v>
                </c:pt>
                <c:pt idx="13139">
                  <c:v>2.7556500000000002</c:v>
                </c:pt>
                <c:pt idx="13140">
                  <c:v>3.9693700000000001</c:v>
                </c:pt>
                <c:pt idx="13141">
                  <c:v>6.0467399999999998</c:v>
                </c:pt>
                <c:pt idx="13142">
                  <c:v>6.9409799999999997</c:v>
                </c:pt>
                <c:pt idx="13143">
                  <c:v>5.27834</c:v>
                </c:pt>
                <c:pt idx="13144">
                  <c:v>6.0571000000000002</c:v>
                </c:pt>
                <c:pt idx="13145">
                  <c:v>2.5510700000000002</c:v>
                </c:pt>
                <c:pt idx="13146">
                  <c:v>2.8534299999999999</c:v>
                </c:pt>
                <c:pt idx="13147">
                  <c:v>1.86348</c:v>
                </c:pt>
                <c:pt idx="13148">
                  <c:v>4.6743499999999996</c:v>
                </c:pt>
                <c:pt idx="13149">
                  <c:v>4.54115</c:v>
                </c:pt>
                <c:pt idx="13150">
                  <c:v>7.6328199999999997</c:v>
                </c:pt>
                <c:pt idx="13151">
                  <c:v>4.1315600000000003</c:v>
                </c:pt>
                <c:pt idx="13152">
                  <c:v>4.3270999999999997</c:v>
                </c:pt>
                <c:pt idx="13153">
                  <c:v>8.9486600000000003</c:v>
                </c:pt>
                <c:pt idx="13154">
                  <c:v>2.6909100000000001</c:v>
                </c:pt>
                <c:pt idx="13155">
                  <c:v>7.4583399999999997</c:v>
                </c:pt>
                <c:pt idx="13156">
                  <c:v>4.0585599999999999</c:v>
                </c:pt>
                <c:pt idx="13157">
                  <c:v>5.4133199999999997</c:v>
                </c:pt>
                <c:pt idx="13158">
                  <c:v>8.4324200000000005</c:v>
                </c:pt>
                <c:pt idx="13159">
                  <c:v>6.8079400000000003</c:v>
                </c:pt>
                <c:pt idx="13160">
                  <c:v>4.3081199999999997</c:v>
                </c:pt>
                <c:pt idx="13161">
                  <c:v>5.69001</c:v>
                </c:pt>
                <c:pt idx="13162">
                  <c:v>5.1567600000000002</c:v>
                </c:pt>
                <c:pt idx="13163">
                  <c:v>4.1394599999999997</c:v>
                </c:pt>
                <c:pt idx="13164">
                  <c:v>4.0701099999999997</c:v>
                </c:pt>
                <c:pt idx="13165">
                  <c:v>4.1514499999999996</c:v>
                </c:pt>
                <c:pt idx="13166">
                  <c:v>6.6855500000000001</c:v>
                </c:pt>
                <c:pt idx="13167">
                  <c:v>2.5323600000000002</c:v>
                </c:pt>
                <c:pt idx="13168">
                  <c:v>5.37941</c:v>
                </c:pt>
                <c:pt idx="13169">
                  <c:v>5.3433999999999999</c:v>
                </c:pt>
                <c:pt idx="13170">
                  <c:v>6.4842599999999999</c:v>
                </c:pt>
                <c:pt idx="13171">
                  <c:v>3.9441899999999999</c:v>
                </c:pt>
                <c:pt idx="13172">
                  <c:v>6.8253399999999997</c:v>
                </c:pt>
                <c:pt idx="13173">
                  <c:v>5.6602899999999998</c:v>
                </c:pt>
                <c:pt idx="13174">
                  <c:v>6.1376400000000002</c:v>
                </c:pt>
                <c:pt idx="13175">
                  <c:v>6.5341800000000001</c:v>
                </c:pt>
                <c:pt idx="13176">
                  <c:v>5.9036200000000001</c:v>
                </c:pt>
                <c:pt idx="13177">
                  <c:v>4.2917899999999998</c:v>
                </c:pt>
                <c:pt idx="13178">
                  <c:v>7.2259500000000001</c:v>
                </c:pt>
                <c:pt idx="13179">
                  <c:v>2.8850500000000001</c:v>
                </c:pt>
                <c:pt idx="13180">
                  <c:v>7.3491900000000001</c:v>
                </c:pt>
                <c:pt idx="13181">
                  <c:v>6.8577599999999999</c:v>
                </c:pt>
                <c:pt idx="13182">
                  <c:v>8.8078099999999999</c:v>
                </c:pt>
                <c:pt idx="13183">
                  <c:v>7.0944099999999999</c:v>
                </c:pt>
                <c:pt idx="13184">
                  <c:v>2.28146</c:v>
                </c:pt>
                <c:pt idx="13185">
                  <c:v>6.4446099999999999</c:v>
                </c:pt>
                <c:pt idx="13186">
                  <c:v>2.6093000000000002</c:v>
                </c:pt>
                <c:pt idx="13187">
                  <c:v>5.5335799999999997</c:v>
                </c:pt>
                <c:pt idx="13188">
                  <c:v>6.9040400000000002</c:v>
                </c:pt>
                <c:pt idx="13189">
                  <c:v>2.6530100000000001</c:v>
                </c:pt>
                <c:pt idx="13190">
                  <c:v>3.1901799999999998</c:v>
                </c:pt>
                <c:pt idx="13191">
                  <c:v>4.7215100000000003</c:v>
                </c:pt>
                <c:pt idx="13192">
                  <c:v>5.5569499999999996</c:v>
                </c:pt>
                <c:pt idx="13193">
                  <c:v>5.1152600000000001</c:v>
                </c:pt>
                <c:pt idx="13194">
                  <c:v>7.0286999999999997</c:v>
                </c:pt>
                <c:pt idx="13195">
                  <c:v>7.2110399999999997</c:v>
                </c:pt>
                <c:pt idx="13196">
                  <c:v>5.5119899999999999</c:v>
                </c:pt>
                <c:pt idx="13197">
                  <c:v>11.613960000000001</c:v>
                </c:pt>
                <c:pt idx="13198">
                  <c:v>9.7603899999999992</c:v>
                </c:pt>
                <c:pt idx="13199">
                  <c:v>4.3300599999999996</c:v>
                </c:pt>
                <c:pt idx="13200">
                  <c:v>6.0183900000000001</c:v>
                </c:pt>
                <c:pt idx="13201">
                  <c:v>4.4769899999999998</c:v>
                </c:pt>
                <c:pt idx="13202">
                  <c:v>6.4635800000000003</c:v>
                </c:pt>
                <c:pt idx="13203">
                  <c:v>6.4451999999999998</c:v>
                </c:pt>
                <c:pt idx="13204">
                  <c:v>6.9564500000000002</c:v>
                </c:pt>
                <c:pt idx="13205">
                  <c:v>8.6843500000000002</c:v>
                </c:pt>
                <c:pt idx="13206">
                  <c:v>6.7546099999999996</c:v>
                </c:pt>
                <c:pt idx="13207">
                  <c:v>8.7771000000000008</c:v>
                </c:pt>
                <c:pt idx="13208">
                  <c:v>3.02285</c:v>
                </c:pt>
                <c:pt idx="13209">
                  <c:v>5.6485000000000003</c:v>
                </c:pt>
                <c:pt idx="13210">
                  <c:v>4.4598399999999998</c:v>
                </c:pt>
                <c:pt idx="13211">
                  <c:v>2.8076099999999999</c:v>
                </c:pt>
                <c:pt idx="13212">
                  <c:v>3.3804400000000001</c:v>
                </c:pt>
                <c:pt idx="13213">
                  <c:v>5.27128</c:v>
                </c:pt>
                <c:pt idx="13214">
                  <c:v>11.021660000000001</c:v>
                </c:pt>
                <c:pt idx="13215">
                  <c:v>9.0126200000000001</c:v>
                </c:pt>
                <c:pt idx="13216">
                  <c:v>7.5779800000000002</c:v>
                </c:pt>
                <c:pt idx="13217">
                  <c:v>3.0835599999999999</c:v>
                </c:pt>
                <c:pt idx="13218">
                  <c:v>4.2917899999999998</c:v>
                </c:pt>
                <c:pt idx="13219">
                  <c:v>3.1602999999999999</c:v>
                </c:pt>
                <c:pt idx="13220">
                  <c:v>3.8555199999999998</c:v>
                </c:pt>
                <c:pt idx="13221">
                  <c:v>2.17441</c:v>
                </c:pt>
                <c:pt idx="13222">
                  <c:v>3.0938599999999998</c:v>
                </c:pt>
                <c:pt idx="13223">
                  <c:v>2.6256699999999999</c:v>
                </c:pt>
                <c:pt idx="13224">
                  <c:v>2.5483799999999999</c:v>
                </c:pt>
                <c:pt idx="13225">
                  <c:v>2.7668400000000002</c:v>
                </c:pt>
                <c:pt idx="13226">
                  <c:v>2.6646800000000002</c:v>
                </c:pt>
                <c:pt idx="13227">
                  <c:v>1.87395</c:v>
                </c:pt>
                <c:pt idx="13228">
                  <c:v>3.1382699999999999</c:v>
                </c:pt>
                <c:pt idx="13229">
                  <c:v>2.6567599999999998</c:v>
                </c:pt>
                <c:pt idx="13230">
                  <c:v>2.3656000000000001</c:v>
                </c:pt>
                <c:pt idx="13231">
                  <c:v>2.1527500000000002</c:v>
                </c:pt>
                <c:pt idx="13232">
                  <c:v>2.5352399999999999</c:v>
                </c:pt>
                <c:pt idx="13233">
                  <c:v>5.9489700000000001</c:v>
                </c:pt>
                <c:pt idx="13234">
                  <c:v>4.2766400000000004</c:v>
                </c:pt>
                <c:pt idx="13235">
                  <c:v>4.1924099999999997</c:v>
                </c:pt>
                <c:pt idx="13236">
                  <c:v>8.5356100000000001</c:v>
                </c:pt>
                <c:pt idx="13237">
                  <c:v>5.8710599999999999</c:v>
                </c:pt>
                <c:pt idx="13238">
                  <c:v>8.3029100000000007</c:v>
                </c:pt>
                <c:pt idx="13239">
                  <c:v>9.2514199999999995</c:v>
                </c:pt>
                <c:pt idx="13240">
                  <c:v>6.3949199999999999</c:v>
                </c:pt>
                <c:pt idx="13241">
                  <c:v>5.21645</c:v>
                </c:pt>
                <c:pt idx="13242">
                  <c:v>10.90194</c:v>
                </c:pt>
                <c:pt idx="13243">
                  <c:v>11.16259</c:v>
                </c:pt>
                <c:pt idx="13244">
                  <c:v>7.9432499999999999</c:v>
                </c:pt>
                <c:pt idx="13245">
                  <c:v>7.6006200000000002</c:v>
                </c:pt>
                <c:pt idx="13246">
                  <c:v>6.9882600000000004</c:v>
                </c:pt>
                <c:pt idx="13247">
                  <c:v>6.4831899999999996</c:v>
                </c:pt>
                <c:pt idx="13248">
                  <c:v>5.8492800000000003</c:v>
                </c:pt>
                <c:pt idx="13249">
                  <c:v>6.0925599999999998</c:v>
                </c:pt>
                <c:pt idx="13250">
                  <c:v>8.0994899999999994</c:v>
                </c:pt>
                <c:pt idx="13251">
                  <c:v>3.8281100000000001</c:v>
                </c:pt>
                <c:pt idx="13252">
                  <c:v>2.90985</c:v>
                </c:pt>
                <c:pt idx="13253">
                  <c:v>6.1885399999999997</c:v>
                </c:pt>
                <c:pt idx="13254">
                  <c:v>5.9413</c:v>
                </c:pt>
                <c:pt idx="13255">
                  <c:v>4.3936299999999999</c:v>
                </c:pt>
                <c:pt idx="13256">
                  <c:v>8.9352800000000006</c:v>
                </c:pt>
                <c:pt idx="13257">
                  <c:v>5.7187599999999996</c:v>
                </c:pt>
                <c:pt idx="13258">
                  <c:v>5.0699399999999999</c:v>
                </c:pt>
                <c:pt idx="13259">
                  <c:v>5.4138000000000002</c:v>
                </c:pt>
                <c:pt idx="13260">
                  <c:v>7.3690899999999999</c:v>
                </c:pt>
                <c:pt idx="13261">
                  <c:v>7.40489</c:v>
                </c:pt>
                <c:pt idx="13262">
                  <c:v>4.69163</c:v>
                </c:pt>
                <c:pt idx="13263">
                  <c:v>2.3077299999999998</c:v>
                </c:pt>
                <c:pt idx="13264">
                  <c:v>4.6804199999999998</c:v>
                </c:pt>
                <c:pt idx="13265">
                  <c:v>8.4974299999999996</c:v>
                </c:pt>
                <c:pt idx="13266">
                  <c:v>8.0361499999999992</c:v>
                </c:pt>
                <c:pt idx="13267">
                  <c:v>5.5012699999999999</c:v>
                </c:pt>
                <c:pt idx="13268">
                  <c:v>4.7954600000000003</c:v>
                </c:pt>
                <c:pt idx="13269">
                  <c:v>3.3258899999999998</c:v>
                </c:pt>
                <c:pt idx="13270">
                  <c:v>7.9451200000000002</c:v>
                </c:pt>
                <c:pt idx="13271">
                  <c:v>6.9052199999999999</c:v>
                </c:pt>
                <c:pt idx="13272">
                  <c:v>5.96563</c:v>
                </c:pt>
                <c:pt idx="13273">
                  <c:v>7.73454</c:v>
                </c:pt>
                <c:pt idx="13274">
                  <c:v>8.4274299999999993</c:v>
                </c:pt>
                <c:pt idx="13275">
                  <c:v>7.2240700000000002</c:v>
                </c:pt>
                <c:pt idx="13276">
                  <c:v>6.4431900000000004</c:v>
                </c:pt>
                <c:pt idx="13277">
                  <c:v>5.1261700000000001</c:v>
                </c:pt>
                <c:pt idx="13278">
                  <c:v>7.1568399999999999</c:v>
                </c:pt>
                <c:pt idx="13279">
                  <c:v>4.2472000000000003</c:v>
                </c:pt>
                <c:pt idx="13280">
                  <c:v>7.0546600000000002</c:v>
                </c:pt>
                <c:pt idx="13281">
                  <c:v>5.4126099999999999</c:v>
                </c:pt>
                <c:pt idx="13282">
                  <c:v>5.9742100000000002</c:v>
                </c:pt>
                <c:pt idx="13283">
                  <c:v>7.4960899999999997</c:v>
                </c:pt>
                <c:pt idx="13284">
                  <c:v>5.9364100000000004</c:v>
                </c:pt>
                <c:pt idx="13285">
                  <c:v>7.7148399999999997</c:v>
                </c:pt>
                <c:pt idx="13286">
                  <c:v>7.01065</c:v>
                </c:pt>
                <c:pt idx="13287">
                  <c:v>3.5266299999999999</c:v>
                </c:pt>
                <c:pt idx="13288">
                  <c:v>6.88896</c:v>
                </c:pt>
                <c:pt idx="13289">
                  <c:v>2.8901699999999999</c:v>
                </c:pt>
                <c:pt idx="13290">
                  <c:v>7.75528</c:v>
                </c:pt>
                <c:pt idx="13291">
                  <c:v>9.1104199999999995</c:v>
                </c:pt>
                <c:pt idx="13292">
                  <c:v>9.0726999999999993</c:v>
                </c:pt>
                <c:pt idx="13293">
                  <c:v>7.3132999999999999</c:v>
                </c:pt>
                <c:pt idx="13294">
                  <c:v>4.6581900000000003</c:v>
                </c:pt>
                <c:pt idx="13295">
                  <c:v>8.2570399999999999</c:v>
                </c:pt>
                <c:pt idx="13296">
                  <c:v>6.6906800000000004</c:v>
                </c:pt>
                <c:pt idx="13297">
                  <c:v>3.4575200000000001</c:v>
                </c:pt>
                <c:pt idx="13298">
                  <c:v>7.1763300000000001</c:v>
                </c:pt>
                <c:pt idx="13299">
                  <c:v>2.5315300000000001</c:v>
                </c:pt>
                <c:pt idx="13300">
                  <c:v>4.1761400000000002</c:v>
                </c:pt>
                <c:pt idx="13301">
                  <c:v>9.3171900000000001</c:v>
                </c:pt>
                <c:pt idx="13302">
                  <c:v>4.09267</c:v>
                </c:pt>
                <c:pt idx="13303">
                  <c:v>6.1766100000000002</c:v>
                </c:pt>
                <c:pt idx="13304">
                  <c:v>3.50386</c:v>
                </c:pt>
                <c:pt idx="13305">
                  <c:v>2.82463</c:v>
                </c:pt>
                <c:pt idx="13306">
                  <c:v>3.57897</c:v>
                </c:pt>
                <c:pt idx="13307">
                  <c:v>4.0186900000000003</c:v>
                </c:pt>
                <c:pt idx="13308">
                  <c:v>5.5244200000000001</c:v>
                </c:pt>
                <c:pt idx="13309">
                  <c:v>6.3944200000000002</c:v>
                </c:pt>
                <c:pt idx="13310">
                  <c:v>2.4695800000000001</c:v>
                </c:pt>
                <c:pt idx="13311">
                  <c:v>3.1373899999999999</c:v>
                </c:pt>
                <c:pt idx="13312">
                  <c:v>2.6401300000000001</c:v>
                </c:pt>
                <c:pt idx="13313">
                  <c:v>7.3558300000000001</c:v>
                </c:pt>
                <c:pt idx="13314">
                  <c:v>7.6350199999999999</c:v>
                </c:pt>
                <c:pt idx="13315">
                  <c:v>3.2113100000000001</c:v>
                </c:pt>
                <c:pt idx="13316">
                  <c:v>4.1697699999999998</c:v>
                </c:pt>
                <c:pt idx="13317">
                  <c:v>2.43893</c:v>
                </c:pt>
                <c:pt idx="13318">
                  <c:v>9.9639299999999995</c:v>
                </c:pt>
                <c:pt idx="13319">
                  <c:v>5.8809399999999998</c:v>
                </c:pt>
                <c:pt idx="13320">
                  <c:v>4.52149</c:v>
                </c:pt>
                <c:pt idx="13321">
                  <c:v>4.0397100000000004</c:v>
                </c:pt>
                <c:pt idx="13322">
                  <c:v>7.1815699999999998</c:v>
                </c:pt>
                <c:pt idx="13323">
                  <c:v>7.6083400000000001</c:v>
                </c:pt>
                <c:pt idx="13324">
                  <c:v>6.8079499999999999</c:v>
                </c:pt>
                <c:pt idx="13325">
                  <c:v>4.19245</c:v>
                </c:pt>
                <c:pt idx="13326">
                  <c:v>7.8621999999999996</c:v>
                </c:pt>
                <c:pt idx="13327">
                  <c:v>2.4798200000000001</c:v>
                </c:pt>
                <c:pt idx="13328">
                  <c:v>6.25589</c:v>
                </c:pt>
                <c:pt idx="13329">
                  <c:v>7.6405900000000004</c:v>
                </c:pt>
                <c:pt idx="13330">
                  <c:v>9.2241</c:v>
                </c:pt>
                <c:pt idx="13331">
                  <c:v>4.0128500000000003</c:v>
                </c:pt>
                <c:pt idx="13332">
                  <c:v>2.4616799999999999</c:v>
                </c:pt>
                <c:pt idx="13333">
                  <c:v>6.6780099999999996</c:v>
                </c:pt>
                <c:pt idx="13334">
                  <c:v>7.9015199999999997</c:v>
                </c:pt>
                <c:pt idx="13335">
                  <c:v>2.8995799999999998</c:v>
                </c:pt>
                <c:pt idx="13336">
                  <c:v>2.6256200000000001</c:v>
                </c:pt>
                <c:pt idx="13337">
                  <c:v>6.6990400000000001</c:v>
                </c:pt>
                <c:pt idx="13338">
                  <c:v>2.18316</c:v>
                </c:pt>
                <c:pt idx="13339">
                  <c:v>6.6461800000000002</c:v>
                </c:pt>
                <c:pt idx="13340">
                  <c:v>2.7793800000000002</c:v>
                </c:pt>
                <c:pt idx="13341">
                  <c:v>2.5510600000000001</c:v>
                </c:pt>
                <c:pt idx="13342">
                  <c:v>5.6585200000000002</c:v>
                </c:pt>
                <c:pt idx="13343">
                  <c:v>6.3576100000000002</c:v>
                </c:pt>
                <c:pt idx="13344">
                  <c:v>3.3914499999999999</c:v>
                </c:pt>
                <c:pt idx="13345">
                  <c:v>4.5913599999999999</c:v>
                </c:pt>
                <c:pt idx="13346">
                  <c:v>10.948309999999999</c:v>
                </c:pt>
                <c:pt idx="13347">
                  <c:v>3.9455399999999998</c:v>
                </c:pt>
                <c:pt idx="13348">
                  <c:v>5.5783100000000001</c:v>
                </c:pt>
                <c:pt idx="13349">
                  <c:v>5.0250300000000001</c:v>
                </c:pt>
                <c:pt idx="13350">
                  <c:v>8.2386999999999997</c:v>
                </c:pt>
                <c:pt idx="13351">
                  <c:v>10.112030000000001</c:v>
                </c:pt>
                <c:pt idx="13352">
                  <c:v>5.6538599999999999</c:v>
                </c:pt>
                <c:pt idx="13353">
                  <c:v>9.5998699999999992</c:v>
                </c:pt>
                <c:pt idx="13354">
                  <c:v>4.5575999999999999</c:v>
                </c:pt>
                <c:pt idx="13355">
                  <c:v>3.8572899999999999</c:v>
                </c:pt>
                <c:pt idx="13356">
                  <c:v>4.8352399999999998</c:v>
                </c:pt>
                <c:pt idx="13357">
                  <c:v>5.1738600000000003</c:v>
                </c:pt>
                <c:pt idx="13358">
                  <c:v>6.3821899999999996</c:v>
                </c:pt>
                <c:pt idx="13359">
                  <c:v>7.3922299999999996</c:v>
                </c:pt>
                <c:pt idx="13360">
                  <c:v>5.3645699999999996</c:v>
                </c:pt>
                <c:pt idx="13361">
                  <c:v>6.37791</c:v>
                </c:pt>
                <c:pt idx="13362">
                  <c:v>3.5526499999999999</c:v>
                </c:pt>
                <c:pt idx="13363">
                  <c:v>2.66669</c:v>
                </c:pt>
                <c:pt idx="13364">
                  <c:v>6.1940299999999997</c:v>
                </c:pt>
                <c:pt idx="13365">
                  <c:v>5.2864800000000001</c:v>
                </c:pt>
                <c:pt idx="13366">
                  <c:v>5.50678</c:v>
                </c:pt>
                <c:pt idx="13367">
                  <c:v>7.8725399999999999</c:v>
                </c:pt>
                <c:pt idx="13368">
                  <c:v>3.2147000000000001</c:v>
                </c:pt>
                <c:pt idx="13369">
                  <c:v>4.07674</c:v>
                </c:pt>
                <c:pt idx="13370">
                  <c:v>7.7403700000000004</c:v>
                </c:pt>
                <c:pt idx="13371">
                  <c:v>3.88815</c:v>
                </c:pt>
                <c:pt idx="13372">
                  <c:v>5.27128</c:v>
                </c:pt>
                <c:pt idx="13373">
                  <c:v>5.3513000000000002</c:v>
                </c:pt>
                <c:pt idx="13374">
                  <c:v>3.4587500000000002</c:v>
                </c:pt>
                <c:pt idx="13375">
                  <c:v>2.6411099999999998</c:v>
                </c:pt>
                <c:pt idx="13376">
                  <c:v>5.07768</c:v>
                </c:pt>
                <c:pt idx="13377">
                  <c:v>6.3866899999999998</c:v>
                </c:pt>
                <c:pt idx="13378">
                  <c:v>6.2618999999999998</c:v>
                </c:pt>
                <c:pt idx="13379">
                  <c:v>5.9521199999999999</c:v>
                </c:pt>
                <c:pt idx="13380">
                  <c:v>5.1712199999999999</c:v>
                </c:pt>
                <c:pt idx="13381">
                  <c:v>3.3042099999999999</c:v>
                </c:pt>
                <c:pt idx="13382">
                  <c:v>9.4617900000000006</c:v>
                </c:pt>
                <c:pt idx="13383">
                  <c:v>4.4022899999999998</c:v>
                </c:pt>
                <c:pt idx="13384">
                  <c:v>3.9023300000000001</c:v>
                </c:pt>
                <c:pt idx="13385">
                  <c:v>4.4317000000000002</c:v>
                </c:pt>
                <c:pt idx="13386">
                  <c:v>3.5326399999999998</c:v>
                </c:pt>
                <c:pt idx="13387">
                  <c:v>3.0817000000000001</c:v>
                </c:pt>
                <c:pt idx="13388">
                  <c:v>4.2517699999999996</c:v>
                </c:pt>
                <c:pt idx="13389">
                  <c:v>3.8592399999999998</c:v>
                </c:pt>
                <c:pt idx="13390">
                  <c:v>8.6006699999999991</c:v>
                </c:pt>
                <c:pt idx="13391">
                  <c:v>6.2420200000000001</c:v>
                </c:pt>
                <c:pt idx="13392">
                  <c:v>6.3716299999999997</c:v>
                </c:pt>
                <c:pt idx="13393">
                  <c:v>7.8355199999999998</c:v>
                </c:pt>
                <c:pt idx="13394">
                  <c:v>6.0508600000000001</c:v>
                </c:pt>
                <c:pt idx="13395">
                  <c:v>7.7654800000000002</c:v>
                </c:pt>
                <c:pt idx="13396">
                  <c:v>6.0084</c:v>
                </c:pt>
                <c:pt idx="13397">
                  <c:v>3.7890199999999998</c:v>
                </c:pt>
                <c:pt idx="13398">
                  <c:v>5.9356200000000001</c:v>
                </c:pt>
                <c:pt idx="13399">
                  <c:v>6.8695199999999996</c:v>
                </c:pt>
                <c:pt idx="13400">
                  <c:v>7.0484</c:v>
                </c:pt>
                <c:pt idx="13401">
                  <c:v>6.8700200000000002</c:v>
                </c:pt>
                <c:pt idx="13402">
                  <c:v>5.4550299999999998</c:v>
                </c:pt>
                <c:pt idx="13403">
                  <c:v>5.0921200000000004</c:v>
                </c:pt>
                <c:pt idx="13404">
                  <c:v>5.5078899999999997</c:v>
                </c:pt>
                <c:pt idx="13405">
                  <c:v>7.4097200000000001</c:v>
                </c:pt>
                <c:pt idx="13406">
                  <c:v>7.5460200000000004</c:v>
                </c:pt>
                <c:pt idx="13407">
                  <c:v>5.4487399999999999</c:v>
                </c:pt>
                <c:pt idx="13408">
                  <c:v>6.3790300000000002</c:v>
                </c:pt>
                <c:pt idx="13409">
                  <c:v>3.2636099999999999</c:v>
                </c:pt>
                <c:pt idx="13410">
                  <c:v>5.1299200000000003</c:v>
                </c:pt>
                <c:pt idx="13411">
                  <c:v>6.6287900000000004</c:v>
                </c:pt>
                <c:pt idx="13412">
                  <c:v>5.7438000000000002</c:v>
                </c:pt>
                <c:pt idx="13413">
                  <c:v>3.8445499999999999</c:v>
                </c:pt>
                <c:pt idx="13414">
                  <c:v>9.2103900000000003</c:v>
                </c:pt>
                <c:pt idx="13415">
                  <c:v>7.4344799999999998</c:v>
                </c:pt>
                <c:pt idx="13416">
                  <c:v>4.0537200000000002</c:v>
                </c:pt>
                <c:pt idx="13417">
                  <c:v>8.09206</c:v>
                </c:pt>
                <c:pt idx="13418">
                  <c:v>6.1821799999999998</c:v>
                </c:pt>
                <c:pt idx="13419">
                  <c:v>5.0367300000000004</c:v>
                </c:pt>
                <c:pt idx="13420">
                  <c:v>5.3841999999999999</c:v>
                </c:pt>
                <c:pt idx="13421">
                  <c:v>2.7768600000000001</c:v>
                </c:pt>
                <c:pt idx="13422">
                  <c:v>6.4009600000000004</c:v>
                </c:pt>
                <c:pt idx="13423">
                  <c:v>6.6242599999999996</c:v>
                </c:pt>
                <c:pt idx="13424">
                  <c:v>5.4539</c:v>
                </c:pt>
                <c:pt idx="13425">
                  <c:v>6.1901599999999997</c:v>
                </c:pt>
                <c:pt idx="13426">
                  <c:v>6.4556199999999997</c:v>
                </c:pt>
                <c:pt idx="13427">
                  <c:v>5.34436</c:v>
                </c:pt>
                <c:pt idx="13428">
                  <c:v>5.0947800000000001</c:v>
                </c:pt>
                <c:pt idx="13429">
                  <c:v>5.0643200000000004</c:v>
                </c:pt>
                <c:pt idx="13430">
                  <c:v>3.4119299999999999</c:v>
                </c:pt>
                <c:pt idx="13431">
                  <c:v>5.21007</c:v>
                </c:pt>
                <c:pt idx="13432">
                  <c:v>6.3780000000000001</c:v>
                </c:pt>
                <c:pt idx="13433">
                  <c:v>7.9336099999999998</c:v>
                </c:pt>
                <c:pt idx="13434">
                  <c:v>3.0702099999999999</c:v>
                </c:pt>
                <c:pt idx="13435">
                  <c:v>5.3693499999999998</c:v>
                </c:pt>
                <c:pt idx="13436">
                  <c:v>5.5072700000000001</c:v>
                </c:pt>
                <c:pt idx="13437">
                  <c:v>6.7232900000000004</c:v>
                </c:pt>
                <c:pt idx="13438">
                  <c:v>7.1156499999999996</c:v>
                </c:pt>
                <c:pt idx="13439">
                  <c:v>7.2937099999999999</c:v>
                </c:pt>
                <c:pt idx="13440">
                  <c:v>9.8343600000000002</c:v>
                </c:pt>
                <c:pt idx="13441">
                  <c:v>5.47994</c:v>
                </c:pt>
                <c:pt idx="13442">
                  <c:v>5.3278999999999996</c:v>
                </c:pt>
                <c:pt idx="13443">
                  <c:v>6.06996</c:v>
                </c:pt>
                <c:pt idx="13444">
                  <c:v>5.7213900000000004</c:v>
                </c:pt>
                <c:pt idx="13445">
                  <c:v>3.5140899999999999</c:v>
                </c:pt>
                <c:pt idx="13446">
                  <c:v>7.8846699999999998</c:v>
                </c:pt>
                <c:pt idx="13447">
                  <c:v>5.93797</c:v>
                </c:pt>
                <c:pt idx="13448">
                  <c:v>4.1141699999999997</c:v>
                </c:pt>
                <c:pt idx="13449">
                  <c:v>3.7211099999999999</c:v>
                </c:pt>
                <c:pt idx="13450">
                  <c:v>3.8119100000000001</c:v>
                </c:pt>
                <c:pt idx="13451">
                  <c:v>4.9927200000000003</c:v>
                </c:pt>
                <c:pt idx="13452">
                  <c:v>5.5152999999999999</c:v>
                </c:pt>
                <c:pt idx="13453">
                  <c:v>3.83514</c:v>
                </c:pt>
                <c:pt idx="13454">
                  <c:v>9.1208299999999998</c:v>
                </c:pt>
                <c:pt idx="13455">
                  <c:v>4.0856500000000002</c:v>
                </c:pt>
                <c:pt idx="13456">
                  <c:v>5.7864300000000002</c:v>
                </c:pt>
                <c:pt idx="13457">
                  <c:v>6.9616800000000003</c:v>
                </c:pt>
                <c:pt idx="13458">
                  <c:v>5.4745100000000004</c:v>
                </c:pt>
                <c:pt idx="13459">
                  <c:v>7.2264400000000002</c:v>
                </c:pt>
                <c:pt idx="13460">
                  <c:v>6.39656</c:v>
                </c:pt>
                <c:pt idx="13461">
                  <c:v>6.5679600000000002</c:v>
                </c:pt>
                <c:pt idx="13462">
                  <c:v>5.68208</c:v>
                </c:pt>
                <c:pt idx="13463">
                  <c:v>7.2830399999999997</c:v>
                </c:pt>
                <c:pt idx="13464">
                  <c:v>6.4064800000000002</c:v>
                </c:pt>
                <c:pt idx="13465">
                  <c:v>3.9139699999999999</c:v>
                </c:pt>
                <c:pt idx="13466">
                  <c:v>5.7681300000000002</c:v>
                </c:pt>
                <c:pt idx="13467">
                  <c:v>4.4225500000000002</c:v>
                </c:pt>
                <c:pt idx="13468">
                  <c:v>7.1243499999999997</c:v>
                </c:pt>
                <c:pt idx="13469">
                  <c:v>2.8815400000000002</c:v>
                </c:pt>
                <c:pt idx="13470">
                  <c:v>7.5123199999999999</c:v>
                </c:pt>
                <c:pt idx="13471">
                  <c:v>6.5150300000000003</c:v>
                </c:pt>
                <c:pt idx="13472">
                  <c:v>7.0573499999999996</c:v>
                </c:pt>
                <c:pt idx="13473">
                  <c:v>6.9399499999999996</c:v>
                </c:pt>
                <c:pt idx="13474">
                  <c:v>3.7902800000000001</c:v>
                </c:pt>
                <c:pt idx="13475">
                  <c:v>6.5204800000000001</c:v>
                </c:pt>
                <c:pt idx="13476">
                  <c:v>4.9475100000000003</c:v>
                </c:pt>
                <c:pt idx="13477">
                  <c:v>9.5942900000000009</c:v>
                </c:pt>
                <c:pt idx="13478">
                  <c:v>6.0217000000000001</c:v>
                </c:pt>
                <c:pt idx="13479">
                  <c:v>5.3333199999999996</c:v>
                </c:pt>
                <c:pt idx="13480">
                  <c:v>5.90306</c:v>
                </c:pt>
                <c:pt idx="13481">
                  <c:v>6.7357699999999996</c:v>
                </c:pt>
                <c:pt idx="13482">
                  <c:v>2.7963900000000002</c:v>
                </c:pt>
                <c:pt idx="13483">
                  <c:v>6.8743600000000002</c:v>
                </c:pt>
                <c:pt idx="13484">
                  <c:v>8.2309000000000001</c:v>
                </c:pt>
                <c:pt idx="13485">
                  <c:v>8.0801400000000001</c:v>
                </c:pt>
                <c:pt idx="13486">
                  <c:v>5.6866700000000003</c:v>
                </c:pt>
                <c:pt idx="13487">
                  <c:v>9.5609999999999999</c:v>
                </c:pt>
                <c:pt idx="13488">
                  <c:v>5.6552300000000004</c:v>
                </c:pt>
                <c:pt idx="13489">
                  <c:v>5.1335899999999999</c:v>
                </c:pt>
                <c:pt idx="13490">
                  <c:v>7.6825900000000003</c:v>
                </c:pt>
                <c:pt idx="13491">
                  <c:v>6.09056</c:v>
                </c:pt>
                <c:pt idx="13492">
                  <c:v>3.8995199999999999</c:v>
                </c:pt>
                <c:pt idx="13493">
                  <c:v>6.5275999999999996</c:v>
                </c:pt>
                <c:pt idx="13494">
                  <c:v>7.4725200000000003</c:v>
                </c:pt>
                <c:pt idx="13495">
                  <c:v>6.2597800000000001</c:v>
                </c:pt>
                <c:pt idx="13496">
                  <c:v>10.42503</c:v>
                </c:pt>
                <c:pt idx="13497">
                  <c:v>6.57707</c:v>
                </c:pt>
                <c:pt idx="13498">
                  <c:v>9.5496300000000005</c:v>
                </c:pt>
                <c:pt idx="13499">
                  <c:v>7.8141600000000002</c:v>
                </c:pt>
                <c:pt idx="13500">
                  <c:v>3.1087899999999999</c:v>
                </c:pt>
                <c:pt idx="13501">
                  <c:v>2.5510700000000002</c:v>
                </c:pt>
                <c:pt idx="13502">
                  <c:v>3.2967300000000002</c:v>
                </c:pt>
                <c:pt idx="13503">
                  <c:v>9.7315299999999993</c:v>
                </c:pt>
                <c:pt idx="13504">
                  <c:v>8.67042</c:v>
                </c:pt>
                <c:pt idx="13505">
                  <c:v>2.5215399999999999</c:v>
                </c:pt>
                <c:pt idx="13506">
                  <c:v>3.0817000000000001</c:v>
                </c:pt>
                <c:pt idx="13507">
                  <c:v>3.1248900000000002</c:v>
                </c:pt>
                <c:pt idx="13508">
                  <c:v>3.6133899999999999</c:v>
                </c:pt>
                <c:pt idx="13509">
                  <c:v>3.45783</c:v>
                </c:pt>
                <c:pt idx="13510">
                  <c:v>9.7821899999999999</c:v>
                </c:pt>
                <c:pt idx="13511">
                  <c:v>3.1708699999999999</c:v>
                </c:pt>
                <c:pt idx="13512">
                  <c:v>4.2116300000000004</c:v>
                </c:pt>
                <c:pt idx="13513">
                  <c:v>3.4119299999999999</c:v>
                </c:pt>
                <c:pt idx="13514">
                  <c:v>6.6440400000000004</c:v>
                </c:pt>
                <c:pt idx="13515">
                  <c:v>2.4873400000000001</c:v>
                </c:pt>
                <c:pt idx="13516">
                  <c:v>2.5631400000000002</c:v>
                </c:pt>
                <c:pt idx="13517">
                  <c:v>2.7963900000000002</c:v>
                </c:pt>
                <c:pt idx="13518">
                  <c:v>4.0608399999999998</c:v>
                </c:pt>
                <c:pt idx="13519">
                  <c:v>2.2344200000000001</c:v>
                </c:pt>
                <c:pt idx="13520">
                  <c:v>2.4212899999999999</c:v>
                </c:pt>
                <c:pt idx="13521">
                  <c:v>4.04765</c:v>
                </c:pt>
                <c:pt idx="13522">
                  <c:v>5.6339499999999996</c:v>
                </c:pt>
                <c:pt idx="13523">
                  <c:v>9.3434699999999999</c:v>
                </c:pt>
                <c:pt idx="13524">
                  <c:v>2.1114700000000002</c:v>
                </c:pt>
                <c:pt idx="13525">
                  <c:v>3.1080899999999998</c:v>
                </c:pt>
                <c:pt idx="13526">
                  <c:v>7.8715000000000002</c:v>
                </c:pt>
                <c:pt idx="13527">
                  <c:v>5.4893999999999998</c:v>
                </c:pt>
                <c:pt idx="13528">
                  <c:v>10.894640000000001</c:v>
                </c:pt>
                <c:pt idx="13529">
                  <c:v>2.2860399999999998</c:v>
                </c:pt>
                <c:pt idx="13530">
                  <c:v>2.0976699999999999</c:v>
                </c:pt>
                <c:pt idx="13531">
                  <c:v>1.91018</c:v>
                </c:pt>
                <c:pt idx="13532">
                  <c:v>4.5006399999999998</c:v>
                </c:pt>
                <c:pt idx="13533">
                  <c:v>2.6078000000000001</c:v>
                </c:pt>
                <c:pt idx="13534">
                  <c:v>2.4937</c:v>
                </c:pt>
                <c:pt idx="13535">
                  <c:v>3.0130300000000001</c:v>
                </c:pt>
                <c:pt idx="13536">
                  <c:v>3.3574600000000001</c:v>
                </c:pt>
                <c:pt idx="13537">
                  <c:v>2.7002600000000001</c:v>
                </c:pt>
                <c:pt idx="13538">
                  <c:v>3.8311000000000002</c:v>
                </c:pt>
                <c:pt idx="13539">
                  <c:v>3.1939700000000002</c:v>
                </c:pt>
                <c:pt idx="13540">
                  <c:v>6.7114099999999999</c:v>
                </c:pt>
                <c:pt idx="13541">
                  <c:v>8.5388300000000008</c:v>
                </c:pt>
                <c:pt idx="13542">
                  <c:v>6.5788599999999997</c:v>
                </c:pt>
                <c:pt idx="13543">
                  <c:v>4.1361699999999999</c:v>
                </c:pt>
                <c:pt idx="13544">
                  <c:v>3.8832599999999999</c:v>
                </c:pt>
                <c:pt idx="13545">
                  <c:v>7.8575400000000002</c:v>
                </c:pt>
                <c:pt idx="13546">
                  <c:v>4.5560200000000002</c:v>
                </c:pt>
                <c:pt idx="13547">
                  <c:v>6.0029500000000002</c:v>
                </c:pt>
                <c:pt idx="13548">
                  <c:v>3.3865799999999999</c:v>
                </c:pt>
                <c:pt idx="13549">
                  <c:v>9.4478600000000004</c:v>
                </c:pt>
                <c:pt idx="13550">
                  <c:v>2.6210900000000001</c:v>
                </c:pt>
                <c:pt idx="13551">
                  <c:v>3.9248400000000001</c:v>
                </c:pt>
                <c:pt idx="13552">
                  <c:v>8.1610200000000006</c:v>
                </c:pt>
                <c:pt idx="13553">
                  <c:v>2.4561299999999999</c:v>
                </c:pt>
                <c:pt idx="13554">
                  <c:v>2.7137899999999999</c:v>
                </c:pt>
                <c:pt idx="13555">
                  <c:v>2.7556500000000002</c:v>
                </c:pt>
                <c:pt idx="13556">
                  <c:v>8.0006199999999996</c:v>
                </c:pt>
                <c:pt idx="13557">
                  <c:v>8.7428399999999993</c:v>
                </c:pt>
                <c:pt idx="13558">
                  <c:v>8.6745000000000001</c:v>
                </c:pt>
                <c:pt idx="13559">
                  <c:v>2.2168399999999999</c:v>
                </c:pt>
                <c:pt idx="13560">
                  <c:v>4.6563999999999997</c:v>
                </c:pt>
                <c:pt idx="13561">
                  <c:v>2.07254</c:v>
                </c:pt>
                <c:pt idx="13562">
                  <c:v>2.50061</c:v>
                </c:pt>
                <c:pt idx="13563">
                  <c:v>2.1983799999999998</c:v>
                </c:pt>
                <c:pt idx="13564">
                  <c:v>3.3126699999999998</c:v>
                </c:pt>
                <c:pt idx="13565">
                  <c:v>5.9546900000000003</c:v>
                </c:pt>
                <c:pt idx="13566">
                  <c:v>3.4360900000000001</c:v>
                </c:pt>
                <c:pt idx="13567">
                  <c:v>3.49797</c:v>
                </c:pt>
                <c:pt idx="13568">
                  <c:v>5.4137199999999996</c:v>
                </c:pt>
                <c:pt idx="13569">
                  <c:v>2.43079</c:v>
                </c:pt>
                <c:pt idx="13570">
                  <c:v>2.1968700000000001</c:v>
                </c:pt>
                <c:pt idx="13571">
                  <c:v>6.0697700000000001</c:v>
                </c:pt>
                <c:pt idx="13572">
                  <c:v>5.5858400000000001</c:v>
                </c:pt>
                <c:pt idx="13573">
                  <c:v>2.2038000000000002</c:v>
                </c:pt>
                <c:pt idx="13574">
                  <c:v>2.17401</c:v>
                </c:pt>
                <c:pt idx="13575">
                  <c:v>4.4371900000000002</c:v>
                </c:pt>
                <c:pt idx="13576">
                  <c:v>2.42109</c:v>
                </c:pt>
                <c:pt idx="13577">
                  <c:v>2.9754700000000001</c:v>
                </c:pt>
                <c:pt idx="13578">
                  <c:v>5.1357400000000002</c:v>
                </c:pt>
                <c:pt idx="13579">
                  <c:v>7.4069500000000001</c:v>
                </c:pt>
                <c:pt idx="13580">
                  <c:v>6.7673899999999998</c:v>
                </c:pt>
                <c:pt idx="13581">
                  <c:v>4.6900000000000004</c:v>
                </c:pt>
                <c:pt idx="13582">
                  <c:v>8.26206</c:v>
                </c:pt>
                <c:pt idx="13583">
                  <c:v>8.4945400000000006</c:v>
                </c:pt>
                <c:pt idx="13584">
                  <c:v>4.9863099999999996</c:v>
                </c:pt>
                <c:pt idx="13585">
                  <c:v>2.6834899999999999</c:v>
                </c:pt>
                <c:pt idx="13586">
                  <c:v>6.3415699999999999</c:v>
                </c:pt>
                <c:pt idx="13587">
                  <c:v>8.1060599999999994</c:v>
                </c:pt>
                <c:pt idx="13588">
                  <c:v>3.1560700000000002</c:v>
                </c:pt>
                <c:pt idx="13589">
                  <c:v>4.9735800000000001</c:v>
                </c:pt>
                <c:pt idx="13590">
                  <c:v>6.8604700000000003</c:v>
                </c:pt>
                <c:pt idx="13591">
                  <c:v>8.0623000000000005</c:v>
                </c:pt>
                <c:pt idx="13592">
                  <c:v>8.3300800000000006</c:v>
                </c:pt>
                <c:pt idx="13593">
                  <c:v>5.7958400000000001</c:v>
                </c:pt>
                <c:pt idx="13594">
                  <c:v>3.4500500000000001</c:v>
                </c:pt>
                <c:pt idx="13595">
                  <c:v>7.4213199999999997</c:v>
                </c:pt>
                <c:pt idx="13596">
                  <c:v>5.6649900000000004</c:v>
                </c:pt>
                <c:pt idx="13597">
                  <c:v>10.0558</c:v>
                </c:pt>
                <c:pt idx="13598">
                  <c:v>3.9046699999999999</c:v>
                </c:pt>
                <c:pt idx="13599">
                  <c:v>7.6698199999999996</c:v>
                </c:pt>
                <c:pt idx="13600">
                  <c:v>6.5414199999999996</c:v>
                </c:pt>
                <c:pt idx="13601">
                  <c:v>2.4969800000000002</c:v>
                </c:pt>
                <c:pt idx="13602">
                  <c:v>2.37656</c:v>
                </c:pt>
                <c:pt idx="13603">
                  <c:v>4.6787000000000001</c:v>
                </c:pt>
                <c:pt idx="13604">
                  <c:v>5.2353699999999996</c:v>
                </c:pt>
                <c:pt idx="13605">
                  <c:v>6.6169900000000004</c:v>
                </c:pt>
                <c:pt idx="13606">
                  <c:v>8.4942299999999999</c:v>
                </c:pt>
                <c:pt idx="13607">
                  <c:v>6.22478</c:v>
                </c:pt>
                <c:pt idx="13608">
                  <c:v>2.74159</c:v>
                </c:pt>
                <c:pt idx="13609">
                  <c:v>9.0268899999999999</c:v>
                </c:pt>
                <c:pt idx="13610">
                  <c:v>2.6080299999999998</c:v>
                </c:pt>
                <c:pt idx="13611">
                  <c:v>5.9956899999999997</c:v>
                </c:pt>
                <c:pt idx="13612">
                  <c:v>7.1351300000000002</c:v>
                </c:pt>
                <c:pt idx="13613">
                  <c:v>5.7722800000000003</c:v>
                </c:pt>
                <c:pt idx="13614">
                  <c:v>10.054119999999999</c:v>
                </c:pt>
                <c:pt idx="13615">
                  <c:v>10.20729</c:v>
                </c:pt>
                <c:pt idx="13616">
                  <c:v>2.4786000000000001</c:v>
                </c:pt>
                <c:pt idx="13617">
                  <c:v>5.5395399999999997</c:v>
                </c:pt>
                <c:pt idx="13618">
                  <c:v>6.9895500000000004</c:v>
                </c:pt>
                <c:pt idx="13619">
                  <c:v>5.1722799999999998</c:v>
                </c:pt>
                <c:pt idx="13620">
                  <c:v>6.64968</c:v>
                </c:pt>
                <c:pt idx="13621">
                  <c:v>7.8102099999999997</c:v>
                </c:pt>
                <c:pt idx="13622">
                  <c:v>6.7901199999999999</c:v>
                </c:pt>
                <c:pt idx="13623">
                  <c:v>6.9732700000000003</c:v>
                </c:pt>
                <c:pt idx="13624">
                  <c:v>7.3397699999999997</c:v>
                </c:pt>
                <c:pt idx="13625">
                  <c:v>3.46469</c:v>
                </c:pt>
                <c:pt idx="13626">
                  <c:v>5.3858600000000001</c:v>
                </c:pt>
                <c:pt idx="13627">
                  <c:v>4.01898</c:v>
                </c:pt>
                <c:pt idx="13628">
                  <c:v>7.1760400000000004</c:v>
                </c:pt>
                <c:pt idx="13629">
                  <c:v>6.1504099999999999</c:v>
                </c:pt>
                <c:pt idx="13630">
                  <c:v>6.32829</c:v>
                </c:pt>
                <c:pt idx="13631">
                  <c:v>7.7966199999999999</c:v>
                </c:pt>
                <c:pt idx="13632">
                  <c:v>4.3936500000000001</c:v>
                </c:pt>
                <c:pt idx="13633">
                  <c:v>4.27935</c:v>
                </c:pt>
                <c:pt idx="13634">
                  <c:v>6.2522799999999998</c:v>
                </c:pt>
                <c:pt idx="13635">
                  <c:v>5.20383</c:v>
                </c:pt>
                <c:pt idx="13636">
                  <c:v>4.4175700000000004</c:v>
                </c:pt>
                <c:pt idx="13637">
                  <c:v>4.2534900000000002</c:v>
                </c:pt>
                <c:pt idx="13638">
                  <c:v>5.3023600000000002</c:v>
                </c:pt>
                <c:pt idx="13639">
                  <c:v>12.55251</c:v>
                </c:pt>
                <c:pt idx="13640">
                  <c:v>10.159079999999999</c:v>
                </c:pt>
                <c:pt idx="13641">
                  <c:v>5.9611700000000001</c:v>
                </c:pt>
                <c:pt idx="13642">
                  <c:v>7.6951099999999997</c:v>
                </c:pt>
                <c:pt idx="13643">
                  <c:v>4.6146799999999999</c:v>
                </c:pt>
                <c:pt idx="13644">
                  <c:v>5.5857999999999999</c:v>
                </c:pt>
                <c:pt idx="13645">
                  <c:v>5.2612699999999997</c:v>
                </c:pt>
                <c:pt idx="13646">
                  <c:v>4.1344599999999998</c:v>
                </c:pt>
                <c:pt idx="13647">
                  <c:v>8.6038499999999996</c:v>
                </c:pt>
                <c:pt idx="13648">
                  <c:v>5.81229</c:v>
                </c:pt>
                <c:pt idx="13649">
                  <c:v>8.8952500000000008</c:v>
                </c:pt>
                <c:pt idx="13650">
                  <c:v>2.3447499999999999</c:v>
                </c:pt>
                <c:pt idx="13651">
                  <c:v>6.35182</c:v>
                </c:pt>
                <c:pt idx="13652">
                  <c:v>4.74451</c:v>
                </c:pt>
                <c:pt idx="13653">
                  <c:v>5.81257</c:v>
                </c:pt>
                <c:pt idx="13654">
                  <c:v>4.6901799999999998</c:v>
                </c:pt>
                <c:pt idx="13655">
                  <c:v>7.7363499999999998</c:v>
                </c:pt>
                <c:pt idx="13656">
                  <c:v>2.9105799999999999</c:v>
                </c:pt>
                <c:pt idx="13657">
                  <c:v>5.0955700000000004</c:v>
                </c:pt>
                <c:pt idx="13658">
                  <c:v>5.7529399999999997</c:v>
                </c:pt>
                <c:pt idx="13659">
                  <c:v>8.7649000000000008</c:v>
                </c:pt>
                <c:pt idx="13660">
                  <c:v>3.68757</c:v>
                </c:pt>
                <c:pt idx="13661">
                  <c:v>6.4623900000000001</c:v>
                </c:pt>
                <c:pt idx="13662">
                  <c:v>7.0996300000000003</c:v>
                </c:pt>
                <c:pt idx="13663">
                  <c:v>3.6847500000000002</c:v>
                </c:pt>
                <c:pt idx="13664">
                  <c:v>5.5265300000000002</c:v>
                </c:pt>
                <c:pt idx="13665">
                  <c:v>4.1276700000000002</c:v>
                </c:pt>
                <c:pt idx="13666">
                  <c:v>3.9924900000000001</c:v>
                </c:pt>
                <c:pt idx="13667">
                  <c:v>3.0817000000000001</c:v>
                </c:pt>
                <c:pt idx="13668">
                  <c:v>8.3745899999999995</c:v>
                </c:pt>
                <c:pt idx="13669">
                  <c:v>7.7618400000000003</c:v>
                </c:pt>
                <c:pt idx="13670">
                  <c:v>8.3992400000000007</c:v>
                </c:pt>
                <c:pt idx="13671">
                  <c:v>6.5150699999999997</c:v>
                </c:pt>
                <c:pt idx="13672">
                  <c:v>4.1585299999999998</c:v>
                </c:pt>
                <c:pt idx="13673">
                  <c:v>4.2779199999999999</c:v>
                </c:pt>
                <c:pt idx="13674">
                  <c:v>4.9452800000000003</c:v>
                </c:pt>
                <c:pt idx="13675">
                  <c:v>4.3377299999999996</c:v>
                </c:pt>
                <c:pt idx="13676">
                  <c:v>3.92889</c:v>
                </c:pt>
                <c:pt idx="13677">
                  <c:v>4.7409299999999996</c:v>
                </c:pt>
                <c:pt idx="13678">
                  <c:v>5.9047099999999997</c:v>
                </c:pt>
                <c:pt idx="13679">
                  <c:v>6.0223300000000002</c:v>
                </c:pt>
                <c:pt idx="13680">
                  <c:v>3.3104399999999998</c:v>
                </c:pt>
                <c:pt idx="13681">
                  <c:v>5.60487</c:v>
                </c:pt>
                <c:pt idx="13682">
                  <c:v>4.5560200000000002</c:v>
                </c:pt>
                <c:pt idx="13683">
                  <c:v>4.4681199999999999</c:v>
                </c:pt>
                <c:pt idx="13684">
                  <c:v>12.315469999999999</c:v>
                </c:pt>
                <c:pt idx="13685">
                  <c:v>6.3305300000000004</c:v>
                </c:pt>
                <c:pt idx="13686">
                  <c:v>4.7768600000000001</c:v>
                </c:pt>
                <c:pt idx="13687">
                  <c:v>5.8602100000000004</c:v>
                </c:pt>
                <c:pt idx="13688">
                  <c:v>7.2658800000000001</c:v>
                </c:pt>
                <c:pt idx="13689">
                  <c:v>7.0892799999999996</c:v>
                </c:pt>
                <c:pt idx="13690">
                  <c:v>3.1879599999999999</c:v>
                </c:pt>
                <c:pt idx="13691">
                  <c:v>5.8406200000000004</c:v>
                </c:pt>
                <c:pt idx="13692">
                  <c:v>7.0517399999999997</c:v>
                </c:pt>
                <c:pt idx="13693">
                  <c:v>5.7057399999999996</c:v>
                </c:pt>
                <c:pt idx="13694">
                  <c:v>7.4078799999999996</c:v>
                </c:pt>
                <c:pt idx="13695">
                  <c:v>8.6105699999999992</c:v>
                </c:pt>
                <c:pt idx="13696">
                  <c:v>2.4370799999999999</c:v>
                </c:pt>
                <c:pt idx="13697">
                  <c:v>2.7894899999999998</c:v>
                </c:pt>
                <c:pt idx="13698">
                  <c:v>5.2859299999999996</c:v>
                </c:pt>
                <c:pt idx="13699">
                  <c:v>4.5874199999999998</c:v>
                </c:pt>
                <c:pt idx="13700">
                  <c:v>3.32666</c:v>
                </c:pt>
                <c:pt idx="13701">
                  <c:v>5.1272599999999997</c:v>
                </c:pt>
                <c:pt idx="13702">
                  <c:v>5.52135</c:v>
                </c:pt>
                <c:pt idx="13703">
                  <c:v>4.7690799999999998</c:v>
                </c:pt>
                <c:pt idx="13704">
                  <c:v>3.6562899999999998</c:v>
                </c:pt>
                <c:pt idx="13705">
                  <c:v>2.11077</c:v>
                </c:pt>
                <c:pt idx="13706">
                  <c:v>6.7710100000000004</c:v>
                </c:pt>
                <c:pt idx="13707">
                  <c:v>3.2140900000000001</c:v>
                </c:pt>
                <c:pt idx="13708">
                  <c:v>5.2823399999999996</c:v>
                </c:pt>
                <c:pt idx="13709">
                  <c:v>9.0365099999999998</c:v>
                </c:pt>
                <c:pt idx="13710">
                  <c:v>3.9402699999999999</c:v>
                </c:pt>
                <c:pt idx="13711">
                  <c:v>7.0601799999999999</c:v>
                </c:pt>
                <c:pt idx="13712">
                  <c:v>5.3012100000000002</c:v>
                </c:pt>
                <c:pt idx="13713">
                  <c:v>4.9218500000000001</c:v>
                </c:pt>
                <c:pt idx="13714">
                  <c:v>9.3267799999999994</c:v>
                </c:pt>
                <c:pt idx="13715">
                  <c:v>6.5167799999999998</c:v>
                </c:pt>
                <c:pt idx="13716">
                  <c:v>7.5769000000000002</c:v>
                </c:pt>
                <c:pt idx="13717">
                  <c:v>4.75671</c:v>
                </c:pt>
                <c:pt idx="13718">
                  <c:v>5.4934900000000004</c:v>
                </c:pt>
                <c:pt idx="13719">
                  <c:v>4.7565600000000003</c:v>
                </c:pt>
                <c:pt idx="13720">
                  <c:v>5.2333499999999997</c:v>
                </c:pt>
                <c:pt idx="13721">
                  <c:v>4.6648199999999997</c:v>
                </c:pt>
                <c:pt idx="13722">
                  <c:v>4.6911199999999997</c:v>
                </c:pt>
                <c:pt idx="13723">
                  <c:v>7.9786700000000002</c:v>
                </c:pt>
                <c:pt idx="13724">
                  <c:v>11.44913</c:v>
                </c:pt>
                <c:pt idx="13725">
                  <c:v>8.9804200000000005</c:v>
                </c:pt>
                <c:pt idx="13726">
                  <c:v>4.6391</c:v>
                </c:pt>
                <c:pt idx="13727">
                  <c:v>3.24966</c:v>
                </c:pt>
                <c:pt idx="13728">
                  <c:v>4.1277999999999997</c:v>
                </c:pt>
                <c:pt idx="13729">
                  <c:v>6.9033899999999999</c:v>
                </c:pt>
                <c:pt idx="13730">
                  <c:v>6.2785500000000001</c:v>
                </c:pt>
                <c:pt idx="13731">
                  <c:v>4.3389499999999996</c:v>
                </c:pt>
                <c:pt idx="13732">
                  <c:v>6.0934999999999997</c:v>
                </c:pt>
                <c:pt idx="13733">
                  <c:v>6.1373699999999998</c:v>
                </c:pt>
                <c:pt idx="13734">
                  <c:v>7.4848400000000002</c:v>
                </c:pt>
                <c:pt idx="13735">
                  <c:v>4.6702399999999997</c:v>
                </c:pt>
                <c:pt idx="13736">
                  <c:v>8.8834999999999997</c:v>
                </c:pt>
                <c:pt idx="13737">
                  <c:v>6.2574500000000004</c:v>
                </c:pt>
                <c:pt idx="13738">
                  <c:v>6.9838699999999996</c:v>
                </c:pt>
                <c:pt idx="13739">
                  <c:v>5.5964299999999998</c:v>
                </c:pt>
                <c:pt idx="13740">
                  <c:v>2.6256699999999999</c:v>
                </c:pt>
                <c:pt idx="13741">
                  <c:v>3.9780799999999998</c:v>
                </c:pt>
                <c:pt idx="13742">
                  <c:v>4.2439</c:v>
                </c:pt>
                <c:pt idx="13743">
                  <c:v>5.8849099999999996</c:v>
                </c:pt>
                <c:pt idx="13744">
                  <c:v>5.5298499999999997</c:v>
                </c:pt>
                <c:pt idx="13745">
                  <c:v>3.2240199999999999</c:v>
                </c:pt>
                <c:pt idx="13746">
                  <c:v>5.7922200000000004</c:v>
                </c:pt>
                <c:pt idx="13747">
                  <c:v>3.1643300000000001</c:v>
                </c:pt>
                <c:pt idx="13748">
                  <c:v>9.1857100000000003</c:v>
                </c:pt>
                <c:pt idx="13749">
                  <c:v>3.7460399999999998</c:v>
                </c:pt>
                <c:pt idx="13750">
                  <c:v>4.5673000000000004</c:v>
                </c:pt>
                <c:pt idx="13751">
                  <c:v>4.3933900000000001</c:v>
                </c:pt>
                <c:pt idx="13752">
                  <c:v>2.3675999999999999</c:v>
                </c:pt>
                <c:pt idx="13753">
                  <c:v>2.2210200000000002</c:v>
                </c:pt>
                <c:pt idx="13754">
                  <c:v>2.7556500000000002</c:v>
                </c:pt>
                <c:pt idx="13755">
                  <c:v>3.1081300000000001</c:v>
                </c:pt>
                <c:pt idx="13756">
                  <c:v>3.3603100000000001</c:v>
                </c:pt>
                <c:pt idx="13757">
                  <c:v>4.7975500000000002</c:v>
                </c:pt>
                <c:pt idx="13758">
                  <c:v>4.6391</c:v>
                </c:pt>
                <c:pt idx="13759">
                  <c:v>3.3182800000000001</c:v>
                </c:pt>
                <c:pt idx="13760">
                  <c:v>3.3829099999999999</c:v>
                </c:pt>
                <c:pt idx="13761">
                  <c:v>4.28904</c:v>
                </c:pt>
                <c:pt idx="13762">
                  <c:v>6.12723</c:v>
                </c:pt>
                <c:pt idx="13763">
                  <c:v>7.4251800000000001</c:v>
                </c:pt>
                <c:pt idx="13764">
                  <c:v>3.71435</c:v>
                </c:pt>
                <c:pt idx="13765">
                  <c:v>3.33202</c:v>
                </c:pt>
                <c:pt idx="13766">
                  <c:v>2.4804300000000001</c:v>
                </c:pt>
                <c:pt idx="13767">
                  <c:v>8.2659800000000008</c:v>
                </c:pt>
                <c:pt idx="13768">
                  <c:v>9.7224000000000004</c:v>
                </c:pt>
                <c:pt idx="13769">
                  <c:v>10.374779999999999</c:v>
                </c:pt>
                <c:pt idx="13770">
                  <c:v>4.6241700000000003</c:v>
                </c:pt>
                <c:pt idx="13771">
                  <c:v>6.0240999999999998</c:v>
                </c:pt>
                <c:pt idx="13772">
                  <c:v>8.2485400000000002</c:v>
                </c:pt>
                <c:pt idx="13773">
                  <c:v>5.8620200000000002</c:v>
                </c:pt>
                <c:pt idx="13774">
                  <c:v>6.1647699999999999</c:v>
                </c:pt>
                <c:pt idx="13775">
                  <c:v>6.7028600000000003</c:v>
                </c:pt>
                <c:pt idx="13776">
                  <c:v>6.7447100000000004</c:v>
                </c:pt>
                <c:pt idx="13777">
                  <c:v>3.4474499999999999</c:v>
                </c:pt>
                <c:pt idx="13778">
                  <c:v>5.3539000000000003</c:v>
                </c:pt>
                <c:pt idx="13779">
                  <c:v>7.7086499999999996</c:v>
                </c:pt>
                <c:pt idx="13780">
                  <c:v>5.2574100000000001</c:v>
                </c:pt>
                <c:pt idx="13781">
                  <c:v>1.8485199999999999</c:v>
                </c:pt>
                <c:pt idx="13782">
                  <c:v>2.73874</c:v>
                </c:pt>
                <c:pt idx="13783">
                  <c:v>2.1317200000000001</c:v>
                </c:pt>
                <c:pt idx="13784">
                  <c:v>4.0338599999999998</c:v>
                </c:pt>
                <c:pt idx="13785">
                  <c:v>5.2637799999999997</c:v>
                </c:pt>
                <c:pt idx="13786">
                  <c:v>6.8543399999999997</c:v>
                </c:pt>
                <c:pt idx="13787">
                  <c:v>7.6695399999999996</c:v>
                </c:pt>
                <c:pt idx="13788">
                  <c:v>6.47898</c:v>
                </c:pt>
                <c:pt idx="13789">
                  <c:v>7.2130000000000001</c:v>
                </c:pt>
                <c:pt idx="13790">
                  <c:v>3.3713299999999999</c:v>
                </c:pt>
                <c:pt idx="13791">
                  <c:v>2.86477</c:v>
                </c:pt>
                <c:pt idx="13792">
                  <c:v>2.29921</c:v>
                </c:pt>
                <c:pt idx="13793">
                  <c:v>4.07585</c:v>
                </c:pt>
                <c:pt idx="13794">
                  <c:v>4.6260500000000002</c:v>
                </c:pt>
                <c:pt idx="13795">
                  <c:v>3.3582000000000001</c:v>
                </c:pt>
                <c:pt idx="13796">
                  <c:v>6.2193100000000001</c:v>
                </c:pt>
                <c:pt idx="13797">
                  <c:v>10.786849999999999</c:v>
                </c:pt>
                <c:pt idx="13798">
                  <c:v>7.9710000000000001</c:v>
                </c:pt>
                <c:pt idx="13799">
                  <c:v>8.2722999999999995</c:v>
                </c:pt>
                <c:pt idx="13800">
                  <c:v>2.7402199999999999</c:v>
                </c:pt>
                <c:pt idx="13801">
                  <c:v>5.7828200000000001</c:v>
                </c:pt>
                <c:pt idx="13802">
                  <c:v>6.3325800000000001</c:v>
                </c:pt>
                <c:pt idx="13803">
                  <c:v>7.0922299999999998</c:v>
                </c:pt>
                <c:pt idx="13804">
                  <c:v>3.26152</c:v>
                </c:pt>
                <c:pt idx="13805">
                  <c:v>9.5648599999999995</c:v>
                </c:pt>
                <c:pt idx="13806">
                  <c:v>3.42286</c:v>
                </c:pt>
                <c:pt idx="13807">
                  <c:v>5.1485399999999997</c:v>
                </c:pt>
                <c:pt idx="13808">
                  <c:v>9.3971599999999995</c:v>
                </c:pt>
                <c:pt idx="13809">
                  <c:v>8.5536499999999993</c:v>
                </c:pt>
                <c:pt idx="13810">
                  <c:v>5.6629699999999996</c:v>
                </c:pt>
                <c:pt idx="13811">
                  <c:v>6.2690200000000003</c:v>
                </c:pt>
                <c:pt idx="13812">
                  <c:v>6.3156100000000004</c:v>
                </c:pt>
                <c:pt idx="13813">
                  <c:v>4.1257400000000004</c:v>
                </c:pt>
                <c:pt idx="13814">
                  <c:v>2.415</c:v>
                </c:pt>
                <c:pt idx="13815">
                  <c:v>6.96929</c:v>
                </c:pt>
                <c:pt idx="13816">
                  <c:v>1.95848</c:v>
                </c:pt>
                <c:pt idx="13817">
                  <c:v>5.2589399999999999</c:v>
                </c:pt>
                <c:pt idx="13818">
                  <c:v>6.0129200000000003</c:v>
                </c:pt>
                <c:pt idx="13819">
                  <c:v>5.8500300000000003</c:v>
                </c:pt>
                <c:pt idx="13820">
                  <c:v>3.2008200000000002</c:v>
                </c:pt>
                <c:pt idx="13821">
                  <c:v>6.5534800000000004</c:v>
                </c:pt>
                <c:pt idx="13822">
                  <c:v>4.6248300000000002</c:v>
                </c:pt>
                <c:pt idx="13823">
                  <c:v>3.3042099999999999</c:v>
                </c:pt>
                <c:pt idx="13824">
                  <c:v>5.3445600000000004</c:v>
                </c:pt>
                <c:pt idx="13825">
                  <c:v>3.7205900000000001</c:v>
                </c:pt>
                <c:pt idx="13826">
                  <c:v>3.0817000000000001</c:v>
                </c:pt>
                <c:pt idx="13827">
                  <c:v>5.6864699999999999</c:v>
                </c:pt>
                <c:pt idx="13828">
                  <c:v>5.5578900000000004</c:v>
                </c:pt>
                <c:pt idx="13829">
                  <c:v>7.5871000000000004</c:v>
                </c:pt>
                <c:pt idx="13830">
                  <c:v>4.0129799999999998</c:v>
                </c:pt>
                <c:pt idx="13831">
                  <c:v>4.4116900000000001</c:v>
                </c:pt>
                <c:pt idx="13832">
                  <c:v>6.5525599999999997</c:v>
                </c:pt>
                <c:pt idx="13833">
                  <c:v>3.9171999999999998</c:v>
                </c:pt>
                <c:pt idx="13834">
                  <c:v>5.7017600000000002</c:v>
                </c:pt>
                <c:pt idx="13835">
                  <c:v>7.1854699999999996</c:v>
                </c:pt>
                <c:pt idx="13836">
                  <c:v>4.4831700000000003</c:v>
                </c:pt>
                <c:pt idx="13837">
                  <c:v>8.3616499999999991</c:v>
                </c:pt>
                <c:pt idx="13838">
                  <c:v>5.1395</c:v>
                </c:pt>
                <c:pt idx="13839">
                  <c:v>7.05532</c:v>
                </c:pt>
                <c:pt idx="13840">
                  <c:v>5.2809499999999998</c:v>
                </c:pt>
                <c:pt idx="13841">
                  <c:v>5.9862700000000002</c:v>
                </c:pt>
                <c:pt idx="13842">
                  <c:v>7.2155100000000001</c:v>
                </c:pt>
                <c:pt idx="13843">
                  <c:v>4.7900200000000002</c:v>
                </c:pt>
                <c:pt idx="13844">
                  <c:v>6.3502599999999996</c:v>
                </c:pt>
                <c:pt idx="13845">
                  <c:v>6.1274899999999999</c:v>
                </c:pt>
                <c:pt idx="13846">
                  <c:v>3.4089999999999998</c:v>
                </c:pt>
                <c:pt idx="13847">
                  <c:v>4.7705700000000002</c:v>
                </c:pt>
                <c:pt idx="13848">
                  <c:v>7.9276799999999996</c:v>
                </c:pt>
                <c:pt idx="13849">
                  <c:v>5.9883699999999997</c:v>
                </c:pt>
                <c:pt idx="13850">
                  <c:v>3.5263399999999998</c:v>
                </c:pt>
                <c:pt idx="13851">
                  <c:v>9.8313100000000002</c:v>
                </c:pt>
                <c:pt idx="13852">
                  <c:v>3.0245500000000001</c:v>
                </c:pt>
                <c:pt idx="13853">
                  <c:v>5.7601000000000004</c:v>
                </c:pt>
                <c:pt idx="13854">
                  <c:v>7.9342300000000003</c:v>
                </c:pt>
                <c:pt idx="13855">
                  <c:v>5.8826499999999999</c:v>
                </c:pt>
                <c:pt idx="13856">
                  <c:v>4.0949799999999996</c:v>
                </c:pt>
                <c:pt idx="13857">
                  <c:v>5.3333199999999996</c:v>
                </c:pt>
                <c:pt idx="13858">
                  <c:v>6.0171700000000001</c:v>
                </c:pt>
                <c:pt idx="13859">
                  <c:v>10.182600000000001</c:v>
                </c:pt>
                <c:pt idx="13860">
                  <c:v>5.5934999999999997</c:v>
                </c:pt>
                <c:pt idx="13861">
                  <c:v>7.4038199999999996</c:v>
                </c:pt>
                <c:pt idx="13862">
                  <c:v>6.5298400000000001</c:v>
                </c:pt>
                <c:pt idx="13863">
                  <c:v>7.3181399999999996</c:v>
                </c:pt>
                <c:pt idx="13864">
                  <c:v>4.9496500000000001</c:v>
                </c:pt>
                <c:pt idx="13865">
                  <c:v>5.1240199999999998</c:v>
                </c:pt>
                <c:pt idx="13866">
                  <c:v>7.2971399999999997</c:v>
                </c:pt>
                <c:pt idx="13867">
                  <c:v>3.6781700000000002</c:v>
                </c:pt>
                <c:pt idx="13868">
                  <c:v>2.9586800000000002</c:v>
                </c:pt>
                <c:pt idx="13869">
                  <c:v>6.8115199999999998</c:v>
                </c:pt>
                <c:pt idx="13870">
                  <c:v>6.2268299999999996</c:v>
                </c:pt>
                <c:pt idx="13871">
                  <c:v>4.9248000000000003</c:v>
                </c:pt>
                <c:pt idx="13872">
                  <c:v>5.4476800000000001</c:v>
                </c:pt>
                <c:pt idx="13873">
                  <c:v>5.7938700000000001</c:v>
                </c:pt>
                <c:pt idx="13874">
                  <c:v>7.9790299999999998</c:v>
                </c:pt>
                <c:pt idx="13875">
                  <c:v>4.2360600000000002</c:v>
                </c:pt>
                <c:pt idx="13876">
                  <c:v>4.7884099999999998</c:v>
                </c:pt>
                <c:pt idx="13877">
                  <c:v>3.31393</c:v>
                </c:pt>
                <c:pt idx="13878">
                  <c:v>6.7692800000000002</c:v>
                </c:pt>
                <c:pt idx="13879">
                  <c:v>7.2050700000000001</c:v>
                </c:pt>
                <c:pt idx="13880">
                  <c:v>7.1055299999999999</c:v>
                </c:pt>
                <c:pt idx="13881">
                  <c:v>10.628869999999999</c:v>
                </c:pt>
                <c:pt idx="13882">
                  <c:v>8.3005700000000004</c:v>
                </c:pt>
                <c:pt idx="13883">
                  <c:v>4.7288899999999998</c:v>
                </c:pt>
                <c:pt idx="13884">
                  <c:v>6.0533299999999999</c:v>
                </c:pt>
                <c:pt idx="13885">
                  <c:v>5.5785999999999998</c:v>
                </c:pt>
                <c:pt idx="13886">
                  <c:v>7.1597</c:v>
                </c:pt>
                <c:pt idx="13887">
                  <c:v>5.4994100000000001</c:v>
                </c:pt>
                <c:pt idx="13888">
                  <c:v>4.4225500000000002</c:v>
                </c:pt>
                <c:pt idx="13889">
                  <c:v>3.6929599999999998</c:v>
                </c:pt>
                <c:pt idx="13890">
                  <c:v>6.2826500000000003</c:v>
                </c:pt>
                <c:pt idx="13891">
                  <c:v>5.3460099999999997</c:v>
                </c:pt>
                <c:pt idx="13892">
                  <c:v>9.2595700000000001</c:v>
                </c:pt>
                <c:pt idx="13893">
                  <c:v>6.7232700000000003</c:v>
                </c:pt>
                <c:pt idx="13894">
                  <c:v>8.4229599999999998</c:v>
                </c:pt>
                <c:pt idx="13895">
                  <c:v>5.27128</c:v>
                </c:pt>
                <c:pt idx="13896">
                  <c:v>6.2384500000000003</c:v>
                </c:pt>
                <c:pt idx="13897">
                  <c:v>5.0574599999999998</c:v>
                </c:pt>
                <c:pt idx="13898">
                  <c:v>3.7190799999999999</c:v>
                </c:pt>
                <c:pt idx="13899">
                  <c:v>3.2229999999999999</c:v>
                </c:pt>
                <c:pt idx="13900">
                  <c:v>6.2595599999999996</c:v>
                </c:pt>
                <c:pt idx="13901">
                  <c:v>7.18851</c:v>
                </c:pt>
                <c:pt idx="13902">
                  <c:v>7.30633</c:v>
                </c:pt>
                <c:pt idx="13903">
                  <c:v>4.1329399999999996</c:v>
                </c:pt>
                <c:pt idx="13904">
                  <c:v>5.0201799999999999</c:v>
                </c:pt>
                <c:pt idx="13905">
                  <c:v>5.0409499999999996</c:v>
                </c:pt>
                <c:pt idx="13906">
                  <c:v>6.1016300000000001</c:v>
                </c:pt>
                <c:pt idx="13907">
                  <c:v>6.0697700000000001</c:v>
                </c:pt>
                <c:pt idx="13908">
                  <c:v>4.2671900000000003</c:v>
                </c:pt>
                <c:pt idx="13909">
                  <c:v>3.7957900000000002</c:v>
                </c:pt>
                <c:pt idx="13910">
                  <c:v>8.0768500000000003</c:v>
                </c:pt>
                <c:pt idx="13911">
                  <c:v>7.2791800000000002</c:v>
                </c:pt>
                <c:pt idx="13912">
                  <c:v>6.0362400000000003</c:v>
                </c:pt>
                <c:pt idx="13913">
                  <c:v>6.0408200000000001</c:v>
                </c:pt>
                <c:pt idx="13914">
                  <c:v>6.9503199999999996</c:v>
                </c:pt>
                <c:pt idx="13915">
                  <c:v>3.4089999999999998</c:v>
                </c:pt>
                <c:pt idx="13916">
                  <c:v>7.1189099999999996</c:v>
                </c:pt>
                <c:pt idx="13917">
                  <c:v>7.0636200000000002</c:v>
                </c:pt>
                <c:pt idx="13918">
                  <c:v>11.431649999999999</c:v>
                </c:pt>
                <c:pt idx="13919">
                  <c:v>5.8266900000000001</c:v>
                </c:pt>
                <c:pt idx="13920">
                  <c:v>6.6752399999999996</c:v>
                </c:pt>
                <c:pt idx="13921">
                  <c:v>4.4220300000000003</c:v>
                </c:pt>
                <c:pt idx="13922">
                  <c:v>4.8132400000000004</c:v>
                </c:pt>
                <c:pt idx="13923">
                  <c:v>5.5708399999999996</c:v>
                </c:pt>
                <c:pt idx="13924">
                  <c:v>4.4779900000000001</c:v>
                </c:pt>
                <c:pt idx="13925">
                  <c:v>4.6931500000000002</c:v>
                </c:pt>
                <c:pt idx="13926">
                  <c:v>5.3076999999999996</c:v>
                </c:pt>
                <c:pt idx="13927">
                  <c:v>1.9751099999999999</c:v>
                </c:pt>
                <c:pt idx="13928">
                  <c:v>6.4070600000000004</c:v>
                </c:pt>
                <c:pt idx="13929">
                  <c:v>2.8964099999999999</c:v>
                </c:pt>
                <c:pt idx="13930">
                  <c:v>6.0090899999999996</c:v>
                </c:pt>
                <c:pt idx="13931">
                  <c:v>3.919</c:v>
                </c:pt>
                <c:pt idx="13932">
                  <c:v>6.9630400000000003</c:v>
                </c:pt>
                <c:pt idx="13933">
                  <c:v>5.7484200000000003</c:v>
                </c:pt>
                <c:pt idx="13934">
                  <c:v>9.0882299999999994</c:v>
                </c:pt>
                <c:pt idx="13935">
                  <c:v>9.5869599999999995</c:v>
                </c:pt>
                <c:pt idx="13936">
                  <c:v>6.6021200000000002</c:v>
                </c:pt>
                <c:pt idx="13937">
                  <c:v>8.9804300000000001</c:v>
                </c:pt>
                <c:pt idx="13938">
                  <c:v>3.89737</c:v>
                </c:pt>
                <c:pt idx="13939">
                  <c:v>5.6039700000000003</c:v>
                </c:pt>
                <c:pt idx="13940">
                  <c:v>4.1431699999999996</c:v>
                </c:pt>
                <c:pt idx="13941">
                  <c:v>8.2258700000000005</c:v>
                </c:pt>
                <c:pt idx="13942">
                  <c:v>3.5100600000000002</c:v>
                </c:pt>
                <c:pt idx="13943">
                  <c:v>5.7592600000000003</c:v>
                </c:pt>
                <c:pt idx="13944">
                  <c:v>5.3677700000000002</c:v>
                </c:pt>
                <c:pt idx="13945">
                  <c:v>6.2385400000000004</c:v>
                </c:pt>
                <c:pt idx="13946">
                  <c:v>4.7433800000000002</c:v>
                </c:pt>
                <c:pt idx="13947">
                  <c:v>8.2484599999999997</c:v>
                </c:pt>
                <c:pt idx="13948">
                  <c:v>3.2318199999999999</c:v>
                </c:pt>
                <c:pt idx="13949">
                  <c:v>4.2779199999999999</c:v>
                </c:pt>
                <c:pt idx="13950">
                  <c:v>5.1686899999999998</c:v>
                </c:pt>
                <c:pt idx="13951">
                  <c:v>11.0596</c:v>
                </c:pt>
                <c:pt idx="13952">
                  <c:v>5.6104900000000004</c:v>
                </c:pt>
                <c:pt idx="13953">
                  <c:v>8.1705699999999997</c:v>
                </c:pt>
                <c:pt idx="13954">
                  <c:v>8.4639799999999994</c:v>
                </c:pt>
                <c:pt idx="13955">
                  <c:v>3.3555000000000001</c:v>
                </c:pt>
                <c:pt idx="13956">
                  <c:v>4.2470999999999997</c:v>
                </c:pt>
                <c:pt idx="13957">
                  <c:v>3.24851</c:v>
                </c:pt>
                <c:pt idx="13958">
                  <c:v>3.42367</c:v>
                </c:pt>
                <c:pt idx="13959">
                  <c:v>4.2674500000000002</c:v>
                </c:pt>
                <c:pt idx="13960">
                  <c:v>7.3623700000000003</c:v>
                </c:pt>
                <c:pt idx="13961">
                  <c:v>3.1408499999999999</c:v>
                </c:pt>
                <c:pt idx="13962">
                  <c:v>6.2379199999999999</c:v>
                </c:pt>
                <c:pt idx="13963">
                  <c:v>4.8322900000000004</c:v>
                </c:pt>
                <c:pt idx="13964">
                  <c:v>6.4850099999999999</c:v>
                </c:pt>
                <c:pt idx="13965">
                  <c:v>3.5215000000000001</c:v>
                </c:pt>
                <c:pt idx="13966">
                  <c:v>11.45481</c:v>
                </c:pt>
                <c:pt idx="13967">
                  <c:v>6.0250300000000001</c:v>
                </c:pt>
                <c:pt idx="13968">
                  <c:v>5.6335800000000003</c:v>
                </c:pt>
                <c:pt idx="13969">
                  <c:v>3.8577499999999998</c:v>
                </c:pt>
                <c:pt idx="13970">
                  <c:v>11.22814</c:v>
                </c:pt>
                <c:pt idx="13971">
                  <c:v>9.5935299999999994</c:v>
                </c:pt>
                <c:pt idx="13972">
                  <c:v>6.6691700000000003</c:v>
                </c:pt>
                <c:pt idx="13973">
                  <c:v>10.60342</c:v>
                </c:pt>
                <c:pt idx="13974">
                  <c:v>8.47241</c:v>
                </c:pt>
                <c:pt idx="13975">
                  <c:v>11.16605</c:v>
                </c:pt>
                <c:pt idx="13976">
                  <c:v>5.0819099999999997</c:v>
                </c:pt>
                <c:pt idx="13977">
                  <c:v>4.0857999999999999</c:v>
                </c:pt>
                <c:pt idx="13978">
                  <c:v>3.9897800000000001</c:v>
                </c:pt>
                <c:pt idx="13979">
                  <c:v>9.5816700000000008</c:v>
                </c:pt>
                <c:pt idx="13980">
                  <c:v>5.7011399999999997</c:v>
                </c:pt>
                <c:pt idx="13981">
                  <c:v>6.4206300000000001</c:v>
                </c:pt>
                <c:pt idx="13982">
                  <c:v>8.0602999999999998</c:v>
                </c:pt>
                <c:pt idx="13983">
                  <c:v>10.83689</c:v>
                </c:pt>
                <c:pt idx="13984">
                  <c:v>6.0472400000000004</c:v>
                </c:pt>
                <c:pt idx="13985">
                  <c:v>7.58162</c:v>
                </c:pt>
                <c:pt idx="13986">
                  <c:v>6.9098899999999999</c:v>
                </c:pt>
                <c:pt idx="13987">
                  <c:v>9.7619100000000003</c:v>
                </c:pt>
                <c:pt idx="13988">
                  <c:v>9.0240299999999998</c:v>
                </c:pt>
                <c:pt idx="13989">
                  <c:v>2.89066</c:v>
                </c:pt>
                <c:pt idx="13990">
                  <c:v>6.1934899999999997</c:v>
                </c:pt>
                <c:pt idx="13991">
                  <c:v>6.8756000000000004</c:v>
                </c:pt>
                <c:pt idx="13992">
                  <c:v>4.8467700000000002</c:v>
                </c:pt>
                <c:pt idx="13993">
                  <c:v>6.5835499999999998</c:v>
                </c:pt>
                <c:pt idx="13994">
                  <c:v>6.7413999999999996</c:v>
                </c:pt>
                <c:pt idx="13995">
                  <c:v>2.1338599999999999</c:v>
                </c:pt>
                <c:pt idx="13996">
                  <c:v>7.8736600000000001</c:v>
                </c:pt>
                <c:pt idx="13997">
                  <c:v>3.5481699999999998</c:v>
                </c:pt>
                <c:pt idx="13998">
                  <c:v>3.6524800000000002</c:v>
                </c:pt>
                <c:pt idx="13999">
                  <c:v>6.9589600000000003</c:v>
                </c:pt>
                <c:pt idx="14000">
                  <c:v>2.5171600000000001</c:v>
                </c:pt>
                <c:pt idx="14001">
                  <c:v>2.7002600000000001</c:v>
                </c:pt>
                <c:pt idx="14002">
                  <c:v>2.2615400000000001</c:v>
                </c:pt>
                <c:pt idx="14003">
                  <c:v>2.6448200000000002</c:v>
                </c:pt>
                <c:pt idx="14004">
                  <c:v>2.73874</c:v>
                </c:pt>
                <c:pt idx="14005">
                  <c:v>3.3810500000000001</c:v>
                </c:pt>
                <c:pt idx="14006">
                  <c:v>2.2368700000000001</c:v>
                </c:pt>
                <c:pt idx="14007">
                  <c:v>8.2985299999999995</c:v>
                </c:pt>
                <c:pt idx="14008">
                  <c:v>6.4896399999999996</c:v>
                </c:pt>
                <c:pt idx="14009">
                  <c:v>3.6768399999999999</c:v>
                </c:pt>
                <c:pt idx="14010">
                  <c:v>6.0169499999999996</c:v>
                </c:pt>
                <c:pt idx="14011">
                  <c:v>6.13612</c:v>
                </c:pt>
                <c:pt idx="14012">
                  <c:v>4.4351399999999996</c:v>
                </c:pt>
                <c:pt idx="14013">
                  <c:v>6.6813000000000002</c:v>
                </c:pt>
                <c:pt idx="14014">
                  <c:v>3.43336</c:v>
                </c:pt>
                <c:pt idx="14015">
                  <c:v>3.5027900000000001</c:v>
                </c:pt>
                <c:pt idx="14016">
                  <c:v>5.7685899999999997</c:v>
                </c:pt>
                <c:pt idx="14017">
                  <c:v>9.3531700000000004</c:v>
                </c:pt>
                <c:pt idx="14018">
                  <c:v>3.4651000000000001</c:v>
                </c:pt>
                <c:pt idx="14019">
                  <c:v>3.2451099999999999</c:v>
                </c:pt>
                <c:pt idx="14020">
                  <c:v>4.7817299999999996</c:v>
                </c:pt>
                <c:pt idx="14021">
                  <c:v>4.2114399999999996</c:v>
                </c:pt>
                <c:pt idx="14022">
                  <c:v>9.3518899999999991</c:v>
                </c:pt>
                <c:pt idx="14023">
                  <c:v>7.6492399999999998</c:v>
                </c:pt>
                <c:pt idx="14024">
                  <c:v>5.1811499999999997</c:v>
                </c:pt>
                <c:pt idx="14025">
                  <c:v>2.5666600000000002</c:v>
                </c:pt>
                <c:pt idx="14026">
                  <c:v>5.0132500000000002</c:v>
                </c:pt>
                <c:pt idx="14027">
                  <c:v>7.4059600000000003</c:v>
                </c:pt>
                <c:pt idx="14028">
                  <c:v>6.1442800000000002</c:v>
                </c:pt>
                <c:pt idx="14029">
                  <c:v>6.3580699999999997</c:v>
                </c:pt>
                <c:pt idx="14030">
                  <c:v>6.1326499999999999</c:v>
                </c:pt>
                <c:pt idx="14031">
                  <c:v>6.4184900000000003</c:v>
                </c:pt>
                <c:pt idx="14032">
                  <c:v>6.34598</c:v>
                </c:pt>
                <c:pt idx="14033">
                  <c:v>4.2779199999999999</c:v>
                </c:pt>
                <c:pt idx="14034">
                  <c:v>5.3868900000000002</c:v>
                </c:pt>
                <c:pt idx="14035">
                  <c:v>2.2051699999999999</c:v>
                </c:pt>
                <c:pt idx="14036">
                  <c:v>4.3202499999999997</c:v>
                </c:pt>
                <c:pt idx="14037">
                  <c:v>5.7395899999999997</c:v>
                </c:pt>
                <c:pt idx="14038">
                  <c:v>3.7867199999999999</c:v>
                </c:pt>
                <c:pt idx="14039">
                  <c:v>6.41953</c:v>
                </c:pt>
                <c:pt idx="14040">
                  <c:v>3.4773100000000001</c:v>
                </c:pt>
                <c:pt idx="14041">
                  <c:v>3.5199199999999999</c:v>
                </c:pt>
                <c:pt idx="14042">
                  <c:v>7.1422100000000004</c:v>
                </c:pt>
                <c:pt idx="14043">
                  <c:v>5.30274</c:v>
                </c:pt>
                <c:pt idx="14044">
                  <c:v>6.2500600000000004</c:v>
                </c:pt>
                <c:pt idx="14045">
                  <c:v>5.8244600000000002</c:v>
                </c:pt>
                <c:pt idx="14046">
                  <c:v>4.6734799999999996</c:v>
                </c:pt>
                <c:pt idx="14047">
                  <c:v>3.4220000000000002</c:v>
                </c:pt>
                <c:pt idx="14048">
                  <c:v>2.1992600000000002</c:v>
                </c:pt>
                <c:pt idx="14049">
                  <c:v>3.6865800000000002</c:v>
                </c:pt>
                <c:pt idx="14050">
                  <c:v>4.5367499999999996</c:v>
                </c:pt>
                <c:pt idx="14051">
                  <c:v>4.3586299999999998</c:v>
                </c:pt>
                <c:pt idx="14052">
                  <c:v>3.1799400000000002</c:v>
                </c:pt>
                <c:pt idx="14053">
                  <c:v>5.5403200000000004</c:v>
                </c:pt>
                <c:pt idx="14054">
                  <c:v>4.0591200000000001</c:v>
                </c:pt>
                <c:pt idx="14055">
                  <c:v>5.40869</c:v>
                </c:pt>
                <c:pt idx="14056">
                  <c:v>4.3236100000000004</c:v>
                </c:pt>
                <c:pt idx="14057">
                  <c:v>5.0432399999999999</c:v>
                </c:pt>
                <c:pt idx="14058">
                  <c:v>3.7473299999999998</c:v>
                </c:pt>
                <c:pt idx="14059">
                  <c:v>6.5859699999999997</c:v>
                </c:pt>
                <c:pt idx="14060">
                  <c:v>2.43893</c:v>
                </c:pt>
                <c:pt idx="14061">
                  <c:v>2.5928100000000001</c:v>
                </c:pt>
                <c:pt idx="14062">
                  <c:v>3.0802</c:v>
                </c:pt>
                <c:pt idx="14063">
                  <c:v>2.3486500000000001</c:v>
                </c:pt>
                <c:pt idx="14064">
                  <c:v>3.7841800000000001</c:v>
                </c:pt>
                <c:pt idx="14065">
                  <c:v>3.0033400000000001</c:v>
                </c:pt>
                <c:pt idx="14066">
                  <c:v>4.9630099999999997</c:v>
                </c:pt>
                <c:pt idx="14067">
                  <c:v>4.3565300000000002</c:v>
                </c:pt>
                <c:pt idx="14068">
                  <c:v>9.0832300000000004</c:v>
                </c:pt>
                <c:pt idx="14069">
                  <c:v>6.8311500000000001</c:v>
                </c:pt>
                <c:pt idx="14070">
                  <c:v>6.0496999999999996</c:v>
                </c:pt>
                <c:pt idx="14071">
                  <c:v>7.8212099999999998</c:v>
                </c:pt>
                <c:pt idx="14072">
                  <c:v>5.2125199999999996</c:v>
                </c:pt>
                <c:pt idx="14073">
                  <c:v>8.9207800000000006</c:v>
                </c:pt>
                <c:pt idx="14074">
                  <c:v>6.3153199999999998</c:v>
                </c:pt>
                <c:pt idx="14075">
                  <c:v>3.8513799999999998</c:v>
                </c:pt>
                <c:pt idx="14076">
                  <c:v>9.8203399999999998</c:v>
                </c:pt>
                <c:pt idx="14077">
                  <c:v>4.9732799999999999</c:v>
                </c:pt>
                <c:pt idx="14078">
                  <c:v>10.12396</c:v>
                </c:pt>
                <c:pt idx="14079">
                  <c:v>7.2140700000000004</c:v>
                </c:pt>
                <c:pt idx="14080">
                  <c:v>3.4432</c:v>
                </c:pt>
                <c:pt idx="14081">
                  <c:v>4.4044299999999996</c:v>
                </c:pt>
                <c:pt idx="14082">
                  <c:v>4.1697699999999998</c:v>
                </c:pt>
                <c:pt idx="14083">
                  <c:v>6.9103300000000001</c:v>
                </c:pt>
                <c:pt idx="14084">
                  <c:v>5.58528</c:v>
                </c:pt>
                <c:pt idx="14085">
                  <c:v>5.8918400000000002</c:v>
                </c:pt>
                <c:pt idx="14086">
                  <c:v>5.89886</c:v>
                </c:pt>
                <c:pt idx="14087">
                  <c:v>6.5647900000000003</c:v>
                </c:pt>
                <c:pt idx="14088">
                  <c:v>6.8982099999999997</c:v>
                </c:pt>
                <c:pt idx="14089">
                  <c:v>2.4022600000000001</c:v>
                </c:pt>
                <c:pt idx="14090">
                  <c:v>3.81812</c:v>
                </c:pt>
                <c:pt idx="14091">
                  <c:v>6.2390600000000003</c:v>
                </c:pt>
                <c:pt idx="14092">
                  <c:v>2.7313100000000001</c:v>
                </c:pt>
                <c:pt idx="14093">
                  <c:v>2.2747600000000001</c:v>
                </c:pt>
                <c:pt idx="14094">
                  <c:v>3.9553400000000001</c:v>
                </c:pt>
                <c:pt idx="14095">
                  <c:v>5.6289699999999998</c:v>
                </c:pt>
                <c:pt idx="14096">
                  <c:v>5.9520499999999998</c:v>
                </c:pt>
                <c:pt idx="14097">
                  <c:v>6.6018699999999999</c:v>
                </c:pt>
                <c:pt idx="14098">
                  <c:v>7.2136300000000002</c:v>
                </c:pt>
                <c:pt idx="14099">
                  <c:v>7.4744999999999999</c:v>
                </c:pt>
                <c:pt idx="14100">
                  <c:v>7.5420699999999998</c:v>
                </c:pt>
                <c:pt idx="14101">
                  <c:v>5.9987899999999996</c:v>
                </c:pt>
                <c:pt idx="14102">
                  <c:v>4.8334200000000003</c:v>
                </c:pt>
                <c:pt idx="14103">
                  <c:v>5.1657099999999998</c:v>
                </c:pt>
                <c:pt idx="14104">
                  <c:v>4.5349399999999997</c:v>
                </c:pt>
                <c:pt idx="14105">
                  <c:v>8.5847300000000004</c:v>
                </c:pt>
                <c:pt idx="14106">
                  <c:v>6.2646499999999996</c:v>
                </c:pt>
                <c:pt idx="14107">
                  <c:v>6.6456</c:v>
                </c:pt>
                <c:pt idx="14108">
                  <c:v>6.1430499999999997</c:v>
                </c:pt>
                <c:pt idx="14109">
                  <c:v>5.2934700000000001</c:v>
                </c:pt>
                <c:pt idx="14110">
                  <c:v>5.81386</c:v>
                </c:pt>
                <c:pt idx="14111">
                  <c:v>4.4064399999999999</c:v>
                </c:pt>
                <c:pt idx="14112">
                  <c:v>6.1602499999999996</c:v>
                </c:pt>
                <c:pt idx="14113">
                  <c:v>5.7331200000000004</c:v>
                </c:pt>
                <c:pt idx="14114">
                  <c:v>3.7798400000000001</c:v>
                </c:pt>
                <c:pt idx="14115">
                  <c:v>4.7748699999999999</c:v>
                </c:pt>
                <c:pt idx="14116">
                  <c:v>6.0312000000000001</c:v>
                </c:pt>
                <c:pt idx="14117">
                  <c:v>3.8077100000000002</c:v>
                </c:pt>
                <c:pt idx="14118">
                  <c:v>6.2972900000000003</c:v>
                </c:pt>
                <c:pt idx="14119">
                  <c:v>8.1380199999999991</c:v>
                </c:pt>
                <c:pt idx="14120">
                  <c:v>6.6789899999999998</c:v>
                </c:pt>
                <c:pt idx="14121">
                  <c:v>5.8159999999999998</c:v>
                </c:pt>
                <c:pt idx="14122">
                  <c:v>2.8532799999999998</c:v>
                </c:pt>
                <c:pt idx="14123">
                  <c:v>5.27128</c:v>
                </c:pt>
                <c:pt idx="14124">
                  <c:v>4.7022300000000001</c:v>
                </c:pt>
                <c:pt idx="14125">
                  <c:v>4.5095200000000002</c:v>
                </c:pt>
                <c:pt idx="14126">
                  <c:v>3.2395800000000001</c:v>
                </c:pt>
                <c:pt idx="14127">
                  <c:v>2.66425</c:v>
                </c:pt>
                <c:pt idx="14128">
                  <c:v>7.7419099999999998</c:v>
                </c:pt>
                <c:pt idx="14129">
                  <c:v>7.4511700000000003</c:v>
                </c:pt>
                <c:pt idx="14130">
                  <c:v>2.4231500000000001</c:v>
                </c:pt>
                <c:pt idx="14131">
                  <c:v>5.9249099999999997</c:v>
                </c:pt>
                <c:pt idx="14132">
                  <c:v>3.3795099999999998</c:v>
                </c:pt>
                <c:pt idx="14133">
                  <c:v>9.3072300000000006</c:v>
                </c:pt>
                <c:pt idx="14134">
                  <c:v>4.2549299999999999</c:v>
                </c:pt>
                <c:pt idx="14135">
                  <c:v>8.4367900000000002</c:v>
                </c:pt>
                <c:pt idx="14136">
                  <c:v>6.7651700000000003</c:v>
                </c:pt>
                <c:pt idx="14137">
                  <c:v>5.6921200000000001</c:v>
                </c:pt>
                <c:pt idx="14138">
                  <c:v>5.2613899999999996</c:v>
                </c:pt>
                <c:pt idx="14139">
                  <c:v>6.9509800000000004</c:v>
                </c:pt>
                <c:pt idx="14140">
                  <c:v>5.9559199999999999</c:v>
                </c:pt>
                <c:pt idx="14141">
                  <c:v>8.1354500000000005</c:v>
                </c:pt>
                <c:pt idx="14142">
                  <c:v>4.5358400000000003</c:v>
                </c:pt>
                <c:pt idx="14143">
                  <c:v>5.6687900000000004</c:v>
                </c:pt>
                <c:pt idx="14144">
                  <c:v>5.3952499999999999</c:v>
                </c:pt>
                <c:pt idx="14145">
                  <c:v>2.5742799999999999</c:v>
                </c:pt>
                <c:pt idx="14146">
                  <c:v>2.0598100000000001</c:v>
                </c:pt>
                <c:pt idx="14147">
                  <c:v>4.8342900000000002</c:v>
                </c:pt>
                <c:pt idx="14148">
                  <c:v>1.9868399999999999</c:v>
                </c:pt>
                <c:pt idx="14149">
                  <c:v>2.7715700000000001</c:v>
                </c:pt>
                <c:pt idx="14150">
                  <c:v>5.1778399999999998</c:v>
                </c:pt>
                <c:pt idx="14151">
                  <c:v>6.8849400000000003</c:v>
                </c:pt>
                <c:pt idx="14152">
                  <c:v>3.3201700000000001</c:v>
                </c:pt>
                <c:pt idx="14153">
                  <c:v>3.61374</c:v>
                </c:pt>
                <c:pt idx="14154">
                  <c:v>7.7020499999999998</c:v>
                </c:pt>
                <c:pt idx="14155">
                  <c:v>5.5653100000000002</c:v>
                </c:pt>
                <c:pt idx="14156">
                  <c:v>4.8733700000000004</c:v>
                </c:pt>
                <c:pt idx="14157">
                  <c:v>5.4542400000000004</c:v>
                </c:pt>
                <c:pt idx="14158">
                  <c:v>5.2123999999999997</c:v>
                </c:pt>
                <c:pt idx="14159">
                  <c:v>2.66669</c:v>
                </c:pt>
                <c:pt idx="14160">
                  <c:v>6.4896900000000004</c:v>
                </c:pt>
                <c:pt idx="14161">
                  <c:v>6.3331400000000002</c:v>
                </c:pt>
                <c:pt idx="14162">
                  <c:v>4.0155200000000004</c:v>
                </c:pt>
                <c:pt idx="14163">
                  <c:v>5.4472300000000002</c:v>
                </c:pt>
                <c:pt idx="14164">
                  <c:v>6.6508799999999999</c:v>
                </c:pt>
                <c:pt idx="14165">
                  <c:v>5.72926</c:v>
                </c:pt>
                <c:pt idx="14166">
                  <c:v>6.1543099999999997</c:v>
                </c:pt>
                <c:pt idx="14167">
                  <c:v>3.5980400000000001</c:v>
                </c:pt>
                <c:pt idx="14168">
                  <c:v>5.9511000000000003</c:v>
                </c:pt>
                <c:pt idx="14169">
                  <c:v>2.0582699999999998</c:v>
                </c:pt>
                <c:pt idx="14170">
                  <c:v>5.7173800000000004</c:v>
                </c:pt>
                <c:pt idx="14171">
                  <c:v>6.4648700000000003</c:v>
                </c:pt>
                <c:pt idx="14172">
                  <c:v>3.71943</c:v>
                </c:pt>
                <c:pt idx="14173">
                  <c:v>2.9003899999999998</c:v>
                </c:pt>
                <c:pt idx="14174">
                  <c:v>4.7466200000000001</c:v>
                </c:pt>
                <c:pt idx="14175">
                  <c:v>5.2249699999999999</c:v>
                </c:pt>
                <c:pt idx="14176">
                  <c:v>7.7919200000000002</c:v>
                </c:pt>
                <c:pt idx="14177">
                  <c:v>6.2521100000000001</c:v>
                </c:pt>
                <c:pt idx="14178">
                  <c:v>5.1615900000000003</c:v>
                </c:pt>
                <c:pt idx="14179">
                  <c:v>3.35738</c:v>
                </c:pt>
                <c:pt idx="14180">
                  <c:v>2.0083799999999998</c:v>
                </c:pt>
                <c:pt idx="14181">
                  <c:v>5.9711999999999996</c:v>
                </c:pt>
                <c:pt idx="14182">
                  <c:v>6.1246</c:v>
                </c:pt>
                <c:pt idx="14183">
                  <c:v>9.2251499999999993</c:v>
                </c:pt>
                <c:pt idx="14184">
                  <c:v>7.15578</c:v>
                </c:pt>
                <c:pt idx="14185">
                  <c:v>3.4514200000000002</c:v>
                </c:pt>
                <c:pt idx="14186">
                  <c:v>6.1217899999999998</c:v>
                </c:pt>
                <c:pt idx="14187">
                  <c:v>3.5062099999999998</c:v>
                </c:pt>
                <c:pt idx="14188">
                  <c:v>6.1874099999999999</c:v>
                </c:pt>
                <c:pt idx="14189">
                  <c:v>3.1230000000000002</c:v>
                </c:pt>
                <c:pt idx="14190">
                  <c:v>5.1284999999999998</c:v>
                </c:pt>
                <c:pt idx="14191">
                  <c:v>2.9339300000000001</c:v>
                </c:pt>
                <c:pt idx="14192">
                  <c:v>5.4314400000000003</c:v>
                </c:pt>
                <c:pt idx="14193">
                  <c:v>4.9547800000000004</c:v>
                </c:pt>
                <c:pt idx="14194">
                  <c:v>4.5548599999999997</c:v>
                </c:pt>
                <c:pt idx="14195">
                  <c:v>6.0617299999999998</c:v>
                </c:pt>
                <c:pt idx="14196">
                  <c:v>4.79793</c:v>
                </c:pt>
                <c:pt idx="14197">
                  <c:v>5.8610499999999996</c:v>
                </c:pt>
                <c:pt idx="14198">
                  <c:v>4.6010299999999997</c:v>
                </c:pt>
                <c:pt idx="14199">
                  <c:v>5.3073199999999998</c:v>
                </c:pt>
                <c:pt idx="14200">
                  <c:v>6.3668199999999997</c:v>
                </c:pt>
                <c:pt idx="14201">
                  <c:v>3.9431400000000001</c:v>
                </c:pt>
                <c:pt idx="14202">
                  <c:v>6.3853499999999999</c:v>
                </c:pt>
                <c:pt idx="14203">
                  <c:v>4.1657500000000001</c:v>
                </c:pt>
                <c:pt idx="14204">
                  <c:v>4.15151</c:v>
                </c:pt>
                <c:pt idx="14205">
                  <c:v>4.15151</c:v>
                </c:pt>
                <c:pt idx="14206">
                  <c:v>4.15151</c:v>
                </c:pt>
                <c:pt idx="14207">
                  <c:v>4.5129700000000001</c:v>
                </c:pt>
                <c:pt idx="14208">
                  <c:v>5.16153</c:v>
                </c:pt>
                <c:pt idx="14209">
                  <c:v>2.7219899999999999</c:v>
                </c:pt>
                <c:pt idx="14210">
                  <c:v>6.0481800000000003</c:v>
                </c:pt>
                <c:pt idx="14211">
                  <c:v>3.36504</c:v>
                </c:pt>
                <c:pt idx="14212">
                  <c:v>8.8742800000000006</c:v>
                </c:pt>
                <c:pt idx="14213">
                  <c:v>6.5407099999999998</c:v>
                </c:pt>
                <c:pt idx="14214">
                  <c:v>3.5015100000000001</c:v>
                </c:pt>
                <c:pt idx="14215">
                  <c:v>5.8686800000000003</c:v>
                </c:pt>
                <c:pt idx="14216">
                  <c:v>7.0939100000000002</c:v>
                </c:pt>
                <c:pt idx="14217">
                  <c:v>3.2451099999999999</c:v>
                </c:pt>
                <c:pt idx="14218">
                  <c:v>7.80105</c:v>
                </c:pt>
                <c:pt idx="14219">
                  <c:v>6.6757600000000004</c:v>
                </c:pt>
                <c:pt idx="14220">
                  <c:v>4.4124400000000001</c:v>
                </c:pt>
                <c:pt idx="14221">
                  <c:v>2.7130700000000001</c:v>
                </c:pt>
                <c:pt idx="14222">
                  <c:v>5.11693</c:v>
                </c:pt>
                <c:pt idx="14223">
                  <c:v>3.78877</c:v>
                </c:pt>
                <c:pt idx="14224">
                  <c:v>5.8379700000000003</c:v>
                </c:pt>
                <c:pt idx="14225">
                  <c:v>3.3532999999999999</c:v>
                </c:pt>
                <c:pt idx="14226">
                  <c:v>7.6499100000000002</c:v>
                </c:pt>
                <c:pt idx="14227">
                  <c:v>4.0591200000000001</c:v>
                </c:pt>
                <c:pt idx="14228">
                  <c:v>8.3680199999999996</c:v>
                </c:pt>
                <c:pt idx="14229">
                  <c:v>6.9712899999999998</c:v>
                </c:pt>
                <c:pt idx="14230">
                  <c:v>8.4529499999999995</c:v>
                </c:pt>
                <c:pt idx="14231">
                  <c:v>7.9271099999999999</c:v>
                </c:pt>
                <c:pt idx="14232">
                  <c:v>3.0339100000000001</c:v>
                </c:pt>
                <c:pt idx="14233">
                  <c:v>7.6546000000000003</c:v>
                </c:pt>
                <c:pt idx="14234">
                  <c:v>9.6899499999999996</c:v>
                </c:pt>
                <c:pt idx="14235">
                  <c:v>4.9653099999999997</c:v>
                </c:pt>
                <c:pt idx="14236">
                  <c:v>5.7623499999999996</c:v>
                </c:pt>
                <c:pt idx="14237">
                  <c:v>4.7833600000000001</c:v>
                </c:pt>
                <c:pt idx="14238">
                  <c:v>8.3881800000000002</c:v>
                </c:pt>
                <c:pt idx="14239">
                  <c:v>6.7982199999999997</c:v>
                </c:pt>
                <c:pt idx="14240">
                  <c:v>2.7795000000000001</c:v>
                </c:pt>
                <c:pt idx="14241">
                  <c:v>6.3902099999999997</c:v>
                </c:pt>
                <c:pt idx="14242">
                  <c:v>1.8634900000000001</c:v>
                </c:pt>
                <c:pt idx="14243">
                  <c:v>2.6421899999999998</c:v>
                </c:pt>
                <c:pt idx="14244">
                  <c:v>7.6723299999999997</c:v>
                </c:pt>
                <c:pt idx="14245">
                  <c:v>6.4087100000000001</c:v>
                </c:pt>
                <c:pt idx="14246">
                  <c:v>6.6554399999999996</c:v>
                </c:pt>
                <c:pt idx="14247">
                  <c:v>6.8433900000000003</c:v>
                </c:pt>
                <c:pt idx="14248">
                  <c:v>4.3258400000000004</c:v>
                </c:pt>
                <c:pt idx="14249">
                  <c:v>3.8365</c:v>
                </c:pt>
                <c:pt idx="14250">
                  <c:v>2.6367600000000002</c:v>
                </c:pt>
                <c:pt idx="14251">
                  <c:v>5.03688</c:v>
                </c:pt>
                <c:pt idx="14252">
                  <c:v>3.6359400000000002</c:v>
                </c:pt>
                <c:pt idx="14253">
                  <c:v>5.7540800000000001</c:v>
                </c:pt>
                <c:pt idx="14254">
                  <c:v>4.3263400000000001</c:v>
                </c:pt>
                <c:pt idx="14255">
                  <c:v>2.89066</c:v>
                </c:pt>
                <c:pt idx="14256">
                  <c:v>5.6500399999999997</c:v>
                </c:pt>
                <c:pt idx="14257">
                  <c:v>5.71312</c:v>
                </c:pt>
                <c:pt idx="14258">
                  <c:v>3.7790599999999999</c:v>
                </c:pt>
                <c:pt idx="14259">
                  <c:v>7.3629699999999998</c:v>
                </c:pt>
                <c:pt idx="14260">
                  <c:v>5.50441</c:v>
                </c:pt>
                <c:pt idx="14261">
                  <c:v>7.3695199999999996</c:v>
                </c:pt>
                <c:pt idx="14262">
                  <c:v>6.5864000000000003</c:v>
                </c:pt>
                <c:pt idx="14263">
                  <c:v>8.73353</c:v>
                </c:pt>
                <c:pt idx="14264">
                  <c:v>5.4066999999999998</c:v>
                </c:pt>
                <c:pt idx="14265">
                  <c:v>7.2539400000000001</c:v>
                </c:pt>
                <c:pt idx="14266">
                  <c:v>7.8601799999999997</c:v>
                </c:pt>
                <c:pt idx="14267">
                  <c:v>5.9940499999999997</c:v>
                </c:pt>
                <c:pt idx="14268">
                  <c:v>7.0106599999999997</c:v>
                </c:pt>
                <c:pt idx="14269">
                  <c:v>1.9958100000000001</c:v>
                </c:pt>
                <c:pt idx="14270">
                  <c:v>7.2903099999999998</c:v>
                </c:pt>
                <c:pt idx="14271">
                  <c:v>5.8007</c:v>
                </c:pt>
                <c:pt idx="14272">
                  <c:v>3.6733600000000002</c:v>
                </c:pt>
                <c:pt idx="14273">
                  <c:v>7.0925799999999999</c:v>
                </c:pt>
                <c:pt idx="14274">
                  <c:v>5.9928400000000002</c:v>
                </c:pt>
                <c:pt idx="14275">
                  <c:v>4.3633100000000002</c:v>
                </c:pt>
                <c:pt idx="14276">
                  <c:v>4.7594399999999997</c:v>
                </c:pt>
                <c:pt idx="14277">
                  <c:v>7.1234900000000003</c:v>
                </c:pt>
                <c:pt idx="14278">
                  <c:v>6.3521299999999998</c:v>
                </c:pt>
                <c:pt idx="14279">
                  <c:v>6.6835800000000001</c:v>
                </c:pt>
                <c:pt idx="14280">
                  <c:v>8.1311800000000005</c:v>
                </c:pt>
                <c:pt idx="14281">
                  <c:v>4.6295700000000002</c:v>
                </c:pt>
                <c:pt idx="14282">
                  <c:v>6.2884500000000001</c:v>
                </c:pt>
                <c:pt idx="14283">
                  <c:v>5.4815100000000001</c:v>
                </c:pt>
                <c:pt idx="14284">
                  <c:v>7.4611900000000002</c:v>
                </c:pt>
                <c:pt idx="14285">
                  <c:v>7.0317499999999997</c:v>
                </c:pt>
                <c:pt idx="14286">
                  <c:v>5.2657699999999998</c:v>
                </c:pt>
                <c:pt idx="14287">
                  <c:v>4.5481600000000002</c:v>
                </c:pt>
                <c:pt idx="14288">
                  <c:v>5.6049600000000002</c:v>
                </c:pt>
                <c:pt idx="14289">
                  <c:v>3.3016800000000002</c:v>
                </c:pt>
                <c:pt idx="14290">
                  <c:v>5.0013699999999996</c:v>
                </c:pt>
                <c:pt idx="14291">
                  <c:v>3.2852899999999998</c:v>
                </c:pt>
                <c:pt idx="14292">
                  <c:v>5.8872400000000003</c:v>
                </c:pt>
                <c:pt idx="14293">
                  <c:v>3.7240799999999998</c:v>
                </c:pt>
                <c:pt idx="14294">
                  <c:v>6.0120199999999997</c:v>
                </c:pt>
                <c:pt idx="14295">
                  <c:v>4.7558999999999996</c:v>
                </c:pt>
                <c:pt idx="14296">
                  <c:v>5.3666299999999998</c:v>
                </c:pt>
                <c:pt idx="14297">
                  <c:v>4.5304599999999997</c:v>
                </c:pt>
                <c:pt idx="14298">
                  <c:v>1.9817499999999999</c:v>
                </c:pt>
                <c:pt idx="14299">
                  <c:v>2.73874</c:v>
                </c:pt>
                <c:pt idx="14300">
                  <c:v>1.7610699999999999</c:v>
                </c:pt>
                <c:pt idx="14301">
                  <c:v>7.8627700000000003</c:v>
                </c:pt>
                <c:pt idx="14302">
                  <c:v>5.4549099999999999</c:v>
                </c:pt>
                <c:pt idx="14303">
                  <c:v>4.6238099999999998</c:v>
                </c:pt>
                <c:pt idx="14304">
                  <c:v>9.55349</c:v>
                </c:pt>
                <c:pt idx="14305">
                  <c:v>8.4814000000000007</c:v>
                </c:pt>
                <c:pt idx="14306">
                  <c:v>4.7725499999999998</c:v>
                </c:pt>
                <c:pt idx="14307">
                  <c:v>4.5594400000000004</c:v>
                </c:pt>
                <c:pt idx="14308">
                  <c:v>4.3790899999999997</c:v>
                </c:pt>
                <c:pt idx="14309">
                  <c:v>3.4687299999999999</c:v>
                </c:pt>
                <c:pt idx="14310">
                  <c:v>5.3374899999999998</c:v>
                </c:pt>
                <c:pt idx="14311">
                  <c:v>6.3191600000000001</c:v>
                </c:pt>
                <c:pt idx="14312">
                  <c:v>4.26959</c:v>
                </c:pt>
                <c:pt idx="14313">
                  <c:v>7.8604700000000003</c:v>
                </c:pt>
                <c:pt idx="14314">
                  <c:v>6.4057500000000003</c:v>
                </c:pt>
                <c:pt idx="14315">
                  <c:v>3.5995599999999999</c:v>
                </c:pt>
                <c:pt idx="14316">
                  <c:v>2.8122199999999999</c:v>
                </c:pt>
                <c:pt idx="14317">
                  <c:v>3.6705899999999998</c:v>
                </c:pt>
                <c:pt idx="14318">
                  <c:v>6.5543399999999998</c:v>
                </c:pt>
                <c:pt idx="14319">
                  <c:v>6.5569100000000002</c:v>
                </c:pt>
                <c:pt idx="14320">
                  <c:v>5.2054999999999998</c:v>
                </c:pt>
                <c:pt idx="14321">
                  <c:v>4.01898</c:v>
                </c:pt>
                <c:pt idx="14322">
                  <c:v>3.8742000000000001</c:v>
                </c:pt>
                <c:pt idx="14323">
                  <c:v>7.8792099999999996</c:v>
                </c:pt>
                <c:pt idx="14324">
                  <c:v>2.0335200000000002</c:v>
                </c:pt>
                <c:pt idx="14325">
                  <c:v>2.6115400000000002</c:v>
                </c:pt>
                <c:pt idx="14326">
                  <c:v>2.9017400000000002</c:v>
                </c:pt>
                <c:pt idx="14327">
                  <c:v>3.4263300000000001</c:v>
                </c:pt>
                <c:pt idx="14328">
                  <c:v>3.7730999999999999</c:v>
                </c:pt>
                <c:pt idx="14329">
                  <c:v>4.5288599999999999</c:v>
                </c:pt>
                <c:pt idx="14330">
                  <c:v>6.53186</c:v>
                </c:pt>
                <c:pt idx="14331">
                  <c:v>3.5543999999999998</c:v>
                </c:pt>
                <c:pt idx="14332">
                  <c:v>4.2454700000000001</c:v>
                </c:pt>
                <c:pt idx="14333">
                  <c:v>3.5093399999999999</c:v>
                </c:pt>
                <c:pt idx="14334">
                  <c:v>4.8418700000000001</c:v>
                </c:pt>
                <c:pt idx="14335">
                  <c:v>7.8945800000000004</c:v>
                </c:pt>
                <c:pt idx="14336">
                  <c:v>5.7361599999999999</c:v>
                </c:pt>
                <c:pt idx="14337">
                  <c:v>4.01898</c:v>
                </c:pt>
                <c:pt idx="14338">
                  <c:v>10.342840000000001</c:v>
                </c:pt>
                <c:pt idx="14339">
                  <c:v>3.5666500000000001</c:v>
                </c:pt>
                <c:pt idx="14340">
                  <c:v>3.5931500000000001</c:v>
                </c:pt>
                <c:pt idx="14341">
                  <c:v>4.5793600000000003</c:v>
                </c:pt>
                <c:pt idx="14342">
                  <c:v>7.0622699999999998</c:v>
                </c:pt>
                <c:pt idx="14343">
                  <c:v>3.3587500000000001</c:v>
                </c:pt>
                <c:pt idx="14344">
                  <c:v>5.0561600000000002</c:v>
                </c:pt>
                <c:pt idx="14345">
                  <c:v>6.8807200000000002</c:v>
                </c:pt>
                <c:pt idx="14346">
                  <c:v>4.2256200000000002</c:v>
                </c:pt>
                <c:pt idx="14347">
                  <c:v>3.3042099999999999</c:v>
                </c:pt>
                <c:pt idx="14348">
                  <c:v>7.3973300000000002</c:v>
                </c:pt>
                <c:pt idx="14349">
                  <c:v>5.7014399999999998</c:v>
                </c:pt>
                <c:pt idx="14350">
                  <c:v>2.9655499999999999</c:v>
                </c:pt>
                <c:pt idx="14351">
                  <c:v>3.48062</c:v>
                </c:pt>
                <c:pt idx="14352">
                  <c:v>5.0873699999999999</c:v>
                </c:pt>
                <c:pt idx="14353">
                  <c:v>5.8623799999999999</c:v>
                </c:pt>
                <c:pt idx="14354">
                  <c:v>8.02623</c:v>
                </c:pt>
                <c:pt idx="14355">
                  <c:v>6.1749099999999997</c:v>
                </c:pt>
                <c:pt idx="14356">
                  <c:v>2.94049</c:v>
                </c:pt>
                <c:pt idx="14357">
                  <c:v>6.4825200000000001</c:v>
                </c:pt>
                <c:pt idx="14358">
                  <c:v>4.2438000000000002</c:v>
                </c:pt>
                <c:pt idx="14359">
                  <c:v>5.7678799999999999</c:v>
                </c:pt>
                <c:pt idx="14360">
                  <c:v>5.3114299999999997</c:v>
                </c:pt>
                <c:pt idx="14361">
                  <c:v>5.0845599999999997</c:v>
                </c:pt>
                <c:pt idx="14362">
                  <c:v>4.9576099999999999</c:v>
                </c:pt>
                <c:pt idx="14363">
                  <c:v>3.5373000000000001</c:v>
                </c:pt>
                <c:pt idx="14364">
                  <c:v>5.3602100000000004</c:v>
                </c:pt>
                <c:pt idx="14365">
                  <c:v>3.02285</c:v>
                </c:pt>
                <c:pt idx="14366">
                  <c:v>5.75596</c:v>
                </c:pt>
                <c:pt idx="14367">
                  <c:v>2.5162100000000001</c:v>
                </c:pt>
                <c:pt idx="14368">
                  <c:v>3.2967300000000002</c:v>
                </c:pt>
                <c:pt idx="14369">
                  <c:v>7.0587499999999999</c:v>
                </c:pt>
                <c:pt idx="14370">
                  <c:v>2.6808200000000002</c:v>
                </c:pt>
                <c:pt idx="14371">
                  <c:v>1.8650800000000001</c:v>
                </c:pt>
                <c:pt idx="14372">
                  <c:v>2.6107100000000001</c:v>
                </c:pt>
                <c:pt idx="14373">
                  <c:v>4.0819999999999999</c:v>
                </c:pt>
                <c:pt idx="14374">
                  <c:v>4.3128900000000003</c:v>
                </c:pt>
                <c:pt idx="14375">
                  <c:v>7.8091900000000001</c:v>
                </c:pt>
                <c:pt idx="14376">
                  <c:v>7.5101899999999997</c:v>
                </c:pt>
                <c:pt idx="14377">
                  <c:v>4.77468</c:v>
                </c:pt>
                <c:pt idx="14378">
                  <c:v>5.3725100000000001</c:v>
                </c:pt>
                <c:pt idx="14379">
                  <c:v>7.8137499999999998</c:v>
                </c:pt>
                <c:pt idx="14380">
                  <c:v>5.8345000000000002</c:v>
                </c:pt>
                <c:pt idx="14381">
                  <c:v>6.3854499999999996</c:v>
                </c:pt>
                <c:pt idx="14382">
                  <c:v>7.1717399999999998</c:v>
                </c:pt>
                <c:pt idx="14383">
                  <c:v>7.1137100000000002</c:v>
                </c:pt>
                <c:pt idx="14384">
                  <c:v>4.9397700000000002</c:v>
                </c:pt>
                <c:pt idx="14385">
                  <c:v>5.8088600000000001</c:v>
                </c:pt>
                <c:pt idx="14386">
                  <c:v>6.4648500000000002</c:v>
                </c:pt>
                <c:pt idx="14387">
                  <c:v>1.6914199999999999</c:v>
                </c:pt>
                <c:pt idx="14388">
                  <c:v>5.1417999999999999</c:v>
                </c:pt>
                <c:pt idx="14389">
                  <c:v>5.2023900000000003</c:v>
                </c:pt>
                <c:pt idx="14390">
                  <c:v>6.98217</c:v>
                </c:pt>
                <c:pt idx="14391">
                  <c:v>3.4407100000000002</c:v>
                </c:pt>
                <c:pt idx="14392">
                  <c:v>5.7066800000000004</c:v>
                </c:pt>
                <c:pt idx="14393">
                  <c:v>5.33169</c:v>
                </c:pt>
                <c:pt idx="14394">
                  <c:v>6.76065</c:v>
                </c:pt>
                <c:pt idx="14395">
                  <c:v>3.0039799999999999</c:v>
                </c:pt>
                <c:pt idx="14396">
                  <c:v>5.3564699999999998</c:v>
                </c:pt>
                <c:pt idx="14397">
                  <c:v>6.7412999999999998</c:v>
                </c:pt>
                <c:pt idx="14398">
                  <c:v>2.9318</c:v>
                </c:pt>
                <c:pt idx="14399">
                  <c:v>2.6949800000000002</c:v>
                </c:pt>
                <c:pt idx="14400">
                  <c:v>7.2825800000000003</c:v>
                </c:pt>
                <c:pt idx="14401">
                  <c:v>5.1407499999999997</c:v>
                </c:pt>
                <c:pt idx="14402">
                  <c:v>6.3342999999999998</c:v>
                </c:pt>
                <c:pt idx="14403">
                  <c:v>2.9277000000000002</c:v>
                </c:pt>
                <c:pt idx="14404">
                  <c:v>3.3708300000000002</c:v>
                </c:pt>
                <c:pt idx="14405">
                  <c:v>5.3140099999999997</c:v>
                </c:pt>
                <c:pt idx="14406">
                  <c:v>5.16676</c:v>
                </c:pt>
                <c:pt idx="14407">
                  <c:v>8.6585900000000002</c:v>
                </c:pt>
                <c:pt idx="14408">
                  <c:v>6.2231300000000003</c:v>
                </c:pt>
                <c:pt idx="14409">
                  <c:v>3.4196</c:v>
                </c:pt>
                <c:pt idx="14410">
                  <c:v>2.99979</c:v>
                </c:pt>
                <c:pt idx="14411">
                  <c:v>4.4273899999999999</c:v>
                </c:pt>
                <c:pt idx="14412">
                  <c:v>2.0115099999999999</c:v>
                </c:pt>
                <c:pt idx="14413">
                  <c:v>6.3352899999999996</c:v>
                </c:pt>
                <c:pt idx="14414">
                  <c:v>3.5854400000000002</c:v>
                </c:pt>
                <c:pt idx="14415">
                  <c:v>4.9598599999999999</c:v>
                </c:pt>
                <c:pt idx="14416">
                  <c:v>7.6839700000000004</c:v>
                </c:pt>
                <c:pt idx="14417">
                  <c:v>6.39839</c:v>
                </c:pt>
                <c:pt idx="14418">
                  <c:v>4.7884099999999998</c:v>
                </c:pt>
                <c:pt idx="14419">
                  <c:v>2.58826</c:v>
                </c:pt>
                <c:pt idx="14420">
                  <c:v>2.5676600000000001</c:v>
                </c:pt>
                <c:pt idx="14421">
                  <c:v>4.7126099999999997</c:v>
                </c:pt>
                <c:pt idx="14422">
                  <c:v>6.4137199999999996</c:v>
                </c:pt>
                <c:pt idx="14423">
                  <c:v>3.7074500000000001</c:v>
                </c:pt>
                <c:pt idx="14424">
                  <c:v>4.2779199999999999</c:v>
                </c:pt>
                <c:pt idx="14425">
                  <c:v>4.6124400000000003</c:v>
                </c:pt>
                <c:pt idx="14426">
                  <c:v>7.3544900000000002</c:v>
                </c:pt>
                <c:pt idx="14427">
                  <c:v>5.6431199999999997</c:v>
                </c:pt>
                <c:pt idx="14428">
                  <c:v>6.8949100000000003</c:v>
                </c:pt>
                <c:pt idx="14429">
                  <c:v>6.2625099999999998</c:v>
                </c:pt>
                <c:pt idx="14430">
                  <c:v>1.7789600000000001</c:v>
                </c:pt>
                <c:pt idx="14431">
                  <c:v>6.5125500000000001</c:v>
                </c:pt>
                <c:pt idx="14432">
                  <c:v>5.7394499999999997</c:v>
                </c:pt>
                <c:pt idx="14433">
                  <c:v>7.8121</c:v>
                </c:pt>
                <c:pt idx="14434">
                  <c:v>5.7937799999999999</c:v>
                </c:pt>
                <c:pt idx="14435">
                  <c:v>4.1001500000000002</c:v>
                </c:pt>
                <c:pt idx="14436">
                  <c:v>5.2787600000000001</c:v>
                </c:pt>
                <c:pt idx="14437">
                  <c:v>4.8594999999999997</c:v>
                </c:pt>
                <c:pt idx="14438">
                  <c:v>6.97478</c:v>
                </c:pt>
                <c:pt idx="14439">
                  <c:v>6.5443600000000002</c:v>
                </c:pt>
                <c:pt idx="14440">
                  <c:v>6.2056300000000002</c:v>
                </c:pt>
                <c:pt idx="14441">
                  <c:v>5.4210399999999996</c:v>
                </c:pt>
                <c:pt idx="14442">
                  <c:v>4.15151</c:v>
                </c:pt>
                <c:pt idx="14443">
                  <c:v>4.15151</c:v>
                </c:pt>
                <c:pt idx="14444">
                  <c:v>7.09354</c:v>
                </c:pt>
                <c:pt idx="14445">
                  <c:v>8.6767900000000004</c:v>
                </c:pt>
                <c:pt idx="14446">
                  <c:v>3.4725000000000001</c:v>
                </c:pt>
                <c:pt idx="14447">
                  <c:v>4.02468</c:v>
                </c:pt>
                <c:pt idx="14448">
                  <c:v>3.8774799999999998</c:v>
                </c:pt>
                <c:pt idx="14449">
                  <c:v>7.6032400000000004</c:v>
                </c:pt>
                <c:pt idx="14450">
                  <c:v>3.2321200000000001</c:v>
                </c:pt>
                <c:pt idx="14451">
                  <c:v>4.16</c:v>
                </c:pt>
                <c:pt idx="14452">
                  <c:v>4.6702399999999997</c:v>
                </c:pt>
                <c:pt idx="14453">
                  <c:v>4.2525500000000003</c:v>
                </c:pt>
                <c:pt idx="14454">
                  <c:v>6.2157499999999999</c:v>
                </c:pt>
                <c:pt idx="14455">
                  <c:v>7.4820500000000001</c:v>
                </c:pt>
                <c:pt idx="14456">
                  <c:v>6.5571400000000004</c:v>
                </c:pt>
                <c:pt idx="14457">
                  <c:v>4.4780199999999999</c:v>
                </c:pt>
                <c:pt idx="14458">
                  <c:v>7.6472300000000004</c:v>
                </c:pt>
                <c:pt idx="14459">
                  <c:v>2.5485699999999998</c:v>
                </c:pt>
                <c:pt idx="14460">
                  <c:v>3.3845700000000001</c:v>
                </c:pt>
                <c:pt idx="14461">
                  <c:v>2.0582699999999998</c:v>
                </c:pt>
                <c:pt idx="14462">
                  <c:v>3.4977499999999999</c:v>
                </c:pt>
                <c:pt idx="14463">
                  <c:v>2.1895799999999999</c:v>
                </c:pt>
                <c:pt idx="14464">
                  <c:v>2.3520500000000002</c:v>
                </c:pt>
                <c:pt idx="14465">
                  <c:v>4.2889699999999999</c:v>
                </c:pt>
                <c:pt idx="14466">
                  <c:v>4.1411300000000004</c:v>
                </c:pt>
                <c:pt idx="14467">
                  <c:v>3.9701599999999999</c:v>
                </c:pt>
                <c:pt idx="14468">
                  <c:v>7.2013600000000002</c:v>
                </c:pt>
                <c:pt idx="14469">
                  <c:v>2.0083799999999998</c:v>
                </c:pt>
                <c:pt idx="14470">
                  <c:v>2.6278600000000001</c:v>
                </c:pt>
                <c:pt idx="14471">
                  <c:v>2.7226599999999999</c:v>
                </c:pt>
                <c:pt idx="14472">
                  <c:v>3.3802500000000002</c:v>
                </c:pt>
                <c:pt idx="14473">
                  <c:v>2.5164499999999999</c:v>
                </c:pt>
                <c:pt idx="14474">
                  <c:v>2.0516700000000001</c:v>
                </c:pt>
                <c:pt idx="14475">
                  <c:v>2.2140499999999999</c:v>
                </c:pt>
                <c:pt idx="14476">
                  <c:v>2.0174599999999998</c:v>
                </c:pt>
                <c:pt idx="14477">
                  <c:v>2.7963900000000002</c:v>
                </c:pt>
                <c:pt idx="14478">
                  <c:v>3.22478</c:v>
                </c:pt>
                <c:pt idx="14479">
                  <c:v>2.3456700000000001</c:v>
                </c:pt>
                <c:pt idx="14480">
                  <c:v>2.2589100000000002</c:v>
                </c:pt>
                <c:pt idx="14481">
                  <c:v>2.6699600000000001</c:v>
                </c:pt>
                <c:pt idx="14482">
                  <c:v>1.9813799999999999</c:v>
                </c:pt>
                <c:pt idx="14483">
                  <c:v>2.0115099999999999</c:v>
                </c:pt>
                <c:pt idx="14484">
                  <c:v>3.7566299999999999</c:v>
                </c:pt>
                <c:pt idx="14485">
                  <c:v>1.91018</c:v>
                </c:pt>
                <c:pt idx="14486">
                  <c:v>5.9788600000000001</c:v>
                </c:pt>
                <c:pt idx="14487">
                  <c:v>8.4501000000000008</c:v>
                </c:pt>
                <c:pt idx="14488">
                  <c:v>7.7083500000000003</c:v>
                </c:pt>
                <c:pt idx="14489">
                  <c:v>2.9265099999999999</c:v>
                </c:pt>
                <c:pt idx="14490">
                  <c:v>4.1972500000000004</c:v>
                </c:pt>
                <c:pt idx="14491">
                  <c:v>2.31148</c:v>
                </c:pt>
                <c:pt idx="14492">
                  <c:v>3.16832</c:v>
                </c:pt>
                <c:pt idx="14493">
                  <c:v>4.16</c:v>
                </c:pt>
                <c:pt idx="14494">
                  <c:v>4.7288899999999998</c:v>
                </c:pt>
                <c:pt idx="14495">
                  <c:v>5.6604900000000002</c:v>
                </c:pt>
                <c:pt idx="14496">
                  <c:v>4.1146399999999996</c:v>
                </c:pt>
                <c:pt idx="14497">
                  <c:v>4.6934199999999997</c:v>
                </c:pt>
                <c:pt idx="14498">
                  <c:v>4.0815999999999999</c:v>
                </c:pt>
                <c:pt idx="14499">
                  <c:v>2.8931</c:v>
                </c:pt>
                <c:pt idx="14500">
                  <c:v>4.0368300000000001</c:v>
                </c:pt>
                <c:pt idx="14501">
                  <c:v>4.9475199999999999</c:v>
                </c:pt>
                <c:pt idx="14502">
                  <c:v>5.1606800000000002</c:v>
                </c:pt>
                <c:pt idx="14503">
                  <c:v>2.37656</c:v>
                </c:pt>
                <c:pt idx="14504">
                  <c:v>8.2731399999999997</c:v>
                </c:pt>
                <c:pt idx="14505">
                  <c:v>4.0404600000000004</c:v>
                </c:pt>
                <c:pt idx="14506">
                  <c:v>5.5906799999999999</c:v>
                </c:pt>
                <c:pt idx="14507">
                  <c:v>8.6957799999999992</c:v>
                </c:pt>
                <c:pt idx="14508">
                  <c:v>5.3418999999999999</c:v>
                </c:pt>
                <c:pt idx="14509">
                  <c:v>5.7513500000000004</c:v>
                </c:pt>
                <c:pt idx="14510">
                  <c:v>8.5124300000000002</c:v>
                </c:pt>
                <c:pt idx="14511">
                  <c:v>5.2670700000000004</c:v>
                </c:pt>
                <c:pt idx="14512">
                  <c:v>4.5985399999999998</c:v>
                </c:pt>
                <c:pt idx="14513">
                  <c:v>6.6984700000000004</c:v>
                </c:pt>
                <c:pt idx="14514">
                  <c:v>2.3236599999999998</c:v>
                </c:pt>
                <c:pt idx="14515">
                  <c:v>5.64384</c:v>
                </c:pt>
                <c:pt idx="14516">
                  <c:v>4.8868999999999998</c:v>
                </c:pt>
                <c:pt idx="14517">
                  <c:v>6.0610799999999996</c:v>
                </c:pt>
                <c:pt idx="14518">
                  <c:v>4.0591200000000001</c:v>
                </c:pt>
                <c:pt idx="14519">
                  <c:v>4.9454799999999999</c:v>
                </c:pt>
                <c:pt idx="14520">
                  <c:v>4.9432099999999997</c:v>
                </c:pt>
                <c:pt idx="14521">
                  <c:v>3.1320299999999999</c:v>
                </c:pt>
                <c:pt idx="14522">
                  <c:v>5.60778</c:v>
                </c:pt>
                <c:pt idx="14523">
                  <c:v>8.5168599999999994</c:v>
                </c:pt>
                <c:pt idx="14524">
                  <c:v>5.3459500000000002</c:v>
                </c:pt>
                <c:pt idx="14525">
                  <c:v>4.7471399999999999</c:v>
                </c:pt>
                <c:pt idx="14526">
                  <c:v>7.2580299999999998</c:v>
                </c:pt>
                <c:pt idx="14527">
                  <c:v>5.81576</c:v>
                </c:pt>
                <c:pt idx="14528">
                  <c:v>6.3673999999999999</c:v>
                </c:pt>
                <c:pt idx="14529">
                  <c:v>5.4280299999999997</c:v>
                </c:pt>
                <c:pt idx="14530">
                  <c:v>4.7022300000000001</c:v>
                </c:pt>
                <c:pt idx="14531">
                  <c:v>3.4657499999999999</c:v>
                </c:pt>
                <c:pt idx="14532">
                  <c:v>6.9558400000000002</c:v>
                </c:pt>
                <c:pt idx="14533">
                  <c:v>3.6059700000000001</c:v>
                </c:pt>
                <c:pt idx="14534">
                  <c:v>4.5750799999999998</c:v>
                </c:pt>
                <c:pt idx="14535">
                  <c:v>7.82742</c:v>
                </c:pt>
                <c:pt idx="14536">
                  <c:v>4.0780399999999997</c:v>
                </c:pt>
                <c:pt idx="14537">
                  <c:v>3.22601</c:v>
                </c:pt>
                <c:pt idx="14538">
                  <c:v>6.2207999999999997</c:v>
                </c:pt>
                <c:pt idx="14539">
                  <c:v>4.2360600000000002</c:v>
                </c:pt>
                <c:pt idx="14540">
                  <c:v>5.68832</c:v>
                </c:pt>
                <c:pt idx="14541">
                  <c:v>2.4420299999999999</c:v>
                </c:pt>
                <c:pt idx="14542">
                  <c:v>6.3113000000000001</c:v>
                </c:pt>
                <c:pt idx="14543">
                  <c:v>4.1902799999999996</c:v>
                </c:pt>
                <c:pt idx="14544">
                  <c:v>2.4225599999999998</c:v>
                </c:pt>
                <c:pt idx="14545">
                  <c:v>4.1713800000000001</c:v>
                </c:pt>
                <c:pt idx="14546">
                  <c:v>5.5348899999999999</c:v>
                </c:pt>
                <c:pt idx="14547">
                  <c:v>8.8742300000000007</c:v>
                </c:pt>
                <c:pt idx="14548">
                  <c:v>3.4977800000000001</c:v>
                </c:pt>
                <c:pt idx="14549">
                  <c:v>4.08141</c:v>
                </c:pt>
                <c:pt idx="14550">
                  <c:v>6.4854399999999996</c:v>
                </c:pt>
                <c:pt idx="14551">
                  <c:v>6.3343400000000001</c:v>
                </c:pt>
                <c:pt idx="14552">
                  <c:v>2.6818499999999998</c:v>
                </c:pt>
                <c:pt idx="14553">
                  <c:v>5.8612799999999998</c:v>
                </c:pt>
                <c:pt idx="14554">
                  <c:v>5.54331</c:v>
                </c:pt>
                <c:pt idx="14555">
                  <c:v>3.1373899999999999</c:v>
                </c:pt>
                <c:pt idx="14556">
                  <c:v>6.7959399999999999</c:v>
                </c:pt>
                <c:pt idx="14557">
                  <c:v>8.8517399999999995</c:v>
                </c:pt>
                <c:pt idx="14558">
                  <c:v>5.86822</c:v>
                </c:pt>
                <c:pt idx="14559">
                  <c:v>4.8085599999999999</c:v>
                </c:pt>
                <c:pt idx="14560">
                  <c:v>2.3491300000000002</c:v>
                </c:pt>
                <c:pt idx="14561">
                  <c:v>8.7789999999999999</c:v>
                </c:pt>
                <c:pt idx="14562">
                  <c:v>6.8459599999999998</c:v>
                </c:pt>
                <c:pt idx="14563">
                  <c:v>3.2160700000000002</c:v>
                </c:pt>
                <c:pt idx="14564">
                  <c:v>9.0938300000000005</c:v>
                </c:pt>
                <c:pt idx="14565">
                  <c:v>4.2936399999999999</c:v>
                </c:pt>
                <c:pt idx="14566">
                  <c:v>4.36883</c:v>
                </c:pt>
                <c:pt idx="14567">
                  <c:v>6.7398499999999997</c:v>
                </c:pt>
                <c:pt idx="14568">
                  <c:v>7.0267799999999996</c:v>
                </c:pt>
                <c:pt idx="14569">
                  <c:v>3.90666</c:v>
                </c:pt>
                <c:pt idx="14570">
                  <c:v>7.9917199999999999</c:v>
                </c:pt>
                <c:pt idx="14571">
                  <c:v>8.63232</c:v>
                </c:pt>
                <c:pt idx="14572">
                  <c:v>5.0432899999999998</c:v>
                </c:pt>
                <c:pt idx="14573">
                  <c:v>7.9053100000000001</c:v>
                </c:pt>
                <c:pt idx="14574">
                  <c:v>3.3431199999999999</c:v>
                </c:pt>
                <c:pt idx="14575">
                  <c:v>6.7705200000000003</c:v>
                </c:pt>
                <c:pt idx="14576">
                  <c:v>8.2172099999999997</c:v>
                </c:pt>
                <c:pt idx="14577">
                  <c:v>9.5693900000000003</c:v>
                </c:pt>
                <c:pt idx="14578">
                  <c:v>6.2165100000000004</c:v>
                </c:pt>
                <c:pt idx="14579">
                  <c:v>6.4383699999999999</c:v>
                </c:pt>
                <c:pt idx="14580">
                  <c:v>2.8049200000000001</c:v>
                </c:pt>
                <c:pt idx="14581">
                  <c:v>6.1228800000000003</c:v>
                </c:pt>
                <c:pt idx="14582">
                  <c:v>6.1433299999999997</c:v>
                </c:pt>
                <c:pt idx="14583">
                  <c:v>7.1785100000000002</c:v>
                </c:pt>
                <c:pt idx="14584">
                  <c:v>7.5714600000000001</c:v>
                </c:pt>
                <c:pt idx="14585">
                  <c:v>7.9267399999999997</c:v>
                </c:pt>
                <c:pt idx="14586">
                  <c:v>6.5318199999999997</c:v>
                </c:pt>
                <c:pt idx="14587">
                  <c:v>4.4063100000000004</c:v>
                </c:pt>
                <c:pt idx="14588">
                  <c:v>5.58087</c:v>
                </c:pt>
                <c:pt idx="14589">
                  <c:v>3.2172499999999999</c:v>
                </c:pt>
                <c:pt idx="14590">
                  <c:v>2.0083799999999998</c:v>
                </c:pt>
                <c:pt idx="14591">
                  <c:v>6.6188700000000003</c:v>
                </c:pt>
                <c:pt idx="14592">
                  <c:v>7.5529200000000003</c:v>
                </c:pt>
                <c:pt idx="14593">
                  <c:v>1.59135</c:v>
                </c:pt>
                <c:pt idx="14594">
                  <c:v>7.3936999999999999</c:v>
                </c:pt>
                <c:pt idx="14595">
                  <c:v>6.1904199999999996</c:v>
                </c:pt>
                <c:pt idx="14596">
                  <c:v>4.0987</c:v>
                </c:pt>
                <c:pt idx="14597">
                  <c:v>3.6647400000000001</c:v>
                </c:pt>
                <c:pt idx="14598">
                  <c:v>6.1536799999999996</c:v>
                </c:pt>
                <c:pt idx="14599">
                  <c:v>2.1317200000000001</c:v>
                </c:pt>
                <c:pt idx="14600">
                  <c:v>8.6629699999999996</c:v>
                </c:pt>
                <c:pt idx="14601">
                  <c:v>2.66527</c:v>
                </c:pt>
                <c:pt idx="14602">
                  <c:v>6.1977799999999998</c:v>
                </c:pt>
                <c:pt idx="14603">
                  <c:v>5.62934</c:v>
                </c:pt>
                <c:pt idx="14604">
                  <c:v>3.2062499999999998</c:v>
                </c:pt>
                <c:pt idx="14605">
                  <c:v>5.0817699999999997</c:v>
                </c:pt>
                <c:pt idx="14606">
                  <c:v>8.9010999999999996</c:v>
                </c:pt>
                <c:pt idx="14607">
                  <c:v>6.5545499999999999</c:v>
                </c:pt>
                <c:pt idx="14608">
                  <c:v>2.48455</c:v>
                </c:pt>
                <c:pt idx="14609">
                  <c:v>7.0249800000000002</c:v>
                </c:pt>
                <c:pt idx="14610">
                  <c:v>8.1260100000000008</c:v>
                </c:pt>
                <c:pt idx="14611">
                  <c:v>5.4890600000000003</c:v>
                </c:pt>
                <c:pt idx="14612">
                  <c:v>4.5744899999999999</c:v>
                </c:pt>
                <c:pt idx="14613">
                  <c:v>4.9935700000000001</c:v>
                </c:pt>
                <c:pt idx="14614">
                  <c:v>3.8151999999999999</c:v>
                </c:pt>
                <c:pt idx="14615">
                  <c:v>6.7485099999999996</c:v>
                </c:pt>
                <c:pt idx="14616">
                  <c:v>5.7375100000000003</c:v>
                </c:pt>
                <c:pt idx="14617">
                  <c:v>6.5895700000000001</c:v>
                </c:pt>
                <c:pt idx="14618">
                  <c:v>7.1376299999999997</c:v>
                </c:pt>
                <c:pt idx="14619">
                  <c:v>5.1411899999999999</c:v>
                </c:pt>
                <c:pt idx="14620">
                  <c:v>5.8972300000000004</c:v>
                </c:pt>
                <c:pt idx="14621">
                  <c:v>10.03969</c:v>
                </c:pt>
                <c:pt idx="14622">
                  <c:v>5.2416600000000004</c:v>
                </c:pt>
                <c:pt idx="14623">
                  <c:v>5.90672</c:v>
                </c:pt>
                <c:pt idx="14624">
                  <c:v>2.85101</c:v>
                </c:pt>
                <c:pt idx="14625">
                  <c:v>7.0094900000000004</c:v>
                </c:pt>
                <c:pt idx="14626">
                  <c:v>7.2467600000000001</c:v>
                </c:pt>
                <c:pt idx="14627">
                  <c:v>5.5123499999999996</c:v>
                </c:pt>
                <c:pt idx="14628">
                  <c:v>3.5072299999999998</c:v>
                </c:pt>
                <c:pt idx="14629">
                  <c:v>4.5277200000000004</c:v>
                </c:pt>
                <c:pt idx="14630">
                  <c:v>6.9068100000000001</c:v>
                </c:pt>
                <c:pt idx="14631">
                  <c:v>7.4687700000000001</c:v>
                </c:pt>
                <c:pt idx="14632">
                  <c:v>7.7824900000000001</c:v>
                </c:pt>
                <c:pt idx="14633">
                  <c:v>3.6258400000000002</c:v>
                </c:pt>
                <c:pt idx="14634">
                  <c:v>6.7900400000000003</c:v>
                </c:pt>
                <c:pt idx="14635">
                  <c:v>5.7007399999999997</c:v>
                </c:pt>
                <c:pt idx="14636">
                  <c:v>5.4472300000000002</c:v>
                </c:pt>
                <c:pt idx="14637">
                  <c:v>4.9200600000000003</c:v>
                </c:pt>
                <c:pt idx="14638">
                  <c:v>3.39486</c:v>
                </c:pt>
                <c:pt idx="14639">
                  <c:v>3.8119100000000001</c:v>
                </c:pt>
                <c:pt idx="14640">
                  <c:v>5.4494999999999996</c:v>
                </c:pt>
                <c:pt idx="14641">
                  <c:v>4.9660200000000003</c:v>
                </c:pt>
                <c:pt idx="14642">
                  <c:v>7.8710300000000002</c:v>
                </c:pt>
                <c:pt idx="14643">
                  <c:v>6.4874900000000002</c:v>
                </c:pt>
                <c:pt idx="14644">
                  <c:v>5.1684799999999997</c:v>
                </c:pt>
                <c:pt idx="14645">
                  <c:v>6.3310899999999997</c:v>
                </c:pt>
                <c:pt idx="14646">
                  <c:v>6.8716100000000004</c:v>
                </c:pt>
                <c:pt idx="14647">
                  <c:v>7.7576400000000003</c:v>
                </c:pt>
                <c:pt idx="14648">
                  <c:v>7.61768</c:v>
                </c:pt>
                <c:pt idx="14649">
                  <c:v>4.9459099999999996</c:v>
                </c:pt>
                <c:pt idx="14650">
                  <c:v>6.29331</c:v>
                </c:pt>
                <c:pt idx="14651">
                  <c:v>6.9805700000000002</c:v>
                </c:pt>
                <c:pt idx="14652">
                  <c:v>6.9162400000000002</c:v>
                </c:pt>
                <c:pt idx="14653">
                  <c:v>5.6825900000000003</c:v>
                </c:pt>
                <c:pt idx="14654">
                  <c:v>3.4651000000000001</c:v>
                </c:pt>
                <c:pt idx="14655">
                  <c:v>4.9083500000000004</c:v>
                </c:pt>
                <c:pt idx="14656">
                  <c:v>5.7438000000000002</c:v>
                </c:pt>
                <c:pt idx="14657">
                  <c:v>3.6781700000000002</c:v>
                </c:pt>
                <c:pt idx="14658">
                  <c:v>8.9860199999999999</c:v>
                </c:pt>
                <c:pt idx="14659">
                  <c:v>4.4170199999999999</c:v>
                </c:pt>
                <c:pt idx="14660">
                  <c:v>3.8176399999999999</c:v>
                </c:pt>
                <c:pt idx="14661">
                  <c:v>3.0796399999999999</c:v>
                </c:pt>
                <c:pt idx="14662">
                  <c:v>4.5213799999999997</c:v>
                </c:pt>
                <c:pt idx="14663">
                  <c:v>2.8039499999999999</c:v>
                </c:pt>
                <c:pt idx="14664">
                  <c:v>4.7159199999999997</c:v>
                </c:pt>
                <c:pt idx="14665">
                  <c:v>7.6486099999999997</c:v>
                </c:pt>
                <c:pt idx="14666">
                  <c:v>6.3859300000000001</c:v>
                </c:pt>
                <c:pt idx="14667">
                  <c:v>4.5839699999999999</c:v>
                </c:pt>
                <c:pt idx="14668">
                  <c:v>6.8871200000000004</c:v>
                </c:pt>
                <c:pt idx="14669">
                  <c:v>5.6402200000000002</c:v>
                </c:pt>
                <c:pt idx="14670">
                  <c:v>9.0892900000000001</c:v>
                </c:pt>
                <c:pt idx="14671">
                  <c:v>9.12622</c:v>
                </c:pt>
                <c:pt idx="14672">
                  <c:v>5.0890599999999999</c:v>
                </c:pt>
                <c:pt idx="14673">
                  <c:v>7.7271999999999998</c:v>
                </c:pt>
                <c:pt idx="14674">
                  <c:v>4.2164599999999997</c:v>
                </c:pt>
                <c:pt idx="14675">
                  <c:v>4.2039600000000004</c:v>
                </c:pt>
                <c:pt idx="14676">
                  <c:v>7.6326099999999997</c:v>
                </c:pt>
                <c:pt idx="14677">
                  <c:v>3.5811999999999999</c:v>
                </c:pt>
                <c:pt idx="14678">
                  <c:v>2.0042900000000001</c:v>
                </c:pt>
                <c:pt idx="14679">
                  <c:v>4.3945800000000004</c:v>
                </c:pt>
                <c:pt idx="14680">
                  <c:v>4.6552199999999999</c:v>
                </c:pt>
                <c:pt idx="14681">
                  <c:v>5.03688</c:v>
                </c:pt>
                <c:pt idx="14682">
                  <c:v>6.29617</c:v>
                </c:pt>
                <c:pt idx="14683">
                  <c:v>6.9226999999999999</c:v>
                </c:pt>
                <c:pt idx="14684">
                  <c:v>6.35588</c:v>
                </c:pt>
                <c:pt idx="14685">
                  <c:v>2.3677800000000002</c:v>
                </c:pt>
                <c:pt idx="14686">
                  <c:v>3.8100999999999998</c:v>
                </c:pt>
                <c:pt idx="14687">
                  <c:v>8.0711300000000001</c:v>
                </c:pt>
                <c:pt idx="14688">
                  <c:v>3.95926</c:v>
                </c:pt>
                <c:pt idx="14689">
                  <c:v>6.8783399999999997</c:v>
                </c:pt>
                <c:pt idx="14690">
                  <c:v>5.6517900000000001</c:v>
                </c:pt>
                <c:pt idx="14691">
                  <c:v>9.5143299999999993</c:v>
                </c:pt>
                <c:pt idx="14692">
                  <c:v>6.2544700000000004</c:v>
                </c:pt>
                <c:pt idx="14693">
                  <c:v>8.3918900000000001</c:v>
                </c:pt>
                <c:pt idx="14694">
                  <c:v>4.10182</c:v>
                </c:pt>
                <c:pt idx="14695">
                  <c:v>4.7850900000000003</c:v>
                </c:pt>
                <c:pt idx="14696">
                  <c:v>2.9770099999999999</c:v>
                </c:pt>
                <c:pt idx="14697">
                  <c:v>5.5149999999999997</c:v>
                </c:pt>
                <c:pt idx="14698">
                  <c:v>8.5057299999999998</c:v>
                </c:pt>
                <c:pt idx="14699">
                  <c:v>6.4173200000000001</c:v>
                </c:pt>
                <c:pt idx="14700">
                  <c:v>5.8703700000000003</c:v>
                </c:pt>
                <c:pt idx="14701">
                  <c:v>4.6269499999999999</c:v>
                </c:pt>
                <c:pt idx="14702">
                  <c:v>8.7564700000000002</c:v>
                </c:pt>
                <c:pt idx="14703">
                  <c:v>9.2862600000000004</c:v>
                </c:pt>
                <c:pt idx="14704">
                  <c:v>6.4221899999999996</c:v>
                </c:pt>
                <c:pt idx="14705">
                  <c:v>5.79061</c:v>
                </c:pt>
                <c:pt idx="14706">
                  <c:v>6.6133300000000004</c:v>
                </c:pt>
                <c:pt idx="14707">
                  <c:v>6.30471</c:v>
                </c:pt>
                <c:pt idx="14708">
                  <c:v>7.2974399999999999</c:v>
                </c:pt>
                <c:pt idx="14709">
                  <c:v>4.3270999999999997</c:v>
                </c:pt>
                <c:pt idx="14710">
                  <c:v>7.4224800000000002</c:v>
                </c:pt>
                <c:pt idx="14711">
                  <c:v>10.74633</c:v>
                </c:pt>
                <c:pt idx="14712">
                  <c:v>7.0510700000000002</c:v>
                </c:pt>
                <c:pt idx="14713">
                  <c:v>5.25434</c:v>
                </c:pt>
                <c:pt idx="14714">
                  <c:v>6.2284800000000002</c:v>
                </c:pt>
                <c:pt idx="14715">
                  <c:v>3.6778300000000002</c:v>
                </c:pt>
                <c:pt idx="14716">
                  <c:v>5.2294799999999997</c:v>
                </c:pt>
                <c:pt idx="14717">
                  <c:v>6.4686000000000003</c:v>
                </c:pt>
                <c:pt idx="14718">
                  <c:v>3.78112</c:v>
                </c:pt>
                <c:pt idx="14719">
                  <c:v>5.34307</c:v>
                </c:pt>
                <c:pt idx="14720">
                  <c:v>5.1570099999999996</c:v>
                </c:pt>
                <c:pt idx="14721">
                  <c:v>3.95906</c:v>
                </c:pt>
                <c:pt idx="14722">
                  <c:v>6.4268599999999996</c:v>
                </c:pt>
                <c:pt idx="14723">
                  <c:v>6.4078299999999997</c:v>
                </c:pt>
                <c:pt idx="14724">
                  <c:v>7.0939399999999999</c:v>
                </c:pt>
                <c:pt idx="14725">
                  <c:v>5.5303399999999998</c:v>
                </c:pt>
                <c:pt idx="14726">
                  <c:v>6.1272799999999998</c:v>
                </c:pt>
                <c:pt idx="14727">
                  <c:v>2.7226599999999999</c:v>
                </c:pt>
                <c:pt idx="14728">
                  <c:v>2.1097100000000002</c:v>
                </c:pt>
                <c:pt idx="14729">
                  <c:v>2.2404099999999998</c:v>
                </c:pt>
                <c:pt idx="14730">
                  <c:v>3.7505600000000001</c:v>
                </c:pt>
                <c:pt idx="14731">
                  <c:v>3.7727300000000001</c:v>
                </c:pt>
                <c:pt idx="14732">
                  <c:v>6.5744999999999996</c:v>
                </c:pt>
                <c:pt idx="14733">
                  <c:v>5.8335800000000004</c:v>
                </c:pt>
                <c:pt idx="14734">
                  <c:v>3.4827300000000001</c:v>
                </c:pt>
                <c:pt idx="14735">
                  <c:v>5.9211499999999999</c:v>
                </c:pt>
                <c:pt idx="14736">
                  <c:v>6.42157</c:v>
                </c:pt>
                <c:pt idx="14737">
                  <c:v>2.72384</c:v>
                </c:pt>
                <c:pt idx="14738">
                  <c:v>2.1509800000000001</c:v>
                </c:pt>
                <c:pt idx="14739">
                  <c:v>3.8290899999999999</c:v>
                </c:pt>
                <c:pt idx="14740">
                  <c:v>4.3804499999999997</c:v>
                </c:pt>
                <c:pt idx="14741">
                  <c:v>3.4581200000000001</c:v>
                </c:pt>
                <c:pt idx="14742">
                  <c:v>3.0251199999999998</c:v>
                </c:pt>
                <c:pt idx="14743">
                  <c:v>6.8330399999999996</c:v>
                </c:pt>
                <c:pt idx="14744">
                  <c:v>3.9502799999999998</c:v>
                </c:pt>
                <c:pt idx="14745">
                  <c:v>10.32366</c:v>
                </c:pt>
                <c:pt idx="14746">
                  <c:v>9.3120100000000008</c:v>
                </c:pt>
                <c:pt idx="14747">
                  <c:v>8.0827799999999996</c:v>
                </c:pt>
                <c:pt idx="14748">
                  <c:v>5.9928400000000002</c:v>
                </c:pt>
                <c:pt idx="14749">
                  <c:v>6.3192500000000003</c:v>
                </c:pt>
                <c:pt idx="14750">
                  <c:v>3.0525500000000001</c:v>
                </c:pt>
                <c:pt idx="14751">
                  <c:v>3.6034600000000001</c:v>
                </c:pt>
                <c:pt idx="14752">
                  <c:v>3.1938</c:v>
                </c:pt>
                <c:pt idx="14753">
                  <c:v>3.6716199999999999</c:v>
                </c:pt>
                <c:pt idx="14754">
                  <c:v>9.6356199999999994</c:v>
                </c:pt>
                <c:pt idx="14755">
                  <c:v>4.2615800000000004</c:v>
                </c:pt>
                <c:pt idx="14756">
                  <c:v>4.52637</c:v>
                </c:pt>
                <c:pt idx="14757">
                  <c:v>7.02576</c:v>
                </c:pt>
                <c:pt idx="14758">
                  <c:v>8.7851400000000002</c:v>
                </c:pt>
                <c:pt idx="14759">
                  <c:v>6.4768800000000004</c:v>
                </c:pt>
                <c:pt idx="14760">
                  <c:v>8.8849800000000005</c:v>
                </c:pt>
                <c:pt idx="14761">
                  <c:v>6.87948</c:v>
                </c:pt>
                <c:pt idx="14762">
                  <c:v>6.8301800000000004</c:v>
                </c:pt>
                <c:pt idx="14763">
                  <c:v>3.2944499999999999</c:v>
                </c:pt>
                <c:pt idx="14764">
                  <c:v>4.63164</c:v>
                </c:pt>
                <c:pt idx="14765">
                  <c:v>3.62155</c:v>
                </c:pt>
                <c:pt idx="14766">
                  <c:v>6.6952600000000002</c:v>
                </c:pt>
                <c:pt idx="14767">
                  <c:v>5.0224000000000002</c:v>
                </c:pt>
                <c:pt idx="14768">
                  <c:v>5.3294100000000002</c:v>
                </c:pt>
                <c:pt idx="14769">
                  <c:v>5.1997400000000003</c:v>
                </c:pt>
                <c:pt idx="14770">
                  <c:v>5.16418</c:v>
                </c:pt>
                <c:pt idx="14771">
                  <c:v>4.8101700000000003</c:v>
                </c:pt>
                <c:pt idx="14772">
                  <c:v>6.6566799999999997</c:v>
                </c:pt>
                <c:pt idx="14773">
                  <c:v>5.87913</c:v>
                </c:pt>
                <c:pt idx="14774">
                  <c:v>7.3121900000000002</c:v>
                </c:pt>
                <c:pt idx="14775">
                  <c:v>6.55823</c:v>
                </c:pt>
                <c:pt idx="14776">
                  <c:v>5.1896800000000001</c:v>
                </c:pt>
                <c:pt idx="14777">
                  <c:v>5.5002599999999999</c:v>
                </c:pt>
                <c:pt idx="14778">
                  <c:v>6.7113699999999996</c:v>
                </c:pt>
                <c:pt idx="14779">
                  <c:v>4.3495799999999996</c:v>
                </c:pt>
                <c:pt idx="14780">
                  <c:v>4.4764499999999998</c:v>
                </c:pt>
                <c:pt idx="14781">
                  <c:v>4.4122700000000004</c:v>
                </c:pt>
                <c:pt idx="14782">
                  <c:v>6.6200099999999997</c:v>
                </c:pt>
                <c:pt idx="14783">
                  <c:v>5.9260599999999997</c:v>
                </c:pt>
                <c:pt idx="14784">
                  <c:v>4.7898399999999999</c:v>
                </c:pt>
                <c:pt idx="14785">
                  <c:v>2.2589100000000002</c:v>
                </c:pt>
                <c:pt idx="14786">
                  <c:v>7.3394599999999999</c:v>
                </c:pt>
                <c:pt idx="14787">
                  <c:v>8.1779200000000003</c:v>
                </c:pt>
                <c:pt idx="14788">
                  <c:v>2.5371700000000001</c:v>
                </c:pt>
                <c:pt idx="14789">
                  <c:v>6.9909699999999999</c:v>
                </c:pt>
                <c:pt idx="14790">
                  <c:v>6.2386900000000001</c:v>
                </c:pt>
                <c:pt idx="14791">
                  <c:v>8.8020600000000009</c:v>
                </c:pt>
                <c:pt idx="14792">
                  <c:v>7.8672500000000003</c:v>
                </c:pt>
                <c:pt idx="14793">
                  <c:v>7.4696199999999999</c:v>
                </c:pt>
                <c:pt idx="14794">
                  <c:v>5.9125899999999998</c:v>
                </c:pt>
                <c:pt idx="14795">
                  <c:v>9.3041800000000006</c:v>
                </c:pt>
                <c:pt idx="14796">
                  <c:v>7.1874599999999997</c:v>
                </c:pt>
                <c:pt idx="14797">
                  <c:v>7.4219400000000002</c:v>
                </c:pt>
                <c:pt idx="14798">
                  <c:v>6.1934899999999997</c:v>
                </c:pt>
                <c:pt idx="14799">
                  <c:v>3.64602</c:v>
                </c:pt>
                <c:pt idx="14800">
                  <c:v>5.1762899999999998</c:v>
                </c:pt>
                <c:pt idx="14801">
                  <c:v>4.2978300000000003</c:v>
                </c:pt>
                <c:pt idx="14802">
                  <c:v>7.5568900000000001</c:v>
                </c:pt>
                <c:pt idx="14803">
                  <c:v>7.0011799999999997</c:v>
                </c:pt>
                <c:pt idx="14804">
                  <c:v>5.4424400000000004</c:v>
                </c:pt>
                <c:pt idx="14805">
                  <c:v>3.1006300000000002</c:v>
                </c:pt>
                <c:pt idx="14806">
                  <c:v>5.7811399999999997</c:v>
                </c:pt>
                <c:pt idx="14807">
                  <c:v>6.06867</c:v>
                </c:pt>
                <c:pt idx="14808">
                  <c:v>4.2923</c:v>
                </c:pt>
                <c:pt idx="14809">
                  <c:v>2.4686599999999999</c:v>
                </c:pt>
                <c:pt idx="14810">
                  <c:v>6.0336100000000004</c:v>
                </c:pt>
                <c:pt idx="14811">
                  <c:v>9.60684</c:v>
                </c:pt>
                <c:pt idx="14812">
                  <c:v>3.3804400000000001</c:v>
                </c:pt>
                <c:pt idx="14813">
                  <c:v>5.7121599999999999</c:v>
                </c:pt>
                <c:pt idx="14814">
                  <c:v>5.0937000000000001</c:v>
                </c:pt>
                <c:pt idx="14815">
                  <c:v>5.0070100000000002</c:v>
                </c:pt>
                <c:pt idx="14816">
                  <c:v>5.9347399999999997</c:v>
                </c:pt>
                <c:pt idx="14817">
                  <c:v>4.5184899999999999</c:v>
                </c:pt>
                <c:pt idx="14818">
                  <c:v>8.3477700000000006</c:v>
                </c:pt>
                <c:pt idx="14819">
                  <c:v>6.5377299999999998</c:v>
                </c:pt>
                <c:pt idx="14820">
                  <c:v>4.2116300000000004</c:v>
                </c:pt>
                <c:pt idx="14821">
                  <c:v>6.0724400000000003</c:v>
                </c:pt>
                <c:pt idx="14822">
                  <c:v>5.4764400000000002</c:v>
                </c:pt>
                <c:pt idx="14823">
                  <c:v>2.7793800000000002</c:v>
                </c:pt>
                <c:pt idx="14824">
                  <c:v>2.1038999999999999</c:v>
                </c:pt>
                <c:pt idx="14825">
                  <c:v>3.7285900000000001</c:v>
                </c:pt>
                <c:pt idx="14826">
                  <c:v>10.22308</c:v>
                </c:pt>
                <c:pt idx="14827">
                  <c:v>8.6712399999999992</c:v>
                </c:pt>
                <c:pt idx="14828">
                  <c:v>7.2785000000000002</c:v>
                </c:pt>
                <c:pt idx="14829">
                  <c:v>6.15646</c:v>
                </c:pt>
                <c:pt idx="14830">
                  <c:v>11.069369999999999</c:v>
                </c:pt>
                <c:pt idx="14831">
                  <c:v>6.7175700000000003</c:v>
                </c:pt>
                <c:pt idx="14832">
                  <c:v>7.2709400000000004</c:v>
                </c:pt>
                <c:pt idx="14833">
                  <c:v>4.5628700000000002</c:v>
                </c:pt>
                <c:pt idx="14834">
                  <c:v>6.3561500000000004</c:v>
                </c:pt>
                <c:pt idx="14835">
                  <c:v>8.2703500000000005</c:v>
                </c:pt>
                <c:pt idx="14836">
                  <c:v>6.6162999999999998</c:v>
                </c:pt>
                <c:pt idx="14837">
                  <c:v>3.1448800000000001</c:v>
                </c:pt>
                <c:pt idx="14838">
                  <c:v>3.53443</c:v>
                </c:pt>
                <c:pt idx="14839">
                  <c:v>6.5602</c:v>
                </c:pt>
                <c:pt idx="14840">
                  <c:v>2.3285499999999999</c:v>
                </c:pt>
                <c:pt idx="14841">
                  <c:v>5.0281799999999999</c:v>
                </c:pt>
                <c:pt idx="14842">
                  <c:v>3.1513399999999998</c:v>
                </c:pt>
                <c:pt idx="14843">
                  <c:v>7.1632499999999997</c:v>
                </c:pt>
                <c:pt idx="14844">
                  <c:v>1.88795</c:v>
                </c:pt>
                <c:pt idx="14845">
                  <c:v>7.4535900000000002</c:v>
                </c:pt>
                <c:pt idx="14846">
                  <c:v>6.2508299999999997</c:v>
                </c:pt>
                <c:pt idx="14847">
                  <c:v>5.9483899999999998</c:v>
                </c:pt>
                <c:pt idx="14848">
                  <c:v>7.3861299999999996</c:v>
                </c:pt>
                <c:pt idx="14849">
                  <c:v>2.5344899999999999</c:v>
                </c:pt>
                <c:pt idx="14850">
                  <c:v>5.88232</c:v>
                </c:pt>
                <c:pt idx="14851">
                  <c:v>8.1848700000000001</c:v>
                </c:pt>
                <c:pt idx="14852">
                  <c:v>4.96319</c:v>
                </c:pt>
                <c:pt idx="14853">
                  <c:v>4.2018399999999998</c:v>
                </c:pt>
                <c:pt idx="14854">
                  <c:v>2.45207</c:v>
                </c:pt>
                <c:pt idx="14855">
                  <c:v>5.3641800000000002</c:v>
                </c:pt>
                <c:pt idx="14856">
                  <c:v>2.8428</c:v>
                </c:pt>
                <c:pt idx="14857">
                  <c:v>6.0378299999999996</c:v>
                </c:pt>
                <c:pt idx="14858">
                  <c:v>6.5904600000000002</c:v>
                </c:pt>
                <c:pt idx="14859">
                  <c:v>8.0252599999999994</c:v>
                </c:pt>
                <c:pt idx="14860">
                  <c:v>7.7908600000000003</c:v>
                </c:pt>
                <c:pt idx="14861">
                  <c:v>5.6324100000000001</c:v>
                </c:pt>
                <c:pt idx="14862">
                  <c:v>8.5353300000000001</c:v>
                </c:pt>
                <c:pt idx="14863">
                  <c:v>9.60032</c:v>
                </c:pt>
                <c:pt idx="14864">
                  <c:v>6.2624000000000004</c:v>
                </c:pt>
                <c:pt idx="14865">
                  <c:v>8.1598000000000006</c:v>
                </c:pt>
                <c:pt idx="14866">
                  <c:v>4.2717299999999998</c:v>
                </c:pt>
                <c:pt idx="14867">
                  <c:v>4.1261599999999996</c:v>
                </c:pt>
                <c:pt idx="14868">
                  <c:v>4.2430500000000002</c:v>
                </c:pt>
                <c:pt idx="14869">
                  <c:v>5.15787</c:v>
                </c:pt>
                <c:pt idx="14870">
                  <c:v>2.9679700000000002</c:v>
                </c:pt>
                <c:pt idx="14871">
                  <c:v>5.7965600000000004</c:v>
                </c:pt>
                <c:pt idx="14872">
                  <c:v>4.2348999999999997</c:v>
                </c:pt>
                <c:pt idx="14873">
                  <c:v>5.4879499999999997</c:v>
                </c:pt>
                <c:pt idx="14874">
                  <c:v>6.7831900000000003</c:v>
                </c:pt>
                <c:pt idx="14875">
                  <c:v>5.4325999999999999</c:v>
                </c:pt>
                <c:pt idx="14876">
                  <c:v>7.3896899999999999</c:v>
                </c:pt>
                <c:pt idx="14877">
                  <c:v>6.5605900000000004</c:v>
                </c:pt>
                <c:pt idx="14878">
                  <c:v>4.1174499999999998</c:v>
                </c:pt>
                <c:pt idx="14879">
                  <c:v>3.4329999999999998</c:v>
                </c:pt>
                <c:pt idx="14880">
                  <c:v>4.4518199999999997</c:v>
                </c:pt>
                <c:pt idx="14881">
                  <c:v>4.9409099999999997</c:v>
                </c:pt>
                <c:pt idx="14882">
                  <c:v>6.9260400000000004</c:v>
                </c:pt>
                <c:pt idx="14883">
                  <c:v>9.1366399999999999</c:v>
                </c:pt>
                <c:pt idx="14884">
                  <c:v>5.3331799999999996</c:v>
                </c:pt>
                <c:pt idx="14885">
                  <c:v>7.8131399999999998</c:v>
                </c:pt>
                <c:pt idx="14886">
                  <c:v>3.42415</c:v>
                </c:pt>
                <c:pt idx="14887">
                  <c:v>5.81046</c:v>
                </c:pt>
                <c:pt idx="14888">
                  <c:v>6.1644600000000001</c:v>
                </c:pt>
                <c:pt idx="14889">
                  <c:v>6.03904</c:v>
                </c:pt>
                <c:pt idx="14890">
                  <c:v>3.9995799999999999</c:v>
                </c:pt>
                <c:pt idx="14891">
                  <c:v>5.6479799999999996</c:v>
                </c:pt>
                <c:pt idx="14892">
                  <c:v>8.8348899999999997</c:v>
                </c:pt>
                <c:pt idx="14893">
                  <c:v>11.11055</c:v>
                </c:pt>
                <c:pt idx="14894">
                  <c:v>4.9005299999999998</c:v>
                </c:pt>
                <c:pt idx="14895">
                  <c:v>6.1592700000000002</c:v>
                </c:pt>
                <c:pt idx="14896">
                  <c:v>5.1543400000000004</c:v>
                </c:pt>
                <c:pt idx="14897">
                  <c:v>5.5419600000000004</c:v>
                </c:pt>
                <c:pt idx="14898">
                  <c:v>7.2062600000000003</c:v>
                </c:pt>
                <c:pt idx="14899">
                  <c:v>6.6123500000000002</c:v>
                </c:pt>
                <c:pt idx="14900">
                  <c:v>4.0975999999999999</c:v>
                </c:pt>
                <c:pt idx="14901">
                  <c:v>7.7840199999999999</c:v>
                </c:pt>
                <c:pt idx="14902">
                  <c:v>6.0153299999999996</c:v>
                </c:pt>
                <c:pt idx="14903">
                  <c:v>9.0170999999999992</c:v>
                </c:pt>
                <c:pt idx="14904">
                  <c:v>5.3100699999999996</c:v>
                </c:pt>
                <c:pt idx="14905">
                  <c:v>7.5733199999999998</c:v>
                </c:pt>
                <c:pt idx="14906">
                  <c:v>6.3674200000000001</c:v>
                </c:pt>
                <c:pt idx="14907">
                  <c:v>6.6718900000000003</c:v>
                </c:pt>
                <c:pt idx="14908">
                  <c:v>5.3461699999999999</c:v>
                </c:pt>
                <c:pt idx="14909">
                  <c:v>7.9161299999999999</c:v>
                </c:pt>
                <c:pt idx="14910">
                  <c:v>5.7830199999999996</c:v>
                </c:pt>
                <c:pt idx="14911">
                  <c:v>4.1218000000000004</c:v>
                </c:pt>
                <c:pt idx="14912">
                  <c:v>5.54331</c:v>
                </c:pt>
                <c:pt idx="14913">
                  <c:v>2.97194</c:v>
                </c:pt>
                <c:pt idx="14914">
                  <c:v>2.81229</c:v>
                </c:pt>
                <c:pt idx="14915">
                  <c:v>3.5644499999999999</c:v>
                </c:pt>
                <c:pt idx="14916">
                  <c:v>5.5584899999999999</c:v>
                </c:pt>
                <c:pt idx="14917">
                  <c:v>5.2475199999999997</c:v>
                </c:pt>
                <c:pt idx="14918">
                  <c:v>4.7109699999999997</c:v>
                </c:pt>
                <c:pt idx="14919">
                  <c:v>5.1586600000000002</c:v>
                </c:pt>
                <c:pt idx="14920">
                  <c:v>7.9276200000000001</c:v>
                </c:pt>
                <c:pt idx="14921">
                  <c:v>4.1609100000000003</c:v>
                </c:pt>
                <c:pt idx="14922">
                  <c:v>8.3802400000000006</c:v>
                </c:pt>
                <c:pt idx="14923">
                  <c:v>7.5473499999999998</c:v>
                </c:pt>
                <c:pt idx="14924">
                  <c:v>7.8554500000000003</c:v>
                </c:pt>
                <c:pt idx="14925">
                  <c:v>5.0967399999999996</c:v>
                </c:pt>
                <c:pt idx="14926">
                  <c:v>6.4421099999999996</c:v>
                </c:pt>
                <c:pt idx="14927">
                  <c:v>6.8645899999999997</c:v>
                </c:pt>
                <c:pt idx="14928">
                  <c:v>5.1565300000000001</c:v>
                </c:pt>
                <c:pt idx="14929">
                  <c:v>4.7196999999999996</c:v>
                </c:pt>
                <c:pt idx="14930">
                  <c:v>7.4160000000000004</c:v>
                </c:pt>
                <c:pt idx="14931">
                  <c:v>7.4114599999999999</c:v>
                </c:pt>
                <c:pt idx="14932">
                  <c:v>3.2136200000000001</c:v>
                </c:pt>
                <c:pt idx="14933">
                  <c:v>3.5071099999999999</c:v>
                </c:pt>
                <c:pt idx="14934">
                  <c:v>4.8886200000000004</c:v>
                </c:pt>
                <c:pt idx="14935">
                  <c:v>4.6066599999999998</c:v>
                </c:pt>
                <c:pt idx="14936">
                  <c:v>3.1021999999999998</c:v>
                </c:pt>
                <c:pt idx="14937">
                  <c:v>3.1919400000000002</c:v>
                </c:pt>
                <c:pt idx="14938">
                  <c:v>2.8557199999999998</c:v>
                </c:pt>
                <c:pt idx="14939">
                  <c:v>3.5895999999999999</c:v>
                </c:pt>
                <c:pt idx="14940">
                  <c:v>6.1970700000000001</c:v>
                </c:pt>
                <c:pt idx="14941">
                  <c:v>6.1635200000000001</c:v>
                </c:pt>
                <c:pt idx="14942">
                  <c:v>6.2689300000000001</c:v>
                </c:pt>
                <c:pt idx="14943">
                  <c:v>4.5616000000000003</c:v>
                </c:pt>
                <c:pt idx="14944">
                  <c:v>5.3283500000000004</c:v>
                </c:pt>
                <c:pt idx="14945">
                  <c:v>7.8769799999999996</c:v>
                </c:pt>
                <c:pt idx="14946">
                  <c:v>2.0676700000000001</c:v>
                </c:pt>
                <c:pt idx="14947">
                  <c:v>6.6966999999999999</c:v>
                </c:pt>
                <c:pt idx="14948">
                  <c:v>5.8912699999999996</c:v>
                </c:pt>
                <c:pt idx="14949">
                  <c:v>9.9792400000000008</c:v>
                </c:pt>
                <c:pt idx="14950">
                  <c:v>4.9735800000000001</c:v>
                </c:pt>
                <c:pt idx="14951">
                  <c:v>3.4336099999999998</c:v>
                </c:pt>
                <c:pt idx="14952">
                  <c:v>10.44965</c:v>
                </c:pt>
                <c:pt idx="14953">
                  <c:v>5.1892800000000001</c:v>
                </c:pt>
                <c:pt idx="14954">
                  <c:v>6.6073700000000004</c:v>
                </c:pt>
                <c:pt idx="14955">
                  <c:v>4.8043800000000001</c:v>
                </c:pt>
                <c:pt idx="14956">
                  <c:v>5.6554599999999997</c:v>
                </c:pt>
                <c:pt idx="14957">
                  <c:v>7.52224</c:v>
                </c:pt>
                <c:pt idx="14958">
                  <c:v>8.2099799999999998</c:v>
                </c:pt>
                <c:pt idx="14959">
                  <c:v>6.4863299999999997</c:v>
                </c:pt>
                <c:pt idx="14960">
                  <c:v>5.7745600000000001</c:v>
                </c:pt>
                <c:pt idx="14961">
                  <c:v>6.0844699999999996</c:v>
                </c:pt>
                <c:pt idx="14962">
                  <c:v>9.0826499999999992</c:v>
                </c:pt>
                <c:pt idx="14963">
                  <c:v>3.0825300000000002</c:v>
                </c:pt>
                <c:pt idx="14964">
                  <c:v>5.3999300000000003</c:v>
                </c:pt>
                <c:pt idx="14965">
                  <c:v>7.7988799999999996</c:v>
                </c:pt>
                <c:pt idx="14966">
                  <c:v>8.0281300000000009</c:v>
                </c:pt>
                <c:pt idx="14967">
                  <c:v>7.1856299999999997</c:v>
                </c:pt>
                <c:pt idx="14968">
                  <c:v>4.4625399999999997</c:v>
                </c:pt>
                <c:pt idx="14969">
                  <c:v>5.0328999999999997</c:v>
                </c:pt>
                <c:pt idx="14970">
                  <c:v>5.0797699999999999</c:v>
                </c:pt>
                <c:pt idx="14971">
                  <c:v>4.6114600000000001</c:v>
                </c:pt>
                <c:pt idx="14972">
                  <c:v>4.2345100000000002</c:v>
                </c:pt>
                <c:pt idx="14973">
                  <c:v>6.8416199999999998</c:v>
                </c:pt>
                <c:pt idx="14974">
                  <c:v>6.6293100000000003</c:v>
                </c:pt>
                <c:pt idx="14975">
                  <c:v>8.5333900000000007</c:v>
                </c:pt>
                <c:pt idx="14976">
                  <c:v>6.7706799999999996</c:v>
                </c:pt>
                <c:pt idx="14977">
                  <c:v>5.3975799999999996</c:v>
                </c:pt>
                <c:pt idx="14978">
                  <c:v>7.0858600000000003</c:v>
                </c:pt>
                <c:pt idx="14979">
                  <c:v>6.0118499999999999</c:v>
                </c:pt>
                <c:pt idx="14980">
                  <c:v>3.9047700000000001</c:v>
                </c:pt>
                <c:pt idx="14981">
                  <c:v>6.0807500000000001</c:v>
                </c:pt>
                <c:pt idx="14982">
                  <c:v>6.3839300000000003</c:v>
                </c:pt>
                <c:pt idx="14983">
                  <c:v>6.1724899999999998</c:v>
                </c:pt>
                <c:pt idx="14984">
                  <c:v>4.9085299999999998</c:v>
                </c:pt>
                <c:pt idx="14985">
                  <c:v>2.0538799999999999</c:v>
                </c:pt>
                <c:pt idx="14986">
                  <c:v>4.6810299999999998</c:v>
                </c:pt>
                <c:pt idx="14987">
                  <c:v>7.9503899999999996</c:v>
                </c:pt>
                <c:pt idx="14988">
                  <c:v>2.31996</c:v>
                </c:pt>
                <c:pt idx="14989">
                  <c:v>7.3351800000000003</c:v>
                </c:pt>
                <c:pt idx="14990">
                  <c:v>9.6232699999999998</c:v>
                </c:pt>
                <c:pt idx="14991">
                  <c:v>1.8928400000000001</c:v>
                </c:pt>
                <c:pt idx="14992">
                  <c:v>2.81542</c:v>
                </c:pt>
                <c:pt idx="14993">
                  <c:v>3.3587500000000001</c:v>
                </c:pt>
                <c:pt idx="14994">
                  <c:v>5.3059799999999999</c:v>
                </c:pt>
                <c:pt idx="14995">
                  <c:v>6.1226900000000004</c:v>
                </c:pt>
                <c:pt idx="14996">
                  <c:v>3.1248900000000002</c:v>
                </c:pt>
                <c:pt idx="14997">
                  <c:v>7.1526300000000003</c:v>
                </c:pt>
                <c:pt idx="14998">
                  <c:v>5.68588</c:v>
                </c:pt>
                <c:pt idx="14999">
                  <c:v>6.4248000000000003</c:v>
                </c:pt>
                <c:pt idx="15000">
                  <c:v>9.8229399999999991</c:v>
                </c:pt>
                <c:pt idx="15001">
                  <c:v>6.5027299999999997</c:v>
                </c:pt>
                <c:pt idx="15002">
                  <c:v>7.7384399999999998</c:v>
                </c:pt>
                <c:pt idx="15003">
                  <c:v>6.2108600000000003</c:v>
                </c:pt>
                <c:pt idx="15004">
                  <c:v>6.9134700000000002</c:v>
                </c:pt>
                <c:pt idx="15005">
                  <c:v>5.4516099999999996</c:v>
                </c:pt>
                <c:pt idx="15006">
                  <c:v>5.9553099999999999</c:v>
                </c:pt>
                <c:pt idx="15007">
                  <c:v>7.8258999999999999</c:v>
                </c:pt>
                <c:pt idx="15008">
                  <c:v>3.9946899999999999</c:v>
                </c:pt>
                <c:pt idx="15009">
                  <c:v>5.5379399999999999</c:v>
                </c:pt>
                <c:pt idx="15010">
                  <c:v>7.8912800000000001</c:v>
                </c:pt>
                <c:pt idx="15011">
                  <c:v>5.4702000000000002</c:v>
                </c:pt>
                <c:pt idx="15012">
                  <c:v>6.6324699999999996</c:v>
                </c:pt>
                <c:pt idx="15013">
                  <c:v>5.4922500000000003</c:v>
                </c:pt>
                <c:pt idx="15014">
                  <c:v>5.5714899999999998</c:v>
                </c:pt>
                <c:pt idx="15015">
                  <c:v>9.2296600000000009</c:v>
                </c:pt>
                <c:pt idx="15016">
                  <c:v>3.5361400000000001</c:v>
                </c:pt>
                <c:pt idx="15017">
                  <c:v>3.5679699999999999</c:v>
                </c:pt>
                <c:pt idx="15018">
                  <c:v>5.8467700000000002</c:v>
                </c:pt>
                <c:pt idx="15019">
                  <c:v>3.1123500000000002</c:v>
                </c:pt>
                <c:pt idx="15020">
                  <c:v>4.6734799999999996</c:v>
                </c:pt>
                <c:pt idx="15021">
                  <c:v>5.3818999999999999</c:v>
                </c:pt>
                <c:pt idx="15022">
                  <c:v>2.7960400000000001</c:v>
                </c:pt>
                <c:pt idx="15023">
                  <c:v>3.7645</c:v>
                </c:pt>
                <c:pt idx="15024">
                  <c:v>5.3712099999999996</c:v>
                </c:pt>
                <c:pt idx="15025">
                  <c:v>6.0525799999999998</c:v>
                </c:pt>
                <c:pt idx="15026">
                  <c:v>4.7298900000000001</c:v>
                </c:pt>
                <c:pt idx="15027">
                  <c:v>7.2392899999999996</c:v>
                </c:pt>
                <c:pt idx="15028">
                  <c:v>6.4583899999999996</c:v>
                </c:pt>
                <c:pt idx="15029">
                  <c:v>7.6655699999999998</c:v>
                </c:pt>
                <c:pt idx="15030">
                  <c:v>5.2597800000000001</c:v>
                </c:pt>
                <c:pt idx="15031">
                  <c:v>6.3661500000000002</c:v>
                </c:pt>
                <c:pt idx="15032">
                  <c:v>6.91587</c:v>
                </c:pt>
                <c:pt idx="15033">
                  <c:v>7.2019500000000001</c:v>
                </c:pt>
                <c:pt idx="15034">
                  <c:v>5.7074299999999996</c:v>
                </c:pt>
                <c:pt idx="15035">
                  <c:v>7.9624100000000002</c:v>
                </c:pt>
                <c:pt idx="15036">
                  <c:v>6.4898999999999996</c:v>
                </c:pt>
                <c:pt idx="15037">
                  <c:v>6.3274499999999998</c:v>
                </c:pt>
                <c:pt idx="15038">
                  <c:v>5.2535600000000002</c:v>
                </c:pt>
                <c:pt idx="15039">
                  <c:v>2.0938099999999999</c:v>
                </c:pt>
                <c:pt idx="15040">
                  <c:v>4.0723500000000001</c:v>
                </c:pt>
                <c:pt idx="15041">
                  <c:v>5.5453000000000001</c:v>
                </c:pt>
                <c:pt idx="15042">
                  <c:v>5.8597700000000001</c:v>
                </c:pt>
                <c:pt idx="15043">
                  <c:v>6.2036100000000003</c:v>
                </c:pt>
                <c:pt idx="15044">
                  <c:v>2.8728199999999999</c:v>
                </c:pt>
                <c:pt idx="15045">
                  <c:v>4.6595399999999998</c:v>
                </c:pt>
                <c:pt idx="15046">
                  <c:v>5.9704199999999998</c:v>
                </c:pt>
                <c:pt idx="15047">
                  <c:v>5.8106</c:v>
                </c:pt>
                <c:pt idx="15048">
                  <c:v>7.5635899999999996</c:v>
                </c:pt>
                <c:pt idx="15049">
                  <c:v>7.0090000000000003</c:v>
                </c:pt>
                <c:pt idx="15050">
                  <c:v>7.6606800000000002</c:v>
                </c:pt>
                <c:pt idx="15051">
                  <c:v>4.8415600000000003</c:v>
                </c:pt>
                <c:pt idx="15052">
                  <c:v>4.5728200000000001</c:v>
                </c:pt>
                <c:pt idx="15053">
                  <c:v>3.7193100000000001</c:v>
                </c:pt>
                <c:pt idx="15054">
                  <c:v>5.2083500000000003</c:v>
                </c:pt>
                <c:pt idx="15055">
                  <c:v>6.2933199999999996</c:v>
                </c:pt>
                <c:pt idx="15056">
                  <c:v>6.1570299999999998</c:v>
                </c:pt>
                <c:pt idx="15057">
                  <c:v>3.0802399999999999</c:v>
                </c:pt>
                <c:pt idx="15058">
                  <c:v>3.67333</c:v>
                </c:pt>
                <c:pt idx="15059">
                  <c:v>4.9650499999999997</c:v>
                </c:pt>
                <c:pt idx="15060">
                  <c:v>5.9435599999999997</c:v>
                </c:pt>
                <c:pt idx="15061">
                  <c:v>5.6470599999999997</c:v>
                </c:pt>
                <c:pt idx="15062">
                  <c:v>3.3042099999999999</c:v>
                </c:pt>
                <c:pt idx="15063">
                  <c:v>10.36083</c:v>
                </c:pt>
                <c:pt idx="15064">
                  <c:v>4.5133999999999999</c:v>
                </c:pt>
                <c:pt idx="15065">
                  <c:v>4.1269</c:v>
                </c:pt>
                <c:pt idx="15066">
                  <c:v>5.6807699999999999</c:v>
                </c:pt>
                <c:pt idx="15067">
                  <c:v>3.7259600000000002</c:v>
                </c:pt>
                <c:pt idx="15068">
                  <c:v>2.1905199999999998</c:v>
                </c:pt>
                <c:pt idx="15069">
                  <c:v>2.7967900000000001</c:v>
                </c:pt>
                <c:pt idx="15070">
                  <c:v>5.5578200000000004</c:v>
                </c:pt>
                <c:pt idx="15071">
                  <c:v>5.4653799999999997</c:v>
                </c:pt>
                <c:pt idx="15072">
                  <c:v>5.0393600000000003</c:v>
                </c:pt>
                <c:pt idx="15073">
                  <c:v>2.11965</c:v>
                </c:pt>
                <c:pt idx="15074">
                  <c:v>3.35738</c:v>
                </c:pt>
                <c:pt idx="15075">
                  <c:v>6.6721399999999997</c:v>
                </c:pt>
                <c:pt idx="15076">
                  <c:v>3.77616</c:v>
                </c:pt>
                <c:pt idx="15077">
                  <c:v>5.1067499999999999</c:v>
                </c:pt>
                <c:pt idx="15078">
                  <c:v>8.2760700000000007</c:v>
                </c:pt>
                <c:pt idx="15079">
                  <c:v>7.8528200000000004</c:v>
                </c:pt>
                <c:pt idx="15080">
                  <c:v>5.9836099999999997</c:v>
                </c:pt>
                <c:pt idx="15081">
                  <c:v>8.0767199999999999</c:v>
                </c:pt>
                <c:pt idx="15082">
                  <c:v>5.0361500000000001</c:v>
                </c:pt>
                <c:pt idx="15083">
                  <c:v>4.0603899999999999</c:v>
                </c:pt>
                <c:pt idx="15084">
                  <c:v>4.7906599999999999</c:v>
                </c:pt>
                <c:pt idx="15085">
                  <c:v>3.29983</c:v>
                </c:pt>
                <c:pt idx="15086">
                  <c:v>3.59972</c:v>
                </c:pt>
                <c:pt idx="15087">
                  <c:v>4.38863</c:v>
                </c:pt>
                <c:pt idx="15088">
                  <c:v>7.92509</c:v>
                </c:pt>
                <c:pt idx="15089">
                  <c:v>6.4756600000000004</c:v>
                </c:pt>
                <c:pt idx="15090">
                  <c:v>4.7794499999999998</c:v>
                </c:pt>
                <c:pt idx="15091">
                  <c:v>6.2767900000000001</c:v>
                </c:pt>
                <c:pt idx="15092">
                  <c:v>5.0086199999999996</c:v>
                </c:pt>
                <c:pt idx="15093">
                  <c:v>5.0642800000000001</c:v>
                </c:pt>
                <c:pt idx="15094">
                  <c:v>6.4372699999999998</c:v>
                </c:pt>
                <c:pt idx="15095">
                  <c:v>7.1361400000000001</c:v>
                </c:pt>
                <c:pt idx="15096">
                  <c:v>8.1590199999999999</c:v>
                </c:pt>
                <c:pt idx="15097">
                  <c:v>2.9679700000000002</c:v>
                </c:pt>
                <c:pt idx="15098">
                  <c:v>2.7548300000000001</c:v>
                </c:pt>
                <c:pt idx="15099">
                  <c:v>3.05687</c:v>
                </c:pt>
                <c:pt idx="15100">
                  <c:v>2.20736</c:v>
                </c:pt>
                <c:pt idx="15101">
                  <c:v>4.3017700000000003</c:v>
                </c:pt>
                <c:pt idx="15102">
                  <c:v>6.8824500000000004</c:v>
                </c:pt>
                <c:pt idx="15103">
                  <c:v>4.0634899999999998</c:v>
                </c:pt>
                <c:pt idx="15104">
                  <c:v>5.6450500000000003</c:v>
                </c:pt>
                <c:pt idx="15105">
                  <c:v>2.44441</c:v>
                </c:pt>
                <c:pt idx="15106">
                  <c:v>1.86188</c:v>
                </c:pt>
                <c:pt idx="15107">
                  <c:v>3.5878100000000002</c:v>
                </c:pt>
                <c:pt idx="15108">
                  <c:v>9.9677100000000003</c:v>
                </c:pt>
                <c:pt idx="15109">
                  <c:v>4.5435400000000001</c:v>
                </c:pt>
                <c:pt idx="15110">
                  <c:v>6.5691100000000002</c:v>
                </c:pt>
                <c:pt idx="15111">
                  <c:v>3.6080199999999998</c:v>
                </c:pt>
                <c:pt idx="15112">
                  <c:v>3.6080199999999998</c:v>
                </c:pt>
                <c:pt idx="15113">
                  <c:v>5.1470700000000003</c:v>
                </c:pt>
                <c:pt idx="15114">
                  <c:v>2.9070299999999998</c:v>
                </c:pt>
                <c:pt idx="15115">
                  <c:v>3.7332399999999999</c:v>
                </c:pt>
                <c:pt idx="15116">
                  <c:v>3.8727900000000002</c:v>
                </c:pt>
                <c:pt idx="15117">
                  <c:v>4.7372199999999998</c:v>
                </c:pt>
                <c:pt idx="15118">
                  <c:v>7.5232799999999997</c:v>
                </c:pt>
                <c:pt idx="15119">
                  <c:v>4.2034900000000004</c:v>
                </c:pt>
                <c:pt idx="15120">
                  <c:v>5.4809000000000001</c:v>
                </c:pt>
                <c:pt idx="15121">
                  <c:v>2.96183</c:v>
                </c:pt>
                <c:pt idx="15122">
                  <c:v>2.2210200000000002</c:v>
                </c:pt>
                <c:pt idx="15123">
                  <c:v>2.9218999999999999</c:v>
                </c:pt>
                <c:pt idx="15124">
                  <c:v>3.5344799999999998</c:v>
                </c:pt>
                <c:pt idx="15125">
                  <c:v>9.1123999999999992</c:v>
                </c:pt>
                <c:pt idx="15126">
                  <c:v>4.9991199999999996</c:v>
                </c:pt>
                <c:pt idx="15127">
                  <c:v>7.4716300000000002</c:v>
                </c:pt>
                <c:pt idx="15128">
                  <c:v>2.8187600000000002</c:v>
                </c:pt>
                <c:pt idx="15129">
                  <c:v>7.6336399999999998</c:v>
                </c:pt>
                <c:pt idx="15130">
                  <c:v>5.84917</c:v>
                </c:pt>
                <c:pt idx="15131">
                  <c:v>4.6648199999999997</c:v>
                </c:pt>
                <c:pt idx="15132">
                  <c:v>4.1797899999999997</c:v>
                </c:pt>
                <c:pt idx="15133">
                  <c:v>7.9797000000000002</c:v>
                </c:pt>
                <c:pt idx="15134">
                  <c:v>6.6003299999999996</c:v>
                </c:pt>
                <c:pt idx="15135">
                  <c:v>4.5991799999999996</c:v>
                </c:pt>
                <c:pt idx="15136">
                  <c:v>6.1095800000000002</c:v>
                </c:pt>
                <c:pt idx="15137">
                  <c:v>9.4839800000000007</c:v>
                </c:pt>
                <c:pt idx="15138">
                  <c:v>5.8129799999999996</c:v>
                </c:pt>
                <c:pt idx="15139">
                  <c:v>6.30884</c:v>
                </c:pt>
                <c:pt idx="15140">
                  <c:v>4.52637</c:v>
                </c:pt>
                <c:pt idx="15141">
                  <c:v>5.2225400000000004</c:v>
                </c:pt>
                <c:pt idx="15142">
                  <c:v>5.1779599999999997</c:v>
                </c:pt>
                <c:pt idx="15143">
                  <c:v>6.3318300000000001</c:v>
                </c:pt>
                <c:pt idx="15144">
                  <c:v>5.1583500000000004</c:v>
                </c:pt>
                <c:pt idx="15145">
                  <c:v>6.14011</c:v>
                </c:pt>
                <c:pt idx="15146">
                  <c:v>8.2749100000000002</c:v>
                </c:pt>
                <c:pt idx="15147">
                  <c:v>6.51999</c:v>
                </c:pt>
                <c:pt idx="15148">
                  <c:v>5.5606400000000002</c:v>
                </c:pt>
                <c:pt idx="15149">
                  <c:v>10.16986</c:v>
                </c:pt>
                <c:pt idx="15150">
                  <c:v>7.98421</c:v>
                </c:pt>
                <c:pt idx="15151">
                  <c:v>7.17211</c:v>
                </c:pt>
                <c:pt idx="15152">
                  <c:v>5.3208099999999998</c:v>
                </c:pt>
                <c:pt idx="15153">
                  <c:v>5.2569299999999997</c:v>
                </c:pt>
                <c:pt idx="15154">
                  <c:v>3.4203100000000002</c:v>
                </c:pt>
                <c:pt idx="15155">
                  <c:v>5.7580299999999998</c:v>
                </c:pt>
                <c:pt idx="15156">
                  <c:v>4.91005</c:v>
                </c:pt>
                <c:pt idx="15157">
                  <c:v>6.7535400000000001</c:v>
                </c:pt>
                <c:pt idx="15158">
                  <c:v>5.1434800000000003</c:v>
                </c:pt>
                <c:pt idx="15159">
                  <c:v>5.2952300000000001</c:v>
                </c:pt>
                <c:pt idx="15160">
                  <c:v>3.8060399999999999</c:v>
                </c:pt>
                <c:pt idx="15161">
                  <c:v>5.9981900000000001</c:v>
                </c:pt>
                <c:pt idx="15162">
                  <c:v>3.9879699999999998</c:v>
                </c:pt>
                <c:pt idx="15163">
                  <c:v>6.3122499999999997</c:v>
                </c:pt>
                <c:pt idx="15164">
                  <c:v>6.4565400000000004</c:v>
                </c:pt>
                <c:pt idx="15165">
                  <c:v>9.7582199999999997</c:v>
                </c:pt>
                <c:pt idx="15166">
                  <c:v>5.2646100000000002</c:v>
                </c:pt>
                <c:pt idx="15167">
                  <c:v>7.4096299999999999</c:v>
                </c:pt>
                <c:pt idx="15168">
                  <c:v>7.0651099999999998</c:v>
                </c:pt>
                <c:pt idx="15169">
                  <c:v>8.1498500000000007</c:v>
                </c:pt>
                <c:pt idx="15170">
                  <c:v>10.40964</c:v>
                </c:pt>
                <c:pt idx="15171">
                  <c:v>2.9105799999999999</c:v>
                </c:pt>
                <c:pt idx="15172">
                  <c:v>8.0313499999999998</c:v>
                </c:pt>
                <c:pt idx="15173">
                  <c:v>2.9655499999999999</c:v>
                </c:pt>
                <c:pt idx="15174">
                  <c:v>5.9017299999999997</c:v>
                </c:pt>
                <c:pt idx="15175">
                  <c:v>4.5263600000000004</c:v>
                </c:pt>
                <c:pt idx="15176">
                  <c:v>4.8899400000000002</c:v>
                </c:pt>
                <c:pt idx="15177">
                  <c:v>3.1939700000000002</c:v>
                </c:pt>
                <c:pt idx="15178">
                  <c:v>3.0065599999999999</c:v>
                </c:pt>
                <c:pt idx="15179">
                  <c:v>6.7359299999999998</c:v>
                </c:pt>
                <c:pt idx="15180">
                  <c:v>6.3920000000000003</c:v>
                </c:pt>
                <c:pt idx="15181">
                  <c:v>4.8428199999999997</c:v>
                </c:pt>
                <c:pt idx="15182">
                  <c:v>2.5265300000000002</c:v>
                </c:pt>
                <c:pt idx="15183">
                  <c:v>5.6412899999999997</c:v>
                </c:pt>
                <c:pt idx="15184">
                  <c:v>6.7192499999999997</c:v>
                </c:pt>
                <c:pt idx="15185">
                  <c:v>5.2264900000000001</c:v>
                </c:pt>
                <c:pt idx="15186">
                  <c:v>4.83378</c:v>
                </c:pt>
                <c:pt idx="15187">
                  <c:v>2.6612300000000002</c:v>
                </c:pt>
                <c:pt idx="15188">
                  <c:v>2.8639999999999999</c:v>
                </c:pt>
                <c:pt idx="15189">
                  <c:v>8.5256900000000009</c:v>
                </c:pt>
                <c:pt idx="15190">
                  <c:v>5.2287100000000004</c:v>
                </c:pt>
                <c:pt idx="15191">
                  <c:v>5.1531099999999999</c:v>
                </c:pt>
                <c:pt idx="15192">
                  <c:v>2.1184599999999998</c:v>
                </c:pt>
                <c:pt idx="15193">
                  <c:v>4.0323599999999997</c:v>
                </c:pt>
                <c:pt idx="15194">
                  <c:v>7.1627400000000003</c:v>
                </c:pt>
                <c:pt idx="15195">
                  <c:v>3.8005599999999999</c:v>
                </c:pt>
                <c:pt idx="15196">
                  <c:v>2.8177300000000001</c:v>
                </c:pt>
                <c:pt idx="15197">
                  <c:v>3.5417700000000001</c:v>
                </c:pt>
                <c:pt idx="15198">
                  <c:v>6.1883100000000004</c:v>
                </c:pt>
                <c:pt idx="15199">
                  <c:v>8.3063199999999995</c:v>
                </c:pt>
                <c:pt idx="15200">
                  <c:v>3.8446500000000001</c:v>
                </c:pt>
                <c:pt idx="15201">
                  <c:v>4.6319600000000003</c:v>
                </c:pt>
                <c:pt idx="15202">
                  <c:v>7.3309699999999998</c:v>
                </c:pt>
                <c:pt idx="15203">
                  <c:v>5.0310899999999998</c:v>
                </c:pt>
                <c:pt idx="15204">
                  <c:v>7.2613099999999999</c:v>
                </c:pt>
                <c:pt idx="15205">
                  <c:v>6.7537599999999998</c:v>
                </c:pt>
                <c:pt idx="15206">
                  <c:v>6.1077599999999999</c:v>
                </c:pt>
                <c:pt idx="15207">
                  <c:v>5.1248100000000001</c:v>
                </c:pt>
                <c:pt idx="15208">
                  <c:v>7.4237299999999999</c:v>
                </c:pt>
                <c:pt idx="15209">
                  <c:v>3.9586999999999999</c:v>
                </c:pt>
                <c:pt idx="15210">
                  <c:v>3.2830300000000001</c:v>
                </c:pt>
                <c:pt idx="15211">
                  <c:v>7.1628100000000003</c:v>
                </c:pt>
                <c:pt idx="15212">
                  <c:v>5.10961</c:v>
                </c:pt>
                <c:pt idx="15213">
                  <c:v>5.8001300000000002</c:v>
                </c:pt>
                <c:pt idx="15214">
                  <c:v>6.8941800000000004</c:v>
                </c:pt>
                <c:pt idx="15215">
                  <c:v>2.9592399999999999</c:v>
                </c:pt>
                <c:pt idx="15216">
                  <c:v>3.5351699999999999</c:v>
                </c:pt>
                <c:pt idx="15217">
                  <c:v>8.5835100000000004</c:v>
                </c:pt>
                <c:pt idx="15218">
                  <c:v>5.6703400000000004</c:v>
                </c:pt>
                <c:pt idx="15219">
                  <c:v>4.0811000000000002</c:v>
                </c:pt>
                <c:pt idx="15220">
                  <c:v>6.9193800000000003</c:v>
                </c:pt>
                <c:pt idx="15221">
                  <c:v>2.4707400000000002</c:v>
                </c:pt>
                <c:pt idx="15222">
                  <c:v>5.0947699999999996</c:v>
                </c:pt>
                <c:pt idx="15223">
                  <c:v>5.2886300000000004</c:v>
                </c:pt>
                <c:pt idx="15224">
                  <c:v>8.2282799999999998</c:v>
                </c:pt>
                <c:pt idx="15225">
                  <c:v>3.7955999999999999</c:v>
                </c:pt>
                <c:pt idx="15226">
                  <c:v>2.72559</c:v>
                </c:pt>
                <c:pt idx="15227">
                  <c:v>5.3147900000000003</c:v>
                </c:pt>
                <c:pt idx="15228">
                  <c:v>5.4242800000000004</c:v>
                </c:pt>
                <c:pt idx="15229">
                  <c:v>7.9685800000000002</c:v>
                </c:pt>
                <c:pt idx="15230">
                  <c:v>7.19184</c:v>
                </c:pt>
                <c:pt idx="15231">
                  <c:v>4.1461699999999997</c:v>
                </c:pt>
                <c:pt idx="15232">
                  <c:v>2.0635699999999999</c:v>
                </c:pt>
                <c:pt idx="15233">
                  <c:v>5.74831</c:v>
                </c:pt>
                <c:pt idx="15234">
                  <c:v>7.2912100000000004</c:v>
                </c:pt>
                <c:pt idx="15235">
                  <c:v>8.2480399999999996</c:v>
                </c:pt>
                <c:pt idx="15236">
                  <c:v>11.129379999999999</c:v>
                </c:pt>
                <c:pt idx="15237">
                  <c:v>5.16676</c:v>
                </c:pt>
                <c:pt idx="15238">
                  <c:v>4.7057700000000002</c:v>
                </c:pt>
                <c:pt idx="15239">
                  <c:v>4.0975999999999999</c:v>
                </c:pt>
                <c:pt idx="15240">
                  <c:v>2.85744</c:v>
                </c:pt>
                <c:pt idx="15241">
                  <c:v>2.0333199999999998</c:v>
                </c:pt>
                <c:pt idx="15242">
                  <c:v>4.4423000000000004</c:v>
                </c:pt>
                <c:pt idx="15243">
                  <c:v>5.29732</c:v>
                </c:pt>
                <c:pt idx="15244">
                  <c:v>2.5278700000000001</c:v>
                </c:pt>
                <c:pt idx="15245">
                  <c:v>4.8089399999999998</c:v>
                </c:pt>
                <c:pt idx="15246">
                  <c:v>3.2803</c:v>
                </c:pt>
                <c:pt idx="15247">
                  <c:v>6.8806399999999996</c:v>
                </c:pt>
                <c:pt idx="15248">
                  <c:v>4.2779199999999999</c:v>
                </c:pt>
                <c:pt idx="15249">
                  <c:v>2.3698299999999999</c:v>
                </c:pt>
                <c:pt idx="15250">
                  <c:v>2.7793800000000002</c:v>
                </c:pt>
                <c:pt idx="15251">
                  <c:v>4.6890599999999996</c:v>
                </c:pt>
                <c:pt idx="15252">
                  <c:v>3.7884099999999998</c:v>
                </c:pt>
                <c:pt idx="15253">
                  <c:v>6.6760299999999999</c:v>
                </c:pt>
                <c:pt idx="15254">
                  <c:v>4.8512199999999996</c:v>
                </c:pt>
                <c:pt idx="15255">
                  <c:v>2.5344899999999999</c:v>
                </c:pt>
                <c:pt idx="15256">
                  <c:v>6.1003800000000004</c:v>
                </c:pt>
                <c:pt idx="15257">
                  <c:v>2.85907</c:v>
                </c:pt>
                <c:pt idx="15258">
                  <c:v>5.57789</c:v>
                </c:pt>
                <c:pt idx="15259">
                  <c:v>7.0158300000000002</c:v>
                </c:pt>
                <c:pt idx="15260">
                  <c:v>4.4544199999999998</c:v>
                </c:pt>
                <c:pt idx="15261">
                  <c:v>4.2100200000000001</c:v>
                </c:pt>
                <c:pt idx="15262">
                  <c:v>6.7507299999999999</c:v>
                </c:pt>
                <c:pt idx="15263">
                  <c:v>6.5121799999999999</c:v>
                </c:pt>
                <c:pt idx="15264">
                  <c:v>7.5331400000000004</c:v>
                </c:pt>
                <c:pt idx="15265">
                  <c:v>6.1061500000000004</c:v>
                </c:pt>
                <c:pt idx="15266">
                  <c:v>7.5280100000000001</c:v>
                </c:pt>
                <c:pt idx="15267">
                  <c:v>6.3366499999999997</c:v>
                </c:pt>
                <c:pt idx="15268">
                  <c:v>5.1645500000000002</c:v>
                </c:pt>
                <c:pt idx="15269">
                  <c:v>4.2549299999999999</c:v>
                </c:pt>
                <c:pt idx="15270">
                  <c:v>4.0423999999999998</c:v>
                </c:pt>
                <c:pt idx="15271">
                  <c:v>7.0838400000000004</c:v>
                </c:pt>
                <c:pt idx="15272">
                  <c:v>4.8399000000000001</c:v>
                </c:pt>
                <c:pt idx="15273">
                  <c:v>5.3861100000000004</c:v>
                </c:pt>
                <c:pt idx="15274">
                  <c:v>7.7490500000000004</c:v>
                </c:pt>
                <c:pt idx="15275">
                  <c:v>6.3067099999999998</c:v>
                </c:pt>
                <c:pt idx="15276">
                  <c:v>4.9840499999999999</c:v>
                </c:pt>
                <c:pt idx="15277">
                  <c:v>3.5123099999999998</c:v>
                </c:pt>
                <c:pt idx="15278">
                  <c:v>3.6790500000000002</c:v>
                </c:pt>
                <c:pt idx="15279">
                  <c:v>3.65035</c:v>
                </c:pt>
                <c:pt idx="15280">
                  <c:v>5.5119499999999997</c:v>
                </c:pt>
                <c:pt idx="15281">
                  <c:v>4.9311299999999996</c:v>
                </c:pt>
                <c:pt idx="15282">
                  <c:v>6.3198699999999999</c:v>
                </c:pt>
                <c:pt idx="15283">
                  <c:v>4.7294299999999998</c:v>
                </c:pt>
                <c:pt idx="15284">
                  <c:v>8.5112500000000004</c:v>
                </c:pt>
                <c:pt idx="15285">
                  <c:v>5.4628899999999998</c:v>
                </c:pt>
                <c:pt idx="15286">
                  <c:v>4.7001400000000002</c:v>
                </c:pt>
                <c:pt idx="15287">
                  <c:v>8.3125999999999998</c:v>
                </c:pt>
                <c:pt idx="15288">
                  <c:v>3.9058099999999998</c:v>
                </c:pt>
                <c:pt idx="15289">
                  <c:v>7.8722300000000001</c:v>
                </c:pt>
                <c:pt idx="15290">
                  <c:v>4.3449</c:v>
                </c:pt>
                <c:pt idx="15291">
                  <c:v>3.7536999999999998</c:v>
                </c:pt>
                <c:pt idx="15292">
                  <c:v>7.6631499999999999</c:v>
                </c:pt>
                <c:pt idx="15293">
                  <c:v>6.0064399999999996</c:v>
                </c:pt>
                <c:pt idx="15294">
                  <c:v>4.9507099999999999</c:v>
                </c:pt>
                <c:pt idx="15295">
                  <c:v>6.0539199999999997</c:v>
                </c:pt>
                <c:pt idx="15296">
                  <c:v>3.61619</c:v>
                </c:pt>
                <c:pt idx="15297">
                  <c:v>5.9001200000000003</c:v>
                </c:pt>
                <c:pt idx="15298">
                  <c:v>2.0582699999999998</c:v>
                </c:pt>
                <c:pt idx="15299">
                  <c:v>7.96617</c:v>
                </c:pt>
                <c:pt idx="15300">
                  <c:v>4.7875300000000003</c:v>
                </c:pt>
                <c:pt idx="15301">
                  <c:v>6.70085</c:v>
                </c:pt>
                <c:pt idx="15302">
                  <c:v>3.1128</c:v>
                </c:pt>
                <c:pt idx="15303">
                  <c:v>2.1097100000000002</c:v>
                </c:pt>
                <c:pt idx="15304">
                  <c:v>2.3236599999999998</c:v>
                </c:pt>
                <c:pt idx="15305">
                  <c:v>4.7739000000000003</c:v>
                </c:pt>
                <c:pt idx="15306">
                  <c:v>4.8724499999999997</c:v>
                </c:pt>
                <c:pt idx="15307">
                  <c:v>5.6351300000000002</c:v>
                </c:pt>
                <c:pt idx="15308">
                  <c:v>5.7292899999999998</c:v>
                </c:pt>
                <c:pt idx="15309">
                  <c:v>6.9912000000000001</c:v>
                </c:pt>
                <c:pt idx="15310">
                  <c:v>4.5511999999999997</c:v>
                </c:pt>
                <c:pt idx="15311">
                  <c:v>4.2970899999999999</c:v>
                </c:pt>
                <c:pt idx="15312">
                  <c:v>5.3278499999999998</c:v>
                </c:pt>
                <c:pt idx="15313">
                  <c:v>5.5572299999999997</c:v>
                </c:pt>
                <c:pt idx="15314">
                  <c:v>6.2265100000000002</c:v>
                </c:pt>
                <c:pt idx="15315">
                  <c:v>3.41215</c:v>
                </c:pt>
                <c:pt idx="15316">
                  <c:v>7.0704099999999999</c:v>
                </c:pt>
                <c:pt idx="15317">
                  <c:v>6.6017400000000004</c:v>
                </c:pt>
                <c:pt idx="15318">
                  <c:v>6.5775199999999998</c:v>
                </c:pt>
                <c:pt idx="15319">
                  <c:v>3.0072899999999998</c:v>
                </c:pt>
                <c:pt idx="15320">
                  <c:v>8.6106400000000001</c:v>
                </c:pt>
                <c:pt idx="15321">
                  <c:v>4.3790899999999997</c:v>
                </c:pt>
                <c:pt idx="15322">
                  <c:v>5.8303399999999996</c:v>
                </c:pt>
                <c:pt idx="15323">
                  <c:v>4.6924299999999999</c:v>
                </c:pt>
                <c:pt idx="15324">
                  <c:v>2.6469800000000001</c:v>
                </c:pt>
                <c:pt idx="15325">
                  <c:v>5.3109900000000003</c:v>
                </c:pt>
                <c:pt idx="15326">
                  <c:v>6.6425099999999997</c:v>
                </c:pt>
                <c:pt idx="15327">
                  <c:v>4.5871599999999999</c:v>
                </c:pt>
                <c:pt idx="15328">
                  <c:v>5.2695699999999999</c:v>
                </c:pt>
                <c:pt idx="15329">
                  <c:v>8.7663100000000007</c:v>
                </c:pt>
                <c:pt idx="15330">
                  <c:v>5.9655500000000004</c:v>
                </c:pt>
                <c:pt idx="15331">
                  <c:v>5.96305</c:v>
                </c:pt>
                <c:pt idx="15332">
                  <c:v>6.4602599999999999</c:v>
                </c:pt>
                <c:pt idx="15333">
                  <c:v>4.9874900000000002</c:v>
                </c:pt>
                <c:pt idx="15334">
                  <c:v>6.0911299999999997</c:v>
                </c:pt>
                <c:pt idx="15335">
                  <c:v>6.6782300000000001</c:v>
                </c:pt>
                <c:pt idx="15336">
                  <c:v>5.4973200000000002</c:v>
                </c:pt>
                <c:pt idx="15337">
                  <c:v>3.7790599999999999</c:v>
                </c:pt>
                <c:pt idx="15338">
                  <c:v>4.3071200000000003</c:v>
                </c:pt>
                <c:pt idx="15339">
                  <c:v>8.0594999999999999</c:v>
                </c:pt>
                <c:pt idx="15340">
                  <c:v>3.52095</c:v>
                </c:pt>
                <c:pt idx="15341">
                  <c:v>3.9375200000000001</c:v>
                </c:pt>
                <c:pt idx="15342">
                  <c:v>8.6987000000000005</c:v>
                </c:pt>
                <c:pt idx="15343">
                  <c:v>2.79169</c:v>
                </c:pt>
                <c:pt idx="15344">
                  <c:v>2.59843</c:v>
                </c:pt>
                <c:pt idx="15345">
                  <c:v>6.6902799999999996</c:v>
                </c:pt>
                <c:pt idx="15346">
                  <c:v>6.1720199999999998</c:v>
                </c:pt>
                <c:pt idx="15347">
                  <c:v>1.7685</c:v>
                </c:pt>
                <c:pt idx="15348">
                  <c:v>7.8731400000000002</c:v>
                </c:pt>
                <c:pt idx="15349">
                  <c:v>5.7063100000000002</c:v>
                </c:pt>
                <c:pt idx="15350">
                  <c:v>5.4652700000000003</c:v>
                </c:pt>
                <c:pt idx="15351">
                  <c:v>6.7881900000000002</c:v>
                </c:pt>
                <c:pt idx="15352">
                  <c:v>5.7713099999999997</c:v>
                </c:pt>
                <c:pt idx="15353">
                  <c:v>3.0565099999999998</c:v>
                </c:pt>
                <c:pt idx="15354">
                  <c:v>2.2051699999999999</c:v>
                </c:pt>
                <c:pt idx="15355">
                  <c:v>2.9079999999999999</c:v>
                </c:pt>
                <c:pt idx="15356">
                  <c:v>3.3985099999999999</c:v>
                </c:pt>
                <c:pt idx="15357">
                  <c:v>5.1873300000000002</c:v>
                </c:pt>
                <c:pt idx="15358">
                  <c:v>4.1370699999999996</c:v>
                </c:pt>
                <c:pt idx="15359">
                  <c:v>7.3391099999999998</c:v>
                </c:pt>
                <c:pt idx="15360">
                  <c:v>5.2928199999999999</c:v>
                </c:pt>
                <c:pt idx="15361">
                  <c:v>4.7457799999999999</c:v>
                </c:pt>
                <c:pt idx="15362">
                  <c:v>4.5976499999999998</c:v>
                </c:pt>
                <c:pt idx="15363">
                  <c:v>4.7215100000000003</c:v>
                </c:pt>
                <c:pt idx="15364">
                  <c:v>7.1163299999999996</c:v>
                </c:pt>
                <c:pt idx="15365">
                  <c:v>4.8071200000000003</c:v>
                </c:pt>
                <c:pt idx="15366">
                  <c:v>4.7736599999999996</c:v>
                </c:pt>
                <c:pt idx="15367">
                  <c:v>3.08927</c:v>
                </c:pt>
                <c:pt idx="15368">
                  <c:v>5.8600300000000001</c:v>
                </c:pt>
                <c:pt idx="15369">
                  <c:v>3.4439700000000002</c:v>
                </c:pt>
                <c:pt idx="15370">
                  <c:v>4.9547800000000004</c:v>
                </c:pt>
                <c:pt idx="15371">
                  <c:v>5.2923499999999999</c:v>
                </c:pt>
                <c:pt idx="15372">
                  <c:v>8.6710399999999996</c:v>
                </c:pt>
                <c:pt idx="15373">
                  <c:v>2.2321499999999999</c:v>
                </c:pt>
                <c:pt idx="15374">
                  <c:v>4.6020099999999999</c:v>
                </c:pt>
                <c:pt idx="15375">
                  <c:v>4.9944699999999997</c:v>
                </c:pt>
                <c:pt idx="15376">
                  <c:v>3.4635400000000001</c:v>
                </c:pt>
                <c:pt idx="15377">
                  <c:v>5.3102999999999998</c:v>
                </c:pt>
                <c:pt idx="15378">
                  <c:v>3.10792</c:v>
                </c:pt>
                <c:pt idx="15379">
                  <c:v>5.8354999999999997</c:v>
                </c:pt>
                <c:pt idx="15380">
                  <c:v>5.9541899999999996</c:v>
                </c:pt>
                <c:pt idx="15381">
                  <c:v>5.1303799999999997</c:v>
                </c:pt>
                <c:pt idx="15382">
                  <c:v>5.71448</c:v>
                </c:pt>
                <c:pt idx="15383">
                  <c:v>8.1653099999999998</c:v>
                </c:pt>
                <c:pt idx="15384">
                  <c:v>5.7292899999999998</c:v>
                </c:pt>
                <c:pt idx="15385">
                  <c:v>7.1001799999999999</c:v>
                </c:pt>
                <c:pt idx="15386">
                  <c:v>9.2980999999999998</c:v>
                </c:pt>
                <c:pt idx="15387">
                  <c:v>6.3872</c:v>
                </c:pt>
                <c:pt idx="15388">
                  <c:v>5.3100699999999996</c:v>
                </c:pt>
                <c:pt idx="15389">
                  <c:v>5.2510700000000003</c:v>
                </c:pt>
                <c:pt idx="15390">
                  <c:v>5.2393900000000002</c:v>
                </c:pt>
                <c:pt idx="15391">
                  <c:v>4.5374299999999996</c:v>
                </c:pt>
                <c:pt idx="15392">
                  <c:v>6.3119399999999999</c:v>
                </c:pt>
                <c:pt idx="15393">
                  <c:v>6.3153800000000002</c:v>
                </c:pt>
                <c:pt idx="15394">
                  <c:v>6.89025</c:v>
                </c:pt>
                <c:pt idx="15395">
                  <c:v>3.4076499999999998</c:v>
                </c:pt>
                <c:pt idx="15396">
                  <c:v>8.9916199999999993</c:v>
                </c:pt>
                <c:pt idx="15397">
                  <c:v>6.1373199999999999</c:v>
                </c:pt>
                <c:pt idx="15398">
                  <c:v>6.3285</c:v>
                </c:pt>
                <c:pt idx="15399">
                  <c:v>7.0218400000000001</c:v>
                </c:pt>
                <c:pt idx="15400">
                  <c:v>5.4982800000000003</c:v>
                </c:pt>
                <c:pt idx="15401">
                  <c:v>7.4484700000000004</c:v>
                </c:pt>
                <c:pt idx="15402">
                  <c:v>7.8376900000000003</c:v>
                </c:pt>
                <c:pt idx="15403">
                  <c:v>7.0456799999999999</c:v>
                </c:pt>
                <c:pt idx="15404">
                  <c:v>5.0984699999999998</c:v>
                </c:pt>
                <c:pt idx="15405">
                  <c:v>4.3633899999999999</c:v>
                </c:pt>
                <c:pt idx="15406">
                  <c:v>5.9928400000000002</c:v>
                </c:pt>
                <c:pt idx="15407">
                  <c:v>5.9503199999999996</c:v>
                </c:pt>
                <c:pt idx="15408">
                  <c:v>2.3152400000000002</c:v>
                </c:pt>
                <c:pt idx="15409">
                  <c:v>4.2923799999999996</c:v>
                </c:pt>
                <c:pt idx="15410">
                  <c:v>5.21007</c:v>
                </c:pt>
                <c:pt idx="15411">
                  <c:v>4.5207699999999997</c:v>
                </c:pt>
                <c:pt idx="15412">
                  <c:v>6.6941600000000001</c:v>
                </c:pt>
                <c:pt idx="15413">
                  <c:v>7.0768899999999997</c:v>
                </c:pt>
                <c:pt idx="15414">
                  <c:v>6.9338699999999998</c:v>
                </c:pt>
                <c:pt idx="15415">
                  <c:v>4.30905</c:v>
                </c:pt>
                <c:pt idx="15416">
                  <c:v>5.0192300000000003</c:v>
                </c:pt>
                <c:pt idx="15417">
                  <c:v>3.75034</c:v>
                </c:pt>
                <c:pt idx="15418">
                  <c:v>5.60161</c:v>
                </c:pt>
                <c:pt idx="15419">
                  <c:v>6.62303</c:v>
                </c:pt>
                <c:pt idx="15420">
                  <c:v>6.9936499999999997</c:v>
                </c:pt>
                <c:pt idx="15421">
                  <c:v>5.1305500000000004</c:v>
                </c:pt>
                <c:pt idx="15422">
                  <c:v>6.2171700000000003</c:v>
                </c:pt>
                <c:pt idx="15423">
                  <c:v>4.8810399999999996</c:v>
                </c:pt>
                <c:pt idx="15424">
                  <c:v>7.2274200000000004</c:v>
                </c:pt>
                <c:pt idx="15425">
                  <c:v>4.8512199999999996</c:v>
                </c:pt>
                <c:pt idx="15426">
                  <c:v>3.60066</c:v>
                </c:pt>
                <c:pt idx="15427">
                  <c:v>5.1943900000000003</c:v>
                </c:pt>
                <c:pt idx="15428">
                  <c:v>4.54962</c:v>
                </c:pt>
                <c:pt idx="15429">
                  <c:v>5.81229</c:v>
                </c:pt>
                <c:pt idx="15430">
                  <c:v>6.3603199999999998</c:v>
                </c:pt>
                <c:pt idx="15431">
                  <c:v>4.5345899999999997</c:v>
                </c:pt>
                <c:pt idx="15432">
                  <c:v>6.13314</c:v>
                </c:pt>
                <c:pt idx="15433">
                  <c:v>7.0400600000000004</c:v>
                </c:pt>
                <c:pt idx="15434">
                  <c:v>4.9156500000000003</c:v>
                </c:pt>
                <c:pt idx="15435">
                  <c:v>4.2440899999999999</c:v>
                </c:pt>
                <c:pt idx="15436">
                  <c:v>5.2522399999999996</c:v>
                </c:pt>
                <c:pt idx="15437">
                  <c:v>5.8146899999999997</c:v>
                </c:pt>
                <c:pt idx="15438">
                  <c:v>5.6599599999999999</c:v>
                </c:pt>
                <c:pt idx="15439">
                  <c:v>4.3641899999999998</c:v>
                </c:pt>
                <c:pt idx="15440">
                  <c:v>5.5970899999999997</c:v>
                </c:pt>
                <c:pt idx="15441">
                  <c:v>2.0465300000000002</c:v>
                </c:pt>
                <c:pt idx="15442">
                  <c:v>3.2806299999999999</c:v>
                </c:pt>
                <c:pt idx="15443">
                  <c:v>5.09124</c:v>
                </c:pt>
                <c:pt idx="15444">
                  <c:v>1.96438</c:v>
                </c:pt>
                <c:pt idx="15445">
                  <c:v>5.7049399999999997</c:v>
                </c:pt>
                <c:pt idx="15446">
                  <c:v>8.1137200000000007</c:v>
                </c:pt>
                <c:pt idx="15447">
                  <c:v>2.0818300000000001</c:v>
                </c:pt>
                <c:pt idx="15448">
                  <c:v>2.0166499999999998</c:v>
                </c:pt>
                <c:pt idx="15449">
                  <c:v>4.5567000000000002</c:v>
                </c:pt>
                <c:pt idx="15450">
                  <c:v>6.9698900000000004</c:v>
                </c:pt>
                <c:pt idx="15451">
                  <c:v>3.2875800000000002</c:v>
                </c:pt>
                <c:pt idx="15452">
                  <c:v>5.5789499999999999</c:v>
                </c:pt>
                <c:pt idx="15453">
                  <c:v>6.7691800000000004</c:v>
                </c:pt>
                <c:pt idx="15454">
                  <c:v>4.9775999999999998</c:v>
                </c:pt>
                <c:pt idx="15455">
                  <c:v>3.8210899999999999</c:v>
                </c:pt>
                <c:pt idx="15456">
                  <c:v>5.9871600000000003</c:v>
                </c:pt>
                <c:pt idx="15457">
                  <c:v>3.8876900000000001</c:v>
                </c:pt>
                <c:pt idx="15458">
                  <c:v>7.1526699999999996</c:v>
                </c:pt>
                <c:pt idx="15459">
                  <c:v>3.6396999999999999</c:v>
                </c:pt>
                <c:pt idx="15460">
                  <c:v>5.4369100000000001</c:v>
                </c:pt>
                <c:pt idx="15461">
                  <c:v>7.4598000000000004</c:v>
                </c:pt>
                <c:pt idx="15462">
                  <c:v>6.0017199999999997</c:v>
                </c:pt>
                <c:pt idx="15463">
                  <c:v>7.1318099999999998</c:v>
                </c:pt>
                <c:pt idx="15464">
                  <c:v>3.73387</c:v>
                </c:pt>
                <c:pt idx="15465">
                  <c:v>3.57897</c:v>
                </c:pt>
                <c:pt idx="15466">
                  <c:v>4.9366300000000001</c:v>
                </c:pt>
                <c:pt idx="15467">
                  <c:v>7.1471999999999998</c:v>
                </c:pt>
                <c:pt idx="15468">
                  <c:v>3.7302900000000001</c:v>
                </c:pt>
                <c:pt idx="15469">
                  <c:v>4.5727099999999998</c:v>
                </c:pt>
                <c:pt idx="15470">
                  <c:v>3.8279700000000001</c:v>
                </c:pt>
                <c:pt idx="15471">
                  <c:v>7.5129700000000001</c:v>
                </c:pt>
                <c:pt idx="15472">
                  <c:v>5.1993999999999998</c:v>
                </c:pt>
                <c:pt idx="15473">
                  <c:v>5.3276700000000003</c:v>
                </c:pt>
                <c:pt idx="15474">
                  <c:v>5.4487399999999999</c:v>
                </c:pt>
                <c:pt idx="15475">
                  <c:v>8.7552800000000008</c:v>
                </c:pt>
                <c:pt idx="15476">
                  <c:v>7.72119</c:v>
                </c:pt>
                <c:pt idx="15477">
                  <c:v>6.9516400000000003</c:v>
                </c:pt>
                <c:pt idx="15478">
                  <c:v>2.5219900000000002</c:v>
                </c:pt>
                <c:pt idx="15479">
                  <c:v>6.8273299999999999</c:v>
                </c:pt>
                <c:pt idx="15480">
                  <c:v>5.4311400000000001</c:v>
                </c:pt>
                <c:pt idx="15481">
                  <c:v>12.22228</c:v>
                </c:pt>
                <c:pt idx="15482">
                  <c:v>5.3216999999999999</c:v>
                </c:pt>
                <c:pt idx="15483">
                  <c:v>6.9147699999999999</c:v>
                </c:pt>
                <c:pt idx="15484">
                  <c:v>3.3952200000000001</c:v>
                </c:pt>
                <c:pt idx="15485">
                  <c:v>5.5902599999999998</c:v>
                </c:pt>
                <c:pt idx="15486">
                  <c:v>5.20024</c:v>
                </c:pt>
                <c:pt idx="15487">
                  <c:v>7.5610600000000003</c:v>
                </c:pt>
                <c:pt idx="15488">
                  <c:v>5.2810199999999998</c:v>
                </c:pt>
                <c:pt idx="15489">
                  <c:v>4.7288899999999998</c:v>
                </c:pt>
                <c:pt idx="15490">
                  <c:v>4.7077499999999999</c:v>
                </c:pt>
                <c:pt idx="15491">
                  <c:v>8.3885699999999996</c:v>
                </c:pt>
                <c:pt idx="15492">
                  <c:v>10.645569999999999</c:v>
                </c:pt>
                <c:pt idx="15493">
                  <c:v>5.0714800000000002</c:v>
                </c:pt>
                <c:pt idx="15494">
                  <c:v>6.7969200000000001</c:v>
                </c:pt>
                <c:pt idx="15495">
                  <c:v>6.0458699999999999</c:v>
                </c:pt>
                <c:pt idx="15496">
                  <c:v>4.4562900000000001</c:v>
                </c:pt>
                <c:pt idx="15497">
                  <c:v>6.7376199999999997</c:v>
                </c:pt>
                <c:pt idx="15498">
                  <c:v>6.3131199999999996</c:v>
                </c:pt>
                <c:pt idx="15499">
                  <c:v>6.6340399999999997</c:v>
                </c:pt>
                <c:pt idx="15500">
                  <c:v>5.9070099999999996</c:v>
                </c:pt>
                <c:pt idx="15501">
                  <c:v>5.4455600000000004</c:v>
                </c:pt>
                <c:pt idx="15502">
                  <c:v>5.0854100000000004</c:v>
                </c:pt>
                <c:pt idx="15503">
                  <c:v>7.3988899999999997</c:v>
                </c:pt>
                <c:pt idx="15504">
                  <c:v>3.89168</c:v>
                </c:pt>
                <c:pt idx="15505">
                  <c:v>3.8708399999999998</c:v>
                </c:pt>
                <c:pt idx="15506">
                  <c:v>4.6294300000000002</c:v>
                </c:pt>
                <c:pt idx="15507">
                  <c:v>6.9053399999999998</c:v>
                </c:pt>
                <c:pt idx="15508">
                  <c:v>5.4078200000000001</c:v>
                </c:pt>
                <c:pt idx="15509">
                  <c:v>2.7972800000000002</c:v>
                </c:pt>
                <c:pt idx="15510">
                  <c:v>2.8534299999999999</c:v>
                </c:pt>
                <c:pt idx="15511">
                  <c:v>7.4559100000000003</c:v>
                </c:pt>
                <c:pt idx="15512">
                  <c:v>4.98447</c:v>
                </c:pt>
                <c:pt idx="15513">
                  <c:v>4.1682100000000002</c:v>
                </c:pt>
                <c:pt idx="15514">
                  <c:v>9.3884000000000007</c:v>
                </c:pt>
                <c:pt idx="15515">
                  <c:v>7.25528</c:v>
                </c:pt>
                <c:pt idx="15516">
                  <c:v>6.81846</c:v>
                </c:pt>
                <c:pt idx="15517">
                  <c:v>6.7803199999999997</c:v>
                </c:pt>
                <c:pt idx="15518">
                  <c:v>5.29094</c:v>
                </c:pt>
                <c:pt idx="15519">
                  <c:v>4.2023400000000004</c:v>
                </c:pt>
                <c:pt idx="15520">
                  <c:v>5.5897500000000004</c:v>
                </c:pt>
                <c:pt idx="15521">
                  <c:v>4.6249500000000001</c:v>
                </c:pt>
                <c:pt idx="15522">
                  <c:v>11.01698</c:v>
                </c:pt>
                <c:pt idx="15523">
                  <c:v>4.5572600000000003</c:v>
                </c:pt>
                <c:pt idx="15524">
                  <c:v>4.9325299999999999</c:v>
                </c:pt>
                <c:pt idx="15525">
                  <c:v>5.6638700000000002</c:v>
                </c:pt>
                <c:pt idx="15526">
                  <c:v>7.8847199999999997</c:v>
                </c:pt>
                <c:pt idx="15527">
                  <c:v>3.4940099999999998</c:v>
                </c:pt>
                <c:pt idx="15528">
                  <c:v>5.7819399999999996</c:v>
                </c:pt>
                <c:pt idx="15529">
                  <c:v>5.2588699999999999</c:v>
                </c:pt>
                <c:pt idx="15530">
                  <c:v>3.2602899999999999</c:v>
                </c:pt>
                <c:pt idx="15531">
                  <c:v>6.8238899999999996</c:v>
                </c:pt>
                <c:pt idx="15532">
                  <c:v>4.5261199999999997</c:v>
                </c:pt>
                <c:pt idx="15533">
                  <c:v>6.7528300000000003</c:v>
                </c:pt>
                <c:pt idx="15534">
                  <c:v>7.7009699999999999</c:v>
                </c:pt>
                <c:pt idx="15535">
                  <c:v>6.6941499999999996</c:v>
                </c:pt>
                <c:pt idx="15536">
                  <c:v>6.2480900000000004</c:v>
                </c:pt>
                <c:pt idx="15537">
                  <c:v>4.5025700000000004</c:v>
                </c:pt>
                <c:pt idx="15538">
                  <c:v>7.29392</c:v>
                </c:pt>
                <c:pt idx="15539">
                  <c:v>4.8498799999999997</c:v>
                </c:pt>
                <c:pt idx="15540">
                  <c:v>8.5864499999999992</c:v>
                </c:pt>
                <c:pt idx="15541">
                  <c:v>6.3740500000000004</c:v>
                </c:pt>
                <c:pt idx="15542">
                  <c:v>6.8371500000000003</c:v>
                </c:pt>
                <c:pt idx="15543">
                  <c:v>6.1061800000000002</c:v>
                </c:pt>
                <c:pt idx="15544">
                  <c:v>3.8742000000000001</c:v>
                </c:pt>
                <c:pt idx="15545">
                  <c:v>2.8767299999999998</c:v>
                </c:pt>
                <c:pt idx="15546">
                  <c:v>7.4203900000000003</c:v>
                </c:pt>
                <c:pt idx="15547">
                  <c:v>5.4235600000000002</c:v>
                </c:pt>
                <c:pt idx="15548">
                  <c:v>2.60121</c:v>
                </c:pt>
                <c:pt idx="15549">
                  <c:v>8.0193700000000003</c:v>
                </c:pt>
                <c:pt idx="15550">
                  <c:v>3.3727800000000001</c:v>
                </c:pt>
                <c:pt idx="15551">
                  <c:v>7.4352099999999997</c:v>
                </c:pt>
                <c:pt idx="15552">
                  <c:v>4.3812699999999998</c:v>
                </c:pt>
                <c:pt idx="15553">
                  <c:v>3.9906899999999998</c:v>
                </c:pt>
                <c:pt idx="15554">
                  <c:v>3.0913400000000002</c:v>
                </c:pt>
                <c:pt idx="15555">
                  <c:v>4.0908499999999997</c:v>
                </c:pt>
                <c:pt idx="15556">
                  <c:v>3.7492399999999999</c:v>
                </c:pt>
                <c:pt idx="15557">
                  <c:v>4.3723900000000002</c:v>
                </c:pt>
                <c:pt idx="15558">
                  <c:v>5.7848199999999999</c:v>
                </c:pt>
                <c:pt idx="15559">
                  <c:v>5.5422000000000002</c:v>
                </c:pt>
                <c:pt idx="15560">
                  <c:v>3.69794</c:v>
                </c:pt>
                <c:pt idx="15561">
                  <c:v>4.4625399999999997</c:v>
                </c:pt>
                <c:pt idx="15562">
                  <c:v>4.3962599999999998</c:v>
                </c:pt>
                <c:pt idx="15563">
                  <c:v>4.2549299999999999</c:v>
                </c:pt>
                <c:pt idx="15564">
                  <c:v>3.4432</c:v>
                </c:pt>
                <c:pt idx="15565">
                  <c:v>7.7604100000000003</c:v>
                </c:pt>
                <c:pt idx="15566">
                  <c:v>4.0148599999999997</c:v>
                </c:pt>
                <c:pt idx="15567">
                  <c:v>2.5622699999999998</c:v>
                </c:pt>
                <c:pt idx="15568">
                  <c:v>5.7165699999999999</c:v>
                </c:pt>
                <c:pt idx="15569">
                  <c:v>4.8492199999999999</c:v>
                </c:pt>
                <c:pt idx="15570">
                  <c:v>8.3243100000000005</c:v>
                </c:pt>
                <c:pt idx="15571">
                  <c:v>2.48637</c:v>
                </c:pt>
                <c:pt idx="15572">
                  <c:v>5.2325900000000001</c:v>
                </c:pt>
                <c:pt idx="15573">
                  <c:v>5.7463100000000003</c:v>
                </c:pt>
                <c:pt idx="15574">
                  <c:v>9.3075700000000001</c:v>
                </c:pt>
                <c:pt idx="15575">
                  <c:v>5.6493599999999997</c:v>
                </c:pt>
                <c:pt idx="15576">
                  <c:v>4.2816599999999996</c:v>
                </c:pt>
                <c:pt idx="15577">
                  <c:v>3.4884200000000001</c:v>
                </c:pt>
                <c:pt idx="15578">
                  <c:v>3.1762600000000001</c:v>
                </c:pt>
                <c:pt idx="15579">
                  <c:v>4.6734799999999996</c:v>
                </c:pt>
                <c:pt idx="15580">
                  <c:v>7.1026899999999999</c:v>
                </c:pt>
                <c:pt idx="15581">
                  <c:v>3.7848899999999999</c:v>
                </c:pt>
                <c:pt idx="15582">
                  <c:v>5.2129899999999996</c:v>
                </c:pt>
                <c:pt idx="15583">
                  <c:v>3.6837599999999999</c:v>
                </c:pt>
                <c:pt idx="15584">
                  <c:v>6.4462900000000003</c:v>
                </c:pt>
                <c:pt idx="15585">
                  <c:v>4.5695100000000002</c:v>
                </c:pt>
                <c:pt idx="15586">
                  <c:v>6.4422600000000001</c:v>
                </c:pt>
                <c:pt idx="15587">
                  <c:v>5.8955200000000003</c:v>
                </c:pt>
                <c:pt idx="15588">
                  <c:v>4.06576</c:v>
                </c:pt>
                <c:pt idx="15589">
                  <c:v>7.1946099999999999</c:v>
                </c:pt>
                <c:pt idx="15590">
                  <c:v>5.5792099999999998</c:v>
                </c:pt>
                <c:pt idx="15591">
                  <c:v>5.6889399999999997</c:v>
                </c:pt>
                <c:pt idx="15592">
                  <c:v>8.2045100000000009</c:v>
                </c:pt>
                <c:pt idx="15593">
                  <c:v>5.5496699999999999</c:v>
                </c:pt>
                <c:pt idx="15594">
                  <c:v>6.9533199999999997</c:v>
                </c:pt>
                <c:pt idx="15595">
                  <c:v>5.07212</c:v>
                </c:pt>
                <c:pt idx="15596">
                  <c:v>5.3654700000000002</c:v>
                </c:pt>
                <c:pt idx="15597">
                  <c:v>5.1873300000000002</c:v>
                </c:pt>
                <c:pt idx="15598">
                  <c:v>5.7168799999999997</c:v>
                </c:pt>
                <c:pt idx="15599">
                  <c:v>3.9335200000000001</c:v>
                </c:pt>
                <c:pt idx="15600">
                  <c:v>1.8151900000000001</c:v>
                </c:pt>
                <c:pt idx="15601">
                  <c:v>5.9035200000000003</c:v>
                </c:pt>
                <c:pt idx="15602">
                  <c:v>7.39567</c:v>
                </c:pt>
                <c:pt idx="15603">
                  <c:v>8.2512100000000004</c:v>
                </c:pt>
                <c:pt idx="15604">
                  <c:v>7.1859799999999998</c:v>
                </c:pt>
                <c:pt idx="15605">
                  <c:v>2.92313</c:v>
                </c:pt>
                <c:pt idx="15606">
                  <c:v>2.2223299999999999</c:v>
                </c:pt>
                <c:pt idx="15607">
                  <c:v>2.0309200000000001</c:v>
                </c:pt>
                <c:pt idx="15608">
                  <c:v>2.9679700000000002</c:v>
                </c:pt>
                <c:pt idx="15609">
                  <c:v>5.7196899999999999</c:v>
                </c:pt>
                <c:pt idx="15610">
                  <c:v>7.0668600000000001</c:v>
                </c:pt>
                <c:pt idx="15611">
                  <c:v>4.6391</c:v>
                </c:pt>
                <c:pt idx="15612">
                  <c:v>4.2923799999999996</c:v>
                </c:pt>
                <c:pt idx="15613">
                  <c:v>3.5345200000000001</c:v>
                </c:pt>
                <c:pt idx="15614">
                  <c:v>5.5867800000000001</c:v>
                </c:pt>
                <c:pt idx="15615">
                  <c:v>5.10771</c:v>
                </c:pt>
                <c:pt idx="15616">
                  <c:v>4.0723900000000004</c:v>
                </c:pt>
                <c:pt idx="15617">
                  <c:v>6.6687000000000003</c:v>
                </c:pt>
                <c:pt idx="15618">
                  <c:v>6.3422900000000002</c:v>
                </c:pt>
                <c:pt idx="15619">
                  <c:v>5.5227199999999996</c:v>
                </c:pt>
                <c:pt idx="15620">
                  <c:v>3.3409900000000001</c:v>
                </c:pt>
                <c:pt idx="15621">
                  <c:v>5.9918800000000001</c:v>
                </c:pt>
                <c:pt idx="15622">
                  <c:v>6.56752</c:v>
                </c:pt>
                <c:pt idx="15623">
                  <c:v>4.8808199999999999</c:v>
                </c:pt>
                <c:pt idx="15624">
                  <c:v>2.6736800000000001</c:v>
                </c:pt>
                <c:pt idx="15625">
                  <c:v>5.4025800000000004</c:v>
                </c:pt>
                <c:pt idx="15626">
                  <c:v>6.5057299999999998</c:v>
                </c:pt>
                <c:pt idx="15627">
                  <c:v>6.78911</c:v>
                </c:pt>
                <c:pt idx="15628">
                  <c:v>8.19374</c:v>
                </c:pt>
                <c:pt idx="15629">
                  <c:v>6.6420399999999997</c:v>
                </c:pt>
                <c:pt idx="15630">
                  <c:v>5.4552199999999997</c:v>
                </c:pt>
                <c:pt idx="15631">
                  <c:v>2.4741900000000001</c:v>
                </c:pt>
                <c:pt idx="15632">
                  <c:v>8.7102000000000004</c:v>
                </c:pt>
                <c:pt idx="15633">
                  <c:v>6.9647699999999997</c:v>
                </c:pt>
                <c:pt idx="15634">
                  <c:v>6.7517899999999997</c:v>
                </c:pt>
                <c:pt idx="15635">
                  <c:v>2.6670199999999999</c:v>
                </c:pt>
                <c:pt idx="15636">
                  <c:v>2.7926199999999999</c:v>
                </c:pt>
                <c:pt idx="15637">
                  <c:v>4.29298</c:v>
                </c:pt>
                <c:pt idx="15638">
                  <c:v>7.6176399999999997</c:v>
                </c:pt>
                <c:pt idx="15639">
                  <c:v>5.71814</c:v>
                </c:pt>
                <c:pt idx="15640">
                  <c:v>3.0817000000000001</c:v>
                </c:pt>
                <c:pt idx="15641">
                  <c:v>6.6522500000000004</c:v>
                </c:pt>
                <c:pt idx="15642">
                  <c:v>3.9127000000000001</c:v>
                </c:pt>
                <c:pt idx="15643">
                  <c:v>7.0887599999999997</c:v>
                </c:pt>
                <c:pt idx="15644">
                  <c:v>3.4472299999999998</c:v>
                </c:pt>
                <c:pt idx="15645">
                  <c:v>5.3622300000000003</c:v>
                </c:pt>
                <c:pt idx="15646">
                  <c:v>5.5394399999999999</c:v>
                </c:pt>
                <c:pt idx="15647">
                  <c:v>5.1240300000000003</c:v>
                </c:pt>
                <c:pt idx="15648">
                  <c:v>5.40761</c:v>
                </c:pt>
                <c:pt idx="15649">
                  <c:v>2.4225599999999998</c:v>
                </c:pt>
                <c:pt idx="15650">
                  <c:v>8.9558800000000005</c:v>
                </c:pt>
                <c:pt idx="15651">
                  <c:v>3.7098</c:v>
                </c:pt>
                <c:pt idx="15652">
                  <c:v>5.2183799999999998</c:v>
                </c:pt>
                <c:pt idx="15653">
                  <c:v>4.96875</c:v>
                </c:pt>
                <c:pt idx="15654">
                  <c:v>5.48142</c:v>
                </c:pt>
                <c:pt idx="15655">
                  <c:v>4.6241500000000002</c:v>
                </c:pt>
                <c:pt idx="15656">
                  <c:v>3.2863500000000001</c:v>
                </c:pt>
                <c:pt idx="15657">
                  <c:v>5.0107200000000001</c:v>
                </c:pt>
                <c:pt idx="15658">
                  <c:v>9.1130899999999997</c:v>
                </c:pt>
                <c:pt idx="15659">
                  <c:v>4.8586999999999998</c:v>
                </c:pt>
                <c:pt idx="15660">
                  <c:v>5.3059099999999999</c:v>
                </c:pt>
                <c:pt idx="15661">
                  <c:v>4.8352399999999998</c:v>
                </c:pt>
                <c:pt idx="15662">
                  <c:v>7.3163299999999998</c:v>
                </c:pt>
                <c:pt idx="15663">
                  <c:v>6.6485000000000003</c:v>
                </c:pt>
                <c:pt idx="15664">
                  <c:v>4.8501300000000001</c:v>
                </c:pt>
                <c:pt idx="15665">
                  <c:v>6.4045399999999999</c:v>
                </c:pt>
                <c:pt idx="15666">
                  <c:v>3.9954800000000001</c:v>
                </c:pt>
                <c:pt idx="15667">
                  <c:v>6.6493700000000002</c:v>
                </c:pt>
                <c:pt idx="15668">
                  <c:v>9.5016300000000005</c:v>
                </c:pt>
                <c:pt idx="15669">
                  <c:v>2.5350299999999999</c:v>
                </c:pt>
                <c:pt idx="15670">
                  <c:v>3.2608100000000002</c:v>
                </c:pt>
                <c:pt idx="15671">
                  <c:v>3.6500900000000001</c:v>
                </c:pt>
                <c:pt idx="15672">
                  <c:v>3.3801000000000001</c:v>
                </c:pt>
                <c:pt idx="15673">
                  <c:v>3.53186</c:v>
                </c:pt>
                <c:pt idx="15674">
                  <c:v>3.7071700000000001</c:v>
                </c:pt>
                <c:pt idx="15675">
                  <c:v>3.5167199999999998</c:v>
                </c:pt>
                <c:pt idx="15676">
                  <c:v>3.7587600000000001</c:v>
                </c:pt>
                <c:pt idx="15677">
                  <c:v>5.04453</c:v>
                </c:pt>
                <c:pt idx="15678">
                  <c:v>3.1347900000000002</c:v>
                </c:pt>
                <c:pt idx="15679">
                  <c:v>3.9653700000000001</c:v>
                </c:pt>
                <c:pt idx="15680">
                  <c:v>3.4011399999999998</c:v>
                </c:pt>
                <c:pt idx="15681">
                  <c:v>4.2589499999999996</c:v>
                </c:pt>
                <c:pt idx="15682">
                  <c:v>4.0417899999999998</c:v>
                </c:pt>
                <c:pt idx="15683">
                  <c:v>2.7793800000000002</c:v>
                </c:pt>
                <c:pt idx="15684">
                  <c:v>4.6968100000000002</c:v>
                </c:pt>
                <c:pt idx="15685">
                  <c:v>4.6230900000000004</c:v>
                </c:pt>
                <c:pt idx="15686">
                  <c:v>6.08223</c:v>
                </c:pt>
                <c:pt idx="15687">
                  <c:v>3.3195299999999999</c:v>
                </c:pt>
                <c:pt idx="15688">
                  <c:v>5.3693499999999998</c:v>
                </c:pt>
                <c:pt idx="15689">
                  <c:v>4.96319</c:v>
                </c:pt>
                <c:pt idx="15690">
                  <c:v>4.2659200000000004</c:v>
                </c:pt>
                <c:pt idx="15691">
                  <c:v>3.3292799999999998</c:v>
                </c:pt>
                <c:pt idx="15692">
                  <c:v>7.1003999999999996</c:v>
                </c:pt>
                <c:pt idx="15693">
                  <c:v>6.4956399999999999</c:v>
                </c:pt>
                <c:pt idx="15694">
                  <c:v>3.6896200000000001</c:v>
                </c:pt>
                <c:pt idx="15695">
                  <c:v>6.7149299999999998</c:v>
                </c:pt>
                <c:pt idx="15696">
                  <c:v>5.1834300000000004</c:v>
                </c:pt>
                <c:pt idx="15697">
                  <c:v>7.26227</c:v>
                </c:pt>
                <c:pt idx="15698">
                  <c:v>7.0958300000000003</c:v>
                </c:pt>
                <c:pt idx="15699">
                  <c:v>10.3443</c:v>
                </c:pt>
                <c:pt idx="15700">
                  <c:v>2.7415500000000002</c:v>
                </c:pt>
                <c:pt idx="15701">
                  <c:v>5.3770300000000004</c:v>
                </c:pt>
                <c:pt idx="15702">
                  <c:v>7.2090899999999998</c:v>
                </c:pt>
                <c:pt idx="15703">
                  <c:v>6.0679100000000004</c:v>
                </c:pt>
                <c:pt idx="15704">
                  <c:v>5.5137900000000002</c:v>
                </c:pt>
                <c:pt idx="15705">
                  <c:v>7.2154400000000001</c:v>
                </c:pt>
                <c:pt idx="15706">
                  <c:v>5.92293</c:v>
                </c:pt>
                <c:pt idx="15707">
                  <c:v>5.7956700000000003</c:v>
                </c:pt>
                <c:pt idx="15708">
                  <c:v>6.0318199999999997</c:v>
                </c:pt>
                <c:pt idx="15709">
                  <c:v>5.2928199999999999</c:v>
                </c:pt>
                <c:pt idx="15710">
                  <c:v>5.4898499999999997</c:v>
                </c:pt>
                <c:pt idx="15711">
                  <c:v>3.4336099999999998</c:v>
                </c:pt>
                <c:pt idx="15712">
                  <c:v>5.5174599999999998</c:v>
                </c:pt>
                <c:pt idx="15713">
                  <c:v>4.88063</c:v>
                </c:pt>
                <c:pt idx="15714">
                  <c:v>7.0640000000000001</c:v>
                </c:pt>
                <c:pt idx="15715">
                  <c:v>3.7170399999999999</c:v>
                </c:pt>
                <c:pt idx="15716">
                  <c:v>5.2363999999999997</c:v>
                </c:pt>
                <c:pt idx="15717">
                  <c:v>5.13903</c:v>
                </c:pt>
                <c:pt idx="15718">
                  <c:v>6.3525200000000002</c:v>
                </c:pt>
                <c:pt idx="15719">
                  <c:v>11.3802</c:v>
                </c:pt>
                <c:pt idx="15720">
                  <c:v>4.8342900000000002</c:v>
                </c:pt>
                <c:pt idx="15721">
                  <c:v>5.8567200000000001</c:v>
                </c:pt>
                <c:pt idx="15722">
                  <c:v>4.5184899999999999</c:v>
                </c:pt>
                <c:pt idx="15723">
                  <c:v>7.3882099999999999</c:v>
                </c:pt>
                <c:pt idx="15724">
                  <c:v>4.79793</c:v>
                </c:pt>
                <c:pt idx="15725">
                  <c:v>7.9890800000000004</c:v>
                </c:pt>
                <c:pt idx="15726">
                  <c:v>6.9077200000000003</c:v>
                </c:pt>
                <c:pt idx="15727">
                  <c:v>7.52</c:v>
                </c:pt>
                <c:pt idx="15728">
                  <c:v>5.5861200000000002</c:v>
                </c:pt>
                <c:pt idx="15729">
                  <c:v>2.7359</c:v>
                </c:pt>
                <c:pt idx="15730">
                  <c:v>4.3405500000000004</c:v>
                </c:pt>
                <c:pt idx="15731">
                  <c:v>4.50725</c:v>
                </c:pt>
                <c:pt idx="15732">
                  <c:v>3.7639399999999998</c:v>
                </c:pt>
                <c:pt idx="15733">
                  <c:v>2.4228100000000001</c:v>
                </c:pt>
                <c:pt idx="15734">
                  <c:v>4.9621599999999999</c:v>
                </c:pt>
                <c:pt idx="15735">
                  <c:v>3.49993</c:v>
                </c:pt>
                <c:pt idx="15736">
                  <c:v>4.0274099999999997</c:v>
                </c:pt>
                <c:pt idx="15737">
                  <c:v>6.7063699999999997</c:v>
                </c:pt>
                <c:pt idx="15738">
                  <c:v>4.9314200000000001</c:v>
                </c:pt>
                <c:pt idx="15739">
                  <c:v>6.2955699999999997</c:v>
                </c:pt>
                <c:pt idx="15740">
                  <c:v>6.3287300000000002</c:v>
                </c:pt>
                <c:pt idx="15741">
                  <c:v>6.5333899999999998</c:v>
                </c:pt>
                <c:pt idx="15742">
                  <c:v>5.6732399999999998</c:v>
                </c:pt>
                <c:pt idx="15743">
                  <c:v>5.7050000000000001</c:v>
                </c:pt>
                <c:pt idx="15744">
                  <c:v>6.2940399999999999</c:v>
                </c:pt>
                <c:pt idx="15745">
                  <c:v>6.7752100000000004</c:v>
                </c:pt>
                <c:pt idx="15746">
                  <c:v>5.7088099999999997</c:v>
                </c:pt>
                <c:pt idx="15747">
                  <c:v>6.6404300000000003</c:v>
                </c:pt>
                <c:pt idx="15748">
                  <c:v>6.4272900000000002</c:v>
                </c:pt>
                <c:pt idx="15749">
                  <c:v>5.5353000000000003</c:v>
                </c:pt>
                <c:pt idx="15750">
                  <c:v>7.9028299999999998</c:v>
                </c:pt>
                <c:pt idx="15751">
                  <c:v>5.4645299999999999</c:v>
                </c:pt>
                <c:pt idx="15752">
                  <c:v>8.1192399999999996</c:v>
                </c:pt>
                <c:pt idx="15753">
                  <c:v>3.70838</c:v>
                </c:pt>
                <c:pt idx="15754">
                  <c:v>6.7261800000000003</c:v>
                </c:pt>
                <c:pt idx="15755">
                  <c:v>5.9774900000000004</c:v>
                </c:pt>
                <c:pt idx="15756">
                  <c:v>4.2970899999999999</c:v>
                </c:pt>
                <c:pt idx="15757">
                  <c:v>5.5334500000000002</c:v>
                </c:pt>
                <c:pt idx="15758">
                  <c:v>5.8485199999999997</c:v>
                </c:pt>
                <c:pt idx="15759">
                  <c:v>4.6552199999999999</c:v>
                </c:pt>
                <c:pt idx="15760">
                  <c:v>5.4859</c:v>
                </c:pt>
                <c:pt idx="15761">
                  <c:v>5.6160899999999998</c:v>
                </c:pt>
                <c:pt idx="15762">
                  <c:v>7.8904399999999999</c:v>
                </c:pt>
                <c:pt idx="15763">
                  <c:v>6.1758899999999999</c:v>
                </c:pt>
                <c:pt idx="15764">
                  <c:v>7.3844099999999999</c:v>
                </c:pt>
                <c:pt idx="15765">
                  <c:v>5.7814399999999999</c:v>
                </c:pt>
                <c:pt idx="15766">
                  <c:v>5.5349399999999997</c:v>
                </c:pt>
                <c:pt idx="15767">
                  <c:v>5.4780100000000003</c:v>
                </c:pt>
                <c:pt idx="15768">
                  <c:v>7.89262</c:v>
                </c:pt>
                <c:pt idx="15769">
                  <c:v>5.8834099999999996</c:v>
                </c:pt>
                <c:pt idx="15770">
                  <c:v>5.03268</c:v>
                </c:pt>
                <c:pt idx="15771">
                  <c:v>7.4296699999999998</c:v>
                </c:pt>
                <c:pt idx="15772">
                  <c:v>5.8654599999999997</c:v>
                </c:pt>
                <c:pt idx="15773">
                  <c:v>6.3232299999999997</c:v>
                </c:pt>
                <c:pt idx="15774">
                  <c:v>5.8052999999999999</c:v>
                </c:pt>
                <c:pt idx="15775">
                  <c:v>6.0266500000000001</c:v>
                </c:pt>
                <c:pt idx="15776">
                  <c:v>7.5817800000000002</c:v>
                </c:pt>
                <c:pt idx="15777">
                  <c:v>5.9064100000000002</c:v>
                </c:pt>
                <c:pt idx="15778">
                  <c:v>6.24566</c:v>
                </c:pt>
                <c:pt idx="15779">
                  <c:v>7.3548900000000001</c:v>
                </c:pt>
                <c:pt idx="15780">
                  <c:v>6.7818500000000004</c:v>
                </c:pt>
                <c:pt idx="15781">
                  <c:v>6.0344499999999996</c:v>
                </c:pt>
                <c:pt idx="15782">
                  <c:v>4.3609400000000003</c:v>
                </c:pt>
                <c:pt idx="15783">
                  <c:v>5.6998600000000001</c:v>
                </c:pt>
                <c:pt idx="15784">
                  <c:v>5.6981299999999999</c:v>
                </c:pt>
                <c:pt idx="15785">
                  <c:v>5.20932</c:v>
                </c:pt>
                <c:pt idx="15786">
                  <c:v>5.2269300000000003</c:v>
                </c:pt>
                <c:pt idx="15787">
                  <c:v>8.2401</c:v>
                </c:pt>
                <c:pt idx="15788">
                  <c:v>8.2767499999999998</c:v>
                </c:pt>
                <c:pt idx="15789">
                  <c:v>6.4053000000000004</c:v>
                </c:pt>
                <c:pt idx="15790">
                  <c:v>6.5059800000000001</c:v>
                </c:pt>
                <c:pt idx="15791">
                  <c:v>6.4222000000000001</c:v>
                </c:pt>
                <c:pt idx="15792">
                  <c:v>7.0715199999999996</c:v>
                </c:pt>
                <c:pt idx="15793">
                  <c:v>4.7565600000000003</c:v>
                </c:pt>
                <c:pt idx="15794">
                  <c:v>5.46007</c:v>
                </c:pt>
                <c:pt idx="15795">
                  <c:v>5.6194199999999999</c:v>
                </c:pt>
                <c:pt idx="15796">
                  <c:v>6.86524</c:v>
                </c:pt>
                <c:pt idx="15797">
                  <c:v>5.6086499999999999</c:v>
                </c:pt>
                <c:pt idx="15798">
                  <c:v>9.5107599999999994</c:v>
                </c:pt>
                <c:pt idx="15799">
                  <c:v>5.8199399999999999</c:v>
                </c:pt>
                <c:pt idx="15800">
                  <c:v>5.7734300000000003</c:v>
                </c:pt>
                <c:pt idx="15801">
                  <c:v>8.4245699999999992</c:v>
                </c:pt>
                <c:pt idx="15802">
                  <c:v>6.7100799999999996</c:v>
                </c:pt>
                <c:pt idx="15803">
                  <c:v>7.8372700000000002</c:v>
                </c:pt>
                <c:pt idx="15804">
                  <c:v>3.4336099999999998</c:v>
                </c:pt>
                <c:pt idx="15805">
                  <c:v>4.7756400000000001</c:v>
                </c:pt>
                <c:pt idx="15806">
                  <c:v>2.0741700000000001</c:v>
                </c:pt>
                <c:pt idx="15807">
                  <c:v>6.20296</c:v>
                </c:pt>
                <c:pt idx="15808">
                  <c:v>4.5257399999999999</c:v>
                </c:pt>
                <c:pt idx="15809">
                  <c:v>6.5410899999999996</c:v>
                </c:pt>
                <c:pt idx="15810">
                  <c:v>8.6725499999999993</c:v>
                </c:pt>
                <c:pt idx="15811">
                  <c:v>3.83406</c:v>
                </c:pt>
                <c:pt idx="15812">
                  <c:v>7.26037</c:v>
                </c:pt>
                <c:pt idx="15813">
                  <c:v>6.9980799999999999</c:v>
                </c:pt>
                <c:pt idx="15814">
                  <c:v>4.4703200000000001</c:v>
                </c:pt>
                <c:pt idx="15815">
                  <c:v>5.66812</c:v>
                </c:pt>
                <c:pt idx="15816">
                  <c:v>6.4103199999999996</c:v>
                </c:pt>
                <c:pt idx="15817">
                  <c:v>4.8732800000000003</c:v>
                </c:pt>
                <c:pt idx="15818">
                  <c:v>2.7616800000000001</c:v>
                </c:pt>
                <c:pt idx="15819">
                  <c:v>3.24966</c:v>
                </c:pt>
                <c:pt idx="15820">
                  <c:v>2.8838900000000001</c:v>
                </c:pt>
                <c:pt idx="15821">
                  <c:v>6.0995499999999998</c:v>
                </c:pt>
                <c:pt idx="15822">
                  <c:v>5.5526</c:v>
                </c:pt>
                <c:pt idx="15823">
                  <c:v>7.8498799999999997</c:v>
                </c:pt>
                <c:pt idx="15824">
                  <c:v>3.4432</c:v>
                </c:pt>
                <c:pt idx="15825">
                  <c:v>5.9448600000000003</c:v>
                </c:pt>
                <c:pt idx="15826">
                  <c:v>4.9063999999999997</c:v>
                </c:pt>
                <c:pt idx="15827">
                  <c:v>5.71448</c:v>
                </c:pt>
                <c:pt idx="15828">
                  <c:v>6.0702499999999997</c:v>
                </c:pt>
                <c:pt idx="15829">
                  <c:v>5.7650499999999996</c:v>
                </c:pt>
                <c:pt idx="15830">
                  <c:v>2.6295999999999999</c:v>
                </c:pt>
                <c:pt idx="15831">
                  <c:v>5.3972699999999998</c:v>
                </c:pt>
                <c:pt idx="15832">
                  <c:v>5.1509299999999998</c:v>
                </c:pt>
                <c:pt idx="15833">
                  <c:v>4.8021900000000004</c:v>
                </c:pt>
                <c:pt idx="15834">
                  <c:v>6.7145799999999998</c:v>
                </c:pt>
                <c:pt idx="15835">
                  <c:v>7.67204</c:v>
                </c:pt>
                <c:pt idx="15836">
                  <c:v>9.4101700000000008</c:v>
                </c:pt>
                <c:pt idx="15837">
                  <c:v>6.4174899999999999</c:v>
                </c:pt>
                <c:pt idx="15838">
                  <c:v>7.3466500000000003</c:v>
                </c:pt>
                <c:pt idx="15839">
                  <c:v>7.6356000000000002</c:v>
                </c:pt>
                <c:pt idx="15840">
                  <c:v>3.5263100000000001</c:v>
                </c:pt>
                <c:pt idx="15841">
                  <c:v>8.6186900000000009</c:v>
                </c:pt>
                <c:pt idx="15842">
                  <c:v>6.3455399999999997</c:v>
                </c:pt>
                <c:pt idx="15843">
                  <c:v>6.9812000000000003</c:v>
                </c:pt>
                <c:pt idx="15844">
                  <c:v>4.4011899999999997</c:v>
                </c:pt>
                <c:pt idx="15845">
                  <c:v>6.4564199999999996</c:v>
                </c:pt>
                <c:pt idx="15846">
                  <c:v>3.7507100000000002</c:v>
                </c:pt>
                <c:pt idx="15847">
                  <c:v>6.8375700000000004</c:v>
                </c:pt>
                <c:pt idx="15848">
                  <c:v>5.3661399999999997</c:v>
                </c:pt>
                <c:pt idx="15849">
                  <c:v>4.2902399999999998</c:v>
                </c:pt>
                <c:pt idx="15850">
                  <c:v>7.4469900000000004</c:v>
                </c:pt>
                <c:pt idx="15851">
                  <c:v>3.9377900000000001</c:v>
                </c:pt>
                <c:pt idx="15852">
                  <c:v>7.6208400000000003</c:v>
                </c:pt>
                <c:pt idx="15853">
                  <c:v>6.6013999999999999</c:v>
                </c:pt>
                <c:pt idx="15854">
                  <c:v>6.66343</c:v>
                </c:pt>
                <c:pt idx="15855">
                  <c:v>6.3565800000000001</c:v>
                </c:pt>
                <c:pt idx="15856">
                  <c:v>2.1097100000000002</c:v>
                </c:pt>
                <c:pt idx="15857">
                  <c:v>7.5111400000000001</c:v>
                </c:pt>
                <c:pt idx="15858">
                  <c:v>4.1149399999999998</c:v>
                </c:pt>
                <c:pt idx="15859">
                  <c:v>8.8857099999999996</c:v>
                </c:pt>
                <c:pt idx="15860">
                  <c:v>6.8980399999999999</c:v>
                </c:pt>
                <c:pt idx="15861">
                  <c:v>2.8406899999999999</c:v>
                </c:pt>
                <c:pt idx="15862">
                  <c:v>3.13226</c:v>
                </c:pt>
                <c:pt idx="15863">
                  <c:v>5.5756100000000002</c:v>
                </c:pt>
                <c:pt idx="15864">
                  <c:v>5.6711900000000002</c:v>
                </c:pt>
                <c:pt idx="15865">
                  <c:v>4.0308999999999999</c:v>
                </c:pt>
                <c:pt idx="15866">
                  <c:v>4.0973300000000004</c:v>
                </c:pt>
                <c:pt idx="15867">
                  <c:v>5.2905800000000003</c:v>
                </c:pt>
                <c:pt idx="15868">
                  <c:v>4.4032299999999998</c:v>
                </c:pt>
                <c:pt idx="15869">
                  <c:v>7.0122600000000004</c:v>
                </c:pt>
                <c:pt idx="15870">
                  <c:v>6.9127000000000001</c:v>
                </c:pt>
                <c:pt idx="15871">
                  <c:v>9.4298900000000003</c:v>
                </c:pt>
                <c:pt idx="15872">
                  <c:v>4.6768299999999998</c:v>
                </c:pt>
                <c:pt idx="15873">
                  <c:v>3.3450799999999998</c:v>
                </c:pt>
                <c:pt idx="15874">
                  <c:v>3.2562899999999999</c:v>
                </c:pt>
                <c:pt idx="15875">
                  <c:v>8.2002500000000005</c:v>
                </c:pt>
                <c:pt idx="15876">
                  <c:v>7.1448900000000002</c:v>
                </c:pt>
                <c:pt idx="15877">
                  <c:v>4.1009799999999998</c:v>
                </c:pt>
                <c:pt idx="15878">
                  <c:v>8.35093</c:v>
                </c:pt>
                <c:pt idx="15879">
                  <c:v>5.5130999999999997</c:v>
                </c:pt>
                <c:pt idx="15880">
                  <c:v>4.75678</c:v>
                </c:pt>
                <c:pt idx="15881">
                  <c:v>3.37262</c:v>
                </c:pt>
                <c:pt idx="15882">
                  <c:v>4.2549299999999999</c:v>
                </c:pt>
                <c:pt idx="15883">
                  <c:v>6.9588099999999997</c:v>
                </c:pt>
                <c:pt idx="15884">
                  <c:v>3.13049</c:v>
                </c:pt>
                <c:pt idx="15885">
                  <c:v>6.7400200000000003</c:v>
                </c:pt>
                <c:pt idx="15886">
                  <c:v>4.6421700000000001</c:v>
                </c:pt>
                <c:pt idx="15887">
                  <c:v>4.58012</c:v>
                </c:pt>
                <c:pt idx="15888">
                  <c:v>6.0325600000000001</c:v>
                </c:pt>
                <c:pt idx="15889">
                  <c:v>7.4481000000000002</c:v>
                </c:pt>
                <c:pt idx="15890">
                  <c:v>10.091329999999999</c:v>
                </c:pt>
                <c:pt idx="15891">
                  <c:v>9.2346900000000005</c:v>
                </c:pt>
                <c:pt idx="15892">
                  <c:v>2.8791899999999999</c:v>
                </c:pt>
                <c:pt idx="15893">
                  <c:v>5.6852</c:v>
                </c:pt>
                <c:pt idx="15894">
                  <c:v>5.16648</c:v>
                </c:pt>
                <c:pt idx="15895">
                  <c:v>6.19787</c:v>
                </c:pt>
                <c:pt idx="15896">
                  <c:v>5.2982800000000001</c:v>
                </c:pt>
                <c:pt idx="15897">
                  <c:v>4.7925000000000004</c:v>
                </c:pt>
                <c:pt idx="15898">
                  <c:v>6.3363699999999996</c:v>
                </c:pt>
                <c:pt idx="15899">
                  <c:v>4.6066599999999998</c:v>
                </c:pt>
                <c:pt idx="15900">
                  <c:v>6.7610700000000001</c:v>
                </c:pt>
                <c:pt idx="15901">
                  <c:v>5.15632</c:v>
                </c:pt>
                <c:pt idx="15902">
                  <c:v>5.6577700000000002</c:v>
                </c:pt>
                <c:pt idx="15903">
                  <c:v>6.4570100000000004</c:v>
                </c:pt>
                <c:pt idx="15904">
                  <c:v>5.1358300000000003</c:v>
                </c:pt>
                <c:pt idx="15905">
                  <c:v>11.00258</c:v>
                </c:pt>
                <c:pt idx="15906">
                  <c:v>8.2062600000000003</c:v>
                </c:pt>
                <c:pt idx="15907">
                  <c:v>6.0455399999999999</c:v>
                </c:pt>
                <c:pt idx="15908">
                  <c:v>5.7095799999999999</c:v>
                </c:pt>
                <c:pt idx="15909">
                  <c:v>4.2042299999999999</c:v>
                </c:pt>
                <c:pt idx="15910">
                  <c:v>5.7372100000000001</c:v>
                </c:pt>
                <c:pt idx="15911">
                  <c:v>4.1763199999999996</c:v>
                </c:pt>
                <c:pt idx="15912">
                  <c:v>6.87033</c:v>
                </c:pt>
                <c:pt idx="15913">
                  <c:v>7.1775099999999998</c:v>
                </c:pt>
                <c:pt idx="15914">
                  <c:v>6.4671900000000004</c:v>
                </c:pt>
                <c:pt idx="15915">
                  <c:v>5.54183</c:v>
                </c:pt>
                <c:pt idx="15916">
                  <c:v>7.0412800000000004</c:v>
                </c:pt>
                <c:pt idx="15917">
                  <c:v>5.4949599999999998</c:v>
                </c:pt>
                <c:pt idx="15918">
                  <c:v>5.7421199999999999</c:v>
                </c:pt>
                <c:pt idx="15919">
                  <c:v>6.5893300000000004</c:v>
                </c:pt>
                <c:pt idx="15920">
                  <c:v>4.7298900000000001</c:v>
                </c:pt>
                <c:pt idx="15921">
                  <c:v>8.3420500000000004</c:v>
                </c:pt>
                <c:pt idx="15922">
                  <c:v>3.9137599999999999</c:v>
                </c:pt>
                <c:pt idx="15923">
                  <c:v>5.1181400000000004</c:v>
                </c:pt>
                <c:pt idx="15924">
                  <c:v>5.2395300000000002</c:v>
                </c:pt>
                <c:pt idx="15925">
                  <c:v>2.0489000000000002</c:v>
                </c:pt>
                <c:pt idx="15926">
                  <c:v>6.5511999999999997</c:v>
                </c:pt>
                <c:pt idx="15927">
                  <c:v>4.9470999999999998</c:v>
                </c:pt>
                <c:pt idx="15928">
                  <c:v>6.1127200000000004</c:v>
                </c:pt>
                <c:pt idx="15929">
                  <c:v>6.1089099999999998</c:v>
                </c:pt>
                <c:pt idx="15930">
                  <c:v>4.87242</c:v>
                </c:pt>
                <c:pt idx="15931">
                  <c:v>3.63219</c:v>
                </c:pt>
                <c:pt idx="15932">
                  <c:v>4.0815999999999999</c:v>
                </c:pt>
                <c:pt idx="15933">
                  <c:v>6.5368899999999996</c:v>
                </c:pt>
                <c:pt idx="15934">
                  <c:v>2.4943599999999999</c:v>
                </c:pt>
                <c:pt idx="15935">
                  <c:v>3.8713000000000002</c:v>
                </c:pt>
                <c:pt idx="15936">
                  <c:v>3.49993</c:v>
                </c:pt>
                <c:pt idx="15937">
                  <c:v>5.1240600000000001</c:v>
                </c:pt>
                <c:pt idx="15938">
                  <c:v>5.9213300000000002</c:v>
                </c:pt>
                <c:pt idx="15939">
                  <c:v>6.5798500000000004</c:v>
                </c:pt>
                <c:pt idx="15940">
                  <c:v>2.6500300000000001</c:v>
                </c:pt>
                <c:pt idx="15941">
                  <c:v>7.8692900000000003</c:v>
                </c:pt>
                <c:pt idx="15942">
                  <c:v>3.35439</c:v>
                </c:pt>
                <c:pt idx="15943">
                  <c:v>5.6842100000000002</c:v>
                </c:pt>
                <c:pt idx="15944">
                  <c:v>5.8166700000000002</c:v>
                </c:pt>
                <c:pt idx="15945">
                  <c:v>6.07219</c:v>
                </c:pt>
                <c:pt idx="15946">
                  <c:v>4.2871199999999998</c:v>
                </c:pt>
                <c:pt idx="15947">
                  <c:v>5.80931</c:v>
                </c:pt>
                <c:pt idx="15948">
                  <c:v>5.2616800000000001</c:v>
                </c:pt>
                <c:pt idx="15949">
                  <c:v>3.9701599999999999</c:v>
                </c:pt>
                <c:pt idx="15950">
                  <c:v>4.2917899999999998</c:v>
                </c:pt>
                <c:pt idx="15951">
                  <c:v>2.3946499999999999</c:v>
                </c:pt>
                <c:pt idx="15952">
                  <c:v>5.3700999999999999</c:v>
                </c:pt>
                <c:pt idx="15953">
                  <c:v>7.2998599999999998</c:v>
                </c:pt>
                <c:pt idx="15954">
                  <c:v>5.6047000000000002</c:v>
                </c:pt>
                <c:pt idx="15955">
                  <c:v>2.4529200000000002</c:v>
                </c:pt>
                <c:pt idx="15956">
                  <c:v>4.1999300000000002</c:v>
                </c:pt>
                <c:pt idx="15957">
                  <c:v>6.19984</c:v>
                </c:pt>
                <c:pt idx="15958">
                  <c:v>3.7352400000000001</c:v>
                </c:pt>
                <c:pt idx="15959">
                  <c:v>5.5708399999999996</c:v>
                </c:pt>
                <c:pt idx="15960">
                  <c:v>5.2173999999999996</c:v>
                </c:pt>
                <c:pt idx="15961">
                  <c:v>5.6337000000000002</c:v>
                </c:pt>
                <c:pt idx="15962">
                  <c:v>7.8690699999999998</c:v>
                </c:pt>
                <c:pt idx="15963">
                  <c:v>4.8373100000000004</c:v>
                </c:pt>
                <c:pt idx="15964">
                  <c:v>6.53775</c:v>
                </c:pt>
                <c:pt idx="15965">
                  <c:v>10.974119999999999</c:v>
                </c:pt>
                <c:pt idx="15966">
                  <c:v>9.8378499999999995</c:v>
                </c:pt>
                <c:pt idx="15967">
                  <c:v>8.4659999999999993</c:v>
                </c:pt>
                <c:pt idx="15968">
                  <c:v>8.0582999999999991</c:v>
                </c:pt>
                <c:pt idx="15969">
                  <c:v>10.26815</c:v>
                </c:pt>
                <c:pt idx="15970">
                  <c:v>9.8849</c:v>
                </c:pt>
                <c:pt idx="15971">
                  <c:v>8.0204299999999993</c:v>
                </c:pt>
                <c:pt idx="15972">
                  <c:v>8.6039300000000001</c:v>
                </c:pt>
                <c:pt idx="15973">
                  <c:v>4.8940799999999998</c:v>
                </c:pt>
                <c:pt idx="15974">
                  <c:v>7.1415699999999998</c:v>
                </c:pt>
                <c:pt idx="15975">
                  <c:v>4.9362700000000004</c:v>
                </c:pt>
                <c:pt idx="15976">
                  <c:v>7.3439300000000003</c:v>
                </c:pt>
                <c:pt idx="15977">
                  <c:v>3.8452899999999999</c:v>
                </c:pt>
                <c:pt idx="15978">
                  <c:v>5.5002599999999999</c:v>
                </c:pt>
                <c:pt idx="15979">
                  <c:v>6.5278099999999997</c:v>
                </c:pt>
                <c:pt idx="15980">
                  <c:v>7.1139900000000003</c:v>
                </c:pt>
                <c:pt idx="15981">
                  <c:v>6.8852000000000002</c:v>
                </c:pt>
                <c:pt idx="15982">
                  <c:v>5.3040200000000004</c:v>
                </c:pt>
                <c:pt idx="15983">
                  <c:v>5.3799299999999999</c:v>
                </c:pt>
                <c:pt idx="15984">
                  <c:v>5.8842499999999998</c:v>
                </c:pt>
                <c:pt idx="15985">
                  <c:v>6.3507999999999996</c:v>
                </c:pt>
                <c:pt idx="15986">
                  <c:v>8.2291299999999996</c:v>
                </c:pt>
                <c:pt idx="15987">
                  <c:v>6.3669399999999996</c:v>
                </c:pt>
                <c:pt idx="15988">
                  <c:v>5.5388200000000003</c:v>
                </c:pt>
                <c:pt idx="15989">
                  <c:v>6.1374199999999997</c:v>
                </c:pt>
                <c:pt idx="15990">
                  <c:v>3.7499400000000001</c:v>
                </c:pt>
                <c:pt idx="15991">
                  <c:v>4.3076999999999996</c:v>
                </c:pt>
                <c:pt idx="15992">
                  <c:v>4.6394799999999998</c:v>
                </c:pt>
                <c:pt idx="15993">
                  <c:v>7.8222699999999996</c:v>
                </c:pt>
                <c:pt idx="15994">
                  <c:v>6.4798499999999999</c:v>
                </c:pt>
                <c:pt idx="15995">
                  <c:v>3.9103500000000002</c:v>
                </c:pt>
                <c:pt idx="15996">
                  <c:v>5.0686</c:v>
                </c:pt>
                <c:pt idx="15997">
                  <c:v>8.5530600000000003</c:v>
                </c:pt>
                <c:pt idx="15998">
                  <c:v>4.9908299999999999</c:v>
                </c:pt>
                <c:pt idx="15999">
                  <c:v>6.1379299999999999</c:v>
                </c:pt>
                <c:pt idx="16000">
                  <c:v>5.2610900000000003</c:v>
                </c:pt>
                <c:pt idx="16001">
                  <c:v>5.5746500000000001</c:v>
                </c:pt>
                <c:pt idx="16002">
                  <c:v>4.0975999999999999</c:v>
                </c:pt>
                <c:pt idx="16003">
                  <c:v>5.3318899999999996</c:v>
                </c:pt>
                <c:pt idx="16004">
                  <c:v>2.7680799999999999</c:v>
                </c:pt>
                <c:pt idx="16005">
                  <c:v>8.5476700000000001</c:v>
                </c:pt>
                <c:pt idx="16006">
                  <c:v>6.5719900000000004</c:v>
                </c:pt>
                <c:pt idx="16007">
                  <c:v>6.91777</c:v>
                </c:pt>
                <c:pt idx="16008">
                  <c:v>6.2902500000000003</c:v>
                </c:pt>
                <c:pt idx="16009">
                  <c:v>6.8128099999999998</c:v>
                </c:pt>
                <c:pt idx="16010">
                  <c:v>5.4944600000000001</c:v>
                </c:pt>
                <c:pt idx="16011">
                  <c:v>6.4132999999999996</c:v>
                </c:pt>
                <c:pt idx="16012">
                  <c:v>4.8360399999999997</c:v>
                </c:pt>
                <c:pt idx="16013">
                  <c:v>2.5541900000000002</c:v>
                </c:pt>
                <c:pt idx="16014">
                  <c:v>5.1657099999999998</c:v>
                </c:pt>
                <c:pt idx="16015">
                  <c:v>7.68241</c:v>
                </c:pt>
                <c:pt idx="16016">
                  <c:v>6.4165099999999997</c:v>
                </c:pt>
                <c:pt idx="16017">
                  <c:v>6.3761299999999999</c:v>
                </c:pt>
                <c:pt idx="16018">
                  <c:v>7.4137300000000002</c:v>
                </c:pt>
                <c:pt idx="16019">
                  <c:v>5.3801300000000003</c:v>
                </c:pt>
                <c:pt idx="16020">
                  <c:v>6.6042100000000001</c:v>
                </c:pt>
                <c:pt idx="16021">
                  <c:v>4.8990900000000002</c:v>
                </c:pt>
                <c:pt idx="16022">
                  <c:v>5.4979300000000002</c:v>
                </c:pt>
                <c:pt idx="16023">
                  <c:v>9.5793800000000005</c:v>
                </c:pt>
                <c:pt idx="16024">
                  <c:v>6.99275</c:v>
                </c:pt>
                <c:pt idx="16025">
                  <c:v>6.8826499999999999</c:v>
                </c:pt>
                <c:pt idx="16026">
                  <c:v>6.3097599999999998</c:v>
                </c:pt>
                <c:pt idx="16027">
                  <c:v>6.0830299999999999</c:v>
                </c:pt>
                <c:pt idx="16028">
                  <c:v>5.2190300000000001</c:v>
                </c:pt>
                <c:pt idx="16029">
                  <c:v>7.2775699999999999</c:v>
                </c:pt>
                <c:pt idx="16030">
                  <c:v>8.6546500000000002</c:v>
                </c:pt>
                <c:pt idx="16031">
                  <c:v>3.6156199999999998</c:v>
                </c:pt>
                <c:pt idx="16032">
                  <c:v>3.9771200000000002</c:v>
                </c:pt>
                <c:pt idx="16033">
                  <c:v>4.1862300000000001</c:v>
                </c:pt>
                <c:pt idx="16034">
                  <c:v>8.5192499999999995</c:v>
                </c:pt>
                <c:pt idx="16035">
                  <c:v>8.3295700000000004</c:v>
                </c:pt>
                <c:pt idx="16036">
                  <c:v>8.8307099999999998</c:v>
                </c:pt>
                <c:pt idx="16037">
                  <c:v>7.3872099999999996</c:v>
                </c:pt>
                <c:pt idx="16038">
                  <c:v>6.3096399999999999</c:v>
                </c:pt>
                <c:pt idx="16039">
                  <c:v>6.43452</c:v>
                </c:pt>
                <c:pt idx="16040">
                  <c:v>6.3454600000000001</c:v>
                </c:pt>
                <c:pt idx="16041">
                  <c:v>7.6736500000000003</c:v>
                </c:pt>
                <c:pt idx="16042">
                  <c:v>5.9281899999999998</c:v>
                </c:pt>
                <c:pt idx="16043">
                  <c:v>3.8210899999999999</c:v>
                </c:pt>
                <c:pt idx="16044">
                  <c:v>3.8378100000000002</c:v>
                </c:pt>
                <c:pt idx="16045">
                  <c:v>7.4831000000000003</c:v>
                </c:pt>
                <c:pt idx="16046">
                  <c:v>5.6470000000000002</c:v>
                </c:pt>
                <c:pt idx="16047">
                  <c:v>3.4172199999999999</c:v>
                </c:pt>
                <c:pt idx="16048">
                  <c:v>3.1087899999999999</c:v>
                </c:pt>
                <c:pt idx="16049">
                  <c:v>5.4661999999999997</c:v>
                </c:pt>
                <c:pt idx="16050">
                  <c:v>8.9644200000000005</c:v>
                </c:pt>
                <c:pt idx="16051">
                  <c:v>6.7316200000000004</c:v>
                </c:pt>
                <c:pt idx="16052">
                  <c:v>6.55145</c:v>
                </c:pt>
                <c:pt idx="16053">
                  <c:v>6.5607800000000003</c:v>
                </c:pt>
                <c:pt idx="16054">
                  <c:v>6.1417900000000003</c:v>
                </c:pt>
                <c:pt idx="16055">
                  <c:v>6.7517300000000002</c:v>
                </c:pt>
                <c:pt idx="16056">
                  <c:v>5.6915100000000001</c:v>
                </c:pt>
                <c:pt idx="16057">
                  <c:v>3.7524500000000001</c:v>
                </c:pt>
                <c:pt idx="16058">
                  <c:v>3.9897800000000001</c:v>
                </c:pt>
                <c:pt idx="16059">
                  <c:v>5.8856900000000003</c:v>
                </c:pt>
                <c:pt idx="16060">
                  <c:v>2.3611300000000002</c:v>
                </c:pt>
                <c:pt idx="16061">
                  <c:v>7.2131999999999996</c:v>
                </c:pt>
                <c:pt idx="16062">
                  <c:v>8.0125700000000002</c:v>
                </c:pt>
                <c:pt idx="16063">
                  <c:v>4.7061299999999999</c:v>
                </c:pt>
                <c:pt idx="16064">
                  <c:v>6.4933800000000002</c:v>
                </c:pt>
                <c:pt idx="16065">
                  <c:v>7.3314300000000001</c:v>
                </c:pt>
                <c:pt idx="16066">
                  <c:v>4.7126099999999997</c:v>
                </c:pt>
                <c:pt idx="16067">
                  <c:v>5.76274</c:v>
                </c:pt>
                <c:pt idx="16068">
                  <c:v>2.95919</c:v>
                </c:pt>
                <c:pt idx="16069">
                  <c:v>6.90482</c:v>
                </c:pt>
                <c:pt idx="16070">
                  <c:v>6.1629100000000001</c:v>
                </c:pt>
                <c:pt idx="16071">
                  <c:v>4.8540099999999997</c:v>
                </c:pt>
                <c:pt idx="16072">
                  <c:v>6.7350599999999998</c:v>
                </c:pt>
                <c:pt idx="16073">
                  <c:v>2.9105799999999999</c:v>
                </c:pt>
                <c:pt idx="16074">
                  <c:v>6.2501699999999998</c:v>
                </c:pt>
                <c:pt idx="16075">
                  <c:v>5.6762899999999998</c:v>
                </c:pt>
                <c:pt idx="16076">
                  <c:v>7.3582200000000002</c:v>
                </c:pt>
                <c:pt idx="16077">
                  <c:v>5.4485799999999998</c:v>
                </c:pt>
                <c:pt idx="16078">
                  <c:v>5.1424200000000004</c:v>
                </c:pt>
                <c:pt idx="16079">
                  <c:v>4.3631799999999998</c:v>
                </c:pt>
                <c:pt idx="16080">
                  <c:v>7.7018300000000002</c:v>
                </c:pt>
                <c:pt idx="16081">
                  <c:v>7.3498700000000001</c:v>
                </c:pt>
                <c:pt idx="16082">
                  <c:v>2.9679700000000002</c:v>
                </c:pt>
                <c:pt idx="16083">
                  <c:v>6.5637499999999998</c:v>
                </c:pt>
                <c:pt idx="16084">
                  <c:v>3.26071</c:v>
                </c:pt>
                <c:pt idx="16085">
                  <c:v>5.0372000000000003</c:v>
                </c:pt>
                <c:pt idx="16086">
                  <c:v>4.7694000000000001</c:v>
                </c:pt>
                <c:pt idx="16087">
                  <c:v>2.30376</c:v>
                </c:pt>
                <c:pt idx="16088">
                  <c:v>4.7569100000000004</c:v>
                </c:pt>
                <c:pt idx="16089">
                  <c:v>6.4055799999999996</c:v>
                </c:pt>
                <c:pt idx="16090">
                  <c:v>4.8505000000000003</c:v>
                </c:pt>
                <c:pt idx="16091">
                  <c:v>6.40029</c:v>
                </c:pt>
                <c:pt idx="16092">
                  <c:v>7.5810500000000003</c:v>
                </c:pt>
                <c:pt idx="16093">
                  <c:v>5.6859599999999997</c:v>
                </c:pt>
                <c:pt idx="16094">
                  <c:v>6.7483500000000003</c:v>
                </c:pt>
                <c:pt idx="16095">
                  <c:v>5.4681699999999998</c:v>
                </c:pt>
                <c:pt idx="16096">
                  <c:v>6.3211700000000004</c:v>
                </c:pt>
                <c:pt idx="16097">
                  <c:v>6.5253399999999999</c:v>
                </c:pt>
                <c:pt idx="16098">
                  <c:v>6.3350299999999997</c:v>
                </c:pt>
                <c:pt idx="16099">
                  <c:v>5.7301399999999996</c:v>
                </c:pt>
                <c:pt idx="16100">
                  <c:v>6.9964899999999997</c:v>
                </c:pt>
                <c:pt idx="16101">
                  <c:v>6.6675000000000004</c:v>
                </c:pt>
                <c:pt idx="16102">
                  <c:v>5.6244899999999998</c:v>
                </c:pt>
                <c:pt idx="16103">
                  <c:v>4.5468400000000004</c:v>
                </c:pt>
                <c:pt idx="16104">
                  <c:v>9.76539</c:v>
                </c:pt>
                <c:pt idx="16105">
                  <c:v>6.2335900000000004</c:v>
                </c:pt>
                <c:pt idx="16106">
                  <c:v>7.3918999999999997</c:v>
                </c:pt>
                <c:pt idx="16107">
                  <c:v>4.86761</c:v>
                </c:pt>
                <c:pt idx="16108">
                  <c:v>4.1236600000000001</c:v>
                </c:pt>
                <c:pt idx="16109">
                  <c:v>6.6973099999999999</c:v>
                </c:pt>
                <c:pt idx="16110">
                  <c:v>8.9826899999999998</c:v>
                </c:pt>
                <c:pt idx="16111">
                  <c:v>5.78003</c:v>
                </c:pt>
                <c:pt idx="16112">
                  <c:v>6.3557499999999996</c:v>
                </c:pt>
                <c:pt idx="16113">
                  <c:v>6.7048399999999999</c:v>
                </c:pt>
                <c:pt idx="16114">
                  <c:v>6.98569</c:v>
                </c:pt>
                <c:pt idx="16115">
                  <c:v>5.5099099999999996</c:v>
                </c:pt>
                <c:pt idx="16116">
                  <c:v>3.87514</c:v>
                </c:pt>
                <c:pt idx="16117">
                  <c:v>6.6292099999999996</c:v>
                </c:pt>
                <c:pt idx="16118">
                  <c:v>6.1348900000000004</c:v>
                </c:pt>
                <c:pt idx="16119">
                  <c:v>6.0241199999999999</c:v>
                </c:pt>
                <c:pt idx="16120">
                  <c:v>6.9019199999999996</c:v>
                </c:pt>
                <c:pt idx="16121">
                  <c:v>8.4482499999999998</c:v>
                </c:pt>
                <c:pt idx="16122">
                  <c:v>7.6651300000000004</c:v>
                </c:pt>
                <c:pt idx="16123">
                  <c:v>5.3641800000000002</c:v>
                </c:pt>
                <c:pt idx="16124">
                  <c:v>5.1239299999999997</c:v>
                </c:pt>
                <c:pt idx="16125">
                  <c:v>6.0896299999999997</c:v>
                </c:pt>
                <c:pt idx="16126">
                  <c:v>5.10989</c:v>
                </c:pt>
                <c:pt idx="16127">
                  <c:v>5.97898</c:v>
                </c:pt>
                <c:pt idx="16128">
                  <c:v>6.1193600000000004</c:v>
                </c:pt>
                <c:pt idx="16129">
                  <c:v>6.2195499999999999</c:v>
                </c:pt>
                <c:pt idx="16130">
                  <c:v>5.5262900000000004</c:v>
                </c:pt>
                <c:pt idx="16131">
                  <c:v>5.9845100000000002</c:v>
                </c:pt>
                <c:pt idx="16132">
                  <c:v>5.5728499999999999</c:v>
                </c:pt>
                <c:pt idx="16133">
                  <c:v>7.59687</c:v>
                </c:pt>
                <c:pt idx="16134">
                  <c:v>7.9559600000000001</c:v>
                </c:pt>
                <c:pt idx="16135">
                  <c:v>6.5499499999999999</c:v>
                </c:pt>
                <c:pt idx="16136">
                  <c:v>4.76837</c:v>
                </c:pt>
                <c:pt idx="16137">
                  <c:v>6.0901399999999999</c:v>
                </c:pt>
                <c:pt idx="16138">
                  <c:v>5.0887599999999997</c:v>
                </c:pt>
                <c:pt idx="16139">
                  <c:v>5.09856</c:v>
                </c:pt>
                <c:pt idx="16140">
                  <c:v>5.18919</c:v>
                </c:pt>
                <c:pt idx="16141">
                  <c:v>8.1167200000000008</c:v>
                </c:pt>
                <c:pt idx="16142">
                  <c:v>6.6298199999999996</c:v>
                </c:pt>
                <c:pt idx="16143">
                  <c:v>2.15821</c:v>
                </c:pt>
                <c:pt idx="16144">
                  <c:v>5.3811900000000001</c:v>
                </c:pt>
                <c:pt idx="16145">
                  <c:v>8.1686899999999998</c:v>
                </c:pt>
                <c:pt idx="16146">
                  <c:v>7.6001000000000003</c:v>
                </c:pt>
                <c:pt idx="16147">
                  <c:v>10.93097</c:v>
                </c:pt>
                <c:pt idx="16148">
                  <c:v>4.9525199999999998</c:v>
                </c:pt>
                <c:pt idx="16149">
                  <c:v>6.2457500000000001</c:v>
                </c:pt>
                <c:pt idx="16150">
                  <c:v>4.9629599999999998</c:v>
                </c:pt>
                <c:pt idx="16151">
                  <c:v>6.2380100000000001</c:v>
                </c:pt>
                <c:pt idx="16152">
                  <c:v>5.8750400000000003</c:v>
                </c:pt>
                <c:pt idx="16153">
                  <c:v>7.1965199999999996</c:v>
                </c:pt>
                <c:pt idx="16154">
                  <c:v>6.9485900000000003</c:v>
                </c:pt>
                <c:pt idx="16155">
                  <c:v>5.18804</c:v>
                </c:pt>
                <c:pt idx="16156">
                  <c:v>5.1636100000000003</c:v>
                </c:pt>
                <c:pt idx="16157">
                  <c:v>6.1430499999999997</c:v>
                </c:pt>
                <c:pt idx="16158">
                  <c:v>7.7706499999999998</c:v>
                </c:pt>
                <c:pt idx="16159">
                  <c:v>6.6240100000000002</c:v>
                </c:pt>
                <c:pt idx="16160">
                  <c:v>7.2701000000000002</c:v>
                </c:pt>
                <c:pt idx="16161">
                  <c:v>4.8842400000000001</c:v>
                </c:pt>
                <c:pt idx="16162">
                  <c:v>5.6644899999999998</c:v>
                </c:pt>
                <c:pt idx="16163">
                  <c:v>6.1364400000000003</c:v>
                </c:pt>
                <c:pt idx="16164">
                  <c:v>6.6738600000000003</c:v>
                </c:pt>
                <c:pt idx="16165">
                  <c:v>4.5294400000000001</c:v>
                </c:pt>
                <c:pt idx="16166">
                  <c:v>5.0321699999999998</c:v>
                </c:pt>
                <c:pt idx="16167">
                  <c:v>4.5261199999999997</c:v>
                </c:pt>
                <c:pt idx="16168">
                  <c:v>1.82056</c:v>
                </c:pt>
                <c:pt idx="16169">
                  <c:v>4.0114700000000001</c:v>
                </c:pt>
                <c:pt idx="16170">
                  <c:v>4.5523300000000004</c:v>
                </c:pt>
                <c:pt idx="16171">
                  <c:v>4.0078199999999997</c:v>
                </c:pt>
                <c:pt idx="16172">
                  <c:v>3.9150200000000002</c:v>
                </c:pt>
                <c:pt idx="16173">
                  <c:v>4.4625399999999997</c:v>
                </c:pt>
                <c:pt idx="16174">
                  <c:v>5.6817599999999997</c:v>
                </c:pt>
                <c:pt idx="16175">
                  <c:v>5.4669699999999999</c:v>
                </c:pt>
                <c:pt idx="16176">
                  <c:v>5.3273700000000002</c:v>
                </c:pt>
                <c:pt idx="16177">
                  <c:v>4.3341000000000003</c:v>
                </c:pt>
                <c:pt idx="16178">
                  <c:v>6.8992500000000003</c:v>
                </c:pt>
                <c:pt idx="16179">
                  <c:v>8.9372100000000003</c:v>
                </c:pt>
                <c:pt idx="16180">
                  <c:v>4.7288899999999998</c:v>
                </c:pt>
                <c:pt idx="16181">
                  <c:v>3.1234299999999999</c:v>
                </c:pt>
                <c:pt idx="16182">
                  <c:v>6.8969399999999998</c:v>
                </c:pt>
                <c:pt idx="16183">
                  <c:v>5.4492500000000001</c:v>
                </c:pt>
                <c:pt idx="16184">
                  <c:v>5.8514400000000002</c:v>
                </c:pt>
                <c:pt idx="16185">
                  <c:v>6.2887899999999997</c:v>
                </c:pt>
                <c:pt idx="16186">
                  <c:v>4.8922600000000003</c:v>
                </c:pt>
                <c:pt idx="16187">
                  <c:v>6.3493700000000004</c:v>
                </c:pt>
                <c:pt idx="16188">
                  <c:v>7.4285800000000002</c:v>
                </c:pt>
                <c:pt idx="16189">
                  <c:v>7.1274800000000003</c:v>
                </c:pt>
                <c:pt idx="16190">
                  <c:v>6.1956499999999997</c:v>
                </c:pt>
                <c:pt idx="16191">
                  <c:v>4.4621700000000004</c:v>
                </c:pt>
                <c:pt idx="16192">
                  <c:v>6.1853800000000003</c:v>
                </c:pt>
                <c:pt idx="16193">
                  <c:v>5.12439</c:v>
                </c:pt>
                <c:pt idx="16194">
                  <c:v>6.1361600000000003</c:v>
                </c:pt>
                <c:pt idx="16195">
                  <c:v>7.1963999999999997</c:v>
                </c:pt>
                <c:pt idx="16196">
                  <c:v>2.5255100000000001</c:v>
                </c:pt>
                <c:pt idx="16197">
                  <c:v>4.2036100000000003</c:v>
                </c:pt>
                <c:pt idx="16198">
                  <c:v>2.7819600000000002</c:v>
                </c:pt>
                <c:pt idx="16199">
                  <c:v>8.72593</c:v>
                </c:pt>
                <c:pt idx="16200">
                  <c:v>2.9105799999999999</c:v>
                </c:pt>
                <c:pt idx="16201">
                  <c:v>3.58602</c:v>
                </c:pt>
                <c:pt idx="16202">
                  <c:v>5.15991</c:v>
                </c:pt>
                <c:pt idx="16203">
                  <c:v>5.4213699999999996</c:v>
                </c:pt>
                <c:pt idx="16204">
                  <c:v>4.9151499999999997</c:v>
                </c:pt>
                <c:pt idx="16205">
                  <c:v>6.8635099999999998</c:v>
                </c:pt>
                <c:pt idx="16206">
                  <c:v>7.0198999999999998</c:v>
                </c:pt>
                <c:pt idx="16207">
                  <c:v>4.6858000000000004</c:v>
                </c:pt>
                <c:pt idx="16208">
                  <c:v>7.1147</c:v>
                </c:pt>
                <c:pt idx="16209">
                  <c:v>6.8256699999999997</c:v>
                </c:pt>
                <c:pt idx="16210">
                  <c:v>8.4039999999999999</c:v>
                </c:pt>
                <c:pt idx="16211">
                  <c:v>9.2356499999999997</c:v>
                </c:pt>
                <c:pt idx="16212">
                  <c:v>7.7360499999999996</c:v>
                </c:pt>
                <c:pt idx="16213">
                  <c:v>6.3121099999999997</c:v>
                </c:pt>
                <c:pt idx="16214">
                  <c:v>3.9319099999999998</c:v>
                </c:pt>
                <c:pt idx="16215">
                  <c:v>7.2385999999999999</c:v>
                </c:pt>
                <c:pt idx="16216">
                  <c:v>6.9734600000000002</c:v>
                </c:pt>
                <c:pt idx="16217">
                  <c:v>6.4679099999999998</c:v>
                </c:pt>
                <c:pt idx="16218">
                  <c:v>5.5966500000000003</c:v>
                </c:pt>
                <c:pt idx="16219">
                  <c:v>5.2505199999999999</c:v>
                </c:pt>
                <c:pt idx="16220">
                  <c:v>4.9157500000000001</c:v>
                </c:pt>
                <c:pt idx="16221">
                  <c:v>7.1419499999999996</c:v>
                </c:pt>
                <c:pt idx="16222">
                  <c:v>4.9439799999999998</c:v>
                </c:pt>
                <c:pt idx="16223">
                  <c:v>2.9466199999999998</c:v>
                </c:pt>
                <c:pt idx="16224">
                  <c:v>5.1078599999999996</c:v>
                </c:pt>
                <c:pt idx="16225">
                  <c:v>8.7461800000000007</c:v>
                </c:pt>
                <c:pt idx="16226">
                  <c:v>7.0581399999999999</c:v>
                </c:pt>
                <c:pt idx="16227">
                  <c:v>9.4874700000000001</c:v>
                </c:pt>
                <c:pt idx="16228">
                  <c:v>7.8977700000000004</c:v>
                </c:pt>
                <c:pt idx="16229">
                  <c:v>6.7838500000000002</c:v>
                </c:pt>
                <c:pt idx="16230">
                  <c:v>4.1498100000000004</c:v>
                </c:pt>
                <c:pt idx="16231">
                  <c:v>4.4544199999999998</c:v>
                </c:pt>
                <c:pt idx="16232">
                  <c:v>6.0911799999999996</c:v>
                </c:pt>
                <c:pt idx="16233">
                  <c:v>4.7989300000000004</c:v>
                </c:pt>
                <c:pt idx="16234">
                  <c:v>2.8534299999999999</c:v>
                </c:pt>
                <c:pt idx="16235">
                  <c:v>5.6036299999999999</c:v>
                </c:pt>
                <c:pt idx="16236">
                  <c:v>4.0975999999999999</c:v>
                </c:pt>
                <c:pt idx="16237">
                  <c:v>3.8816600000000001</c:v>
                </c:pt>
                <c:pt idx="16238">
                  <c:v>5.4779900000000001</c:v>
                </c:pt>
                <c:pt idx="16239">
                  <c:v>4.6291599999999997</c:v>
                </c:pt>
                <c:pt idx="16240">
                  <c:v>2.4952100000000002</c:v>
                </c:pt>
                <c:pt idx="16241">
                  <c:v>4.8579299999999996</c:v>
                </c:pt>
                <c:pt idx="16242">
                  <c:v>6.1147900000000002</c:v>
                </c:pt>
                <c:pt idx="16243">
                  <c:v>5.7210700000000001</c:v>
                </c:pt>
                <c:pt idx="16244">
                  <c:v>5.84124</c:v>
                </c:pt>
                <c:pt idx="16245">
                  <c:v>7.0114099999999997</c:v>
                </c:pt>
                <c:pt idx="16246">
                  <c:v>6.96915</c:v>
                </c:pt>
                <c:pt idx="16247">
                  <c:v>5.7960399999999996</c:v>
                </c:pt>
                <c:pt idx="16248">
                  <c:v>4.8805800000000001</c:v>
                </c:pt>
                <c:pt idx="16249">
                  <c:v>6.1499600000000001</c:v>
                </c:pt>
                <c:pt idx="16250">
                  <c:v>3.58785</c:v>
                </c:pt>
                <c:pt idx="16251">
                  <c:v>4.3689600000000004</c:v>
                </c:pt>
                <c:pt idx="16252">
                  <c:v>5.7729499999999998</c:v>
                </c:pt>
                <c:pt idx="16253">
                  <c:v>6.2797099999999997</c:v>
                </c:pt>
                <c:pt idx="16254">
                  <c:v>4.4477500000000001</c:v>
                </c:pt>
                <c:pt idx="16255">
                  <c:v>6.4341100000000004</c:v>
                </c:pt>
                <c:pt idx="16256">
                  <c:v>7.0671400000000002</c:v>
                </c:pt>
                <c:pt idx="16257">
                  <c:v>9.4449100000000001</c:v>
                </c:pt>
                <c:pt idx="16258">
                  <c:v>7.2062200000000001</c:v>
                </c:pt>
                <c:pt idx="16259">
                  <c:v>5.4661499999999998</c:v>
                </c:pt>
                <c:pt idx="16260">
                  <c:v>8.0859400000000008</c:v>
                </c:pt>
                <c:pt idx="16261">
                  <c:v>5.8663800000000004</c:v>
                </c:pt>
                <c:pt idx="16262">
                  <c:v>3.1939700000000002</c:v>
                </c:pt>
                <c:pt idx="16263">
                  <c:v>8.7082499999999996</c:v>
                </c:pt>
                <c:pt idx="16264">
                  <c:v>7.2081600000000003</c:v>
                </c:pt>
                <c:pt idx="16265">
                  <c:v>7.2460899999999997</c:v>
                </c:pt>
                <c:pt idx="16266">
                  <c:v>5.8429200000000003</c:v>
                </c:pt>
                <c:pt idx="16267">
                  <c:v>4.8297999999999996</c:v>
                </c:pt>
                <c:pt idx="16268">
                  <c:v>5.2232200000000004</c:v>
                </c:pt>
                <c:pt idx="16269">
                  <c:v>7.4148699999999996</c:v>
                </c:pt>
                <c:pt idx="16270">
                  <c:v>5.0584899999999999</c:v>
                </c:pt>
                <c:pt idx="16271">
                  <c:v>6.5429000000000004</c:v>
                </c:pt>
                <c:pt idx="16272">
                  <c:v>4.6666400000000001</c:v>
                </c:pt>
                <c:pt idx="16273">
                  <c:v>3.93336</c:v>
                </c:pt>
                <c:pt idx="16274">
                  <c:v>5.6120200000000002</c:v>
                </c:pt>
                <c:pt idx="16275">
                  <c:v>7.0895799999999998</c:v>
                </c:pt>
                <c:pt idx="16276">
                  <c:v>6.1548699999999998</c:v>
                </c:pt>
                <c:pt idx="16277">
                  <c:v>9.1504399999999997</c:v>
                </c:pt>
                <c:pt idx="16278">
                  <c:v>9.2713900000000002</c:v>
                </c:pt>
                <c:pt idx="16279">
                  <c:v>6.3866399999999999</c:v>
                </c:pt>
                <c:pt idx="16280">
                  <c:v>7.6838699999999998</c:v>
                </c:pt>
                <c:pt idx="16281">
                  <c:v>5.8823100000000004</c:v>
                </c:pt>
                <c:pt idx="16282">
                  <c:v>5.5752300000000004</c:v>
                </c:pt>
                <c:pt idx="16283">
                  <c:v>7.9787499999999998</c:v>
                </c:pt>
                <c:pt idx="16284">
                  <c:v>6.1207000000000003</c:v>
                </c:pt>
                <c:pt idx="16285">
                  <c:v>5.8199199999999998</c:v>
                </c:pt>
                <c:pt idx="16286">
                  <c:v>5.2523</c:v>
                </c:pt>
                <c:pt idx="16287">
                  <c:v>4.1795999999999998</c:v>
                </c:pt>
                <c:pt idx="16288">
                  <c:v>6.6734099999999996</c:v>
                </c:pt>
                <c:pt idx="16289">
                  <c:v>5.8965100000000001</c:v>
                </c:pt>
                <c:pt idx="16290">
                  <c:v>6.39811</c:v>
                </c:pt>
                <c:pt idx="16291">
                  <c:v>3.54711</c:v>
                </c:pt>
                <c:pt idx="16292">
                  <c:v>5.3100699999999996</c:v>
                </c:pt>
                <c:pt idx="16293">
                  <c:v>3.7790400000000002</c:v>
                </c:pt>
                <c:pt idx="16294">
                  <c:v>8.7806899999999999</c:v>
                </c:pt>
                <c:pt idx="16295">
                  <c:v>4.6791999999999998</c:v>
                </c:pt>
                <c:pt idx="16296">
                  <c:v>6.6239699999999999</c:v>
                </c:pt>
                <c:pt idx="16297">
                  <c:v>4.0502700000000003</c:v>
                </c:pt>
                <c:pt idx="16298">
                  <c:v>6.87859</c:v>
                </c:pt>
                <c:pt idx="16299">
                  <c:v>5.1439599999999999</c:v>
                </c:pt>
                <c:pt idx="16300">
                  <c:v>6.9904900000000003</c:v>
                </c:pt>
                <c:pt idx="16301">
                  <c:v>2.6206700000000001</c:v>
                </c:pt>
                <c:pt idx="16302">
                  <c:v>2.3807800000000001</c:v>
                </c:pt>
                <c:pt idx="16303">
                  <c:v>5.6309100000000001</c:v>
                </c:pt>
                <c:pt idx="16304">
                  <c:v>7.4004799999999999</c:v>
                </c:pt>
                <c:pt idx="16305">
                  <c:v>8.24878</c:v>
                </c:pt>
                <c:pt idx="16306">
                  <c:v>2.4127999999999998</c:v>
                </c:pt>
                <c:pt idx="16307">
                  <c:v>5.1131500000000001</c:v>
                </c:pt>
                <c:pt idx="16308">
                  <c:v>3.9437600000000002</c:v>
                </c:pt>
                <c:pt idx="16309">
                  <c:v>8.1872500000000006</c:v>
                </c:pt>
                <c:pt idx="16310">
                  <c:v>8.2008600000000005</c:v>
                </c:pt>
                <c:pt idx="16311">
                  <c:v>6.1185299999999998</c:v>
                </c:pt>
                <c:pt idx="16312">
                  <c:v>5.8998999999999997</c:v>
                </c:pt>
                <c:pt idx="16313">
                  <c:v>4.4721599999999997</c:v>
                </c:pt>
                <c:pt idx="16314">
                  <c:v>8.6925500000000007</c:v>
                </c:pt>
                <c:pt idx="16315">
                  <c:v>3.3056800000000002</c:v>
                </c:pt>
                <c:pt idx="16316">
                  <c:v>4.0693299999999999</c:v>
                </c:pt>
                <c:pt idx="16317">
                  <c:v>6.6232600000000001</c:v>
                </c:pt>
                <c:pt idx="16318">
                  <c:v>4.2186399999999997</c:v>
                </c:pt>
                <c:pt idx="16319">
                  <c:v>4.9218500000000001</c:v>
                </c:pt>
                <c:pt idx="16320">
                  <c:v>3.52216</c:v>
                </c:pt>
                <c:pt idx="16321">
                  <c:v>4.9861000000000004</c:v>
                </c:pt>
                <c:pt idx="16322">
                  <c:v>5.0602200000000002</c:v>
                </c:pt>
                <c:pt idx="16323">
                  <c:v>4.6490299999999998</c:v>
                </c:pt>
                <c:pt idx="16324">
                  <c:v>5.4178100000000002</c:v>
                </c:pt>
                <c:pt idx="16325">
                  <c:v>5.3745900000000004</c:v>
                </c:pt>
                <c:pt idx="16326">
                  <c:v>4.4360499999999998</c:v>
                </c:pt>
                <c:pt idx="16327">
                  <c:v>5.4979300000000002</c:v>
                </c:pt>
                <c:pt idx="16328">
                  <c:v>3.3262800000000001</c:v>
                </c:pt>
                <c:pt idx="16329">
                  <c:v>7.4441699999999997</c:v>
                </c:pt>
                <c:pt idx="16330">
                  <c:v>8.6046700000000005</c:v>
                </c:pt>
                <c:pt idx="16331">
                  <c:v>5.0072200000000002</c:v>
                </c:pt>
                <c:pt idx="16332">
                  <c:v>10.00765</c:v>
                </c:pt>
                <c:pt idx="16333">
                  <c:v>6.4937300000000002</c:v>
                </c:pt>
                <c:pt idx="16334">
                  <c:v>6.8797499999999996</c:v>
                </c:pt>
                <c:pt idx="16335">
                  <c:v>5.4979300000000002</c:v>
                </c:pt>
                <c:pt idx="16336">
                  <c:v>7.5309799999999996</c:v>
                </c:pt>
                <c:pt idx="16337">
                  <c:v>6.8697499999999998</c:v>
                </c:pt>
                <c:pt idx="16338">
                  <c:v>5.5312700000000001</c:v>
                </c:pt>
                <c:pt idx="16339">
                  <c:v>6.4349499999999997</c:v>
                </c:pt>
                <c:pt idx="16340">
                  <c:v>8.8559999999999999</c:v>
                </c:pt>
                <c:pt idx="16341">
                  <c:v>8.8679100000000002</c:v>
                </c:pt>
                <c:pt idx="16342">
                  <c:v>4.3508800000000001</c:v>
                </c:pt>
                <c:pt idx="16343">
                  <c:v>9.4884699999999995</c:v>
                </c:pt>
                <c:pt idx="16344">
                  <c:v>4.6701499999999996</c:v>
                </c:pt>
                <c:pt idx="16345">
                  <c:v>9.2340900000000001</c:v>
                </c:pt>
                <c:pt idx="16346">
                  <c:v>5.2137200000000004</c:v>
                </c:pt>
                <c:pt idx="16347">
                  <c:v>2.9679700000000002</c:v>
                </c:pt>
                <c:pt idx="16348">
                  <c:v>4.0908699999999998</c:v>
                </c:pt>
                <c:pt idx="16349">
                  <c:v>3.4060600000000001</c:v>
                </c:pt>
                <c:pt idx="16350">
                  <c:v>6.8273999999999999</c:v>
                </c:pt>
                <c:pt idx="16351">
                  <c:v>7.6129899999999999</c:v>
                </c:pt>
                <c:pt idx="16352">
                  <c:v>2.0470100000000002</c:v>
                </c:pt>
                <c:pt idx="16353">
                  <c:v>6.8956299999999997</c:v>
                </c:pt>
                <c:pt idx="16354">
                  <c:v>4.2590700000000004</c:v>
                </c:pt>
                <c:pt idx="16355">
                  <c:v>3.4209700000000001</c:v>
                </c:pt>
                <c:pt idx="16356">
                  <c:v>5.92075</c:v>
                </c:pt>
                <c:pt idx="16357">
                  <c:v>5.6150799999999998</c:v>
                </c:pt>
                <c:pt idx="16358">
                  <c:v>5.7207800000000004</c:v>
                </c:pt>
                <c:pt idx="16359">
                  <c:v>6.0983299999999998</c:v>
                </c:pt>
                <c:pt idx="16360">
                  <c:v>6.0413699999999997</c:v>
                </c:pt>
                <c:pt idx="16361">
                  <c:v>6.3590200000000001</c:v>
                </c:pt>
                <c:pt idx="16362">
                  <c:v>5.8742900000000002</c:v>
                </c:pt>
                <c:pt idx="16363">
                  <c:v>2.2368999999999999</c:v>
                </c:pt>
                <c:pt idx="16364">
                  <c:v>4.35351</c:v>
                </c:pt>
                <c:pt idx="16365">
                  <c:v>4.4220300000000003</c:v>
                </c:pt>
                <c:pt idx="16366">
                  <c:v>9.0830599999999997</c:v>
                </c:pt>
                <c:pt idx="16367">
                  <c:v>5.2016</c:v>
                </c:pt>
                <c:pt idx="16368">
                  <c:v>6.4542000000000002</c:v>
                </c:pt>
                <c:pt idx="16369">
                  <c:v>5.7285300000000001</c:v>
                </c:pt>
                <c:pt idx="16370">
                  <c:v>4.9058599999999997</c:v>
                </c:pt>
                <c:pt idx="16371">
                  <c:v>6.07402</c:v>
                </c:pt>
                <c:pt idx="16372">
                  <c:v>5.6866300000000001</c:v>
                </c:pt>
                <c:pt idx="16373">
                  <c:v>5.4473799999999999</c:v>
                </c:pt>
                <c:pt idx="16374">
                  <c:v>6.8963400000000004</c:v>
                </c:pt>
                <c:pt idx="16375">
                  <c:v>3.7629700000000001</c:v>
                </c:pt>
                <c:pt idx="16376">
                  <c:v>5.2473799999999997</c:v>
                </c:pt>
                <c:pt idx="16377">
                  <c:v>6.3861400000000001</c:v>
                </c:pt>
                <c:pt idx="16378">
                  <c:v>5.8082099999999999</c:v>
                </c:pt>
                <c:pt idx="16379">
                  <c:v>4.5312700000000001</c:v>
                </c:pt>
                <c:pt idx="16380">
                  <c:v>8.0572700000000008</c:v>
                </c:pt>
                <c:pt idx="16381">
                  <c:v>9.9380799999999994</c:v>
                </c:pt>
                <c:pt idx="16382">
                  <c:v>8.3172300000000003</c:v>
                </c:pt>
                <c:pt idx="16383">
                  <c:v>5.3655999999999997</c:v>
                </c:pt>
                <c:pt idx="16384">
                  <c:v>7.3765499999999999</c:v>
                </c:pt>
                <c:pt idx="16385">
                  <c:v>8.7871199999999998</c:v>
                </c:pt>
                <c:pt idx="16386">
                  <c:v>4.53864</c:v>
                </c:pt>
                <c:pt idx="16387">
                  <c:v>5.2353899999999998</c:v>
                </c:pt>
                <c:pt idx="16388">
                  <c:v>5.9668599999999996</c:v>
                </c:pt>
                <c:pt idx="16389">
                  <c:v>2.0178500000000001</c:v>
                </c:pt>
                <c:pt idx="16390">
                  <c:v>5.2939299999999996</c:v>
                </c:pt>
                <c:pt idx="16391">
                  <c:v>3.9018199999999998</c:v>
                </c:pt>
                <c:pt idx="16392">
                  <c:v>5.4161000000000001</c:v>
                </c:pt>
                <c:pt idx="16393">
                  <c:v>7.2258500000000003</c:v>
                </c:pt>
                <c:pt idx="16394">
                  <c:v>3.2519</c:v>
                </c:pt>
                <c:pt idx="16395">
                  <c:v>2.6996099999999998</c:v>
                </c:pt>
                <c:pt idx="16396">
                  <c:v>6.63565</c:v>
                </c:pt>
                <c:pt idx="16397">
                  <c:v>3.0251199999999998</c:v>
                </c:pt>
                <c:pt idx="16398">
                  <c:v>5.8116099999999999</c:v>
                </c:pt>
                <c:pt idx="16399">
                  <c:v>4.2467499999999996</c:v>
                </c:pt>
                <c:pt idx="16400">
                  <c:v>4.4739800000000001</c:v>
                </c:pt>
                <c:pt idx="16401">
                  <c:v>8.2030100000000008</c:v>
                </c:pt>
                <c:pt idx="16402">
                  <c:v>7.8686600000000002</c:v>
                </c:pt>
                <c:pt idx="16403">
                  <c:v>5.0166700000000004</c:v>
                </c:pt>
                <c:pt idx="16404">
                  <c:v>6.7683600000000004</c:v>
                </c:pt>
                <c:pt idx="16405">
                  <c:v>6.4135600000000004</c:v>
                </c:pt>
                <c:pt idx="16406">
                  <c:v>5.9028700000000001</c:v>
                </c:pt>
                <c:pt idx="16407">
                  <c:v>4.9115900000000003</c:v>
                </c:pt>
                <c:pt idx="16408">
                  <c:v>7.4264999999999999</c:v>
                </c:pt>
                <c:pt idx="16409">
                  <c:v>6.22288</c:v>
                </c:pt>
                <c:pt idx="16410">
                  <c:v>9.5664599999999993</c:v>
                </c:pt>
                <c:pt idx="16411">
                  <c:v>4.8160100000000003</c:v>
                </c:pt>
                <c:pt idx="16412">
                  <c:v>4.9218500000000001</c:v>
                </c:pt>
                <c:pt idx="16413">
                  <c:v>3.4216700000000002</c:v>
                </c:pt>
                <c:pt idx="16414">
                  <c:v>5.0119400000000001</c:v>
                </c:pt>
                <c:pt idx="16415">
                  <c:v>3.6695500000000001</c:v>
                </c:pt>
                <c:pt idx="16416">
                  <c:v>3.4086599999999998</c:v>
                </c:pt>
                <c:pt idx="16417">
                  <c:v>5.68161</c:v>
                </c:pt>
                <c:pt idx="16418">
                  <c:v>4.4878900000000002</c:v>
                </c:pt>
                <c:pt idx="16419">
                  <c:v>5.8720699999999999</c:v>
                </c:pt>
                <c:pt idx="16420">
                  <c:v>5.6123399999999997</c:v>
                </c:pt>
                <c:pt idx="16421">
                  <c:v>7.0278400000000003</c:v>
                </c:pt>
                <c:pt idx="16422">
                  <c:v>6.1188900000000004</c:v>
                </c:pt>
                <c:pt idx="16423">
                  <c:v>6.2967700000000004</c:v>
                </c:pt>
                <c:pt idx="16424">
                  <c:v>3.45113</c:v>
                </c:pt>
                <c:pt idx="16425">
                  <c:v>5.9499599999999999</c:v>
                </c:pt>
                <c:pt idx="16426">
                  <c:v>9.2138799999999996</c:v>
                </c:pt>
                <c:pt idx="16427">
                  <c:v>6.7090500000000004</c:v>
                </c:pt>
                <c:pt idx="16428">
                  <c:v>6.2616699999999996</c:v>
                </c:pt>
                <c:pt idx="16429">
                  <c:v>5.9129500000000004</c:v>
                </c:pt>
                <c:pt idx="16430">
                  <c:v>5.5897500000000004</c:v>
                </c:pt>
                <c:pt idx="16431">
                  <c:v>6.1013000000000002</c:v>
                </c:pt>
                <c:pt idx="16432">
                  <c:v>4.1490299999999998</c:v>
                </c:pt>
                <c:pt idx="16433">
                  <c:v>7.9743599999999999</c:v>
                </c:pt>
                <c:pt idx="16434">
                  <c:v>3.4377800000000001</c:v>
                </c:pt>
                <c:pt idx="16435">
                  <c:v>5.8823800000000004</c:v>
                </c:pt>
                <c:pt idx="16436">
                  <c:v>8.2365100000000009</c:v>
                </c:pt>
                <c:pt idx="16437">
                  <c:v>7.5327500000000001</c:v>
                </c:pt>
                <c:pt idx="16438">
                  <c:v>6.4041100000000002</c:v>
                </c:pt>
                <c:pt idx="16439">
                  <c:v>6.5025300000000001</c:v>
                </c:pt>
                <c:pt idx="16440">
                  <c:v>6.1098400000000002</c:v>
                </c:pt>
                <c:pt idx="16441">
                  <c:v>7.0603600000000002</c:v>
                </c:pt>
                <c:pt idx="16442">
                  <c:v>6.5717100000000004</c:v>
                </c:pt>
                <c:pt idx="16443">
                  <c:v>5.2808900000000003</c:v>
                </c:pt>
                <c:pt idx="16444">
                  <c:v>5.6631600000000004</c:v>
                </c:pt>
                <c:pt idx="16445">
                  <c:v>5.9082499999999998</c:v>
                </c:pt>
                <c:pt idx="16446">
                  <c:v>7.3941299999999996</c:v>
                </c:pt>
                <c:pt idx="16447">
                  <c:v>6.5329899999999999</c:v>
                </c:pt>
                <c:pt idx="16448">
                  <c:v>4.9726400000000002</c:v>
                </c:pt>
                <c:pt idx="16449">
                  <c:v>6.5575900000000003</c:v>
                </c:pt>
                <c:pt idx="16450">
                  <c:v>5.7505199999999999</c:v>
                </c:pt>
                <c:pt idx="16451">
                  <c:v>4.78322</c:v>
                </c:pt>
                <c:pt idx="16452">
                  <c:v>4.2779199999999999</c:v>
                </c:pt>
                <c:pt idx="16453">
                  <c:v>3.5940500000000002</c:v>
                </c:pt>
                <c:pt idx="16454">
                  <c:v>3.56833</c:v>
                </c:pt>
                <c:pt idx="16455">
                  <c:v>5.5446999999999997</c:v>
                </c:pt>
                <c:pt idx="16456">
                  <c:v>7.1186499999999997</c:v>
                </c:pt>
                <c:pt idx="16457">
                  <c:v>4.1315799999999996</c:v>
                </c:pt>
                <c:pt idx="16458">
                  <c:v>8.7697699999999994</c:v>
                </c:pt>
                <c:pt idx="16459">
                  <c:v>6.6220100000000004</c:v>
                </c:pt>
                <c:pt idx="16460">
                  <c:v>6.3266900000000001</c:v>
                </c:pt>
                <c:pt idx="16461">
                  <c:v>6.5251999999999999</c:v>
                </c:pt>
                <c:pt idx="16462">
                  <c:v>6.0444699999999996</c:v>
                </c:pt>
                <c:pt idx="16463">
                  <c:v>6.2390600000000003</c:v>
                </c:pt>
                <c:pt idx="16464">
                  <c:v>6.3664500000000004</c:v>
                </c:pt>
                <c:pt idx="16465">
                  <c:v>4.1487800000000004</c:v>
                </c:pt>
                <c:pt idx="16466">
                  <c:v>6.0017199999999997</c:v>
                </c:pt>
                <c:pt idx="16467">
                  <c:v>7.3176899999999998</c:v>
                </c:pt>
                <c:pt idx="16468">
                  <c:v>5.7998000000000003</c:v>
                </c:pt>
                <c:pt idx="16469">
                  <c:v>5.61069</c:v>
                </c:pt>
                <c:pt idx="16470">
                  <c:v>9.24057</c:v>
                </c:pt>
                <c:pt idx="16471">
                  <c:v>6.4346800000000002</c:v>
                </c:pt>
                <c:pt idx="16472">
                  <c:v>5.8427800000000003</c:v>
                </c:pt>
                <c:pt idx="16473">
                  <c:v>5.9260200000000003</c:v>
                </c:pt>
                <c:pt idx="16474">
                  <c:v>5.5894000000000004</c:v>
                </c:pt>
                <c:pt idx="16475">
                  <c:v>7.0757599999999998</c:v>
                </c:pt>
                <c:pt idx="16476">
                  <c:v>4.1009799999999998</c:v>
                </c:pt>
                <c:pt idx="16477">
                  <c:v>5.2327300000000001</c:v>
                </c:pt>
                <c:pt idx="16478">
                  <c:v>3.7457199999999999</c:v>
                </c:pt>
                <c:pt idx="16479">
                  <c:v>5.6620799999999996</c:v>
                </c:pt>
                <c:pt idx="16480">
                  <c:v>3.4430499999999999</c:v>
                </c:pt>
                <c:pt idx="16481">
                  <c:v>7.7136800000000001</c:v>
                </c:pt>
                <c:pt idx="16482">
                  <c:v>5.3540099999999997</c:v>
                </c:pt>
                <c:pt idx="16483">
                  <c:v>6.1052400000000002</c:v>
                </c:pt>
                <c:pt idx="16484">
                  <c:v>6.1052400000000002</c:v>
                </c:pt>
                <c:pt idx="16485">
                  <c:v>5.7365500000000003</c:v>
                </c:pt>
                <c:pt idx="16486">
                  <c:v>5.1800499999999996</c:v>
                </c:pt>
                <c:pt idx="16487">
                  <c:v>4.4066400000000003</c:v>
                </c:pt>
                <c:pt idx="16488">
                  <c:v>5.4176000000000002</c:v>
                </c:pt>
                <c:pt idx="16489">
                  <c:v>5.2925399999999998</c:v>
                </c:pt>
                <c:pt idx="16490">
                  <c:v>2.9123399999999999</c:v>
                </c:pt>
                <c:pt idx="16491">
                  <c:v>3.55986</c:v>
                </c:pt>
                <c:pt idx="16492">
                  <c:v>7.44123</c:v>
                </c:pt>
                <c:pt idx="16493">
                  <c:v>6.6083999999999996</c:v>
                </c:pt>
                <c:pt idx="16494">
                  <c:v>6.8792</c:v>
                </c:pt>
                <c:pt idx="16495">
                  <c:v>5.8478599999999998</c:v>
                </c:pt>
                <c:pt idx="16496">
                  <c:v>6.4250800000000003</c:v>
                </c:pt>
                <c:pt idx="16497">
                  <c:v>5.8301600000000002</c:v>
                </c:pt>
                <c:pt idx="16498">
                  <c:v>5.6141500000000004</c:v>
                </c:pt>
                <c:pt idx="16499">
                  <c:v>6.66608</c:v>
                </c:pt>
                <c:pt idx="16500">
                  <c:v>4.4594699999999996</c:v>
                </c:pt>
                <c:pt idx="16501">
                  <c:v>6.9228800000000001</c:v>
                </c:pt>
                <c:pt idx="16502">
                  <c:v>5.8344300000000002</c:v>
                </c:pt>
                <c:pt idx="16503">
                  <c:v>6.1976000000000004</c:v>
                </c:pt>
                <c:pt idx="16504">
                  <c:v>5.3975799999999996</c:v>
                </c:pt>
                <c:pt idx="16505">
                  <c:v>5.8377499999999998</c:v>
                </c:pt>
                <c:pt idx="16506">
                  <c:v>7.2218499999999999</c:v>
                </c:pt>
                <c:pt idx="16507">
                  <c:v>6.7431700000000001</c:v>
                </c:pt>
                <c:pt idx="16508">
                  <c:v>6.2251000000000003</c:v>
                </c:pt>
                <c:pt idx="16509">
                  <c:v>6.20261</c:v>
                </c:pt>
                <c:pt idx="16510">
                  <c:v>6.2961200000000002</c:v>
                </c:pt>
                <c:pt idx="16511">
                  <c:v>2.85798</c:v>
                </c:pt>
                <c:pt idx="16512">
                  <c:v>3.49993</c:v>
                </c:pt>
                <c:pt idx="16513">
                  <c:v>4.9928100000000004</c:v>
                </c:pt>
                <c:pt idx="16514">
                  <c:v>9.7760499999999997</c:v>
                </c:pt>
                <c:pt idx="16515">
                  <c:v>7.3997599999999997</c:v>
                </c:pt>
                <c:pt idx="16516">
                  <c:v>7.7638199999999999</c:v>
                </c:pt>
                <c:pt idx="16517">
                  <c:v>4.7001400000000002</c:v>
                </c:pt>
                <c:pt idx="16518">
                  <c:v>3.7719200000000002</c:v>
                </c:pt>
                <c:pt idx="16519">
                  <c:v>6.7013299999999996</c:v>
                </c:pt>
                <c:pt idx="16520">
                  <c:v>4.1546599999999998</c:v>
                </c:pt>
                <c:pt idx="16521">
                  <c:v>5.1689600000000002</c:v>
                </c:pt>
                <c:pt idx="16522">
                  <c:v>6.8277000000000001</c:v>
                </c:pt>
                <c:pt idx="16523">
                  <c:v>4.78423</c:v>
                </c:pt>
                <c:pt idx="16524">
                  <c:v>5.5340299999999996</c:v>
                </c:pt>
                <c:pt idx="16525">
                  <c:v>6.1766800000000002</c:v>
                </c:pt>
                <c:pt idx="16526">
                  <c:v>5.51023</c:v>
                </c:pt>
                <c:pt idx="16527">
                  <c:v>5.2427099999999998</c:v>
                </c:pt>
                <c:pt idx="16528">
                  <c:v>6.3460200000000002</c:v>
                </c:pt>
                <c:pt idx="16529">
                  <c:v>7.3114699999999999</c:v>
                </c:pt>
                <c:pt idx="16530">
                  <c:v>6.74587</c:v>
                </c:pt>
                <c:pt idx="16531">
                  <c:v>6.0327400000000004</c:v>
                </c:pt>
                <c:pt idx="16532">
                  <c:v>5.8847800000000001</c:v>
                </c:pt>
                <c:pt idx="16533">
                  <c:v>5.6838499999999996</c:v>
                </c:pt>
                <c:pt idx="16534">
                  <c:v>6.6484199999999998</c:v>
                </c:pt>
                <c:pt idx="16535">
                  <c:v>5.9442899999999996</c:v>
                </c:pt>
                <c:pt idx="16536">
                  <c:v>6.9801200000000003</c:v>
                </c:pt>
                <c:pt idx="16537">
                  <c:v>7.3332300000000004</c:v>
                </c:pt>
                <c:pt idx="16538">
                  <c:v>6.9147999999999996</c:v>
                </c:pt>
                <c:pt idx="16539">
                  <c:v>2.5683699999999998</c:v>
                </c:pt>
                <c:pt idx="16540">
                  <c:v>6.7991599999999996</c:v>
                </c:pt>
                <c:pt idx="16541">
                  <c:v>5.9661499999999998</c:v>
                </c:pt>
                <c:pt idx="16542">
                  <c:v>5.0912100000000002</c:v>
                </c:pt>
                <c:pt idx="16543">
                  <c:v>5.8500399999999999</c:v>
                </c:pt>
                <c:pt idx="16544">
                  <c:v>3.1330300000000002</c:v>
                </c:pt>
                <c:pt idx="16545">
                  <c:v>6.33155</c:v>
                </c:pt>
                <c:pt idx="16546">
                  <c:v>4.5847699999999998</c:v>
                </c:pt>
                <c:pt idx="16547">
                  <c:v>6.5689200000000003</c:v>
                </c:pt>
                <c:pt idx="16548">
                  <c:v>4.61191</c:v>
                </c:pt>
                <c:pt idx="16549">
                  <c:v>4.5560200000000002</c:v>
                </c:pt>
                <c:pt idx="16550">
                  <c:v>6.3571600000000004</c:v>
                </c:pt>
                <c:pt idx="16551">
                  <c:v>7.3796499999999998</c:v>
                </c:pt>
                <c:pt idx="16552">
                  <c:v>4.0975999999999999</c:v>
                </c:pt>
                <c:pt idx="16553">
                  <c:v>6.7978100000000001</c:v>
                </c:pt>
                <c:pt idx="16554">
                  <c:v>6.1233300000000002</c:v>
                </c:pt>
                <c:pt idx="16555">
                  <c:v>4.8015299999999996</c:v>
                </c:pt>
                <c:pt idx="16556">
                  <c:v>6.0945900000000002</c:v>
                </c:pt>
                <c:pt idx="16557">
                  <c:v>6.2187900000000003</c:v>
                </c:pt>
                <c:pt idx="16558">
                  <c:v>4.43729</c:v>
                </c:pt>
                <c:pt idx="16559">
                  <c:v>5.4660000000000002</c:v>
                </c:pt>
                <c:pt idx="16560">
                  <c:v>7.2980999999999998</c:v>
                </c:pt>
                <c:pt idx="16561">
                  <c:v>4.3870500000000003</c:v>
                </c:pt>
                <c:pt idx="16562">
                  <c:v>7.2326499999999996</c:v>
                </c:pt>
                <c:pt idx="16563">
                  <c:v>2.7880400000000001</c:v>
                </c:pt>
                <c:pt idx="16564">
                  <c:v>4.7540300000000002</c:v>
                </c:pt>
                <c:pt idx="16565">
                  <c:v>4.2839700000000001</c:v>
                </c:pt>
                <c:pt idx="16566">
                  <c:v>3.5222899999999999</c:v>
                </c:pt>
                <c:pt idx="16567">
                  <c:v>8.1671399999999998</c:v>
                </c:pt>
                <c:pt idx="16568">
                  <c:v>6.8186499999999999</c:v>
                </c:pt>
                <c:pt idx="16569">
                  <c:v>10.98029</c:v>
                </c:pt>
                <c:pt idx="16570">
                  <c:v>8.5100499999999997</c:v>
                </c:pt>
                <c:pt idx="16571">
                  <c:v>5.6374599999999999</c:v>
                </c:pt>
                <c:pt idx="16572">
                  <c:v>7.5331900000000003</c:v>
                </c:pt>
                <c:pt idx="16573">
                  <c:v>5.52135</c:v>
                </c:pt>
                <c:pt idx="16574">
                  <c:v>4.6486400000000003</c:v>
                </c:pt>
                <c:pt idx="16575">
                  <c:v>6.6762600000000001</c:v>
                </c:pt>
                <c:pt idx="16576">
                  <c:v>7.5538699999999999</c:v>
                </c:pt>
                <c:pt idx="16577">
                  <c:v>8.0259099999999997</c:v>
                </c:pt>
                <c:pt idx="16578">
                  <c:v>6.6660899999999996</c:v>
                </c:pt>
                <c:pt idx="16579">
                  <c:v>7.6279399999999997</c:v>
                </c:pt>
                <c:pt idx="16580">
                  <c:v>7.2686700000000002</c:v>
                </c:pt>
                <c:pt idx="16581">
                  <c:v>5.6564300000000003</c:v>
                </c:pt>
                <c:pt idx="16582">
                  <c:v>5.0903</c:v>
                </c:pt>
                <c:pt idx="16583">
                  <c:v>2.8592900000000001</c:v>
                </c:pt>
                <c:pt idx="16584">
                  <c:v>4.8336100000000002</c:v>
                </c:pt>
                <c:pt idx="16585">
                  <c:v>4.8109500000000001</c:v>
                </c:pt>
                <c:pt idx="16586">
                  <c:v>5.9117100000000002</c:v>
                </c:pt>
                <c:pt idx="16587">
                  <c:v>6.6412199999999997</c:v>
                </c:pt>
                <c:pt idx="16588">
                  <c:v>6.6421900000000003</c:v>
                </c:pt>
                <c:pt idx="16589">
                  <c:v>5.3850899999999999</c:v>
                </c:pt>
                <c:pt idx="16590">
                  <c:v>5.8299899999999996</c:v>
                </c:pt>
                <c:pt idx="16591">
                  <c:v>7.7788199999999996</c:v>
                </c:pt>
                <c:pt idx="16592">
                  <c:v>6.4533500000000004</c:v>
                </c:pt>
                <c:pt idx="16593">
                  <c:v>5.0568499999999998</c:v>
                </c:pt>
                <c:pt idx="16594">
                  <c:v>4.2277800000000001</c:v>
                </c:pt>
                <c:pt idx="16595">
                  <c:v>6.88565</c:v>
                </c:pt>
                <c:pt idx="16596">
                  <c:v>3.9701599999999999</c:v>
                </c:pt>
                <c:pt idx="16597">
                  <c:v>4.31555</c:v>
                </c:pt>
                <c:pt idx="16598">
                  <c:v>5.2456899999999997</c:v>
                </c:pt>
                <c:pt idx="16599">
                  <c:v>6.2853000000000003</c:v>
                </c:pt>
                <c:pt idx="16600">
                  <c:v>5.2076099999999999</c:v>
                </c:pt>
                <c:pt idx="16601">
                  <c:v>6.6878399999999996</c:v>
                </c:pt>
                <c:pt idx="16602">
                  <c:v>6.7463199999999999</c:v>
                </c:pt>
                <c:pt idx="16603">
                  <c:v>6.4115000000000002</c:v>
                </c:pt>
                <c:pt idx="16604">
                  <c:v>7.0404799999999996</c:v>
                </c:pt>
                <c:pt idx="16605">
                  <c:v>5.9217199999999997</c:v>
                </c:pt>
                <c:pt idx="16606">
                  <c:v>8.36557</c:v>
                </c:pt>
                <c:pt idx="16607">
                  <c:v>6.1791900000000002</c:v>
                </c:pt>
                <c:pt idx="16608">
                  <c:v>6.7018000000000004</c:v>
                </c:pt>
                <c:pt idx="16609">
                  <c:v>5.9524999999999997</c:v>
                </c:pt>
                <c:pt idx="16610">
                  <c:v>6.1700999999999997</c:v>
                </c:pt>
                <c:pt idx="16611">
                  <c:v>6.1388299999999996</c:v>
                </c:pt>
                <c:pt idx="16612">
                  <c:v>6.6120200000000002</c:v>
                </c:pt>
                <c:pt idx="16613">
                  <c:v>3.6532100000000001</c:v>
                </c:pt>
                <c:pt idx="16614">
                  <c:v>7.7321900000000001</c:v>
                </c:pt>
                <c:pt idx="16615">
                  <c:v>6.3334599999999996</c:v>
                </c:pt>
                <c:pt idx="16616">
                  <c:v>5.7098500000000003</c:v>
                </c:pt>
                <c:pt idx="16617">
                  <c:v>6.1671300000000002</c:v>
                </c:pt>
                <c:pt idx="16618">
                  <c:v>5.97743</c:v>
                </c:pt>
                <c:pt idx="16619">
                  <c:v>5.3056599999999996</c:v>
                </c:pt>
                <c:pt idx="16620">
                  <c:v>5.5308900000000003</c:v>
                </c:pt>
                <c:pt idx="16621">
                  <c:v>6.7678700000000003</c:v>
                </c:pt>
                <c:pt idx="16622">
                  <c:v>7.6905000000000001</c:v>
                </c:pt>
                <c:pt idx="16623">
                  <c:v>5.2648700000000002</c:v>
                </c:pt>
                <c:pt idx="16624">
                  <c:v>6.2224399999999997</c:v>
                </c:pt>
                <c:pt idx="16625">
                  <c:v>5.05199</c:v>
                </c:pt>
                <c:pt idx="16626">
                  <c:v>5.5918400000000004</c:v>
                </c:pt>
                <c:pt idx="16627">
                  <c:v>11.027889999999999</c:v>
                </c:pt>
                <c:pt idx="16628">
                  <c:v>6.9753400000000001</c:v>
                </c:pt>
                <c:pt idx="16629">
                  <c:v>5.7729499999999998</c:v>
                </c:pt>
                <c:pt idx="16630">
                  <c:v>5.7810699999999997</c:v>
                </c:pt>
                <c:pt idx="16631">
                  <c:v>5.4529100000000001</c:v>
                </c:pt>
                <c:pt idx="16632">
                  <c:v>6.6227</c:v>
                </c:pt>
                <c:pt idx="16633">
                  <c:v>4.5473299999999997</c:v>
                </c:pt>
                <c:pt idx="16634">
                  <c:v>7.6418900000000001</c:v>
                </c:pt>
                <c:pt idx="16635">
                  <c:v>7.2790600000000003</c:v>
                </c:pt>
                <c:pt idx="16636">
                  <c:v>6.7453200000000004</c:v>
                </c:pt>
                <c:pt idx="16637">
                  <c:v>6.9659899999999997</c:v>
                </c:pt>
                <c:pt idx="16638">
                  <c:v>6.6595700000000004</c:v>
                </c:pt>
                <c:pt idx="16639">
                  <c:v>8.5184800000000003</c:v>
                </c:pt>
                <c:pt idx="16640">
                  <c:v>7.04793</c:v>
                </c:pt>
                <c:pt idx="16641">
                  <c:v>4.5000499999999999</c:v>
                </c:pt>
                <c:pt idx="16642">
                  <c:v>3.3258899999999998</c:v>
                </c:pt>
                <c:pt idx="16643">
                  <c:v>3.8932000000000002</c:v>
                </c:pt>
                <c:pt idx="16644">
                  <c:v>3.2555499999999999</c:v>
                </c:pt>
                <c:pt idx="16645">
                  <c:v>3.32091</c:v>
                </c:pt>
                <c:pt idx="16646">
                  <c:v>4.2517699999999996</c:v>
                </c:pt>
                <c:pt idx="16647">
                  <c:v>2.5670500000000001</c:v>
                </c:pt>
                <c:pt idx="16648">
                  <c:v>5.5266999999999999</c:v>
                </c:pt>
                <c:pt idx="16649">
                  <c:v>7.7532100000000002</c:v>
                </c:pt>
                <c:pt idx="16650">
                  <c:v>5.3525900000000002</c:v>
                </c:pt>
                <c:pt idx="16651">
                  <c:v>5.0610600000000003</c:v>
                </c:pt>
                <c:pt idx="16652">
                  <c:v>5.23576</c:v>
                </c:pt>
                <c:pt idx="16653">
                  <c:v>3.66127</c:v>
                </c:pt>
                <c:pt idx="16654">
                  <c:v>6.5044899999999997</c:v>
                </c:pt>
                <c:pt idx="16655">
                  <c:v>7.6704299999999996</c:v>
                </c:pt>
                <c:pt idx="16656">
                  <c:v>4.4798900000000001</c:v>
                </c:pt>
                <c:pt idx="16657">
                  <c:v>7.8979900000000001</c:v>
                </c:pt>
                <c:pt idx="16658">
                  <c:v>6.1819800000000003</c:v>
                </c:pt>
                <c:pt idx="16659">
                  <c:v>6.8706699999999996</c:v>
                </c:pt>
                <c:pt idx="16660">
                  <c:v>4.7298900000000001</c:v>
                </c:pt>
                <c:pt idx="16661">
                  <c:v>6.8821700000000003</c:v>
                </c:pt>
                <c:pt idx="16662">
                  <c:v>8.3130400000000009</c:v>
                </c:pt>
                <c:pt idx="16663">
                  <c:v>5.7992699999999999</c:v>
                </c:pt>
                <c:pt idx="16664">
                  <c:v>5.5977199999999998</c:v>
                </c:pt>
                <c:pt idx="16665">
                  <c:v>5.2545200000000003</c:v>
                </c:pt>
                <c:pt idx="16666">
                  <c:v>4.58432</c:v>
                </c:pt>
                <c:pt idx="16667">
                  <c:v>7.0595999999999997</c:v>
                </c:pt>
                <c:pt idx="16668">
                  <c:v>4.6940999999999997</c:v>
                </c:pt>
                <c:pt idx="16669">
                  <c:v>7.2487899999999996</c:v>
                </c:pt>
                <c:pt idx="16670">
                  <c:v>5.05</c:v>
                </c:pt>
                <c:pt idx="16671">
                  <c:v>6.4232800000000001</c:v>
                </c:pt>
                <c:pt idx="16672">
                  <c:v>6.2429199999999998</c:v>
                </c:pt>
                <c:pt idx="16673">
                  <c:v>6.6482299999999999</c:v>
                </c:pt>
                <c:pt idx="16674">
                  <c:v>6.4655199999999997</c:v>
                </c:pt>
                <c:pt idx="16675">
                  <c:v>5.7268999999999997</c:v>
                </c:pt>
                <c:pt idx="16676">
                  <c:v>5.6915100000000001</c:v>
                </c:pt>
                <c:pt idx="16677">
                  <c:v>5.0860399999999997</c:v>
                </c:pt>
                <c:pt idx="16678">
                  <c:v>5.9928400000000002</c:v>
                </c:pt>
                <c:pt idx="16679">
                  <c:v>4.6390599999999997</c:v>
                </c:pt>
                <c:pt idx="16680">
                  <c:v>4.2604100000000003</c:v>
                </c:pt>
                <c:pt idx="16681">
                  <c:v>11.02819</c:v>
                </c:pt>
                <c:pt idx="16682">
                  <c:v>4.5740299999999996</c:v>
                </c:pt>
                <c:pt idx="16683">
                  <c:v>6.7968500000000001</c:v>
                </c:pt>
                <c:pt idx="16684">
                  <c:v>6.71652</c:v>
                </c:pt>
                <c:pt idx="16685">
                  <c:v>6.5785200000000001</c:v>
                </c:pt>
                <c:pt idx="16686">
                  <c:v>5.6022600000000002</c:v>
                </c:pt>
                <c:pt idx="16687">
                  <c:v>11.365729999999999</c:v>
                </c:pt>
                <c:pt idx="16688">
                  <c:v>5.3501399999999997</c:v>
                </c:pt>
                <c:pt idx="16689">
                  <c:v>5.7673300000000003</c:v>
                </c:pt>
                <c:pt idx="16690">
                  <c:v>3.3042099999999999</c:v>
                </c:pt>
                <c:pt idx="16691">
                  <c:v>6.0467000000000004</c:v>
                </c:pt>
                <c:pt idx="16692">
                  <c:v>4.7905699999999998</c:v>
                </c:pt>
                <c:pt idx="16693">
                  <c:v>2.9530799999999999</c:v>
                </c:pt>
                <c:pt idx="16694">
                  <c:v>5.851</c:v>
                </c:pt>
                <c:pt idx="16695">
                  <c:v>4.4389500000000002</c:v>
                </c:pt>
                <c:pt idx="16696">
                  <c:v>8.1483000000000008</c:v>
                </c:pt>
                <c:pt idx="16697">
                  <c:v>8.4497800000000005</c:v>
                </c:pt>
                <c:pt idx="16698">
                  <c:v>5.26844</c:v>
                </c:pt>
                <c:pt idx="16699">
                  <c:v>3.57742</c:v>
                </c:pt>
                <c:pt idx="16700">
                  <c:v>5.8530600000000002</c:v>
                </c:pt>
                <c:pt idx="16701">
                  <c:v>3.7165900000000001</c:v>
                </c:pt>
                <c:pt idx="16702">
                  <c:v>4.4739800000000001</c:v>
                </c:pt>
                <c:pt idx="16703">
                  <c:v>6.45974</c:v>
                </c:pt>
                <c:pt idx="16704">
                  <c:v>6.1838300000000004</c:v>
                </c:pt>
                <c:pt idx="16705">
                  <c:v>5.3251299999999997</c:v>
                </c:pt>
                <c:pt idx="16706">
                  <c:v>7.3724100000000004</c:v>
                </c:pt>
                <c:pt idx="16707">
                  <c:v>5.6496399999999998</c:v>
                </c:pt>
                <c:pt idx="16708">
                  <c:v>4.8546199999999997</c:v>
                </c:pt>
                <c:pt idx="16709">
                  <c:v>8.0580700000000007</c:v>
                </c:pt>
                <c:pt idx="16710">
                  <c:v>4.8637699999999997</c:v>
                </c:pt>
                <c:pt idx="16711">
                  <c:v>6.7349199999999998</c:v>
                </c:pt>
                <c:pt idx="16712">
                  <c:v>6.3826900000000002</c:v>
                </c:pt>
                <c:pt idx="16713">
                  <c:v>4.9143400000000002</c:v>
                </c:pt>
                <c:pt idx="16714">
                  <c:v>3.24966</c:v>
                </c:pt>
                <c:pt idx="16715">
                  <c:v>6.7135400000000001</c:v>
                </c:pt>
                <c:pt idx="16716">
                  <c:v>4.7234800000000003</c:v>
                </c:pt>
                <c:pt idx="16717">
                  <c:v>4.5847699999999998</c:v>
                </c:pt>
                <c:pt idx="16718">
                  <c:v>4.35853</c:v>
                </c:pt>
                <c:pt idx="16719">
                  <c:v>4.0608399999999998</c:v>
                </c:pt>
                <c:pt idx="16720">
                  <c:v>4.5871599999999999</c:v>
                </c:pt>
                <c:pt idx="16721">
                  <c:v>5.1204200000000002</c:v>
                </c:pt>
                <c:pt idx="16722">
                  <c:v>7.89832</c:v>
                </c:pt>
                <c:pt idx="16723">
                  <c:v>4.4355099999999998</c:v>
                </c:pt>
                <c:pt idx="16724">
                  <c:v>2.6480199999999998</c:v>
                </c:pt>
                <c:pt idx="16725">
                  <c:v>4.9108799999999997</c:v>
                </c:pt>
                <c:pt idx="16726">
                  <c:v>5.1040200000000002</c:v>
                </c:pt>
                <c:pt idx="16727">
                  <c:v>6.6257299999999999</c:v>
                </c:pt>
                <c:pt idx="16728">
                  <c:v>10.409470000000001</c:v>
                </c:pt>
                <c:pt idx="16729">
                  <c:v>6.0053999999999998</c:v>
                </c:pt>
                <c:pt idx="16730">
                  <c:v>9.1152999999999995</c:v>
                </c:pt>
                <c:pt idx="16731">
                  <c:v>8.5129199999999994</c:v>
                </c:pt>
                <c:pt idx="16732">
                  <c:v>3.70994</c:v>
                </c:pt>
                <c:pt idx="16733">
                  <c:v>6.7872700000000004</c:v>
                </c:pt>
                <c:pt idx="16734">
                  <c:v>7.06576</c:v>
                </c:pt>
                <c:pt idx="16735">
                  <c:v>6.4372800000000003</c:v>
                </c:pt>
                <c:pt idx="16736">
                  <c:v>3.93249</c:v>
                </c:pt>
                <c:pt idx="16737">
                  <c:v>4.5937599999999996</c:v>
                </c:pt>
                <c:pt idx="16738">
                  <c:v>6.2011000000000003</c:v>
                </c:pt>
                <c:pt idx="16739">
                  <c:v>4.8725699999999996</c:v>
                </c:pt>
                <c:pt idx="16740">
                  <c:v>8.2726100000000002</c:v>
                </c:pt>
                <c:pt idx="16741">
                  <c:v>6.2885999999999997</c:v>
                </c:pt>
                <c:pt idx="16742">
                  <c:v>5.7434900000000004</c:v>
                </c:pt>
                <c:pt idx="16743">
                  <c:v>6.0570000000000004</c:v>
                </c:pt>
                <c:pt idx="16744">
                  <c:v>4.6286199999999997</c:v>
                </c:pt>
                <c:pt idx="16745">
                  <c:v>6.5514599999999996</c:v>
                </c:pt>
                <c:pt idx="16746">
                  <c:v>8.54054</c:v>
                </c:pt>
                <c:pt idx="16747">
                  <c:v>4.0808099999999996</c:v>
                </c:pt>
                <c:pt idx="16748">
                  <c:v>8.4504699999999993</c:v>
                </c:pt>
                <c:pt idx="16749">
                  <c:v>5.2074100000000003</c:v>
                </c:pt>
                <c:pt idx="16750">
                  <c:v>3.6276899999999999</c:v>
                </c:pt>
                <c:pt idx="16751">
                  <c:v>5.0387500000000003</c:v>
                </c:pt>
                <c:pt idx="16752">
                  <c:v>5.9723199999999999</c:v>
                </c:pt>
                <c:pt idx="16753">
                  <c:v>5.4058599999999997</c:v>
                </c:pt>
                <c:pt idx="16754">
                  <c:v>8.8832000000000004</c:v>
                </c:pt>
                <c:pt idx="16755">
                  <c:v>7.0820699999999999</c:v>
                </c:pt>
                <c:pt idx="16756">
                  <c:v>3.3029600000000001</c:v>
                </c:pt>
                <c:pt idx="16757">
                  <c:v>7.2098199999999997</c:v>
                </c:pt>
                <c:pt idx="16758">
                  <c:v>6.1351599999999999</c:v>
                </c:pt>
                <c:pt idx="16759">
                  <c:v>5.8857499999999998</c:v>
                </c:pt>
                <c:pt idx="16760">
                  <c:v>4.2107299999999999</c:v>
                </c:pt>
                <c:pt idx="16761">
                  <c:v>4.0985800000000001</c:v>
                </c:pt>
                <c:pt idx="16762">
                  <c:v>9.7747299999999999</c:v>
                </c:pt>
                <c:pt idx="16763">
                  <c:v>7.5347</c:v>
                </c:pt>
                <c:pt idx="16764">
                  <c:v>4.2549299999999999</c:v>
                </c:pt>
                <c:pt idx="16765">
                  <c:v>4.8708</c:v>
                </c:pt>
                <c:pt idx="16766">
                  <c:v>6.2889299999999997</c:v>
                </c:pt>
                <c:pt idx="16767">
                  <c:v>10.09163</c:v>
                </c:pt>
                <c:pt idx="16768">
                  <c:v>7.0302600000000002</c:v>
                </c:pt>
                <c:pt idx="16769">
                  <c:v>5.5929099999999998</c:v>
                </c:pt>
                <c:pt idx="16770">
                  <c:v>6.6282100000000002</c:v>
                </c:pt>
                <c:pt idx="16771">
                  <c:v>8.2786899999999992</c:v>
                </c:pt>
                <c:pt idx="16772">
                  <c:v>11.40124</c:v>
                </c:pt>
                <c:pt idx="16773">
                  <c:v>3.3875099999999998</c:v>
                </c:pt>
                <c:pt idx="16774">
                  <c:v>6.3311700000000002</c:v>
                </c:pt>
                <c:pt idx="16775">
                  <c:v>6.7224700000000004</c:v>
                </c:pt>
                <c:pt idx="16776">
                  <c:v>4.5519699999999998</c:v>
                </c:pt>
                <c:pt idx="16777">
                  <c:v>4.3567</c:v>
                </c:pt>
                <c:pt idx="16778">
                  <c:v>3.7548499999999998</c:v>
                </c:pt>
                <c:pt idx="16779">
                  <c:v>4.9326400000000001</c:v>
                </c:pt>
                <c:pt idx="16780">
                  <c:v>3.2321300000000002</c:v>
                </c:pt>
                <c:pt idx="16781">
                  <c:v>8.1102000000000007</c:v>
                </c:pt>
                <c:pt idx="16782">
                  <c:v>4.6159100000000004</c:v>
                </c:pt>
                <c:pt idx="16783">
                  <c:v>6.5703899999999997</c:v>
                </c:pt>
                <c:pt idx="16784">
                  <c:v>3.37005</c:v>
                </c:pt>
                <c:pt idx="16785">
                  <c:v>7.5792799999999998</c:v>
                </c:pt>
                <c:pt idx="16786">
                  <c:v>5.94998</c:v>
                </c:pt>
                <c:pt idx="16787">
                  <c:v>8.3204399999999996</c:v>
                </c:pt>
                <c:pt idx="16788">
                  <c:v>5.1495499999999996</c:v>
                </c:pt>
                <c:pt idx="16789">
                  <c:v>5.9990100000000002</c:v>
                </c:pt>
                <c:pt idx="16790">
                  <c:v>8.1292799999999996</c:v>
                </c:pt>
                <c:pt idx="16791">
                  <c:v>6.7310499999999998</c:v>
                </c:pt>
                <c:pt idx="16792">
                  <c:v>7.7272699999999999</c:v>
                </c:pt>
                <c:pt idx="16793">
                  <c:v>5.6392600000000002</c:v>
                </c:pt>
                <c:pt idx="16794">
                  <c:v>4.1569900000000004</c:v>
                </c:pt>
                <c:pt idx="16795">
                  <c:v>9.5597200000000004</c:v>
                </c:pt>
                <c:pt idx="16796">
                  <c:v>5.6582400000000002</c:v>
                </c:pt>
                <c:pt idx="16797">
                  <c:v>4.9052600000000002</c:v>
                </c:pt>
                <c:pt idx="16798">
                  <c:v>5.0819099999999997</c:v>
                </c:pt>
                <c:pt idx="16799">
                  <c:v>4.98874</c:v>
                </c:pt>
                <c:pt idx="16800">
                  <c:v>3.9495300000000002</c:v>
                </c:pt>
                <c:pt idx="16801">
                  <c:v>3.9780600000000002</c:v>
                </c:pt>
                <c:pt idx="16802">
                  <c:v>3.5562200000000002</c:v>
                </c:pt>
                <c:pt idx="16803">
                  <c:v>5.8382899999999998</c:v>
                </c:pt>
                <c:pt idx="16804">
                  <c:v>5.9017299999999997</c:v>
                </c:pt>
                <c:pt idx="16805">
                  <c:v>4.7014199999999997</c:v>
                </c:pt>
                <c:pt idx="16806">
                  <c:v>3.4119299999999999</c:v>
                </c:pt>
                <c:pt idx="16807">
                  <c:v>8.4276400000000002</c:v>
                </c:pt>
                <c:pt idx="16808">
                  <c:v>9.5245800000000003</c:v>
                </c:pt>
                <c:pt idx="16809">
                  <c:v>8.0798000000000005</c:v>
                </c:pt>
                <c:pt idx="16810">
                  <c:v>5.3329199999999997</c:v>
                </c:pt>
                <c:pt idx="16811">
                  <c:v>6.4902300000000004</c:v>
                </c:pt>
                <c:pt idx="16812">
                  <c:v>4.68072</c:v>
                </c:pt>
                <c:pt idx="16813">
                  <c:v>5.0826500000000001</c:v>
                </c:pt>
                <c:pt idx="16814">
                  <c:v>3.32741</c:v>
                </c:pt>
                <c:pt idx="16815">
                  <c:v>3.4754700000000001</c:v>
                </c:pt>
                <c:pt idx="16816">
                  <c:v>6.8016399999999999</c:v>
                </c:pt>
                <c:pt idx="16817">
                  <c:v>5.4493600000000004</c:v>
                </c:pt>
                <c:pt idx="16818">
                  <c:v>7.0478199999999998</c:v>
                </c:pt>
                <c:pt idx="16819">
                  <c:v>8.5602400000000003</c:v>
                </c:pt>
                <c:pt idx="16820">
                  <c:v>6.15442</c:v>
                </c:pt>
                <c:pt idx="16821">
                  <c:v>4.5473100000000004</c:v>
                </c:pt>
                <c:pt idx="16822">
                  <c:v>3.3521700000000001</c:v>
                </c:pt>
                <c:pt idx="16823">
                  <c:v>4.8278299999999996</c:v>
                </c:pt>
                <c:pt idx="16824">
                  <c:v>8.3026499999999999</c:v>
                </c:pt>
                <c:pt idx="16825">
                  <c:v>3.4569000000000001</c:v>
                </c:pt>
                <c:pt idx="16826">
                  <c:v>4.7022300000000001</c:v>
                </c:pt>
                <c:pt idx="16827">
                  <c:v>5.9382599999999996</c:v>
                </c:pt>
                <c:pt idx="16828">
                  <c:v>8.5736299999999996</c:v>
                </c:pt>
                <c:pt idx="16829">
                  <c:v>6.6537699999999997</c:v>
                </c:pt>
                <c:pt idx="16830">
                  <c:v>6.5646599999999999</c:v>
                </c:pt>
                <c:pt idx="16831">
                  <c:v>6.9206000000000003</c:v>
                </c:pt>
                <c:pt idx="16832">
                  <c:v>7.0159900000000004</c:v>
                </c:pt>
                <c:pt idx="16833">
                  <c:v>9.0448000000000004</c:v>
                </c:pt>
                <c:pt idx="16834">
                  <c:v>9.4563100000000002</c:v>
                </c:pt>
                <c:pt idx="16835">
                  <c:v>4.2659200000000004</c:v>
                </c:pt>
                <c:pt idx="16836">
                  <c:v>10.56348</c:v>
                </c:pt>
                <c:pt idx="16837">
                  <c:v>3.5369999999999999</c:v>
                </c:pt>
                <c:pt idx="16838">
                  <c:v>4.5761500000000002</c:v>
                </c:pt>
                <c:pt idx="16839">
                  <c:v>6.0486199999999997</c:v>
                </c:pt>
                <c:pt idx="16840">
                  <c:v>6.2797000000000001</c:v>
                </c:pt>
                <c:pt idx="16841">
                  <c:v>4.2635100000000001</c:v>
                </c:pt>
                <c:pt idx="16842">
                  <c:v>2.74159</c:v>
                </c:pt>
                <c:pt idx="16843">
                  <c:v>5.5004200000000001</c:v>
                </c:pt>
                <c:pt idx="16844">
                  <c:v>8.8018999999999998</c:v>
                </c:pt>
                <c:pt idx="16845">
                  <c:v>5.4661600000000004</c:v>
                </c:pt>
                <c:pt idx="16846">
                  <c:v>6.7257800000000003</c:v>
                </c:pt>
                <c:pt idx="16847">
                  <c:v>6.8144099999999996</c:v>
                </c:pt>
                <c:pt idx="16848">
                  <c:v>7.0397299999999996</c:v>
                </c:pt>
                <c:pt idx="16849">
                  <c:v>5.8504699999999996</c:v>
                </c:pt>
                <c:pt idx="16850">
                  <c:v>5.8576300000000003</c:v>
                </c:pt>
                <c:pt idx="16851">
                  <c:v>8.4093199999999992</c:v>
                </c:pt>
                <c:pt idx="16852">
                  <c:v>7.2427200000000003</c:v>
                </c:pt>
                <c:pt idx="16853">
                  <c:v>6.2351900000000002</c:v>
                </c:pt>
                <c:pt idx="16854">
                  <c:v>3.7478799999999999</c:v>
                </c:pt>
                <c:pt idx="16855">
                  <c:v>5.2980700000000001</c:v>
                </c:pt>
                <c:pt idx="16856">
                  <c:v>4.9478400000000002</c:v>
                </c:pt>
                <c:pt idx="16857">
                  <c:v>4.7258599999999999</c:v>
                </c:pt>
                <c:pt idx="16858">
                  <c:v>11.651590000000001</c:v>
                </c:pt>
                <c:pt idx="16859">
                  <c:v>6.1538199999999996</c:v>
                </c:pt>
                <c:pt idx="16860">
                  <c:v>7.21</c:v>
                </c:pt>
                <c:pt idx="16861">
                  <c:v>3.4621400000000002</c:v>
                </c:pt>
                <c:pt idx="16862">
                  <c:v>5.1772999999999998</c:v>
                </c:pt>
                <c:pt idx="16863">
                  <c:v>6.8860700000000001</c:v>
                </c:pt>
                <c:pt idx="16864">
                  <c:v>8.7659699999999994</c:v>
                </c:pt>
                <c:pt idx="16865">
                  <c:v>2.55843</c:v>
                </c:pt>
                <c:pt idx="16866">
                  <c:v>6.8154500000000002</c:v>
                </c:pt>
                <c:pt idx="16867">
                  <c:v>8.1205300000000005</c:v>
                </c:pt>
                <c:pt idx="16868">
                  <c:v>5.3547799999999999</c:v>
                </c:pt>
                <c:pt idx="16869">
                  <c:v>7.7799800000000001</c:v>
                </c:pt>
                <c:pt idx="16870">
                  <c:v>9.7425499999999996</c:v>
                </c:pt>
                <c:pt idx="16871">
                  <c:v>8.1558799999999998</c:v>
                </c:pt>
                <c:pt idx="16872">
                  <c:v>4.0806500000000003</c:v>
                </c:pt>
                <c:pt idx="16873">
                  <c:v>5.0637400000000001</c:v>
                </c:pt>
                <c:pt idx="16874">
                  <c:v>8.5729799999999994</c:v>
                </c:pt>
                <c:pt idx="16875">
                  <c:v>5.7513500000000004</c:v>
                </c:pt>
                <c:pt idx="16876">
                  <c:v>5.0040199999999997</c:v>
                </c:pt>
                <c:pt idx="16877">
                  <c:v>3.8944200000000002</c:v>
                </c:pt>
                <c:pt idx="16878">
                  <c:v>5.6223999999999998</c:v>
                </c:pt>
                <c:pt idx="16879">
                  <c:v>3.097</c:v>
                </c:pt>
                <c:pt idx="16880">
                  <c:v>6.4932299999999996</c:v>
                </c:pt>
                <c:pt idx="16881">
                  <c:v>8.6793300000000002</c:v>
                </c:pt>
                <c:pt idx="16882">
                  <c:v>6.0085600000000001</c:v>
                </c:pt>
                <c:pt idx="16883">
                  <c:v>4.91587</c:v>
                </c:pt>
                <c:pt idx="16884">
                  <c:v>6.56813</c:v>
                </c:pt>
                <c:pt idx="16885">
                  <c:v>5.4778000000000002</c:v>
                </c:pt>
                <c:pt idx="16886">
                  <c:v>4.5235799999999999</c:v>
                </c:pt>
                <c:pt idx="16887">
                  <c:v>3.24851</c:v>
                </c:pt>
                <c:pt idx="16888">
                  <c:v>5.75814</c:v>
                </c:pt>
                <c:pt idx="16889">
                  <c:v>5.8698800000000002</c:v>
                </c:pt>
                <c:pt idx="16890">
                  <c:v>5.6388299999999996</c:v>
                </c:pt>
                <c:pt idx="16891">
                  <c:v>8.1360899999999994</c:v>
                </c:pt>
                <c:pt idx="16892">
                  <c:v>5.65449</c:v>
                </c:pt>
                <c:pt idx="16893">
                  <c:v>5.9154299999999997</c:v>
                </c:pt>
                <c:pt idx="16894">
                  <c:v>6.4439500000000001</c:v>
                </c:pt>
                <c:pt idx="16895">
                  <c:v>4.6979300000000004</c:v>
                </c:pt>
                <c:pt idx="16896">
                  <c:v>8.1785399999999999</c:v>
                </c:pt>
                <c:pt idx="16897">
                  <c:v>5.6638700000000002</c:v>
                </c:pt>
                <c:pt idx="16898">
                  <c:v>6.1427500000000004</c:v>
                </c:pt>
                <c:pt idx="16899">
                  <c:v>5.2657499999999997</c:v>
                </c:pt>
                <c:pt idx="16900">
                  <c:v>3.8708399999999998</c:v>
                </c:pt>
                <c:pt idx="16901">
                  <c:v>3.8916400000000002</c:v>
                </c:pt>
                <c:pt idx="16902">
                  <c:v>7.83155</c:v>
                </c:pt>
                <c:pt idx="16903">
                  <c:v>5.1891999999999996</c:v>
                </c:pt>
                <c:pt idx="16904">
                  <c:v>7.13544</c:v>
                </c:pt>
                <c:pt idx="16905">
                  <c:v>5.1157000000000004</c:v>
                </c:pt>
                <c:pt idx="16906">
                  <c:v>5.9414699999999998</c:v>
                </c:pt>
                <c:pt idx="16907">
                  <c:v>3.7150300000000001</c:v>
                </c:pt>
                <c:pt idx="16908">
                  <c:v>5.9065799999999999</c:v>
                </c:pt>
                <c:pt idx="16909">
                  <c:v>6.4505800000000004</c:v>
                </c:pt>
                <c:pt idx="16910">
                  <c:v>6.3196599999999998</c:v>
                </c:pt>
                <c:pt idx="16911">
                  <c:v>5.7981699999999998</c:v>
                </c:pt>
                <c:pt idx="16912">
                  <c:v>6.5885800000000003</c:v>
                </c:pt>
                <c:pt idx="16913">
                  <c:v>6.32179</c:v>
                </c:pt>
                <c:pt idx="16914">
                  <c:v>4.7431400000000004</c:v>
                </c:pt>
                <c:pt idx="16915">
                  <c:v>7.7815599999999998</c:v>
                </c:pt>
                <c:pt idx="16916">
                  <c:v>9.7100399999999993</c:v>
                </c:pt>
                <c:pt idx="16917">
                  <c:v>5.5140700000000002</c:v>
                </c:pt>
                <c:pt idx="16918">
                  <c:v>5.7723599999999999</c:v>
                </c:pt>
                <c:pt idx="16919">
                  <c:v>5.0795700000000004</c:v>
                </c:pt>
                <c:pt idx="16920">
                  <c:v>6.5363499999999997</c:v>
                </c:pt>
                <c:pt idx="16921">
                  <c:v>8.9284800000000004</c:v>
                </c:pt>
                <c:pt idx="16922">
                  <c:v>6.5489699999999997</c:v>
                </c:pt>
                <c:pt idx="16923">
                  <c:v>3.58724</c:v>
                </c:pt>
                <c:pt idx="16924">
                  <c:v>7.5527699999999998</c:v>
                </c:pt>
                <c:pt idx="16925">
                  <c:v>10.034470000000001</c:v>
                </c:pt>
                <c:pt idx="16926">
                  <c:v>8.3410499999999992</c:v>
                </c:pt>
                <c:pt idx="16927">
                  <c:v>4.6113200000000001</c:v>
                </c:pt>
                <c:pt idx="16928">
                  <c:v>4.5313600000000003</c:v>
                </c:pt>
                <c:pt idx="16929">
                  <c:v>5.2923499999999999</c:v>
                </c:pt>
                <c:pt idx="16930">
                  <c:v>6.0075399999999997</c:v>
                </c:pt>
                <c:pt idx="16931">
                  <c:v>5.3940299999999999</c:v>
                </c:pt>
                <c:pt idx="16932">
                  <c:v>6.6324100000000001</c:v>
                </c:pt>
                <c:pt idx="16933">
                  <c:v>3.1331500000000001</c:v>
                </c:pt>
                <c:pt idx="16934">
                  <c:v>4.4237000000000002</c:v>
                </c:pt>
                <c:pt idx="16935">
                  <c:v>9.1375499999999992</c:v>
                </c:pt>
                <c:pt idx="16936">
                  <c:v>6.6815100000000003</c:v>
                </c:pt>
                <c:pt idx="16937">
                  <c:v>4.7088099999999997</c:v>
                </c:pt>
                <c:pt idx="16938">
                  <c:v>8.49193</c:v>
                </c:pt>
                <c:pt idx="16939">
                  <c:v>4.6655499999999996</c:v>
                </c:pt>
                <c:pt idx="16940">
                  <c:v>5.51464</c:v>
                </c:pt>
                <c:pt idx="16941">
                  <c:v>7.1249000000000002</c:v>
                </c:pt>
                <c:pt idx="16942">
                  <c:v>6.7067500000000004</c:v>
                </c:pt>
                <c:pt idx="16943">
                  <c:v>6.0439499999999997</c:v>
                </c:pt>
                <c:pt idx="16944">
                  <c:v>3.0990799999999998</c:v>
                </c:pt>
                <c:pt idx="16945">
                  <c:v>3.6850000000000001</c:v>
                </c:pt>
                <c:pt idx="16946">
                  <c:v>4.9361699999999997</c:v>
                </c:pt>
                <c:pt idx="16947">
                  <c:v>8.0528600000000008</c:v>
                </c:pt>
                <c:pt idx="16948">
                  <c:v>4.91615</c:v>
                </c:pt>
                <c:pt idx="16949">
                  <c:v>9.1596499999999992</c:v>
                </c:pt>
                <c:pt idx="16950">
                  <c:v>6.0903200000000002</c:v>
                </c:pt>
                <c:pt idx="16951">
                  <c:v>2.5106899999999999</c:v>
                </c:pt>
                <c:pt idx="16952">
                  <c:v>3.91</c:v>
                </c:pt>
                <c:pt idx="16953">
                  <c:v>7.3004600000000002</c:v>
                </c:pt>
                <c:pt idx="16954">
                  <c:v>3.1939700000000002</c:v>
                </c:pt>
                <c:pt idx="16955">
                  <c:v>5.0979000000000001</c:v>
                </c:pt>
                <c:pt idx="16956">
                  <c:v>6.0154399999999999</c:v>
                </c:pt>
                <c:pt idx="16957">
                  <c:v>3.0121099999999998</c:v>
                </c:pt>
                <c:pt idx="16958">
                  <c:v>5.2494800000000001</c:v>
                </c:pt>
                <c:pt idx="16959">
                  <c:v>4.5847699999999998</c:v>
                </c:pt>
                <c:pt idx="16960">
                  <c:v>6.9747599999999998</c:v>
                </c:pt>
                <c:pt idx="16961">
                  <c:v>6.14384</c:v>
                </c:pt>
                <c:pt idx="16962">
                  <c:v>6.6563499999999998</c:v>
                </c:pt>
                <c:pt idx="16963">
                  <c:v>5.0822799999999999</c:v>
                </c:pt>
                <c:pt idx="16964">
                  <c:v>8.7051599999999993</c:v>
                </c:pt>
                <c:pt idx="16965">
                  <c:v>1.88764</c:v>
                </c:pt>
                <c:pt idx="16966">
                  <c:v>5.1186999999999996</c:v>
                </c:pt>
                <c:pt idx="16967">
                  <c:v>4.5737399999999999</c:v>
                </c:pt>
                <c:pt idx="16968">
                  <c:v>4.49472</c:v>
                </c:pt>
                <c:pt idx="16969">
                  <c:v>3.8111299999999999</c:v>
                </c:pt>
                <c:pt idx="16970">
                  <c:v>8.13795</c:v>
                </c:pt>
                <c:pt idx="16971">
                  <c:v>4.1909099999999997</c:v>
                </c:pt>
                <c:pt idx="16972">
                  <c:v>3.1731500000000001</c:v>
                </c:pt>
                <c:pt idx="16973">
                  <c:v>5.3837400000000004</c:v>
                </c:pt>
                <c:pt idx="16974">
                  <c:v>3.5968800000000001</c:v>
                </c:pt>
                <c:pt idx="16975">
                  <c:v>6.9816000000000003</c:v>
                </c:pt>
                <c:pt idx="16976">
                  <c:v>9.9354700000000005</c:v>
                </c:pt>
                <c:pt idx="16977">
                  <c:v>10.33062</c:v>
                </c:pt>
                <c:pt idx="16978">
                  <c:v>4.0898199999999996</c:v>
                </c:pt>
                <c:pt idx="16979">
                  <c:v>6.6778899999999997</c:v>
                </c:pt>
                <c:pt idx="16980">
                  <c:v>2.8201100000000001</c:v>
                </c:pt>
                <c:pt idx="16981">
                  <c:v>6.6483299999999996</c:v>
                </c:pt>
                <c:pt idx="16982">
                  <c:v>4.7537700000000003</c:v>
                </c:pt>
                <c:pt idx="16983">
                  <c:v>5.6916700000000002</c:v>
                </c:pt>
                <c:pt idx="16984">
                  <c:v>1.8732500000000001</c:v>
                </c:pt>
                <c:pt idx="16985">
                  <c:v>7.9014699999999998</c:v>
                </c:pt>
                <c:pt idx="16986">
                  <c:v>7.7148599999999998</c:v>
                </c:pt>
                <c:pt idx="16987">
                  <c:v>5.12582</c:v>
                </c:pt>
                <c:pt idx="16988">
                  <c:v>7.2338899999999997</c:v>
                </c:pt>
                <c:pt idx="16989">
                  <c:v>3.3532999999999999</c:v>
                </c:pt>
                <c:pt idx="16990">
                  <c:v>7.3444599999999998</c:v>
                </c:pt>
                <c:pt idx="16991">
                  <c:v>6.7513300000000003</c:v>
                </c:pt>
                <c:pt idx="16992">
                  <c:v>5.8299899999999996</c:v>
                </c:pt>
                <c:pt idx="16993">
                  <c:v>7.0111100000000004</c:v>
                </c:pt>
                <c:pt idx="16994">
                  <c:v>8.2059499999999996</c:v>
                </c:pt>
                <c:pt idx="16995">
                  <c:v>5.9898999999999996</c:v>
                </c:pt>
                <c:pt idx="16996">
                  <c:v>4.1063499999999999</c:v>
                </c:pt>
                <c:pt idx="16997">
                  <c:v>4.7011500000000002</c:v>
                </c:pt>
                <c:pt idx="16998">
                  <c:v>5.9502100000000002</c:v>
                </c:pt>
                <c:pt idx="16999">
                  <c:v>3.4336099999999998</c:v>
                </c:pt>
                <c:pt idx="17000">
                  <c:v>6.2672100000000004</c:v>
                </c:pt>
                <c:pt idx="17001">
                  <c:v>3.8346100000000001</c:v>
                </c:pt>
                <c:pt idx="17002">
                  <c:v>4.0539899999999998</c:v>
                </c:pt>
                <c:pt idx="17003">
                  <c:v>7.0874499999999996</c:v>
                </c:pt>
                <c:pt idx="17004">
                  <c:v>3.0817000000000001</c:v>
                </c:pt>
                <c:pt idx="17005">
                  <c:v>7.8893700000000004</c:v>
                </c:pt>
                <c:pt idx="17006">
                  <c:v>7.4336000000000002</c:v>
                </c:pt>
                <c:pt idx="17007">
                  <c:v>7.4123999999999999</c:v>
                </c:pt>
                <c:pt idx="17008">
                  <c:v>10.29256</c:v>
                </c:pt>
                <c:pt idx="17009">
                  <c:v>6.82897</c:v>
                </c:pt>
                <c:pt idx="17010">
                  <c:v>3.1305700000000001</c:v>
                </c:pt>
                <c:pt idx="17011">
                  <c:v>5.2307399999999999</c:v>
                </c:pt>
                <c:pt idx="17012">
                  <c:v>2.8886099999999999</c:v>
                </c:pt>
                <c:pt idx="17013">
                  <c:v>2.4857999999999998</c:v>
                </c:pt>
                <c:pt idx="17014">
                  <c:v>7.6870099999999999</c:v>
                </c:pt>
                <c:pt idx="17015">
                  <c:v>5.6344599999999998</c:v>
                </c:pt>
                <c:pt idx="17016">
                  <c:v>3.6682100000000002</c:v>
                </c:pt>
                <c:pt idx="17017">
                  <c:v>12.08398</c:v>
                </c:pt>
                <c:pt idx="17018">
                  <c:v>7.8407600000000004</c:v>
                </c:pt>
                <c:pt idx="17019">
                  <c:v>5.0739099999999997</c:v>
                </c:pt>
                <c:pt idx="17020">
                  <c:v>6.7868000000000004</c:v>
                </c:pt>
                <c:pt idx="17021">
                  <c:v>4.3609400000000003</c:v>
                </c:pt>
                <c:pt idx="17022">
                  <c:v>5.2463699999999998</c:v>
                </c:pt>
                <c:pt idx="17023">
                  <c:v>5.6889900000000004</c:v>
                </c:pt>
                <c:pt idx="17024">
                  <c:v>3.9240300000000001</c:v>
                </c:pt>
                <c:pt idx="17025">
                  <c:v>3.35501</c:v>
                </c:pt>
                <c:pt idx="17026">
                  <c:v>7.7067899999999998</c:v>
                </c:pt>
                <c:pt idx="17027">
                  <c:v>6.7084000000000001</c:v>
                </c:pt>
                <c:pt idx="17028">
                  <c:v>5.0149299999999997</c:v>
                </c:pt>
                <c:pt idx="17029">
                  <c:v>3.99132</c:v>
                </c:pt>
                <c:pt idx="17030">
                  <c:v>5.8375599999999999</c:v>
                </c:pt>
                <c:pt idx="17031">
                  <c:v>6.0697700000000001</c:v>
                </c:pt>
                <c:pt idx="17032">
                  <c:v>5.18276</c:v>
                </c:pt>
                <c:pt idx="17033">
                  <c:v>7.4207799999999997</c:v>
                </c:pt>
                <c:pt idx="17034">
                  <c:v>7.3612900000000003</c:v>
                </c:pt>
                <c:pt idx="17035">
                  <c:v>6.7752999999999997</c:v>
                </c:pt>
                <c:pt idx="17036">
                  <c:v>7.5607499999999996</c:v>
                </c:pt>
                <c:pt idx="17037">
                  <c:v>5.9877099999999999</c:v>
                </c:pt>
                <c:pt idx="17038">
                  <c:v>5.6219299999999999</c:v>
                </c:pt>
                <c:pt idx="17039">
                  <c:v>7.6496599999999999</c:v>
                </c:pt>
                <c:pt idx="17040">
                  <c:v>5.4041300000000003</c:v>
                </c:pt>
                <c:pt idx="17041">
                  <c:v>7.7107900000000003</c:v>
                </c:pt>
                <c:pt idx="17042">
                  <c:v>8.0618400000000001</c:v>
                </c:pt>
                <c:pt idx="17043">
                  <c:v>6.391</c:v>
                </c:pt>
                <c:pt idx="17044">
                  <c:v>6.3426499999999999</c:v>
                </c:pt>
                <c:pt idx="17045">
                  <c:v>2.39384</c:v>
                </c:pt>
                <c:pt idx="17046">
                  <c:v>5.0191800000000004</c:v>
                </c:pt>
                <c:pt idx="17047">
                  <c:v>7.7916299999999996</c:v>
                </c:pt>
                <c:pt idx="17048">
                  <c:v>5.6539200000000003</c:v>
                </c:pt>
                <c:pt idx="17049">
                  <c:v>4.8782800000000002</c:v>
                </c:pt>
                <c:pt idx="17050">
                  <c:v>6.3999499999999996</c:v>
                </c:pt>
                <c:pt idx="17051">
                  <c:v>5.5340299999999996</c:v>
                </c:pt>
                <c:pt idx="17052">
                  <c:v>7.1118699999999997</c:v>
                </c:pt>
                <c:pt idx="17053">
                  <c:v>7.8309300000000004</c:v>
                </c:pt>
                <c:pt idx="17054">
                  <c:v>5.9197100000000002</c:v>
                </c:pt>
                <c:pt idx="17055">
                  <c:v>4.7690599999999996</c:v>
                </c:pt>
                <c:pt idx="17056">
                  <c:v>4.9028099999999997</c:v>
                </c:pt>
                <c:pt idx="17057">
                  <c:v>9.7132199999999997</c:v>
                </c:pt>
                <c:pt idx="17058">
                  <c:v>5.3902900000000002</c:v>
                </c:pt>
                <c:pt idx="17059">
                  <c:v>7.3376099999999997</c:v>
                </c:pt>
                <c:pt idx="17060">
                  <c:v>5.8055000000000003</c:v>
                </c:pt>
                <c:pt idx="17061">
                  <c:v>5.8807799999999997</c:v>
                </c:pt>
                <c:pt idx="17062">
                  <c:v>6.0233800000000004</c:v>
                </c:pt>
                <c:pt idx="17063">
                  <c:v>5.4697300000000002</c:v>
                </c:pt>
                <c:pt idx="17064">
                  <c:v>4.1992099999999999</c:v>
                </c:pt>
                <c:pt idx="17065">
                  <c:v>3.95906</c:v>
                </c:pt>
                <c:pt idx="17066">
                  <c:v>7.5746399999999996</c:v>
                </c:pt>
                <c:pt idx="17067">
                  <c:v>4.3717100000000002</c:v>
                </c:pt>
                <c:pt idx="17068">
                  <c:v>6.9999399999999996</c:v>
                </c:pt>
                <c:pt idx="17069">
                  <c:v>6.3959900000000003</c:v>
                </c:pt>
                <c:pt idx="17070">
                  <c:v>6.5819700000000001</c:v>
                </c:pt>
                <c:pt idx="17071">
                  <c:v>6.4370099999999999</c:v>
                </c:pt>
                <c:pt idx="17072">
                  <c:v>5.7501899999999999</c:v>
                </c:pt>
                <c:pt idx="17073">
                  <c:v>5.82334</c:v>
                </c:pt>
                <c:pt idx="17074">
                  <c:v>5.7728099999999998</c:v>
                </c:pt>
                <c:pt idx="17075">
                  <c:v>6.93025</c:v>
                </c:pt>
                <c:pt idx="17076">
                  <c:v>8.1738800000000005</c:v>
                </c:pt>
                <c:pt idx="17077">
                  <c:v>6.7282000000000002</c:v>
                </c:pt>
                <c:pt idx="17078">
                  <c:v>5.4983500000000003</c:v>
                </c:pt>
                <c:pt idx="17079">
                  <c:v>5.89886</c:v>
                </c:pt>
                <c:pt idx="17080">
                  <c:v>6.1951700000000001</c:v>
                </c:pt>
                <c:pt idx="17081">
                  <c:v>7.5109199999999996</c:v>
                </c:pt>
                <c:pt idx="17082">
                  <c:v>3.4830199999999998</c:v>
                </c:pt>
                <c:pt idx="17083">
                  <c:v>5.6644899999999998</c:v>
                </c:pt>
                <c:pt idx="17084">
                  <c:v>6.0817300000000003</c:v>
                </c:pt>
                <c:pt idx="17085">
                  <c:v>6.1056999999999997</c:v>
                </c:pt>
                <c:pt idx="17086">
                  <c:v>8.2753700000000006</c:v>
                </c:pt>
                <c:pt idx="17087">
                  <c:v>8.3457500000000007</c:v>
                </c:pt>
                <c:pt idx="17088">
                  <c:v>3.7347600000000001</c:v>
                </c:pt>
                <c:pt idx="17089">
                  <c:v>6.1511399999999998</c:v>
                </c:pt>
                <c:pt idx="17090">
                  <c:v>5.7064700000000004</c:v>
                </c:pt>
                <c:pt idx="17091">
                  <c:v>7.7636799999999999</c:v>
                </c:pt>
                <c:pt idx="17092">
                  <c:v>8.6287900000000004</c:v>
                </c:pt>
                <c:pt idx="17093">
                  <c:v>6.1949699999999996</c:v>
                </c:pt>
                <c:pt idx="17094">
                  <c:v>6.9703999999999997</c:v>
                </c:pt>
                <c:pt idx="17095">
                  <c:v>6.6014600000000003</c:v>
                </c:pt>
                <c:pt idx="17096">
                  <c:v>5.7775699999999999</c:v>
                </c:pt>
                <c:pt idx="17097">
                  <c:v>6.3930499999999997</c:v>
                </c:pt>
                <c:pt idx="17098">
                  <c:v>4.2856100000000001</c:v>
                </c:pt>
                <c:pt idx="17099">
                  <c:v>4.0376799999999999</c:v>
                </c:pt>
                <c:pt idx="17100">
                  <c:v>5.8105500000000001</c:v>
                </c:pt>
                <c:pt idx="17101">
                  <c:v>5.6608599999999996</c:v>
                </c:pt>
                <c:pt idx="17102">
                  <c:v>7.3823499999999997</c:v>
                </c:pt>
                <c:pt idx="17103">
                  <c:v>9.7897300000000005</c:v>
                </c:pt>
                <c:pt idx="17104">
                  <c:v>7.1941600000000001</c:v>
                </c:pt>
                <c:pt idx="17105">
                  <c:v>7.7375100000000003</c:v>
                </c:pt>
                <c:pt idx="17106">
                  <c:v>5.78179</c:v>
                </c:pt>
                <c:pt idx="17107">
                  <c:v>7.8074199999999996</c:v>
                </c:pt>
                <c:pt idx="17108">
                  <c:v>4.3164999999999996</c:v>
                </c:pt>
                <c:pt idx="17109">
                  <c:v>6.2346000000000004</c:v>
                </c:pt>
                <c:pt idx="17110">
                  <c:v>5.4799699999999998</c:v>
                </c:pt>
                <c:pt idx="17111">
                  <c:v>5.6846699999999997</c:v>
                </c:pt>
                <c:pt idx="17112">
                  <c:v>7.2054</c:v>
                </c:pt>
                <c:pt idx="17113">
                  <c:v>5.7191700000000001</c:v>
                </c:pt>
                <c:pt idx="17114">
                  <c:v>4.9298599999999997</c:v>
                </c:pt>
                <c:pt idx="17115">
                  <c:v>4.2030500000000002</c:v>
                </c:pt>
                <c:pt idx="17116">
                  <c:v>4.9431599999999998</c:v>
                </c:pt>
                <c:pt idx="17117">
                  <c:v>6.5794100000000002</c:v>
                </c:pt>
                <c:pt idx="17118">
                  <c:v>7.7368199999999998</c:v>
                </c:pt>
                <c:pt idx="17119">
                  <c:v>6.3725500000000004</c:v>
                </c:pt>
                <c:pt idx="17120">
                  <c:v>7.1884199999999998</c:v>
                </c:pt>
                <c:pt idx="17121">
                  <c:v>2.7117900000000001</c:v>
                </c:pt>
                <c:pt idx="17122">
                  <c:v>2.46713</c:v>
                </c:pt>
                <c:pt idx="17123">
                  <c:v>2.1442700000000001</c:v>
                </c:pt>
                <c:pt idx="17124">
                  <c:v>3.70106</c:v>
                </c:pt>
                <c:pt idx="17125">
                  <c:v>3.6351800000000001</c:v>
                </c:pt>
                <c:pt idx="17126">
                  <c:v>3.8119100000000001</c:v>
                </c:pt>
                <c:pt idx="17127">
                  <c:v>3.94109</c:v>
                </c:pt>
                <c:pt idx="17128">
                  <c:v>5.2988</c:v>
                </c:pt>
                <c:pt idx="17129">
                  <c:v>5.9424799999999998</c:v>
                </c:pt>
                <c:pt idx="17130">
                  <c:v>4.3482000000000003</c:v>
                </c:pt>
                <c:pt idx="17131">
                  <c:v>5.9779900000000001</c:v>
                </c:pt>
                <c:pt idx="17132">
                  <c:v>5.9905900000000001</c:v>
                </c:pt>
                <c:pt idx="17133">
                  <c:v>4.00047</c:v>
                </c:pt>
                <c:pt idx="17134">
                  <c:v>5.5729499999999996</c:v>
                </c:pt>
                <c:pt idx="17135">
                  <c:v>8.5078999999999994</c:v>
                </c:pt>
                <c:pt idx="17136">
                  <c:v>5.8915300000000004</c:v>
                </c:pt>
                <c:pt idx="17137">
                  <c:v>6.0943699999999996</c:v>
                </c:pt>
                <c:pt idx="17138">
                  <c:v>7.2060300000000002</c:v>
                </c:pt>
                <c:pt idx="17139">
                  <c:v>7.4294000000000002</c:v>
                </c:pt>
                <c:pt idx="17140">
                  <c:v>7.2512699999999999</c:v>
                </c:pt>
                <c:pt idx="17141">
                  <c:v>4.7781599999999997</c:v>
                </c:pt>
                <c:pt idx="17142">
                  <c:v>3.5134799999999999</c:v>
                </c:pt>
                <c:pt idx="17143">
                  <c:v>7.6488500000000004</c:v>
                </c:pt>
                <c:pt idx="17144">
                  <c:v>10.84112</c:v>
                </c:pt>
                <c:pt idx="17145">
                  <c:v>6.3715400000000004</c:v>
                </c:pt>
                <c:pt idx="17146">
                  <c:v>5.9871600000000003</c:v>
                </c:pt>
                <c:pt idx="17147">
                  <c:v>5.9239899999999999</c:v>
                </c:pt>
                <c:pt idx="17148">
                  <c:v>6.1817299999999999</c:v>
                </c:pt>
                <c:pt idx="17149">
                  <c:v>4.5675699999999999</c:v>
                </c:pt>
                <c:pt idx="17150">
                  <c:v>3.2935400000000001</c:v>
                </c:pt>
                <c:pt idx="17151">
                  <c:v>3.3367900000000001</c:v>
                </c:pt>
                <c:pt idx="17152">
                  <c:v>6.5203100000000003</c:v>
                </c:pt>
                <c:pt idx="17153">
                  <c:v>3.7478799999999999</c:v>
                </c:pt>
                <c:pt idx="17154">
                  <c:v>3.8252700000000002</c:v>
                </c:pt>
                <c:pt idx="17155">
                  <c:v>4.4667700000000004</c:v>
                </c:pt>
                <c:pt idx="17156">
                  <c:v>4.1394599999999997</c:v>
                </c:pt>
                <c:pt idx="17157">
                  <c:v>6.9437300000000004</c:v>
                </c:pt>
                <c:pt idx="17158">
                  <c:v>5.8270799999999996</c:v>
                </c:pt>
                <c:pt idx="17159">
                  <c:v>4.3624099999999997</c:v>
                </c:pt>
                <c:pt idx="17160">
                  <c:v>6.1311499999999999</c:v>
                </c:pt>
                <c:pt idx="17161">
                  <c:v>4.9805000000000001</c:v>
                </c:pt>
                <c:pt idx="17162">
                  <c:v>5.0310899999999998</c:v>
                </c:pt>
                <c:pt idx="17163">
                  <c:v>4.3717800000000002</c:v>
                </c:pt>
                <c:pt idx="17164">
                  <c:v>4.9067499999999997</c:v>
                </c:pt>
                <c:pt idx="17165">
                  <c:v>7.4503500000000003</c:v>
                </c:pt>
                <c:pt idx="17166">
                  <c:v>6.07768</c:v>
                </c:pt>
                <c:pt idx="17167">
                  <c:v>6.1622000000000003</c:v>
                </c:pt>
                <c:pt idx="17168">
                  <c:v>6.5529299999999999</c:v>
                </c:pt>
                <c:pt idx="17169">
                  <c:v>5.4380800000000002</c:v>
                </c:pt>
                <c:pt idx="17170">
                  <c:v>5.6448</c:v>
                </c:pt>
                <c:pt idx="17171">
                  <c:v>7.0005199999999999</c:v>
                </c:pt>
                <c:pt idx="17172">
                  <c:v>6.1168199999999997</c:v>
                </c:pt>
                <c:pt idx="17173">
                  <c:v>6.3178000000000001</c:v>
                </c:pt>
                <c:pt idx="17174">
                  <c:v>4.9120999999999997</c:v>
                </c:pt>
                <c:pt idx="17175">
                  <c:v>5.0311500000000002</c:v>
                </c:pt>
                <c:pt idx="17176">
                  <c:v>4.9571100000000001</c:v>
                </c:pt>
                <c:pt idx="17177">
                  <c:v>4.98644</c:v>
                </c:pt>
                <c:pt idx="17178">
                  <c:v>4.8908300000000002</c:v>
                </c:pt>
                <c:pt idx="17179">
                  <c:v>6.84734</c:v>
                </c:pt>
                <c:pt idx="17180">
                  <c:v>6.4888199999999996</c:v>
                </c:pt>
                <c:pt idx="17181">
                  <c:v>4.9582499999999996</c:v>
                </c:pt>
                <c:pt idx="17182">
                  <c:v>4.5157400000000001</c:v>
                </c:pt>
                <c:pt idx="17183">
                  <c:v>7.3808699999999998</c:v>
                </c:pt>
                <c:pt idx="17184">
                  <c:v>5.5312799999999998</c:v>
                </c:pt>
                <c:pt idx="17185">
                  <c:v>3.7344200000000001</c:v>
                </c:pt>
                <c:pt idx="17186">
                  <c:v>5.09863</c:v>
                </c:pt>
                <c:pt idx="17187">
                  <c:v>5.5259200000000002</c:v>
                </c:pt>
                <c:pt idx="17188">
                  <c:v>5.2718800000000003</c:v>
                </c:pt>
                <c:pt idx="17189">
                  <c:v>6.6513299999999997</c:v>
                </c:pt>
                <c:pt idx="17190">
                  <c:v>3.6859199999999999</c:v>
                </c:pt>
                <c:pt idx="17191">
                  <c:v>3.9668700000000001</c:v>
                </c:pt>
                <c:pt idx="17192">
                  <c:v>4.1077599999999999</c:v>
                </c:pt>
                <c:pt idx="17193">
                  <c:v>3.2321300000000002</c:v>
                </c:pt>
                <c:pt idx="17194">
                  <c:v>2.2192099999999999</c:v>
                </c:pt>
                <c:pt idx="17195">
                  <c:v>2.66669</c:v>
                </c:pt>
                <c:pt idx="17196">
                  <c:v>3.8928799999999999</c:v>
                </c:pt>
                <c:pt idx="17197">
                  <c:v>3.56677</c:v>
                </c:pt>
                <c:pt idx="17198">
                  <c:v>6.5213700000000001</c:v>
                </c:pt>
                <c:pt idx="17199">
                  <c:v>4.0915299999999997</c:v>
                </c:pt>
                <c:pt idx="17200">
                  <c:v>3.3222700000000001</c:v>
                </c:pt>
                <c:pt idx="17201">
                  <c:v>4.1199899999999996</c:v>
                </c:pt>
                <c:pt idx="17202">
                  <c:v>5.7925199999999997</c:v>
                </c:pt>
                <c:pt idx="17203">
                  <c:v>5.5459199999999997</c:v>
                </c:pt>
                <c:pt idx="17204">
                  <c:v>2.3449</c:v>
                </c:pt>
                <c:pt idx="17205">
                  <c:v>6.0812299999999997</c:v>
                </c:pt>
                <c:pt idx="17206">
                  <c:v>6.2611800000000004</c:v>
                </c:pt>
                <c:pt idx="17207">
                  <c:v>2.50203</c:v>
                </c:pt>
                <c:pt idx="17208">
                  <c:v>8.4730699999999999</c:v>
                </c:pt>
                <c:pt idx="17209">
                  <c:v>6.1831199999999997</c:v>
                </c:pt>
                <c:pt idx="17210">
                  <c:v>4.9639899999999999</c:v>
                </c:pt>
                <c:pt idx="17211">
                  <c:v>7.2247000000000003</c:v>
                </c:pt>
                <c:pt idx="17212">
                  <c:v>5.1993299999999998</c:v>
                </c:pt>
                <c:pt idx="17213">
                  <c:v>5.0637400000000001</c:v>
                </c:pt>
                <c:pt idx="17214">
                  <c:v>2.2140499999999999</c:v>
                </c:pt>
                <c:pt idx="17215">
                  <c:v>3.5995599999999999</c:v>
                </c:pt>
                <c:pt idx="17216">
                  <c:v>9.0296599999999998</c:v>
                </c:pt>
                <c:pt idx="17217">
                  <c:v>5.7925599999999999</c:v>
                </c:pt>
                <c:pt idx="17218">
                  <c:v>5.5021699999999996</c:v>
                </c:pt>
                <c:pt idx="17219">
                  <c:v>2.9105799999999999</c:v>
                </c:pt>
                <c:pt idx="17220">
                  <c:v>9.0773399999999995</c:v>
                </c:pt>
                <c:pt idx="17221">
                  <c:v>6.7090699999999996</c:v>
                </c:pt>
                <c:pt idx="17222">
                  <c:v>5.94285</c:v>
                </c:pt>
                <c:pt idx="17223">
                  <c:v>8.1538299999999992</c:v>
                </c:pt>
                <c:pt idx="17224">
                  <c:v>6.4929399999999999</c:v>
                </c:pt>
                <c:pt idx="17225">
                  <c:v>7.30654</c:v>
                </c:pt>
                <c:pt idx="17226">
                  <c:v>7.1094600000000003</c:v>
                </c:pt>
                <c:pt idx="17227">
                  <c:v>4.5871599999999999</c:v>
                </c:pt>
                <c:pt idx="17228">
                  <c:v>4.2960799999999999</c:v>
                </c:pt>
                <c:pt idx="17229">
                  <c:v>5.2523</c:v>
                </c:pt>
                <c:pt idx="17230">
                  <c:v>5.3648999999999996</c:v>
                </c:pt>
                <c:pt idx="17231">
                  <c:v>3.9134000000000002</c:v>
                </c:pt>
                <c:pt idx="17232">
                  <c:v>5.00481</c:v>
                </c:pt>
                <c:pt idx="17233">
                  <c:v>7.4088900000000004</c:v>
                </c:pt>
                <c:pt idx="17234">
                  <c:v>5.2119999999999997</c:v>
                </c:pt>
                <c:pt idx="17235">
                  <c:v>5.6273099999999996</c:v>
                </c:pt>
                <c:pt idx="17236">
                  <c:v>5.9944499999999996</c:v>
                </c:pt>
                <c:pt idx="17237">
                  <c:v>5.6444700000000001</c:v>
                </c:pt>
                <c:pt idx="17238">
                  <c:v>7.7339900000000004</c:v>
                </c:pt>
                <c:pt idx="17239">
                  <c:v>8.2171900000000004</c:v>
                </c:pt>
                <c:pt idx="17240">
                  <c:v>5.6303799999999997</c:v>
                </c:pt>
                <c:pt idx="17241">
                  <c:v>3.3016800000000002</c:v>
                </c:pt>
                <c:pt idx="17242">
                  <c:v>4.4175700000000004</c:v>
                </c:pt>
                <c:pt idx="17243">
                  <c:v>6.2999799999999997</c:v>
                </c:pt>
                <c:pt idx="17244">
                  <c:v>7.9292899999999999</c:v>
                </c:pt>
                <c:pt idx="17245">
                  <c:v>6.4527299999999999</c:v>
                </c:pt>
                <c:pt idx="17246">
                  <c:v>7.9398200000000001</c:v>
                </c:pt>
                <c:pt idx="17247">
                  <c:v>6.4907300000000001</c:v>
                </c:pt>
                <c:pt idx="17248">
                  <c:v>7.02501</c:v>
                </c:pt>
                <c:pt idx="17249">
                  <c:v>8.1567500000000006</c:v>
                </c:pt>
                <c:pt idx="17250">
                  <c:v>6.5941599999999996</c:v>
                </c:pt>
                <c:pt idx="17251">
                  <c:v>4.95777</c:v>
                </c:pt>
                <c:pt idx="17252">
                  <c:v>5.9811500000000004</c:v>
                </c:pt>
                <c:pt idx="17253">
                  <c:v>8.0739599999999996</c:v>
                </c:pt>
                <c:pt idx="17254">
                  <c:v>6.24491</c:v>
                </c:pt>
                <c:pt idx="17255">
                  <c:v>5.4233500000000001</c:v>
                </c:pt>
                <c:pt idx="17256">
                  <c:v>5.8360500000000002</c:v>
                </c:pt>
                <c:pt idx="17257">
                  <c:v>6.5902099999999999</c:v>
                </c:pt>
                <c:pt idx="17258">
                  <c:v>6.6310599999999997</c:v>
                </c:pt>
                <c:pt idx="17259">
                  <c:v>6.5830200000000003</c:v>
                </c:pt>
                <c:pt idx="17260">
                  <c:v>8.0972299999999997</c:v>
                </c:pt>
                <c:pt idx="17261">
                  <c:v>6.3752199999999997</c:v>
                </c:pt>
                <c:pt idx="17262">
                  <c:v>6.1644500000000004</c:v>
                </c:pt>
                <c:pt idx="17263">
                  <c:v>7.3155200000000002</c:v>
                </c:pt>
                <c:pt idx="17264">
                  <c:v>3.83826</c:v>
                </c:pt>
                <c:pt idx="17265">
                  <c:v>7.2835099999999997</c:v>
                </c:pt>
                <c:pt idx="17266">
                  <c:v>5.3287100000000001</c:v>
                </c:pt>
                <c:pt idx="17267">
                  <c:v>5.6799499999999998</c:v>
                </c:pt>
                <c:pt idx="17268">
                  <c:v>2.5234200000000002</c:v>
                </c:pt>
                <c:pt idx="17269">
                  <c:v>4.4936800000000003</c:v>
                </c:pt>
                <c:pt idx="17270">
                  <c:v>5.27508</c:v>
                </c:pt>
                <c:pt idx="17271">
                  <c:v>9.8034499999999998</c:v>
                </c:pt>
                <c:pt idx="17272">
                  <c:v>5.79495</c:v>
                </c:pt>
                <c:pt idx="17273">
                  <c:v>2.3297099999999999</c:v>
                </c:pt>
                <c:pt idx="17274">
                  <c:v>5.5204599999999999</c:v>
                </c:pt>
                <c:pt idx="17275">
                  <c:v>5.94015</c:v>
                </c:pt>
                <c:pt idx="17276">
                  <c:v>5.7864300000000002</c:v>
                </c:pt>
                <c:pt idx="17277">
                  <c:v>5.3048900000000003</c:v>
                </c:pt>
                <c:pt idx="17278">
                  <c:v>2.8532799999999998</c:v>
                </c:pt>
                <c:pt idx="17279">
                  <c:v>5.2416499999999999</c:v>
                </c:pt>
                <c:pt idx="17280">
                  <c:v>5.2978699999999996</c:v>
                </c:pt>
                <c:pt idx="17281">
                  <c:v>4.4301000000000004</c:v>
                </c:pt>
                <c:pt idx="17282">
                  <c:v>3.0245500000000001</c:v>
                </c:pt>
                <c:pt idx="17283">
                  <c:v>6.1977500000000001</c:v>
                </c:pt>
                <c:pt idx="17284">
                  <c:v>4.6624999999999996</c:v>
                </c:pt>
                <c:pt idx="17285">
                  <c:v>3.7465600000000001</c:v>
                </c:pt>
                <c:pt idx="17286">
                  <c:v>2.6830699999999998</c:v>
                </c:pt>
                <c:pt idx="17287">
                  <c:v>2.53071</c:v>
                </c:pt>
                <c:pt idx="17288">
                  <c:v>2.4016999999999999</c:v>
                </c:pt>
                <c:pt idx="17289">
                  <c:v>4.5461499999999999</c:v>
                </c:pt>
                <c:pt idx="17290">
                  <c:v>5.7966499999999996</c:v>
                </c:pt>
                <c:pt idx="17291">
                  <c:v>3.6552500000000001</c:v>
                </c:pt>
                <c:pt idx="17292">
                  <c:v>3.0417800000000002</c:v>
                </c:pt>
                <c:pt idx="17293">
                  <c:v>8.5340299999999996</c:v>
                </c:pt>
                <c:pt idx="17294">
                  <c:v>3.8645299999999998</c:v>
                </c:pt>
                <c:pt idx="17295">
                  <c:v>3.9454400000000001</c:v>
                </c:pt>
                <c:pt idx="17296">
                  <c:v>4.9851700000000001</c:v>
                </c:pt>
                <c:pt idx="17297">
                  <c:v>4.5878399999999999</c:v>
                </c:pt>
                <c:pt idx="17298">
                  <c:v>4.78315</c:v>
                </c:pt>
                <c:pt idx="17299">
                  <c:v>5.02447</c:v>
                </c:pt>
                <c:pt idx="17300">
                  <c:v>4.2769700000000004</c:v>
                </c:pt>
                <c:pt idx="17301">
                  <c:v>3.4866100000000002</c:v>
                </c:pt>
                <c:pt idx="17302">
                  <c:v>8.2411200000000004</c:v>
                </c:pt>
                <c:pt idx="17303">
                  <c:v>2.73569</c:v>
                </c:pt>
                <c:pt idx="17304">
                  <c:v>6.7859699999999998</c:v>
                </c:pt>
                <c:pt idx="17305">
                  <c:v>8.5591299999999997</c:v>
                </c:pt>
                <c:pt idx="17306">
                  <c:v>4.0975999999999999</c:v>
                </c:pt>
                <c:pt idx="17307">
                  <c:v>8.9576100000000007</c:v>
                </c:pt>
                <c:pt idx="17308">
                  <c:v>6.4950599999999996</c:v>
                </c:pt>
                <c:pt idx="17309">
                  <c:v>4.7528699999999997</c:v>
                </c:pt>
                <c:pt idx="17310">
                  <c:v>5.2231899999999998</c:v>
                </c:pt>
                <c:pt idx="17311">
                  <c:v>4.83162</c:v>
                </c:pt>
                <c:pt idx="17312">
                  <c:v>7.4322499999999998</c:v>
                </c:pt>
                <c:pt idx="17313">
                  <c:v>6.0823999999999998</c:v>
                </c:pt>
                <c:pt idx="17314">
                  <c:v>5.8832399999999998</c:v>
                </c:pt>
                <c:pt idx="17315">
                  <c:v>3.19706</c:v>
                </c:pt>
                <c:pt idx="17316">
                  <c:v>10.77596</c:v>
                </c:pt>
                <c:pt idx="17317">
                  <c:v>1.8291200000000001</c:v>
                </c:pt>
                <c:pt idx="17318">
                  <c:v>4.9668599999999996</c:v>
                </c:pt>
                <c:pt idx="17319">
                  <c:v>3.7984900000000001</c:v>
                </c:pt>
                <c:pt idx="17320">
                  <c:v>4.9292699999999998</c:v>
                </c:pt>
                <c:pt idx="17321">
                  <c:v>4.8594999999999997</c:v>
                </c:pt>
                <c:pt idx="17322">
                  <c:v>4.9792399999999999</c:v>
                </c:pt>
                <c:pt idx="17323">
                  <c:v>7.1202399999999999</c:v>
                </c:pt>
                <c:pt idx="17324">
                  <c:v>3.4632399999999999</c:v>
                </c:pt>
                <c:pt idx="17325">
                  <c:v>5.1914400000000001</c:v>
                </c:pt>
                <c:pt idx="17326">
                  <c:v>7.6345999999999998</c:v>
                </c:pt>
                <c:pt idx="17327">
                  <c:v>5.2278500000000001</c:v>
                </c:pt>
                <c:pt idx="17328">
                  <c:v>4.8009199999999996</c:v>
                </c:pt>
                <c:pt idx="17329">
                  <c:v>6.0580600000000002</c:v>
                </c:pt>
                <c:pt idx="17330">
                  <c:v>7.1083400000000001</c:v>
                </c:pt>
                <c:pt idx="17331">
                  <c:v>5.8064400000000003</c:v>
                </c:pt>
                <c:pt idx="17332">
                  <c:v>6.2069200000000002</c:v>
                </c:pt>
                <c:pt idx="17333">
                  <c:v>8.7681400000000007</c:v>
                </c:pt>
                <c:pt idx="17334">
                  <c:v>8.2843199999999992</c:v>
                </c:pt>
                <c:pt idx="17335">
                  <c:v>4.2454700000000001</c:v>
                </c:pt>
                <c:pt idx="17336">
                  <c:v>2.99213</c:v>
                </c:pt>
                <c:pt idx="17337">
                  <c:v>2.6629399999999999</c:v>
                </c:pt>
                <c:pt idx="17338">
                  <c:v>4.1975899999999999</c:v>
                </c:pt>
                <c:pt idx="17339">
                  <c:v>4.1447500000000002</c:v>
                </c:pt>
                <c:pt idx="17340">
                  <c:v>4.5560200000000002</c:v>
                </c:pt>
                <c:pt idx="17341">
                  <c:v>4.8379599999999998</c:v>
                </c:pt>
                <c:pt idx="17342">
                  <c:v>4.2237999999999998</c:v>
                </c:pt>
                <c:pt idx="17343">
                  <c:v>4.1986800000000004</c:v>
                </c:pt>
                <c:pt idx="17344">
                  <c:v>4.4936800000000003</c:v>
                </c:pt>
                <c:pt idx="17345">
                  <c:v>6.5354000000000001</c:v>
                </c:pt>
                <c:pt idx="17346">
                  <c:v>2.7963900000000002</c:v>
                </c:pt>
                <c:pt idx="17347">
                  <c:v>5.3363100000000001</c:v>
                </c:pt>
                <c:pt idx="17348">
                  <c:v>7.2420900000000001</c:v>
                </c:pt>
                <c:pt idx="17349">
                  <c:v>7.2709400000000004</c:v>
                </c:pt>
                <c:pt idx="17350">
                  <c:v>6.7652200000000002</c:v>
                </c:pt>
                <c:pt idx="17351">
                  <c:v>7.2702799999999996</c:v>
                </c:pt>
                <c:pt idx="17352">
                  <c:v>3.7934299999999999</c:v>
                </c:pt>
                <c:pt idx="17353">
                  <c:v>4.2554499999999997</c:v>
                </c:pt>
                <c:pt idx="17354">
                  <c:v>4.1518100000000002</c:v>
                </c:pt>
                <c:pt idx="17355">
                  <c:v>3.2128399999999999</c:v>
                </c:pt>
                <c:pt idx="17356">
                  <c:v>3.0611600000000001</c:v>
                </c:pt>
                <c:pt idx="17357">
                  <c:v>4.9836900000000002</c:v>
                </c:pt>
                <c:pt idx="17358">
                  <c:v>4.6660399999999997</c:v>
                </c:pt>
                <c:pt idx="17359">
                  <c:v>5.6051900000000003</c:v>
                </c:pt>
                <c:pt idx="17360">
                  <c:v>5.6638700000000002</c:v>
                </c:pt>
                <c:pt idx="17361">
                  <c:v>3.9575399999999998</c:v>
                </c:pt>
                <c:pt idx="17362">
                  <c:v>5.1228499999999997</c:v>
                </c:pt>
                <c:pt idx="17363">
                  <c:v>4.4287000000000001</c:v>
                </c:pt>
                <c:pt idx="17364">
                  <c:v>6.9406100000000004</c:v>
                </c:pt>
                <c:pt idx="17365">
                  <c:v>6.1462199999999996</c:v>
                </c:pt>
                <c:pt idx="17366">
                  <c:v>11.31634</c:v>
                </c:pt>
                <c:pt idx="17367">
                  <c:v>4.3824300000000003</c:v>
                </c:pt>
                <c:pt idx="17368">
                  <c:v>4.9287599999999996</c:v>
                </c:pt>
                <c:pt idx="17369">
                  <c:v>8.3827099999999994</c:v>
                </c:pt>
                <c:pt idx="17370">
                  <c:v>8.7755399999999995</c:v>
                </c:pt>
                <c:pt idx="17371">
                  <c:v>7.3125600000000004</c:v>
                </c:pt>
                <c:pt idx="17372">
                  <c:v>8.5741200000000006</c:v>
                </c:pt>
                <c:pt idx="17373">
                  <c:v>6.0318699999999996</c:v>
                </c:pt>
                <c:pt idx="17374">
                  <c:v>9.0088899999999992</c:v>
                </c:pt>
                <c:pt idx="17375">
                  <c:v>5.4277499999999996</c:v>
                </c:pt>
                <c:pt idx="17376">
                  <c:v>9.7052600000000009</c:v>
                </c:pt>
                <c:pt idx="17377">
                  <c:v>6.6614599999999999</c:v>
                </c:pt>
                <c:pt idx="17378">
                  <c:v>9.3352000000000004</c:v>
                </c:pt>
                <c:pt idx="17379">
                  <c:v>3.5975199999999998</c:v>
                </c:pt>
                <c:pt idx="17380">
                  <c:v>4.3565300000000002</c:v>
                </c:pt>
                <c:pt idx="17381">
                  <c:v>5.5952799999999998</c:v>
                </c:pt>
                <c:pt idx="17382">
                  <c:v>5.3987999999999996</c:v>
                </c:pt>
                <c:pt idx="17383">
                  <c:v>5.79122</c:v>
                </c:pt>
                <c:pt idx="17384">
                  <c:v>4.3533999999999997</c:v>
                </c:pt>
                <c:pt idx="17385">
                  <c:v>4.5560200000000002</c:v>
                </c:pt>
                <c:pt idx="17386">
                  <c:v>5.5849399999999996</c:v>
                </c:pt>
                <c:pt idx="17387">
                  <c:v>6.1882799999999998</c:v>
                </c:pt>
                <c:pt idx="17388">
                  <c:v>4.8662000000000001</c:v>
                </c:pt>
                <c:pt idx="17389">
                  <c:v>2.2549000000000001</c:v>
                </c:pt>
                <c:pt idx="17390">
                  <c:v>8.0290400000000002</c:v>
                </c:pt>
                <c:pt idx="17391">
                  <c:v>6.7976200000000002</c:v>
                </c:pt>
                <c:pt idx="17392">
                  <c:v>5.1793100000000001</c:v>
                </c:pt>
                <c:pt idx="17393">
                  <c:v>7.3839399999999999</c:v>
                </c:pt>
                <c:pt idx="17394">
                  <c:v>4.7298900000000001</c:v>
                </c:pt>
                <c:pt idx="17395">
                  <c:v>5.0719099999999999</c:v>
                </c:pt>
                <c:pt idx="17396">
                  <c:v>5.5345599999999999</c:v>
                </c:pt>
                <c:pt idx="17397">
                  <c:v>7.54122</c:v>
                </c:pt>
                <c:pt idx="17398">
                  <c:v>7.1586499999999997</c:v>
                </c:pt>
                <c:pt idx="17399">
                  <c:v>6.6238099999999998</c:v>
                </c:pt>
                <c:pt idx="17400">
                  <c:v>8.8306299999999993</c:v>
                </c:pt>
                <c:pt idx="17401">
                  <c:v>4.81067</c:v>
                </c:pt>
                <c:pt idx="17402">
                  <c:v>6.0882300000000003</c:v>
                </c:pt>
                <c:pt idx="17403">
                  <c:v>6.5148900000000003</c:v>
                </c:pt>
                <c:pt idx="17404">
                  <c:v>5.0666200000000003</c:v>
                </c:pt>
                <c:pt idx="17405">
                  <c:v>7.0983400000000003</c:v>
                </c:pt>
                <c:pt idx="17406">
                  <c:v>5.3766100000000003</c:v>
                </c:pt>
                <c:pt idx="17407">
                  <c:v>4.9003100000000002</c:v>
                </c:pt>
                <c:pt idx="17408">
                  <c:v>3.1879599999999999</c:v>
                </c:pt>
                <c:pt idx="17409">
                  <c:v>6.6029999999999998</c:v>
                </c:pt>
                <c:pt idx="17410">
                  <c:v>9.6646400000000003</c:v>
                </c:pt>
                <c:pt idx="17411">
                  <c:v>6.2919200000000002</c:v>
                </c:pt>
                <c:pt idx="17412">
                  <c:v>5.0361200000000004</c:v>
                </c:pt>
                <c:pt idx="17413">
                  <c:v>6.1178100000000004</c:v>
                </c:pt>
                <c:pt idx="17414">
                  <c:v>7.6862199999999996</c:v>
                </c:pt>
                <c:pt idx="17415">
                  <c:v>5.1470700000000003</c:v>
                </c:pt>
                <c:pt idx="17416">
                  <c:v>7.3128700000000002</c:v>
                </c:pt>
                <c:pt idx="17417">
                  <c:v>5.7235199999999997</c:v>
                </c:pt>
                <c:pt idx="17418">
                  <c:v>5.7501199999999999</c:v>
                </c:pt>
                <c:pt idx="17419">
                  <c:v>6.1428200000000004</c:v>
                </c:pt>
                <c:pt idx="17420">
                  <c:v>8.0162700000000005</c:v>
                </c:pt>
                <c:pt idx="17421">
                  <c:v>7.58474</c:v>
                </c:pt>
                <c:pt idx="17422">
                  <c:v>6.3037599999999996</c:v>
                </c:pt>
                <c:pt idx="17423">
                  <c:v>7.6879999999999997</c:v>
                </c:pt>
                <c:pt idx="17424">
                  <c:v>6.0592699999999997</c:v>
                </c:pt>
                <c:pt idx="17425">
                  <c:v>6.4557599999999997</c:v>
                </c:pt>
                <c:pt idx="17426">
                  <c:v>6.5507499999999999</c:v>
                </c:pt>
                <c:pt idx="17427">
                  <c:v>7.2172799999999997</c:v>
                </c:pt>
                <c:pt idx="17428">
                  <c:v>6.1504500000000002</c:v>
                </c:pt>
                <c:pt idx="17429">
                  <c:v>2.92353</c:v>
                </c:pt>
                <c:pt idx="17430">
                  <c:v>5.81229</c:v>
                </c:pt>
                <c:pt idx="17431">
                  <c:v>5.3442600000000002</c:v>
                </c:pt>
                <c:pt idx="17432">
                  <c:v>6.8460400000000003</c:v>
                </c:pt>
                <c:pt idx="17433">
                  <c:v>7.7808900000000003</c:v>
                </c:pt>
                <c:pt idx="17434">
                  <c:v>6.4957500000000001</c:v>
                </c:pt>
                <c:pt idx="17435">
                  <c:v>6.0271400000000002</c:v>
                </c:pt>
                <c:pt idx="17436">
                  <c:v>6.6441499999999998</c:v>
                </c:pt>
                <c:pt idx="17437">
                  <c:v>8.3056999999999999</c:v>
                </c:pt>
                <c:pt idx="17438">
                  <c:v>3.7347600000000001</c:v>
                </c:pt>
                <c:pt idx="17439">
                  <c:v>4.8032000000000004</c:v>
                </c:pt>
                <c:pt idx="17440">
                  <c:v>5.28796</c:v>
                </c:pt>
                <c:pt idx="17441">
                  <c:v>6.5897399999999999</c:v>
                </c:pt>
                <c:pt idx="17442">
                  <c:v>6.5564200000000001</c:v>
                </c:pt>
                <c:pt idx="17443">
                  <c:v>5.12744</c:v>
                </c:pt>
                <c:pt idx="17444">
                  <c:v>3.6679400000000002</c:v>
                </c:pt>
                <c:pt idx="17445">
                  <c:v>7.87622</c:v>
                </c:pt>
                <c:pt idx="17446">
                  <c:v>4.2074499999999997</c:v>
                </c:pt>
                <c:pt idx="17447">
                  <c:v>5.5497800000000002</c:v>
                </c:pt>
                <c:pt idx="17448">
                  <c:v>5.2741800000000003</c:v>
                </c:pt>
                <c:pt idx="17449">
                  <c:v>5.5926799999999997</c:v>
                </c:pt>
                <c:pt idx="17450">
                  <c:v>5.1505599999999996</c:v>
                </c:pt>
                <c:pt idx="17451">
                  <c:v>4.1669499999999999</c:v>
                </c:pt>
                <c:pt idx="17452">
                  <c:v>4.2235899999999997</c:v>
                </c:pt>
                <c:pt idx="17453">
                  <c:v>3.6705899999999998</c:v>
                </c:pt>
                <c:pt idx="17454">
                  <c:v>8.6375100000000007</c:v>
                </c:pt>
                <c:pt idx="17455">
                  <c:v>4.0591200000000001</c:v>
                </c:pt>
                <c:pt idx="17456">
                  <c:v>5.17814</c:v>
                </c:pt>
                <c:pt idx="17457">
                  <c:v>5.3653199999999996</c:v>
                </c:pt>
                <c:pt idx="17458">
                  <c:v>6.4118599999999999</c:v>
                </c:pt>
                <c:pt idx="17459">
                  <c:v>9.4942399999999996</c:v>
                </c:pt>
                <c:pt idx="17460">
                  <c:v>5.8955700000000002</c:v>
                </c:pt>
                <c:pt idx="17461">
                  <c:v>8.8813700000000004</c:v>
                </c:pt>
                <c:pt idx="17462">
                  <c:v>4.3853999999999997</c:v>
                </c:pt>
                <c:pt idx="17463">
                  <c:v>5.9829800000000004</c:v>
                </c:pt>
                <c:pt idx="17464">
                  <c:v>5.5446299999999997</c:v>
                </c:pt>
                <c:pt idx="17465">
                  <c:v>5.4009600000000004</c:v>
                </c:pt>
                <c:pt idx="17466">
                  <c:v>6.4896399999999996</c:v>
                </c:pt>
                <c:pt idx="17467">
                  <c:v>6.5305499999999999</c:v>
                </c:pt>
                <c:pt idx="17468">
                  <c:v>6.75427</c:v>
                </c:pt>
                <c:pt idx="17469">
                  <c:v>8.5788399999999996</c:v>
                </c:pt>
                <c:pt idx="17470">
                  <c:v>4.6020700000000003</c:v>
                </c:pt>
                <c:pt idx="17471">
                  <c:v>7.2268999999999997</c:v>
                </c:pt>
                <c:pt idx="17472">
                  <c:v>4.1009799999999998</c:v>
                </c:pt>
                <c:pt idx="17473">
                  <c:v>9.7714099999999995</c:v>
                </c:pt>
                <c:pt idx="17474">
                  <c:v>8.7272999999999996</c:v>
                </c:pt>
                <c:pt idx="17475">
                  <c:v>4.69069</c:v>
                </c:pt>
                <c:pt idx="17476">
                  <c:v>4.0699899999999998</c:v>
                </c:pt>
                <c:pt idx="17477">
                  <c:v>7.0840899999999998</c:v>
                </c:pt>
                <c:pt idx="17478">
                  <c:v>6.2662300000000002</c:v>
                </c:pt>
                <c:pt idx="17479">
                  <c:v>5.3208099999999998</c:v>
                </c:pt>
                <c:pt idx="17480">
                  <c:v>6.0183799999999996</c:v>
                </c:pt>
                <c:pt idx="17481">
                  <c:v>7.2241400000000002</c:v>
                </c:pt>
                <c:pt idx="17482">
                  <c:v>6.4796300000000002</c:v>
                </c:pt>
                <c:pt idx="17483">
                  <c:v>2.5912099999999998</c:v>
                </c:pt>
                <c:pt idx="17484">
                  <c:v>6.3687699999999996</c:v>
                </c:pt>
                <c:pt idx="17485">
                  <c:v>7.6124200000000002</c:v>
                </c:pt>
                <c:pt idx="17486">
                  <c:v>7.4821200000000001</c:v>
                </c:pt>
                <c:pt idx="17487">
                  <c:v>3.2867299999999999</c:v>
                </c:pt>
                <c:pt idx="17488">
                  <c:v>4.98644</c:v>
                </c:pt>
                <c:pt idx="17489">
                  <c:v>4.7440600000000002</c:v>
                </c:pt>
                <c:pt idx="17490">
                  <c:v>4.8777299999999997</c:v>
                </c:pt>
                <c:pt idx="17491">
                  <c:v>3.0117699999999998</c:v>
                </c:pt>
                <c:pt idx="17492">
                  <c:v>6.7614299999999998</c:v>
                </c:pt>
                <c:pt idx="17493">
                  <c:v>4.6796800000000003</c:v>
                </c:pt>
                <c:pt idx="17494">
                  <c:v>3.71041</c:v>
                </c:pt>
                <c:pt idx="17495">
                  <c:v>3.9171999999999998</c:v>
                </c:pt>
                <c:pt idx="17496">
                  <c:v>5.9177200000000001</c:v>
                </c:pt>
                <c:pt idx="17497">
                  <c:v>3.5656500000000002</c:v>
                </c:pt>
                <c:pt idx="17498">
                  <c:v>9.2295800000000003</c:v>
                </c:pt>
                <c:pt idx="17499">
                  <c:v>8.4741900000000001</c:v>
                </c:pt>
                <c:pt idx="17500">
                  <c:v>6.2753800000000002</c:v>
                </c:pt>
                <c:pt idx="17501">
                  <c:v>6.7573499999999997</c:v>
                </c:pt>
                <c:pt idx="17502">
                  <c:v>3.2493500000000002</c:v>
                </c:pt>
                <c:pt idx="17503">
                  <c:v>6.4677899999999999</c:v>
                </c:pt>
                <c:pt idx="17504">
                  <c:v>6.2682500000000001</c:v>
                </c:pt>
                <c:pt idx="17505">
                  <c:v>7.2062200000000001</c:v>
                </c:pt>
                <c:pt idx="17506">
                  <c:v>6.56372</c:v>
                </c:pt>
                <c:pt idx="17507">
                  <c:v>5.04725</c:v>
                </c:pt>
                <c:pt idx="17508">
                  <c:v>9.0067699999999995</c:v>
                </c:pt>
                <c:pt idx="17509">
                  <c:v>2.34402</c:v>
                </c:pt>
                <c:pt idx="17510">
                  <c:v>5.9033100000000003</c:v>
                </c:pt>
                <c:pt idx="17511">
                  <c:v>6.3937400000000002</c:v>
                </c:pt>
                <c:pt idx="17512">
                  <c:v>4.7955100000000002</c:v>
                </c:pt>
                <c:pt idx="17513">
                  <c:v>7.5855100000000002</c:v>
                </c:pt>
                <c:pt idx="17514">
                  <c:v>5.41214</c:v>
                </c:pt>
                <c:pt idx="17515">
                  <c:v>6.2686299999999999</c:v>
                </c:pt>
                <c:pt idx="17516">
                  <c:v>4.3208200000000003</c:v>
                </c:pt>
                <c:pt idx="17517">
                  <c:v>3.9562599999999999</c:v>
                </c:pt>
                <c:pt idx="17518">
                  <c:v>6.2790699999999999</c:v>
                </c:pt>
                <c:pt idx="17519">
                  <c:v>6.4965900000000003</c:v>
                </c:pt>
                <c:pt idx="17520">
                  <c:v>4.1261599999999996</c:v>
                </c:pt>
                <c:pt idx="17521">
                  <c:v>3.57151</c:v>
                </c:pt>
                <c:pt idx="17522">
                  <c:v>10.34097</c:v>
                </c:pt>
                <c:pt idx="17523">
                  <c:v>7.1049800000000003</c:v>
                </c:pt>
                <c:pt idx="17524">
                  <c:v>4.7913399999999999</c:v>
                </c:pt>
                <c:pt idx="17525">
                  <c:v>7.4979500000000003</c:v>
                </c:pt>
                <c:pt idx="17526">
                  <c:v>2.6479300000000001</c:v>
                </c:pt>
                <c:pt idx="17527">
                  <c:v>6.3579100000000004</c:v>
                </c:pt>
                <c:pt idx="17528">
                  <c:v>8.55185</c:v>
                </c:pt>
                <c:pt idx="17529">
                  <c:v>5.5175799999999997</c:v>
                </c:pt>
                <c:pt idx="17530">
                  <c:v>3.8272400000000002</c:v>
                </c:pt>
                <c:pt idx="17531">
                  <c:v>6.29488</c:v>
                </c:pt>
                <c:pt idx="17532">
                  <c:v>2.6968299999999998</c:v>
                </c:pt>
                <c:pt idx="17533">
                  <c:v>4.0839299999999996</c:v>
                </c:pt>
                <c:pt idx="17534">
                  <c:v>3.6025399999999999</c:v>
                </c:pt>
                <c:pt idx="17535">
                  <c:v>3.1013500000000001</c:v>
                </c:pt>
                <c:pt idx="17536">
                  <c:v>5.8276399999999997</c:v>
                </c:pt>
                <c:pt idx="17537">
                  <c:v>7.2020999999999997</c:v>
                </c:pt>
                <c:pt idx="17538">
                  <c:v>4.91716</c:v>
                </c:pt>
                <c:pt idx="17539">
                  <c:v>2.9345500000000002</c:v>
                </c:pt>
                <c:pt idx="17540">
                  <c:v>5.6470599999999997</c:v>
                </c:pt>
                <c:pt idx="17541">
                  <c:v>4.4519099999999998</c:v>
                </c:pt>
                <c:pt idx="17542">
                  <c:v>6.0321499999999997</c:v>
                </c:pt>
                <c:pt idx="17543">
                  <c:v>5.3810700000000002</c:v>
                </c:pt>
                <c:pt idx="17544">
                  <c:v>6.07911</c:v>
                </c:pt>
                <c:pt idx="17545">
                  <c:v>5.1489500000000001</c:v>
                </c:pt>
                <c:pt idx="17546">
                  <c:v>4.8768900000000004</c:v>
                </c:pt>
                <c:pt idx="17547">
                  <c:v>6.4932499999999997</c:v>
                </c:pt>
                <c:pt idx="17548">
                  <c:v>5.7036199999999999</c:v>
                </c:pt>
                <c:pt idx="17549">
                  <c:v>7.17</c:v>
                </c:pt>
                <c:pt idx="17550">
                  <c:v>2.9617300000000002</c:v>
                </c:pt>
                <c:pt idx="17551">
                  <c:v>5.1040200000000002</c:v>
                </c:pt>
                <c:pt idx="17552">
                  <c:v>5.0613299999999999</c:v>
                </c:pt>
                <c:pt idx="17553">
                  <c:v>5.3775899999999996</c:v>
                </c:pt>
                <c:pt idx="17554">
                  <c:v>8.8479299999999999</c:v>
                </c:pt>
                <c:pt idx="17555">
                  <c:v>7.0408999999999997</c:v>
                </c:pt>
                <c:pt idx="17556">
                  <c:v>5.7029699999999997</c:v>
                </c:pt>
                <c:pt idx="17557">
                  <c:v>5.4329900000000002</c:v>
                </c:pt>
                <c:pt idx="17558">
                  <c:v>5.6711900000000002</c:v>
                </c:pt>
                <c:pt idx="17559">
                  <c:v>8.4939</c:v>
                </c:pt>
                <c:pt idx="17560">
                  <c:v>5.5448599999999999</c:v>
                </c:pt>
                <c:pt idx="17561">
                  <c:v>5.0456500000000002</c:v>
                </c:pt>
                <c:pt idx="17562">
                  <c:v>4.3995199999999999</c:v>
                </c:pt>
                <c:pt idx="17563">
                  <c:v>6.6108799999999999</c:v>
                </c:pt>
                <c:pt idx="17564">
                  <c:v>6.23489</c:v>
                </c:pt>
                <c:pt idx="17565">
                  <c:v>7.7206000000000001</c:v>
                </c:pt>
                <c:pt idx="17566">
                  <c:v>6.5570399999999998</c:v>
                </c:pt>
                <c:pt idx="17567">
                  <c:v>5.3391700000000002</c:v>
                </c:pt>
                <c:pt idx="17568">
                  <c:v>7.0922799999999997</c:v>
                </c:pt>
                <c:pt idx="17569">
                  <c:v>6.2501699999999998</c:v>
                </c:pt>
                <c:pt idx="17570">
                  <c:v>7.6489900000000004</c:v>
                </c:pt>
                <c:pt idx="17571">
                  <c:v>5.3987999999999996</c:v>
                </c:pt>
                <c:pt idx="17572">
                  <c:v>5.09267</c:v>
                </c:pt>
                <c:pt idx="17573">
                  <c:v>5.7408900000000003</c:v>
                </c:pt>
                <c:pt idx="17574">
                  <c:v>4.7534599999999996</c:v>
                </c:pt>
                <c:pt idx="17575">
                  <c:v>5.6496399999999998</c:v>
                </c:pt>
                <c:pt idx="17576">
                  <c:v>6.8478000000000003</c:v>
                </c:pt>
                <c:pt idx="17577">
                  <c:v>6.2491500000000002</c:v>
                </c:pt>
                <c:pt idx="17578">
                  <c:v>8.7763600000000004</c:v>
                </c:pt>
                <c:pt idx="17579">
                  <c:v>5.1495499999999996</c:v>
                </c:pt>
                <c:pt idx="17580">
                  <c:v>6.2740099999999996</c:v>
                </c:pt>
                <c:pt idx="17581">
                  <c:v>7.0894899999999996</c:v>
                </c:pt>
                <c:pt idx="17582">
                  <c:v>6.4096399999999996</c:v>
                </c:pt>
                <c:pt idx="17583">
                  <c:v>8.6698699999999995</c:v>
                </c:pt>
                <c:pt idx="17584">
                  <c:v>8.5906000000000002</c:v>
                </c:pt>
                <c:pt idx="17585">
                  <c:v>6.0201500000000001</c:v>
                </c:pt>
                <c:pt idx="17586">
                  <c:v>3.8828999999999998</c:v>
                </c:pt>
                <c:pt idx="17587">
                  <c:v>6.5312599999999996</c:v>
                </c:pt>
                <c:pt idx="17588">
                  <c:v>6.6708499999999997</c:v>
                </c:pt>
                <c:pt idx="17589">
                  <c:v>8.2758400000000005</c:v>
                </c:pt>
                <c:pt idx="17590">
                  <c:v>7.0610600000000003</c:v>
                </c:pt>
                <c:pt idx="17591">
                  <c:v>7.1453499999999996</c:v>
                </c:pt>
                <c:pt idx="17592">
                  <c:v>5.4113300000000004</c:v>
                </c:pt>
                <c:pt idx="17593">
                  <c:v>5.99986</c:v>
                </c:pt>
                <c:pt idx="17594">
                  <c:v>8.1677</c:v>
                </c:pt>
                <c:pt idx="17595">
                  <c:v>6.3534800000000002</c:v>
                </c:pt>
                <c:pt idx="17596">
                  <c:v>6.9519399999999996</c:v>
                </c:pt>
                <c:pt idx="17597">
                  <c:v>5.7229299999999999</c:v>
                </c:pt>
                <c:pt idx="17598">
                  <c:v>4.8965699999999996</c:v>
                </c:pt>
                <c:pt idx="17599">
                  <c:v>5.9657400000000003</c:v>
                </c:pt>
                <c:pt idx="17600">
                  <c:v>7.1884600000000001</c:v>
                </c:pt>
                <c:pt idx="17601">
                  <c:v>5.6023899999999998</c:v>
                </c:pt>
                <c:pt idx="17602">
                  <c:v>8.0018499999999992</c:v>
                </c:pt>
                <c:pt idx="17603">
                  <c:v>6.4983599999999999</c:v>
                </c:pt>
                <c:pt idx="17604">
                  <c:v>5.85426</c:v>
                </c:pt>
                <c:pt idx="17605">
                  <c:v>5.80619</c:v>
                </c:pt>
                <c:pt idx="17606">
                  <c:v>11.62143</c:v>
                </c:pt>
                <c:pt idx="17607">
                  <c:v>6.0689700000000002</c:v>
                </c:pt>
                <c:pt idx="17608">
                  <c:v>7.5144000000000002</c:v>
                </c:pt>
                <c:pt idx="17609">
                  <c:v>5.6095600000000001</c:v>
                </c:pt>
                <c:pt idx="17610">
                  <c:v>6.0635199999999996</c:v>
                </c:pt>
                <c:pt idx="17611">
                  <c:v>7.0781599999999996</c:v>
                </c:pt>
                <c:pt idx="17612">
                  <c:v>6.7024100000000004</c:v>
                </c:pt>
                <c:pt idx="17613">
                  <c:v>5.1879299999999997</c:v>
                </c:pt>
                <c:pt idx="17614">
                  <c:v>10.12618</c:v>
                </c:pt>
                <c:pt idx="17615">
                  <c:v>9.1639900000000001</c:v>
                </c:pt>
                <c:pt idx="17616">
                  <c:v>8.9270600000000009</c:v>
                </c:pt>
                <c:pt idx="17617">
                  <c:v>6.84626</c:v>
                </c:pt>
                <c:pt idx="17618">
                  <c:v>5.21007</c:v>
                </c:pt>
                <c:pt idx="17619">
                  <c:v>6.3954800000000001</c:v>
                </c:pt>
                <c:pt idx="17620">
                  <c:v>7.6303599999999996</c:v>
                </c:pt>
                <c:pt idx="17621">
                  <c:v>6.3060999999999998</c:v>
                </c:pt>
                <c:pt idx="17622">
                  <c:v>7.2666199999999996</c:v>
                </c:pt>
                <c:pt idx="17623">
                  <c:v>9.3355999999999995</c:v>
                </c:pt>
                <c:pt idx="17624">
                  <c:v>5.5913599999999999</c:v>
                </c:pt>
                <c:pt idx="17625">
                  <c:v>9.0390899999999998</c:v>
                </c:pt>
                <c:pt idx="17626">
                  <c:v>7.4145700000000003</c:v>
                </c:pt>
                <c:pt idx="17627">
                  <c:v>6.4845300000000003</c:v>
                </c:pt>
                <c:pt idx="17628">
                  <c:v>5.6137899999999998</c:v>
                </c:pt>
                <c:pt idx="17629">
                  <c:v>7.6666999999999996</c:v>
                </c:pt>
                <c:pt idx="17630">
                  <c:v>8.4283099999999997</c:v>
                </c:pt>
                <c:pt idx="17631">
                  <c:v>6.4557200000000003</c:v>
                </c:pt>
                <c:pt idx="17632">
                  <c:v>4.6323800000000004</c:v>
                </c:pt>
                <c:pt idx="17633">
                  <c:v>4.7770799999999998</c:v>
                </c:pt>
                <c:pt idx="17634">
                  <c:v>3.20838</c:v>
                </c:pt>
                <c:pt idx="17635">
                  <c:v>4.4949899999999996</c:v>
                </c:pt>
                <c:pt idx="17636">
                  <c:v>3.4295200000000001</c:v>
                </c:pt>
                <c:pt idx="17637">
                  <c:v>5.3472900000000001</c:v>
                </c:pt>
                <c:pt idx="17638">
                  <c:v>2.9766699999999999</c:v>
                </c:pt>
                <c:pt idx="17639">
                  <c:v>4.5560200000000002</c:v>
                </c:pt>
                <c:pt idx="17640">
                  <c:v>5.1905099999999997</c:v>
                </c:pt>
                <c:pt idx="17641">
                  <c:v>5.68886</c:v>
                </c:pt>
                <c:pt idx="17642">
                  <c:v>7.51661</c:v>
                </c:pt>
                <c:pt idx="17643">
                  <c:v>6.71183</c:v>
                </c:pt>
                <c:pt idx="17644">
                  <c:v>10.18346</c:v>
                </c:pt>
                <c:pt idx="17645">
                  <c:v>5.2267099999999997</c:v>
                </c:pt>
                <c:pt idx="17646">
                  <c:v>4.00305</c:v>
                </c:pt>
                <c:pt idx="17647">
                  <c:v>5.5604699999999996</c:v>
                </c:pt>
                <c:pt idx="17648">
                  <c:v>4.3295399999999997</c:v>
                </c:pt>
                <c:pt idx="17649">
                  <c:v>5.2949099999999998</c:v>
                </c:pt>
                <c:pt idx="17650">
                  <c:v>7.5328900000000001</c:v>
                </c:pt>
                <c:pt idx="17651">
                  <c:v>4.79901</c:v>
                </c:pt>
                <c:pt idx="17652">
                  <c:v>2.6401300000000001</c:v>
                </c:pt>
                <c:pt idx="17653">
                  <c:v>3.0245500000000001</c:v>
                </c:pt>
                <c:pt idx="17654">
                  <c:v>6.2870299999999997</c:v>
                </c:pt>
                <c:pt idx="17655">
                  <c:v>4.8565800000000001</c:v>
                </c:pt>
                <c:pt idx="17656">
                  <c:v>5.8246599999999997</c:v>
                </c:pt>
                <c:pt idx="17657">
                  <c:v>4.9735800000000001</c:v>
                </c:pt>
                <c:pt idx="17658">
                  <c:v>5.1378199999999996</c:v>
                </c:pt>
                <c:pt idx="17659">
                  <c:v>6.2420400000000003</c:v>
                </c:pt>
                <c:pt idx="17660">
                  <c:v>6.4343399999999997</c:v>
                </c:pt>
                <c:pt idx="17661">
                  <c:v>7.0026299999999999</c:v>
                </c:pt>
                <c:pt idx="17662">
                  <c:v>4.1344599999999998</c:v>
                </c:pt>
                <c:pt idx="17663">
                  <c:v>4.5775399999999999</c:v>
                </c:pt>
                <c:pt idx="17664">
                  <c:v>5.7806800000000003</c:v>
                </c:pt>
                <c:pt idx="17665">
                  <c:v>5.8867200000000004</c:v>
                </c:pt>
                <c:pt idx="17666">
                  <c:v>3.8847499999999999</c:v>
                </c:pt>
                <c:pt idx="17667">
                  <c:v>4.3348199999999997</c:v>
                </c:pt>
                <c:pt idx="17668">
                  <c:v>9.6806199999999993</c:v>
                </c:pt>
                <c:pt idx="17669">
                  <c:v>4.0088100000000004</c:v>
                </c:pt>
                <c:pt idx="17670">
                  <c:v>3.2140900000000001</c:v>
                </c:pt>
                <c:pt idx="17671">
                  <c:v>6.1829999999999998</c:v>
                </c:pt>
                <c:pt idx="17672">
                  <c:v>7.6121699999999999</c:v>
                </c:pt>
                <c:pt idx="17673">
                  <c:v>6.8929600000000004</c:v>
                </c:pt>
                <c:pt idx="17674">
                  <c:v>7.6121699999999999</c:v>
                </c:pt>
                <c:pt idx="17675">
                  <c:v>7.9927200000000003</c:v>
                </c:pt>
                <c:pt idx="17676">
                  <c:v>7.6614300000000002</c:v>
                </c:pt>
                <c:pt idx="17677">
                  <c:v>3.8944200000000002</c:v>
                </c:pt>
                <c:pt idx="17678">
                  <c:v>6.6419300000000003</c:v>
                </c:pt>
                <c:pt idx="17679">
                  <c:v>7.4611900000000002</c:v>
                </c:pt>
                <c:pt idx="17680">
                  <c:v>4.0608399999999998</c:v>
                </c:pt>
                <c:pt idx="17681">
                  <c:v>6.9295499999999999</c:v>
                </c:pt>
                <c:pt idx="17682">
                  <c:v>5.7054999999999998</c:v>
                </c:pt>
                <c:pt idx="17683">
                  <c:v>5.5792799999999998</c:v>
                </c:pt>
                <c:pt idx="17684">
                  <c:v>7.2811399999999997</c:v>
                </c:pt>
                <c:pt idx="17685">
                  <c:v>3.8912399999999998</c:v>
                </c:pt>
                <c:pt idx="17686">
                  <c:v>4.3170999999999999</c:v>
                </c:pt>
                <c:pt idx="17687">
                  <c:v>4.7636000000000003</c:v>
                </c:pt>
                <c:pt idx="17688">
                  <c:v>4.5072700000000001</c:v>
                </c:pt>
                <c:pt idx="17689">
                  <c:v>4.5880599999999996</c:v>
                </c:pt>
                <c:pt idx="17690">
                  <c:v>6.1733700000000002</c:v>
                </c:pt>
                <c:pt idx="17691">
                  <c:v>7.1733700000000002</c:v>
                </c:pt>
                <c:pt idx="17692">
                  <c:v>4.3414799999999998</c:v>
                </c:pt>
                <c:pt idx="17693">
                  <c:v>8.8963300000000007</c:v>
                </c:pt>
                <c:pt idx="17694">
                  <c:v>7.8962000000000003</c:v>
                </c:pt>
                <c:pt idx="17695">
                  <c:v>3.0879500000000002</c:v>
                </c:pt>
                <c:pt idx="17696">
                  <c:v>4.7288899999999998</c:v>
                </c:pt>
                <c:pt idx="17697">
                  <c:v>4.4301000000000004</c:v>
                </c:pt>
                <c:pt idx="17698">
                  <c:v>5.8492100000000002</c:v>
                </c:pt>
                <c:pt idx="17699">
                  <c:v>5.7452399999999999</c:v>
                </c:pt>
                <c:pt idx="17700">
                  <c:v>4.3820699999999997</c:v>
                </c:pt>
                <c:pt idx="17701">
                  <c:v>2.3675999999999999</c:v>
                </c:pt>
                <c:pt idx="17702">
                  <c:v>6.6692200000000001</c:v>
                </c:pt>
                <c:pt idx="17703">
                  <c:v>6.4279299999999999</c:v>
                </c:pt>
                <c:pt idx="17704">
                  <c:v>2.8785500000000002</c:v>
                </c:pt>
                <c:pt idx="17705">
                  <c:v>6.8590799999999996</c:v>
                </c:pt>
                <c:pt idx="17706">
                  <c:v>5.0380200000000004</c:v>
                </c:pt>
                <c:pt idx="17707">
                  <c:v>8.2837099999999992</c:v>
                </c:pt>
                <c:pt idx="17708">
                  <c:v>8.6189099999999996</c:v>
                </c:pt>
                <c:pt idx="17709">
                  <c:v>4.45268</c:v>
                </c:pt>
                <c:pt idx="17710">
                  <c:v>9.4950899999999994</c:v>
                </c:pt>
                <c:pt idx="17711">
                  <c:v>4.3330000000000002</c:v>
                </c:pt>
                <c:pt idx="17712">
                  <c:v>3.95736</c:v>
                </c:pt>
                <c:pt idx="17713">
                  <c:v>4.0716700000000001</c:v>
                </c:pt>
                <c:pt idx="17714">
                  <c:v>6.6895100000000003</c:v>
                </c:pt>
                <c:pt idx="17715">
                  <c:v>6.9682899999999997</c:v>
                </c:pt>
                <c:pt idx="17716">
                  <c:v>2.81881</c:v>
                </c:pt>
                <c:pt idx="17717">
                  <c:v>6.3254599999999996</c:v>
                </c:pt>
                <c:pt idx="17718">
                  <c:v>5.91092</c:v>
                </c:pt>
                <c:pt idx="17719">
                  <c:v>6.7788899999999996</c:v>
                </c:pt>
                <c:pt idx="17720">
                  <c:v>6.9952100000000002</c:v>
                </c:pt>
                <c:pt idx="17721">
                  <c:v>5.80124</c:v>
                </c:pt>
                <c:pt idx="17722">
                  <c:v>8.6791800000000006</c:v>
                </c:pt>
                <c:pt idx="17723">
                  <c:v>7.2301500000000001</c:v>
                </c:pt>
                <c:pt idx="17724">
                  <c:v>8.0258900000000004</c:v>
                </c:pt>
                <c:pt idx="17725">
                  <c:v>6.6401899999999996</c:v>
                </c:pt>
                <c:pt idx="17726">
                  <c:v>7.0982099999999999</c:v>
                </c:pt>
                <c:pt idx="17727">
                  <c:v>6.5118600000000004</c:v>
                </c:pt>
                <c:pt idx="17728">
                  <c:v>5.1194600000000001</c:v>
                </c:pt>
                <c:pt idx="17729">
                  <c:v>6.1392800000000003</c:v>
                </c:pt>
                <c:pt idx="17730">
                  <c:v>4.5102399999999996</c:v>
                </c:pt>
                <c:pt idx="17731">
                  <c:v>5.0845599999999997</c:v>
                </c:pt>
                <c:pt idx="17732">
                  <c:v>4.5056399999999996</c:v>
                </c:pt>
                <c:pt idx="17733">
                  <c:v>2.72546</c:v>
                </c:pt>
                <c:pt idx="17734">
                  <c:v>4.57538</c:v>
                </c:pt>
                <c:pt idx="17735">
                  <c:v>5.0450999999999997</c:v>
                </c:pt>
                <c:pt idx="17736">
                  <c:v>5.4101499999999998</c:v>
                </c:pt>
                <c:pt idx="17737">
                  <c:v>7.1067</c:v>
                </c:pt>
                <c:pt idx="17738">
                  <c:v>5.3284099999999999</c:v>
                </c:pt>
                <c:pt idx="17739">
                  <c:v>5.1352099999999998</c:v>
                </c:pt>
                <c:pt idx="17740">
                  <c:v>2.85249</c:v>
                </c:pt>
                <c:pt idx="17741">
                  <c:v>7.21455</c:v>
                </c:pt>
                <c:pt idx="17742">
                  <c:v>9.0406300000000002</c:v>
                </c:pt>
                <c:pt idx="17743">
                  <c:v>5.9108200000000002</c:v>
                </c:pt>
                <c:pt idx="17744">
                  <c:v>10.154669999999999</c:v>
                </c:pt>
                <c:pt idx="17745">
                  <c:v>7.2493600000000002</c:v>
                </c:pt>
                <c:pt idx="17746">
                  <c:v>8.5173799999999993</c:v>
                </c:pt>
                <c:pt idx="17747">
                  <c:v>6.89764</c:v>
                </c:pt>
                <c:pt idx="17748">
                  <c:v>5.1226099999999999</c:v>
                </c:pt>
                <c:pt idx="17749">
                  <c:v>7.36015</c:v>
                </c:pt>
                <c:pt idx="17750">
                  <c:v>3.89737</c:v>
                </c:pt>
                <c:pt idx="17751">
                  <c:v>8.9721200000000003</c:v>
                </c:pt>
                <c:pt idx="17752">
                  <c:v>4.58</c:v>
                </c:pt>
                <c:pt idx="17753">
                  <c:v>6.4130399999999996</c:v>
                </c:pt>
                <c:pt idx="17754">
                  <c:v>3.07124</c:v>
                </c:pt>
                <c:pt idx="17755">
                  <c:v>10.688179999999999</c:v>
                </c:pt>
                <c:pt idx="17756">
                  <c:v>3.7911899999999998</c:v>
                </c:pt>
                <c:pt idx="17757">
                  <c:v>4.9612699999999998</c:v>
                </c:pt>
                <c:pt idx="17758">
                  <c:v>5.5126999999999997</c:v>
                </c:pt>
                <c:pt idx="17759">
                  <c:v>5.5225600000000004</c:v>
                </c:pt>
                <c:pt idx="17760">
                  <c:v>4.8661300000000001</c:v>
                </c:pt>
                <c:pt idx="17761">
                  <c:v>6.4017600000000003</c:v>
                </c:pt>
                <c:pt idx="17762">
                  <c:v>5.5795500000000002</c:v>
                </c:pt>
                <c:pt idx="17763">
                  <c:v>6.1642200000000003</c:v>
                </c:pt>
                <c:pt idx="17764">
                  <c:v>6.2462099999999996</c:v>
                </c:pt>
                <c:pt idx="17765">
                  <c:v>5.46007</c:v>
                </c:pt>
                <c:pt idx="17766">
                  <c:v>3.7518099999999999</c:v>
                </c:pt>
                <c:pt idx="17767">
                  <c:v>3.0373899999999998</c:v>
                </c:pt>
                <c:pt idx="17768">
                  <c:v>4.1697699999999998</c:v>
                </c:pt>
                <c:pt idx="17769">
                  <c:v>4.8710599999999999</c:v>
                </c:pt>
                <c:pt idx="17770">
                  <c:v>5.9409400000000003</c:v>
                </c:pt>
                <c:pt idx="17771">
                  <c:v>4.7726699999999997</c:v>
                </c:pt>
                <c:pt idx="17772">
                  <c:v>2.0818300000000001</c:v>
                </c:pt>
                <c:pt idx="17773">
                  <c:v>2.0582699999999998</c:v>
                </c:pt>
                <c:pt idx="17774">
                  <c:v>6.52468</c:v>
                </c:pt>
                <c:pt idx="17775">
                  <c:v>5.2562600000000002</c:v>
                </c:pt>
                <c:pt idx="17776">
                  <c:v>6.0840699999999996</c:v>
                </c:pt>
                <c:pt idx="17777">
                  <c:v>2.7961299999999998</c:v>
                </c:pt>
                <c:pt idx="17778">
                  <c:v>7.2016400000000003</c:v>
                </c:pt>
                <c:pt idx="17779">
                  <c:v>7.1025</c:v>
                </c:pt>
                <c:pt idx="17780">
                  <c:v>7.09382</c:v>
                </c:pt>
                <c:pt idx="17781">
                  <c:v>3.5666500000000001</c:v>
                </c:pt>
                <c:pt idx="17782">
                  <c:v>3.25928</c:v>
                </c:pt>
                <c:pt idx="17783">
                  <c:v>3.0251199999999998</c:v>
                </c:pt>
                <c:pt idx="17784">
                  <c:v>2.5912099999999998</c:v>
                </c:pt>
                <c:pt idx="17785">
                  <c:v>9.2294400000000003</c:v>
                </c:pt>
                <c:pt idx="17786">
                  <c:v>4.2681500000000003</c:v>
                </c:pt>
                <c:pt idx="17787">
                  <c:v>3.0541299999999998</c:v>
                </c:pt>
                <c:pt idx="17788">
                  <c:v>4.4367400000000004</c:v>
                </c:pt>
                <c:pt idx="17789">
                  <c:v>6.1835899999999997</c:v>
                </c:pt>
                <c:pt idx="17790">
                  <c:v>4.1185999999999998</c:v>
                </c:pt>
                <c:pt idx="17791">
                  <c:v>4.3151900000000003</c:v>
                </c:pt>
                <c:pt idx="17792">
                  <c:v>5.22194</c:v>
                </c:pt>
                <c:pt idx="17793">
                  <c:v>5.1615500000000001</c:v>
                </c:pt>
                <c:pt idx="17794">
                  <c:v>2.4864799999999998</c:v>
                </c:pt>
                <c:pt idx="17795">
                  <c:v>4.8209200000000001</c:v>
                </c:pt>
                <c:pt idx="17796">
                  <c:v>5.9588599999999996</c:v>
                </c:pt>
                <c:pt idx="17797">
                  <c:v>5.5831999999999997</c:v>
                </c:pt>
                <c:pt idx="17798">
                  <c:v>7.4219600000000003</c:v>
                </c:pt>
                <c:pt idx="17799">
                  <c:v>9.0337599999999991</c:v>
                </c:pt>
                <c:pt idx="17800">
                  <c:v>6.6848299999999998</c:v>
                </c:pt>
                <c:pt idx="17801">
                  <c:v>5.2241600000000004</c:v>
                </c:pt>
                <c:pt idx="17802">
                  <c:v>4.6896000000000004</c:v>
                </c:pt>
                <c:pt idx="17803">
                  <c:v>5.3442600000000002</c:v>
                </c:pt>
                <c:pt idx="17804">
                  <c:v>3.9989400000000002</c:v>
                </c:pt>
                <c:pt idx="17805">
                  <c:v>6.6318299999999999</c:v>
                </c:pt>
                <c:pt idx="17806">
                  <c:v>6.3930999999999996</c:v>
                </c:pt>
                <c:pt idx="17807">
                  <c:v>5.3405500000000004</c:v>
                </c:pt>
                <c:pt idx="17808">
                  <c:v>6.5315599999999998</c:v>
                </c:pt>
                <c:pt idx="17809">
                  <c:v>9.3036100000000008</c:v>
                </c:pt>
                <c:pt idx="17810">
                  <c:v>7.9557799999999999</c:v>
                </c:pt>
                <c:pt idx="17811">
                  <c:v>6.5422599999999997</c:v>
                </c:pt>
                <c:pt idx="17812">
                  <c:v>6.4285199999999998</c:v>
                </c:pt>
                <c:pt idx="17813">
                  <c:v>6.3030200000000001</c:v>
                </c:pt>
                <c:pt idx="17814">
                  <c:v>5.8867200000000004</c:v>
                </c:pt>
                <c:pt idx="17815">
                  <c:v>9.8545599999999993</c:v>
                </c:pt>
                <c:pt idx="17816">
                  <c:v>6.1111300000000002</c:v>
                </c:pt>
                <c:pt idx="17817">
                  <c:v>3.5939399999999999</c:v>
                </c:pt>
                <c:pt idx="17818">
                  <c:v>4.4468300000000003</c:v>
                </c:pt>
                <c:pt idx="17819">
                  <c:v>5.4658499999999997</c:v>
                </c:pt>
                <c:pt idx="17820">
                  <c:v>5.7372699999999996</c:v>
                </c:pt>
                <c:pt idx="17821">
                  <c:v>1.95848</c:v>
                </c:pt>
                <c:pt idx="17822">
                  <c:v>3.9556800000000001</c:v>
                </c:pt>
                <c:pt idx="17823">
                  <c:v>4.2045599999999999</c:v>
                </c:pt>
                <c:pt idx="17824">
                  <c:v>9.73034</c:v>
                </c:pt>
                <c:pt idx="17825">
                  <c:v>10.501429999999999</c:v>
                </c:pt>
                <c:pt idx="17826">
                  <c:v>9.7674500000000002</c:v>
                </c:pt>
                <c:pt idx="17827">
                  <c:v>2.7548300000000001</c:v>
                </c:pt>
                <c:pt idx="17828">
                  <c:v>7.468</c:v>
                </c:pt>
                <c:pt idx="17829">
                  <c:v>6.42279</c:v>
                </c:pt>
                <c:pt idx="17830">
                  <c:v>8.1289700000000007</c:v>
                </c:pt>
                <c:pt idx="17831">
                  <c:v>5.5446299999999997</c:v>
                </c:pt>
                <c:pt idx="17832">
                  <c:v>3.5632100000000002</c:v>
                </c:pt>
                <c:pt idx="17833">
                  <c:v>7.9947499999999998</c:v>
                </c:pt>
                <c:pt idx="17834">
                  <c:v>5.9930199999999996</c:v>
                </c:pt>
                <c:pt idx="17835">
                  <c:v>5.9910600000000001</c:v>
                </c:pt>
                <c:pt idx="17836">
                  <c:v>6.9254800000000003</c:v>
                </c:pt>
                <c:pt idx="17837">
                  <c:v>6.4514699999999996</c:v>
                </c:pt>
                <c:pt idx="17838">
                  <c:v>8.0753299999999992</c:v>
                </c:pt>
                <c:pt idx="17839">
                  <c:v>4.6472600000000002</c:v>
                </c:pt>
                <c:pt idx="17840">
                  <c:v>4.2164599999999997</c:v>
                </c:pt>
                <c:pt idx="17841">
                  <c:v>8.0519300000000005</c:v>
                </c:pt>
                <c:pt idx="17842">
                  <c:v>5.1871</c:v>
                </c:pt>
                <c:pt idx="17843">
                  <c:v>6.9860600000000002</c:v>
                </c:pt>
                <c:pt idx="17844">
                  <c:v>6.0224900000000003</c:v>
                </c:pt>
                <c:pt idx="17845">
                  <c:v>5.6223900000000002</c:v>
                </c:pt>
                <c:pt idx="17846">
                  <c:v>9.0384499999999992</c:v>
                </c:pt>
                <c:pt idx="17847">
                  <c:v>10.425549999999999</c:v>
                </c:pt>
                <c:pt idx="17848">
                  <c:v>9.3398500000000002</c:v>
                </c:pt>
                <c:pt idx="17849">
                  <c:v>2.0102099999999998</c:v>
                </c:pt>
                <c:pt idx="17850">
                  <c:v>1.91018</c:v>
                </c:pt>
                <c:pt idx="17851">
                  <c:v>3.7410700000000001</c:v>
                </c:pt>
                <c:pt idx="17852">
                  <c:v>2.5516200000000002</c:v>
                </c:pt>
                <c:pt idx="17853">
                  <c:v>4.5985399999999998</c:v>
                </c:pt>
                <c:pt idx="17854">
                  <c:v>5.6268200000000004</c:v>
                </c:pt>
                <c:pt idx="17855">
                  <c:v>5.9414699999999998</c:v>
                </c:pt>
                <c:pt idx="17856">
                  <c:v>5.4631400000000001</c:v>
                </c:pt>
                <c:pt idx="17857">
                  <c:v>7.5933799999999998</c:v>
                </c:pt>
                <c:pt idx="17858">
                  <c:v>7.8176199999999998</c:v>
                </c:pt>
                <c:pt idx="17859">
                  <c:v>3.07985</c:v>
                </c:pt>
                <c:pt idx="17860">
                  <c:v>7.9150099999999997</c:v>
                </c:pt>
                <c:pt idx="17861">
                  <c:v>5.1183300000000003</c:v>
                </c:pt>
                <c:pt idx="17862">
                  <c:v>8.3553300000000004</c:v>
                </c:pt>
                <c:pt idx="17863">
                  <c:v>5.2015900000000004</c:v>
                </c:pt>
                <c:pt idx="17864">
                  <c:v>5.1365499999999997</c:v>
                </c:pt>
                <c:pt idx="17865">
                  <c:v>6.5948500000000001</c:v>
                </c:pt>
                <c:pt idx="17866">
                  <c:v>6.2817499999999997</c:v>
                </c:pt>
                <c:pt idx="17867">
                  <c:v>6.1970400000000003</c:v>
                </c:pt>
                <c:pt idx="17868">
                  <c:v>7.7755000000000001</c:v>
                </c:pt>
                <c:pt idx="17869">
                  <c:v>7.6158999999999999</c:v>
                </c:pt>
                <c:pt idx="17870">
                  <c:v>2.8728099999999999</c:v>
                </c:pt>
                <c:pt idx="17871">
                  <c:v>5.3153100000000002</c:v>
                </c:pt>
                <c:pt idx="17872">
                  <c:v>6.27081</c:v>
                </c:pt>
                <c:pt idx="17873">
                  <c:v>4.1766699999999997</c:v>
                </c:pt>
                <c:pt idx="17874">
                  <c:v>8.1544500000000006</c:v>
                </c:pt>
                <c:pt idx="17875">
                  <c:v>7.48726</c:v>
                </c:pt>
                <c:pt idx="17876">
                  <c:v>5.5446299999999997</c:v>
                </c:pt>
                <c:pt idx="17877">
                  <c:v>4.7396200000000004</c:v>
                </c:pt>
                <c:pt idx="17878">
                  <c:v>6.0412299999999997</c:v>
                </c:pt>
                <c:pt idx="17879">
                  <c:v>4.3953699999999998</c:v>
                </c:pt>
                <c:pt idx="17880">
                  <c:v>2.2299600000000002</c:v>
                </c:pt>
                <c:pt idx="17881">
                  <c:v>5.3110499999999998</c:v>
                </c:pt>
                <c:pt idx="17882">
                  <c:v>8.48522</c:v>
                </c:pt>
                <c:pt idx="17883">
                  <c:v>3.8803100000000001</c:v>
                </c:pt>
                <c:pt idx="17884">
                  <c:v>6.9140100000000002</c:v>
                </c:pt>
                <c:pt idx="17885">
                  <c:v>6.5493399999999999</c:v>
                </c:pt>
                <c:pt idx="17886">
                  <c:v>6.4238200000000001</c:v>
                </c:pt>
                <c:pt idx="17887">
                  <c:v>5.5555399999999997</c:v>
                </c:pt>
                <c:pt idx="17888">
                  <c:v>9.4004300000000001</c:v>
                </c:pt>
                <c:pt idx="17889">
                  <c:v>4.3933900000000001</c:v>
                </c:pt>
                <c:pt idx="17890">
                  <c:v>4.1394599999999997</c:v>
                </c:pt>
                <c:pt idx="17891">
                  <c:v>5.0153699999999999</c:v>
                </c:pt>
                <c:pt idx="17892">
                  <c:v>2.2210200000000002</c:v>
                </c:pt>
                <c:pt idx="17893">
                  <c:v>2.50061</c:v>
                </c:pt>
                <c:pt idx="17894">
                  <c:v>4.4300300000000004</c:v>
                </c:pt>
                <c:pt idx="17895">
                  <c:v>2.6079599999999998</c:v>
                </c:pt>
                <c:pt idx="17896">
                  <c:v>3.32782</c:v>
                </c:pt>
                <c:pt idx="17897">
                  <c:v>5.0774800000000004</c:v>
                </c:pt>
                <c:pt idx="17898">
                  <c:v>8.2329399999999993</c:v>
                </c:pt>
                <c:pt idx="17899">
                  <c:v>4.8420399999999999</c:v>
                </c:pt>
                <c:pt idx="17900">
                  <c:v>2.76532</c:v>
                </c:pt>
                <c:pt idx="17901">
                  <c:v>2.49255</c:v>
                </c:pt>
                <c:pt idx="17902">
                  <c:v>4.7847299999999997</c:v>
                </c:pt>
                <c:pt idx="17903">
                  <c:v>1.93374</c:v>
                </c:pt>
                <c:pt idx="17904">
                  <c:v>4.6959600000000004</c:v>
                </c:pt>
                <c:pt idx="17905">
                  <c:v>4.84579</c:v>
                </c:pt>
                <c:pt idx="17906">
                  <c:v>6.8564100000000003</c:v>
                </c:pt>
                <c:pt idx="17907">
                  <c:v>4.89391</c:v>
                </c:pt>
                <c:pt idx="17908">
                  <c:v>5.6533499999999997</c:v>
                </c:pt>
                <c:pt idx="17909">
                  <c:v>6.8099400000000001</c:v>
                </c:pt>
                <c:pt idx="17910">
                  <c:v>3.76586</c:v>
                </c:pt>
                <c:pt idx="17911">
                  <c:v>3.8555199999999998</c:v>
                </c:pt>
                <c:pt idx="17912">
                  <c:v>4.8370199999999999</c:v>
                </c:pt>
                <c:pt idx="17913">
                  <c:v>5.6794599999999997</c:v>
                </c:pt>
                <c:pt idx="17914">
                  <c:v>4.1309699999999996</c:v>
                </c:pt>
                <c:pt idx="17915">
                  <c:v>4.6920700000000002</c:v>
                </c:pt>
                <c:pt idx="17916">
                  <c:v>3.8582900000000002</c:v>
                </c:pt>
                <c:pt idx="17917">
                  <c:v>6.0982500000000002</c:v>
                </c:pt>
                <c:pt idx="17918">
                  <c:v>5.2232599999999998</c:v>
                </c:pt>
                <c:pt idx="17919">
                  <c:v>6.4938000000000002</c:v>
                </c:pt>
                <c:pt idx="17920">
                  <c:v>4.3571799999999996</c:v>
                </c:pt>
                <c:pt idx="17921">
                  <c:v>4.8991899999999999</c:v>
                </c:pt>
                <c:pt idx="17922">
                  <c:v>6.2998599999999998</c:v>
                </c:pt>
                <c:pt idx="17923">
                  <c:v>6.8009700000000004</c:v>
                </c:pt>
                <c:pt idx="17924">
                  <c:v>5.8439399999999999</c:v>
                </c:pt>
                <c:pt idx="17925">
                  <c:v>3.9884900000000001</c:v>
                </c:pt>
                <c:pt idx="17926">
                  <c:v>7.0544099999999998</c:v>
                </c:pt>
                <c:pt idx="17927">
                  <c:v>5.9520299999999997</c:v>
                </c:pt>
                <c:pt idx="17928">
                  <c:v>2.78437</c:v>
                </c:pt>
                <c:pt idx="17929">
                  <c:v>3.9947599999999999</c:v>
                </c:pt>
                <c:pt idx="17930">
                  <c:v>2.7781199999999999</c:v>
                </c:pt>
                <c:pt idx="17931">
                  <c:v>2.5818400000000001</c:v>
                </c:pt>
                <c:pt idx="17932">
                  <c:v>9.38781</c:v>
                </c:pt>
                <c:pt idx="17933">
                  <c:v>2.4948999999999999</c:v>
                </c:pt>
                <c:pt idx="17934">
                  <c:v>5.8118400000000001</c:v>
                </c:pt>
                <c:pt idx="17935">
                  <c:v>3.0802399999999999</c:v>
                </c:pt>
                <c:pt idx="17936">
                  <c:v>2.5777999999999999</c:v>
                </c:pt>
                <c:pt idx="17937">
                  <c:v>4.9663000000000004</c:v>
                </c:pt>
                <c:pt idx="17938">
                  <c:v>7.4999399999999996</c:v>
                </c:pt>
                <c:pt idx="17939">
                  <c:v>7.5036399999999999</c:v>
                </c:pt>
                <c:pt idx="17940">
                  <c:v>7.3255100000000004</c:v>
                </c:pt>
                <c:pt idx="17941">
                  <c:v>6.3225199999999999</c:v>
                </c:pt>
                <c:pt idx="17942">
                  <c:v>5.3112700000000004</c:v>
                </c:pt>
                <c:pt idx="17943">
                  <c:v>6.9395899999999999</c:v>
                </c:pt>
                <c:pt idx="17944">
                  <c:v>4.84945</c:v>
                </c:pt>
                <c:pt idx="17945">
                  <c:v>5.1160899999999998</c:v>
                </c:pt>
                <c:pt idx="17946">
                  <c:v>2.97498</c:v>
                </c:pt>
                <c:pt idx="17947">
                  <c:v>2.9786199999999998</c:v>
                </c:pt>
                <c:pt idx="17948">
                  <c:v>4.5560200000000002</c:v>
                </c:pt>
                <c:pt idx="17949">
                  <c:v>5.5753199999999996</c:v>
                </c:pt>
                <c:pt idx="17950">
                  <c:v>9.0162300000000002</c:v>
                </c:pt>
                <c:pt idx="17951">
                  <c:v>4.3491900000000001</c:v>
                </c:pt>
                <c:pt idx="17952">
                  <c:v>3.2350500000000002</c:v>
                </c:pt>
                <c:pt idx="17953">
                  <c:v>2.4661200000000001</c:v>
                </c:pt>
                <c:pt idx="17954">
                  <c:v>4.1098499999999998</c:v>
                </c:pt>
                <c:pt idx="17955">
                  <c:v>4.2116300000000004</c:v>
                </c:pt>
                <c:pt idx="17956">
                  <c:v>1.95848</c:v>
                </c:pt>
                <c:pt idx="17957">
                  <c:v>2.0474600000000001</c:v>
                </c:pt>
                <c:pt idx="17958">
                  <c:v>7.0106000000000002</c:v>
                </c:pt>
                <c:pt idx="17959">
                  <c:v>6.9746499999999996</c:v>
                </c:pt>
                <c:pt idx="17960">
                  <c:v>2.68953</c:v>
                </c:pt>
                <c:pt idx="17961">
                  <c:v>8.2309300000000007</c:v>
                </c:pt>
                <c:pt idx="17962">
                  <c:v>3.89737</c:v>
                </c:pt>
                <c:pt idx="17963">
                  <c:v>5.55945</c:v>
                </c:pt>
                <c:pt idx="17964">
                  <c:v>4.3875900000000003</c:v>
                </c:pt>
                <c:pt idx="17965">
                  <c:v>4.0608399999999998</c:v>
                </c:pt>
                <c:pt idx="17966">
                  <c:v>2.6818499999999998</c:v>
                </c:pt>
                <c:pt idx="17967">
                  <c:v>6.4224600000000001</c:v>
                </c:pt>
                <c:pt idx="17968">
                  <c:v>6.9024799999999997</c:v>
                </c:pt>
                <c:pt idx="17969">
                  <c:v>5.4423899999999996</c:v>
                </c:pt>
                <c:pt idx="17970">
                  <c:v>4.3565300000000002</c:v>
                </c:pt>
                <c:pt idx="17971">
                  <c:v>6.7909199999999998</c:v>
                </c:pt>
                <c:pt idx="17972">
                  <c:v>5.5030999999999999</c:v>
                </c:pt>
                <c:pt idx="17973">
                  <c:v>7.6663899999999998</c:v>
                </c:pt>
                <c:pt idx="17974">
                  <c:v>6.0446200000000001</c:v>
                </c:pt>
                <c:pt idx="17975">
                  <c:v>6.0915600000000003</c:v>
                </c:pt>
                <c:pt idx="17976">
                  <c:v>5.4459299999999997</c:v>
                </c:pt>
                <c:pt idx="17977">
                  <c:v>3.2101099999999998</c:v>
                </c:pt>
                <c:pt idx="17978">
                  <c:v>4.2164599999999997</c:v>
                </c:pt>
                <c:pt idx="17979">
                  <c:v>7.1587399999999999</c:v>
                </c:pt>
                <c:pt idx="17980">
                  <c:v>7.7261699999999998</c:v>
                </c:pt>
                <c:pt idx="17981">
                  <c:v>5.87432</c:v>
                </c:pt>
                <c:pt idx="17982">
                  <c:v>5.4971199999999998</c:v>
                </c:pt>
                <c:pt idx="17983">
                  <c:v>4.1009799999999998</c:v>
                </c:pt>
                <c:pt idx="17984">
                  <c:v>2.3788200000000002</c:v>
                </c:pt>
                <c:pt idx="17985">
                  <c:v>4.4078400000000002</c:v>
                </c:pt>
                <c:pt idx="17986">
                  <c:v>3.9496699999999998</c:v>
                </c:pt>
                <c:pt idx="17987">
                  <c:v>4.6302500000000002</c:v>
                </c:pt>
                <c:pt idx="17988">
                  <c:v>2.6796500000000001</c:v>
                </c:pt>
                <c:pt idx="17989">
                  <c:v>3.48353</c:v>
                </c:pt>
                <c:pt idx="17990">
                  <c:v>4.50631</c:v>
                </c:pt>
                <c:pt idx="17991">
                  <c:v>4.0463399999999998</c:v>
                </c:pt>
                <c:pt idx="17992">
                  <c:v>3.2457600000000002</c:v>
                </c:pt>
                <c:pt idx="17993">
                  <c:v>7.7586899999999996</c:v>
                </c:pt>
                <c:pt idx="17994">
                  <c:v>3.77163</c:v>
                </c:pt>
                <c:pt idx="17995">
                  <c:v>5.8690499999999997</c:v>
                </c:pt>
                <c:pt idx="17996">
                  <c:v>7.3780200000000002</c:v>
                </c:pt>
                <c:pt idx="17997">
                  <c:v>5.1030600000000002</c:v>
                </c:pt>
                <c:pt idx="17998">
                  <c:v>2.7946200000000001</c:v>
                </c:pt>
                <c:pt idx="17999">
                  <c:v>7.0447600000000001</c:v>
                </c:pt>
                <c:pt idx="18000">
                  <c:v>3.1092399999999998</c:v>
                </c:pt>
                <c:pt idx="18001">
                  <c:v>7.0081800000000003</c:v>
                </c:pt>
                <c:pt idx="18002">
                  <c:v>4.1576199999999996</c:v>
                </c:pt>
                <c:pt idx="18003">
                  <c:v>2.0976699999999999</c:v>
                </c:pt>
                <c:pt idx="18004">
                  <c:v>6.3971</c:v>
                </c:pt>
                <c:pt idx="18005">
                  <c:v>6.7588900000000001</c:v>
                </c:pt>
                <c:pt idx="18006">
                  <c:v>5.7057399999999996</c:v>
                </c:pt>
                <c:pt idx="18007">
                  <c:v>2.4359999999999999</c:v>
                </c:pt>
                <c:pt idx="18008">
                  <c:v>3.2403400000000002</c:v>
                </c:pt>
                <c:pt idx="18009">
                  <c:v>6.0816299999999996</c:v>
                </c:pt>
                <c:pt idx="18010">
                  <c:v>7.2875199999999998</c:v>
                </c:pt>
                <c:pt idx="18011">
                  <c:v>3.6887400000000001</c:v>
                </c:pt>
                <c:pt idx="18012">
                  <c:v>6.5011200000000002</c:v>
                </c:pt>
                <c:pt idx="18013">
                  <c:v>2.2722199999999999</c:v>
                </c:pt>
                <c:pt idx="18014">
                  <c:v>2.9649399999999999</c:v>
                </c:pt>
                <c:pt idx="18015">
                  <c:v>7.6610199999999997</c:v>
                </c:pt>
                <c:pt idx="18016">
                  <c:v>8.0794499999999996</c:v>
                </c:pt>
                <c:pt idx="18017">
                  <c:v>6.6974799999999997</c:v>
                </c:pt>
                <c:pt idx="18018">
                  <c:v>3.76275</c:v>
                </c:pt>
                <c:pt idx="18019">
                  <c:v>2.73088</c:v>
                </c:pt>
                <c:pt idx="18020">
                  <c:v>3.4336099999999998</c:v>
                </c:pt>
                <c:pt idx="18021">
                  <c:v>3.3610000000000002</c:v>
                </c:pt>
                <c:pt idx="18022">
                  <c:v>3.3546100000000001</c:v>
                </c:pt>
                <c:pt idx="18023">
                  <c:v>3.7393900000000002</c:v>
                </c:pt>
                <c:pt idx="18024">
                  <c:v>4.5080999999999998</c:v>
                </c:pt>
                <c:pt idx="18025">
                  <c:v>6.0431999999999997</c:v>
                </c:pt>
                <c:pt idx="18026">
                  <c:v>5.8266900000000001</c:v>
                </c:pt>
                <c:pt idx="18027">
                  <c:v>5.2254399999999999</c:v>
                </c:pt>
                <c:pt idx="18028">
                  <c:v>2.2889599999999999</c:v>
                </c:pt>
                <c:pt idx="18029">
                  <c:v>3.4487000000000001</c:v>
                </c:pt>
                <c:pt idx="18030">
                  <c:v>3.9771200000000002</c:v>
                </c:pt>
                <c:pt idx="18031">
                  <c:v>6.8033599999999996</c:v>
                </c:pt>
                <c:pt idx="18032">
                  <c:v>3.5318900000000002</c:v>
                </c:pt>
                <c:pt idx="18033">
                  <c:v>3.6076199999999998</c:v>
                </c:pt>
                <c:pt idx="18034">
                  <c:v>6.8815600000000003</c:v>
                </c:pt>
                <c:pt idx="18035">
                  <c:v>7.0673599999999999</c:v>
                </c:pt>
                <c:pt idx="18036">
                  <c:v>8.65944</c:v>
                </c:pt>
                <c:pt idx="18037">
                  <c:v>5.3577700000000004</c:v>
                </c:pt>
                <c:pt idx="18038">
                  <c:v>3.4411299999999998</c:v>
                </c:pt>
                <c:pt idx="18039">
                  <c:v>4.6648199999999997</c:v>
                </c:pt>
                <c:pt idx="18040">
                  <c:v>5.5906799999999999</c:v>
                </c:pt>
                <c:pt idx="18041">
                  <c:v>4.5771300000000004</c:v>
                </c:pt>
                <c:pt idx="18042">
                  <c:v>8.5750299999999999</c:v>
                </c:pt>
                <c:pt idx="18043">
                  <c:v>3.5840100000000001</c:v>
                </c:pt>
                <c:pt idx="18044">
                  <c:v>2.9800200000000001</c:v>
                </c:pt>
                <c:pt idx="18045">
                  <c:v>6.09795</c:v>
                </c:pt>
                <c:pt idx="18046">
                  <c:v>6.1723999999999997</c:v>
                </c:pt>
                <c:pt idx="18047">
                  <c:v>4.8913399999999996</c:v>
                </c:pt>
                <c:pt idx="18048">
                  <c:v>2.6411099999999998</c:v>
                </c:pt>
                <c:pt idx="18049">
                  <c:v>2.7023000000000001</c:v>
                </c:pt>
                <c:pt idx="18050">
                  <c:v>7.5140799999999999</c:v>
                </c:pt>
                <c:pt idx="18051">
                  <c:v>4.7764300000000004</c:v>
                </c:pt>
                <c:pt idx="18052">
                  <c:v>6.5777999999999999</c:v>
                </c:pt>
                <c:pt idx="18053">
                  <c:v>4.1523199999999996</c:v>
                </c:pt>
                <c:pt idx="18054">
                  <c:v>6.2434900000000004</c:v>
                </c:pt>
                <c:pt idx="18055">
                  <c:v>6.1705500000000004</c:v>
                </c:pt>
                <c:pt idx="18056">
                  <c:v>2.4574400000000001</c:v>
                </c:pt>
                <c:pt idx="18057">
                  <c:v>6.8414999999999999</c:v>
                </c:pt>
                <c:pt idx="18058">
                  <c:v>8.7982300000000002</c:v>
                </c:pt>
                <c:pt idx="18059">
                  <c:v>1.8775599999999999</c:v>
                </c:pt>
                <c:pt idx="18060">
                  <c:v>6.1815899999999999</c:v>
                </c:pt>
                <c:pt idx="18061">
                  <c:v>6.5264199999999999</c:v>
                </c:pt>
                <c:pt idx="18062">
                  <c:v>8.2322900000000008</c:v>
                </c:pt>
                <c:pt idx="18063">
                  <c:v>6.2418399999999998</c:v>
                </c:pt>
                <c:pt idx="18064">
                  <c:v>7.1634099999999998</c:v>
                </c:pt>
                <c:pt idx="18065">
                  <c:v>7.7211299999999996</c:v>
                </c:pt>
                <c:pt idx="18066">
                  <c:v>3.68282</c:v>
                </c:pt>
                <c:pt idx="18067">
                  <c:v>6.0337199999999998</c:v>
                </c:pt>
                <c:pt idx="18068">
                  <c:v>6.2253499999999997</c:v>
                </c:pt>
                <c:pt idx="18069">
                  <c:v>4.0028800000000002</c:v>
                </c:pt>
                <c:pt idx="18070">
                  <c:v>9.0718499999999995</c:v>
                </c:pt>
                <c:pt idx="18071">
                  <c:v>3.7727300000000001</c:v>
                </c:pt>
                <c:pt idx="18072">
                  <c:v>2.3698299999999999</c:v>
                </c:pt>
                <c:pt idx="18073">
                  <c:v>3.4647100000000002</c:v>
                </c:pt>
                <c:pt idx="18074">
                  <c:v>5.4140899999999998</c:v>
                </c:pt>
                <c:pt idx="18075">
                  <c:v>5.8101799999999999</c:v>
                </c:pt>
                <c:pt idx="18076">
                  <c:v>7.0144500000000001</c:v>
                </c:pt>
                <c:pt idx="18077">
                  <c:v>7.17455</c:v>
                </c:pt>
                <c:pt idx="18078">
                  <c:v>2.27962</c:v>
                </c:pt>
                <c:pt idx="18079">
                  <c:v>4.0746000000000002</c:v>
                </c:pt>
                <c:pt idx="18080">
                  <c:v>6.3542199999999998</c:v>
                </c:pt>
                <c:pt idx="18081">
                  <c:v>3.1939700000000002</c:v>
                </c:pt>
                <c:pt idx="18082">
                  <c:v>5.4567199999999998</c:v>
                </c:pt>
                <c:pt idx="18083">
                  <c:v>4.3962599999999998</c:v>
                </c:pt>
                <c:pt idx="18084">
                  <c:v>3.2087699999999999</c:v>
                </c:pt>
                <c:pt idx="18085">
                  <c:v>2.31229</c:v>
                </c:pt>
                <c:pt idx="18086">
                  <c:v>7.1682800000000002</c:v>
                </c:pt>
                <c:pt idx="18087">
                  <c:v>4.5754200000000003</c:v>
                </c:pt>
                <c:pt idx="18088">
                  <c:v>5.00197</c:v>
                </c:pt>
                <c:pt idx="18089">
                  <c:v>3.1893799999999999</c:v>
                </c:pt>
                <c:pt idx="18090">
                  <c:v>5.1437200000000001</c:v>
                </c:pt>
                <c:pt idx="18091">
                  <c:v>6.8945100000000004</c:v>
                </c:pt>
                <c:pt idx="18092">
                  <c:v>6.6499800000000002</c:v>
                </c:pt>
                <c:pt idx="18093">
                  <c:v>8.0291200000000007</c:v>
                </c:pt>
                <c:pt idx="18094">
                  <c:v>2.4856699999999998</c:v>
                </c:pt>
                <c:pt idx="18095">
                  <c:v>7.5914299999999999</c:v>
                </c:pt>
                <c:pt idx="18096">
                  <c:v>5.5960599999999996</c:v>
                </c:pt>
                <c:pt idx="18097">
                  <c:v>4.7378099999999996</c:v>
                </c:pt>
                <c:pt idx="18098">
                  <c:v>6.3537600000000003</c:v>
                </c:pt>
                <c:pt idx="18099">
                  <c:v>2.0335200000000002</c:v>
                </c:pt>
                <c:pt idx="18100">
                  <c:v>6.7916299999999996</c:v>
                </c:pt>
                <c:pt idx="18101">
                  <c:v>4.7973499999999998</c:v>
                </c:pt>
                <c:pt idx="18102">
                  <c:v>7.4312800000000001</c:v>
                </c:pt>
                <c:pt idx="18103">
                  <c:v>5.3265000000000002</c:v>
                </c:pt>
                <c:pt idx="18104">
                  <c:v>3.34355</c:v>
                </c:pt>
                <c:pt idx="18105">
                  <c:v>5.3399900000000002</c:v>
                </c:pt>
                <c:pt idx="18106">
                  <c:v>8.8995099999999994</c:v>
                </c:pt>
                <c:pt idx="18107">
                  <c:v>4.1427399999999999</c:v>
                </c:pt>
                <c:pt idx="18108">
                  <c:v>2.8158400000000001</c:v>
                </c:pt>
                <c:pt idx="18109">
                  <c:v>6.1466599999999998</c:v>
                </c:pt>
                <c:pt idx="18110">
                  <c:v>4.3434200000000001</c:v>
                </c:pt>
                <c:pt idx="18111">
                  <c:v>5.4525899999999998</c:v>
                </c:pt>
                <c:pt idx="18112">
                  <c:v>8.69862</c:v>
                </c:pt>
                <c:pt idx="18113">
                  <c:v>3.77969</c:v>
                </c:pt>
                <c:pt idx="18114">
                  <c:v>6.7406300000000003</c:v>
                </c:pt>
                <c:pt idx="18115">
                  <c:v>6.4965599999999997</c:v>
                </c:pt>
                <c:pt idx="18116">
                  <c:v>6.4763500000000001</c:v>
                </c:pt>
                <c:pt idx="18117">
                  <c:v>5.1077000000000004</c:v>
                </c:pt>
                <c:pt idx="18118">
                  <c:v>5.9177</c:v>
                </c:pt>
                <c:pt idx="18119">
                  <c:v>7.7184900000000001</c:v>
                </c:pt>
                <c:pt idx="18120">
                  <c:v>5.75631</c:v>
                </c:pt>
                <c:pt idx="18121">
                  <c:v>11.39382</c:v>
                </c:pt>
                <c:pt idx="18122">
                  <c:v>10.780469999999999</c:v>
                </c:pt>
                <c:pt idx="18123">
                  <c:v>7.8695199999999996</c:v>
                </c:pt>
                <c:pt idx="18124">
                  <c:v>7.8310399999999998</c:v>
                </c:pt>
                <c:pt idx="18125">
                  <c:v>4.5710199999999999</c:v>
                </c:pt>
                <c:pt idx="18126">
                  <c:v>3.9374099999999999</c:v>
                </c:pt>
                <c:pt idx="18127">
                  <c:v>3.0385599999999999</c:v>
                </c:pt>
                <c:pt idx="18128">
                  <c:v>4.0539899999999998</c:v>
                </c:pt>
                <c:pt idx="18129">
                  <c:v>2.44346</c:v>
                </c:pt>
                <c:pt idx="18130">
                  <c:v>2.47492</c:v>
                </c:pt>
                <c:pt idx="18131">
                  <c:v>7.0350799999999998</c:v>
                </c:pt>
                <c:pt idx="18132">
                  <c:v>6.4619999999999997</c:v>
                </c:pt>
                <c:pt idx="18133">
                  <c:v>5.8882099999999999</c:v>
                </c:pt>
                <c:pt idx="18134">
                  <c:v>4.6600799999999998</c:v>
                </c:pt>
                <c:pt idx="18135">
                  <c:v>8.9633800000000008</c:v>
                </c:pt>
                <c:pt idx="18136">
                  <c:v>4.6694899999999997</c:v>
                </c:pt>
                <c:pt idx="18137">
                  <c:v>5.8604500000000002</c:v>
                </c:pt>
                <c:pt idx="18138">
                  <c:v>6.66648</c:v>
                </c:pt>
                <c:pt idx="18139">
                  <c:v>6.34009</c:v>
                </c:pt>
                <c:pt idx="18140">
                  <c:v>7.1139700000000001</c:v>
                </c:pt>
                <c:pt idx="18141">
                  <c:v>9.3009599999999999</c:v>
                </c:pt>
                <c:pt idx="18142">
                  <c:v>4.4924200000000001</c:v>
                </c:pt>
                <c:pt idx="18143">
                  <c:v>5.6656500000000003</c:v>
                </c:pt>
                <c:pt idx="18144">
                  <c:v>4.1516799999999998</c:v>
                </c:pt>
                <c:pt idx="18145">
                  <c:v>6.3173399999999997</c:v>
                </c:pt>
                <c:pt idx="18146">
                  <c:v>5.6638700000000002</c:v>
                </c:pt>
                <c:pt idx="18147">
                  <c:v>7.3055700000000003</c:v>
                </c:pt>
                <c:pt idx="18148">
                  <c:v>6.02813</c:v>
                </c:pt>
                <c:pt idx="18149">
                  <c:v>4.4551699999999999</c:v>
                </c:pt>
                <c:pt idx="18150">
                  <c:v>7.8489000000000004</c:v>
                </c:pt>
                <c:pt idx="18151">
                  <c:v>6.0206900000000001</c:v>
                </c:pt>
                <c:pt idx="18152">
                  <c:v>4.8842499999999998</c:v>
                </c:pt>
                <c:pt idx="18153">
                  <c:v>9.5729500000000005</c:v>
                </c:pt>
                <c:pt idx="18154">
                  <c:v>7.6756799999999998</c:v>
                </c:pt>
                <c:pt idx="18155">
                  <c:v>7.7673800000000002</c:v>
                </c:pt>
                <c:pt idx="18156">
                  <c:v>7.3404699999999998</c:v>
                </c:pt>
                <c:pt idx="18157">
                  <c:v>7.0815900000000003</c:v>
                </c:pt>
                <c:pt idx="18158">
                  <c:v>3.9428200000000002</c:v>
                </c:pt>
                <c:pt idx="18159">
                  <c:v>5.3318599999999998</c:v>
                </c:pt>
                <c:pt idx="18160">
                  <c:v>7.6108900000000004</c:v>
                </c:pt>
                <c:pt idx="18161">
                  <c:v>11.06077</c:v>
                </c:pt>
                <c:pt idx="18162">
                  <c:v>7.00068</c:v>
                </c:pt>
                <c:pt idx="18163">
                  <c:v>6.6079299999999996</c:v>
                </c:pt>
                <c:pt idx="18164">
                  <c:v>5.5353000000000003</c:v>
                </c:pt>
                <c:pt idx="18165">
                  <c:v>5.2083199999999996</c:v>
                </c:pt>
                <c:pt idx="18166">
                  <c:v>6.7174300000000002</c:v>
                </c:pt>
                <c:pt idx="18167">
                  <c:v>6.2977800000000004</c:v>
                </c:pt>
                <c:pt idx="18168">
                  <c:v>5.9115099999999998</c:v>
                </c:pt>
                <c:pt idx="18169">
                  <c:v>5.70763</c:v>
                </c:pt>
                <c:pt idx="18170">
                  <c:v>7.9422100000000002</c:v>
                </c:pt>
                <c:pt idx="18171">
                  <c:v>6.4351399999999996</c:v>
                </c:pt>
                <c:pt idx="18172">
                  <c:v>9.0730000000000004</c:v>
                </c:pt>
                <c:pt idx="18173">
                  <c:v>5.0081300000000004</c:v>
                </c:pt>
                <c:pt idx="18174">
                  <c:v>7.0373700000000001</c:v>
                </c:pt>
                <c:pt idx="18175">
                  <c:v>7.4634299999999998</c:v>
                </c:pt>
                <c:pt idx="18176">
                  <c:v>5.0077999999999996</c:v>
                </c:pt>
                <c:pt idx="18177">
                  <c:v>5.4640399999999998</c:v>
                </c:pt>
                <c:pt idx="18178">
                  <c:v>2.72546</c:v>
                </c:pt>
                <c:pt idx="18179">
                  <c:v>6.5082800000000001</c:v>
                </c:pt>
                <c:pt idx="18180">
                  <c:v>5.8988800000000001</c:v>
                </c:pt>
                <c:pt idx="18181">
                  <c:v>7.6745299999999999</c:v>
                </c:pt>
                <c:pt idx="18182">
                  <c:v>7.3966500000000002</c:v>
                </c:pt>
                <c:pt idx="18183">
                  <c:v>4.5554100000000002</c:v>
                </c:pt>
                <c:pt idx="18184">
                  <c:v>7.2171000000000003</c:v>
                </c:pt>
                <c:pt idx="18185">
                  <c:v>6.2599299999999998</c:v>
                </c:pt>
                <c:pt idx="18186">
                  <c:v>7.7452199999999998</c:v>
                </c:pt>
                <c:pt idx="18187">
                  <c:v>6.8822999999999999</c:v>
                </c:pt>
                <c:pt idx="18188">
                  <c:v>5.8442400000000001</c:v>
                </c:pt>
                <c:pt idx="18189">
                  <c:v>7.1817599999999997</c:v>
                </c:pt>
                <c:pt idx="18190">
                  <c:v>4.1030600000000002</c:v>
                </c:pt>
                <c:pt idx="18191">
                  <c:v>5.1238900000000003</c:v>
                </c:pt>
                <c:pt idx="18192">
                  <c:v>5.3975799999999996</c:v>
                </c:pt>
                <c:pt idx="18193">
                  <c:v>6.7106399999999997</c:v>
                </c:pt>
                <c:pt idx="18194">
                  <c:v>4.7874400000000001</c:v>
                </c:pt>
                <c:pt idx="18195">
                  <c:v>5.1752200000000004</c:v>
                </c:pt>
                <c:pt idx="18196">
                  <c:v>6.8403200000000002</c:v>
                </c:pt>
                <c:pt idx="18197">
                  <c:v>3.8925999999999998</c:v>
                </c:pt>
                <c:pt idx="18198">
                  <c:v>5.3354200000000001</c:v>
                </c:pt>
                <c:pt idx="18199">
                  <c:v>3.70187</c:v>
                </c:pt>
                <c:pt idx="18200">
                  <c:v>7.6760799999999998</c:v>
                </c:pt>
                <c:pt idx="18201">
                  <c:v>5.7991099999999998</c:v>
                </c:pt>
                <c:pt idx="18202">
                  <c:v>4.9292699999999998</c:v>
                </c:pt>
                <c:pt idx="18203">
                  <c:v>6.5325499999999996</c:v>
                </c:pt>
                <c:pt idx="18204">
                  <c:v>6.6344900000000004</c:v>
                </c:pt>
                <c:pt idx="18205">
                  <c:v>5.7239500000000003</c:v>
                </c:pt>
                <c:pt idx="18206">
                  <c:v>7.8566200000000004</c:v>
                </c:pt>
                <c:pt idx="18207">
                  <c:v>6.3656800000000002</c:v>
                </c:pt>
                <c:pt idx="18208">
                  <c:v>3.8376399999999999</c:v>
                </c:pt>
                <c:pt idx="18209">
                  <c:v>5.1247800000000003</c:v>
                </c:pt>
                <c:pt idx="18210">
                  <c:v>7.6583500000000004</c:v>
                </c:pt>
                <c:pt idx="18211">
                  <c:v>5.7704899999999997</c:v>
                </c:pt>
                <c:pt idx="18212">
                  <c:v>3.6425200000000002</c:v>
                </c:pt>
                <c:pt idx="18213">
                  <c:v>7.5902700000000003</c:v>
                </c:pt>
                <c:pt idx="18214">
                  <c:v>6.0374699999999999</c:v>
                </c:pt>
                <c:pt idx="18215">
                  <c:v>2.44015</c:v>
                </c:pt>
                <c:pt idx="18216">
                  <c:v>5.7362299999999999</c:v>
                </c:pt>
                <c:pt idx="18217">
                  <c:v>6.9640700000000004</c:v>
                </c:pt>
                <c:pt idx="18218">
                  <c:v>2.0582699999999998</c:v>
                </c:pt>
                <c:pt idx="18219">
                  <c:v>7.2234999999999996</c:v>
                </c:pt>
                <c:pt idx="18220">
                  <c:v>5.2903700000000002</c:v>
                </c:pt>
                <c:pt idx="18221">
                  <c:v>7.5132000000000003</c:v>
                </c:pt>
                <c:pt idx="18222">
                  <c:v>6.8474300000000001</c:v>
                </c:pt>
                <c:pt idx="18223">
                  <c:v>8.7585800000000003</c:v>
                </c:pt>
                <c:pt idx="18224">
                  <c:v>6.4827599999999999</c:v>
                </c:pt>
                <c:pt idx="18225">
                  <c:v>3.2286000000000001</c:v>
                </c:pt>
                <c:pt idx="18226">
                  <c:v>5.1234599999999997</c:v>
                </c:pt>
                <c:pt idx="18227">
                  <c:v>5.7991700000000002</c:v>
                </c:pt>
                <c:pt idx="18228">
                  <c:v>4.9188900000000002</c:v>
                </c:pt>
                <c:pt idx="18229">
                  <c:v>6.3989000000000003</c:v>
                </c:pt>
                <c:pt idx="18230">
                  <c:v>5.5526</c:v>
                </c:pt>
                <c:pt idx="18231">
                  <c:v>5.1669900000000002</c:v>
                </c:pt>
                <c:pt idx="18232">
                  <c:v>6.71183</c:v>
                </c:pt>
                <c:pt idx="18233">
                  <c:v>4.2902399999999998</c:v>
                </c:pt>
                <c:pt idx="18234">
                  <c:v>5.8307000000000002</c:v>
                </c:pt>
                <c:pt idx="18235">
                  <c:v>6.3251600000000003</c:v>
                </c:pt>
                <c:pt idx="18236">
                  <c:v>5.7735300000000001</c:v>
                </c:pt>
                <c:pt idx="18237">
                  <c:v>6.01959</c:v>
                </c:pt>
                <c:pt idx="18238">
                  <c:v>6.0572699999999999</c:v>
                </c:pt>
                <c:pt idx="18239">
                  <c:v>10.815300000000001</c:v>
                </c:pt>
                <c:pt idx="18240">
                  <c:v>4.5753000000000004</c:v>
                </c:pt>
                <c:pt idx="18241">
                  <c:v>7.1120000000000001</c:v>
                </c:pt>
                <c:pt idx="18242">
                  <c:v>6.5684199999999997</c:v>
                </c:pt>
                <c:pt idx="18243">
                  <c:v>10.175219999999999</c:v>
                </c:pt>
                <c:pt idx="18244">
                  <c:v>4.8229300000000004</c:v>
                </c:pt>
                <c:pt idx="18245">
                  <c:v>5.5271699999999999</c:v>
                </c:pt>
                <c:pt idx="18246">
                  <c:v>3.1685500000000002</c:v>
                </c:pt>
                <c:pt idx="18247">
                  <c:v>3.6517900000000001</c:v>
                </c:pt>
                <c:pt idx="18248">
                  <c:v>2.6411099999999998</c:v>
                </c:pt>
                <c:pt idx="18249">
                  <c:v>6.4941399999999998</c:v>
                </c:pt>
                <c:pt idx="18250">
                  <c:v>3.80471</c:v>
                </c:pt>
                <c:pt idx="18251">
                  <c:v>1.96007</c:v>
                </c:pt>
                <c:pt idx="18252">
                  <c:v>4.8961300000000003</c:v>
                </c:pt>
                <c:pt idx="18253">
                  <c:v>8.7340499999999999</c:v>
                </c:pt>
                <c:pt idx="18254">
                  <c:v>7.2971599999999999</c:v>
                </c:pt>
                <c:pt idx="18255">
                  <c:v>3.62201</c:v>
                </c:pt>
                <c:pt idx="18256">
                  <c:v>3.6979799999999998</c:v>
                </c:pt>
                <c:pt idx="18257">
                  <c:v>7.1090099999999996</c:v>
                </c:pt>
                <c:pt idx="18258">
                  <c:v>5.6373699999999998</c:v>
                </c:pt>
                <c:pt idx="18259">
                  <c:v>7.7735200000000004</c:v>
                </c:pt>
                <c:pt idx="18260">
                  <c:v>6.36599</c:v>
                </c:pt>
                <c:pt idx="18261">
                  <c:v>6.4414999999999996</c:v>
                </c:pt>
                <c:pt idx="18262">
                  <c:v>4.3790899999999997</c:v>
                </c:pt>
                <c:pt idx="18263">
                  <c:v>7.28057</c:v>
                </c:pt>
                <c:pt idx="18264">
                  <c:v>8.6592000000000002</c:v>
                </c:pt>
                <c:pt idx="18265">
                  <c:v>8.0291300000000003</c:v>
                </c:pt>
                <c:pt idx="18266">
                  <c:v>6.22262</c:v>
                </c:pt>
                <c:pt idx="18267">
                  <c:v>7.7119200000000001</c:v>
                </c:pt>
                <c:pt idx="18268">
                  <c:v>8.04786</c:v>
                </c:pt>
                <c:pt idx="18269">
                  <c:v>4.8211700000000004</c:v>
                </c:pt>
                <c:pt idx="18270">
                  <c:v>7.4710900000000002</c:v>
                </c:pt>
                <c:pt idx="18271">
                  <c:v>6.0911</c:v>
                </c:pt>
                <c:pt idx="18272">
                  <c:v>7.2186899999999996</c:v>
                </c:pt>
                <c:pt idx="18273">
                  <c:v>7.8564600000000002</c:v>
                </c:pt>
                <c:pt idx="18274">
                  <c:v>5.4314400000000003</c:v>
                </c:pt>
                <c:pt idx="18275">
                  <c:v>4.2816700000000001</c:v>
                </c:pt>
                <c:pt idx="18276">
                  <c:v>6.5049099999999997</c:v>
                </c:pt>
                <c:pt idx="18277">
                  <c:v>3.5321699999999998</c:v>
                </c:pt>
                <c:pt idx="18278">
                  <c:v>9.2605400000000007</c:v>
                </c:pt>
                <c:pt idx="18279">
                  <c:v>5.3399000000000001</c:v>
                </c:pt>
                <c:pt idx="18280">
                  <c:v>2.66669</c:v>
                </c:pt>
                <c:pt idx="18281">
                  <c:v>3.0358399999999999</c:v>
                </c:pt>
                <c:pt idx="18282">
                  <c:v>5.0475099999999999</c:v>
                </c:pt>
                <c:pt idx="18283">
                  <c:v>3.48265</c:v>
                </c:pt>
                <c:pt idx="18284">
                  <c:v>3.3929</c:v>
                </c:pt>
                <c:pt idx="18285">
                  <c:v>4.9181900000000001</c:v>
                </c:pt>
                <c:pt idx="18286">
                  <c:v>4.7169699999999999</c:v>
                </c:pt>
                <c:pt idx="18287">
                  <c:v>4.6724300000000003</c:v>
                </c:pt>
                <c:pt idx="18288">
                  <c:v>2.4729299999999999</c:v>
                </c:pt>
                <c:pt idx="18289">
                  <c:v>5.3264100000000001</c:v>
                </c:pt>
                <c:pt idx="18290">
                  <c:v>6.2848199999999999</c:v>
                </c:pt>
                <c:pt idx="18291">
                  <c:v>8.1142500000000002</c:v>
                </c:pt>
                <c:pt idx="18292">
                  <c:v>6.0379199999999997</c:v>
                </c:pt>
                <c:pt idx="18293">
                  <c:v>6.1607500000000002</c:v>
                </c:pt>
                <c:pt idx="18294">
                  <c:v>6.73935</c:v>
                </c:pt>
                <c:pt idx="18295">
                  <c:v>5.7049399999999997</c:v>
                </c:pt>
                <c:pt idx="18296">
                  <c:v>5.2591200000000002</c:v>
                </c:pt>
                <c:pt idx="18297">
                  <c:v>11.28931</c:v>
                </c:pt>
                <c:pt idx="18298">
                  <c:v>7.3482099999999999</c:v>
                </c:pt>
                <c:pt idx="18299">
                  <c:v>4.8982900000000003</c:v>
                </c:pt>
                <c:pt idx="18300">
                  <c:v>6.9627800000000004</c:v>
                </c:pt>
                <c:pt idx="18301">
                  <c:v>6.0904999999999996</c:v>
                </c:pt>
                <c:pt idx="18302">
                  <c:v>7.80593</c:v>
                </c:pt>
                <c:pt idx="18303">
                  <c:v>7.2951899999999998</c:v>
                </c:pt>
                <c:pt idx="18304">
                  <c:v>5.1188399999999996</c:v>
                </c:pt>
                <c:pt idx="18305">
                  <c:v>4.7077799999999996</c:v>
                </c:pt>
                <c:pt idx="18306">
                  <c:v>5.1495499999999996</c:v>
                </c:pt>
                <c:pt idx="18307">
                  <c:v>6.23468</c:v>
                </c:pt>
                <c:pt idx="18308">
                  <c:v>6.0701599999999996</c:v>
                </c:pt>
                <c:pt idx="18309">
                  <c:v>3.26627</c:v>
                </c:pt>
                <c:pt idx="18310">
                  <c:v>6.2904600000000004</c:v>
                </c:pt>
                <c:pt idx="18311">
                  <c:v>7.1381500000000004</c:v>
                </c:pt>
                <c:pt idx="18312">
                  <c:v>8.2531999999999996</c:v>
                </c:pt>
                <c:pt idx="18313">
                  <c:v>4.9267700000000003</c:v>
                </c:pt>
                <c:pt idx="18314">
                  <c:v>4.3367500000000003</c:v>
                </c:pt>
                <c:pt idx="18315">
                  <c:v>2.8534299999999999</c:v>
                </c:pt>
                <c:pt idx="18316">
                  <c:v>3.9127000000000001</c:v>
                </c:pt>
                <c:pt idx="18317">
                  <c:v>3.7336999999999998</c:v>
                </c:pt>
                <c:pt idx="18318">
                  <c:v>2.3118099999999999</c:v>
                </c:pt>
                <c:pt idx="18319">
                  <c:v>5.8671800000000003</c:v>
                </c:pt>
                <c:pt idx="18320">
                  <c:v>4.3678499999999998</c:v>
                </c:pt>
                <c:pt idx="18321">
                  <c:v>2.6957300000000002</c:v>
                </c:pt>
                <c:pt idx="18322">
                  <c:v>3.5577000000000001</c:v>
                </c:pt>
                <c:pt idx="18323">
                  <c:v>3.9653700000000001</c:v>
                </c:pt>
                <c:pt idx="18324">
                  <c:v>3.0732699999999999</c:v>
                </c:pt>
                <c:pt idx="18325">
                  <c:v>3.7837900000000002</c:v>
                </c:pt>
                <c:pt idx="18326">
                  <c:v>9.5273099999999999</c:v>
                </c:pt>
                <c:pt idx="18327">
                  <c:v>7.3651400000000002</c:v>
                </c:pt>
                <c:pt idx="18328">
                  <c:v>7.0574399999999997</c:v>
                </c:pt>
                <c:pt idx="18329">
                  <c:v>7.3445999999999998</c:v>
                </c:pt>
                <c:pt idx="18330">
                  <c:v>6.1851200000000004</c:v>
                </c:pt>
                <c:pt idx="18331">
                  <c:v>5.9549500000000002</c:v>
                </c:pt>
                <c:pt idx="18332">
                  <c:v>4.7669800000000002</c:v>
                </c:pt>
                <c:pt idx="18333">
                  <c:v>4.74451</c:v>
                </c:pt>
                <c:pt idx="18334">
                  <c:v>2.9037500000000001</c:v>
                </c:pt>
                <c:pt idx="18335">
                  <c:v>4.72119</c:v>
                </c:pt>
                <c:pt idx="18336">
                  <c:v>8.1603399999999997</c:v>
                </c:pt>
                <c:pt idx="18337">
                  <c:v>6.54434</c:v>
                </c:pt>
                <c:pt idx="18338">
                  <c:v>8.0574600000000007</c:v>
                </c:pt>
                <c:pt idx="18339">
                  <c:v>5.4462099999999998</c:v>
                </c:pt>
                <c:pt idx="18340">
                  <c:v>6.3973699999999996</c:v>
                </c:pt>
                <c:pt idx="18341">
                  <c:v>7.2429800000000002</c:v>
                </c:pt>
                <c:pt idx="18342">
                  <c:v>8.0489300000000004</c:v>
                </c:pt>
                <c:pt idx="18343">
                  <c:v>6.0955199999999996</c:v>
                </c:pt>
                <c:pt idx="18344">
                  <c:v>3.8007499999999999</c:v>
                </c:pt>
                <c:pt idx="18345">
                  <c:v>5.9391699999999998</c:v>
                </c:pt>
                <c:pt idx="18346">
                  <c:v>6.5652900000000001</c:v>
                </c:pt>
                <c:pt idx="18347">
                  <c:v>5.3110099999999996</c:v>
                </c:pt>
                <c:pt idx="18348">
                  <c:v>8.1076700000000006</c:v>
                </c:pt>
                <c:pt idx="18349">
                  <c:v>6.6111399999999998</c:v>
                </c:pt>
                <c:pt idx="18350">
                  <c:v>6.0821699999999996</c:v>
                </c:pt>
                <c:pt idx="18351">
                  <c:v>7.3949499999999997</c:v>
                </c:pt>
                <c:pt idx="18352">
                  <c:v>12.024010000000001</c:v>
                </c:pt>
                <c:pt idx="18353">
                  <c:v>4.7022300000000001</c:v>
                </c:pt>
                <c:pt idx="18354">
                  <c:v>7.6772900000000002</c:v>
                </c:pt>
                <c:pt idx="18355">
                  <c:v>6.2058299999999997</c:v>
                </c:pt>
                <c:pt idx="18356">
                  <c:v>5.28606</c:v>
                </c:pt>
                <c:pt idx="18357">
                  <c:v>5.8540999999999999</c:v>
                </c:pt>
                <c:pt idx="18358">
                  <c:v>5.8089000000000004</c:v>
                </c:pt>
                <c:pt idx="18359">
                  <c:v>7.2547699999999997</c:v>
                </c:pt>
                <c:pt idx="18360">
                  <c:v>5.0113500000000002</c:v>
                </c:pt>
                <c:pt idx="18361">
                  <c:v>6.5796700000000001</c:v>
                </c:pt>
                <c:pt idx="18362">
                  <c:v>7.6902499999999998</c:v>
                </c:pt>
                <c:pt idx="18363">
                  <c:v>6.5503</c:v>
                </c:pt>
                <c:pt idx="18364">
                  <c:v>7.5510000000000002</c:v>
                </c:pt>
                <c:pt idx="18365">
                  <c:v>10.90531</c:v>
                </c:pt>
                <c:pt idx="18366">
                  <c:v>6.1668799999999999</c:v>
                </c:pt>
                <c:pt idx="18367">
                  <c:v>6.6147200000000002</c:v>
                </c:pt>
                <c:pt idx="18368">
                  <c:v>6.4330299999999996</c:v>
                </c:pt>
                <c:pt idx="18369">
                  <c:v>6.2515799999999997</c:v>
                </c:pt>
                <c:pt idx="18370">
                  <c:v>6.60276</c:v>
                </c:pt>
                <c:pt idx="18371">
                  <c:v>6.9517800000000003</c:v>
                </c:pt>
                <c:pt idx="18372">
                  <c:v>5.8247499999999999</c:v>
                </c:pt>
                <c:pt idx="18373">
                  <c:v>5.24627</c:v>
                </c:pt>
                <c:pt idx="18374">
                  <c:v>7.7610799999999998</c:v>
                </c:pt>
                <c:pt idx="18375">
                  <c:v>6.8694300000000004</c:v>
                </c:pt>
                <c:pt idx="18376">
                  <c:v>6.2425600000000001</c:v>
                </c:pt>
                <c:pt idx="18377">
                  <c:v>7.8853900000000001</c:v>
                </c:pt>
                <c:pt idx="18378">
                  <c:v>4.0710699999999997</c:v>
                </c:pt>
                <c:pt idx="18379">
                  <c:v>6.5189700000000004</c:v>
                </c:pt>
                <c:pt idx="18380">
                  <c:v>3.0802399999999999</c:v>
                </c:pt>
                <c:pt idx="18381">
                  <c:v>5.7536399999999999</c:v>
                </c:pt>
                <c:pt idx="18382">
                  <c:v>5.7705299999999999</c:v>
                </c:pt>
                <c:pt idx="18383">
                  <c:v>6.4870299999999999</c:v>
                </c:pt>
                <c:pt idx="18384">
                  <c:v>2.552</c:v>
                </c:pt>
                <c:pt idx="18385">
                  <c:v>4.37575</c:v>
                </c:pt>
                <c:pt idx="18386">
                  <c:v>3.4102700000000001</c:v>
                </c:pt>
                <c:pt idx="18387">
                  <c:v>5.4911500000000002</c:v>
                </c:pt>
                <c:pt idx="18388">
                  <c:v>4.0949799999999996</c:v>
                </c:pt>
                <c:pt idx="18389">
                  <c:v>7.5947100000000001</c:v>
                </c:pt>
                <c:pt idx="18390">
                  <c:v>4.8941499999999998</c:v>
                </c:pt>
                <c:pt idx="18391">
                  <c:v>3.4497499999999999</c:v>
                </c:pt>
                <c:pt idx="18392">
                  <c:v>4.3202499999999997</c:v>
                </c:pt>
                <c:pt idx="18393">
                  <c:v>5.3404600000000002</c:v>
                </c:pt>
                <c:pt idx="18394">
                  <c:v>5.01694</c:v>
                </c:pt>
                <c:pt idx="18395">
                  <c:v>5.49695</c:v>
                </c:pt>
                <c:pt idx="18396">
                  <c:v>7.4741099999999996</c:v>
                </c:pt>
                <c:pt idx="18397">
                  <c:v>6.0224200000000003</c:v>
                </c:pt>
                <c:pt idx="18398">
                  <c:v>6.5802899999999998</c:v>
                </c:pt>
                <c:pt idx="18399">
                  <c:v>8.5201899999999995</c:v>
                </c:pt>
                <c:pt idx="18400">
                  <c:v>4.8808100000000003</c:v>
                </c:pt>
                <c:pt idx="18401">
                  <c:v>7.2851100000000004</c:v>
                </c:pt>
                <c:pt idx="18402">
                  <c:v>3.7703500000000001</c:v>
                </c:pt>
                <c:pt idx="18403">
                  <c:v>5.4745299999999997</c:v>
                </c:pt>
                <c:pt idx="18404">
                  <c:v>3.5140899999999999</c:v>
                </c:pt>
                <c:pt idx="18405">
                  <c:v>7.0164</c:v>
                </c:pt>
                <c:pt idx="18406">
                  <c:v>6.10954</c:v>
                </c:pt>
                <c:pt idx="18407">
                  <c:v>6.8848799999999999</c:v>
                </c:pt>
                <c:pt idx="18408">
                  <c:v>3.8254100000000002</c:v>
                </c:pt>
                <c:pt idx="18409">
                  <c:v>4.4707299999999996</c:v>
                </c:pt>
                <c:pt idx="18410">
                  <c:v>6.7228500000000002</c:v>
                </c:pt>
                <c:pt idx="18411">
                  <c:v>5.9610200000000004</c:v>
                </c:pt>
                <c:pt idx="18412">
                  <c:v>6.4259700000000004</c:v>
                </c:pt>
                <c:pt idx="18413">
                  <c:v>7.0051699999999997</c:v>
                </c:pt>
                <c:pt idx="18414">
                  <c:v>6.3124799999999999</c:v>
                </c:pt>
                <c:pt idx="18415">
                  <c:v>9.2255000000000003</c:v>
                </c:pt>
                <c:pt idx="18416">
                  <c:v>6.03817</c:v>
                </c:pt>
                <c:pt idx="18417">
                  <c:v>5.9117100000000002</c:v>
                </c:pt>
                <c:pt idx="18418">
                  <c:v>4.2610200000000003</c:v>
                </c:pt>
                <c:pt idx="18419">
                  <c:v>3.9313099999999999</c:v>
                </c:pt>
                <c:pt idx="18420">
                  <c:v>6.83047</c:v>
                </c:pt>
                <c:pt idx="18421">
                  <c:v>5.0353300000000001</c:v>
                </c:pt>
                <c:pt idx="18422">
                  <c:v>6.5357599999999998</c:v>
                </c:pt>
                <c:pt idx="18423">
                  <c:v>9.18032</c:v>
                </c:pt>
                <c:pt idx="18424">
                  <c:v>10.77725</c:v>
                </c:pt>
                <c:pt idx="18425">
                  <c:v>9.7686600000000006</c:v>
                </c:pt>
                <c:pt idx="18426">
                  <c:v>7.40022</c:v>
                </c:pt>
                <c:pt idx="18427">
                  <c:v>5.3810700000000002</c:v>
                </c:pt>
                <c:pt idx="18428">
                  <c:v>5.4778000000000002</c:v>
                </c:pt>
                <c:pt idx="18429">
                  <c:v>3.7421500000000001</c:v>
                </c:pt>
                <c:pt idx="18430">
                  <c:v>7.4678800000000001</c:v>
                </c:pt>
                <c:pt idx="18431">
                  <c:v>5.6051900000000003</c:v>
                </c:pt>
                <c:pt idx="18432">
                  <c:v>5.3466500000000003</c:v>
                </c:pt>
                <c:pt idx="18433">
                  <c:v>3.01492</c:v>
                </c:pt>
                <c:pt idx="18434">
                  <c:v>5.1227600000000004</c:v>
                </c:pt>
                <c:pt idx="18435">
                  <c:v>8.49437</c:v>
                </c:pt>
                <c:pt idx="18436">
                  <c:v>5.7591400000000004</c:v>
                </c:pt>
                <c:pt idx="18437">
                  <c:v>8.2678499999999993</c:v>
                </c:pt>
                <c:pt idx="18438">
                  <c:v>5.9540600000000001</c:v>
                </c:pt>
                <c:pt idx="18439">
                  <c:v>9.5429700000000004</c:v>
                </c:pt>
                <c:pt idx="18440">
                  <c:v>4.5847699999999998</c:v>
                </c:pt>
                <c:pt idx="18441">
                  <c:v>4.7275799999999997</c:v>
                </c:pt>
                <c:pt idx="18442">
                  <c:v>5.6373300000000004</c:v>
                </c:pt>
                <c:pt idx="18443">
                  <c:v>5.8883999999999999</c:v>
                </c:pt>
                <c:pt idx="18444">
                  <c:v>6.2304599999999999</c:v>
                </c:pt>
                <c:pt idx="18445">
                  <c:v>5.22607</c:v>
                </c:pt>
                <c:pt idx="18446">
                  <c:v>6.13164</c:v>
                </c:pt>
                <c:pt idx="18447">
                  <c:v>4.3883099999999997</c:v>
                </c:pt>
                <c:pt idx="18448">
                  <c:v>4.92591</c:v>
                </c:pt>
                <c:pt idx="18449">
                  <c:v>5.8384600000000004</c:v>
                </c:pt>
                <c:pt idx="18450">
                  <c:v>6.5783699999999996</c:v>
                </c:pt>
                <c:pt idx="18451">
                  <c:v>4.3801699999999997</c:v>
                </c:pt>
                <c:pt idx="18452">
                  <c:v>7.8729399999999998</c:v>
                </c:pt>
                <c:pt idx="18453">
                  <c:v>10.50651</c:v>
                </c:pt>
                <c:pt idx="18454">
                  <c:v>8.3845700000000001</c:v>
                </c:pt>
                <c:pt idx="18455">
                  <c:v>5.04209</c:v>
                </c:pt>
                <c:pt idx="18456">
                  <c:v>4.01898</c:v>
                </c:pt>
                <c:pt idx="18457">
                  <c:v>5.3975799999999996</c:v>
                </c:pt>
                <c:pt idx="18458">
                  <c:v>6.2734199999999998</c:v>
                </c:pt>
                <c:pt idx="18459">
                  <c:v>2.4586800000000002</c:v>
                </c:pt>
                <c:pt idx="18460">
                  <c:v>5.0013699999999996</c:v>
                </c:pt>
                <c:pt idx="18461">
                  <c:v>4.8094000000000001</c:v>
                </c:pt>
                <c:pt idx="18462">
                  <c:v>2.6900400000000002</c:v>
                </c:pt>
                <c:pt idx="18463">
                  <c:v>2.9251299999999998</c:v>
                </c:pt>
                <c:pt idx="18464">
                  <c:v>8.3772800000000007</c:v>
                </c:pt>
                <c:pt idx="18465">
                  <c:v>6.8243099999999997</c:v>
                </c:pt>
                <c:pt idx="18466">
                  <c:v>4.4725900000000003</c:v>
                </c:pt>
                <c:pt idx="18467">
                  <c:v>9.6120599999999996</c:v>
                </c:pt>
                <c:pt idx="18468">
                  <c:v>3.8271999999999999</c:v>
                </c:pt>
                <c:pt idx="18469">
                  <c:v>6.3942600000000001</c:v>
                </c:pt>
                <c:pt idx="18470">
                  <c:v>5.9856499999999997</c:v>
                </c:pt>
                <c:pt idx="18471">
                  <c:v>10.40035</c:v>
                </c:pt>
                <c:pt idx="18472">
                  <c:v>10.97851</c:v>
                </c:pt>
                <c:pt idx="18473">
                  <c:v>7.2671000000000001</c:v>
                </c:pt>
                <c:pt idx="18474">
                  <c:v>4.6429099999999996</c:v>
                </c:pt>
                <c:pt idx="18475">
                  <c:v>6.7339399999999996</c:v>
                </c:pt>
                <c:pt idx="18476">
                  <c:v>4.6487999999999996</c:v>
                </c:pt>
                <c:pt idx="18477">
                  <c:v>8.1850400000000008</c:v>
                </c:pt>
                <c:pt idx="18478">
                  <c:v>5.4624300000000003</c:v>
                </c:pt>
                <c:pt idx="18479">
                  <c:v>5.9567399999999999</c:v>
                </c:pt>
                <c:pt idx="18480">
                  <c:v>7.0308200000000003</c:v>
                </c:pt>
                <c:pt idx="18481">
                  <c:v>8.9460200000000007</c:v>
                </c:pt>
                <c:pt idx="18482">
                  <c:v>6.5528700000000004</c:v>
                </c:pt>
                <c:pt idx="18483">
                  <c:v>7.0871500000000003</c:v>
                </c:pt>
                <c:pt idx="18484">
                  <c:v>5.0116300000000003</c:v>
                </c:pt>
                <c:pt idx="18485">
                  <c:v>8.2736099999999997</c:v>
                </c:pt>
                <c:pt idx="18486">
                  <c:v>5.6898900000000001</c:v>
                </c:pt>
                <c:pt idx="18487">
                  <c:v>4.0150199999999998</c:v>
                </c:pt>
                <c:pt idx="18488">
                  <c:v>2.4265500000000002</c:v>
                </c:pt>
                <c:pt idx="18489">
                  <c:v>2.9528599999999998</c:v>
                </c:pt>
                <c:pt idx="18490">
                  <c:v>2.2305899999999999</c:v>
                </c:pt>
                <c:pt idx="18491">
                  <c:v>4.7253499999999997</c:v>
                </c:pt>
                <c:pt idx="18492">
                  <c:v>8.2763500000000008</c:v>
                </c:pt>
                <c:pt idx="18493">
                  <c:v>4.7050599999999996</c:v>
                </c:pt>
                <c:pt idx="18494">
                  <c:v>5.8354799999999996</c:v>
                </c:pt>
                <c:pt idx="18495">
                  <c:v>7.0752199999999998</c:v>
                </c:pt>
                <c:pt idx="18496">
                  <c:v>6.5350099999999998</c:v>
                </c:pt>
                <c:pt idx="18497">
                  <c:v>7.1509900000000002</c:v>
                </c:pt>
                <c:pt idx="18498">
                  <c:v>2.6807099999999999</c:v>
                </c:pt>
                <c:pt idx="18499">
                  <c:v>6.9318799999999996</c:v>
                </c:pt>
                <c:pt idx="18500">
                  <c:v>5.8101900000000004</c:v>
                </c:pt>
                <c:pt idx="18501">
                  <c:v>4.8189000000000002</c:v>
                </c:pt>
                <c:pt idx="18502">
                  <c:v>8.9450800000000008</c:v>
                </c:pt>
                <c:pt idx="18503">
                  <c:v>3.0817000000000001</c:v>
                </c:pt>
                <c:pt idx="18504">
                  <c:v>4.5184899999999999</c:v>
                </c:pt>
                <c:pt idx="18505">
                  <c:v>9.3584200000000006</c:v>
                </c:pt>
                <c:pt idx="18506">
                  <c:v>8.3543000000000003</c:v>
                </c:pt>
                <c:pt idx="18507">
                  <c:v>7.5021300000000002</c:v>
                </c:pt>
                <c:pt idx="18508">
                  <c:v>5.7488200000000003</c:v>
                </c:pt>
                <c:pt idx="18509">
                  <c:v>8.1463199999999993</c:v>
                </c:pt>
                <c:pt idx="18510">
                  <c:v>6.3961800000000002</c:v>
                </c:pt>
                <c:pt idx="18511">
                  <c:v>11.13237</c:v>
                </c:pt>
                <c:pt idx="18512">
                  <c:v>6.6139099999999997</c:v>
                </c:pt>
                <c:pt idx="18513">
                  <c:v>6.16587</c:v>
                </c:pt>
                <c:pt idx="18514">
                  <c:v>6.1485799999999999</c:v>
                </c:pt>
                <c:pt idx="18515">
                  <c:v>6.3537100000000004</c:v>
                </c:pt>
                <c:pt idx="18516">
                  <c:v>3.7483300000000002</c:v>
                </c:pt>
                <c:pt idx="18517">
                  <c:v>5.2576799999999997</c:v>
                </c:pt>
                <c:pt idx="18518">
                  <c:v>6.2398199999999999</c:v>
                </c:pt>
                <c:pt idx="18519">
                  <c:v>4.0777400000000004</c:v>
                </c:pt>
                <c:pt idx="18520">
                  <c:v>5.8449099999999996</c:v>
                </c:pt>
                <c:pt idx="18521">
                  <c:v>4.3898400000000004</c:v>
                </c:pt>
                <c:pt idx="18522">
                  <c:v>5.91561</c:v>
                </c:pt>
                <c:pt idx="18523">
                  <c:v>5.01389</c:v>
                </c:pt>
                <c:pt idx="18524">
                  <c:v>4.1551</c:v>
                </c:pt>
                <c:pt idx="18525">
                  <c:v>6.9067800000000004</c:v>
                </c:pt>
                <c:pt idx="18526">
                  <c:v>3.9964300000000001</c:v>
                </c:pt>
                <c:pt idx="18527">
                  <c:v>5.4161000000000001</c:v>
                </c:pt>
                <c:pt idx="18528">
                  <c:v>6.4715999999999996</c:v>
                </c:pt>
                <c:pt idx="18529">
                  <c:v>5.4901799999999996</c:v>
                </c:pt>
                <c:pt idx="18530">
                  <c:v>5.5769799999999998</c:v>
                </c:pt>
                <c:pt idx="18531">
                  <c:v>3.2803</c:v>
                </c:pt>
                <c:pt idx="18532">
                  <c:v>2.8312400000000002</c:v>
                </c:pt>
                <c:pt idx="18533">
                  <c:v>4.6043500000000002</c:v>
                </c:pt>
                <c:pt idx="18534">
                  <c:v>6.9833800000000004</c:v>
                </c:pt>
                <c:pt idx="18535">
                  <c:v>6.7182899999999997</c:v>
                </c:pt>
                <c:pt idx="18536">
                  <c:v>6.67286</c:v>
                </c:pt>
                <c:pt idx="18537">
                  <c:v>8.3772000000000002</c:v>
                </c:pt>
                <c:pt idx="18538">
                  <c:v>8.1946200000000005</c:v>
                </c:pt>
                <c:pt idx="18539">
                  <c:v>7.3008199999999999</c:v>
                </c:pt>
                <c:pt idx="18540">
                  <c:v>6.1799600000000003</c:v>
                </c:pt>
                <c:pt idx="18541">
                  <c:v>6.8200500000000002</c:v>
                </c:pt>
                <c:pt idx="18542">
                  <c:v>6.4408700000000003</c:v>
                </c:pt>
                <c:pt idx="18543">
                  <c:v>6.4450799999999999</c:v>
                </c:pt>
                <c:pt idx="18544">
                  <c:v>4.5557600000000003</c:v>
                </c:pt>
                <c:pt idx="18545">
                  <c:v>5.0603800000000003</c:v>
                </c:pt>
                <c:pt idx="18546">
                  <c:v>7.9223499999999998</c:v>
                </c:pt>
                <c:pt idx="18547">
                  <c:v>7.7151399999999999</c:v>
                </c:pt>
                <c:pt idx="18548">
                  <c:v>5.2067399999999999</c:v>
                </c:pt>
                <c:pt idx="18549">
                  <c:v>5.0121700000000002</c:v>
                </c:pt>
                <c:pt idx="18550">
                  <c:v>4.5961600000000002</c:v>
                </c:pt>
                <c:pt idx="18551">
                  <c:v>5.1033400000000002</c:v>
                </c:pt>
                <c:pt idx="18552">
                  <c:v>5.16648</c:v>
                </c:pt>
                <c:pt idx="18553">
                  <c:v>5.2273100000000001</c:v>
                </c:pt>
                <c:pt idx="18554">
                  <c:v>6.9416799999999999</c:v>
                </c:pt>
                <c:pt idx="18555">
                  <c:v>5.4525899999999998</c:v>
                </c:pt>
                <c:pt idx="18556">
                  <c:v>9.2100299999999997</c:v>
                </c:pt>
                <c:pt idx="18557">
                  <c:v>8.9951399999999992</c:v>
                </c:pt>
                <c:pt idx="18558">
                  <c:v>5.4137199999999996</c:v>
                </c:pt>
                <c:pt idx="18559">
                  <c:v>8.2128200000000007</c:v>
                </c:pt>
                <c:pt idx="18560">
                  <c:v>4.3481899999999998</c:v>
                </c:pt>
                <c:pt idx="18561">
                  <c:v>9.4901999999999997</c:v>
                </c:pt>
                <c:pt idx="18562">
                  <c:v>6.3430799999999996</c:v>
                </c:pt>
                <c:pt idx="18563">
                  <c:v>4.8798199999999996</c:v>
                </c:pt>
                <c:pt idx="18564">
                  <c:v>3.6455099999999998</c:v>
                </c:pt>
                <c:pt idx="18565">
                  <c:v>5.9580200000000003</c:v>
                </c:pt>
                <c:pt idx="18566">
                  <c:v>6.19977</c:v>
                </c:pt>
                <c:pt idx="18567">
                  <c:v>8.5474899999999998</c:v>
                </c:pt>
                <c:pt idx="18568">
                  <c:v>6.3236600000000003</c:v>
                </c:pt>
                <c:pt idx="18569">
                  <c:v>6.5696000000000003</c:v>
                </c:pt>
                <c:pt idx="18570">
                  <c:v>5.0308900000000003</c:v>
                </c:pt>
                <c:pt idx="18571">
                  <c:v>4.4175700000000004</c:v>
                </c:pt>
                <c:pt idx="18572">
                  <c:v>4.31806</c:v>
                </c:pt>
                <c:pt idx="18573">
                  <c:v>3.5534699999999999</c:v>
                </c:pt>
                <c:pt idx="18574">
                  <c:v>4.52745</c:v>
                </c:pt>
                <c:pt idx="18575">
                  <c:v>6.2982800000000001</c:v>
                </c:pt>
                <c:pt idx="18576">
                  <c:v>7.6782700000000004</c:v>
                </c:pt>
                <c:pt idx="18577">
                  <c:v>5.4087199999999998</c:v>
                </c:pt>
                <c:pt idx="18578">
                  <c:v>7.3845299999999998</c:v>
                </c:pt>
                <c:pt idx="18579">
                  <c:v>5.8239000000000001</c:v>
                </c:pt>
                <c:pt idx="18580">
                  <c:v>5.42326</c:v>
                </c:pt>
                <c:pt idx="18581">
                  <c:v>6.4032600000000004</c:v>
                </c:pt>
                <c:pt idx="18582">
                  <c:v>8.0806699999999996</c:v>
                </c:pt>
                <c:pt idx="18583">
                  <c:v>4.7001400000000002</c:v>
                </c:pt>
                <c:pt idx="18584">
                  <c:v>8.3795900000000003</c:v>
                </c:pt>
                <c:pt idx="18585">
                  <c:v>10.31818</c:v>
                </c:pt>
                <c:pt idx="18586">
                  <c:v>8.4745600000000003</c:v>
                </c:pt>
                <c:pt idx="18587">
                  <c:v>5.91533</c:v>
                </c:pt>
                <c:pt idx="18588">
                  <c:v>5.4195900000000004</c:v>
                </c:pt>
                <c:pt idx="18589">
                  <c:v>9.2181499999999996</c:v>
                </c:pt>
                <c:pt idx="18590">
                  <c:v>5.4881799999999998</c:v>
                </c:pt>
                <c:pt idx="18591">
                  <c:v>4.1445100000000004</c:v>
                </c:pt>
                <c:pt idx="18592">
                  <c:v>6.6793399999999998</c:v>
                </c:pt>
                <c:pt idx="18593">
                  <c:v>5.3349599999999997</c:v>
                </c:pt>
                <c:pt idx="18594">
                  <c:v>5.2974300000000003</c:v>
                </c:pt>
                <c:pt idx="18595">
                  <c:v>4.2514399999999997</c:v>
                </c:pt>
                <c:pt idx="18596">
                  <c:v>4.7546099999999996</c:v>
                </c:pt>
                <c:pt idx="18597">
                  <c:v>11.193960000000001</c:v>
                </c:pt>
                <c:pt idx="18598">
                  <c:v>5.48142</c:v>
                </c:pt>
                <c:pt idx="18599">
                  <c:v>5.3593500000000001</c:v>
                </c:pt>
                <c:pt idx="18600">
                  <c:v>5.9693100000000001</c:v>
                </c:pt>
                <c:pt idx="18601">
                  <c:v>7.8064900000000002</c:v>
                </c:pt>
                <c:pt idx="18602">
                  <c:v>6.8705400000000001</c:v>
                </c:pt>
                <c:pt idx="18603">
                  <c:v>6.78993</c:v>
                </c:pt>
                <c:pt idx="18604">
                  <c:v>6.1310000000000002</c:v>
                </c:pt>
                <c:pt idx="18605">
                  <c:v>6.3035699999999997</c:v>
                </c:pt>
                <c:pt idx="18606">
                  <c:v>7.2452399999999999</c:v>
                </c:pt>
                <c:pt idx="18607">
                  <c:v>6.1997799999999996</c:v>
                </c:pt>
                <c:pt idx="18608">
                  <c:v>6.6173799999999998</c:v>
                </c:pt>
                <c:pt idx="18609">
                  <c:v>5.8910799999999997</c:v>
                </c:pt>
                <c:pt idx="18610">
                  <c:v>6.1096300000000001</c:v>
                </c:pt>
                <c:pt idx="18611">
                  <c:v>6.28132</c:v>
                </c:pt>
                <c:pt idx="18612">
                  <c:v>6.6149899999999997</c:v>
                </c:pt>
                <c:pt idx="18613">
                  <c:v>4.3165699999999996</c:v>
                </c:pt>
                <c:pt idx="18614">
                  <c:v>4.0086300000000001</c:v>
                </c:pt>
                <c:pt idx="18615">
                  <c:v>5.6058000000000003</c:v>
                </c:pt>
                <c:pt idx="18616">
                  <c:v>3.39575</c:v>
                </c:pt>
                <c:pt idx="18617">
                  <c:v>5.9005999999999998</c:v>
                </c:pt>
                <c:pt idx="18618">
                  <c:v>5.4979300000000002</c:v>
                </c:pt>
                <c:pt idx="18619">
                  <c:v>6.66812</c:v>
                </c:pt>
                <c:pt idx="18620">
                  <c:v>4.7336999999999998</c:v>
                </c:pt>
                <c:pt idx="18621">
                  <c:v>5.4985200000000001</c:v>
                </c:pt>
                <c:pt idx="18622">
                  <c:v>4.7362900000000003</c:v>
                </c:pt>
                <c:pt idx="18623">
                  <c:v>5.7181300000000004</c:v>
                </c:pt>
                <c:pt idx="18624">
                  <c:v>3.7194400000000001</c:v>
                </c:pt>
                <c:pt idx="18625">
                  <c:v>6.2802100000000003</c:v>
                </c:pt>
                <c:pt idx="18626">
                  <c:v>6.4004700000000003</c:v>
                </c:pt>
                <c:pt idx="18627">
                  <c:v>3.6378300000000001</c:v>
                </c:pt>
                <c:pt idx="18628">
                  <c:v>5.55945</c:v>
                </c:pt>
                <c:pt idx="18629">
                  <c:v>4.6892899999999997</c:v>
                </c:pt>
                <c:pt idx="18630">
                  <c:v>4.0980100000000004</c:v>
                </c:pt>
                <c:pt idx="18631">
                  <c:v>3.5092599999999998</c:v>
                </c:pt>
                <c:pt idx="18632">
                  <c:v>7.9762399999999998</c:v>
                </c:pt>
                <c:pt idx="18633">
                  <c:v>5.52433</c:v>
                </c:pt>
                <c:pt idx="18634">
                  <c:v>5.7299899999999999</c:v>
                </c:pt>
                <c:pt idx="18635">
                  <c:v>4.3893899999999997</c:v>
                </c:pt>
                <c:pt idx="18636">
                  <c:v>5.9208299999999996</c:v>
                </c:pt>
                <c:pt idx="18637">
                  <c:v>2.9671599999999998</c:v>
                </c:pt>
                <c:pt idx="18638">
                  <c:v>4.8546100000000001</c:v>
                </c:pt>
                <c:pt idx="18639">
                  <c:v>4.2454700000000001</c:v>
                </c:pt>
                <c:pt idx="18640">
                  <c:v>3.8068599999999999</c:v>
                </c:pt>
                <c:pt idx="18641">
                  <c:v>2.5438100000000001</c:v>
                </c:pt>
                <c:pt idx="18642">
                  <c:v>2.6256699999999999</c:v>
                </c:pt>
                <c:pt idx="18643">
                  <c:v>6.3535700000000004</c:v>
                </c:pt>
                <c:pt idx="18644">
                  <c:v>5.4472300000000002</c:v>
                </c:pt>
                <c:pt idx="18645">
                  <c:v>6.0268199999999998</c:v>
                </c:pt>
                <c:pt idx="18646">
                  <c:v>7.0289999999999999</c:v>
                </c:pt>
                <c:pt idx="18647">
                  <c:v>4.5165800000000003</c:v>
                </c:pt>
                <c:pt idx="18648">
                  <c:v>3.2181199999999999</c:v>
                </c:pt>
                <c:pt idx="18649">
                  <c:v>3.88815</c:v>
                </c:pt>
                <c:pt idx="18650">
                  <c:v>8.7268799999999995</c:v>
                </c:pt>
                <c:pt idx="18651">
                  <c:v>5.9768100000000004</c:v>
                </c:pt>
                <c:pt idx="18652">
                  <c:v>5.4996600000000004</c:v>
                </c:pt>
                <c:pt idx="18653">
                  <c:v>4.7368600000000001</c:v>
                </c:pt>
                <c:pt idx="18654">
                  <c:v>6.2098300000000002</c:v>
                </c:pt>
                <c:pt idx="18655">
                  <c:v>8.1236700000000006</c:v>
                </c:pt>
                <c:pt idx="18656">
                  <c:v>6.7680300000000004</c:v>
                </c:pt>
                <c:pt idx="18657">
                  <c:v>6.55694</c:v>
                </c:pt>
                <c:pt idx="18658">
                  <c:v>10.44059</c:v>
                </c:pt>
                <c:pt idx="18659">
                  <c:v>6.0266500000000001</c:v>
                </c:pt>
                <c:pt idx="18660">
                  <c:v>7.0042900000000001</c:v>
                </c:pt>
                <c:pt idx="18661">
                  <c:v>8.2545800000000007</c:v>
                </c:pt>
                <c:pt idx="18662">
                  <c:v>7.4811100000000001</c:v>
                </c:pt>
                <c:pt idx="18663">
                  <c:v>4.1609100000000003</c:v>
                </c:pt>
                <c:pt idx="18664">
                  <c:v>3.9383300000000001</c:v>
                </c:pt>
                <c:pt idx="18665">
                  <c:v>6.1574</c:v>
                </c:pt>
                <c:pt idx="18666">
                  <c:v>3.9492799999999999</c:v>
                </c:pt>
                <c:pt idx="18667">
                  <c:v>6.2768199999999998</c:v>
                </c:pt>
                <c:pt idx="18668">
                  <c:v>5.6964100000000002</c:v>
                </c:pt>
                <c:pt idx="18669">
                  <c:v>6.2767299999999997</c:v>
                </c:pt>
                <c:pt idx="18670">
                  <c:v>5.6863099999999998</c:v>
                </c:pt>
                <c:pt idx="18671">
                  <c:v>5.4149099999999999</c:v>
                </c:pt>
                <c:pt idx="18672">
                  <c:v>7.1117600000000003</c:v>
                </c:pt>
                <c:pt idx="18673">
                  <c:v>5.3306500000000003</c:v>
                </c:pt>
                <c:pt idx="18674">
                  <c:v>5.5758700000000001</c:v>
                </c:pt>
                <c:pt idx="18675">
                  <c:v>6.8040799999999999</c:v>
                </c:pt>
                <c:pt idx="18676">
                  <c:v>12.24958</c:v>
                </c:pt>
                <c:pt idx="18677">
                  <c:v>5.3501599999999998</c:v>
                </c:pt>
                <c:pt idx="18678">
                  <c:v>6.5389299999999997</c:v>
                </c:pt>
                <c:pt idx="18679">
                  <c:v>6.4285199999999998</c:v>
                </c:pt>
                <c:pt idx="18680">
                  <c:v>5.0834000000000001</c:v>
                </c:pt>
                <c:pt idx="18681">
                  <c:v>5.8610499999999996</c:v>
                </c:pt>
                <c:pt idx="18682">
                  <c:v>8.8669899999999995</c:v>
                </c:pt>
                <c:pt idx="18683">
                  <c:v>5.1019800000000002</c:v>
                </c:pt>
                <c:pt idx="18684">
                  <c:v>7.5682200000000002</c:v>
                </c:pt>
                <c:pt idx="18685">
                  <c:v>2.2170200000000002</c:v>
                </c:pt>
                <c:pt idx="18686">
                  <c:v>2.6993999999999998</c:v>
                </c:pt>
                <c:pt idx="18687">
                  <c:v>2.5626099999999998</c:v>
                </c:pt>
                <c:pt idx="18688">
                  <c:v>3.2760500000000001</c:v>
                </c:pt>
                <c:pt idx="18689">
                  <c:v>3.48291</c:v>
                </c:pt>
                <c:pt idx="18690">
                  <c:v>6.8812600000000002</c:v>
                </c:pt>
                <c:pt idx="18691">
                  <c:v>5.95261</c:v>
                </c:pt>
                <c:pt idx="18692">
                  <c:v>2.2360600000000002</c:v>
                </c:pt>
                <c:pt idx="18693">
                  <c:v>5.6461100000000002</c:v>
                </c:pt>
                <c:pt idx="18694">
                  <c:v>3.7790599999999999</c:v>
                </c:pt>
                <c:pt idx="18695">
                  <c:v>4.7537500000000001</c:v>
                </c:pt>
                <c:pt idx="18696">
                  <c:v>6.1125699999999998</c:v>
                </c:pt>
                <c:pt idx="18697">
                  <c:v>1.86188</c:v>
                </c:pt>
                <c:pt idx="18698">
                  <c:v>7.7350700000000003</c:v>
                </c:pt>
                <c:pt idx="18699">
                  <c:v>3.76925</c:v>
                </c:pt>
                <c:pt idx="18700">
                  <c:v>4.2788700000000004</c:v>
                </c:pt>
                <c:pt idx="18701">
                  <c:v>7.0567299999999999</c:v>
                </c:pt>
                <c:pt idx="18702">
                  <c:v>5.1281699999999999</c:v>
                </c:pt>
                <c:pt idx="18703">
                  <c:v>3.1919400000000002</c:v>
                </c:pt>
                <c:pt idx="18704">
                  <c:v>3.5717099999999999</c:v>
                </c:pt>
                <c:pt idx="18705">
                  <c:v>2.66622</c:v>
                </c:pt>
                <c:pt idx="18706">
                  <c:v>7.0401699999999998</c:v>
                </c:pt>
                <c:pt idx="18707">
                  <c:v>8.1037499999999998</c:v>
                </c:pt>
                <c:pt idx="18708">
                  <c:v>2.9026000000000001</c:v>
                </c:pt>
                <c:pt idx="18709">
                  <c:v>5.6633100000000001</c:v>
                </c:pt>
                <c:pt idx="18710">
                  <c:v>4.7565600000000003</c:v>
                </c:pt>
                <c:pt idx="18711">
                  <c:v>6.1111300000000002</c:v>
                </c:pt>
                <c:pt idx="18712">
                  <c:v>6.0732200000000001</c:v>
                </c:pt>
                <c:pt idx="18713">
                  <c:v>10.13251</c:v>
                </c:pt>
                <c:pt idx="18714">
                  <c:v>5.6982499999999998</c:v>
                </c:pt>
                <c:pt idx="18715">
                  <c:v>6.4550000000000001</c:v>
                </c:pt>
                <c:pt idx="18716">
                  <c:v>5.8402000000000003</c:v>
                </c:pt>
                <c:pt idx="18717">
                  <c:v>8.2630300000000005</c:v>
                </c:pt>
                <c:pt idx="18718">
                  <c:v>7.6467799999999997</c:v>
                </c:pt>
                <c:pt idx="18719">
                  <c:v>6.6174600000000003</c:v>
                </c:pt>
                <c:pt idx="18720">
                  <c:v>5.25563</c:v>
                </c:pt>
                <c:pt idx="18721">
                  <c:v>4.4981799999999996</c:v>
                </c:pt>
                <c:pt idx="18722">
                  <c:v>6.2932800000000002</c:v>
                </c:pt>
                <c:pt idx="18723">
                  <c:v>6.4190300000000002</c:v>
                </c:pt>
                <c:pt idx="18724">
                  <c:v>4.4328500000000002</c:v>
                </c:pt>
                <c:pt idx="18725">
                  <c:v>5.0226800000000003</c:v>
                </c:pt>
                <c:pt idx="18726">
                  <c:v>7.5579499999999999</c:v>
                </c:pt>
                <c:pt idx="18727">
                  <c:v>6.70444</c:v>
                </c:pt>
                <c:pt idx="18728">
                  <c:v>4.7001400000000002</c:v>
                </c:pt>
                <c:pt idx="18729">
                  <c:v>7.00868</c:v>
                </c:pt>
                <c:pt idx="18730">
                  <c:v>5.8298500000000004</c:v>
                </c:pt>
                <c:pt idx="18731">
                  <c:v>7.7707800000000002</c:v>
                </c:pt>
                <c:pt idx="18732">
                  <c:v>8.5478000000000005</c:v>
                </c:pt>
                <c:pt idx="18733">
                  <c:v>8.5494599999999998</c:v>
                </c:pt>
                <c:pt idx="18734">
                  <c:v>6.3978799999999998</c:v>
                </c:pt>
                <c:pt idx="18735">
                  <c:v>6.6836700000000002</c:v>
                </c:pt>
                <c:pt idx="18736">
                  <c:v>4.0637699999999999</c:v>
                </c:pt>
                <c:pt idx="18737">
                  <c:v>6.1174999999999997</c:v>
                </c:pt>
                <c:pt idx="18738">
                  <c:v>6.5476900000000002</c:v>
                </c:pt>
                <c:pt idx="18739">
                  <c:v>6.5401899999999999</c:v>
                </c:pt>
                <c:pt idx="18740">
                  <c:v>7.7321200000000001</c:v>
                </c:pt>
                <c:pt idx="18741">
                  <c:v>4.8354900000000001</c:v>
                </c:pt>
                <c:pt idx="18742">
                  <c:v>7.5576400000000001</c:v>
                </c:pt>
                <c:pt idx="18743">
                  <c:v>6.8783899999999996</c:v>
                </c:pt>
                <c:pt idx="18744">
                  <c:v>6.0038200000000002</c:v>
                </c:pt>
                <c:pt idx="18745">
                  <c:v>6.2787300000000004</c:v>
                </c:pt>
                <c:pt idx="18746">
                  <c:v>7.6766800000000002</c:v>
                </c:pt>
                <c:pt idx="18747">
                  <c:v>6.9147100000000004</c:v>
                </c:pt>
                <c:pt idx="18748">
                  <c:v>5.3945600000000002</c:v>
                </c:pt>
                <c:pt idx="18749">
                  <c:v>7.07308</c:v>
                </c:pt>
                <c:pt idx="18750">
                  <c:v>6.4160700000000004</c:v>
                </c:pt>
                <c:pt idx="18751">
                  <c:v>5.2257400000000001</c:v>
                </c:pt>
                <c:pt idx="18752">
                  <c:v>5.7865700000000002</c:v>
                </c:pt>
                <c:pt idx="18753">
                  <c:v>5.8955700000000002</c:v>
                </c:pt>
                <c:pt idx="18754">
                  <c:v>3.7438500000000001</c:v>
                </c:pt>
                <c:pt idx="18755">
                  <c:v>5.6604900000000002</c:v>
                </c:pt>
                <c:pt idx="18756">
                  <c:v>2.4373100000000001</c:v>
                </c:pt>
                <c:pt idx="18757">
                  <c:v>5.1732100000000001</c:v>
                </c:pt>
                <c:pt idx="18758">
                  <c:v>6.8814299999999999</c:v>
                </c:pt>
                <c:pt idx="18759">
                  <c:v>4.30905</c:v>
                </c:pt>
                <c:pt idx="18760">
                  <c:v>4.1610100000000001</c:v>
                </c:pt>
                <c:pt idx="18761">
                  <c:v>9.2822499999999994</c:v>
                </c:pt>
                <c:pt idx="18762">
                  <c:v>3.7732299999999999</c:v>
                </c:pt>
                <c:pt idx="18763">
                  <c:v>5.3546199999999997</c:v>
                </c:pt>
                <c:pt idx="18764">
                  <c:v>6.5937000000000001</c:v>
                </c:pt>
                <c:pt idx="18765">
                  <c:v>6.2952399999999997</c:v>
                </c:pt>
                <c:pt idx="18766">
                  <c:v>6.8238500000000002</c:v>
                </c:pt>
                <c:pt idx="18767">
                  <c:v>7.8090000000000002</c:v>
                </c:pt>
                <c:pt idx="18768">
                  <c:v>3.6611899999999999</c:v>
                </c:pt>
                <c:pt idx="18769">
                  <c:v>6.4414999999999996</c:v>
                </c:pt>
                <c:pt idx="18770">
                  <c:v>6.06921</c:v>
                </c:pt>
                <c:pt idx="18771">
                  <c:v>4.9522899999999996</c:v>
                </c:pt>
                <c:pt idx="18772">
                  <c:v>3.4089999999999998</c:v>
                </c:pt>
                <c:pt idx="18773">
                  <c:v>7.2914399999999997</c:v>
                </c:pt>
                <c:pt idx="18774">
                  <c:v>11.26534</c:v>
                </c:pt>
                <c:pt idx="18775">
                  <c:v>7.8</c:v>
                </c:pt>
                <c:pt idx="18776">
                  <c:v>9.0226199999999999</c:v>
                </c:pt>
                <c:pt idx="18777">
                  <c:v>5.6452900000000001</c:v>
                </c:pt>
                <c:pt idx="18778">
                  <c:v>6.9065799999999999</c:v>
                </c:pt>
                <c:pt idx="18779">
                  <c:v>6.26708</c:v>
                </c:pt>
                <c:pt idx="18780">
                  <c:v>7.5315799999999999</c:v>
                </c:pt>
                <c:pt idx="18781">
                  <c:v>6.4070600000000004</c:v>
                </c:pt>
                <c:pt idx="18782">
                  <c:v>4.9830899999999998</c:v>
                </c:pt>
                <c:pt idx="18783">
                  <c:v>4.9175800000000001</c:v>
                </c:pt>
                <c:pt idx="18784">
                  <c:v>6.8626100000000001</c:v>
                </c:pt>
                <c:pt idx="18785">
                  <c:v>8.4618800000000007</c:v>
                </c:pt>
                <c:pt idx="18786">
                  <c:v>5.5401199999999999</c:v>
                </c:pt>
                <c:pt idx="18787">
                  <c:v>7.3821099999999999</c:v>
                </c:pt>
                <c:pt idx="18788">
                  <c:v>3.6191200000000001</c:v>
                </c:pt>
                <c:pt idx="18789">
                  <c:v>7.0862600000000002</c:v>
                </c:pt>
                <c:pt idx="18790">
                  <c:v>6.6383900000000002</c:v>
                </c:pt>
                <c:pt idx="18791">
                  <c:v>5.8726799999999999</c:v>
                </c:pt>
                <c:pt idx="18792">
                  <c:v>6.33453</c:v>
                </c:pt>
                <c:pt idx="18793">
                  <c:v>4.58969</c:v>
                </c:pt>
                <c:pt idx="18794">
                  <c:v>4.4625399999999997</c:v>
                </c:pt>
                <c:pt idx="18795">
                  <c:v>6.0377999999999998</c:v>
                </c:pt>
                <c:pt idx="18796">
                  <c:v>7.09117</c:v>
                </c:pt>
                <c:pt idx="18797">
                  <c:v>7.2313000000000001</c:v>
                </c:pt>
                <c:pt idx="18798">
                  <c:v>3.7707299999999999</c:v>
                </c:pt>
                <c:pt idx="18799">
                  <c:v>5.5080999999999998</c:v>
                </c:pt>
                <c:pt idx="18800">
                  <c:v>7.2949099999999998</c:v>
                </c:pt>
                <c:pt idx="18801">
                  <c:v>8.3813700000000004</c:v>
                </c:pt>
                <c:pt idx="18802">
                  <c:v>4.3007900000000001</c:v>
                </c:pt>
                <c:pt idx="18803">
                  <c:v>6.3778100000000002</c:v>
                </c:pt>
                <c:pt idx="18804">
                  <c:v>5.5566300000000002</c:v>
                </c:pt>
                <c:pt idx="18805">
                  <c:v>7.9684699999999999</c:v>
                </c:pt>
                <c:pt idx="18806">
                  <c:v>4.5523300000000004</c:v>
                </c:pt>
                <c:pt idx="18807">
                  <c:v>5.8747400000000001</c:v>
                </c:pt>
                <c:pt idx="18808">
                  <c:v>9.3385099999999994</c:v>
                </c:pt>
                <c:pt idx="18809">
                  <c:v>7.9830399999999999</c:v>
                </c:pt>
                <c:pt idx="18810">
                  <c:v>5.9173799999999996</c:v>
                </c:pt>
                <c:pt idx="18811">
                  <c:v>4.4078400000000002</c:v>
                </c:pt>
                <c:pt idx="18812">
                  <c:v>5.07172</c:v>
                </c:pt>
                <c:pt idx="18813">
                  <c:v>5.13971</c:v>
                </c:pt>
                <c:pt idx="18814">
                  <c:v>4.8089399999999998</c:v>
                </c:pt>
                <c:pt idx="18815">
                  <c:v>5.8636900000000001</c:v>
                </c:pt>
                <c:pt idx="18816">
                  <c:v>5.7949999999999999</c:v>
                </c:pt>
                <c:pt idx="18817">
                  <c:v>6.0398500000000004</c:v>
                </c:pt>
                <c:pt idx="18818">
                  <c:v>5.2027999999999999</c:v>
                </c:pt>
                <c:pt idx="18819">
                  <c:v>7.0391700000000004</c:v>
                </c:pt>
                <c:pt idx="18820">
                  <c:v>3.8031100000000002</c:v>
                </c:pt>
                <c:pt idx="18821">
                  <c:v>6.1456900000000001</c:v>
                </c:pt>
                <c:pt idx="18822">
                  <c:v>6.0545400000000003</c:v>
                </c:pt>
                <c:pt idx="18823">
                  <c:v>6.6146399999999996</c:v>
                </c:pt>
                <c:pt idx="18824">
                  <c:v>4.6632300000000004</c:v>
                </c:pt>
                <c:pt idx="18825">
                  <c:v>3.3587500000000001</c:v>
                </c:pt>
                <c:pt idx="18826">
                  <c:v>7.2854099999999997</c:v>
                </c:pt>
                <c:pt idx="18827">
                  <c:v>5.3468799999999996</c:v>
                </c:pt>
                <c:pt idx="18828">
                  <c:v>6.0373799999999997</c:v>
                </c:pt>
                <c:pt idx="18829">
                  <c:v>3.3154400000000002</c:v>
                </c:pt>
                <c:pt idx="18830">
                  <c:v>6.5389299999999997</c:v>
                </c:pt>
                <c:pt idx="18831">
                  <c:v>5.1251499999999997</c:v>
                </c:pt>
                <c:pt idx="18832">
                  <c:v>4.71556</c:v>
                </c:pt>
                <c:pt idx="18833">
                  <c:v>6.8140099999999997</c:v>
                </c:pt>
                <c:pt idx="18834">
                  <c:v>3.56596</c:v>
                </c:pt>
                <c:pt idx="18835">
                  <c:v>2.7961299999999998</c:v>
                </c:pt>
                <c:pt idx="18836">
                  <c:v>2.6859700000000002</c:v>
                </c:pt>
                <c:pt idx="18837">
                  <c:v>5.2949099999999998</c:v>
                </c:pt>
                <c:pt idx="18838">
                  <c:v>3.3804400000000001</c:v>
                </c:pt>
                <c:pt idx="18839">
                  <c:v>4.4339700000000004</c:v>
                </c:pt>
                <c:pt idx="18840">
                  <c:v>2.47153</c:v>
                </c:pt>
                <c:pt idx="18841">
                  <c:v>4.4477500000000001</c:v>
                </c:pt>
                <c:pt idx="18842">
                  <c:v>7.1758899999999999</c:v>
                </c:pt>
                <c:pt idx="18843">
                  <c:v>5.4494999999999996</c:v>
                </c:pt>
                <c:pt idx="18844">
                  <c:v>6.5050699999999999</c:v>
                </c:pt>
                <c:pt idx="18845">
                  <c:v>3.3865799999999999</c:v>
                </c:pt>
                <c:pt idx="18846">
                  <c:v>5.3287100000000001</c:v>
                </c:pt>
                <c:pt idx="18847">
                  <c:v>4.7416200000000002</c:v>
                </c:pt>
                <c:pt idx="18848">
                  <c:v>5.0732900000000001</c:v>
                </c:pt>
                <c:pt idx="18849">
                  <c:v>5.7696899999999998</c:v>
                </c:pt>
                <c:pt idx="18850">
                  <c:v>8.1195199999999996</c:v>
                </c:pt>
                <c:pt idx="18851">
                  <c:v>3.78112</c:v>
                </c:pt>
                <c:pt idx="18852">
                  <c:v>5.9802799999999996</c:v>
                </c:pt>
                <c:pt idx="18853">
                  <c:v>8.1078299999999999</c:v>
                </c:pt>
                <c:pt idx="18854">
                  <c:v>6.6281400000000001</c:v>
                </c:pt>
                <c:pt idx="18855">
                  <c:v>5.4664099999999998</c:v>
                </c:pt>
                <c:pt idx="18856">
                  <c:v>8.0289300000000008</c:v>
                </c:pt>
                <c:pt idx="18857">
                  <c:v>6.3692799999999998</c:v>
                </c:pt>
                <c:pt idx="18858">
                  <c:v>8.0587800000000005</c:v>
                </c:pt>
                <c:pt idx="18859">
                  <c:v>7.1376400000000002</c:v>
                </c:pt>
                <c:pt idx="18860">
                  <c:v>6.1233300000000002</c:v>
                </c:pt>
                <c:pt idx="18861">
                  <c:v>6.7233999999999998</c:v>
                </c:pt>
                <c:pt idx="18862">
                  <c:v>6.5234199999999998</c:v>
                </c:pt>
                <c:pt idx="18863">
                  <c:v>6.33697</c:v>
                </c:pt>
                <c:pt idx="18864">
                  <c:v>5.54331</c:v>
                </c:pt>
                <c:pt idx="18865">
                  <c:v>6.3449299999999997</c:v>
                </c:pt>
                <c:pt idx="18866">
                  <c:v>6.1521999999999997</c:v>
                </c:pt>
                <c:pt idx="18867">
                  <c:v>2.4185300000000001</c:v>
                </c:pt>
                <c:pt idx="18868">
                  <c:v>6.2891300000000001</c:v>
                </c:pt>
                <c:pt idx="18869">
                  <c:v>2.3989799999999999</c:v>
                </c:pt>
                <c:pt idx="18870">
                  <c:v>6.9006299999999996</c:v>
                </c:pt>
                <c:pt idx="18871">
                  <c:v>5.0672800000000002</c:v>
                </c:pt>
                <c:pt idx="18872">
                  <c:v>7.2263700000000002</c:v>
                </c:pt>
                <c:pt idx="18873">
                  <c:v>8.0845699999999994</c:v>
                </c:pt>
                <c:pt idx="18874">
                  <c:v>9.4196500000000007</c:v>
                </c:pt>
                <c:pt idx="18875">
                  <c:v>6.4019500000000003</c:v>
                </c:pt>
                <c:pt idx="18876">
                  <c:v>6.2980499999999999</c:v>
                </c:pt>
                <c:pt idx="18877">
                  <c:v>4.5632200000000003</c:v>
                </c:pt>
                <c:pt idx="18878">
                  <c:v>7.9313700000000003</c:v>
                </c:pt>
                <c:pt idx="18879">
                  <c:v>6.8460200000000002</c:v>
                </c:pt>
                <c:pt idx="18880">
                  <c:v>6.2344900000000001</c:v>
                </c:pt>
                <c:pt idx="18881">
                  <c:v>7.1647999999999996</c:v>
                </c:pt>
                <c:pt idx="18882">
                  <c:v>6.6331199999999999</c:v>
                </c:pt>
                <c:pt idx="18883">
                  <c:v>5.6057399999999999</c:v>
                </c:pt>
                <c:pt idx="18884">
                  <c:v>4.5030400000000004</c:v>
                </c:pt>
                <c:pt idx="18885">
                  <c:v>6.1801599999999999</c:v>
                </c:pt>
                <c:pt idx="18886">
                  <c:v>5.0270400000000004</c:v>
                </c:pt>
                <c:pt idx="18887">
                  <c:v>6.2065999999999999</c:v>
                </c:pt>
                <c:pt idx="18888">
                  <c:v>6.5952900000000003</c:v>
                </c:pt>
                <c:pt idx="18889">
                  <c:v>6.7977600000000002</c:v>
                </c:pt>
                <c:pt idx="18890">
                  <c:v>7.0216000000000003</c:v>
                </c:pt>
                <c:pt idx="18891">
                  <c:v>5.7790100000000004</c:v>
                </c:pt>
                <c:pt idx="18892">
                  <c:v>7.0765399999999996</c:v>
                </c:pt>
                <c:pt idx="18893">
                  <c:v>6.8291899999999996</c:v>
                </c:pt>
                <c:pt idx="18894">
                  <c:v>7.7060199999999996</c:v>
                </c:pt>
                <c:pt idx="18895">
                  <c:v>7.82646</c:v>
                </c:pt>
                <c:pt idx="18896">
                  <c:v>7.18262</c:v>
                </c:pt>
                <c:pt idx="18897">
                  <c:v>3.1557499999999998</c:v>
                </c:pt>
                <c:pt idx="18898">
                  <c:v>4.2952300000000001</c:v>
                </c:pt>
                <c:pt idx="18899">
                  <c:v>3.5281699999999998</c:v>
                </c:pt>
                <c:pt idx="18900">
                  <c:v>4.0027600000000003</c:v>
                </c:pt>
                <c:pt idx="18901">
                  <c:v>2.7967900000000001</c:v>
                </c:pt>
                <c:pt idx="18902">
                  <c:v>5.2879500000000004</c:v>
                </c:pt>
                <c:pt idx="18903">
                  <c:v>5.9351500000000001</c:v>
                </c:pt>
                <c:pt idx="18904">
                  <c:v>5.9236000000000004</c:v>
                </c:pt>
                <c:pt idx="18905">
                  <c:v>6.3180500000000004</c:v>
                </c:pt>
                <c:pt idx="18906">
                  <c:v>5.8421900000000004</c:v>
                </c:pt>
                <c:pt idx="18907">
                  <c:v>8.96814</c:v>
                </c:pt>
                <c:pt idx="18908">
                  <c:v>6.5643399999999996</c:v>
                </c:pt>
                <c:pt idx="18909">
                  <c:v>7.4420200000000003</c:v>
                </c:pt>
                <c:pt idx="18910">
                  <c:v>7.8419800000000004</c:v>
                </c:pt>
                <c:pt idx="18911">
                  <c:v>5.8842499999999998</c:v>
                </c:pt>
                <c:pt idx="18912">
                  <c:v>3.9340799999999998</c:v>
                </c:pt>
                <c:pt idx="18913">
                  <c:v>2.6985000000000001</c:v>
                </c:pt>
                <c:pt idx="18914">
                  <c:v>5.8002700000000003</c:v>
                </c:pt>
                <c:pt idx="18915">
                  <c:v>6.1759399999999998</c:v>
                </c:pt>
                <c:pt idx="18916">
                  <c:v>5.7858900000000002</c:v>
                </c:pt>
                <c:pt idx="18917">
                  <c:v>4.9143400000000002</c:v>
                </c:pt>
                <c:pt idx="18918">
                  <c:v>3.8466</c:v>
                </c:pt>
                <c:pt idx="18919">
                  <c:v>7.4156899999999997</c:v>
                </c:pt>
                <c:pt idx="18920">
                  <c:v>5.6929100000000004</c:v>
                </c:pt>
                <c:pt idx="18921">
                  <c:v>5.5994000000000002</c:v>
                </c:pt>
                <c:pt idx="18922">
                  <c:v>6.4558400000000002</c:v>
                </c:pt>
                <c:pt idx="18923">
                  <c:v>6.42408</c:v>
                </c:pt>
                <c:pt idx="18924">
                  <c:v>6.0605000000000002</c:v>
                </c:pt>
                <c:pt idx="18925">
                  <c:v>3.8454600000000001</c:v>
                </c:pt>
                <c:pt idx="18926">
                  <c:v>2.8828399999999998</c:v>
                </c:pt>
                <c:pt idx="18927">
                  <c:v>3.7131799999999999</c:v>
                </c:pt>
                <c:pt idx="18928">
                  <c:v>2.5168400000000002</c:v>
                </c:pt>
                <c:pt idx="18929">
                  <c:v>6.3355300000000003</c:v>
                </c:pt>
                <c:pt idx="18930">
                  <c:v>6.8517099999999997</c:v>
                </c:pt>
                <c:pt idx="18931">
                  <c:v>4.6013900000000003</c:v>
                </c:pt>
                <c:pt idx="18932">
                  <c:v>5.45634</c:v>
                </c:pt>
                <c:pt idx="18933">
                  <c:v>5.0371600000000001</c:v>
                </c:pt>
                <c:pt idx="18934">
                  <c:v>5.9941399999999998</c:v>
                </c:pt>
                <c:pt idx="18935">
                  <c:v>8.9105000000000008</c:v>
                </c:pt>
                <c:pt idx="18936">
                  <c:v>4.2393700000000001</c:v>
                </c:pt>
                <c:pt idx="18937">
                  <c:v>6.7311500000000004</c:v>
                </c:pt>
                <c:pt idx="18938">
                  <c:v>5.2627199999999998</c:v>
                </c:pt>
                <c:pt idx="18939">
                  <c:v>7.6733200000000004</c:v>
                </c:pt>
                <c:pt idx="18940">
                  <c:v>4.5136900000000004</c:v>
                </c:pt>
                <c:pt idx="18941">
                  <c:v>5.8412899999999999</c:v>
                </c:pt>
                <c:pt idx="18942">
                  <c:v>5.1203599999999998</c:v>
                </c:pt>
                <c:pt idx="18943">
                  <c:v>5.29251</c:v>
                </c:pt>
                <c:pt idx="18944">
                  <c:v>6.0385099999999996</c:v>
                </c:pt>
                <c:pt idx="18945">
                  <c:v>6.1077899999999996</c:v>
                </c:pt>
                <c:pt idx="18946">
                  <c:v>5.4193800000000003</c:v>
                </c:pt>
                <c:pt idx="18947">
                  <c:v>6.6828399999999997</c:v>
                </c:pt>
                <c:pt idx="18948">
                  <c:v>4.78322</c:v>
                </c:pt>
                <c:pt idx="18949">
                  <c:v>5.6816700000000004</c:v>
                </c:pt>
                <c:pt idx="18950">
                  <c:v>6.3718000000000004</c:v>
                </c:pt>
                <c:pt idx="18951">
                  <c:v>5.3537299999999997</c:v>
                </c:pt>
                <c:pt idx="18952">
                  <c:v>7.2470499999999998</c:v>
                </c:pt>
                <c:pt idx="18953">
                  <c:v>3.0251199999999998</c:v>
                </c:pt>
                <c:pt idx="18954">
                  <c:v>1.7764200000000001</c:v>
                </c:pt>
                <c:pt idx="18955">
                  <c:v>3.3532999999999999</c:v>
                </c:pt>
                <c:pt idx="18956">
                  <c:v>4.8130800000000002</c:v>
                </c:pt>
                <c:pt idx="18957">
                  <c:v>4.3616799999999998</c:v>
                </c:pt>
                <c:pt idx="18958">
                  <c:v>5.8504699999999996</c:v>
                </c:pt>
                <c:pt idx="18959">
                  <c:v>3.43113</c:v>
                </c:pt>
                <c:pt idx="18960">
                  <c:v>2.0083799999999998</c:v>
                </c:pt>
                <c:pt idx="18961">
                  <c:v>4.8203699999999996</c:v>
                </c:pt>
                <c:pt idx="18962">
                  <c:v>5.1503100000000002</c:v>
                </c:pt>
                <c:pt idx="18963">
                  <c:v>7.8546399999999998</c:v>
                </c:pt>
                <c:pt idx="18964">
                  <c:v>5.8675199999999998</c:v>
                </c:pt>
                <c:pt idx="18965">
                  <c:v>4.82524</c:v>
                </c:pt>
                <c:pt idx="18966">
                  <c:v>6.8080600000000002</c:v>
                </c:pt>
                <c:pt idx="18967">
                  <c:v>2.4785900000000001</c:v>
                </c:pt>
                <c:pt idx="18968">
                  <c:v>7.1263199999999998</c:v>
                </c:pt>
                <c:pt idx="18969">
                  <c:v>8.5333100000000002</c:v>
                </c:pt>
                <c:pt idx="18970">
                  <c:v>5.5446999999999997</c:v>
                </c:pt>
                <c:pt idx="18971">
                  <c:v>4.8631200000000003</c:v>
                </c:pt>
                <c:pt idx="18972">
                  <c:v>7.5362</c:v>
                </c:pt>
                <c:pt idx="18973">
                  <c:v>3.9116300000000002</c:v>
                </c:pt>
                <c:pt idx="18974">
                  <c:v>4.42258</c:v>
                </c:pt>
                <c:pt idx="18975">
                  <c:v>4.7022300000000001</c:v>
                </c:pt>
                <c:pt idx="18976">
                  <c:v>7.0325300000000004</c:v>
                </c:pt>
                <c:pt idx="18977">
                  <c:v>4.8642399999999997</c:v>
                </c:pt>
                <c:pt idx="18978">
                  <c:v>4.3809399999999998</c:v>
                </c:pt>
                <c:pt idx="18979">
                  <c:v>3.38557</c:v>
                </c:pt>
                <c:pt idx="18980">
                  <c:v>10.03232</c:v>
                </c:pt>
                <c:pt idx="18981">
                  <c:v>4.4175700000000004</c:v>
                </c:pt>
                <c:pt idx="18982">
                  <c:v>4.5369700000000002</c:v>
                </c:pt>
                <c:pt idx="18983">
                  <c:v>6.4819000000000004</c:v>
                </c:pt>
                <c:pt idx="18984">
                  <c:v>4.3962599999999998</c:v>
                </c:pt>
                <c:pt idx="18985">
                  <c:v>6.5749599999999999</c:v>
                </c:pt>
                <c:pt idx="18986">
                  <c:v>4.29047</c:v>
                </c:pt>
                <c:pt idx="18987">
                  <c:v>3.37453</c:v>
                </c:pt>
                <c:pt idx="18988">
                  <c:v>5.9291600000000004</c:v>
                </c:pt>
                <c:pt idx="18989">
                  <c:v>6.23515</c:v>
                </c:pt>
                <c:pt idx="18990">
                  <c:v>5.41899</c:v>
                </c:pt>
                <c:pt idx="18991">
                  <c:v>5.2068199999999996</c:v>
                </c:pt>
                <c:pt idx="18992">
                  <c:v>7.5658300000000001</c:v>
                </c:pt>
                <c:pt idx="18993">
                  <c:v>6.3881800000000002</c:v>
                </c:pt>
                <c:pt idx="18994">
                  <c:v>4.5683800000000003</c:v>
                </c:pt>
                <c:pt idx="18995">
                  <c:v>2.1029200000000001</c:v>
                </c:pt>
                <c:pt idx="18996">
                  <c:v>3.7481100000000001</c:v>
                </c:pt>
                <c:pt idx="18997">
                  <c:v>3.2905500000000001</c:v>
                </c:pt>
                <c:pt idx="18998">
                  <c:v>5.4041300000000003</c:v>
                </c:pt>
                <c:pt idx="18999">
                  <c:v>3.77007</c:v>
                </c:pt>
                <c:pt idx="19000">
                  <c:v>4.4621700000000004</c:v>
                </c:pt>
                <c:pt idx="19001">
                  <c:v>5.39269</c:v>
                </c:pt>
                <c:pt idx="19002">
                  <c:v>5.3732699999999998</c:v>
                </c:pt>
                <c:pt idx="19003">
                  <c:v>2.3138700000000001</c:v>
                </c:pt>
                <c:pt idx="19004">
                  <c:v>3.5972300000000001</c:v>
                </c:pt>
                <c:pt idx="19005">
                  <c:v>2.7402199999999999</c:v>
                </c:pt>
                <c:pt idx="19006">
                  <c:v>5.1204200000000002</c:v>
                </c:pt>
                <c:pt idx="19007">
                  <c:v>3.3375300000000001</c:v>
                </c:pt>
                <c:pt idx="19008">
                  <c:v>3.08561</c:v>
                </c:pt>
                <c:pt idx="19009">
                  <c:v>3.3311099999999998</c:v>
                </c:pt>
                <c:pt idx="19010">
                  <c:v>5.5285000000000002</c:v>
                </c:pt>
                <c:pt idx="19011">
                  <c:v>5.9357300000000004</c:v>
                </c:pt>
                <c:pt idx="19012">
                  <c:v>7.3291300000000001</c:v>
                </c:pt>
                <c:pt idx="19013">
                  <c:v>6.3134899999999998</c:v>
                </c:pt>
                <c:pt idx="19014">
                  <c:v>5.05776</c:v>
                </c:pt>
                <c:pt idx="19015">
                  <c:v>3.4589400000000001</c:v>
                </c:pt>
                <c:pt idx="19016">
                  <c:v>3.6156600000000001</c:v>
                </c:pt>
                <c:pt idx="19017">
                  <c:v>5.2644799999999998</c:v>
                </c:pt>
                <c:pt idx="19018">
                  <c:v>5.0013699999999996</c:v>
                </c:pt>
                <c:pt idx="19019">
                  <c:v>6.11212</c:v>
                </c:pt>
                <c:pt idx="19020">
                  <c:v>6.5729800000000003</c:v>
                </c:pt>
                <c:pt idx="19021">
                  <c:v>7.8878000000000004</c:v>
                </c:pt>
                <c:pt idx="19022">
                  <c:v>4.3104500000000003</c:v>
                </c:pt>
                <c:pt idx="19023">
                  <c:v>6.5867399999999998</c:v>
                </c:pt>
                <c:pt idx="19024">
                  <c:v>5.5370999999999997</c:v>
                </c:pt>
                <c:pt idx="19025">
                  <c:v>4.0893100000000002</c:v>
                </c:pt>
                <c:pt idx="19026">
                  <c:v>8.8024699999999996</c:v>
                </c:pt>
                <c:pt idx="19027">
                  <c:v>11.12458</c:v>
                </c:pt>
                <c:pt idx="19028">
                  <c:v>4.6578400000000002</c:v>
                </c:pt>
                <c:pt idx="19029">
                  <c:v>5.2974500000000004</c:v>
                </c:pt>
                <c:pt idx="19030">
                  <c:v>3.5894400000000002</c:v>
                </c:pt>
                <c:pt idx="19031">
                  <c:v>4.88239</c:v>
                </c:pt>
                <c:pt idx="19032">
                  <c:v>8.0277100000000008</c:v>
                </c:pt>
                <c:pt idx="19033">
                  <c:v>5.1655199999999999</c:v>
                </c:pt>
                <c:pt idx="19034">
                  <c:v>4.3311000000000002</c:v>
                </c:pt>
                <c:pt idx="19035">
                  <c:v>6.6724800000000002</c:v>
                </c:pt>
                <c:pt idx="19036">
                  <c:v>8.4001000000000001</c:v>
                </c:pt>
                <c:pt idx="19037">
                  <c:v>6.5049200000000003</c:v>
                </c:pt>
                <c:pt idx="19038">
                  <c:v>4.0973300000000004</c:v>
                </c:pt>
                <c:pt idx="19039">
                  <c:v>7.1701300000000003</c:v>
                </c:pt>
                <c:pt idx="19040">
                  <c:v>5.8079700000000001</c:v>
                </c:pt>
                <c:pt idx="19041">
                  <c:v>6.4000500000000002</c:v>
                </c:pt>
                <c:pt idx="19042">
                  <c:v>8.5192499999999995</c:v>
                </c:pt>
                <c:pt idx="19043">
                  <c:v>6.17821</c:v>
                </c:pt>
                <c:pt idx="19044">
                  <c:v>5.7455999999999996</c:v>
                </c:pt>
                <c:pt idx="19045">
                  <c:v>5.56074</c:v>
                </c:pt>
                <c:pt idx="19046">
                  <c:v>6.72973</c:v>
                </c:pt>
                <c:pt idx="19047">
                  <c:v>6.2454700000000001</c:v>
                </c:pt>
                <c:pt idx="19048">
                  <c:v>7.0922799999999997</c:v>
                </c:pt>
                <c:pt idx="19049">
                  <c:v>4.8321300000000003</c:v>
                </c:pt>
                <c:pt idx="19050">
                  <c:v>8.0210299999999997</c:v>
                </c:pt>
                <c:pt idx="19051">
                  <c:v>5.8226699999999996</c:v>
                </c:pt>
                <c:pt idx="19052">
                  <c:v>4.8788200000000002</c:v>
                </c:pt>
                <c:pt idx="19053">
                  <c:v>4.2671900000000003</c:v>
                </c:pt>
                <c:pt idx="19054">
                  <c:v>8.8826999999999998</c:v>
                </c:pt>
                <c:pt idx="19055">
                  <c:v>5.0415299999999998</c:v>
                </c:pt>
                <c:pt idx="19056">
                  <c:v>6.0685099999999998</c:v>
                </c:pt>
                <c:pt idx="19057">
                  <c:v>4.7838200000000004</c:v>
                </c:pt>
                <c:pt idx="19058">
                  <c:v>6.6388699999999998</c:v>
                </c:pt>
                <c:pt idx="19059">
                  <c:v>7.9118199999999996</c:v>
                </c:pt>
                <c:pt idx="19060">
                  <c:v>6.9307400000000001</c:v>
                </c:pt>
                <c:pt idx="19061">
                  <c:v>5.7231899999999998</c:v>
                </c:pt>
                <c:pt idx="19062">
                  <c:v>5.7826300000000002</c:v>
                </c:pt>
                <c:pt idx="19063">
                  <c:v>8.5205300000000008</c:v>
                </c:pt>
                <c:pt idx="19064">
                  <c:v>3.81942</c:v>
                </c:pt>
                <c:pt idx="19065">
                  <c:v>4.7712599999999998</c:v>
                </c:pt>
                <c:pt idx="19066">
                  <c:v>5.3388799999999996</c:v>
                </c:pt>
                <c:pt idx="19067">
                  <c:v>4.7898399999999999</c:v>
                </c:pt>
                <c:pt idx="19068">
                  <c:v>7.9325000000000001</c:v>
                </c:pt>
                <c:pt idx="19069">
                  <c:v>6.7226900000000001</c:v>
                </c:pt>
                <c:pt idx="19070">
                  <c:v>7.19217</c:v>
                </c:pt>
                <c:pt idx="19071">
                  <c:v>5.1943900000000003</c:v>
                </c:pt>
                <c:pt idx="19072">
                  <c:v>6.6457800000000002</c:v>
                </c:pt>
                <c:pt idx="19073">
                  <c:v>8.6225900000000006</c:v>
                </c:pt>
                <c:pt idx="19074">
                  <c:v>5.1442100000000002</c:v>
                </c:pt>
                <c:pt idx="19075">
                  <c:v>8.0304000000000002</c:v>
                </c:pt>
                <c:pt idx="19076">
                  <c:v>4.1019899999999998</c:v>
                </c:pt>
                <c:pt idx="19077">
                  <c:v>5.2798499999999997</c:v>
                </c:pt>
                <c:pt idx="19078">
                  <c:v>5.67422</c:v>
                </c:pt>
                <c:pt idx="19079">
                  <c:v>3.2590499999999998</c:v>
                </c:pt>
                <c:pt idx="19080">
                  <c:v>4.0281799999999999</c:v>
                </c:pt>
                <c:pt idx="19081">
                  <c:v>7.6724500000000004</c:v>
                </c:pt>
                <c:pt idx="19082">
                  <c:v>4.4060699999999997</c:v>
                </c:pt>
                <c:pt idx="19083">
                  <c:v>4.2454700000000001</c:v>
                </c:pt>
                <c:pt idx="19084">
                  <c:v>7.1931099999999999</c:v>
                </c:pt>
                <c:pt idx="19085">
                  <c:v>7.34497</c:v>
                </c:pt>
                <c:pt idx="19086">
                  <c:v>4.6710200000000004</c:v>
                </c:pt>
                <c:pt idx="19087">
                  <c:v>5.48142</c:v>
                </c:pt>
                <c:pt idx="19088">
                  <c:v>7.8403900000000002</c:v>
                </c:pt>
                <c:pt idx="19089">
                  <c:v>6.9686700000000004</c:v>
                </c:pt>
                <c:pt idx="19090">
                  <c:v>6.04094</c:v>
                </c:pt>
                <c:pt idx="19091">
                  <c:v>4.5695100000000002</c:v>
                </c:pt>
                <c:pt idx="19092">
                  <c:v>8.7788900000000005</c:v>
                </c:pt>
                <c:pt idx="19093">
                  <c:v>5.4206399999999997</c:v>
                </c:pt>
                <c:pt idx="19094">
                  <c:v>4.8485899999999997</c:v>
                </c:pt>
                <c:pt idx="19095">
                  <c:v>5.5708399999999996</c:v>
                </c:pt>
                <c:pt idx="19096">
                  <c:v>5.3539300000000001</c:v>
                </c:pt>
                <c:pt idx="19097">
                  <c:v>5.1820599999999999</c:v>
                </c:pt>
                <c:pt idx="19098">
                  <c:v>4.2875800000000002</c:v>
                </c:pt>
                <c:pt idx="19099">
                  <c:v>3.9441899999999999</c:v>
                </c:pt>
                <c:pt idx="19100">
                  <c:v>4.6034699999999997</c:v>
                </c:pt>
                <c:pt idx="19101">
                  <c:v>7.7091900000000004</c:v>
                </c:pt>
                <c:pt idx="19102">
                  <c:v>6.0170500000000002</c:v>
                </c:pt>
                <c:pt idx="19103">
                  <c:v>8.0171500000000009</c:v>
                </c:pt>
                <c:pt idx="19104">
                  <c:v>5.4161000000000001</c:v>
                </c:pt>
                <c:pt idx="19105">
                  <c:v>5.6343399999999999</c:v>
                </c:pt>
                <c:pt idx="19106">
                  <c:v>6.5860700000000003</c:v>
                </c:pt>
                <c:pt idx="19107">
                  <c:v>7.7586300000000001</c:v>
                </c:pt>
                <c:pt idx="19108">
                  <c:v>8.2525600000000008</c:v>
                </c:pt>
                <c:pt idx="19109">
                  <c:v>8.3632899999999992</c:v>
                </c:pt>
                <c:pt idx="19110">
                  <c:v>7.6050199999999997</c:v>
                </c:pt>
                <c:pt idx="19111">
                  <c:v>7.1789199999999997</c:v>
                </c:pt>
                <c:pt idx="19112">
                  <c:v>6.3990999999999998</c:v>
                </c:pt>
                <c:pt idx="19113">
                  <c:v>4.4704199999999998</c:v>
                </c:pt>
                <c:pt idx="19114">
                  <c:v>4.0353199999999996</c:v>
                </c:pt>
                <c:pt idx="19115">
                  <c:v>5.1320499999999996</c:v>
                </c:pt>
                <c:pt idx="19116">
                  <c:v>7.75943</c:v>
                </c:pt>
                <c:pt idx="19117">
                  <c:v>4.1604700000000001</c:v>
                </c:pt>
                <c:pt idx="19118">
                  <c:v>5.9188599999999996</c:v>
                </c:pt>
                <c:pt idx="19119">
                  <c:v>3.26498</c:v>
                </c:pt>
                <c:pt idx="19120">
                  <c:v>2.0722900000000002</c:v>
                </c:pt>
                <c:pt idx="19121">
                  <c:v>4.8035699999999997</c:v>
                </c:pt>
                <c:pt idx="19122">
                  <c:v>4.1697699999999998</c:v>
                </c:pt>
                <c:pt idx="19123">
                  <c:v>6.0689700000000002</c:v>
                </c:pt>
                <c:pt idx="19124">
                  <c:v>5.5175799999999997</c:v>
                </c:pt>
                <c:pt idx="19125">
                  <c:v>5.4425100000000004</c:v>
                </c:pt>
                <c:pt idx="19126">
                  <c:v>3.3201900000000002</c:v>
                </c:pt>
                <c:pt idx="19127">
                  <c:v>9.5135799999999993</c:v>
                </c:pt>
                <c:pt idx="19128">
                  <c:v>5.1889900000000004</c:v>
                </c:pt>
                <c:pt idx="19129">
                  <c:v>6.1558000000000002</c:v>
                </c:pt>
                <c:pt idx="19130">
                  <c:v>6.4651899999999998</c:v>
                </c:pt>
                <c:pt idx="19131">
                  <c:v>4.8561300000000003</c:v>
                </c:pt>
                <c:pt idx="19132">
                  <c:v>6.5445399999999996</c:v>
                </c:pt>
                <c:pt idx="19133">
                  <c:v>4.4062200000000002</c:v>
                </c:pt>
                <c:pt idx="19134">
                  <c:v>2.6256699999999999</c:v>
                </c:pt>
                <c:pt idx="19135">
                  <c:v>6.1762300000000003</c:v>
                </c:pt>
                <c:pt idx="19136">
                  <c:v>6.3693400000000002</c:v>
                </c:pt>
                <c:pt idx="19137">
                  <c:v>2.8731800000000001</c:v>
                </c:pt>
                <c:pt idx="19138">
                  <c:v>5.3975799999999996</c:v>
                </c:pt>
                <c:pt idx="19139">
                  <c:v>5.5446299999999997</c:v>
                </c:pt>
                <c:pt idx="19140">
                  <c:v>5.2149099999999997</c:v>
                </c:pt>
                <c:pt idx="19141">
                  <c:v>7.9335300000000002</c:v>
                </c:pt>
                <c:pt idx="19142">
                  <c:v>7.5703699999999996</c:v>
                </c:pt>
                <c:pt idx="19143">
                  <c:v>5.0951700000000004</c:v>
                </c:pt>
                <c:pt idx="19144">
                  <c:v>5.2185699999999997</c:v>
                </c:pt>
                <c:pt idx="19145">
                  <c:v>6.3099400000000001</c:v>
                </c:pt>
                <c:pt idx="19146">
                  <c:v>3.6324000000000001</c:v>
                </c:pt>
                <c:pt idx="19147">
                  <c:v>6.6902200000000001</c:v>
                </c:pt>
                <c:pt idx="19148">
                  <c:v>4.6825900000000003</c:v>
                </c:pt>
                <c:pt idx="19149">
                  <c:v>6.67652</c:v>
                </c:pt>
                <c:pt idx="19150">
                  <c:v>6.5346700000000002</c:v>
                </c:pt>
                <c:pt idx="19151">
                  <c:v>7.1261900000000002</c:v>
                </c:pt>
                <c:pt idx="19152">
                  <c:v>5.6050000000000004</c:v>
                </c:pt>
                <c:pt idx="19153">
                  <c:v>5.4325999999999999</c:v>
                </c:pt>
                <c:pt idx="19154">
                  <c:v>7.8817399999999997</c:v>
                </c:pt>
                <c:pt idx="19155">
                  <c:v>3.9441199999999998</c:v>
                </c:pt>
                <c:pt idx="19156">
                  <c:v>4.6959600000000004</c:v>
                </c:pt>
                <c:pt idx="19157">
                  <c:v>4.5497199999999998</c:v>
                </c:pt>
                <c:pt idx="19158">
                  <c:v>7.0968600000000004</c:v>
                </c:pt>
                <c:pt idx="19159">
                  <c:v>7.1769999999999996</c:v>
                </c:pt>
                <c:pt idx="19160">
                  <c:v>4.7565600000000003</c:v>
                </c:pt>
                <c:pt idx="19161">
                  <c:v>4.64358</c:v>
                </c:pt>
                <c:pt idx="19162">
                  <c:v>6.0188800000000002</c:v>
                </c:pt>
                <c:pt idx="19163">
                  <c:v>4.0316599999999996</c:v>
                </c:pt>
                <c:pt idx="19164">
                  <c:v>7.0060599999999997</c:v>
                </c:pt>
                <c:pt idx="19165">
                  <c:v>6.3003200000000001</c:v>
                </c:pt>
                <c:pt idx="19166">
                  <c:v>5.5578900000000004</c:v>
                </c:pt>
                <c:pt idx="19167">
                  <c:v>10.68985</c:v>
                </c:pt>
                <c:pt idx="19168">
                  <c:v>7.0990399999999996</c:v>
                </c:pt>
                <c:pt idx="19169">
                  <c:v>7.4934700000000003</c:v>
                </c:pt>
                <c:pt idx="19170">
                  <c:v>5.0739099999999997</c:v>
                </c:pt>
                <c:pt idx="19171">
                  <c:v>4.3196300000000001</c:v>
                </c:pt>
                <c:pt idx="19172">
                  <c:v>4.2487500000000002</c:v>
                </c:pt>
                <c:pt idx="19173">
                  <c:v>5.64384</c:v>
                </c:pt>
                <c:pt idx="19174">
                  <c:v>6.8858199999999998</c:v>
                </c:pt>
                <c:pt idx="19175">
                  <c:v>4.3203899999999997</c:v>
                </c:pt>
                <c:pt idx="19176">
                  <c:v>6.6363700000000003</c:v>
                </c:pt>
                <c:pt idx="19177">
                  <c:v>4.3277799999999997</c:v>
                </c:pt>
                <c:pt idx="19178">
                  <c:v>8.5335900000000002</c:v>
                </c:pt>
                <c:pt idx="19179">
                  <c:v>4.98916</c:v>
                </c:pt>
                <c:pt idx="19180">
                  <c:v>3.0200900000000002</c:v>
                </c:pt>
                <c:pt idx="19181">
                  <c:v>4.4831700000000003</c:v>
                </c:pt>
                <c:pt idx="19182">
                  <c:v>5.9816900000000004</c:v>
                </c:pt>
                <c:pt idx="19183">
                  <c:v>4.0434999999999999</c:v>
                </c:pt>
                <c:pt idx="19184">
                  <c:v>4.3413500000000003</c:v>
                </c:pt>
                <c:pt idx="19185">
                  <c:v>2.5139300000000002</c:v>
                </c:pt>
                <c:pt idx="19186">
                  <c:v>5.1813099999999999</c:v>
                </c:pt>
                <c:pt idx="19187">
                  <c:v>4.6326000000000001</c:v>
                </c:pt>
                <c:pt idx="19188">
                  <c:v>4.7369000000000003</c:v>
                </c:pt>
                <c:pt idx="19189">
                  <c:v>4.0591200000000001</c:v>
                </c:pt>
                <c:pt idx="19190">
                  <c:v>6.2345100000000002</c:v>
                </c:pt>
                <c:pt idx="19191">
                  <c:v>2.68954</c:v>
                </c:pt>
                <c:pt idx="19192">
                  <c:v>5.5071199999999996</c:v>
                </c:pt>
                <c:pt idx="19193">
                  <c:v>9.8913600000000006</c:v>
                </c:pt>
                <c:pt idx="19194">
                  <c:v>2.4057499999999998</c:v>
                </c:pt>
                <c:pt idx="19195">
                  <c:v>3.8914599999999999</c:v>
                </c:pt>
                <c:pt idx="19196">
                  <c:v>2.5382500000000001</c:v>
                </c:pt>
                <c:pt idx="19197">
                  <c:v>2.26187</c:v>
                </c:pt>
                <c:pt idx="19198">
                  <c:v>2.83853</c:v>
                </c:pt>
                <c:pt idx="19199">
                  <c:v>4.2549299999999999</c:v>
                </c:pt>
                <c:pt idx="19200">
                  <c:v>4.1581099999999998</c:v>
                </c:pt>
                <c:pt idx="19201">
                  <c:v>6.5689900000000003</c:v>
                </c:pt>
                <c:pt idx="19202">
                  <c:v>3.6946699999999999</c:v>
                </c:pt>
                <c:pt idx="19203">
                  <c:v>7.25861</c:v>
                </c:pt>
                <c:pt idx="19204">
                  <c:v>6.1265400000000003</c:v>
                </c:pt>
                <c:pt idx="19205">
                  <c:v>7.1650600000000004</c:v>
                </c:pt>
                <c:pt idx="19206">
                  <c:v>6.4160700000000004</c:v>
                </c:pt>
                <c:pt idx="19207">
                  <c:v>6.2329800000000004</c:v>
                </c:pt>
                <c:pt idx="19208">
                  <c:v>7.9887699999999997</c:v>
                </c:pt>
                <c:pt idx="19209">
                  <c:v>2.6047199999999999</c:v>
                </c:pt>
                <c:pt idx="19210">
                  <c:v>4.6519300000000001</c:v>
                </c:pt>
                <c:pt idx="19211">
                  <c:v>5.1547099999999997</c:v>
                </c:pt>
                <c:pt idx="19212">
                  <c:v>5.0619100000000001</c:v>
                </c:pt>
                <c:pt idx="19213">
                  <c:v>6.0272800000000002</c:v>
                </c:pt>
                <c:pt idx="19214">
                  <c:v>2.9108299999999998</c:v>
                </c:pt>
                <c:pt idx="19215">
                  <c:v>6.6628800000000004</c:v>
                </c:pt>
                <c:pt idx="19216">
                  <c:v>5.8265200000000004</c:v>
                </c:pt>
                <c:pt idx="19217">
                  <c:v>5.2412200000000002</c:v>
                </c:pt>
                <c:pt idx="19218">
                  <c:v>7.0057200000000002</c:v>
                </c:pt>
                <c:pt idx="19219">
                  <c:v>6.7283400000000002</c:v>
                </c:pt>
                <c:pt idx="19220">
                  <c:v>4.0841799999999999</c:v>
                </c:pt>
                <c:pt idx="19221">
                  <c:v>7.7826899999999997</c:v>
                </c:pt>
                <c:pt idx="19222">
                  <c:v>6.5916899999999998</c:v>
                </c:pt>
                <c:pt idx="19223">
                  <c:v>8.3540600000000005</c:v>
                </c:pt>
                <c:pt idx="19224">
                  <c:v>4.6109400000000003</c:v>
                </c:pt>
                <c:pt idx="19225">
                  <c:v>4.8656199999999998</c:v>
                </c:pt>
                <c:pt idx="19226">
                  <c:v>7.63192</c:v>
                </c:pt>
                <c:pt idx="19227">
                  <c:v>5.26586</c:v>
                </c:pt>
                <c:pt idx="19228">
                  <c:v>5.4984000000000002</c:v>
                </c:pt>
                <c:pt idx="19229">
                  <c:v>7.5445799999999998</c:v>
                </c:pt>
                <c:pt idx="19230">
                  <c:v>6.0625400000000003</c:v>
                </c:pt>
                <c:pt idx="19231">
                  <c:v>5.2651899999999996</c:v>
                </c:pt>
                <c:pt idx="19232">
                  <c:v>5.0807200000000003</c:v>
                </c:pt>
                <c:pt idx="19233">
                  <c:v>4.6572699999999996</c:v>
                </c:pt>
                <c:pt idx="19234">
                  <c:v>4.0015599999999996</c:v>
                </c:pt>
                <c:pt idx="19235">
                  <c:v>6.6035899999999996</c:v>
                </c:pt>
                <c:pt idx="19236">
                  <c:v>3.6299299999999999</c:v>
                </c:pt>
                <c:pt idx="19237">
                  <c:v>5.1461800000000002</c:v>
                </c:pt>
                <c:pt idx="19238">
                  <c:v>3.8060399999999999</c:v>
                </c:pt>
                <c:pt idx="19239">
                  <c:v>4.4621700000000004</c:v>
                </c:pt>
                <c:pt idx="19240">
                  <c:v>5.6732399999999998</c:v>
                </c:pt>
                <c:pt idx="19241">
                  <c:v>3.0514100000000002</c:v>
                </c:pt>
                <c:pt idx="19242">
                  <c:v>6.1328300000000002</c:v>
                </c:pt>
                <c:pt idx="19243">
                  <c:v>3.0245500000000001</c:v>
                </c:pt>
                <c:pt idx="19244">
                  <c:v>3.4842300000000002</c:v>
                </c:pt>
                <c:pt idx="19245">
                  <c:v>6.52935</c:v>
                </c:pt>
                <c:pt idx="19246">
                  <c:v>4.4544199999999998</c:v>
                </c:pt>
                <c:pt idx="19247">
                  <c:v>3.9792900000000002</c:v>
                </c:pt>
                <c:pt idx="19248">
                  <c:v>3.7163900000000001</c:v>
                </c:pt>
                <c:pt idx="19249">
                  <c:v>5.8264100000000001</c:v>
                </c:pt>
                <c:pt idx="19250">
                  <c:v>4.7904</c:v>
                </c:pt>
                <c:pt idx="19251">
                  <c:v>5.3273700000000002</c:v>
                </c:pt>
                <c:pt idx="19252">
                  <c:v>3.3042099999999999</c:v>
                </c:pt>
                <c:pt idx="19253">
                  <c:v>5.63049</c:v>
                </c:pt>
                <c:pt idx="19254">
                  <c:v>6.1193</c:v>
                </c:pt>
                <c:pt idx="19255">
                  <c:v>4.01898</c:v>
                </c:pt>
                <c:pt idx="19256">
                  <c:v>5.4798999999999998</c:v>
                </c:pt>
                <c:pt idx="19257">
                  <c:v>5.3394399999999997</c:v>
                </c:pt>
                <c:pt idx="19258">
                  <c:v>5.3858800000000002</c:v>
                </c:pt>
                <c:pt idx="19259">
                  <c:v>2.8448000000000002</c:v>
                </c:pt>
                <c:pt idx="19260">
                  <c:v>5.3646000000000003</c:v>
                </c:pt>
                <c:pt idx="19261">
                  <c:v>4.9946799999999998</c:v>
                </c:pt>
                <c:pt idx="19262">
                  <c:v>8.0872899999999994</c:v>
                </c:pt>
                <c:pt idx="19263">
                  <c:v>9.6288099999999996</c:v>
                </c:pt>
                <c:pt idx="19264">
                  <c:v>5.4330999999999996</c:v>
                </c:pt>
                <c:pt idx="19265">
                  <c:v>7.7146600000000003</c:v>
                </c:pt>
                <c:pt idx="19266">
                  <c:v>4.9702099999999998</c:v>
                </c:pt>
                <c:pt idx="19267">
                  <c:v>9.8802199999999996</c:v>
                </c:pt>
                <c:pt idx="19268">
                  <c:v>6.4125199999999998</c:v>
                </c:pt>
                <c:pt idx="19269">
                  <c:v>6.0522799999999997</c:v>
                </c:pt>
                <c:pt idx="19270">
                  <c:v>6.2907200000000003</c:v>
                </c:pt>
                <c:pt idx="19271">
                  <c:v>7.5655099999999997</c:v>
                </c:pt>
                <c:pt idx="19272">
                  <c:v>6.6486299999999998</c:v>
                </c:pt>
                <c:pt idx="19273">
                  <c:v>5.8502799999999997</c:v>
                </c:pt>
                <c:pt idx="19274">
                  <c:v>7.5658200000000004</c:v>
                </c:pt>
                <c:pt idx="19275">
                  <c:v>7.9235499999999996</c:v>
                </c:pt>
                <c:pt idx="19276">
                  <c:v>7.1313199999999997</c:v>
                </c:pt>
                <c:pt idx="19277">
                  <c:v>5.4818499999999997</c:v>
                </c:pt>
                <c:pt idx="19278">
                  <c:v>5.0885800000000003</c:v>
                </c:pt>
                <c:pt idx="19279">
                  <c:v>7.0082000000000004</c:v>
                </c:pt>
                <c:pt idx="19280">
                  <c:v>5.1010400000000002</c:v>
                </c:pt>
                <c:pt idx="19281">
                  <c:v>2.3138700000000001</c:v>
                </c:pt>
                <c:pt idx="19282">
                  <c:v>4.2378499999999999</c:v>
                </c:pt>
                <c:pt idx="19283">
                  <c:v>5.78247</c:v>
                </c:pt>
                <c:pt idx="19284">
                  <c:v>4.2036100000000003</c:v>
                </c:pt>
                <c:pt idx="19285">
                  <c:v>2.92096</c:v>
                </c:pt>
                <c:pt idx="19286">
                  <c:v>3.9800399999999998</c:v>
                </c:pt>
                <c:pt idx="19287">
                  <c:v>6.53118</c:v>
                </c:pt>
                <c:pt idx="19288">
                  <c:v>5.9470200000000002</c:v>
                </c:pt>
                <c:pt idx="19289">
                  <c:v>8.9838900000000006</c:v>
                </c:pt>
                <c:pt idx="19290">
                  <c:v>7.0564799999999996</c:v>
                </c:pt>
                <c:pt idx="19291">
                  <c:v>4.3262299999999998</c:v>
                </c:pt>
                <c:pt idx="19292">
                  <c:v>4.5523300000000004</c:v>
                </c:pt>
                <c:pt idx="19293">
                  <c:v>5.8854699999999998</c:v>
                </c:pt>
                <c:pt idx="19294">
                  <c:v>6.5073800000000004</c:v>
                </c:pt>
                <c:pt idx="19295">
                  <c:v>9.2824100000000005</c:v>
                </c:pt>
                <c:pt idx="19296">
                  <c:v>5.9433699999999998</c:v>
                </c:pt>
                <c:pt idx="19297">
                  <c:v>6.8017000000000003</c:v>
                </c:pt>
                <c:pt idx="19298">
                  <c:v>5.8207399999999998</c:v>
                </c:pt>
                <c:pt idx="19299">
                  <c:v>6.5193199999999996</c:v>
                </c:pt>
                <c:pt idx="19300">
                  <c:v>6.8398700000000003</c:v>
                </c:pt>
                <c:pt idx="19301">
                  <c:v>4.2399300000000002</c:v>
                </c:pt>
                <c:pt idx="19302">
                  <c:v>4.2173999999999996</c:v>
                </c:pt>
                <c:pt idx="19303">
                  <c:v>5.2575599999999998</c:v>
                </c:pt>
                <c:pt idx="19304">
                  <c:v>2.6830699999999998</c:v>
                </c:pt>
                <c:pt idx="19305">
                  <c:v>5.3138300000000003</c:v>
                </c:pt>
                <c:pt idx="19306">
                  <c:v>4.3971099999999996</c:v>
                </c:pt>
                <c:pt idx="19307">
                  <c:v>3.3042099999999999</c:v>
                </c:pt>
                <c:pt idx="19308">
                  <c:v>2.5483799999999999</c:v>
                </c:pt>
                <c:pt idx="19309">
                  <c:v>2.9026700000000001</c:v>
                </c:pt>
                <c:pt idx="19310">
                  <c:v>9.1718499999999992</c:v>
                </c:pt>
                <c:pt idx="19311">
                  <c:v>7.0994299999999999</c:v>
                </c:pt>
                <c:pt idx="19312">
                  <c:v>5.6098100000000004</c:v>
                </c:pt>
                <c:pt idx="19313">
                  <c:v>5.2620899999999997</c:v>
                </c:pt>
                <c:pt idx="19314">
                  <c:v>10.15658</c:v>
                </c:pt>
                <c:pt idx="19315">
                  <c:v>6.8395400000000004</c:v>
                </c:pt>
                <c:pt idx="19316">
                  <c:v>3.5134799999999999</c:v>
                </c:pt>
                <c:pt idx="19317">
                  <c:v>5.8816600000000001</c:v>
                </c:pt>
                <c:pt idx="19318">
                  <c:v>3.83988</c:v>
                </c:pt>
                <c:pt idx="19319">
                  <c:v>5.2223499999999996</c:v>
                </c:pt>
                <c:pt idx="19320">
                  <c:v>5.0734500000000002</c:v>
                </c:pt>
                <c:pt idx="19321">
                  <c:v>3.4589400000000001</c:v>
                </c:pt>
                <c:pt idx="19322">
                  <c:v>5.1107199999999997</c:v>
                </c:pt>
                <c:pt idx="19323">
                  <c:v>2.4514900000000002</c:v>
                </c:pt>
                <c:pt idx="19324">
                  <c:v>8.7070399999999992</c:v>
                </c:pt>
                <c:pt idx="19325">
                  <c:v>9.8164999999999996</c:v>
                </c:pt>
                <c:pt idx="19326">
                  <c:v>9.7991899999999994</c:v>
                </c:pt>
                <c:pt idx="19327">
                  <c:v>5.6076199999999998</c:v>
                </c:pt>
                <c:pt idx="19328">
                  <c:v>4.5523300000000004</c:v>
                </c:pt>
                <c:pt idx="19329">
                  <c:v>6.4971800000000002</c:v>
                </c:pt>
                <c:pt idx="19330">
                  <c:v>5.1154799999999998</c:v>
                </c:pt>
                <c:pt idx="19331">
                  <c:v>8.2146600000000003</c:v>
                </c:pt>
                <c:pt idx="19332">
                  <c:v>5.0113399999999997</c:v>
                </c:pt>
                <c:pt idx="19333">
                  <c:v>9.5905100000000001</c:v>
                </c:pt>
                <c:pt idx="19334">
                  <c:v>5.50922</c:v>
                </c:pt>
                <c:pt idx="19335">
                  <c:v>10.729509999999999</c:v>
                </c:pt>
                <c:pt idx="19336">
                  <c:v>11.22002</c:v>
                </c:pt>
                <c:pt idx="19337">
                  <c:v>4.2731899999999996</c:v>
                </c:pt>
                <c:pt idx="19338">
                  <c:v>6.1532</c:v>
                </c:pt>
                <c:pt idx="19339">
                  <c:v>4.2354200000000004</c:v>
                </c:pt>
                <c:pt idx="19340">
                  <c:v>5.8886799999999999</c:v>
                </c:pt>
                <c:pt idx="19341">
                  <c:v>5.7865099999999998</c:v>
                </c:pt>
                <c:pt idx="19342">
                  <c:v>4.4473099999999999</c:v>
                </c:pt>
                <c:pt idx="19343">
                  <c:v>4.5790300000000004</c:v>
                </c:pt>
                <c:pt idx="19344">
                  <c:v>7.4901400000000002</c:v>
                </c:pt>
                <c:pt idx="19345">
                  <c:v>5.6766899999999998</c:v>
                </c:pt>
                <c:pt idx="19346">
                  <c:v>4.5715000000000003</c:v>
                </c:pt>
                <c:pt idx="19347">
                  <c:v>4.1436900000000003</c:v>
                </c:pt>
                <c:pt idx="19348">
                  <c:v>5.3334400000000004</c:v>
                </c:pt>
                <c:pt idx="19349">
                  <c:v>7.77088</c:v>
                </c:pt>
                <c:pt idx="19350">
                  <c:v>5.4527200000000002</c:v>
                </c:pt>
                <c:pt idx="19351">
                  <c:v>6.4136300000000004</c:v>
                </c:pt>
                <c:pt idx="19352">
                  <c:v>5.6612099999999996</c:v>
                </c:pt>
                <c:pt idx="19353">
                  <c:v>7.5027600000000003</c:v>
                </c:pt>
                <c:pt idx="19354">
                  <c:v>5.7928600000000001</c:v>
                </c:pt>
                <c:pt idx="19355">
                  <c:v>5.4660000000000002</c:v>
                </c:pt>
                <c:pt idx="19356">
                  <c:v>5.5546899999999999</c:v>
                </c:pt>
                <c:pt idx="19357">
                  <c:v>5.8723900000000002</c:v>
                </c:pt>
                <c:pt idx="19358">
                  <c:v>7.7405099999999996</c:v>
                </c:pt>
                <c:pt idx="19359">
                  <c:v>5.6158299999999999</c:v>
                </c:pt>
                <c:pt idx="19360">
                  <c:v>5.8870100000000001</c:v>
                </c:pt>
                <c:pt idx="19361">
                  <c:v>3.9890500000000002</c:v>
                </c:pt>
                <c:pt idx="19362">
                  <c:v>6.3136999999999999</c:v>
                </c:pt>
                <c:pt idx="19363">
                  <c:v>7.9080700000000004</c:v>
                </c:pt>
                <c:pt idx="19364">
                  <c:v>6.8913900000000003</c:v>
                </c:pt>
                <c:pt idx="19365">
                  <c:v>4.7001400000000002</c:v>
                </c:pt>
                <c:pt idx="19366">
                  <c:v>7.8022299999999998</c:v>
                </c:pt>
                <c:pt idx="19367">
                  <c:v>4.9329499999999999</c:v>
                </c:pt>
                <c:pt idx="19368">
                  <c:v>6.3425000000000002</c:v>
                </c:pt>
                <c:pt idx="19369">
                  <c:v>11.933249999999999</c:v>
                </c:pt>
                <c:pt idx="19370">
                  <c:v>9.8200099999999999</c:v>
                </c:pt>
                <c:pt idx="19371">
                  <c:v>5.2846000000000002</c:v>
                </c:pt>
                <c:pt idx="19372">
                  <c:v>5.3417300000000001</c:v>
                </c:pt>
                <c:pt idx="19373">
                  <c:v>6.6789100000000001</c:v>
                </c:pt>
                <c:pt idx="19374">
                  <c:v>6.1056600000000003</c:v>
                </c:pt>
                <c:pt idx="19375">
                  <c:v>5.58446</c:v>
                </c:pt>
                <c:pt idx="19376">
                  <c:v>9.3044799999999999</c:v>
                </c:pt>
                <c:pt idx="19377">
                  <c:v>4.9582499999999996</c:v>
                </c:pt>
                <c:pt idx="19378">
                  <c:v>6.0377700000000001</c:v>
                </c:pt>
                <c:pt idx="19379">
                  <c:v>5.6909200000000002</c:v>
                </c:pt>
                <c:pt idx="19380">
                  <c:v>9.7079500000000003</c:v>
                </c:pt>
                <c:pt idx="19381">
                  <c:v>5.1056499999999998</c:v>
                </c:pt>
                <c:pt idx="19382">
                  <c:v>5.7514599999999998</c:v>
                </c:pt>
                <c:pt idx="19383">
                  <c:v>4.2319000000000004</c:v>
                </c:pt>
                <c:pt idx="19384">
                  <c:v>5.2741800000000003</c:v>
                </c:pt>
                <c:pt idx="19385">
                  <c:v>3.9064100000000002</c:v>
                </c:pt>
                <c:pt idx="19386">
                  <c:v>5.0598099999999997</c:v>
                </c:pt>
                <c:pt idx="19387">
                  <c:v>5.7514000000000003</c:v>
                </c:pt>
                <c:pt idx="19388">
                  <c:v>7.9939299999999998</c:v>
                </c:pt>
                <c:pt idx="19389">
                  <c:v>3.4411999999999998</c:v>
                </c:pt>
                <c:pt idx="19390">
                  <c:v>4.6260599999999998</c:v>
                </c:pt>
                <c:pt idx="19391">
                  <c:v>5.6385800000000001</c:v>
                </c:pt>
                <c:pt idx="19392">
                  <c:v>5.6185799999999997</c:v>
                </c:pt>
                <c:pt idx="19393">
                  <c:v>5.8552600000000004</c:v>
                </c:pt>
                <c:pt idx="19394">
                  <c:v>5.7527499999999998</c:v>
                </c:pt>
                <c:pt idx="19395">
                  <c:v>5.15435</c:v>
                </c:pt>
                <c:pt idx="19396">
                  <c:v>5.1322900000000002</c:v>
                </c:pt>
                <c:pt idx="19397">
                  <c:v>4.7057599999999997</c:v>
                </c:pt>
                <c:pt idx="19398">
                  <c:v>6.30206</c:v>
                </c:pt>
                <c:pt idx="19399">
                  <c:v>5.6779700000000002</c:v>
                </c:pt>
                <c:pt idx="19400">
                  <c:v>4.2856100000000001</c:v>
                </c:pt>
                <c:pt idx="19401">
                  <c:v>6.2787300000000004</c:v>
                </c:pt>
                <c:pt idx="19402">
                  <c:v>6.8994400000000002</c:v>
                </c:pt>
                <c:pt idx="19403">
                  <c:v>5.3588399999999998</c:v>
                </c:pt>
                <c:pt idx="19404">
                  <c:v>6.1538000000000004</c:v>
                </c:pt>
                <c:pt idx="19405">
                  <c:v>5.3913599999999997</c:v>
                </c:pt>
                <c:pt idx="19406">
                  <c:v>4.8007099999999996</c:v>
                </c:pt>
                <c:pt idx="19407">
                  <c:v>7.8336600000000001</c:v>
                </c:pt>
                <c:pt idx="19408">
                  <c:v>7.0845700000000003</c:v>
                </c:pt>
                <c:pt idx="19409">
                  <c:v>8.4470299999999998</c:v>
                </c:pt>
                <c:pt idx="19410">
                  <c:v>5.6381600000000001</c:v>
                </c:pt>
                <c:pt idx="19411">
                  <c:v>2.9371100000000001</c:v>
                </c:pt>
                <c:pt idx="19412">
                  <c:v>7.3074000000000003</c:v>
                </c:pt>
                <c:pt idx="19413">
                  <c:v>7.30246</c:v>
                </c:pt>
                <c:pt idx="19414">
                  <c:v>5.4149099999999999</c:v>
                </c:pt>
                <c:pt idx="19415">
                  <c:v>6.74627</c:v>
                </c:pt>
                <c:pt idx="19416">
                  <c:v>5.2555399999999999</c:v>
                </c:pt>
                <c:pt idx="19417">
                  <c:v>6.8054899999999998</c:v>
                </c:pt>
                <c:pt idx="19418">
                  <c:v>6.4027599999999998</c:v>
                </c:pt>
                <c:pt idx="19419">
                  <c:v>5.46319</c:v>
                </c:pt>
                <c:pt idx="19420">
                  <c:v>4.7825499999999996</c:v>
                </c:pt>
                <c:pt idx="19421">
                  <c:v>6.0752899999999999</c:v>
                </c:pt>
                <c:pt idx="19422">
                  <c:v>5.4948399999999999</c:v>
                </c:pt>
                <c:pt idx="19423">
                  <c:v>8.6355400000000007</c:v>
                </c:pt>
                <c:pt idx="19424">
                  <c:v>5.8739999999999997</c:v>
                </c:pt>
                <c:pt idx="19425">
                  <c:v>4.4897400000000003</c:v>
                </c:pt>
                <c:pt idx="19426">
                  <c:v>8.4643200000000007</c:v>
                </c:pt>
                <c:pt idx="19427">
                  <c:v>6.6724500000000004</c:v>
                </c:pt>
                <c:pt idx="19428">
                  <c:v>7.2647500000000003</c:v>
                </c:pt>
                <c:pt idx="19429">
                  <c:v>2.8135599999999998</c:v>
                </c:pt>
                <c:pt idx="19430">
                  <c:v>4.0376799999999999</c:v>
                </c:pt>
                <c:pt idx="19431">
                  <c:v>6.3531599999999999</c:v>
                </c:pt>
                <c:pt idx="19432">
                  <c:v>5.27128</c:v>
                </c:pt>
                <c:pt idx="19433">
                  <c:v>4.4388199999999998</c:v>
                </c:pt>
                <c:pt idx="19434">
                  <c:v>7.0834900000000003</c:v>
                </c:pt>
                <c:pt idx="19435">
                  <c:v>7.2900799999999997</c:v>
                </c:pt>
                <c:pt idx="19436">
                  <c:v>7.1810299999999998</c:v>
                </c:pt>
                <c:pt idx="19437">
                  <c:v>7.2404200000000003</c:v>
                </c:pt>
                <c:pt idx="19438">
                  <c:v>6.7375600000000002</c:v>
                </c:pt>
                <c:pt idx="19439">
                  <c:v>5.2721</c:v>
                </c:pt>
                <c:pt idx="19440">
                  <c:v>3.24966</c:v>
                </c:pt>
                <c:pt idx="19441">
                  <c:v>4.7875399999999999</c:v>
                </c:pt>
                <c:pt idx="19442">
                  <c:v>5.9589800000000004</c:v>
                </c:pt>
                <c:pt idx="19443">
                  <c:v>2.1258699999999999</c:v>
                </c:pt>
                <c:pt idx="19444">
                  <c:v>2.30897</c:v>
                </c:pt>
                <c:pt idx="19445">
                  <c:v>3.8966799999999999</c:v>
                </c:pt>
                <c:pt idx="19446">
                  <c:v>4.9242800000000004</c:v>
                </c:pt>
                <c:pt idx="19447">
                  <c:v>4.5261199999999997</c:v>
                </c:pt>
                <c:pt idx="19448">
                  <c:v>3.4761799999999998</c:v>
                </c:pt>
                <c:pt idx="19449">
                  <c:v>4.2174300000000002</c:v>
                </c:pt>
                <c:pt idx="19450">
                  <c:v>5.0144599999999997</c:v>
                </c:pt>
                <c:pt idx="19451">
                  <c:v>4.0886500000000003</c:v>
                </c:pt>
                <c:pt idx="19452">
                  <c:v>3.6992799999999999</c:v>
                </c:pt>
                <c:pt idx="19453">
                  <c:v>2.94353</c:v>
                </c:pt>
                <c:pt idx="19454">
                  <c:v>5.0288599999999999</c:v>
                </c:pt>
                <c:pt idx="19455">
                  <c:v>4.73529</c:v>
                </c:pt>
                <c:pt idx="19456">
                  <c:v>6.3025700000000002</c:v>
                </c:pt>
                <c:pt idx="19457">
                  <c:v>7.5220000000000002</c:v>
                </c:pt>
                <c:pt idx="19458">
                  <c:v>5.5233400000000001</c:v>
                </c:pt>
                <c:pt idx="19459">
                  <c:v>5.10663</c:v>
                </c:pt>
                <c:pt idx="19460">
                  <c:v>5.7516100000000003</c:v>
                </c:pt>
                <c:pt idx="19461">
                  <c:v>2.8250600000000001</c:v>
                </c:pt>
                <c:pt idx="19462">
                  <c:v>4.4301000000000004</c:v>
                </c:pt>
                <c:pt idx="19463">
                  <c:v>6.6033200000000001</c:v>
                </c:pt>
                <c:pt idx="19464">
                  <c:v>7.5559399999999997</c:v>
                </c:pt>
                <c:pt idx="19465">
                  <c:v>9.3751300000000004</c:v>
                </c:pt>
                <c:pt idx="19466">
                  <c:v>7.1547400000000003</c:v>
                </c:pt>
                <c:pt idx="19467">
                  <c:v>5.8099100000000004</c:v>
                </c:pt>
                <c:pt idx="19468">
                  <c:v>6.4208699999999999</c:v>
                </c:pt>
                <c:pt idx="19469">
                  <c:v>5.5687899999999999</c:v>
                </c:pt>
                <c:pt idx="19470">
                  <c:v>5.4282700000000004</c:v>
                </c:pt>
                <c:pt idx="19471">
                  <c:v>6.4591399999999997</c:v>
                </c:pt>
                <c:pt idx="19472">
                  <c:v>8.7454099999999997</c:v>
                </c:pt>
                <c:pt idx="19473">
                  <c:v>7.1568399999999999</c:v>
                </c:pt>
                <c:pt idx="19474">
                  <c:v>5.6541499999999996</c:v>
                </c:pt>
                <c:pt idx="19475">
                  <c:v>5.2068599999999998</c:v>
                </c:pt>
                <c:pt idx="19476">
                  <c:v>4.4598399999999998</c:v>
                </c:pt>
                <c:pt idx="19477">
                  <c:v>4.5151500000000002</c:v>
                </c:pt>
                <c:pt idx="19478">
                  <c:v>4.3259800000000004</c:v>
                </c:pt>
                <c:pt idx="19479">
                  <c:v>2.5049399999999999</c:v>
                </c:pt>
                <c:pt idx="19480">
                  <c:v>3.6047500000000001</c:v>
                </c:pt>
                <c:pt idx="19481">
                  <c:v>4.0967099999999999</c:v>
                </c:pt>
                <c:pt idx="19482">
                  <c:v>4.6798099999999998</c:v>
                </c:pt>
                <c:pt idx="19483">
                  <c:v>4.42476</c:v>
                </c:pt>
                <c:pt idx="19484">
                  <c:v>2.8447499999999999</c:v>
                </c:pt>
                <c:pt idx="19485">
                  <c:v>2.0598100000000001</c:v>
                </c:pt>
                <c:pt idx="19486">
                  <c:v>4.6170600000000004</c:v>
                </c:pt>
                <c:pt idx="19487">
                  <c:v>5.6791499999999999</c:v>
                </c:pt>
                <c:pt idx="19488">
                  <c:v>4.6787400000000003</c:v>
                </c:pt>
                <c:pt idx="19489">
                  <c:v>7.2749300000000003</c:v>
                </c:pt>
                <c:pt idx="19490">
                  <c:v>5.2365000000000004</c:v>
                </c:pt>
                <c:pt idx="19491">
                  <c:v>6.4083699999999997</c:v>
                </c:pt>
                <c:pt idx="19492">
                  <c:v>4.8276199999999996</c:v>
                </c:pt>
                <c:pt idx="19493">
                  <c:v>7.6130899999999997</c:v>
                </c:pt>
                <c:pt idx="19494">
                  <c:v>3.1038100000000002</c:v>
                </c:pt>
                <c:pt idx="19495">
                  <c:v>3.1364899999999998</c:v>
                </c:pt>
                <c:pt idx="19496">
                  <c:v>2.6734100000000001</c:v>
                </c:pt>
                <c:pt idx="19497">
                  <c:v>3.1661100000000002</c:v>
                </c:pt>
                <c:pt idx="19498">
                  <c:v>5.0919100000000004</c:v>
                </c:pt>
                <c:pt idx="19499">
                  <c:v>10.876849999999999</c:v>
                </c:pt>
                <c:pt idx="19500">
                  <c:v>7.8318300000000001</c:v>
                </c:pt>
                <c:pt idx="19501">
                  <c:v>6.9382400000000004</c:v>
                </c:pt>
                <c:pt idx="19502">
                  <c:v>4.7346000000000004</c:v>
                </c:pt>
                <c:pt idx="19503">
                  <c:v>4.9206700000000003</c:v>
                </c:pt>
                <c:pt idx="19504">
                  <c:v>4.1752099999999999</c:v>
                </c:pt>
                <c:pt idx="19505">
                  <c:v>4.5825100000000001</c:v>
                </c:pt>
                <c:pt idx="19506">
                  <c:v>4.5523300000000004</c:v>
                </c:pt>
                <c:pt idx="19507">
                  <c:v>3.2594799999999999</c:v>
                </c:pt>
                <c:pt idx="19508">
                  <c:v>2.7828400000000002</c:v>
                </c:pt>
                <c:pt idx="19509">
                  <c:v>8.0542300000000004</c:v>
                </c:pt>
                <c:pt idx="19510">
                  <c:v>6.9961900000000004</c:v>
                </c:pt>
                <c:pt idx="19511">
                  <c:v>6.0330000000000004</c:v>
                </c:pt>
                <c:pt idx="19512">
                  <c:v>3.3125300000000002</c:v>
                </c:pt>
                <c:pt idx="19513">
                  <c:v>3.6210399999999998</c:v>
                </c:pt>
                <c:pt idx="19514">
                  <c:v>4.1785100000000002</c:v>
                </c:pt>
                <c:pt idx="19515">
                  <c:v>2.6974300000000002</c:v>
                </c:pt>
                <c:pt idx="19516">
                  <c:v>3.5535399999999999</c:v>
                </c:pt>
                <c:pt idx="19517">
                  <c:v>4.19245</c:v>
                </c:pt>
                <c:pt idx="19518">
                  <c:v>7.5309799999999996</c:v>
                </c:pt>
                <c:pt idx="19519">
                  <c:v>5.8992300000000002</c:v>
                </c:pt>
                <c:pt idx="19520">
                  <c:v>4.82003</c:v>
                </c:pt>
                <c:pt idx="19521">
                  <c:v>2.6704599999999998</c:v>
                </c:pt>
                <c:pt idx="19522">
                  <c:v>2.9420000000000002</c:v>
                </c:pt>
                <c:pt idx="19523">
                  <c:v>4.5378100000000003</c:v>
                </c:pt>
                <c:pt idx="19524">
                  <c:v>2.4212899999999999</c:v>
                </c:pt>
                <c:pt idx="19525">
                  <c:v>4.7756400000000001</c:v>
                </c:pt>
                <c:pt idx="19526">
                  <c:v>5.3054699999999997</c:v>
                </c:pt>
                <c:pt idx="19527">
                  <c:v>6.4733999999999998</c:v>
                </c:pt>
                <c:pt idx="19528">
                  <c:v>6.3384499999999999</c:v>
                </c:pt>
                <c:pt idx="19529">
                  <c:v>4.8619599999999998</c:v>
                </c:pt>
                <c:pt idx="19530">
                  <c:v>5.8125200000000001</c:v>
                </c:pt>
                <c:pt idx="19531">
                  <c:v>7.2201700000000004</c:v>
                </c:pt>
                <c:pt idx="19532">
                  <c:v>5.3994200000000001</c:v>
                </c:pt>
                <c:pt idx="19533">
                  <c:v>6.1339399999999999</c:v>
                </c:pt>
                <c:pt idx="19534">
                  <c:v>5.0415299999999998</c:v>
                </c:pt>
                <c:pt idx="19535">
                  <c:v>11.231619999999999</c:v>
                </c:pt>
                <c:pt idx="19536">
                  <c:v>5.2675099999999997</c:v>
                </c:pt>
                <c:pt idx="19537">
                  <c:v>6.1119399999999997</c:v>
                </c:pt>
                <c:pt idx="19538">
                  <c:v>5.4501400000000002</c:v>
                </c:pt>
                <c:pt idx="19539">
                  <c:v>5.5944599999999998</c:v>
                </c:pt>
                <c:pt idx="19540">
                  <c:v>6.0664100000000003</c:v>
                </c:pt>
                <c:pt idx="19541">
                  <c:v>5.9471699999999998</c:v>
                </c:pt>
                <c:pt idx="19542">
                  <c:v>6.1064499999999997</c:v>
                </c:pt>
                <c:pt idx="19543">
                  <c:v>5.8716699999999999</c:v>
                </c:pt>
                <c:pt idx="19544">
                  <c:v>7.3795900000000003</c:v>
                </c:pt>
                <c:pt idx="19545">
                  <c:v>8.2148000000000003</c:v>
                </c:pt>
                <c:pt idx="19546">
                  <c:v>6.0261399999999998</c:v>
                </c:pt>
                <c:pt idx="19547">
                  <c:v>5.4847799999999998</c:v>
                </c:pt>
                <c:pt idx="19548">
                  <c:v>5.7057399999999996</c:v>
                </c:pt>
                <c:pt idx="19549">
                  <c:v>7.4180900000000003</c:v>
                </c:pt>
                <c:pt idx="19550">
                  <c:v>4.3389499999999996</c:v>
                </c:pt>
                <c:pt idx="19551">
                  <c:v>7.49275</c:v>
                </c:pt>
                <c:pt idx="19552">
                  <c:v>6.9908700000000001</c:v>
                </c:pt>
                <c:pt idx="19553">
                  <c:v>4.2856100000000001</c:v>
                </c:pt>
                <c:pt idx="19554">
                  <c:v>6.3051599999999999</c:v>
                </c:pt>
                <c:pt idx="19555">
                  <c:v>5.2293200000000004</c:v>
                </c:pt>
                <c:pt idx="19556">
                  <c:v>5.5517200000000004</c:v>
                </c:pt>
                <c:pt idx="19557">
                  <c:v>4.33657</c:v>
                </c:pt>
                <c:pt idx="19558">
                  <c:v>5.6874599999999997</c:v>
                </c:pt>
                <c:pt idx="19559">
                  <c:v>6.0226600000000001</c:v>
                </c:pt>
                <c:pt idx="19560">
                  <c:v>4.6611399999999996</c:v>
                </c:pt>
                <c:pt idx="19561">
                  <c:v>4.6588399999999996</c:v>
                </c:pt>
                <c:pt idx="19562">
                  <c:v>1.7511099999999999</c:v>
                </c:pt>
                <c:pt idx="19563">
                  <c:v>6.1924400000000004</c:v>
                </c:pt>
                <c:pt idx="19564">
                  <c:v>4.2622499999999999</c:v>
                </c:pt>
                <c:pt idx="19565">
                  <c:v>4.5149299999999997</c:v>
                </c:pt>
                <c:pt idx="19566">
                  <c:v>4.5407400000000004</c:v>
                </c:pt>
                <c:pt idx="19567">
                  <c:v>3.65612</c:v>
                </c:pt>
                <c:pt idx="19568">
                  <c:v>3.98</c:v>
                </c:pt>
                <c:pt idx="19569">
                  <c:v>4.7503000000000002</c:v>
                </c:pt>
                <c:pt idx="19570">
                  <c:v>3.9588700000000001</c:v>
                </c:pt>
                <c:pt idx="19571">
                  <c:v>5.2722600000000002</c:v>
                </c:pt>
                <c:pt idx="19572">
                  <c:v>3.48569</c:v>
                </c:pt>
                <c:pt idx="19573">
                  <c:v>5.5873100000000004</c:v>
                </c:pt>
                <c:pt idx="19574">
                  <c:v>5.35649</c:v>
                </c:pt>
                <c:pt idx="19575">
                  <c:v>6.54474</c:v>
                </c:pt>
                <c:pt idx="19576">
                  <c:v>6.74376</c:v>
                </c:pt>
                <c:pt idx="19577">
                  <c:v>4.9659199999999997</c:v>
                </c:pt>
                <c:pt idx="19578">
                  <c:v>4.9459299999999997</c:v>
                </c:pt>
                <c:pt idx="19579">
                  <c:v>8.2963100000000001</c:v>
                </c:pt>
                <c:pt idx="19580">
                  <c:v>3.9771200000000002</c:v>
                </c:pt>
                <c:pt idx="19581">
                  <c:v>4.6560600000000001</c:v>
                </c:pt>
                <c:pt idx="19582">
                  <c:v>5.3489000000000004</c:v>
                </c:pt>
                <c:pt idx="19583">
                  <c:v>3.5831200000000001</c:v>
                </c:pt>
                <c:pt idx="19584">
                  <c:v>2.9633099999999999</c:v>
                </c:pt>
                <c:pt idx="19585">
                  <c:v>5.4841499999999996</c:v>
                </c:pt>
                <c:pt idx="19586">
                  <c:v>6.9098899999999999</c:v>
                </c:pt>
                <c:pt idx="19587">
                  <c:v>5.99756</c:v>
                </c:pt>
                <c:pt idx="19588">
                  <c:v>3.1347900000000002</c:v>
                </c:pt>
                <c:pt idx="19589">
                  <c:v>1.8737600000000001</c:v>
                </c:pt>
                <c:pt idx="19590">
                  <c:v>2.3138700000000001</c:v>
                </c:pt>
                <c:pt idx="19591">
                  <c:v>2.9671599999999998</c:v>
                </c:pt>
                <c:pt idx="19592">
                  <c:v>4.0176499999999997</c:v>
                </c:pt>
                <c:pt idx="19593">
                  <c:v>6.9818800000000003</c:v>
                </c:pt>
                <c:pt idx="19594">
                  <c:v>5.7788599999999999</c:v>
                </c:pt>
                <c:pt idx="19595">
                  <c:v>4.96129</c:v>
                </c:pt>
                <c:pt idx="19596">
                  <c:v>6.7488200000000003</c:v>
                </c:pt>
                <c:pt idx="19597">
                  <c:v>7.1036299999999999</c:v>
                </c:pt>
                <c:pt idx="19598">
                  <c:v>7.1632199999999999</c:v>
                </c:pt>
                <c:pt idx="19599">
                  <c:v>5.1325700000000003</c:v>
                </c:pt>
                <c:pt idx="19600">
                  <c:v>6.6625800000000002</c:v>
                </c:pt>
                <c:pt idx="19601">
                  <c:v>5.22506</c:v>
                </c:pt>
                <c:pt idx="19602">
                  <c:v>6.4693300000000002</c:v>
                </c:pt>
                <c:pt idx="19603">
                  <c:v>6.6799200000000001</c:v>
                </c:pt>
                <c:pt idx="19604">
                  <c:v>3.36504</c:v>
                </c:pt>
                <c:pt idx="19605">
                  <c:v>9.8049999999999997</c:v>
                </c:pt>
                <c:pt idx="19606">
                  <c:v>4.9080000000000004</c:v>
                </c:pt>
                <c:pt idx="19607">
                  <c:v>6.3362299999999996</c:v>
                </c:pt>
                <c:pt idx="19608">
                  <c:v>5.6117999999999997</c:v>
                </c:pt>
                <c:pt idx="19609">
                  <c:v>6.0320900000000002</c:v>
                </c:pt>
                <c:pt idx="19610">
                  <c:v>6.6650400000000003</c:v>
                </c:pt>
                <c:pt idx="19611">
                  <c:v>6.60053</c:v>
                </c:pt>
                <c:pt idx="19612">
                  <c:v>7.40083</c:v>
                </c:pt>
                <c:pt idx="19613">
                  <c:v>5.1620999999999997</c:v>
                </c:pt>
                <c:pt idx="19614">
                  <c:v>7.8345799999999999</c:v>
                </c:pt>
                <c:pt idx="19615">
                  <c:v>6.4572599999999998</c:v>
                </c:pt>
                <c:pt idx="19616">
                  <c:v>6.9252099999999999</c:v>
                </c:pt>
                <c:pt idx="19617">
                  <c:v>8.6238100000000006</c:v>
                </c:pt>
                <c:pt idx="19618">
                  <c:v>4.8129</c:v>
                </c:pt>
                <c:pt idx="19619">
                  <c:v>3.5912500000000001</c:v>
                </c:pt>
                <c:pt idx="19620">
                  <c:v>6.4810499999999998</c:v>
                </c:pt>
                <c:pt idx="19621">
                  <c:v>5.1264700000000003</c:v>
                </c:pt>
                <c:pt idx="19622">
                  <c:v>2.9237600000000001</c:v>
                </c:pt>
                <c:pt idx="19623">
                  <c:v>3.8932000000000002</c:v>
                </c:pt>
                <c:pt idx="19624">
                  <c:v>8.1519600000000008</c:v>
                </c:pt>
                <c:pt idx="19625">
                  <c:v>6.4529199999999998</c:v>
                </c:pt>
                <c:pt idx="19626">
                  <c:v>7.02278</c:v>
                </c:pt>
                <c:pt idx="19627">
                  <c:v>3.9938400000000001</c:v>
                </c:pt>
                <c:pt idx="19628">
                  <c:v>2.9756300000000002</c:v>
                </c:pt>
                <c:pt idx="19629">
                  <c:v>5.0077999999999996</c:v>
                </c:pt>
                <c:pt idx="19630">
                  <c:v>4.7180400000000002</c:v>
                </c:pt>
                <c:pt idx="19631">
                  <c:v>6.0558899999999998</c:v>
                </c:pt>
                <c:pt idx="19632">
                  <c:v>7.6468400000000001</c:v>
                </c:pt>
                <c:pt idx="19633">
                  <c:v>5.0121700000000002</c:v>
                </c:pt>
                <c:pt idx="19634">
                  <c:v>6.3556400000000002</c:v>
                </c:pt>
                <c:pt idx="19635">
                  <c:v>2.6477499999999998</c:v>
                </c:pt>
                <c:pt idx="19636">
                  <c:v>7.8388799999999996</c:v>
                </c:pt>
                <c:pt idx="19637">
                  <c:v>2.4556499999999999</c:v>
                </c:pt>
                <c:pt idx="19638">
                  <c:v>2.6143100000000001</c:v>
                </c:pt>
                <c:pt idx="19639">
                  <c:v>1.96007</c:v>
                </c:pt>
                <c:pt idx="19640">
                  <c:v>9.5468700000000002</c:v>
                </c:pt>
                <c:pt idx="19641">
                  <c:v>2.8534299999999999</c:v>
                </c:pt>
                <c:pt idx="19642">
                  <c:v>7.0564499999999999</c:v>
                </c:pt>
                <c:pt idx="19643">
                  <c:v>5.1686899999999998</c:v>
                </c:pt>
                <c:pt idx="19644">
                  <c:v>4.1684200000000002</c:v>
                </c:pt>
                <c:pt idx="19645">
                  <c:v>5.0393999999999997</c:v>
                </c:pt>
                <c:pt idx="19646">
                  <c:v>6.7055100000000003</c:v>
                </c:pt>
                <c:pt idx="19647">
                  <c:v>8.2188700000000008</c:v>
                </c:pt>
                <c:pt idx="19648">
                  <c:v>2.8455499999999998</c:v>
                </c:pt>
                <c:pt idx="19649">
                  <c:v>3.9925700000000002</c:v>
                </c:pt>
                <c:pt idx="19650">
                  <c:v>7.5445599999999997</c:v>
                </c:pt>
                <c:pt idx="19651">
                  <c:v>3.5418500000000002</c:v>
                </c:pt>
                <c:pt idx="19652">
                  <c:v>6.2784700000000004</c:v>
                </c:pt>
                <c:pt idx="19653">
                  <c:v>4.1590999999999996</c:v>
                </c:pt>
                <c:pt idx="19654">
                  <c:v>4.2444899999999999</c:v>
                </c:pt>
                <c:pt idx="19655">
                  <c:v>3.9175900000000001</c:v>
                </c:pt>
                <c:pt idx="19656">
                  <c:v>8.8735900000000001</c:v>
                </c:pt>
                <c:pt idx="19657">
                  <c:v>6.2519999999999998</c:v>
                </c:pt>
                <c:pt idx="19658">
                  <c:v>10.150359999999999</c:v>
                </c:pt>
                <c:pt idx="19659">
                  <c:v>4.3335800000000004</c:v>
                </c:pt>
                <c:pt idx="19660">
                  <c:v>6.2698299999999998</c:v>
                </c:pt>
                <c:pt idx="19661">
                  <c:v>4.7999000000000001</c:v>
                </c:pt>
                <c:pt idx="19662">
                  <c:v>2.2478699999999998</c:v>
                </c:pt>
                <c:pt idx="19663">
                  <c:v>3.2489300000000001</c:v>
                </c:pt>
                <c:pt idx="19664">
                  <c:v>5.1816899999999997</c:v>
                </c:pt>
                <c:pt idx="19665">
                  <c:v>5.1407999999999996</c:v>
                </c:pt>
                <c:pt idx="19666">
                  <c:v>7.7636799999999999</c:v>
                </c:pt>
                <c:pt idx="19667">
                  <c:v>7.64161</c:v>
                </c:pt>
                <c:pt idx="19668">
                  <c:v>7.26539</c:v>
                </c:pt>
                <c:pt idx="19669">
                  <c:v>4.3801699999999997</c:v>
                </c:pt>
                <c:pt idx="19670">
                  <c:v>3.2185899999999998</c:v>
                </c:pt>
                <c:pt idx="19671">
                  <c:v>4.5184899999999999</c:v>
                </c:pt>
                <c:pt idx="19672">
                  <c:v>3.6766899999999998</c:v>
                </c:pt>
                <c:pt idx="19673">
                  <c:v>5.1538599999999999</c:v>
                </c:pt>
                <c:pt idx="19674">
                  <c:v>6.9291999999999998</c:v>
                </c:pt>
                <c:pt idx="19675">
                  <c:v>5.6082099999999997</c:v>
                </c:pt>
                <c:pt idx="19676">
                  <c:v>8.6865400000000008</c:v>
                </c:pt>
                <c:pt idx="19677">
                  <c:v>3.7347199999999998</c:v>
                </c:pt>
                <c:pt idx="19678">
                  <c:v>3.9300099999999998</c:v>
                </c:pt>
                <c:pt idx="19679">
                  <c:v>3.19306</c:v>
                </c:pt>
                <c:pt idx="19680">
                  <c:v>5.2214900000000002</c:v>
                </c:pt>
                <c:pt idx="19681">
                  <c:v>5.4100799999999998</c:v>
                </c:pt>
                <c:pt idx="19682">
                  <c:v>8.4395199999999999</c:v>
                </c:pt>
                <c:pt idx="19683">
                  <c:v>6.8099400000000001</c:v>
                </c:pt>
                <c:pt idx="19684">
                  <c:v>6.5558399999999999</c:v>
                </c:pt>
                <c:pt idx="19685">
                  <c:v>7.5808099999999996</c:v>
                </c:pt>
                <c:pt idx="19686">
                  <c:v>5.1171899999999999</c:v>
                </c:pt>
                <c:pt idx="19687">
                  <c:v>4.1763199999999996</c:v>
                </c:pt>
                <c:pt idx="19688">
                  <c:v>9.0645399999999992</c:v>
                </c:pt>
                <c:pt idx="19689">
                  <c:v>5.0602200000000002</c:v>
                </c:pt>
                <c:pt idx="19690">
                  <c:v>4.5055899999999998</c:v>
                </c:pt>
                <c:pt idx="19691">
                  <c:v>3.8989699999999998</c:v>
                </c:pt>
                <c:pt idx="19692">
                  <c:v>2.4307500000000002</c:v>
                </c:pt>
                <c:pt idx="19693">
                  <c:v>3.9662700000000002</c:v>
                </c:pt>
                <c:pt idx="19694">
                  <c:v>3.4032399999999998</c:v>
                </c:pt>
                <c:pt idx="19695">
                  <c:v>3.8208299999999999</c:v>
                </c:pt>
                <c:pt idx="19696">
                  <c:v>3.26993</c:v>
                </c:pt>
                <c:pt idx="19697">
                  <c:v>5.5470499999999996</c:v>
                </c:pt>
                <c:pt idx="19698">
                  <c:v>5.6753400000000003</c:v>
                </c:pt>
                <c:pt idx="19699">
                  <c:v>4.4806800000000004</c:v>
                </c:pt>
                <c:pt idx="19700">
                  <c:v>3.5746199999999999</c:v>
                </c:pt>
                <c:pt idx="19701">
                  <c:v>4.7098800000000001</c:v>
                </c:pt>
                <c:pt idx="19702">
                  <c:v>8.4926600000000008</c:v>
                </c:pt>
                <c:pt idx="19703">
                  <c:v>4.3464</c:v>
                </c:pt>
                <c:pt idx="19704">
                  <c:v>6.8478700000000003</c:v>
                </c:pt>
                <c:pt idx="19705">
                  <c:v>7.50528</c:v>
                </c:pt>
                <c:pt idx="19706">
                  <c:v>4.9509100000000004</c:v>
                </c:pt>
                <c:pt idx="19707">
                  <c:v>6.1523300000000001</c:v>
                </c:pt>
                <c:pt idx="19708">
                  <c:v>7.0440800000000001</c:v>
                </c:pt>
                <c:pt idx="19709">
                  <c:v>4.3279100000000001</c:v>
                </c:pt>
                <c:pt idx="19710">
                  <c:v>5.26145</c:v>
                </c:pt>
                <c:pt idx="19711">
                  <c:v>5.0882300000000003</c:v>
                </c:pt>
                <c:pt idx="19712">
                  <c:v>5.6548400000000001</c:v>
                </c:pt>
                <c:pt idx="19713">
                  <c:v>8.8810599999999997</c:v>
                </c:pt>
                <c:pt idx="19714">
                  <c:v>5.6186999999999996</c:v>
                </c:pt>
                <c:pt idx="19715">
                  <c:v>8.1002299999999998</c:v>
                </c:pt>
                <c:pt idx="19716">
                  <c:v>6.69597</c:v>
                </c:pt>
                <c:pt idx="19717">
                  <c:v>6.3061400000000001</c:v>
                </c:pt>
                <c:pt idx="19718">
                  <c:v>7.7333999999999996</c:v>
                </c:pt>
                <c:pt idx="19719">
                  <c:v>6.2793000000000001</c:v>
                </c:pt>
                <c:pt idx="19720">
                  <c:v>7.5515999999999996</c:v>
                </c:pt>
                <c:pt idx="19721">
                  <c:v>5.4019500000000003</c:v>
                </c:pt>
                <c:pt idx="19722">
                  <c:v>10.181929999999999</c:v>
                </c:pt>
                <c:pt idx="19723">
                  <c:v>7.5131800000000002</c:v>
                </c:pt>
                <c:pt idx="19724">
                  <c:v>8.1972900000000006</c:v>
                </c:pt>
                <c:pt idx="19725">
                  <c:v>6.0132700000000003</c:v>
                </c:pt>
                <c:pt idx="19726">
                  <c:v>6.75</c:v>
                </c:pt>
                <c:pt idx="19727">
                  <c:v>6.5977399999999999</c:v>
                </c:pt>
                <c:pt idx="19728">
                  <c:v>7.4491500000000004</c:v>
                </c:pt>
                <c:pt idx="19729">
                  <c:v>3.5719500000000002</c:v>
                </c:pt>
                <c:pt idx="19730">
                  <c:v>7.59734</c:v>
                </c:pt>
                <c:pt idx="19731">
                  <c:v>5.4235600000000002</c:v>
                </c:pt>
                <c:pt idx="19732">
                  <c:v>5.0579200000000002</c:v>
                </c:pt>
                <c:pt idx="19733">
                  <c:v>3.9140999999999999</c:v>
                </c:pt>
                <c:pt idx="19734">
                  <c:v>6.2683200000000001</c:v>
                </c:pt>
                <c:pt idx="19735">
                  <c:v>6.8875400000000004</c:v>
                </c:pt>
                <c:pt idx="19736">
                  <c:v>5.4798499999999999</c:v>
                </c:pt>
                <c:pt idx="19737">
                  <c:v>7.9273499999999997</c:v>
                </c:pt>
                <c:pt idx="19738">
                  <c:v>5.4962400000000002</c:v>
                </c:pt>
                <c:pt idx="19739">
                  <c:v>7.6551799999999997</c:v>
                </c:pt>
                <c:pt idx="19740">
                  <c:v>5.3755499999999996</c:v>
                </c:pt>
                <c:pt idx="19741">
                  <c:v>4.8147200000000003</c:v>
                </c:pt>
                <c:pt idx="19742">
                  <c:v>8.01661</c:v>
                </c:pt>
                <c:pt idx="19743">
                  <c:v>6.6039399999999997</c:v>
                </c:pt>
                <c:pt idx="19744">
                  <c:v>7.8131000000000004</c:v>
                </c:pt>
                <c:pt idx="19745">
                  <c:v>5.3617100000000004</c:v>
                </c:pt>
                <c:pt idx="19746">
                  <c:v>5.83432</c:v>
                </c:pt>
                <c:pt idx="19747">
                  <c:v>4.9459900000000001</c:v>
                </c:pt>
                <c:pt idx="19748">
                  <c:v>5.8815099999999996</c:v>
                </c:pt>
                <c:pt idx="19749">
                  <c:v>3.4113099999999998</c:v>
                </c:pt>
                <c:pt idx="19750">
                  <c:v>5.8906599999999996</c:v>
                </c:pt>
                <c:pt idx="19751">
                  <c:v>4.9805900000000003</c:v>
                </c:pt>
                <c:pt idx="19752">
                  <c:v>6.8733000000000004</c:v>
                </c:pt>
                <c:pt idx="19753">
                  <c:v>5.4222299999999999</c:v>
                </c:pt>
                <c:pt idx="19754">
                  <c:v>9.6306799999999999</c:v>
                </c:pt>
                <c:pt idx="19755">
                  <c:v>6.3713800000000003</c:v>
                </c:pt>
                <c:pt idx="19756">
                  <c:v>6.2059300000000004</c:v>
                </c:pt>
                <c:pt idx="19757">
                  <c:v>6.4038300000000001</c:v>
                </c:pt>
                <c:pt idx="19758">
                  <c:v>3.99837</c:v>
                </c:pt>
                <c:pt idx="19759">
                  <c:v>4.4229399999999996</c:v>
                </c:pt>
                <c:pt idx="19760">
                  <c:v>6.44055</c:v>
                </c:pt>
                <c:pt idx="19761">
                  <c:v>6.7902300000000002</c:v>
                </c:pt>
                <c:pt idx="19762">
                  <c:v>5.65273</c:v>
                </c:pt>
                <c:pt idx="19763">
                  <c:v>3.99478</c:v>
                </c:pt>
                <c:pt idx="19764">
                  <c:v>3.9983300000000002</c:v>
                </c:pt>
                <c:pt idx="19765">
                  <c:v>2.7793800000000002</c:v>
                </c:pt>
                <c:pt idx="19766">
                  <c:v>7.5076799999999997</c:v>
                </c:pt>
                <c:pt idx="19767">
                  <c:v>7.2542499999999999</c:v>
                </c:pt>
                <c:pt idx="19768">
                  <c:v>6.3928099999999999</c:v>
                </c:pt>
                <c:pt idx="19769">
                  <c:v>4.0975999999999999</c:v>
                </c:pt>
                <c:pt idx="19770">
                  <c:v>6.1798700000000002</c:v>
                </c:pt>
                <c:pt idx="19771">
                  <c:v>9.2859200000000008</c:v>
                </c:pt>
                <c:pt idx="19772">
                  <c:v>5.8849099999999996</c:v>
                </c:pt>
                <c:pt idx="19773">
                  <c:v>5.3171200000000001</c:v>
                </c:pt>
                <c:pt idx="19774">
                  <c:v>5.2371400000000001</c:v>
                </c:pt>
                <c:pt idx="19775">
                  <c:v>3.6374200000000001</c:v>
                </c:pt>
                <c:pt idx="19776">
                  <c:v>5.5557699999999999</c:v>
                </c:pt>
                <c:pt idx="19777">
                  <c:v>6.1593200000000001</c:v>
                </c:pt>
                <c:pt idx="19778">
                  <c:v>4.1436900000000003</c:v>
                </c:pt>
                <c:pt idx="19779">
                  <c:v>8.7844099999999994</c:v>
                </c:pt>
                <c:pt idx="19780">
                  <c:v>3.9585400000000002</c:v>
                </c:pt>
                <c:pt idx="19781">
                  <c:v>2.9671599999999998</c:v>
                </c:pt>
                <c:pt idx="19782">
                  <c:v>7.6927300000000001</c:v>
                </c:pt>
                <c:pt idx="19783">
                  <c:v>9.0168099999999995</c:v>
                </c:pt>
                <c:pt idx="19784">
                  <c:v>7.0573300000000003</c:v>
                </c:pt>
                <c:pt idx="19785">
                  <c:v>6.2951300000000003</c:v>
                </c:pt>
                <c:pt idx="19786">
                  <c:v>7.0475700000000003</c:v>
                </c:pt>
                <c:pt idx="19787">
                  <c:v>5.00685</c:v>
                </c:pt>
                <c:pt idx="19788">
                  <c:v>7.3767399999999999</c:v>
                </c:pt>
                <c:pt idx="19789">
                  <c:v>5.5578200000000004</c:v>
                </c:pt>
                <c:pt idx="19790">
                  <c:v>3.855</c:v>
                </c:pt>
                <c:pt idx="19791">
                  <c:v>8.1318099999999998</c:v>
                </c:pt>
                <c:pt idx="19792">
                  <c:v>8.2817900000000009</c:v>
                </c:pt>
                <c:pt idx="19793">
                  <c:v>6.1444900000000002</c:v>
                </c:pt>
                <c:pt idx="19794">
                  <c:v>5.3693499999999998</c:v>
                </c:pt>
                <c:pt idx="19795">
                  <c:v>4.0082800000000001</c:v>
                </c:pt>
                <c:pt idx="19796">
                  <c:v>7.5860399999999997</c:v>
                </c:pt>
                <c:pt idx="19797">
                  <c:v>4.7437100000000001</c:v>
                </c:pt>
                <c:pt idx="19798">
                  <c:v>3.5792299999999999</c:v>
                </c:pt>
                <c:pt idx="19799">
                  <c:v>5.8250900000000003</c:v>
                </c:pt>
                <c:pt idx="19800">
                  <c:v>7.02142</c:v>
                </c:pt>
                <c:pt idx="19801">
                  <c:v>3.5270100000000002</c:v>
                </c:pt>
                <c:pt idx="19802">
                  <c:v>3.69794</c:v>
                </c:pt>
                <c:pt idx="19803">
                  <c:v>3.3222700000000001</c:v>
                </c:pt>
                <c:pt idx="19804">
                  <c:v>6.7282900000000003</c:v>
                </c:pt>
                <c:pt idx="19805">
                  <c:v>7.2807899999999997</c:v>
                </c:pt>
                <c:pt idx="19806">
                  <c:v>5.6497299999999999</c:v>
                </c:pt>
                <c:pt idx="19807">
                  <c:v>4.7425199999999998</c:v>
                </c:pt>
                <c:pt idx="19808">
                  <c:v>7.8947799999999999</c:v>
                </c:pt>
                <c:pt idx="19809">
                  <c:v>8.85487</c:v>
                </c:pt>
                <c:pt idx="19810">
                  <c:v>5.7863800000000003</c:v>
                </c:pt>
                <c:pt idx="19811">
                  <c:v>9.4237199999999994</c:v>
                </c:pt>
                <c:pt idx="19812">
                  <c:v>5.9696800000000003</c:v>
                </c:pt>
                <c:pt idx="19813">
                  <c:v>3.8932000000000002</c:v>
                </c:pt>
                <c:pt idx="19814">
                  <c:v>4.0323099999999998</c:v>
                </c:pt>
                <c:pt idx="19815">
                  <c:v>5.0495799999999997</c:v>
                </c:pt>
                <c:pt idx="19816">
                  <c:v>6.1087499999999997</c:v>
                </c:pt>
                <c:pt idx="19817">
                  <c:v>4.4683299999999999</c:v>
                </c:pt>
                <c:pt idx="19818">
                  <c:v>5.2421499999999996</c:v>
                </c:pt>
                <c:pt idx="19819">
                  <c:v>5.8304</c:v>
                </c:pt>
                <c:pt idx="19820">
                  <c:v>3.42902</c:v>
                </c:pt>
                <c:pt idx="19821">
                  <c:v>4.3557899999999998</c:v>
                </c:pt>
                <c:pt idx="19822">
                  <c:v>6.8768399999999996</c:v>
                </c:pt>
                <c:pt idx="19823">
                  <c:v>6.4730600000000003</c:v>
                </c:pt>
                <c:pt idx="19824">
                  <c:v>6.6145300000000002</c:v>
                </c:pt>
                <c:pt idx="19825">
                  <c:v>8.8818300000000008</c:v>
                </c:pt>
                <c:pt idx="19826">
                  <c:v>11.307919999999999</c:v>
                </c:pt>
                <c:pt idx="19827">
                  <c:v>6.2198900000000004</c:v>
                </c:pt>
                <c:pt idx="19828">
                  <c:v>6.3243400000000003</c:v>
                </c:pt>
                <c:pt idx="19829">
                  <c:v>6.7293599999999998</c:v>
                </c:pt>
                <c:pt idx="19830">
                  <c:v>6.5191400000000002</c:v>
                </c:pt>
                <c:pt idx="19831">
                  <c:v>7.5104600000000001</c:v>
                </c:pt>
                <c:pt idx="19832">
                  <c:v>5.1705399999999999</c:v>
                </c:pt>
                <c:pt idx="19833">
                  <c:v>5.3254999999999999</c:v>
                </c:pt>
                <c:pt idx="19834">
                  <c:v>6.5727399999999996</c:v>
                </c:pt>
                <c:pt idx="19835">
                  <c:v>5.8706699999999996</c:v>
                </c:pt>
                <c:pt idx="19836">
                  <c:v>6.1641599999999999</c:v>
                </c:pt>
                <c:pt idx="19837">
                  <c:v>7.9843400000000004</c:v>
                </c:pt>
                <c:pt idx="19838">
                  <c:v>7.3118299999999996</c:v>
                </c:pt>
                <c:pt idx="19839">
                  <c:v>7.7612399999999999</c:v>
                </c:pt>
                <c:pt idx="19840">
                  <c:v>4.30905</c:v>
                </c:pt>
                <c:pt idx="19841">
                  <c:v>6.1672099999999999</c:v>
                </c:pt>
                <c:pt idx="19842">
                  <c:v>6.2407599999999999</c:v>
                </c:pt>
                <c:pt idx="19843">
                  <c:v>7.4484000000000004</c:v>
                </c:pt>
                <c:pt idx="19844">
                  <c:v>7.1401000000000003</c:v>
                </c:pt>
                <c:pt idx="19845">
                  <c:v>6.30206</c:v>
                </c:pt>
                <c:pt idx="19846">
                  <c:v>5.0806800000000001</c:v>
                </c:pt>
                <c:pt idx="19847">
                  <c:v>4.1625300000000003</c:v>
                </c:pt>
                <c:pt idx="19848">
                  <c:v>4.6324899999999998</c:v>
                </c:pt>
                <c:pt idx="19849">
                  <c:v>2.7219899999999999</c:v>
                </c:pt>
                <c:pt idx="19850">
                  <c:v>4.8609299999999998</c:v>
                </c:pt>
                <c:pt idx="19851">
                  <c:v>3.6471100000000001</c:v>
                </c:pt>
                <c:pt idx="19852">
                  <c:v>6.3026400000000002</c:v>
                </c:pt>
                <c:pt idx="19853">
                  <c:v>6.34816</c:v>
                </c:pt>
                <c:pt idx="19854">
                  <c:v>5.8621999999999996</c:v>
                </c:pt>
                <c:pt idx="19855">
                  <c:v>4.3018200000000002</c:v>
                </c:pt>
                <c:pt idx="19856">
                  <c:v>6.7815300000000001</c:v>
                </c:pt>
                <c:pt idx="19857">
                  <c:v>5.0196899999999998</c:v>
                </c:pt>
                <c:pt idx="19858">
                  <c:v>4.6410299999999998</c:v>
                </c:pt>
                <c:pt idx="19859">
                  <c:v>8.0785699999999991</c:v>
                </c:pt>
                <c:pt idx="19860">
                  <c:v>4.2659200000000004</c:v>
                </c:pt>
                <c:pt idx="19861">
                  <c:v>6.9742300000000004</c:v>
                </c:pt>
                <c:pt idx="19862">
                  <c:v>6.3343400000000001</c:v>
                </c:pt>
                <c:pt idx="19863">
                  <c:v>6.7364699999999997</c:v>
                </c:pt>
                <c:pt idx="19864">
                  <c:v>4.9485000000000001</c:v>
                </c:pt>
                <c:pt idx="19865">
                  <c:v>6.1422100000000004</c:v>
                </c:pt>
                <c:pt idx="19866">
                  <c:v>5.2898300000000003</c:v>
                </c:pt>
                <c:pt idx="19867">
                  <c:v>4.2116300000000004</c:v>
                </c:pt>
                <c:pt idx="19868">
                  <c:v>4.6011499999999996</c:v>
                </c:pt>
                <c:pt idx="19869">
                  <c:v>6.0287300000000004</c:v>
                </c:pt>
                <c:pt idx="19870">
                  <c:v>7.1356299999999999</c:v>
                </c:pt>
                <c:pt idx="19871">
                  <c:v>7.7239399999999998</c:v>
                </c:pt>
                <c:pt idx="19872">
                  <c:v>5.32362</c:v>
                </c:pt>
                <c:pt idx="19873">
                  <c:v>5.9269699999999998</c:v>
                </c:pt>
                <c:pt idx="19874">
                  <c:v>6.4373500000000003</c:v>
                </c:pt>
                <c:pt idx="19875">
                  <c:v>6.4644599999999999</c:v>
                </c:pt>
                <c:pt idx="19876">
                  <c:v>5.4993400000000001</c:v>
                </c:pt>
                <c:pt idx="19877">
                  <c:v>3.5753599999999999</c:v>
                </c:pt>
                <c:pt idx="19878">
                  <c:v>5.32409</c:v>
                </c:pt>
                <c:pt idx="19879">
                  <c:v>5.8600300000000001</c:v>
                </c:pt>
                <c:pt idx="19880">
                  <c:v>8.5297900000000002</c:v>
                </c:pt>
                <c:pt idx="19881">
                  <c:v>4.1949100000000001</c:v>
                </c:pt>
                <c:pt idx="19882">
                  <c:v>2.89066</c:v>
                </c:pt>
                <c:pt idx="19883">
                  <c:v>2.9219200000000001</c:v>
                </c:pt>
                <c:pt idx="19884">
                  <c:v>8.6072900000000008</c:v>
                </c:pt>
                <c:pt idx="19885">
                  <c:v>4.3491900000000001</c:v>
                </c:pt>
                <c:pt idx="19886">
                  <c:v>8.9031400000000005</c:v>
                </c:pt>
                <c:pt idx="19887">
                  <c:v>3.02217</c:v>
                </c:pt>
                <c:pt idx="19888">
                  <c:v>5.4583700000000004</c:v>
                </c:pt>
                <c:pt idx="19889">
                  <c:v>4.0628000000000002</c:v>
                </c:pt>
                <c:pt idx="19890">
                  <c:v>3.8710900000000001</c:v>
                </c:pt>
                <c:pt idx="19891">
                  <c:v>3.24851</c:v>
                </c:pt>
                <c:pt idx="19892">
                  <c:v>5.9299099999999996</c:v>
                </c:pt>
                <c:pt idx="19893">
                  <c:v>7.2080900000000003</c:v>
                </c:pt>
                <c:pt idx="19894">
                  <c:v>6.5661399999999999</c:v>
                </c:pt>
                <c:pt idx="19895">
                  <c:v>6.8687800000000001</c:v>
                </c:pt>
                <c:pt idx="19896">
                  <c:v>2.1421399999999999</c:v>
                </c:pt>
                <c:pt idx="19897">
                  <c:v>5.5996899999999998</c:v>
                </c:pt>
                <c:pt idx="19898">
                  <c:v>6.31386</c:v>
                </c:pt>
                <c:pt idx="19899">
                  <c:v>3.7989999999999999</c:v>
                </c:pt>
                <c:pt idx="19900">
                  <c:v>8.0150100000000002</c:v>
                </c:pt>
                <c:pt idx="19901">
                  <c:v>5.2488999999999999</c:v>
                </c:pt>
                <c:pt idx="19902">
                  <c:v>5.3259800000000004</c:v>
                </c:pt>
                <c:pt idx="19903">
                  <c:v>2.6683500000000002</c:v>
                </c:pt>
                <c:pt idx="19904">
                  <c:v>4.1009799999999998</c:v>
                </c:pt>
                <c:pt idx="19905">
                  <c:v>5.6356200000000003</c:v>
                </c:pt>
                <c:pt idx="19906">
                  <c:v>4.3026299999999997</c:v>
                </c:pt>
                <c:pt idx="19907">
                  <c:v>5.5196399999999999</c:v>
                </c:pt>
                <c:pt idx="19908">
                  <c:v>6.40463</c:v>
                </c:pt>
                <c:pt idx="19909">
                  <c:v>5.7678799999999999</c:v>
                </c:pt>
                <c:pt idx="19910">
                  <c:v>5.1407499999999997</c:v>
                </c:pt>
                <c:pt idx="19911">
                  <c:v>5.3088600000000001</c:v>
                </c:pt>
                <c:pt idx="19912">
                  <c:v>6.1691000000000003</c:v>
                </c:pt>
                <c:pt idx="19913">
                  <c:v>3.6133899999999999</c:v>
                </c:pt>
                <c:pt idx="19914">
                  <c:v>3.7375799999999999</c:v>
                </c:pt>
                <c:pt idx="19915">
                  <c:v>4.6734799999999996</c:v>
                </c:pt>
                <c:pt idx="19916">
                  <c:v>3.0817000000000001</c:v>
                </c:pt>
                <c:pt idx="19917">
                  <c:v>3.1641900000000001</c:v>
                </c:pt>
                <c:pt idx="19918">
                  <c:v>4.7565600000000003</c:v>
                </c:pt>
                <c:pt idx="19919">
                  <c:v>7.3199500000000004</c:v>
                </c:pt>
                <c:pt idx="19920">
                  <c:v>4.4625399999999997</c:v>
                </c:pt>
                <c:pt idx="19921">
                  <c:v>4.4872300000000003</c:v>
                </c:pt>
                <c:pt idx="19922">
                  <c:v>6.3106400000000002</c:v>
                </c:pt>
                <c:pt idx="19923">
                  <c:v>5.2210099999999997</c:v>
                </c:pt>
                <c:pt idx="19924">
                  <c:v>5.63232</c:v>
                </c:pt>
                <c:pt idx="19925">
                  <c:v>7.1623799999999997</c:v>
                </c:pt>
                <c:pt idx="19926">
                  <c:v>6.8730799999999999</c:v>
                </c:pt>
                <c:pt idx="19927">
                  <c:v>4.6378599999999999</c:v>
                </c:pt>
                <c:pt idx="19928">
                  <c:v>7.0805499999999997</c:v>
                </c:pt>
                <c:pt idx="19929">
                  <c:v>5.59551</c:v>
                </c:pt>
                <c:pt idx="19930">
                  <c:v>4.1180000000000003</c:v>
                </c:pt>
                <c:pt idx="19931">
                  <c:v>6.0311599999999999</c:v>
                </c:pt>
                <c:pt idx="19932">
                  <c:v>5.7863800000000003</c:v>
                </c:pt>
                <c:pt idx="19933">
                  <c:v>5.2157099999999996</c:v>
                </c:pt>
                <c:pt idx="19934">
                  <c:v>3.4721700000000002</c:v>
                </c:pt>
                <c:pt idx="19935">
                  <c:v>3.0817000000000001</c:v>
                </c:pt>
                <c:pt idx="19936">
                  <c:v>2.2589100000000002</c:v>
                </c:pt>
                <c:pt idx="19937">
                  <c:v>7.9063600000000003</c:v>
                </c:pt>
                <c:pt idx="19938">
                  <c:v>5.1050899999999997</c:v>
                </c:pt>
                <c:pt idx="19939">
                  <c:v>5.4640899999999997</c:v>
                </c:pt>
                <c:pt idx="19940">
                  <c:v>6.1967499999999998</c:v>
                </c:pt>
                <c:pt idx="19941">
                  <c:v>5.9672400000000003</c:v>
                </c:pt>
                <c:pt idx="19942">
                  <c:v>4.4462700000000002</c:v>
                </c:pt>
                <c:pt idx="19943">
                  <c:v>6.0054299999999996</c:v>
                </c:pt>
                <c:pt idx="19944">
                  <c:v>3.5878100000000002</c:v>
                </c:pt>
                <c:pt idx="19945">
                  <c:v>6.0848699999999996</c:v>
                </c:pt>
                <c:pt idx="19946">
                  <c:v>5.1320100000000002</c:v>
                </c:pt>
                <c:pt idx="19947">
                  <c:v>8.4289299999999994</c:v>
                </c:pt>
                <c:pt idx="19948">
                  <c:v>6.1146900000000004</c:v>
                </c:pt>
                <c:pt idx="19949">
                  <c:v>6.5739400000000003</c:v>
                </c:pt>
                <c:pt idx="19950">
                  <c:v>9.36693</c:v>
                </c:pt>
                <c:pt idx="19951">
                  <c:v>5.5755499999999998</c:v>
                </c:pt>
                <c:pt idx="19952">
                  <c:v>8.7002400000000009</c:v>
                </c:pt>
                <c:pt idx="19953">
                  <c:v>3.8820700000000001</c:v>
                </c:pt>
                <c:pt idx="19954">
                  <c:v>5.50678</c:v>
                </c:pt>
                <c:pt idx="19955">
                  <c:v>3.3603499999999999</c:v>
                </c:pt>
                <c:pt idx="19956">
                  <c:v>6.4576200000000004</c:v>
                </c:pt>
                <c:pt idx="19957">
                  <c:v>7.99803</c:v>
                </c:pt>
                <c:pt idx="19958">
                  <c:v>7.1670699999999998</c:v>
                </c:pt>
                <c:pt idx="19959">
                  <c:v>4.9238400000000002</c:v>
                </c:pt>
                <c:pt idx="19960">
                  <c:v>6.4083100000000002</c:v>
                </c:pt>
                <c:pt idx="19961">
                  <c:v>3.5263800000000001</c:v>
                </c:pt>
                <c:pt idx="19962">
                  <c:v>3.84083</c:v>
                </c:pt>
                <c:pt idx="19963">
                  <c:v>6.9328399999999997</c:v>
                </c:pt>
                <c:pt idx="19964">
                  <c:v>6.8109900000000003</c:v>
                </c:pt>
                <c:pt idx="19965">
                  <c:v>4.1409200000000004</c:v>
                </c:pt>
                <c:pt idx="19966">
                  <c:v>8.4265699999999999</c:v>
                </c:pt>
                <c:pt idx="19967">
                  <c:v>7.4135099999999996</c:v>
                </c:pt>
                <c:pt idx="19968">
                  <c:v>5.89541</c:v>
                </c:pt>
                <c:pt idx="19969">
                  <c:v>6.4338699999999998</c:v>
                </c:pt>
                <c:pt idx="19970">
                  <c:v>6.1716100000000003</c:v>
                </c:pt>
                <c:pt idx="19971">
                  <c:v>5.6206100000000001</c:v>
                </c:pt>
                <c:pt idx="19972">
                  <c:v>4.8536200000000003</c:v>
                </c:pt>
                <c:pt idx="19973">
                  <c:v>7.3702899999999998</c:v>
                </c:pt>
                <c:pt idx="19974">
                  <c:v>9.10229</c:v>
                </c:pt>
                <c:pt idx="19975">
                  <c:v>5.10731</c:v>
                </c:pt>
                <c:pt idx="19976">
                  <c:v>2.7219899999999999</c:v>
                </c:pt>
                <c:pt idx="19977">
                  <c:v>3.9081000000000001</c:v>
                </c:pt>
                <c:pt idx="19978">
                  <c:v>5.5119899999999999</c:v>
                </c:pt>
                <c:pt idx="19979">
                  <c:v>3.3532999999999999</c:v>
                </c:pt>
                <c:pt idx="19980">
                  <c:v>5.5745199999999997</c:v>
                </c:pt>
                <c:pt idx="19981">
                  <c:v>4.7457200000000004</c:v>
                </c:pt>
                <c:pt idx="19982">
                  <c:v>5.3239599999999996</c:v>
                </c:pt>
                <c:pt idx="19983">
                  <c:v>5.4009799999999997</c:v>
                </c:pt>
                <c:pt idx="19984">
                  <c:v>6.9930099999999999</c:v>
                </c:pt>
                <c:pt idx="19985">
                  <c:v>7.30253</c:v>
                </c:pt>
                <c:pt idx="19986">
                  <c:v>2.9086599999999998</c:v>
                </c:pt>
                <c:pt idx="19987">
                  <c:v>8.74038</c:v>
                </c:pt>
                <c:pt idx="19988">
                  <c:v>5.5353000000000003</c:v>
                </c:pt>
                <c:pt idx="19989">
                  <c:v>5.35961</c:v>
                </c:pt>
                <c:pt idx="19990">
                  <c:v>7.5889699999999998</c:v>
                </c:pt>
                <c:pt idx="19991">
                  <c:v>4.5315300000000001</c:v>
                </c:pt>
                <c:pt idx="19992">
                  <c:v>6.2613099999999999</c:v>
                </c:pt>
                <c:pt idx="19993">
                  <c:v>4.1853199999999999</c:v>
                </c:pt>
                <c:pt idx="19994">
                  <c:v>8.1423100000000002</c:v>
                </c:pt>
                <c:pt idx="19995">
                  <c:v>6.5528899999999997</c:v>
                </c:pt>
                <c:pt idx="19996">
                  <c:v>8.7751000000000001</c:v>
                </c:pt>
                <c:pt idx="19997">
                  <c:v>4.2902399999999998</c:v>
                </c:pt>
                <c:pt idx="19998">
                  <c:v>2.1038399999999999</c:v>
                </c:pt>
                <c:pt idx="19999">
                  <c:v>4.0149800000000004</c:v>
                </c:pt>
                <c:pt idx="20000">
                  <c:v>2.7108699999999999</c:v>
                </c:pt>
                <c:pt idx="20001">
                  <c:v>3.0305399999999998</c:v>
                </c:pt>
                <c:pt idx="20002">
                  <c:v>2.0582699999999998</c:v>
                </c:pt>
                <c:pt idx="20003">
                  <c:v>4.3957499999999996</c:v>
                </c:pt>
                <c:pt idx="20004">
                  <c:v>3.7163900000000001</c:v>
                </c:pt>
                <c:pt idx="20005">
                  <c:v>5.7856699999999996</c:v>
                </c:pt>
                <c:pt idx="20006">
                  <c:v>4.5044399999999998</c:v>
                </c:pt>
                <c:pt idx="20007">
                  <c:v>5.7863800000000003</c:v>
                </c:pt>
                <c:pt idx="20008">
                  <c:v>6.0039699999999998</c:v>
                </c:pt>
                <c:pt idx="20009">
                  <c:v>6.3417599999999998</c:v>
                </c:pt>
                <c:pt idx="20010">
                  <c:v>6.6244100000000001</c:v>
                </c:pt>
                <c:pt idx="20011">
                  <c:v>5.8182499999999999</c:v>
                </c:pt>
                <c:pt idx="20012">
                  <c:v>3.7826300000000002</c:v>
                </c:pt>
                <c:pt idx="20013">
                  <c:v>7.5078300000000002</c:v>
                </c:pt>
                <c:pt idx="20014">
                  <c:v>6.9624600000000001</c:v>
                </c:pt>
                <c:pt idx="20015">
                  <c:v>3.05843</c:v>
                </c:pt>
                <c:pt idx="20016">
                  <c:v>4.5400499999999999</c:v>
                </c:pt>
                <c:pt idx="20017">
                  <c:v>7.7518900000000004</c:v>
                </c:pt>
                <c:pt idx="20018">
                  <c:v>8.6044099999999997</c:v>
                </c:pt>
                <c:pt idx="20019">
                  <c:v>3.6928299999999998</c:v>
                </c:pt>
                <c:pt idx="20020">
                  <c:v>7.2075800000000001</c:v>
                </c:pt>
                <c:pt idx="20021">
                  <c:v>9.2990999999999993</c:v>
                </c:pt>
                <c:pt idx="20022">
                  <c:v>5.0594000000000001</c:v>
                </c:pt>
                <c:pt idx="20023">
                  <c:v>8.9159900000000007</c:v>
                </c:pt>
                <c:pt idx="20024">
                  <c:v>6.8164699999999998</c:v>
                </c:pt>
                <c:pt idx="20025">
                  <c:v>5.65069</c:v>
                </c:pt>
                <c:pt idx="20026">
                  <c:v>8.6385900000000007</c:v>
                </c:pt>
                <c:pt idx="20027">
                  <c:v>7.6332399999999998</c:v>
                </c:pt>
                <c:pt idx="20028">
                  <c:v>6.3182999999999998</c:v>
                </c:pt>
                <c:pt idx="20029">
                  <c:v>6.3786800000000001</c:v>
                </c:pt>
                <c:pt idx="20030">
                  <c:v>6.6886400000000004</c:v>
                </c:pt>
                <c:pt idx="20031">
                  <c:v>7.0572800000000004</c:v>
                </c:pt>
                <c:pt idx="20032">
                  <c:v>2.6818499999999998</c:v>
                </c:pt>
                <c:pt idx="20033">
                  <c:v>6.2716599999999998</c:v>
                </c:pt>
                <c:pt idx="20034">
                  <c:v>8.3706200000000006</c:v>
                </c:pt>
                <c:pt idx="20035">
                  <c:v>6.1036200000000003</c:v>
                </c:pt>
                <c:pt idx="20036">
                  <c:v>6.0966300000000002</c:v>
                </c:pt>
                <c:pt idx="20037">
                  <c:v>4.6403299999999996</c:v>
                </c:pt>
                <c:pt idx="20038">
                  <c:v>8.7721499999999999</c:v>
                </c:pt>
                <c:pt idx="20039">
                  <c:v>2.38558</c:v>
                </c:pt>
                <c:pt idx="20040">
                  <c:v>5.4280299999999997</c:v>
                </c:pt>
                <c:pt idx="20041">
                  <c:v>6.2304199999999996</c:v>
                </c:pt>
                <c:pt idx="20042">
                  <c:v>3.5905999999999998</c:v>
                </c:pt>
                <c:pt idx="20043">
                  <c:v>3.4284400000000002</c:v>
                </c:pt>
                <c:pt idx="20044">
                  <c:v>8.53233</c:v>
                </c:pt>
                <c:pt idx="20045">
                  <c:v>4.6022400000000001</c:v>
                </c:pt>
                <c:pt idx="20046">
                  <c:v>5.9173999999999998</c:v>
                </c:pt>
                <c:pt idx="20047">
                  <c:v>7.9179599999999999</c:v>
                </c:pt>
                <c:pt idx="20048">
                  <c:v>8.4441699999999997</c:v>
                </c:pt>
                <c:pt idx="20049">
                  <c:v>2.1626099999999999</c:v>
                </c:pt>
                <c:pt idx="20050">
                  <c:v>5.84917</c:v>
                </c:pt>
                <c:pt idx="20051">
                  <c:v>9.0337499999999995</c:v>
                </c:pt>
                <c:pt idx="20052">
                  <c:v>5.7044600000000001</c:v>
                </c:pt>
                <c:pt idx="20053">
                  <c:v>7.1382399999999997</c:v>
                </c:pt>
                <c:pt idx="20054">
                  <c:v>5.8331200000000001</c:v>
                </c:pt>
                <c:pt idx="20055">
                  <c:v>5.6227600000000004</c:v>
                </c:pt>
                <c:pt idx="20056">
                  <c:v>5.2297900000000004</c:v>
                </c:pt>
                <c:pt idx="20057">
                  <c:v>5.7513500000000004</c:v>
                </c:pt>
                <c:pt idx="20058">
                  <c:v>5.2482300000000004</c:v>
                </c:pt>
                <c:pt idx="20059">
                  <c:v>5.1863200000000003</c:v>
                </c:pt>
                <c:pt idx="20060">
                  <c:v>7.0477999999999996</c:v>
                </c:pt>
                <c:pt idx="20061">
                  <c:v>6.3331400000000002</c:v>
                </c:pt>
                <c:pt idx="20062">
                  <c:v>8.0790199999999999</c:v>
                </c:pt>
                <c:pt idx="20063">
                  <c:v>6.4032600000000004</c:v>
                </c:pt>
                <c:pt idx="20064">
                  <c:v>5.66432</c:v>
                </c:pt>
                <c:pt idx="20065">
                  <c:v>5.9418800000000003</c:v>
                </c:pt>
                <c:pt idx="20066">
                  <c:v>7.0175799999999997</c:v>
                </c:pt>
                <c:pt idx="20067">
                  <c:v>6.5019200000000001</c:v>
                </c:pt>
                <c:pt idx="20068">
                  <c:v>5.2310499999999998</c:v>
                </c:pt>
                <c:pt idx="20069">
                  <c:v>4.6938700000000004</c:v>
                </c:pt>
                <c:pt idx="20070">
                  <c:v>7.0211399999999999</c:v>
                </c:pt>
                <c:pt idx="20071">
                  <c:v>6.6660199999999996</c:v>
                </c:pt>
                <c:pt idx="20072">
                  <c:v>7.02501</c:v>
                </c:pt>
                <c:pt idx="20073">
                  <c:v>6.3134899999999998</c:v>
                </c:pt>
                <c:pt idx="20074">
                  <c:v>6.4507399999999997</c:v>
                </c:pt>
                <c:pt idx="20075">
                  <c:v>6.4928499999999998</c:v>
                </c:pt>
                <c:pt idx="20076">
                  <c:v>5.7241499999999998</c:v>
                </c:pt>
                <c:pt idx="20077">
                  <c:v>4.5223399999999998</c:v>
                </c:pt>
                <c:pt idx="20078">
                  <c:v>8.7494099999999992</c:v>
                </c:pt>
                <c:pt idx="20079">
                  <c:v>4.7561799999999996</c:v>
                </c:pt>
                <c:pt idx="20080">
                  <c:v>2.0083799999999998</c:v>
                </c:pt>
                <c:pt idx="20081">
                  <c:v>4.12059</c:v>
                </c:pt>
                <c:pt idx="20082">
                  <c:v>5.4985600000000003</c:v>
                </c:pt>
                <c:pt idx="20083">
                  <c:v>8.6856500000000008</c:v>
                </c:pt>
                <c:pt idx="20084">
                  <c:v>6.0250000000000004</c:v>
                </c:pt>
                <c:pt idx="20085">
                  <c:v>7.5709</c:v>
                </c:pt>
                <c:pt idx="20086">
                  <c:v>3.7492399999999999</c:v>
                </c:pt>
                <c:pt idx="20087">
                  <c:v>3.7608000000000001</c:v>
                </c:pt>
                <c:pt idx="20088">
                  <c:v>5.3291599999999999</c:v>
                </c:pt>
                <c:pt idx="20089">
                  <c:v>5.6726400000000003</c:v>
                </c:pt>
                <c:pt idx="20090">
                  <c:v>7.9913100000000004</c:v>
                </c:pt>
                <c:pt idx="20091">
                  <c:v>6.7483199999999997</c:v>
                </c:pt>
                <c:pt idx="20092">
                  <c:v>8.4755199999999995</c:v>
                </c:pt>
                <c:pt idx="20093">
                  <c:v>4.4287000000000001</c:v>
                </c:pt>
                <c:pt idx="20094">
                  <c:v>4.7603900000000001</c:v>
                </c:pt>
                <c:pt idx="20095">
                  <c:v>4.4937399999999998</c:v>
                </c:pt>
                <c:pt idx="20096">
                  <c:v>8.5379000000000005</c:v>
                </c:pt>
                <c:pt idx="20097">
                  <c:v>5.7991099999999998</c:v>
                </c:pt>
                <c:pt idx="20098">
                  <c:v>4.4231400000000001</c:v>
                </c:pt>
                <c:pt idx="20099">
                  <c:v>2.68736</c:v>
                </c:pt>
                <c:pt idx="20100">
                  <c:v>5.6872499999999997</c:v>
                </c:pt>
                <c:pt idx="20101">
                  <c:v>9.7903300000000009</c:v>
                </c:pt>
                <c:pt idx="20102">
                  <c:v>9.7788599999999999</c:v>
                </c:pt>
                <c:pt idx="20103">
                  <c:v>4.9142099999999997</c:v>
                </c:pt>
                <c:pt idx="20104">
                  <c:v>5.1235499999999998</c:v>
                </c:pt>
                <c:pt idx="20105">
                  <c:v>3.2967300000000002</c:v>
                </c:pt>
                <c:pt idx="20106">
                  <c:v>4.57254</c:v>
                </c:pt>
                <c:pt idx="20107">
                  <c:v>7.2162699999999997</c:v>
                </c:pt>
                <c:pt idx="20108">
                  <c:v>5.9286099999999999</c:v>
                </c:pt>
                <c:pt idx="20109">
                  <c:v>6.2697200000000004</c:v>
                </c:pt>
                <c:pt idx="20110">
                  <c:v>7.1412699999999996</c:v>
                </c:pt>
                <c:pt idx="20111">
                  <c:v>2.55307</c:v>
                </c:pt>
                <c:pt idx="20112">
                  <c:v>3.4074599999999999</c:v>
                </c:pt>
                <c:pt idx="20113">
                  <c:v>4.91465</c:v>
                </c:pt>
                <c:pt idx="20114">
                  <c:v>6.0064200000000003</c:v>
                </c:pt>
                <c:pt idx="20115">
                  <c:v>7.23569</c:v>
                </c:pt>
                <c:pt idx="20116">
                  <c:v>4.7973499999999998</c:v>
                </c:pt>
                <c:pt idx="20117">
                  <c:v>6.4130599999999998</c:v>
                </c:pt>
                <c:pt idx="20118">
                  <c:v>6.1797599999999999</c:v>
                </c:pt>
                <c:pt idx="20119">
                  <c:v>6.7551500000000004</c:v>
                </c:pt>
                <c:pt idx="20120">
                  <c:v>5.19156</c:v>
                </c:pt>
                <c:pt idx="20121">
                  <c:v>4.0445599999999997</c:v>
                </c:pt>
                <c:pt idx="20122">
                  <c:v>9.2602399999999996</c:v>
                </c:pt>
                <c:pt idx="20123">
                  <c:v>6.2851499999999998</c:v>
                </c:pt>
                <c:pt idx="20124">
                  <c:v>5.9546799999999998</c:v>
                </c:pt>
                <c:pt idx="20125">
                  <c:v>6.6047799999999999</c:v>
                </c:pt>
                <c:pt idx="20126">
                  <c:v>8.7172999999999998</c:v>
                </c:pt>
                <c:pt idx="20127">
                  <c:v>6.7276300000000004</c:v>
                </c:pt>
                <c:pt idx="20128">
                  <c:v>9.6544600000000003</c:v>
                </c:pt>
                <c:pt idx="20129">
                  <c:v>5.2391300000000003</c:v>
                </c:pt>
                <c:pt idx="20130">
                  <c:v>3.17686</c:v>
                </c:pt>
                <c:pt idx="20131">
                  <c:v>4.49655</c:v>
                </c:pt>
                <c:pt idx="20132">
                  <c:v>3.7955999999999999</c:v>
                </c:pt>
                <c:pt idx="20133">
                  <c:v>6.8547200000000004</c:v>
                </c:pt>
                <c:pt idx="20134">
                  <c:v>2.9190800000000001</c:v>
                </c:pt>
                <c:pt idx="20135">
                  <c:v>8.3063300000000009</c:v>
                </c:pt>
                <c:pt idx="20136">
                  <c:v>4.47133</c:v>
                </c:pt>
                <c:pt idx="20137">
                  <c:v>9.3590699999999991</c:v>
                </c:pt>
                <c:pt idx="20138">
                  <c:v>6.1066700000000003</c:v>
                </c:pt>
                <c:pt idx="20139">
                  <c:v>5.7333800000000004</c:v>
                </c:pt>
                <c:pt idx="20140">
                  <c:v>4.6391</c:v>
                </c:pt>
                <c:pt idx="20141">
                  <c:v>5.5538800000000004</c:v>
                </c:pt>
                <c:pt idx="20142">
                  <c:v>6.7814300000000003</c:v>
                </c:pt>
                <c:pt idx="20143">
                  <c:v>6.7778</c:v>
                </c:pt>
                <c:pt idx="20144">
                  <c:v>8.8459299999999992</c:v>
                </c:pt>
                <c:pt idx="20145">
                  <c:v>8.1197400000000002</c:v>
                </c:pt>
                <c:pt idx="20146">
                  <c:v>6.32979</c:v>
                </c:pt>
                <c:pt idx="20147">
                  <c:v>4.2881499999999999</c:v>
                </c:pt>
                <c:pt idx="20148">
                  <c:v>7.71347</c:v>
                </c:pt>
                <c:pt idx="20149">
                  <c:v>3.9883899999999999</c:v>
                </c:pt>
                <c:pt idx="20150">
                  <c:v>3.0200900000000002</c:v>
                </c:pt>
                <c:pt idx="20151">
                  <c:v>3.4487000000000001</c:v>
                </c:pt>
                <c:pt idx="20152">
                  <c:v>3.0245500000000001</c:v>
                </c:pt>
                <c:pt idx="20153">
                  <c:v>2.5838100000000002</c:v>
                </c:pt>
                <c:pt idx="20154">
                  <c:v>7.3442800000000004</c:v>
                </c:pt>
                <c:pt idx="20155">
                  <c:v>3.5440200000000002</c:v>
                </c:pt>
                <c:pt idx="20156">
                  <c:v>9.8130400000000009</c:v>
                </c:pt>
                <c:pt idx="20157">
                  <c:v>8.4236199999999997</c:v>
                </c:pt>
                <c:pt idx="20158">
                  <c:v>8.6066599999999998</c:v>
                </c:pt>
                <c:pt idx="20159">
                  <c:v>6.7812099999999997</c:v>
                </c:pt>
                <c:pt idx="20160">
                  <c:v>5.8099100000000004</c:v>
                </c:pt>
                <c:pt idx="20161">
                  <c:v>3.9896199999999999</c:v>
                </c:pt>
                <c:pt idx="20162">
                  <c:v>5.5315200000000004</c:v>
                </c:pt>
                <c:pt idx="20163">
                  <c:v>4.30905</c:v>
                </c:pt>
                <c:pt idx="20164">
                  <c:v>5.3676599999999999</c:v>
                </c:pt>
                <c:pt idx="20165">
                  <c:v>6.5173300000000003</c:v>
                </c:pt>
                <c:pt idx="20166">
                  <c:v>5.0900600000000003</c:v>
                </c:pt>
                <c:pt idx="20167">
                  <c:v>5.7982199999999997</c:v>
                </c:pt>
                <c:pt idx="20168">
                  <c:v>2.5522499999999999</c:v>
                </c:pt>
                <c:pt idx="20169">
                  <c:v>4.9759500000000001</c:v>
                </c:pt>
                <c:pt idx="20170">
                  <c:v>6.9942900000000003</c:v>
                </c:pt>
                <c:pt idx="20171">
                  <c:v>5.37052</c:v>
                </c:pt>
                <c:pt idx="20172">
                  <c:v>2.3297099999999999</c:v>
                </c:pt>
                <c:pt idx="20173">
                  <c:v>5.6310200000000004</c:v>
                </c:pt>
                <c:pt idx="20174">
                  <c:v>4.01898</c:v>
                </c:pt>
                <c:pt idx="20175">
                  <c:v>2.3297099999999999</c:v>
                </c:pt>
                <c:pt idx="20176">
                  <c:v>2.0832199999999998</c:v>
                </c:pt>
                <c:pt idx="20177">
                  <c:v>2.9184199999999998</c:v>
                </c:pt>
                <c:pt idx="20178">
                  <c:v>4.6554099999999998</c:v>
                </c:pt>
                <c:pt idx="20179">
                  <c:v>8.0778300000000005</c:v>
                </c:pt>
                <c:pt idx="20180">
                  <c:v>3.5009199999999998</c:v>
                </c:pt>
                <c:pt idx="20181">
                  <c:v>4.5274299999999998</c:v>
                </c:pt>
                <c:pt idx="20182">
                  <c:v>2.6079599999999998</c:v>
                </c:pt>
                <c:pt idx="20183">
                  <c:v>2.9966400000000002</c:v>
                </c:pt>
                <c:pt idx="20184">
                  <c:v>6.5498099999999999</c:v>
                </c:pt>
                <c:pt idx="20185">
                  <c:v>2.7556500000000002</c:v>
                </c:pt>
                <c:pt idx="20186">
                  <c:v>3.0817000000000001</c:v>
                </c:pt>
                <c:pt idx="20187">
                  <c:v>3.9887800000000002</c:v>
                </c:pt>
                <c:pt idx="20188">
                  <c:v>3.5577000000000001</c:v>
                </c:pt>
                <c:pt idx="20189">
                  <c:v>2.43309</c:v>
                </c:pt>
                <c:pt idx="20190">
                  <c:v>8.5355000000000008</c:v>
                </c:pt>
                <c:pt idx="20191">
                  <c:v>4.5494599999999998</c:v>
                </c:pt>
                <c:pt idx="20192">
                  <c:v>6.4306400000000004</c:v>
                </c:pt>
                <c:pt idx="20193">
                  <c:v>4.9161799999999998</c:v>
                </c:pt>
                <c:pt idx="20194">
                  <c:v>3.5522399999999998</c:v>
                </c:pt>
                <c:pt idx="20195">
                  <c:v>3.0200900000000002</c:v>
                </c:pt>
                <c:pt idx="20196">
                  <c:v>6.6542599999999998</c:v>
                </c:pt>
                <c:pt idx="20197">
                  <c:v>8.4926300000000001</c:v>
                </c:pt>
                <c:pt idx="20198">
                  <c:v>3.8482799999999999</c:v>
                </c:pt>
                <c:pt idx="20199">
                  <c:v>7.4390900000000002</c:v>
                </c:pt>
                <c:pt idx="20200">
                  <c:v>6.4812099999999999</c:v>
                </c:pt>
                <c:pt idx="20201">
                  <c:v>2.5480900000000002</c:v>
                </c:pt>
                <c:pt idx="20202">
                  <c:v>5.0018599999999998</c:v>
                </c:pt>
                <c:pt idx="20203">
                  <c:v>3.0802399999999999</c:v>
                </c:pt>
                <c:pt idx="20204">
                  <c:v>3.74579</c:v>
                </c:pt>
                <c:pt idx="20205">
                  <c:v>7.0660400000000001</c:v>
                </c:pt>
                <c:pt idx="20206">
                  <c:v>4.2549299999999999</c:v>
                </c:pt>
                <c:pt idx="20207">
                  <c:v>5.7001600000000003</c:v>
                </c:pt>
                <c:pt idx="20208">
                  <c:v>5.7949099999999998</c:v>
                </c:pt>
                <c:pt idx="20209">
                  <c:v>4.7565600000000003</c:v>
                </c:pt>
                <c:pt idx="20210">
                  <c:v>5.9461399999999998</c:v>
                </c:pt>
                <c:pt idx="20211">
                  <c:v>7.4824799999999998</c:v>
                </c:pt>
                <c:pt idx="20212">
                  <c:v>5.6300499999999998</c:v>
                </c:pt>
                <c:pt idx="20213">
                  <c:v>7.0515699999999999</c:v>
                </c:pt>
                <c:pt idx="20214">
                  <c:v>5.1503300000000003</c:v>
                </c:pt>
                <c:pt idx="20215">
                  <c:v>2.5270700000000001</c:v>
                </c:pt>
                <c:pt idx="20216">
                  <c:v>3.6072799999999998</c:v>
                </c:pt>
                <c:pt idx="20217">
                  <c:v>5.4455600000000004</c:v>
                </c:pt>
                <c:pt idx="20218">
                  <c:v>3.1958899999999999</c:v>
                </c:pt>
                <c:pt idx="20219">
                  <c:v>5.9361800000000002</c:v>
                </c:pt>
                <c:pt idx="20220">
                  <c:v>8.4209800000000001</c:v>
                </c:pt>
                <c:pt idx="20221">
                  <c:v>3.9970300000000001</c:v>
                </c:pt>
                <c:pt idx="20222">
                  <c:v>4.5862600000000002</c:v>
                </c:pt>
                <c:pt idx="20223">
                  <c:v>5.2204800000000002</c:v>
                </c:pt>
                <c:pt idx="20224">
                  <c:v>5.4168700000000003</c:v>
                </c:pt>
                <c:pt idx="20225">
                  <c:v>3.5070600000000001</c:v>
                </c:pt>
                <c:pt idx="20226">
                  <c:v>5.7965799999999996</c:v>
                </c:pt>
                <c:pt idx="20227">
                  <c:v>5.4778700000000002</c:v>
                </c:pt>
                <c:pt idx="20228">
                  <c:v>7.2050599999999996</c:v>
                </c:pt>
                <c:pt idx="20229">
                  <c:v>9.1994900000000008</c:v>
                </c:pt>
                <c:pt idx="20230">
                  <c:v>7.0735299999999999</c:v>
                </c:pt>
                <c:pt idx="20231">
                  <c:v>6.1528799999999997</c:v>
                </c:pt>
                <c:pt idx="20232">
                  <c:v>6.5577699999999997</c:v>
                </c:pt>
                <c:pt idx="20233">
                  <c:v>5.3695899999999996</c:v>
                </c:pt>
                <c:pt idx="20234">
                  <c:v>7.3174900000000003</c:v>
                </c:pt>
                <c:pt idx="20235">
                  <c:v>7.0302699999999998</c:v>
                </c:pt>
                <c:pt idx="20236">
                  <c:v>6.6686899999999998</c:v>
                </c:pt>
                <c:pt idx="20237">
                  <c:v>6.8783799999999999</c:v>
                </c:pt>
                <c:pt idx="20238">
                  <c:v>4.2970899999999999</c:v>
                </c:pt>
                <c:pt idx="20239">
                  <c:v>4.8924300000000001</c:v>
                </c:pt>
                <c:pt idx="20240">
                  <c:v>6.33718</c:v>
                </c:pt>
                <c:pt idx="20241">
                  <c:v>4.6781699999999997</c:v>
                </c:pt>
                <c:pt idx="20242">
                  <c:v>5.5057499999999999</c:v>
                </c:pt>
                <c:pt idx="20243">
                  <c:v>4.6621899999999998</c:v>
                </c:pt>
                <c:pt idx="20244">
                  <c:v>6.0560600000000004</c:v>
                </c:pt>
                <c:pt idx="20245">
                  <c:v>4.5448599999999999</c:v>
                </c:pt>
                <c:pt idx="20246">
                  <c:v>6.0156700000000001</c:v>
                </c:pt>
                <c:pt idx="20247">
                  <c:v>5.54331</c:v>
                </c:pt>
                <c:pt idx="20248">
                  <c:v>5.1332199999999997</c:v>
                </c:pt>
                <c:pt idx="20249">
                  <c:v>5.2483700000000004</c:v>
                </c:pt>
                <c:pt idx="20250">
                  <c:v>5.6457800000000002</c:v>
                </c:pt>
                <c:pt idx="20251">
                  <c:v>4.9039000000000001</c:v>
                </c:pt>
                <c:pt idx="20252">
                  <c:v>4.9244500000000002</c:v>
                </c:pt>
                <c:pt idx="20253">
                  <c:v>5.3708400000000003</c:v>
                </c:pt>
                <c:pt idx="20254">
                  <c:v>6.93865</c:v>
                </c:pt>
                <c:pt idx="20255">
                  <c:v>5.7936699999999997</c:v>
                </c:pt>
                <c:pt idx="20256">
                  <c:v>8.6021599999999996</c:v>
                </c:pt>
                <c:pt idx="20257">
                  <c:v>4.4794600000000004</c:v>
                </c:pt>
                <c:pt idx="20258">
                  <c:v>2.5245899999999999</c:v>
                </c:pt>
                <c:pt idx="20259">
                  <c:v>5.07376</c:v>
                </c:pt>
                <c:pt idx="20260">
                  <c:v>2.2775300000000001</c:v>
                </c:pt>
                <c:pt idx="20261">
                  <c:v>6.0884299999999998</c:v>
                </c:pt>
                <c:pt idx="20262">
                  <c:v>2.3944200000000002</c:v>
                </c:pt>
                <c:pt idx="20263">
                  <c:v>1.76875</c:v>
                </c:pt>
                <c:pt idx="20264">
                  <c:v>5.1155499999999998</c:v>
                </c:pt>
                <c:pt idx="20265">
                  <c:v>3.24966</c:v>
                </c:pt>
                <c:pt idx="20266">
                  <c:v>1.99458</c:v>
                </c:pt>
                <c:pt idx="20267">
                  <c:v>6.2520100000000003</c:v>
                </c:pt>
                <c:pt idx="20268">
                  <c:v>10.476710000000001</c:v>
                </c:pt>
                <c:pt idx="20269">
                  <c:v>8.8682999999999996</c:v>
                </c:pt>
                <c:pt idx="20270">
                  <c:v>5.10283</c:v>
                </c:pt>
                <c:pt idx="20271">
                  <c:v>2.36985</c:v>
                </c:pt>
                <c:pt idx="20272">
                  <c:v>4.7652299999999999</c:v>
                </c:pt>
                <c:pt idx="20273">
                  <c:v>3.7130299999999998</c:v>
                </c:pt>
                <c:pt idx="20274">
                  <c:v>6.2737600000000002</c:v>
                </c:pt>
                <c:pt idx="20275">
                  <c:v>5.8010299999999999</c:v>
                </c:pt>
                <c:pt idx="20276">
                  <c:v>8.90625</c:v>
                </c:pt>
                <c:pt idx="20277">
                  <c:v>3.4645999999999999</c:v>
                </c:pt>
                <c:pt idx="20278">
                  <c:v>2.2210200000000002</c:v>
                </c:pt>
                <c:pt idx="20279">
                  <c:v>3.4687299999999999</c:v>
                </c:pt>
                <c:pt idx="20280">
                  <c:v>2.1097100000000002</c:v>
                </c:pt>
                <c:pt idx="20281">
                  <c:v>3.2421899999999999</c:v>
                </c:pt>
                <c:pt idx="20282">
                  <c:v>2.36049</c:v>
                </c:pt>
                <c:pt idx="20283">
                  <c:v>3.5567799999999998</c:v>
                </c:pt>
                <c:pt idx="20284">
                  <c:v>4.8642200000000004</c:v>
                </c:pt>
                <c:pt idx="20285">
                  <c:v>2.6078000000000001</c:v>
                </c:pt>
                <c:pt idx="20286">
                  <c:v>3.02285</c:v>
                </c:pt>
                <c:pt idx="20287">
                  <c:v>4.6896800000000001</c:v>
                </c:pt>
                <c:pt idx="20288">
                  <c:v>2.0083799999999998</c:v>
                </c:pt>
                <c:pt idx="20289">
                  <c:v>5.0307500000000003</c:v>
                </c:pt>
                <c:pt idx="20290">
                  <c:v>2.7367499999999998</c:v>
                </c:pt>
                <c:pt idx="20291">
                  <c:v>1.98343</c:v>
                </c:pt>
                <c:pt idx="20292">
                  <c:v>2.1879200000000001</c:v>
                </c:pt>
                <c:pt idx="20293">
                  <c:v>2.86192</c:v>
                </c:pt>
                <c:pt idx="20294">
                  <c:v>2.8423699999999998</c:v>
                </c:pt>
                <c:pt idx="20295">
                  <c:v>3.8915700000000002</c:v>
                </c:pt>
                <c:pt idx="20296">
                  <c:v>4.8594999999999997</c:v>
                </c:pt>
                <c:pt idx="20297">
                  <c:v>1.8151900000000001</c:v>
                </c:pt>
                <c:pt idx="20298">
                  <c:v>8.4357500000000005</c:v>
                </c:pt>
                <c:pt idx="20299">
                  <c:v>5.9910600000000001</c:v>
                </c:pt>
                <c:pt idx="20300">
                  <c:v>5.90672</c:v>
                </c:pt>
                <c:pt idx="20301">
                  <c:v>4.8112899999999996</c:v>
                </c:pt>
                <c:pt idx="20302">
                  <c:v>4.71251</c:v>
                </c:pt>
                <c:pt idx="20303">
                  <c:v>5.17502</c:v>
                </c:pt>
                <c:pt idx="20304">
                  <c:v>5.7057399999999996</c:v>
                </c:pt>
                <c:pt idx="20305">
                  <c:v>4.3899699999999999</c:v>
                </c:pt>
                <c:pt idx="20306">
                  <c:v>7.0282900000000001</c:v>
                </c:pt>
                <c:pt idx="20307">
                  <c:v>4.4794600000000004</c:v>
                </c:pt>
                <c:pt idx="20308">
                  <c:v>3.5544799999999999</c:v>
                </c:pt>
                <c:pt idx="20309">
                  <c:v>6.7250500000000004</c:v>
                </c:pt>
                <c:pt idx="20310">
                  <c:v>4.0132399999999997</c:v>
                </c:pt>
                <c:pt idx="20311">
                  <c:v>3.8497699999999999</c:v>
                </c:pt>
                <c:pt idx="20312">
                  <c:v>4.2343599999999997</c:v>
                </c:pt>
                <c:pt idx="20313">
                  <c:v>5.4401799999999998</c:v>
                </c:pt>
                <c:pt idx="20314">
                  <c:v>6.4906600000000001</c:v>
                </c:pt>
                <c:pt idx="20315">
                  <c:v>2.5320800000000001</c:v>
                </c:pt>
                <c:pt idx="20316">
                  <c:v>3.0143499999999999</c:v>
                </c:pt>
                <c:pt idx="20317">
                  <c:v>5.8289099999999996</c:v>
                </c:pt>
                <c:pt idx="20318">
                  <c:v>6.1625399999999999</c:v>
                </c:pt>
                <c:pt idx="20319">
                  <c:v>5.5886199999999997</c:v>
                </c:pt>
                <c:pt idx="20320">
                  <c:v>7.5975099999999998</c:v>
                </c:pt>
                <c:pt idx="20321">
                  <c:v>2.4741900000000001</c:v>
                </c:pt>
                <c:pt idx="20322">
                  <c:v>2.2498399999999998</c:v>
                </c:pt>
                <c:pt idx="20323">
                  <c:v>4.3258400000000004</c:v>
                </c:pt>
                <c:pt idx="20324">
                  <c:v>6.9</c:v>
                </c:pt>
                <c:pt idx="20325">
                  <c:v>6.1645700000000003</c:v>
                </c:pt>
                <c:pt idx="20326">
                  <c:v>6.0279100000000003</c:v>
                </c:pt>
                <c:pt idx="20327">
                  <c:v>7.0287800000000002</c:v>
                </c:pt>
                <c:pt idx="20328">
                  <c:v>5.09781</c:v>
                </c:pt>
                <c:pt idx="20329">
                  <c:v>5.8929499999999999</c:v>
                </c:pt>
                <c:pt idx="20330">
                  <c:v>4.5461499999999999</c:v>
                </c:pt>
                <c:pt idx="20331">
                  <c:v>5.0738500000000002</c:v>
                </c:pt>
                <c:pt idx="20332">
                  <c:v>3.95906</c:v>
                </c:pt>
                <c:pt idx="20333">
                  <c:v>3.6829000000000001</c:v>
                </c:pt>
                <c:pt idx="20334">
                  <c:v>5.4353100000000003</c:v>
                </c:pt>
                <c:pt idx="20335">
                  <c:v>4.9943799999999996</c:v>
                </c:pt>
                <c:pt idx="20336">
                  <c:v>6.52583</c:v>
                </c:pt>
                <c:pt idx="20337">
                  <c:v>8.2442799999999998</c:v>
                </c:pt>
                <c:pt idx="20338">
                  <c:v>6.73813</c:v>
                </c:pt>
                <c:pt idx="20339">
                  <c:v>3.74559</c:v>
                </c:pt>
                <c:pt idx="20340">
                  <c:v>10.616009999999999</c:v>
                </c:pt>
                <c:pt idx="20341">
                  <c:v>5.3371300000000002</c:v>
                </c:pt>
                <c:pt idx="20342">
                  <c:v>5.5885800000000003</c:v>
                </c:pt>
                <c:pt idx="20343">
                  <c:v>6.9467100000000004</c:v>
                </c:pt>
                <c:pt idx="20344">
                  <c:v>3.9902600000000001</c:v>
                </c:pt>
                <c:pt idx="20345">
                  <c:v>6.1166900000000002</c:v>
                </c:pt>
                <c:pt idx="20346">
                  <c:v>5.9813200000000002</c:v>
                </c:pt>
                <c:pt idx="20347">
                  <c:v>6.1132600000000004</c:v>
                </c:pt>
                <c:pt idx="20348">
                  <c:v>4.4494600000000002</c:v>
                </c:pt>
                <c:pt idx="20349">
                  <c:v>6.5919699999999999</c:v>
                </c:pt>
                <c:pt idx="20350">
                  <c:v>6.2853000000000003</c:v>
                </c:pt>
                <c:pt idx="20351">
                  <c:v>6.5151700000000003</c:v>
                </c:pt>
                <c:pt idx="20352">
                  <c:v>7.9168500000000002</c:v>
                </c:pt>
                <c:pt idx="20353">
                  <c:v>10.43599</c:v>
                </c:pt>
                <c:pt idx="20354">
                  <c:v>5.5300799999999999</c:v>
                </c:pt>
                <c:pt idx="20355">
                  <c:v>5.4616100000000003</c:v>
                </c:pt>
                <c:pt idx="20356">
                  <c:v>6.4127900000000002</c:v>
                </c:pt>
                <c:pt idx="20357">
                  <c:v>5.11409</c:v>
                </c:pt>
                <c:pt idx="20358">
                  <c:v>7.2510899999999996</c:v>
                </c:pt>
                <c:pt idx="20359">
                  <c:v>5.4260700000000002</c:v>
                </c:pt>
                <c:pt idx="20360">
                  <c:v>5.5244200000000001</c:v>
                </c:pt>
                <c:pt idx="20361">
                  <c:v>5.7483700000000004</c:v>
                </c:pt>
                <c:pt idx="20362">
                  <c:v>4.8611599999999999</c:v>
                </c:pt>
                <c:pt idx="20363">
                  <c:v>8.1457700000000006</c:v>
                </c:pt>
                <c:pt idx="20364">
                  <c:v>5.8498700000000001</c:v>
                </c:pt>
                <c:pt idx="20365">
                  <c:v>5.2550999999999997</c:v>
                </c:pt>
                <c:pt idx="20366">
                  <c:v>5.0734500000000002</c:v>
                </c:pt>
                <c:pt idx="20367">
                  <c:v>6.6133899999999999</c:v>
                </c:pt>
                <c:pt idx="20368">
                  <c:v>2.7444000000000002</c:v>
                </c:pt>
                <c:pt idx="20369">
                  <c:v>6.0172400000000001</c:v>
                </c:pt>
                <c:pt idx="20370">
                  <c:v>2.9438300000000002</c:v>
                </c:pt>
                <c:pt idx="20371">
                  <c:v>6.4633099999999999</c:v>
                </c:pt>
                <c:pt idx="20372">
                  <c:v>4.8835100000000002</c:v>
                </c:pt>
                <c:pt idx="20373">
                  <c:v>5.6501900000000003</c:v>
                </c:pt>
                <c:pt idx="20374">
                  <c:v>5.7982199999999997</c:v>
                </c:pt>
                <c:pt idx="20375">
                  <c:v>5.4526700000000003</c:v>
                </c:pt>
                <c:pt idx="20376">
                  <c:v>6.1927300000000001</c:v>
                </c:pt>
                <c:pt idx="20377">
                  <c:v>2.7548300000000001</c:v>
                </c:pt>
                <c:pt idx="20378">
                  <c:v>3.70655</c:v>
                </c:pt>
                <c:pt idx="20379">
                  <c:v>6.4650699999999999</c:v>
                </c:pt>
                <c:pt idx="20380">
                  <c:v>2.0976699999999999</c:v>
                </c:pt>
                <c:pt idx="20381">
                  <c:v>4.5572600000000003</c:v>
                </c:pt>
                <c:pt idx="20382">
                  <c:v>4.3950300000000002</c:v>
                </c:pt>
                <c:pt idx="20383">
                  <c:v>3.71191</c:v>
                </c:pt>
                <c:pt idx="20384">
                  <c:v>7.3864099999999997</c:v>
                </c:pt>
                <c:pt idx="20385">
                  <c:v>8.3928899999999995</c:v>
                </c:pt>
                <c:pt idx="20386">
                  <c:v>7.7677899999999998</c:v>
                </c:pt>
                <c:pt idx="20387">
                  <c:v>5.63218</c:v>
                </c:pt>
                <c:pt idx="20388">
                  <c:v>5.3632999999999997</c:v>
                </c:pt>
                <c:pt idx="20389">
                  <c:v>3.1919400000000002</c:v>
                </c:pt>
                <c:pt idx="20390">
                  <c:v>7.0312900000000003</c:v>
                </c:pt>
                <c:pt idx="20391">
                  <c:v>5.3032500000000002</c:v>
                </c:pt>
                <c:pt idx="20392">
                  <c:v>5.1298700000000004</c:v>
                </c:pt>
                <c:pt idx="20393">
                  <c:v>2.2530299999999999</c:v>
                </c:pt>
                <c:pt idx="20394">
                  <c:v>2.5483799999999999</c:v>
                </c:pt>
                <c:pt idx="20395">
                  <c:v>2.93275</c:v>
                </c:pt>
                <c:pt idx="20396">
                  <c:v>2.4163299999999999</c:v>
                </c:pt>
                <c:pt idx="20397">
                  <c:v>2.6996799999999999</c:v>
                </c:pt>
                <c:pt idx="20398">
                  <c:v>3.2451099999999999</c:v>
                </c:pt>
                <c:pt idx="20399">
                  <c:v>4.5497199999999998</c:v>
                </c:pt>
                <c:pt idx="20400">
                  <c:v>3.1347900000000002</c:v>
                </c:pt>
                <c:pt idx="20401">
                  <c:v>6.6888199999999998</c:v>
                </c:pt>
                <c:pt idx="20402">
                  <c:v>5.9910600000000001</c:v>
                </c:pt>
                <c:pt idx="20403">
                  <c:v>9.0081600000000002</c:v>
                </c:pt>
                <c:pt idx="20404">
                  <c:v>8.1101200000000002</c:v>
                </c:pt>
                <c:pt idx="20405">
                  <c:v>4.8330000000000002</c:v>
                </c:pt>
                <c:pt idx="20406">
                  <c:v>2.57117</c:v>
                </c:pt>
                <c:pt idx="20407">
                  <c:v>5.5088999999999997</c:v>
                </c:pt>
                <c:pt idx="20408">
                  <c:v>7.1021299999999998</c:v>
                </c:pt>
                <c:pt idx="20409">
                  <c:v>5.1660199999999996</c:v>
                </c:pt>
                <c:pt idx="20410">
                  <c:v>6.6622899999999996</c:v>
                </c:pt>
                <c:pt idx="20411">
                  <c:v>5.806</c:v>
                </c:pt>
                <c:pt idx="20412">
                  <c:v>4.6554200000000003</c:v>
                </c:pt>
                <c:pt idx="20413">
                  <c:v>6.1596799999999998</c:v>
                </c:pt>
                <c:pt idx="20414">
                  <c:v>2.8534299999999999</c:v>
                </c:pt>
                <c:pt idx="20415">
                  <c:v>3.3035000000000001</c:v>
                </c:pt>
                <c:pt idx="20416">
                  <c:v>6.53505</c:v>
                </c:pt>
                <c:pt idx="20417">
                  <c:v>3.6954799999999999</c:v>
                </c:pt>
                <c:pt idx="20418">
                  <c:v>6.6115599999999999</c:v>
                </c:pt>
                <c:pt idx="20419">
                  <c:v>7.7218299999999997</c:v>
                </c:pt>
                <c:pt idx="20420">
                  <c:v>6.3203699999999996</c:v>
                </c:pt>
                <c:pt idx="20421">
                  <c:v>5.2645200000000001</c:v>
                </c:pt>
                <c:pt idx="20422">
                  <c:v>6.8806399999999996</c:v>
                </c:pt>
                <c:pt idx="20423">
                  <c:v>6.3330200000000003</c:v>
                </c:pt>
                <c:pt idx="20424">
                  <c:v>3.7492399999999999</c:v>
                </c:pt>
                <c:pt idx="20425">
                  <c:v>7.6387400000000003</c:v>
                </c:pt>
                <c:pt idx="20426">
                  <c:v>7.3559099999999997</c:v>
                </c:pt>
                <c:pt idx="20427">
                  <c:v>5.5770299999999997</c:v>
                </c:pt>
                <c:pt idx="20428">
                  <c:v>4.91465</c:v>
                </c:pt>
                <c:pt idx="20429">
                  <c:v>9.2319200000000006</c:v>
                </c:pt>
                <c:pt idx="20430">
                  <c:v>6.7460199999999997</c:v>
                </c:pt>
                <c:pt idx="20431">
                  <c:v>6.35304</c:v>
                </c:pt>
                <c:pt idx="20432">
                  <c:v>5.94034</c:v>
                </c:pt>
                <c:pt idx="20433">
                  <c:v>3.9286300000000001</c:v>
                </c:pt>
                <c:pt idx="20434">
                  <c:v>4.4929300000000003</c:v>
                </c:pt>
                <c:pt idx="20435">
                  <c:v>9.0536999999999992</c:v>
                </c:pt>
                <c:pt idx="20436">
                  <c:v>5.7453099999999999</c:v>
                </c:pt>
                <c:pt idx="20437">
                  <c:v>6.30558</c:v>
                </c:pt>
                <c:pt idx="20438">
                  <c:v>4.5523300000000004</c:v>
                </c:pt>
                <c:pt idx="20439">
                  <c:v>2.7226599999999999</c:v>
                </c:pt>
                <c:pt idx="20440">
                  <c:v>7.4926300000000001</c:v>
                </c:pt>
                <c:pt idx="20441">
                  <c:v>8.4765999999999995</c:v>
                </c:pt>
                <c:pt idx="20442">
                  <c:v>3.9403700000000002</c:v>
                </c:pt>
                <c:pt idx="20443">
                  <c:v>5.5086599999999999</c:v>
                </c:pt>
                <c:pt idx="20444">
                  <c:v>4.4468300000000003</c:v>
                </c:pt>
                <c:pt idx="20445">
                  <c:v>10.212059999999999</c:v>
                </c:pt>
                <c:pt idx="20446">
                  <c:v>6.5775199999999998</c:v>
                </c:pt>
                <c:pt idx="20447">
                  <c:v>7.0042099999999996</c:v>
                </c:pt>
                <c:pt idx="20448">
                  <c:v>5.0152799999999997</c:v>
                </c:pt>
                <c:pt idx="20449">
                  <c:v>5.4157299999999999</c:v>
                </c:pt>
                <c:pt idx="20450">
                  <c:v>4.3388999999999998</c:v>
                </c:pt>
                <c:pt idx="20451">
                  <c:v>4.9421099999999996</c:v>
                </c:pt>
                <c:pt idx="20452">
                  <c:v>6.8840199999999996</c:v>
                </c:pt>
                <c:pt idx="20453">
                  <c:v>4.0228900000000003</c:v>
                </c:pt>
                <c:pt idx="20454">
                  <c:v>4.7022300000000001</c:v>
                </c:pt>
                <c:pt idx="20455">
                  <c:v>7.7376300000000002</c:v>
                </c:pt>
                <c:pt idx="20456">
                  <c:v>7.8571499999999999</c:v>
                </c:pt>
                <c:pt idx="20457">
                  <c:v>5.1657099999999998</c:v>
                </c:pt>
                <c:pt idx="20458">
                  <c:v>7.2908900000000001</c:v>
                </c:pt>
                <c:pt idx="20459">
                  <c:v>9.0094999999999992</c:v>
                </c:pt>
                <c:pt idx="20460">
                  <c:v>3.6679400000000002</c:v>
                </c:pt>
                <c:pt idx="20461">
                  <c:v>3.2793399999999999</c:v>
                </c:pt>
                <c:pt idx="20462">
                  <c:v>5.9470299999999998</c:v>
                </c:pt>
                <c:pt idx="20463">
                  <c:v>4.6314700000000002</c:v>
                </c:pt>
                <c:pt idx="20464">
                  <c:v>6.2440100000000003</c:v>
                </c:pt>
                <c:pt idx="20465">
                  <c:v>5.0105399999999998</c:v>
                </c:pt>
                <c:pt idx="20466">
                  <c:v>4.6943400000000004</c:v>
                </c:pt>
                <c:pt idx="20467">
                  <c:v>4.5923299999999996</c:v>
                </c:pt>
                <c:pt idx="20468">
                  <c:v>4.4245200000000002</c:v>
                </c:pt>
                <c:pt idx="20469">
                  <c:v>6.9804599999999999</c:v>
                </c:pt>
                <c:pt idx="20470">
                  <c:v>3.1852800000000001</c:v>
                </c:pt>
                <c:pt idx="20471">
                  <c:v>3.0251199999999998</c:v>
                </c:pt>
                <c:pt idx="20472">
                  <c:v>5.8588399999999998</c:v>
                </c:pt>
                <c:pt idx="20473">
                  <c:v>5.2091000000000003</c:v>
                </c:pt>
                <c:pt idx="20474">
                  <c:v>7.9213300000000002</c:v>
                </c:pt>
                <c:pt idx="20475">
                  <c:v>5.5662900000000004</c:v>
                </c:pt>
                <c:pt idx="20476">
                  <c:v>2.5314899999999998</c:v>
                </c:pt>
                <c:pt idx="20477">
                  <c:v>5.4018699999999997</c:v>
                </c:pt>
                <c:pt idx="20478">
                  <c:v>7.9230900000000002</c:v>
                </c:pt>
                <c:pt idx="20479">
                  <c:v>5.7043900000000001</c:v>
                </c:pt>
                <c:pt idx="20480">
                  <c:v>7.8198299999999996</c:v>
                </c:pt>
                <c:pt idx="20481">
                  <c:v>7.1397000000000004</c:v>
                </c:pt>
                <c:pt idx="20482">
                  <c:v>2.0055999999999998</c:v>
                </c:pt>
                <c:pt idx="20483">
                  <c:v>4.9184400000000004</c:v>
                </c:pt>
                <c:pt idx="20484">
                  <c:v>4.7685500000000003</c:v>
                </c:pt>
                <c:pt idx="20485">
                  <c:v>5.9966900000000001</c:v>
                </c:pt>
                <c:pt idx="20486">
                  <c:v>3.6758099999999998</c:v>
                </c:pt>
                <c:pt idx="20487">
                  <c:v>7.0858600000000003</c:v>
                </c:pt>
                <c:pt idx="20488">
                  <c:v>3.2885200000000001</c:v>
                </c:pt>
                <c:pt idx="20489">
                  <c:v>3.0980799999999999</c:v>
                </c:pt>
                <c:pt idx="20490">
                  <c:v>6.24892</c:v>
                </c:pt>
                <c:pt idx="20491">
                  <c:v>7.26701</c:v>
                </c:pt>
                <c:pt idx="20492">
                  <c:v>5.3646599999999998</c:v>
                </c:pt>
                <c:pt idx="20493">
                  <c:v>9.9328099999999999</c:v>
                </c:pt>
                <c:pt idx="20494">
                  <c:v>3.7818700000000001</c:v>
                </c:pt>
                <c:pt idx="20495">
                  <c:v>3.2909799999999998</c:v>
                </c:pt>
                <c:pt idx="20496">
                  <c:v>8.6389700000000005</c:v>
                </c:pt>
                <c:pt idx="20497">
                  <c:v>7.2560399999999996</c:v>
                </c:pt>
                <c:pt idx="20498">
                  <c:v>5.2523</c:v>
                </c:pt>
                <c:pt idx="20499">
                  <c:v>7.3461600000000002</c:v>
                </c:pt>
                <c:pt idx="20500">
                  <c:v>8.0293299999999999</c:v>
                </c:pt>
                <c:pt idx="20501">
                  <c:v>6.7241099999999996</c:v>
                </c:pt>
                <c:pt idx="20502">
                  <c:v>8.1516500000000001</c:v>
                </c:pt>
                <c:pt idx="20503">
                  <c:v>5.5276199999999998</c:v>
                </c:pt>
                <c:pt idx="20504">
                  <c:v>7.1229199999999997</c:v>
                </c:pt>
                <c:pt idx="20505">
                  <c:v>3.3812500000000001</c:v>
                </c:pt>
                <c:pt idx="20506">
                  <c:v>6.5231300000000001</c:v>
                </c:pt>
                <c:pt idx="20507">
                  <c:v>5.2053399999999996</c:v>
                </c:pt>
                <c:pt idx="20508">
                  <c:v>5.0369599999999997</c:v>
                </c:pt>
                <c:pt idx="20509">
                  <c:v>3.9268700000000001</c:v>
                </c:pt>
                <c:pt idx="20510">
                  <c:v>5.6475999999999997</c:v>
                </c:pt>
                <c:pt idx="20511">
                  <c:v>5.9008700000000003</c:v>
                </c:pt>
                <c:pt idx="20512">
                  <c:v>5.4494999999999996</c:v>
                </c:pt>
                <c:pt idx="20513">
                  <c:v>4.3270999999999997</c:v>
                </c:pt>
                <c:pt idx="20514">
                  <c:v>8.1933600000000002</c:v>
                </c:pt>
                <c:pt idx="20515">
                  <c:v>6.6535500000000001</c:v>
                </c:pt>
                <c:pt idx="20516">
                  <c:v>6.3823699999999999</c:v>
                </c:pt>
                <c:pt idx="20517">
                  <c:v>10.19749</c:v>
                </c:pt>
                <c:pt idx="20518">
                  <c:v>10.085649999999999</c:v>
                </c:pt>
                <c:pt idx="20519">
                  <c:v>8.8435199999999998</c:v>
                </c:pt>
                <c:pt idx="20520">
                  <c:v>6.4285699999999997</c:v>
                </c:pt>
                <c:pt idx="20521">
                  <c:v>5.3586</c:v>
                </c:pt>
                <c:pt idx="20522">
                  <c:v>7.0698600000000003</c:v>
                </c:pt>
                <c:pt idx="20523">
                  <c:v>8.2793899999999994</c:v>
                </c:pt>
                <c:pt idx="20524">
                  <c:v>6.4441800000000002</c:v>
                </c:pt>
                <c:pt idx="20525">
                  <c:v>6.9380600000000001</c:v>
                </c:pt>
                <c:pt idx="20526">
                  <c:v>8.3544699999999992</c:v>
                </c:pt>
                <c:pt idx="20527">
                  <c:v>5.7020600000000004</c:v>
                </c:pt>
                <c:pt idx="20528">
                  <c:v>8.8793900000000008</c:v>
                </c:pt>
                <c:pt idx="20529">
                  <c:v>5.3257599999999998</c:v>
                </c:pt>
                <c:pt idx="20530">
                  <c:v>7.2724799999999998</c:v>
                </c:pt>
                <c:pt idx="20531">
                  <c:v>4.6390500000000001</c:v>
                </c:pt>
                <c:pt idx="20532">
                  <c:v>5.5167900000000003</c:v>
                </c:pt>
                <c:pt idx="20533">
                  <c:v>6.9002999999999997</c:v>
                </c:pt>
                <c:pt idx="20534">
                  <c:v>9.2575000000000003</c:v>
                </c:pt>
                <c:pt idx="20535">
                  <c:v>4.7622600000000004</c:v>
                </c:pt>
                <c:pt idx="20536">
                  <c:v>3.4497499999999999</c:v>
                </c:pt>
                <c:pt idx="20537">
                  <c:v>2.2368999999999999</c:v>
                </c:pt>
                <c:pt idx="20538">
                  <c:v>5.6582400000000002</c:v>
                </c:pt>
                <c:pt idx="20539">
                  <c:v>7.4461300000000001</c:v>
                </c:pt>
                <c:pt idx="20540">
                  <c:v>2.7452899999999998</c:v>
                </c:pt>
                <c:pt idx="20541">
                  <c:v>4.6702399999999997</c:v>
                </c:pt>
                <c:pt idx="20542">
                  <c:v>7.1537300000000004</c:v>
                </c:pt>
                <c:pt idx="20543">
                  <c:v>5.8189599999999997</c:v>
                </c:pt>
                <c:pt idx="20544">
                  <c:v>6.82585</c:v>
                </c:pt>
                <c:pt idx="20545">
                  <c:v>5.5541499999999999</c:v>
                </c:pt>
                <c:pt idx="20546">
                  <c:v>8.8123199999999997</c:v>
                </c:pt>
                <c:pt idx="20547">
                  <c:v>5.6621800000000002</c:v>
                </c:pt>
                <c:pt idx="20548">
                  <c:v>10.561489999999999</c:v>
                </c:pt>
                <c:pt idx="20549">
                  <c:v>4.7022300000000001</c:v>
                </c:pt>
                <c:pt idx="20550">
                  <c:v>6.0190599999999996</c:v>
                </c:pt>
                <c:pt idx="20551">
                  <c:v>10.676729999999999</c:v>
                </c:pt>
                <c:pt idx="20552">
                  <c:v>6.9521600000000001</c:v>
                </c:pt>
                <c:pt idx="20553">
                  <c:v>8.5252800000000004</c:v>
                </c:pt>
                <c:pt idx="20554">
                  <c:v>5.6756200000000003</c:v>
                </c:pt>
                <c:pt idx="20555">
                  <c:v>5.8478599999999998</c:v>
                </c:pt>
                <c:pt idx="20556">
                  <c:v>6.2485099999999996</c:v>
                </c:pt>
                <c:pt idx="20557">
                  <c:v>3.87256</c:v>
                </c:pt>
                <c:pt idx="20558">
                  <c:v>4.6134899999999996</c:v>
                </c:pt>
                <c:pt idx="20559">
                  <c:v>6.2564700000000002</c:v>
                </c:pt>
                <c:pt idx="20560">
                  <c:v>6.6896000000000004</c:v>
                </c:pt>
                <c:pt idx="20561">
                  <c:v>5.2906599999999999</c:v>
                </c:pt>
                <c:pt idx="20562">
                  <c:v>6.5312099999999997</c:v>
                </c:pt>
                <c:pt idx="20563">
                  <c:v>4.0155200000000004</c:v>
                </c:pt>
                <c:pt idx="20564">
                  <c:v>8.4027100000000008</c:v>
                </c:pt>
                <c:pt idx="20565">
                  <c:v>4.0574700000000004</c:v>
                </c:pt>
                <c:pt idx="20566">
                  <c:v>5.6179300000000003</c:v>
                </c:pt>
                <c:pt idx="20567">
                  <c:v>5.3973599999999999</c:v>
                </c:pt>
                <c:pt idx="20568">
                  <c:v>6.3439199999999998</c:v>
                </c:pt>
                <c:pt idx="20569">
                  <c:v>8.7535500000000006</c:v>
                </c:pt>
                <c:pt idx="20570">
                  <c:v>4.1763199999999996</c:v>
                </c:pt>
                <c:pt idx="20571">
                  <c:v>6.8806799999999999</c:v>
                </c:pt>
                <c:pt idx="20572">
                  <c:v>5.4592099999999997</c:v>
                </c:pt>
                <c:pt idx="20573">
                  <c:v>4.8186200000000001</c:v>
                </c:pt>
                <c:pt idx="20574">
                  <c:v>6.3205299999999998</c:v>
                </c:pt>
                <c:pt idx="20575">
                  <c:v>4.6733200000000004</c:v>
                </c:pt>
                <c:pt idx="20576">
                  <c:v>6.3253500000000003</c:v>
                </c:pt>
                <c:pt idx="20577">
                  <c:v>6.5939699999999997</c:v>
                </c:pt>
                <c:pt idx="20578">
                  <c:v>7.1007199999999999</c:v>
                </c:pt>
                <c:pt idx="20579">
                  <c:v>7.7708300000000001</c:v>
                </c:pt>
                <c:pt idx="20580">
                  <c:v>4.4949899999999996</c:v>
                </c:pt>
                <c:pt idx="20581">
                  <c:v>5.6394799999999998</c:v>
                </c:pt>
                <c:pt idx="20582">
                  <c:v>7.5290400000000002</c:v>
                </c:pt>
                <c:pt idx="20583">
                  <c:v>5.0741199999999997</c:v>
                </c:pt>
                <c:pt idx="20584">
                  <c:v>5.6699700000000002</c:v>
                </c:pt>
                <c:pt idx="20585">
                  <c:v>6.8576199999999998</c:v>
                </c:pt>
                <c:pt idx="20586">
                  <c:v>6.3801800000000002</c:v>
                </c:pt>
                <c:pt idx="20587">
                  <c:v>4.9311999999999996</c:v>
                </c:pt>
                <c:pt idx="20588">
                  <c:v>6.7889900000000001</c:v>
                </c:pt>
                <c:pt idx="20589">
                  <c:v>4.6120799999999997</c:v>
                </c:pt>
                <c:pt idx="20590">
                  <c:v>5.3622100000000001</c:v>
                </c:pt>
                <c:pt idx="20591">
                  <c:v>2.9679700000000002</c:v>
                </c:pt>
                <c:pt idx="20592">
                  <c:v>5.3273700000000002</c:v>
                </c:pt>
                <c:pt idx="20593">
                  <c:v>2.0127799999999998</c:v>
                </c:pt>
                <c:pt idx="20594">
                  <c:v>4.2691400000000002</c:v>
                </c:pt>
                <c:pt idx="20595">
                  <c:v>5.5708399999999996</c:v>
                </c:pt>
                <c:pt idx="20596">
                  <c:v>2.49715</c:v>
                </c:pt>
                <c:pt idx="20597">
                  <c:v>4.4191700000000003</c:v>
                </c:pt>
                <c:pt idx="20598">
                  <c:v>8.5507600000000004</c:v>
                </c:pt>
                <c:pt idx="20599">
                  <c:v>8.5298499999999997</c:v>
                </c:pt>
                <c:pt idx="20600">
                  <c:v>6.3510400000000002</c:v>
                </c:pt>
                <c:pt idx="20601">
                  <c:v>2.8732500000000001</c:v>
                </c:pt>
                <c:pt idx="20602">
                  <c:v>7.0586200000000003</c:v>
                </c:pt>
                <c:pt idx="20603">
                  <c:v>4.5560200000000002</c:v>
                </c:pt>
                <c:pt idx="20604">
                  <c:v>5.6467700000000001</c:v>
                </c:pt>
                <c:pt idx="20605">
                  <c:v>6.5210800000000004</c:v>
                </c:pt>
                <c:pt idx="20606">
                  <c:v>7.34762</c:v>
                </c:pt>
                <c:pt idx="20607">
                  <c:v>7.6684900000000003</c:v>
                </c:pt>
                <c:pt idx="20608">
                  <c:v>5.5056799999999999</c:v>
                </c:pt>
                <c:pt idx="20609">
                  <c:v>6.1090999999999998</c:v>
                </c:pt>
                <c:pt idx="20610">
                  <c:v>7.7152700000000003</c:v>
                </c:pt>
                <c:pt idx="20611">
                  <c:v>6.3627000000000002</c:v>
                </c:pt>
                <c:pt idx="20612">
                  <c:v>9.0599299999999996</c:v>
                </c:pt>
                <c:pt idx="20613">
                  <c:v>6.0085199999999999</c:v>
                </c:pt>
                <c:pt idx="20614">
                  <c:v>6.1855799999999999</c:v>
                </c:pt>
                <c:pt idx="20615">
                  <c:v>5.9789199999999996</c:v>
                </c:pt>
                <c:pt idx="20616">
                  <c:v>7.3833799999999998</c:v>
                </c:pt>
                <c:pt idx="20617">
                  <c:v>5.02189</c:v>
                </c:pt>
                <c:pt idx="20618">
                  <c:v>6.05593</c:v>
                </c:pt>
                <c:pt idx="20619">
                  <c:v>8.6168399999999998</c:v>
                </c:pt>
                <c:pt idx="20620">
                  <c:v>6.6410499999999999</c:v>
                </c:pt>
                <c:pt idx="20621">
                  <c:v>5.8866899999999998</c:v>
                </c:pt>
                <c:pt idx="20622">
                  <c:v>6.1474599999999997</c:v>
                </c:pt>
                <c:pt idx="20623">
                  <c:v>6.7778700000000001</c:v>
                </c:pt>
                <c:pt idx="20624">
                  <c:v>6.0007400000000004</c:v>
                </c:pt>
                <c:pt idx="20625">
                  <c:v>7.7387499999999996</c:v>
                </c:pt>
                <c:pt idx="20626">
                  <c:v>3.65612</c:v>
                </c:pt>
                <c:pt idx="20627">
                  <c:v>8.9312799999999992</c:v>
                </c:pt>
                <c:pt idx="20628">
                  <c:v>6.7478699999999998</c:v>
                </c:pt>
                <c:pt idx="20629">
                  <c:v>6.5251799999999998</c:v>
                </c:pt>
                <c:pt idx="20630">
                  <c:v>4.2140599999999999</c:v>
                </c:pt>
                <c:pt idx="20631">
                  <c:v>9.3806799999999999</c:v>
                </c:pt>
                <c:pt idx="20632">
                  <c:v>6.21068</c:v>
                </c:pt>
                <c:pt idx="20633">
                  <c:v>6.2893400000000002</c:v>
                </c:pt>
                <c:pt idx="20634">
                  <c:v>5.8091499999999998</c:v>
                </c:pt>
                <c:pt idx="20635">
                  <c:v>3.6463199999999998</c:v>
                </c:pt>
                <c:pt idx="20636">
                  <c:v>6.2720599999999997</c:v>
                </c:pt>
                <c:pt idx="20637">
                  <c:v>2.54575</c:v>
                </c:pt>
                <c:pt idx="20638">
                  <c:v>4.6662600000000003</c:v>
                </c:pt>
                <c:pt idx="20639">
                  <c:v>6.3220799999999997</c:v>
                </c:pt>
                <c:pt idx="20640">
                  <c:v>5.6671800000000001</c:v>
                </c:pt>
                <c:pt idx="20641">
                  <c:v>3.9960499999999999</c:v>
                </c:pt>
                <c:pt idx="20642">
                  <c:v>8.37974</c:v>
                </c:pt>
                <c:pt idx="20643">
                  <c:v>7.1377499999999996</c:v>
                </c:pt>
                <c:pt idx="20644">
                  <c:v>4.0910099999999998</c:v>
                </c:pt>
                <c:pt idx="20645">
                  <c:v>4.7902899999999997</c:v>
                </c:pt>
                <c:pt idx="20646">
                  <c:v>7.7834099999999999</c:v>
                </c:pt>
                <c:pt idx="20647">
                  <c:v>5.9802999999999997</c:v>
                </c:pt>
                <c:pt idx="20648">
                  <c:v>8.1311800000000005</c:v>
                </c:pt>
                <c:pt idx="20649">
                  <c:v>5.2772199999999998</c:v>
                </c:pt>
                <c:pt idx="20650">
                  <c:v>2.3388900000000001</c:v>
                </c:pt>
                <c:pt idx="20651">
                  <c:v>4.8460299999999998</c:v>
                </c:pt>
                <c:pt idx="20652">
                  <c:v>5.6250400000000003</c:v>
                </c:pt>
                <c:pt idx="20653">
                  <c:v>5.93208</c:v>
                </c:pt>
                <c:pt idx="20654">
                  <c:v>8.9220900000000007</c:v>
                </c:pt>
                <c:pt idx="20655">
                  <c:v>4.7526400000000004</c:v>
                </c:pt>
                <c:pt idx="20656">
                  <c:v>7.1792400000000001</c:v>
                </c:pt>
                <c:pt idx="20657">
                  <c:v>9.0354700000000001</c:v>
                </c:pt>
                <c:pt idx="20658">
                  <c:v>5.1443399999999997</c:v>
                </c:pt>
                <c:pt idx="20659">
                  <c:v>2.9065300000000001</c:v>
                </c:pt>
                <c:pt idx="20660">
                  <c:v>4.7524600000000001</c:v>
                </c:pt>
                <c:pt idx="20661">
                  <c:v>8.7894699999999997</c:v>
                </c:pt>
                <c:pt idx="20662">
                  <c:v>5.0312400000000004</c:v>
                </c:pt>
                <c:pt idx="20663">
                  <c:v>6.2951300000000003</c:v>
                </c:pt>
                <c:pt idx="20664">
                  <c:v>5.2504200000000001</c:v>
                </c:pt>
                <c:pt idx="20665">
                  <c:v>5.8443300000000002</c:v>
                </c:pt>
                <c:pt idx="20666">
                  <c:v>7.9285500000000004</c:v>
                </c:pt>
                <c:pt idx="20667">
                  <c:v>7.0315799999999999</c:v>
                </c:pt>
                <c:pt idx="20668">
                  <c:v>5.5065499999999998</c:v>
                </c:pt>
                <c:pt idx="20669">
                  <c:v>8.6657799999999998</c:v>
                </c:pt>
                <c:pt idx="20670">
                  <c:v>3.9843299999999999</c:v>
                </c:pt>
                <c:pt idx="20671">
                  <c:v>4.5528199999999996</c:v>
                </c:pt>
                <c:pt idx="20672">
                  <c:v>3.7044299999999999</c:v>
                </c:pt>
                <c:pt idx="20673">
                  <c:v>5.4034800000000001</c:v>
                </c:pt>
                <c:pt idx="20674">
                  <c:v>7.5909599999999999</c:v>
                </c:pt>
                <c:pt idx="20675">
                  <c:v>5.3645300000000002</c:v>
                </c:pt>
                <c:pt idx="20676">
                  <c:v>6.2578800000000001</c:v>
                </c:pt>
                <c:pt idx="20677">
                  <c:v>4.64513</c:v>
                </c:pt>
                <c:pt idx="20678">
                  <c:v>4.4909499999999998</c:v>
                </c:pt>
                <c:pt idx="20679">
                  <c:v>5.9693399999999999</c:v>
                </c:pt>
                <c:pt idx="20680">
                  <c:v>6.2419900000000004</c:v>
                </c:pt>
                <c:pt idx="20681">
                  <c:v>6.3848900000000004</c:v>
                </c:pt>
                <c:pt idx="20682">
                  <c:v>5.68161</c:v>
                </c:pt>
                <c:pt idx="20683">
                  <c:v>7.5315200000000004</c:v>
                </c:pt>
                <c:pt idx="20684">
                  <c:v>4.20167</c:v>
                </c:pt>
                <c:pt idx="20685">
                  <c:v>4.4074099999999996</c:v>
                </c:pt>
                <c:pt idx="20686">
                  <c:v>4.46882</c:v>
                </c:pt>
                <c:pt idx="20687">
                  <c:v>3.5209999999999999</c:v>
                </c:pt>
                <c:pt idx="20688">
                  <c:v>4.3270999999999997</c:v>
                </c:pt>
                <c:pt idx="20689">
                  <c:v>8.7417700000000007</c:v>
                </c:pt>
                <c:pt idx="20690">
                  <c:v>3.5011199999999998</c:v>
                </c:pt>
                <c:pt idx="20691">
                  <c:v>4.8492199999999999</c:v>
                </c:pt>
                <c:pt idx="20692">
                  <c:v>5.71448</c:v>
                </c:pt>
                <c:pt idx="20693">
                  <c:v>3.1382699999999999</c:v>
                </c:pt>
                <c:pt idx="20694">
                  <c:v>6.54392</c:v>
                </c:pt>
                <c:pt idx="20695">
                  <c:v>7.2456699999999996</c:v>
                </c:pt>
                <c:pt idx="20696">
                  <c:v>8.0457800000000006</c:v>
                </c:pt>
                <c:pt idx="20697">
                  <c:v>9.3606700000000007</c:v>
                </c:pt>
                <c:pt idx="20698">
                  <c:v>5.5683100000000003</c:v>
                </c:pt>
                <c:pt idx="20699">
                  <c:v>4.4158499999999998</c:v>
                </c:pt>
                <c:pt idx="20700">
                  <c:v>7.5082100000000001</c:v>
                </c:pt>
                <c:pt idx="20701">
                  <c:v>9.72349</c:v>
                </c:pt>
                <c:pt idx="20702">
                  <c:v>6.8370600000000001</c:v>
                </c:pt>
                <c:pt idx="20703">
                  <c:v>3.7565400000000002</c:v>
                </c:pt>
                <c:pt idx="20704">
                  <c:v>7.8244899999999999</c:v>
                </c:pt>
                <c:pt idx="20705">
                  <c:v>5.9543499999999998</c:v>
                </c:pt>
                <c:pt idx="20706">
                  <c:v>9.7415699999999994</c:v>
                </c:pt>
                <c:pt idx="20707">
                  <c:v>2.5546199999999999</c:v>
                </c:pt>
                <c:pt idx="20708">
                  <c:v>3.3100999999999998</c:v>
                </c:pt>
                <c:pt idx="20709">
                  <c:v>5.8264100000000001</c:v>
                </c:pt>
                <c:pt idx="20710">
                  <c:v>3.3379300000000001</c:v>
                </c:pt>
                <c:pt idx="20711">
                  <c:v>2.7401300000000002</c:v>
                </c:pt>
                <c:pt idx="20712">
                  <c:v>6.7589800000000002</c:v>
                </c:pt>
                <c:pt idx="20713">
                  <c:v>4.72919</c:v>
                </c:pt>
                <c:pt idx="20714">
                  <c:v>4.8598299999999997</c:v>
                </c:pt>
                <c:pt idx="20715">
                  <c:v>6.2765000000000004</c:v>
                </c:pt>
                <c:pt idx="20716">
                  <c:v>8.1175200000000007</c:v>
                </c:pt>
                <c:pt idx="20717">
                  <c:v>6.5315700000000003</c:v>
                </c:pt>
                <c:pt idx="20718">
                  <c:v>3.1326499999999999</c:v>
                </c:pt>
                <c:pt idx="20719">
                  <c:v>5.4137199999999996</c:v>
                </c:pt>
                <c:pt idx="20720">
                  <c:v>6.0033099999999999</c:v>
                </c:pt>
                <c:pt idx="20721">
                  <c:v>6.5550600000000001</c:v>
                </c:pt>
                <c:pt idx="20722">
                  <c:v>5.9771599999999996</c:v>
                </c:pt>
                <c:pt idx="20723">
                  <c:v>7.3805699999999996</c:v>
                </c:pt>
                <c:pt idx="20724">
                  <c:v>5.1813599999999997</c:v>
                </c:pt>
                <c:pt idx="20725">
                  <c:v>6.5293999999999999</c:v>
                </c:pt>
                <c:pt idx="20726">
                  <c:v>5.9910600000000001</c:v>
                </c:pt>
                <c:pt idx="20727">
                  <c:v>8.5941500000000008</c:v>
                </c:pt>
                <c:pt idx="20728">
                  <c:v>5.7239399999999998</c:v>
                </c:pt>
                <c:pt idx="20729">
                  <c:v>9.6265099999999997</c:v>
                </c:pt>
                <c:pt idx="20730">
                  <c:v>2.59883</c:v>
                </c:pt>
                <c:pt idx="20731">
                  <c:v>5.2698</c:v>
                </c:pt>
                <c:pt idx="20732">
                  <c:v>6.8576199999999998</c:v>
                </c:pt>
                <c:pt idx="20733">
                  <c:v>5.4718</c:v>
                </c:pt>
                <c:pt idx="20734">
                  <c:v>7.3346099999999996</c:v>
                </c:pt>
                <c:pt idx="20735">
                  <c:v>6.4523900000000003</c:v>
                </c:pt>
                <c:pt idx="20736">
                  <c:v>7.0542199999999999</c:v>
                </c:pt>
                <c:pt idx="20737">
                  <c:v>11.26965</c:v>
                </c:pt>
                <c:pt idx="20738">
                  <c:v>6.7523900000000001</c:v>
                </c:pt>
                <c:pt idx="20739">
                  <c:v>3.3267799999999998</c:v>
                </c:pt>
                <c:pt idx="20740">
                  <c:v>6.8470000000000004</c:v>
                </c:pt>
                <c:pt idx="20741">
                  <c:v>6.7167899999999996</c:v>
                </c:pt>
                <c:pt idx="20742">
                  <c:v>9.2496299999999998</c:v>
                </c:pt>
                <c:pt idx="20743">
                  <c:v>3.2501000000000002</c:v>
                </c:pt>
                <c:pt idx="20744">
                  <c:v>5.1985999999999999</c:v>
                </c:pt>
                <c:pt idx="20745">
                  <c:v>7.6158900000000003</c:v>
                </c:pt>
                <c:pt idx="20746">
                  <c:v>7.1132799999999996</c:v>
                </c:pt>
                <c:pt idx="20747">
                  <c:v>7.9362500000000002</c:v>
                </c:pt>
                <c:pt idx="20748">
                  <c:v>8.1314799999999998</c:v>
                </c:pt>
                <c:pt idx="20749">
                  <c:v>5.0167000000000002</c:v>
                </c:pt>
                <c:pt idx="20750">
                  <c:v>7.5673199999999996</c:v>
                </c:pt>
                <c:pt idx="20751">
                  <c:v>8.6025899999999993</c:v>
                </c:pt>
                <c:pt idx="20752">
                  <c:v>4.5856000000000003</c:v>
                </c:pt>
                <c:pt idx="20753">
                  <c:v>6.2062999999999997</c:v>
                </c:pt>
                <c:pt idx="20754">
                  <c:v>7.1757200000000001</c:v>
                </c:pt>
                <c:pt idx="20755">
                  <c:v>6.3165899999999997</c:v>
                </c:pt>
                <c:pt idx="20756">
                  <c:v>9.3736300000000004</c:v>
                </c:pt>
                <c:pt idx="20757">
                  <c:v>5.2695100000000004</c:v>
                </c:pt>
                <c:pt idx="20758">
                  <c:v>6.1538000000000004</c:v>
                </c:pt>
                <c:pt idx="20759">
                  <c:v>7.5432100000000002</c:v>
                </c:pt>
                <c:pt idx="20760">
                  <c:v>4.8109900000000003</c:v>
                </c:pt>
                <c:pt idx="20761">
                  <c:v>7.1898900000000001</c:v>
                </c:pt>
                <c:pt idx="20762">
                  <c:v>7.4677800000000003</c:v>
                </c:pt>
                <c:pt idx="20763">
                  <c:v>8.5040899999999997</c:v>
                </c:pt>
                <c:pt idx="20764">
                  <c:v>5.2389400000000004</c:v>
                </c:pt>
                <c:pt idx="20765">
                  <c:v>7.0400799999999997</c:v>
                </c:pt>
                <c:pt idx="20766">
                  <c:v>4.3520399999999997</c:v>
                </c:pt>
                <c:pt idx="20767">
                  <c:v>7.5694900000000001</c:v>
                </c:pt>
                <c:pt idx="20768">
                  <c:v>4.2645099999999996</c:v>
                </c:pt>
                <c:pt idx="20769">
                  <c:v>7.0824800000000003</c:v>
                </c:pt>
                <c:pt idx="20770">
                  <c:v>5.2985600000000002</c:v>
                </c:pt>
                <c:pt idx="20771">
                  <c:v>5.7453099999999999</c:v>
                </c:pt>
                <c:pt idx="20772">
                  <c:v>3.3652700000000002</c:v>
                </c:pt>
                <c:pt idx="20773">
                  <c:v>6.2968799999999998</c:v>
                </c:pt>
                <c:pt idx="20774">
                  <c:v>4.4463100000000004</c:v>
                </c:pt>
                <c:pt idx="20775">
                  <c:v>4.2368399999999999</c:v>
                </c:pt>
                <c:pt idx="20776">
                  <c:v>6.0192699999999997</c:v>
                </c:pt>
                <c:pt idx="20777">
                  <c:v>5.6051900000000003</c:v>
                </c:pt>
                <c:pt idx="20778">
                  <c:v>8.0454299999999996</c:v>
                </c:pt>
                <c:pt idx="20779">
                  <c:v>6.7184900000000001</c:v>
                </c:pt>
                <c:pt idx="20780">
                  <c:v>6.9151100000000003</c:v>
                </c:pt>
                <c:pt idx="20781">
                  <c:v>6.1674600000000002</c:v>
                </c:pt>
                <c:pt idx="20782">
                  <c:v>6.3618499999999996</c:v>
                </c:pt>
                <c:pt idx="20783">
                  <c:v>3.7150300000000001</c:v>
                </c:pt>
                <c:pt idx="20784">
                  <c:v>6.3620400000000004</c:v>
                </c:pt>
                <c:pt idx="20785">
                  <c:v>5.9085700000000001</c:v>
                </c:pt>
                <c:pt idx="20786">
                  <c:v>3.3042099999999999</c:v>
                </c:pt>
                <c:pt idx="20787">
                  <c:v>4.7766799999999998</c:v>
                </c:pt>
                <c:pt idx="20788">
                  <c:v>6.8478000000000003</c:v>
                </c:pt>
                <c:pt idx="20789">
                  <c:v>6.3053699999999999</c:v>
                </c:pt>
                <c:pt idx="20790">
                  <c:v>6.2539499999999997</c:v>
                </c:pt>
                <c:pt idx="20791">
                  <c:v>3.5134799999999999</c:v>
                </c:pt>
                <c:pt idx="20792">
                  <c:v>3.9848499999999998</c:v>
                </c:pt>
                <c:pt idx="20793">
                  <c:v>5.38673</c:v>
                </c:pt>
                <c:pt idx="20794">
                  <c:v>5.1176500000000003</c:v>
                </c:pt>
                <c:pt idx="20795">
                  <c:v>8.2355499999999999</c:v>
                </c:pt>
                <c:pt idx="20796">
                  <c:v>5.7181300000000004</c:v>
                </c:pt>
                <c:pt idx="20797">
                  <c:v>7.0111499999999998</c:v>
                </c:pt>
                <c:pt idx="20798">
                  <c:v>6.9024200000000002</c:v>
                </c:pt>
                <c:pt idx="20799">
                  <c:v>4.09314</c:v>
                </c:pt>
                <c:pt idx="20800">
                  <c:v>4.9066200000000002</c:v>
                </c:pt>
                <c:pt idx="20801">
                  <c:v>7.2509199999999998</c:v>
                </c:pt>
                <c:pt idx="20802">
                  <c:v>7.4905400000000002</c:v>
                </c:pt>
                <c:pt idx="20803">
                  <c:v>5.1645500000000002</c:v>
                </c:pt>
                <c:pt idx="20804">
                  <c:v>9.0678000000000001</c:v>
                </c:pt>
                <c:pt idx="20805">
                  <c:v>5.9236000000000004</c:v>
                </c:pt>
                <c:pt idx="20806">
                  <c:v>6.4811100000000001</c:v>
                </c:pt>
                <c:pt idx="20807">
                  <c:v>4.4712899999999998</c:v>
                </c:pt>
                <c:pt idx="20808">
                  <c:v>5.8144499999999999</c:v>
                </c:pt>
                <c:pt idx="20809">
                  <c:v>4.9128499999999997</c:v>
                </c:pt>
                <c:pt idx="20810">
                  <c:v>7.5872999999999999</c:v>
                </c:pt>
                <c:pt idx="20811">
                  <c:v>6.7671099999999997</c:v>
                </c:pt>
                <c:pt idx="20812">
                  <c:v>5.09694</c:v>
                </c:pt>
                <c:pt idx="20813">
                  <c:v>4.64358</c:v>
                </c:pt>
                <c:pt idx="20814">
                  <c:v>4.4321299999999999</c:v>
                </c:pt>
                <c:pt idx="20815">
                  <c:v>6.2702200000000001</c:v>
                </c:pt>
                <c:pt idx="20816">
                  <c:v>9.2391799999999993</c:v>
                </c:pt>
                <c:pt idx="20817">
                  <c:v>7.9604299999999997</c:v>
                </c:pt>
                <c:pt idx="20818">
                  <c:v>7.0973699999999997</c:v>
                </c:pt>
                <c:pt idx="20819">
                  <c:v>5.2124300000000003</c:v>
                </c:pt>
                <c:pt idx="20820">
                  <c:v>8.6841799999999996</c:v>
                </c:pt>
                <c:pt idx="20821">
                  <c:v>6.00075</c:v>
                </c:pt>
                <c:pt idx="20822">
                  <c:v>5.8634399999999998</c:v>
                </c:pt>
                <c:pt idx="20823">
                  <c:v>6.5707500000000003</c:v>
                </c:pt>
                <c:pt idx="20824">
                  <c:v>6.0642199999999997</c:v>
                </c:pt>
                <c:pt idx="20825">
                  <c:v>5.9744000000000002</c:v>
                </c:pt>
                <c:pt idx="20826">
                  <c:v>5.6756200000000003</c:v>
                </c:pt>
                <c:pt idx="20827">
                  <c:v>5.3747299999999996</c:v>
                </c:pt>
                <c:pt idx="20828">
                  <c:v>7.7103700000000002</c:v>
                </c:pt>
                <c:pt idx="20829">
                  <c:v>8.0650399999999998</c:v>
                </c:pt>
                <c:pt idx="20830">
                  <c:v>4.9519599999999997</c:v>
                </c:pt>
                <c:pt idx="20831">
                  <c:v>9.0384899999999995</c:v>
                </c:pt>
                <c:pt idx="20832">
                  <c:v>6.2889099999999996</c:v>
                </c:pt>
                <c:pt idx="20833">
                  <c:v>5.7049399999999997</c:v>
                </c:pt>
                <c:pt idx="20834">
                  <c:v>5.7759099999999997</c:v>
                </c:pt>
                <c:pt idx="20835">
                  <c:v>6.5150699999999997</c:v>
                </c:pt>
                <c:pt idx="20836">
                  <c:v>9.5712200000000003</c:v>
                </c:pt>
                <c:pt idx="20837">
                  <c:v>9.6017600000000005</c:v>
                </c:pt>
                <c:pt idx="20838">
                  <c:v>5.9260200000000003</c:v>
                </c:pt>
                <c:pt idx="20839">
                  <c:v>5.5804799999999997</c:v>
                </c:pt>
                <c:pt idx="20840">
                  <c:v>4.1761400000000002</c:v>
                </c:pt>
                <c:pt idx="20841">
                  <c:v>7.4632199999999997</c:v>
                </c:pt>
                <c:pt idx="20842">
                  <c:v>5.7478199999999999</c:v>
                </c:pt>
                <c:pt idx="20843">
                  <c:v>6.9981900000000001</c:v>
                </c:pt>
                <c:pt idx="20844">
                  <c:v>8.2129700000000003</c:v>
                </c:pt>
                <c:pt idx="20845">
                  <c:v>7.3408499999999997</c:v>
                </c:pt>
                <c:pt idx="20846">
                  <c:v>5.2429699999999997</c:v>
                </c:pt>
                <c:pt idx="20847">
                  <c:v>8.7487399999999997</c:v>
                </c:pt>
                <c:pt idx="20848">
                  <c:v>6.91709</c:v>
                </c:pt>
                <c:pt idx="20849">
                  <c:v>6.7325200000000001</c:v>
                </c:pt>
                <c:pt idx="20850">
                  <c:v>6.5941700000000001</c:v>
                </c:pt>
                <c:pt idx="20851">
                  <c:v>5.5711500000000003</c:v>
                </c:pt>
                <c:pt idx="20852">
                  <c:v>5.10114</c:v>
                </c:pt>
                <c:pt idx="20853">
                  <c:v>5.4598599999999999</c:v>
                </c:pt>
                <c:pt idx="20854">
                  <c:v>4.0929599999999997</c:v>
                </c:pt>
                <c:pt idx="20855">
                  <c:v>6.87216</c:v>
                </c:pt>
                <c:pt idx="20856">
                  <c:v>6.0776700000000003</c:v>
                </c:pt>
                <c:pt idx="20857">
                  <c:v>7.0387599999999999</c:v>
                </c:pt>
                <c:pt idx="20858">
                  <c:v>7.2487199999999996</c:v>
                </c:pt>
                <c:pt idx="20859">
                  <c:v>5.2644799999999998</c:v>
                </c:pt>
                <c:pt idx="20860">
                  <c:v>3.0434999999999999</c:v>
                </c:pt>
                <c:pt idx="20861">
                  <c:v>6.9185800000000004</c:v>
                </c:pt>
                <c:pt idx="20862">
                  <c:v>4.9115399999999996</c:v>
                </c:pt>
                <c:pt idx="20863">
                  <c:v>7.8316999999999997</c:v>
                </c:pt>
                <c:pt idx="20864">
                  <c:v>7.79155</c:v>
                </c:pt>
                <c:pt idx="20865">
                  <c:v>7.0764699999999996</c:v>
                </c:pt>
                <c:pt idx="20866">
                  <c:v>5.4341900000000001</c:v>
                </c:pt>
                <c:pt idx="20867">
                  <c:v>6.4419500000000003</c:v>
                </c:pt>
                <c:pt idx="20868">
                  <c:v>3.6080199999999998</c:v>
                </c:pt>
                <c:pt idx="20869">
                  <c:v>5.5552400000000004</c:v>
                </c:pt>
                <c:pt idx="20870">
                  <c:v>7.4528600000000003</c:v>
                </c:pt>
                <c:pt idx="20871">
                  <c:v>4.6059900000000003</c:v>
                </c:pt>
                <c:pt idx="20872">
                  <c:v>5.2363999999999997</c:v>
                </c:pt>
                <c:pt idx="20873">
                  <c:v>5.2928199999999999</c:v>
                </c:pt>
                <c:pt idx="20874">
                  <c:v>7.3510200000000001</c:v>
                </c:pt>
                <c:pt idx="20875">
                  <c:v>8.9498800000000003</c:v>
                </c:pt>
                <c:pt idx="20876">
                  <c:v>8.4643700000000006</c:v>
                </c:pt>
                <c:pt idx="20877">
                  <c:v>5.8634399999999998</c:v>
                </c:pt>
                <c:pt idx="20878">
                  <c:v>6.4216499999999996</c:v>
                </c:pt>
                <c:pt idx="20879">
                  <c:v>6.7257499999999997</c:v>
                </c:pt>
                <c:pt idx="20880">
                  <c:v>7.9269699999999998</c:v>
                </c:pt>
                <c:pt idx="20881">
                  <c:v>7.4837199999999999</c:v>
                </c:pt>
                <c:pt idx="20882">
                  <c:v>3.8652500000000001</c:v>
                </c:pt>
                <c:pt idx="20883">
                  <c:v>6.7875300000000003</c:v>
                </c:pt>
                <c:pt idx="20884">
                  <c:v>7.0551899999999996</c:v>
                </c:pt>
                <c:pt idx="20885">
                  <c:v>6.0829399999999998</c:v>
                </c:pt>
                <c:pt idx="20886">
                  <c:v>5.9588599999999996</c:v>
                </c:pt>
                <c:pt idx="20887">
                  <c:v>5.8823800000000004</c:v>
                </c:pt>
                <c:pt idx="20888">
                  <c:v>5.9232100000000001</c:v>
                </c:pt>
                <c:pt idx="20889">
                  <c:v>4.63429</c:v>
                </c:pt>
                <c:pt idx="20890">
                  <c:v>2.4951099999999999</c:v>
                </c:pt>
                <c:pt idx="20891">
                  <c:v>4.3280200000000004</c:v>
                </c:pt>
                <c:pt idx="20892">
                  <c:v>3.95242</c:v>
                </c:pt>
                <c:pt idx="20893">
                  <c:v>4.3175400000000002</c:v>
                </c:pt>
                <c:pt idx="20894">
                  <c:v>4.7142299999999997</c:v>
                </c:pt>
                <c:pt idx="20895">
                  <c:v>6.6002400000000003</c:v>
                </c:pt>
                <c:pt idx="20896">
                  <c:v>5.9718799999999996</c:v>
                </c:pt>
                <c:pt idx="20897">
                  <c:v>5.91533</c:v>
                </c:pt>
                <c:pt idx="20898">
                  <c:v>3.77569</c:v>
                </c:pt>
                <c:pt idx="20899">
                  <c:v>5.2019200000000003</c:v>
                </c:pt>
                <c:pt idx="20900">
                  <c:v>4.1297800000000002</c:v>
                </c:pt>
                <c:pt idx="20901">
                  <c:v>2.8961399999999999</c:v>
                </c:pt>
                <c:pt idx="20902">
                  <c:v>6.10351</c:v>
                </c:pt>
                <c:pt idx="20903">
                  <c:v>4.4477500000000001</c:v>
                </c:pt>
                <c:pt idx="20904">
                  <c:v>7.4984599999999997</c:v>
                </c:pt>
                <c:pt idx="20905">
                  <c:v>6.7860800000000001</c:v>
                </c:pt>
                <c:pt idx="20906">
                  <c:v>5.94604</c:v>
                </c:pt>
                <c:pt idx="20907">
                  <c:v>4.6890599999999996</c:v>
                </c:pt>
                <c:pt idx="20908">
                  <c:v>5.7580299999999998</c:v>
                </c:pt>
                <c:pt idx="20909">
                  <c:v>5.3030200000000001</c:v>
                </c:pt>
                <c:pt idx="20910">
                  <c:v>2.8572600000000001</c:v>
                </c:pt>
                <c:pt idx="20911">
                  <c:v>5.5489899999999999</c:v>
                </c:pt>
                <c:pt idx="20912">
                  <c:v>5.1822499999999998</c:v>
                </c:pt>
                <c:pt idx="20913">
                  <c:v>3.2871100000000002</c:v>
                </c:pt>
                <c:pt idx="20914">
                  <c:v>3.3525800000000001</c:v>
                </c:pt>
                <c:pt idx="20915">
                  <c:v>5.9323899999999998</c:v>
                </c:pt>
                <c:pt idx="20916">
                  <c:v>5.3772500000000001</c:v>
                </c:pt>
                <c:pt idx="20917">
                  <c:v>3.2788499999999998</c:v>
                </c:pt>
                <c:pt idx="20918">
                  <c:v>4.6431800000000001</c:v>
                </c:pt>
                <c:pt idx="20919">
                  <c:v>3.08358</c:v>
                </c:pt>
                <c:pt idx="20920">
                  <c:v>3.3532999999999999</c:v>
                </c:pt>
                <c:pt idx="20921">
                  <c:v>6.0401899999999999</c:v>
                </c:pt>
                <c:pt idx="20922">
                  <c:v>5.06175</c:v>
                </c:pt>
                <c:pt idx="20923">
                  <c:v>2.72384</c:v>
                </c:pt>
                <c:pt idx="20924">
                  <c:v>6.0085100000000002</c:v>
                </c:pt>
                <c:pt idx="20925">
                  <c:v>4.7736099999999997</c:v>
                </c:pt>
                <c:pt idx="20926">
                  <c:v>4.5871599999999999</c:v>
                </c:pt>
                <c:pt idx="20927">
                  <c:v>6.8189799999999998</c:v>
                </c:pt>
                <c:pt idx="20928">
                  <c:v>4.0975999999999999</c:v>
                </c:pt>
                <c:pt idx="20929">
                  <c:v>5.6154700000000002</c:v>
                </c:pt>
                <c:pt idx="20930">
                  <c:v>4.3544999999999998</c:v>
                </c:pt>
                <c:pt idx="20931">
                  <c:v>6.15123</c:v>
                </c:pt>
                <c:pt idx="20932">
                  <c:v>4.5570000000000004</c:v>
                </c:pt>
                <c:pt idx="20933">
                  <c:v>4.9234099999999996</c:v>
                </c:pt>
                <c:pt idx="20934">
                  <c:v>4.3260199999999998</c:v>
                </c:pt>
                <c:pt idx="20935">
                  <c:v>8.5646000000000004</c:v>
                </c:pt>
                <c:pt idx="20936">
                  <c:v>4.30905</c:v>
                </c:pt>
                <c:pt idx="20937">
                  <c:v>5.4329900000000002</c:v>
                </c:pt>
                <c:pt idx="20938">
                  <c:v>3.7791299999999999</c:v>
                </c:pt>
                <c:pt idx="20939">
                  <c:v>4.8580800000000002</c:v>
                </c:pt>
                <c:pt idx="20940">
                  <c:v>4.4625399999999997</c:v>
                </c:pt>
                <c:pt idx="20941">
                  <c:v>4.1183899999999998</c:v>
                </c:pt>
                <c:pt idx="20942">
                  <c:v>5.7165900000000001</c:v>
                </c:pt>
                <c:pt idx="20943">
                  <c:v>4.5641999999999996</c:v>
                </c:pt>
                <c:pt idx="20944">
                  <c:v>3.6584599999999998</c:v>
                </c:pt>
                <c:pt idx="20945">
                  <c:v>7.7942499999999999</c:v>
                </c:pt>
                <c:pt idx="20946">
                  <c:v>6.0383899999999997</c:v>
                </c:pt>
                <c:pt idx="20947">
                  <c:v>5.1702700000000004</c:v>
                </c:pt>
                <c:pt idx="20948">
                  <c:v>4.9432099999999997</c:v>
                </c:pt>
                <c:pt idx="20949">
                  <c:v>5.2083199999999996</c:v>
                </c:pt>
                <c:pt idx="20950">
                  <c:v>4.3034299999999996</c:v>
                </c:pt>
                <c:pt idx="20951">
                  <c:v>2.9086599999999998</c:v>
                </c:pt>
                <c:pt idx="20952">
                  <c:v>4.6170600000000004</c:v>
                </c:pt>
                <c:pt idx="20953">
                  <c:v>3.4411999999999998</c:v>
                </c:pt>
                <c:pt idx="20954">
                  <c:v>3.5804900000000002</c:v>
                </c:pt>
                <c:pt idx="20955">
                  <c:v>6.3377400000000002</c:v>
                </c:pt>
                <c:pt idx="20956">
                  <c:v>5.6222799999999999</c:v>
                </c:pt>
                <c:pt idx="20957">
                  <c:v>2.0745100000000001</c:v>
                </c:pt>
                <c:pt idx="20958">
                  <c:v>6.2752999999999997</c:v>
                </c:pt>
                <c:pt idx="20959">
                  <c:v>6.4837499999999997</c:v>
                </c:pt>
                <c:pt idx="20960">
                  <c:v>4.6114800000000002</c:v>
                </c:pt>
                <c:pt idx="20961">
                  <c:v>6.5958600000000001</c:v>
                </c:pt>
                <c:pt idx="20962">
                  <c:v>3.5167199999999998</c:v>
                </c:pt>
                <c:pt idx="20963">
                  <c:v>5.8595600000000001</c:v>
                </c:pt>
                <c:pt idx="20964">
                  <c:v>5.9333999999999998</c:v>
                </c:pt>
                <c:pt idx="20965">
                  <c:v>2.6974300000000002</c:v>
                </c:pt>
                <c:pt idx="20966">
                  <c:v>4.3382699999999996</c:v>
                </c:pt>
                <c:pt idx="20967">
                  <c:v>2.2595900000000002</c:v>
                </c:pt>
                <c:pt idx="20968">
                  <c:v>7.3811400000000003</c:v>
                </c:pt>
                <c:pt idx="20969">
                  <c:v>5.5036300000000002</c:v>
                </c:pt>
                <c:pt idx="20970">
                  <c:v>2.4293399999999998</c:v>
                </c:pt>
                <c:pt idx="20971">
                  <c:v>6.2226299999999997</c:v>
                </c:pt>
                <c:pt idx="20972">
                  <c:v>5.7622</c:v>
                </c:pt>
                <c:pt idx="20973">
                  <c:v>7.0682</c:v>
                </c:pt>
                <c:pt idx="20974">
                  <c:v>2.7528800000000002</c:v>
                </c:pt>
                <c:pt idx="20975">
                  <c:v>4.2812799999999998</c:v>
                </c:pt>
                <c:pt idx="20976">
                  <c:v>3.34667</c:v>
                </c:pt>
                <c:pt idx="20977">
                  <c:v>1.91018</c:v>
                </c:pt>
                <c:pt idx="20978">
                  <c:v>4.2373099999999999</c:v>
                </c:pt>
                <c:pt idx="20979">
                  <c:v>3.1707999999999998</c:v>
                </c:pt>
                <c:pt idx="20980">
                  <c:v>2.43052</c:v>
                </c:pt>
                <c:pt idx="20981">
                  <c:v>6.1651800000000003</c:v>
                </c:pt>
                <c:pt idx="20982">
                  <c:v>5.8257700000000003</c:v>
                </c:pt>
                <c:pt idx="20983">
                  <c:v>6.2646600000000001</c:v>
                </c:pt>
                <c:pt idx="20984">
                  <c:v>6.7936800000000002</c:v>
                </c:pt>
                <c:pt idx="20985">
                  <c:v>5.4342699999999997</c:v>
                </c:pt>
                <c:pt idx="20986">
                  <c:v>6.8902999999999999</c:v>
                </c:pt>
                <c:pt idx="20987">
                  <c:v>3.8784399999999999</c:v>
                </c:pt>
                <c:pt idx="20988">
                  <c:v>7.1479699999999999</c:v>
                </c:pt>
                <c:pt idx="20989">
                  <c:v>4.6768999999999998</c:v>
                </c:pt>
                <c:pt idx="20990">
                  <c:v>5.0900499999999997</c:v>
                </c:pt>
                <c:pt idx="20991">
                  <c:v>3.7896399999999999</c:v>
                </c:pt>
                <c:pt idx="20992">
                  <c:v>6.9236599999999999</c:v>
                </c:pt>
                <c:pt idx="20993">
                  <c:v>2.4785200000000001</c:v>
                </c:pt>
                <c:pt idx="20994">
                  <c:v>5.26952</c:v>
                </c:pt>
                <c:pt idx="20995">
                  <c:v>7.6239400000000002</c:v>
                </c:pt>
                <c:pt idx="20996">
                  <c:v>3.5345200000000001</c:v>
                </c:pt>
                <c:pt idx="20997">
                  <c:v>5.4028200000000002</c:v>
                </c:pt>
                <c:pt idx="20998">
                  <c:v>7.3841099999999997</c:v>
                </c:pt>
                <c:pt idx="20999">
                  <c:v>6.9294000000000002</c:v>
                </c:pt>
                <c:pt idx="21000">
                  <c:v>3.8361399999999999</c:v>
                </c:pt>
                <c:pt idx="21001">
                  <c:v>3.7434099999999999</c:v>
                </c:pt>
                <c:pt idx="21002">
                  <c:v>4.4220300000000003</c:v>
                </c:pt>
                <c:pt idx="21003">
                  <c:v>6.5725899999999999</c:v>
                </c:pt>
                <c:pt idx="21004">
                  <c:v>5.6087499999999997</c:v>
                </c:pt>
                <c:pt idx="21005">
                  <c:v>5.4193600000000002</c:v>
                </c:pt>
                <c:pt idx="21006">
                  <c:v>4.4481599999999997</c:v>
                </c:pt>
                <c:pt idx="21007">
                  <c:v>5.9820200000000003</c:v>
                </c:pt>
                <c:pt idx="21008">
                  <c:v>6.8606600000000002</c:v>
                </c:pt>
                <c:pt idx="21009">
                  <c:v>3.9230399999999999</c:v>
                </c:pt>
                <c:pt idx="21010">
                  <c:v>5.3410599999999997</c:v>
                </c:pt>
                <c:pt idx="21011">
                  <c:v>7.1566299999999998</c:v>
                </c:pt>
                <c:pt idx="21012">
                  <c:v>6.1476899999999999</c:v>
                </c:pt>
                <c:pt idx="21013">
                  <c:v>5.8125200000000001</c:v>
                </c:pt>
                <c:pt idx="21014">
                  <c:v>4.6059900000000003</c:v>
                </c:pt>
                <c:pt idx="21015">
                  <c:v>9.4801199999999994</c:v>
                </c:pt>
                <c:pt idx="21016">
                  <c:v>4.7559699999999996</c:v>
                </c:pt>
                <c:pt idx="21017">
                  <c:v>6.2470499999999998</c:v>
                </c:pt>
                <c:pt idx="21018">
                  <c:v>3.90428</c:v>
                </c:pt>
                <c:pt idx="21019">
                  <c:v>5.9412900000000004</c:v>
                </c:pt>
                <c:pt idx="21020">
                  <c:v>7.8311400000000004</c:v>
                </c:pt>
                <c:pt idx="21021">
                  <c:v>3.8221400000000001</c:v>
                </c:pt>
                <c:pt idx="21022">
                  <c:v>2.9105799999999999</c:v>
                </c:pt>
                <c:pt idx="21023">
                  <c:v>3.82267</c:v>
                </c:pt>
                <c:pt idx="21024">
                  <c:v>5.9878400000000003</c:v>
                </c:pt>
                <c:pt idx="21025">
                  <c:v>5.2535600000000002</c:v>
                </c:pt>
                <c:pt idx="21026">
                  <c:v>4.4078400000000002</c:v>
                </c:pt>
                <c:pt idx="21027">
                  <c:v>3.5333800000000002</c:v>
                </c:pt>
                <c:pt idx="21028">
                  <c:v>4.3544999999999998</c:v>
                </c:pt>
                <c:pt idx="21029">
                  <c:v>3.5011199999999998</c:v>
                </c:pt>
                <c:pt idx="21030">
                  <c:v>5.2219800000000003</c:v>
                </c:pt>
                <c:pt idx="21031">
                  <c:v>5.4770099999999999</c:v>
                </c:pt>
                <c:pt idx="21032">
                  <c:v>5.9348799999999997</c:v>
                </c:pt>
                <c:pt idx="21033">
                  <c:v>2.5398800000000001</c:v>
                </c:pt>
                <c:pt idx="21034">
                  <c:v>6.7083500000000003</c:v>
                </c:pt>
                <c:pt idx="21035">
                  <c:v>3.8190599999999999</c:v>
                </c:pt>
                <c:pt idx="21036">
                  <c:v>3.7211099999999999</c:v>
                </c:pt>
                <c:pt idx="21037">
                  <c:v>6.7987200000000003</c:v>
                </c:pt>
                <c:pt idx="21038">
                  <c:v>5.1434199999999999</c:v>
                </c:pt>
                <c:pt idx="21039">
                  <c:v>4.7545299999999999</c:v>
                </c:pt>
                <c:pt idx="21040">
                  <c:v>3.30809</c:v>
                </c:pt>
                <c:pt idx="21041">
                  <c:v>4.6745599999999996</c:v>
                </c:pt>
                <c:pt idx="21042">
                  <c:v>2.6717200000000001</c:v>
                </c:pt>
                <c:pt idx="21043">
                  <c:v>7.16648</c:v>
                </c:pt>
                <c:pt idx="21044">
                  <c:v>2.4951099999999999</c:v>
                </c:pt>
                <c:pt idx="21045">
                  <c:v>5.0121700000000002</c:v>
                </c:pt>
                <c:pt idx="21046">
                  <c:v>5.1475799999999996</c:v>
                </c:pt>
                <c:pt idx="21047">
                  <c:v>5.2135100000000003</c:v>
                </c:pt>
                <c:pt idx="21048">
                  <c:v>6.7206000000000001</c:v>
                </c:pt>
                <c:pt idx="21049">
                  <c:v>6.7335000000000003</c:v>
                </c:pt>
                <c:pt idx="21050">
                  <c:v>3.3393299999999999</c:v>
                </c:pt>
                <c:pt idx="21051">
                  <c:v>8.0124399999999998</c:v>
                </c:pt>
                <c:pt idx="21052">
                  <c:v>5.7752999999999997</c:v>
                </c:pt>
                <c:pt idx="21053">
                  <c:v>7.4561900000000003</c:v>
                </c:pt>
                <c:pt idx="21054">
                  <c:v>4.8197200000000002</c:v>
                </c:pt>
                <c:pt idx="21055">
                  <c:v>4.6193999999999997</c:v>
                </c:pt>
                <c:pt idx="21056">
                  <c:v>5.5691499999999996</c:v>
                </c:pt>
                <c:pt idx="21057">
                  <c:v>4.7120600000000001</c:v>
                </c:pt>
                <c:pt idx="21058">
                  <c:v>3.0817000000000001</c:v>
                </c:pt>
                <c:pt idx="21059">
                  <c:v>7.4136300000000004</c:v>
                </c:pt>
                <c:pt idx="21060">
                  <c:v>2.29521</c:v>
                </c:pt>
                <c:pt idx="21061">
                  <c:v>3.5111699999999999</c:v>
                </c:pt>
                <c:pt idx="21062">
                  <c:v>2.9540299999999999</c:v>
                </c:pt>
                <c:pt idx="21063">
                  <c:v>5.8815400000000002</c:v>
                </c:pt>
                <c:pt idx="21064">
                  <c:v>3.7884099999999998</c:v>
                </c:pt>
                <c:pt idx="21065">
                  <c:v>5.7744</c:v>
                </c:pt>
                <c:pt idx="21066">
                  <c:v>3.1382699999999999</c:v>
                </c:pt>
                <c:pt idx="21067">
                  <c:v>5.8627599999999997</c:v>
                </c:pt>
                <c:pt idx="21068">
                  <c:v>5.1691000000000003</c:v>
                </c:pt>
                <c:pt idx="21069">
                  <c:v>5.0589199999999996</c:v>
                </c:pt>
                <c:pt idx="21070">
                  <c:v>2.6245500000000002</c:v>
                </c:pt>
                <c:pt idx="21071">
                  <c:v>2.8491</c:v>
                </c:pt>
                <c:pt idx="21072">
                  <c:v>5.8867200000000004</c:v>
                </c:pt>
                <c:pt idx="21073">
                  <c:v>2.5704699999999998</c:v>
                </c:pt>
                <c:pt idx="21074">
                  <c:v>4.7313299999999998</c:v>
                </c:pt>
                <c:pt idx="21075">
                  <c:v>7.8431199999999999</c:v>
                </c:pt>
                <c:pt idx="21076">
                  <c:v>3.36938</c:v>
                </c:pt>
                <c:pt idx="21077">
                  <c:v>3.4177499999999998</c:v>
                </c:pt>
                <c:pt idx="21078">
                  <c:v>5.2417299999999996</c:v>
                </c:pt>
                <c:pt idx="21079">
                  <c:v>2.66811</c:v>
                </c:pt>
                <c:pt idx="21080">
                  <c:v>3.15428</c:v>
                </c:pt>
                <c:pt idx="21081">
                  <c:v>8.1084999999999994</c:v>
                </c:pt>
                <c:pt idx="21082">
                  <c:v>9.1119800000000009</c:v>
                </c:pt>
                <c:pt idx="21083">
                  <c:v>3.68628</c:v>
                </c:pt>
                <c:pt idx="21084">
                  <c:v>6.02257</c:v>
                </c:pt>
                <c:pt idx="21085">
                  <c:v>6.1643499999999998</c:v>
                </c:pt>
                <c:pt idx="21086">
                  <c:v>3.75034</c:v>
                </c:pt>
                <c:pt idx="21087">
                  <c:v>3.35738</c:v>
                </c:pt>
                <c:pt idx="21088">
                  <c:v>4.9132499999999997</c:v>
                </c:pt>
                <c:pt idx="21089">
                  <c:v>3.1939700000000002</c:v>
                </c:pt>
                <c:pt idx="21090">
                  <c:v>10.517200000000001</c:v>
                </c:pt>
                <c:pt idx="21091">
                  <c:v>3.7574999999999998</c:v>
                </c:pt>
                <c:pt idx="21092">
                  <c:v>4.65808</c:v>
                </c:pt>
                <c:pt idx="21093">
                  <c:v>8.3099100000000004</c:v>
                </c:pt>
                <c:pt idx="21094">
                  <c:v>6.7391399999999999</c:v>
                </c:pt>
                <c:pt idx="21095">
                  <c:v>3.43649</c:v>
                </c:pt>
                <c:pt idx="21096">
                  <c:v>3.4163299999999999</c:v>
                </c:pt>
                <c:pt idx="21097">
                  <c:v>10.823980000000001</c:v>
                </c:pt>
                <c:pt idx="21098">
                  <c:v>7.4414999999999996</c:v>
                </c:pt>
                <c:pt idx="21099">
                  <c:v>4.7001400000000002</c:v>
                </c:pt>
                <c:pt idx="21100">
                  <c:v>4.61069</c:v>
                </c:pt>
                <c:pt idx="21101">
                  <c:v>6.6289499999999997</c:v>
                </c:pt>
                <c:pt idx="21102">
                  <c:v>2.4020000000000001</c:v>
                </c:pt>
                <c:pt idx="21103">
                  <c:v>2.1838099999999998</c:v>
                </c:pt>
                <c:pt idx="21104">
                  <c:v>3.7195800000000001</c:v>
                </c:pt>
                <c:pt idx="21105">
                  <c:v>3.6094499999999998</c:v>
                </c:pt>
                <c:pt idx="21106">
                  <c:v>6.0279499999999997</c:v>
                </c:pt>
                <c:pt idx="21107">
                  <c:v>5.78932</c:v>
                </c:pt>
                <c:pt idx="21108">
                  <c:v>3.7531500000000002</c:v>
                </c:pt>
                <c:pt idx="21109">
                  <c:v>2.3138700000000001</c:v>
                </c:pt>
                <c:pt idx="21110">
                  <c:v>4.5457799999999997</c:v>
                </c:pt>
                <c:pt idx="21111">
                  <c:v>5.9541899999999996</c:v>
                </c:pt>
                <c:pt idx="21112">
                  <c:v>6.0268199999999998</c:v>
                </c:pt>
                <c:pt idx="21113">
                  <c:v>6.0644099999999996</c:v>
                </c:pt>
                <c:pt idx="21114">
                  <c:v>5.5384099999999998</c:v>
                </c:pt>
                <c:pt idx="21115">
                  <c:v>4.5830500000000001</c:v>
                </c:pt>
                <c:pt idx="21116">
                  <c:v>6.1203099999999999</c:v>
                </c:pt>
                <c:pt idx="21117">
                  <c:v>5.2564500000000001</c:v>
                </c:pt>
                <c:pt idx="21118">
                  <c:v>4.8124099999999999</c:v>
                </c:pt>
                <c:pt idx="21119">
                  <c:v>2.66669</c:v>
                </c:pt>
                <c:pt idx="21120">
                  <c:v>3.9753799999999999</c:v>
                </c:pt>
                <c:pt idx="21121">
                  <c:v>2.9171299999999998</c:v>
                </c:pt>
                <c:pt idx="21122">
                  <c:v>8.8365799999999997</c:v>
                </c:pt>
                <c:pt idx="21123">
                  <c:v>3.3840599999999998</c:v>
                </c:pt>
                <c:pt idx="21124">
                  <c:v>2.7971900000000001</c:v>
                </c:pt>
                <c:pt idx="21125">
                  <c:v>2.8533400000000002</c:v>
                </c:pt>
                <c:pt idx="21126">
                  <c:v>4.5480400000000003</c:v>
                </c:pt>
                <c:pt idx="21127">
                  <c:v>3.2852899999999998</c:v>
                </c:pt>
                <c:pt idx="21128">
                  <c:v>4.0164400000000002</c:v>
                </c:pt>
                <c:pt idx="21129">
                  <c:v>8.0710499999999996</c:v>
                </c:pt>
                <c:pt idx="21130">
                  <c:v>6.8164699999999998</c:v>
                </c:pt>
                <c:pt idx="21131">
                  <c:v>5.6612999999999998</c:v>
                </c:pt>
                <c:pt idx="21132">
                  <c:v>6.0592699999999997</c:v>
                </c:pt>
                <c:pt idx="21133">
                  <c:v>3.3728899999999999</c:v>
                </c:pt>
                <c:pt idx="21134">
                  <c:v>6.5129599999999996</c:v>
                </c:pt>
                <c:pt idx="21135">
                  <c:v>6.0368700000000004</c:v>
                </c:pt>
                <c:pt idx="21136">
                  <c:v>3.8634900000000001</c:v>
                </c:pt>
                <c:pt idx="21137">
                  <c:v>7.2223699999999997</c:v>
                </c:pt>
                <c:pt idx="21138">
                  <c:v>5.4501299999999997</c:v>
                </c:pt>
                <c:pt idx="21139">
                  <c:v>4.7036300000000004</c:v>
                </c:pt>
                <c:pt idx="21140">
                  <c:v>6.2652700000000001</c:v>
                </c:pt>
                <c:pt idx="21141">
                  <c:v>6.0225999999999997</c:v>
                </c:pt>
                <c:pt idx="21142">
                  <c:v>6.3055399999999997</c:v>
                </c:pt>
                <c:pt idx="21143">
                  <c:v>4.1363599999999998</c:v>
                </c:pt>
                <c:pt idx="21144">
                  <c:v>8.0309100000000004</c:v>
                </c:pt>
                <c:pt idx="21145">
                  <c:v>8.2181599999999992</c:v>
                </c:pt>
                <c:pt idx="21146">
                  <c:v>7.3241800000000001</c:v>
                </c:pt>
                <c:pt idx="21147">
                  <c:v>6.2737699999999998</c:v>
                </c:pt>
                <c:pt idx="21148">
                  <c:v>3.1939700000000002</c:v>
                </c:pt>
                <c:pt idx="21149">
                  <c:v>3.0802399999999999</c:v>
                </c:pt>
                <c:pt idx="21150">
                  <c:v>8.0947499999999994</c:v>
                </c:pt>
                <c:pt idx="21151">
                  <c:v>4.7064500000000002</c:v>
                </c:pt>
                <c:pt idx="21152">
                  <c:v>7.7069900000000002</c:v>
                </c:pt>
                <c:pt idx="21153">
                  <c:v>2.7099799999999998</c:v>
                </c:pt>
                <c:pt idx="21154">
                  <c:v>3.5577000000000001</c:v>
                </c:pt>
                <c:pt idx="21155">
                  <c:v>4.7599400000000003</c:v>
                </c:pt>
                <c:pt idx="21156">
                  <c:v>8.0553399999999993</c:v>
                </c:pt>
                <c:pt idx="21157">
                  <c:v>2.6246900000000002</c:v>
                </c:pt>
                <c:pt idx="21158">
                  <c:v>8.6637599999999999</c:v>
                </c:pt>
                <c:pt idx="21159">
                  <c:v>6.3666400000000003</c:v>
                </c:pt>
                <c:pt idx="21160">
                  <c:v>5.91533</c:v>
                </c:pt>
                <c:pt idx="21161">
                  <c:v>5.0071000000000003</c:v>
                </c:pt>
                <c:pt idx="21162">
                  <c:v>7.7199200000000001</c:v>
                </c:pt>
                <c:pt idx="21163">
                  <c:v>7.1916500000000001</c:v>
                </c:pt>
                <c:pt idx="21164">
                  <c:v>7.9666300000000003</c:v>
                </c:pt>
                <c:pt idx="21165">
                  <c:v>3.5878100000000002</c:v>
                </c:pt>
                <c:pt idx="21166">
                  <c:v>4.6066599999999998</c:v>
                </c:pt>
                <c:pt idx="21167">
                  <c:v>2.7505199999999999</c:v>
                </c:pt>
                <c:pt idx="21168">
                  <c:v>8.2270900000000005</c:v>
                </c:pt>
                <c:pt idx="21169">
                  <c:v>5.5358499999999999</c:v>
                </c:pt>
                <c:pt idx="21170">
                  <c:v>5.4170100000000003</c:v>
                </c:pt>
                <c:pt idx="21171">
                  <c:v>5.8042999999999996</c:v>
                </c:pt>
                <c:pt idx="21172">
                  <c:v>2.9105799999999999</c:v>
                </c:pt>
                <c:pt idx="21173">
                  <c:v>2.7926099999999998</c:v>
                </c:pt>
                <c:pt idx="21174">
                  <c:v>5.1615500000000001</c:v>
                </c:pt>
                <c:pt idx="21175">
                  <c:v>3.6600100000000002</c:v>
                </c:pt>
                <c:pt idx="21176">
                  <c:v>4.8562700000000003</c:v>
                </c:pt>
                <c:pt idx="21177">
                  <c:v>8.9498200000000008</c:v>
                </c:pt>
                <c:pt idx="21178">
                  <c:v>5.3769099999999996</c:v>
                </c:pt>
                <c:pt idx="21179">
                  <c:v>4.2917899999999998</c:v>
                </c:pt>
                <c:pt idx="21180">
                  <c:v>7.7199200000000001</c:v>
                </c:pt>
                <c:pt idx="21181">
                  <c:v>7.7140700000000004</c:v>
                </c:pt>
                <c:pt idx="21182">
                  <c:v>7.5696199999999996</c:v>
                </c:pt>
                <c:pt idx="21183">
                  <c:v>6.2630800000000004</c:v>
                </c:pt>
                <c:pt idx="21184">
                  <c:v>2.0310999999999999</c:v>
                </c:pt>
                <c:pt idx="21185">
                  <c:v>4.2091599999999998</c:v>
                </c:pt>
                <c:pt idx="21186">
                  <c:v>5.09795</c:v>
                </c:pt>
                <c:pt idx="21187">
                  <c:v>6.4809900000000003</c:v>
                </c:pt>
                <c:pt idx="21188">
                  <c:v>4.0070100000000002</c:v>
                </c:pt>
                <c:pt idx="21189">
                  <c:v>3.69861</c:v>
                </c:pt>
                <c:pt idx="21190">
                  <c:v>6.0084</c:v>
                </c:pt>
                <c:pt idx="21191">
                  <c:v>5.7937799999999999</c:v>
                </c:pt>
                <c:pt idx="21192">
                  <c:v>5.8748399999999998</c:v>
                </c:pt>
                <c:pt idx="21193">
                  <c:v>4.2174500000000004</c:v>
                </c:pt>
                <c:pt idx="21194">
                  <c:v>7.6307999999999998</c:v>
                </c:pt>
                <c:pt idx="21195">
                  <c:v>8.4598300000000002</c:v>
                </c:pt>
                <c:pt idx="21196">
                  <c:v>3.14364</c:v>
                </c:pt>
                <c:pt idx="21197">
                  <c:v>4.1763199999999996</c:v>
                </c:pt>
                <c:pt idx="21198">
                  <c:v>8.5440199999999997</c:v>
                </c:pt>
                <c:pt idx="21199">
                  <c:v>3.0287700000000002</c:v>
                </c:pt>
                <c:pt idx="21200">
                  <c:v>4.2229599999999996</c:v>
                </c:pt>
                <c:pt idx="21201">
                  <c:v>4.3407400000000003</c:v>
                </c:pt>
                <c:pt idx="21202">
                  <c:v>4.6795099999999996</c:v>
                </c:pt>
                <c:pt idx="21203">
                  <c:v>5.7229200000000002</c:v>
                </c:pt>
                <c:pt idx="21204">
                  <c:v>4.8098999999999998</c:v>
                </c:pt>
                <c:pt idx="21205">
                  <c:v>2.4326699999999999</c:v>
                </c:pt>
                <c:pt idx="21206">
                  <c:v>5.9603200000000003</c:v>
                </c:pt>
                <c:pt idx="21207">
                  <c:v>4.2222999999999997</c:v>
                </c:pt>
                <c:pt idx="21208">
                  <c:v>7.2054600000000004</c:v>
                </c:pt>
                <c:pt idx="21209">
                  <c:v>6.6022100000000004</c:v>
                </c:pt>
                <c:pt idx="21210">
                  <c:v>4.1506600000000002</c:v>
                </c:pt>
                <c:pt idx="21211">
                  <c:v>6.1476899999999999</c:v>
                </c:pt>
                <c:pt idx="21212">
                  <c:v>3.9335200000000001</c:v>
                </c:pt>
                <c:pt idx="21213">
                  <c:v>7.8311400000000004</c:v>
                </c:pt>
                <c:pt idx="21214">
                  <c:v>4.4046000000000003</c:v>
                </c:pt>
                <c:pt idx="21215">
                  <c:v>5.9834500000000004</c:v>
                </c:pt>
                <c:pt idx="21216">
                  <c:v>4.2549299999999999</c:v>
                </c:pt>
                <c:pt idx="21217">
                  <c:v>6.1274300000000004</c:v>
                </c:pt>
                <c:pt idx="21218">
                  <c:v>2.7939400000000001</c:v>
                </c:pt>
                <c:pt idx="21219">
                  <c:v>6.1445999999999996</c:v>
                </c:pt>
                <c:pt idx="21220">
                  <c:v>6.9453300000000002</c:v>
                </c:pt>
                <c:pt idx="21221">
                  <c:v>3.00136</c:v>
                </c:pt>
                <c:pt idx="21222">
                  <c:v>5.3468799999999996</c:v>
                </c:pt>
                <c:pt idx="21223">
                  <c:v>4.9956699999999996</c:v>
                </c:pt>
                <c:pt idx="21224">
                  <c:v>3.8572899999999999</c:v>
                </c:pt>
                <c:pt idx="21225">
                  <c:v>2.14757</c:v>
                </c:pt>
                <c:pt idx="21226">
                  <c:v>6.6084800000000001</c:v>
                </c:pt>
                <c:pt idx="21227">
                  <c:v>2.5666600000000002</c:v>
                </c:pt>
                <c:pt idx="21228">
                  <c:v>6.74857</c:v>
                </c:pt>
                <c:pt idx="21229">
                  <c:v>3.9800399999999998</c:v>
                </c:pt>
                <c:pt idx="21230">
                  <c:v>8.0873600000000003</c:v>
                </c:pt>
                <c:pt idx="21231">
                  <c:v>4.7565600000000003</c:v>
                </c:pt>
                <c:pt idx="21232">
                  <c:v>4.6090200000000001</c:v>
                </c:pt>
                <c:pt idx="21233">
                  <c:v>3.9843299999999999</c:v>
                </c:pt>
                <c:pt idx="21234">
                  <c:v>6.7441199999999997</c:v>
                </c:pt>
                <c:pt idx="21235">
                  <c:v>4.9996299999999998</c:v>
                </c:pt>
                <c:pt idx="21236">
                  <c:v>5.4787499999999998</c:v>
                </c:pt>
                <c:pt idx="21237">
                  <c:v>5.9472699999999996</c:v>
                </c:pt>
                <c:pt idx="21238">
                  <c:v>5.94055</c:v>
                </c:pt>
                <c:pt idx="21239">
                  <c:v>4.9740700000000002</c:v>
                </c:pt>
                <c:pt idx="21240">
                  <c:v>6.2636399999999997</c:v>
                </c:pt>
                <c:pt idx="21241">
                  <c:v>2.9655499999999999</c:v>
                </c:pt>
                <c:pt idx="21242">
                  <c:v>8.5014599999999998</c:v>
                </c:pt>
                <c:pt idx="21243">
                  <c:v>5.1387400000000003</c:v>
                </c:pt>
                <c:pt idx="21244">
                  <c:v>5.52</c:v>
                </c:pt>
                <c:pt idx="21245">
                  <c:v>5.8778600000000001</c:v>
                </c:pt>
                <c:pt idx="21246">
                  <c:v>4.5679499999999997</c:v>
                </c:pt>
                <c:pt idx="21247">
                  <c:v>3.3393299999999999</c:v>
                </c:pt>
                <c:pt idx="21248">
                  <c:v>4.1763199999999996</c:v>
                </c:pt>
                <c:pt idx="21249">
                  <c:v>4.37195</c:v>
                </c:pt>
                <c:pt idx="21250">
                  <c:v>5.7991099999999998</c:v>
                </c:pt>
                <c:pt idx="21251">
                  <c:v>3.5672000000000001</c:v>
                </c:pt>
                <c:pt idx="21252">
                  <c:v>6.3343100000000003</c:v>
                </c:pt>
                <c:pt idx="21253">
                  <c:v>4.3462300000000003</c:v>
                </c:pt>
                <c:pt idx="21254">
                  <c:v>6.4345699999999999</c:v>
                </c:pt>
                <c:pt idx="21255">
                  <c:v>3.8572899999999999</c:v>
                </c:pt>
                <c:pt idx="21256">
                  <c:v>6.21</c:v>
                </c:pt>
                <c:pt idx="21257">
                  <c:v>4.7565600000000003</c:v>
                </c:pt>
                <c:pt idx="21258">
                  <c:v>5.0738599999999998</c:v>
                </c:pt>
                <c:pt idx="21259">
                  <c:v>3.3144</c:v>
                </c:pt>
                <c:pt idx="21260">
                  <c:v>4.5632200000000003</c:v>
                </c:pt>
                <c:pt idx="21261">
                  <c:v>4.6211599999999997</c:v>
                </c:pt>
                <c:pt idx="21262">
                  <c:v>5.0881100000000004</c:v>
                </c:pt>
                <c:pt idx="21263">
                  <c:v>4.4337099999999996</c:v>
                </c:pt>
                <c:pt idx="21264">
                  <c:v>4.9555600000000002</c:v>
                </c:pt>
                <c:pt idx="21265">
                  <c:v>4.49472</c:v>
                </c:pt>
                <c:pt idx="21266">
                  <c:v>4.9805900000000003</c:v>
                </c:pt>
                <c:pt idx="21267">
                  <c:v>3.5876700000000001</c:v>
                </c:pt>
                <c:pt idx="21268">
                  <c:v>8.1152800000000003</c:v>
                </c:pt>
                <c:pt idx="21269">
                  <c:v>2.34782</c:v>
                </c:pt>
                <c:pt idx="21270">
                  <c:v>3.8924500000000002</c:v>
                </c:pt>
                <c:pt idx="21271">
                  <c:v>6.4030699999999996</c:v>
                </c:pt>
                <c:pt idx="21272">
                  <c:v>3.9258799999999998</c:v>
                </c:pt>
                <c:pt idx="21273">
                  <c:v>6.2523400000000002</c:v>
                </c:pt>
                <c:pt idx="21274">
                  <c:v>8.70364</c:v>
                </c:pt>
                <c:pt idx="21275">
                  <c:v>6.9121199999999998</c:v>
                </c:pt>
                <c:pt idx="21276">
                  <c:v>6.1075999999999997</c:v>
                </c:pt>
                <c:pt idx="21277">
                  <c:v>4.8886500000000002</c:v>
                </c:pt>
                <c:pt idx="21278">
                  <c:v>10.017150000000001</c:v>
                </c:pt>
                <c:pt idx="21279">
                  <c:v>8.3305299999999995</c:v>
                </c:pt>
                <c:pt idx="21280">
                  <c:v>4.9927200000000003</c:v>
                </c:pt>
                <c:pt idx="21281">
                  <c:v>7.3036700000000003</c:v>
                </c:pt>
                <c:pt idx="21282">
                  <c:v>5.5973899999999999</c:v>
                </c:pt>
                <c:pt idx="21283">
                  <c:v>5.8460799999999997</c:v>
                </c:pt>
                <c:pt idx="21284">
                  <c:v>7.4477399999999996</c:v>
                </c:pt>
                <c:pt idx="21285">
                  <c:v>4.8795200000000003</c:v>
                </c:pt>
                <c:pt idx="21286">
                  <c:v>2.6985000000000001</c:v>
                </c:pt>
                <c:pt idx="21287">
                  <c:v>6.0247799999999998</c:v>
                </c:pt>
                <c:pt idx="21288">
                  <c:v>4.7034200000000004</c:v>
                </c:pt>
                <c:pt idx="21289">
                  <c:v>7.1484800000000002</c:v>
                </c:pt>
                <c:pt idx="21290">
                  <c:v>4.3491900000000001</c:v>
                </c:pt>
                <c:pt idx="21291">
                  <c:v>5.9536600000000002</c:v>
                </c:pt>
                <c:pt idx="21292">
                  <c:v>5.1820399999999998</c:v>
                </c:pt>
                <c:pt idx="21293">
                  <c:v>7.8431199999999999</c:v>
                </c:pt>
                <c:pt idx="21294">
                  <c:v>4.8388099999999996</c:v>
                </c:pt>
                <c:pt idx="21295">
                  <c:v>3.7707299999999999</c:v>
                </c:pt>
                <c:pt idx="21296">
                  <c:v>5.9087699999999996</c:v>
                </c:pt>
                <c:pt idx="21297">
                  <c:v>6.8585399999999996</c:v>
                </c:pt>
                <c:pt idx="21298">
                  <c:v>6.3428100000000001</c:v>
                </c:pt>
                <c:pt idx="21299">
                  <c:v>2.5352399999999999</c:v>
                </c:pt>
                <c:pt idx="21300">
                  <c:v>5.1195300000000001</c:v>
                </c:pt>
                <c:pt idx="21301">
                  <c:v>7.1814200000000001</c:v>
                </c:pt>
                <c:pt idx="21302">
                  <c:v>5.4113300000000004</c:v>
                </c:pt>
                <c:pt idx="21303">
                  <c:v>5.7922200000000004</c:v>
                </c:pt>
                <c:pt idx="21304">
                  <c:v>3.8494100000000002</c:v>
                </c:pt>
                <c:pt idx="21305">
                  <c:v>3.1415999999999999</c:v>
                </c:pt>
                <c:pt idx="21306">
                  <c:v>4.3990900000000002</c:v>
                </c:pt>
                <c:pt idx="21307">
                  <c:v>5.96699</c:v>
                </c:pt>
                <c:pt idx="21308">
                  <c:v>5.9399699999999998</c:v>
                </c:pt>
                <c:pt idx="21309">
                  <c:v>4.0643500000000001</c:v>
                </c:pt>
                <c:pt idx="21310">
                  <c:v>4.8099100000000004</c:v>
                </c:pt>
                <c:pt idx="21311">
                  <c:v>5.77834</c:v>
                </c:pt>
                <c:pt idx="21312">
                  <c:v>4.76966</c:v>
                </c:pt>
                <c:pt idx="21313">
                  <c:v>6.27088</c:v>
                </c:pt>
                <c:pt idx="21314">
                  <c:v>8.7958800000000004</c:v>
                </c:pt>
                <c:pt idx="21315">
                  <c:v>4.1990600000000002</c:v>
                </c:pt>
                <c:pt idx="21316">
                  <c:v>3.57315</c:v>
                </c:pt>
                <c:pt idx="21317">
                  <c:v>5.2310299999999996</c:v>
                </c:pt>
                <c:pt idx="21318">
                  <c:v>7.4136300000000004</c:v>
                </c:pt>
                <c:pt idx="21319">
                  <c:v>8.0652200000000001</c:v>
                </c:pt>
                <c:pt idx="21320">
                  <c:v>5.5117799999999999</c:v>
                </c:pt>
                <c:pt idx="21321">
                  <c:v>4.3422000000000001</c:v>
                </c:pt>
                <c:pt idx="21322">
                  <c:v>6.7049799999999999</c:v>
                </c:pt>
                <c:pt idx="21323">
                  <c:v>4.1082400000000003</c:v>
                </c:pt>
                <c:pt idx="21324">
                  <c:v>6.0143599999999999</c:v>
                </c:pt>
                <c:pt idx="21325">
                  <c:v>3.7960500000000001</c:v>
                </c:pt>
                <c:pt idx="21326">
                  <c:v>4.0819999999999999</c:v>
                </c:pt>
                <c:pt idx="21327">
                  <c:v>5.4736900000000004</c:v>
                </c:pt>
                <c:pt idx="21328">
                  <c:v>5.1643800000000004</c:v>
                </c:pt>
                <c:pt idx="21329">
                  <c:v>5.0311500000000002</c:v>
                </c:pt>
                <c:pt idx="21330">
                  <c:v>4.6162200000000002</c:v>
                </c:pt>
                <c:pt idx="21331">
                  <c:v>3.6182699999999999</c:v>
                </c:pt>
                <c:pt idx="21332">
                  <c:v>4.2045500000000002</c:v>
                </c:pt>
                <c:pt idx="21333">
                  <c:v>5.7177899999999999</c:v>
                </c:pt>
                <c:pt idx="21334">
                  <c:v>2.9367000000000001</c:v>
                </c:pt>
                <c:pt idx="21335">
                  <c:v>4.1144499999999997</c:v>
                </c:pt>
                <c:pt idx="21336">
                  <c:v>9.5065399999999993</c:v>
                </c:pt>
                <c:pt idx="21337">
                  <c:v>2.8534299999999999</c:v>
                </c:pt>
                <c:pt idx="21338">
                  <c:v>3.4586700000000001</c:v>
                </c:pt>
                <c:pt idx="21339">
                  <c:v>5.1841999999999997</c:v>
                </c:pt>
                <c:pt idx="21340">
                  <c:v>2.9413</c:v>
                </c:pt>
                <c:pt idx="21341">
                  <c:v>4.1405900000000004</c:v>
                </c:pt>
                <c:pt idx="21342">
                  <c:v>3.79027</c:v>
                </c:pt>
                <c:pt idx="21343">
                  <c:v>4.5863899999999997</c:v>
                </c:pt>
                <c:pt idx="21344">
                  <c:v>4.8043500000000003</c:v>
                </c:pt>
                <c:pt idx="21345">
                  <c:v>2.4553099999999999</c:v>
                </c:pt>
                <c:pt idx="21346">
                  <c:v>8.4949899999999996</c:v>
                </c:pt>
                <c:pt idx="21347">
                  <c:v>4.6959600000000004</c:v>
                </c:pt>
                <c:pt idx="21348">
                  <c:v>4.49709</c:v>
                </c:pt>
                <c:pt idx="21349">
                  <c:v>2.6739299999999999</c:v>
                </c:pt>
                <c:pt idx="21350">
                  <c:v>7.4450500000000002</c:v>
                </c:pt>
                <c:pt idx="21351">
                  <c:v>6.0047300000000003</c:v>
                </c:pt>
                <c:pt idx="21352">
                  <c:v>4.6840700000000002</c:v>
                </c:pt>
                <c:pt idx="21353">
                  <c:v>5.8024300000000002</c:v>
                </c:pt>
                <c:pt idx="21354">
                  <c:v>3.6859199999999999</c:v>
                </c:pt>
                <c:pt idx="21355">
                  <c:v>3.3722300000000001</c:v>
                </c:pt>
                <c:pt idx="21356">
                  <c:v>5.0669599999999999</c:v>
                </c:pt>
                <c:pt idx="21357">
                  <c:v>5.2363999999999997</c:v>
                </c:pt>
                <c:pt idx="21358">
                  <c:v>5.3875099999999998</c:v>
                </c:pt>
                <c:pt idx="21359">
                  <c:v>6.4262300000000003</c:v>
                </c:pt>
                <c:pt idx="21360">
                  <c:v>6.3689200000000001</c:v>
                </c:pt>
                <c:pt idx="21361">
                  <c:v>5.5456099999999999</c:v>
                </c:pt>
                <c:pt idx="21362">
                  <c:v>3.1441599999999998</c:v>
                </c:pt>
                <c:pt idx="21363">
                  <c:v>3.4432</c:v>
                </c:pt>
                <c:pt idx="21364">
                  <c:v>6.6498299999999997</c:v>
                </c:pt>
                <c:pt idx="21365">
                  <c:v>3.8272400000000002</c:v>
                </c:pt>
                <c:pt idx="21366">
                  <c:v>3.56264</c:v>
                </c:pt>
                <c:pt idx="21367">
                  <c:v>5.5303699999999996</c:v>
                </c:pt>
                <c:pt idx="21368">
                  <c:v>6.0156700000000001</c:v>
                </c:pt>
                <c:pt idx="21369">
                  <c:v>3.7098</c:v>
                </c:pt>
                <c:pt idx="21370">
                  <c:v>3.7662499999999999</c:v>
                </c:pt>
                <c:pt idx="21371">
                  <c:v>3.5278200000000002</c:v>
                </c:pt>
                <c:pt idx="21372">
                  <c:v>2.7960400000000001</c:v>
                </c:pt>
                <c:pt idx="21373">
                  <c:v>5.4812799999999999</c:v>
                </c:pt>
                <c:pt idx="21374">
                  <c:v>5.1236600000000001</c:v>
                </c:pt>
                <c:pt idx="21375">
                  <c:v>2.4774099999999999</c:v>
                </c:pt>
                <c:pt idx="21376">
                  <c:v>5.4617000000000004</c:v>
                </c:pt>
                <c:pt idx="21377">
                  <c:v>2.99742</c:v>
                </c:pt>
                <c:pt idx="21378">
                  <c:v>5.8214499999999996</c:v>
                </c:pt>
                <c:pt idx="21379">
                  <c:v>6.6874200000000004</c:v>
                </c:pt>
                <c:pt idx="21380">
                  <c:v>9.8997700000000002</c:v>
                </c:pt>
                <c:pt idx="21381">
                  <c:v>1.91018</c:v>
                </c:pt>
                <c:pt idx="21382">
                  <c:v>5.15787</c:v>
                </c:pt>
                <c:pt idx="21383">
                  <c:v>5.4855400000000003</c:v>
                </c:pt>
                <c:pt idx="21384">
                  <c:v>5.6206699999999996</c:v>
                </c:pt>
                <c:pt idx="21385">
                  <c:v>5.0373200000000002</c:v>
                </c:pt>
                <c:pt idx="21386">
                  <c:v>4.0718300000000003</c:v>
                </c:pt>
                <c:pt idx="21387">
                  <c:v>4.2212399999999999</c:v>
                </c:pt>
                <c:pt idx="21388">
                  <c:v>2.3698299999999999</c:v>
                </c:pt>
                <c:pt idx="21389">
                  <c:v>5.6539400000000004</c:v>
                </c:pt>
                <c:pt idx="21390">
                  <c:v>3.14757</c:v>
                </c:pt>
                <c:pt idx="21391">
                  <c:v>2.4948999999999999</c:v>
                </c:pt>
                <c:pt idx="21392">
                  <c:v>7.49519</c:v>
                </c:pt>
                <c:pt idx="21393">
                  <c:v>7.1796499999999996</c:v>
                </c:pt>
                <c:pt idx="21394">
                  <c:v>7.3401500000000004</c:v>
                </c:pt>
                <c:pt idx="21395">
                  <c:v>5.4398400000000002</c:v>
                </c:pt>
                <c:pt idx="21396">
                  <c:v>2.3653200000000001</c:v>
                </c:pt>
                <c:pt idx="21397">
                  <c:v>2.9825200000000001</c:v>
                </c:pt>
                <c:pt idx="21398">
                  <c:v>4.4512200000000002</c:v>
                </c:pt>
                <c:pt idx="21399">
                  <c:v>4.9511099999999999</c:v>
                </c:pt>
                <c:pt idx="21400">
                  <c:v>3.4298099999999998</c:v>
                </c:pt>
                <c:pt idx="21401">
                  <c:v>9.1239899999999992</c:v>
                </c:pt>
                <c:pt idx="21402">
                  <c:v>4.61578</c:v>
                </c:pt>
                <c:pt idx="21403">
                  <c:v>5.6870099999999999</c:v>
                </c:pt>
                <c:pt idx="21404">
                  <c:v>6.98651</c:v>
                </c:pt>
                <c:pt idx="21405">
                  <c:v>7.0755299999999997</c:v>
                </c:pt>
                <c:pt idx="21406">
                  <c:v>2.9563899999999999</c:v>
                </c:pt>
                <c:pt idx="21407">
                  <c:v>3.8760500000000002</c:v>
                </c:pt>
                <c:pt idx="21408">
                  <c:v>3.2653599999999998</c:v>
                </c:pt>
                <c:pt idx="21409">
                  <c:v>4.3357200000000002</c:v>
                </c:pt>
                <c:pt idx="21410">
                  <c:v>3.4589400000000001</c:v>
                </c:pt>
                <c:pt idx="21411">
                  <c:v>10.31828</c:v>
                </c:pt>
                <c:pt idx="21412">
                  <c:v>5.0629900000000001</c:v>
                </c:pt>
                <c:pt idx="21413">
                  <c:v>4.7277500000000003</c:v>
                </c:pt>
                <c:pt idx="21414">
                  <c:v>2.1990099999999999</c:v>
                </c:pt>
                <c:pt idx="21415">
                  <c:v>2.8815499999999998</c:v>
                </c:pt>
                <c:pt idx="21416">
                  <c:v>3.61992</c:v>
                </c:pt>
                <c:pt idx="21417">
                  <c:v>7.9196999999999997</c:v>
                </c:pt>
                <c:pt idx="21418">
                  <c:v>4.3646099999999999</c:v>
                </c:pt>
                <c:pt idx="21419">
                  <c:v>5.2283200000000001</c:v>
                </c:pt>
                <c:pt idx="21420">
                  <c:v>3.15361</c:v>
                </c:pt>
                <c:pt idx="21421">
                  <c:v>4.1444400000000003</c:v>
                </c:pt>
                <c:pt idx="21422">
                  <c:v>4.4936800000000003</c:v>
                </c:pt>
                <c:pt idx="21423">
                  <c:v>4.3742599999999996</c:v>
                </c:pt>
                <c:pt idx="21424">
                  <c:v>3.80775</c:v>
                </c:pt>
                <c:pt idx="21425">
                  <c:v>8.5746800000000007</c:v>
                </c:pt>
                <c:pt idx="21426">
                  <c:v>7.63551</c:v>
                </c:pt>
                <c:pt idx="21427">
                  <c:v>5.77834</c:v>
                </c:pt>
                <c:pt idx="21428">
                  <c:v>5.7190599999999998</c:v>
                </c:pt>
                <c:pt idx="21429">
                  <c:v>3.27169</c:v>
                </c:pt>
                <c:pt idx="21430">
                  <c:v>4.8259600000000002</c:v>
                </c:pt>
                <c:pt idx="21431">
                  <c:v>3.5560999999999998</c:v>
                </c:pt>
                <c:pt idx="21432">
                  <c:v>3.7662499999999999</c:v>
                </c:pt>
                <c:pt idx="21433">
                  <c:v>3.4589400000000001</c:v>
                </c:pt>
                <c:pt idx="21434">
                  <c:v>6.5567700000000002</c:v>
                </c:pt>
                <c:pt idx="21435">
                  <c:v>2.3839800000000002</c:v>
                </c:pt>
                <c:pt idx="21436">
                  <c:v>5.2303899999999999</c:v>
                </c:pt>
                <c:pt idx="21437">
                  <c:v>3.6205500000000002</c:v>
                </c:pt>
                <c:pt idx="21438">
                  <c:v>3.6134300000000001</c:v>
                </c:pt>
                <c:pt idx="21439">
                  <c:v>3.5244300000000002</c:v>
                </c:pt>
                <c:pt idx="21440">
                  <c:v>4.3876600000000003</c:v>
                </c:pt>
                <c:pt idx="21441">
                  <c:v>3.9441899999999999</c:v>
                </c:pt>
                <c:pt idx="21442">
                  <c:v>4.5560200000000002</c:v>
                </c:pt>
                <c:pt idx="21443">
                  <c:v>7.6551600000000004</c:v>
                </c:pt>
                <c:pt idx="21444">
                  <c:v>2.1626099999999999</c:v>
                </c:pt>
                <c:pt idx="21445">
                  <c:v>4.7194500000000001</c:v>
                </c:pt>
                <c:pt idx="21446">
                  <c:v>5.1056499999999998</c:v>
                </c:pt>
                <c:pt idx="21447">
                  <c:v>5.8985000000000003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1537584"/>
        <c:axId val="2071533776"/>
      </c:scatterChart>
      <c:valAx>
        <c:axId val="2071537584"/>
        <c:scaling>
          <c:orientation val="minMax"/>
          <c:max val="14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33776"/>
        <c:crosses val="autoZero"/>
        <c:crossBetween val="midCat"/>
        <c:majorUnit val="2"/>
      </c:valAx>
      <c:valAx>
        <c:axId val="2071533776"/>
        <c:scaling>
          <c:orientation val="minMax"/>
          <c:max val="14"/>
        </c:scaling>
        <c:delete val="0"/>
        <c:axPos val="l"/>
        <c:majorGridlines>
          <c:spPr>
            <a:ln w="9525" cap="flat" cmpd="sng" algn="ctr">
              <a:solidFill>
                <a:srgbClr val="00B0F0"/>
              </a:solidFill>
              <a:round/>
            </a:ln>
            <a:effectLst/>
          </c:spPr>
        </c:majorGridlines>
        <c:numFmt formatCode="General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37584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15123553689892"/>
          <c:y val="0.18186105842662684"/>
          <c:w val="0.8669959549174"/>
          <c:h val="0.6795833333333333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N_b1</c:v>
                </c:pt>
              </c:strCache>
            </c:strRef>
          </c:tx>
          <c:spPr>
            <a:ln w="19050" cap="rnd">
              <a:noFill/>
              <a:round/>
            </a:ln>
            <a:effectLst>
              <a:softEdge rad="0"/>
            </a:effectLst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noFill/>
              </a:ln>
              <a:effectLst>
                <a:softEdge rad="0"/>
              </a:effectLst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0.1153003776218703"/>
                  <c:y val="0.50558753923362254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</c:trendlineLbl>
          </c:trendline>
          <c:xVal>
            <c:numRef>
              <c:f>Sheet1!$A$2:$A$21449</c:f>
              <c:numCache>
                <c:formatCode>0.000000</c:formatCode>
                <c:ptCount val="21448"/>
                <c:pt idx="0">
                  <c:v>3.7910699999999999</c:v>
                </c:pt>
                <c:pt idx="1">
                  <c:v>6.3514799999999996</c:v>
                </c:pt>
                <c:pt idx="2">
                  <c:v>6.29223</c:v>
                </c:pt>
                <c:pt idx="3">
                  <c:v>5.8974500000000001</c:v>
                </c:pt>
                <c:pt idx="4">
                  <c:v>5.4015199999999997</c:v>
                </c:pt>
                <c:pt idx="5">
                  <c:v>7.0517799999999999</c:v>
                </c:pt>
                <c:pt idx="6">
                  <c:v>4.9532999999999996</c:v>
                </c:pt>
                <c:pt idx="7">
                  <c:v>5.7413699999999999</c:v>
                </c:pt>
                <c:pt idx="8">
                  <c:v>6.6958000000000002</c:v>
                </c:pt>
                <c:pt idx="9">
                  <c:v>4.4873399999999997</c:v>
                </c:pt>
                <c:pt idx="10">
                  <c:v>5.9727800000000002</c:v>
                </c:pt>
                <c:pt idx="11">
                  <c:v>6.4295299999999997</c:v>
                </c:pt>
                <c:pt idx="12">
                  <c:v>3.9205800000000002</c:v>
                </c:pt>
                <c:pt idx="13">
                  <c:v>5.3896600000000001</c:v>
                </c:pt>
                <c:pt idx="14">
                  <c:v>5.4490699999999999</c:v>
                </c:pt>
                <c:pt idx="15">
                  <c:v>4.0595699999999999</c:v>
                </c:pt>
                <c:pt idx="16">
                  <c:v>5.7759099999999997</c:v>
                </c:pt>
                <c:pt idx="17">
                  <c:v>4.8795700000000002</c:v>
                </c:pt>
                <c:pt idx="18">
                  <c:v>3.7896800000000002</c:v>
                </c:pt>
                <c:pt idx="19">
                  <c:v>5.90916</c:v>
                </c:pt>
                <c:pt idx="20">
                  <c:v>5.7154199999999999</c:v>
                </c:pt>
                <c:pt idx="21">
                  <c:v>4.4036799999999996</c:v>
                </c:pt>
                <c:pt idx="22">
                  <c:v>7.6870700000000003</c:v>
                </c:pt>
                <c:pt idx="23">
                  <c:v>6.9569400000000003</c:v>
                </c:pt>
                <c:pt idx="24">
                  <c:v>3.95444</c:v>
                </c:pt>
                <c:pt idx="25">
                  <c:v>5.0797499999999998</c:v>
                </c:pt>
                <c:pt idx="26">
                  <c:v>5.5565199999999999</c:v>
                </c:pt>
                <c:pt idx="27">
                  <c:v>7.1657200000000003</c:v>
                </c:pt>
                <c:pt idx="28">
                  <c:v>5.8454300000000003</c:v>
                </c:pt>
                <c:pt idx="29">
                  <c:v>3.8495900000000001</c:v>
                </c:pt>
                <c:pt idx="30">
                  <c:v>6.5542499999999997</c:v>
                </c:pt>
                <c:pt idx="31">
                  <c:v>5.0209999999999999</c:v>
                </c:pt>
                <c:pt idx="32">
                  <c:v>6.2082899999999999</c:v>
                </c:pt>
                <c:pt idx="33">
                  <c:v>6.0848699999999996</c:v>
                </c:pt>
                <c:pt idx="34">
                  <c:v>5.8094999999999999</c:v>
                </c:pt>
                <c:pt idx="35">
                  <c:v>5.8205600000000004</c:v>
                </c:pt>
                <c:pt idx="36">
                  <c:v>5.6349900000000002</c:v>
                </c:pt>
                <c:pt idx="37">
                  <c:v>7.2442299999999999</c:v>
                </c:pt>
                <c:pt idx="38">
                  <c:v>4.3280599999999998</c:v>
                </c:pt>
                <c:pt idx="39">
                  <c:v>4.1843899999999996</c:v>
                </c:pt>
                <c:pt idx="40">
                  <c:v>6.1984599999999999</c:v>
                </c:pt>
                <c:pt idx="41">
                  <c:v>4.4057599999999999</c:v>
                </c:pt>
                <c:pt idx="42">
                  <c:v>8.0413800000000002</c:v>
                </c:pt>
                <c:pt idx="43">
                  <c:v>7.0743</c:v>
                </c:pt>
                <c:pt idx="44">
                  <c:v>4.3597900000000003</c:v>
                </c:pt>
                <c:pt idx="45">
                  <c:v>10.068429999999999</c:v>
                </c:pt>
                <c:pt idx="46">
                  <c:v>4.6229899999999997</c:v>
                </c:pt>
                <c:pt idx="47">
                  <c:v>8.4003499999999995</c:v>
                </c:pt>
                <c:pt idx="48">
                  <c:v>3.3215699999999999</c:v>
                </c:pt>
                <c:pt idx="49">
                  <c:v>5.6100099999999999</c:v>
                </c:pt>
                <c:pt idx="50">
                  <c:v>6.7133500000000002</c:v>
                </c:pt>
                <c:pt idx="51">
                  <c:v>6.27773</c:v>
                </c:pt>
                <c:pt idx="52">
                  <c:v>6.59178</c:v>
                </c:pt>
                <c:pt idx="53">
                  <c:v>6.5333100000000002</c:v>
                </c:pt>
                <c:pt idx="54">
                  <c:v>5.5434000000000001</c:v>
                </c:pt>
                <c:pt idx="55">
                  <c:v>3.71082</c:v>
                </c:pt>
                <c:pt idx="56">
                  <c:v>8.6542200000000005</c:v>
                </c:pt>
                <c:pt idx="57">
                  <c:v>6.4329900000000002</c:v>
                </c:pt>
                <c:pt idx="58">
                  <c:v>7.0102700000000002</c:v>
                </c:pt>
                <c:pt idx="59">
                  <c:v>5.2531699999999999</c:v>
                </c:pt>
                <c:pt idx="60">
                  <c:v>5.7782400000000003</c:v>
                </c:pt>
                <c:pt idx="61">
                  <c:v>8.5198900000000002</c:v>
                </c:pt>
                <c:pt idx="62">
                  <c:v>4.4507099999999999</c:v>
                </c:pt>
                <c:pt idx="63">
                  <c:v>7.92957</c:v>
                </c:pt>
                <c:pt idx="64">
                  <c:v>5.1697199999999999</c:v>
                </c:pt>
                <c:pt idx="65">
                  <c:v>5.9313399999999996</c:v>
                </c:pt>
                <c:pt idx="66">
                  <c:v>5.1144499999999997</c:v>
                </c:pt>
                <c:pt idx="67">
                  <c:v>4.7806499999999996</c:v>
                </c:pt>
                <c:pt idx="68">
                  <c:v>6.8443500000000004</c:v>
                </c:pt>
                <c:pt idx="69">
                  <c:v>5.2346599999999999</c:v>
                </c:pt>
                <c:pt idx="70">
                  <c:v>8.1859999999999999</c:v>
                </c:pt>
                <c:pt idx="71">
                  <c:v>7.6705800000000002</c:v>
                </c:pt>
                <c:pt idx="72">
                  <c:v>5.9920099999999996</c:v>
                </c:pt>
                <c:pt idx="73">
                  <c:v>3.68588</c:v>
                </c:pt>
                <c:pt idx="74">
                  <c:v>5.6590800000000003</c:v>
                </c:pt>
                <c:pt idx="75">
                  <c:v>6.0655400000000004</c:v>
                </c:pt>
                <c:pt idx="76">
                  <c:v>5.52224</c:v>
                </c:pt>
                <c:pt idx="77">
                  <c:v>3.6599300000000001</c:v>
                </c:pt>
                <c:pt idx="78">
                  <c:v>3.0279400000000001</c:v>
                </c:pt>
                <c:pt idx="79">
                  <c:v>2.52678</c:v>
                </c:pt>
                <c:pt idx="80">
                  <c:v>2.77318</c:v>
                </c:pt>
                <c:pt idx="81">
                  <c:v>4.0885499999999997</c:v>
                </c:pt>
                <c:pt idx="82">
                  <c:v>2.9354900000000002</c:v>
                </c:pt>
                <c:pt idx="83">
                  <c:v>2.6435</c:v>
                </c:pt>
                <c:pt idx="84">
                  <c:v>3.4167999999999998</c:v>
                </c:pt>
                <c:pt idx="85">
                  <c:v>2.7968299999999999</c:v>
                </c:pt>
                <c:pt idx="86">
                  <c:v>5.1646999999999998</c:v>
                </c:pt>
                <c:pt idx="87">
                  <c:v>2.7317800000000001</c:v>
                </c:pt>
                <c:pt idx="88">
                  <c:v>3.2275100000000001</c:v>
                </c:pt>
                <c:pt idx="89">
                  <c:v>2.1491799999999999</c:v>
                </c:pt>
                <c:pt idx="90">
                  <c:v>7.2793999999999999</c:v>
                </c:pt>
                <c:pt idx="91">
                  <c:v>5.7582399999999998</c:v>
                </c:pt>
                <c:pt idx="92">
                  <c:v>6.11836</c:v>
                </c:pt>
                <c:pt idx="93">
                  <c:v>7.6916099999999998</c:v>
                </c:pt>
                <c:pt idx="94">
                  <c:v>3.9676100000000001</c:v>
                </c:pt>
                <c:pt idx="95">
                  <c:v>6.4950099999999997</c:v>
                </c:pt>
                <c:pt idx="96">
                  <c:v>6.9150099999999997</c:v>
                </c:pt>
                <c:pt idx="97">
                  <c:v>6.8267600000000002</c:v>
                </c:pt>
                <c:pt idx="98">
                  <c:v>6.4927000000000001</c:v>
                </c:pt>
                <c:pt idx="99">
                  <c:v>5.2516800000000003</c:v>
                </c:pt>
                <c:pt idx="100">
                  <c:v>4.1547599999999996</c:v>
                </c:pt>
                <c:pt idx="101">
                  <c:v>7.6088800000000001</c:v>
                </c:pt>
                <c:pt idx="102">
                  <c:v>4.8845599999999996</c:v>
                </c:pt>
                <c:pt idx="103">
                  <c:v>4.27027</c:v>
                </c:pt>
                <c:pt idx="104">
                  <c:v>6.7986300000000002</c:v>
                </c:pt>
                <c:pt idx="105">
                  <c:v>4.2620300000000002</c:v>
                </c:pt>
                <c:pt idx="106">
                  <c:v>5.79976</c:v>
                </c:pt>
                <c:pt idx="107">
                  <c:v>5.4229099999999999</c:v>
                </c:pt>
                <c:pt idx="108">
                  <c:v>4.1650099999999997</c:v>
                </c:pt>
                <c:pt idx="109">
                  <c:v>4.21692</c:v>
                </c:pt>
                <c:pt idx="110">
                  <c:v>4.2826199999999996</c:v>
                </c:pt>
                <c:pt idx="111">
                  <c:v>3.5235400000000001</c:v>
                </c:pt>
                <c:pt idx="112">
                  <c:v>5.0818000000000003</c:v>
                </c:pt>
                <c:pt idx="113">
                  <c:v>4.4020400000000004</c:v>
                </c:pt>
                <c:pt idx="114">
                  <c:v>4.8527899999999997</c:v>
                </c:pt>
                <c:pt idx="115">
                  <c:v>3.3354599999999999</c:v>
                </c:pt>
                <c:pt idx="116">
                  <c:v>4.3556699999999999</c:v>
                </c:pt>
                <c:pt idx="117">
                  <c:v>6.4356</c:v>
                </c:pt>
                <c:pt idx="118">
                  <c:v>6.7264200000000001</c:v>
                </c:pt>
                <c:pt idx="119">
                  <c:v>3.9193699999999998</c:v>
                </c:pt>
                <c:pt idx="120">
                  <c:v>5.7484700000000002</c:v>
                </c:pt>
                <c:pt idx="121">
                  <c:v>5.5249600000000001</c:v>
                </c:pt>
                <c:pt idx="122">
                  <c:v>4.7889600000000003</c:v>
                </c:pt>
                <c:pt idx="123">
                  <c:v>3.5398100000000001</c:v>
                </c:pt>
                <c:pt idx="124">
                  <c:v>3.4876100000000001</c:v>
                </c:pt>
                <c:pt idx="125">
                  <c:v>4.4935400000000003</c:v>
                </c:pt>
                <c:pt idx="126">
                  <c:v>4.0658000000000003</c:v>
                </c:pt>
                <c:pt idx="127">
                  <c:v>6.2271799999999997</c:v>
                </c:pt>
                <c:pt idx="128">
                  <c:v>5.1368299999999998</c:v>
                </c:pt>
                <c:pt idx="129">
                  <c:v>3.9237500000000001</c:v>
                </c:pt>
                <c:pt idx="130">
                  <c:v>5.9269800000000004</c:v>
                </c:pt>
                <c:pt idx="131">
                  <c:v>5.3306300000000002</c:v>
                </c:pt>
                <c:pt idx="132">
                  <c:v>5.1710500000000001</c:v>
                </c:pt>
                <c:pt idx="133">
                  <c:v>4.1449199999999999</c:v>
                </c:pt>
                <c:pt idx="134">
                  <c:v>9.7238299999999995</c:v>
                </c:pt>
                <c:pt idx="135">
                  <c:v>6.18276</c:v>
                </c:pt>
                <c:pt idx="136">
                  <c:v>4.1843899999999996</c:v>
                </c:pt>
                <c:pt idx="137">
                  <c:v>4.7659399999999996</c:v>
                </c:pt>
                <c:pt idx="138">
                  <c:v>5.5229900000000001</c:v>
                </c:pt>
                <c:pt idx="139">
                  <c:v>5.2106700000000004</c:v>
                </c:pt>
                <c:pt idx="140">
                  <c:v>6.4999099999999999</c:v>
                </c:pt>
                <c:pt idx="141">
                  <c:v>9.0108800000000002</c:v>
                </c:pt>
                <c:pt idx="142">
                  <c:v>2.6021200000000002</c:v>
                </c:pt>
                <c:pt idx="143">
                  <c:v>5.9404700000000004</c:v>
                </c:pt>
                <c:pt idx="144">
                  <c:v>10.85824</c:v>
                </c:pt>
                <c:pt idx="145">
                  <c:v>6.6917600000000004</c:v>
                </c:pt>
                <c:pt idx="146">
                  <c:v>6.76403</c:v>
                </c:pt>
                <c:pt idx="147">
                  <c:v>8.9860500000000005</c:v>
                </c:pt>
                <c:pt idx="148">
                  <c:v>8.4001000000000001</c:v>
                </c:pt>
                <c:pt idx="149">
                  <c:v>3.9007399999999999</c:v>
                </c:pt>
                <c:pt idx="150">
                  <c:v>6.2580900000000002</c:v>
                </c:pt>
                <c:pt idx="151">
                  <c:v>5.1963999999999997</c:v>
                </c:pt>
                <c:pt idx="152">
                  <c:v>5.5411000000000001</c:v>
                </c:pt>
                <c:pt idx="153">
                  <c:v>8.9788499999999996</c:v>
                </c:pt>
                <c:pt idx="154">
                  <c:v>3.51986</c:v>
                </c:pt>
                <c:pt idx="155">
                  <c:v>9.2972699999999993</c:v>
                </c:pt>
                <c:pt idx="156">
                  <c:v>6.3345799999999999</c:v>
                </c:pt>
                <c:pt idx="157">
                  <c:v>7.2228300000000001</c:v>
                </c:pt>
                <c:pt idx="158">
                  <c:v>4.3500399999999999</c:v>
                </c:pt>
                <c:pt idx="159">
                  <c:v>5.92828</c:v>
                </c:pt>
                <c:pt idx="160">
                  <c:v>4.5713499999999998</c:v>
                </c:pt>
                <c:pt idx="161">
                  <c:v>2.7317800000000001</c:v>
                </c:pt>
                <c:pt idx="162">
                  <c:v>5.6170799999999996</c:v>
                </c:pt>
                <c:pt idx="163">
                  <c:v>3.4799699999999998</c:v>
                </c:pt>
                <c:pt idx="164">
                  <c:v>3.0511699999999999</c:v>
                </c:pt>
                <c:pt idx="165">
                  <c:v>5.5549200000000001</c:v>
                </c:pt>
                <c:pt idx="166">
                  <c:v>9.47898</c:v>
                </c:pt>
                <c:pt idx="167">
                  <c:v>4.3303700000000003</c:v>
                </c:pt>
                <c:pt idx="168">
                  <c:v>4.9532999999999996</c:v>
                </c:pt>
                <c:pt idx="169">
                  <c:v>7.71868</c:v>
                </c:pt>
                <c:pt idx="170">
                  <c:v>8.1258400000000002</c:v>
                </c:pt>
                <c:pt idx="171">
                  <c:v>7.2274599999999998</c:v>
                </c:pt>
                <c:pt idx="172">
                  <c:v>4.5222699999999998</c:v>
                </c:pt>
                <c:pt idx="173">
                  <c:v>7.7243399999999998</c:v>
                </c:pt>
                <c:pt idx="174">
                  <c:v>5.8671499999999996</c:v>
                </c:pt>
                <c:pt idx="175">
                  <c:v>7.1174900000000001</c:v>
                </c:pt>
                <c:pt idx="176">
                  <c:v>5.6601699999999999</c:v>
                </c:pt>
                <c:pt idx="177">
                  <c:v>7.9758800000000001</c:v>
                </c:pt>
                <c:pt idx="178">
                  <c:v>6.4766899999999996</c:v>
                </c:pt>
                <c:pt idx="179">
                  <c:v>6.3331099999999996</c:v>
                </c:pt>
                <c:pt idx="180">
                  <c:v>6.2100099999999996</c:v>
                </c:pt>
                <c:pt idx="181">
                  <c:v>4.8307200000000003</c:v>
                </c:pt>
                <c:pt idx="182">
                  <c:v>5.9938799999999999</c:v>
                </c:pt>
                <c:pt idx="183">
                  <c:v>1.6996</c:v>
                </c:pt>
                <c:pt idx="184">
                  <c:v>4.9466200000000002</c:v>
                </c:pt>
                <c:pt idx="185">
                  <c:v>7.2138299999999997</c:v>
                </c:pt>
                <c:pt idx="186">
                  <c:v>6.8079299999999998</c:v>
                </c:pt>
                <c:pt idx="187">
                  <c:v>5.2255200000000004</c:v>
                </c:pt>
                <c:pt idx="188">
                  <c:v>4.8344399999999998</c:v>
                </c:pt>
                <c:pt idx="189">
                  <c:v>6.4730499999999997</c:v>
                </c:pt>
                <c:pt idx="190">
                  <c:v>7.9622400000000004</c:v>
                </c:pt>
                <c:pt idx="191">
                  <c:v>6.4514800000000001</c:v>
                </c:pt>
                <c:pt idx="192">
                  <c:v>6.03749</c:v>
                </c:pt>
                <c:pt idx="193">
                  <c:v>6.9595000000000002</c:v>
                </c:pt>
                <c:pt idx="194">
                  <c:v>5.38192</c:v>
                </c:pt>
                <c:pt idx="195">
                  <c:v>5.4148399999999999</c:v>
                </c:pt>
                <c:pt idx="196">
                  <c:v>4.71434</c:v>
                </c:pt>
                <c:pt idx="197">
                  <c:v>5.5641499999999997</c:v>
                </c:pt>
                <c:pt idx="198">
                  <c:v>7.5715700000000004</c:v>
                </c:pt>
                <c:pt idx="199">
                  <c:v>5.0048700000000004</c:v>
                </c:pt>
                <c:pt idx="200">
                  <c:v>6.9479699999999998</c:v>
                </c:pt>
                <c:pt idx="201">
                  <c:v>5.8023800000000003</c:v>
                </c:pt>
                <c:pt idx="202">
                  <c:v>5.5664999999999996</c:v>
                </c:pt>
                <c:pt idx="203">
                  <c:v>7.7614299999999998</c:v>
                </c:pt>
                <c:pt idx="204">
                  <c:v>7.3274699999999999</c:v>
                </c:pt>
                <c:pt idx="205">
                  <c:v>5.0577800000000002</c:v>
                </c:pt>
                <c:pt idx="206">
                  <c:v>7.7719699999999996</c:v>
                </c:pt>
                <c:pt idx="207">
                  <c:v>5.21854</c:v>
                </c:pt>
                <c:pt idx="208">
                  <c:v>8.2150800000000004</c:v>
                </c:pt>
                <c:pt idx="209">
                  <c:v>5.6776099999999996</c:v>
                </c:pt>
                <c:pt idx="210">
                  <c:v>8.6026399999999992</c:v>
                </c:pt>
                <c:pt idx="211">
                  <c:v>4.73238</c:v>
                </c:pt>
                <c:pt idx="212">
                  <c:v>6.9197699999999998</c:v>
                </c:pt>
                <c:pt idx="213">
                  <c:v>6.0780799999999999</c:v>
                </c:pt>
                <c:pt idx="214">
                  <c:v>4.9435799999999999</c:v>
                </c:pt>
                <c:pt idx="215">
                  <c:v>4.06121</c:v>
                </c:pt>
                <c:pt idx="216">
                  <c:v>8.9086099999999995</c:v>
                </c:pt>
                <c:pt idx="217">
                  <c:v>5.7872700000000004</c:v>
                </c:pt>
                <c:pt idx="218">
                  <c:v>3.2538100000000001</c:v>
                </c:pt>
                <c:pt idx="219">
                  <c:v>8.5978700000000003</c:v>
                </c:pt>
                <c:pt idx="220">
                  <c:v>6.7502599999999999</c:v>
                </c:pt>
                <c:pt idx="221">
                  <c:v>5.1595399999999998</c:v>
                </c:pt>
                <c:pt idx="222">
                  <c:v>6.4919500000000001</c:v>
                </c:pt>
                <c:pt idx="223">
                  <c:v>6.7951899999999998</c:v>
                </c:pt>
                <c:pt idx="224">
                  <c:v>5.0108899999999998</c:v>
                </c:pt>
                <c:pt idx="225">
                  <c:v>6.55307</c:v>
                </c:pt>
                <c:pt idx="226">
                  <c:v>6.1101400000000003</c:v>
                </c:pt>
                <c:pt idx="227">
                  <c:v>5.2026300000000001</c:v>
                </c:pt>
                <c:pt idx="228">
                  <c:v>2.8545199999999999</c:v>
                </c:pt>
                <c:pt idx="229">
                  <c:v>4.4945899999999996</c:v>
                </c:pt>
                <c:pt idx="230">
                  <c:v>4.5575200000000002</c:v>
                </c:pt>
                <c:pt idx="231">
                  <c:v>3.9428299999999998</c:v>
                </c:pt>
                <c:pt idx="232">
                  <c:v>5.6586100000000004</c:v>
                </c:pt>
                <c:pt idx="233">
                  <c:v>5.7945799999999998</c:v>
                </c:pt>
                <c:pt idx="234">
                  <c:v>5.7243500000000003</c:v>
                </c:pt>
                <c:pt idx="235">
                  <c:v>7.1726999999999999</c:v>
                </c:pt>
                <c:pt idx="236">
                  <c:v>6.4204100000000004</c:v>
                </c:pt>
                <c:pt idx="237">
                  <c:v>4.3841700000000001</c:v>
                </c:pt>
                <c:pt idx="238">
                  <c:v>5.6918899999999999</c:v>
                </c:pt>
                <c:pt idx="239">
                  <c:v>7.9338199999999999</c:v>
                </c:pt>
                <c:pt idx="240">
                  <c:v>7.1929299999999996</c:v>
                </c:pt>
                <c:pt idx="241">
                  <c:v>4.59213</c:v>
                </c:pt>
                <c:pt idx="242">
                  <c:v>5.6592799999999999</c:v>
                </c:pt>
                <c:pt idx="243">
                  <c:v>8.5858799999999995</c:v>
                </c:pt>
                <c:pt idx="244">
                  <c:v>8.0811799999999998</c:v>
                </c:pt>
                <c:pt idx="245">
                  <c:v>4.5199600000000002</c:v>
                </c:pt>
                <c:pt idx="246">
                  <c:v>2.5420099999999999</c:v>
                </c:pt>
                <c:pt idx="247">
                  <c:v>7.0589399999999998</c:v>
                </c:pt>
                <c:pt idx="248">
                  <c:v>5.6513200000000001</c:v>
                </c:pt>
                <c:pt idx="249">
                  <c:v>5.5525900000000004</c:v>
                </c:pt>
                <c:pt idx="250">
                  <c:v>6.1059700000000001</c:v>
                </c:pt>
                <c:pt idx="251">
                  <c:v>6.5232999999999999</c:v>
                </c:pt>
                <c:pt idx="252">
                  <c:v>7.3643700000000001</c:v>
                </c:pt>
                <c:pt idx="253">
                  <c:v>2.5069599999999999</c:v>
                </c:pt>
                <c:pt idx="254">
                  <c:v>7.4431399999999996</c:v>
                </c:pt>
                <c:pt idx="255">
                  <c:v>9.6308699999999998</c:v>
                </c:pt>
                <c:pt idx="256">
                  <c:v>8.5680300000000003</c:v>
                </c:pt>
                <c:pt idx="257">
                  <c:v>5.7794600000000003</c:v>
                </c:pt>
                <c:pt idx="258">
                  <c:v>6.0425199999999997</c:v>
                </c:pt>
                <c:pt idx="259">
                  <c:v>7.3031600000000001</c:v>
                </c:pt>
                <c:pt idx="260">
                  <c:v>5.0276500000000004</c:v>
                </c:pt>
                <c:pt idx="261">
                  <c:v>7.5465999999999998</c:v>
                </c:pt>
                <c:pt idx="262">
                  <c:v>10.4328</c:v>
                </c:pt>
                <c:pt idx="263">
                  <c:v>7.3157399999999999</c:v>
                </c:pt>
                <c:pt idx="264">
                  <c:v>2.3380299999999998</c:v>
                </c:pt>
                <c:pt idx="265">
                  <c:v>8.4435199999999995</c:v>
                </c:pt>
                <c:pt idx="266">
                  <c:v>8.2468900000000005</c:v>
                </c:pt>
                <c:pt idx="267">
                  <c:v>5.0958300000000003</c:v>
                </c:pt>
                <c:pt idx="268">
                  <c:v>4.0234899999999998</c:v>
                </c:pt>
                <c:pt idx="269">
                  <c:v>4.5429000000000004</c:v>
                </c:pt>
                <c:pt idx="270">
                  <c:v>5.76525</c:v>
                </c:pt>
                <c:pt idx="271">
                  <c:v>6.9255800000000001</c:v>
                </c:pt>
                <c:pt idx="272">
                  <c:v>4.48339</c:v>
                </c:pt>
                <c:pt idx="273">
                  <c:v>7.4557500000000001</c:v>
                </c:pt>
                <c:pt idx="274">
                  <c:v>5.8485500000000004</c:v>
                </c:pt>
                <c:pt idx="275">
                  <c:v>4.3516599999999999</c:v>
                </c:pt>
                <c:pt idx="276">
                  <c:v>4.5709400000000002</c:v>
                </c:pt>
                <c:pt idx="277">
                  <c:v>6.1594600000000002</c:v>
                </c:pt>
                <c:pt idx="278">
                  <c:v>11.110110000000001</c:v>
                </c:pt>
                <c:pt idx="279">
                  <c:v>5.1292099999999996</c:v>
                </c:pt>
                <c:pt idx="280">
                  <c:v>2.89473</c:v>
                </c:pt>
                <c:pt idx="281">
                  <c:v>5.3571200000000001</c:v>
                </c:pt>
                <c:pt idx="282">
                  <c:v>2.68628</c:v>
                </c:pt>
                <c:pt idx="283">
                  <c:v>4.0651200000000003</c:v>
                </c:pt>
                <c:pt idx="284">
                  <c:v>5.77081</c:v>
                </c:pt>
                <c:pt idx="285">
                  <c:v>2.4667500000000002</c:v>
                </c:pt>
                <c:pt idx="286">
                  <c:v>7.2438200000000004</c:v>
                </c:pt>
                <c:pt idx="287">
                  <c:v>6.8056400000000004</c:v>
                </c:pt>
                <c:pt idx="288">
                  <c:v>6.1779700000000002</c:v>
                </c:pt>
                <c:pt idx="289">
                  <c:v>5.35297</c:v>
                </c:pt>
                <c:pt idx="290">
                  <c:v>4.9982100000000003</c:v>
                </c:pt>
                <c:pt idx="291">
                  <c:v>5.9371200000000002</c:v>
                </c:pt>
                <c:pt idx="292">
                  <c:v>7.0224000000000002</c:v>
                </c:pt>
                <c:pt idx="293">
                  <c:v>7.0947300000000002</c:v>
                </c:pt>
                <c:pt idx="294">
                  <c:v>8.5031099999999995</c:v>
                </c:pt>
                <c:pt idx="295">
                  <c:v>6.8463000000000003</c:v>
                </c:pt>
                <c:pt idx="296">
                  <c:v>5.4507700000000003</c:v>
                </c:pt>
                <c:pt idx="297">
                  <c:v>5.3822099999999997</c:v>
                </c:pt>
                <c:pt idx="298">
                  <c:v>5.6945899999999998</c:v>
                </c:pt>
                <c:pt idx="299">
                  <c:v>7.6351899999999997</c:v>
                </c:pt>
                <c:pt idx="300">
                  <c:v>4.2384700000000004</c:v>
                </c:pt>
                <c:pt idx="301">
                  <c:v>5.7285899999999996</c:v>
                </c:pt>
                <c:pt idx="302">
                  <c:v>3.6578400000000002</c:v>
                </c:pt>
                <c:pt idx="303">
                  <c:v>9.8921799999999998</c:v>
                </c:pt>
                <c:pt idx="304">
                  <c:v>5.3613200000000001</c:v>
                </c:pt>
                <c:pt idx="305">
                  <c:v>4.8551799999999998</c:v>
                </c:pt>
                <c:pt idx="306">
                  <c:v>7.6484699999999997</c:v>
                </c:pt>
                <c:pt idx="307">
                  <c:v>5.3036500000000002</c:v>
                </c:pt>
                <c:pt idx="308">
                  <c:v>7.2070400000000001</c:v>
                </c:pt>
                <c:pt idx="309">
                  <c:v>6.1654999999999998</c:v>
                </c:pt>
                <c:pt idx="310">
                  <c:v>6.0682099999999997</c:v>
                </c:pt>
                <c:pt idx="311">
                  <c:v>6.9575899999999997</c:v>
                </c:pt>
                <c:pt idx="312">
                  <c:v>2.8858299999999999</c:v>
                </c:pt>
                <c:pt idx="313">
                  <c:v>3.1135199999999998</c:v>
                </c:pt>
                <c:pt idx="314">
                  <c:v>8.0359800000000003</c:v>
                </c:pt>
                <c:pt idx="315">
                  <c:v>6.3704400000000003</c:v>
                </c:pt>
                <c:pt idx="316">
                  <c:v>4.3343299999999996</c:v>
                </c:pt>
                <c:pt idx="317">
                  <c:v>6.4230700000000001</c:v>
                </c:pt>
                <c:pt idx="318">
                  <c:v>4.5186000000000002</c:v>
                </c:pt>
                <c:pt idx="319">
                  <c:v>2.7694899999999998</c:v>
                </c:pt>
                <c:pt idx="320">
                  <c:v>8.6407100000000003</c:v>
                </c:pt>
                <c:pt idx="321">
                  <c:v>6.6705399999999999</c:v>
                </c:pt>
                <c:pt idx="322">
                  <c:v>4.8241199999999997</c:v>
                </c:pt>
                <c:pt idx="323">
                  <c:v>4.5701099999999997</c:v>
                </c:pt>
                <c:pt idx="324">
                  <c:v>4.4573499999999999</c:v>
                </c:pt>
                <c:pt idx="325">
                  <c:v>3.7651599999999998</c:v>
                </c:pt>
                <c:pt idx="326">
                  <c:v>2.6435</c:v>
                </c:pt>
                <c:pt idx="327">
                  <c:v>3.0946799999999999</c:v>
                </c:pt>
                <c:pt idx="328">
                  <c:v>8.1388400000000001</c:v>
                </c:pt>
                <c:pt idx="329">
                  <c:v>5.7624300000000002</c:v>
                </c:pt>
                <c:pt idx="330">
                  <c:v>3.4089399999999999</c:v>
                </c:pt>
                <c:pt idx="331">
                  <c:v>3.12758</c:v>
                </c:pt>
                <c:pt idx="332">
                  <c:v>1.597</c:v>
                </c:pt>
                <c:pt idx="333">
                  <c:v>5.8847699999999996</c:v>
                </c:pt>
                <c:pt idx="334">
                  <c:v>2.53173</c:v>
                </c:pt>
                <c:pt idx="335">
                  <c:v>7.0975299999999999</c:v>
                </c:pt>
                <c:pt idx="336">
                  <c:v>7.7071699999999996</c:v>
                </c:pt>
                <c:pt idx="337">
                  <c:v>8.5252999999999997</c:v>
                </c:pt>
                <c:pt idx="338">
                  <c:v>5.7856699999999996</c:v>
                </c:pt>
                <c:pt idx="339">
                  <c:v>8.7618799999999997</c:v>
                </c:pt>
                <c:pt idx="340">
                  <c:v>5.5534499999999998</c:v>
                </c:pt>
                <c:pt idx="341">
                  <c:v>3.7282000000000002</c:v>
                </c:pt>
                <c:pt idx="342">
                  <c:v>6.8669000000000002</c:v>
                </c:pt>
                <c:pt idx="343">
                  <c:v>3.0735999999999999</c:v>
                </c:pt>
                <c:pt idx="344">
                  <c:v>9.1749100000000006</c:v>
                </c:pt>
                <c:pt idx="345">
                  <c:v>5.3560699999999999</c:v>
                </c:pt>
                <c:pt idx="346">
                  <c:v>4.2146400000000002</c:v>
                </c:pt>
                <c:pt idx="347">
                  <c:v>5.81487</c:v>
                </c:pt>
                <c:pt idx="348">
                  <c:v>4.6360599999999996</c:v>
                </c:pt>
                <c:pt idx="349">
                  <c:v>2.2225600000000001</c:v>
                </c:pt>
                <c:pt idx="350">
                  <c:v>6.50901</c:v>
                </c:pt>
                <c:pt idx="351">
                  <c:v>5.2516800000000003</c:v>
                </c:pt>
                <c:pt idx="352">
                  <c:v>8.0859299999999994</c:v>
                </c:pt>
                <c:pt idx="353">
                  <c:v>4.3259699999999999</c:v>
                </c:pt>
                <c:pt idx="354">
                  <c:v>4.4861199999999997</c:v>
                </c:pt>
                <c:pt idx="355">
                  <c:v>4.0064299999999999</c:v>
                </c:pt>
                <c:pt idx="356">
                  <c:v>2.5981399999999999</c:v>
                </c:pt>
                <c:pt idx="357">
                  <c:v>5.8799900000000003</c:v>
                </c:pt>
                <c:pt idx="358">
                  <c:v>4.8045200000000001</c:v>
                </c:pt>
                <c:pt idx="359">
                  <c:v>5.6802299999999999</c:v>
                </c:pt>
                <c:pt idx="360">
                  <c:v>5.5779399999999999</c:v>
                </c:pt>
                <c:pt idx="361">
                  <c:v>2.8254100000000002</c:v>
                </c:pt>
                <c:pt idx="362">
                  <c:v>3.9367100000000002</c:v>
                </c:pt>
                <c:pt idx="363">
                  <c:v>3.63992</c:v>
                </c:pt>
                <c:pt idx="364">
                  <c:v>5.0781299999999998</c:v>
                </c:pt>
                <c:pt idx="365">
                  <c:v>3.9505400000000002</c:v>
                </c:pt>
                <c:pt idx="366">
                  <c:v>2.1257799999999998</c:v>
                </c:pt>
                <c:pt idx="367">
                  <c:v>6.9981</c:v>
                </c:pt>
                <c:pt idx="368">
                  <c:v>3.4675600000000002</c:v>
                </c:pt>
                <c:pt idx="369">
                  <c:v>4.9445600000000001</c:v>
                </c:pt>
                <c:pt idx="370">
                  <c:v>4.6762300000000003</c:v>
                </c:pt>
                <c:pt idx="371">
                  <c:v>4.4694399999999996</c:v>
                </c:pt>
                <c:pt idx="372">
                  <c:v>4.4548899999999998</c:v>
                </c:pt>
                <c:pt idx="373">
                  <c:v>7.3932700000000002</c:v>
                </c:pt>
                <c:pt idx="374">
                  <c:v>6.6841299999999997</c:v>
                </c:pt>
                <c:pt idx="375">
                  <c:v>3.1221800000000002</c:v>
                </c:pt>
                <c:pt idx="376">
                  <c:v>5.7203299999999997</c:v>
                </c:pt>
                <c:pt idx="377">
                  <c:v>6.3094099999999997</c:v>
                </c:pt>
                <c:pt idx="378">
                  <c:v>6.70242</c:v>
                </c:pt>
                <c:pt idx="379">
                  <c:v>4.7796399999999997</c:v>
                </c:pt>
                <c:pt idx="380">
                  <c:v>3.7072099999999999</c:v>
                </c:pt>
                <c:pt idx="381">
                  <c:v>2.26491</c:v>
                </c:pt>
                <c:pt idx="382">
                  <c:v>3.5614300000000001</c:v>
                </c:pt>
                <c:pt idx="383">
                  <c:v>2.7615599999999998</c:v>
                </c:pt>
                <c:pt idx="384">
                  <c:v>2.1920199999999999</c:v>
                </c:pt>
                <c:pt idx="385">
                  <c:v>7.0820100000000004</c:v>
                </c:pt>
                <c:pt idx="386">
                  <c:v>2.4632800000000001</c:v>
                </c:pt>
                <c:pt idx="387">
                  <c:v>2.8702100000000002</c:v>
                </c:pt>
                <c:pt idx="388">
                  <c:v>7.04474</c:v>
                </c:pt>
                <c:pt idx="389">
                  <c:v>2.6985399999999999</c:v>
                </c:pt>
                <c:pt idx="390">
                  <c:v>8.6183300000000003</c:v>
                </c:pt>
                <c:pt idx="391">
                  <c:v>4.6452999999999998</c:v>
                </c:pt>
                <c:pt idx="392">
                  <c:v>5.5951199999999996</c:v>
                </c:pt>
                <c:pt idx="393">
                  <c:v>7.9513199999999999</c:v>
                </c:pt>
                <c:pt idx="394">
                  <c:v>6.9831099999999999</c:v>
                </c:pt>
                <c:pt idx="395">
                  <c:v>6.6809500000000002</c:v>
                </c:pt>
                <c:pt idx="396">
                  <c:v>2.11137</c:v>
                </c:pt>
                <c:pt idx="397">
                  <c:v>4.56358</c:v>
                </c:pt>
                <c:pt idx="398">
                  <c:v>4.5340499999999997</c:v>
                </c:pt>
                <c:pt idx="399">
                  <c:v>3.0902599999999998</c:v>
                </c:pt>
                <c:pt idx="400">
                  <c:v>6.6056800000000004</c:v>
                </c:pt>
                <c:pt idx="401">
                  <c:v>4.7190000000000003</c:v>
                </c:pt>
                <c:pt idx="402">
                  <c:v>2.40768</c:v>
                </c:pt>
                <c:pt idx="403">
                  <c:v>5.702</c:v>
                </c:pt>
                <c:pt idx="404">
                  <c:v>6.8389499999999996</c:v>
                </c:pt>
                <c:pt idx="405">
                  <c:v>6.1363300000000001</c:v>
                </c:pt>
                <c:pt idx="406">
                  <c:v>7.0789200000000001</c:v>
                </c:pt>
                <c:pt idx="407">
                  <c:v>2.2566299999999999</c:v>
                </c:pt>
                <c:pt idx="408">
                  <c:v>3.3128899999999999</c:v>
                </c:pt>
                <c:pt idx="409">
                  <c:v>8.1002399999999994</c:v>
                </c:pt>
                <c:pt idx="410">
                  <c:v>2.0956899999999998</c:v>
                </c:pt>
                <c:pt idx="411">
                  <c:v>2.6138499999999998</c:v>
                </c:pt>
                <c:pt idx="412">
                  <c:v>5.5453599999999996</c:v>
                </c:pt>
                <c:pt idx="413">
                  <c:v>2.2767900000000001</c:v>
                </c:pt>
                <c:pt idx="414">
                  <c:v>3.35311</c:v>
                </c:pt>
                <c:pt idx="415">
                  <c:v>1.84555</c:v>
                </c:pt>
                <c:pt idx="416">
                  <c:v>7.1843000000000004</c:v>
                </c:pt>
                <c:pt idx="417">
                  <c:v>3.6973099999999999</c:v>
                </c:pt>
                <c:pt idx="418">
                  <c:v>6.7836499999999997</c:v>
                </c:pt>
                <c:pt idx="419">
                  <c:v>8.1363599999999998</c:v>
                </c:pt>
                <c:pt idx="420">
                  <c:v>2.6282899999999998</c:v>
                </c:pt>
                <c:pt idx="421">
                  <c:v>2.9192100000000001</c:v>
                </c:pt>
                <c:pt idx="422">
                  <c:v>3.2130399999999999</c:v>
                </c:pt>
                <c:pt idx="423">
                  <c:v>6.1306599999999998</c:v>
                </c:pt>
                <c:pt idx="424">
                  <c:v>4.4739000000000004</c:v>
                </c:pt>
                <c:pt idx="425">
                  <c:v>7.0795899999999996</c:v>
                </c:pt>
                <c:pt idx="426">
                  <c:v>6.0267900000000001</c:v>
                </c:pt>
                <c:pt idx="427">
                  <c:v>3.9007399999999999</c:v>
                </c:pt>
                <c:pt idx="428">
                  <c:v>2.42571</c:v>
                </c:pt>
                <c:pt idx="429">
                  <c:v>1.9815700000000001</c:v>
                </c:pt>
                <c:pt idx="430">
                  <c:v>5.2891000000000004</c:v>
                </c:pt>
                <c:pt idx="431">
                  <c:v>10.79392</c:v>
                </c:pt>
                <c:pt idx="432">
                  <c:v>4.7713200000000002</c:v>
                </c:pt>
                <c:pt idx="433">
                  <c:v>6.3130800000000002</c:v>
                </c:pt>
                <c:pt idx="434">
                  <c:v>3.3909400000000001</c:v>
                </c:pt>
                <c:pt idx="435">
                  <c:v>7.9589299999999996</c:v>
                </c:pt>
                <c:pt idx="436">
                  <c:v>5.1316499999999996</c:v>
                </c:pt>
                <c:pt idx="437">
                  <c:v>7.4296300000000004</c:v>
                </c:pt>
                <c:pt idx="438">
                  <c:v>7.4722799999999996</c:v>
                </c:pt>
                <c:pt idx="439">
                  <c:v>3.0554399999999999</c:v>
                </c:pt>
                <c:pt idx="440">
                  <c:v>2.1737199999999999</c:v>
                </c:pt>
                <c:pt idx="441">
                  <c:v>3.1303800000000002</c:v>
                </c:pt>
                <c:pt idx="442">
                  <c:v>4.3690699999999998</c:v>
                </c:pt>
                <c:pt idx="443">
                  <c:v>5.1780099999999996</c:v>
                </c:pt>
                <c:pt idx="444">
                  <c:v>5.7245400000000002</c:v>
                </c:pt>
                <c:pt idx="445">
                  <c:v>4.9642499999999998</c:v>
                </c:pt>
                <c:pt idx="446">
                  <c:v>7.1492300000000002</c:v>
                </c:pt>
                <c:pt idx="447">
                  <c:v>3.1741799999999998</c:v>
                </c:pt>
                <c:pt idx="448">
                  <c:v>2.3886699999999998</c:v>
                </c:pt>
                <c:pt idx="449">
                  <c:v>6.5735299999999999</c:v>
                </c:pt>
                <c:pt idx="450">
                  <c:v>7.1744700000000003</c:v>
                </c:pt>
                <c:pt idx="451">
                  <c:v>7.8725800000000001</c:v>
                </c:pt>
                <c:pt idx="452">
                  <c:v>6.1944900000000001</c:v>
                </c:pt>
                <c:pt idx="453">
                  <c:v>7.5063599999999999</c:v>
                </c:pt>
                <c:pt idx="454">
                  <c:v>6.3599100000000002</c:v>
                </c:pt>
                <c:pt idx="455">
                  <c:v>4.9206700000000003</c:v>
                </c:pt>
                <c:pt idx="456">
                  <c:v>3.4407700000000001</c:v>
                </c:pt>
                <c:pt idx="457">
                  <c:v>8.6547400000000003</c:v>
                </c:pt>
                <c:pt idx="458">
                  <c:v>5.1704100000000004</c:v>
                </c:pt>
                <c:pt idx="459">
                  <c:v>2.0103800000000001</c:v>
                </c:pt>
                <c:pt idx="460">
                  <c:v>2.38287</c:v>
                </c:pt>
                <c:pt idx="461">
                  <c:v>2.0325099999999998</c:v>
                </c:pt>
                <c:pt idx="462">
                  <c:v>5.9187799999999999</c:v>
                </c:pt>
                <c:pt idx="463">
                  <c:v>3.7105999999999999</c:v>
                </c:pt>
                <c:pt idx="464">
                  <c:v>5.6867099999999997</c:v>
                </c:pt>
                <c:pt idx="465">
                  <c:v>6.5005699999999997</c:v>
                </c:pt>
                <c:pt idx="466">
                  <c:v>3.33887</c:v>
                </c:pt>
                <c:pt idx="467">
                  <c:v>7.3890799999999999</c:v>
                </c:pt>
                <c:pt idx="468">
                  <c:v>5.7751599999999996</c:v>
                </c:pt>
                <c:pt idx="469">
                  <c:v>6.1997200000000001</c:v>
                </c:pt>
                <c:pt idx="470">
                  <c:v>4.6847300000000001</c:v>
                </c:pt>
                <c:pt idx="471">
                  <c:v>7.5558500000000004</c:v>
                </c:pt>
                <c:pt idx="472">
                  <c:v>5.0393499999999998</c:v>
                </c:pt>
                <c:pt idx="473">
                  <c:v>5.2597699999999996</c:v>
                </c:pt>
                <c:pt idx="474">
                  <c:v>4.8494700000000002</c:v>
                </c:pt>
                <c:pt idx="475">
                  <c:v>4.4277600000000001</c:v>
                </c:pt>
                <c:pt idx="476">
                  <c:v>5.3900399999999999</c:v>
                </c:pt>
                <c:pt idx="477">
                  <c:v>6.4386099999999997</c:v>
                </c:pt>
                <c:pt idx="478">
                  <c:v>8.8702299999999994</c:v>
                </c:pt>
                <c:pt idx="479">
                  <c:v>6.9992400000000004</c:v>
                </c:pt>
                <c:pt idx="480">
                  <c:v>3.9423699999999999</c:v>
                </c:pt>
                <c:pt idx="481">
                  <c:v>4.6179100000000002</c:v>
                </c:pt>
                <c:pt idx="482">
                  <c:v>7.5365500000000001</c:v>
                </c:pt>
                <c:pt idx="483">
                  <c:v>6.2815200000000004</c:v>
                </c:pt>
                <c:pt idx="484">
                  <c:v>2.8684099999999999</c:v>
                </c:pt>
                <c:pt idx="485">
                  <c:v>1.4458200000000001</c:v>
                </c:pt>
                <c:pt idx="486">
                  <c:v>5.8502900000000002</c:v>
                </c:pt>
                <c:pt idx="487">
                  <c:v>3.9163399999999999</c:v>
                </c:pt>
                <c:pt idx="488">
                  <c:v>2.7423700000000002</c:v>
                </c:pt>
                <c:pt idx="489">
                  <c:v>4.1211900000000004</c:v>
                </c:pt>
                <c:pt idx="490">
                  <c:v>9.85</c:v>
                </c:pt>
                <c:pt idx="491">
                  <c:v>4.1464800000000004</c:v>
                </c:pt>
                <c:pt idx="492">
                  <c:v>7.1932799999999997</c:v>
                </c:pt>
                <c:pt idx="493">
                  <c:v>6.3871700000000002</c:v>
                </c:pt>
                <c:pt idx="494">
                  <c:v>6.3638899999999996</c:v>
                </c:pt>
                <c:pt idx="495">
                  <c:v>6.6032700000000002</c:v>
                </c:pt>
                <c:pt idx="496">
                  <c:v>2.99993</c:v>
                </c:pt>
                <c:pt idx="497">
                  <c:v>7.8337399999999997</c:v>
                </c:pt>
                <c:pt idx="498">
                  <c:v>6.1013900000000003</c:v>
                </c:pt>
                <c:pt idx="499">
                  <c:v>7.3761799999999997</c:v>
                </c:pt>
                <c:pt idx="500">
                  <c:v>4.8833000000000002</c:v>
                </c:pt>
                <c:pt idx="501">
                  <c:v>3.8071600000000001</c:v>
                </c:pt>
                <c:pt idx="502">
                  <c:v>5.2622900000000001</c:v>
                </c:pt>
                <c:pt idx="503">
                  <c:v>4.6665700000000001</c:v>
                </c:pt>
                <c:pt idx="504">
                  <c:v>7.4981900000000001</c:v>
                </c:pt>
                <c:pt idx="505">
                  <c:v>2.3480400000000001</c:v>
                </c:pt>
                <c:pt idx="506">
                  <c:v>1.9223399999999999</c:v>
                </c:pt>
                <c:pt idx="507">
                  <c:v>2.5116399999999999</c:v>
                </c:pt>
                <c:pt idx="508">
                  <c:v>6.7146600000000003</c:v>
                </c:pt>
                <c:pt idx="509">
                  <c:v>6.0367100000000002</c:v>
                </c:pt>
                <c:pt idx="510">
                  <c:v>4.1989700000000001</c:v>
                </c:pt>
                <c:pt idx="511">
                  <c:v>2.5270199999999998</c:v>
                </c:pt>
                <c:pt idx="512">
                  <c:v>2.0911300000000002</c:v>
                </c:pt>
                <c:pt idx="513">
                  <c:v>8.6446299999999994</c:v>
                </c:pt>
                <c:pt idx="514">
                  <c:v>4.09849</c:v>
                </c:pt>
                <c:pt idx="515">
                  <c:v>5.3567099999999996</c:v>
                </c:pt>
                <c:pt idx="516">
                  <c:v>9.0446399999999993</c:v>
                </c:pt>
                <c:pt idx="517">
                  <c:v>4.4145799999999999</c:v>
                </c:pt>
                <c:pt idx="518">
                  <c:v>7.5469299999999997</c:v>
                </c:pt>
                <c:pt idx="519">
                  <c:v>3.95248</c:v>
                </c:pt>
                <c:pt idx="520">
                  <c:v>3.8008000000000002</c:v>
                </c:pt>
                <c:pt idx="521">
                  <c:v>3.1475</c:v>
                </c:pt>
                <c:pt idx="522">
                  <c:v>6.5342700000000002</c:v>
                </c:pt>
                <c:pt idx="523">
                  <c:v>5.1539099999999998</c:v>
                </c:pt>
                <c:pt idx="524">
                  <c:v>7.2833300000000003</c:v>
                </c:pt>
                <c:pt idx="525">
                  <c:v>4.0473600000000003</c:v>
                </c:pt>
                <c:pt idx="526">
                  <c:v>3.6442600000000001</c:v>
                </c:pt>
                <c:pt idx="527">
                  <c:v>8.5135699999999996</c:v>
                </c:pt>
                <c:pt idx="528">
                  <c:v>5.0648200000000001</c:v>
                </c:pt>
                <c:pt idx="529">
                  <c:v>9.0764899999999997</c:v>
                </c:pt>
                <c:pt idx="530">
                  <c:v>6.1844599999999996</c:v>
                </c:pt>
                <c:pt idx="531">
                  <c:v>7.11991</c:v>
                </c:pt>
                <c:pt idx="532">
                  <c:v>3.7044100000000002</c:v>
                </c:pt>
                <c:pt idx="533">
                  <c:v>7.7521500000000003</c:v>
                </c:pt>
                <c:pt idx="534">
                  <c:v>5.5838000000000001</c:v>
                </c:pt>
                <c:pt idx="535">
                  <c:v>10.13025</c:v>
                </c:pt>
                <c:pt idx="536">
                  <c:v>7.5255299999999998</c:v>
                </c:pt>
                <c:pt idx="537">
                  <c:v>7.3174000000000001</c:v>
                </c:pt>
                <c:pt idx="538">
                  <c:v>2.8975</c:v>
                </c:pt>
                <c:pt idx="539">
                  <c:v>7.4893000000000001</c:v>
                </c:pt>
                <c:pt idx="540">
                  <c:v>10.13025</c:v>
                </c:pt>
                <c:pt idx="541">
                  <c:v>5.44665</c:v>
                </c:pt>
                <c:pt idx="542">
                  <c:v>2.9665300000000001</c:v>
                </c:pt>
                <c:pt idx="543">
                  <c:v>5.10731</c:v>
                </c:pt>
                <c:pt idx="544">
                  <c:v>2.5880700000000001</c:v>
                </c:pt>
                <c:pt idx="545">
                  <c:v>8.2155199999999997</c:v>
                </c:pt>
                <c:pt idx="546">
                  <c:v>8.9094300000000004</c:v>
                </c:pt>
                <c:pt idx="547">
                  <c:v>6.6516099999999998</c:v>
                </c:pt>
                <c:pt idx="548">
                  <c:v>8.5404900000000001</c:v>
                </c:pt>
                <c:pt idx="549">
                  <c:v>6.3852799999999998</c:v>
                </c:pt>
                <c:pt idx="550">
                  <c:v>7.3277700000000001</c:v>
                </c:pt>
                <c:pt idx="551">
                  <c:v>3.0705300000000002</c:v>
                </c:pt>
                <c:pt idx="552">
                  <c:v>3.4466999999999999</c:v>
                </c:pt>
                <c:pt idx="553">
                  <c:v>3.1427999999999998</c:v>
                </c:pt>
                <c:pt idx="554">
                  <c:v>10.622350000000001</c:v>
                </c:pt>
                <c:pt idx="555">
                  <c:v>8.3393999999999995</c:v>
                </c:pt>
                <c:pt idx="556">
                  <c:v>7.7707199999999998</c:v>
                </c:pt>
                <c:pt idx="557">
                  <c:v>6.3017500000000002</c:v>
                </c:pt>
                <c:pt idx="558">
                  <c:v>5.5671499999999998</c:v>
                </c:pt>
                <c:pt idx="559">
                  <c:v>5.60093</c:v>
                </c:pt>
                <c:pt idx="560">
                  <c:v>7.2935999999999996</c:v>
                </c:pt>
                <c:pt idx="561">
                  <c:v>5.6627000000000001</c:v>
                </c:pt>
                <c:pt idx="562">
                  <c:v>5.6817000000000002</c:v>
                </c:pt>
                <c:pt idx="563">
                  <c:v>4.40219</c:v>
                </c:pt>
                <c:pt idx="564">
                  <c:v>5.8734700000000002</c:v>
                </c:pt>
                <c:pt idx="565">
                  <c:v>9.8187999999999995</c:v>
                </c:pt>
                <c:pt idx="566">
                  <c:v>5.3667100000000003</c:v>
                </c:pt>
                <c:pt idx="567">
                  <c:v>8.5077200000000008</c:v>
                </c:pt>
                <c:pt idx="568">
                  <c:v>8.6108600000000006</c:v>
                </c:pt>
                <c:pt idx="569">
                  <c:v>9.0995299999999997</c:v>
                </c:pt>
                <c:pt idx="570">
                  <c:v>6.11836</c:v>
                </c:pt>
                <c:pt idx="571">
                  <c:v>10.01169</c:v>
                </c:pt>
                <c:pt idx="572">
                  <c:v>4.0660499999999997</c:v>
                </c:pt>
                <c:pt idx="573">
                  <c:v>5.0429000000000004</c:v>
                </c:pt>
                <c:pt idx="574">
                  <c:v>8.2902199999999997</c:v>
                </c:pt>
                <c:pt idx="575">
                  <c:v>3.41147</c:v>
                </c:pt>
                <c:pt idx="576">
                  <c:v>4.2030700000000003</c:v>
                </c:pt>
                <c:pt idx="577">
                  <c:v>4.13856</c:v>
                </c:pt>
                <c:pt idx="578">
                  <c:v>6.3594499999999998</c:v>
                </c:pt>
                <c:pt idx="579">
                  <c:v>4.7172799999999997</c:v>
                </c:pt>
                <c:pt idx="580">
                  <c:v>3.0860400000000001</c:v>
                </c:pt>
                <c:pt idx="581">
                  <c:v>5.2118200000000003</c:v>
                </c:pt>
                <c:pt idx="582">
                  <c:v>4.4367999999999999</c:v>
                </c:pt>
                <c:pt idx="583">
                  <c:v>6.0983299999999998</c:v>
                </c:pt>
                <c:pt idx="584">
                  <c:v>3.70085</c:v>
                </c:pt>
                <c:pt idx="585">
                  <c:v>4.1720199999999998</c:v>
                </c:pt>
                <c:pt idx="586">
                  <c:v>5.8318700000000003</c:v>
                </c:pt>
                <c:pt idx="587">
                  <c:v>9.2004800000000007</c:v>
                </c:pt>
                <c:pt idx="588">
                  <c:v>4.4685300000000003</c:v>
                </c:pt>
                <c:pt idx="589">
                  <c:v>4.9194500000000003</c:v>
                </c:pt>
                <c:pt idx="590">
                  <c:v>4.4557599999999997</c:v>
                </c:pt>
                <c:pt idx="591">
                  <c:v>3.4679000000000002</c:v>
                </c:pt>
                <c:pt idx="592">
                  <c:v>3.2124600000000001</c:v>
                </c:pt>
                <c:pt idx="593">
                  <c:v>4.7270399999999997</c:v>
                </c:pt>
                <c:pt idx="594">
                  <c:v>5.5581100000000001</c:v>
                </c:pt>
                <c:pt idx="595">
                  <c:v>4.1246499999999999</c:v>
                </c:pt>
                <c:pt idx="596">
                  <c:v>2.6983100000000002</c:v>
                </c:pt>
                <c:pt idx="597">
                  <c:v>4.05952</c:v>
                </c:pt>
                <c:pt idx="598">
                  <c:v>4.3769900000000002</c:v>
                </c:pt>
                <c:pt idx="599">
                  <c:v>4.9338300000000004</c:v>
                </c:pt>
                <c:pt idx="600">
                  <c:v>4.4715999999999996</c:v>
                </c:pt>
                <c:pt idx="601">
                  <c:v>3.2995299999999999</c:v>
                </c:pt>
                <c:pt idx="602">
                  <c:v>4.3902099999999997</c:v>
                </c:pt>
                <c:pt idx="603">
                  <c:v>6.6208999999999998</c:v>
                </c:pt>
                <c:pt idx="604">
                  <c:v>7.4174199999999999</c:v>
                </c:pt>
                <c:pt idx="605">
                  <c:v>5.6052999999999997</c:v>
                </c:pt>
                <c:pt idx="606">
                  <c:v>4.1462000000000003</c:v>
                </c:pt>
                <c:pt idx="607">
                  <c:v>2.7823899999999999</c:v>
                </c:pt>
                <c:pt idx="608">
                  <c:v>11.49432</c:v>
                </c:pt>
                <c:pt idx="609">
                  <c:v>9.6907399999999999</c:v>
                </c:pt>
                <c:pt idx="610">
                  <c:v>6.8079900000000002</c:v>
                </c:pt>
                <c:pt idx="611">
                  <c:v>5.2723300000000002</c:v>
                </c:pt>
                <c:pt idx="612">
                  <c:v>7.1105299999999998</c:v>
                </c:pt>
                <c:pt idx="613">
                  <c:v>5.7442900000000003</c:v>
                </c:pt>
                <c:pt idx="614">
                  <c:v>4.8219599999999998</c:v>
                </c:pt>
                <c:pt idx="615">
                  <c:v>5.9368299999999996</c:v>
                </c:pt>
                <c:pt idx="616">
                  <c:v>7.48264</c:v>
                </c:pt>
                <c:pt idx="617">
                  <c:v>7.0327700000000002</c:v>
                </c:pt>
                <c:pt idx="618">
                  <c:v>5.0577800000000002</c:v>
                </c:pt>
                <c:pt idx="619">
                  <c:v>6.55823</c:v>
                </c:pt>
                <c:pt idx="620">
                  <c:v>5.6898</c:v>
                </c:pt>
                <c:pt idx="621">
                  <c:v>6.1858399999999998</c:v>
                </c:pt>
                <c:pt idx="622">
                  <c:v>4.9069900000000004</c:v>
                </c:pt>
                <c:pt idx="623">
                  <c:v>3.8584999999999998</c:v>
                </c:pt>
                <c:pt idx="624">
                  <c:v>8.36374</c:v>
                </c:pt>
                <c:pt idx="625">
                  <c:v>6.7238699999999998</c:v>
                </c:pt>
                <c:pt idx="626">
                  <c:v>5.8496199999999998</c:v>
                </c:pt>
                <c:pt idx="627">
                  <c:v>7.0854600000000003</c:v>
                </c:pt>
                <c:pt idx="628">
                  <c:v>8.4017999999999997</c:v>
                </c:pt>
                <c:pt idx="629">
                  <c:v>7.6039199999999996</c:v>
                </c:pt>
                <c:pt idx="630">
                  <c:v>3.24356</c:v>
                </c:pt>
                <c:pt idx="631">
                  <c:v>7.6333500000000001</c:v>
                </c:pt>
                <c:pt idx="632">
                  <c:v>2.9459200000000001</c:v>
                </c:pt>
                <c:pt idx="633">
                  <c:v>9.4757200000000008</c:v>
                </c:pt>
                <c:pt idx="634">
                  <c:v>5.2626999999999997</c:v>
                </c:pt>
                <c:pt idx="635">
                  <c:v>7.1294500000000003</c:v>
                </c:pt>
                <c:pt idx="636">
                  <c:v>6.8241100000000001</c:v>
                </c:pt>
                <c:pt idx="637">
                  <c:v>4.4839799999999999</c:v>
                </c:pt>
                <c:pt idx="638">
                  <c:v>4.2839799999999997</c:v>
                </c:pt>
                <c:pt idx="639">
                  <c:v>3.0645899999999999</c:v>
                </c:pt>
                <c:pt idx="640">
                  <c:v>7.5023</c:v>
                </c:pt>
                <c:pt idx="641">
                  <c:v>8.3325099999999992</c:v>
                </c:pt>
                <c:pt idx="642">
                  <c:v>5.2779499999999997</c:v>
                </c:pt>
                <c:pt idx="643">
                  <c:v>4.4541000000000004</c:v>
                </c:pt>
                <c:pt idx="644">
                  <c:v>7.7683099999999996</c:v>
                </c:pt>
                <c:pt idx="645">
                  <c:v>9.0432699999999997</c:v>
                </c:pt>
                <c:pt idx="646">
                  <c:v>4.32714</c:v>
                </c:pt>
                <c:pt idx="647">
                  <c:v>5.3271899999999999</c:v>
                </c:pt>
                <c:pt idx="648">
                  <c:v>3.9994299999999998</c:v>
                </c:pt>
                <c:pt idx="649">
                  <c:v>7.3213400000000002</c:v>
                </c:pt>
                <c:pt idx="650">
                  <c:v>6.6584199999999996</c:v>
                </c:pt>
                <c:pt idx="651">
                  <c:v>2.9598499999999999</c:v>
                </c:pt>
                <c:pt idx="652">
                  <c:v>3.8223099999999999</c:v>
                </c:pt>
                <c:pt idx="653">
                  <c:v>5.5664999999999996</c:v>
                </c:pt>
                <c:pt idx="654">
                  <c:v>2.00746</c:v>
                </c:pt>
                <c:pt idx="655">
                  <c:v>3.44184</c:v>
                </c:pt>
                <c:pt idx="656">
                  <c:v>3.9701599999999999</c:v>
                </c:pt>
                <c:pt idx="657">
                  <c:v>2.0977299999999999</c:v>
                </c:pt>
                <c:pt idx="658">
                  <c:v>2.08596</c:v>
                </c:pt>
                <c:pt idx="659">
                  <c:v>4.2030700000000003</c:v>
                </c:pt>
                <c:pt idx="660">
                  <c:v>9.7356800000000003</c:v>
                </c:pt>
                <c:pt idx="661">
                  <c:v>2.5579800000000001</c:v>
                </c:pt>
                <c:pt idx="662">
                  <c:v>2.7608700000000002</c:v>
                </c:pt>
                <c:pt idx="663">
                  <c:v>2.4475600000000002</c:v>
                </c:pt>
                <c:pt idx="664">
                  <c:v>3.2196799999999999</c:v>
                </c:pt>
                <c:pt idx="665">
                  <c:v>7.0306699999999998</c:v>
                </c:pt>
                <c:pt idx="666">
                  <c:v>5.6794700000000002</c:v>
                </c:pt>
                <c:pt idx="667">
                  <c:v>4.5637999999999996</c:v>
                </c:pt>
                <c:pt idx="668">
                  <c:v>4.19672</c:v>
                </c:pt>
                <c:pt idx="669">
                  <c:v>5.4365600000000001</c:v>
                </c:pt>
                <c:pt idx="670">
                  <c:v>6.3410700000000002</c:v>
                </c:pt>
                <c:pt idx="671">
                  <c:v>4.8935199999999996</c:v>
                </c:pt>
                <c:pt idx="672">
                  <c:v>9.2318800000000003</c:v>
                </c:pt>
                <c:pt idx="673">
                  <c:v>7.4944199999999999</c:v>
                </c:pt>
                <c:pt idx="674">
                  <c:v>5.2799399999999999</c:v>
                </c:pt>
                <c:pt idx="675">
                  <c:v>4.30044</c:v>
                </c:pt>
                <c:pt idx="676">
                  <c:v>2.1684000000000001</c:v>
                </c:pt>
                <c:pt idx="677">
                  <c:v>5.8951599999999997</c:v>
                </c:pt>
                <c:pt idx="678">
                  <c:v>3.1741799999999998</c:v>
                </c:pt>
                <c:pt idx="679">
                  <c:v>4.5058499999999997</c:v>
                </c:pt>
                <c:pt idx="680">
                  <c:v>6.3894500000000001</c:v>
                </c:pt>
                <c:pt idx="681">
                  <c:v>9.6011500000000005</c:v>
                </c:pt>
                <c:pt idx="682">
                  <c:v>7.1618899999999996</c:v>
                </c:pt>
                <c:pt idx="683">
                  <c:v>5.4727499999999996</c:v>
                </c:pt>
                <c:pt idx="684">
                  <c:v>8.78674</c:v>
                </c:pt>
                <c:pt idx="685">
                  <c:v>4.5985300000000002</c:v>
                </c:pt>
                <c:pt idx="686">
                  <c:v>5.9620899999999999</c:v>
                </c:pt>
                <c:pt idx="687">
                  <c:v>5.6951599999999996</c:v>
                </c:pt>
                <c:pt idx="688">
                  <c:v>8.4903600000000008</c:v>
                </c:pt>
                <c:pt idx="689">
                  <c:v>4.2706600000000003</c:v>
                </c:pt>
                <c:pt idx="690">
                  <c:v>6.9264099999999997</c:v>
                </c:pt>
                <c:pt idx="691">
                  <c:v>5.7677500000000004</c:v>
                </c:pt>
                <c:pt idx="692">
                  <c:v>6.2701500000000001</c:v>
                </c:pt>
                <c:pt idx="693">
                  <c:v>8.2783700000000007</c:v>
                </c:pt>
                <c:pt idx="694">
                  <c:v>7.5135300000000003</c:v>
                </c:pt>
                <c:pt idx="695">
                  <c:v>8.7132900000000006</c:v>
                </c:pt>
                <c:pt idx="696">
                  <c:v>6.76112</c:v>
                </c:pt>
                <c:pt idx="697">
                  <c:v>6.5556000000000001</c:v>
                </c:pt>
                <c:pt idx="698">
                  <c:v>4.6827500000000004</c:v>
                </c:pt>
                <c:pt idx="699">
                  <c:v>5.4885299999999999</c:v>
                </c:pt>
                <c:pt idx="700">
                  <c:v>5.52332</c:v>
                </c:pt>
                <c:pt idx="701">
                  <c:v>7.1989200000000002</c:v>
                </c:pt>
                <c:pt idx="702">
                  <c:v>4.5538499999999997</c:v>
                </c:pt>
                <c:pt idx="703">
                  <c:v>7.9039299999999999</c:v>
                </c:pt>
                <c:pt idx="704">
                  <c:v>2.8856600000000001</c:v>
                </c:pt>
                <c:pt idx="705">
                  <c:v>3.5946199999999999</c:v>
                </c:pt>
                <c:pt idx="706">
                  <c:v>5.7022700000000004</c:v>
                </c:pt>
                <c:pt idx="707">
                  <c:v>2.6589800000000001</c:v>
                </c:pt>
                <c:pt idx="708">
                  <c:v>4.4359500000000001</c:v>
                </c:pt>
                <c:pt idx="709">
                  <c:v>8.4058299999999999</c:v>
                </c:pt>
                <c:pt idx="710">
                  <c:v>4.5470800000000002</c:v>
                </c:pt>
                <c:pt idx="711">
                  <c:v>6.9991000000000003</c:v>
                </c:pt>
                <c:pt idx="712">
                  <c:v>7.5411900000000003</c:v>
                </c:pt>
                <c:pt idx="713">
                  <c:v>7.7847099999999996</c:v>
                </c:pt>
                <c:pt idx="714">
                  <c:v>7.39194</c:v>
                </c:pt>
                <c:pt idx="715">
                  <c:v>4.4704300000000003</c:v>
                </c:pt>
                <c:pt idx="716">
                  <c:v>4.0234899999999998</c:v>
                </c:pt>
                <c:pt idx="717">
                  <c:v>9.1085899999999995</c:v>
                </c:pt>
                <c:pt idx="718">
                  <c:v>8.9854400000000005</c:v>
                </c:pt>
                <c:pt idx="719">
                  <c:v>5.6230399999999996</c:v>
                </c:pt>
                <c:pt idx="720">
                  <c:v>3.8577300000000001</c:v>
                </c:pt>
                <c:pt idx="721">
                  <c:v>6.0757700000000003</c:v>
                </c:pt>
                <c:pt idx="722">
                  <c:v>8.7006399999999999</c:v>
                </c:pt>
                <c:pt idx="723">
                  <c:v>1.8078399999999999</c:v>
                </c:pt>
                <c:pt idx="724">
                  <c:v>4.1176199999999996</c:v>
                </c:pt>
                <c:pt idx="725">
                  <c:v>3.0919099999999999</c:v>
                </c:pt>
                <c:pt idx="726">
                  <c:v>2.6086800000000001</c:v>
                </c:pt>
                <c:pt idx="727">
                  <c:v>2.8134700000000001</c:v>
                </c:pt>
                <c:pt idx="728">
                  <c:v>3.1769799999999999</c:v>
                </c:pt>
                <c:pt idx="729">
                  <c:v>2.64052</c:v>
                </c:pt>
                <c:pt idx="730">
                  <c:v>8.6038599999999992</c:v>
                </c:pt>
                <c:pt idx="731">
                  <c:v>7.0574000000000003</c:v>
                </c:pt>
                <c:pt idx="732">
                  <c:v>6.9127799999999997</c:v>
                </c:pt>
                <c:pt idx="733">
                  <c:v>2.2530600000000001</c:v>
                </c:pt>
                <c:pt idx="734">
                  <c:v>6.2789700000000002</c:v>
                </c:pt>
                <c:pt idx="735">
                  <c:v>3.56656</c:v>
                </c:pt>
                <c:pt idx="736">
                  <c:v>9.5259199999999993</c:v>
                </c:pt>
                <c:pt idx="737">
                  <c:v>2.4820500000000001</c:v>
                </c:pt>
                <c:pt idx="738">
                  <c:v>7.0070499999999996</c:v>
                </c:pt>
                <c:pt idx="739">
                  <c:v>8.1712399999999992</c:v>
                </c:pt>
                <c:pt idx="740">
                  <c:v>4.3977000000000004</c:v>
                </c:pt>
                <c:pt idx="741">
                  <c:v>5.5067199999999996</c:v>
                </c:pt>
                <c:pt idx="742">
                  <c:v>4.5731099999999998</c:v>
                </c:pt>
                <c:pt idx="743">
                  <c:v>9.9071099999999994</c:v>
                </c:pt>
                <c:pt idx="744">
                  <c:v>3.6465999999999998</c:v>
                </c:pt>
                <c:pt idx="745">
                  <c:v>2.3835099999999998</c:v>
                </c:pt>
                <c:pt idx="746">
                  <c:v>4.9840400000000002</c:v>
                </c:pt>
                <c:pt idx="747">
                  <c:v>8.0724199999999993</c:v>
                </c:pt>
                <c:pt idx="748">
                  <c:v>5.8520599999999998</c:v>
                </c:pt>
                <c:pt idx="749">
                  <c:v>6.6944100000000004</c:v>
                </c:pt>
                <c:pt idx="750">
                  <c:v>6.1547700000000001</c:v>
                </c:pt>
                <c:pt idx="751">
                  <c:v>8.6149299999999993</c:v>
                </c:pt>
                <c:pt idx="752">
                  <c:v>4.3469600000000002</c:v>
                </c:pt>
                <c:pt idx="753">
                  <c:v>2.6378200000000001</c:v>
                </c:pt>
                <c:pt idx="754">
                  <c:v>2.8042099999999999</c:v>
                </c:pt>
                <c:pt idx="755">
                  <c:v>4.9230099999999997</c:v>
                </c:pt>
                <c:pt idx="756">
                  <c:v>8.5159000000000002</c:v>
                </c:pt>
                <c:pt idx="757">
                  <c:v>6.6077899999999996</c:v>
                </c:pt>
                <c:pt idx="758">
                  <c:v>7.3355399999999999</c:v>
                </c:pt>
                <c:pt idx="759">
                  <c:v>4.77149</c:v>
                </c:pt>
                <c:pt idx="760">
                  <c:v>8.3491700000000009</c:v>
                </c:pt>
                <c:pt idx="761">
                  <c:v>6.1289600000000002</c:v>
                </c:pt>
                <c:pt idx="762">
                  <c:v>5.3677700000000002</c:v>
                </c:pt>
                <c:pt idx="763">
                  <c:v>4.2603299999999997</c:v>
                </c:pt>
                <c:pt idx="764">
                  <c:v>3.1579000000000002</c:v>
                </c:pt>
                <c:pt idx="765">
                  <c:v>1.9815700000000001</c:v>
                </c:pt>
                <c:pt idx="766">
                  <c:v>5.00725</c:v>
                </c:pt>
                <c:pt idx="767">
                  <c:v>7.9153399999999996</c:v>
                </c:pt>
                <c:pt idx="768">
                  <c:v>10.12167</c:v>
                </c:pt>
                <c:pt idx="769">
                  <c:v>5.3312200000000001</c:v>
                </c:pt>
                <c:pt idx="770">
                  <c:v>7.6959499999999998</c:v>
                </c:pt>
                <c:pt idx="771">
                  <c:v>6.93607</c:v>
                </c:pt>
                <c:pt idx="772">
                  <c:v>5.7347200000000003</c:v>
                </c:pt>
                <c:pt idx="773">
                  <c:v>6.5172699999999999</c:v>
                </c:pt>
                <c:pt idx="774">
                  <c:v>7.4985999999999997</c:v>
                </c:pt>
                <c:pt idx="775">
                  <c:v>2.8061699999999998</c:v>
                </c:pt>
                <c:pt idx="776">
                  <c:v>5.2205300000000001</c:v>
                </c:pt>
                <c:pt idx="777">
                  <c:v>3.1551900000000002</c:v>
                </c:pt>
                <c:pt idx="778">
                  <c:v>6.9859600000000004</c:v>
                </c:pt>
                <c:pt idx="779">
                  <c:v>3.9186700000000001</c:v>
                </c:pt>
                <c:pt idx="780">
                  <c:v>4.7128300000000003</c:v>
                </c:pt>
                <c:pt idx="781">
                  <c:v>4.6401199999999996</c:v>
                </c:pt>
                <c:pt idx="782">
                  <c:v>2.0693299999999999</c:v>
                </c:pt>
                <c:pt idx="783">
                  <c:v>2.6229300000000002</c:v>
                </c:pt>
                <c:pt idx="784">
                  <c:v>2.4360300000000001</c:v>
                </c:pt>
                <c:pt idx="785">
                  <c:v>2.3787099999999999</c:v>
                </c:pt>
                <c:pt idx="786">
                  <c:v>6.5270900000000003</c:v>
                </c:pt>
                <c:pt idx="787">
                  <c:v>7.3273200000000003</c:v>
                </c:pt>
                <c:pt idx="788">
                  <c:v>7.3278699999999999</c:v>
                </c:pt>
                <c:pt idx="789">
                  <c:v>3.5965099999999999</c:v>
                </c:pt>
                <c:pt idx="790">
                  <c:v>3.2435200000000002</c:v>
                </c:pt>
                <c:pt idx="791">
                  <c:v>4.1865600000000001</c:v>
                </c:pt>
                <c:pt idx="792">
                  <c:v>2.2996799999999999</c:v>
                </c:pt>
                <c:pt idx="793">
                  <c:v>3.9462000000000002</c:v>
                </c:pt>
                <c:pt idx="794">
                  <c:v>4.6418600000000003</c:v>
                </c:pt>
                <c:pt idx="795">
                  <c:v>5.6719200000000001</c:v>
                </c:pt>
                <c:pt idx="796">
                  <c:v>6.9408200000000004</c:v>
                </c:pt>
                <c:pt idx="797">
                  <c:v>2.4691100000000001</c:v>
                </c:pt>
                <c:pt idx="798">
                  <c:v>3.8626200000000002</c:v>
                </c:pt>
                <c:pt idx="799">
                  <c:v>8.4067100000000003</c:v>
                </c:pt>
                <c:pt idx="800">
                  <c:v>4.8305999999999996</c:v>
                </c:pt>
                <c:pt idx="801">
                  <c:v>5.5139100000000001</c:v>
                </c:pt>
                <c:pt idx="802">
                  <c:v>4.6994100000000003</c:v>
                </c:pt>
                <c:pt idx="803">
                  <c:v>3.9313799999999999</c:v>
                </c:pt>
                <c:pt idx="804">
                  <c:v>8.6283600000000007</c:v>
                </c:pt>
                <c:pt idx="805">
                  <c:v>6.0319900000000004</c:v>
                </c:pt>
                <c:pt idx="806">
                  <c:v>8.4329499999999999</c:v>
                </c:pt>
                <c:pt idx="807">
                  <c:v>7.5247099999999998</c:v>
                </c:pt>
                <c:pt idx="808">
                  <c:v>5.0083799999999998</c:v>
                </c:pt>
                <c:pt idx="809">
                  <c:v>4.5642199999999997</c:v>
                </c:pt>
                <c:pt idx="810">
                  <c:v>3.7453599999999998</c:v>
                </c:pt>
                <c:pt idx="811">
                  <c:v>5.1386700000000003</c:v>
                </c:pt>
                <c:pt idx="812">
                  <c:v>4.4113499999999997</c:v>
                </c:pt>
                <c:pt idx="813">
                  <c:v>7.944</c:v>
                </c:pt>
                <c:pt idx="814">
                  <c:v>5.1613899999999999</c:v>
                </c:pt>
                <c:pt idx="815">
                  <c:v>5.2314400000000001</c:v>
                </c:pt>
                <c:pt idx="816">
                  <c:v>6.9134200000000003</c:v>
                </c:pt>
                <c:pt idx="817">
                  <c:v>3.7328899999999998</c:v>
                </c:pt>
                <c:pt idx="818">
                  <c:v>4.5734899999999996</c:v>
                </c:pt>
                <c:pt idx="819">
                  <c:v>8.8547999999999991</c:v>
                </c:pt>
                <c:pt idx="820">
                  <c:v>5.4905600000000003</c:v>
                </c:pt>
                <c:pt idx="821">
                  <c:v>2.55782</c:v>
                </c:pt>
                <c:pt idx="822">
                  <c:v>8.7736699999999992</c:v>
                </c:pt>
                <c:pt idx="823">
                  <c:v>9.4275000000000002</c:v>
                </c:pt>
                <c:pt idx="824">
                  <c:v>7.1032900000000003</c:v>
                </c:pt>
                <c:pt idx="825">
                  <c:v>4.8205999999999998</c:v>
                </c:pt>
                <c:pt idx="826">
                  <c:v>5.49031</c:v>
                </c:pt>
                <c:pt idx="827">
                  <c:v>4.2298</c:v>
                </c:pt>
                <c:pt idx="828">
                  <c:v>5.7454799999999997</c:v>
                </c:pt>
                <c:pt idx="829">
                  <c:v>4.8127199999999997</c:v>
                </c:pt>
                <c:pt idx="830">
                  <c:v>3.8426200000000001</c:v>
                </c:pt>
                <c:pt idx="831">
                  <c:v>7.8626800000000001</c:v>
                </c:pt>
                <c:pt idx="832">
                  <c:v>6.3277900000000002</c:v>
                </c:pt>
                <c:pt idx="833">
                  <c:v>6.1405599999999998</c:v>
                </c:pt>
                <c:pt idx="834">
                  <c:v>6.6814</c:v>
                </c:pt>
                <c:pt idx="835">
                  <c:v>7.04277</c:v>
                </c:pt>
                <c:pt idx="836">
                  <c:v>4.5186599999999997</c:v>
                </c:pt>
                <c:pt idx="837">
                  <c:v>3.84477</c:v>
                </c:pt>
                <c:pt idx="838">
                  <c:v>8.3114100000000004</c:v>
                </c:pt>
                <c:pt idx="839">
                  <c:v>2.6878600000000001</c:v>
                </c:pt>
                <c:pt idx="840">
                  <c:v>3.3712</c:v>
                </c:pt>
                <c:pt idx="841">
                  <c:v>2.5149300000000001</c:v>
                </c:pt>
                <c:pt idx="842">
                  <c:v>10.46974</c:v>
                </c:pt>
                <c:pt idx="843">
                  <c:v>2.51362</c:v>
                </c:pt>
                <c:pt idx="844">
                  <c:v>2.98651</c:v>
                </c:pt>
                <c:pt idx="845">
                  <c:v>2.51309</c:v>
                </c:pt>
                <c:pt idx="846">
                  <c:v>8.1528600000000004</c:v>
                </c:pt>
                <c:pt idx="847">
                  <c:v>3.5937800000000002</c:v>
                </c:pt>
                <c:pt idx="848">
                  <c:v>5.6216600000000003</c:v>
                </c:pt>
                <c:pt idx="849">
                  <c:v>3.4697300000000002</c:v>
                </c:pt>
                <c:pt idx="850">
                  <c:v>5.8996300000000002</c:v>
                </c:pt>
                <c:pt idx="851">
                  <c:v>3.22715</c:v>
                </c:pt>
                <c:pt idx="852">
                  <c:v>4.0214800000000004</c:v>
                </c:pt>
                <c:pt idx="853">
                  <c:v>8.7149999999999999</c:v>
                </c:pt>
                <c:pt idx="854">
                  <c:v>5.6646900000000002</c:v>
                </c:pt>
                <c:pt idx="855">
                  <c:v>7.1522199999999998</c:v>
                </c:pt>
                <c:pt idx="856">
                  <c:v>5.5668800000000003</c:v>
                </c:pt>
                <c:pt idx="857">
                  <c:v>5.4267500000000002</c:v>
                </c:pt>
                <c:pt idx="858">
                  <c:v>5.8736300000000004</c:v>
                </c:pt>
                <c:pt idx="859">
                  <c:v>7.14574</c:v>
                </c:pt>
                <c:pt idx="860">
                  <c:v>6.2484799999999998</c:v>
                </c:pt>
                <c:pt idx="861">
                  <c:v>6.4060699999999997</c:v>
                </c:pt>
                <c:pt idx="862">
                  <c:v>4.8460999999999999</c:v>
                </c:pt>
                <c:pt idx="863">
                  <c:v>4.0005899999999999</c:v>
                </c:pt>
                <c:pt idx="864">
                  <c:v>5.3512599999999999</c:v>
                </c:pt>
                <c:pt idx="865">
                  <c:v>6.8959999999999999</c:v>
                </c:pt>
                <c:pt idx="866">
                  <c:v>3.9341300000000001</c:v>
                </c:pt>
                <c:pt idx="867">
                  <c:v>6.2191400000000003</c:v>
                </c:pt>
                <c:pt idx="868">
                  <c:v>6.17157</c:v>
                </c:pt>
                <c:pt idx="869">
                  <c:v>7.6924799999999998</c:v>
                </c:pt>
                <c:pt idx="870">
                  <c:v>6.5563599999999997</c:v>
                </c:pt>
                <c:pt idx="871">
                  <c:v>4.5477499999999997</c:v>
                </c:pt>
                <c:pt idx="872">
                  <c:v>7.2271799999999997</c:v>
                </c:pt>
                <c:pt idx="873">
                  <c:v>2.7227600000000001</c:v>
                </c:pt>
                <c:pt idx="874">
                  <c:v>7.9119000000000002</c:v>
                </c:pt>
                <c:pt idx="875">
                  <c:v>6.2282299999999999</c:v>
                </c:pt>
                <c:pt idx="876">
                  <c:v>9.05579</c:v>
                </c:pt>
                <c:pt idx="877">
                  <c:v>4.4699200000000001</c:v>
                </c:pt>
                <c:pt idx="878">
                  <c:v>5.1956600000000002</c:v>
                </c:pt>
                <c:pt idx="879">
                  <c:v>3.8824700000000001</c:v>
                </c:pt>
                <c:pt idx="880">
                  <c:v>3.7946499999999999</c:v>
                </c:pt>
                <c:pt idx="881">
                  <c:v>2.1503399999999999</c:v>
                </c:pt>
                <c:pt idx="882">
                  <c:v>7.3794399999999998</c:v>
                </c:pt>
                <c:pt idx="883">
                  <c:v>7.97668</c:v>
                </c:pt>
                <c:pt idx="884">
                  <c:v>3.6269399999999998</c:v>
                </c:pt>
                <c:pt idx="885">
                  <c:v>6.6530500000000004</c:v>
                </c:pt>
                <c:pt idx="886">
                  <c:v>4.8817700000000004</c:v>
                </c:pt>
                <c:pt idx="887">
                  <c:v>10.01454</c:v>
                </c:pt>
                <c:pt idx="888">
                  <c:v>8.7657399999999992</c:v>
                </c:pt>
                <c:pt idx="889">
                  <c:v>7.54434</c:v>
                </c:pt>
                <c:pt idx="890">
                  <c:v>8.7863500000000005</c:v>
                </c:pt>
                <c:pt idx="891">
                  <c:v>2.7928199999999999</c:v>
                </c:pt>
                <c:pt idx="892">
                  <c:v>4.3597900000000003</c:v>
                </c:pt>
                <c:pt idx="893">
                  <c:v>7.6141800000000002</c:v>
                </c:pt>
                <c:pt idx="894">
                  <c:v>7.1419800000000002</c:v>
                </c:pt>
                <c:pt idx="895">
                  <c:v>9.23583</c:v>
                </c:pt>
                <c:pt idx="896">
                  <c:v>4.2620300000000002</c:v>
                </c:pt>
                <c:pt idx="897">
                  <c:v>6.3996199999999996</c:v>
                </c:pt>
                <c:pt idx="898">
                  <c:v>6.3382399999999999</c:v>
                </c:pt>
                <c:pt idx="899">
                  <c:v>6.0089800000000002</c:v>
                </c:pt>
                <c:pt idx="900">
                  <c:v>5.7223899999999999</c:v>
                </c:pt>
                <c:pt idx="901">
                  <c:v>2.0340699999999998</c:v>
                </c:pt>
                <c:pt idx="902">
                  <c:v>3.4600499999999998</c:v>
                </c:pt>
                <c:pt idx="903">
                  <c:v>4.1799299999999997</c:v>
                </c:pt>
                <c:pt idx="904">
                  <c:v>9.9057300000000001</c:v>
                </c:pt>
                <c:pt idx="905">
                  <c:v>9.2705599999999997</c:v>
                </c:pt>
                <c:pt idx="906">
                  <c:v>4.5913300000000001</c:v>
                </c:pt>
                <c:pt idx="907">
                  <c:v>5.1475299999999997</c:v>
                </c:pt>
                <c:pt idx="908">
                  <c:v>4.9338300000000004</c:v>
                </c:pt>
                <c:pt idx="909">
                  <c:v>5.87357</c:v>
                </c:pt>
                <c:pt idx="910">
                  <c:v>7.3514900000000001</c:v>
                </c:pt>
                <c:pt idx="911">
                  <c:v>2.1032799999999998</c:v>
                </c:pt>
                <c:pt idx="912">
                  <c:v>7.33127</c:v>
                </c:pt>
                <c:pt idx="913">
                  <c:v>6.0160499999999999</c:v>
                </c:pt>
                <c:pt idx="914">
                  <c:v>7.3441599999999996</c:v>
                </c:pt>
                <c:pt idx="915">
                  <c:v>6.7964500000000001</c:v>
                </c:pt>
                <c:pt idx="916">
                  <c:v>2.4893200000000002</c:v>
                </c:pt>
                <c:pt idx="917">
                  <c:v>8.0815300000000008</c:v>
                </c:pt>
                <c:pt idx="918">
                  <c:v>4.3189700000000002</c:v>
                </c:pt>
                <c:pt idx="919">
                  <c:v>7.2029500000000004</c:v>
                </c:pt>
                <c:pt idx="920">
                  <c:v>7.3842800000000004</c:v>
                </c:pt>
                <c:pt idx="921">
                  <c:v>2.0267300000000001</c:v>
                </c:pt>
                <c:pt idx="922">
                  <c:v>6.0691100000000002</c:v>
                </c:pt>
                <c:pt idx="923">
                  <c:v>4.4890400000000001</c:v>
                </c:pt>
                <c:pt idx="924">
                  <c:v>5.36287</c:v>
                </c:pt>
                <c:pt idx="925">
                  <c:v>4.1239600000000003</c:v>
                </c:pt>
                <c:pt idx="926">
                  <c:v>3.6265700000000001</c:v>
                </c:pt>
                <c:pt idx="927">
                  <c:v>7.5124500000000003</c:v>
                </c:pt>
                <c:pt idx="928">
                  <c:v>6.4808599999999998</c:v>
                </c:pt>
                <c:pt idx="929">
                  <c:v>6.6398900000000003</c:v>
                </c:pt>
                <c:pt idx="930">
                  <c:v>7.56325</c:v>
                </c:pt>
                <c:pt idx="931">
                  <c:v>3.2444799999999998</c:v>
                </c:pt>
                <c:pt idx="932">
                  <c:v>8.2981499999999997</c:v>
                </c:pt>
                <c:pt idx="933">
                  <c:v>6.11639</c:v>
                </c:pt>
                <c:pt idx="934">
                  <c:v>6.2617399999999996</c:v>
                </c:pt>
                <c:pt idx="935">
                  <c:v>3.4062399999999999</c:v>
                </c:pt>
                <c:pt idx="936">
                  <c:v>5.4935099999999997</c:v>
                </c:pt>
                <c:pt idx="937">
                  <c:v>3.0481400000000001</c:v>
                </c:pt>
                <c:pt idx="938">
                  <c:v>1.8650899999999999</c:v>
                </c:pt>
                <c:pt idx="939">
                  <c:v>5.5666200000000003</c:v>
                </c:pt>
                <c:pt idx="940">
                  <c:v>3.76159</c:v>
                </c:pt>
                <c:pt idx="941">
                  <c:v>6.90245</c:v>
                </c:pt>
                <c:pt idx="942">
                  <c:v>5.3369</c:v>
                </c:pt>
                <c:pt idx="943">
                  <c:v>3.4429400000000001</c:v>
                </c:pt>
                <c:pt idx="944">
                  <c:v>4.0610600000000003</c:v>
                </c:pt>
                <c:pt idx="945">
                  <c:v>7.9200900000000001</c:v>
                </c:pt>
                <c:pt idx="946">
                  <c:v>8.8173600000000008</c:v>
                </c:pt>
                <c:pt idx="947">
                  <c:v>5.0015700000000001</c:v>
                </c:pt>
                <c:pt idx="948">
                  <c:v>4.3262600000000004</c:v>
                </c:pt>
                <c:pt idx="949">
                  <c:v>6.41988</c:v>
                </c:pt>
                <c:pt idx="950">
                  <c:v>7.68222</c:v>
                </c:pt>
                <c:pt idx="951">
                  <c:v>2.1018500000000002</c:v>
                </c:pt>
                <c:pt idx="952">
                  <c:v>4.2492400000000004</c:v>
                </c:pt>
                <c:pt idx="953">
                  <c:v>3.1623899999999998</c:v>
                </c:pt>
                <c:pt idx="954">
                  <c:v>2.6437400000000002</c:v>
                </c:pt>
                <c:pt idx="955">
                  <c:v>3.6616200000000001</c:v>
                </c:pt>
                <c:pt idx="956">
                  <c:v>5.7530400000000004</c:v>
                </c:pt>
                <c:pt idx="957">
                  <c:v>7.0014900000000004</c:v>
                </c:pt>
                <c:pt idx="958">
                  <c:v>5.85039</c:v>
                </c:pt>
                <c:pt idx="959">
                  <c:v>5.1112099999999998</c:v>
                </c:pt>
                <c:pt idx="960">
                  <c:v>2.4032</c:v>
                </c:pt>
                <c:pt idx="961">
                  <c:v>2.34721</c:v>
                </c:pt>
                <c:pt idx="962">
                  <c:v>2.7843100000000001</c:v>
                </c:pt>
                <c:pt idx="963">
                  <c:v>1.96502</c:v>
                </c:pt>
                <c:pt idx="964">
                  <c:v>1.64442</c:v>
                </c:pt>
                <c:pt idx="965">
                  <c:v>3.7312699999999999</c:v>
                </c:pt>
                <c:pt idx="966">
                  <c:v>2.7051599999999998</c:v>
                </c:pt>
                <c:pt idx="967">
                  <c:v>2.7034899999999999</c:v>
                </c:pt>
                <c:pt idx="968">
                  <c:v>2.2524099999999998</c:v>
                </c:pt>
                <c:pt idx="969">
                  <c:v>3.7507199999999998</c:v>
                </c:pt>
                <c:pt idx="970">
                  <c:v>3.21394</c:v>
                </c:pt>
                <c:pt idx="971">
                  <c:v>2.4688099999999999</c:v>
                </c:pt>
                <c:pt idx="972">
                  <c:v>3.5779200000000002</c:v>
                </c:pt>
                <c:pt idx="973">
                  <c:v>2.4291200000000002</c:v>
                </c:pt>
                <c:pt idx="974">
                  <c:v>4.8744199999999998</c:v>
                </c:pt>
                <c:pt idx="975">
                  <c:v>4.4036799999999996</c:v>
                </c:pt>
                <c:pt idx="976">
                  <c:v>2.0921699999999999</c:v>
                </c:pt>
                <c:pt idx="977">
                  <c:v>3.8062200000000002</c:v>
                </c:pt>
                <c:pt idx="978">
                  <c:v>6.7267799999999998</c:v>
                </c:pt>
                <c:pt idx="979">
                  <c:v>4.20505</c:v>
                </c:pt>
                <c:pt idx="980">
                  <c:v>2.1110099999999998</c:v>
                </c:pt>
                <c:pt idx="981">
                  <c:v>2.1110099999999998</c:v>
                </c:pt>
                <c:pt idx="982">
                  <c:v>8.6768800000000006</c:v>
                </c:pt>
                <c:pt idx="983">
                  <c:v>5.22837</c:v>
                </c:pt>
                <c:pt idx="984">
                  <c:v>6.1011800000000003</c:v>
                </c:pt>
                <c:pt idx="985">
                  <c:v>6.57883</c:v>
                </c:pt>
                <c:pt idx="986">
                  <c:v>5.5067199999999996</c:v>
                </c:pt>
                <c:pt idx="987">
                  <c:v>6.4918100000000001</c:v>
                </c:pt>
                <c:pt idx="988">
                  <c:v>3.99763</c:v>
                </c:pt>
                <c:pt idx="989">
                  <c:v>7.3220900000000002</c:v>
                </c:pt>
                <c:pt idx="990">
                  <c:v>5.23482</c:v>
                </c:pt>
                <c:pt idx="991">
                  <c:v>6.6329599999999997</c:v>
                </c:pt>
                <c:pt idx="992">
                  <c:v>4.2320399999999996</c:v>
                </c:pt>
                <c:pt idx="993">
                  <c:v>7.0060000000000002</c:v>
                </c:pt>
                <c:pt idx="994">
                  <c:v>7.49207</c:v>
                </c:pt>
                <c:pt idx="995">
                  <c:v>7.73651</c:v>
                </c:pt>
                <c:pt idx="996">
                  <c:v>4.3280599999999998</c:v>
                </c:pt>
                <c:pt idx="997">
                  <c:v>7.2422000000000004</c:v>
                </c:pt>
                <c:pt idx="998">
                  <c:v>7.7016600000000004</c:v>
                </c:pt>
                <c:pt idx="999">
                  <c:v>9.0025899999999996</c:v>
                </c:pt>
                <c:pt idx="1000">
                  <c:v>5.7855299999999996</c:v>
                </c:pt>
                <c:pt idx="1001">
                  <c:v>4.9461599999999999</c:v>
                </c:pt>
                <c:pt idx="1002">
                  <c:v>8.0510900000000003</c:v>
                </c:pt>
                <c:pt idx="1003">
                  <c:v>5.9526599999999998</c:v>
                </c:pt>
                <c:pt idx="1004">
                  <c:v>7.32606</c:v>
                </c:pt>
                <c:pt idx="1005">
                  <c:v>9.5431399999999993</c:v>
                </c:pt>
                <c:pt idx="1006">
                  <c:v>7.42746</c:v>
                </c:pt>
                <c:pt idx="1007">
                  <c:v>3.6522299999999999</c:v>
                </c:pt>
                <c:pt idx="1008">
                  <c:v>7.7544199999999996</c:v>
                </c:pt>
                <c:pt idx="1009">
                  <c:v>5.7008799999999997</c:v>
                </c:pt>
                <c:pt idx="1010">
                  <c:v>5.4129500000000004</c:v>
                </c:pt>
                <c:pt idx="1011">
                  <c:v>5.6932299999999998</c:v>
                </c:pt>
                <c:pt idx="1012">
                  <c:v>6.3188199999999997</c:v>
                </c:pt>
                <c:pt idx="1013">
                  <c:v>3.5456300000000001</c:v>
                </c:pt>
                <c:pt idx="1014">
                  <c:v>5.4905600000000003</c:v>
                </c:pt>
                <c:pt idx="1015">
                  <c:v>3.2202899999999999</c:v>
                </c:pt>
                <c:pt idx="1016">
                  <c:v>5.0918400000000004</c:v>
                </c:pt>
                <c:pt idx="1017">
                  <c:v>5.8442299999999996</c:v>
                </c:pt>
                <c:pt idx="1018">
                  <c:v>3.95329</c:v>
                </c:pt>
                <c:pt idx="1019">
                  <c:v>7.5738799999999999</c:v>
                </c:pt>
                <c:pt idx="1020">
                  <c:v>7.5882300000000003</c:v>
                </c:pt>
                <c:pt idx="1021">
                  <c:v>5.8331999999999997</c:v>
                </c:pt>
                <c:pt idx="1022">
                  <c:v>4.2693099999999999</c:v>
                </c:pt>
                <c:pt idx="1023">
                  <c:v>3.4382600000000001</c:v>
                </c:pt>
                <c:pt idx="1024">
                  <c:v>11.370839999999999</c:v>
                </c:pt>
                <c:pt idx="1025">
                  <c:v>7.9146400000000003</c:v>
                </c:pt>
                <c:pt idx="1026">
                  <c:v>6.4120900000000001</c:v>
                </c:pt>
                <c:pt idx="1027">
                  <c:v>8.5309600000000003</c:v>
                </c:pt>
                <c:pt idx="1028">
                  <c:v>4.8125099999999996</c:v>
                </c:pt>
                <c:pt idx="1029">
                  <c:v>7.3633300000000004</c:v>
                </c:pt>
                <c:pt idx="1030">
                  <c:v>7.093</c:v>
                </c:pt>
                <c:pt idx="1031">
                  <c:v>7.6931200000000004</c:v>
                </c:pt>
                <c:pt idx="1032">
                  <c:v>2.6391100000000001</c:v>
                </c:pt>
                <c:pt idx="1033">
                  <c:v>1.97729</c:v>
                </c:pt>
                <c:pt idx="1034">
                  <c:v>8.0948200000000003</c:v>
                </c:pt>
                <c:pt idx="1035">
                  <c:v>6.6279199999999996</c:v>
                </c:pt>
                <c:pt idx="1036">
                  <c:v>11.807829999999999</c:v>
                </c:pt>
                <c:pt idx="1037">
                  <c:v>3.30925</c:v>
                </c:pt>
                <c:pt idx="1038">
                  <c:v>4.2982399999999998</c:v>
                </c:pt>
                <c:pt idx="1039">
                  <c:v>7.0462199999999999</c:v>
                </c:pt>
                <c:pt idx="1040">
                  <c:v>3.80261</c:v>
                </c:pt>
                <c:pt idx="1041">
                  <c:v>5.3086900000000004</c:v>
                </c:pt>
                <c:pt idx="1042">
                  <c:v>8.4025999999999996</c:v>
                </c:pt>
                <c:pt idx="1043">
                  <c:v>6.2236399999999996</c:v>
                </c:pt>
                <c:pt idx="1044">
                  <c:v>6.22464</c:v>
                </c:pt>
                <c:pt idx="1045">
                  <c:v>7.0459699999999996</c:v>
                </c:pt>
                <c:pt idx="1046">
                  <c:v>4.7261300000000004</c:v>
                </c:pt>
                <c:pt idx="1047">
                  <c:v>4.4919399999999996</c:v>
                </c:pt>
                <c:pt idx="1048">
                  <c:v>4.06121</c:v>
                </c:pt>
                <c:pt idx="1049">
                  <c:v>8.4469899999999996</c:v>
                </c:pt>
                <c:pt idx="1050">
                  <c:v>7.4431399999999996</c:v>
                </c:pt>
                <c:pt idx="1051">
                  <c:v>6.8537699999999999</c:v>
                </c:pt>
                <c:pt idx="1052">
                  <c:v>6.9732200000000004</c:v>
                </c:pt>
                <c:pt idx="1053">
                  <c:v>6.2801400000000003</c:v>
                </c:pt>
                <c:pt idx="1054">
                  <c:v>4.6506100000000004</c:v>
                </c:pt>
                <c:pt idx="1055">
                  <c:v>3.5506500000000001</c:v>
                </c:pt>
                <c:pt idx="1056">
                  <c:v>5.8467700000000002</c:v>
                </c:pt>
                <c:pt idx="1057">
                  <c:v>6.5941799999999997</c:v>
                </c:pt>
                <c:pt idx="1058">
                  <c:v>8.3574800000000007</c:v>
                </c:pt>
                <c:pt idx="1059">
                  <c:v>3.0707</c:v>
                </c:pt>
                <c:pt idx="1060">
                  <c:v>3.7760899999999999</c:v>
                </c:pt>
                <c:pt idx="1061">
                  <c:v>3.1044</c:v>
                </c:pt>
                <c:pt idx="1062">
                  <c:v>3.4430399999999999</c:v>
                </c:pt>
                <c:pt idx="1063">
                  <c:v>3.97282</c:v>
                </c:pt>
                <c:pt idx="1064">
                  <c:v>4.6645000000000003</c:v>
                </c:pt>
                <c:pt idx="1065">
                  <c:v>3.3734999999999999</c:v>
                </c:pt>
                <c:pt idx="1066">
                  <c:v>3.70445</c:v>
                </c:pt>
                <c:pt idx="1067">
                  <c:v>2.2632699999999999</c:v>
                </c:pt>
                <c:pt idx="1068">
                  <c:v>2.7737400000000001</c:v>
                </c:pt>
                <c:pt idx="1069">
                  <c:v>4.3767199999999997</c:v>
                </c:pt>
                <c:pt idx="1070">
                  <c:v>2.68628</c:v>
                </c:pt>
                <c:pt idx="1071">
                  <c:v>4.9937500000000004</c:v>
                </c:pt>
                <c:pt idx="1072">
                  <c:v>3.1718799999999998</c:v>
                </c:pt>
                <c:pt idx="1073">
                  <c:v>6.3857900000000001</c:v>
                </c:pt>
                <c:pt idx="1074">
                  <c:v>5.7319199999999997</c:v>
                </c:pt>
                <c:pt idx="1075">
                  <c:v>5.4330299999999996</c:v>
                </c:pt>
                <c:pt idx="1076">
                  <c:v>4.33446</c:v>
                </c:pt>
                <c:pt idx="1077">
                  <c:v>6.6859500000000001</c:v>
                </c:pt>
                <c:pt idx="1078">
                  <c:v>6.1295900000000003</c:v>
                </c:pt>
                <c:pt idx="1079">
                  <c:v>5.8308799999999996</c:v>
                </c:pt>
                <c:pt idx="1080">
                  <c:v>5.4748700000000001</c:v>
                </c:pt>
                <c:pt idx="1081">
                  <c:v>4.1464800000000004</c:v>
                </c:pt>
                <c:pt idx="1082">
                  <c:v>6.9479300000000004</c:v>
                </c:pt>
                <c:pt idx="1083">
                  <c:v>5.45791</c:v>
                </c:pt>
                <c:pt idx="1084">
                  <c:v>4.1464800000000004</c:v>
                </c:pt>
                <c:pt idx="1085">
                  <c:v>6.5110700000000001</c:v>
                </c:pt>
                <c:pt idx="1086">
                  <c:v>7.1853699999999998</c:v>
                </c:pt>
                <c:pt idx="1087">
                  <c:v>9.0063399999999998</c:v>
                </c:pt>
                <c:pt idx="1088">
                  <c:v>4.0109399999999997</c:v>
                </c:pt>
                <c:pt idx="1089">
                  <c:v>7.9207299999999998</c:v>
                </c:pt>
                <c:pt idx="1090">
                  <c:v>9.1479800000000004</c:v>
                </c:pt>
                <c:pt idx="1091">
                  <c:v>5.0626800000000003</c:v>
                </c:pt>
                <c:pt idx="1092">
                  <c:v>6.2121700000000004</c:v>
                </c:pt>
                <c:pt idx="1093">
                  <c:v>4.72919</c:v>
                </c:pt>
                <c:pt idx="1094">
                  <c:v>6.3730200000000004</c:v>
                </c:pt>
                <c:pt idx="1095">
                  <c:v>9.4483200000000007</c:v>
                </c:pt>
                <c:pt idx="1096">
                  <c:v>4.9765800000000002</c:v>
                </c:pt>
                <c:pt idx="1097">
                  <c:v>4.5960200000000002</c:v>
                </c:pt>
                <c:pt idx="1098">
                  <c:v>5.5166199999999996</c:v>
                </c:pt>
                <c:pt idx="1099">
                  <c:v>2.8426100000000001</c:v>
                </c:pt>
                <c:pt idx="1100">
                  <c:v>5.8561699999999997</c:v>
                </c:pt>
                <c:pt idx="1101">
                  <c:v>3.2376399999999999</c:v>
                </c:pt>
                <c:pt idx="1102">
                  <c:v>9.7146500000000007</c:v>
                </c:pt>
                <c:pt idx="1103">
                  <c:v>6.2569800000000004</c:v>
                </c:pt>
                <c:pt idx="1104">
                  <c:v>4.2293900000000004</c:v>
                </c:pt>
                <c:pt idx="1105">
                  <c:v>5.7971700000000004</c:v>
                </c:pt>
                <c:pt idx="1106">
                  <c:v>6.8171600000000003</c:v>
                </c:pt>
                <c:pt idx="1107">
                  <c:v>9.3776499999999992</c:v>
                </c:pt>
                <c:pt idx="1108">
                  <c:v>7.3781800000000004</c:v>
                </c:pt>
                <c:pt idx="1109">
                  <c:v>2.9025300000000001</c:v>
                </c:pt>
                <c:pt idx="1110">
                  <c:v>7.2678900000000004</c:v>
                </c:pt>
                <c:pt idx="1111">
                  <c:v>5.5621600000000004</c:v>
                </c:pt>
                <c:pt idx="1112">
                  <c:v>5.1492399999999998</c:v>
                </c:pt>
                <c:pt idx="1113">
                  <c:v>5.3273700000000002</c:v>
                </c:pt>
                <c:pt idx="1114">
                  <c:v>3.9167999999999998</c:v>
                </c:pt>
                <c:pt idx="1115">
                  <c:v>6.7036199999999999</c:v>
                </c:pt>
                <c:pt idx="1116">
                  <c:v>3.1118299999999999</c:v>
                </c:pt>
                <c:pt idx="1117">
                  <c:v>5.59823</c:v>
                </c:pt>
                <c:pt idx="1118">
                  <c:v>3.7292700000000001</c:v>
                </c:pt>
                <c:pt idx="1119">
                  <c:v>7.0640599999999996</c:v>
                </c:pt>
                <c:pt idx="1120">
                  <c:v>4.7549799999999998</c:v>
                </c:pt>
                <c:pt idx="1121">
                  <c:v>7.0156999999999998</c:v>
                </c:pt>
                <c:pt idx="1122">
                  <c:v>5.6967400000000001</c:v>
                </c:pt>
                <c:pt idx="1123">
                  <c:v>5.2148199999999996</c:v>
                </c:pt>
                <c:pt idx="1124">
                  <c:v>7.2787899999999999</c:v>
                </c:pt>
                <c:pt idx="1125">
                  <c:v>3.2935699999999999</c:v>
                </c:pt>
                <c:pt idx="1126">
                  <c:v>8.8191699999999997</c:v>
                </c:pt>
                <c:pt idx="1127">
                  <c:v>4.10412</c:v>
                </c:pt>
                <c:pt idx="1128">
                  <c:v>5.2065700000000001</c:v>
                </c:pt>
                <c:pt idx="1129">
                  <c:v>5.2085999999999997</c:v>
                </c:pt>
                <c:pt idx="1130">
                  <c:v>6.5997000000000003</c:v>
                </c:pt>
                <c:pt idx="1131">
                  <c:v>7.27257</c:v>
                </c:pt>
                <c:pt idx="1132">
                  <c:v>7.46347</c:v>
                </c:pt>
                <c:pt idx="1133">
                  <c:v>6.5539800000000001</c:v>
                </c:pt>
                <c:pt idx="1134">
                  <c:v>4.6504799999999999</c:v>
                </c:pt>
                <c:pt idx="1135">
                  <c:v>5.4899100000000001</c:v>
                </c:pt>
                <c:pt idx="1136">
                  <c:v>4.5985300000000002</c:v>
                </c:pt>
                <c:pt idx="1137">
                  <c:v>7.5985800000000001</c:v>
                </c:pt>
                <c:pt idx="1138">
                  <c:v>5.9617500000000003</c:v>
                </c:pt>
                <c:pt idx="1139">
                  <c:v>4.9981900000000001</c:v>
                </c:pt>
                <c:pt idx="1140">
                  <c:v>4.2949400000000004</c:v>
                </c:pt>
                <c:pt idx="1141">
                  <c:v>4.8466800000000001</c:v>
                </c:pt>
                <c:pt idx="1142">
                  <c:v>5.3428000000000004</c:v>
                </c:pt>
                <c:pt idx="1143">
                  <c:v>2.8694999999999999</c:v>
                </c:pt>
                <c:pt idx="1144">
                  <c:v>6.1672399999999996</c:v>
                </c:pt>
                <c:pt idx="1145">
                  <c:v>5.4356900000000001</c:v>
                </c:pt>
                <c:pt idx="1146">
                  <c:v>4.9782799999999998</c:v>
                </c:pt>
                <c:pt idx="1147">
                  <c:v>5.8372999999999999</c:v>
                </c:pt>
                <c:pt idx="1148">
                  <c:v>5.10459</c:v>
                </c:pt>
                <c:pt idx="1149">
                  <c:v>6.57707</c:v>
                </c:pt>
                <c:pt idx="1150">
                  <c:v>4.5308000000000002</c:v>
                </c:pt>
                <c:pt idx="1151">
                  <c:v>5.2881999999999998</c:v>
                </c:pt>
                <c:pt idx="1152">
                  <c:v>3.84998</c:v>
                </c:pt>
                <c:pt idx="1153">
                  <c:v>7.2431900000000002</c:v>
                </c:pt>
                <c:pt idx="1154">
                  <c:v>6.2938700000000001</c:v>
                </c:pt>
                <c:pt idx="1155">
                  <c:v>6.0155200000000004</c:v>
                </c:pt>
                <c:pt idx="1156">
                  <c:v>8.7162500000000005</c:v>
                </c:pt>
                <c:pt idx="1157">
                  <c:v>5.8410200000000003</c:v>
                </c:pt>
                <c:pt idx="1158">
                  <c:v>4.9841100000000003</c:v>
                </c:pt>
                <c:pt idx="1159">
                  <c:v>6.4993999999999996</c:v>
                </c:pt>
                <c:pt idx="1160">
                  <c:v>3.76159</c:v>
                </c:pt>
                <c:pt idx="1161">
                  <c:v>7.9145000000000003</c:v>
                </c:pt>
                <c:pt idx="1162">
                  <c:v>6.2305599999999997</c:v>
                </c:pt>
                <c:pt idx="1163">
                  <c:v>3.8426200000000001</c:v>
                </c:pt>
                <c:pt idx="1164">
                  <c:v>8.0310199999999998</c:v>
                </c:pt>
                <c:pt idx="1165">
                  <c:v>5.36287</c:v>
                </c:pt>
                <c:pt idx="1166">
                  <c:v>3.09429</c:v>
                </c:pt>
                <c:pt idx="1167">
                  <c:v>4.7203999999999997</c:v>
                </c:pt>
                <c:pt idx="1168">
                  <c:v>8.8626699999999996</c:v>
                </c:pt>
                <c:pt idx="1169">
                  <c:v>7.7690099999999997</c:v>
                </c:pt>
                <c:pt idx="1170">
                  <c:v>5.3036500000000002</c:v>
                </c:pt>
                <c:pt idx="1171">
                  <c:v>6.5323500000000001</c:v>
                </c:pt>
                <c:pt idx="1172">
                  <c:v>3.7348499999999998</c:v>
                </c:pt>
                <c:pt idx="1173">
                  <c:v>5.3172600000000001</c:v>
                </c:pt>
                <c:pt idx="1174">
                  <c:v>5.28132</c:v>
                </c:pt>
                <c:pt idx="1175">
                  <c:v>4.5016499999999997</c:v>
                </c:pt>
                <c:pt idx="1176">
                  <c:v>6.4111200000000004</c:v>
                </c:pt>
                <c:pt idx="1177">
                  <c:v>9.6762800000000002</c:v>
                </c:pt>
                <c:pt idx="1178">
                  <c:v>4.3328600000000002</c:v>
                </c:pt>
                <c:pt idx="1179">
                  <c:v>7.4161099999999998</c:v>
                </c:pt>
                <c:pt idx="1180">
                  <c:v>5.4899699999999996</c:v>
                </c:pt>
                <c:pt idx="1181">
                  <c:v>5.9441499999999996</c:v>
                </c:pt>
                <c:pt idx="1182">
                  <c:v>7.2537399999999996</c:v>
                </c:pt>
                <c:pt idx="1183">
                  <c:v>4.5825399999999998</c:v>
                </c:pt>
                <c:pt idx="1184">
                  <c:v>8.3957899999999999</c:v>
                </c:pt>
                <c:pt idx="1185">
                  <c:v>4.0562300000000002</c:v>
                </c:pt>
                <c:pt idx="1186">
                  <c:v>5.2343200000000003</c:v>
                </c:pt>
                <c:pt idx="1187">
                  <c:v>6.1703299999999999</c:v>
                </c:pt>
                <c:pt idx="1188">
                  <c:v>7.1047700000000003</c:v>
                </c:pt>
                <c:pt idx="1189">
                  <c:v>7.7065700000000001</c:v>
                </c:pt>
                <c:pt idx="1190">
                  <c:v>6.6118899999999998</c:v>
                </c:pt>
                <c:pt idx="1191">
                  <c:v>4.9478799999999996</c:v>
                </c:pt>
                <c:pt idx="1192">
                  <c:v>7.5657100000000002</c:v>
                </c:pt>
                <c:pt idx="1193">
                  <c:v>4.75387</c:v>
                </c:pt>
                <c:pt idx="1194">
                  <c:v>4.5673399999999997</c:v>
                </c:pt>
                <c:pt idx="1195">
                  <c:v>5.4412799999999999</c:v>
                </c:pt>
                <c:pt idx="1196">
                  <c:v>7.92387</c:v>
                </c:pt>
                <c:pt idx="1197">
                  <c:v>4.9014800000000003</c:v>
                </c:pt>
                <c:pt idx="1198">
                  <c:v>9.7241400000000002</c:v>
                </c:pt>
                <c:pt idx="1199">
                  <c:v>4.8841099999999997</c:v>
                </c:pt>
                <c:pt idx="1200">
                  <c:v>5.0030700000000001</c:v>
                </c:pt>
                <c:pt idx="1201">
                  <c:v>3.3986100000000001</c:v>
                </c:pt>
                <c:pt idx="1202">
                  <c:v>7.57864</c:v>
                </c:pt>
                <c:pt idx="1203">
                  <c:v>4.4362399999999997</c:v>
                </c:pt>
                <c:pt idx="1204">
                  <c:v>7.4006600000000002</c:v>
                </c:pt>
                <c:pt idx="1205">
                  <c:v>6.6613499999999997</c:v>
                </c:pt>
                <c:pt idx="1206">
                  <c:v>4.6546399999999997</c:v>
                </c:pt>
                <c:pt idx="1207">
                  <c:v>8.3304899999999993</c:v>
                </c:pt>
                <c:pt idx="1208">
                  <c:v>4.2896799999999997</c:v>
                </c:pt>
                <c:pt idx="1209">
                  <c:v>2.2574299999999998</c:v>
                </c:pt>
                <c:pt idx="1210">
                  <c:v>6.9436200000000001</c:v>
                </c:pt>
                <c:pt idx="1211">
                  <c:v>7.4517499999999997</c:v>
                </c:pt>
                <c:pt idx="1212">
                  <c:v>7.9689199999999998</c:v>
                </c:pt>
                <c:pt idx="1213">
                  <c:v>5.13551</c:v>
                </c:pt>
                <c:pt idx="1214">
                  <c:v>6.8243299999999998</c:v>
                </c:pt>
                <c:pt idx="1215">
                  <c:v>4.0214800000000004</c:v>
                </c:pt>
                <c:pt idx="1216">
                  <c:v>7.8739999999999997</c:v>
                </c:pt>
                <c:pt idx="1217">
                  <c:v>7.6774899999999997</c:v>
                </c:pt>
                <c:pt idx="1218">
                  <c:v>5.3804800000000004</c:v>
                </c:pt>
                <c:pt idx="1219">
                  <c:v>8.6169899999999995</c:v>
                </c:pt>
                <c:pt idx="1220">
                  <c:v>5.5220000000000002</c:v>
                </c:pt>
                <c:pt idx="1221">
                  <c:v>3.43472</c:v>
                </c:pt>
                <c:pt idx="1222">
                  <c:v>3.43641</c:v>
                </c:pt>
                <c:pt idx="1223">
                  <c:v>4.2241099999999996</c:v>
                </c:pt>
                <c:pt idx="1224">
                  <c:v>8.89696</c:v>
                </c:pt>
                <c:pt idx="1225">
                  <c:v>3.3738199999999998</c:v>
                </c:pt>
                <c:pt idx="1226">
                  <c:v>4.9163899999999998</c:v>
                </c:pt>
                <c:pt idx="1227">
                  <c:v>3.8254700000000001</c:v>
                </c:pt>
                <c:pt idx="1228">
                  <c:v>5.2491899999999996</c:v>
                </c:pt>
                <c:pt idx="1229">
                  <c:v>5.3466699999999996</c:v>
                </c:pt>
                <c:pt idx="1230">
                  <c:v>5.7342000000000004</c:v>
                </c:pt>
                <c:pt idx="1231">
                  <c:v>7.44503</c:v>
                </c:pt>
                <c:pt idx="1232">
                  <c:v>5.7481499999999999</c:v>
                </c:pt>
                <c:pt idx="1233">
                  <c:v>9.1516800000000007</c:v>
                </c:pt>
                <c:pt idx="1234">
                  <c:v>5.7317900000000002</c:v>
                </c:pt>
                <c:pt idx="1235">
                  <c:v>5.2731300000000001</c:v>
                </c:pt>
                <c:pt idx="1236">
                  <c:v>6.1944900000000001</c:v>
                </c:pt>
                <c:pt idx="1237">
                  <c:v>4.6851599999999998</c:v>
                </c:pt>
                <c:pt idx="1238">
                  <c:v>6.3731600000000004</c:v>
                </c:pt>
                <c:pt idx="1239">
                  <c:v>2.8812799999999998</c:v>
                </c:pt>
                <c:pt idx="1240">
                  <c:v>5.2129200000000004</c:v>
                </c:pt>
                <c:pt idx="1241">
                  <c:v>4.8301800000000004</c:v>
                </c:pt>
                <c:pt idx="1242">
                  <c:v>8.6862600000000008</c:v>
                </c:pt>
                <c:pt idx="1243">
                  <c:v>2.55959</c:v>
                </c:pt>
                <c:pt idx="1244">
                  <c:v>5.97377</c:v>
                </c:pt>
                <c:pt idx="1245">
                  <c:v>8.0347399999999993</c:v>
                </c:pt>
                <c:pt idx="1246">
                  <c:v>3.8359899999999998</c:v>
                </c:pt>
                <c:pt idx="1247">
                  <c:v>8.4781999999999993</c:v>
                </c:pt>
                <c:pt idx="1248">
                  <c:v>5.3555599999999997</c:v>
                </c:pt>
                <c:pt idx="1249">
                  <c:v>8.1727500000000006</c:v>
                </c:pt>
                <c:pt idx="1250">
                  <c:v>7.2290000000000001</c:v>
                </c:pt>
                <c:pt idx="1251">
                  <c:v>6.6475200000000001</c:v>
                </c:pt>
                <c:pt idx="1252">
                  <c:v>8.3460800000000006</c:v>
                </c:pt>
                <c:pt idx="1253">
                  <c:v>7.5083299999999999</c:v>
                </c:pt>
                <c:pt idx="1254">
                  <c:v>7.5013800000000002</c:v>
                </c:pt>
                <c:pt idx="1255">
                  <c:v>7.1919700000000004</c:v>
                </c:pt>
                <c:pt idx="1256">
                  <c:v>5.6591399999999998</c:v>
                </c:pt>
                <c:pt idx="1257">
                  <c:v>2.7686899999999999</c:v>
                </c:pt>
                <c:pt idx="1258">
                  <c:v>5.3121099999999997</c:v>
                </c:pt>
                <c:pt idx="1259">
                  <c:v>5.5910399999999996</c:v>
                </c:pt>
                <c:pt idx="1260">
                  <c:v>7.6339100000000002</c:v>
                </c:pt>
                <c:pt idx="1261">
                  <c:v>6.7789099999999998</c:v>
                </c:pt>
                <c:pt idx="1262">
                  <c:v>4.42746</c:v>
                </c:pt>
                <c:pt idx="1263">
                  <c:v>6.1594199999999999</c:v>
                </c:pt>
                <c:pt idx="1264">
                  <c:v>4.0533999999999999</c:v>
                </c:pt>
                <c:pt idx="1265">
                  <c:v>5.0956799999999998</c:v>
                </c:pt>
                <c:pt idx="1266">
                  <c:v>10.123710000000001</c:v>
                </c:pt>
                <c:pt idx="1267">
                  <c:v>5.8281599999999996</c:v>
                </c:pt>
                <c:pt idx="1268">
                  <c:v>7.20261</c:v>
                </c:pt>
                <c:pt idx="1269">
                  <c:v>5.03409</c:v>
                </c:pt>
                <c:pt idx="1270">
                  <c:v>7.5953600000000003</c:v>
                </c:pt>
                <c:pt idx="1271">
                  <c:v>7.2989100000000002</c:v>
                </c:pt>
                <c:pt idx="1272">
                  <c:v>7.3212299999999999</c:v>
                </c:pt>
                <c:pt idx="1273">
                  <c:v>7.0821800000000001</c:v>
                </c:pt>
                <c:pt idx="1274">
                  <c:v>6.0563000000000002</c:v>
                </c:pt>
                <c:pt idx="1275">
                  <c:v>7.1566700000000001</c:v>
                </c:pt>
                <c:pt idx="1276">
                  <c:v>3.7846500000000001</c:v>
                </c:pt>
                <c:pt idx="1277">
                  <c:v>4.6705699999999997</c:v>
                </c:pt>
                <c:pt idx="1278">
                  <c:v>5.64377</c:v>
                </c:pt>
                <c:pt idx="1279">
                  <c:v>6.6909099999999997</c:v>
                </c:pt>
                <c:pt idx="1280">
                  <c:v>2.46583</c:v>
                </c:pt>
                <c:pt idx="1281">
                  <c:v>6.7164599999999997</c:v>
                </c:pt>
                <c:pt idx="1282">
                  <c:v>5.0163099999999998</c:v>
                </c:pt>
                <c:pt idx="1283">
                  <c:v>8.6767400000000006</c:v>
                </c:pt>
                <c:pt idx="1284">
                  <c:v>3.4225500000000002</c:v>
                </c:pt>
                <c:pt idx="1285">
                  <c:v>7.1531500000000001</c:v>
                </c:pt>
                <c:pt idx="1286">
                  <c:v>7.7055600000000002</c:v>
                </c:pt>
                <c:pt idx="1287">
                  <c:v>5.2334800000000001</c:v>
                </c:pt>
                <c:pt idx="1288">
                  <c:v>7.9129199999999997</c:v>
                </c:pt>
                <c:pt idx="1289">
                  <c:v>5.9768999999999997</c:v>
                </c:pt>
                <c:pt idx="1290">
                  <c:v>6.5119100000000003</c:v>
                </c:pt>
                <c:pt idx="1291">
                  <c:v>5.2314400000000001</c:v>
                </c:pt>
                <c:pt idx="1292">
                  <c:v>7.4987399999999997</c:v>
                </c:pt>
                <c:pt idx="1293">
                  <c:v>7.0917300000000001</c:v>
                </c:pt>
                <c:pt idx="1294">
                  <c:v>7.0607899999999999</c:v>
                </c:pt>
                <c:pt idx="1295">
                  <c:v>4.7877099999999997</c:v>
                </c:pt>
                <c:pt idx="1296">
                  <c:v>8.8497699999999995</c:v>
                </c:pt>
                <c:pt idx="1297">
                  <c:v>6.9283999999999999</c:v>
                </c:pt>
                <c:pt idx="1298">
                  <c:v>7.9206399999999997</c:v>
                </c:pt>
                <c:pt idx="1299">
                  <c:v>5.2683799999999996</c:v>
                </c:pt>
                <c:pt idx="1300">
                  <c:v>7.73712</c:v>
                </c:pt>
                <c:pt idx="1301">
                  <c:v>6.22614</c:v>
                </c:pt>
                <c:pt idx="1302">
                  <c:v>6.8590600000000004</c:v>
                </c:pt>
                <c:pt idx="1303">
                  <c:v>4.7083300000000001</c:v>
                </c:pt>
                <c:pt idx="1304">
                  <c:v>9.1989199999999993</c:v>
                </c:pt>
                <c:pt idx="1305">
                  <c:v>7.2948399999999998</c:v>
                </c:pt>
                <c:pt idx="1306">
                  <c:v>3.2919999999999998</c:v>
                </c:pt>
                <c:pt idx="1307">
                  <c:v>4.9630000000000001</c:v>
                </c:pt>
                <c:pt idx="1308">
                  <c:v>5.0529999999999999</c:v>
                </c:pt>
                <c:pt idx="1309">
                  <c:v>7.7767600000000003</c:v>
                </c:pt>
                <c:pt idx="1310">
                  <c:v>7.81325</c:v>
                </c:pt>
                <c:pt idx="1311">
                  <c:v>2.1463800000000002</c:v>
                </c:pt>
                <c:pt idx="1312">
                  <c:v>2.7280199999999999</c:v>
                </c:pt>
                <c:pt idx="1313">
                  <c:v>5.5705400000000003</c:v>
                </c:pt>
                <c:pt idx="1314">
                  <c:v>2.2806199999999999</c:v>
                </c:pt>
                <c:pt idx="1315">
                  <c:v>3.24586</c:v>
                </c:pt>
                <c:pt idx="1316">
                  <c:v>3.23854</c:v>
                </c:pt>
                <c:pt idx="1317">
                  <c:v>7.4013299999999997</c:v>
                </c:pt>
                <c:pt idx="1318">
                  <c:v>3.5058199999999999</c:v>
                </c:pt>
                <c:pt idx="1319">
                  <c:v>4.9047900000000002</c:v>
                </c:pt>
                <c:pt idx="1320">
                  <c:v>3.1021899999999998</c:v>
                </c:pt>
                <c:pt idx="1321">
                  <c:v>7.8689499999999999</c:v>
                </c:pt>
                <c:pt idx="1322">
                  <c:v>2.4683000000000002</c:v>
                </c:pt>
                <c:pt idx="1323">
                  <c:v>3.6551300000000002</c:v>
                </c:pt>
                <c:pt idx="1324">
                  <c:v>7.90571</c:v>
                </c:pt>
                <c:pt idx="1325">
                  <c:v>6.7396700000000003</c:v>
                </c:pt>
                <c:pt idx="1326">
                  <c:v>2.61598</c:v>
                </c:pt>
                <c:pt idx="1327">
                  <c:v>7.3196399999999997</c:v>
                </c:pt>
                <c:pt idx="1328">
                  <c:v>4.4452600000000002</c:v>
                </c:pt>
                <c:pt idx="1329">
                  <c:v>2.7077300000000002</c:v>
                </c:pt>
                <c:pt idx="1330">
                  <c:v>2.14758</c:v>
                </c:pt>
                <c:pt idx="1331">
                  <c:v>5.9085999999999999</c:v>
                </c:pt>
                <c:pt idx="1332">
                  <c:v>2.16425</c:v>
                </c:pt>
                <c:pt idx="1333">
                  <c:v>10.245150000000001</c:v>
                </c:pt>
                <c:pt idx="1334">
                  <c:v>8.8030200000000001</c:v>
                </c:pt>
                <c:pt idx="1335">
                  <c:v>2.8785099999999999</c:v>
                </c:pt>
                <c:pt idx="1336">
                  <c:v>7.2541799999999999</c:v>
                </c:pt>
                <c:pt idx="1337">
                  <c:v>5.8313300000000003</c:v>
                </c:pt>
                <c:pt idx="1338">
                  <c:v>3.2665000000000002</c:v>
                </c:pt>
                <c:pt idx="1339">
                  <c:v>5.8847300000000002</c:v>
                </c:pt>
                <c:pt idx="1340">
                  <c:v>6.2474800000000004</c:v>
                </c:pt>
                <c:pt idx="1341">
                  <c:v>7.4316399999999998</c:v>
                </c:pt>
                <c:pt idx="1342">
                  <c:v>3.68777</c:v>
                </c:pt>
                <c:pt idx="1343">
                  <c:v>7.0249199999999998</c:v>
                </c:pt>
                <c:pt idx="1344">
                  <c:v>7.4797799999999999</c:v>
                </c:pt>
                <c:pt idx="1345">
                  <c:v>2.1341399999999999</c:v>
                </c:pt>
                <c:pt idx="1346">
                  <c:v>3.3349500000000001</c:v>
                </c:pt>
                <c:pt idx="1347">
                  <c:v>2.0313099999999999</c:v>
                </c:pt>
                <c:pt idx="1348">
                  <c:v>6.6283300000000001</c:v>
                </c:pt>
                <c:pt idx="1349">
                  <c:v>5.1840200000000003</c:v>
                </c:pt>
                <c:pt idx="1350">
                  <c:v>2.3666200000000002</c:v>
                </c:pt>
                <c:pt idx="1351">
                  <c:v>3.3571</c:v>
                </c:pt>
                <c:pt idx="1352">
                  <c:v>6.3290899999999999</c:v>
                </c:pt>
                <c:pt idx="1353">
                  <c:v>7.5309600000000003</c:v>
                </c:pt>
                <c:pt idx="1354">
                  <c:v>2.7086199999999998</c:v>
                </c:pt>
                <c:pt idx="1355">
                  <c:v>7.42788</c:v>
                </c:pt>
                <c:pt idx="1356">
                  <c:v>8.0420099999999994</c:v>
                </c:pt>
                <c:pt idx="1357">
                  <c:v>5.2427900000000003</c:v>
                </c:pt>
                <c:pt idx="1358">
                  <c:v>6.3651600000000004</c:v>
                </c:pt>
                <c:pt idx="1359">
                  <c:v>8.2841199999999997</c:v>
                </c:pt>
                <c:pt idx="1360">
                  <c:v>5.8029099999999998</c:v>
                </c:pt>
                <c:pt idx="1361">
                  <c:v>5.5299899999999997</c:v>
                </c:pt>
                <c:pt idx="1362">
                  <c:v>6.4547299999999996</c:v>
                </c:pt>
                <c:pt idx="1363">
                  <c:v>2.78884</c:v>
                </c:pt>
                <c:pt idx="1364">
                  <c:v>3.2346400000000002</c:v>
                </c:pt>
                <c:pt idx="1365">
                  <c:v>4.6899100000000002</c:v>
                </c:pt>
                <c:pt idx="1366">
                  <c:v>6.0542100000000003</c:v>
                </c:pt>
                <c:pt idx="1367">
                  <c:v>6.3331799999999996</c:v>
                </c:pt>
                <c:pt idx="1368">
                  <c:v>6.3718500000000002</c:v>
                </c:pt>
                <c:pt idx="1369">
                  <c:v>5.9843299999999999</c:v>
                </c:pt>
                <c:pt idx="1370">
                  <c:v>4.2883399999999998</c:v>
                </c:pt>
                <c:pt idx="1371">
                  <c:v>6.8261700000000003</c:v>
                </c:pt>
                <c:pt idx="1372">
                  <c:v>8.2175200000000004</c:v>
                </c:pt>
                <c:pt idx="1373">
                  <c:v>7.4048699999999998</c:v>
                </c:pt>
                <c:pt idx="1374">
                  <c:v>5.5938699999999999</c:v>
                </c:pt>
                <c:pt idx="1375">
                  <c:v>5.0307300000000001</c:v>
                </c:pt>
                <c:pt idx="1376">
                  <c:v>5.8028199999999996</c:v>
                </c:pt>
                <c:pt idx="1377">
                  <c:v>2.8323800000000001</c:v>
                </c:pt>
                <c:pt idx="1378">
                  <c:v>2.5471699999999999</c:v>
                </c:pt>
                <c:pt idx="1379">
                  <c:v>4.9059600000000003</c:v>
                </c:pt>
                <c:pt idx="1380">
                  <c:v>7.7518200000000004</c:v>
                </c:pt>
                <c:pt idx="1381">
                  <c:v>2.5783299999999998</c:v>
                </c:pt>
                <c:pt idx="1382">
                  <c:v>4.8063599999999997</c:v>
                </c:pt>
                <c:pt idx="1383">
                  <c:v>6.29</c:v>
                </c:pt>
                <c:pt idx="1384">
                  <c:v>3.25223</c:v>
                </c:pt>
                <c:pt idx="1385">
                  <c:v>7.5629900000000001</c:v>
                </c:pt>
                <c:pt idx="1386">
                  <c:v>6.0516199999999998</c:v>
                </c:pt>
                <c:pt idx="1387">
                  <c:v>3.1078399999999999</c:v>
                </c:pt>
                <c:pt idx="1388">
                  <c:v>3.2060300000000002</c:v>
                </c:pt>
                <c:pt idx="1389">
                  <c:v>8.5038400000000003</c:v>
                </c:pt>
                <c:pt idx="1390">
                  <c:v>7.5287600000000001</c:v>
                </c:pt>
                <c:pt idx="1391">
                  <c:v>7.0815000000000001</c:v>
                </c:pt>
                <c:pt idx="1392">
                  <c:v>6.1694500000000003</c:v>
                </c:pt>
                <c:pt idx="1393">
                  <c:v>5.1076100000000002</c:v>
                </c:pt>
                <c:pt idx="1394">
                  <c:v>5.6684400000000004</c:v>
                </c:pt>
                <c:pt idx="1395">
                  <c:v>9.3713099999999994</c:v>
                </c:pt>
                <c:pt idx="1396">
                  <c:v>5.8585799999999999</c:v>
                </c:pt>
                <c:pt idx="1397">
                  <c:v>8.42319</c:v>
                </c:pt>
                <c:pt idx="1398">
                  <c:v>7.26532</c:v>
                </c:pt>
                <c:pt idx="1399">
                  <c:v>2.8795099999999998</c:v>
                </c:pt>
                <c:pt idx="1400">
                  <c:v>5.2713599999999996</c:v>
                </c:pt>
                <c:pt idx="1401">
                  <c:v>6.6658499999999998</c:v>
                </c:pt>
                <c:pt idx="1402">
                  <c:v>3.0368300000000001</c:v>
                </c:pt>
                <c:pt idx="1403">
                  <c:v>6.00901</c:v>
                </c:pt>
                <c:pt idx="1404">
                  <c:v>5.17157</c:v>
                </c:pt>
                <c:pt idx="1405">
                  <c:v>4.8962899999999996</c:v>
                </c:pt>
                <c:pt idx="1406">
                  <c:v>2.7955800000000002</c:v>
                </c:pt>
                <c:pt idx="1407">
                  <c:v>4.2370999999999999</c:v>
                </c:pt>
                <c:pt idx="1408">
                  <c:v>2.3437999999999999</c:v>
                </c:pt>
                <c:pt idx="1409">
                  <c:v>2.6217999999999999</c:v>
                </c:pt>
                <c:pt idx="1410">
                  <c:v>4.4738100000000003</c:v>
                </c:pt>
                <c:pt idx="1411">
                  <c:v>6.1225699999999996</c:v>
                </c:pt>
                <c:pt idx="1412">
                  <c:v>4.7805900000000001</c:v>
                </c:pt>
                <c:pt idx="1413">
                  <c:v>3.5385599999999999</c:v>
                </c:pt>
                <c:pt idx="1414">
                  <c:v>5.3360700000000003</c:v>
                </c:pt>
                <c:pt idx="1415">
                  <c:v>8.2912300000000005</c:v>
                </c:pt>
                <c:pt idx="1416">
                  <c:v>4.3646799999999999</c:v>
                </c:pt>
                <c:pt idx="1417">
                  <c:v>4.4069399999999996</c:v>
                </c:pt>
                <c:pt idx="1418">
                  <c:v>5.7055600000000002</c:v>
                </c:pt>
                <c:pt idx="1419">
                  <c:v>6.8985799999999999</c:v>
                </c:pt>
                <c:pt idx="1420">
                  <c:v>8.5682100000000005</c:v>
                </c:pt>
                <c:pt idx="1421">
                  <c:v>3.9211499999999999</c:v>
                </c:pt>
                <c:pt idx="1422">
                  <c:v>5.7219499999999996</c:v>
                </c:pt>
                <c:pt idx="1423">
                  <c:v>5.58718</c:v>
                </c:pt>
                <c:pt idx="1424">
                  <c:v>3.6866300000000001</c:v>
                </c:pt>
                <c:pt idx="1425">
                  <c:v>4.9977200000000002</c:v>
                </c:pt>
                <c:pt idx="1426">
                  <c:v>8.2332000000000001</c:v>
                </c:pt>
                <c:pt idx="1427">
                  <c:v>8.4822500000000005</c:v>
                </c:pt>
                <c:pt idx="1428">
                  <c:v>5.6537800000000002</c:v>
                </c:pt>
                <c:pt idx="1429">
                  <c:v>4.8642799999999999</c:v>
                </c:pt>
                <c:pt idx="1430">
                  <c:v>2.0693299999999999</c:v>
                </c:pt>
                <c:pt idx="1431">
                  <c:v>5.5175299999999998</c:v>
                </c:pt>
                <c:pt idx="1432">
                  <c:v>5.9443799999999998</c:v>
                </c:pt>
                <c:pt idx="1433">
                  <c:v>3.0914100000000002</c:v>
                </c:pt>
                <c:pt idx="1434">
                  <c:v>3.0231699999999999</c:v>
                </c:pt>
                <c:pt idx="1435">
                  <c:v>8.2040000000000006</c:v>
                </c:pt>
                <c:pt idx="1436">
                  <c:v>2.2619600000000002</c:v>
                </c:pt>
                <c:pt idx="1437">
                  <c:v>4.8235700000000001</c:v>
                </c:pt>
                <c:pt idx="1438">
                  <c:v>4.70322</c:v>
                </c:pt>
                <c:pt idx="1439">
                  <c:v>3.86144</c:v>
                </c:pt>
                <c:pt idx="1440">
                  <c:v>6.67502</c:v>
                </c:pt>
                <c:pt idx="1441">
                  <c:v>8.4991900000000005</c:v>
                </c:pt>
                <c:pt idx="1442">
                  <c:v>6.4745299999999997</c:v>
                </c:pt>
                <c:pt idx="1443">
                  <c:v>6.4683900000000003</c:v>
                </c:pt>
                <c:pt idx="1444">
                  <c:v>3.82457</c:v>
                </c:pt>
                <c:pt idx="1445">
                  <c:v>3.5749200000000001</c:v>
                </c:pt>
                <c:pt idx="1446">
                  <c:v>5.3453600000000003</c:v>
                </c:pt>
                <c:pt idx="1447">
                  <c:v>6.6081700000000003</c:v>
                </c:pt>
                <c:pt idx="1448">
                  <c:v>8.8997700000000002</c:v>
                </c:pt>
                <c:pt idx="1449">
                  <c:v>3.5703100000000001</c:v>
                </c:pt>
                <c:pt idx="1450">
                  <c:v>7.9177799999999996</c:v>
                </c:pt>
                <c:pt idx="1451">
                  <c:v>9.8743099999999995</c:v>
                </c:pt>
                <c:pt idx="1452">
                  <c:v>7.6494999999999997</c:v>
                </c:pt>
                <c:pt idx="1453">
                  <c:v>3.9003700000000001</c:v>
                </c:pt>
                <c:pt idx="1454">
                  <c:v>4.5985300000000002</c:v>
                </c:pt>
                <c:pt idx="1455">
                  <c:v>2.7968299999999999</c:v>
                </c:pt>
                <c:pt idx="1456">
                  <c:v>3.8378299999999999</c:v>
                </c:pt>
                <c:pt idx="1457">
                  <c:v>8.0248299999999997</c:v>
                </c:pt>
                <c:pt idx="1458">
                  <c:v>6.0529200000000003</c:v>
                </c:pt>
                <c:pt idx="1459">
                  <c:v>4.1353400000000002</c:v>
                </c:pt>
                <c:pt idx="1460">
                  <c:v>3.3152699999999999</c:v>
                </c:pt>
                <c:pt idx="1461">
                  <c:v>8.2639999999999993</c:v>
                </c:pt>
                <c:pt idx="1462">
                  <c:v>1.6974899999999999</c:v>
                </c:pt>
                <c:pt idx="1463">
                  <c:v>3.44692</c:v>
                </c:pt>
                <c:pt idx="1464">
                  <c:v>6.2684899999999999</c:v>
                </c:pt>
                <c:pt idx="1465">
                  <c:v>3.16554</c:v>
                </c:pt>
                <c:pt idx="1466">
                  <c:v>4.0651200000000003</c:v>
                </c:pt>
                <c:pt idx="1467">
                  <c:v>4.1862000000000004</c:v>
                </c:pt>
                <c:pt idx="1468">
                  <c:v>4.2210299999999998</c:v>
                </c:pt>
                <c:pt idx="1469">
                  <c:v>2.71678</c:v>
                </c:pt>
                <c:pt idx="1470">
                  <c:v>7.9778099999999998</c:v>
                </c:pt>
                <c:pt idx="1471">
                  <c:v>5.9724899999999996</c:v>
                </c:pt>
                <c:pt idx="1472">
                  <c:v>6.6884100000000002</c:v>
                </c:pt>
                <c:pt idx="1473">
                  <c:v>5.1756099999999998</c:v>
                </c:pt>
                <c:pt idx="1474">
                  <c:v>5.5825399999999998</c:v>
                </c:pt>
                <c:pt idx="1475">
                  <c:v>6.7884200000000003</c:v>
                </c:pt>
                <c:pt idx="1476">
                  <c:v>8.1869599999999991</c:v>
                </c:pt>
                <c:pt idx="1477">
                  <c:v>4.9561799999999998</c:v>
                </c:pt>
                <c:pt idx="1478">
                  <c:v>7.5175799999999997</c:v>
                </c:pt>
                <c:pt idx="1479">
                  <c:v>4.1048400000000003</c:v>
                </c:pt>
                <c:pt idx="1480">
                  <c:v>7.11944</c:v>
                </c:pt>
                <c:pt idx="1481">
                  <c:v>6.7964799999999999</c:v>
                </c:pt>
                <c:pt idx="1482">
                  <c:v>3.8856899999999999</c:v>
                </c:pt>
                <c:pt idx="1483">
                  <c:v>5.0111999999999997</c:v>
                </c:pt>
                <c:pt idx="1484">
                  <c:v>7.0004499999999998</c:v>
                </c:pt>
                <c:pt idx="1485">
                  <c:v>5.6507500000000004</c:v>
                </c:pt>
                <c:pt idx="1486">
                  <c:v>2.7086199999999998</c:v>
                </c:pt>
                <c:pt idx="1487">
                  <c:v>3.32369</c:v>
                </c:pt>
                <c:pt idx="1488">
                  <c:v>5.0570500000000003</c:v>
                </c:pt>
                <c:pt idx="1489">
                  <c:v>6.1307900000000002</c:v>
                </c:pt>
                <c:pt idx="1490">
                  <c:v>3.1135199999999998</c:v>
                </c:pt>
                <c:pt idx="1491">
                  <c:v>6.8436399999999997</c:v>
                </c:pt>
                <c:pt idx="1492">
                  <c:v>5.43384</c:v>
                </c:pt>
                <c:pt idx="1493">
                  <c:v>6.3441000000000001</c:v>
                </c:pt>
                <c:pt idx="1494">
                  <c:v>4.7822199999999997</c:v>
                </c:pt>
                <c:pt idx="1495">
                  <c:v>6.7822500000000003</c:v>
                </c:pt>
                <c:pt idx="1496">
                  <c:v>9.4227399999999992</c:v>
                </c:pt>
                <c:pt idx="1497">
                  <c:v>7.3406200000000004</c:v>
                </c:pt>
                <c:pt idx="1498">
                  <c:v>6.5995200000000001</c:v>
                </c:pt>
                <c:pt idx="1499">
                  <c:v>8.2599400000000003</c:v>
                </c:pt>
                <c:pt idx="1500">
                  <c:v>6.6985299999999999</c:v>
                </c:pt>
                <c:pt idx="1501">
                  <c:v>7.0063599999999999</c:v>
                </c:pt>
                <c:pt idx="1502">
                  <c:v>9.4989299999999997</c:v>
                </c:pt>
                <c:pt idx="1503">
                  <c:v>4.9455799999999996</c:v>
                </c:pt>
                <c:pt idx="1504">
                  <c:v>6.4676200000000001</c:v>
                </c:pt>
                <c:pt idx="1505">
                  <c:v>7.2497199999999999</c:v>
                </c:pt>
                <c:pt idx="1506">
                  <c:v>8.9937900000000006</c:v>
                </c:pt>
                <c:pt idx="1507">
                  <c:v>8.3434799999999996</c:v>
                </c:pt>
                <c:pt idx="1508">
                  <c:v>6.3587699999999998</c:v>
                </c:pt>
                <c:pt idx="1509">
                  <c:v>2.7954699999999999</c:v>
                </c:pt>
                <c:pt idx="1510">
                  <c:v>7.7928199999999999</c:v>
                </c:pt>
                <c:pt idx="1511">
                  <c:v>6.7062600000000003</c:v>
                </c:pt>
                <c:pt idx="1512">
                  <c:v>7.1076100000000002</c:v>
                </c:pt>
                <c:pt idx="1513">
                  <c:v>8.6847899999999996</c:v>
                </c:pt>
                <c:pt idx="1514">
                  <c:v>5.7814199999999998</c:v>
                </c:pt>
                <c:pt idx="1515">
                  <c:v>4.6017000000000001</c:v>
                </c:pt>
                <c:pt idx="1516">
                  <c:v>5.6975300000000004</c:v>
                </c:pt>
                <c:pt idx="1517">
                  <c:v>6.7524499999999996</c:v>
                </c:pt>
                <c:pt idx="1518">
                  <c:v>6.7560599999999997</c:v>
                </c:pt>
                <c:pt idx="1519">
                  <c:v>3.51986</c:v>
                </c:pt>
                <c:pt idx="1520">
                  <c:v>8.3395299999999999</c:v>
                </c:pt>
                <c:pt idx="1521">
                  <c:v>3.7622399999999998</c:v>
                </c:pt>
                <c:pt idx="1522">
                  <c:v>2.6942499999999998</c:v>
                </c:pt>
                <c:pt idx="1523">
                  <c:v>3.3901300000000001</c:v>
                </c:pt>
                <c:pt idx="1524">
                  <c:v>2.5985299999999998</c:v>
                </c:pt>
                <c:pt idx="1525">
                  <c:v>3.43248</c:v>
                </c:pt>
                <c:pt idx="1526">
                  <c:v>5.2955300000000003</c:v>
                </c:pt>
                <c:pt idx="1527">
                  <c:v>4.2079399999999998</c:v>
                </c:pt>
                <c:pt idx="1528">
                  <c:v>3.76159</c:v>
                </c:pt>
                <c:pt idx="1529">
                  <c:v>3.8310399999999998</c:v>
                </c:pt>
                <c:pt idx="1530">
                  <c:v>5.1668900000000004</c:v>
                </c:pt>
                <c:pt idx="1531">
                  <c:v>4.3150199999999996</c:v>
                </c:pt>
                <c:pt idx="1532">
                  <c:v>5.63598</c:v>
                </c:pt>
                <c:pt idx="1533">
                  <c:v>5.7369000000000003</c:v>
                </c:pt>
                <c:pt idx="1534">
                  <c:v>8.5563300000000009</c:v>
                </c:pt>
                <c:pt idx="1535">
                  <c:v>4.90435</c:v>
                </c:pt>
                <c:pt idx="1536">
                  <c:v>4.84633</c:v>
                </c:pt>
                <c:pt idx="1537">
                  <c:v>8.3107399999999991</c:v>
                </c:pt>
                <c:pt idx="1538">
                  <c:v>11.101699999999999</c:v>
                </c:pt>
                <c:pt idx="1539">
                  <c:v>10.33272</c:v>
                </c:pt>
                <c:pt idx="1540">
                  <c:v>3.6764899999999998</c:v>
                </c:pt>
                <c:pt idx="1541">
                  <c:v>4.4089600000000004</c:v>
                </c:pt>
                <c:pt idx="1542">
                  <c:v>3.0456300000000001</c:v>
                </c:pt>
                <c:pt idx="1543">
                  <c:v>3.80193</c:v>
                </c:pt>
                <c:pt idx="1544">
                  <c:v>2.4451200000000002</c:v>
                </c:pt>
                <c:pt idx="1545">
                  <c:v>3.6070799999999998</c:v>
                </c:pt>
                <c:pt idx="1546">
                  <c:v>2.37235</c:v>
                </c:pt>
                <c:pt idx="1547">
                  <c:v>5.2980200000000002</c:v>
                </c:pt>
                <c:pt idx="1548">
                  <c:v>3.75522</c:v>
                </c:pt>
                <c:pt idx="1549">
                  <c:v>3.4699499999999999</c:v>
                </c:pt>
                <c:pt idx="1550">
                  <c:v>5.7486600000000001</c:v>
                </c:pt>
                <c:pt idx="1551">
                  <c:v>8.0793599999999994</c:v>
                </c:pt>
                <c:pt idx="1552">
                  <c:v>6.6260199999999996</c:v>
                </c:pt>
                <c:pt idx="1553">
                  <c:v>4.7774799999999997</c:v>
                </c:pt>
                <c:pt idx="1554">
                  <c:v>4.9877399999999996</c:v>
                </c:pt>
                <c:pt idx="1555">
                  <c:v>3.3369300000000002</c:v>
                </c:pt>
                <c:pt idx="1556">
                  <c:v>3.9494699999999998</c:v>
                </c:pt>
                <c:pt idx="1557">
                  <c:v>2.5771600000000001</c:v>
                </c:pt>
                <c:pt idx="1558">
                  <c:v>4.8846699999999998</c:v>
                </c:pt>
                <c:pt idx="1559">
                  <c:v>2.12303</c:v>
                </c:pt>
                <c:pt idx="1560">
                  <c:v>2.7248399999999999</c:v>
                </c:pt>
                <c:pt idx="1561">
                  <c:v>2.7166399999999999</c:v>
                </c:pt>
                <c:pt idx="1562">
                  <c:v>3.29034</c:v>
                </c:pt>
                <c:pt idx="1563">
                  <c:v>9.2978400000000008</c:v>
                </c:pt>
                <c:pt idx="1564">
                  <c:v>3.5385599999999999</c:v>
                </c:pt>
                <c:pt idx="1565">
                  <c:v>8.1166099999999997</c:v>
                </c:pt>
                <c:pt idx="1566">
                  <c:v>8.4011899999999997</c:v>
                </c:pt>
                <c:pt idx="1567">
                  <c:v>6.03972</c:v>
                </c:pt>
                <c:pt idx="1568">
                  <c:v>8.4372699999999998</c:v>
                </c:pt>
                <c:pt idx="1569">
                  <c:v>4.1890700000000001</c:v>
                </c:pt>
                <c:pt idx="1570">
                  <c:v>8.0987500000000008</c:v>
                </c:pt>
                <c:pt idx="1571">
                  <c:v>10.242430000000001</c:v>
                </c:pt>
                <c:pt idx="1572">
                  <c:v>4.5028899999999998</c:v>
                </c:pt>
                <c:pt idx="1573">
                  <c:v>7.7128500000000004</c:v>
                </c:pt>
                <c:pt idx="1574">
                  <c:v>5.8909599999999998</c:v>
                </c:pt>
                <c:pt idx="1575">
                  <c:v>8.07254</c:v>
                </c:pt>
                <c:pt idx="1576">
                  <c:v>5.9167199999999998</c:v>
                </c:pt>
                <c:pt idx="1577">
                  <c:v>8.7729800000000004</c:v>
                </c:pt>
                <c:pt idx="1578">
                  <c:v>9.4618599999999997</c:v>
                </c:pt>
                <c:pt idx="1579">
                  <c:v>3.1741799999999998</c:v>
                </c:pt>
                <c:pt idx="1580">
                  <c:v>11.62787</c:v>
                </c:pt>
                <c:pt idx="1581">
                  <c:v>4.0713900000000001</c:v>
                </c:pt>
                <c:pt idx="1582">
                  <c:v>9.2741100000000003</c:v>
                </c:pt>
                <c:pt idx="1583">
                  <c:v>6.3466199999999997</c:v>
                </c:pt>
                <c:pt idx="1584">
                  <c:v>8.4758399999999998</c:v>
                </c:pt>
                <c:pt idx="1585">
                  <c:v>6.7314600000000002</c:v>
                </c:pt>
                <c:pt idx="1586">
                  <c:v>4.80084</c:v>
                </c:pt>
                <c:pt idx="1587">
                  <c:v>5.6672399999999996</c:v>
                </c:pt>
                <c:pt idx="1588">
                  <c:v>4.5126299999999997</c:v>
                </c:pt>
                <c:pt idx="1589">
                  <c:v>3.6499700000000002</c:v>
                </c:pt>
                <c:pt idx="1590">
                  <c:v>6.3904699999999997</c:v>
                </c:pt>
                <c:pt idx="1591">
                  <c:v>5.3015499999999998</c:v>
                </c:pt>
                <c:pt idx="1592">
                  <c:v>10.41309</c:v>
                </c:pt>
                <c:pt idx="1593">
                  <c:v>6.7421199999999999</c:v>
                </c:pt>
                <c:pt idx="1594">
                  <c:v>9.6854600000000008</c:v>
                </c:pt>
                <c:pt idx="1595">
                  <c:v>7.4585400000000002</c:v>
                </c:pt>
                <c:pt idx="1596">
                  <c:v>5.29772</c:v>
                </c:pt>
                <c:pt idx="1597">
                  <c:v>5.3994499999999999</c:v>
                </c:pt>
                <c:pt idx="1598">
                  <c:v>7.0493100000000002</c:v>
                </c:pt>
                <c:pt idx="1599">
                  <c:v>9.1163399999999992</c:v>
                </c:pt>
                <c:pt idx="1600">
                  <c:v>7.3462399999999999</c:v>
                </c:pt>
                <c:pt idx="1601">
                  <c:v>6.9523599999999997</c:v>
                </c:pt>
                <c:pt idx="1602">
                  <c:v>11.4115</c:v>
                </c:pt>
                <c:pt idx="1603">
                  <c:v>7.5872200000000003</c:v>
                </c:pt>
                <c:pt idx="1604">
                  <c:v>5.3514999999999997</c:v>
                </c:pt>
                <c:pt idx="1605">
                  <c:v>5.7396799999999999</c:v>
                </c:pt>
                <c:pt idx="1606">
                  <c:v>6.8200399999999997</c:v>
                </c:pt>
                <c:pt idx="1607">
                  <c:v>1.4729699999999999</c:v>
                </c:pt>
                <c:pt idx="1608">
                  <c:v>9.6545900000000007</c:v>
                </c:pt>
                <c:pt idx="1609">
                  <c:v>6.8942399999999999</c:v>
                </c:pt>
                <c:pt idx="1610">
                  <c:v>5.7370099999999997</c:v>
                </c:pt>
                <c:pt idx="1611">
                  <c:v>9.2017000000000007</c:v>
                </c:pt>
                <c:pt idx="1612">
                  <c:v>6.8815600000000003</c:v>
                </c:pt>
                <c:pt idx="1613">
                  <c:v>3.2373799999999999</c:v>
                </c:pt>
                <c:pt idx="1614">
                  <c:v>8.3511799999999994</c:v>
                </c:pt>
                <c:pt idx="1615">
                  <c:v>7.1709199999999997</c:v>
                </c:pt>
                <c:pt idx="1616">
                  <c:v>7.4325900000000003</c:v>
                </c:pt>
                <c:pt idx="1617">
                  <c:v>6.4929600000000001</c:v>
                </c:pt>
                <c:pt idx="1618">
                  <c:v>4.2638600000000002</c:v>
                </c:pt>
                <c:pt idx="1619">
                  <c:v>6.3971999999999998</c:v>
                </c:pt>
                <c:pt idx="1620">
                  <c:v>4.9394600000000004</c:v>
                </c:pt>
                <c:pt idx="1621">
                  <c:v>7.9033199999999999</c:v>
                </c:pt>
                <c:pt idx="1622">
                  <c:v>2.43167</c:v>
                </c:pt>
                <c:pt idx="1623">
                  <c:v>3.5401899999999999</c:v>
                </c:pt>
                <c:pt idx="1624">
                  <c:v>3.7105199999999998</c:v>
                </c:pt>
                <c:pt idx="1625">
                  <c:v>2.5584899999999999</c:v>
                </c:pt>
                <c:pt idx="1626">
                  <c:v>4.8440500000000002</c:v>
                </c:pt>
                <c:pt idx="1627">
                  <c:v>3.2684700000000002</c:v>
                </c:pt>
                <c:pt idx="1628">
                  <c:v>3.28152</c:v>
                </c:pt>
                <c:pt idx="1629">
                  <c:v>2.6088800000000001</c:v>
                </c:pt>
                <c:pt idx="1630">
                  <c:v>4.33446</c:v>
                </c:pt>
                <c:pt idx="1631">
                  <c:v>2.7737400000000001</c:v>
                </c:pt>
                <c:pt idx="1632">
                  <c:v>2.79678</c:v>
                </c:pt>
                <c:pt idx="1633">
                  <c:v>2.7953399999999999</c:v>
                </c:pt>
                <c:pt idx="1634">
                  <c:v>3.8499099999999999</c:v>
                </c:pt>
                <c:pt idx="1635">
                  <c:v>2.3837299999999999</c:v>
                </c:pt>
                <c:pt idx="1636">
                  <c:v>2.2898999999999998</c:v>
                </c:pt>
                <c:pt idx="1637">
                  <c:v>4.3436500000000002</c:v>
                </c:pt>
                <c:pt idx="1638">
                  <c:v>2.6758600000000001</c:v>
                </c:pt>
                <c:pt idx="1639">
                  <c:v>7.4513100000000003</c:v>
                </c:pt>
                <c:pt idx="1640">
                  <c:v>3.4043299999999999</c:v>
                </c:pt>
                <c:pt idx="1641">
                  <c:v>1.97875</c:v>
                </c:pt>
                <c:pt idx="1642">
                  <c:v>3.2132100000000001</c:v>
                </c:pt>
                <c:pt idx="1643">
                  <c:v>9.5040899999999997</c:v>
                </c:pt>
                <c:pt idx="1644">
                  <c:v>4.5407500000000001</c:v>
                </c:pt>
                <c:pt idx="1645">
                  <c:v>2.9763799999999998</c:v>
                </c:pt>
                <c:pt idx="1646">
                  <c:v>6.4009999999999998</c:v>
                </c:pt>
                <c:pt idx="1647">
                  <c:v>2.1226799999999999</c:v>
                </c:pt>
                <c:pt idx="1648">
                  <c:v>5.3841700000000001</c:v>
                </c:pt>
                <c:pt idx="1649">
                  <c:v>9.0103299999999997</c:v>
                </c:pt>
                <c:pt idx="1650">
                  <c:v>2.8812799999999998</c:v>
                </c:pt>
                <c:pt idx="1651">
                  <c:v>3.70085</c:v>
                </c:pt>
                <c:pt idx="1652">
                  <c:v>3.3109500000000001</c:v>
                </c:pt>
                <c:pt idx="1653">
                  <c:v>3.2709800000000002</c:v>
                </c:pt>
                <c:pt idx="1654">
                  <c:v>2.9436300000000002</c:v>
                </c:pt>
                <c:pt idx="1655">
                  <c:v>4.2066999999999997</c:v>
                </c:pt>
                <c:pt idx="1656">
                  <c:v>3.46591</c:v>
                </c:pt>
                <c:pt idx="1657">
                  <c:v>6.0654000000000003</c:v>
                </c:pt>
                <c:pt idx="1658">
                  <c:v>3.1741799999999998</c:v>
                </c:pt>
                <c:pt idx="1659">
                  <c:v>6.1033799999999996</c:v>
                </c:pt>
                <c:pt idx="1660">
                  <c:v>8.0994600000000005</c:v>
                </c:pt>
                <c:pt idx="1661">
                  <c:v>7.6404500000000004</c:v>
                </c:pt>
                <c:pt idx="1662">
                  <c:v>6.33256</c:v>
                </c:pt>
                <c:pt idx="1663">
                  <c:v>4.5985300000000002</c:v>
                </c:pt>
                <c:pt idx="1664">
                  <c:v>2.22811</c:v>
                </c:pt>
                <c:pt idx="1665">
                  <c:v>3.51674</c:v>
                </c:pt>
                <c:pt idx="1666">
                  <c:v>6.0365500000000001</c:v>
                </c:pt>
                <c:pt idx="1667">
                  <c:v>3.4812699999999999</c:v>
                </c:pt>
                <c:pt idx="1668">
                  <c:v>3.3824299999999998</c:v>
                </c:pt>
                <c:pt idx="1669">
                  <c:v>2.9441600000000001</c:v>
                </c:pt>
                <c:pt idx="1670">
                  <c:v>4.6302599999999998</c:v>
                </c:pt>
                <c:pt idx="1671">
                  <c:v>4.4925300000000004</c:v>
                </c:pt>
                <c:pt idx="1672">
                  <c:v>6.2357399999999998</c:v>
                </c:pt>
                <c:pt idx="1673">
                  <c:v>3.0181499999999999</c:v>
                </c:pt>
                <c:pt idx="1674">
                  <c:v>2.8862100000000002</c:v>
                </c:pt>
                <c:pt idx="1675">
                  <c:v>5.6205299999999996</c:v>
                </c:pt>
                <c:pt idx="1676">
                  <c:v>4.6569799999999999</c:v>
                </c:pt>
                <c:pt idx="1677">
                  <c:v>6.9563199999999998</c:v>
                </c:pt>
                <c:pt idx="1678">
                  <c:v>8.1170799999999996</c:v>
                </c:pt>
                <c:pt idx="1679">
                  <c:v>6.3828800000000001</c:v>
                </c:pt>
                <c:pt idx="1680">
                  <c:v>6.3750099999999996</c:v>
                </c:pt>
                <c:pt idx="1681">
                  <c:v>5.3673900000000003</c:v>
                </c:pt>
                <c:pt idx="1682">
                  <c:v>4.1804800000000002</c:v>
                </c:pt>
                <c:pt idx="1683">
                  <c:v>4.6302599999999998</c:v>
                </c:pt>
                <c:pt idx="1684">
                  <c:v>3.2551100000000002</c:v>
                </c:pt>
                <c:pt idx="1685">
                  <c:v>6.7541000000000002</c:v>
                </c:pt>
                <c:pt idx="1686">
                  <c:v>5.5919999999999996</c:v>
                </c:pt>
                <c:pt idx="1687">
                  <c:v>5.2723300000000002</c:v>
                </c:pt>
                <c:pt idx="1688">
                  <c:v>3.4276</c:v>
                </c:pt>
                <c:pt idx="1689">
                  <c:v>3.1739799999999998</c:v>
                </c:pt>
                <c:pt idx="1690">
                  <c:v>6.8593200000000003</c:v>
                </c:pt>
                <c:pt idx="1691">
                  <c:v>2.9669099999999999</c:v>
                </c:pt>
                <c:pt idx="1692">
                  <c:v>5.6050800000000001</c:v>
                </c:pt>
                <c:pt idx="1693">
                  <c:v>2.9299499999999998</c:v>
                </c:pt>
                <c:pt idx="1694">
                  <c:v>3.0346099999999998</c:v>
                </c:pt>
                <c:pt idx="1695">
                  <c:v>3.46326</c:v>
                </c:pt>
                <c:pt idx="1696">
                  <c:v>3.0230800000000002</c:v>
                </c:pt>
                <c:pt idx="1697">
                  <c:v>4.0991200000000001</c:v>
                </c:pt>
                <c:pt idx="1698">
                  <c:v>5.9537899999999997</c:v>
                </c:pt>
                <c:pt idx="1699">
                  <c:v>8.2580299999999998</c:v>
                </c:pt>
                <c:pt idx="1700">
                  <c:v>2.7614899999999998</c:v>
                </c:pt>
                <c:pt idx="1701">
                  <c:v>4.4001000000000001</c:v>
                </c:pt>
                <c:pt idx="1702">
                  <c:v>2.2484799999999998</c:v>
                </c:pt>
                <c:pt idx="1703">
                  <c:v>3.42014</c:v>
                </c:pt>
                <c:pt idx="1704">
                  <c:v>2.1644800000000002</c:v>
                </c:pt>
                <c:pt idx="1705">
                  <c:v>2.9988299999999999</c:v>
                </c:pt>
                <c:pt idx="1706">
                  <c:v>5.9141399999999997</c:v>
                </c:pt>
                <c:pt idx="1707">
                  <c:v>2.9476</c:v>
                </c:pt>
                <c:pt idx="1708">
                  <c:v>6.8995800000000003</c:v>
                </c:pt>
                <c:pt idx="1709">
                  <c:v>7.69876</c:v>
                </c:pt>
                <c:pt idx="1710">
                  <c:v>8.2773500000000002</c:v>
                </c:pt>
                <c:pt idx="1711">
                  <c:v>5.9857300000000002</c:v>
                </c:pt>
                <c:pt idx="1712">
                  <c:v>2.88131</c:v>
                </c:pt>
                <c:pt idx="1713">
                  <c:v>2.3809300000000002</c:v>
                </c:pt>
                <c:pt idx="1714">
                  <c:v>7.5617700000000001</c:v>
                </c:pt>
                <c:pt idx="1715">
                  <c:v>2.69713</c:v>
                </c:pt>
                <c:pt idx="1716">
                  <c:v>7.99892</c:v>
                </c:pt>
                <c:pt idx="1717">
                  <c:v>7.3943000000000003</c:v>
                </c:pt>
                <c:pt idx="1718">
                  <c:v>4.68438</c:v>
                </c:pt>
                <c:pt idx="1719">
                  <c:v>5.7899200000000004</c:v>
                </c:pt>
                <c:pt idx="1720">
                  <c:v>3.4123199999999998</c:v>
                </c:pt>
                <c:pt idx="1721">
                  <c:v>4.9048499999999997</c:v>
                </c:pt>
                <c:pt idx="1722">
                  <c:v>7.0273199999999996</c:v>
                </c:pt>
                <c:pt idx="1723">
                  <c:v>2.9835400000000001</c:v>
                </c:pt>
                <c:pt idx="1724">
                  <c:v>2.33595</c:v>
                </c:pt>
                <c:pt idx="1725">
                  <c:v>4.8627000000000002</c:v>
                </c:pt>
                <c:pt idx="1726">
                  <c:v>4.1353400000000002</c:v>
                </c:pt>
                <c:pt idx="1727">
                  <c:v>8.8625299999999996</c:v>
                </c:pt>
                <c:pt idx="1728">
                  <c:v>2.0319799999999999</c:v>
                </c:pt>
                <c:pt idx="1729">
                  <c:v>4.43391</c:v>
                </c:pt>
                <c:pt idx="1730">
                  <c:v>8.2543199999999999</c:v>
                </c:pt>
                <c:pt idx="1731">
                  <c:v>5.9836799999999997</c:v>
                </c:pt>
                <c:pt idx="1732">
                  <c:v>6.64642</c:v>
                </c:pt>
                <c:pt idx="1733">
                  <c:v>6.4093200000000001</c:v>
                </c:pt>
                <c:pt idx="1734">
                  <c:v>7.1875900000000001</c:v>
                </c:pt>
                <c:pt idx="1735">
                  <c:v>2.2996799999999999</c:v>
                </c:pt>
                <c:pt idx="1736">
                  <c:v>7.2641499999999999</c:v>
                </c:pt>
                <c:pt idx="1737">
                  <c:v>2.6427399999999999</c:v>
                </c:pt>
                <c:pt idx="1738">
                  <c:v>9.9619900000000001</c:v>
                </c:pt>
                <c:pt idx="1739">
                  <c:v>7.68635</c:v>
                </c:pt>
                <c:pt idx="1740">
                  <c:v>3.83616</c:v>
                </c:pt>
                <c:pt idx="1741">
                  <c:v>2.9722599999999999</c:v>
                </c:pt>
                <c:pt idx="1742">
                  <c:v>1.92432</c:v>
                </c:pt>
                <c:pt idx="1743">
                  <c:v>7.0288000000000004</c:v>
                </c:pt>
                <c:pt idx="1744">
                  <c:v>6.2150800000000004</c:v>
                </c:pt>
                <c:pt idx="1745">
                  <c:v>4.8294600000000001</c:v>
                </c:pt>
                <c:pt idx="1746">
                  <c:v>5.3194299999999997</c:v>
                </c:pt>
                <c:pt idx="1747">
                  <c:v>7.2339900000000004</c:v>
                </c:pt>
                <c:pt idx="1748">
                  <c:v>6.2647300000000001</c:v>
                </c:pt>
                <c:pt idx="1749">
                  <c:v>6.1125400000000001</c:v>
                </c:pt>
                <c:pt idx="1750">
                  <c:v>6.0535100000000002</c:v>
                </c:pt>
                <c:pt idx="1751">
                  <c:v>3.9341300000000001</c:v>
                </c:pt>
                <c:pt idx="1752">
                  <c:v>4.9304500000000004</c:v>
                </c:pt>
                <c:pt idx="1753">
                  <c:v>6.1339800000000002</c:v>
                </c:pt>
                <c:pt idx="1754">
                  <c:v>5.4788699999999997</c:v>
                </c:pt>
                <c:pt idx="1755">
                  <c:v>6.6401899999999996</c:v>
                </c:pt>
                <c:pt idx="1756">
                  <c:v>9.5053999999999998</c:v>
                </c:pt>
                <c:pt idx="1757">
                  <c:v>3.2348499999999998</c:v>
                </c:pt>
                <c:pt idx="1758">
                  <c:v>4.0297400000000003</c:v>
                </c:pt>
                <c:pt idx="1759">
                  <c:v>6.5996300000000003</c:v>
                </c:pt>
                <c:pt idx="1760">
                  <c:v>3.85934</c:v>
                </c:pt>
                <c:pt idx="1761">
                  <c:v>7.5191999999999997</c:v>
                </c:pt>
                <c:pt idx="1762">
                  <c:v>5.3443399999999999</c:v>
                </c:pt>
                <c:pt idx="1763">
                  <c:v>8.7007899999999996</c:v>
                </c:pt>
                <c:pt idx="1764">
                  <c:v>6.6210000000000004</c:v>
                </c:pt>
                <c:pt idx="1765">
                  <c:v>6.4954499999999999</c:v>
                </c:pt>
                <c:pt idx="1766">
                  <c:v>9.3875299999999999</c:v>
                </c:pt>
                <c:pt idx="1767">
                  <c:v>6.0053400000000003</c:v>
                </c:pt>
                <c:pt idx="1768">
                  <c:v>5.4026500000000004</c:v>
                </c:pt>
                <c:pt idx="1769">
                  <c:v>5.4748700000000001</c:v>
                </c:pt>
                <c:pt idx="1770">
                  <c:v>3.6606000000000001</c:v>
                </c:pt>
                <c:pt idx="1771">
                  <c:v>4.40219</c:v>
                </c:pt>
                <c:pt idx="1772">
                  <c:v>3.3288500000000001</c:v>
                </c:pt>
                <c:pt idx="1773">
                  <c:v>5.1297499999999996</c:v>
                </c:pt>
                <c:pt idx="1774">
                  <c:v>4.1242299999999998</c:v>
                </c:pt>
                <c:pt idx="1775">
                  <c:v>5.0562500000000004</c:v>
                </c:pt>
                <c:pt idx="1776">
                  <c:v>5.0072000000000001</c:v>
                </c:pt>
                <c:pt idx="1777">
                  <c:v>4.0885600000000002</c:v>
                </c:pt>
                <c:pt idx="1778">
                  <c:v>8.4259000000000004</c:v>
                </c:pt>
                <c:pt idx="1779">
                  <c:v>4.4927200000000003</c:v>
                </c:pt>
                <c:pt idx="1780">
                  <c:v>3.1558299999999999</c:v>
                </c:pt>
                <c:pt idx="1781">
                  <c:v>4.1862000000000004</c:v>
                </c:pt>
                <c:pt idx="1782">
                  <c:v>4.94503</c:v>
                </c:pt>
                <c:pt idx="1783">
                  <c:v>7.2092999999999998</c:v>
                </c:pt>
                <c:pt idx="1784">
                  <c:v>4.8962899999999996</c:v>
                </c:pt>
                <c:pt idx="1785">
                  <c:v>4.3659800000000004</c:v>
                </c:pt>
                <c:pt idx="1786">
                  <c:v>5.1003699999999998</c:v>
                </c:pt>
                <c:pt idx="1787">
                  <c:v>9.4369399999999999</c:v>
                </c:pt>
                <c:pt idx="1788">
                  <c:v>6.7226600000000003</c:v>
                </c:pt>
                <c:pt idx="1789">
                  <c:v>8.7781500000000001</c:v>
                </c:pt>
                <c:pt idx="1790">
                  <c:v>6.6007899999999999</c:v>
                </c:pt>
                <c:pt idx="1791">
                  <c:v>8.0922300000000007</c:v>
                </c:pt>
                <c:pt idx="1792">
                  <c:v>5.2812799999999998</c:v>
                </c:pt>
                <c:pt idx="1793">
                  <c:v>4.2044800000000002</c:v>
                </c:pt>
                <c:pt idx="1794">
                  <c:v>7.0566199999999997</c:v>
                </c:pt>
                <c:pt idx="1795">
                  <c:v>5.07965</c:v>
                </c:pt>
                <c:pt idx="1796">
                  <c:v>4.6803299999999997</c:v>
                </c:pt>
                <c:pt idx="1797">
                  <c:v>6.0063800000000001</c:v>
                </c:pt>
                <c:pt idx="1798">
                  <c:v>8.0913199999999996</c:v>
                </c:pt>
                <c:pt idx="1799">
                  <c:v>6.3556100000000004</c:v>
                </c:pt>
                <c:pt idx="1800">
                  <c:v>2.8459400000000001</c:v>
                </c:pt>
                <c:pt idx="1801">
                  <c:v>4.3207300000000002</c:v>
                </c:pt>
                <c:pt idx="1802">
                  <c:v>5.9454200000000004</c:v>
                </c:pt>
                <c:pt idx="1803">
                  <c:v>4.2109699999999997</c:v>
                </c:pt>
                <c:pt idx="1804">
                  <c:v>6.1450199999999997</c:v>
                </c:pt>
                <c:pt idx="1805">
                  <c:v>4.0842299999999998</c:v>
                </c:pt>
                <c:pt idx="1806">
                  <c:v>4.9487800000000002</c:v>
                </c:pt>
                <c:pt idx="1807">
                  <c:v>4.7177199999999999</c:v>
                </c:pt>
                <c:pt idx="1808">
                  <c:v>4.3039399999999999</c:v>
                </c:pt>
                <c:pt idx="1809">
                  <c:v>4.5813899999999999</c:v>
                </c:pt>
                <c:pt idx="1810">
                  <c:v>5.3120799999999999</c:v>
                </c:pt>
                <c:pt idx="1811">
                  <c:v>4.6493900000000004</c:v>
                </c:pt>
                <c:pt idx="1812">
                  <c:v>7.1060800000000004</c:v>
                </c:pt>
                <c:pt idx="1813">
                  <c:v>6.2081900000000001</c:v>
                </c:pt>
                <c:pt idx="1814">
                  <c:v>5.2221500000000001</c:v>
                </c:pt>
                <c:pt idx="1815">
                  <c:v>7.0220900000000004</c:v>
                </c:pt>
                <c:pt idx="1816">
                  <c:v>5.6327400000000001</c:v>
                </c:pt>
                <c:pt idx="1817">
                  <c:v>5.49275</c:v>
                </c:pt>
                <c:pt idx="1818">
                  <c:v>7.0654199999999996</c:v>
                </c:pt>
                <c:pt idx="1819">
                  <c:v>2.32592</c:v>
                </c:pt>
                <c:pt idx="1820">
                  <c:v>6.6142300000000001</c:v>
                </c:pt>
                <c:pt idx="1821">
                  <c:v>7.33087</c:v>
                </c:pt>
                <c:pt idx="1822">
                  <c:v>2.9580299999999999</c:v>
                </c:pt>
                <c:pt idx="1823">
                  <c:v>4.2467100000000002</c:v>
                </c:pt>
                <c:pt idx="1824">
                  <c:v>6.5100199999999999</c:v>
                </c:pt>
                <c:pt idx="1825">
                  <c:v>3.0074800000000002</c:v>
                </c:pt>
                <c:pt idx="1826">
                  <c:v>8.1187900000000006</c:v>
                </c:pt>
                <c:pt idx="1827">
                  <c:v>8.4755000000000003</c:v>
                </c:pt>
                <c:pt idx="1828">
                  <c:v>8.0629500000000007</c:v>
                </c:pt>
                <c:pt idx="1829">
                  <c:v>8.5609099999999998</c:v>
                </c:pt>
                <c:pt idx="1830">
                  <c:v>3.5719400000000001</c:v>
                </c:pt>
                <c:pt idx="1831">
                  <c:v>5.2734699999999997</c:v>
                </c:pt>
                <c:pt idx="1832">
                  <c:v>5.3594900000000001</c:v>
                </c:pt>
                <c:pt idx="1833">
                  <c:v>3.5046400000000002</c:v>
                </c:pt>
                <c:pt idx="1834">
                  <c:v>3.7656000000000001</c:v>
                </c:pt>
                <c:pt idx="1835">
                  <c:v>7.4836600000000004</c:v>
                </c:pt>
                <c:pt idx="1836">
                  <c:v>6.9142400000000004</c:v>
                </c:pt>
                <c:pt idx="1837">
                  <c:v>9.1665600000000005</c:v>
                </c:pt>
                <c:pt idx="1838">
                  <c:v>2.7731599999999998</c:v>
                </c:pt>
                <c:pt idx="1839">
                  <c:v>6.9492799999999999</c:v>
                </c:pt>
                <c:pt idx="1840">
                  <c:v>9.8287700000000005</c:v>
                </c:pt>
                <c:pt idx="1841">
                  <c:v>6.0518999999999998</c:v>
                </c:pt>
                <c:pt idx="1842">
                  <c:v>6.5698100000000004</c:v>
                </c:pt>
                <c:pt idx="1843">
                  <c:v>6.9101999999999997</c:v>
                </c:pt>
                <c:pt idx="1844">
                  <c:v>7.7503200000000003</c:v>
                </c:pt>
                <c:pt idx="1845">
                  <c:v>3.37235</c:v>
                </c:pt>
                <c:pt idx="1846">
                  <c:v>7.61287</c:v>
                </c:pt>
                <c:pt idx="1847">
                  <c:v>5.6380299999999997</c:v>
                </c:pt>
                <c:pt idx="1848">
                  <c:v>4.6827500000000004</c:v>
                </c:pt>
                <c:pt idx="1849">
                  <c:v>7.5358599999999996</c:v>
                </c:pt>
                <c:pt idx="1850">
                  <c:v>7.5257300000000003</c:v>
                </c:pt>
                <c:pt idx="1851">
                  <c:v>4.1843899999999996</c:v>
                </c:pt>
                <c:pt idx="1852">
                  <c:v>7.7149999999999999</c:v>
                </c:pt>
                <c:pt idx="1853">
                  <c:v>6.7208100000000002</c:v>
                </c:pt>
                <c:pt idx="1854">
                  <c:v>3.8287399999999998</c:v>
                </c:pt>
                <c:pt idx="1855">
                  <c:v>5.50366</c:v>
                </c:pt>
                <c:pt idx="1856">
                  <c:v>5.6433400000000002</c:v>
                </c:pt>
                <c:pt idx="1857">
                  <c:v>4.3659800000000004</c:v>
                </c:pt>
                <c:pt idx="1858">
                  <c:v>5.8269900000000003</c:v>
                </c:pt>
                <c:pt idx="1859">
                  <c:v>4.9487800000000002</c:v>
                </c:pt>
                <c:pt idx="1860">
                  <c:v>6.2586599999999999</c:v>
                </c:pt>
                <c:pt idx="1861">
                  <c:v>7.1515399999999998</c:v>
                </c:pt>
                <c:pt idx="1862">
                  <c:v>5.0486199999999997</c:v>
                </c:pt>
                <c:pt idx="1863">
                  <c:v>5.7623899999999999</c:v>
                </c:pt>
                <c:pt idx="1864">
                  <c:v>6.7908600000000003</c:v>
                </c:pt>
                <c:pt idx="1865">
                  <c:v>4.8443699999999996</c:v>
                </c:pt>
                <c:pt idx="1866">
                  <c:v>5.2314400000000001</c:v>
                </c:pt>
                <c:pt idx="1867">
                  <c:v>7.2236500000000001</c:v>
                </c:pt>
                <c:pt idx="1868">
                  <c:v>5.5560999999999998</c:v>
                </c:pt>
                <c:pt idx="1869">
                  <c:v>3.1448700000000001</c:v>
                </c:pt>
                <c:pt idx="1870">
                  <c:v>6.1900700000000004</c:v>
                </c:pt>
                <c:pt idx="1871">
                  <c:v>6.1271599999999999</c:v>
                </c:pt>
                <c:pt idx="1872">
                  <c:v>7.5753199999999996</c:v>
                </c:pt>
                <c:pt idx="1873">
                  <c:v>3.5549599999999999</c:v>
                </c:pt>
                <c:pt idx="1874">
                  <c:v>5.9812099999999999</c:v>
                </c:pt>
                <c:pt idx="1875">
                  <c:v>6.4677800000000003</c:v>
                </c:pt>
                <c:pt idx="1876">
                  <c:v>6.9889299999999999</c:v>
                </c:pt>
                <c:pt idx="1877">
                  <c:v>6.3787700000000003</c:v>
                </c:pt>
                <c:pt idx="1878">
                  <c:v>6.5218699999999998</c:v>
                </c:pt>
                <c:pt idx="1879">
                  <c:v>7.9905400000000002</c:v>
                </c:pt>
                <c:pt idx="1880">
                  <c:v>7.5593300000000001</c:v>
                </c:pt>
                <c:pt idx="1881">
                  <c:v>6.48949</c:v>
                </c:pt>
                <c:pt idx="1882">
                  <c:v>7.4783799999999996</c:v>
                </c:pt>
                <c:pt idx="1883">
                  <c:v>8.5837599999999998</c:v>
                </c:pt>
                <c:pt idx="1884">
                  <c:v>6.6811400000000001</c:v>
                </c:pt>
                <c:pt idx="1885">
                  <c:v>4.4130099999999999</c:v>
                </c:pt>
                <c:pt idx="1886">
                  <c:v>9.6818500000000007</c:v>
                </c:pt>
                <c:pt idx="1887">
                  <c:v>4.5255799999999997</c:v>
                </c:pt>
                <c:pt idx="1888">
                  <c:v>3.6914899999999999</c:v>
                </c:pt>
                <c:pt idx="1889">
                  <c:v>4.4901400000000002</c:v>
                </c:pt>
                <c:pt idx="1890">
                  <c:v>3.3629500000000001</c:v>
                </c:pt>
                <c:pt idx="1891">
                  <c:v>7.6709500000000004</c:v>
                </c:pt>
                <c:pt idx="1892">
                  <c:v>3.8626200000000002</c:v>
                </c:pt>
                <c:pt idx="1893">
                  <c:v>6.45261</c:v>
                </c:pt>
                <c:pt idx="1894">
                  <c:v>4.96225</c:v>
                </c:pt>
                <c:pt idx="1895">
                  <c:v>2.7730199999999998</c:v>
                </c:pt>
                <c:pt idx="1896">
                  <c:v>8.2585599999999992</c:v>
                </c:pt>
                <c:pt idx="1897">
                  <c:v>7.1769800000000004</c:v>
                </c:pt>
                <c:pt idx="1898">
                  <c:v>8.2806200000000008</c:v>
                </c:pt>
                <c:pt idx="1899">
                  <c:v>6.25901</c:v>
                </c:pt>
                <c:pt idx="1900">
                  <c:v>4.2368600000000001</c:v>
                </c:pt>
                <c:pt idx="1901">
                  <c:v>8.9553499999999993</c:v>
                </c:pt>
                <c:pt idx="1902">
                  <c:v>8.4031699999999994</c:v>
                </c:pt>
                <c:pt idx="1903">
                  <c:v>5.3035699999999997</c:v>
                </c:pt>
                <c:pt idx="1904">
                  <c:v>4.4503000000000004</c:v>
                </c:pt>
                <c:pt idx="1905">
                  <c:v>5.3685600000000004</c:v>
                </c:pt>
                <c:pt idx="1906">
                  <c:v>6.7428499999999998</c:v>
                </c:pt>
                <c:pt idx="1907">
                  <c:v>7.5378600000000002</c:v>
                </c:pt>
                <c:pt idx="1908">
                  <c:v>2.2564600000000001</c:v>
                </c:pt>
                <c:pt idx="1909">
                  <c:v>3.59924</c:v>
                </c:pt>
                <c:pt idx="1910">
                  <c:v>2.69529</c:v>
                </c:pt>
                <c:pt idx="1911">
                  <c:v>3.20417</c:v>
                </c:pt>
                <c:pt idx="1912">
                  <c:v>2.4190399999999999</c:v>
                </c:pt>
                <c:pt idx="1913">
                  <c:v>2.2371799999999999</c:v>
                </c:pt>
                <c:pt idx="1914">
                  <c:v>3.2549999999999999</c:v>
                </c:pt>
                <c:pt idx="1915">
                  <c:v>2.08596</c:v>
                </c:pt>
                <c:pt idx="1916">
                  <c:v>3.5855299999999999</c:v>
                </c:pt>
                <c:pt idx="1917">
                  <c:v>3.28152</c:v>
                </c:pt>
                <c:pt idx="1918">
                  <c:v>2.20871</c:v>
                </c:pt>
                <c:pt idx="1919">
                  <c:v>3.45391</c:v>
                </c:pt>
                <c:pt idx="1920">
                  <c:v>2.6453899999999999</c:v>
                </c:pt>
                <c:pt idx="1921">
                  <c:v>2.7816999999999998</c:v>
                </c:pt>
                <c:pt idx="1922">
                  <c:v>3.1741799999999998</c:v>
                </c:pt>
                <c:pt idx="1923">
                  <c:v>3.1446299999999998</c:v>
                </c:pt>
                <c:pt idx="1924">
                  <c:v>2.09579</c:v>
                </c:pt>
                <c:pt idx="1925">
                  <c:v>5.5613099999999998</c:v>
                </c:pt>
                <c:pt idx="1926">
                  <c:v>5.7454799999999997</c:v>
                </c:pt>
                <c:pt idx="1927">
                  <c:v>6.8529499999999999</c:v>
                </c:pt>
                <c:pt idx="1928">
                  <c:v>7.4687099999999997</c:v>
                </c:pt>
                <c:pt idx="1929">
                  <c:v>4.6663699999999997</c:v>
                </c:pt>
                <c:pt idx="1930">
                  <c:v>6.1171499999999996</c:v>
                </c:pt>
                <c:pt idx="1931">
                  <c:v>5.1742900000000001</c:v>
                </c:pt>
                <c:pt idx="1932">
                  <c:v>6.3658700000000001</c:v>
                </c:pt>
                <c:pt idx="1933">
                  <c:v>3.0511699999999999</c:v>
                </c:pt>
                <c:pt idx="1934">
                  <c:v>4.6500399999999997</c:v>
                </c:pt>
                <c:pt idx="1935">
                  <c:v>4.6759399999999998</c:v>
                </c:pt>
                <c:pt idx="1936">
                  <c:v>4.6698899999999997</c:v>
                </c:pt>
                <c:pt idx="1937">
                  <c:v>5.2553999999999998</c:v>
                </c:pt>
                <c:pt idx="1938">
                  <c:v>4.7519</c:v>
                </c:pt>
                <c:pt idx="1939">
                  <c:v>4.5286900000000001</c:v>
                </c:pt>
                <c:pt idx="1940">
                  <c:v>5.2063199999999998</c:v>
                </c:pt>
                <c:pt idx="1941">
                  <c:v>4.0511699999999999</c:v>
                </c:pt>
                <c:pt idx="1942">
                  <c:v>5.1557399999999998</c:v>
                </c:pt>
                <c:pt idx="1943">
                  <c:v>5.0758099999999997</c:v>
                </c:pt>
                <c:pt idx="1944">
                  <c:v>7.2433399999999999</c:v>
                </c:pt>
                <c:pt idx="1945">
                  <c:v>6.7118099999999998</c:v>
                </c:pt>
                <c:pt idx="1946">
                  <c:v>9.4174199999999999</c:v>
                </c:pt>
                <c:pt idx="1947">
                  <c:v>6.0072599999999996</c:v>
                </c:pt>
                <c:pt idx="1948">
                  <c:v>6.2626600000000003</c:v>
                </c:pt>
                <c:pt idx="1949">
                  <c:v>3.8105799999999999</c:v>
                </c:pt>
                <c:pt idx="1950">
                  <c:v>2.0949399999999998</c:v>
                </c:pt>
                <c:pt idx="1951">
                  <c:v>8.7869200000000003</c:v>
                </c:pt>
                <c:pt idx="1952">
                  <c:v>6.0984999999999996</c:v>
                </c:pt>
                <c:pt idx="1953">
                  <c:v>7.1563299999999996</c:v>
                </c:pt>
                <c:pt idx="1954">
                  <c:v>3.7988599999999999</c:v>
                </c:pt>
                <c:pt idx="1955">
                  <c:v>4.1208999999999998</c:v>
                </c:pt>
                <c:pt idx="1956">
                  <c:v>4.7409299999999996</c:v>
                </c:pt>
                <c:pt idx="1957">
                  <c:v>5.0357900000000004</c:v>
                </c:pt>
                <c:pt idx="1958">
                  <c:v>3.2348499999999998</c:v>
                </c:pt>
                <c:pt idx="1959">
                  <c:v>8.3165200000000006</c:v>
                </c:pt>
                <c:pt idx="1960">
                  <c:v>2.1470099999999999</c:v>
                </c:pt>
                <c:pt idx="1961">
                  <c:v>5.1051299999999999</c:v>
                </c:pt>
                <c:pt idx="1962">
                  <c:v>3.3288500000000001</c:v>
                </c:pt>
                <c:pt idx="1963">
                  <c:v>3.07972</c:v>
                </c:pt>
                <c:pt idx="1964">
                  <c:v>2.77318</c:v>
                </c:pt>
                <c:pt idx="1965">
                  <c:v>2.6873</c:v>
                </c:pt>
                <c:pt idx="1966">
                  <c:v>4.1464800000000004</c:v>
                </c:pt>
                <c:pt idx="1967">
                  <c:v>5.6929100000000004</c:v>
                </c:pt>
                <c:pt idx="1968">
                  <c:v>2.1335500000000001</c:v>
                </c:pt>
                <c:pt idx="1969">
                  <c:v>5.2862999999999998</c:v>
                </c:pt>
                <c:pt idx="1970">
                  <c:v>7.1492300000000002</c:v>
                </c:pt>
                <c:pt idx="1971">
                  <c:v>8.9847199999999994</c:v>
                </c:pt>
                <c:pt idx="1972">
                  <c:v>6.63849</c:v>
                </c:pt>
                <c:pt idx="1973">
                  <c:v>2.44035</c:v>
                </c:pt>
                <c:pt idx="1974">
                  <c:v>7.0625999999999998</c:v>
                </c:pt>
                <c:pt idx="1975">
                  <c:v>3.3128899999999999</c:v>
                </c:pt>
                <c:pt idx="1976">
                  <c:v>5.1602699999999997</c:v>
                </c:pt>
                <c:pt idx="1977">
                  <c:v>7.6734600000000004</c:v>
                </c:pt>
                <c:pt idx="1978">
                  <c:v>5.6034800000000002</c:v>
                </c:pt>
                <c:pt idx="1979">
                  <c:v>2.5324599999999999</c:v>
                </c:pt>
                <c:pt idx="1980">
                  <c:v>5.5105399999999998</c:v>
                </c:pt>
                <c:pt idx="1981">
                  <c:v>8.6161300000000001</c:v>
                </c:pt>
                <c:pt idx="1982">
                  <c:v>6.3023300000000004</c:v>
                </c:pt>
                <c:pt idx="1983">
                  <c:v>6.63483</c:v>
                </c:pt>
                <c:pt idx="1984">
                  <c:v>6.2648200000000003</c:v>
                </c:pt>
                <c:pt idx="1985">
                  <c:v>5.7195099999999996</c:v>
                </c:pt>
                <c:pt idx="1986">
                  <c:v>2.3986000000000001</c:v>
                </c:pt>
                <c:pt idx="1987">
                  <c:v>4.4169499999999999</c:v>
                </c:pt>
                <c:pt idx="1988">
                  <c:v>3.9966200000000001</c:v>
                </c:pt>
                <c:pt idx="1989">
                  <c:v>5.0683699999999998</c:v>
                </c:pt>
                <c:pt idx="1990">
                  <c:v>9.9534000000000002</c:v>
                </c:pt>
                <c:pt idx="1991">
                  <c:v>2.6878600000000001</c:v>
                </c:pt>
                <c:pt idx="1992">
                  <c:v>7.9338199999999999</c:v>
                </c:pt>
                <c:pt idx="1993">
                  <c:v>4.6322400000000004</c:v>
                </c:pt>
                <c:pt idx="1994">
                  <c:v>6.5710800000000003</c:v>
                </c:pt>
                <c:pt idx="1995">
                  <c:v>7.1916900000000004</c:v>
                </c:pt>
                <c:pt idx="1996">
                  <c:v>7.2415799999999999</c:v>
                </c:pt>
                <c:pt idx="1997">
                  <c:v>5.6196700000000002</c:v>
                </c:pt>
                <c:pt idx="1998">
                  <c:v>3.0511699999999999</c:v>
                </c:pt>
                <c:pt idx="1999">
                  <c:v>2.11165</c:v>
                </c:pt>
                <c:pt idx="2000">
                  <c:v>4.4768699999999999</c:v>
                </c:pt>
                <c:pt idx="2001">
                  <c:v>7.0145200000000001</c:v>
                </c:pt>
                <c:pt idx="2002">
                  <c:v>7.9455</c:v>
                </c:pt>
                <c:pt idx="2003">
                  <c:v>5.4178300000000004</c:v>
                </c:pt>
                <c:pt idx="2004">
                  <c:v>6.1459200000000003</c:v>
                </c:pt>
                <c:pt idx="2005">
                  <c:v>4.59213</c:v>
                </c:pt>
                <c:pt idx="2006">
                  <c:v>5.1376099999999996</c:v>
                </c:pt>
                <c:pt idx="2007">
                  <c:v>4.8570200000000003</c:v>
                </c:pt>
                <c:pt idx="2008">
                  <c:v>7.5470600000000001</c:v>
                </c:pt>
                <c:pt idx="2009">
                  <c:v>3.9963500000000001</c:v>
                </c:pt>
                <c:pt idx="2010">
                  <c:v>3.5557300000000001</c:v>
                </c:pt>
                <c:pt idx="2011">
                  <c:v>6.1744700000000003</c:v>
                </c:pt>
                <c:pt idx="2012">
                  <c:v>4.5601799999999999</c:v>
                </c:pt>
                <c:pt idx="2013">
                  <c:v>4.2241099999999996</c:v>
                </c:pt>
                <c:pt idx="2014">
                  <c:v>4.7176999999999998</c:v>
                </c:pt>
                <c:pt idx="2015">
                  <c:v>5.0229600000000003</c:v>
                </c:pt>
                <c:pt idx="2016">
                  <c:v>8.3173700000000004</c:v>
                </c:pt>
                <c:pt idx="2017">
                  <c:v>4.40219</c:v>
                </c:pt>
                <c:pt idx="2018">
                  <c:v>6.3155299999999999</c:v>
                </c:pt>
                <c:pt idx="2019">
                  <c:v>5.8793800000000003</c:v>
                </c:pt>
                <c:pt idx="2020">
                  <c:v>2.21401</c:v>
                </c:pt>
                <c:pt idx="2021">
                  <c:v>2.1851699999999998</c:v>
                </c:pt>
                <c:pt idx="2022">
                  <c:v>7.2024699999999999</c:v>
                </c:pt>
                <c:pt idx="2023">
                  <c:v>6.33066</c:v>
                </c:pt>
                <c:pt idx="2024">
                  <c:v>7.5720599999999996</c:v>
                </c:pt>
                <c:pt idx="2025">
                  <c:v>3.83128</c:v>
                </c:pt>
                <c:pt idx="2026">
                  <c:v>5.75901</c:v>
                </c:pt>
                <c:pt idx="2027">
                  <c:v>5.4265600000000003</c:v>
                </c:pt>
                <c:pt idx="2028">
                  <c:v>6.7592400000000001</c:v>
                </c:pt>
                <c:pt idx="2029">
                  <c:v>4.1464800000000004</c:v>
                </c:pt>
                <c:pt idx="2030">
                  <c:v>4.9709700000000003</c:v>
                </c:pt>
                <c:pt idx="2031">
                  <c:v>8.1212099999999996</c:v>
                </c:pt>
                <c:pt idx="2032">
                  <c:v>5.2491899999999996</c:v>
                </c:pt>
                <c:pt idx="2033">
                  <c:v>6.6715999999999998</c:v>
                </c:pt>
                <c:pt idx="2034">
                  <c:v>5.3433700000000002</c:v>
                </c:pt>
                <c:pt idx="2035">
                  <c:v>5.4747500000000002</c:v>
                </c:pt>
                <c:pt idx="2036">
                  <c:v>5.51539</c:v>
                </c:pt>
                <c:pt idx="2037">
                  <c:v>6.6924000000000001</c:v>
                </c:pt>
                <c:pt idx="2038">
                  <c:v>7.5736600000000003</c:v>
                </c:pt>
                <c:pt idx="2039">
                  <c:v>7.0136900000000004</c:v>
                </c:pt>
                <c:pt idx="2040">
                  <c:v>5.8680700000000003</c:v>
                </c:pt>
                <c:pt idx="2041">
                  <c:v>6.8711000000000002</c:v>
                </c:pt>
                <c:pt idx="2042">
                  <c:v>6.4051299999999998</c:v>
                </c:pt>
                <c:pt idx="2043">
                  <c:v>6.5704000000000002</c:v>
                </c:pt>
                <c:pt idx="2044">
                  <c:v>11.27064</c:v>
                </c:pt>
                <c:pt idx="2045">
                  <c:v>5.7618900000000002</c:v>
                </c:pt>
                <c:pt idx="2046">
                  <c:v>4.47675</c:v>
                </c:pt>
                <c:pt idx="2047">
                  <c:v>3.7198199999999999</c:v>
                </c:pt>
                <c:pt idx="2048">
                  <c:v>3.8113800000000002</c:v>
                </c:pt>
                <c:pt idx="2049">
                  <c:v>4.1403400000000001</c:v>
                </c:pt>
                <c:pt idx="2050">
                  <c:v>4.8063599999999997</c:v>
                </c:pt>
                <c:pt idx="2051">
                  <c:v>6.4188200000000002</c:v>
                </c:pt>
                <c:pt idx="2052">
                  <c:v>8.0555900000000005</c:v>
                </c:pt>
                <c:pt idx="2053">
                  <c:v>9.3299000000000003</c:v>
                </c:pt>
                <c:pt idx="2054">
                  <c:v>8.4339999999999993</c:v>
                </c:pt>
                <c:pt idx="2055">
                  <c:v>6.20106</c:v>
                </c:pt>
                <c:pt idx="2056">
                  <c:v>9.5715299999999992</c:v>
                </c:pt>
                <c:pt idx="2057">
                  <c:v>8.5874000000000006</c:v>
                </c:pt>
                <c:pt idx="2058">
                  <c:v>7.4768100000000004</c:v>
                </c:pt>
                <c:pt idx="2059">
                  <c:v>8.5139200000000006</c:v>
                </c:pt>
                <c:pt idx="2060">
                  <c:v>3.78417</c:v>
                </c:pt>
                <c:pt idx="2061">
                  <c:v>5.7544899999999997</c:v>
                </c:pt>
                <c:pt idx="2062">
                  <c:v>6.0321999999999996</c:v>
                </c:pt>
                <c:pt idx="2063">
                  <c:v>3.5965099999999999</c:v>
                </c:pt>
                <c:pt idx="2064">
                  <c:v>6.4435500000000001</c:v>
                </c:pt>
                <c:pt idx="2065">
                  <c:v>6.5171900000000003</c:v>
                </c:pt>
                <c:pt idx="2066">
                  <c:v>4.65916</c:v>
                </c:pt>
                <c:pt idx="2067">
                  <c:v>7.5231500000000002</c:v>
                </c:pt>
                <c:pt idx="2068">
                  <c:v>1.9598100000000001</c:v>
                </c:pt>
                <c:pt idx="2069">
                  <c:v>5.7677500000000004</c:v>
                </c:pt>
                <c:pt idx="2070">
                  <c:v>6.0761900000000004</c:v>
                </c:pt>
                <c:pt idx="2071">
                  <c:v>2.415</c:v>
                </c:pt>
                <c:pt idx="2072">
                  <c:v>2.2362299999999999</c:v>
                </c:pt>
                <c:pt idx="2073">
                  <c:v>6.1519300000000001</c:v>
                </c:pt>
                <c:pt idx="2074">
                  <c:v>3.1455799999999998</c:v>
                </c:pt>
                <c:pt idx="2075">
                  <c:v>6.9521199999999999</c:v>
                </c:pt>
                <c:pt idx="2076">
                  <c:v>8.7382899999999992</c:v>
                </c:pt>
                <c:pt idx="2077">
                  <c:v>3.5238200000000002</c:v>
                </c:pt>
                <c:pt idx="2078">
                  <c:v>7.9897299999999998</c:v>
                </c:pt>
                <c:pt idx="2079">
                  <c:v>3.7797100000000001</c:v>
                </c:pt>
                <c:pt idx="2080">
                  <c:v>6.5688899999999997</c:v>
                </c:pt>
                <c:pt idx="2081">
                  <c:v>8.5277100000000008</c:v>
                </c:pt>
                <c:pt idx="2082">
                  <c:v>7.0108499999999996</c:v>
                </c:pt>
                <c:pt idx="2083">
                  <c:v>5.3924700000000003</c:v>
                </c:pt>
                <c:pt idx="2084">
                  <c:v>8.0006299999999992</c:v>
                </c:pt>
                <c:pt idx="2085">
                  <c:v>8.6477000000000004</c:v>
                </c:pt>
                <c:pt idx="2086">
                  <c:v>8.1493599999999997</c:v>
                </c:pt>
                <c:pt idx="2087">
                  <c:v>8.3047900000000006</c:v>
                </c:pt>
                <c:pt idx="2088">
                  <c:v>7.0410300000000001</c:v>
                </c:pt>
                <c:pt idx="2089">
                  <c:v>8.7168399999999995</c:v>
                </c:pt>
                <c:pt idx="2090">
                  <c:v>6.79244</c:v>
                </c:pt>
                <c:pt idx="2091">
                  <c:v>9.4770699999999994</c:v>
                </c:pt>
                <c:pt idx="2092">
                  <c:v>5.0890500000000003</c:v>
                </c:pt>
                <c:pt idx="2093">
                  <c:v>8.3345099999999999</c:v>
                </c:pt>
                <c:pt idx="2094">
                  <c:v>3.2348499999999998</c:v>
                </c:pt>
                <c:pt idx="2095">
                  <c:v>6.8548200000000001</c:v>
                </c:pt>
                <c:pt idx="2096">
                  <c:v>4.2137399999999996</c:v>
                </c:pt>
                <c:pt idx="2097">
                  <c:v>5.0336600000000002</c:v>
                </c:pt>
                <c:pt idx="2098">
                  <c:v>3.69889</c:v>
                </c:pt>
                <c:pt idx="2099">
                  <c:v>4.2982399999999998</c:v>
                </c:pt>
                <c:pt idx="2100">
                  <c:v>6.57158</c:v>
                </c:pt>
                <c:pt idx="2101">
                  <c:v>8.4307099999999995</c:v>
                </c:pt>
                <c:pt idx="2102">
                  <c:v>8.0474399999999999</c:v>
                </c:pt>
                <c:pt idx="2103">
                  <c:v>4.8591699999999998</c:v>
                </c:pt>
                <c:pt idx="2104">
                  <c:v>9.1196099999999998</c:v>
                </c:pt>
                <c:pt idx="2105">
                  <c:v>8.1014700000000008</c:v>
                </c:pt>
                <c:pt idx="2106">
                  <c:v>8.1997900000000001</c:v>
                </c:pt>
                <c:pt idx="2107">
                  <c:v>4.1314200000000003</c:v>
                </c:pt>
                <c:pt idx="2108">
                  <c:v>5.3696900000000003</c:v>
                </c:pt>
                <c:pt idx="2109">
                  <c:v>8.2061600000000006</c:v>
                </c:pt>
                <c:pt idx="2110">
                  <c:v>3.4132199999999999</c:v>
                </c:pt>
                <c:pt idx="2111">
                  <c:v>4.4549399999999997</c:v>
                </c:pt>
                <c:pt idx="2112">
                  <c:v>4.81785</c:v>
                </c:pt>
                <c:pt idx="2113">
                  <c:v>3.7678600000000002</c:v>
                </c:pt>
                <c:pt idx="2114">
                  <c:v>3.4992899999999998</c:v>
                </c:pt>
                <c:pt idx="2115">
                  <c:v>6.1499899999999998</c:v>
                </c:pt>
                <c:pt idx="2116">
                  <c:v>7.2233200000000002</c:v>
                </c:pt>
                <c:pt idx="2117">
                  <c:v>5.5850299999999997</c:v>
                </c:pt>
                <c:pt idx="2118">
                  <c:v>3.3288500000000001</c:v>
                </c:pt>
                <c:pt idx="2119">
                  <c:v>2.5148100000000002</c:v>
                </c:pt>
                <c:pt idx="2120">
                  <c:v>3.4503599999999999</c:v>
                </c:pt>
                <c:pt idx="2121">
                  <c:v>7.5969600000000002</c:v>
                </c:pt>
                <c:pt idx="2122">
                  <c:v>3.3033899999999998</c:v>
                </c:pt>
                <c:pt idx="2123">
                  <c:v>3.5571600000000001</c:v>
                </c:pt>
                <c:pt idx="2124">
                  <c:v>6.9957799999999999</c:v>
                </c:pt>
                <c:pt idx="2125">
                  <c:v>4.6473500000000003</c:v>
                </c:pt>
                <c:pt idx="2126">
                  <c:v>3.7732299999999999</c:v>
                </c:pt>
                <c:pt idx="2127">
                  <c:v>5.5765200000000004</c:v>
                </c:pt>
                <c:pt idx="2128">
                  <c:v>6.5198600000000004</c:v>
                </c:pt>
                <c:pt idx="2129">
                  <c:v>6.1801000000000004</c:v>
                </c:pt>
                <c:pt idx="2130">
                  <c:v>7.2365300000000001</c:v>
                </c:pt>
                <c:pt idx="2131">
                  <c:v>4.5000299999999998</c:v>
                </c:pt>
                <c:pt idx="2132">
                  <c:v>4.2315899999999997</c:v>
                </c:pt>
                <c:pt idx="2133">
                  <c:v>5.1914699999999998</c:v>
                </c:pt>
                <c:pt idx="2134">
                  <c:v>4.3663400000000001</c:v>
                </c:pt>
                <c:pt idx="2135">
                  <c:v>6.13436</c:v>
                </c:pt>
                <c:pt idx="2136">
                  <c:v>6.88042</c:v>
                </c:pt>
                <c:pt idx="2137">
                  <c:v>6.3334799999999998</c:v>
                </c:pt>
                <c:pt idx="2138">
                  <c:v>7.1827199999999998</c:v>
                </c:pt>
                <c:pt idx="2139">
                  <c:v>3.70085</c:v>
                </c:pt>
                <c:pt idx="2140">
                  <c:v>7.3453299999999997</c:v>
                </c:pt>
                <c:pt idx="2141">
                  <c:v>6.2798600000000002</c:v>
                </c:pt>
                <c:pt idx="2142">
                  <c:v>10.88984</c:v>
                </c:pt>
                <c:pt idx="2143">
                  <c:v>4.4112499999999999</c:v>
                </c:pt>
                <c:pt idx="2144">
                  <c:v>7.5922900000000002</c:v>
                </c:pt>
                <c:pt idx="2145">
                  <c:v>5.5914099999999998</c:v>
                </c:pt>
                <c:pt idx="2146">
                  <c:v>5.6782399999999997</c:v>
                </c:pt>
                <c:pt idx="2147">
                  <c:v>6.9021100000000004</c:v>
                </c:pt>
                <c:pt idx="2148">
                  <c:v>11.204129999999999</c:v>
                </c:pt>
                <c:pt idx="2149">
                  <c:v>5.1064699999999998</c:v>
                </c:pt>
                <c:pt idx="2150">
                  <c:v>3.09823</c:v>
                </c:pt>
                <c:pt idx="2151">
                  <c:v>3.35087</c:v>
                </c:pt>
                <c:pt idx="2152">
                  <c:v>5.3583299999999996</c:v>
                </c:pt>
                <c:pt idx="2153">
                  <c:v>5.9523700000000002</c:v>
                </c:pt>
                <c:pt idx="2154">
                  <c:v>4.96915</c:v>
                </c:pt>
                <c:pt idx="2155">
                  <c:v>5.8273000000000001</c:v>
                </c:pt>
                <c:pt idx="2156">
                  <c:v>7.4546000000000001</c:v>
                </c:pt>
                <c:pt idx="2157">
                  <c:v>5.6083299999999996</c:v>
                </c:pt>
                <c:pt idx="2158">
                  <c:v>4.5099</c:v>
                </c:pt>
                <c:pt idx="2159">
                  <c:v>2.2834400000000001</c:v>
                </c:pt>
                <c:pt idx="2160">
                  <c:v>5.9294599999999997</c:v>
                </c:pt>
                <c:pt idx="2161">
                  <c:v>7.7639899999999997</c:v>
                </c:pt>
                <c:pt idx="2162">
                  <c:v>5.8712999999999997</c:v>
                </c:pt>
                <c:pt idx="2163">
                  <c:v>8.3344299999999993</c:v>
                </c:pt>
                <c:pt idx="2164">
                  <c:v>3.8073100000000002</c:v>
                </c:pt>
                <c:pt idx="2165">
                  <c:v>5.0590400000000004</c:v>
                </c:pt>
                <c:pt idx="2166">
                  <c:v>4.2614900000000002</c:v>
                </c:pt>
                <c:pt idx="2167">
                  <c:v>6.5008800000000004</c:v>
                </c:pt>
                <c:pt idx="2168">
                  <c:v>3.5698300000000001</c:v>
                </c:pt>
                <c:pt idx="2169">
                  <c:v>3.82829</c:v>
                </c:pt>
                <c:pt idx="2170">
                  <c:v>6.8798399999999997</c:v>
                </c:pt>
                <c:pt idx="2171">
                  <c:v>6.0055300000000003</c:v>
                </c:pt>
                <c:pt idx="2172">
                  <c:v>8.1715400000000002</c:v>
                </c:pt>
                <c:pt idx="2173">
                  <c:v>4.0520800000000001</c:v>
                </c:pt>
                <c:pt idx="2174">
                  <c:v>7.5266500000000001</c:v>
                </c:pt>
                <c:pt idx="2175">
                  <c:v>4.8963299999999998</c:v>
                </c:pt>
                <c:pt idx="2176">
                  <c:v>7.2350599999999998</c:v>
                </c:pt>
                <c:pt idx="2177">
                  <c:v>7.4889900000000003</c:v>
                </c:pt>
                <c:pt idx="2178">
                  <c:v>5.1411499999999997</c:v>
                </c:pt>
                <c:pt idx="2179">
                  <c:v>2.8236300000000001</c:v>
                </c:pt>
                <c:pt idx="2180">
                  <c:v>4.7771600000000003</c:v>
                </c:pt>
                <c:pt idx="2181">
                  <c:v>6.7538900000000002</c:v>
                </c:pt>
                <c:pt idx="2182">
                  <c:v>5.2603</c:v>
                </c:pt>
                <c:pt idx="2183">
                  <c:v>5.516</c:v>
                </c:pt>
                <c:pt idx="2184">
                  <c:v>4.3026999999999997</c:v>
                </c:pt>
                <c:pt idx="2185">
                  <c:v>9.5736100000000004</c:v>
                </c:pt>
                <c:pt idx="2186">
                  <c:v>4.3280599999999998</c:v>
                </c:pt>
                <c:pt idx="2187">
                  <c:v>8.4854699999999994</c:v>
                </c:pt>
                <c:pt idx="2188">
                  <c:v>7.1592099999999999</c:v>
                </c:pt>
                <c:pt idx="2189">
                  <c:v>2.8912599999999999</c:v>
                </c:pt>
                <c:pt idx="2190">
                  <c:v>4.4699200000000001</c:v>
                </c:pt>
                <c:pt idx="2191">
                  <c:v>5.1011100000000003</c:v>
                </c:pt>
                <c:pt idx="2192">
                  <c:v>5.9627400000000002</c:v>
                </c:pt>
                <c:pt idx="2193">
                  <c:v>6.0753599999999999</c:v>
                </c:pt>
                <c:pt idx="2194">
                  <c:v>7.05877</c:v>
                </c:pt>
                <c:pt idx="2195">
                  <c:v>8.14269</c:v>
                </c:pt>
                <c:pt idx="2196">
                  <c:v>6.0878699999999997</c:v>
                </c:pt>
                <c:pt idx="2197">
                  <c:v>6.4114100000000001</c:v>
                </c:pt>
                <c:pt idx="2198">
                  <c:v>4.1843899999999996</c:v>
                </c:pt>
                <c:pt idx="2199">
                  <c:v>4.6363200000000004</c:v>
                </c:pt>
                <c:pt idx="2200">
                  <c:v>8.2205100000000009</c:v>
                </c:pt>
                <c:pt idx="2201">
                  <c:v>7.1764299999999999</c:v>
                </c:pt>
                <c:pt idx="2202">
                  <c:v>3.16092</c:v>
                </c:pt>
                <c:pt idx="2203">
                  <c:v>4.8321300000000003</c:v>
                </c:pt>
                <c:pt idx="2204">
                  <c:v>7.0472700000000001</c:v>
                </c:pt>
                <c:pt idx="2205">
                  <c:v>8.1668500000000002</c:v>
                </c:pt>
                <c:pt idx="2206">
                  <c:v>4.1789699999999996</c:v>
                </c:pt>
                <c:pt idx="2207">
                  <c:v>3.04765</c:v>
                </c:pt>
                <c:pt idx="2208">
                  <c:v>3.1815899999999999</c:v>
                </c:pt>
                <c:pt idx="2209">
                  <c:v>2.33833</c:v>
                </c:pt>
                <c:pt idx="2210">
                  <c:v>7.4336900000000004</c:v>
                </c:pt>
                <c:pt idx="2211">
                  <c:v>6.6618199999999996</c:v>
                </c:pt>
                <c:pt idx="2212">
                  <c:v>5.4748700000000001</c:v>
                </c:pt>
                <c:pt idx="2213">
                  <c:v>7.7301799999999998</c:v>
                </c:pt>
                <c:pt idx="2214">
                  <c:v>3.74546</c:v>
                </c:pt>
                <c:pt idx="2215">
                  <c:v>7.3674200000000001</c:v>
                </c:pt>
                <c:pt idx="2216">
                  <c:v>7.5567399999999996</c:v>
                </c:pt>
                <c:pt idx="2217">
                  <c:v>7.1243999999999996</c:v>
                </c:pt>
                <c:pt idx="2218">
                  <c:v>7.6190499999999997</c:v>
                </c:pt>
                <c:pt idx="2219">
                  <c:v>6.8181700000000003</c:v>
                </c:pt>
                <c:pt idx="2220">
                  <c:v>7.7637299999999998</c:v>
                </c:pt>
                <c:pt idx="2221">
                  <c:v>7.4478400000000002</c:v>
                </c:pt>
                <c:pt idx="2222">
                  <c:v>7.9260799999999998</c:v>
                </c:pt>
                <c:pt idx="2223">
                  <c:v>5.54033</c:v>
                </c:pt>
                <c:pt idx="2224">
                  <c:v>4.3532000000000002</c:v>
                </c:pt>
                <c:pt idx="2225">
                  <c:v>5.8501200000000004</c:v>
                </c:pt>
                <c:pt idx="2226">
                  <c:v>5.4081299999999999</c:v>
                </c:pt>
                <c:pt idx="2227">
                  <c:v>3.1751800000000001</c:v>
                </c:pt>
                <c:pt idx="2228">
                  <c:v>8.4625800000000009</c:v>
                </c:pt>
                <c:pt idx="2229">
                  <c:v>3.0870099999999998</c:v>
                </c:pt>
                <c:pt idx="2230">
                  <c:v>7.4248399999999997</c:v>
                </c:pt>
                <c:pt idx="2231">
                  <c:v>7.3028500000000003</c:v>
                </c:pt>
                <c:pt idx="2232">
                  <c:v>6.8629499999999997</c:v>
                </c:pt>
                <c:pt idx="2233">
                  <c:v>4.06121</c:v>
                </c:pt>
                <c:pt idx="2234">
                  <c:v>4.2552199999999996</c:v>
                </c:pt>
                <c:pt idx="2235">
                  <c:v>6.3545100000000003</c:v>
                </c:pt>
                <c:pt idx="2236">
                  <c:v>5.92448</c:v>
                </c:pt>
                <c:pt idx="2237">
                  <c:v>7.42666</c:v>
                </c:pt>
                <c:pt idx="2238">
                  <c:v>4.8120500000000002</c:v>
                </c:pt>
                <c:pt idx="2239">
                  <c:v>6.0972499999999998</c:v>
                </c:pt>
                <c:pt idx="2240">
                  <c:v>4.1067499999999999</c:v>
                </c:pt>
                <c:pt idx="2241">
                  <c:v>3.2617099999999999</c:v>
                </c:pt>
                <c:pt idx="2242">
                  <c:v>4.75387</c:v>
                </c:pt>
                <c:pt idx="2243">
                  <c:v>2.6191800000000001</c:v>
                </c:pt>
                <c:pt idx="2244">
                  <c:v>7.07402</c:v>
                </c:pt>
                <c:pt idx="2245">
                  <c:v>3.0514399999999999</c:v>
                </c:pt>
                <c:pt idx="2246">
                  <c:v>5.8485500000000004</c:v>
                </c:pt>
                <c:pt idx="2247">
                  <c:v>2.0319799999999999</c:v>
                </c:pt>
                <c:pt idx="2248">
                  <c:v>4.5779800000000002</c:v>
                </c:pt>
                <c:pt idx="2249">
                  <c:v>6.9541199999999996</c:v>
                </c:pt>
                <c:pt idx="2250">
                  <c:v>6.0322699999999996</c:v>
                </c:pt>
                <c:pt idx="2251">
                  <c:v>8.3616700000000002</c:v>
                </c:pt>
                <c:pt idx="2252">
                  <c:v>8.2658000000000005</c:v>
                </c:pt>
                <c:pt idx="2253">
                  <c:v>7.4229799999999999</c:v>
                </c:pt>
                <c:pt idx="2254">
                  <c:v>5.3667299999999996</c:v>
                </c:pt>
                <c:pt idx="2255">
                  <c:v>3.9974500000000002</c:v>
                </c:pt>
                <c:pt idx="2256">
                  <c:v>7.3981899999999996</c:v>
                </c:pt>
                <c:pt idx="2257">
                  <c:v>5.2348800000000004</c:v>
                </c:pt>
                <c:pt idx="2258">
                  <c:v>1.8078399999999999</c:v>
                </c:pt>
                <c:pt idx="2259">
                  <c:v>6.4222400000000004</c:v>
                </c:pt>
                <c:pt idx="2260">
                  <c:v>8.3148199999999992</c:v>
                </c:pt>
                <c:pt idx="2261">
                  <c:v>3.0511699999999999</c:v>
                </c:pt>
                <c:pt idx="2262">
                  <c:v>9.9855</c:v>
                </c:pt>
                <c:pt idx="2263">
                  <c:v>3.23047</c:v>
                </c:pt>
                <c:pt idx="2264">
                  <c:v>9.9644399999999997</c:v>
                </c:pt>
                <c:pt idx="2265">
                  <c:v>6.1579199999999998</c:v>
                </c:pt>
                <c:pt idx="2266">
                  <c:v>2.6253199999999999</c:v>
                </c:pt>
                <c:pt idx="2267">
                  <c:v>5.9983300000000002</c:v>
                </c:pt>
                <c:pt idx="2268">
                  <c:v>6.9481900000000003</c:v>
                </c:pt>
                <c:pt idx="2269">
                  <c:v>5.4079199999999998</c:v>
                </c:pt>
                <c:pt idx="2270">
                  <c:v>7.5744999999999996</c:v>
                </c:pt>
                <c:pt idx="2271">
                  <c:v>5.6050700000000004</c:v>
                </c:pt>
                <c:pt idx="2272">
                  <c:v>6.1665400000000004</c:v>
                </c:pt>
                <c:pt idx="2273">
                  <c:v>4.9765800000000002</c:v>
                </c:pt>
                <c:pt idx="2274">
                  <c:v>6.1816300000000002</c:v>
                </c:pt>
                <c:pt idx="2275">
                  <c:v>6.3704900000000002</c:v>
                </c:pt>
                <c:pt idx="2276">
                  <c:v>7.0818399999999997</c:v>
                </c:pt>
                <c:pt idx="2277">
                  <c:v>7.3939199999999996</c:v>
                </c:pt>
                <c:pt idx="2278">
                  <c:v>6.4319300000000004</c:v>
                </c:pt>
                <c:pt idx="2279">
                  <c:v>5.7807899999999997</c:v>
                </c:pt>
                <c:pt idx="2280">
                  <c:v>8.9977699999999992</c:v>
                </c:pt>
                <c:pt idx="2281">
                  <c:v>5.86388</c:v>
                </c:pt>
                <c:pt idx="2282">
                  <c:v>5.7885</c:v>
                </c:pt>
                <c:pt idx="2283">
                  <c:v>10.026059999999999</c:v>
                </c:pt>
                <c:pt idx="2284">
                  <c:v>5.0885600000000002</c:v>
                </c:pt>
                <c:pt idx="2285">
                  <c:v>1.9815700000000001</c:v>
                </c:pt>
                <c:pt idx="2286">
                  <c:v>5.5310199999999998</c:v>
                </c:pt>
                <c:pt idx="2287">
                  <c:v>6.7291499999999997</c:v>
                </c:pt>
                <c:pt idx="2288">
                  <c:v>3.85094</c:v>
                </c:pt>
                <c:pt idx="2289">
                  <c:v>4.2982399999999998</c:v>
                </c:pt>
                <c:pt idx="2290">
                  <c:v>2.9395500000000001</c:v>
                </c:pt>
                <c:pt idx="2291">
                  <c:v>8.4581300000000006</c:v>
                </c:pt>
                <c:pt idx="2292">
                  <c:v>6.44299</c:v>
                </c:pt>
                <c:pt idx="2293">
                  <c:v>8.3798200000000005</c:v>
                </c:pt>
                <c:pt idx="2294">
                  <c:v>7.17394</c:v>
                </c:pt>
                <c:pt idx="2295">
                  <c:v>4.87019</c:v>
                </c:pt>
                <c:pt idx="2296">
                  <c:v>4.9000899999999996</c:v>
                </c:pt>
                <c:pt idx="2297">
                  <c:v>3.6093000000000002</c:v>
                </c:pt>
                <c:pt idx="2298">
                  <c:v>7.3257700000000003</c:v>
                </c:pt>
                <c:pt idx="2299">
                  <c:v>6.1873199999999997</c:v>
                </c:pt>
                <c:pt idx="2300">
                  <c:v>4.5441700000000003</c:v>
                </c:pt>
                <c:pt idx="2301">
                  <c:v>4.1880300000000004</c:v>
                </c:pt>
                <c:pt idx="2302">
                  <c:v>6.4071699999999998</c:v>
                </c:pt>
                <c:pt idx="2303">
                  <c:v>4.96922</c:v>
                </c:pt>
                <c:pt idx="2304">
                  <c:v>5.2102899999999996</c:v>
                </c:pt>
                <c:pt idx="2305">
                  <c:v>5.9802799999999996</c:v>
                </c:pt>
                <c:pt idx="2306">
                  <c:v>8.7867899999999999</c:v>
                </c:pt>
                <c:pt idx="2307">
                  <c:v>5.41059</c:v>
                </c:pt>
                <c:pt idx="2308">
                  <c:v>2.6490200000000002</c:v>
                </c:pt>
                <c:pt idx="2309">
                  <c:v>7.3367399999999998</c:v>
                </c:pt>
                <c:pt idx="2310">
                  <c:v>6.4275799999999998</c:v>
                </c:pt>
                <c:pt idx="2311">
                  <c:v>6.4332700000000003</c:v>
                </c:pt>
                <c:pt idx="2312">
                  <c:v>5.1002700000000001</c:v>
                </c:pt>
                <c:pt idx="2313">
                  <c:v>8.1310000000000002</c:v>
                </c:pt>
                <c:pt idx="2314">
                  <c:v>5.6113200000000001</c:v>
                </c:pt>
                <c:pt idx="2315">
                  <c:v>5.9125399999999999</c:v>
                </c:pt>
                <c:pt idx="2316">
                  <c:v>5.50136</c:v>
                </c:pt>
                <c:pt idx="2317">
                  <c:v>5.8479900000000002</c:v>
                </c:pt>
                <c:pt idx="2318">
                  <c:v>7.5182000000000002</c:v>
                </c:pt>
                <c:pt idx="2319">
                  <c:v>6.1487499999999997</c:v>
                </c:pt>
                <c:pt idx="2320">
                  <c:v>4.9206000000000003</c:v>
                </c:pt>
                <c:pt idx="2321">
                  <c:v>4.8321300000000003</c:v>
                </c:pt>
                <c:pt idx="2322">
                  <c:v>7.7306100000000004</c:v>
                </c:pt>
                <c:pt idx="2323">
                  <c:v>6.0671499999999998</c:v>
                </c:pt>
                <c:pt idx="2324">
                  <c:v>5.0255000000000001</c:v>
                </c:pt>
                <c:pt idx="2325">
                  <c:v>3.38747</c:v>
                </c:pt>
                <c:pt idx="2326">
                  <c:v>2.9961799999999998</c:v>
                </c:pt>
                <c:pt idx="2327">
                  <c:v>3.62663</c:v>
                </c:pt>
                <c:pt idx="2328">
                  <c:v>9.7731899999999996</c:v>
                </c:pt>
                <c:pt idx="2329">
                  <c:v>8.9570799999999995</c:v>
                </c:pt>
                <c:pt idx="2330">
                  <c:v>4.6987699999999997</c:v>
                </c:pt>
                <c:pt idx="2331">
                  <c:v>3.8632399999999998</c:v>
                </c:pt>
                <c:pt idx="2332">
                  <c:v>4.33284</c:v>
                </c:pt>
                <c:pt idx="2333">
                  <c:v>4.3066899999999997</c:v>
                </c:pt>
                <c:pt idx="2334">
                  <c:v>5.9478499999999999</c:v>
                </c:pt>
                <c:pt idx="2335">
                  <c:v>9.0104500000000005</c:v>
                </c:pt>
                <c:pt idx="2336">
                  <c:v>6.4516099999999996</c:v>
                </c:pt>
                <c:pt idx="2337">
                  <c:v>6.1654200000000001</c:v>
                </c:pt>
                <c:pt idx="2338">
                  <c:v>6.32287</c:v>
                </c:pt>
                <c:pt idx="2339">
                  <c:v>8.3839100000000002</c:v>
                </c:pt>
                <c:pt idx="2340">
                  <c:v>3.3034300000000001</c:v>
                </c:pt>
                <c:pt idx="2341">
                  <c:v>4.5184199999999999</c:v>
                </c:pt>
                <c:pt idx="2342">
                  <c:v>5.2256499999999999</c:v>
                </c:pt>
                <c:pt idx="2343">
                  <c:v>7.5217400000000003</c:v>
                </c:pt>
                <c:pt idx="2344">
                  <c:v>5.4531599999999996</c:v>
                </c:pt>
                <c:pt idx="2345">
                  <c:v>6.7378400000000003</c:v>
                </c:pt>
                <c:pt idx="2346">
                  <c:v>3.45662</c:v>
                </c:pt>
                <c:pt idx="2347">
                  <c:v>4.0254799999999999</c:v>
                </c:pt>
                <c:pt idx="2348">
                  <c:v>5.4306400000000004</c:v>
                </c:pt>
                <c:pt idx="2349">
                  <c:v>4.6330900000000002</c:v>
                </c:pt>
                <c:pt idx="2350">
                  <c:v>5.5305099999999996</c:v>
                </c:pt>
                <c:pt idx="2351">
                  <c:v>5.1878599999999997</c:v>
                </c:pt>
                <c:pt idx="2352">
                  <c:v>5.0566000000000004</c:v>
                </c:pt>
                <c:pt idx="2353">
                  <c:v>2.9372500000000001</c:v>
                </c:pt>
                <c:pt idx="2354">
                  <c:v>4.8276000000000003</c:v>
                </c:pt>
                <c:pt idx="2355">
                  <c:v>5.1963999999999997</c:v>
                </c:pt>
                <c:pt idx="2356">
                  <c:v>5.56907</c:v>
                </c:pt>
                <c:pt idx="2357">
                  <c:v>4.1272000000000002</c:v>
                </c:pt>
                <c:pt idx="2358">
                  <c:v>3.69468</c:v>
                </c:pt>
                <c:pt idx="2359">
                  <c:v>3.6297700000000002</c:v>
                </c:pt>
                <c:pt idx="2360">
                  <c:v>6.9586100000000002</c:v>
                </c:pt>
                <c:pt idx="2361">
                  <c:v>5.9724899999999996</c:v>
                </c:pt>
                <c:pt idx="2362">
                  <c:v>5.6995800000000001</c:v>
                </c:pt>
                <c:pt idx="2363">
                  <c:v>6.3646500000000001</c:v>
                </c:pt>
                <c:pt idx="2364">
                  <c:v>4.79406</c:v>
                </c:pt>
                <c:pt idx="2365">
                  <c:v>5.6189600000000004</c:v>
                </c:pt>
                <c:pt idx="2366">
                  <c:v>5.9552300000000002</c:v>
                </c:pt>
                <c:pt idx="2367">
                  <c:v>4.1680799999999998</c:v>
                </c:pt>
                <c:pt idx="2368">
                  <c:v>7.1300999999999997</c:v>
                </c:pt>
                <c:pt idx="2369">
                  <c:v>4.0453099999999997</c:v>
                </c:pt>
                <c:pt idx="2370">
                  <c:v>2.7126700000000001</c:v>
                </c:pt>
                <c:pt idx="2371">
                  <c:v>3.93988</c:v>
                </c:pt>
                <c:pt idx="2372">
                  <c:v>5.2491899999999996</c:v>
                </c:pt>
                <c:pt idx="2373">
                  <c:v>6.3684700000000003</c:v>
                </c:pt>
                <c:pt idx="2374">
                  <c:v>8.1239799999999995</c:v>
                </c:pt>
                <c:pt idx="2375">
                  <c:v>3.4912700000000001</c:v>
                </c:pt>
                <c:pt idx="2376">
                  <c:v>6.1349</c:v>
                </c:pt>
                <c:pt idx="2377">
                  <c:v>10.328889999999999</c:v>
                </c:pt>
                <c:pt idx="2378">
                  <c:v>10.11642</c:v>
                </c:pt>
                <c:pt idx="2379">
                  <c:v>6.9673800000000004</c:v>
                </c:pt>
                <c:pt idx="2380">
                  <c:v>7.95322</c:v>
                </c:pt>
                <c:pt idx="2381">
                  <c:v>4.2050099999999997</c:v>
                </c:pt>
                <c:pt idx="2382">
                  <c:v>4.0320499999999999</c:v>
                </c:pt>
                <c:pt idx="2383">
                  <c:v>2.4036499999999998</c:v>
                </c:pt>
                <c:pt idx="2384">
                  <c:v>3.3954599999999999</c:v>
                </c:pt>
                <c:pt idx="2385">
                  <c:v>2.6758600000000001</c:v>
                </c:pt>
                <c:pt idx="2386">
                  <c:v>2.2199900000000001</c:v>
                </c:pt>
                <c:pt idx="2387">
                  <c:v>5.4905600000000003</c:v>
                </c:pt>
                <c:pt idx="2388">
                  <c:v>6.4475300000000004</c:v>
                </c:pt>
                <c:pt idx="2389">
                  <c:v>3.85711</c:v>
                </c:pt>
                <c:pt idx="2390">
                  <c:v>6.1957500000000003</c:v>
                </c:pt>
                <c:pt idx="2391">
                  <c:v>6.7264600000000003</c:v>
                </c:pt>
                <c:pt idx="2392">
                  <c:v>2.8433600000000001</c:v>
                </c:pt>
                <c:pt idx="2393">
                  <c:v>4.1810600000000004</c:v>
                </c:pt>
                <c:pt idx="2394">
                  <c:v>3.59111</c:v>
                </c:pt>
                <c:pt idx="2395">
                  <c:v>3.1124000000000001</c:v>
                </c:pt>
                <c:pt idx="2396">
                  <c:v>2.8605200000000002</c:v>
                </c:pt>
                <c:pt idx="2397">
                  <c:v>3.9447700000000001</c:v>
                </c:pt>
                <c:pt idx="2398">
                  <c:v>4.5871199999999996</c:v>
                </c:pt>
                <c:pt idx="2399">
                  <c:v>4.3828100000000001</c:v>
                </c:pt>
                <c:pt idx="2400">
                  <c:v>6.1005000000000003</c:v>
                </c:pt>
                <c:pt idx="2401">
                  <c:v>5.6860400000000002</c:v>
                </c:pt>
                <c:pt idx="2402">
                  <c:v>4.3524399999999996</c:v>
                </c:pt>
                <c:pt idx="2403">
                  <c:v>6.1737200000000003</c:v>
                </c:pt>
                <c:pt idx="2404">
                  <c:v>3.3597899999999998</c:v>
                </c:pt>
                <c:pt idx="2405">
                  <c:v>5.4245900000000002</c:v>
                </c:pt>
                <c:pt idx="2406">
                  <c:v>2.7317800000000001</c:v>
                </c:pt>
                <c:pt idx="2407">
                  <c:v>6.44442</c:v>
                </c:pt>
                <c:pt idx="2408">
                  <c:v>5.0800900000000002</c:v>
                </c:pt>
                <c:pt idx="2409">
                  <c:v>3.5494400000000002</c:v>
                </c:pt>
                <c:pt idx="2410">
                  <c:v>7.1772799999999997</c:v>
                </c:pt>
                <c:pt idx="2411">
                  <c:v>6.0715000000000003</c:v>
                </c:pt>
                <c:pt idx="2412">
                  <c:v>5.5722300000000002</c:v>
                </c:pt>
                <c:pt idx="2413">
                  <c:v>10.24418</c:v>
                </c:pt>
                <c:pt idx="2414">
                  <c:v>5.5838000000000001</c:v>
                </c:pt>
                <c:pt idx="2415">
                  <c:v>4.56487</c:v>
                </c:pt>
                <c:pt idx="2416">
                  <c:v>3.3128899999999999</c:v>
                </c:pt>
                <c:pt idx="2417">
                  <c:v>4.1048400000000003</c:v>
                </c:pt>
                <c:pt idx="2418">
                  <c:v>4.6705699999999997</c:v>
                </c:pt>
                <c:pt idx="2419">
                  <c:v>3.4616799999999999</c:v>
                </c:pt>
                <c:pt idx="2420">
                  <c:v>8.7537299999999991</c:v>
                </c:pt>
                <c:pt idx="2421">
                  <c:v>4.6931799999999999</c:v>
                </c:pt>
                <c:pt idx="2422">
                  <c:v>4.9382599999999996</c:v>
                </c:pt>
                <c:pt idx="2423">
                  <c:v>9.1476799999999994</c:v>
                </c:pt>
                <c:pt idx="2424">
                  <c:v>2.4896099999999999</c:v>
                </c:pt>
                <c:pt idx="2425">
                  <c:v>8.3523399999999999</c:v>
                </c:pt>
                <c:pt idx="2426">
                  <c:v>5.3880800000000004</c:v>
                </c:pt>
                <c:pt idx="2427">
                  <c:v>5.0392299999999999</c:v>
                </c:pt>
                <c:pt idx="2428">
                  <c:v>5.0577800000000002</c:v>
                </c:pt>
                <c:pt idx="2429">
                  <c:v>8.2682300000000009</c:v>
                </c:pt>
                <c:pt idx="2430">
                  <c:v>4.9047400000000003</c:v>
                </c:pt>
                <c:pt idx="2431">
                  <c:v>2.77318</c:v>
                </c:pt>
                <c:pt idx="2432">
                  <c:v>5.7515099999999997</c:v>
                </c:pt>
                <c:pt idx="2433">
                  <c:v>3.9818799999999999</c:v>
                </c:pt>
                <c:pt idx="2434">
                  <c:v>7.0667900000000001</c:v>
                </c:pt>
                <c:pt idx="2435">
                  <c:v>4.9565299999999999</c:v>
                </c:pt>
                <c:pt idx="2436">
                  <c:v>5.4722099999999996</c:v>
                </c:pt>
                <c:pt idx="2437">
                  <c:v>4.1501400000000004</c:v>
                </c:pt>
                <c:pt idx="2438">
                  <c:v>6.2109399999999999</c:v>
                </c:pt>
                <c:pt idx="2439">
                  <c:v>3.85094</c:v>
                </c:pt>
                <c:pt idx="2440">
                  <c:v>7.5583</c:v>
                </c:pt>
                <c:pt idx="2441">
                  <c:v>6.0280500000000004</c:v>
                </c:pt>
                <c:pt idx="2442">
                  <c:v>3.67963</c:v>
                </c:pt>
                <c:pt idx="2443">
                  <c:v>5.7317799999999997</c:v>
                </c:pt>
                <c:pt idx="2444">
                  <c:v>5.52447</c:v>
                </c:pt>
                <c:pt idx="2445">
                  <c:v>8.4137699999999995</c:v>
                </c:pt>
                <c:pt idx="2446">
                  <c:v>5.4186199999999998</c:v>
                </c:pt>
                <c:pt idx="2447">
                  <c:v>7.3317399999999999</c:v>
                </c:pt>
                <c:pt idx="2448">
                  <c:v>7.87859</c:v>
                </c:pt>
                <c:pt idx="2449">
                  <c:v>5.3567999999999998</c:v>
                </c:pt>
                <c:pt idx="2450">
                  <c:v>4.7652900000000002</c:v>
                </c:pt>
                <c:pt idx="2451">
                  <c:v>4.6234500000000001</c:v>
                </c:pt>
                <c:pt idx="2452">
                  <c:v>4.2653699999999999</c:v>
                </c:pt>
                <c:pt idx="2453">
                  <c:v>4.1789699999999996</c:v>
                </c:pt>
                <c:pt idx="2454">
                  <c:v>4.4085400000000003</c:v>
                </c:pt>
                <c:pt idx="2455">
                  <c:v>6.43546</c:v>
                </c:pt>
                <c:pt idx="2456">
                  <c:v>3.1678799999999998</c:v>
                </c:pt>
                <c:pt idx="2457">
                  <c:v>3.8258399999999999</c:v>
                </c:pt>
                <c:pt idx="2458">
                  <c:v>4.1843899999999996</c:v>
                </c:pt>
                <c:pt idx="2459">
                  <c:v>2.5697100000000002</c:v>
                </c:pt>
                <c:pt idx="2460">
                  <c:v>4.4945899999999996</c:v>
                </c:pt>
                <c:pt idx="2461">
                  <c:v>4.29244</c:v>
                </c:pt>
                <c:pt idx="2462">
                  <c:v>6.0003099999999998</c:v>
                </c:pt>
                <c:pt idx="2463">
                  <c:v>6.5888400000000003</c:v>
                </c:pt>
                <c:pt idx="2464">
                  <c:v>7.0388400000000004</c:v>
                </c:pt>
                <c:pt idx="2465">
                  <c:v>6.4429499999999997</c:v>
                </c:pt>
                <c:pt idx="2466">
                  <c:v>7.9705700000000004</c:v>
                </c:pt>
                <c:pt idx="2467">
                  <c:v>2.2919</c:v>
                </c:pt>
                <c:pt idx="2468">
                  <c:v>8.0199499999999997</c:v>
                </c:pt>
                <c:pt idx="2469">
                  <c:v>4.9782799999999998</c:v>
                </c:pt>
                <c:pt idx="2470">
                  <c:v>5.6736599999999999</c:v>
                </c:pt>
                <c:pt idx="2471">
                  <c:v>5.2839900000000002</c:v>
                </c:pt>
                <c:pt idx="2472">
                  <c:v>8.2594999999999992</c:v>
                </c:pt>
                <c:pt idx="2473">
                  <c:v>1.8650899999999999</c:v>
                </c:pt>
                <c:pt idx="2474">
                  <c:v>2.88733</c:v>
                </c:pt>
                <c:pt idx="2475">
                  <c:v>2.0693299999999999</c:v>
                </c:pt>
                <c:pt idx="2476">
                  <c:v>5.80335</c:v>
                </c:pt>
                <c:pt idx="2477">
                  <c:v>4.4566699999999999</c:v>
                </c:pt>
                <c:pt idx="2478">
                  <c:v>6.0770200000000001</c:v>
                </c:pt>
                <c:pt idx="2479">
                  <c:v>4.3074199999999996</c:v>
                </c:pt>
                <c:pt idx="2480">
                  <c:v>4.6802099999999998</c:v>
                </c:pt>
                <c:pt idx="2481">
                  <c:v>2.81616</c:v>
                </c:pt>
                <c:pt idx="2482">
                  <c:v>3.7867000000000002</c:v>
                </c:pt>
                <c:pt idx="2483">
                  <c:v>6.9547999999999996</c:v>
                </c:pt>
                <c:pt idx="2484">
                  <c:v>3.8603900000000002</c:v>
                </c:pt>
                <c:pt idx="2485">
                  <c:v>4.0386199999999999</c:v>
                </c:pt>
                <c:pt idx="2486">
                  <c:v>2.4926499999999998</c:v>
                </c:pt>
                <c:pt idx="2487">
                  <c:v>5.2491899999999996</c:v>
                </c:pt>
                <c:pt idx="2488">
                  <c:v>5.7193500000000004</c:v>
                </c:pt>
                <c:pt idx="2489">
                  <c:v>3.76925</c:v>
                </c:pt>
                <c:pt idx="2490">
                  <c:v>1.7043900000000001</c:v>
                </c:pt>
                <c:pt idx="2491">
                  <c:v>6.1738799999999996</c:v>
                </c:pt>
                <c:pt idx="2492">
                  <c:v>8.2092299999999998</c:v>
                </c:pt>
                <c:pt idx="2493">
                  <c:v>6.9789300000000001</c:v>
                </c:pt>
                <c:pt idx="2494">
                  <c:v>8.4916099999999997</c:v>
                </c:pt>
                <c:pt idx="2495">
                  <c:v>2.6758600000000001</c:v>
                </c:pt>
                <c:pt idx="2496">
                  <c:v>3.4641500000000001</c:v>
                </c:pt>
                <c:pt idx="2497">
                  <c:v>3.7722799999999999</c:v>
                </c:pt>
                <c:pt idx="2498">
                  <c:v>2.6759400000000002</c:v>
                </c:pt>
                <c:pt idx="2499">
                  <c:v>2.4035199999999999</c:v>
                </c:pt>
                <c:pt idx="2500">
                  <c:v>5.1146900000000004</c:v>
                </c:pt>
                <c:pt idx="2501">
                  <c:v>2.98882</c:v>
                </c:pt>
                <c:pt idx="2502">
                  <c:v>2.7041499999999998</c:v>
                </c:pt>
                <c:pt idx="2503">
                  <c:v>3.0481400000000001</c:v>
                </c:pt>
                <c:pt idx="2504">
                  <c:v>5.8948400000000003</c:v>
                </c:pt>
                <c:pt idx="2505">
                  <c:v>8.4282800000000009</c:v>
                </c:pt>
                <c:pt idx="2506">
                  <c:v>6.21286</c:v>
                </c:pt>
                <c:pt idx="2507">
                  <c:v>1.7357100000000001</c:v>
                </c:pt>
                <c:pt idx="2508">
                  <c:v>2.4592499999999999</c:v>
                </c:pt>
                <c:pt idx="2509">
                  <c:v>5.1223799999999997</c:v>
                </c:pt>
                <c:pt idx="2510">
                  <c:v>1.9569099999999999</c:v>
                </c:pt>
                <c:pt idx="2511">
                  <c:v>6.9736500000000001</c:v>
                </c:pt>
                <c:pt idx="2512">
                  <c:v>6.4773800000000001</c:v>
                </c:pt>
                <c:pt idx="2513">
                  <c:v>4.4152500000000003</c:v>
                </c:pt>
                <c:pt idx="2514">
                  <c:v>7.0042099999999996</c:v>
                </c:pt>
                <c:pt idx="2515">
                  <c:v>6.9115500000000001</c:v>
                </c:pt>
                <c:pt idx="2516">
                  <c:v>9.8664500000000004</c:v>
                </c:pt>
                <c:pt idx="2517">
                  <c:v>4.4757499999999997</c:v>
                </c:pt>
                <c:pt idx="2518">
                  <c:v>7.1404199999999998</c:v>
                </c:pt>
                <c:pt idx="2519">
                  <c:v>8.7891100000000009</c:v>
                </c:pt>
                <c:pt idx="2520">
                  <c:v>6.3758699999999999</c:v>
                </c:pt>
                <c:pt idx="2521">
                  <c:v>3.1532200000000001</c:v>
                </c:pt>
                <c:pt idx="2522">
                  <c:v>5.8016500000000004</c:v>
                </c:pt>
                <c:pt idx="2523">
                  <c:v>4.0571900000000003</c:v>
                </c:pt>
                <c:pt idx="2524">
                  <c:v>5.1744199999999996</c:v>
                </c:pt>
                <c:pt idx="2525">
                  <c:v>6.4357300000000004</c:v>
                </c:pt>
                <c:pt idx="2526">
                  <c:v>3.44685</c:v>
                </c:pt>
                <c:pt idx="2527">
                  <c:v>9.1288699999999992</c:v>
                </c:pt>
                <c:pt idx="2528">
                  <c:v>5.8974099999999998</c:v>
                </c:pt>
                <c:pt idx="2529">
                  <c:v>5.30274</c:v>
                </c:pt>
                <c:pt idx="2530">
                  <c:v>4.9059299999999997</c:v>
                </c:pt>
                <c:pt idx="2531">
                  <c:v>4.4847299999999999</c:v>
                </c:pt>
                <c:pt idx="2532">
                  <c:v>4.8117099999999997</c:v>
                </c:pt>
                <c:pt idx="2533">
                  <c:v>6.2762000000000002</c:v>
                </c:pt>
                <c:pt idx="2534">
                  <c:v>8.6229700000000005</c:v>
                </c:pt>
                <c:pt idx="2535">
                  <c:v>8.0205099999999998</c:v>
                </c:pt>
                <c:pt idx="2536">
                  <c:v>5.0327599999999997</c:v>
                </c:pt>
                <c:pt idx="2537">
                  <c:v>2.3692899999999999</c:v>
                </c:pt>
                <c:pt idx="2538">
                  <c:v>6.5596100000000002</c:v>
                </c:pt>
                <c:pt idx="2539">
                  <c:v>3.25664</c:v>
                </c:pt>
                <c:pt idx="2540">
                  <c:v>7.3311799999999998</c:v>
                </c:pt>
                <c:pt idx="2541">
                  <c:v>5.9176000000000002</c:v>
                </c:pt>
                <c:pt idx="2542">
                  <c:v>6.1665099999999997</c:v>
                </c:pt>
                <c:pt idx="2543">
                  <c:v>5.5316999999999998</c:v>
                </c:pt>
                <c:pt idx="2544">
                  <c:v>2.3188200000000001</c:v>
                </c:pt>
                <c:pt idx="2545">
                  <c:v>5.43757</c:v>
                </c:pt>
                <c:pt idx="2546">
                  <c:v>3.58921</c:v>
                </c:pt>
                <c:pt idx="2547">
                  <c:v>8.1191399999999998</c:v>
                </c:pt>
                <c:pt idx="2548">
                  <c:v>6.4397200000000003</c:v>
                </c:pt>
                <c:pt idx="2549">
                  <c:v>5.4467299999999996</c:v>
                </c:pt>
                <c:pt idx="2550">
                  <c:v>7.4172799999999999</c:v>
                </c:pt>
                <c:pt idx="2551">
                  <c:v>5.4978100000000003</c:v>
                </c:pt>
                <c:pt idx="2552">
                  <c:v>8.0926500000000008</c:v>
                </c:pt>
                <c:pt idx="2553">
                  <c:v>5.8869899999999999</c:v>
                </c:pt>
                <c:pt idx="2554">
                  <c:v>3.5920399999999999</c:v>
                </c:pt>
                <c:pt idx="2555">
                  <c:v>4.6166700000000001</c:v>
                </c:pt>
                <c:pt idx="2556">
                  <c:v>6.1115300000000001</c:v>
                </c:pt>
                <c:pt idx="2557">
                  <c:v>5.8323999999999998</c:v>
                </c:pt>
                <c:pt idx="2558">
                  <c:v>6.6397300000000001</c:v>
                </c:pt>
                <c:pt idx="2559">
                  <c:v>7.1731100000000003</c:v>
                </c:pt>
                <c:pt idx="2560">
                  <c:v>5.3646200000000004</c:v>
                </c:pt>
                <c:pt idx="2561">
                  <c:v>7.7708199999999996</c:v>
                </c:pt>
                <c:pt idx="2562">
                  <c:v>2.5377100000000001</c:v>
                </c:pt>
                <c:pt idx="2563">
                  <c:v>3.17056</c:v>
                </c:pt>
                <c:pt idx="2564">
                  <c:v>3.7602799999999998</c:v>
                </c:pt>
                <c:pt idx="2565">
                  <c:v>3.1785299999999999</c:v>
                </c:pt>
                <c:pt idx="2566">
                  <c:v>7.1884699999999997</c:v>
                </c:pt>
                <c:pt idx="2567">
                  <c:v>5.4171300000000002</c:v>
                </c:pt>
                <c:pt idx="2568">
                  <c:v>8.7661099999999994</c:v>
                </c:pt>
                <c:pt idx="2569">
                  <c:v>3.1044</c:v>
                </c:pt>
                <c:pt idx="2570">
                  <c:v>3.49932</c:v>
                </c:pt>
                <c:pt idx="2571">
                  <c:v>4.3328499999999996</c:v>
                </c:pt>
                <c:pt idx="2572">
                  <c:v>6.0203800000000003</c:v>
                </c:pt>
                <c:pt idx="2573">
                  <c:v>7.7313799999999997</c:v>
                </c:pt>
                <c:pt idx="2574">
                  <c:v>6.9323399999999999</c:v>
                </c:pt>
                <c:pt idx="2575">
                  <c:v>3.0092099999999999</c:v>
                </c:pt>
                <c:pt idx="2576">
                  <c:v>6.5975799999999998</c:v>
                </c:pt>
                <c:pt idx="2577">
                  <c:v>7.2492000000000001</c:v>
                </c:pt>
                <c:pt idx="2578">
                  <c:v>2.3641299999999998</c:v>
                </c:pt>
                <c:pt idx="2579">
                  <c:v>5.6621300000000003</c:v>
                </c:pt>
                <c:pt idx="2580">
                  <c:v>3.27773</c:v>
                </c:pt>
                <c:pt idx="2581">
                  <c:v>8.4439799999999998</c:v>
                </c:pt>
                <c:pt idx="2582">
                  <c:v>6.5744999999999996</c:v>
                </c:pt>
                <c:pt idx="2583">
                  <c:v>6.7618600000000004</c:v>
                </c:pt>
                <c:pt idx="2584">
                  <c:v>7.1061699999999997</c:v>
                </c:pt>
                <c:pt idx="2585">
                  <c:v>4.1087699999999998</c:v>
                </c:pt>
                <c:pt idx="2586">
                  <c:v>5.2645200000000001</c:v>
                </c:pt>
                <c:pt idx="2587">
                  <c:v>5.0959599999999998</c:v>
                </c:pt>
                <c:pt idx="2588">
                  <c:v>2.9515899999999999</c:v>
                </c:pt>
                <c:pt idx="2589">
                  <c:v>3.0926800000000001</c:v>
                </c:pt>
                <c:pt idx="2590">
                  <c:v>2.5075799999999999</c:v>
                </c:pt>
                <c:pt idx="2591">
                  <c:v>2.42062</c:v>
                </c:pt>
                <c:pt idx="2592">
                  <c:v>9.2877700000000001</c:v>
                </c:pt>
                <c:pt idx="2593">
                  <c:v>8.7017100000000003</c:v>
                </c:pt>
                <c:pt idx="2594">
                  <c:v>4.9059600000000003</c:v>
                </c:pt>
                <c:pt idx="2595">
                  <c:v>7.4399199999999999</c:v>
                </c:pt>
                <c:pt idx="2596">
                  <c:v>2.1176699999999999</c:v>
                </c:pt>
                <c:pt idx="2597">
                  <c:v>5.7362200000000003</c:v>
                </c:pt>
                <c:pt idx="2598">
                  <c:v>3.4842</c:v>
                </c:pt>
                <c:pt idx="2599">
                  <c:v>6.7303100000000002</c:v>
                </c:pt>
                <c:pt idx="2600">
                  <c:v>6.41378</c:v>
                </c:pt>
                <c:pt idx="2601">
                  <c:v>6.7928699999999997</c:v>
                </c:pt>
                <c:pt idx="2602">
                  <c:v>3.0511699999999999</c:v>
                </c:pt>
                <c:pt idx="2603">
                  <c:v>3.2885</c:v>
                </c:pt>
                <c:pt idx="2604">
                  <c:v>5.1456799999999996</c:v>
                </c:pt>
                <c:pt idx="2605">
                  <c:v>7.1848599999999996</c:v>
                </c:pt>
                <c:pt idx="2606">
                  <c:v>5.0948000000000002</c:v>
                </c:pt>
                <c:pt idx="2607">
                  <c:v>4.1338699999999999</c:v>
                </c:pt>
                <c:pt idx="2608">
                  <c:v>3.25732</c:v>
                </c:pt>
                <c:pt idx="2609">
                  <c:v>8.7773400000000006</c:v>
                </c:pt>
                <c:pt idx="2610">
                  <c:v>5.9199299999999999</c:v>
                </c:pt>
                <c:pt idx="2611">
                  <c:v>2.3360500000000002</c:v>
                </c:pt>
                <c:pt idx="2612">
                  <c:v>8.22438</c:v>
                </c:pt>
                <c:pt idx="2613">
                  <c:v>5.7818100000000001</c:v>
                </c:pt>
                <c:pt idx="2614">
                  <c:v>4.0426900000000003</c:v>
                </c:pt>
                <c:pt idx="2615">
                  <c:v>5.1546099999999999</c:v>
                </c:pt>
                <c:pt idx="2616">
                  <c:v>6.2222</c:v>
                </c:pt>
                <c:pt idx="2617">
                  <c:v>3.7851499999999998</c:v>
                </c:pt>
                <c:pt idx="2618">
                  <c:v>3.92672</c:v>
                </c:pt>
                <c:pt idx="2619">
                  <c:v>3.7703000000000002</c:v>
                </c:pt>
                <c:pt idx="2620">
                  <c:v>8.8176299999999994</c:v>
                </c:pt>
                <c:pt idx="2621">
                  <c:v>4.5450100000000004</c:v>
                </c:pt>
                <c:pt idx="2622">
                  <c:v>5.6289100000000003</c:v>
                </c:pt>
                <c:pt idx="2623">
                  <c:v>3.6072500000000001</c:v>
                </c:pt>
                <c:pt idx="2624">
                  <c:v>6.0585599999999999</c:v>
                </c:pt>
                <c:pt idx="2625">
                  <c:v>5.7211600000000002</c:v>
                </c:pt>
                <c:pt idx="2626">
                  <c:v>4.2141700000000002</c:v>
                </c:pt>
                <c:pt idx="2627">
                  <c:v>8.3042099999999994</c:v>
                </c:pt>
                <c:pt idx="2628">
                  <c:v>4.5285500000000001</c:v>
                </c:pt>
                <c:pt idx="2629">
                  <c:v>6.6406400000000003</c:v>
                </c:pt>
                <c:pt idx="2630">
                  <c:v>5.6791900000000002</c:v>
                </c:pt>
                <c:pt idx="2631">
                  <c:v>7.2233099999999997</c:v>
                </c:pt>
                <c:pt idx="2632">
                  <c:v>5.0119400000000001</c:v>
                </c:pt>
                <c:pt idx="2633">
                  <c:v>4.1573500000000001</c:v>
                </c:pt>
                <c:pt idx="2634">
                  <c:v>5.2909899999999999</c:v>
                </c:pt>
                <c:pt idx="2635">
                  <c:v>5.2905199999999999</c:v>
                </c:pt>
                <c:pt idx="2636">
                  <c:v>5.9413900000000002</c:v>
                </c:pt>
                <c:pt idx="2637">
                  <c:v>4.2941099999999999</c:v>
                </c:pt>
                <c:pt idx="2638">
                  <c:v>5.8566700000000003</c:v>
                </c:pt>
                <c:pt idx="2639">
                  <c:v>4.5729300000000004</c:v>
                </c:pt>
                <c:pt idx="2640">
                  <c:v>4.4971800000000002</c:v>
                </c:pt>
                <c:pt idx="2641">
                  <c:v>5.6808300000000003</c:v>
                </c:pt>
                <c:pt idx="2642">
                  <c:v>4.75631</c:v>
                </c:pt>
                <c:pt idx="2643">
                  <c:v>6.5772899999999996</c:v>
                </c:pt>
                <c:pt idx="2644">
                  <c:v>4.8546800000000001</c:v>
                </c:pt>
                <c:pt idx="2645">
                  <c:v>5.0370799999999996</c:v>
                </c:pt>
                <c:pt idx="2646">
                  <c:v>5.4013099999999996</c:v>
                </c:pt>
                <c:pt idx="2647">
                  <c:v>5.2343500000000001</c:v>
                </c:pt>
                <c:pt idx="2648">
                  <c:v>5.2150600000000003</c:v>
                </c:pt>
                <c:pt idx="2649">
                  <c:v>3.51986</c:v>
                </c:pt>
                <c:pt idx="2650">
                  <c:v>3.097</c:v>
                </c:pt>
                <c:pt idx="2651">
                  <c:v>2.1573199999999999</c:v>
                </c:pt>
                <c:pt idx="2652">
                  <c:v>9.8148099999999996</c:v>
                </c:pt>
                <c:pt idx="2653">
                  <c:v>4.7919400000000003</c:v>
                </c:pt>
                <c:pt idx="2654">
                  <c:v>6.65855</c:v>
                </c:pt>
                <c:pt idx="2655">
                  <c:v>2.5599699999999999</c:v>
                </c:pt>
                <c:pt idx="2656">
                  <c:v>5.2539300000000004</c:v>
                </c:pt>
                <c:pt idx="2657">
                  <c:v>3.34043</c:v>
                </c:pt>
                <c:pt idx="2658">
                  <c:v>7.73712</c:v>
                </c:pt>
                <c:pt idx="2659">
                  <c:v>8.2235899999999997</c:v>
                </c:pt>
                <c:pt idx="2660">
                  <c:v>7.05199</c:v>
                </c:pt>
                <c:pt idx="2661">
                  <c:v>3.15896</c:v>
                </c:pt>
                <c:pt idx="2662">
                  <c:v>3.1586599999999998</c:v>
                </c:pt>
                <c:pt idx="2663">
                  <c:v>6.3438299999999996</c:v>
                </c:pt>
                <c:pt idx="2664">
                  <c:v>4.5483599999999997</c:v>
                </c:pt>
                <c:pt idx="2665">
                  <c:v>5.81433</c:v>
                </c:pt>
                <c:pt idx="2666">
                  <c:v>6.8381600000000002</c:v>
                </c:pt>
                <c:pt idx="2667">
                  <c:v>6.8709699999999998</c:v>
                </c:pt>
                <c:pt idx="2668">
                  <c:v>9.0794700000000006</c:v>
                </c:pt>
                <c:pt idx="2669">
                  <c:v>4.4367999999999999</c:v>
                </c:pt>
                <c:pt idx="2670">
                  <c:v>4.7819000000000003</c:v>
                </c:pt>
                <c:pt idx="2671">
                  <c:v>8.73569</c:v>
                </c:pt>
                <c:pt idx="2672">
                  <c:v>6.6458199999999996</c:v>
                </c:pt>
                <c:pt idx="2673">
                  <c:v>5.7129899999999996</c:v>
                </c:pt>
                <c:pt idx="2674">
                  <c:v>6.5146800000000002</c:v>
                </c:pt>
                <c:pt idx="2675">
                  <c:v>10.08671</c:v>
                </c:pt>
                <c:pt idx="2676">
                  <c:v>6.8097799999999999</c:v>
                </c:pt>
                <c:pt idx="2677">
                  <c:v>5.1136499999999998</c:v>
                </c:pt>
                <c:pt idx="2678">
                  <c:v>6.0844399999999998</c:v>
                </c:pt>
                <c:pt idx="2679">
                  <c:v>6.6538500000000003</c:v>
                </c:pt>
                <c:pt idx="2680">
                  <c:v>3.8338700000000001</c:v>
                </c:pt>
                <c:pt idx="2681">
                  <c:v>5.8350299999999997</c:v>
                </c:pt>
                <c:pt idx="2682">
                  <c:v>5.7043799999999996</c:v>
                </c:pt>
                <c:pt idx="2683">
                  <c:v>4.9048100000000003</c:v>
                </c:pt>
                <c:pt idx="2684">
                  <c:v>8.3666400000000003</c:v>
                </c:pt>
                <c:pt idx="2685">
                  <c:v>6.4891699999999997</c:v>
                </c:pt>
                <c:pt idx="2686">
                  <c:v>5.2141500000000001</c:v>
                </c:pt>
                <c:pt idx="2687">
                  <c:v>5.6503199999999998</c:v>
                </c:pt>
                <c:pt idx="2688">
                  <c:v>5.46509</c:v>
                </c:pt>
                <c:pt idx="2689">
                  <c:v>3.7925300000000002</c:v>
                </c:pt>
                <c:pt idx="2690">
                  <c:v>6.2773399999999997</c:v>
                </c:pt>
                <c:pt idx="2691">
                  <c:v>2.75583</c:v>
                </c:pt>
                <c:pt idx="2692">
                  <c:v>3.6551300000000002</c:v>
                </c:pt>
                <c:pt idx="2693">
                  <c:v>4.7429699999999997</c:v>
                </c:pt>
                <c:pt idx="2694">
                  <c:v>2.1549800000000001</c:v>
                </c:pt>
                <c:pt idx="2695">
                  <c:v>6.3029999999999999</c:v>
                </c:pt>
                <c:pt idx="2696">
                  <c:v>5.7415700000000003</c:v>
                </c:pt>
                <c:pt idx="2697">
                  <c:v>4.9161900000000003</c:v>
                </c:pt>
                <c:pt idx="2698">
                  <c:v>3.9798499999999999</c:v>
                </c:pt>
                <c:pt idx="2699">
                  <c:v>8.3631499999999992</c:v>
                </c:pt>
                <c:pt idx="2700">
                  <c:v>5.3053699999999999</c:v>
                </c:pt>
                <c:pt idx="2701">
                  <c:v>4.8486599999999997</c:v>
                </c:pt>
                <c:pt idx="2702">
                  <c:v>6.2162300000000004</c:v>
                </c:pt>
                <c:pt idx="2703">
                  <c:v>5.36137</c:v>
                </c:pt>
                <c:pt idx="2704">
                  <c:v>3.9662600000000001</c:v>
                </c:pt>
                <c:pt idx="2705">
                  <c:v>5.70838</c:v>
                </c:pt>
                <c:pt idx="2706">
                  <c:v>6.0445900000000004</c:v>
                </c:pt>
                <c:pt idx="2707">
                  <c:v>5.0785999999999998</c:v>
                </c:pt>
                <c:pt idx="2708">
                  <c:v>4.9043799999999997</c:v>
                </c:pt>
                <c:pt idx="2709">
                  <c:v>4.6774500000000003</c:v>
                </c:pt>
                <c:pt idx="2710">
                  <c:v>5.2553999999999998</c:v>
                </c:pt>
                <c:pt idx="2711">
                  <c:v>3.9888499999999998</c:v>
                </c:pt>
                <c:pt idx="2712">
                  <c:v>6.1925699999999999</c:v>
                </c:pt>
                <c:pt idx="2713">
                  <c:v>5.2112600000000002</c:v>
                </c:pt>
                <c:pt idx="2714">
                  <c:v>6.5957600000000003</c:v>
                </c:pt>
                <c:pt idx="2715">
                  <c:v>5.5371499999999996</c:v>
                </c:pt>
                <c:pt idx="2716">
                  <c:v>6.11904</c:v>
                </c:pt>
                <c:pt idx="2717">
                  <c:v>7.2675900000000002</c:v>
                </c:pt>
                <c:pt idx="2718">
                  <c:v>6.4554099999999996</c:v>
                </c:pt>
                <c:pt idx="2719">
                  <c:v>2.00725</c:v>
                </c:pt>
                <c:pt idx="2720">
                  <c:v>7.68269</c:v>
                </c:pt>
                <c:pt idx="2721">
                  <c:v>5.8514400000000002</c:v>
                </c:pt>
                <c:pt idx="2722">
                  <c:v>5.9750800000000002</c:v>
                </c:pt>
                <c:pt idx="2723">
                  <c:v>5.5693900000000003</c:v>
                </c:pt>
                <c:pt idx="2724">
                  <c:v>4.9626799999999998</c:v>
                </c:pt>
                <c:pt idx="2725">
                  <c:v>5.4494199999999999</c:v>
                </c:pt>
                <c:pt idx="2726">
                  <c:v>4.7551500000000004</c:v>
                </c:pt>
                <c:pt idx="2727">
                  <c:v>5.0896999999999997</c:v>
                </c:pt>
                <c:pt idx="2728">
                  <c:v>5.4142900000000003</c:v>
                </c:pt>
                <c:pt idx="2729">
                  <c:v>3.3988299999999998</c:v>
                </c:pt>
                <c:pt idx="2730">
                  <c:v>4.6672900000000004</c:v>
                </c:pt>
                <c:pt idx="2731">
                  <c:v>2.7019299999999999</c:v>
                </c:pt>
                <c:pt idx="2732">
                  <c:v>7.0502700000000003</c:v>
                </c:pt>
                <c:pt idx="2733">
                  <c:v>5.5717299999999996</c:v>
                </c:pt>
                <c:pt idx="2734">
                  <c:v>5.4026399999999999</c:v>
                </c:pt>
                <c:pt idx="2735">
                  <c:v>5.2212100000000001</c:v>
                </c:pt>
                <c:pt idx="2736">
                  <c:v>2.3666200000000002</c:v>
                </c:pt>
                <c:pt idx="2737">
                  <c:v>7.7595999999999998</c:v>
                </c:pt>
                <c:pt idx="2738">
                  <c:v>7.85318</c:v>
                </c:pt>
                <c:pt idx="2739">
                  <c:v>5.3324999999999996</c:v>
                </c:pt>
                <c:pt idx="2740">
                  <c:v>2.4950299999999999</c:v>
                </c:pt>
                <c:pt idx="2741">
                  <c:v>3.4258600000000001</c:v>
                </c:pt>
                <c:pt idx="2742">
                  <c:v>5.78146</c:v>
                </c:pt>
                <c:pt idx="2743">
                  <c:v>7.6916500000000001</c:v>
                </c:pt>
                <c:pt idx="2744">
                  <c:v>9.6545199999999998</c:v>
                </c:pt>
                <c:pt idx="2745">
                  <c:v>7.2311899999999998</c:v>
                </c:pt>
                <c:pt idx="2746">
                  <c:v>7.6428200000000004</c:v>
                </c:pt>
                <c:pt idx="2747">
                  <c:v>6.94407</c:v>
                </c:pt>
                <c:pt idx="2748">
                  <c:v>9.4434900000000006</c:v>
                </c:pt>
                <c:pt idx="2749">
                  <c:v>4.6322400000000004</c:v>
                </c:pt>
                <c:pt idx="2750">
                  <c:v>8.0231300000000001</c:v>
                </c:pt>
                <c:pt idx="2751">
                  <c:v>4.9269100000000003</c:v>
                </c:pt>
                <c:pt idx="2752">
                  <c:v>4.56541</c:v>
                </c:pt>
                <c:pt idx="2753">
                  <c:v>5.6925800000000004</c:v>
                </c:pt>
                <c:pt idx="2754">
                  <c:v>3.9362200000000001</c:v>
                </c:pt>
                <c:pt idx="2755">
                  <c:v>2.2026500000000002</c:v>
                </c:pt>
                <c:pt idx="2756">
                  <c:v>1.9223399999999999</c:v>
                </c:pt>
                <c:pt idx="2757">
                  <c:v>1.89673</c:v>
                </c:pt>
                <c:pt idx="2758">
                  <c:v>2.5905100000000001</c:v>
                </c:pt>
                <c:pt idx="2759">
                  <c:v>4.0651200000000003</c:v>
                </c:pt>
                <c:pt idx="2760">
                  <c:v>4.9532999999999996</c:v>
                </c:pt>
                <c:pt idx="2761">
                  <c:v>6.0764199999999997</c:v>
                </c:pt>
                <c:pt idx="2762">
                  <c:v>3.3621400000000001</c:v>
                </c:pt>
                <c:pt idx="2763">
                  <c:v>9.9459800000000005</c:v>
                </c:pt>
                <c:pt idx="2764">
                  <c:v>2.7218399999999998</c:v>
                </c:pt>
                <c:pt idx="2765">
                  <c:v>6.0980699999999999</c:v>
                </c:pt>
                <c:pt idx="2766">
                  <c:v>8.2184100000000004</c:v>
                </c:pt>
                <c:pt idx="2767">
                  <c:v>5.5825399999999998</c:v>
                </c:pt>
                <c:pt idx="2768">
                  <c:v>2.1701199999999998</c:v>
                </c:pt>
                <c:pt idx="2769">
                  <c:v>5.5862400000000001</c:v>
                </c:pt>
                <c:pt idx="2770">
                  <c:v>5.1960300000000004</c:v>
                </c:pt>
                <c:pt idx="2771">
                  <c:v>9.3029600000000006</c:v>
                </c:pt>
                <c:pt idx="2772">
                  <c:v>7.2440699999999998</c:v>
                </c:pt>
                <c:pt idx="2773">
                  <c:v>4.4853100000000001</c:v>
                </c:pt>
                <c:pt idx="2774">
                  <c:v>6.7814300000000003</c:v>
                </c:pt>
                <c:pt idx="2775">
                  <c:v>7.7100299999999997</c:v>
                </c:pt>
                <c:pt idx="2776">
                  <c:v>4.7428699999999999</c:v>
                </c:pt>
                <c:pt idx="2777">
                  <c:v>3.4791500000000002</c:v>
                </c:pt>
                <c:pt idx="2778">
                  <c:v>5.8152100000000004</c:v>
                </c:pt>
                <c:pt idx="2779">
                  <c:v>4.36334</c:v>
                </c:pt>
                <c:pt idx="2780">
                  <c:v>6.9638900000000001</c:v>
                </c:pt>
                <c:pt idx="2781">
                  <c:v>9.0517500000000002</c:v>
                </c:pt>
                <c:pt idx="2782">
                  <c:v>2.40727</c:v>
                </c:pt>
                <c:pt idx="2783">
                  <c:v>4.7769000000000004</c:v>
                </c:pt>
                <c:pt idx="2784">
                  <c:v>5.2564099999999998</c:v>
                </c:pt>
                <c:pt idx="2785">
                  <c:v>2.8295300000000001</c:v>
                </c:pt>
                <c:pt idx="2786">
                  <c:v>10.805350000000001</c:v>
                </c:pt>
                <c:pt idx="2787">
                  <c:v>4.9447599999999996</c:v>
                </c:pt>
                <c:pt idx="2788">
                  <c:v>5.9107599999999998</c:v>
                </c:pt>
                <c:pt idx="2789">
                  <c:v>2.88733</c:v>
                </c:pt>
                <c:pt idx="2790">
                  <c:v>6.2064300000000001</c:v>
                </c:pt>
                <c:pt idx="2791">
                  <c:v>5.6871499999999999</c:v>
                </c:pt>
                <c:pt idx="2792">
                  <c:v>5.2373000000000003</c:v>
                </c:pt>
                <c:pt idx="2793">
                  <c:v>9.3446300000000004</c:v>
                </c:pt>
                <c:pt idx="2794">
                  <c:v>6.0955599999999999</c:v>
                </c:pt>
                <c:pt idx="2795">
                  <c:v>7.0361099999999999</c:v>
                </c:pt>
                <c:pt idx="2796">
                  <c:v>6.3963599999999996</c:v>
                </c:pt>
                <c:pt idx="2797">
                  <c:v>8.3650699999999993</c:v>
                </c:pt>
                <c:pt idx="2798">
                  <c:v>5.2723300000000002</c:v>
                </c:pt>
                <c:pt idx="2799">
                  <c:v>5.0042999999999997</c:v>
                </c:pt>
                <c:pt idx="2800">
                  <c:v>3.2514799999999999</c:v>
                </c:pt>
                <c:pt idx="2801">
                  <c:v>3.5398100000000001</c:v>
                </c:pt>
                <c:pt idx="2802">
                  <c:v>8.2604799999999994</c:v>
                </c:pt>
                <c:pt idx="2803">
                  <c:v>3.6442600000000001</c:v>
                </c:pt>
                <c:pt idx="2804">
                  <c:v>6.1808699999999996</c:v>
                </c:pt>
                <c:pt idx="2805">
                  <c:v>5.4997999999999996</c:v>
                </c:pt>
                <c:pt idx="2806">
                  <c:v>5.0777999999999999</c:v>
                </c:pt>
                <c:pt idx="2807">
                  <c:v>3.60189</c:v>
                </c:pt>
                <c:pt idx="2808">
                  <c:v>2.8962500000000002</c:v>
                </c:pt>
                <c:pt idx="2809">
                  <c:v>6.0691800000000002</c:v>
                </c:pt>
                <c:pt idx="2810">
                  <c:v>2.7524899999999999</c:v>
                </c:pt>
                <c:pt idx="2811">
                  <c:v>4.3911600000000002</c:v>
                </c:pt>
                <c:pt idx="2812">
                  <c:v>3.86009</c:v>
                </c:pt>
                <c:pt idx="2813">
                  <c:v>2.2096399999999998</c:v>
                </c:pt>
                <c:pt idx="2814">
                  <c:v>3.2317999999999998</c:v>
                </c:pt>
                <c:pt idx="2815">
                  <c:v>7.8577199999999996</c:v>
                </c:pt>
                <c:pt idx="2816">
                  <c:v>5.7960000000000003</c:v>
                </c:pt>
                <c:pt idx="2817">
                  <c:v>7.1718099999999998</c:v>
                </c:pt>
                <c:pt idx="2818">
                  <c:v>6.6044299999999998</c:v>
                </c:pt>
                <c:pt idx="2819">
                  <c:v>9.7474799999999995</c:v>
                </c:pt>
                <c:pt idx="2820">
                  <c:v>2.4807600000000001</c:v>
                </c:pt>
                <c:pt idx="2821">
                  <c:v>7.5654199999999996</c:v>
                </c:pt>
                <c:pt idx="2822">
                  <c:v>7.0899000000000001</c:v>
                </c:pt>
                <c:pt idx="2823">
                  <c:v>7.8104500000000003</c:v>
                </c:pt>
                <c:pt idx="2824">
                  <c:v>6.60588</c:v>
                </c:pt>
                <c:pt idx="2825">
                  <c:v>7.4378399999999996</c:v>
                </c:pt>
                <c:pt idx="2826">
                  <c:v>6.4208699999999999</c:v>
                </c:pt>
                <c:pt idx="2827">
                  <c:v>7.8018299999999998</c:v>
                </c:pt>
                <c:pt idx="2828">
                  <c:v>3.2094</c:v>
                </c:pt>
                <c:pt idx="2829">
                  <c:v>7.2488599999999996</c:v>
                </c:pt>
                <c:pt idx="2830">
                  <c:v>6.0153999999999996</c:v>
                </c:pt>
                <c:pt idx="2831">
                  <c:v>3.0688499999999999</c:v>
                </c:pt>
                <c:pt idx="2832">
                  <c:v>1.9748399999999999</c:v>
                </c:pt>
                <c:pt idx="2833">
                  <c:v>3.35087</c:v>
                </c:pt>
                <c:pt idx="2834">
                  <c:v>5.5219100000000001</c:v>
                </c:pt>
                <c:pt idx="2835">
                  <c:v>5.2651199999999996</c:v>
                </c:pt>
                <c:pt idx="2836">
                  <c:v>8.0163499999999992</c:v>
                </c:pt>
                <c:pt idx="2837">
                  <c:v>6.7751000000000001</c:v>
                </c:pt>
                <c:pt idx="2838">
                  <c:v>2.6829900000000002</c:v>
                </c:pt>
                <c:pt idx="2839">
                  <c:v>2.4544199999999998</c:v>
                </c:pt>
                <c:pt idx="2840">
                  <c:v>4.2552700000000003</c:v>
                </c:pt>
                <c:pt idx="2841">
                  <c:v>8.7635900000000007</c:v>
                </c:pt>
                <c:pt idx="2842">
                  <c:v>1.75267</c:v>
                </c:pt>
                <c:pt idx="2843">
                  <c:v>7.94679</c:v>
                </c:pt>
                <c:pt idx="2844">
                  <c:v>5.7058900000000001</c:v>
                </c:pt>
                <c:pt idx="2845">
                  <c:v>5.8389699999999998</c:v>
                </c:pt>
                <c:pt idx="2846">
                  <c:v>3.84504</c:v>
                </c:pt>
                <c:pt idx="2847">
                  <c:v>5.63429</c:v>
                </c:pt>
                <c:pt idx="2848">
                  <c:v>7.8266099999999996</c:v>
                </c:pt>
                <c:pt idx="2849">
                  <c:v>7.5620399999999997</c:v>
                </c:pt>
                <c:pt idx="2850">
                  <c:v>2.1901700000000002</c:v>
                </c:pt>
                <c:pt idx="2851">
                  <c:v>5.1342299999999996</c:v>
                </c:pt>
                <c:pt idx="2852">
                  <c:v>8.3104600000000008</c:v>
                </c:pt>
                <c:pt idx="2853">
                  <c:v>4.2379300000000004</c:v>
                </c:pt>
                <c:pt idx="2854">
                  <c:v>2.3837299999999999</c:v>
                </c:pt>
                <c:pt idx="2855">
                  <c:v>7.4406299999999996</c:v>
                </c:pt>
                <c:pt idx="2856">
                  <c:v>7.7613200000000004</c:v>
                </c:pt>
                <c:pt idx="2857">
                  <c:v>6.9580099999999998</c:v>
                </c:pt>
                <c:pt idx="2858">
                  <c:v>7.7647700000000004</c:v>
                </c:pt>
                <c:pt idx="2859">
                  <c:v>3.37737</c:v>
                </c:pt>
                <c:pt idx="2860">
                  <c:v>5.69998</c:v>
                </c:pt>
                <c:pt idx="2861">
                  <c:v>4.4536300000000004</c:v>
                </c:pt>
                <c:pt idx="2862">
                  <c:v>3.8073100000000002</c:v>
                </c:pt>
                <c:pt idx="2863">
                  <c:v>5.6347699999999996</c:v>
                </c:pt>
                <c:pt idx="2864">
                  <c:v>8.3619400000000006</c:v>
                </c:pt>
                <c:pt idx="2865">
                  <c:v>6.3905700000000003</c:v>
                </c:pt>
                <c:pt idx="2866">
                  <c:v>7.7817600000000002</c:v>
                </c:pt>
                <c:pt idx="2867">
                  <c:v>3.9890099999999999</c:v>
                </c:pt>
                <c:pt idx="2868">
                  <c:v>9.4310899999999993</c:v>
                </c:pt>
                <c:pt idx="2869">
                  <c:v>3.3370299999999999</c:v>
                </c:pt>
                <c:pt idx="2870">
                  <c:v>3.8111100000000002</c:v>
                </c:pt>
                <c:pt idx="2871">
                  <c:v>5.1551999999999998</c:v>
                </c:pt>
                <c:pt idx="2872">
                  <c:v>5.3674799999999996</c:v>
                </c:pt>
                <c:pt idx="2873">
                  <c:v>10.431940000000001</c:v>
                </c:pt>
                <c:pt idx="2874">
                  <c:v>7.3643099999999997</c:v>
                </c:pt>
                <c:pt idx="2875">
                  <c:v>6.7567899999999996</c:v>
                </c:pt>
                <c:pt idx="2876">
                  <c:v>4.3006099999999998</c:v>
                </c:pt>
                <c:pt idx="2877">
                  <c:v>2.7737400000000001</c:v>
                </c:pt>
                <c:pt idx="2878">
                  <c:v>2.9436300000000002</c:v>
                </c:pt>
                <c:pt idx="2879">
                  <c:v>2.1119500000000002</c:v>
                </c:pt>
                <c:pt idx="2880">
                  <c:v>8.8124599999999997</c:v>
                </c:pt>
                <c:pt idx="2881">
                  <c:v>6.31013</c:v>
                </c:pt>
                <c:pt idx="2882">
                  <c:v>7.1767399999999997</c:v>
                </c:pt>
                <c:pt idx="2883">
                  <c:v>4.5813899999999999</c:v>
                </c:pt>
                <c:pt idx="2884">
                  <c:v>2.75373</c:v>
                </c:pt>
                <c:pt idx="2885">
                  <c:v>4.6731600000000002</c:v>
                </c:pt>
                <c:pt idx="2886">
                  <c:v>7.9063800000000004</c:v>
                </c:pt>
                <c:pt idx="2887">
                  <c:v>6.5188899999999999</c:v>
                </c:pt>
                <c:pt idx="2888">
                  <c:v>7.9992000000000001</c:v>
                </c:pt>
                <c:pt idx="2889">
                  <c:v>6.1038399999999999</c:v>
                </c:pt>
                <c:pt idx="2890">
                  <c:v>3.6291699999999998</c:v>
                </c:pt>
                <c:pt idx="2891">
                  <c:v>4.2347999999999999</c:v>
                </c:pt>
                <c:pt idx="2892">
                  <c:v>4.5617900000000002</c:v>
                </c:pt>
                <c:pt idx="2893">
                  <c:v>3.84538</c:v>
                </c:pt>
                <c:pt idx="2894">
                  <c:v>4.8546800000000001</c:v>
                </c:pt>
                <c:pt idx="2895">
                  <c:v>3.778</c:v>
                </c:pt>
                <c:pt idx="2896">
                  <c:v>4.6999700000000004</c:v>
                </c:pt>
                <c:pt idx="2897">
                  <c:v>5.8085399999999998</c:v>
                </c:pt>
                <c:pt idx="2898">
                  <c:v>6.1364000000000001</c:v>
                </c:pt>
                <c:pt idx="2899">
                  <c:v>6.6263899999999998</c:v>
                </c:pt>
                <c:pt idx="2900">
                  <c:v>5.8572499999999996</c:v>
                </c:pt>
                <c:pt idx="2901">
                  <c:v>3.2791100000000002</c:v>
                </c:pt>
                <c:pt idx="2902">
                  <c:v>2.48577</c:v>
                </c:pt>
                <c:pt idx="2903">
                  <c:v>6.8429700000000002</c:v>
                </c:pt>
                <c:pt idx="2904">
                  <c:v>7.5358200000000002</c:v>
                </c:pt>
                <c:pt idx="2905">
                  <c:v>8.1471300000000006</c:v>
                </c:pt>
                <c:pt idx="2906">
                  <c:v>8.4103499999999993</c:v>
                </c:pt>
                <c:pt idx="2907">
                  <c:v>5.2570800000000002</c:v>
                </c:pt>
                <c:pt idx="2908">
                  <c:v>6.57437</c:v>
                </c:pt>
                <c:pt idx="2909">
                  <c:v>6.7251099999999999</c:v>
                </c:pt>
                <c:pt idx="2910">
                  <c:v>5.3905000000000003</c:v>
                </c:pt>
                <c:pt idx="2911">
                  <c:v>6.2361399999999998</c:v>
                </c:pt>
                <c:pt idx="2912">
                  <c:v>7.0545799999999996</c:v>
                </c:pt>
                <c:pt idx="2913">
                  <c:v>3.9573</c:v>
                </c:pt>
                <c:pt idx="2914">
                  <c:v>8.6443700000000003</c:v>
                </c:pt>
                <c:pt idx="2915">
                  <c:v>6.4284800000000004</c:v>
                </c:pt>
                <c:pt idx="2916">
                  <c:v>2.8900299999999999</c:v>
                </c:pt>
                <c:pt idx="2917">
                  <c:v>3.83413</c:v>
                </c:pt>
                <c:pt idx="2918">
                  <c:v>3.8690699999999998</c:v>
                </c:pt>
                <c:pt idx="2919">
                  <c:v>5.5626300000000004</c:v>
                </c:pt>
                <c:pt idx="2920">
                  <c:v>3.9826999999999999</c:v>
                </c:pt>
                <c:pt idx="2921">
                  <c:v>4.0685799999999999</c:v>
                </c:pt>
                <c:pt idx="2922">
                  <c:v>2.3787400000000001</c:v>
                </c:pt>
                <c:pt idx="2923">
                  <c:v>6.7294200000000002</c:v>
                </c:pt>
                <c:pt idx="2924">
                  <c:v>7.6111899999999997</c:v>
                </c:pt>
                <c:pt idx="2925">
                  <c:v>6.8499400000000001</c:v>
                </c:pt>
                <c:pt idx="2926">
                  <c:v>8.1375799999999998</c:v>
                </c:pt>
                <c:pt idx="2927">
                  <c:v>7.3108500000000003</c:v>
                </c:pt>
                <c:pt idx="2928">
                  <c:v>6.3252100000000002</c:v>
                </c:pt>
                <c:pt idx="2929">
                  <c:v>6.6448600000000004</c:v>
                </c:pt>
                <c:pt idx="2930">
                  <c:v>5.0429000000000004</c:v>
                </c:pt>
                <c:pt idx="2931">
                  <c:v>6.8572899999999999</c:v>
                </c:pt>
                <c:pt idx="2932">
                  <c:v>8.2529500000000002</c:v>
                </c:pt>
                <c:pt idx="2933">
                  <c:v>3.1313499999999999</c:v>
                </c:pt>
                <c:pt idx="2934">
                  <c:v>3.7988599999999999</c:v>
                </c:pt>
                <c:pt idx="2935">
                  <c:v>4.9043900000000002</c:v>
                </c:pt>
                <c:pt idx="2936">
                  <c:v>3.8932699999999998</c:v>
                </c:pt>
                <c:pt idx="2937">
                  <c:v>3.4321999999999999</c:v>
                </c:pt>
                <c:pt idx="2938">
                  <c:v>5.4355500000000001</c:v>
                </c:pt>
                <c:pt idx="2939">
                  <c:v>5.8693200000000001</c:v>
                </c:pt>
                <c:pt idx="2940">
                  <c:v>2.4531700000000001</c:v>
                </c:pt>
                <c:pt idx="2941">
                  <c:v>3.5046400000000002</c:v>
                </c:pt>
                <c:pt idx="2942">
                  <c:v>5.4971199999999998</c:v>
                </c:pt>
                <c:pt idx="2943">
                  <c:v>4.5673199999999996</c:v>
                </c:pt>
                <c:pt idx="2944">
                  <c:v>2.0034000000000001</c:v>
                </c:pt>
                <c:pt idx="2945">
                  <c:v>4.8818299999999999</c:v>
                </c:pt>
                <c:pt idx="2946">
                  <c:v>3.12758</c:v>
                </c:pt>
                <c:pt idx="2947">
                  <c:v>7.4173200000000001</c:v>
                </c:pt>
                <c:pt idx="2948">
                  <c:v>5.7893600000000003</c:v>
                </c:pt>
                <c:pt idx="2949">
                  <c:v>8.2011800000000008</c:v>
                </c:pt>
                <c:pt idx="2950">
                  <c:v>7.8858600000000001</c:v>
                </c:pt>
                <c:pt idx="2951">
                  <c:v>8.7797599999999996</c:v>
                </c:pt>
                <c:pt idx="2952">
                  <c:v>4.2400700000000002</c:v>
                </c:pt>
                <c:pt idx="2953">
                  <c:v>5.5870300000000004</c:v>
                </c:pt>
                <c:pt idx="2954">
                  <c:v>5.34917</c:v>
                </c:pt>
                <c:pt idx="2955">
                  <c:v>6.1386399999999997</c:v>
                </c:pt>
                <c:pt idx="2956">
                  <c:v>5.1146900000000004</c:v>
                </c:pt>
                <c:pt idx="2957">
                  <c:v>6.7651199999999996</c:v>
                </c:pt>
                <c:pt idx="2958">
                  <c:v>6.8252100000000002</c:v>
                </c:pt>
                <c:pt idx="2959">
                  <c:v>7.4957799999999999</c:v>
                </c:pt>
                <c:pt idx="2960">
                  <c:v>6.1981099999999998</c:v>
                </c:pt>
                <c:pt idx="2961">
                  <c:v>3.2780900000000002</c:v>
                </c:pt>
                <c:pt idx="2962">
                  <c:v>6.2583700000000002</c:v>
                </c:pt>
                <c:pt idx="2963">
                  <c:v>3.28152</c:v>
                </c:pt>
                <c:pt idx="2964">
                  <c:v>5.6676299999999999</c:v>
                </c:pt>
                <c:pt idx="2965">
                  <c:v>4.5264499999999996</c:v>
                </c:pt>
                <c:pt idx="2966">
                  <c:v>5.1557399999999998</c:v>
                </c:pt>
                <c:pt idx="2967">
                  <c:v>5.4121800000000002</c:v>
                </c:pt>
                <c:pt idx="2968">
                  <c:v>5.6047399999999996</c:v>
                </c:pt>
                <c:pt idx="2969">
                  <c:v>2.2584599999999999</c:v>
                </c:pt>
                <c:pt idx="2970">
                  <c:v>3.2036099999999998</c:v>
                </c:pt>
                <c:pt idx="2971">
                  <c:v>5.8218800000000002</c:v>
                </c:pt>
                <c:pt idx="2972">
                  <c:v>6.4141000000000004</c:v>
                </c:pt>
                <c:pt idx="2973">
                  <c:v>5.6911899999999997</c:v>
                </c:pt>
                <c:pt idx="2974">
                  <c:v>3.5110999999999999</c:v>
                </c:pt>
                <c:pt idx="2975">
                  <c:v>4.9302099999999998</c:v>
                </c:pt>
                <c:pt idx="2976">
                  <c:v>6.3090900000000003</c:v>
                </c:pt>
                <c:pt idx="2977">
                  <c:v>7.2011200000000004</c:v>
                </c:pt>
                <c:pt idx="2978">
                  <c:v>7.2310400000000001</c:v>
                </c:pt>
                <c:pt idx="2979">
                  <c:v>5.9724399999999997</c:v>
                </c:pt>
                <c:pt idx="2980">
                  <c:v>3.2234500000000001</c:v>
                </c:pt>
                <c:pt idx="2981">
                  <c:v>2.3998599999999999</c:v>
                </c:pt>
                <c:pt idx="2982">
                  <c:v>4.4070499999999999</c:v>
                </c:pt>
                <c:pt idx="2983">
                  <c:v>3.1209099999999999</c:v>
                </c:pt>
                <c:pt idx="2984">
                  <c:v>7.0598900000000002</c:v>
                </c:pt>
                <c:pt idx="2985">
                  <c:v>5.4349100000000004</c:v>
                </c:pt>
                <c:pt idx="2986">
                  <c:v>3.8724400000000001</c:v>
                </c:pt>
                <c:pt idx="2987">
                  <c:v>3.03688</c:v>
                </c:pt>
                <c:pt idx="2988">
                  <c:v>3.2282500000000001</c:v>
                </c:pt>
                <c:pt idx="2989">
                  <c:v>6.0316700000000001</c:v>
                </c:pt>
                <c:pt idx="2990">
                  <c:v>6.6032700000000002</c:v>
                </c:pt>
                <c:pt idx="2991">
                  <c:v>6.5213700000000001</c:v>
                </c:pt>
                <c:pt idx="2992">
                  <c:v>5.50542</c:v>
                </c:pt>
                <c:pt idx="2993">
                  <c:v>7.8463099999999999</c:v>
                </c:pt>
                <c:pt idx="2994">
                  <c:v>6.3218399999999999</c:v>
                </c:pt>
                <c:pt idx="2995">
                  <c:v>5.6059700000000001</c:v>
                </c:pt>
                <c:pt idx="2996">
                  <c:v>6.5152200000000002</c:v>
                </c:pt>
                <c:pt idx="2997">
                  <c:v>4.5385099999999996</c:v>
                </c:pt>
                <c:pt idx="2998">
                  <c:v>4.9532999999999996</c:v>
                </c:pt>
                <c:pt idx="2999">
                  <c:v>6.2282599999999997</c:v>
                </c:pt>
                <c:pt idx="3000">
                  <c:v>6.36097</c:v>
                </c:pt>
                <c:pt idx="3001">
                  <c:v>5.7205700000000004</c:v>
                </c:pt>
                <c:pt idx="3002">
                  <c:v>4.4371299999999998</c:v>
                </c:pt>
                <c:pt idx="3003">
                  <c:v>6.2636000000000003</c:v>
                </c:pt>
                <c:pt idx="3004">
                  <c:v>3.51986</c:v>
                </c:pt>
                <c:pt idx="3005">
                  <c:v>5.9257299999999997</c:v>
                </c:pt>
                <c:pt idx="3006">
                  <c:v>3.7788499999999998</c:v>
                </c:pt>
                <c:pt idx="3007">
                  <c:v>6.6775200000000003</c:v>
                </c:pt>
                <c:pt idx="3008">
                  <c:v>9.1316799999999994</c:v>
                </c:pt>
                <c:pt idx="3009">
                  <c:v>3.5921799999999999</c:v>
                </c:pt>
                <c:pt idx="3010">
                  <c:v>5.5729499999999996</c:v>
                </c:pt>
                <c:pt idx="3011">
                  <c:v>4.5866600000000002</c:v>
                </c:pt>
                <c:pt idx="3012">
                  <c:v>8.0332699999999999</c:v>
                </c:pt>
                <c:pt idx="3013">
                  <c:v>6.6824500000000002</c:v>
                </c:pt>
                <c:pt idx="3014">
                  <c:v>5.3373400000000002</c:v>
                </c:pt>
                <c:pt idx="3015">
                  <c:v>7.6757799999999996</c:v>
                </c:pt>
                <c:pt idx="3016">
                  <c:v>7.14717</c:v>
                </c:pt>
                <c:pt idx="3017">
                  <c:v>6.9861000000000004</c:v>
                </c:pt>
                <c:pt idx="3018">
                  <c:v>7.7031000000000001</c:v>
                </c:pt>
                <c:pt idx="3019">
                  <c:v>4.7261300000000004</c:v>
                </c:pt>
                <c:pt idx="3020">
                  <c:v>2.2096399999999998</c:v>
                </c:pt>
                <c:pt idx="3021">
                  <c:v>5.7100799999999996</c:v>
                </c:pt>
                <c:pt idx="3022">
                  <c:v>6.3112899999999996</c:v>
                </c:pt>
                <c:pt idx="3023">
                  <c:v>4.28329</c:v>
                </c:pt>
                <c:pt idx="3024">
                  <c:v>6.40177</c:v>
                </c:pt>
                <c:pt idx="3025">
                  <c:v>5.4506399999999999</c:v>
                </c:pt>
                <c:pt idx="3026">
                  <c:v>5.32559</c:v>
                </c:pt>
                <c:pt idx="3027">
                  <c:v>5.3173199999999996</c:v>
                </c:pt>
                <c:pt idx="3028">
                  <c:v>4.7196899999999999</c:v>
                </c:pt>
                <c:pt idx="3029">
                  <c:v>4.7549799999999998</c:v>
                </c:pt>
                <c:pt idx="3030">
                  <c:v>6.75319</c:v>
                </c:pt>
                <c:pt idx="3031">
                  <c:v>4.1099399999999999</c:v>
                </c:pt>
                <c:pt idx="3032">
                  <c:v>4.67788</c:v>
                </c:pt>
                <c:pt idx="3033">
                  <c:v>1.99237</c:v>
                </c:pt>
                <c:pt idx="3034">
                  <c:v>7.9936100000000003</c:v>
                </c:pt>
                <c:pt idx="3035">
                  <c:v>5.3981899999999996</c:v>
                </c:pt>
                <c:pt idx="3036">
                  <c:v>4.1789699999999996</c:v>
                </c:pt>
                <c:pt idx="3037">
                  <c:v>5.9945000000000004</c:v>
                </c:pt>
                <c:pt idx="3038">
                  <c:v>2.5946199999999999</c:v>
                </c:pt>
                <c:pt idx="3039">
                  <c:v>4.2949400000000004</c:v>
                </c:pt>
                <c:pt idx="3040">
                  <c:v>4.2875199999999998</c:v>
                </c:pt>
                <c:pt idx="3041">
                  <c:v>8.1635100000000005</c:v>
                </c:pt>
                <c:pt idx="3042">
                  <c:v>3.7873000000000001</c:v>
                </c:pt>
                <c:pt idx="3043">
                  <c:v>3.45662</c:v>
                </c:pt>
                <c:pt idx="3044">
                  <c:v>3.9798499999999999</c:v>
                </c:pt>
                <c:pt idx="3045">
                  <c:v>6.87059</c:v>
                </c:pt>
                <c:pt idx="3046">
                  <c:v>5.7370099999999997</c:v>
                </c:pt>
                <c:pt idx="3047">
                  <c:v>6.8027800000000003</c:v>
                </c:pt>
                <c:pt idx="3048">
                  <c:v>8.6658200000000001</c:v>
                </c:pt>
                <c:pt idx="3049">
                  <c:v>8.6168099999999992</c:v>
                </c:pt>
                <c:pt idx="3050">
                  <c:v>4.5000299999999998</c:v>
                </c:pt>
                <c:pt idx="3051">
                  <c:v>5.5957400000000002</c:v>
                </c:pt>
                <c:pt idx="3052">
                  <c:v>2.5657999999999999</c:v>
                </c:pt>
                <c:pt idx="3053">
                  <c:v>4.2241099999999996</c:v>
                </c:pt>
                <c:pt idx="3054">
                  <c:v>2.94584</c:v>
                </c:pt>
                <c:pt idx="3055">
                  <c:v>6.3243400000000003</c:v>
                </c:pt>
                <c:pt idx="3056">
                  <c:v>7.8302899999999998</c:v>
                </c:pt>
                <c:pt idx="3057">
                  <c:v>3.7271999999999998</c:v>
                </c:pt>
                <c:pt idx="3058">
                  <c:v>3.7676599999999998</c:v>
                </c:pt>
                <c:pt idx="3059">
                  <c:v>5.3110400000000002</c:v>
                </c:pt>
                <c:pt idx="3060">
                  <c:v>2.9032200000000001</c:v>
                </c:pt>
                <c:pt idx="3061">
                  <c:v>2.10941</c:v>
                </c:pt>
                <c:pt idx="3062">
                  <c:v>3.2713399999999999</c:v>
                </c:pt>
                <c:pt idx="3063">
                  <c:v>5.66812</c:v>
                </c:pt>
                <c:pt idx="3064">
                  <c:v>3.5349699999999999</c:v>
                </c:pt>
                <c:pt idx="3065">
                  <c:v>4.3556100000000004</c:v>
                </c:pt>
                <c:pt idx="3066">
                  <c:v>5.5542299999999996</c:v>
                </c:pt>
                <c:pt idx="3067">
                  <c:v>2.6884399999999999</c:v>
                </c:pt>
                <c:pt idx="3068">
                  <c:v>5.15754</c:v>
                </c:pt>
                <c:pt idx="3069">
                  <c:v>5.6681299999999997</c:v>
                </c:pt>
                <c:pt idx="3070">
                  <c:v>3.58419</c:v>
                </c:pt>
                <c:pt idx="3071">
                  <c:v>3.69</c:v>
                </c:pt>
                <c:pt idx="3072">
                  <c:v>4.0991200000000001</c:v>
                </c:pt>
                <c:pt idx="3073">
                  <c:v>3.5501200000000002</c:v>
                </c:pt>
                <c:pt idx="3074">
                  <c:v>3.0617100000000002</c:v>
                </c:pt>
                <c:pt idx="3075">
                  <c:v>4.8380000000000001</c:v>
                </c:pt>
                <c:pt idx="3076">
                  <c:v>5.8491299999999997</c:v>
                </c:pt>
                <c:pt idx="3077">
                  <c:v>2.4498099999999998</c:v>
                </c:pt>
                <c:pt idx="3078">
                  <c:v>5.7183299999999999</c:v>
                </c:pt>
                <c:pt idx="3079">
                  <c:v>2.58466</c:v>
                </c:pt>
                <c:pt idx="3080">
                  <c:v>4.2883399999999998</c:v>
                </c:pt>
                <c:pt idx="3081">
                  <c:v>2.98882</c:v>
                </c:pt>
                <c:pt idx="3082">
                  <c:v>2.1644800000000002</c:v>
                </c:pt>
                <c:pt idx="3083">
                  <c:v>1.8973</c:v>
                </c:pt>
                <c:pt idx="3084">
                  <c:v>1.9223399999999999</c:v>
                </c:pt>
                <c:pt idx="3085">
                  <c:v>3.2492899999999998</c:v>
                </c:pt>
                <c:pt idx="3086">
                  <c:v>2.3016299999999998</c:v>
                </c:pt>
                <c:pt idx="3087">
                  <c:v>6.0460500000000001</c:v>
                </c:pt>
                <c:pt idx="3088">
                  <c:v>2.5796000000000001</c:v>
                </c:pt>
                <c:pt idx="3089">
                  <c:v>2.5945200000000002</c:v>
                </c:pt>
                <c:pt idx="3090">
                  <c:v>2.38903</c:v>
                </c:pt>
                <c:pt idx="3091">
                  <c:v>3.0316100000000001</c:v>
                </c:pt>
                <c:pt idx="3092">
                  <c:v>2.7035399999999998</c:v>
                </c:pt>
                <c:pt idx="3093">
                  <c:v>6.4279200000000003</c:v>
                </c:pt>
                <c:pt idx="3094">
                  <c:v>4.3535000000000004</c:v>
                </c:pt>
                <c:pt idx="3095">
                  <c:v>5.6111500000000003</c:v>
                </c:pt>
                <c:pt idx="3096">
                  <c:v>5.9839399999999996</c:v>
                </c:pt>
                <c:pt idx="3097">
                  <c:v>6.4203000000000001</c:v>
                </c:pt>
                <c:pt idx="3098">
                  <c:v>8.2463800000000003</c:v>
                </c:pt>
                <c:pt idx="3099">
                  <c:v>9.1572600000000008</c:v>
                </c:pt>
                <c:pt idx="3100">
                  <c:v>7.0526400000000002</c:v>
                </c:pt>
                <c:pt idx="3101">
                  <c:v>3.0080900000000002</c:v>
                </c:pt>
                <c:pt idx="3102">
                  <c:v>9.1011299999999995</c:v>
                </c:pt>
                <c:pt idx="3103">
                  <c:v>4</c:v>
                </c:pt>
                <c:pt idx="3104">
                  <c:v>6.4857899999999997</c:v>
                </c:pt>
                <c:pt idx="3105">
                  <c:v>7.7982800000000001</c:v>
                </c:pt>
                <c:pt idx="3106">
                  <c:v>7.7272999999999996</c:v>
                </c:pt>
                <c:pt idx="3107">
                  <c:v>5.2905199999999999</c:v>
                </c:pt>
                <c:pt idx="3108">
                  <c:v>5.2059899999999999</c:v>
                </c:pt>
                <c:pt idx="3109">
                  <c:v>1.9815700000000001</c:v>
                </c:pt>
                <c:pt idx="3110">
                  <c:v>5.3244400000000001</c:v>
                </c:pt>
                <c:pt idx="3111">
                  <c:v>2.1889699999999999</c:v>
                </c:pt>
                <c:pt idx="3112">
                  <c:v>5.3437900000000003</c:v>
                </c:pt>
                <c:pt idx="3113">
                  <c:v>3.6269800000000001</c:v>
                </c:pt>
                <c:pt idx="3114">
                  <c:v>4.6611200000000004</c:v>
                </c:pt>
                <c:pt idx="3115">
                  <c:v>2.3520699999999999</c:v>
                </c:pt>
                <c:pt idx="3116">
                  <c:v>7.4790099999999997</c:v>
                </c:pt>
                <c:pt idx="3117">
                  <c:v>1.79379</c:v>
                </c:pt>
                <c:pt idx="3118">
                  <c:v>3.0129899999999998</c:v>
                </c:pt>
                <c:pt idx="3119">
                  <c:v>3.3549799999999999</c:v>
                </c:pt>
                <c:pt idx="3120">
                  <c:v>3.4692500000000002</c:v>
                </c:pt>
                <c:pt idx="3121">
                  <c:v>2.5371199999999998</c:v>
                </c:pt>
                <c:pt idx="3122">
                  <c:v>4.3671699999999998</c:v>
                </c:pt>
                <c:pt idx="3123">
                  <c:v>5.9321400000000004</c:v>
                </c:pt>
                <c:pt idx="3124">
                  <c:v>5.7898100000000001</c:v>
                </c:pt>
                <c:pt idx="3125">
                  <c:v>5.9914899999999998</c:v>
                </c:pt>
                <c:pt idx="3126">
                  <c:v>3.2894999999999999</c:v>
                </c:pt>
                <c:pt idx="3127">
                  <c:v>7.0289799999999998</c:v>
                </c:pt>
                <c:pt idx="3128">
                  <c:v>2.14846</c:v>
                </c:pt>
                <c:pt idx="3129">
                  <c:v>6.1740199999999996</c:v>
                </c:pt>
                <c:pt idx="3130">
                  <c:v>3.9702099999999998</c:v>
                </c:pt>
                <c:pt idx="3131">
                  <c:v>3.6116600000000001</c:v>
                </c:pt>
                <c:pt idx="3132">
                  <c:v>9.5561600000000002</c:v>
                </c:pt>
                <c:pt idx="3133">
                  <c:v>2.2054</c:v>
                </c:pt>
                <c:pt idx="3134">
                  <c:v>4.9303800000000004</c:v>
                </c:pt>
                <c:pt idx="3135">
                  <c:v>4.1048400000000003</c:v>
                </c:pt>
                <c:pt idx="3136">
                  <c:v>2.3221400000000001</c:v>
                </c:pt>
                <c:pt idx="3137">
                  <c:v>6.1828200000000004</c:v>
                </c:pt>
                <c:pt idx="3138">
                  <c:v>3.6856399999999998</c:v>
                </c:pt>
                <c:pt idx="3139">
                  <c:v>5.2326899999999998</c:v>
                </c:pt>
                <c:pt idx="3140">
                  <c:v>3.6291699999999998</c:v>
                </c:pt>
                <c:pt idx="3141">
                  <c:v>5.3380999999999998</c:v>
                </c:pt>
                <c:pt idx="3142">
                  <c:v>4.90855</c:v>
                </c:pt>
                <c:pt idx="3143">
                  <c:v>7.4743700000000004</c:v>
                </c:pt>
                <c:pt idx="3144">
                  <c:v>9.8321900000000007</c:v>
                </c:pt>
                <c:pt idx="3145">
                  <c:v>3.3511799999999998</c:v>
                </c:pt>
                <c:pt idx="3146">
                  <c:v>2.8420200000000002</c:v>
                </c:pt>
                <c:pt idx="3147">
                  <c:v>7.2198200000000003</c:v>
                </c:pt>
                <c:pt idx="3148">
                  <c:v>3.43011</c:v>
                </c:pt>
                <c:pt idx="3149">
                  <c:v>5.3667100000000003</c:v>
                </c:pt>
                <c:pt idx="3150">
                  <c:v>5.4560399999999998</c:v>
                </c:pt>
                <c:pt idx="3151">
                  <c:v>3.2071299999999998</c:v>
                </c:pt>
                <c:pt idx="3152">
                  <c:v>7.0615300000000003</c:v>
                </c:pt>
                <c:pt idx="3153">
                  <c:v>6.9592799999999997</c:v>
                </c:pt>
                <c:pt idx="3154">
                  <c:v>6.0706300000000004</c:v>
                </c:pt>
                <c:pt idx="3155">
                  <c:v>3.1880500000000001</c:v>
                </c:pt>
                <c:pt idx="3156">
                  <c:v>5.8387099999999998</c:v>
                </c:pt>
                <c:pt idx="3157">
                  <c:v>3.93614</c:v>
                </c:pt>
                <c:pt idx="3158">
                  <c:v>4.8285799999999997</c:v>
                </c:pt>
                <c:pt idx="3159">
                  <c:v>5.34938</c:v>
                </c:pt>
                <c:pt idx="3160">
                  <c:v>5.0774400000000002</c:v>
                </c:pt>
                <c:pt idx="3161">
                  <c:v>5.22037</c:v>
                </c:pt>
                <c:pt idx="3162">
                  <c:v>8.9571199999999997</c:v>
                </c:pt>
                <c:pt idx="3163">
                  <c:v>3.5906500000000001</c:v>
                </c:pt>
                <c:pt idx="3164">
                  <c:v>7.0295699999999997</c:v>
                </c:pt>
                <c:pt idx="3165">
                  <c:v>7.0045999999999999</c:v>
                </c:pt>
                <c:pt idx="3166">
                  <c:v>6.0360500000000004</c:v>
                </c:pt>
                <c:pt idx="3167">
                  <c:v>7.4559499999999996</c:v>
                </c:pt>
                <c:pt idx="3168">
                  <c:v>2.8323999999999998</c:v>
                </c:pt>
                <c:pt idx="3169">
                  <c:v>5.0721800000000004</c:v>
                </c:pt>
                <c:pt idx="3170">
                  <c:v>2.9598499999999999</c:v>
                </c:pt>
                <c:pt idx="3171">
                  <c:v>7.6468400000000001</c:v>
                </c:pt>
                <c:pt idx="3172">
                  <c:v>6.3810000000000002</c:v>
                </c:pt>
                <c:pt idx="3173">
                  <c:v>4.1771500000000001</c:v>
                </c:pt>
                <c:pt idx="3174">
                  <c:v>6.2293200000000004</c:v>
                </c:pt>
                <c:pt idx="3175">
                  <c:v>4.24648</c:v>
                </c:pt>
                <c:pt idx="3176">
                  <c:v>5.7995400000000004</c:v>
                </c:pt>
                <c:pt idx="3177">
                  <c:v>2.6123400000000001</c:v>
                </c:pt>
                <c:pt idx="3178">
                  <c:v>3.46549</c:v>
                </c:pt>
                <c:pt idx="3179">
                  <c:v>2.37324</c:v>
                </c:pt>
                <c:pt idx="3180">
                  <c:v>8.2790999999999997</c:v>
                </c:pt>
                <c:pt idx="3181">
                  <c:v>6.0087900000000003</c:v>
                </c:pt>
                <c:pt idx="3182">
                  <c:v>4.0343999999999998</c:v>
                </c:pt>
                <c:pt idx="3183">
                  <c:v>4.5189500000000002</c:v>
                </c:pt>
                <c:pt idx="3184">
                  <c:v>4.9879600000000002</c:v>
                </c:pt>
                <c:pt idx="3185">
                  <c:v>5.3402700000000003</c:v>
                </c:pt>
                <c:pt idx="3186">
                  <c:v>1.8995</c:v>
                </c:pt>
                <c:pt idx="3187">
                  <c:v>4.9375900000000001</c:v>
                </c:pt>
                <c:pt idx="3188">
                  <c:v>2.40083</c:v>
                </c:pt>
                <c:pt idx="3189">
                  <c:v>3.4842</c:v>
                </c:pt>
                <c:pt idx="3190">
                  <c:v>3.8426200000000001</c:v>
                </c:pt>
                <c:pt idx="3191">
                  <c:v>6.9939200000000001</c:v>
                </c:pt>
                <c:pt idx="3192">
                  <c:v>4.1067499999999999</c:v>
                </c:pt>
                <c:pt idx="3193">
                  <c:v>5.7608699999999997</c:v>
                </c:pt>
                <c:pt idx="3194">
                  <c:v>2.8502100000000001</c:v>
                </c:pt>
                <c:pt idx="3195">
                  <c:v>3.9393600000000002</c:v>
                </c:pt>
                <c:pt idx="3196">
                  <c:v>3.06691</c:v>
                </c:pt>
                <c:pt idx="3197">
                  <c:v>6.29434</c:v>
                </c:pt>
                <c:pt idx="3198">
                  <c:v>6.6826100000000004</c:v>
                </c:pt>
                <c:pt idx="3199">
                  <c:v>5.6838800000000003</c:v>
                </c:pt>
                <c:pt idx="3200">
                  <c:v>6.0394800000000002</c:v>
                </c:pt>
                <c:pt idx="3201">
                  <c:v>6.7210000000000001</c:v>
                </c:pt>
                <c:pt idx="3202">
                  <c:v>5.5548400000000004</c:v>
                </c:pt>
                <c:pt idx="3203">
                  <c:v>4.2734500000000004</c:v>
                </c:pt>
                <c:pt idx="3204">
                  <c:v>4.3540099999999997</c:v>
                </c:pt>
                <c:pt idx="3205">
                  <c:v>3.3448199999999999</c:v>
                </c:pt>
                <c:pt idx="3206">
                  <c:v>4.69306</c:v>
                </c:pt>
                <c:pt idx="3207">
                  <c:v>6.1822299999999997</c:v>
                </c:pt>
                <c:pt idx="3208">
                  <c:v>5.1164800000000001</c:v>
                </c:pt>
                <c:pt idx="3209">
                  <c:v>5.2955300000000003</c:v>
                </c:pt>
                <c:pt idx="3210">
                  <c:v>5.41622</c:v>
                </c:pt>
                <c:pt idx="3211">
                  <c:v>4.0450499999999998</c:v>
                </c:pt>
                <c:pt idx="3212">
                  <c:v>5.8577199999999996</c:v>
                </c:pt>
                <c:pt idx="3213">
                  <c:v>6.7828499999999998</c:v>
                </c:pt>
                <c:pt idx="3214">
                  <c:v>6.1359700000000004</c:v>
                </c:pt>
                <c:pt idx="3215">
                  <c:v>5.5028499999999996</c:v>
                </c:pt>
                <c:pt idx="3216">
                  <c:v>2.6594199999999999</c:v>
                </c:pt>
                <c:pt idx="3217">
                  <c:v>5.2691600000000003</c:v>
                </c:pt>
                <c:pt idx="3218">
                  <c:v>8.3877500000000005</c:v>
                </c:pt>
                <c:pt idx="3219">
                  <c:v>3.36883</c:v>
                </c:pt>
                <c:pt idx="3220">
                  <c:v>4.50657</c:v>
                </c:pt>
                <c:pt idx="3221">
                  <c:v>5.9977600000000004</c:v>
                </c:pt>
                <c:pt idx="3222">
                  <c:v>12.203329999999999</c:v>
                </c:pt>
                <c:pt idx="3223">
                  <c:v>2.8218000000000001</c:v>
                </c:pt>
                <c:pt idx="3224">
                  <c:v>7.7690799999999998</c:v>
                </c:pt>
                <c:pt idx="3225">
                  <c:v>4.5846099999999996</c:v>
                </c:pt>
                <c:pt idx="3226">
                  <c:v>2.1543800000000002</c:v>
                </c:pt>
                <c:pt idx="3227">
                  <c:v>4.3603800000000001</c:v>
                </c:pt>
                <c:pt idx="3228">
                  <c:v>4.4699</c:v>
                </c:pt>
                <c:pt idx="3229">
                  <c:v>2.91974</c:v>
                </c:pt>
                <c:pt idx="3230">
                  <c:v>2.5268899999999999</c:v>
                </c:pt>
                <c:pt idx="3231">
                  <c:v>4.1297300000000003</c:v>
                </c:pt>
                <c:pt idx="3232">
                  <c:v>4.6054899999999996</c:v>
                </c:pt>
                <c:pt idx="3233">
                  <c:v>4.0168999999999997</c:v>
                </c:pt>
                <c:pt idx="3234">
                  <c:v>5.3423100000000003</c:v>
                </c:pt>
                <c:pt idx="3235">
                  <c:v>5.7673500000000004</c:v>
                </c:pt>
                <c:pt idx="3236">
                  <c:v>7.6669200000000002</c:v>
                </c:pt>
                <c:pt idx="3237">
                  <c:v>4.5444100000000001</c:v>
                </c:pt>
                <c:pt idx="3238">
                  <c:v>6.2962999999999996</c:v>
                </c:pt>
                <c:pt idx="3239">
                  <c:v>4.8617900000000001</c:v>
                </c:pt>
                <c:pt idx="3240">
                  <c:v>7.6513</c:v>
                </c:pt>
                <c:pt idx="3241">
                  <c:v>2.2095099999999999</c:v>
                </c:pt>
                <c:pt idx="3242">
                  <c:v>2.1936200000000001</c:v>
                </c:pt>
                <c:pt idx="3243">
                  <c:v>9.0783199999999997</c:v>
                </c:pt>
                <c:pt idx="3244">
                  <c:v>3.95058</c:v>
                </c:pt>
                <c:pt idx="3245">
                  <c:v>4.9736599999999997</c:v>
                </c:pt>
                <c:pt idx="3246">
                  <c:v>7.6497599999999997</c:v>
                </c:pt>
                <c:pt idx="3247">
                  <c:v>6.1887600000000003</c:v>
                </c:pt>
                <c:pt idx="3248">
                  <c:v>5.7454200000000002</c:v>
                </c:pt>
                <c:pt idx="3249">
                  <c:v>4.3354799999999996</c:v>
                </c:pt>
                <c:pt idx="3250">
                  <c:v>4.0797100000000004</c:v>
                </c:pt>
                <c:pt idx="3251">
                  <c:v>4.6268200000000004</c:v>
                </c:pt>
                <c:pt idx="3252">
                  <c:v>5.0959599999999998</c:v>
                </c:pt>
                <c:pt idx="3253">
                  <c:v>3.3954599999999999</c:v>
                </c:pt>
                <c:pt idx="3254">
                  <c:v>7.3876600000000003</c:v>
                </c:pt>
                <c:pt idx="3255">
                  <c:v>6.3887799999999997</c:v>
                </c:pt>
                <c:pt idx="3256">
                  <c:v>3.92788</c:v>
                </c:pt>
                <c:pt idx="3257">
                  <c:v>5.4202599999999999</c:v>
                </c:pt>
                <c:pt idx="3258">
                  <c:v>3.05708</c:v>
                </c:pt>
                <c:pt idx="3259">
                  <c:v>3.5028999999999999</c:v>
                </c:pt>
                <c:pt idx="3260">
                  <c:v>3.81073</c:v>
                </c:pt>
                <c:pt idx="3261">
                  <c:v>6.2068899999999996</c:v>
                </c:pt>
                <c:pt idx="3262">
                  <c:v>5.4308300000000003</c:v>
                </c:pt>
                <c:pt idx="3263">
                  <c:v>5.5666900000000004</c:v>
                </c:pt>
                <c:pt idx="3264">
                  <c:v>3.1741799999999998</c:v>
                </c:pt>
                <c:pt idx="3265">
                  <c:v>6.1984500000000002</c:v>
                </c:pt>
                <c:pt idx="3266">
                  <c:v>4.0537400000000003</c:v>
                </c:pt>
                <c:pt idx="3267">
                  <c:v>4.0083799999999998</c:v>
                </c:pt>
                <c:pt idx="3268">
                  <c:v>4.89621</c:v>
                </c:pt>
                <c:pt idx="3269">
                  <c:v>4.2080299999999999</c:v>
                </c:pt>
                <c:pt idx="3270">
                  <c:v>7.1252300000000002</c:v>
                </c:pt>
                <c:pt idx="3271">
                  <c:v>5.61496</c:v>
                </c:pt>
                <c:pt idx="3272">
                  <c:v>5.7506300000000001</c:v>
                </c:pt>
                <c:pt idx="3273">
                  <c:v>5.7372500000000004</c:v>
                </c:pt>
                <c:pt idx="3274">
                  <c:v>4.5416699999999999</c:v>
                </c:pt>
                <c:pt idx="3275">
                  <c:v>6.4946200000000003</c:v>
                </c:pt>
                <c:pt idx="3276">
                  <c:v>3.7968899999999999</c:v>
                </c:pt>
                <c:pt idx="3277">
                  <c:v>5.0726800000000001</c:v>
                </c:pt>
                <c:pt idx="3278">
                  <c:v>5.2033800000000001</c:v>
                </c:pt>
                <c:pt idx="3279">
                  <c:v>9.7545199999999994</c:v>
                </c:pt>
                <c:pt idx="3280">
                  <c:v>3.1633399999999998</c:v>
                </c:pt>
                <c:pt idx="3281">
                  <c:v>2.6760600000000001</c:v>
                </c:pt>
                <c:pt idx="3282">
                  <c:v>7.7523799999999996</c:v>
                </c:pt>
                <c:pt idx="3283">
                  <c:v>6.9731500000000004</c:v>
                </c:pt>
                <c:pt idx="3284">
                  <c:v>5.3260899999999998</c:v>
                </c:pt>
                <c:pt idx="3285">
                  <c:v>6.4835399999999996</c:v>
                </c:pt>
                <c:pt idx="3286">
                  <c:v>4.2516299999999996</c:v>
                </c:pt>
                <c:pt idx="3287">
                  <c:v>7.5798500000000004</c:v>
                </c:pt>
                <c:pt idx="3288">
                  <c:v>6.5863100000000001</c:v>
                </c:pt>
                <c:pt idx="3289">
                  <c:v>6.28878</c:v>
                </c:pt>
                <c:pt idx="3290">
                  <c:v>5.6311099999999996</c:v>
                </c:pt>
                <c:pt idx="3291">
                  <c:v>5.2314400000000001</c:v>
                </c:pt>
                <c:pt idx="3292">
                  <c:v>3.8302399999999999</c:v>
                </c:pt>
                <c:pt idx="3293">
                  <c:v>2.08596</c:v>
                </c:pt>
                <c:pt idx="3294">
                  <c:v>7.4903899999999997</c:v>
                </c:pt>
                <c:pt idx="3295">
                  <c:v>5.3120200000000004</c:v>
                </c:pt>
                <c:pt idx="3296">
                  <c:v>3.4468999999999999</c:v>
                </c:pt>
                <c:pt idx="3297">
                  <c:v>6.4563499999999996</c:v>
                </c:pt>
                <c:pt idx="3298">
                  <c:v>6.2958100000000004</c:v>
                </c:pt>
                <c:pt idx="3299">
                  <c:v>8.5858000000000008</c:v>
                </c:pt>
                <c:pt idx="3300">
                  <c:v>8.3614899999999999</c:v>
                </c:pt>
                <c:pt idx="3301">
                  <c:v>3.36822</c:v>
                </c:pt>
                <c:pt idx="3302">
                  <c:v>4.0016699999999998</c:v>
                </c:pt>
                <c:pt idx="3303">
                  <c:v>8.63293</c:v>
                </c:pt>
                <c:pt idx="3304">
                  <c:v>4.5438700000000001</c:v>
                </c:pt>
                <c:pt idx="3305">
                  <c:v>3.7343299999999999</c:v>
                </c:pt>
                <c:pt idx="3306">
                  <c:v>4.1567999999999996</c:v>
                </c:pt>
                <c:pt idx="3307">
                  <c:v>2.93303</c:v>
                </c:pt>
                <c:pt idx="3308">
                  <c:v>4.8146699999999996</c:v>
                </c:pt>
                <c:pt idx="3309">
                  <c:v>7.74315</c:v>
                </c:pt>
                <c:pt idx="3310">
                  <c:v>4.8093700000000004</c:v>
                </c:pt>
                <c:pt idx="3311">
                  <c:v>3.5971099999999998</c:v>
                </c:pt>
                <c:pt idx="3312">
                  <c:v>6.5636900000000002</c:v>
                </c:pt>
                <c:pt idx="3313">
                  <c:v>6.2735599999999998</c:v>
                </c:pt>
                <c:pt idx="3314">
                  <c:v>5.4201300000000003</c:v>
                </c:pt>
                <c:pt idx="3315">
                  <c:v>3.6707999999999998</c:v>
                </c:pt>
                <c:pt idx="3316">
                  <c:v>6.4928699999999999</c:v>
                </c:pt>
                <c:pt idx="3317">
                  <c:v>3.99952</c:v>
                </c:pt>
                <c:pt idx="3318">
                  <c:v>5.3316299999999996</c:v>
                </c:pt>
                <c:pt idx="3319">
                  <c:v>3.3082099999999999</c:v>
                </c:pt>
                <c:pt idx="3320">
                  <c:v>3.1118299999999999</c:v>
                </c:pt>
                <c:pt idx="3321">
                  <c:v>3.7137099999999998</c:v>
                </c:pt>
                <c:pt idx="3322">
                  <c:v>6.6312300000000004</c:v>
                </c:pt>
                <c:pt idx="3323">
                  <c:v>6.44</c:v>
                </c:pt>
                <c:pt idx="3324">
                  <c:v>6.8696599999999997</c:v>
                </c:pt>
                <c:pt idx="3325">
                  <c:v>7.7792899999999996</c:v>
                </c:pt>
                <c:pt idx="3326">
                  <c:v>6.6546399999999997</c:v>
                </c:pt>
                <c:pt idx="3327">
                  <c:v>8.8327000000000009</c:v>
                </c:pt>
                <c:pt idx="3328">
                  <c:v>6.9597699999999998</c:v>
                </c:pt>
                <c:pt idx="3329">
                  <c:v>2.20112</c:v>
                </c:pt>
                <c:pt idx="3330">
                  <c:v>2.82728</c:v>
                </c:pt>
                <c:pt idx="3331">
                  <c:v>4.6344700000000003</c:v>
                </c:pt>
                <c:pt idx="3332">
                  <c:v>5.7221799999999998</c:v>
                </c:pt>
                <c:pt idx="3333">
                  <c:v>4.6606899999999998</c:v>
                </c:pt>
                <c:pt idx="3334">
                  <c:v>2.64785</c:v>
                </c:pt>
                <c:pt idx="3335">
                  <c:v>2.2177500000000001</c:v>
                </c:pt>
                <c:pt idx="3336">
                  <c:v>7.4368999999999996</c:v>
                </c:pt>
                <c:pt idx="3337">
                  <c:v>4.2582199999999997</c:v>
                </c:pt>
                <c:pt idx="3338">
                  <c:v>6.4309799999999999</c:v>
                </c:pt>
                <c:pt idx="3339">
                  <c:v>4.5415299999999998</c:v>
                </c:pt>
                <c:pt idx="3340">
                  <c:v>5.3523800000000001</c:v>
                </c:pt>
                <c:pt idx="3341">
                  <c:v>3.9301200000000001</c:v>
                </c:pt>
                <c:pt idx="3342">
                  <c:v>3.47099</c:v>
                </c:pt>
                <c:pt idx="3343">
                  <c:v>4.1664700000000003</c:v>
                </c:pt>
                <c:pt idx="3344">
                  <c:v>4.15069</c:v>
                </c:pt>
                <c:pt idx="3345">
                  <c:v>4.5355400000000001</c:v>
                </c:pt>
                <c:pt idx="3346">
                  <c:v>2.9184800000000002</c:v>
                </c:pt>
                <c:pt idx="3347">
                  <c:v>5.9934200000000004</c:v>
                </c:pt>
                <c:pt idx="3348">
                  <c:v>4.62113</c:v>
                </c:pt>
                <c:pt idx="3349">
                  <c:v>4.7239000000000004</c:v>
                </c:pt>
                <c:pt idx="3350">
                  <c:v>8.1439299999999992</c:v>
                </c:pt>
                <c:pt idx="3351">
                  <c:v>7.1004500000000004</c:v>
                </c:pt>
                <c:pt idx="3352">
                  <c:v>4.3797100000000002</c:v>
                </c:pt>
                <c:pt idx="3353">
                  <c:v>3.4228399999999999</c:v>
                </c:pt>
                <c:pt idx="3354">
                  <c:v>5.6543599999999996</c:v>
                </c:pt>
                <c:pt idx="3355">
                  <c:v>1.9815700000000001</c:v>
                </c:pt>
                <c:pt idx="3356">
                  <c:v>3.0579800000000001</c:v>
                </c:pt>
                <c:pt idx="3357">
                  <c:v>3.8115299999999999</c:v>
                </c:pt>
                <c:pt idx="3358">
                  <c:v>2.66351</c:v>
                </c:pt>
                <c:pt idx="3359">
                  <c:v>3.77867</c:v>
                </c:pt>
                <c:pt idx="3360">
                  <c:v>2.1462400000000001</c:v>
                </c:pt>
                <c:pt idx="3361">
                  <c:v>3.5269300000000001</c:v>
                </c:pt>
                <c:pt idx="3362">
                  <c:v>2.30003</c:v>
                </c:pt>
                <c:pt idx="3363">
                  <c:v>4.1655499999999996</c:v>
                </c:pt>
                <c:pt idx="3364">
                  <c:v>4.9833299999999996</c:v>
                </c:pt>
                <c:pt idx="3365">
                  <c:v>4.1678499999999996</c:v>
                </c:pt>
                <c:pt idx="3366">
                  <c:v>5.6693199999999999</c:v>
                </c:pt>
                <c:pt idx="3367">
                  <c:v>3.9938199999999999</c:v>
                </c:pt>
                <c:pt idx="3368">
                  <c:v>3.6263100000000001</c:v>
                </c:pt>
                <c:pt idx="3369">
                  <c:v>5.4925300000000004</c:v>
                </c:pt>
                <c:pt idx="3370">
                  <c:v>6.48454</c:v>
                </c:pt>
                <c:pt idx="3371">
                  <c:v>6.0107100000000004</c:v>
                </c:pt>
                <c:pt idx="3372">
                  <c:v>4.2603299999999997</c:v>
                </c:pt>
                <c:pt idx="3373">
                  <c:v>2.8424399999999999</c:v>
                </c:pt>
                <c:pt idx="3374">
                  <c:v>6.7075300000000002</c:v>
                </c:pt>
                <c:pt idx="3375">
                  <c:v>8.7639600000000009</c:v>
                </c:pt>
                <c:pt idx="3376">
                  <c:v>6.6470799999999999</c:v>
                </c:pt>
                <c:pt idx="3377">
                  <c:v>6.7768499999999996</c:v>
                </c:pt>
                <c:pt idx="3378">
                  <c:v>4.0214800000000004</c:v>
                </c:pt>
                <c:pt idx="3379">
                  <c:v>2.33182</c:v>
                </c:pt>
                <c:pt idx="3380">
                  <c:v>4.8319799999999997</c:v>
                </c:pt>
                <c:pt idx="3381">
                  <c:v>6.4748099999999997</c:v>
                </c:pt>
                <c:pt idx="3382">
                  <c:v>8.7472399999999997</c:v>
                </c:pt>
                <c:pt idx="3383">
                  <c:v>11.105320000000001</c:v>
                </c:pt>
                <c:pt idx="3384">
                  <c:v>5.1892399999999999</c:v>
                </c:pt>
                <c:pt idx="3385">
                  <c:v>7.0868000000000002</c:v>
                </c:pt>
                <c:pt idx="3386">
                  <c:v>6.1788800000000004</c:v>
                </c:pt>
                <c:pt idx="3387">
                  <c:v>7.3033799999999998</c:v>
                </c:pt>
                <c:pt idx="3388">
                  <c:v>6.4200299999999997</c:v>
                </c:pt>
                <c:pt idx="3389">
                  <c:v>2.4939399999999998</c:v>
                </c:pt>
                <c:pt idx="3390">
                  <c:v>5.9303299999999997</c:v>
                </c:pt>
                <c:pt idx="3391">
                  <c:v>6.1656700000000004</c:v>
                </c:pt>
                <c:pt idx="3392">
                  <c:v>7.0057900000000002</c:v>
                </c:pt>
                <c:pt idx="3393">
                  <c:v>6.1321000000000003</c:v>
                </c:pt>
                <c:pt idx="3394">
                  <c:v>4.5186000000000002</c:v>
                </c:pt>
                <c:pt idx="3395">
                  <c:v>6.30009</c:v>
                </c:pt>
                <c:pt idx="3396">
                  <c:v>7.6964600000000001</c:v>
                </c:pt>
                <c:pt idx="3397">
                  <c:v>3.6346099999999999</c:v>
                </c:pt>
                <c:pt idx="3398">
                  <c:v>7.3127199999999997</c:v>
                </c:pt>
                <c:pt idx="3399">
                  <c:v>6.18865</c:v>
                </c:pt>
                <c:pt idx="3400">
                  <c:v>6.3928599999999998</c:v>
                </c:pt>
                <c:pt idx="3401">
                  <c:v>3.7861199999999999</c:v>
                </c:pt>
                <c:pt idx="3402">
                  <c:v>5.9234400000000003</c:v>
                </c:pt>
                <c:pt idx="3403">
                  <c:v>4.19374</c:v>
                </c:pt>
                <c:pt idx="3404">
                  <c:v>8.0474099999999993</c:v>
                </c:pt>
                <c:pt idx="3405">
                  <c:v>6.5594000000000001</c:v>
                </c:pt>
                <c:pt idx="3406">
                  <c:v>8.3329500000000003</c:v>
                </c:pt>
                <c:pt idx="3407">
                  <c:v>6.0340199999999999</c:v>
                </c:pt>
                <c:pt idx="3408">
                  <c:v>1.9223399999999999</c:v>
                </c:pt>
                <c:pt idx="3409">
                  <c:v>4.5641499999999997</c:v>
                </c:pt>
                <c:pt idx="3410">
                  <c:v>9.2945899999999995</c:v>
                </c:pt>
                <c:pt idx="3411">
                  <c:v>3.67611</c:v>
                </c:pt>
                <c:pt idx="3412">
                  <c:v>3.6878899999999999</c:v>
                </c:pt>
                <c:pt idx="3413">
                  <c:v>3.6805300000000001</c:v>
                </c:pt>
                <c:pt idx="3414">
                  <c:v>9.7147900000000007</c:v>
                </c:pt>
                <c:pt idx="3415">
                  <c:v>4.4792199999999998</c:v>
                </c:pt>
                <c:pt idx="3416">
                  <c:v>2.3873099999999998</c:v>
                </c:pt>
                <c:pt idx="3417">
                  <c:v>6.6048099999999996</c:v>
                </c:pt>
                <c:pt idx="3418">
                  <c:v>5.6360299999999999</c:v>
                </c:pt>
                <c:pt idx="3419">
                  <c:v>6.5990700000000002</c:v>
                </c:pt>
                <c:pt idx="3420">
                  <c:v>9.5645100000000003</c:v>
                </c:pt>
                <c:pt idx="3421">
                  <c:v>6.4829699999999999</c:v>
                </c:pt>
                <c:pt idx="3422">
                  <c:v>4.61313</c:v>
                </c:pt>
                <c:pt idx="3423">
                  <c:v>6.21957</c:v>
                </c:pt>
                <c:pt idx="3424">
                  <c:v>5.0679699999999999</c:v>
                </c:pt>
                <c:pt idx="3425">
                  <c:v>4.4100799999999998</c:v>
                </c:pt>
                <c:pt idx="3426">
                  <c:v>7.3593900000000003</c:v>
                </c:pt>
                <c:pt idx="3427">
                  <c:v>5.1879799999999996</c:v>
                </c:pt>
                <c:pt idx="3428">
                  <c:v>6.6063999999999998</c:v>
                </c:pt>
                <c:pt idx="3429">
                  <c:v>7.9405400000000004</c:v>
                </c:pt>
                <c:pt idx="3430">
                  <c:v>7.2999499999999999</c:v>
                </c:pt>
                <c:pt idx="3431">
                  <c:v>5.7439799999999996</c:v>
                </c:pt>
                <c:pt idx="3432">
                  <c:v>2.1920199999999999</c:v>
                </c:pt>
                <c:pt idx="3433">
                  <c:v>5.6685600000000003</c:v>
                </c:pt>
                <c:pt idx="3434">
                  <c:v>3.2894999999999999</c:v>
                </c:pt>
                <c:pt idx="3435">
                  <c:v>2.4790999999999999</c:v>
                </c:pt>
                <c:pt idx="3436">
                  <c:v>4.4732700000000003</c:v>
                </c:pt>
                <c:pt idx="3437">
                  <c:v>4.6095100000000002</c:v>
                </c:pt>
                <c:pt idx="3438">
                  <c:v>7.1007400000000001</c:v>
                </c:pt>
                <c:pt idx="3439">
                  <c:v>7.8315200000000003</c:v>
                </c:pt>
                <c:pt idx="3440">
                  <c:v>6.7001400000000002</c:v>
                </c:pt>
                <c:pt idx="3441">
                  <c:v>7.0860700000000003</c:v>
                </c:pt>
                <c:pt idx="3442">
                  <c:v>6.9544800000000002</c:v>
                </c:pt>
                <c:pt idx="3443">
                  <c:v>3.9016899999999999</c:v>
                </c:pt>
                <c:pt idx="3444">
                  <c:v>5.0494199999999996</c:v>
                </c:pt>
                <c:pt idx="3445">
                  <c:v>5.3567099999999996</c:v>
                </c:pt>
                <c:pt idx="3446">
                  <c:v>5.7602900000000004</c:v>
                </c:pt>
                <c:pt idx="3447">
                  <c:v>4.7452699999999997</c:v>
                </c:pt>
                <c:pt idx="3448">
                  <c:v>5.8742200000000002</c:v>
                </c:pt>
                <c:pt idx="3449">
                  <c:v>2.22553</c:v>
                </c:pt>
                <c:pt idx="3450">
                  <c:v>4.5713600000000003</c:v>
                </c:pt>
                <c:pt idx="3451">
                  <c:v>6.1416000000000004</c:v>
                </c:pt>
                <c:pt idx="3452">
                  <c:v>6.46821</c:v>
                </c:pt>
                <c:pt idx="3453">
                  <c:v>7.2878100000000003</c:v>
                </c:pt>
                <c:pt idx="3454">
                  <c:v>2.37663</c:v>
                </c:pt>
                <c:pt idx="3455">
                  <c:v>2.03762</c:v>
                </c:pt>
                <c:pt idx="3456">
                  <c:v>2.2672699999999999</c:v>
                </c:pt>
                <c:pt idx="3457">
                  <c:v>6.1512000000000002</c:v>
                </c:pt>
                <c:pt idx="3458">
                  <c:v>4.1843899999999996</c:v>
                </c:pt>
                <c:pt idx="3459">
                  <c:v>2.4087700000000001</c:v>
                </c:pt>
                <c:pt idx="3460">
                  <c:v>2.1110099999999998</c:v>
                </c:pt>
                <c:pt idx="3461">
                  <c:v>2.7604600000000001</c:v>
                </c:pt>
                <c:pt idx="3462">
                  <c:v>3.1900599999999999</c:v>
                </c:pt>
                <c:pt idx="3463">
                  <c:v>3.1644899999999998</c:v>
                </c:pt>
                <c:pt idx="3464">
                  <c:v>7.6488199999999997</c:v>
                </c:pt>
                <c:pt idx="3465">
                  <c:v>3.1634600000000002</c:v>
                </c:pt>
                <c:pt idx="3466">
                  <c:v>2.6746500000000002</c:v>
                </c:pt>
                <c:pt idx="3467">
                  <c:v>2.5196900000000002</c:v>
                </c:pt>
                <c:pt idx="3468">
                  <c:v>2.23394</c:v>
                </c:pt>
                <c:pt idx="3469">
                  <c:v>3.6465999999999998</c:v>
                </c:pt>
                <c:pt idx="3470">
                  <c:v>7.76837</c:v>
                </c:pt>
                <c:pt idx="3471">
                  <c:v>4.2016999999999998</c:v>
                </c:pt>
                <c:pt idx="3472">
                  <c:v>5.4148399999999999</c:v>
                </c:pt>
                <c:pt idx="3473">
                  <c:v>5.0172699999999999</c:v>
                </c:pt>
                <c:pt idx="3474">
                  <c:v>4.9485200000000003</c:v>
                </c:pt>
                <c:pt idx="3475">
                  <c:v>5.0171000000000001</c:v>
                </c:pt>
                <c:pt idx="3476">
                  <c:v>4.8756899999999996</c:v>
                </c:pt>
                <c:pt idx="3477">
                  <c:v>5.45932</c:v>
                </c:pt>
                <c:pt idx="3478">
                  <c:v>7.9635999999999996</c:v>
                </c:pt>
                <c:pt idx="3479">
                  <c:v>6.8688599999999997</c:v>
                </c:pt>
                <c:pt idx="3480">
                  <c:v>2.0758200000000002</c:v>
                </c:pt>
                <c:pt idx="3481">
                  <c:v>2.5844100000000001</c:v>
                </c:pt>
                <c:pt idx="3482">
                  <c:v>2.1252800000000001</c:v>
                </c:pt>
                <c:pt idx="3483">
                  <c:v>5.8355300000000003</c:v>
                </c:pt>
                <c:pt idx="3484">
                  <c:v>2.8382999999999998</c:v>
                </c:pt>
                <c:pt idx="3485">
                  <c:v>5.6487999999999996</c:v>
                </c:pt>
                <c:pt idx="3486">
                  <c:v>5.24838</c:v>
                </c:pt>
                <c:pt idx="3487">
                  <c:v>7.7056100000000001</c:v>
                </c:pt>
                <c:pt idx="3488">
                  <c:v>7.6991699999999996</c:v>
                </c:pt>
                <c:pt idx="3489">
                  <c:v>7.38687</c:v>
                </c:pt>
                <c:pt idx="3490">
                  <c:v>5.0670799999999998</c:v>
                </c:pt>
                <c:pt idx="3491">
                  <c:v>4.4098499999999996</c:v>
                </c:pt>
                <c:pt idx="3492">
                  <c:v>4.8681700000000001</c:v>
                </c:pt>
                <c:pt idx="3493">
                  <c:v>7.9582699999999997</c:v>
                </c:pt>
                <c:pt idx="3494">
                  <c:v>7.0458499999999997</c:v>
                </c:pt>
                <c:pt idx="3495">
                  <c:v>7.3494599999999997</c:v>
                </c:pt>
                <c:pt idx="3496">
                  <c:v>3.0511699999999999</c:v>
                </c:pt>
                <c:pt idx="3497">
                  <c:v>5.2427900000000003</c:v>
                </c:pt>
                <c:pt idx="3498">
                  <c:v>6.41784</c:v>
                </c:pt>
                <c:pt idx="3499">
                  <c:v>7.1861699999999997</c:v>
                </c:pt>
                <c:pt idx="3500">
                  <c:v>4.5333699999999997</c:v>
                </c:pt>
                <c:pt idx="3501">
                  <c:v>6.5941000000000001</c:v>
                </c:pt>
                <c:pt idx="3502">
                  <c:v>3.6636199999999999</c:v>
                </c:pt>
                <c:pt idx="3503">
                  <c:v>4.9213100000000001</c:v>
                </c:pt>
                <c:pt idx="3504">
                  <c:v>7.1914199999999999</c:v>
                </c:pt>
                <c:pt idx="3505">
                  <c:v>6.6286899999999997</c:v>
                </c:pt>
                <c:pt idx="3506">
                  <c:v>5.4484700000000004</c:v>
                </c:pt>
                <c:pt idx="3507">
                  <c:v>4.0598400000000003</c:v>
                </c:pt>
                <c:pt idx="3508">
                  <c:v>4.5511200000000001</c:v>
                </c:pt>
                <c:pt idx="3509">
                  <c:v>6.2249100000000004</c:v>
                </c:pt>
                <c:pt idx="3510">
                  <c:v>5.2419399999999996</c:v>
                </c:pt>
                <c:pt idx="3511">
                  <c:v>6.7052500000000004</c:v>
                </c:pt>
                <c:pt idx="3512">
                  <c:v>3.23584</c:v>
                </c:pt>
                <c:pt idx="3513">
                  <c:v>7.3403099999999997</c:v>
                </c:pt>
                <c:pt idx="3514">
                  <c:v>6.5438000000000001</c:v>
                </c:pt>
                <c:pt idx="3515">
                  <c:v>6.82315</c:v>
                </c:pt>
                <c:pt idx="3516">
                  <c:v>3.4680900000000001</c:v>
                </c:pt>
                <c:pt idx="3517">
                  <c:v>3.7846500000000001</c:v>
                </c:pt>
                <c:pt idx="3518">
                  <c:v>7.0897399999999999</c:v>
                </c:pt>
                <c:pt idx="3519">
                  <c:v>7.7780899999999997</c:v>
                </c:pt>
                <c:pt idx="3520">
                  <c:v>5.8724100000000004</c:v>
                </c:pt>
                <c:pt idx="3521">
                  <c:v>2.74451</c:v>
                </c:pt>
                <c:pt idx="3522">
                  <c:v>4.35806</c:v>
                </c:pt>
                <c:pt idx="3523">
                  <c:v>7.7362099999999998</c:v>
                </c:pt>
                <c:pt idx="3524">
                  <c:v>4.7126900000000003</c:v>
                </c:pt>
                <c:pt idx="3525">
                  <c:v>7.7330399999999999</c:v>
                </c:pt>
                <c:pt idx="3526">
                  <c:v>7.2417800000000003</c:v>
                </c:pt>
                <c:pt idx="3527">
                  <c:v>6.1295900000000003</c:v>
                </c:pt>
                <c:pt idx="3528">
                  <c:v>5.6170299999999997</c:v>
                </c:pt>
                <c:pt idx="3529">
                  <c:v>4.2870299999999997</c:v>
                </c:pt>
                <c:pt idx="3530">
                  <c:v>3.1739799999999998</c:v>
                </c:pt>
                <c:pt idx="3531">
                  <c:v>3.9369999999999998</c:v>
                </c:pt>
                <c:pt idx="3532">
                  <c:v>9.7698699999999992</c:v>
                </c:pt>
                <c:pt idx="3533">
                  <c:v>6.9928499999999998</c:v>
                </c:pt>
                <c:pt idx="3534">
                  <c:v>2.4329499999999999</c:v>
                </c:pt>
                <c:pt idx="3535">
                  <c:v>5.8611000000000004</c:v>
                </c:pt>
                <c:pt idx="3536">
                  <c:v>8.0197900000000004</c:v>
                </c:pt>
                <c:pt idx="3537">
                  <c:v>11.024520000000001</c:v>
                </c:pt>
                <c:pt idx="3538">
                  <c:v>7.4893000000000001</c:v>
                </c:pt>
                <c:pt idx="3539">
                  <c:v>2.81616</c:v>
                </c:pt>
                <c:pt idx="3540">
                  <c:v>2.3231099999999998</c:v>
                </c:pt>
                <c:pt idx="3541">
                  <c:v>4.4974400000000001</c:v>
                </c:pt>
                <c:pt idx="3542">
                  <c:v>1.85392</c:v>
                </c:pt>
                <c:pt idx="3543">
                  <c:v>5.9545700000000004</c:v>
                </c:pt>
                <c:pt idx="3544">
                  <c:v>7.6426600000000002</c:v>
                </c:pt>
                <c:pt idx="3545">
                  <c:v>9.6597500000000007</c:v>
                </c:pt>
                <c:pt idx="3546">
                  <c:v>6.3458300000000003</c:v>
                </c:pt>
                <c:pt idx="3547">
                  <c:v>6.51511</c:v>
                </c:pt>
                <c:pt idx="3548">
                  <c:v>5.6656300000000002</c:v>
                </c:pt>
                <c:pt idx="3549">
                  <c:v>8.2794100000000004</c:v>
                </c:pt>
                <c:pt idx="3550">
                  <c:v>6.0686999999999998</c:v>
                </c:pt>
                <c:pt idx="3551">
                  <c:v>4.7547100000000002</c:v>
                </c:pt>
                <c:pt idx="3552">
                  <c:v>2.53512</c:v>
                </c:pt>
                <c:pt idx="3553">
                  <c:v>9.5136599999999998</c:v>
                </c:pt>
                <c:pt idx="3554">
                  <c:v>3.2599</c:v>
                </c:pt>
                <c:pt idx="3555">
                  <c:v>8.3552800000000005</c:v>
                </c:pt>
                <c:pt idx="3556">
                  <c:v>4.8512300000000002</c:v>
                </c:pt>
                <c:pt idx="3557">
                  <c:v>3.0321899999999999</c:v>
                </c:pt>
                <c:pt idx="3558">
                  <c:v>2.8379400000000001</c:v>
                </c:pt>
                <c:pt idx="3559">
                  <c:v>2.08596</c:v>
                </c:pt>
                <c:pt idx="3560">
                  <c:v>2.9275600000000002</c:v>
                </c:pt>
                <c:pt idx="3561">
                  <c:v>3.2500300000000002</c:v>
                </c:pt>
                <c:pt idx="3562">
                  <c:v>6.2757199999999997</c:v>
                </c:pt>
                <c:pt idx="3563">
                  <c:v>5.6749599999999996</c:v>
                </c:pt>
                <c:pt idx="3564">
                  <c:v>7.0996800000000002</c:v>
                </c:pt>
                <c:pt idx="3565">
                  <c:v>3.9798499999999999</c:v>
                </c:pt>
                <c:pt idx="3566">
                  <c:v>4.2241099999999996</c:v>
                </c:pt>
                <c:pt idx="3567">
                  <c:v>5.3250099999999998</c:v>
                </c:pt>
                <c:pt idx="3568">
                  <c:v>3.7292700000000001</c:v>
                </c:pt>
                <c:pt idx="3569">
                  <c:v>3.35087</c:v>
                </c:pt>
                <c:pt idx="3570">
                  <c:v>7.4757199999999999</c:v>
                </c:pt>
                <c:pt idx="3571">
                  <c:v>9.4198500000000003</c:v>
                </c:pt>
                <c:pt idx="3572">
                  <c:v>3.79434</c:v>
                </c:pt>
                <c:pt idx="3573">
                  <c:v>2.9323000000000001</c:v>
                </c:pt>
                <c:pt idx="3574">
                  <c:v>4.38835</c:v>
                </c:pt>
                <c:pt idx="3575">
                  <c:v>6.1832500000000001</c:v>
                </c:pt>
                <c:pt idx="3576">
                  <c:v>6.67828</c:v>
                </c:pt>
                <c:pt idx="3577">
                  <c:v>4.0651200000000003</c:v>
                </c:pt>
                <c:pt idx="3578">
                  <c:v>3.0782099999999999</c:v>
                </c:pt>
                <c:pt idx="3579">
                  <c:v>7.9413299999999998</c:v>
                </c:pt>
                <c:pt idx="3580">
                  <c:v>11.77826</c:v>
                </c:pt>
                <c:pt idx="3581">
                  <c:v>6.0582000000000003</c:v>
                </c:pt>
                <c:pt idx="3582">
                  <c:v>6.2040600000000001</c:v>
                </c:pt>
                <c:pt idx="3583">
                  <c:v>8.7996700000000008</c:v>
                </c:pt>
                <c:pt idx="3584">
                  <c:v>3.2934700000000001</c:v>
                </c:pt>
                <c:pt idx="3585">
                  <c:v>4.2895799999999999</c:v>
                </c:pt>
                <c:pt idx="3586">
                  <c:v>3.12758</c:v>
                </c:pt>
                <c:pt idx="3587">
                  <c:v>5.5419299999999998</c:v>
                </c:pt>
                <c:pt idx="3588">
                  <c:v>9.3928200000000004</c:v>
                </c:pt>
                <c:pt idx="3589">
                  <c:v>5.0467199999999997</c:v>
                </c:pt>
                <c:pt idx="3590">
                  <c:v>6.8761799999999997</c:v>
                </c:pt>
                <c:pt idx="3591">
                  <c:v>8.2785399999999996</c:v>
                </c:pt>
                <c:pt idx="3592">
                  <c:v>5.15029</c:v>
                </c:pt>
                <c:pt idx="3593">
                  <c:v>2.45404</c:v>
                </c:pt>
                <c:pt idx="3594">
                  <c:v>5.1195300000000001</c:v>
                </c:pt>
                <c:pt idx="3595">
                  <c:v>4.2286700000000002</c:v>
                </c:pt>
                <c:pt idx="3596">
                  <c:v>2.4121899999999998</c:v>
                </c:pt>
                <c:pt idx="3597">
                  <c:v>7.5327799999999998</c:v>
                </c:pt>
                <c:pt idx="3598">
                  <c:v>5.2158699999999998</c:v>
                </c:pt>
                <c:pt idx="3599">
                  <c:v>3.68025</c:v>
                </c:pt>
                <c:pt idx="3600">
                  <c:v>4.5803099999999999</c:v>
                </c:pt>
                <c:pt idx="3601">
                  <c:v>4.5148299999999999</c:v>
                </c:pt>
                <c:pt idx="3602">
                  <c:v>4.9736599999999997</c:v>
                </c:pt>
                <c:pt idx="3603">
                  <c:v>3.4731700000000001</c:v>
                </c:pt>
                <c:pt idx="3604">
                  <c:v>5.7571899999999996</c:v>
                </c:pt>
                <c:pt idx="3605">
                  <c:v>5.2729799999999996</c:v>
                </c:pt>
                <c:pt idx="3606">
                  <c:v>6.9682899999999997</c:v>
                </c:pt>
                <c:pt idx="3607">
                  <c:v>4.1675000000000004</c:v>
                </c:pt>
                <c:pt idx="3608">
                  <c:v>2.6549100000000001</c:v>
                </c:pt>
                <c:pt idx="3609">
                  <c:v>3.1999300000000002</c:v>
                </c:pt>
                <c:pt idx="3610">
                  <c:v>4.2949400000000004</c:v>
                </c:pt>
                <c:pt idx="3611">
                  <c:v>2.2122700000000002</c:v>
                </c:pt>
                <c:pt idx="3612">
                  <c:v>4.4036799999999996</c:v>
                </c:pt>
                <c:pt idx="3613">
                  <c:v>3.4167999999999998</c:v>
                </c:pt>
                <c:pt idx="3614">
                  <c:v>4.7595799999999997</c:v>
                </c:pt>
                <c:pt idx="3615">
                  <c:v>3.3677100000000002</c:v>
                </c:pt>
                <c:pt idx="3616">
                  <c:v>5.89445</c:v>
                </c:pt>
                <c:pt idx="3617">
                  <c:v>6.5019600000000004</c:v>
                </c:pt>
                <c:pt idx="3618">
                  <c:v>6.7240000000000002</c:v>
                </c:pt>
                <c:pt idx="3619">
                  <c:v>6.6980000000000004</c:v>
                </c:pt>
                <c:pt idx="3620">
                  <c:v>6.4828099999999997</c:v>
                </c:pt>
                <c:pt idx="3621">
                  <c:v>2.56087</c:v>
                </c:pt>
                <c:pt idx="3622">
                  <c:v>5.6739499999999996</c:v>
                </c:pt>
                <c:pt idx="3623">
                  <c:v>3.1684199999999998</c:v>
                </c:pt>
                <c:pt idx="3624">
                  <c:v>8.1049299999999995</c:v>
                </c:pt>
                <c:pt idx="3625">
                  <c:v>6.3887799999999997</c:v>
                </c:pt>
                <c:pt idx="3626">
                  <c:v>6.6428900000000004</c:v>
                </c:pt>
                <c:pt idx="3627">
                  <c:v>9.6394300000000008</c:v>
                </c:pt>
                <c:pt idx="3628">
                  <c:v>4.90435</c:v>
                </c:pt>
                <c:pt idx="3629">
                  <c:v>2.30003</c:v>
                </c:pt>
                <c:pt idx="3630">
                  <c:v>6.3718899999999996</c:v>
                </c:pt>
                <c:pt idx="3631">
                  <c:v>8.0368899999999996</c:v>
                </c:pt>
                <c:pt idx="3632">
                  <c:v>5.2732900000000003</c:v>
                </c:pt>
                <c:pt idx="3633">
                  <c:v>6.8081800000000001</c:v>
                </c:pt>
                <c:pt idx="3634">
                  <c:v>7.4235499999999996</c:v>
                </c:pt>
                <c:pt idx="3635">
                  <c:v>4.6999700000000004</c:v>
                </c:pt>
                <c:pt idx="3636">
                  <c:v>4.06515</c:v>
                </c:pt>
                <c:pt idx="3637">
                  <c:v>4.9702799999999998</c:v>
                </c:pt>
                <c:pt idx="3638">
                  <c:v>6.6046800000000001</c:v>
                </c:pt>
                <c:pt idx="3639">
                  <c:v>4.9278300000000002</c:v>
                </c:pt>
                <c:pt idx="3640">
                  <c:v>9.5073000000000008</c:v>
                </c:pt>
                <c:pt idx="3641">
                  <c:v>5.2908299999999997</c:v>
                </c:pt>
                <c:pt idx="3642">
                  <c:v>4.2415000000000003</c:v>
                </c:pt>
                <c:pt idx="3643">
                  <c:v>5.63361</c:v>
                </c:pt>
                <c:pt idx="3644">
                  <c:v>6.8334200000000003</c:v>
                </c:pt>
                <c:pt idx="3645">
                  <c:v>3.12378</c:v>
                </c:pt>
                <c:pt idx="3646">
                  <c:v>7.1547099999999997</c:v>
                </c:pt>
                <c:pt idx="3647">
                  <c:v>7.53437</c:v>
                </c:pt>
                <c:pt idx="3648">
                  <c:v>4.1489900000000004</c:v>
                </c:pt>
                <c:pt idx="3649">
                  <c:v>3.1574200000000001</c:v>
                </c:pt>
                <c:pt idx="3650">
                  <c:v>3.87799</c:v>
                </c:pt>
                <c:pt idx="3651">
                  <c:v>5.4238200000000001</c:v>
                </c:pt>
                <c:pt idx="3652">
                  <c:v>4.37697</c:v>
                </c:pt>
                <c:pt idx="3653">
                  <c:v>8.3569499999999994</c:v>
                </c:pt>
                <c:pt idx="3654">
                  <c:v>4.5983099999999997</c:v>
                </c:pt>
                <c:pt idx="3655">
                  <c:v>4.5832899999999999</c:v>
                </c:pt>
                <c:pt idx="3656">
                  <c:v>5.8972300000000004</c:v>
                </c:pt>
                <c:pt idx="3657">
                  <c:v>4.4943299999999997</c:v>
                </c:pt>
                <c:pt idx="3658">
                  <c:v>5.4122500000000002</c:v>
                </c:pt>
                <c:pt idx="3659">
                  <c:v>4.5065799999999996</c:v>
                </c:pt>
                <c:pt idx="3660">
                  <c:v>4.7082499999999996</c:v>
                </c:pt>
                <c:pt idx="3661">
                  <c:v>4.1896100000000001</c:v>
                </c:pt>
                <c:pt idx="3662">
                  <c:v>7.8961600000000001</c:v>
                </c:pt>
                <c:pt idx="3663">
                  <c:v>9.3320799999999995</c:v>
                </c:pt>
                <c:pt idx="3664">
                  <c:v>3.3501699999999999</c:v>
                </c:pt>
                <c:pt idx="3665">
                  <c:v>3.40889</c:v>
                </c:pt>
                <c:pt idx="3666">
                  <c:v>7.2577999999999996</c:v>
                </c:pt>
                <c:pt idx="3667">
                  <c:v>4.2620300000000002</c:v>
                </c:pt>
                <c:pt idx="3668">
                  <c:v>3.9341300000000001</c:v>
                </c:pt>
                <c:pt idx="3669">
                  <c:v>2.8287800000000001</c:v>
                </c:pt>
                <c:pt idx="3670">
                  <c:v>4.4102600000000001</c:v>
                </c:pt>
                <c:pt idx="3671">
                  <c:v>3.3128899999999999</c:v>
                </c:pt>
                <c:pt idx="3672">
                  <c:v>6.2912400000000002</c:v>
                </c:pt>
                <c:pt idx="3673">
                  <c:v>6.9828200000000002</c:v>
                </c:pt>
                <c:pt idx="3674">
                  <c:v>6.1457499999999996</c:v>
                </c:pt>
                <c:pt idx="3675">
                  <c:v>6.9180099999999998</c:v>
                </c:pt>
                <c:pt idx="3676">
                  <c:v>6.68764</c:v>
                </c:pt>
                <c:pt idx="3677">
                  <c:v>7.35046</c:v>
                </c:pt>
                <c:pt idx="3678">
                  <c:v>5.8797199999999998</c:v>
                </c:pt>
                <c:pt idx="3679">
                  <c:v>6.7206999999999999</c:v>
                </c:pt>
                <c:pt idx="3680">
                  <c:v>3.7925300000000002</c:v>
                </c:pt>
                <c:pt idx="3681">
                  <c:v>5.2364300000000004</c:v>
                </c:pt>
                <c:pt idx="3682">
                  <c:v>3.99613</c:v>
                </c:pt>
                <c:pt idx="3683">
                  <c:v>2.79</c:v>
                </c:pt>
                <c:pt idx="3684">
                  <c:v>2.20844</c:v>
                </c:pt>
                <c:pt idx="3685">
                  <c:v>7.4388399999999999</c:v>
                </c:pt>
                <c:pt idx="3686">
                  <c:v>5.9126500000000002</c:v>
                </c:pt>
                <c:pt idx="3687">
                  <c:v>5.8650399999999996</c:v>
                </c:pt>
                <c:pt idx="3688">
                  <c:v>3.8626999999999998</c:v>
                </c:pt>
                <c:pt idx="3689">
                  <c:v>7.0427999999999997</c:v>
                </c:pt>
                <c:pt idx="3690">
                  <c:v>9.5000699999999991</c:v>
                </c:pt>
                <c:pt idx="3691">
                  <c:v>5.9048299999999996</c:v>
                </c:pt>
                <c:pt idx="3692">
                  <c:v>5.5733300000000003</c:v>
                </c:pt>
                <c:pt idx="3693">
                  <c:v>4.6672500000000001</c:v>
                </c:pt>
                <c:pt idx="3694">
                  <c:v>5.0777799999999997</c:v>
                </c:pt>
                <c:pt idx="3695">
                  <c:v>2.90286</c:v>
                </c:pt>
                <c:pt idx="3696">
                  <c:v>6.5460200000000004</c:v>
                </c:pt>
                <c:pt idx="3697">
                  <c:v>2.2561200000000001</c:v>
                </c:pt>
                <c:pt idx="3698">
                  <c:v>6.7308700000000004</c:v>
                </c:pt>
                <c:pt idx="3699">
                  <c:v>6.6388999999999996</c:v>
                </c:pt>
                <c:pt idx="3700">
                  <c:v>7.1893799999999999</c:v>
                </c:pt>
                <c:pt idx="3701">
                  <c:v>6.6959900000000001</c:v>
                </c:pt>
                <c:pt idx="3702">
                  <c:v>5.8417899999999996</c:v>
                </c:pt>
                <c:pt idx="3703">
                  <c:v>1.98288</c:v>
                </c:pt>
                <c:pt idx="3704">
                  <c:v>3.3892799999999998</c:v>
                </c:pt>
                <c:pt idx="3705">
                  <c:v>5.0849099999999998</c:v>
                </c:pt>
                <c:pt idx="3706">
                  <c:v>4.69468</c:v>
                </c:pt>
                <c:pt idx="3707">
                  <c:v>2.4933700000000001</c:v>
                </c:pt>
                <c:pt idx="3708">
                  <c:v>2.3065199999999999</c:v>
                </c:pt>
                <c:pt idx="3709">
                  <c:v>2.11191</c:v>
                </c:pt>
                <c:pt idx="3710">
                  <c:v>2.09579</c:v>
                </c:pt>
                <c:pt idx="3711">
                  <c:v>2.14846</c:v>
                </c:pt>
                <c:pt idx="3712">
                  <c:v>2.46027</c:v>
                </c:pt>
                <c:pt idx="3713">
                  <c:v>2.7615699999999999</c:v>
                </c:pt>
                <c:pt idx="3714">
                  <c:v>2.0876899999999998</c:v>
                </c:pt>
                <c:pt idx="3715">
                  <c:v>2.4285000000000001</c:v>
                </c:pt>
                <c:pt idx="3716">
                  <c:v>2.8812799999999998</c:v>
                </c:pt>
                <c:pt idx="3717">
                  <c:v>2.75806</c:v>
                </c:pt>
                <c:pt idx="3718">
                  <c:v>2.22553</c:v>
                </c:pt>
                <c:pt idx="3719">
                  <c:v>2.0131999999999999</c:v>
                </c:pt>
                <c:pt idx="3720">
                  <c:v>5.3804800000000004</c:v>
                </c:pt>
                <c:pt idx="3721">
                  <c:v>6.1924099999999997</c:v>
                </c:pt>
                <c:pt idx="3722">
                  <c:v>2.0629900000000001</c:v>
                </c:pt>
                <c:pt idx="3723">
                  <c:v>7.1241399999999997</c:v>
                </c:pt>
                <c:pt idx="3724">
                  <c:v>6.0996300000000003</c:v>
                </c:pt>
                <c:pt idx="3725">
                  <c:v>3.5684999999999998</c:v>
                </c:pt>
                <c:pt idx="3726">
                  <c:v>4.4918800000000001</c:v>
                </c:pt>
                <c:pt idx="3727">
                  <c:v>2.1920199999999999</c:v>
                </c:pt>
                <c:pt idx="3728">
                  <c:v>8.6494599999999995</c:v>
                </c:pt>
                <c:pt idx="3729">
                  <c:v>6.8572899999999999</c:v>
                </c:pt>
                <c:pt idx="3730">
                  <c:v>8.8831000000000007</c:v>
                </c:pt>
                <c:pt idx="3731">
                  <c:v>5.12134</c:v>
                </c:pt>
                <c:pt idx="3732">
                  <c:v>3.6202200000000002</c:v>
                </c:pt>
                <c:pt idx="3733">
                  <c:v>2.7208100000000002</c:v>
                </c:pt>
                <c:pt idx="3734">
                  <c:v>3.52813</c:v>
                </c:pt>
                <c:pt idx="3735">
                  <c:v>7.4809400000000004</c:v>
                </c:pt>
                <c:pt idx="3736">
                  <c:v>2.57803</c:v>
                </c:pt>
                <c:pt idx="3737">
                  <c:v>7.1048499999999999</c:v>
                </c:pt>
                <c:pt idx="3738">
                  <c:v>2.0119899999999999</c:v>
                </c:pt>
                <c:pt idx="3739">
                  <c:v>5.1355599999999999</c:v>
                </c:pt>
                <c:pt idx="3740">
                  <c:v>2.1542500000000002</c:v>
                </c:pt>
                <c:pt idx="3741">
                  <c:v>2.3520699999999999</c:v>
                </c:pt>
                <c:pt idx="3742">
                  <c:v>3.2281200000000001</c:v>
                </c:pt>
                <c:pt idx="3743">
                  <c:v>6.74498</c:v>
                </c:pt>
                <c:pt idx="3744">
                  <c:v>9.7164599999999997</c:v>
                </c:pt>
                <c:pt idx="3745">
                  <c:v>7.8991100000000003</c:v>
                </c:pt>
                <c:pt idx="3746">
                  <c:v>5.9409799999999997</c:v>
                </c:pt>
                <c:pt idx="3747">
                  <c:v>4.9608699999999999</c:v>
                </c:pt>
                <c:pt idx="3748">
                  <c:v>2.5987300000000002</c:v>
                </c:pt>
                <c:pt idx="3749">
                  <c:v>5.4356299999999997</c:v>
                </c:pt>
                <c:pt idx="3750">
                  <c:v>5.7392899999999996</c:v>
                </c:pt>
                <c:pt idx="3751">
                  <c:v>6.47133</c:v>
                </c:pt>
                <c:pt idx="3752">
                  <c:v>3.9945400000000002</c:v>
                </c:pt>
                <c:pt idx="3753">
                  <c:v>4.56799</c:v>
                </c:pt>
                <c:pt idx="3754">
                  <c:v>8.5481200000000008</c:v>
                </c:pt>
                <c:pt idx="3755">
                  <c:v>2.59551</c:v>
                </c:pt>
                <c:pt idx="3756">
                  <c:v>5.4980799999999999</c:v>
                </c:pt>
                <c:pt idx="3757">
                  <c:v>5.94794</c:v>
                </c:pt>
                <c:pt idx="3758">
                  <c:v>4.2982399999999998</c:v>
                </c:pt>
                <c:pt idx="3759">
                  <c:v>5.1110300000000004</c:v>
                </c:pt>
                <c:pt idx="3760">
                  <c:v>6.2131400000000001</c:v>
                </c:pt>
                <c:pt idx="3761">
                  <c:v>5.7166899999999998</c:v>
                </c:pt>
                <c:pt idx="3762">
                  <c:v>8.7060399999999998</c:v>
                </c:pt>
                <c:pt idx="3763">
                  <c:v>4.9538900000000003</c:v>
                </c:pt>
                <c:pt idx="3764">
                  <c:v>5.1443599999999998</c:v>
                </c:pt>
                <c:pt idx="3765">
                  <c:v>2.4006699999999999</c:v>
                </c:pt>
                <c:pt idx="3766">
                  <c:v>4.5204000000000004</c:v>
                </c:pt>
                <c:pt idx="3767">
                  <c:v>4.7767799999999996</c:v>
                </c:pt>
                <c:pt idx="3768">
                  <c:v>8.3110999999999997</c:v>
                </c:pt>
                <c:pt idx="3769">
                  <c:v>6.4498199999999999</c:v>
                </c:pt>
                <c:pt idx="3770">
                  <c:v>3.0081899999999999</c:v>
                </c:pt>
                <c:pt idx="3771">
                  <c:v>2.7105700000000001</c:v>
                </c:pt>
                <c:pt idx="3772">
                  <c:v>2.3877000000000002</c:v>
                </c:pt>
                <c:pt idx="3773">
                  <c:v>4.1048400000000003</c:v>
                </c:pt>
                <c:pt idx="3774">
                  <c:v>3.1146600000000002</c:v>
                </c:pt>
                <c:pt idx="3775">
                  <c:v>2.0240200000000002</c:v>
                </c:pt>
                <c:pt idx="3776">
                  <c:v>5.2880399999999996</c:v>
                </c:pt>
                <c:pt idx="3777">
                  <c:v>2.8777900000000001</c:v>
                </c:pt>
                <c:pt idx="3778">
                  <c:v>7.8091999999999997</c:v>
                </c:pt>
                <c:pt idx="3779">
                  <c:v>7.6634799999999998</c:v>
                </c:pt>
                <c:pt idx="3780">
                  <c:v>2.5945200000000002</c:v>
                </c:pt>
                <c:pt idx="3781">
                  <c:v>8.7135800000000003</c:v>
                </c:pt>
                <c:pt idx="3782">
                  <c:v>6.8493199999999996</c:v>
                </c:pt>
                <c:pt idx="3783">
                  <c:v>3.7444899999999999</c:v>
                </c:pt>
                <c:pt idx="3784">
                  <c:v>2.2992599999999999</c:v>
                </c:pt>
                <c:pt idx="3785">
                  <c:v>7.4132999999999996</c:v>
                </c:pt>
                <c:pt idx="3786">
                  <c:v>6.6769800000000004</c:v>
                </c:pt>
                <c:pt idx="3787">
                  <c:v>4.9580500000000001</c:v>
                </c:pt>
                <c:pt idx="3788">
                  <c:v>2.0240800000000001</c:v>
                </c:pt>
                <c:pt idx="3789">
                  <c:v>4.1634599999999997</c:v>
                </c:pt>
                <c:pt idx="3790">
                  <c:v>4.4566699999999999</c:v>
                </c:pt>
                <c:pt idx="3791">
                  <c:v>6.9360200000000001</c:v>
                </c:pt>
                <c:pt idx="3792">
                  <c:v>2.2530600000000001</c:v>
                </c:pt>
                <c:pt idx="3793">
                  <c:v>6.3227399999999996</c:v>
                </c:pt>
                <c:pt idx="3794">
                  <c:v>7.1441699999999999</c:v>
                </c:pt>
                <c:pt idx="3795">
                  <c:v>5.0529999999999999</c:v>
                </c:pt>
                <c:pt idx="3796">
                  <c:v>4.42807</c:v>
                </c:pt>
                <c:pt idx="3797">
                  <c:v>8.22715</c:v>
                </c:pt>
                <c:pt idx="3798">
                  <c:v>6.1010200000000001</c:v>
                </c:pt>
                <c:pt idx="3799">
                  <c:v>3.9880100000000001</c:v>
                </c:pt>
                <c:pt idx="3800">
                  <c:v>11.141959999999999</c:v>
                </c:pt>
                <c:pt idx="3801">
                  <c:v>7.0510400000000004</c:v>
                </c:pt>
                <c:pt idx="3802">
                  <c:v>5.7454799999999997</c:v>
                </c:pt>
                <c:pt idx="3803">
                  <c:v>3.7644299999999999</c:v>
                </c:pt>
                <c:pt idx="3804">
                  <c:v>8.15137</c:v>
                </c:pt>
                <c:pt idx="3805">
                  <c:v>6.9013499999999999</c:v>
                </c:pt>
                <c:pt idx="3806">
                  <c:v>5.2159899999999997</c:v>
                </c:pt>
                <c:pt idx="3807">
                  <c:v>5.5288899999999996</c:v>
                </c:pt>
                <c:pt idx="3808">
                  <c:v>4.7805900000000001</c:v>
                </c:pt>
                <c:pt idx="3809">
                  <c:v>5.6236100000000002</c:v>
                </c:pt>
                <c:pt idx="3810">
                  <c:v>2.5149300000000001</c:v>
                </c:pt>
                <c:pt idx="3811">
                  <c:v>2.17415</c:v>
                </c:pt>
                <c:pt idx="3812">
                  <c:v>7.5967599999999997</c:v>
                </c:pt>
                <c:pt idx="3813">
                  <c:v>2.53335</c:v>
                </c:pt>
                <c:pt idx="3814">
                  <c:v>5.3269299999999999</c:v>
                </c:pt>
                <c:pt idx="3815">
                  <c:v>5.15198</c:v>
                </c:pt>
                <c:pt idx="3816">
                  <c:v>7.6036900000000003</c:v>
                </c:pt>
                <c:pt idx="3817">
                  <c:v>3.1741799999999998</c:v>
                </c:pt>
                <c:pt idx="3818">
                  <c:v>6.2827200000000003</c:v>
                </c:pt>
                <c:pt idx="3819">
                  <c:v>3.40924</c:v>
                </c:pt>
                <c:pt idx="3820">
                  <c:v>5.27081</c:v>
                </c:pt>
                <c:pt idx="3821">
                  <c:v>9.9175400000000007</c:v>
                </c:pt>
                <c:pt idx="3822">
                  <c:v>6.4777100000000001</c:v>
                </c:pt>
                <c:pt idx="3823">
                  <c:v>6.8401199999999998</c:v>
                </c:pt>
                <c:pt idx="3824">
                  <c:v>7.2629999999999999</c:v>
                </c:pt>
                <c:pt idx="3825">
                  <c:v>7.4588599999999996</c:v>
                </c:pt>
                <c:pt idx="3826">
                  <c:v>5.1963999999999997</c:v>
                </c:pt>
                <c:pt idx="3827">
                  <c:v>3.7973300000000001</c:v>
                </c:pt>
                <c:pt idx="3828">
                  <c:v>7.53627</c:v>
                </c:pt>
                <c:pt idx="3829">
                  <c:v>5.4743599999999999</c:v>
                </c:pt>
                <c:pt idx="3830">
                  <c:v>3.9798499999999999</c:v>
                </c:pt>
                <c:pt idx="3831">
                  <c:v>5.7071100000000001</c:v>
                </c:pt>
                <c:pt idx="3832">
                  <c:v>4.5183799999999996</c:v>
                </c:pt>
                <c:pt idx="3833">
                  <c:v>8.0375300000000003</c:v>
                </c:pt>
                <c:pt idx="3834">
                  <c:v>4.0146499999999996</c:v>
                </c:pt>
                <c:pt idx="3835">
                  <c:v>3.2700999999999998</c:v>
                </c:pt>
                <c:pt idx="3836">
                  <c:v>6.8082099999999999</c:v>
                </c:pt>
                <c:pt idx="3837">
                  <c:v>5.3776099999999998</c:v>
                </c:pt>
                <c:pt idx="3838">
                  <c:v>6.84199</c:v>
                </c:pt>
                <c:pt idx="3839">
                  <c:v>9.7691700000000008</c:v>
                </c:pt>
                <c:pt idx="3840">
                  <c:v>5.5915999999999997</c:v>
                </c:pt>
                <c:pt idx="3841">
                  <c:v>8.2005300000000005</c:v>
                </c:pt>
                <c:pt idx="3842">
                  <c:v>3.5198900000000002</c:v>
                </c:pt>
                <c:pt idx="3843">
                  <c:v>8.2820300000000007</c:v>
                </c:pt>
                <c:pt idx="3844">
                  <c:v>6.2816999999999998</c:v>
                </c:pt>
                <c:pt idx="3845">
                  <c:v>4.0214800000000004</c:v>
                </c:pt>
                <c:pt idx="3846">
                  <c:v>6.0948700000000002</c:v>
                </c:pt>
                <c:pt idx="3847">
                  <c:v>2.1444100000000001</c:v>
                </c:pt>
                <c:pt idx="3848">
                  <c:v>2.51423</c:v>
                </c:pt>
                <c:pt idx="3849">
                  <c:v>7.84924</c:v>
                </c:pt>
                <c:pt idx="3850">
                  <c:v>7.27182</c:v>
                </c:pt>
                <c:pt idx="3851">
                  <c:v>3.39466</c:v>
                </c:pt>
                <c:pt idx="3852">
                  <c:v>5.0200899999999997</c:v>
                </c:pt>
                <c:pt idx="3853">
                  <c:v>8.8610600000000002</c:v>
                </c:pt>
                <c:pt idx="3854">
                  <c:v>7.5597899999999996</c:v>
                </c:pt>
                <c:pt idx="3855">
                  <c:v>10.213559999999999</c:v>
                </c:pt>
                <c:pt idx="3856">
                  <c:v>4.5221200000000001</c:v>
                </c:pt>
                <c:pt idx="3857">
                  <c:v>2.2574299999999998</c:v>
                </c:pt>
                <c:pt idx="3858">
                  <c:v>1.99352</c:v>
                </c:pt>
                <c:pt idx="3859">
                  <c:v>2.5478900000000002</c:v>
                </c:pt>
                <c:pt idx="3860">
                  <c:v>10.088609999999999</c:v>
                </c:pt>
                <c:pt idx="3861">
                  <c:v>3.84748</c:v>
                </c:pt>
                <c:pt idx="3862">
                  <c:v>6.6096399999999997</c:v>
                </c:pt>
                <c:pt idx="3863">
                  <c:v>2.3280400000000001</c:v>
                </c:pt>
                <c:pt idx="3864">
                  <c:v>4.8108599999999999</c:v>
                </c:pt>
                <c:pt idx="3865">
                  <c:v>2.2996799999999999</c:v>
                </c:pt>
                <c:pt idx="3866">
                  <c:v>2.1676199999999999</c:v>
                </c:pt>
                <c:pt idx="3867">
                  <c:v>8.5915199999999992</c:v>
                </c:pt>
                <c:pt idx="3868">
                  <c:v>2.4646400000000002</c:v>
                </c:pt>
                <c:pt idx="3869">
                  <c:v>3.5049999999999999</c:v>
                </c:pt>
                <c:pt idx="3870">
                  <c:v>8.1290600000000008</c:v>
                </c:pt>
                <c:pt idx="3871">
                  <c:v>2.2561200000000001</c:v>
                </c:pt>
                <c:pt idx="3872">
                  <c:v>5.9602899999999996</c:v>
                </c:pt>
                <c:pt idx="3873">
                  <c:v>3.9420999999999999</c:v>
                </c:pt>
                <c:pt idx="3874">
                  <c:v>6.6094499999999998</c:v>
                </c:pt>
                <c:pt idx="3875">
                  <c:v>4.4273400000000001</c:v>
                </c:pt>
                <c:pt idx="3876">
                  <c:v>7.8642700000000003</c:v>
                </c:pt>
                <c:pt idx="3877">
                  <c:v>6.3816899999999999</c:v>
                </c:pt>
                <c:pt idx="3878">
                  <c:v>5.17598</c:v>
                </c:pt>
                <c:pt idx="3879">
                  <c:v>4.5529999999999999</c:v>
                </c:pt>
                <c:pt idx="3880">
                  <c:v>9.0624300000000009</c:v>
                </c:pt>
                <c:pt idx="3881">
                  <c:v>2.6025700000000001</c:v>
                </c:pt>
                <c:pt idx="3882">
                  <c:v>3.7988599999999999</c:v>
                </c:pt>
                <c:pt idx="3883">
                  <c:v>7.5601000000000003</c:v>
                </c:pt>
                <c:pt idx="3884">
                  <c:v>4.7884900000000004</c:v>
                </c:pt>
                <c:pt idx="3885">
                  <c:v>2.3230300000000002</c:v>
                </c:pt>
                <c:pt idx="3886">
                  <c:v>5.8309100000000003</c:v>
                </c:pt>
                <c:pt idx="3887">
                  <c:v>2.0024899999999999</c:v>
                </c:pt>
                <c:pt idx="3888">
                  <c:v>2.1402999999999999</c:v>
                </c:pt>
                <c:pt idx="3889">
                  <c:v>7.5716299999999999</c:v>
                </c:pt>
                <c:pt idx="3890">
                  <c:v>3.3501699999999999</c:v>
                </c:pt>
                <c:pt idx="3891">
                  <c:v>7.1985599999999996</c:v>
                </c:pt>
                <c:pt idx="3892">
                  <c:v>6.8310599999999999</c:v>
                </c:pt>
                <c:pt idx="3893">
                  <c:v>4.6618899999999996</c:v>
                </c:pt>
                <c:pt idx="3894">
                  <c:v>3.7094999999999998</c:v>
                </c:pt>
                <c:pt idx="3895">
                  <c:v>9.3214299999999994</c:v>
                </c:pt>
                <c:pt idx="3896">
                  <c:v>4.8810700000000002</c:v>
                </c:pt>
                <c:pt idx="3897">
                  <c:v>3.9939900000000002</c:v>
                </c:pt>
                <c:pt idx="3898">
                  <c:v>7.4794900000000002</c:v>
                </c:pt>
                <c:pt idx="3899">
                  <c:v>6.6330900000000002</c:v>
                </c:pt>
                <c:pt idx="3900">
                  <c:v>5.9314600000000004</c:v>
                </c:pt>
                <c:pt idx="3901">
                  <c:v>4.8986700000000001</c:v>
                </c:pt>
                <c:pt idx="3902">
                  <c:v>7.9821499999999999</c:v>
                </c:pt>
                <c:pt idx="3903">
                  <c:v>4.6138700000000004</c:v>
                </c:pt>
                <c:pt idx="3904">
                  <c:v>5.8465600000000002</c:v>
                </c:pt>
                <c:pt idx="3905">
                  <c:v>5.9098600000000001</c:v>
                </c:pt>
                <c:pt idx="3906">
                  <c:v>5.82524</c:v>
                </c:pt>
                <c:pt idx="3907">
                  <c:v>6.5609299999999999</c:v>
                </c:pt>
                <c:pt idx="3908">
                  <c:v>6.89412</c:v>
                </c:pt>
                <c:pt idx="3909">
                  <c:v>5.6256500000000003</c:v>
                </c:pt>
                <c:pt idx="3910">
                  <c:v>5.4296100000000003</c:v>
                </c:pt>
                <c:pt idx="3911">
                  <c:v>3.2797700000000001</c:v>
                </c:pt>
                <c:pt idx="3912">
                  <c:v>3.8896799999999998</c:v>
                </c:pt>
                <c:pt idx="3913">
                  <c:v>5.7954800000000004</c:v>
                </c:pt>
                <c:pt idx="3914">
                  <c:v>7.5664800000000003</c:v>
                </c:pt>
                <c:pt idx="3915">
                  <c:v>9.15381</c:v>
                </c:pt>
                <c:pt idx="3916">
                  <c:v>5.2101600000000001</c:v>
                </c:pt>
                <c:pt idx="3917">
                  <c:v>4.6493500000000001</c:v>
                </c:pt>
                <c:pt idx="3918">
                  <c:v>5.1631</c:v>
                </c:pt>
                <c:pt idx="3919">
                  <c:v>8.2194599999999998</c:v>
                </c:pt>
                <c:pt idx="3920">
                  <c:v>7.9145899999999996</c:v>
                </c:pt>
                <c:pt idx="3921">
                  <c:v>5.0602299999999998</c:v>
                </c:pt>
                <c:pt idx="3922">
                  <c:v>7.98834</c:v>
                </c:pt>
                <c:pt idx="3923">
                  <c:v>5.7253299999999996</c:v>
                </c:pt>
                <c:pt idx="3924">
                  <c:v>4.6428399999999996</c:v>
                </c:pt>
                <c:pt idx="3925">
                  <c:v>4.9699299999999997</c:v>
                </c:pt>
                <c:pt idx="3926">
                  <c:v>3.3618800000000002</c:v>
                </c:pt>
                <c:pt idx="3927">
                  <c:v>2.62269</c:v>
                </c:pt>
                <c:pt idx="3928">
                  <c:v>2.9312</c:v>
                </c:pt>
                <c:pt idx="3929">
                  <c:v>4.5016499999999997</c:v>
                </c:pt>
                <c:pt idx="3930">
                  <c:v>6.1598100000000002</c:v>
                </c:pt>
                <c:pt idx="3931">
                  <c:v>2.4962800000000001</c:v>
                </c:pt>
                <c:pt idx="3932">
                  <c:v>3.5503300000000002</c:v>
                </c:pt>
                <c:pt idx="3933">
                  <c:v>4.0991200000000001</c:v>
                </c:pt>
                <c:pt idx="3934">
                  <c:v>3.1358299999999999</c:v>
                </c:pt>
                <c:pt idx="3935">
                  <c:v>7.1530500000000004</c:v>
                </c:pt>
                <c:pt idx="3936">
                  <c:v>3.2348499999999998</c:v>
                </c:pt>
                <c:pt idx="3937">
                  <c:v>6.3967200000000002</c:v>
                </c:pt>
                <c:pt idx="3938">
                  <c:v>4.1690500000000004</c:v>
                </c:pt>
                <c:pt idx="3939">
                  <c:v>5.2850799999999998</c:v>
                </c:pt>
                <c:pt idx="3940">
                  <c:v>7.0599400000000001</c:v>
                </c:pt>
                <c:pt idx="3941">
                  <c:v>4.8948299999999998</c:v>
                </c:pt>
                <c:pt idx="3942">
                  <c:v>4.2982399999999998</c:v>
                </c:pt>
                <c:pt idx="3943">
                  <c:v>5.6347699999999996</c:v>
                </c:pt>
                <c:pt idx="3944">
                  <c:v>2.4331499999999999</c:v>
                </c:pt>
                <c:pt idx="3945">
                  <c:v>2.30735</c:v>
                </c:pt>
                <c:pt idx="3946">
                  <c:v>7.6862899999999996</c:v>
                </c:pt>
                <c:pt idx="3947">
                  <c:v>3.7581699999999998</c:v>
                </c:pt>
                <c:pt idx="3948">
                  <c:v>2.2894399999999999</c:v>
                </c:pt>
                <c:pt idx="3949">
                  <c:v>3.24586</c:v>
                </c:pt>
                <c:pt idx="3950">
                  <c:v>7.9666899999999998</c:v>
                </c:pt>
                <c:pt idx="3951">
                  <c:v>6.6841699999999999</c:v>
                </c:pt>
                <c:pt idx="3952">
                  <c:v>4.5459699999999996</c:v>
                </c:pt>
                <c:pt idx="3953">
                  <c:v>3.0081899999999999</c:v>
                </c:pt>
                <c:pt idx="3954">
                  <c:v>3.2984599999999999</c:v>
                </c:pt>
                <c:pt idx="3955">
                  <c:v>6.8395299999999999</c:v>
                </c:pt>
                <c:pt idx="3956">
                  <c:v>4.3405300000000002</c:v>
                </c:pt>
                <c:pt idx="3957">
                  <c:v>6.8828399999999998</c:v>
                </c:pt>
                <c:pt idx="3958">
                  <c:v>7.0534800000000004</c:v>
                </c:pt>
                <c:pt idx="3959">
                  <c:v>3.1622499999999998</c:v>
                </c:pt>
                <c:pt idx="3960">
                  <c:v>5.0590999999999999</c:v>
                </c:pt>
                <c:pt idx="3961">
                  <c:v>7.8491900000000001</c:v>
                </c:pt>
                <c:pt idx="3962">
                  <c:v>6.5072599999999996</c:v>
                </c:pt>
                <c:pt idx="3963">
                  <c:v>9.8099600000000002</c:v>
                </c:pt>
                <c:pt idx="3964">
                  <c:v>4.7805900000000001</c:v>
                </c:pt>
                <c:pt idx="3965">
                  <c:v>6.0056099999999999</c:v>
                </c:pt>
                <c:pt idx="3966">
                  <c:v>6.4216100000000003</c:v>
                </c:pt>
                <c:pt idx="3967">
                  <c:v>5.4464899999999998</c:v>
                </c:pt>
                <c:pt idx="3968">
                  <c:v>6.2305599999999997</c:v>
                </c:pt>
                <c:pt idx="3969">
                  <c:v>4.8045200000000001</c:v>
                </c:pt>
                <c:pt idx="3970">
                  <c:v>6.5892499999999998</c:v>
                </c:pt>
                <c:pt idx="3971">
                  <c:v>7.4060300000000003</c:v>
                </c:pt>
                <c:pt idx="3972">
                  <c:v>8.2169399999999992</c:v>
                </c:pt>
                <c:pt idx="3973">
                  <c:v>4.26607</c:v>
                </c:pt>
                <c:pt idx="3974">
                  <c:v>3.7833600000000001</c:v>
                </c:pt>
                <c:pt idx="3975">
                  <c:v>3.2092399999999999</c:v>
                </c:pt>
                <c:pt idx="3976">
                  <c:v>4.1789699999999996</c:v>
                </c:pt>
                <c:pt idx="3977">
                  <c:v>8.4749599999999994</c:v>
                </c:pt>
                <c:pt idx="3978">
                  <c:v>5.5482100000000001</c:v>
                </c:pt>
                <c:pt idx="3979">
                  <c:v>5.3616200000000003</c:v>
                </c:pt>
                <c:pt idx="3980">
                  <c:v>4.76959</c:v>
                </c:pt>
                <c:pt idx="3981">
                  <c:v>6.6518300000000004</c:v>
                </c:pt>
                <c:pt idx="3982">
                  <c:v>4.98468</c:v>
                </c:pt>
                <c:pt idx="3983">
                  <c:v>11.02561</c:v>
                </c:pt>
                <c:pt idx="3984">
                  <c:v>4.59213</c:v>
                </c:pt>
                <c:pt idx="3985">
                  <c:v>4.4466799999999997</c:v>
                </c:pt>
                <c:pt idx="3986">
                  <c:v>4.46523</c:v>
                </c:pt>
                <c:pt idx="3987">
                  <c:v>6.2245699999999999</c:v>
                </c:pt>
                <c:pt idx="3988">
                  <c:v>6.55877</c:v>
                </c:pt>
                <c:pt idx="3989">
                  <c:v>4.7478699999999998</c:v>
                </c:pt>
                <c:pt idx="3990">
                  <c:v>7.4201100000000002</c:v>
                </c:pt>
                <c:pt idx="3991">
                  <c:v>6.4800599999999999</c:v>
                </c:pt>
                <c:pt idx="3992">
                  <c:v>6.2339399999999996</c:v>
                </c:pt>
                <c:pt idx="3993">
                  <c:v>8.0545899999999993</c:v>
                </c:pt>
                <c:pt idx="3994">
                  <c:v>7.58324</c:v>
                </c:pt>
                <c:pt idx="3995">
                  <c:v>6.6835100000000001</c:v>
                </c:pt>
                <c:pt idx="3996">
                  <c:v>4.9011399999999998</c:v>
                </c:pt>
                <c:pt idx="3997">
                  <c:v>2.2535400000000001</c:v>
                </c:pt>
                <c:pt idx="3998">
                  <c:v>2.4688300000000001</c:v>
                </c:pt>
                <c:pt idx="3999">
                  <c:v>3.6697700000000002</c:v>
                </c:pt>
                <c:pt idx="4000">
                  <c:v>5.41906</c:v>
                </c:pt>
                <c:pt idx="4001">
                  <c:v>7.4446399999999997</c:v>
                </c:pt>
                <c:pt idx="4002">
                  <c:v>4.5428300000000004</c:v>
                </c:pt>
                <c:pt idx="4003">
                  <c:v>7.3706899999999997</c:v>
                </c:pt>
                <c:pt idx="4004">
                  <c:v>5.86374</c:v>
                </c:pt>
                <c:pt idx="4005">
                  <c:v>4.7793799999999997</c:v>
                </c:pt>
                <c:pt idx="4006">
                  <c:v>8.4711499999999997</c:v>
                </c:pt>
                <c:pt idx="4007">
                  <c:v>4.3603800000000001</c:v>
                </c:pt>
                <c:pt idx="4008">
                  <c:v>5.6135799999999998</c:v>
                </c:pt>
                <c:pt idx="4009">
                  <c:v>3.2888899999999999</c:v>
                </c:pt>
                <c:pt idx="4010">
                  <c:v>8.8966999999999992</c:v>
                </c:pt>
                <c:pt idx="4011">
                  <c:v>6.5915400000000002</c:v>
                </c:pt>
                <c:pt idx="4012">
                  <c:v>8.3092299999999994</c:v>
                </c:pt>
                <c:pt idx="4013">
                  <c:v>6.74085</c:v>
                </c:pt>
                <c:pt idx="4014">
                  <c:v>4.98081</c:v>
                </c:pt>
                <c:pt idx="4015">
                  <c:v>6.7204300000000003</c:v>
                </c:pt>
                <c:pt idx="4016">
                  <c:v>6.2895099999999999</c:v>
                </c:pt>
                <c:pt idx="4017">
                  <c:v>2.7683399999999998</c:v>
                </c:pt>
                <c:pt idx="4018">
                  <c:v>3.12758</c:v>
                </c:pt>
                <c:pt idx="4019">
                  <c:v>2.4954100000000001</c:v>
                </c:pt>
                <c:pt idx="4020">
                  <c:v>3.4737100000000001</c:v>
                </c:pt>
                <c:pt idx="4021">
                  <c:v>6.0385999999999997</c:v>
                </c:pt>
                <c:pt idx="4022">
                  <c:v>5.4850099999999999</c:v>
                </c:pt>
                <c:pt idx="4023">
                  <c:v>7.6446100000000001</c:v>
                </c:pt>
                <c:pt idx="4024">
                  <c:v>5.3830499999999999</c:v>
                </c:pt>
                <c:pt idx="4025">
                  <c:v>8.4899299999999993</c:v>
                </c:pt>
                <c:pt idx="4026">
                  <c:v>5.07965</c:v>
                </c:pt>
                <c:pt idx="4027">
                  <c:v>3.43879</c:v>
                </c:pt>
                <c:pt idx="4028">
                  <c:v>2.0407999999999999</c:v>
                </c:pt>
                <c:pt idx="4029">
                  <c:v>4.8724699999999999</c:v>
                </c:pt>
                <c:pt idx="4030">
                  <c:v>5.0539800000000001</c:v>
                </c:pt>
                <c:pt idx="4031">
                  <c:v>4.71746</c:v>
                </c:pt>
                <c:pt idx="4032">
                  <c:v>3.0081899999999999</c:v>
                </c:pt>
                <c:pt idx="4033">
                  <c:v>6.4065500000000002</c:v>
                </c:pt>
                <c:pt idx="4034">
                  <c:v>5.5177100000000001</c:v>
                </c:pt>
                <c:pt idx="4035">
                  <c:v>2.6296599999999999</c:v>
                </c:pt>
                <c:pt idx="4036">
                  <c:v>6.5986200000000004</c:v>
                </c:pt>
                <c:pt idx="4037">
                  <c:v>3.2979400000000001</c:v>
                </c:pt>
                <c:pt idx="4038">
                  <c:v>3.4695299999999998</c:v>
                </c:pt>
                <c:pt idx="4039">
                  <c:v>5.0295899999999998</c:v>
                </c:pt>
                <c:pt idx="4040">
                  <c:v>4.6994100000000003</c:v>
                </c:pt>
                <c:pt idx="4041">
                  <c:v>5.1164699999999996</c:v>
                </c:pt>
                <c:pt idx="4042">
                  <c:v>7.0268100000000002</c:v>
                </c:pt>
                <c:pt idx="4043">
                  <c:v>8.4879899999999999</c:v>
                </c:pt>
                <c:pt idx="4044">
                  <c:v>7.7285300000000001</c:v>
                </c:pt>
                <c:pt idx="4045">
                  <c:v>6.56243</c:v>
                </c:pt>
                <c:pt idx="4046">
                  <c:v>5.5925700000000003</c:v>
                </c:pt>
                <c:pt idx="4047">
                  <c:v>4.7958499999999997</c:v>
                </c:pt>
                <c:pt idx="4048">
                  <c:v>5.9443999999999999</c:v>
                </c:pt>
                <c:pt idx="4049">
                  <c:v>5.3147500000000001</c:v>
                </c:pt>
                <c:pt idx="4050">
                  <c:v>3.17056</c:v>
                </c:pt>
                <c:pt idx="4051">
                  <c:v>4.3328600000000002</c:v>
                </c:pt>
                <c:pt idx="4052">
                  <c:v>3.6481300000000001</c:v>
                </c:pt>
                <c:pt idx="4053">
                  <c:v>4.4943299999999997</c:v>
                </c:pt>
                <c:pt idx="4054">
                  <c:v>4.4367999999999999</c:v>
                </c:pt>
                <c:pt idx="4055">
                  <c:v>4.9758500000000003</c:v>
                </c:pt>
                <c:pt idx="4056">
                  <c:v>6.4468500000000004</c:v>
                </c:pt>
                <c:pt idx="4057">
                  <c:v>6.0484900000000001</c:v>
                </c:pt>
                <c:pt idx="4058">
                  <c:v>5.07857</c:v>
                </c:pt>
                <c:pt idx="4059">
                  <c:v>3.5778599999999998</c:v>
                </c:pt>
                <c:pt idx="4060">
                  <c:v>6.9795800000000003</c:v>
                </c:pt>
                <c:pt idx="4061">
                  <c:v>5.0597099999999999</c:v>
                </c:pt>
                <c:pt idx="4062">
                  <c:v>3.5142899999999999</c:v>
                </c:pt>
                <c:pt idx="4063">
                  <c:v>8.5849899999999995</c:v>
                </c:pt>
                <c:pt idx="4064">
                  <c:v>7.9791999999999996</c:v>
                </c:pt>
                <c:pt idx="4065">
                  <c:v>2.9893299999999998</c:v>
                </c:pt>
                <c:pt idx="4066">
                  <c:v>5.7971700000000004</c:v>
                </c:pt>
                <c:pt idx="4067">
                  <c:v>5.4282599999999999</c:v>
                </c:pt>
                <c:pt idx="4068">
                  <c:v>2.5947100000000001</c:v>
                </c:pt>
                <c:pt idx="4069">
                  <c:v>5.3403600000000004</c:v>
                </c:pt>
                <c:pt idx="4070">
                  <c:v>9.9825800000000005</c:v>
                </c:pt>
                <c:pt idx="4071">
                  <c:v>7.38307</c:v>
                </c:pt>
                <c:pt idx="4072">
                  <c:v>8.8982700000000001</c:v>
                </c:pt>
                <c:pt idx="4073">
                  <c:v>5.8448900000000004</c:v>
                </c:pt>
                <c:pt idx="4074">
                  <c:v>6.8752300000000002</c:v>
                </c:pt>
                <c:pt idx="4075">
                  <c:v>6.2679</c:v>
                </c:pt>
                <c:pt idx="4076">
                  <c:v>6.0367100000000002</c:v>
                </c:pt>
                <c:pt idx="4077">
                  <c:v>3.87792</c:v>
                </c:pt>
                <c:pt idx="4078">
                  <c:v>4.1605699999999999</c:v>
                </c:pt>
                <c:pt idx="4079">
                  <c:v>6.6345099999999997</c:v>
                </c:pt>
                <c:pt idx="4080">
                  <c:v>9.5051299999999994</c:v>
                </c:pt>
                <c:pt idx="4081">
                  <c:v>8.1717600000000008</c:v>
                </c:pt>
                <c:pt idx="4082">
                  <c:v>3.5036900000000002</c:v>
                </c:pt>
                <c:pt idx="4083">
                  <c:v>7.7029399999999999</c:v>
                </c:pt>
                <c:pt idx="4084">
                  <c:v>6.8066599999999999</c:v>
                </c:pt>
                <c:pt idx="4085">
                  <c:v>6.20411</c:v>
                </c:pt>
                <c:pt idx="4086">
                  <c:v>5.8324499999999997</c:v>
                </c:pt>
                <c:pt idx="4087">
                  <c:v>3.9798499999999999</c:v>
                </c:pt>
                <c:pt idx="4088">
                  <c:v>5.4311600000000002</c:v>
                </c:pt>
                <c:pt idx="4089">
                  <c:v>8.3456899999999994</c:v>
                </c:pt>
                <c:pt idx="4090">
                  <c:v>9.2912700000000008</c:v>
                </c:pt>
                <c:pt idx="4091">
                  <c:v>4.6909900000000002</c:v>
                </c:pt>
                <c:pt idx="4092">
                  <c:v>4.21699</c:v>
                </c:pt>
                <c:pt idx="4093">
                  <c:v>6.5225299999999997</c:v>
                </c:pt>
                <c:pt idx="4094">
                  <c:v>4.4634999999999998</c:v>
                </c:pt>
                <c:pt idx="4095">
                  <c:v>5.4413400000000003</c:v>
                </c:pt>
                <c:pt idx="4096">
                  <c:v>3.1196100000000002</c:v>
                </c:pt>
                <c:pt idx="4097">
                  <c:v>5.1366699999999996</c:v>
                </c:pt>
                <c:pt idx="4098">
                  <c:v>5.02867</c:v>
                </c:pt>
                <c:pt idx="4099">
                  <c:v>5.8801699999999997</c:v>
                </c:pt>
                <c:pt idx="4100">
                  <c:v>4.8079599999999996</c:v>
                </c:pt>
                <c:pt idx="4101">
                  <c:v>5.8209400000000002</c:v>
                </c:pt>
                <c:pt idx="4102">
                  <c:v>5.6507100000000001</c:v>
                </c:pt>
                <c:pt idx="4103">
                  <c:v>6.9145300000000001</c:v>
                </c:pt>
                <c:pt idx="4104">
                  <c:v>2.3751699999999998</c:v>
                </c:pt>
                <c:pt idx="4105">
                  <c:v>4.2743099999999998</c:v>
                </c:pt>
                <c:pt idx="4106">
                  <c:v>2.7894000000000001</c:v>
                </c:pt>
                <c:pt idx="4107">
                  <c:v>6.1834499999999997</c:v>
                </c:pt>
                <c:pt idx="4108">
                  <c:v>3.3248799999999998</c:v>
                </c:pt>
                <c:pt idx="4109">
                  <c:v>5.47309</c:v>
                </c:pt>
                <c:pt idx="4110">
                  <c:v>2.5237400000000001</c:v>
                </c:pt>
                <c:pt idx="4111">
                  <c:v>5.2371499999999997</c:v>
                </c:pt>
                <c:pt idx="4112">
                  <c:v>9.2585800000000003</c:v>
                </c:pt>
                <c:pt idx="4113">
                  <c:v>6.3414700000000002</c:v>
                </c:pt>
                <c:pt idx="4114">
                  <c:v>5.1151200000000001</c:v>
                </c:pt>
                <c:pt idx="4115">
                  <c:v>8.4667100000000008</c:v>
                </c:pt>
                <c:pt idx="4116">
                  <c:v>4.8198699999999999</c:v>
                </c:pt>
                <c:pt idx="4117">
                  <c:v>5.8752700000000004</c:v>
                </c:pt>
                <c:pt idx="4118">
                  <c:v>5.2334800000000001</c:v>
                </c:pt>
                <c:pt idx="4119">
                  <c:v>8.44102</c:v>
                </c:pt>
                <c:pt idx="4120">
                  <c:v>6.5008800000000004</c:v>
                </c:pt>
                <c:pt idx="4121">
                  <c:v>8.1055200000000003</c:v>
                </c:pt>
                <c:pt idx="4122">
                  <c:v>6.2398100000000003</c:v>
                </c:pt>
                <c:pt idx="4123">
                  <c:v>9.6422299999999996</c:v>
                </c:pt>
                <c:pt idx="4124">
                  <c:v>5.1862199999999996</c:v>
                </c:pt>
                <c:pt idx="4125">
                  <c:v>3.0081899999999999</c:v>
                </c:pt>
                <c:pt idx="4126">
                  <c:v>5.5591200000000001</c:v>
                </c:pt>
                <c:pt idx="4127">
                  <c:v>6.5834999999999999</c:v>
                </c:pt>
                <c:pt idx="4128">
                  <c:v>3.0545</c:v>
                </c:pt>
                <c:pt idx="4129">
                  <c:v>8.0661299999999994</c:v>
                </c:pt>
                <c:pt idx="4130">
                  <c:v>3.7837900000000002</c:v>
                </c:pt>
                <c:pt idx="4131">
                  <c:v>3.9977100000000001</c:v>
                </c:pt>
                <c:pt idx="4132">
                  <c:v>7.8311500000000001</c:v>
                </c:pt>
                <c:pt idx="4133">
                  <c:v>3.6525699999999999</c:v>
                </c:pt>
                <c:pt idx="4134">
                  <c:v>3.4167999999999998</c:v>
                </c:pt>
                <c:pt idx="4135">
                  <c:v>2.3077000000000001</c:v>
                </c:pt>
                <c:pt idx="4136">
                  <c:v>2.3408099999999998</c:v>
                </c:pt>
                <c:pt idx="4137">
                  <c:v>9.8786000000000005</c:v>
                </c:pt>
                <c:pt idx="4138">
                  <c:v>6.2748799999999996</c:v>
                </c:pt>
                <c:pt idx="4139">
                  <c:v>4.5088400000000002</c:v>
                </c:pt>
                <c:pt idx="4140">
                  <c:v>7.4070400000000003</c:v>
                </c:pt>
                <c:pt idx="4141">
                  <c:v>5.0726800000000001</c:v>
                </c:pt>
                <c:pt idx="4142">
                  <c:v>4.8063599999999997</c:v>
                </c:pt>
                <c:pt idx="4143">
                  <c:v>3.6150099999999998</c:v>
                </c:pt>
                <c:pt idx="4144">
                  <c:v>5.0119400000000001</c:v>
                </c:pt>
                <c:pt idx="4145">
                  <c:v>3.40889</c:v>
                </c:pt>
                <c:pt idx="4146">
                  <c:v>4.3328600000000002</c:v>
                </c:pt>
                <c:pt idx="4147">
                  <c:v>2.14846</c:v>
                </c:pt>
                <c:pt idx="4148">
                  <c:v>8.4987300000000001</c:v>
                </c:pt>
                <c:pt idx="4149">
                  <c:v>8.9120799999999996</c:v>
                </c:pt>
                <c:pt idx="4150">
                  <c:v>5.9376699999999998</c:v>
                </c:pt>
                <c:pt idx="4151">
                  <c:v>4.6774500000000003</c:v>
                </c:pt>
                <c:pt idx="4152">
                  <c:v>4.9878900000000002</c:v>
                </c:pt>
                <c:pt idx="4153">
                  <c:v>5.6018400000000002</c:v>
                </c:pt>
                <c:pt idx="4154">
                  <c:v>6.4029299999999996</c:v>
                </c:pt>
                <c:pt idx="4155">
                  <c:v>4.4442199999999996</c:v>
                </c:pt>
                <c:pt idx="4156">
                  <c:v>7.2678599999999998</c:v>
                </c:pt>
                <c:pt idx="4157">
                  <c:v>7.7296199999999997</c:v>
                </c:pt>
                <c:pt idx="4158">
                  <c:v>8.95669</c:v>
                </c:pt>
                <c:pt idx="4159">
                  <c:v>3.9007399999999999</c:v>
                </c:pt>
                <c:pt idx="4160">
                  <c:v>5.0689700000000002</c:v>
                </c:pt>
                <c:pt idx="4161">
                  <c:v>4.6949399999999999</c:v>
                </c:pt>
                <c:pt idx="4162">
                  <c:v>2.71407</c:v>
                </c:pt>
                <c:pt idx="4163">
                  <c:v>3.60819</c:v>
                </c:pt>
                <c:pt idx="4164">
                  <c:v>4.4051</c:v>
                </c:pt>
                <c:pt idx="4165">
                  <c:v>6.0107600000000003</c:v>
                </c:pt>
                <c:pt idx="4166">
                  <c:v>6.83162</c:v>
                </c:pt>
                <c:pt idx="4167">
                  <c:v>5.4872899999999998</c:v>
                </c:pt>
                <c:pt idx="4168">
                  <c:v>5.7344499999999998</c:v>
                </c:pt>
                <c:pt idx="4169">
                  <c:v>6.2673699999999997</c:v>
                </c:pt>
                <c:pt idx="4170">
                  <c:v>7.2443299999999997</c:v>
                </c:pt>
                <c:pt idx="4171">
                  <c:v>7.2585699999999997</c:v>
                </c:pt>
                <c:pt idx="4172">
                  <c:v>4.2588900000000001</c:v>
                </c:pt>
                <c:pt idx="4173">
                  <c:v>3.8445499999999999</c:v>
                </c:pt>
                <c:pt idx="4174">
                  <c:v>7.7318300000000004</c:v>
                </c:pt>
                <c:pt idx="4175">
                  <c:v>4.20723</c:v>
                </c:pt>
                <c:pt idx="4176">
                  <c:v>2.2088299999999998</c:v>
                </c:pt>
                <c:pt idx="4177">
                  <c:v>5.4160899999999996</c:v>
                </c:pt>
                <c:pt idx="4178">
                  <c:v>12.165330000000001</c:v>
                </c:pt>
                <c:pt idx="4179">
                  <c:v>7.19909</c:v>
                </c:pt>
                <c:pt idx="4180">
                  <c:v>2.5794899999999998</c:v>
                </c:pt>
                <c:pt idx="4181">
                  <c:v>11.527939999999999</c:v>
                </c:pt>
                <c:pt idx="4182">
                  <c:v>2.7524700000000002</c:v>
                </c:pt>
                <c:pt idx="4183">
                  <c:v>8.50549</c:v>
                </c:pt>
                <c:pt idx="4184">
                  <c:v>3.3349500000000001</c:v>
                </c:pt>
                <c:pt idx="4185">
                  <c:v>1.8928</c:v>
                </c:pt>
                <c:pt idx="4186">
                  <c:v>4.7248999999999999</c:v>
                </c:pt>
                <c:pt idx="4187">
                  <c:v>6.5696000000000003</c:v>
                </c:pt>
                <c:pt idx="4188">
                  <c:v>10.36734</c:v>
                </c:pt>
                <c:pt idx="4189">
                  <c:v>7.3127399999999998</c:v>
                </c:pt>
                <c:pt idx="4190">
                  <c:v>3.3635199999999998</c:v>
                </c:pt>
                <c:pt idx="4191">
                  <c:v>8.24986</c:v>
                </c:pt>
                <c:pt idx="4192">
                  <c:v>4.5697299999999998</c:v>
                </c:pt>
                <c:pt idx="4193">
                  <c:v>6.7651599999999998</c:v>
                </c:pt>
                <c:pt idx="4194">
                  <c:v>5.6183899999999998</c:v>
                </c:pt>
                <c:pt idx="4195">
                  <c:v>2.9228700000000001</c:v>
                </c:pt>
                <c:pt idx="4196">
                  <c:v>2.0426199999999999</c:v>
                </c:pt>
                <c:pt idx="4197">
                  <c:v>2.0087100000000002</c:v>
                </c:pt>
                <c:pt idx="4198">
                  <c:v>3.3650699999999998</c:v>
                </c:pt>
                <c:pt idx="4199">
                  <c:v>3.4915400000000001</c:v>
                </c:pt>
                <c:pt idx="4200">
                  <c:v>2.4933700000000001</c:v>
                </c:pt>
                <c:pt idx="4201">
                  <c:v>2.6021200000000002</c:v>
                </c:pt>
                <c:pt idx="4202">
                  <c:v>2.2734800000000002</c:v>
                </c:pt>
                <c:pt idx="4203">
                  <c:v>8.1278000000000006</c:v>
                </c:pt>
                <c:pt idx="4204">
                  <c:v>2.6433</c:v>
                </c:pt>
                <c:pt idx="4205">
                  <c:v>2.4864700000000002</c:v>
                </c:pt>
                <c:pt idx="4206">
                  <c:v>6.2628899999999996</c:v>
                </c:pt>
                <c:pt idx="4207">
                  <c:v>3.62174</c:v>
                </c:pt>
                <c:pt idx="4208">
                  <c:v>5.63028</c:v>
                </c:pt>
                <c:pt idx="4209">
                  <c:v>5.8798500000000002</c:v>
                </c:pt>
                <c:pt idx="4210">
                  <c:v>9.2540800000000001</c:v>
                </c:pt>
                <c:pt idx="4211">
                  <c:v>2.7845800000000001</c:v>
                </c:pt>
                <c:pt idx="4212">
                  <c:v>3.2603200000000001</c:v>
                </c:pt>
                <c:pt idx="4213">
                  <c:v>3.8955799999999998</c:v>
                </c:pt>
                <c:pt idx="4214">
                  <c:v>7.0232700000000001</c:v>
                </c:pt>
                <c:pt idx="4215">
                  <c:v>6.6604900000000002</c:v>
                </c:pt>
                <c:pt idx="4216">
                  <c:v>4.3474199999999996</c:v>
                </c:pt>
                <c:pt idx="4217">
                  <c:v>5.1817200000000003</c:v>
                </c:pt>
                <c:pt idx="4218">
                  <c:v>7.6299799999999998</c:v>
                </c:pt>
                <c:pt idx="4219">
                  <c:v>3.4799699999999998</c:v>
                </c:pt>
                <c:pt idx="4220">
                  <c:v>9.4614999999999991</c:v>
                </c:pt>
                <c:pt idx="4221">
                  <c:v>3.0511699999999999</c:v>
                </c:pt>
                <c:pt idx="4222">
                  <c:v>6.7303699999999997</c:v>
                </c:pt>
                <c:pt idx="4223">
                  <c:v>4.8082599999999998</c:v>
                </c:pt>
                <c:pt idx="4224">
                  <c:v>3.7475399999999999</c:v>
                </c:pt>
                <c:pt idx="4225">
                  <c:v>5.3495400000000002</c:v>
                </c:pt>
                <c:pt idx="4226">
                  <c:v>5.46319</c:v>
                </c:pt>
                <c:pt idx="4227">
                  <c:v>4.3318399999999997</c:v>
                </c:pt>
                <c:pt idx="4228">
                  <c:v>6.4227600000000002</c:v>
                </c:pt>
                <c:pt idx="4229">
                  <c:v>6.4266899999999998</c:v>
                </c:pt>
                <c:pt idx="4230">
                  <c:v>3.8904999999999998</c:v>
                </c:pt>
                <c:pt idx="4231">
                  <c:v>7.88375</c:v>
                </c:pt>
                <c:pt idx="4232">
                  <c:v>5.0965299999999996</c:v>
                </c:pt>
                <c:pt idx="4233">
                  <c:v>7.3014900000000003</c:v>
                </c:pt>
                <c:pt idx="4234">
                  <c:v>4.6377199999999998</c:v>
                </c:pt>
                <c:pt idx="4235">
                  <c:v>8.26492</c:v>
                </c:pt>
                <c:pt idx="4236">
                  <c:v>4.9519200000000003</c:v>
                </c:pt>
                <c:pt idx="4237">
                  <c:v>5.3090599999999997</c:v>
                </c:pt>
                <c:pt idx="4238">
                  <c:v>6.0001499999999997</c:v>
                </c:pt>
                <c:pt idx="4239">
                  <c:v>8.3762500000000006</c:v>
                </c:pt>
                <c:pt idx="4240">
                  <c:v>6.0322699999999996</c:v>
                </c:pt>
                <c:pt idx="4241">
                  <c:v>7.8135000000000003</c:v>
                </c:pt>
                <c:pt idx="4242">
                  <c:v>6.4563499999999996</c:v>
                </c:pt>
                <c:pt idx="4243">
                  <c:v>7.0325199999999999</c:v>
                </c:pt>
                <c:pt idx="4244">
                  <c:v>4.3771000000000004</c:v>
                </c:pt>
                <c:pt idx="4245">
                  <c:v>6.3125799999999996</c:v>
                </c:pt>
                <c:pt idx="4246">
                  <c:v>5.2267700000000001</c:v>
                </c:pt>
                <c:pt idx="4247">
                  <c:v>7.4253099999999996</c:v>
                </c:pt>
                <c:pt idx="4248">
                  <c:v>6.3799099999999997</c:v>
                </c:pt>
                <c:pt idx="4249">
                  <c:v>6.1357999999999997</c:v>
                </c:pt>
                <c:pt idx="4250">
                  <c:v>4.2755599999999996</c:v>
                </c:pt>
                <c:pt idx="4251">
                  <c:v>6.6733700000000002</c:v>
                </c:pt>
                <c:pt idx="4252">
                  <c:v>3.9358399999999998</c:v>
                </c:pt>
                <c:pt idx="4253">
                  <c:v>5.0421199999999997</c:v>
                </c:pt>
                <c:pt idx="4254">
                  <c:v>7.45634</c:v>
                </c:pt>
                <c:pt idx="4255">
                  <c:v>4.75387</c:v>
                </c:pt>
                <c:pt idx="4256">
                  <c:v>4.0535399999999999</c:v>
                </c:pt>
                <c:pt idx="4257">
                  <c:v>6.6726099999999997</c:v>
                </c:pt>
                <c:pt idx="4258">
                  <c:v>3.7618</c:v>
                </c:pt>
                <c:pt idx="4259">
                  <c:v>6.8208500000000001</c:v>
                </c:pt>
                <c:pt idx="4260">
                  <c:v>3.2175400000000001</c:v>
                </c:pt>
                <c:pt idx="4261">
                  <c:v>4.9269100000000003</c:v>
                </c:pt>
                <c:pt idx="4262">
                  <c:v>5.2389599999999996</c:v>
                </c:pt>
                <c:pt idx="4263">
                  <c:v>9.9403600000000001</c:v>
                </c:pt>
                <c:pt idx="4264">
                  <c:v>3.4758900000000001</c:v>
                </c:pt>
                <c:pt idx="4265">
                  <c:v>4.5575200000000002</c:v>
                </c:pt>
                <c:pt idx="4266">
                  <c:v>5.1004699999999996</c:v>
                </c:pt>
                <c:pt idx="4267">
                  <c:v>2.63985</c:v>
                </c:pt>
                <c:pt idx="4268">
                  <c:v>7.1316699999999997</c:v>
                </c:pt>
                <c:pt idx="4269">
                  <c:v>5.6059099999999997</c:v>
                </c:pt>
                <c:pt idx="4270">
                  <c:v>4.44367</c:v>
                </c:pt>
                <c:pt idx="4271">
                  <c:v>6.8038400000000001</c:v>
                </c:pt>
                <c:pt idx="4272">
                  <c:v>4.4305700000000003</c:v>
                </c:pt>
                <c:pt idx="4273">
                  <c:v>8.5428800000000003</c:v>
                </c:pt>
                <c:pt idx="4274">
                  <c:v>2.04616</c:v>
                </c:pt>
                <c:pt idx="4275">
                  <c:v>3.04711</c:v>
                </c:pt>
                <c:pt idx="4276">
                  <c:v>7.8668800000000001</c:v>
                </c:pt>
                <c:pt idx="4277">
                  <c:v>6.14283</c:v>
                </c:pt>
                <c:pt idx="4278">
                  <c:v>5.5223100000000001</c:v>
                </c:pt>
                <c:pt idx="4279">
                  <c:v>3.3894000000000002</c:v>
                </c:pt>
                <c:pt idx="4280">
                  <c:v>5.4736599999999997</c:v>
                </c:pt>
                <c:pt idx="4281">
                  <c:v>7.79861</c:v>
                </c:pt>
                <c:pt idx="4282">
                  <c:v>4.6048600000000004</c:v>
                </c:pt>
                <c:pt idx="4283">
                  <c:v>6.7658300000000002</c:v>
                </c:pt>
                <c:pt idx="4284">
                  <c:v>7.0752600000000001</c:v>
                </c:pt>
                <c:pt idx="4285">
                  <c:v>4.1048400000000003</c:v>
                </c:pt>
                <c:pt idx="4286">
                  <c:v>2.4218099999999998</c:v>
                </c:pt>
                <c:pt idx="4287">
                  <c:v>6.81968</c:v>
                </c:pt>
                <c:pt idx="4288">
                  <c:v>3.80918</c:v>
                </c:pt>
                <c:pt idx="4289">
                  <c:v>4.9278199999999996</c:v>
                </c:pt>
                <c:pt idx="4290">
                  <c:v>3.8696799999999998</c:v>
                </c:pt>
                <c:pt idx="4291">
                  <c:v>3.49193</c:v>
                </c:pt>
                <c:pt idx="4292">
                  <c:v>4.8216799999999997</c:v>
                </c:pt>
                <c:pt idx="4293">
                  <c:v>4.6802099999999998</c:v>
                </c:pt>
                <c:pt idx="4294">
                  <c:v>8.2854899999999994</c:v>
                </c:pt>
                <c:pt idx="4295">
                  <c:v>3.7292700000000001</c:v>
                </c:pt>
                <c:pt idx="4296">
                  <c:v>4.9542900000000003</c:v>
                </c:pt>
                <c:pt idx="4297">
                  <c:v>4.54528</c:v>
                </c:pt>
                <c:pt idx="4298">
                  <c:v>5.8045600000000004</c:v>
                </c:pt>
                <c:pt idx="4299">
                  <c:v>5.1697199999999999</c:v>
                </c:pt>
                <c:pt idx="4300">
                  <c:v>5.41404</c:v>
                </c:pt>
                <c:pt idx="4301">
                  <c:v>4.8124799999999999</c:v>
                </c:pt>
                <c:pt idx="4302">
                  <c:v>6.8647400000000003</c:v>
                </c:pt>
                <c:pt idx="4303">
                  <c:v>2.4950299999999999</c:v>
                </c:pt>
                <c:pt idx="4304">
                  <c:v>3.5626199999999999</c:v>
                </c:pt>
                <c:pt idx="4305">
                  <c:v>9.1904699999999995</c:v>
                </c:pt>
                <c:pt idx="4306">
                  <c:v>4.5389499999999998</c:v>
                </c:pt>
                <c:pt idx="4307">
                  <c:v>7.1615799999999998</c:v>
                </c:pt>
                <c:pt idx="4308">
                  <c:v>2.2096399999999998</c:v>
                </c:pt>
                <c:pt idx="4309">
                  <c:v>4.15151</c:v>
                </c:pt>
                <c:pt idx="4310">
                  <c:v>6.7523400000000002</c:v>
                </c:pt>
                <c:pt idx="4311">
                  <c:v>3.47038</c:v>
                </c:pt>
                <c:pt idx="4312">
                  <c:v>2.2853500000000002</c:v>
                </c:pt>
                <c:pt idx="4313">
                  <c:v>6.0933999999999999</c:v>
                </c:pt>
                <c:pt idx="4314">
                  <c:v>1.8650899999999999</c:v>
                </c:pt>
                <c:pt idx="4315">
                  <c:v>10.465870000000001</c:v>
                </c:pt>
                <c:pt idx="4316">
                  <c:v>7.9150400000000003</c:v>
                </c:pt>
                <c:pt idx="4317">
                  <c:v>7.16153</c:v>
                </c:pt>
                <c:pt idx="4318">
                  <c:v>7.23956</c:v>
                </c:pt>
                <c:pt idx="4319">
                  <c:v>2.1979199999999999</c:v>
                </c:pt>
                <c:pt idx="4320">
                  <c:v>6.76607</c:v>
                </c:pt>
                <c:pt idx="4321">
                  <c:v>3.3140100000000001</c:v>
                </c:pt>
                <c:pt idx="4322">
                  <c:v>3.1118299999999999</c:v>
                </c:pt>
                <c:pt idx="4323">
                  <c:v>1.94563</c:v>
                </c:pt>
                <c:pt idx="4324">
                  <c:v>2.74797</c:v>
                </c:pt>
                <c:pt idx="4325">
                  <c:v>2.4660299999999999</c:v>
                </c:pt>
                <c:pt idx="4326">
                  <c:v>2.4066299999999998</c:v>
                </c:pt>
                <c:pt idx="4327">
                  <c:v>2.6335799999999998</c:v>
                </c:pt>
                <c:pt idx="4328">
                  <c:v>7.9962400000000002</c:v>
                </c:pt>
                <c:pt idx="4329">
                  <c:v>3.60819</c:v>
                </c:pt>
                <c:pt idx="4330">
                  <c:v>3.61626</c:v>
                </c:pt>
                <c:pt idx="4331">
                  <c:v>6.4893999999999998</c:v>
                </c:pt>
                <c:pt idx="4332">
                  <c:v>9.4922400000000007</c:v>
                </c:pt>
                <c:pt idx="4333">
                  <c:v>6.4175599999999999</c:v>
                </c:pt>
                <c:pt idx="4334">
                  <c:v>7.7701599999999997</c:v>
                </c:pt>
                <c:pt idx="4335">
                  <c:v>6.24702</c:v>
                </c:pt>
                <c:pt idx="4336">
                  <c:v>4.75387</c:v>
                </c:pt>
                <c:pt idx="4337">
                  <c:v>2.6596700000000002</c:v>
                </c:pt>
                <c:pt idx="4338">
                  <c:v>2.9564499999999998</c:v>
                </c:pt>
                <c:pt idx="4339">
                  <c:v>7.9855299999999998</c:v>
                </c:pt>
                <c:pt idx="4340">
                  <c:v>2.1065700000000001</c:v>
                </c:pt>
                <c:pt idx="4341">
                  <c:v>3.2348499999999998</c:v>
                </c:pt>
                <c:pt idx="4342">
                  <c:v>1.98525</c:v>
                </c:pt>
                <c:pt idx="4343">
                  <c:v>1.9712099999999999</c:v>
                </c:pt>
                <c:pt idx="4344">
                  <c:v>2.7794099999999999</c:v>
                </c:pt>
                <c:pt idx="4345">
                  <c:v>1.80992</c:v>
                </c:pt>
                <c:pt idx="4346">
                  <c:v>8.5161099999999994</c:v>
                </c:pt>
                <c:pt idx="4347">
                  <c:v>7.4258899999999999</c:v>
                </c:pt>
                <c:pt idx="4348">
                  <c:v>5.6762600000000001</c:v>
                </c:pt>
                <c:pt idx="4349">
                  <c:v>4.3303700000000003</c:v>
                </c:pt>
                <c:pt idx="4350">
                  <c:v>2.1644800000000002</c:v>
                </c:pt>
                <c:pt idx="4351">
                  <c:v>3.3685499999999999</c:v>
                </c:pt>
                <c:pt idx="4352">
                  <c:v>7.8901000000000003</c:v>
                </c:pt>
                <c:pt idx="4353">
                  <c:v>2.90286</c:v>
                </c:pt>
                <c:pt idx="4354">
                  <c:v>8.4294499999999992</c:v>
                </c:pt>
                <c:pt idx="4355">
                  <c:v>6.34762</c:v>
                </c:pt>
                <c:pt idx="4356">
                  <c:v>2.98882</c:v>
                </c:pt>
                <c:pt idx="4357">
                  <c:v>5.8163</c:v>
                </c:pt>
                <c:pt idx="4358">
                  <c:v>6.4868399999999999</c:v>
                </c:pt>
                <c:pt idx="4359">
                  <c:v>4.1750299999999996</c:v>
                </c:pt>
                <c:pt idx="4360">
                  <c:v>4.3285</c:v>
                </c:pt>
                <c:pt idx="4361">
                  <c:v>3.7134200000000002</c:v>
                </c:pt>
                <c:pt idx="4362">
                  <c:v>6.5172999999999996</c:v>
                </c:pt>
                <c:pt idx="4363">
                  <c:v>2.0921699999999999</c:v>
                </c:pt>
                <c:pt idx="4364">
                  <c:v>5.2547699999999997</c:v>
                </c:pt>
                <c:pt idx="4365">
                  <c:v>5.7760499999999997</c:v>
                </c:pt>
                <c:pt idx="4366">
                  <c:v>4.8810700000000002</c:v>
                </c:pt>
                <c:pt idx="4367">
                  <c:v>6.6937499999999996</c:v>
                </c:pt>
                <c:pt idx="4368">
                  <c:v>7.7495599999999998</c:v>
                </c:pt>
                <c:pt idx="4369">
                  <c:v>3.1659700000000002</c:v>
                </c:pt>
                <c:pt idx="4370">
                  <c:v>2.1285599999999998</c:v>
                </c:pt>
                <c:pt idx="4371">
                  <c:v>1.4749399999999999</c:v>
                </c:pt>
                <c:pt idx="4372">
                  <c:v>5.8810200000000004</c:v>
                </c:pt>
                <c:pt idx="4373">
                  <c:v>6.0788500000000001</c:v>
                </c:pt>
                <c:pt idx="4374">
                  <c:v>6.86097</c:v>
                </c:pt>
                <c:pt idx="4375">
                  <c:v>2.8578199999999998</c:v>
                </c:pt>
                <c:pt idx="4376">
                  <c:v>4.9372299999999996</c:v>
                </c:pt>
                <c:pt idx="4377">
                  <c:v>3.6478600000000001</c:v>
                </c:pt>
                <c:pt idx="4378">
                  <c:v>1.71007</c:v>
                </c:pt>
                <c:pt idx="4379">
                  <c:v>6.4214099999999998</c:v>
                </c:pt>
                <c:pt idx="4380">
                  <c:v>6.9969099999999997</c:v>
                </c:pt>
                <c:pt idx="4381">
                  <c:v>4.8475700000000002</c:v>
                </c:pt>
                <c:pt idx="4382">
                  <c:v>8.1212900000000001</c:v>
                </c:pt>
                <c:pt idx="4383">
                  <c:v>5.6683500000000002</c:v>
                </c:pt>
                <c:pt idx="4384">
                  <c:v>4.7230699999999999</c:v>
                </c:pt>
                <c:pt idx="4385">
                  <c:v>3.0022199999999999</c:v>
                </c:pt>
                <c:pt idx="4386">
                  <c:v>7.3642799999999999</c:v>
                </c:pt>
                <c:pt idx="4387">
                  <c:v>5.7255000000000003</c:v>
                </c:pt>
                <c:pt idx="4388">
                  <c:v>2.83378</c:v>
                </c:pt>
                <c:pt idx="4389">
                  <c:v>3.63992</c:v>
                </c:pt>
                <c:pt idx="4390">
                  <c:v>7.3437700000000001</c:v>
                </c:pt>
                <c:pt idx="4391">
                  <c:v>5.0529999999999999</c:v>
                </c:pt>
                <c:pt idx="4392">
                  <c:v>9.4300099999999993</c:v>
                </c:pt>
                <c:pt idx="4393">
                  <c:v>7.2203400000000002</c:v>
                </c:pt>
                <c:pt idx="4394">
                  <c:v>3.54453</c:v>
                </c:pt>
                <c:pt idx="4395">
                  <c:v>4.5632799999999998</c:v>
                </c:pt>
                <c:pt idx="4396">
                  <c:v>4.8119100000000001</c:v>
                </c:pt>
                <c:pt idx="4397">
                  <c:v>5.1621699999999997</c:v>
                </c:pt>
                <c:pt idx="4398">
                  <c:v>7.62148</c:v>
                </c:pt>
                <c:pt idx="4399">
                  <c:v>6.4788800000000002</c:v>
                </c:pt>
                <c:pt idx="4400">
                  <c:v>4.6917200000000001</c:v>
                </c:pt>
                <c:pt idx="4401">
                  <c:v>2.5945499999999999</c:v>
                </c:pt>
                <c:pt idx="4402">
                  <c:v>2.9920499999999999</c:v>
                </c:pt>
                <c:pt idx="4403">
                  <c:v>1.9213800000000001</c:v>
                </c:pt>
                <c:pt idx="4404">
                  <c:v>4.5222300000000004</c:v>
                </c:pt>
                <c:pt idx="4405">
                  <c:v>4.4132400000000001</c:v>
                </c:pt>
                <c:pt idx="4406">
                  <c:v>2.51362</c:v>
                </c:pt>
                <c:pt idx="4407">
                  <c:v>3.8824700000000001</c:v>
                </c:pt>
                <c:pt idx="4408">
                  <c:v>5.7514399999999997</c:v>
                </c:pt>
                <c:pt idx="4409">
                  <c:v>2.58914</c:v>
                </c:pt>
                <c:pt idx="4410">
                  <c:v>2.0025599999999999</c:v>
                </c:pt>
                <c:pt idx="4411">
                  <c:v>1.80992</c:v>
                </c:pt>
                <c:pt idx="4412">
                  <c:v>4.0282499999999999</c:v>
                </c:pt>
                <c:pt idx="4413">
                  <c:v>8.8354900000000001</c:v>
                </c:pt>
                <c:pt idx="4414">
                  <c:v>5.5386800000000003</c:v>
                </c:pt>
                <c:pt idx="4415">
                  <c:v>5.5274000000000001</c:v>
                </c:pt>
                <c:pt idx="4416">
                  <c:v>2.3397199999999998</c:v>
                </c:pt>
                <c:pt idx="4417">
                  <c:v>6.2450200000000002</c:v>
                </c:pt>
                <c:pt idx="4418">
                  <c:v>4.2202500000000001</c:v>
                </c:pt>
                <c:pt idx="4419">
                  <c:v>3.5751200000000001</c:v>
                </c:pt>
                <c:pt idx="4420">
                  <c:v>6.1325000000000003</c:v>
                </c:pt>
                <c:pt idx="4421">
                  <c:v>8.9135399999999994</c:v>
                </c:pt>
                <c:pt idx="4422">
                  <c:v>2.4718300000000002</c:v>
                </c:pt>
                <c:pt idx="4423">
                  <c:v>4.2191200000000002</c:v>
                </c:pt>
                <c:pt idx="4424">
                  <c:v>5.1704400000000001</c:v>
                </c:pt>
                <c:pt idx="4425">
                  <c:v>6.3790500000000003</c:v>
                </c:pt>
                <c:pt idx="4426">
                  <c:v>2.0407999999999999</c:v>
                </c:pt>
                <c:pt idx="4427">
                  <c:v>5.5433199999999996</c:v>
                </c:pt>
                <c:pt idx="4428">
                  <c:v>4.6285400000000001</c:v>
                </c:pt>
                <c:pt idx="4429">
                  <c:v>7.8070000000000004</c:v>
                </c:pt>
                <c:pt idx="4430">
                  <c:v>3.3604400000000001</c:v>
                </c:pt>
                <c:pt idx="4431">
                  <c:v>5.6433400000000002</c:v>
                </c:pt>
                <c:pt idx="4432">
                  <c:v>7.11958</c:v>
                </c:pt>
                <c:pt idx="4433">
                  <c:v>5.3322200000000004</c:v>
                </c:pt>
                <c:pt idx="4434">
                  <c:v>5.5604300000000002</c:v>
                </c:pt>
                <c:pt idx="4435">
                  <c:v>4.0034400000000003</c:v>
                </c:pt>
                <c:pt idx="4436">
                  <c:v>4.5030599999999996</c:v>
                </c:pt>
                <c:pt idx="4437">
                  <c:v>8.3218099999999993</c:v>
                </c:pt>
                <c:pt idx="4438">
                  <c:v>5.9809799999999997</c:v>
                </c:pt>
                <c:pt idx="4439">
                  <c:v>6.9659300000000002</c:v>
                </c:pt>
                <c:pt idx="4440">
                  <c:v>5.0498799999999999</c:v>
                </c:pt>
                <c:pt idx="4441">
                  <c:v>5.8423600000000002</c:v>
                </c:pt>
                <c:pt idx="4442">
                  <c:v>7.6632800000000003</c:v>
                </c:pt>
                <c:pt idx="4443">
                  <c:v>7.0568900000000001</c:v>
                </c:pt>
                <c:pt idx="4444">
                  <c:v>4.7900400000000003</c:v>
                </c:pt>
                <c:pt idx="4445">
                  <c:v>4.8285799999999997</c:v>
                </c:pt>
                <c:pt idx="4446">
                  <c:v>5.8174400000000004</c:v>
                </c:pt>
                <c:pt idx="4447">
                  <c:v>6.9327699999999997</c:v>
                </c:pt>
                <c:pt idx="4448">
                  <c:v>10.784879999999999</c:v>
                </c:pt>
                <c:pt idx="4449">
                  <c:v>5.7933700000000004</c:v>
                </c:pt>
                <c:pt idx="4450">
                  <c:v>5.9844200000000001</c:v>
                </c:pt>
                <c:pt idx="4451">
                  <c:v>4.8486599999999997</c:v>
                </c:pt>
                <c:pt idx="4452">
                  <c:v>2.33595</c:v>
                </c:pt>
                <c:pt idx="4453">
                  <c:v>3.9470499999999999</c:v>
                </c:pt>
                <c:pt idx="4454">
                  <c:v>4.6388699999999998</c:v>
                </c:pt>
                <c:pt idx="4455">
                  <c:v>2.7615099999999999</c:v>
                </c:pt>
                <c:pt idx="4456">
                  <c:v>4.5719700000000003</c:v>
                </c:pt>
                <c:pt idx="4457">
                  <c:v>6.7697500000000002</c:v>
                </c:pt>
                <c:pt idx="4458">
                  <c:v>5.1754199999999999</c:v>
                </c:pt>
                <c:pt idx="4459">
                  <c:v>4.2206000000000001</c:v>
                </c:pt>
                <c:pt idx="4460">
                  <c:v>2.10425</c:v>
                </c:pt>
                <c:pt idx="4461">
                  <c:v>4.4020400000000004</c:v>
                </c:pt>
                <c:pt idx="4462">
                  <c:v>5.2448600000000001</c:v>
                </c:pt>
                <c:pt idx="4463">
                  <c:v>7.5173800000000002</c:v>
                </c:pt>
                <c:pt idx="4464">
                  <c:v>7.1149800000000001</c:v>
                </c:pt>
                <c:pt idx="4465">
                  <c:v>7.4141599999999999</c:v>
                </c:pt>
                <c:pt idx="4466">
                  <c:v>2.8812799999999998</c:v>
                </c:pt>
                <c:pt idx="4467">
                  <c:v>5.9719100000000003</c:v>
                </c:pt>
                <c:pt idx="4468">
                  <c:v>6.4009200000000002</c:v>
                </c:pt>
                <c:pt idx="4469">
                  <c:v>7.0405699999999998</c:v>
                </c:pt>
                <c:pt idx="4470">
                  <c:v>3.4791500000000002</c:v>
                </c:pt>
                <c:pt idx="4471">
                  <c:v>5.7396099999999999</c:v>
                </c:pt>
                <c:pt idx="4472">
                  <c:v>5.3433000000000002</c:v>
                </c:pt>
                <c:pt idx="4473">
                  <c:v>4.8943500000000002</c:v>
                </c:pt>
                <c:pt idx="4474">
                  <c:v>6.1705800000000002</c:v>
                </c:pt>
                <c:pt idx="4475">
                  <c:v>3.9259599999999999</c:v>
                </c:pt>
                <c:pt idx="4476">
                  <c:v>6.7951100000000002</c:v>
                </c:pt>
                <c:pt idx="4477">
                  <c:v>6.6925600000000003</c:v>
                </c:pt>
                <c:pt idx="4478">
                  <c:v>8.2100500000000007</c:v>
                </c:pt>
                <c:pt idx="4479">
                  <c:v>3.9186800000000002</c:v>
                </c:pt>
                <c:pt idx="4480">
                  <c:v>6.1101900000000002</c:v>
                </c:pt>
                <c:pt idx="4481">
                  <c:v>3.6343299999999998</c:v>
                </c:pt>
                <c:pt idx="4482">
                  <c:v>6.45418</c:v>
                </c:pt>
                <c:pt idx="4483">
                  <c:v>7.9891199999999998</c:v>
                </c:pt>
                <c:pt idx="4484">
                  <c:v>1.9746699999999999</c:v>
                </c:pt>
                <c:pt idx="4485">
                  <c:v>3.8127399999999998</c:v>
                </c:pt>
                <c:pt idx="4486">
                  <c:v>1.9616</c:v>
                </c:pt>
                <c:pt idx="4487">
                  <c:v>3.3349500000000001</c:v>
                </c:pt>
                <c:pt idx="4488">
                  <c:v>5.1795999999999998</c:v>
                </c:pt>
                <c:pt idx="4489">
                  <c:v>6.2418199999999997</c:v>
                </c:pt>
                <c:pt idx="4490">
                  <c:v>7.0210800000000004</c:v>
                </c:pt>
                <c:pt idx="4491">
                  <c:v>4.6801500000000003</c:v>
                </c:pt>
                <c:pt idx="4492">
                  <c:v>7.59842</c:v>
                </c:pt>
                <c:pt idx="4493">
                  <c:v>2.93791</c:v>
                </c:pt>
                <c:pt idx="4494">
                  <c:v>5.3442499999999997</c:v>
                </c:pt>
                <c:pt idx="4495">
                  <c:v>7.4714099999999997</c:v>
                </c:pt>
                <c:pt idx="4496">
                  <c:v>4.3910299999999998</c:v>
                </c:pt>
                <c:pt idx="4497">
                  <c:v>8.5942500000000006</c:v>
                </c:pt>
                <c:pt idx="4498">
                  <c:v>6.6312600000000002</c:v>
                </c:pt>
                <c:pt idx="4499">
                  <c:v>5.8349799999999998</c:v>
                </c:pt>
                <c:pt idx="4500">
                  <c:v>6.7674300000000001</c:v>
                </c:pt>
                <c:pt idx="4501">
                  <c:v>1.9872000000000001</c:v>
                </c:pt>
                <c:pt idx="4502">
                  <c:v>7.7994300000000001</c:v>
                </c:pt>
                <c:pt idx="4503">
                  <c:v>8.3937000000000008</c:v>
                </c:pt>
                <c:pt idx="4504">
                  <c:v>6.3940999999999999</c:v>
                </c:pt>
                <c:pt idx="4505">
                  <c:v>2.4946899999999999</c:v>
                </c:pt>
                <c:pt idx="4506">
                  <c:v>3.4479000000000002</c:v>
                </c:pt>
                <c:pt idx="4507">
                  <c:v>8.6088699999999996</c:v>
                </c:pt>
                <c:pt idx="4508">
                  <c:v>7.5729199999999999</c:v>
                </c:pt>
                <c:pt idx="4509">
                  <c:v>6.1450199999999997</c:v>
                </c:pt>
                <c:pt idx="4510">
                  <c:v>5.2085499999999998</c:v>
                </c:pt>
                <c:pt idx="4511">
                  <c:v>4.40801</c:v>
                </c:pt>
                <c:pt idx="4512">
                  <c:v>2.9950999999999999</c:v>
                </c:pt>
                <c:pt idx="4513">
                  <c:v>3.87696</c:v>
                </c:pt>
                <c:pt idx="4514">
                  <c:v>4.9379400000000002</c:v>
                </c:pt>
                <c:pt idx="4515">
                  <c:v>5.1011899999999999</c:v>
                </c:pt>
                <c:pt idx="4516">
                  <c:v>5.5255099999999997</c:v>
                </c:pt>
                <c:pt idx="4517">
                  <c:v>4.0790899999999999</c:v>
                </c:pt>
                <c:pt idx="4518">
                  <c:v>3.4045399999999999</c:v>
                </c:pt>
                <c:pt idx="4519">
                  <c:v>5.2491899999999996</c:v>
                </c:pt>
                <c:pt idx="4520">
                  <c:v>4.4887100000000002</c:v>
                </c:pt>
                <c:pt idx="4521">
                  <c:v>4.80084</c:v>
                </c:pt>
                <c:pt idx="4522">
                  <c:v>4.9545500000000002</c:v>
                </c:pt>
                <c:pt idx="4523">
                  <c:v>5.5740100000000004</c:v>
                </c:pt>
                <c:pt idx="4524">
                  <c:v>8.1433199999999992</c:v>
                </c:pt>
                <c:pt idx="4525">
                  <c:v>5.4340599999999997</c:v>
                </c:pt>
                <c:pt idx="4526">
                  <c:v>6.8795000000000002</c:v>
                </c:pt>
                <c:pt idx="4527">
                  <c:v>2.55782</c:v>
                </c:pt>
                <c:pt idx="4528">
                  <c:v>4.1043700000000003</c:v>
                </c:pt>
                <c:pt idx="4529">
                  <c:v>5.1681999999999997</c:v>
                </c:pt>
                <c:pt idx="4530">
                  <c:v>4.9059600000000003</c:v>
                </c:pt>
                <c:pt idx="4531">
                  <c:v>5.8538699999999997</c:v>
                </c:pt>
                <c:pt idx="4532">
                  <c:v>6.1155499999999998</c:v>
                </c:pt>
                <c:pt idx="4533">
                  <c:v>3.2543600000000001</c:v>
                </c:pt>
                <c:pt idx="4534">
                  <c:v>4.7479500000000003</c:v>
                </c:pt>
                <c:pt idx="4535">
                  <c:v>2.6928999999999998</c:v>
                </c:pt>
                <c:pt idx="4536">
                  <c:v>2.4443899999999998</c:v>
                </c:pt>
                <c:pt idx="4537">
                  <c:v>5.4368800000000004</c:v>
                </c:pt>
                <c:pt idx="4538">
                  <c:v>6.1239299999999997</c:v>
                </c:pt>
                <c:pt idx="4539">
                  <c:v>8.4169699999999992</c:v>
                </c:pt>
                <c:pt idx="4540">
                  <c:v>7.0162500000000003</c:v>
                </c:pt>
                <c:pt idx="4541">
                  <c:v>3.52657</c:v>
                </c:pt>
                <c:pt idx="4542">
                  <c:v>4.4539600000000004</c:v>
                </c:pt>
                <c:pt idx="4543">
                  <c:v>3.9891000000000001</c:v>
                </c:pt>
                <c:pt idx="4544">
                  <c:v>5.3410700000000002</c:v>
                </c:pt>
                <c:pt idx="4545">
                  <c:v>6.3717699999999997</c:v>
                </c:pt>
                <c:pt idx="4546">
                  <c:v>8.0346899999999994</c:v>
                </c:pt>
                <c:pt idx="4547">
                  <c:v>6.40489</c:v>
                </c:pt>
                <c:pt idx="4548">
                  <c:v>6.4871299999999996</c:v>
                </c:pt>
                <c:pt idx="4549">
                  <c:v>4.2887399999999998</c:v>
                </c:pt>
                <c:pt idx="4550">
                  <c:v>6.5051699999999997</c:v>
                </c:pt>
                <c:pt idx="4551">
                  <c:v>4.8073800000000002</c:v>
                </c:pt>
                <c:pt idx="4552">
                  <c:v>7.1122100000000001</c:v>
                </c:pt>
                <c:pt idx="4553">
                  <c:v>4.7817600000000002</c:v>
                </c:pt>
                <c:pt idx="4554">
                  <c:v>5.1903699999999997</c:v>
                </c:pt>
                <c:pt idx="4555">
                  <c:v>6.72722</c:v>
                </c:pt>
                <c:pt idx="4556">
                  <c:v>4.2857900000000004</c:v>
                </c:pt>
                <c:pt idx="4557">
                  <c:v>5.8112199999999996</c:v>
                </c:pt>
                <c:pt idx="4558">
                  <c:v>5.9730100000000004</c:v>
                </c:pt>
                <c:pt idx="4559">
                  <c:v>6.8394599999999999</c:v>
                </c:pt>
                <c:pt idx="4560">
                  <c:v>7.4465399999999997</c:v>
                </c:pt>
                <c:pt idx="4561">
                  <c:v>7.2994700000000003</c:v>
                </c:pt>
                <c:pt idx="4562">
                  <c:v>3.46326</c:v>
                </c:pt>
                <c:pt idx="4563">
                  <c:v>8.1252800000000001</c:v>
                </c:pt>
                <c:pt idx="4564">
                  <c:v>3.3210299999999999</c:v>
                </c:pt>
                <c:pt idx="4565">
                  <c:v>3.6866599999999998</c:v>
                </c:pt>
                <c:pt idx="4566">
                  <c:v>5.8818000000000001</c:v>
                </c:pt>
                <c:pt idx="4567">
                  <c:v>6.2305599999999997</c:v>
                </c:pt>
                <c:pt idx="4568">
                  <c:v>6.8396100000000004</c:v>
                </c:pt>
                <c:pt idx="4569">
                  <c:v>6.3293999999999997</c:v>
                </c:pt>
                <c:pt idx="4570">
                  <c:v>3.68689</c:v>
                </c:pt>
                <c:pt idx="4571">
                  <c:v>9.4</c:v>
                </c:pt>
                <c:pt idx="4572">
                  <c:v>6.39893</c:v>
                </c:pt>
                <c:pt idx="4573">
                  <c:v>3.94672</c:v>
                </c:pt>
                <c:pt idx="4574">
                  <c:v>4.2180499999999999</c:v>
                </c:pt>
                <c:pt idx="4575">
                  <c:v>4.12357</c:v>
                </c:pt>
                <c:pt idx="4576">
                  <c:v>8.1547999999999998</c:v>
                </c:pt>
                <c:pt idx="4577">
                  <c:v>2.39262</c:v>
                </c:pt>
                <c:pt idx="4578">
                  <c:v>3.9341300000000001</c:v>
                </c:pt>
                <c:pt idx="4579">
                  <c:v>7.1881899999999996</c:v>
                </c:pt>
                <c:pt idx="4580">
                  <c:v>6.4680799999999996</c:v>
                </c:pt>
                <c:pt idx="4581">
                  <c:v>7.2065200000000003</c:v>
                </c:pt>
                <c:pt idx="4582">
                  <c:v>8.80518</c:v>
                </c:pt>
                <c:pt idx="4583">
                  <c:v>6.0918700000000001</c:v>
                </c:pt>
                <c:pt idx="4584">
                  <c:v>4.5030999999999999</c:v>
                </c:pt>
                <c:pt idx="4585">
                  <c:v>3.9470499999999999</c:v>
                </c:pt>
                <c:pt idx="4586">
                  <c:v>5.1151200000000001</c:v>
                </c:pt>
                <c:pt idx="4587">
                  <c:v>8.9854000000000003</c:v>
                </c:pt>
                <c:pt idx="4588">
                  <c:v>7.4284800000000004</c:v>
                </c:pt>
                <c:pt idx="4589">
                  <c:v>5.5386800000000003</c:v>
                </c:pt>
                <c:pt idx="4590">
                  <c:v>7.3938499999999996</c:v>
                </c:pt>
                <c:pt idx="4591">
                  <c:v>4.1191199999999997</c:v>
                </c:pt>
                <c:pt idx="4592">
                  <c:v>2.8350599999999999</c:v>
                </c:pt>
                <c:pt idx="4593">
                  <c:v>3.66934</c:v>
                </c:pt>
                <c:pt idx="4594">
                  <c:v>7.9996600000000004</c:v>
                </c:pt>
                <c:pt idx="4595">
                  <c:v>7.1962900000000003</c:v>
                </c:pt>
                <c:pt idx="4596">
                  <c:v>2.6110799999999998</c:v>
                </c:pt>
                <c:pt idx="4597">
                  <c:v>2.30966</c:v>
                </c:pt>
                <c:pt idx="4598">
                  <c:v>4.3380799999999997</c:v>
                </c:pt>
                <c:pt idx="4599">
                  <c:v>4.65998</c:v>
                </c:pt>
                <c:pt idx="4600">
                  <c:v>5.21997</c:v>
                </c:pt>
                <c:pt idx="4601">
                  <c:v>2.6800299999999999</c:v>
                </c:pt>
                <c:pt idx="4602">
                  <c:v>1.92974</c:v>
                </c:pt>
                <c:pt idx="4603">
                  <c:v>2.8016999999999999</c:v>
                </c:pt>
                <c:pt idx="4604">
                  <c:v>2.4470000000000001</c:v>
                </c:pt>
                <c:pt idx="4605">
                  <c:v>7.62906</c:v>
                </c:pt>
                <c:pt idx="4606">
                  <c:v>6.3991899999999999</c:v>
                </c:pt>
                <c:pt idx="4607">
                  <c:v>3.3443900000000002</c:v>
                </c:pt>
                <c:pt idx="4608">
                  <c:v>3.6678999999999999</c:v>
                </c:pt>
                <c:pt idx="4609">
                  <c:v>4.9233200000000004</c:v>
                </c:pt>
                <c:pt idx="4610">
                  <c:v>2.3704900000000002</c:v>
                </c:pt>
                <c:pt idx="4611">
                  <c:v>8.8538999999999994</c:v>
                </c:pt>
                <c:pt idx="4612">
                  <c:v>6.3718199999999996</c:v>
                </c:pt>
                <c:pt idx="4613">
                  <c:v>6.9853100000000001</c:v>
                </c:pt>
                <c:pt idx="4614">
                  <c:v>3.3197199999999998</c:v>
                </c:pt>
                <c:pt idx="4615">
                  <c:v>6.2818100000000001</c:v>
                </c:pt>
                <c:pt idx="4616">
                  <c:v>6.5805499999999997</c:v>
                </c:pt>
                <c:pt idx="4617">
                  <c:v>4.0805100000000003</c:v>
                </c:pt>
                <c:pt idx="4618">
                  <c:v>5.0806300000000002</c:v>
                </c:pt>
                <c:pt idx="4619">
                  <c:v>6.5973199999999999</c:v>
                </c:pt>
                <c:pt idx="4620">
                  <c:v>6.2880099999999999</c:v>
                </c:pt>
                <c:pt idx="4621">
                  <c:v>6.1150200000000003</c:v>
                </c:pt>
                <c:pt idx="4622">
                  <c:v>7.7961600000000004</c:v>
                </c:pt>
                <c:pt idx="4623">
                  <c:v>6.41892</c:v>
                </c:pt>
                <c:pt idx="4624">
                  <c:v>5.9571699999999996</c:v>
                </c:pt>
                <c:pt idx="4625">
                  <c:v>7.1246299999999998</c:v>
                </c:pt>
                <c:pt idx="4626">
                  <c:v>5.4700899999999999</c:v>
                </c:pt>
                <c:pt idx="4627">
                  <c:v>7.2282200000000003</c:v>
                </c:pt>
                <c:pt idx="4628">
                  <c:v>6.0138600000000002</c:v>
                </c:pt>
                <c:pt idx="4629">
                  <c:v>3.9483299999999999</c:v>
                </c:pt>
                <c:pt idx="4630">
                  <c:v>6.5904299999999996</c:v>
                </c:pt>
                <c:pt idx="4631">
                  <c:v>4.0030599999999996</c:v>
                </c:pt>
                <c:pt idx="4632">
                  <c:v>7.3841599999999996</c:v>
                </c:pt>
                <c:pt idx="4633">
                  <c:v>6.1858599999999999</c:v>
                </c:pt>
                <c:pt idx="4634">
                  <c:v>5.2076700000000002</c:v>
                </c:pt>
                <c:pt idx="4635">
                  <c:v>6.68872</c:v>
                </c:pt>
                <c:pt idx="4636">
                  <c:v>7.7179799999999998</c:v>
                </c:pt>
                <c:pt idx="4637">
                  <c:v>2.07925</c:v>
                </c:pt>
                <c:pt idx="4638">
                  <c:v>1.9597899999999999</c:v>
                </c:pt>
                <c:pt idx="4639">
                  <c:v>7.33826</c:v>
                </c:pt>
                <c:pt idx="4640">
                  <c:v>4.8637199999999998</c:v>
                </c:pt>
                <c:pt idx="4641">
                  <c:v>3.78057</c:v>
                </c:pt>
                <c:pt idx="4642">
                  <c:v>5.5437599999999998</c:v>
                </c:pt>
                <c:pt idx="4643">
                  <c:v>6.6352799999999998</c:v>
                </c:pt>
                <c:pt idx="4644">
                  <c:v>5.1235600000000003</c:v>
                </c:pt>
                <c:pt idx="4645">
                  <c:v>6.0345800000000001</c:v>
                </c:pt>
                <c:pt idx="4646">
                  <c:v>4.9550700000000001</c:v>
                </c:pt>
                <c:pt idx="4647">
                  <c:v>4.9052899999999999</c:v>
                </c:pt>
                <c:pt idx="4648">
                  <c:v>5.8724100000000004</c:v>
                </c:pt>
                <c:pt idx="4649">
                  <c:v>4.7519</c:v>
                </c:pt>
                <c:pt idx="4650">
                  <c:v>6.4141599999999999</c:v>
                </c:pt>
                <c:pt idx="4651">
                  <c:v>6.1086099999999997</c:v>
                </c:pt>
                <c:pt idx="4652">
                  <c:v>9.4190000000000005</c:v>
                </c:pt>
                <c:pt idx="4653">
                  <c:v>6.2791399999999999</c:v>
                </c:pt>
                <c:pt idx="4654">
                  <c:v>5.4852699999999999</c:v>
                </c:pt>
                <c:pt idx="4655">
                  <c:v>8.5798100000000002</c:v>
                </c:pt>
                <c:pt idx="4656">
                  <c:v>6.0257199999999997</c:v>
                </c:pt>
                <c:pt idx="4657">
                  <c:v>4.0651200000000003</c:v>
                </c:pt>
                <c:pt idx="4658">
                  <c:v>5.4992900000000002</c:v>
                </c:pt>
                <c:pt idx="4659">
                  <c:v>5.4635499999999997</c:v>
                </c:pt>
                <c:pt idx="4660">
                  <c:v>6.6141100000000002</c:v>
                </c:pt>
                <c:pt idx="4661">
                  <c:v>5.4493</c:v>
                </c:pt>
                <c:pt idx="4662">
                  <c:v>5.0430799999999998</c:v>
                </c:pt>
                <c:pt idx="4663">
                  <c:v>4.3274499999999998</c:v>
                </c:pt>
                <c:pt idx="4664">
                  <c:v>3.4995799999999999</c:v>
                </c:pt>
                <c:pt idx="4665">
                  <c:v>2.96644</c:v>
                </c:pt>
                <c:pt idx="4666">
                  <c:v>2.7383199999999999</c:v>
                </c:pt>
                <c:pt idx="4667">
                  <c:v>3.6182799999999999</c:v>
                </c:pt>
                <c:pt idx="4668">
                  <c:v>2.3168299999999999</c:v>
                </c:pt>
                <c:pt idx="4669">
                  <c:v>4.3992599999999999</c:v>
                </c:pt>
                <c:pt idx="4670">
                  <c:v>2.3632900000000001</c:v>
                </c:pt>
                <c:pt idx="4671">
                  <c:v>2.9862199999999999</c:v>
                </c:pt>
                <c:pt idx="4672">
                  <c:v>3.3082099999999999</c:v>
                </c:pt>
                <c:pt idx="4673">
                  <c:v>3.66343</c:v>
                </c:pt>
                <c:pt idx="4674">
                  <c:v>2.5076800000000001</c:v>
                </c:pt>
                <c:pt idx="4675">
                  <c:v>2.57226</c:v>
                </c:pt>
                <c:pt idx="4676">
                  <c:v>4.2241099999999996</c:v>
                </c:pt>
                <c:pt idx="4677">
                  <c:v>4.4150700000000001</c:v>
                </c:pt>
                <c:pt idx="4678">
                  <c:v>4.4150700000000001</c:v>
                </c:pt>
                <c:pt idx="4679">
                  <c:v>3.7250999999999999</c:v>
                </c:pt>
                <c:pt idx="4680">
                  <c:v>4.1294700000000004</c:v>
                </c:pt>
                <c:pt idx="4681">
                  <c:v>3.5165799999999998</c:v>
                </c:pt>
                <c:pt idx="4682">
                  <c:v>3.5165799999999998</c:v>
                </c:pt>
                <c:pt idx="4683">
                  <c:v>3.5165799999999998</c:v>
                </c:pt>
                <c:pt idx="4684">
                  <c:v>3.5165799999999998</c:v>
                </c:pt>
                <c:pt idx="4685">
                  <c:v>2.8295400000000002</c:v>
                </c:pt>
                <c:pt idx="4686">
                  <c:v>4.5030599999999996</c:v>
                </c:pt>
                <c:pt idx="4687">
                  <c:v>4.8229499999999996</c:v>
                </c:pt>
                <c:pt idx="4688">
                  <c:v>6.5023799999999996</c:v>
                </c:pt>
                <c:pt idx="4689">
                  <c:v>4.0214800000000004</c:v>
                </c:pt>
                <c:pt idx="4690">
                  <c:v>4.7898300000000003</c:v>
                </c:pt>
                <c:pt idx="4691">
                  <c:v>2.52854</c:v>
                </c:pt>
                <c:pt idx="4692">
                  <c:v>3.6956600000000002</c:v>
                </c:pt>
                <c:pt idx="4693">
                  <c:v>4.2529700000000004</c:v>
                </c:pt>
                <c:pt idx="4694">
                  <c:v>9.5672599999999992</c:v>
                </c:pt>
                <c:pt idx="4695">
                  <c:v>3.2142900000000001</c:v>
                </c:pt>
                <c:pt idx="4696">
                  <c:v>6.8666600000000004</c:v>
                </c:pt>
                <c:pt idx="4697">
                  <c:v>8.4022900000000007</c:v>
                </c:pt>
                <c:pt idx="4698">
                  <c:v>5.6725899999999996</c:v>
                </c:pt>
                <c:pt idx="4699">
                  <c:v>3.5259999999999998</c:v>
                </c:pt>
                <c:pt idx="4700">
                  <c:v>5.6705399999999999</c:v>
                </c:pt>
                <c:pt idx="4701">
                  <c:v>2.4608599999999998</c:v>
                </c:pt>
                <c:pt idx="4702">
                  <c:v>3.08968</c:v>
                </c:pt>
                <c:pt idx="4703">
                  <c:v>4.8359100000000002</c:v>
                </c:pt>
                <c:pt idx="4704">
                  <c:v>4.53437</c:v>
                </c:pt>
                <c:pt idx="4705">
                  <c:v>6.1801599999999999</c:v>
                </c:pt>
                <c:pt idx="4706">
                  <c:v>4.05227</c:v>
                </c:pt>
                <c:pt idx="4707">
                  <c:v>6.6684400000000004</c:v>
                </c:pt>
                <c:pt idx="4708">
                  <c:v>5.4482200000000001</c:v>
                </c:pt>
                <c:pt idx="4709">
                  <c:v>6.43154</c:v>
                </c:pt>
                <c:pt idx="4710">
                  <c:v>5.5253800000000002</c:v>
                </c:pt>
                <c:pt idx="4711">
                  <c:v>1.9694799999999999</c:v>
                </c:pt>
                <c:pt idx="4712">
                  <c:v>2.7812899999999998</c:v>
                </c:pt>
                <c:pt idx="4713">
                  <c:v>4.1730299999999998</c:v>
                </c:pt>
                <c:pt idx="4714">
                  <c:v>8.1064000000000007</c:v>
                </c:pt>
                <c:pt idx="4715">
                  <c:v>5.9672400000000003</c:v>
                </c:pt>
                <c:pt idx="4716">
                  <c:v>3.97777</c:v>
                </c:pt>
                <c:pt idx="4717">
                  <c:v>7.2900999999999998</c:v>
                </c:pt>
                <c:pt idx="4718">
                  <c:v>2.6423100000000002</c:v>
                </c:pt>
                <c:pt idx="4719">
                  <c:v>7.4604799999999996</c:v>
                </c:pt>
                <c:pt idx="4720">
                  <c:v>5.8094999999999999</c:v>
                </c:pt>
                <c:pt idx="4721">
                  <c:v>3.6738400000000002</c:v>
                </c:pt>
                <c:pt idx="4722">
                  <c:v>3.3349500000000001</c:v>
                </c:pt>
                <c:pt idx="4723">
                  <c:v>8.7311200000000007</c:v>
                </c:pt>
                <c:pt idx="4724">
                  <c:v>6.4096200000000003</c:v>
                </c:pt>
                <c:pt idx="4725">
                  <c:v>3.18988</c:v>
                </c:pt>
                <c:pt idx="4726">
                  <c:v>4.0049900000000003</c:v>
                </c:pt>
                <c:pt idx="4727">
                  <c:v>2.6879300000000002</c:v>
                </c:pt>
                <c:pt idx="4728">
                  <c:v>3.2603599999999999</c:v>
                </c:pt>
                <c:pt idx="4729">
                  <c:v>6.9718999999999998</c:v>
                </c:pt>
                <c:pt idx="4730">
                  <c:v>9.1998099999999994</c:v>
                </c:pt>
                <c:pt idx="4731">
                  <c:v>4.1946899999999996</c:v>
                </c:pt>
                <c:pt idx="4732">
                  <c:v>9.5975699999999993</c:v>
                </c:pt>
                <c:pt idx="4733">
                  <c:v>5.48177</c:v>
                </c:pt>
                <c:pt idx="4734">
                  <c:v>3.2686999999999999</c:v>
                </c:pt>
                <c:pt idx="4735">
                  <c:v>7.8093300000000001</c:v>
                </c:pt>
                <c:pt idx="4736">
                  <c:v>2.5036399999999999</c:v>
                </c:pt>
                <c:pt idx="4737">
                  <c:v>5.7705299999999999</c:v>
                </c:pt>
                <c:pt idx="4738">
                  <c:v>9.2118500000000001</c:v>
                </c:pt>
                <c:pt idx="4739">
                  <c:v>3.6288900000000002</c:v>
                </c:pt>
                <c:pt idx="4740">
                  <c:v>2.8641200000000002</c:v>
                </c:pt>
                <c:pt idx="4741">
                  <c:v>8.0839999999999996</c:v>
                </c:pt>
                <c:pt idx="4742">
                  <c:v>5.2204499999999996</c:v>
                </c:pt>
                <c:pt idx="4743">
                  <c:v>2.6718199999999999</c:v>
                </c:pt>
                <c:pt idx="4744">
                  <c:v>5.9537899999999997</c:v>
                </c:pt>
                <c:pt idx="4745">
                  <c:v>4.1938199999999997</c:v>
                </c:pt>
                <c:pt idx="4746">
                  <c:v>3.33405</c:v>
                </c:pt>
                <c:pt idx="4747">
                  <c:v>5.6756000000000002</c:v>
                </c:pt>
                <c:pt idx="4748">
                  <c:v>2.1936200000000001</c:v>
                </c:pt>
                <c:pt idx="4749">
                  <c:v>7.7237900000000002</c:v>
                </c:pt>
                <c:pt idx="4750">
                  <c:v>6.6767799999999999</c:v>
                </c:pt>
                <c:pt idx="4751">
                  <c:v>7.5550100000000002</c:v>
                </c:pt>
                <c:pt idx="4752">
                  <c:v>5.9347700000000003</c:v>
                </c:pt>
                <c:pt idx="4753">
                  <c:v>4.7571500000000002</c:v>
                </c:pt>
                <c:pt idx="4754">
                  <c:v>9.2480200000000004</c:v>
                </c:pt>
                <c:pt idx="4755">
                  <c:v>10.16343</c:v>
                </c:pt>
                <c:pt idx="4756">
                  <c:v>3.0693999999999999</c:v>
                </c:pt>
                <c:pt idx="4757">
                  <c:v>3.1135199999999998</c:v>
                </c:pt>
                <c:pt idx="4758">
                  <c:v>6.9668700000000001</c:v>
                </c:pt>
                <c:pt idx="4759">
                  <c:v>10.509740000000001</c:v>
                </c:pt>
                <c:pt idx="4760">
                  <c:v>2.5377299999999998</c:v>
                </c:pt>
                <c:pt idx="4761">
                  <c:v>2.2934199999999998</c:v>
                </c:pt>
                <c:pt idx="4762">
                  <c:v>2.5113599999999998</c:v>
                </c:pt>
                <c:pt idx="4763">
                  <c:v>3.7751299999999999</c:v>
                </c:pt>
                <c:pt idx="4764">
                  <c:v>2.2122700000000002</c:v>
                </c:pt>
                <c:pt idx="4765">
                  <c:v>3.3288500000000001</c:v>
                </c:pt>
                <c:pt idx="4766">
                  <c:v>2.1349900000000002</c:v>
                </c:pt>
                <c:pt idx="4767">
                  <c:v>2.57992</c:v>
                </c:pt>
                <c:pt idx="4768">
                  <c:v>3.9193699999999998</c:v>
                </c:pt>
                <c:pt idx="4769">
                  <c:v>10.741540000000001</c:v>
                </c:pt>
                <c:pt idx="4770">
                  <c:v>2.7379500000000001</c:v>
                </c:pt>
                <c:pt idx="4771">
                  <c:v>2.2647699999999999</c:v>
                </c:pt>
                <c:pt idx="4772">
                  <c:v>2.4996</c:v>
                </c:pt>
                <c:pt idx="4773">
                  <c:v>2.65964</c:v>
                </c:pt>
                <c:pt idx="4774">
                  <c:v>1.9223399999999999</c:v>
                </c:pt>
                <c:pt idx="4775">
                  <c:v>2.9651200000000002</c:v>
                </c:pt>
                <c:pt idx="4776">
                  <c:v>3.44692</c:v>
                </c:pt>
                <c:pt idx="4777">
                  <c:v>7.2419700000000002</c:v>
                </c:pt>
                <c:pt idx="4778">
                  <c:v>3.71855</c:v>
                </c:pt>
                <c:pt idx="4779">
                  <c:v>3.78606</c:v>
                </c:pt>
                <c:pt idx="4780">
                  <c:v>3.7202899999999999</c:v>
                </c:pt>
                <c:pt idx="4781">
                  <c:v>4.0410399999999997</c:v>
                </c:pt>
                <c:pt idx="4782">
                  <c:v>2.9251299999999998</c:v>
                </c:pt>
                <c:pt idx="4783">
                  <c:v>2.1365500000000002</c:v>
                </c:pt>
                <c:pt idx="4784">
                  <c:v>8.7530599999999996</c:v>
                </c:pt>
                <c:pt idx="4785">
                  <c:v>5.9222700000000001</c:v>
                </c:pt>
                <c:pt idx="4786">
                  <c:v>6.6412199999999997</c:v>
                </c:pt>
                <c:pt idx="4787">
                  <c:v>4.2061000000000002</c:v>
                </c:pt>
                <c:pt idx="4788">
                  <c:v>2.5436899999999998</c:v>
                </c:pt>
                <c:pt idx="4789">
                  <c:v>2.80592</c:v>
                </c:pt>
                <c:pt idx="4790">
                  <c:v>4.0852199999999996</c:v>
                </c:pt>
                <c:pt idx="4791">
                  <c:v>3.8518699999999999</c:v>
                </c:pt>
                <c:pt idx="4792">
                  <c:v>5.5395099999999999</c:v>
                </c:pt>
                <c:pt idx="4793">
                  <c:v>3.0336599999999998</c:v>
                </c:pt>
                <c:pt idx="4794">
                  <c:v>9.4729500000000009</c:v>
                </c:pt>
                <c:pt idx="4795">
                  <c:v>5.10459</c:v>
                </c:pt>
                <c:pt idx="4796">
                  <c:v>4.8669399999999996</c:v>
                </c:pt>
                <c:pt idx="4797">
                  <c:v>1.9776400000000001</c:v>
                </c:pt>
                <c:pt idx="4798">
                  <c:v>5.6073399999999998</c:v>
                </c:pt>
                <c:pt idx="4799">
                  <c:v>7.8994900000000001</c:v>
                </c:pt>
                <c:pt idx="4800">
                  <c:v>2.4175300000000002</c:v>
                </c:pt>
                <c:pt idx="4801">
                  <c:v>6.7050000000000001</c:v>
                </c:pt>
                <c:pt idx="4802">
                  <c:v>6.2909899999999999</c:v>
                </c:pt>
                <c:pt idx="4803">
                  <c:v>3.91689</c:v>
                </c:pt>
                <c:pt idx="4804">
                  <c:v>8.0658300000000001</c:v>
                </c:pt>
                <c:pt idx="4805">
                  <c:v>4.0217700000000001</c:v>
                </c:pt>
                <c:pt idx="4806">
                  <c:v>4.1710099999999999</c:v>
                </c:pt>
                <c:pt idx="4807">
                  <c:v>6.4200400000000002</c:v>
                </c:pt>
                <c:pt idx="4808">
                  <c:v>3.6203699999999999</c:v>
                </c:pt>
                <c:pt idx="4809">
                  <c:v>6.6874700000000002</c:v>
                </c:pt>
                <c:pt idx="4810">
                  <c:v>6.3585399999999996</c:v>
                </c:pt>
                <c:pt idx="4811">
                  <c:v>7.6853499999999997</c:v>
                </c:pt>
                <c:pt idx="4812">
                  <c:v>3.8530199999999999</c:v>
                </c:pt>
                <c:pt idx="4813">
                  <c:v>4.3403999999999998</c:v>
                </c:pt>
                <c:pt idx="4814">
                  <c:v>6.21394</c:v>
                </c:pt>
                <c:pt idx="4815">
                  <c:v>1.7912399999999999</c:v>
                </c:pt>
                <c:pt idx="4816">
                  <c:v>7.86937</c:v>
                </c:pt>
                <c:pt idx="4817">
                  <c:v>5.8514699999999999</c:v>
                </c:pt>
                <c:pt idx="4818">
                  <c:v>4.8899999999999997</c:v>
                </c:pt>
                <c:pt idx="4819">
                  <c:v>3.1597</c:v>
                </c:pt>
                <c:pt idx="4820">
                  <c:v>2.2122700000000002</c:v>
                </c:pt>
                <c:pt idx="4821">
                  <c:v>2.0092300000000001</c:v>
                </c:pt>
                <c:pt idx="4822">
                  <c:v>8.7134699999999992</c:v>
                </c:pt>
                <c:pt idx="4823">
                  <c:v>6.1485799999999999</c:v>
                </c:pt>
                <c:pt idx="4824">
                  <c:v>4.46685</c:v>
                </c:pt>
                <c:pt idx="4825">
                  <c:v>6.50427</c:v>
                </c:pt>
                <c:pt idx="4826">
                  <c:v>6.3056700000000001</c:v>
                </c:pt>
                <c:pt idx="4827">
                  <c:v>4.1067499999999999</c:v>
                </c:pt>
                <c:pt idx="4828">
                  <c:v>4.6341599999999996</c:v>
                </c:pt>
                <c:pt idx="4829">
                  <c:v>2.5747</c:v>
                </c:pt>
                <c:pt idx="4830">
                  <c:v>3.58447</c:v>
                </c:pt>
                <c:pt idx="4831">
                  <c:v>4.2056199999999997</c:v>
                </c:pt>
                <c:pt idx="4832">
                  <c:v>6.5201399999999996</c:v>
                </c:pt>
                <c:pt idx="4833">
                  <c:v>7.8626800000000001</c:v>
                </c:pt>
                <c:pt idx="4834">
                  <c:v>3.7928000000000002</c:v>
                </c:pt>
                <c:pt idx="4835">
                  <c:v>1.8311200000000001</c:v>
                </c:pt>
                <c:pt idx="4836">
                  <c:v>5.36287</c:v>
                </c:pt>
                <c:pt idx="4837">
                  <c:v>5.9878299999999998</c:v>
                </c:pt>
                <c:pt idx="4838">
                  <c:v>3.2490700000000001</c:v>
                </c:pt>
                <c:pt idx="4839">
                  <c:v>4.6418600000000003</c:v>
                </c:pt>
                <c:pt idx="4840">
                  <c:v>2.1818200000000001</c:v>
                </c:pt>
                <c:pt idx="4841">
                  <c:v>6.8943899999999996</c:v>
                </c:pt>
                <c:pt idx="4842">
                  <c:v>2.9044699999999999</c:v>
                </c:pt>
                <c:pt idx="4843">
                  <c:v>2.1936200000000001</c:v>
                </c:pt>
                <c:pt idx="4844">
                  <c:v>7.52982</c:v>
                </c:pt>
                <c:pt idx="4845">
                  <c:v>5.5801499999999997</c:v>
                </c:pt>
                <c:pt idx="4846">
                  <c:v>5.4824599999999997</c:v>
                </c:pt>
                <c:pt idx="4847">
                  <c:v>3.4477199999999999</c:v>
                </c:pt>
                <c:pt idx="4848">
                  <c:v>8.2568800000000007</c:v>
                </c:pt>
                <c:pt idx="4849">
                  <c:v>3.6924600000000001</c:v>
                </c:pt>
                <c:pt idx="4850">
                  <c:v>2.8235299999999999</c:v>
                </c:pt>
                <c:pt idx="4851">
                  <c:v>3.8048299999999999</c:v>
                </c:pt>
                <c:pt idx="4852">
                  <c:v>6.6976899999999997</c:v>
                </c:pt>
                <c:pt idx="4853">
                  <c:v>10.22049</c:v>
                </c:pt>
                <c:pt idx="4854">
                  <c:v>7.6850699999999996</c:v>
                </c:pt>
                <c:pt idx="4855">
                  <c:v>7.6133100000000002</c:v>
                </c:pt>
                <c:pt idx="4856">
                  <c:v>6.0079099999999999</c:v>
                </c:pt>
                <c:pt idx="4857">
                  <c:v>2.78274</c:v>
                </c:pt>
                <c:pt idx="4858">
                  <c:v>7.6361999999999997</c:v>
                </c:pt>
                <c:pt idx="4859">
                  <c:v>2.9495200000000001</c:v>
                </c:pt>
                <c:pt idx="4860">
                  <c:v>2.92679</c:v>
                </c:pt>
                <c:pt idx="4861">
                  <c:v>4.4076899999999997</c:v>
                </c:pt>
                <c:pt idx="4862">
                  <c:v>8.0752299999999995</c:v>
                </c:pt>
                <c:pt idx="4863">
                  <c:v>5.44252</c:v>
                </c:pt>
                <c:pt idx="4864">
                  <c:v>1.90648</c:v>
                </c:pt>
                <c:pt idx="4865">
                  <c:v>6.2231500000000004</c:v>
                </c:pt>
                <c:pt idx="4866">
                  <c:v>1.5933200000000001</c:v>
                </c:pt>
                <c:pt idx="4867">
                  <c:v>3.63992</c:v>
                </c:pt>
                <c:pt idx="4868">
                  <c:v>4.0100699999999998</c:v>
                </c:pt>
                <c:pt idx="4869">
                  <c:v>5.62026</c:v>
                </c:pt>
                <c:pt idx="4870">
                  <c:v>3.69815</c:v>
                </c:pt>
                <c:pt idx="4871">
                  <c:v>4.0258900000000004</c:v>
                </c:pt>
                <c:pt idx="4872">
                  <c:v>6.0830099999999998</c:v>
                </c:pt>
                <c:pt idx="4873">
                  <c:v>2.7317800000000001</c:v>
                </c:pt>
                <c:pt idx="4874">
                  <c:v>3.8566400000000001</c:v>
                </c:pt>
                <c:pt idx="4875">
                  <c:v>7.92394</c:v>
                </c:pt>
                <c:pt idx="4876">
                  <c:v>7.7428800000000004</c:v>
                </c:pt>
                <c:pt idx="4877">
                  <c:v>5.6076899999999998</c:v>
                </c:pt>
                <c:pt idx="4878">
                  <c:v>3.3405100000000001</c:v>
                </c:pt>
                <c:pt idx="4879">
                  <c:v>5.0560400000000003</c:v>
                </c:pt>
                <c:pt idx="4880">
                  <c:v>6.3254999999999999</c:v>
                </c:pt>
                <c:pt idx="4881">
                  <c:v>6.1206199999999997</c:v>
                </c:pt>
                <c:pt idx="4882">
                  <c:v>2.0398000000000001</c:v>
                </c:pt>
                <c:pt idx="4883">
                  <c:v>6.9683299999999999</c:v>
                </c:pt>
                <c:pt idx="4884">
                  <c:v>4.9340099999999998</c:v>
                </c:pt>
                <c:pt idx="4885">
                  <c:v>4.0214800000000004</c:v>
                </c:pt>
                <c:pt idx="4886">
                  <c:v>2.4234900000000001</c:v>
                </c:pt>
                <c:pt idx="4887">
                  <c:v>5.3966399999999997</c:v>
                </c:pt>
                <c:pt idx="4888">
                  <c:v>4.2377099999999999</c:v>
                </c:pt>
                <c:pt idx="4889">
                  <c:v>5.2714600000000003</c:v>
                </c:pt>
                <c:pt idx="4890">
                  <c:v>5.7102300000000001</c:v>
                </c:pt>
                <c:pt idx="4891">
                  <c:v>4.1489000000000003</c:v>
                </c:pt>
                <c:pt idx="4892">
                  <c:v>3.72336</c:v>
                </c:pt>
                <c:pt idx="4893">
                  <c:v>4.8572800000000003</c:v>
                </c:pt>
                <c:pt idx="4894">
                  <c:v>6.6302099999999999</c:v>
                </c:pt>
                <c:pt idx="4895">
                  <c:v>5.6989299999999998</c:v>
                </c:pt>
                <c:pt idx="4896">
                  <c:v>6.3085100000000001</c:v>
                </c:pt>
                <c:pt idx="4897">
                  <c:v>6.3054300000000003</c:v>
                </c:pt>
                <c:pt idx="4898">
                  <c:v>6.5234800000000002</c:v>
                </c:pt>
                <c:pt idx="4899">
                  <c:v>6.4509499999999997</c:v>
                </c:pt>
                <c:pt idx="4900">
                  <c:v>2.2687200000000001</c:v>
                </c:pt>
                <c:pt idx="4901">
                  <c:v>6.7409600000000003</c:v>
                </c:pt>
                <c:pt idx="4902">
                  <c:v>5.1434300000000004</c:v>
                </c:pt>
                <c:pt idx="4903">
                  <c:v>7.8132599999999996</c:v>
                </c:pt>
                <c:pt idx="4904">
                  <c:v>2.8940100000000002</c:v>
                </c:pt>
                <c:pt idx="4905">
                  <c:v>9.1397399999999998</c:v>
                </c:pt>
                <c:pt idx="4906">
                  <c:v>3.96367</c:v>
                </c:pt>
                <c:pt idx="4907">
                  <c:v>5.5434900000000003</c:v>
                </c:pt>
                <c:pt idx="4908">
                  <c:v>2.5056699999999998</c:v>
                </c:pt>
                <c:pt idx="4909">
                  <c:v>6.4049100000000001</c:v>
                </c:pt>
                <c:pt idx="4910">
                  <c:v>3.0550899999999999</c:v>
                </c:pt>
                <c:pt idx="4911">
                  <c:v>4.2582199999999997</c:v>
                </c:pt>
                <c:pt idx="4912">
                  <c:v>5.3261000000000003</c:v>
                </c:pt>
                <c:pt idx="4913">
                  <c:v>8.2444199999999999</c:v>
                </c:pt>
                <c:pt idx="4914">
                  <c:v>5.3866399999999999</c:v>
                </c:pt>
                <c:pt idx="4915">
                  <c:v>4.8785800000000004</c:v>
                </c:pt>
                <c:pt idx="4916">
                  <c:v>2.9670200000000002</c:v>
                </c:pt>
                <c:pt idx="4917">
                  <c:v>4.4107200000000004</c:v>
                </c:pt>
                <c:pt idx="4918">
                  <c:v>10.864789999999999</c:v>
                </c:pt>
                <c:pt idx="4919">
                  <c:v>3.41954</c:v>
                </c:pt>
                <c:pt idx="4920">
                  <c:v>3.3221799999999999</c:v>
                </c:pt>
                <c:pt idx="4921">
                  <c:v>4.58148</c:v>
                </c:pt>
                <c:pt idx="4922">
                  <c:v>6.6669700000000001</c:v>
                </c:pt>
                <c:pt idx="4923">
                  <c:v>5.0566000000000004</c:v>
                </c:pt>
                <c:pt idx="4924">
                  <c:v>7.9397599999999997</c:v>
                </c:pt>
                <c:pt idx="4925">
                  <c:v>4.5376799999999999</c:v>
                </c:pt>
                <c:pt idx="4926">
                  <c:v>4.9794499999999999</c:v>
                </c:pt>
                <c:pt idx="4927">
                  <c:v>3.66214</c:v>
                </c:pt>
                <c:pt idx="4928">
                  <c:v>3.0861800000000001</c:v>
                </c:pt>
                <c:pt idx="4929">
                  <c:v>6.6693499999999997</c:v>
                </c:pt>
                <c:pt idx="4930">
                  <c:v>4.3659800000000004</c:v>
                </c:pt>
                <c:pt idx="4931">
                  <c:v>4.1353400000000002</c:v>
                </c:pt>
                <c:pt idx="4932">
                  <c:v>2.1285599999999998</c:v>
                </c:pt>
                <c:pt idx="4933">
                  <c:v>4.2818399999999999</c:v>
                </c:pt>
                <c:pt idx="4934">
                  <c:v>3.1532100000000001</c:v>
                </c:pt>
                <c:pt idx="4935">
                  <c:v>3.1455799999999998</c:v>
                </c:pt>
                <c:pt idx="4936">
                  <c:v>4.5220200000000004</c:v>
                </c:pt>
                <c:pt idx="4937">
                  <c:v>2.3991600000000002</c:v>
                </c:pt>
                <c:pt idx="4938">
                  <c:v>2.0215000000000001</c:v>
                </c:pt>
                <c:pt idx="4939">
                  <c:v>5.6528</c:v>
                </c:pt>
                <c:pt idx="4940">
                  <c:v>5.6512000000000002</c:v>
                </c:pt>
                <c:pt idx="4941">
                  <c:v>2.4721299999999999</c:v>
                </c:pt>
                <c:pt idx="4942">
                  <c:v>6.4826100000000002</c:v>
                </c:pt>
                <c:pt idx="4943">
                  <c:v>2.0882700000000001</c:v>
                </c:pt>
                <c:pt idx="4944">
                  <c:v>2.9968599999999999</c:v>
                </c:pt>
                <c:pt idx="4945">
                  <c:v>3.7172200000000002</c:v>
                </c:pt>
                <c:pt idx="4946">
                  <c:v>3.4982199999999999</c:v>
                </c:pt>
                <c:pt idx="4947">
                  <c:v>6.7631500000000004</c:v>
                </c:pt>
                <c:pt idx="4948">
                  <c:v>9.7376500000000004</c:v>
                </c:pt>
                <c:pt idx="4949">
                  <c:v>5.8117599999999996</c:v>
                </c:pt>
                <c:pt idx="4950">
                  <c:v>2.6285799999999999</c:v>
                </c:pt>
                <c:pt idx="4951">
                  <c:v>3.67414</c:v>
                </c:pt>
                <c:pt idx="4952">
                  <c:v>5.0529999999999999</c:v>
                </c:pt>
                <c:pt idx="4953">
                  <c:v>8.4368999999999996</c:v>
                </c:pt>
                <c:pt idx="4954">
                  <c:v>3.2933699999999999</c:v>
                </c:pt>
                <c:pt idx="4955">
                  <c:v>6.2145799999999998</c:v>
                </c:pt>
                <c:pt idx="4956">
                  <c:v>5.4086299999999996</c:v>
                </c:pt>
                <c:pt idx="4957">
                  <c:v>4.0154899999999998</c:v>
                </c:pt>
                <c:pt idx="4958">
                  <c:v>3.6072500000000001</c:v>
                </c:pt>
                <c:pt idx="4959">
                  <c:v>4.7035299999999998</c:v>
                </c:pt>
                <c:pt idx="4960">
                  <c:v>9.0017999999999994</c:v>
                </c:pt>
                <c:pt idx="4961">
                  <c:v>6.1550200000000004</c:v>
                </c:pt>
                <c:pt idx="4962">
                  <c:v>7.2799100000000001</c:v>
                </c:pt>
                <c:pt idx="4963">
                  <c:v>6.1554000000000002</c:v>
                </c:pt>
                <c:pt idx="4964">
                  <c:v>5.56907</c:v>
                </c:pt>
                <c:pt idx="4965">
                  <c:v>4.9740900000000003</c:v>
                </c:pt>
                <c:pt idx="4966">
                  <c:v>7.5131699999999997</c:v>
                </c:pt>
                <c:pt idx="4967">
                  <c:v>4.5217000000000001</c:v>
                </c:pt>
                <c:pt idx="4968">
                  <c:v>4.1862000000000004</c:v>
                </c:pt>
                <c:pt idx="4969">
                  <c:v>2.32396</c:v>
                </c:pt>
                <c:pt idx="4970">
                  <c:v>9.5467099999999991</c:v>
                </c:pt>
                <c:pt idx="4971">
                  <c:v>7.6101400000000003</c:v>
                </c:pt>
                <c:pt idx="4972">
                  <c:v>5.6115300000000001</c:v>
                </c:pt>
                <c:pt idx="4973">
                  <c:v>3.8113800000000002</c:v>
                </c:pt>
                <c:pt idx="4974">
                  <c:v>7.1202699999999997</c:v>
                </c:pt>
                <c:pt idx="4975">
                  <c:v>3.7355499999999999</c:v>
                </c:pt>
                <c:pt idx="4976">
                  <c:v>4.9778200000000004</c:v>
                </c:pt>
                <c:pt idx="4977">
                  <c:v>4.6025200000000002</c:v>
                </c:pt>
                <c:pt idx="4978">
                  <c:v>8.4184599999999996</c:v>
                </c:pt>
                <c:pt idx="4979">
                  <c:v>5.7454799999999997</c:v>
                </c:pt>
                <c:pt idx="4980">
                  <c:v>6.2504400000000002</c:v>
                </c:pt>
                <c:pt idx="4981">
                  <c:v>6.4145500000000002</c:v>
                </c:pt>
                <c:pt idx="4982">
                  <c:v>6.4145500000000002</c:v>
                </c:pt>
                <c:pt idx="4983">
                  <c:v>6.4145500000000002</c:v>
                </c:pt>
                <c:pt idx="4984">
                  <c:v>6.4145500000000002</c:v>
                </c:pt>
                <c:pt idx="4985">
                  <c:v>6.4145500000000002</c:v>
                </c:pt>
                <c:pt idx="4986">
                  <c:v>5.8619000000000003</c:v>
                </c:pt>
                <c:pt idx="4987">
                  <c:v>6.01715</c:v>
                </c:pt>
                <c:pt idx="4988">
                  <c:v>8.0389700000000008</c:v>
                </c:pt>
                <c:pt idx="4989">
                  <c:v>5.6463999999999999</c:v>
                </c:pt>
                <c:pt idx="4990">
                  <c:v>4.7474999999999996</c:v>
                </c:pt>
                <c:pt idx="4991">
                  <c:v>6.3850499999999997</c:v>
                </c:pt>
                <c:pt idx="4992">
                  <c:v>5.4341299999999997</c:v>
                </c:pt>
                <c:pt idx="4993">
                  <c:v>6.0777200000000002</c:v>
                </c:pt>
                <c:pt idx="4994">
                  <c:v>6.5225200000000001</c:v>
                </c:pt>
                <c:pt idx="4995">
                  <c:v>7.4214500000000001</c:v>
                </c:pt>
                <c:pt idx="4996">
                  <c:v>6.4931900000000002</c:v>
                </c:pt>
                <c:pt idx="4997">
                  <c:v>5.4834500000000004</c:v>
                </c:pt>
                <c:pt idx="4998">
                  <c:v>6.8197099999999997</c:v>
                </c:pt>
                <c:pt idx="4999">
                  <c:v>6.0706300000000004</c:v>
                </c:pt>
                <c:pt idx="5000">
                  <c:v>7.3371000000000004</c:v>
                </c:pt>
                <c:pt idx="5001">
                  <c:v>5.0289400000000004</c:v>
                </c:pt>
                <c:pt idx="5002">
                  <c:v>6.4668999999999999</c:v>
                </c:pt>
                <c:pt idx="5003">
                  <c:v>3.6442600000000001</c:v>
                </c:pt>
                <c:pt idx="5004">
                  <c:v>5.4476899999999997</c:v>
                </c:pt>
                <c:pt idx="5005">
                  <c:v>6.1339899999999998</c:v>
                </c:pt>
                <c:pt idx="5006">
                  <c:v>7.2480200000000004</c:v>
                </c:pt>
                <c:pt idx="5007">
                  <c:v>7.4597199999999999</c:v>
                </c:pt>
                <c:pt idx="5008">
                  <c:v>7.7292899999999998</c:v>
                </c:pt>
                <c:pt idx="5009">
                  <c:v>2.9815800000000001</c:v>
                </c:pt>
                <c:pt idx="5010">
                  <c:v>5.0123100000000003</c:v>
                </c:pt>
                <c:pt idx="5011">
                  <c:v>7.9341699999999999</c:v>
                </c:pt>
                <c:pt idx="5012">
                  <c:v>6.64689</c:v>
                </c:pt>
                <c:pt idx="5013">
                  <c:v>3.99743</c:v>
                </c:pt>
                <c:pt idx="5014">
                  <c:v>2.8382999999999998</c:v>
                </c:pt>
                <c:pt idx="5015">
                  <c:v>4.5300599999999998</c:v>
                </c:pt>
                <c:pt idx="5016">
                  <c:v>4.9642099999999996</c:v>
                </c:pt>
                <c:pt idx="5017">
                  <c:v>4.5470800000000002</c:v>
                </c:pt>
                <c:pt idx="5018">
                  <c:v>3.9524900000000001</c:v>
                </c:pt>
                <c:pt idx="5019">
                  <c:v>7.5000400000000003</c:v>
                </c:pt>
                <c:pt idx="5020">
                  <c:v>3.7094999999999998</c:v>
                </c:pt>
                <c:pt idx="5021">
                  <c:v>9.1167899999999999</c:v>
                </c:pt>
                <c:pt idx="5022">
                  <c:v>3.49193</c:v>
                </c:pt>
                <c:pt idx="5023">
                  <c:v>6.1396499999999996</c:v>
                </c:pt>
                <c:pt idx="5024">
                  <c:v>4.3513900000000003</c:v>
                </c:pt>
                <c:pt idx="5025">
                  <c:v>5.8324499999999997</c:v>
                </c:pt>
                <c:pt idx="5026">
                  <c:v>6.4244700000000003</c:v>
                </c:pt>
                <c:pt idx="5027">
                  <c:v>3.7264900000000001</c:v>
                </c:pt>
                <c:pt idx="5028">
                  <c:v>8.5215200000000006</c:v>
                </c:pt>
                <c:pt idx="5029">
                  <c:v>6.8705600000000002</c:v>
                </c:pt>
                <c:pt idx="5030">
                  <c:v>1.79247</c:v>
                </c:pt>
                <c:pt idx="5031">
                  <c:v>5.2491899999999996</c:v>
                </c:pt>
                <c:pt idx="5032">
                  <c:v>4.8285799999999997</c:v>
                </c:pt>
                <c:pt idx="5033">
                  <c:v>2.8001900000000002</c:v>
                </c:pt>
                <c:pt idx="5034">
                  <c:v>5.5155200000000004</c:v>
                </c:pt>
                <c:pt idx="5035">
                  <c:v>7.2702099999999996</c:v>
                </c:pt>
                <c:pt idx="5036">
                  <c:v>2.2066499999999998</c:v>
                </c:pt>
                <c:pt idx="5037">
                  <c:v>3.6856399999999998</c:v>
                </c:pt>
                <c:pt idx="5038">
                  <c:v>7.4133100000000001</c:v>
                </c:pt>
                <c:pt idx="5039">
                  <c:v>7.1853999999999996</c:v>
                </c:pt>
                <c:pt idx="5040">
                  <c:v>4.9873900000000004</c:v>
                </c:pt>
                <c:pt idx="5041">
                  <c:v>7.7267700000000001</c:v>
                </c:pt>
                <c:pt idx="5042">
                  <c:v>6.7543899999999999</c:v>
                </c:pt>
                <c:pt idx="5043">
                  <c:v>1.8629899999999999</c:v>
                </c:pt>
                <c:pt idx="5044">
                  <c:v>2.6878600000000001</c:v>
                </c:pt>
                <c:pt idx="5045">
                  <c:v>9.4544800000000002</c:v>
                </c:pt>
                <c:pt idx="5046">
                  <c:v>6.2473099999999997</c:v>
                </c:pt>
                <c:pt idx="5047">
                  <c:v>8.0919000000000008</c:v>
                </c:pt>
                <c:pt idx="5048">
                  <c:v>3.2935699999999999</c:v>
                </c:pt>
                <c:pt idx="5049">
                  <c:v>2.9571499999999999</c:v>
                </c:pt>
                <c:pt idx="5050">
                  <c:v>5.1970400000000003</c:v>
                </c:pt>
                <c:pt idx="5051">
                  <c:v>8.6708300000000005</c:v>
                </c:pt>
                <c:pt idx="5052">
                  <c:v>3.2935699999999999</c:v>
                </c:pt>
                <c:pt idx="5053">
                  <c:v>7.95749</c:v>
                </c:pt>
                <c:pt idx="5054">
                  <c:v>2.7954699999999999</c:v>
                </c:pt>
                <c:pt idx="5055">
                  <c:v>2.9726499999999998</c:v>
                </c:pt>
                <c:pt idx="5056">
                  <c:v>7.0484999999999998</c:v>
                </c:pt>
                <c:pt idx="5057">
                  <c:v>10.23582</c:v>
                </c:pt>
                <c:pt idx="5058">
                  <c:v>5.9747000000000003</c:v>
                </c:pt>
                <c:pt idx="5059">
                  <c:v>5.1599399999999997</c:v>
                </c:pt>
                <c:pt idx="5060">
                  <c:v>9.0465699999999991</c:v>
                </c:pt>
                <c:pt idx="5061">
                  <c:v>6.8176300000000003</c:v>
                </c:pt>
                <c:pt idx="5062">
                  <c:v>5.91805</c:v>
                </c:pt>
                <c:pt idx="5063">
                  <c:v>4.00434</c:v>
                </c:pt>
                <c:pt idx="5064">
                  <c:v>6.1002900000000002</c:v>
                </c:pt>
                <c:pt idx="5065">
                  <c:v>3.9798499999999999</c:v>
                </c:pt>
                <c:pt idx="5066">
                  <c:v>2.7954699999999999</c:v>
                </c:pt>
                <c:pt idx="5067">
                  <c:v>4.9902899999999999</c:v>
                </c:pt>
                <c:pt idx="5068">
                  <c:v>2.2959399999999999</c:v>
                </c:pt>
                <c:pt idx="5069">
                  <c:v>7.0211399999999999</c:v>
                </c:pt>
                <c:pt idx="5070">
                  <c:v>2.8545199999999999</c:v>
                </c:pt>
                <c:pt idx="5071">
                  <c:v>3.7780900000000002</c:v>
                </c:pt>
                <c:pt idx="5072">
                  <c:v>5.3417700000000004</c:v>
                </c:pt>
                <c:pt idx="5073">
                  <c:v>3.2565499999999998</c:v>
                </c:pt>
                <c:pt idx="5074">
                  <c:v>6.7670000000000003</c:v>
                </c:pt>
                <c:pt idx="5075">
                  <c:v>4.4380199999999999</c:v>
                </c:pt>
                <c:pt idx="5076">
                  <c:v>4.63605</c:v>
                </c:pt>
                <c:pt idx="5077">
                  <c:v>2.19638</c:v>
                </c:pt>
                <c:pt idx="5078">
                  <c:v>4.6849400000000001</c:v>
                </c:pt>
                <c:pt idx="5079">
                  <c:v>5.4690799999999999</c:v>
                </c:pt>
                <c:pt idx="5080">
                  <c:v>6.4627600000000003</c:v>
                </c:pt>
                <c:pt idx="5081">
                  <c:v>3.1147999999999998</c:v>
                </c:pt>
                <c:pt idx="5082">
                  <c:v>2.5764399999999998</c:v>
                </c:pt>
                <c:pt idx="5083">
                  <c:v>7.6924700000000001</c:v>
                </c:pt>
                <c:pt idx="5084">
                  <c:v>5.5229900000000001</c:v>
                </c:pt>
                <c:pt idx="5085">
                  <c:v>2.8906100000000001</c:v>
                </c:pt>
                <c:pt idx="5086">
                  <c:v>7.3314700000000004</c:v>
                </c:pt>
                <c:pt idx="5087">
                  <c:v>3.6779099999999998</c:v>
                </c:pt>
                <c:pt idx="5088">
                  <c:v>5.7439200000000001</c:v>
                </c:pt>
                <c:pt idx="5089">
                  <c:v>6.42272</c:v>
                </c:pt>
                <c:pt idx="5090">
                  <c:v>4.7350700000000003</c:v>
                </c:pt>
                <c:pt idx="5091">
                  <c:v>2.59687</c:v>
                </c:pt>
                <c:pt idx="5092">
                  <c:v>3.7275100000000001</c:v>
                </c:pt>
                <c:pt idx="5093">
                  <c:v>4.7134900000000002</c:v>
                </c:pt>
                <c:pt idx="5094">
                  <c:v>7.6793300000000002</c:v>
                </c:pt>
                <c:pt idx="5095">
                  <c:v>2.40083</c:v>
                </c:pt>
                <c:pt idx="5096">
                  <c:v>5.8175600000000003</c:v>
                </c:pt>
                <c:pt idx="5097">
                  <c:v>2.9554</c:v>
                </c:pt>
                <c:pt idx="5098">
                  <c:v>7.5408799999999996</c:v>
                </c:pt>
                <c:pt idx="5099">
                  <c:v>8.3506499999999999</c:v>
                </c:pt>
                <c:pt idx="5100">
                  <c:v>2.1854399999999998</c:v>
                </c:pt>
                <c:pt idx="5101">
                  <c:v>3.8071600000000001</c:v>
                </c:pt>
                <c:pt idx="5102">
                  <c:v>4.9121800000000002</c:v>
                </c:pt>
                <c:pt idx="5103">
                  <c:v>5.8825599999999998</c:v>
                </c:pt>
                <c:pt idx="5104">
                  <c:v>2.66717</c:v>
                </c:pt>
                <c:pt idx="5105">
                  <c:v>2.28817</c:v>
                </c:pt>
                <c:pt idx="5106">
                  <c:v>2.2362299999999999</c:v>
                </c:pt>
                <c:pt idx="5107">
                  <c:v>1.8650899999999999</c:v>
                </c:pt>
                <c:pt idx="5108">
                  <c:v>2.6879300000000002</c:v>
                </c:pt>
                <c:pt idx="5109">
                  <c:v>6.7454000000000001</c:v>
                </c:pt>
                <c:pt idx="5110">
                  <c:v>2.6848200000000002</c:v>
                </c:pt>
                <c:pt idx="5111">
                  <c:v>3.4002599999999998</c:v>
                </c:pt>
                <c:pt idx="5112">
                  <c:v>4.3977000000000004</c:v>
                </c:pt>
                <c:pt idx="5113">
                  <c:v>2.1364000000000001</c:v>
                </c:pt>
                <c:pt idx="5114">
                  <c:v>2.4484499999999998</c:v>
                </c:pt>
                <c:pt idx="5115">
                  <c:v>2.3924400000000001</c:v>
                </c:pt>
                <c:pt idx="5116">
                  <c:v>1.91852</c:v>
                </c:pt>
                <c:pt idx="5117">
                  <c:v>8.4435400000000005</c:v>
                </c:pt>
                <c:pt idx="5118">
                  <c:v>2.8734099999999998</c:v>
                </c:pt>
                <c:pt idx="5119">
                  <c:v>3.5855299999999999</c:v>
                </c:pt>
                <c:pt idx="5120">
                  <c:v>8.1757299999999997</c:v>
                </c:pt>
                <c:pt idx="5121">
                  <c:v>2.0407999999999999</c:v>
                </c:pt>
                <c:pt idx="5122">
                  <c:v>5.6487999999999996</c:v>
                </c:pt>
                <c:pt idx="5123">
                  <c:v>4.5575200000000002</c:v>
                </c:pt>
                <c:pt idx="5124">
                  <c:v>4.42971</c:v>
                </c:pt>
                <c:pt idx="5125">
                  <c:v>6.0800200000000002</c:v>
                </c:pt>
                <c:pt idx="5126">
                  <c:v>6.3769200000000001</c:v>
                </c:pt>
                <c:pt idx="5127">
                  <c:v>2.98882</c:v>
                </c:pt>
                <c:pt idx="5128">
                  <c:v>5.07965</c:v>
                </c:pt>
                <c:pt idx="5129">
                  <c:v>2.21665</c:v>
                </c:pt>
                <c:pt idx="5130">
                  <c:v>2.6107399999999998</c:v>
                </c:pt>
                <c:pt idx="5131">
                  <c:v>3.3959600000000001</c:v>
                </c:pt>
                <c:pt idx="5132">
                  <c:v>6.8047000000000004</c:v>
                </c:pt>
                <c:pt idx="5133">
                  <c:v>4.5129599999999996</c:v>
                </c:pt>
                <c:pt idx="5134">
                  <c:v>5.1550099999999999</c:v>
                </c:pt>
                <c:pt idx="5135">
                  <c:v>7.4465399999999997</c:v>
                </c:pt>
                <c:pt idx="5136">
                  <c:v>2.2829799999999998</c:v>
                </c:pt>
                <c:pt idx="5137">
                  <c:v>3.11626</c:v>
                </c:pt>
                <c:pt idx="5138">
                  <c:v>9.6936300000000006</c:v>
                </c:pt>
                <c:pt idx="5139">
                  <c:v>6.3891299999999998</c:v>
                </c:pt>
                <c:pt idx="5140">
                  <c:v>8.1512499999999992</c:v>
                </c:pt>
                <c:pt idx="5141">
                  <c:v>7.0103200000000001</c:v>
                </c:pt>
                <c:pt idx="5142">
                  <c:v>2.0805099999999999</c:v>
                </c:pt>
                <c:pt idx="5143">
                  <c:v>5.6178100000000004</c:v>
                </c:pt>
                <c:pt idx="5144">
                  <c:v>4.7498500000000003</c:v>
                </c:pt>
                <c:pt idx="5145">
                  <c:v>9.3377999999999997</c:v>
                </c:pt>
                <c:pt idx="5146">
                  <c:v>9.7220200000000006</c:v>
                </c:pt>
                <c:pt idx="5147">
                  <c:v>3.23854</c:v>
                </c:pt>
                <c:pt idx="5148">
                  <c:v>4.1640499999999996</c:v>
                </c:pt>
                <c:pt idx="5149">
                  <c:v>4.5613000000000001</c:v>
                </c:pt>
                <c:pt idx="5150">
                  <c:v>5.2529899999999996</c:v>
                </c:pt>
                <c:pt idx="5151">
                  <c:v>7.2058900000000001</c:v>
                </c:pt>
                <c:pt idx="5152">
                  <c:v>4.09084</c:v>
                </c:pt>
                <c:pt idx="5153">
                  <c:v>5.1580300000000001</c:v>
                </c:pt>
                <c:pt idx="5154">
                  <c:v>4.2801099999999996</c:v>
                </c:pt>
                <c:pt idx="5155">
                  <c:v>6.1887600000000003</c:v>
                </c:pt>
                <c:pt idx="5156">
                  <c:v>5.1406900000000002</c:v>
                </c:pt>
                <c:pt idx="5157">
                  <c:v>2.1530399999999998</c:v>
                </c:pt>
                <c:pt idx="5158">
                  <c:v>4.7115400000000003</c:v>
                </c:pt>
                <c:pt idx="5159">
                  <c:v>5.5002300000000002</c:v>
                </c:pt>
                <c:pt idx="5160">
                  <c:v>2.50041</c:v>
                </c:pt>
                <c:pt idx="5161">
                  <c:v>5.0327799999999998</c:v>
                </c:pt>
                <c:pt idx="5162">
                  <c:v>5.4690500000000002</c:v>
                </c:pt>
                <c:pt idx="5163">
                  <c:v>3.5063</c:v>
                </c:pt>
                <c:pt idx="5164">
                  <c:v>7.61646</c:v>
                </c:pt>
                <c:pt idx="5165">
                  <c:v>3.2249300000000001</c:v>
                </c:pt>
                <c:pt idx="5166">
                  <c:v>5.3780599999999996</c:v>
                </c:pt>
                <c:pt idx="5167">
                  <c:v>6.2771100000000004</c:v>
                </c:pt>
                <c:pt idx="5168">
                  <c:v>2.7080099999999998</c:v>
                </c:pt>
                <c:pt idx="5169">
                  <c:v>2.7716699999999999</c:v>
                </c:pt>
                <c:pt idx="5170">
                  <c:v>2.7283400000000002</c:v>
                </c:pt>
                <c:pt idx="5171">
                  <c:v>5.9280499999999998</c:v>
                </c:pt>
                <c:pt idx="5172">
                  <c:v>7.9196400000000002</c:v>
                </c:pt>
                <c:pt idx="5173">
                  <c:v>7.5724999999999998</c:v>
                </c:pt>
                <c:pt idx="5174">
                  <c:v>3.7134200000000002</c:v>
                </c:pt>
                <c:pt idx="5175">
                  <c:v>3.3428100000000001</c:v>
                </c:pt>
                <c:pt idx="5176">
                  <c:v>3.22715</c:v>
                </c:pt>
                <c:pt idx="5177">
                  <c:v>3.4675600000000002</c:v>
                </c:pt>
                <c:pt idx="5178">
                  <c:v>3.5344199999999999</c:v>
                </c:pt>
                <c:pt idx="5179">
                  <c:v>2.5169899999999998</c:v>
                </c:pt>
                <c:pt idx="5180">
                  <c:v>5.1813200000000004</c:v>
                </c:pt>
                <c:pt idx="5181">
                  <c:v>5.7955899999999998</c:v>
                </c:pt>
                <c:pt idx="5182">
                  <c:v>6.8144099999999996</c:v>
                </c:pt>
                <c:pt idx="5183">
                  <c:v>9.5824499999999997</c:v>
                </c:pt>
                <c:pt idx="5184">
                  <c:v>4.2949400000000004</c:v>
                </c:pt>
                <c:pt idx="5185">
                  <c:v>7.9629200000000004</c:v>
                </c:pt>
                <c:pt idx="5186">
                  <c:v>5.7772300000000003</c:v>
                </c:pt>
                <c:pt idx="5187">
                  <c:v>10.27868</c:v>
                </c:pt>
                <c:pt idx="5188">
                  <c:v>2.5783299999999998</c:v>
                </c:pt>
                <c:pt idx="5189">
                  <c:v>5.5095999999999998</c:v>
                </c:pt>
                <c:pt idx="5190">
                  <c:v>2.1923400000000002</c:v>
                </c:pt>
                <c:pt idx="5191">
                  <c:v>2.5179299999999998</c:v>
                </c:pt>
                <c:pt idx="5192">
                  <c:v>5.5003599999999997</c:v>
                </c:pt>
                <c:pt idx="5193">
                  <c:v>7.4888599999999999</c:v>
                </c:pt>
                <c:pt idx="5194">
                  <c:v>5.1278499999999996</c:v>
                </c:pt>
                <c:pt idx="5195">
                  <c:v>4.1005399999999996</c:v>
                </c:pt>
                <c:pt idx="5196">
                  <c:v>2.6036100000000002</c:v>
                </c:pt>
                <c:pt idx="5197">
                  <c:v>4.0282499999999999</c:v>
                </c:pt>
                <c:pt idx="5198">
                  <c:v>7.04312</c:v>
                </c:pt>
                <c:pt idx="5199">
                  <c:v>6.5583799999999997</c:v>
                </c:pt>
                <c:pt idx="5200">
                  <c:v>2.3432300000000001</c:v>
                </c:pt>
                <c:pt idx="5201">
                  <c:v>4.5119600000000002</c:v>
                </c:pt>
                <c:pt idx="5202">
                  <c:v>5.3263600000000002</c:v>
                </c:pt>
                <c:pt idx="5203">
                  <c:v>5.5319599999999998</c:v>
                </c:pt>
                <c:pt idx="5204">
                  <c:v>6.2311199999999998</c:v>
                </c:pt>
                <c:pt idx="5205">
                  <c:v>6.7303100000000002</c:v>
                </c:pt>
                <c:pt idx="5206">
                  <c:v>4.7720099999999999</c:v>
                </c:pt>
                <c:pt idx="5207">
                  <c:v>4.4367999999999999</c:v>
                </c:pt>
                <c:pt idx="5208">
                  <c:v>4.0794800000000002</c:v>
                </c:pt>
                <c:pt idx="5209">
                  <c:v>10.50775</c:v>
                </c:pt>
                <c:pt idx="5210">
                  <c:v>7.0443699999999998</c:v>
                </c:pt>
                <c:pt idx="5211">
                  <c:v>6.0113599999999998</c:v>
                </c:pt>
                <c:pt idx="5212">
                  <c:v>2.3641299999999998</c:v>
                </c:pt>
                <c:pt idx="5213">
                  <c:v>5.1357600000000003</c:v>
                </c:pt>
                <c:pt idx="5214">
                  <c:v>5.6337099999999998</c:v>
                </c:pt>
                <c:pt idx="5215">
                  <c:v>7.5587</c:v>
                </c:pt>
                <c:pt idx="5216">
                  <c:v>6.4670899999999998</c:v>
                </c:pt>
                <c:pt idx="5217">
                  <c:v>2.1995100000000001</c:v>
                </c:pt>
                <c:pt idx="5218">
                  <c:v>5.6701100000000002</c:v>
                </c:pt>
                <c:pt idx="5219">
                  <c:v>5.3956900000000001</c:v>
                </c:pt>
                <c:pt idx="5220">
                  <c:v>3.9757600000000002</c:v>
                </c:pt>
                <c:pt idx="5221">
                  <c:v>4.2195</c:v>
                </c:pt>
                <c:pt idx="5222">
                  <c:v>3.17821</c:v>
                </c:pt>
                <c:pt idx="5223">
                  <c:v>5.8936299999999999</c:v>
                </c:pt>
                <c:pt idx="5224">
                  <c:v>9.8352699999999995</c:v>
                </c:pt>
                <c:pt idx="5225">
                  <c:v>3.4777100000000001</c:v>
                </c:pt>
                <c:pt idx="5226">
                  <c:v>7.9504400000000004</c:v>
                </c:pt>
                <c:pt idx="5227">
                  <c:v>6.0401199999999999</c:v>
                </c:pt>
                <c:pt idx="5228">
                  <c:v>3.2935699999999999</c:v>
                </c:pt>
                <c:pt idx="5229">
                  <c:v>1.88992</c:v>
                </c:pt>
                <c:pt idx="5230">
                  <c:v>2.9554</c:v>
                </c:pt>
                <c:pt idx="5231">
                  <c:v>7.8763199999999998</c:v>
                </c:pt>
                <c:pt idx="5232">
                  <c:v>5.4232800000000001</c:v>
                </c:pt>
                <c:pt idx="5233">
                  <c:v>7.5748899999999999</c:v>
                </c:pt>
                <c:pt idx="5234">
                  <c:v>5.5701099999999997</c:v>
                </c:pt>
                <c:pt idx="5235">
                  <c:v>5.4299200000000001</c:v>
                </c:pt>
                <c:pt idx="5236">
                  <c:v>8.3233800000000002</c:v>
                </c:pt>
                <c:pt idx="5237">
                  <c:v>5.5842999999999998</c:v>
                </c:pt>
                <c:pt idx="5238">
                  <c:v>6.2726800000000003</c:v>
                </c:pt>
                <c:pt idx="5239">
                  <c:v>3.4307099999999999</c:v>
                </c:pt>
                <c:pt idx="5240">
                  <c:v>2.62181</c:v>
                </c:pt>
                <c:pt idx="5241">
                  <c:v>2.9927700000000002</c:v>
                </c:pt>
                <c:pt idx="5242">
                  <c:v>3.0615800000000002</c:v>
                </c:pt>
                <c:pt idx="5243">
                  <c:v>6.0693900000000003</c:v>
                </c:pt>
                <c:pt idx="5244">
                  <c:v>4.1126399999999999</c:v>
                </c:pt>
                <c:pt idx="5245">
                  <c:v>2.4006699999999999</c:v>
                </c:pt>
                <c:pt idx="5246">
                  <c:v>2.9233600000000002</c:v>
                </c:pt>
                <c:pt idx="5247">
                  <c:v>3.0481400000000001</c:v>
                </c:pt>
                <c:pt idx="5248">
                  <c:v>1.8078399999999999</c:v>
                </c:pt>
                <c:pt idx="5249">
                  <c:v>2.08596</c:v>
                </c:pt>
                <c:pt idx="5250">
                  <c:v>5.9167199999999998</c:v>
                </c:pt>
                <c:pt idx="5251">
                  <c:v>7.7043900000000001</c:v>
                </c:pt>
                <c:pt idx="5252">
                  <c:v>6.5091400000000004</c:v>
                </c:pt>
                <c:pt idx="5253">
                  <c:v>4.5221200000000001</c:v>
                </c:pt>
                <c:pt idx="5254">
                  <c:v>2.1285599999999998</c:v>
                </c:pt>
                <c:pt idx="5255">
                  <c:v>5.1006499999999999</c:v>
                </c:pt>
                <c:pt idx="5256">
                  <c:v>2.16289</c:v>
                </c:pt>
                <c:pt idx="5257">
                  <c:v>5.6777600000000001</c:v>
                </c:pt>
                <c:pt idx="5258">
                  <c:v>5.774</c:v>
                </c:pt>
                <c:pt idx="5259">
                  <c:v>5.9126799999999999</c:v>
                </c:pt>
                <c:pt idx="5260">
                  <c:v>5.1444799999999997</c:v>
                </c:pt>
                <c:pt idx="5261">
                  <c:v>2.3199299999999998</c:v>
                </c:pt>
                <c:pt idx="5262">
                  <c:v>3.11083</c:v>
                </c:pt>
                <c:pt idx="5263">
                  <c:v>2.7980900000000002</c:v>
                </c:pt>
                <c:pt idx="5264">
                  <c:v>3.5352000000000001</c:v>
                </c:pt>
                <c:pt idx="5265">
                  <c:v>7.3811299999999997</c:v>
                </c:pt>
                <c:pt idx="5266">
                  <c:v>2.3492999999999999</c:v>
                </c:pt>
                <c:pt idx="5267">
                  <c:v>1.98966</c:v>
                </c:pt>
                <c:pt idx="5268">
                  <c:v>5.0557499999999997</c:v>
                </c:pt>
                <c:pt idx="5269">
                  <c:v>2.33595</c:v>
                </c:pt>
                <c:pt idx="5270">
                  <c:v>2.2283900000000001</c:v>
                </c:pt>
                <c:pt idx="5271">
                  <c:v>4.0768500000000003</c:v>
                </c:pt>
                <c:pt idx="5272">
                  <c:v>4.9517899999999999</c:v>
                </c:pt>
                <c:pt idx="5273">
                  <c:v>5.1952999999999996</c:v>
                </c:pt>
                <c:pt idx="5274">
                  <c:v>8.1068800000000003</c:v>
                </c:pt>
                <c:pt idx="5275">
                  <c:v>3.35229</c:v>
                </c:pt>
                <c:pt idx="5276">
                  <c:v>2.6759400000000002</c:v>
                </c:pt>
                <c:pt idx="5277">
                  <c:v>2.16289</c:v>
                </c:pt>
                <c:pt idx="5278">
                  <c:v>3.6857000000000002</c:v>
                </c:pt>
                <c:pt idx="5279">
                  <c:v>5.93194</c:v>
                </c:pt>
                <c:pt idx="5280">
                  <c:v>4.8599399999999999</c:v>
                </c:pt>
                <c:pt idx="5281">
                  <c:v>3.83616</c:v>
                </c:pt>
                <c:pt idx="5282">
                  <c:v>3.64432</c:v>
                </c:pt>
                <c:pt idx="5283">
                  <c:v>5.41289</c:v>
                </c:pt>
                <c:pt idx="5284">
                  <c:v>6.0793799999999996</c:v>
                </c:pt>
                <c:pt idx="5285">
                  <c:v>6.1131200000000003</c:v>
                </c:pt>
                <c:pt idx="5286">
                  <c:v>7.25204</c:v>
                </c:pt>
                <c:pt idx="5287">
                  <c:v>5.8923800000000002</c:v>
                </c:pt>
                <c:pt idx="5288">
                  <c:v>7.4661999999999997</c:v>
                </c:pt>
                <c:pt idx="5289">
                  <c:v>3.6442600000000001</c:v>
                </c:pt>
                <c:pt idx="5290">
                  <c:v>6.50298</c:v>
                </c:pt>
                <c:pt idx="5291">
                  <c:v>1.9141600000000001</c:v>
                </c:pt>
                <c:pt idx="5292">
                  <c:v>5.3699700000000004</c:v>
                </c:pt>
                <c:pt idx="5293">
                  <c:v>5.7788599999999999</c:v>
                </c:pt>
                <c:pt idx="5294">
                  <c:v>1.64442</c:v>
                </c:pt>
                <c:pt idx="5295">
                  <c:v>4.77027</c:v>
                </c:pt>
                <c:pt idx="5296">
                  <c:v>2.2915800000000002</c:v>
                </c:pt>
                <c:pt idx="5297">
                  <c:v>1.91418</c:v>
                </c:pt>
                <c:pt idx="5298">
                  <c:v>2.9436300000000002</c:v>
                </c:pt>
                <c:pt idx="5299">
                  <c:v>4.4397700000000002</c:v>
                </c:pt>
                <c:pt idx="5300">
                  <c:v>2.9325000000000001</c:v>
                </c:pt>
                <c:pt idx="5301">
                  <c:v>8.0329200000000007</c:v>
                </c:pt>
                <c:pt idx="5302">
                  <c:v>7.6753799999999996</c:v>
                </c:pt>
                <c:pt idx="5303">
                  <c:v>7.8930999999999996</c:v>
                </c:pt>
                <c:pt idx="5304">
                  <c:v>2.5945200000000002</c:v>
                </c:pt>
                <c:pt idx="5305">
                  <c:v>2.7872499999999998</c:v>
                </c:pt>
                <c:pt idx="5306">
                  <c:v>4.24831</c:v>
                </c:pt>
                <c:pt idx="5307">
                  <c:v>7.2730199999999998</c:v>
                </c:pt>
                <c:pt idx="5308">
                  <c:v>2.7686899999999999</c:v>
                </c:pt>
                <c:pt idx="5309">
                  <c:v>5.8651200000000001</c:v>
                </c:pt>
                <c:pt idx="5310">
                  <c:v>7.1889200000000004</c:v>
                </c:pt>
                <c:pt idx="5311">
                  <c:v>6.4517100000000003</c:v>
                </c:pt>
                <c:pt idx="5312">
                  <c:v>7.0779199999999998</c:v>
                </c:pt>
                <c:pt idx="5313">
                  <c:v>8.1618700000000004</c:v>
                </c:pt>
                <c:pt idx="5314">
                  <c:v>5.8048400000000004</c:v>
                </c:pt>
                <c:pt idx="5315">
                  <c:v>2.5558700000000001</c:v>
                </c:pt>
                <c:pt idx="5316">
                  <c:v>5.8845000000000001</c:v>
                </c:pt>
                <c:pt idx="5317">
                  <c:v>7.7549400000000004</c:v>
                </c:pt>
                <c:pt idx="5318">
                  <c:v>4.5562300000000002</c:v>
                </c:pt>
                <c:pt idx="5319">
                  <c:v>4.8362699999999998</c:v>
                </c:pt>
                <c:pt idx="5320">
                  <c:v>3.3278699999999999</c:v>
                </c:pt>
                <c:pt idx="5321">
                  <c:v>9.3675999999999995</c:v>
                </c:pt>
                <c:pt idx="5322">
                  <c:v>4.0647700000000002</c:v>
                </c:pt>
                <c:pt idx="5323">
                  <c:v>6.8788600000000004</c:v>
                </c:pt>
                <c:pt idx="5324">
                  <c:v>5.3917599999999997</c:v>
                </c:pt>
                <c:pt idx="5325">
                  <c:v>3.9500600000000001</c:v>
                </c:pt>
                <c:pt idx="5326">
                  <c:v>5.7215499999999997</c:v>
                </c:pt>
                <c:pt idx="5327">
                  <c:v>7.0847499999999997</c:v>
                </c:pt>
                <c:pt idx="5328">
                  <c:v>6.5725600000000002</c:v>
                </c:pt>
                <c:pt idx="5329">
                  <c:v>7.1248199999999997</c:v>
                </c:pt>
                <c:pt idx="5330">
                  <c:v>5.2364699999999997</c:v>
                </c:pt>
                <c:pt idx="5331">
                  <c:v>4.98332</c:v>
                </c:pt>
                <c:pt idx="5332">
                  <c:v>4.7711899999999998</c:v>
                </c:pt>
                <c:pt idx="5333">
                  <c:v>6.3709600000000002</c:v>
                </c:pt>
                <c:pt idx="5334">
                  <c:v>7.7319699999999996</c:v>
                </c:pt>
                <c:pt idx="5335">
                  <c:v>4.8671600000000002</c:v>
                </c:pt>
                <c:pt idx="5336">
                  <c:v>2.9986799999999998</c:v>
                </c:pt>
                <c:pt idx="5337">
                  <c:v>4.6949800000000002</c:v>
                </c:pt>
                <c:pt idx="5338">
                  <c:v>6.5232099999999997</c:v>
                </c:pt>
                <c:pt idx="5339">
                  <c:v>5.90733</c:v>
                </c:pt>
                <c:pt idx="5340">
                  <c:v>9.0373000000000001</c:v>
                </c:pt>
                <c:pt idx="5341">
                  <c:v>2.9914100000000001</c:v>
                </c:pt>
                <c:pt idx="5342">
                  <c:v>5.8305899999999999</c:v>
                </c:pt>
                <c:pt idx="5343">
                  <c:v>8.5510400000000004</c:v>
                </c:pt>
                <c:pt idx="5344">
                  <c:v>4.4367999999999999</c:v>
                </c:pt>
                <c:pt idx="5345">
                  <c:v>3.88625</c:v>
                </c:pt>
                <c:pt idx="5346">
                  <c:v>3.9559000000000002</c:v>
                </c:pt>
                <c:pt idx="5347">
                  <c:v>2.4279299999999999</c:v>
                </c:pt>
                <c:pt idx="5348">
                  <c:v>3.4576799999999999</c:v>
                </c:pt>
                <c:pt idx="5349">
                  <c:v>4.6507300000000003</c:v>
                </c:pt>
                <c:pt idx="5350">
                  <c:v>2.4845299999999999</c:v>
                </c:pt>
                <c:pt idx="5351">
                  <c:v>5.1557399999999998</c:v>
                </c:pt>
                <c:pt idx="5352">
                  <c:v>5.4748700000000001</c:v>
                </c:pt>
                <c:pt idx="5353">
                  <c:v>5.5488999999999997</c:v>
                </c:pt>
                <c:pt idx="5354">
                  <c:v>6.5218400000000001</c:v>
                </c:pt>
                <c:pt idx="5355">
                  <c:v>2.1285599999999998</c:v>
                </c:pt>
                <c:pt idx="5356">
                  <c:v>3.0511699999999999</c:v>
                </c:pt>
                <c:pt idx="5357">
                  <c:v>3.22715</c:v>
                </c:pt>
                <c:pt idx="5358">
                  <c:v>5.1185099999999997</c:v>
                </c:pt>
                <c:pt idx="5359">
                  <c:v>3.42821</c:v>
                </c:pt>
                <c:pt idx="5360">
                  <c:v>5.48116</c:v>
                </c:pt>
                <c:pt idx="5361">
                  <c:v>3.1947399999999999</c:v>
                </c:pt>
                <c:pt idx="5362">
                  <c:v>3.1118299999999999</c:v>
                </c:pt>
                <c:pt idx="5363">
                  <c:v>4.1026899999999999</c:v>
                </c:pt>
                <c:pt idx="5364">
                  <c:v>2.7266400000000002</c:v>
                </c:pt>
                <c:pt idx="5365">
                  <c:v>3.0562299999999998</c:v>
                </c:pt>
                <c:pt idx="5366">
                  <c:v>8.7422699999999995</c:v>
                </c:pt>
                <c:pt idx="5367">
                  <c:v>5.3253000000000004</c:v>
                </c:pt>
                <c:pt idx="5368">
                  <c:v>4.81081</c:v>
                </c:pt>
                <c:pt idx="5369">
                  <c:v>6.5964200000000002</c:v>
                </c:pt>
                <c:pt idx="5370">
                  <c:v>2.2095099999999999</c:v>
                </c:pt>
                <c:pt idx="5371">
                  <c:v>4.6173299999999999</c:v>
                </c:pt>
                <c:pt idx="5372">
                  <c:v>4.9404599999999999</c:v>
                </c:pt>
                <c:pt idx="5373">
                  <c:v>5.0560400000000003</c:v>
                </c:pt>
                <c:pt idx="5374">
                  <c:v>6.7268100000000004</c:v>
                </c:pt>
                <c:pt idx="5375">
                  <c:v>3.2216499999999999</c:v>
                </c:pt>
                <c:pt idx="5376">
                  <c:v>6.3631099999999998</c:v>
                </c:pt>
                <c:pt idx="5377">
                  <c:v>2.2847300000000001</c:v>
                </c:pt>
                <c:pt idx="5378">
                  <c:v>2.7616900000000002</c:v>
                </c:pt>
                <c:pt idx="5379">
                  <c:v>4.2263400000000004</c:v>
                </c:pt>
                <c:pt idx="5380">
                  <c:v>2.4920499999999999</c:v>
                </c:pt>
                <c:pt idx="5381">
                  <c:v>6.1311600000000004</c:v>
                </c:pt>
                <c:pt idx="5382">
                  <c:v>6.0424800000000003</c:v>
                </c:pt>
                <c:pt idx="5383">
                  <c:v>4.7767799999999996</c:v>
                </c:pt>
                <c:pt idx="5384">
                  <c:v>4.0346900000000003</c:v>
                </c:pt>
                <c:pt idx="5385">
                  <c:v>4.6229899999999997</c:v>
                </c:pt>
                <c:pt idx="5386">
                  <c:v>6.4381899999999996</c:v>
                </c:pt>
                <c:pt idx="5387">
                  <c:v>6.35893</c:v>
                </c:pt>
                <c:pt idx="5388">
                  <c:v>2.8061699999999998</c:v>
                </c:pt>
                <c:pt idx="5389">
                  <c:v>5.1956600000000002</c:v>
                </c:pt>
                <c:pt idx="5390">
                  <c:v>1.9223399999999999</c:v>
                </c:pt>
                <c:pt idx="5391">
                  <c:v>1.7825200000000001</c:v>
                </c:pt>
                <c:pt idx="5392">
                  <c:v>5.5449700000000002</c:v>
                </c:pt>
                <c:pt idx="5393">
                  <c:v>2.81433</c:v>
                </c:pt>
                <c:pt idx="5394">
                  <c:v>2.3641299999999998</c:v>
                </c:pt>
                <c:pt idx="5395">
                  <c:v>2.2448100000000002</c:v>
                </c:pt>
                <c:pt idx="5396">
                  <c:v>6.4563499999999996</c:v>
                </c:pt>
                <c:pt idx="5397">
                  <c:v>9.8097200000000004</c:v>
                </c:pt>
                <c:pt idx="5398">
                  <c:v>5.23996</c:v>
                </c:pt>
                <c:pt idx="5399">
                  <c:v>7.6776900000000001</c:v>
                </c:pt>
                <c:pt idx="5400">
                  <c:v>2.7673000000000001</c:v>
                </c:pt>
                <c:pt idx="5401">
                  <c:v>7.8966099999999999</c:v>
                </c:pt>
                <c:pt idx="5402">
                  <c:v>6.2740499999999999</c:v>
                </c:pt>
                <c:pt idx="5403">
                  <c:v>1.8650899999999999</c:v>
                </c:pt>
                <c:pt idx="5404">
                  <c:v>3.78857</c:v>
                </c:pt>
                <c:pt idx="5405">
                  <c:v>3.43506</c:v>
                </c:pt>
                <c:pt idx="5406">
                  <c:v>7.4251100000000001</c:v>
                </c:pt>
                <c:pt idx="5407">
                  <c:v>3.47214</c:v>
                </c:pt>
                <c:pt idx="5408">
                  <c:v>2.9054199999999999</c:v>
                </c:pt>
                <c:pt idx="5409">
                  <c:v>7.0681099999999999</c:v>
                </c:pt>
                <c:pt idx="5410">
                  <c:v>3.57911</c:v>
                </c:pt>
                <c:pt idx="5411">
                  <c:v>4.9097900000000001</c:v>
                </c:pt>
                <c:pt idx="5412">
                  <c:v>5.7594099999999999</c:v>
                </c:pt>
                <c:pt idx="5413">
                  <c:v>7.57287</c:v>
                </c:pt>
                <c:pt idx="5414">
                  <c:v>5.1123599999999998</c:v>
                </c:pt>
                <c:pt idx="5415">
                  <c:v>2.5348899999999999</c:v>
                </c:pt>
                <c:pt idx="5416">
                  <c:v>6.0141799999999996</c:v>
                </c:pt>
                <c:pt idx="5417">
                  <c:v>4.5333699999999997</c:v>
                </c:pt>
                <c:pt idx="5418">
                  <c:v>7.0721299999999996</c:v>
                </c:pt>
                <c:pt idx="5419">
                  <c:v>6.5119499999999997</c:v>
                </c:pt>
                <c:pt idx="5420">
                  <c:v>4.1769100000000003</c:v>
                </c:pt>
                <c:pt idx="5421">
                  <c:v>3.21489</c:v>
                </c:pt>
                <c:pt idx="5422">
                  <c:v>6.07965</c:v>
                </c:pt>
                <c:pt idx="5423">
                  <c:v>5.8663600000000002</c:v>
                </c:pt>
                <c:pt idx="5424">
                  <c:v>5.9588400000000004</c:v>
                </c:pt>
                <c:pt idx="5425">
                  <c:v>6.3681299999999998</c:v>
                </c:pt>
                <c:pt idx="5426">
                  <c:v>2.9296199999999999</c:v>
                </c:pt>
                <c:pt idx="5427">
                  <c:v>5.1744899999999996</c:v>
                </c:pt>
                <c:pt idx="5428">
                  <c:v>1.75267</c:v>
                </c:pt>
                <c:pt idx="5429">
                  <c:v>2.8447499999999999</c:v>
                </c:pt>
                <c:pt idx="5430">
                  <c:v>4.70322</c:v>
                </c:pt>
                <c:pt idx="5431">
                  <c:v>4.5572400000000002</c:v>
                </c:pt>
                <c:pt idx="5432">
                  <c:v>4.7625599999999997</c:v>
                </c:pt>
                <c:pt idx="5433">
                  <c:v>3.93573</c:v>
                </c:pt>
                <c:pt idx="5434">
                  <c:v>4.2800500000000001</c:v>
                </c:pt>
                <c:pt idx="5435">
                  <c:v>7.6534500000000003</c:v>
                </c:pt>
                <c:pt idx="5436">
                  <c:v>6.5393100000000004</c:v>
                </c:pt>
                <c:pt idx="5437">
                  <c:v>5.1557399999999998</c:v>
                </c:pt>
                <c:pt idx="5438">
                  <c:v>3.75522</c:v>
                </c:pt>
                <c:pt idx="5439">
                  <c:v>4.8552999999999997</c:v>
                </c:pt>
                <c:pt idx="5440">
                  <c:v>4.9021999999999997</c:v>
                </c:pt>
                <c:pt idx="5441">
                  <c:v>9.3553999999999995</c:v>
                </c:pt>
                <c:pt idx="5442">
                  <c:v>5.9794499999999999</c:v>
                </c:pt>
                <c:pt idx="5443">
                  <c:v>5.1595399999999998</c:v>
                </c:pt>
                <c:pt idx="5444">
                  <c:v>3.5005600000000001</c:v>
                </c:pt>
                <c:pt idx="5445">
                  <c:v>6.2126299999999999</c:v>
                </c:pt>
                <c:pt idx="5446">
                  <c:v>6.0367100000000002</c:v>
                </c:pt>
                <c:pt idx="5447">
                  <c:v>6.5224000000000002</c:v>
                </c:pt>
                <c:pt idx="5448">
                  <c:v>4.6786500000000002</c:v>
                </c:pt>
                <c:pt idx="5449">
                  <c:v>7.40726</c:v>
                </c:pt>
                <c:pt idx="5450">
                  <c:v>3.0511699999999999</c:v>
                </c:pt>
                <c:pt idx="5451">
                  <c:v>10.140890000000001</c:v>
                </c:pt>
                <c:pt idx="5452">
                  <c:v>8.7200900000000008</c:v>
                </c:pt>
                <c:pt idx="5453">
                  <c:v>3.3661599999999998</c:v>
                </c:pt>
                <c:pt idx="5454">
                  <c:v>5.3324400000000001</c:v>
                </c:pt>
                <c:pt idx="5455">
                  <c:v>6.4087899999999998</c:v>
                </c:pt>
                <c:pt idx="5456">
                  <c:v>2.7086199999999998</c:v>
                </c:pt>
                <c:pt idx="5457">
                  <c:v>7.1710200000000004</c:v>
                </c:pt>
                <c:pt idx="5458">
                  <c:v>5.6981000000000002</c:v>
                </c:pt>
                <c:pt idx="5459">
                  <c:v>3.0435699999999999</c:v>
                </c:pt>
                <c:pt idx="5460">
                  <c:v>6.2417299999999996</c:v>
                </c:pt>
                <c:pt idx="5461">
                  <c:v>3.2978800000000001</c:v>
                </c:pt>
                <c:pt idx="5462">
                  <c:v>7.0939399999999999</c:v>
                </c:pt>
                <c:pt idx="5463">
                  <c:v>5.5825399999999998</c:v>
                </c:pt>
                <c:pt idx="5464">
                  <c:v>10.05029</c:v>
                </c:pt>
                <c:pt idx="5465">
                  <c:v>3.75522</c:v>
                </c:pt>
                <c:pt idx="5466">
                  <c:v>8.0496300000000005</c:v>
                </c:pt>
                <c:pt idx="5467">
                  <c:v>4.3841000000000001</c:v>
                </c:pt>
                <c:pt idx="5468">
                  <c:v>6.5458699999999999</c:v>
                </c:pt>
                <c:pt idx="5469">
                  <c:v>5.9294399999999996</c:v>
                </c:pt>
                <c:pt idx="5470">
                  <c:v>2.8061699999999998</c:v>
                </c:pt>
                <c:pt idx="5471">
                  <c:v>8.4819600000000008</c:v>
                </c:pt>
                <c:pt idx="5472">
                  <c:v>6.3454100000000002</c:v>
                </c:pt>
                <c:pt idx="5473">
                  <c:v>4.4672400000000003</c:v>
                </c:pt>
                <c:pt idx="5474">
                  <c:v>6.8483400000000003</c:v>
                </c:pt>
                <c:pt idx="5475">
                  <c:v>7.8141299999999996</c:v>
                </c:pt>
                <c:pt idx="5476">
                  <c:v>2.3858999999999999</c:v>
                </c:pt>
                <c:pt idx="5477">
                  <c:v>6.0080799999999996</c:v>
                </c:pt>
                <c:pt idx="5478">
                  <c:v>6.9690300000000001</c:v>
                </c:pt>
                <c:pt idx="5479">
                  <c:v>5.0276300000000003</c:v>
                </c:pt>
                <c:pt idx="5480">
                  <c:v>3.43153</c:v>
                </c:pt>
                <c:pt idx="5481">
                  <c:v>4.3659800000000004</c:v>
                </c:pt>
                <c:pt idx="5482">
                  <c:v>6.9843299999999999</c:v>
                </c:pt>
                <c:pt idx="5483">
                  <c:v>5.2186599999999999</c:v>
                </c:pt>
                <c:pt idx="5484">
                  <c:v>3.76159</c:v>
                </c:pt>
                <c:pt idx="5485">
                  <c:v>5.5713499999999998</c:v>
                </c:pt>
                <c:pt idx="5486">
                  <c:v>2.7647499999999998</c:v>
                </c:pt>
                <c:pt idx="5487">
                  <c:v>7.1032599999999997</c:v>
                </c:pt>
                <c:pt idx="5488">
                  <c:v>4.8884400000000001</c:v>
                </c:pt>
                <c:pt idx="5489">
                  <c:v>4.0979999999999999</c:v>
                </c:pt>
                <c:pt idx="5490">
                  <c:v>1.9223399999999999</c:v>
                </c:pt>
                <c:pt idx="5491">
                  <c:v>4.0471899999999996</c:v>
                </c:pt>
                <c:pt idx="5492">
                  <c:v>6.1403499999999998</c:v>
                </c:pt>
                <c:pt idx="5493">
                  <c:v>9.7752599999999994</c:v>
                </c:pt>
                <c:pt idx="5494">
                  <c:v>7.6140600000000003</c:v>
                </c:pt>
                <c:pt idx="5495">
                  <c:v>4.2249299999999996</c:v>
                </c:pt>
                <c:pt idx="5496">
                  <c:v>4.6623000000000001</c:v>
                </c:pt>
                <c:pt idx="5497">
                  <c:v>9.0118100000000005</c:v>
                </c:pt>
                <c:pt idx="5498">
                  <c:v>8.2941500000000001</c:v>
                </c:pt>
                <c:pt idx="5499">
                  <c:v>5.3053699999999999</c:v>
                </c:pt>
                <c:pt idx="5500">
                  <c:v>7.73238</c:v>
                </c:pt>
                <c:pt idx="5501">
                  <c:v>3.9473099999999999</c:v>
                </c:pt>
                <c:pt idx="5502">
                  <c:v>6.5998700000000001</c:v>
                </c:pt>
                <c:pt idx="5503">
                  <c:v>2.2362299999999999</c:v>
                </c:pt>
                <c:pt idx="5504">
                  <c:v>3.1741799999999998</c:v>
                </c:pt>
                <c:pt idx="5505">
                  <c:v>5.8765999999999998</c:v>
                </c:pt>
                <c:pt idx="5506">
                  <c:v>7.1902100000000004</c:v>
                </c:pt>
                <c:pt idx="5507">
                  <c:v>2.4320499999999998</c:v>
                </c:pt>
                <c:pt idx="5508">
                  <c:v>5.7432499999999997</c:v>
                </c:pt>
                <c:pt idx="5509">
                  <c:v>11.08803</c:v>
                </c:pt>
                <c:pt idx="5510">
                  <c:v>6.3103899999999999</c:v>
                </c:pt>
                <c:pt idx="5511">
                  <c:v>5.2415700000000003</c:v>
                </c:pt>
                <c:pt idx="5512">
                  <c:v>7.48421</c:v>
                </c:pt>
                <c:pt idx="5513">
                  <c:v>2.0055000000000001</c:v>
                </c:pt>
                <c:pt idx="5514">
                  <c:v>3.17056</c:v>
                </c:pt>
                <c:pt idx="5515">
                  <c:v>2.0693299999999999</c:v>
                </c:pt>
                <c:pt idx="5516">
                  <c:v>6.2880700000000003</c:v>
                </c:pt>
                <c:pt idx="5517">
                  <c:v>7.1859799999999998</c:v>
                </c:pt>
                <c:pt idx="5518">
                  <c:v>5.9939200000000001</c:v>
                </c:pt>
                <c:pt idx="5519">
                  <c:v>4.0496100000000004</c:v>
                </c:pt>
                <c:pt idx="5520">
                  <c:v>3.0826099999999999</c:v>
                </c:pt>
                <c:pt idx="5521">
                  <c:v>1.96913</c:v>
                </c:pt>
                <c:pt idx="5522">
                  <c:v>6.8440000000000003</c:v>
                </c:pt>
                <c:pt idx="5523">
                  <c:v>7.3895900000000001</c:v>
                </c:pt>
                <c:pt idx="5524">
                  <c:v>4.4045199999999998</c:v>
                </c:pt>
                <c:pt idx="5525">
                  <c:v>6.0117200000000004</c:v>
                </c:pt>
                <c:pt idx="5526">
                  <c:v>8.1541499999999996</c:v>
                </c:pt>
                <c:pt idx="5527">
                  <c:v>7.8874899999999997</c:v>
                </c:pt>
                <c:pt idx="5528">
                  <c:v>5.2127800000000004</c:v>
                </c:pt>
                <c:pt idx="5529">
                  <c:v>6.86015</c:v>
                </c:pt>
                <c:pt idx="5530">
                  <c:v>8.1899099999999994</c:v>
                </c:pt>
                <c:pt idx="5531">
                  <c:v>7.4872800000000002</c:v>
                </c:pt>
                <c:pt idx="5532">
                  <c:v>4.9279900000000003</c:v>
                </c:pt>
                <c:pt idx="5533">
                  <c:v>6.7768100000000002</c:v>
                </c:pt>
                <c:pt idx="5534">
                  <c:v>7.85806</c:v>
                </c:pt>
                <c:pt idx="5535">
                  <c:v>6.9290900000000004</c:v>
                </c:pt>
                <c:pt idx="5536">
                  <c:v>2.2155800000000001</c:v>
                </c:pt>
                <c:pt idx="5537">
                  <c:v>2.3210700000000002</c:v>
                </c:pt>
                <c:pt idx="5538">
                  <c:v>2.6191599999999999</c:v>
                </c:pt>
                <c:pt idx="5539">
                  <c:v>8.0958500000000004</c:v>
                </c:pt>
                <c:pt idx="5540">
                  <c:v>5.8068999999999997</c:v>
                </c:pt>
                <c:pt idx="5541">
                  <c:v>9.3275299999999994</c:v>
                </c:pt>
                <c:pt idx="5542">
                  <c:v>7.3834600000000004</c:v>
                </c:pt>
                <c:pt idx="5543">
                  <c:v>5.8068999999999997</c:v>
                </c:pt>
                <c:pt idx="5544">
                  <c:v>9.4396500000000003</c:v>
                </c:pt>
                <c:pt idx="5545">
                  <c:v>6.6520999999999999</c:v>
                </c:pt>
                <c:pt idx="5546">
                  <c:v>8.3420900000000007</c:v>
                </c:pt>
                <c:pt idx="5547">
                  <c:v>3.1144599999999998</c:v>
                </c:pt>
                <c:pt idx="5548">
                  <c:v>8.2274799999999999</c:v>
                </c:pt>
                <c:pt idx="5549">
                  <c:v>8.20749</c:v>
                </c:pt>
                <c:pt idx="5550">
                  <c:v>4.5709400000000002</c:v>
                </c:pt>
                <c:pt idx="5551">
                  <c:v>7.0421800000000001</c:v>
                </c:pt>
                <c:pt idx="5552">
                  <c:v>5.69259</c:v>
                </c:pt>
                <c:pt idx="5553">
                  <c:v>10.73279</c:v>
                </c:pt>
                <c:pt idx="5554">
                  <c:v>6.26457</c:v>
                </c:pt>
                <c:pt idx="5555">
                  <c:v>6.4481799999999998</c:v>
                </c:pt>
                <c:pt idx="5556">
                  <c:v>10.192869999999999</c:v>
                </c:pt>
                <c:pt idx="5557">
                  <c:v>7.9561500000000001</c:v>
                </c:pt>
                <c:pt idx="5558">
                  <c:v>7.2929199999999996</c:v>
                </c:pt>
                <c:pt idx="5559">
                  <c:v>3.4707300000000001</c:v>
                </c:pt>
                <c:pt idx="5560">
                  <c:v>2.61822</c:v>
                </c:pt>
                <c:pt idx="5561">
                  <c:v>4.5575999999999999</c:v>
                </c:pt>
                <c:pt idx="5562">
                  <c:v>6.2193500000000004</c:v>
                </c:pt>
                <c:pt idx="5563">
                  <c:v>4.9146700000000001</c:v>
                </c:pt>
                <c:pt idx="5564">
                  <c:v>3.8334299999999999</c:v>
                </c:pt>
                <c:pt idx="5565">
                  <c:v>7.6555299999999997</c:v>
                </c:pt>
                <c:pt idx="5566">
                  <c:v>3.2440000000000002</c:v>
                </c:pt>
                <c:pt idx="5567">
                  <c:v>6.6587300000000003</c:v>
                </c:pt>
                <c:pt idx="5568">
                  <c:v>5.7660400000000003</c:v>
                </c:pt>
                <c:pt idx="5569">
                  <c:v>4.0634699999999997</c:v>
                </c:pt>
                <c:pt idx="5570">
                  <c:v>6.1115300000000001</c:v>
                </c:pt>
                <c:pt idx="5571">
                  <c:v>7.6443500000000002</c:v>
                </c:pt>
                <c:pt idx="5572">
                  <c:v>2.7894000000000001</c:v>
                </c:pt>
                <c:pt idx="5573">
                  <c:v>3.3082099999999999</c:v>
                </c:pt>
                <c:pt idx="5574">
                  <c:v>4.3088899999999999</c:v>
                </c:pt>
                <c:pt idx="5575">
                  <c:v>6.9526000000000003</c:v>
                </c:pt>
                <c:pt idx="5576">
                  <c:v>4.1209499999999997</c:v>
                </c:pt>
                <c:pt idx="5577">
                  <c:v>6.0716099999999997</c:v>
                </c:pt>
                <c:pt idx="5578">
                  <c:v>3.4312900000000002</c:v>
                </c:pt>
                <c:pt idx="5579">
                  <c:v>2.4851899999999998</c:v>
                </c:pt>
                <c:pt idx="5580">
                  <c:v>4.6095699999999997</c:v>
                </c:pt>
                <c:pt idx="5581">
                  <c:v>7.7070600000000002</c:v>
                </c:pt>
                <c:pt idx="5582">
                  <c:v>4.1281999999999996</c:v>
                </c:pt>
                <c:pt idx="5583">
                  <c:v>5.5926400000000003</c:v>
                </c:pt>
                <c:pt idx="5584">
                  <c:v>4.7240700000000002</c:v>
                </c:pt>
                <c:pt idx="5585">
                  <c:v>8.3202499999999997</c:v>
                </c:pt>
                <c:pt idx="5586">
                  <c:v>5.6185200000000002</c:v>
                </c:pt>
                <c:pt idx="5587">
                  <c:v>7.2706999999999997</c:v>
                </c:pt>
                <c:pt idx="5588">
                  <c:v>4.7166300000000003</c:v>
                </c:pt>
                <c:pt idx="5589">
                  <c:v>5.9826100000000002</c:v>
                </c:pt>
                <c:pt idx="5590">
                  <c:v>4.4868899999999998</c:v>
                </c:pt>
                <c:pt idx="5591">
                  <c:v>2.5298400000000001</c:v>
                </c:pt>
                <c:pt idx="5592">
                  <c:v>6.1943599999999996</c:v>
                </c:pt>
                <c:pt idx="5593">
                  <c:v>3.6519400000000002</c:v>
                </c:pt>
                <c:pt idx="5594">
                  <c:v>5.3336800000000002</c:v>
                </c:pt>
                <c:pt idx="5595">
                  <c:v>2.1916199999999999</c:v>
                </c:pt>
                <c:pt idx="5596">
                  <c:v>3.9039700000000002</c:v>
                </c:pt>
                <c:pt idx="5597">
                  <c:v>7.60684</c:v>
                </c:pt>
                <c:pt idx="5598">
                  <c:v>5.7600899999999999</c:v>
                </c:pt>
                <c:pt idx="5599">
                  <c:v>7.2496499999999999</c:v>
                </c:pt>
                <c:pt idx="5600">
                  <c:v>6.2856199999999998</c:v>
                </c:pt>
                <c:pt idx="5601">
                  <c:v>7.9889400000000004</c:v>
                </c:pt>
                <c:pt idx="5602">
                  <c:v>6.12948</c:v>
                </c:pt>
                <c:pt idx="5603">
                  <c:v>6.0582000000000003</c:v>
                </c:pt>
                <c:pt idx="5604">
                  <c:v>6.12338</c:v>
                </c:pt>
                <c:pt idx="5605">
                  <c:v>8.8573799999999991</c:v>
                </c:pt>
                <c:pt idx="5606">
                  <c:v>2.6435</c:v>
                </c:pt>
                <c:pt idx="5607">
                  <c:v>7.1271300000000002</c:v>
                </c:pt>
                <c:pt idx="5608">
                  <c:v>6.8140999999999998</c:v>
                </c:pt>
                <c:pt idx="5609">
                  <c:v>4.1665599999999996</c:v>
                </c:pt>
                <c:pt idx="5610">
                  <c:v>7.4739599999999999</c:v>
                </c:pt>
                <c:pt idx="5611">
                  <c:v>6.0994700000000002</c:v>
                </c:pt>
                <c:pt idx="5612">
                  <c:v>3.0887899999999999</c:v>
                </c:pt>
                <c:pt idx="5613">
                  <c:v>8.7765500000000003</c:v>
                </c:pt>
                <c:pt idx="5614">
                  <c:v>5.1830299999999996</c:v>
                </c:pt>
                <c:pt idx="5615">
                  <c:v>3.4160699999999999</c:v>
                </c:pt>
                <c:pt idx="5616">
                  <c:v>4.9995200000000004</c:v>
                </c:pt>
                <c:pt idx="5617">
                  <c:v>2.66717</c:v>
                </c:pt>
                <c:pt idx="5618">
                  <c:v>6.9122000000000003</c:v>
                </c:pt>
                <c:pt idx="5619">
                  <c:v>4.1289499999999997</c:v>
                </c:pt>
                <c:pt idx="5620">
                  <c:v>8.0727700000000002</c:v>
                </c:pt>
                <c:pt idx="5621">
                  <c:v>7.6417299999999999</c:v>
                </c:pt>
                <c:pt idx="5622">
                  <c:v>5.3253000000000004</c:v>
                </c:pt>
                <c:pt idx="5623">
                  <c:v>6.5955500000000002</c:v>
                </c:pt>
                <c:pt idx="5624">
                  <c:v>7.0911099999999996</c:v>
                </c:pt>
                <c:pt idx="5625">
                  <c:v>8.1891499999999997</c:v>
                </c:pt>
                <c:pt idx="5626">
                  <c:v>2.7486299999999999</c:v>
                </c:pt>
                <c:pt idx="5627">
                  <c:v>7.2422599999999999</c:v>
                </c:pt>
                <c:pt idx="5628">
                  <c:v>4.8357599999999996</c:v>
                </c:pt>
                <c:pt idx="5629">
                  <c:v>7.4641799999999998</c:v>
                </c:pt>
                <c:pt idx="5630">
                  <c:v>3.62487</c:v>
                </c:pt>
                <c:pt idx="5631">
                  <c:v>7.4498699999999998</c:v>
                </c:pt>
                <c:pt idx="5632">
                  <c:v>6.3880400000000002</c:v>
                </c:pt>
                <c:pt idx="5633">
                  <c:v>2.1936200000000001</c:v>
                </c:pt>
                <c:pt idx="5634">
                  <c:v>2.7040799999999998</c:v>
                </c:pt>
                <c:pt idx="5635">
                  <c:v>3.25102</c:v>
                </c:pt>
                <c:pt idx="5636">
                  <c:v>6.2997399999999999</c:v>
                </c:pt>
                <c:pt idx="5637">
                  <c:v>3.2107800000000002</c:v>
                </c:pt>
                <c:pt idx="5638">
                  <c:v>4.6716699999999998</c:v>
                </c:pt>
                <c:pt idx="5639">
                  <c:v>6.2494100000000001</c:v>
                </c:pt>
                <c:pt idx="5640">
                  <c:v>4.5802899999999998</c:v>
                </c:pt>
                <c:pt idx="5641">
                  <c:v>5.0037099999999999</c:v>
                </c:pt>
                <c:pt idx="5642">
                  <c:v>4.1257900000000003</c:v>
                </c:pt>
                <c:pt idx="5643">
                  <c:v>7.8034299999999996</c:v>
                </c:pt>
                <c:pt idx="5644">
                  <c:v>3.40211</c:v>
                </c:pt>
                <c:pt idx="5645">
                  <c:v>2.63551</c:v>
                </c:pt>
                <c:pt idx="5646">
                  <c:v>4.6688799999999997</c:v>
                </c:pt>
                <c:pt idx="5647">
                  <c:v>4.3659800000000004</c:v>
                </c:pt>
                <c:pt idx="5648">
                  <c:v>8.7692499999999995</c:v>
                </c:pt>
                <c:pt idx="5649">
                  <c:v>3.74735</c:v>
                </c:pt>
                <c:pt idx="5650">
                  <c:v>5.47112</c:v>
                </c:pt>
                <c:pt idx="5651">
                  <c:v>8.7897999999999996</c:v>
                </c:pt>
                <c:pt idx="5652">
                  <c:v>5.7103999999999999</c:v>
                </c:pt>
                <c:pt idx="5653">
                  <c:v>8.0956700000000001</c:v>
                </c:pt>
                <c:pt idx="5654">
                  <c:v>6.0091900000000003</c:v>
                </c:pt>
                <c:pt idx="5655">
                  <c:v>9.0894700000000004</c:v>
                </c:pt>
                <c:pt idx="5656">
                  <c:v>7.1191899999999997</c:v>
                </c:pt>
                <c:pt idx="5657">
                  <c:v>7.1448600000000004</c:v>
                </c:pt>
                <c:pt idx="5658">
                  <c:v>5.2666700000000004</c:v>
                </c:pt>
                <c:pt idx="5659">
                  <c:v>5.1115700000000004</c:v>
                </c:pt>
                <c:pt idx="5660">
                  <c:v>2.6759400000000002</c:v>
                </c:pt>
                <c:pt idx="5661">
                  <c:v>10.15419</c:v>
                </c:pt>
                <c:pt idx="5662">
                  <c:v>2.51092</c:v>
                </c:pt>
                <c:pt idx="5663">
                  <c:v>2.2715900000000002</c:v>
                </c:pt>
                <c:pt idx="5664">
                  <c:v>4.3475799999999998</c:v>
                </c:pt>
                <c:pt idx="5665">
                  <c:v>5.1389800000000001</c:v>
                </c:pt>
                <c:pt idx="5666">
                  <c:v>7.2839600000000004</c:v>
                </c:pt>
                <c:pt idx="5667">
                  <c:v>5.41153</c:v>
                </c:pt>
                <c:pt idx="5668">
                  <c:v>5.3929099999999996</c:v>
                </c:pt>
                <c:pt idx="5669">
                  <c:v>9.6500199999999996</c:v>
                </c:pt>
                <c:pt idx="5670">
                  <c:v>9.8225499999999997</c:v>
                </c:pt>
                <c:pt idx="5671">
                  <c:v>9.28139</c:v>
                </c:pt>
                <c:pt idx="5672">
                  <c:v>8.5437999999999992</c:v>
                </c:pt>
                <c:pt idx="5673">
                  <c:v>5.6677499999999998</c:v>
                </c:pt>
                <c:pt idx="5674">
                  <c:v>3.4709500000000002</c:v>
                </c:pt>
                <c:pt idx="5675">
                  <c:v>7.93459</c:v>
                </c:pt>
                <c:pt idx="5676">
                  <c:v>2.6818399999999998</c:v>
                </c:pt>
                <c:pt idx="5677">
                  <c:v>8.0045500000000001</c:v>
                </c:pt>
                <c:pt idx="5678">
                  <c:v>2.89473</c:v>
                </c:pt>
                <c:pt idx="5679">
                  <c:v>7.8219500000000002</c:v>
                </c:pt>
                <c:pt idx="5680">
                  <c:v>7.9491899999999998</c:v>
                </c:pt>
                <c:pt idx="5681">
                  <c:v>5.3463200000000004</c:v>
                </c:pt>
                <c:pt idx="5682">
                  <c:v>9.0190900000000003</c:v>
                </c:pt>
                <c:pt idx="5683">
                  <c:v>7.2141099999999998</c:v>
                </c:pt>
                <c:pt idx="5684">
                  <c:v>5.9818899999999999</c:v>
                </c:pt>
                <c:pt idx="5685">
                  <c:v>2.8188200000000001</c:v>
                </c:pt>
                <c:pt idx="5686">
                  <c:v>5.4633099999999999</c:v>
                </c:pt>
                <c:pt idx="5687">
                  <c:v>6.1818200000000001</c:v>
                </c:pt>
                <c:pt idx="5688">
                  <c:v>7.2425199999999998</c:v>
                </c:pt>
                <c:pt idx="5689">
                  <c:v>6.7347400000000004</c:v>
                </c:pt>
                <c:pt idx="5690">
                  <c:v>4.2288300000000003</c:v>
                </c:pt>
                <c:pt idx="5691">
                  <c:v>6.4144899999999998</c:v>
                </c:pt>
                <c:pt idx="5692">
                  <c:v>5.1794200000000004</c:v>
                </c:pt>
                <c:pt idx="5693">
                  <c:v>5.4524100000000004</c:v>
                </c:pt>
                <c:pt idx="5694">
                  <c:v>8.2506000000000004</c:v>
                </c:pt>
                <c:pt idx="5695">
                  <c:v>7.62852</c:v>
                </c:pt>
                <c:pt idx="5696">
                  <c:v>6.8353799999999998</c:v>
                </c:pt>
                <c:pt idx="5697">
                  <c:v>4.6459099999999998</c:v>
                </c:pt>
                <c:pt idx="5698">
                  <c:v>4.1353400000000002</c:v>
                </c:pt>
                <c:pt idx="5699">
                  <c:v>7.9790799999999997</c:v>
                </c:pt>
                <c:pt idx="5700">
                  <c:v>3.3595899999999999</c:v>
                </c:pt>
                <c:pt idx="5701">
                  <c:v>4.1056400000000002</c:v>
                </c:pt>
                <c:pt idx="5702">
                  <c:v>1.9815700000000001</c:v>
                </c:pt>
                <c:pt idx="5703">
                  <c:v>1.9384600000000001</c:v>
                </c:pt>
                <c:pt idx="5704">
                  <c:v>3.48258</c:v>
                </c:pt>
                <c:pt idx="5705">
                  <c:v>2.98882</c:v>
                </c:pt>
                <c:pt idx="5706">
                  <c:v>1.87784</c:v>
                </c:pt>
                <c:pt idx="5707">
                  <c:v>2.40083</c:v>
                </c:pt>
                <c:pt idx="5708">
                  <c:v>2.5750000000000002</c:v>
                </c:pt>
                <c:pt idx="5709">
                  <c:v>2.16289</c:v>
                </c:pt>
                <c:pt idx="5710">
                  <c:v>2.40869</c:v>
                </c:pt>
                <c:pt idx="5711">
                  <c:v>5.7977299999999996</c:v>
                </c:pt>
                <c:pt idx="5712">
                  <c:v>4.2660400000000003</c:v>
                </c:pt>
                <c:pt idx="5713">
                  <c:v>5.4826300000000003</c:v>
                </c:pt>
                <c:pt idx="5714">
                  <c:v>5.3616000000000001</c:v>
                </c:pt>
                <c:pt idx="5715">
                  <c:v>7.7073299999999998</c:v>
                </c:pt>
                <c:pt idx="5716">
                  <c:v>5.3666400000000003</c:v>
                </c:pt>
                <c:pt idx="5717">
                  <c:v>5.1482400000000004</c:v>
                </c:pt>
                <c:pt idx="5718">
                  <c:v>8.6589700000000001</c:v>
                </c:pt>
                <c:pt idx="5719">
                  <c:v>8.0593500000000002</c:v>
                </c:pt>
                <c:pt idx="5720">
                  <c:v>4.3701299999999996</c:v>
                </c:pt>
                <c:pt idx="5721">
                  <c:v>4.5989000000000004</c:v>
                </c:pt>
                <c:pt idx="5722">
                  <c:v>6.8106200000000001</c:v>
                </c:pt>
                <c:pt idx="5723">
                  <c:v>5.9808700000000004</c:v>
                </c:pt>
                <c:pt idx="5724">
                  <c:v>3.8682099999999999</c:v>
                </c:pt>
                <c:pt idx="5725">
                  <c:v>6.2645200000000001</c:v>
                </c:pt>
                <c:pt idx="5726">
                  <c:v>4.3841700000000001</c:v>
                </c:pt>
                <c:pt idx="5727">
                  <c:v>6.0782999999999996</c:v>
                </c:pt>
                <c:pt idx="5728">
                  <c:v>2.3402799999999999</c:v>
                </c:pt>
                <c:pt idx="5729">
                  <c:v>6.2482899999999999</c:v>
                </c:pt>
                <c:pt idx="5730">
                  <c:v>3.9893000000000001</c:v>
                </c:pt>
                <c:pt idx="5731">
                  <c:v>5.36287</c:v>
                </c:pt>
                <c:pt idx="5732">
                  <c:v>5.8931500000000003</c:v>
                </c:pt>
                <c:pt idx="5733">
                  <c:v>9.3923199999999998</c:v>
                </c:pt>
                <c:pt idx="5734">
                  <c:v>4.0896100000000004</c:v>
                </c:pt>
                <c:pt idx="5735">
                  <c:v>3.0344899999999999</c:v>
                </c:pt>
                <c:pt idx="5736">
                  <c:v>5.6227499999999999</c:v>
                </c:pt>
                <c:pt idx="5737">
                  <c:v>9.2494999999999994</c:v>
                </c:pt>
                <c:pt idx="5738">
                  <c:v>8.2044700000000006</c:v>
                </c:pt>
                <c:pt idx="5739">
                  <c:v>6.5737399999999999</c:v>
                </c:pt>
                <c:pt idx="5740">
                  <c:v>3.4167999999999998</c:v>
                </c:pt>
                <c:pt idx="5741">
                  <c:v>4.0620700000000003</c:v>
                </c:pt>
                <c:pt idx="5742">
                  <c:v>2.8401900000000002</c:v>
                </c:pt>
                <c:pt idx="5743">
                  <c:v>4.6987699999999997</c:v>
                </c:pt>
                <c:pt idx="5744">
                  <c:v>5.0087000000000002</c:v>
                </c:pt>
                <c:pt idx="5745">
                  <c:v>3.5186700000000002</c:v>
                </c:pt>
                <c:pt idx="5746">
                  <c:v>6.74519</c:v>
                </c:pt>
                <c:pt idx="5747">
                  <c:v>4.8171400000000002</c:v>
                </c:pt>
                <c:pt idx="5748">
                  <c:v>9.2268000000000008</c:v>
                </c:pt>
                <c:pt idx="5749">
                  <c:v>5.5533799999999998</c:v>
                </c:pt>
                <c:pt idx="5750">
                  <c:v>8.4614799999999999</c:v>
                </c:pt>
                <c:pt idx="5751">
                  <c:v>4.9960000000000004</c:v>
                </c:pt>
                <c:pt idx="5752">
                  <c:v>4.8997700000000002</c:v>
                </c:pt>
                <c:pt idx="5753">
                  <c:v>7.0343200000000001</c:v>
                </c:pt>
                <c:pt idx="5754">
                  <c:v>1.7187600000000001</c:v>
                </c:pt>
                <c:pt idx="5755">
                  <c:v>2.68628</c:v>
                </c:pt>
                <c:pt idx="5756">
                  <c:v>2.2856000000000001</c:v>
                </c:pt>
                <c:pt idx="5757">
                  <c:v>8.1676199999999994</c:v>
                </c:pt>
                <c:pt idx="5758">
                  <c:v>5.4575300000000002</c:v>
                </c:pt>
                <c:pt idx="5759">
                  <c:v>7.0871599999999999</c:v>
                </c:pt>
                <c:pt idx="5760">
                  <c:v>5.9588400000000004</c:v>
                </c:pt>
                <c:pt idx="5761">
                  <c:v>5.6467099999999997</c:v>
                </c:pt>
                <c:pt idx="5762">
                  <c:v>8.5041799999999999</c:v>
                </c:pt>
                <c:pt idx="5763">
                  <c:v>4.9646299999999997</c:v>
                </c:pt>
                <c:pt idx="5764">
                  <c:v>6.4094699999999998</c:v>
                </c:pt>
                <c:pt idx="5765">
                  <c:v>2.9979</c:v>
                </c:pt>
                <c:pt idx="5766">
                  <c:v>5.1516599999999997</c:v>
                </c:pt>
                <c:pt idx="5767">
                  <c:v>2.0531100000000002</c:v>
                </c:pt>
                <c:pt idx="5768">
                  <c:v>1.9223399999999999</c:v>
                </c:pt>
                <c:pt idx="5769">
                  <c:v>4.4367999999999999</c:v>
                </c:pt>
                <c:pt idx="5770">
                  <c:v>5.6635499999999999</c:v>
                </c:pt>
                <c:pt idx="5771">
                  <c:v>4.9057700000000004</c:v>
                </c:pt>
                <c:pt idx="5772">
                  <c:v>10.22518</c:v>
                </c:pt>
                <c:pt idx="5773">
                  <c:v>6.2483399999999998</c:v>
                </c:pt>
                <c:pt idx="5774">
                  <c:v>4.3902099999999997</c:v>
                </c:pt>
                <c:pt idx="5775">
                  <c:v>2.8896899999999999</c:v>
                </c:pt>
                <c:pt idx="5776">
                  <c:v>2.27698</c:v>
                </c:pt>
                <c:pt idx="5777">
                  <c:v>5.3573300000000001</c:v>
                </c:pt>
                <c:pt idx="5778">
                  <c:v>4.7372699999999996</c:v>
                </c:pt>
                <c:pt idx="5779">
                  <c:v>9.1932799999999997</c:v>
                </c:pt>
                <c:pt idx="5780">
                  <c:v>4.9292400000000001</c:v>
                </c:pt>
                <c:pt idx="5781">
                  <c:v>7.7678599999999998</c:v>
                </c:pt>
                <c:pt idx="5782">
                  <c:v>11.37368</c:v>
                </c:pt>
                <c:pt idx="5783">
                  <c:v>6.0770200000000001</c:v>
                </c:pt>
                <c:pt idx="5784">
                  <c:v>5.6285400000000001</c:v>
                </c:pt>
                <c:pt idx="5785">
                  <c:v>6.6806000000000001</c:v>
                </c:pt>
                <c:pt idx="5786">
                  <c:v>2.0211399999999999</c:v>
                </c:pt>
                <c:pt idx="5787">
                  <c:v>6.0303300000000002</c:v>
                </c:pt>
                <c:pt idx="5788">
                  <c:v>7.3634700000000004</c:v>
                </c:pt>
                <c:pt idx="5789">
                  <c:v>3.7292700000000001</c:v>
                </c:pt>
                <c:pt idx="5790">
                  <c:v>6.3539000000000003</c:v>
                </c:pt>
                <c:pt idx="5791">
                  <c:v>5.3850300000000004</c:v>
                </c:pt>
                <c:pt idx="5792">
                  <c:v>7.57315</c:v>
                </c:pt>
                <c:pt idx="5793">
                  <c:v>7.7143600000000001</c:v>
                </c:pt>
                <c:pt idx="5794">
                  <c:v>8.8140000000000001</c:v>
                </c:pt>
                <c:pt idx="5795">
                  <c:v>5.4420500000000001</c:v>
                </c:pt>
                <c:pt idx="5796">
                  <c:v>5.9934799999999999</c:v>
                </c:pt>
                <c:pt idx="5797">
                  <c:v>5.8280200000000004</c:v>
                </c:pt>
                <c:pt idx="5798">
                  <c:v>4.70573</c:v>
                </c:pt>
                <c:pt idx="5799">
                  <c:v>6.4661600000000004</c:v>
                </c:pt>
                <c:pt idx="5800">
                  <c:v>7.1944600000000003</c:v>
                </c:pt>
                <c:pt idx="5801">
                  <c:v>7.26227</c:v>
                </c:pt>
                <c:pt idx="5802">
                  <c:v>9.9293099999999992</c:v>
                </c:pt>
                <c:pt idx="5803">
                  <c:v>6.1557300000000001</c:v>
                </c:pt>
                <c:pt idx="5804">
                  <c:v>5.7374000000000001</c:v>
                </c:pt>
                <c:pt idx="5805">
                  <c:v>5.8007999999999997</c:v>
                </c:pt>
                <c:pt idx="5806">
                  <c:v>6.3317699999999997</c:v>
                </c:pt>
                <c:pt idx="5807">
                  <c:v>6.94001</c:v>
                </c:pt>
                <c:pt idx="5808">
                  <c:v>6.2284899999999999</c:v>
                </c:pt>
                <c:pt idx="5809">
                  <c:v>5.8930100000000003</c:v>
                </c:pt>
                <c:pt idx="5810">
                  <c:v>6.2735799999999999</c:v>
                </c:pt>
                <c:pt idx="5811">
                  <c:v>9.1736900000000006</c:v>
                </c:pt>
                <c:pt idx="5812">
                  <c:v>4.7945900000000004</c:v>
                </c:pt>
                <c:pt idx="5813">
                  <c:v>5.7731199999999996</c:v>
                </c:pt>
                <c:pt idx="5814">
                  <c:v>3.1783800000000002</c:v>
                </c:pt>
                <c:pt idx="5815">
                  <c:v>3.6178499999999998</c:v>
                </c:pt>
                <c:pt idx="5816">
                  <c:v>3.91005</c:v>
                </c:pt>
                <c:pt idx="5817">
                  <c:v>5.9683900000000003</c:v>
                </c:pt>
                <c:pt idx="5818">
                  <c:v>6.0411099999999998</c:v>
                </c:pt>
                <c:pt idx="5819">
                  <c:v>2.2522700000000002</c:v>
                </c:pt>
                <c:pt idx="5820">
                  <c:v>10.44319</c:v>
                </c:pt>
                <c:pt idx="5821">
                  <c:v>10.7776</c:v>
                </c:pt>
                <c:pt idx="5822">
                  <c:v>4.06412</c:v>
                </c:pt>
                <c:pt idx="5823">
                  <c:v>6.7242100000000002</c:v>
                </c:pt>
                <c:pt idx="5824">
                  <c:v>5.5900400000000001</c:v>
                </c:pt>
                <c:pt idx="5825">
                  <c:v>4.1811299999999996</c:v>
                </c:pt>
                <c:pt idx="5826">
                  <c:v>7.9306400000000004</c:v>
                </c:pt>
                <c:pt idx="5827">
                  <c:v>2.6848999999999998</c:v>
                </c:pt>
                <c:pt idx="5828">
                  <c:v>6.29826</c:v>
                </c:pt>
                <c:pt idx="5829">
                  <c:v>2.8773499999999999</c:v>
                </c:pt>
                <c:pt idx="5830">
                  <c:v>4.9305399999999997</c:v>
                </c:pt>
                <c:pt idx="5831">
                  <c:v>4.5377000000000001</c:v>
                </c:pt>
                <c:pt idx="5832">
                  <c:v>6.1927599999999998</c:v>
                </c:pt>
                <c:pt idx="5833">
                  <c:v>2.9075899999999999</c:v>
                </c:pt>
                <c:pt idx="5834">
                  <c:v>5.2496999999999998</c:v>
                </c:pt>
                <c:pt idx="5835">
                  <c:v>3.3288500000000001</c:v>
                </c:pt>
                <c:pt idx="5836">
                  <c:v>3.6202999999999999</c:v>
                </c:pt>
                <c:pt idx="5837">
                  <c:v>6.3331200000000001</c:v>
                </c:pt>
                <c:pt idx="5838">
                  <c:v>5.4921100000000003</c:v>
                </c:pt>
                <c:pt idx="5839">
                  <c:v>5.4741499999999998</c:v>
                </c:pt>
                <c:pt idx="5840">
                  <c:v>7.8585200000000004</c:v>
                </c:pt>
                <c:pt idx="5841">
                  <c:v>5.1945800000000002</c:v>
                </c:pt>
                <c:pt idx="5842">
                  <c:v>6.2363400000000002</c:v>
                </c:pt>
                <c:pt idx="5843">
                  <c:v>8.6055499999999991</c:v>
                </c:pt>
                <c:pt idx="5844">
                  <c:v>4.1875</c:v>
                </c:pt>
                <c:pt idx="5845">
                  <c:v>5.0280199999999997</c:v>
                </c:pt>
                <c:pt idx="5846">
                  <c:v>5.0918400000000004</c:v>
                </c:pt>
                <c:pt idx="5847">
                  <c:v>5.1439500000000002</c:v>
                </c:pt>
                <c:pt idx="5848">
                  <c:v>7.82111</c:v>
                </c:pt>
                <c:pt idx="5849">
                  <c:v>8.1496200000000005</c:v>
                </c:pt>
                <c:pt idx="5850">
                  <c:v>4.42171</c:v>
                </c:pt>
                <c:pt idx="5851">
                  <c:v>4.74038</c:v>
                </c:pt>
                <c:pt idx="5852">
                  <c:v>6.8746099999999997</c:v>
                </c:pt>
                <c:pt idx="5853">
                  <c:v>3.58751</c:v>
                </c:pt>
                <c:pt idx="5854">
                  <c:v>7.04033</c:v>
                </c:pt>
                <c:pt idx="5855">
                  <c:v>6.8639299999999999</c:v>
                </c:pt>
                <c:pt idx="5856">
                  <c:v>4.6692499999999999</c:v>
                </c:pt>
                <c:pt idx="5857">
                  <c:v>2.4006699999999999</c:v>
                </c:pt>
                <c:pt idx="5858">
                  <c:v>3.7742499999999999</c:v>
                </c:pt>
                <c:pt idx="5859">
                  <c:v>7.9184000000000001</c:v>
                </c:pt>
                <c:pt idx="5860">
                  <c:v>7.5613799999999998</c:v>
                </c:pt>
                <c:pt idx="5861">
                  <c:v>3.4133200000000001</c:v>
                </c:pt>
                <c:pt idx="5862">
                  <c:v>6.3128500000000001</c:v>
                </c:pt>
                <c:pt idx="5863">
                  <c:v>4.8321300000000003</c:v>
                </c:pt>
                <c:pt idx="5864">
                  <c:v>6.6666299999999996</c:v>
                </c:pt>
                <c:pt idx="5865">
                  <c:v>2.1844899999999998</c:v>
                </c:pt>
                <c:pt idx="5866">
                  <c:v>2.7894000000000001</c:v>
                </c:pt>
                <c:pt idx="5867">
                  <c:v>8.5387900000000005</c:v>
                </c:pt>
                <c:pt idx="5868">
                  <c:v>7.9743000000000004</c:v>
                </c:pt>
                <c:pt idx="5869">
                  <c:v>5.2919700000000001</c:v>
                </c:pt>
                <c:pt idx="5870">
                  <c:v>8.2601899999999997</c:v>
                </c:pt>
                <c:pt idx="5871">
                  <c:v>5.6936200000000001</c:v>
                </c:pt>
                <c:pt idx="5872">
                  <c:v>6.8882300000000001</c:v>
                </c:pt>
                <c:pt idx="5873">
                  <c:v>3.6059299999999999</c:v>
                </c:pt>
                <c:pt idx="5874">
                  <c:v>6.13537</c:v>
                </c:pt>
                <c:pt idx="5875">
                  <c:v>3.6259600000000001</c:v>
                </c:pt>
                <c:pt idx="5876">
                  <c:v>3.55219</c:v>
                </c:pt>
                <c:pt idx="5877">
                  <c:v>2.3978600000000001</c:v>
                </c:pt>
                <c:pt idx="5878">
                  <c:v>2.9597500000000001</c:v>
                </c:pt>
                <c:pt idx="5879">
                  <c:v>3.7033900000000002</c:v>
                </c:pt>
                <c:pt idx="5880">
                  <c:v>4.9891399999999999</c:v>
                </c:pt>
                <c:pt idx="5881">
                  <c:v>6.0621499999999999</c:v>
                </c:pt>
                <c:pt idx="5882">
                  <c:v>1.91621</c:v>
                </c:pt>
                <c:pt idx="5883">
                  <c:v>4.7667799999999998</c:v>
                </c:pt>
                <c:pt idx="5884">
                  <c:v>7.6424200000000004</c:v>
                </c:pt>
                <c:pt idx="5885">
                  <c:v>6.6953399999999998</c:v>
                </c:pt>
                <c:pt idx="5886">
                  <c:v>4.2620300000000002</c:v>
                </c:pt>
                <c:pt idx="5887">
                  <c:v>6.7110000000000003</c:v>
                </c:pt>
                <c:pt idx="5888">
                  <c:v>7.1029799999999996</c:v>
                </c:pt>
                <c:pt idx="5889">
                  <c:v>4.6994100000000003</c:v>
                </c:pt>
                <c:pt idx="5890">
                  <c:v>8.9073600000000006</c:v>
                </c:pt>
                <c:pt idx="5891">
                  <c:v>10.81842</c:v>
                </c:pt>
                <c:pt idx="5892">
                  <c:v>2.2122700000000002</c:v>
                </c:pt>
                <c:pt idx="5893">
                  <c:v>2.8310399999999998</c:v>
                </c:pt>
                <c:pt idx="5894">
                  <c:v>3.0511699999999999</c:v>
                </c:pt>
                <c:pt idx="5895">
                  <c:v>6.7608300000000003</c:v>
                </c:pt>
                <c:pt idx="5896">
                  <c:v>2.51362</c:v>
                </c:pt>
                <c:pt idx="5897">
                  <c:v>2.3384200000000002</c:v>
                </c:pt>
                <c:pt idx="5898">
                  <c:v>4.4366199999999996</c:v>
                </c:pt>
                <c:pt idx="5899">
                  <c:v>7.0220599999999997</c:v>
                </c:pt>
                <c:pt idx="5900">
                  <c:v>5.8818000000000001</c:v>
                </c:pt>
                <c:pt idx="5901">
                  <c:v>5.87453</c:v>
                </c:pt>
                <c:pt idx="5902">
                  <c:v>3.64133</c:v>
                </c:pt>
                <c:pt idx="5903">
                  <c:v>6.9649900000000002</c:v>
                </c:pt>
                <c:pt idx="5904">
                  <c:v>4.0200100000000001</c:v>
                </c:pt>
                <c:pt idx="5905">
                  <c:v>4.4321299999999999</c:v>
                </c:pt>
                <c:pt idx="5906">
                  <c:v>5.6118399999999999</c:v>
                </c:pt>
                <c:pt idx="5907">
                  <c:v>4.13131</c:v>
                </c:pt>
                <c:pt idx="5908">
                  <c:v>7.4414899999999999</c:v>
                </c:pt>
                <c:pt idx="5909">
                  <c:v>5.3378100000000002</c:v>
                </c:pt>
                <c:pt idx="5910">
                  <c:v>4.3979200000000001</c:v>
                </c:pt>
                <c:pt idx="5911">
                  <c:v>4.38673</c:v>
                </c:pt>
                <c:pt idx="5912">
                  <c:v>3.7277100000000001</c:v>
                </c:pt>
                <c:pt idx="5913">
                  <c:v>7.6153199999999996</c:v>
                </c:pt>
                <c:pt idx="5914">
                  <c:v>7.05905</c:v>
                </c:pt>
                <c:pt idx="5915">
                  <c:v>5.2880200000000004</c:v>
                </c:pt>
                <c:pt idx="5916">
                  <c:v>2.5787300000000002</c:v>
                </c:pt>
                <c:pt idx="5917">
                  <c:v>2.9832800000000002</c:v>
                </c:pt>
                <c:pt idx="5918">
                  <c:v>8.8845500000000008</c:v>
                </c:pt>
                <c:pt idx="5919">
                  <c:v>3.80843</c:v>
                </c:pt>
                <c:pt idx="5920">
                  <c:v>2.8613300000000002</c:v>
                </c:pt>
                <c:pt idx="5921">
                  <c:v>6.6803400000000002</c:v>
                </c:pt>
                <c:pt idx="5922">
                  <c:v>5.4825100000000004</c:v>
                </c:pt>
                <c:pt idx="5923">
                  <c:v>8.2441399999999998</c:v>
                </c:pt>
                <c:pt idx="5924">
                  <c:v>6.7693700000000003</c:v>
                </c:pt>
                <c:pt idx="5925">
                  <c:v>6.0283100000000003</c:v>
                </c:pt>
                <c:pt idx="5926">
                  <c:v>2.7899600000000002</c:v>
                </c:pt>
                <c:pt idx="5927">
                  <c:v>3.82978</c:v>
                </c:pt>
                <c:pt idx="5928">
                  <c:v>7.2060399999999998</c:v>
                </c:pt>
                <c:pt idx="5929">
                  <c:v>7.0232400000000004</c:v>
                </c:pt>
                <c:pt idx="5930">
                  <c:v>3.5346700000000002</c:v>
                </c:pt>
                <c:pt idx="5931">
                  <c:v>7.6249200000000004</c:v>
                </c:pt>
                <c:pt idx="5932">
                  <c:v>3.3971200000000001</c:v>
                </c:pt>
                <c:pt idx="5933">
                  <c:v>5.2523900000000001</c:v>
                </c:pt>
                <c:pt idx="5934">
                  <c:v>6.01633</c:v>
                </c:pt>
                <c:pt idx="5935">
                  <c:v>5.5773400000000004</c:v>
                </c:pt>
                <c:pt idx="5936">
                  <c:v>5.3273799999999998</c:v>
                </c:pt>
                <c:pt idx="5937">
                  <c:v>8.4278600000000008</c:v>
                </c:pt>
                <c:pt idx="5938">
                  <c:v>5.3514999999999997</c:v>
                </c:pt>
                <c:pt idx="5939">
                  <c:v>6.5539500000000004</c:v>
                </c:pt>
                <c:pt idx="5940">
                  <c:v>4.5213099999999997</c:v>
                </c:pt>
                <c:pt idx="5941">
                  <c:v>5.2911900000000003</c:v>
                </c:pt>
                <c:pt idx="5942">
                  <c:v>5.6514100000000003</c:v>
                </c:pt>
                <c:pt idx="5943">
                  <c:v>6.94475</c:v>
                </c:pt>
                <c:pt idx="5944">
                  <c:v>7.5151700000000003</c:v>
                </c:pt>
                <c:pt idx="5945">
                  <c:v>3.1345499999999999</c:v>
                </c:pt>
                <c:pt idx="5946">
                  <c:v>3.7647499999999998</c:v>
                </c:pt>
                <c:pt idx="5947">
                  <c:v>7.2556799999999999</c:v>
                </c:pt>
                <c:pt idx="5948">
                  <c:v>5.9892200000000004</c:v>
                </c:pt>
                <c:pt idx="5949">
                  <c:v>6.6685800000000004</c:v>
                </c:pt>
                <c:pt idx="5950">
                  <c:v>7.0881299999999996</c:v>
                </c:pt>
                <c:pt idx="5951">
                  <c:v>5.25204</c:v>
                </c:pt>
                <c:pt idx="5952">
                  <c:v>9.2452799999999993</c:v>
                </c:pt>
                <c:pt idx="5953">
                  <c:v>7.6623799999999997</c:v>
                </c:pt>
                <c:pt idx="5954">
                  <c:v>1.8650899999999999</c:v>
                </c:pt>
                <c:pt idx="5955">
                  <c:v>7.3578000000000001</c:v>
                </c:pt>
                <c:pt idx="5956">
                  <c:v>7.8181900000000004</c:v>
                </c:pt>
                <c:pt idx="5957">
                  <c:v>7.1819899999999999</c:v>
                </c:pt>
                <c:pt idx="5958">
                  <c:v>5.4179399999999998</c:v>
                </c:pt>
                <c:pt idx="5959">
                  <c:v>6.6261400000000004</c:v>
                </c:pt>
                <c:pt idx="5960">
                  <c:v>4.7455400000000001</c:v>
                </c:pt>
                <c:pt idx="5961">
                  <c:v>2.30497</c:v>
                </c:pt>
                <c:pt idx="5962">
                  <c:v>2.93954</c:v>
                </c:pt>
                <c:pt idx="5963">
                  <c:v>8.2307100000000002</c:v>
                </c:pt>
                <c:pt idx="5964">
                  <c:v>8.8258200000000002</c:v>
                </c:pt>
                <c:pt idx="5965">
                  <c:v>2.4626299999999999</c:v>
                </c:pt>
                <c:pt idx="5966">
                  <c:v>11.824630000000001</c:v>
                </c:pt>
                <c:pt idx="5967">
                  <c:v>8.6758600000000001</c:v>
                </c:pt>
                <c:pt idx="5968">
                  <c:v>4.8870899999999997</c:v>
                </c:pt>
                <c:pt idx="5969">
                  <c:v>6.4820900000000004</c:v>
                </c:pt>
                <c:pt idx="5970">
                  <c:v>4.2987000000000002</c:v>
                </c:pt>
                <c:pt idx="5971">
                  <c:v>2.2564600000000001</c:v>
                </c:pt>
                <c:pt idx="5972">
                  <c:v>7.085</c:v>
                </c:pt>
                <c:pt idx="5973">
                  <c:v>7.3169300000000002</c:v>
                </c:pt>
                <c:pt idx="5974">
                  <c:v>5.8417399999999997</c:v>
                </c:pt>
                <c:pt idx="5975">
                  <c:v>4.7533000000000003</c:v>
                </c:pt>
                <c:pt idx="5976">
                  <c:v>5.4157700000000002</c:v>
                </c:pt>
                <c:pt idx="5977">
                  <c:v>6.7717599999999996</c:v>
                </c:pt>
                <c:pt idx="5978">
                  <c:v>7.8264199999999997</c:v>
                </c:pt>
                <c:pt idx="5979">
                  <c:v>4.8785800000000004</c:v>
                </c:pt>
                <c:pt idx="5980">
                  <c:v>2.5552800000000002</c:v>
                </c:pt>
                <c:pt idx="5981">
                  <c:v>7.1944499999999998</c:v>
                </c:pt>
                <c:pt idx="5982">
                  <c:v>7.69597</c:v>
                </c:pt>
                <c:pt idx="5983">
                  <c:v>2.4030200000000002</c:v>
                </c:pt>
                <c:pt idx="5984">
                  <c:v>7.9085099999999997</c:v>
                </c:pt>
                <c:pt idx="5985">
                  <c:v>7.23787</c:v>
                </c:pt>
                <c:pt idx="5986">
                  <c:v>5.68865</c:v>
                </c:pt>
                <c:pt idx="5987">
                  <c:v>2.2035200000000001</c:v>
                </c:pt>
                <c:pt idx="5988">
                  <c:v>4.4839799999999999</c:v>
                </c:pt>
                <c:pt idx="5989">
                  <c:v>4.39093</c:v>
                </c:pt>
                <c:pt idx="5990">
                  <c:v>5.8380000000000001</c:v>
                </c:pt>
                <c:pt idx="5991">
                  <c:v>8.4750399999999999</c:v>
                </c:pt>
                <c:pt idx="5992">
                  <c:v>6.2470299999999996</c:v>
                </c:pt>
                <c:pt idx="5993">
                  <c:v>6.3167900000000001</c:v>
                </c:pt>
                <c:pt idx="5994">
                  <c:v>2.30301</c:v>
                </c:pt>
                <c:pt idx="5995">
                  <c:v>4.8402000000000003</c:v>
                </c:pt>
                <c:pt idx="5996">
                  <c:v>4.66439</c:v>
                </c:pt>
                <c:pt idx="5997">
                  <c:v>6.7344999999999997</c:v>
                </c:pt>
                <c:pt idx="5998">
                  <c:v>5.6112799999999998</c:v>
                </c:pt>
                <c:pt idx="5999">
                  <c:v>7.3029999999999999</c:v>
                </c:pt>
                <c:pt idx="6000">
                  <c:v>6.7519200000000001</c:v>
                </c:pt>
                <c:pt idx="6001">
                  <c:v>7.15069</c:v>
                </c:pt>
                <c:pt idx="6002">
                  <c:v>3.2782100000000001</c:v>
                </c:pt>
                <c:pt idx="6003">
                  <c:v>7.9412900000000004</c:v>
                </c:pt>
                <c:pt idx="6004">
                  <c:v>5.5895299999999999</c:v>
                </c:pt>
                <c:pt idx="6005">
                  <c:v>3.0949900000000001</c:v>
                </c:pt>
                <c:pt idx="6006">
                  <c:v>3.1206200000000002</c:v>
                </c:pt>
                <c:pt idx="6007">
                  <c:v>5.5383500000000003</c:v>
                </c:pt>
                <c:pt idx="6008">
                  <c:v>7.4017400000000002</c:v>
                </c:pt>
                <c:pt idx="6009">
                  <c:v>4.6338900000000001</c:v>
                </c:pt>
                <c:pt idx="6010">
                  <c:v>9.1587899999999998</c:v>
                </c:pt>
                <c:pt idx="6011">
                  <c:v>3.7095699999999998</c:v>
                </c:pt>
                <c:pt idx="6012">
                  <c:v>7.2988099999999996</c:v>
                </c:pt>
                <c:pt idx="6013">
                  <c:v>6.6593</c:v>
                </c:pt>
                <c:pt idx="6014">
                  <c:v>5.9060699999999997</c:v>
                </c:pt>
                <c:pt idx="6015">
                  <c:v>3.6629999999999998</c:v>
                </c:pt>
                <c:pt idx="6016">
                  <c:v>7.4069000000000003</c:v>
                </c:pt>
                <c:pt idx="6017">
                  <c:v>6.3578799999999998</c:v>
                </c:pt>
                <c:pt idx="6018">
                  <c:v>6.5092800000000004</c:v>
                </c:pt>
                <c:pt idx="6019">
                  <c:v>6.4048999999999996</c:v>
                </c:pt>
                <c:pt idx="6020">
                  <c:v>4.8662000000000001</c:v>
                </c:pt>
                <c:pt idx="6021">
                  <c:v>4.0468599999999997</c:v>
                </c:pt>
                <c:pt idx="6022">
                  <c:v>8.8863900000000005</c:v>
                </c:pt>
                <c:pt idx="6023">
                  <c:v>4.6606899999999998</c:v>
                </c:pt>
                <c:pt idx="6024">
                  <c:v>3.0846200000000001</c:v>
                </c:pt>
                <c:pt idx="6025">
                  <c:v>6.0366900000000001</c:v>
                </c:pt>
                <c:pt idx="6026">
                  <c:v>6.84931</c:v>
                </c:pt>
                <c:pt idx="6027">
                  <c:v>3.9045299999999998</c:v>
                </c:pt>
                <c:pt idx="6028">
                  <c:v>2.7448800000000002</c:v>
                </c:pt>
                <c:pt idx="6029">
                  <c:v>8.7645099999999996</c:v>
                </c:pt>
                <c:pt idx="6030">
                  <c:v>5.30037</c:v>
                </c:pt>
                <c:pt idx="6031">
                  <c:v>4.6498900000000001</c:v>
                </c:pt>
                <c:pt idx="6032">
                  <c:v>8.8380600000000005</c:v>
                </c:pt>
                <c:pt idx="6033">
                  <c:v>9.5005100000000002</c:v>
                </c:pt>
                <c:pt idx="6034">
                  <c:v>7.8641699999999997</c:v>
                </c:pt>
                <c:pt idx="6035">
                  <c:v>2.3910100000000001</c:v>
                </c:pt>
                <c:pt idx="6036">
                  <c:v>5.7319199999999997</c:v>
                </c:pt>
                <c:pt idx="6037">
                  <c:v>5.9088500000000002</c:v>
                </c:pt>
                <c:pt idx="6038">
                  <c:v>8.7182399999999998</c:v>
                </c:pt>
                <c:pt idx="6039">
                  <c:v>3.6725300000000001</c:v>
                </c:pt>
                <c:pt idx="6040">
                  <c:v>4.2230800000000004</c:v>
                </c:pt>
                <c:pt idx="6041">
                  <c:v>2.3502000000000001</c:v>
                </c:pt>
                <c:pt idx="6042">
                  <c:v>3.66628</c:v>
                </c:pt>
                <c:pt idx="6043">
                  <c:v>3.4692799999999999</c:v>
                </c:pt>
                <c:pt idx="6044">
                  <c:v>7.5715300000000001</c:v>
                </c:pt>
                <c:pt idx="6045">
                  <c:v>3.0440399999999999</c:v>
                </c:pt>
                <c:pt idx="6046">
                  <c:v>7.5323599999999997</c:v>
                </c:pt>
                <c:pt idx="6047">
                  <c:v>2.51362</c:v>
                </c:pt>
                <c:pt idx="6048">
                  <c:v>6.4109800000000003</c:v>
                </c:pt>
                <c:pt idx="6049">
                  <c:v>2.5088400000000002</c:v>
                </c:pt>
                <c:pt idx="6050">
                  <c:v>7.3418799999999997</c:v>
                </c:pt>
                <c:pt idx="6051">
                  <c:v>6.9989100000000004</c:v>
                </c:pt>
                <c:pt idx="6052">
                  <c:v>2.3014299999999999</c:v>
                </c:pt>
                <c:pt idx="6053">
                  <c:v>4.8648999999999996</c:v>
                </c:pt>
                <c:pt idx="6054">
                  <c:v>9.3087599999999995</c:v>
                </c:pt>
                <c:pt idx="6055">
                  <c:v>9.8561599999999991</c:v>
                </c:pt>
                <c:pt idx="6056">
                  <c:v>3.52807</c:v>
                </c:pt>
                <c:pt idx="6057">
                  <c:v>6.54406</c:v>
                </c:pt>
                <c:pt idx="6058">
                  <c:v>5.3903100000000004</c:v>
                </c:pt>
                <c:pt idx="6059">
                  <c:v>4.0865</c:v>
                </c:pt>
                <c:pt idx="6060">
                  <c:v>5.8434600000000003</c:v>
                </c:pt>
                <c:pt idx="6061">
                  <c:v>4.9995200000000004</c:v>
                </c:pt>
                <c:pt idx="6062">
                  <c:v>6.1605999999999996</c:v>
                </c:pt>
                <c:pt idx="6063">
                  <c:v>2.7095099999999999</c:v>
                </c:pt>
                <c:pt idx="6064">
                  <c:v>6.2410100000000002</c:v>
                </c:pt>
                <c:pt idx="6065">
                  <c:v>7.89161</c:v>
                </c:pt>
                <c:pt idx="6066">
                  <c:v>5.8586400000000003</c:v>
                </c:pt>
                <c:pt idx="6067">
                  <c:v>4.8905399999999997</c:v>
                </c:pt>
                <c:pt idx="6068">
                  <c:v>7.6414900000000001</c:v>
                </c:pt>
                <c:pt idx="6069">
                  <c:v>8.0032099999999993</c:v>
                </c:pt>
                <c:pt idx="6070">
                  <c:v>3.1650299999999998</c:v>
                </c:pt>
                <c:pt idx="6071">
                  <c:v>8.3619299999999992</c:v>
                </c:pt>
                <c:pt idx="6072">
                  <c:v>6.8235099999999997</c:v>
                </c:pt>
                <c:pt idx="6073">
                  <c:v>5.9189699999999998</c:v>
                </c:pt>
                <c:pt idx="6074">
                  <c:v>6.4505100000000004</c:v>
                </c:pt>
                <c:pt idx="6075">
                  <c:v>6.8334999999999999</c:v>
                </c:pt>
                <c:pt idx="6076">
                  <c:v>3.3497699999999999</c:v>
                </c:pt>
                <c:pt idx="6077">
                  <c:v>7.0932500000000003</c:v>
                </c:pt>
                <c:pt idx="6078">
                  <c:v>7.9575100000000001</c:v>
                </c:pt>
                <c:pt idx="6079">
                  <c:v>3.8834499999999998</c:v>
                </c:pt>
                <c:pt idx="6080">
                  <c:v>7.2057200000000003</c:v>
                </c:pt>
                <c:pt idx="6081">
                  <c:v>8.5671099999999996</c:v>
                </c:pt>
                <c:pt idx="6082">
                  <c:v>3.8508900000000001</c:v>
                </c:pt>
                <c:pt idx="6083">
                  <c:v>3.7757999999999998</c:v>
                </c:pt>
                <c:pt idx="6084">
                  <c:v>7.9694399999999996</c:v>
                </c:pt>
                <c:pt idx="6085">
                  <c:v>2.70851</c:v>
                </c:pt>
                <c:pt idx="6086">
                  <c:v>5.9448499999999997</c:v>
                </c:pt>
                <c:pt idx="6087">
                  <c:v>4.6400600000000001</c:v>
                </c:pt>
                <c:pt idx="6088">
                  <c:v>3.6219000000000001</c:v>
                </c:pt>
                <c:pt idx="6089">
                  <c:v>4.1305399999999999</c:v>
                </c:pt>
                <c:pt idx="6090">
                  <c:v>3.7295199999999999</c:v>
                </c:pt>
                <c:pt idx="6091">
                  <c:v>4.21319</c:v>
                </c:pt>
                <c:pt idx="6092">
                  <c:v>9.8615600000000008</c:v>
                </c:pt>
                <c:pt idx="6093">
                  <c:v>3.3626200000000002</c:v>
                </c:pt>
                <c:pt idx="6094">
                  <c:v>4.9570100000000004</c:v>
                </c:pt>
                <c:pt idx="6095">
                  <c:v>5.9478499999999999</c:v>
                </c:pt>
                <c:pt idx="6096">
                  <c:v>4.7230699999999999</c:v>
                </c:pt>
                <c:pt idx="6097">
                  <c:v>5.6562000000000001</c:v>
                </c:pt>
                <c:pt idx="6098">
                  <c:v>4.02121</c:v>
                </c:pt>
                <c:pt idx="6099">
                  <c:v>10.245850000000001</c:v>
                </c:pt>
                <c:pt idx="6100">
                  <c:v>8.7015200000000004</c:v>
                </c:pt>
                <c:pt idx="6101">
                  <c:v>8.6142900000000004</c:v>
                </c:pt>
                <c:pt idx="6102">
                  <c:v>5.8975900000000001</c:v>
                </c:pt>
                <c:pt idx="6103">
                  <c:v>6.9077099999999998</c:v>
                </c:pt>
                <c:pt idx="6104">
                  <c:v>6.3056599999999996</c:v>
                </c:pt>
                <c:pt idx="6105">
                  <c:v>4.6039500000000002</c:v>
                </c:pt>
                <c:pt idx="6106">
                  <c:v>4.0743900000000002</c:v>
                </c:pt>
                <c:pt idx="6107">
                  <c:v>3.76925</c:v>
                </c:pt>
                <c:pt idx="6108">
                  <c:v>4.03118</c:v>
                </c:pt>
                <c:pt idx="6109">
                  <c:v>10.50276</c:v>
                </c:pt>
                <c:pt idx="6110">
                  <c:v>8.5918200000000002</c:v>
                </c:pt>
                <c:pt idx="6111">
                  <c:v>5.0785999999999998</c:v>
                </c:pt>
                <c:pt idx="6112">
                  <c:v>1.9223399999999999</c:v>
                </c:pt>
                <c:pt idx="6113">
                  <c:v>2.96271</c:v>
                </c:pt>
                <c:pt idx="6114">
                  <c:v>4.4367999999999999</c:v>
                </c:pt>
                <c:pt idx="6115">
                  <c:v>4.4789500000000002</c:v>
                </c:pt>
                <c:pt idx="6116">
                  <c:v>6.5466499999999996</c:v>
                </c:pt>
                <c:pt idx="6117">
                  <c:v>6.7104200000000001</c:v>
                </c:pt>
                <c:pt idx="6118">
                  <c:v>2.71611</c:v>
                </c:pt>
                <c:pt idx="6119">
                  <c:v>1.8078399999999999</c:v>
                </c:pt>
                <c:pt idx="6120">
                  <c:v>2.7086199999999998</c:v>
                </c:pt>
                <c:pt idx="6121">
                  <c:v>4.1048400000000003</c:v>
                </c:pt>
                <c:pt idx="6122">
                  <c:v>6.9423399999999997</c:v>
                </c:pt>
                <c:pt idx="6123">
                  <c:v>4.0015700000000001</c:v>
                </c:pt>
                <c:pt idx="6124">
                  <c:v>8.2212399999999999</c:v>
                </c:pt>
                <c:pt idx="6125">
                  <c:v>5.91465</c:v>
                </c:pt>
                <c:pt idx="6126">
                  <c:v>7.8551900000000003</c:v>
                </c:pt>
                <c:pt idx="6127">
                  <c:v>3.0078900000000002</c:v>
                </c:pt>
                <c:pt idx="6128">
                  <c:v>3.1737500000000001</c:v>
                </c:pt>
                <c:pt idx="6129">
                  <c:v>4.8167099999999996</c:v>
                </c:pt>
                <c:pt idx="6130">
                  <c:v>3.6513100000000001</c:v>
                </c:pt>
                <c:pt idx="6131">
                  <c:v>6.9258499999999996</c:v>
                </c:pt>
                <c:pt idx="6132">
                  <c:v>4.1719299999999997</c:v>
                </c:pt>
                <c:pt idx="6133">
                  <c:v>2.51484</c:v>
                </c:pt>
                <c:pt idx="6134">
                  <c:v>3.4791500000000002</c:v>
                </c:pt>
                <c:pt idx="6135">
                  <c:v>4.9626999999999999</c:v>
                </c:pt>
                <c:pt idx="6136">
                  <c:v>4.8828100000000001</c:v>
                </c:pt>
                <c:pt idx="6137">
                  <c:v>4.9134599999999997</c:v>
                </c:pt>
                <c:pt idx="6138">
                  <c:v>6.8606199999999999</c:v>
                </c:pt>
                <c:pt idx="6139">
                  <c:v>8.7658900000000006</c:v>
                </c:pt>
                <c:pt idx="6140">
                  <c:v>6.1387799999999997</c:v>
                </c:pt>
                <c:pt idx="6141">
                  <c:v>6.0579999999999998</c:v>
                </c:pt>
                <c:pt idx="6142">
                  <c:v>5.4801799999999998</c:v>
                </c:pt>
                <c:pt idx="6143">
                  <c:v>5.7492099999999997</c:v>
                </c:pt>
                <c:pt idx="6144">
                  <c:v>6.1494900000000001</c:v>
                </c:pt>
                <c:pt idx="6145">
                  <c:v>7.28078</c:v>
                </c:pt>
                <c:pt idx="6146">
                  <c:v>3.0211199999999998</c:v>
                </c:pt>
                <c:pt idx="6147">
                  <c:v>7.1209300000000004</c:v>
                </c:pt>
                <c:pt idx="6148">
                  <c:v>8.2024100000000004</c:v>
                </c:pt>
                <c:pt idx="6149">
                  <c:v>7.7925300000000002</c:v>
                </c:pt>
                <c:pt idx="6150">
                  <c:v>5.6817599999999997</c:v>
                </c:pt>
                <c:pt idx="6151">
                  <c:v>5.7520600000000002</c:v>
                </c:pt>
                <c:pt idx="6152">
                  <c:v>4.4281300000000003</c:v>
                </c:pt>
                <c:pt idx="6153">
                  <c:v>4.8410500000000001</c:v>
                </c:pt>
                <c:pt idx="6154">
                  <c:v>5.2632099999999999</c:v>
                </c:pt>
                <c:pt idx="6155">
                  <c:v>8.9759499999999992</c:v>
                </c:pt>
                <c:pt idx="6156">
                  <c:v>4.4694399999999996</c:v>
                </c:pt>
                <c:pt idx="6157">
                  <c:v>5.9080199999999996</c:v>
                </c:pt>
                <c:pt idx="6158">
                  <c:v>7.1008599999999999</c:v>
                </c:pt>
                <c:pt idx="6159">
                  <c:v>7.2662199999999997</c:v>
                </c:pt>
                <c:pt idx="6160">
                  <c:v>3.7555999999999998</c:v>
                </c:pt>
                <c:pt idx="6161">
                  <c:v>7.4300499999999996</c:v>
                </c:pt>
                <c:pt idx="6162">
                  <c:v>5.1956600000000002</c:v>
                </c:pt>
                <c:pt idx="6163">
                  <c:v>2.72838</c:v>
                </c:pt>
                <c:pt idx="6164">
                  <c:v>4.4367999999999999</c:v>
                </c:pt>
                <c:pt idx="6165">
                  <c:v>7.5904100000000003</c:v>
                </c:pt>
                <c:pt idx="6166">
                  <c:v>5.47438</c:v>
                </c:pt>
                <c:pt idx="6167">
                  <c:v>7.61341</c:v>
                </c:pt>
                <c:pt idx="6168">
                  <c:v>6.1245700000000003</c:v>
                </c:pt>
                <c:pt idx="6169">
                  <c:v>6.4590300000000003</c:v>
                </c:pt>
                <c:pt idx="6170">
                  <c:v>5.9342300000000003</c:v>
                </c:pt>
                <c:pt idx="6171">
                  <c:v>4.2248299999999999</c:v>
                </c:pt>
                <c:pt idx="6172">
                  <c:v>1.9301900000000001</c:v>
                </c:pt>
                <c:pt idx="6173">
                  <c:v>4.2982399999999998</c:v>
                </c:pt>
                <c:pt idx="6174">
                  <c:v>7.5453999999999999</c:v>
                </c:pt>
                <c:pt idx="6175">
                  <c:v>2.8153899999999998</c:v>
                </c:pt>
                <c:pt idx="6176">
                  <c:v>6.4398299999999997</c:v>
                </c:pt>
                <c:pt idx="6177">
                  <c:v>7.21739</c:v>
                </c:pt>
                <c:pt idx="6178">
                  <c:v>6.7925300000000002</c:v>
                </c:pt>
                <c:pt idx="6179">
                  <c:v>4.9372299999999996</c:v>
                </c:pt>
                <c:pt idx="6180">
                  <c:v>3.0688499999999999</c:v>
                </c:pt>
                <c:pt idx="6181">
                  <c:v>5.3644499999999997</c:v>
                </c:pt>
                <c:pt idx="6182">
                  <c:v>6.8019400000000001</c:v>
                </c:pt>
                <c:pt idx="6183">
                  <c:v>4.3684500000000002</c:v>
                </c:pt>
                <c:pt idx="6184">
                  <c:v>5.8302699999999996</c:v>
                </c:pt>
                <c:pt idx="6185">
                  <c:v>5.3115600000000001</c:v>
                </c:pt>
                <c:pt idx="6186">
                  <c:v>6.22607</c:v>
                </c:pt>
                <c:pt idx="6187">
                  <c:v>6.4845499999999996</c:v>
                </c:pt>
                <c:pt idx="6188">
                  <c:v>6.7164700000000002</c:v>
                </c:pt>
                <c:pt idx="6189">
                  <c:v>4.4755799999999999</c:v>
                </c:pt>
                <c:pt idx="6190">
                  <c:v>4.4685300000000003</c:v>
                </c:pt>
                <c:pt idx="6191">
                  <c:v>5.0682700000000001</c:v>
                </c:pt>
                <c:pt idx="6192">
                  <c:v>6.1968899999999998</c:v>
                </c:pt>
                <c:pt idx="6193">
                  <c:v>3.3694000000000002</c:v>
                </c:pt>
                <c:pt idx="6194">
                  <c:v>7.7966300000000004</c:v>
                </c:pt>
                <c:pt idx="6195">
                  <c:v>4.8270499999999998</c:v>
                </c:pt>
                <c:pt idx="6196">
                  <c:v>5.3499299999999996</c:v>
                </c:pt>
                <c:pt idx="6197">
                  <c:v>7.3124000000000002</c:v>
                </c:pt>
                <c:pt idx="6198">
                  <c:v>4.2784300000000002</c:v>
                </c:pt>
                <c:pt idx="6199">
                  <c:v>6.9257799999999996</c:v>
                </c:pt>
                <c:pt idx="6200">
                  <c:v>7.5338200000000004</c:v>
                </c:pt>
                <c:pt idx="6201">
                  <c:v>4.3280599999999998</c:v>
                </c:pt>
                <c:pt idx="6202">
                  <c:v>9.0416500000000006</c:v>
                </c:pt>
                <c:pt idx="6203">
                  <c:v>3.0922399999999999</c:v>
                </c:pt>
                <c:pt idx="6204">
                  <c:v>4.4694399999999996</c:v>
                </c:pt>
                <c:pt idx="6205">
                  <c:v>2.44286</c:v>
                </c:pt>
                <c:pt idx="6206">
                  <c:v>3.6616200000000001</c:v>
                </c:pt>
                <c:pt idx="6207">
                  <c:v>2.1070099999999998</c:v>
                </c:pt>
                <c:pt idx="6208">
                  <c:v>9.1287199999999995</c:v>
                </c:pt>
                <c:pt idx="6209">
                  <c:v>8.5013900000000007</c:v>
                </c:pt>
                <c:pt idx="6210">
                  <c:v>2.5480100000000001</c:v>
                </c:pt>
                <c:pt idx="6211">
                  <c:v>8.8044499999999992</c:v>
                </c:pt>
                <c:pt idx="6212">
                  <c:v>8.0177099999999992</c:v>
                </c:pt>
                <c:pt idx="6213">
                  <c:v>4.6984300000000001</c:v>
                </c:pt>
                <c:pt idx="6214">
                  <c:v>5.42713</c:v>
                </c:pt>
                <c:pt idx="6215">
                  <c:v>6.3406599999999997</c:v>
                </c:pt>
                <c:pt idx="6216">
                  <c:v>8.0703399999999998</c:v>
                </c:pt>
                <c:pt idx="6217">
                  <c:v>3.0535299999999999</c:v>
                </c:pt>
                <c:pt idx="6218">
                  <c:v>2.1241500000000002</c:v>
                </c:pt>
                <c:pt idx="6219">
                  <c:v>3.6551300000000002</c:v>
                </c:pt>
                <c:pt idx="6220">
                  <c:v>2.8605200000000002</c:v>
                </c:pt>
                <c:pt idx="6221">
                  <c:v>1.8651899999999999</c:v>
                </c:pt>
                <c:pt idx="6222">
                  <c:v>6.9255300000000002</c:v>
                </c:pt>
                <c:pt idx="6223">
                  <c:v>2.5075699999999999</c:v>
                </c:pt>
                <c:pt idx="6224">
                  <c:v>8.4277899999999999</c:v>
                </c:pt>
                <c:pt idx="6225">
                  <c:v>8.0669900000000005</c:v>
                </c:pt>
                <c:pt idx="6226">
                  <c:v>5.3470800000000001</c:v>
                </c:pt>
                <c:pt idx="6227">
                  <c:v>3.4376899999999999</c:v>
                </c:pt>
                <c:pt idx="6228">
                  <c:v>8.3453900000000001</c:v>
                </c:pt>
                <c:pt idx="6229">
                  <c:v>2.1997499999999999</c:v>
                </c:pt>
                <c:pt idx="6230">
                  <c:v>7.2156500000000001</c:v>
                </c:pt>
                <c:pt idx="6231">
                  <c:v>4.0991200000000001</c:v>
                </c:pt>
                <c:pt idx="6232">
                  <c:v>6.0830500000000001</c:v>
                </c:pt>
                <c:pt idx="6233">
                  <c:v>8.0439100000000003</c:v>
                </c:pt>
                <c:pt idx="6234">
                  <c:v>4.2552199999999996</c:v>
                </c:pt>
                <c:pt idx="6235">
                  <c:v>4.4694399999999996</c:v>
                </c:pt>
                <c:pt idx="6236">
                  <c:v>4.6707900000000002</c:v>
                </c:pt>
                <c:pt idx="6237">
                  <c:v>5.6804699999999997</c:v>
                </c:pt>
                <c:pt idx="6238">
                  <c:v>4.8440500000000002</c:v>
                </c:pt>
                <c:pt idx="6239">
                  <c:v>7.0485800000000003</c:v>
                </c:pt>
                <c:pt idx="6240">
                  <c:v>5.8065699999999998</c:v>
                </c:pt>
                <c:pt idx="6241">
                  <c:v>2.9919600000000002</c:v>
                </c:pt>
                <c:pt idx="6242">
                  <c:v>5.1956600000000002</c:v>
                </c:pt>
                <c:pt idx="6243">
                  <c:v>4.2860899999999997</c:v>
                </c:pt>
                <c:pt idx="6244">
                  <c:v>2.01728</c:v>
                </c:pt>
                <c:pt idx="6245">
                  <c:v>8.3976600000000001</c:v>
                </c:pt>
                <c:pt idx="6246">
                  <c:v>4.1295099999999998</c:v>
                </c:pt>
                <c:pt idx="6247">
                  <c:v>3.5978500000000002</c:v>
                </c:pt>
                <c:pt idx="6248">
                  <c:v>7.59077</c:v>
                </c:pt>
                <c:pt idx="6249">
                  <c:v>2.77318</c:v>
                </c:pt>
                <c:pt idx="6250">
                  <c:v>6.4075199999999999</c:v>
                </c:pt>
                <c:pt idx="6251">
                  <c:v>3.6366299999999998</c:v>
                </c:pt>
                <c:pt idx="6252">
                  <c:v>4.4409000000000001</c:v>
                </c:pt>
                <c:pt idx="6253">
                  <c:v>1.82403</c:v>
                </c:pt>
                <c:pt idx="6254">
                  <c:v>7.88497</c:v>
                </c:pt>
                <c:pt idx="6255">
                  <c:v>3.12995</c:v>
                </c:pt>
                <c:pt idx="6256">
                  <c:v>5.9583399999999997</c:v>
                </c:pt>
                <c:pt idx="6257">
                  <c:v>5.7889299999999997</c:v>
                </c:pt>
                <c:pt idx="6258">
                  <c:v>3.6609799999999999</c:v>
                </c:pt>
                <c:pt idx="6259">
                  <c:v>5.3660300000000003</c:v>
                </c:pt>
                <c:pt idx="6260">
                  <c:v>7.0003799999999998</c:v>
                </c:pt>
                <c:pt idx="6261">
                  <c:v>2.3199299999999998</c:v>
                </c:pt>
                <c:pt idx="6262">
                  <c:v>4.2080299999999999</c:v>
                </c:pt>
                <c:pt idx="6263">
                  <c:v>4.8771300000000002</c:v>
                </c:pt>
                <c:pt idx="6264">
                  <c:v>4.0883700000000003</c:v>
                </c:pt>
                <c:pt idx="6265">
                  <c:v>7.7850099999999998</c:v>
                </c:pt>
                <c:pt idx="6266">
                  <c:v>7.8833399999999996</c:v>
                </c:pt>
                <c:pt idx="6267">
                  <c:v>2.7702</c:v>
                </c:pt>
                <c:pt idx="6268">
                  <c:v>2.65957</c:v>
                </c:pt>
                <c:pt idx="6269">
                  <c:v>6.0913000000000004</c:v>
                </c:pt>
                <c:pt idx="6270">
                  <c:v>2.8323800000000001</c:v>
                </c:pt>
                <c:pt idx="6271">
                  <c:v>5.4699400000000002</c:v>
                </c:pt>
                <c:pt idx="6272">
                  <c:v>2.1285599999999998</c:v>
                </c:pt>
                <c:pt idx="6273">
                  <c:v>2.00725</c:v>
                </c:pt>
                <c:pt idx="6274">
                  <c:v>2.7221000000000002</c:v>
                </c:pt>
                <c:pt idx="6275">
                  <c:v>7.75976</c:v>
                </c:pt>
                <c:pt idx="6276">
                  <c:v>5.7549299999999999</c:v>
                </c:pt>
                <c:pt idx="6277">
                  <c:v>5.1953300000000002</c:v>
                </c:pt>
                <c:pt idx="6278">
                  <c:v>5.8668399999999998</c:v>
                </c:pt>
                <c:pt idx="6279">
                  <c:v>3.3618800000000002</c:v>
                </c:pt>
                <c:pt idx="6280">
                  <c:v>6.3933</c:v>
                </c:pt>
                <c:pt idx="6281">
                  <c:v>5.8254400000000004</c:v>
                </c:pt>
                <c:pt idx="6282">
                  <c:v>7.1660899999999996</c:v>
                </c:pt>
                <c:pt idx="6283">
                  <c:v>2.61897</c:v>
                </c:pt>
                <c:pt idx="6284">
                  <c:v>5.7939100000000003</c:v>
                </c:pt>
                <c:pt idx="6285">
                  <c:v>4.9517899999999999</c:v>
                </c:pt>
                <c:pt idx="6286">
                  <c:v>5.1773400000000001</c:v>
                </c:pt>
                <c:pt idx="6287">
                  <c:v>7.25671</c:v>
                </c:pt>
                <c:pt idx="6288">
                  <c:v>3.5991</c:v>
                </c:pt>
                <c:pt idx="6289">
                  <c:v>4.1908500000000002</c:v>
                </c:pt>
                <c:pt idx="6290">
                  <c:v>7.49376</c:v>
                </c:pt>
                <c:pt idx="6291">
                  <c:v>2.36348</c:v>
                </c:pt>
                <c:pt idx="6292">
                  <c:v>9.0483600000000006</c:v>
                </c:pt>
                <c:pt idx="6293">
                  <c:v>9.2263199999999994</c:v>
                </c:pt>
                <c:pt idx="6294">
                  <c:v>3.5587599999999999</c:v>
                </c:pt>
                <c:pt idx="6295">
                  <c:v>8.4810800000000004</c:v>
                </c:pt>
                <c:pt idx="6296">
                  <c:v>2.8596699999999999</c:v>
                </c:pt>
                <c:pt idx="6297">
                  <c:v>4.7406699999999997</c:v>
                </c:pt>
                <c:pt idx="6298">
                  <c:v>3.3895200000000001</c:v>
                </c:pt>
                <c:pt idx="6299">
                  <c:v>6.7647700000000004</c:v>
                </c:pt>
                <c:pt idx="6300">
                  <c:v>3.0038299999999998</c:v>
                </c:pt>
                <c:pt idx="6301">
                  <c:v>5.1701699999999997</c:v>
                </c:pt>
                <c:pt idx="6302">
                  <c:v>4.5949400000000002</c:v>
                </c:pt>
                <c:pt idx="6303">
                  <c:v>7.4612600000000002</c:v>
                </c:pt>
                <c:pt idx="6304">
                  <c:v>4.9977200000000002</c:v>
                </c:pt>
                <c:pt idx="6305">
                  <c:v>3.7137099999999998</c:v>
                </c:pt>
                <c:pt idx="6306">
                  <c:v>4.9878900000000002</c:v>
                </c:pt>
                <c:pt idx="6307">
                  <c:v>8.8953600000000002</c:v>
                </c:pt>
                <c:pt idx="6308">
                  <c:v>3.2441399999999998</c:v>
                </c:pt>
                <c:pt idx="6309">
                  <c:v>4.9787400000000002</c:v>
                </c:pt>
                <c:pt idx="6310">
                  <c:v>6.5494500000000002</c:v>
                </c:pt>
                <c:pt idx="6311">
                  <c:v>9.5136099999999999</c:v>
                </c:pt>
                <c:pt idx="6312">
                  <c:v>2.6403599999999998</c:v>
                </c:pt>
                <c:pt idx="6313">
                  <c:v>6.4062999999999999</c:v>
                </c:pt>
                <c:pt idx="6314">
                  <c:v>6.4682899999999997</c:v>
                </c:pt>
                <c:pt idx="6315">
                  <c:v>6.7393900000000002</c:v>
                </c:pt>
                <c:pt idx="6316">
                  <c:v>3.8860100000000002</c:v>
                </c:pt>
                <c:pt idx="6317">
                  <c:v>5.2099299999999999</c:v>
                </c:pt>
                <c:pt idx="6318">
                  <c:v>7.7310299999999996</c:v>
                </c:pt>
                <c:pt idx="6319">
                  <c:v>4.4685300000000003</c:v>
                </c:pt>
                <c:pt idx="6320">
                  <c:v>7.1553300000000002</c:v>
                </c:pt>
                <c:pt idx="6321">
                  <c:v>5.9989100000000004</c:v>
                </c:pt>
                <c:pt idx="6322">
                  <c:v>6.5249499999999996</c:v>
                </c:pt>
                <c:pt idx="6323">
                  <c:v>5.3246500000000001</c:v>
                </c:pt>
                <c:pt idx="6324">
                  <c:v>3.6967400000000001</c:v>
                </c:pt>
                <c:pt idx="6325">
                  <c:v>2.8323800000000001</c:v>
                </c:pt>
                <c:pt idx="6326">
                  <c:v>4.1067499999999999</c:v>
                </c:pt>
                <c:pt idx="6327">
                  <c:v>9.4189500000000006</c:v>
                </c:pt>
                <c:pt idx="6328">
                  <c:v>6.1116799999999998</c:v>
                </c:pt>
                <c:pt idx="6329">
                  <c:v>4.9169799999999997</c:v>
                </c:pt>
                <c:pt idx="6330">
                  <c:v>8.2814700000000006</c:v>
                </c:pt>
                <c:pt idx="6331">
                  <c:v>8.3219899999999996</c:v>
                </c:pt>
                <c:pt idx="6332">
                  <c:v>12.00352</c:v>
                </c:pt>
                <c:pt idx="6333">
                  <c:v>6.1302500000000002</c:v>
                </c:pt>
                <c:pt idx="6334">
                  <c:v>5.4585800000000004</c:v>
                </c:pt>
                <c:pt idx="6335">
                  <c:v>5.4978100000000003</c:v>
                </c:pt>
                <c:pt idx="6336">
                  <c:v>5.3452299999999999</c:v>
                </c:pt>
                <c:pt idx="6337">
                  <c:v>5.6829799999999997</c:v>
                </c:pt>
                <c:pt idx="6338">
                  <c:v>6.0691800000000002</c:v>
                </c:pt>
                <c:pt idx="6339">
                  <c:v>5.9908400000000004</c:v>
                </c:pt>
                <c:pt idx="6340">
                  <c:v>3.9768300000000001</c:v>
                </c:pt>
                <c:pt idx="6341">
                  <c:v>4.2982399999999998</c:v>
                </c:pt>
                <c:pt idx="6342">
                  <c:v>5.1349200000000002</c:v>
                </c:pt>
                <c:pt idx="6343">
                  <c:v>6.6763899999999996</c:v>
                </c:pt>
                <c:pt idx="6344">
                  <c:v>3.45295</c:v>
                </c:pt>
                <c:pt idx="6345">
                  <c:v>5.1766899999999998</c:v>
                </c:pt>
                <c:pt idx="6346">
                  <c:v>4.77827</c:v>
                </c:pt>
                <c:pt idx="6347">
                  <c:v>4.95085</c:v>
                </c:pt>
                <c:pt idx="6348">
                  <c:v>2.8785099999999999</c:v>
                </c:pt>
                <c:pt idx="6349">
                  <c:v>7.8706100000000001</c:v>
                </c:pt>
                <c:pt idx="6350">
                  <c:v>7.0528500000000003</c:v>
                </c:pt>
                <c:pt idx="6351">
                  <c:v>5.2095099999999999</c:v>
                </c:pt>
                <c:pt idx="6352">
                  <c:v>5.7858799999999997</c:v>
                </c:pt>
                <c:pt idx="6353">
                  <c:v>4.6507300000000003</c:v>
                </c:pt>
                <c:pt idx="6354">
                  <c:v>5.1989000000000001</c:v>
                </c:pt>
                <c:pt idx="6355">
                  <c:v>2.7040799999999998</c:v>
                </c:pt>
                <c:pt idx="6356">
                  <c:v>7.3872400000000003</c:v>
                </c:pt>
                <c:pt idx="6357">
                  <c:v>6.4673299999999996</c:v>
                </c:pt>
                <c:pt idx="6358">
                  <c:v>3.8764500000000002</c:v>
                </c:pt>
                <c:pt idx="6359">
                  <c:v>4.9653799999999997</c:v>
                </c:pt>
                <c:pt idx="6360">
                  <c:v>5.05227</c:v>
                </c:pt>
                <c:pt idx="6361">
                  <c:v>4.9419399999999998</c:v>
                </c:pt>
                <c:pt idx="6362">
                  <c:v>8.4626400000000004</c:v>
                </c:pt>
                <c:pt idx="6363">
                  <c:v>6.4171699999999996</c:v>
                </c:pt>
                <c:pt idx="6364">
                  <c:v>5.4524100000000004</c:v>
                </c:pt>
                <c:pt idx="6365">
                  <c:v>6.3805300000000003</c:v>
                </c:pt>
                <c:pt idx="6366">
                  <c:v>6.0312700000000001</c:v>
                </c:pt>
                <c:pt idx="6367">
                  <c:v>5.2971700000000004</c:v>
                </c:pt>
                <c:pt idx="6368">
                  <c:v>3.4502799999999998</c:v>
                </c:pt>
                <c:pt idx="6369">
                  <c:v>4.9470700000000001</c:v>
                </c:pt>
                <c:pt idx="6370">
                  <c:v>7.3349799999999998</c:v>
                </c:pt>
                <c:pt idx="6371">
                  <c:v>6.5329800000000002</c:v>
                </c:pt>
                <c:pt idx="6372">
                  <c:v>7.0357500000000002</c:v>
                </c:pt>
                <c:pt idx="6373">
                  <c:v>4.9135799999999996</c:v>
                </c:pt>
                <c:pt idx="6374">
                  <c:v>5.40374</c:v>
                </c:pt>
                <c:pt idx="6375">
                  <c:v>5.4365600000000001</c:v>
                </c:pt>
                <c:pt idx="6376">
                  <c:v>6.5000200000000001</c:v>
                </c:pt>
                <c:pt idx="6377">
                  <c:v>2.6722700000000001</c:v>
                </c:pt>
                <c:pt idx="6378">
                  <c:v>6.3389499999999996</c:v>
                </c:pt>
                <c:pt idx="6379">
                  <c:v>5.5151199999999996</c:v>
                </c:pt>
                <c:pt idx="6380">
                  <c:v>2.1730999999999998</c:v>
                </c:pt>
                <c:pt idx="6381">
                  <c:v>3.76159</c:v>
                </c:pt>
                <c:pt idx="6382">
                  <c:v>4.8409899999999997</c:v>
                </c:pt>
                <c:pt idx="6383">
                  <c:v>4.4158299999999997</c:v>
                </c:pt>
                <c:pt idx="6384">
                  <c:v>6.20031</c:v>
                </c:pt>
                <c:pt idx="6385">
                  <c:v>6.0936599999999999</c:v>
                </c:pt>
                <c:pt idx="6386">
                  <c:v>5.6076899999999998</c:v>
                </c:pt>
                <c:pt idx="6387">
                  <c:v>2.1097700000000001</c:v>
                </c:pt>
                <c:pt idx="6388">
                  <c:v>3.75522</c:v>
                </c:pt>
                <c:pt idx="6389">
                  <c:v>2.90056</c:v>
                </c:pt>
                <c:pt idx="6390">
                  <c:v>3.1741799999999998</c:v>
                </c:pt>
                <c:pt idx="6391">
                  <c:v>6.29183</c:v>
                </c:pt>
                <c:pt idx="6392">
                  <c:v>5.8651799999999996</c:v>
                </c:pt>
                <c:pt idx="6393">
                  <c:v>4.2135800000000003</c:v>
                </c:pt>
                <c:pt idx="6394">
                  <c:v>3.8156400000000001</c:v>
                </c:pt>
                <c:pt idx="6395">
                  <c:v>5.1924299999999999</c:v>
                </c:pt>
                <c:pt idx="6396">
                  <c:v>9.0369100000000007</c:v>
                </c:pt>
                <c:pt idx="6397">
                  <c:v>6.4390599999999996</c:v>
                </c:pt>
                <c:pt idx="6398">
                  <c:v>9.0288500000000003</c:v>
                </c:pt>
                <c:pt idx="6399">
                  <c:v>6.8734099999999998</c:v>
                </c:pt>
                <c:pt idx="6400">
                  <c:v>4.7493800000000004</c:v>
                </c:pt>
                <c:pt idx="6401">
                  <c:v>5.6830299999999996</c:v>
                </c:pt>
                <c:pt idx="6402">
                  <c:v>10.07757</c:v>
                </c:pt>
                <c:pt idx="6403">
                  <c:v>7.4518000000000004</c:v>
                </c:pt>
                <c:pt idx="6404">
                  <c:v>3.5584799999999999</c:v>
                </c:pt>
                <c:pt idx="6405">
                  <c:v>4.4685300000000003</c:v>
                </c:pt>
                <c:pt idx="6406">
                  <c:v>7.0026000000000002</c:v>
                </c:pt>
                <c:pt idx="6407">
                  <c:v>4.8960499999999998</c:v>
                </c:pt>
                <c:pt idx="6408">
                  <c:v>6.3413199999999996</c:v>
                </c:pt>
                <c:pt idx="6409">
                  <c:v>6.2413100000000004</c:v>
                </c:pt>
                <c:pt idx="6410">
                  <c:v>5.8738799999999998</c:v>
                </c:pt>
                <c:pt idx="6411">
                  <c:v>4.0392099999999997</c:v>
                </c:pt>
                <c:pt idx="6412">
                  <c:v>5.9953000000000003</c:v>
                </c:pt>
                <c:pt idx="6413">
                  <c:v>4.7241</c:v>
                </c:pt>
                <c:pt idx="6414">
                  <c:v>3.2175400000000001</c:v>
                </c:pt>
                <c:pt idx="6415">
                  <c:v>6.0193700000000003</c:v>
                </c:pt>
                <c:pt idx="6416">
                  <c:v>6.0590999999999999</c:v>
                </c:pt>
                <c:pt idx="6417">
                  <c:v>4.1573500000000001</c:v>
                </c:pt>
                <c:pt idx="6418">
                  <c:v>2.4597799999999999</c:v>
                </c:pt>
                <c:pt idx="6419">
                  <c:v>8.7049699999999994</c:v>
                </c:pt>
                <c:pt idx="6420">
                  <c:v>4.9661299999999997</c:v>
                </c:pt>
                <c:pt idx="6421">
                  <c:v>8.1577699999999993</c:v>
                </c:pt>
                <c:pt idx="6422">
                  <c:v>8.71373</c:v>
                </c:pt>
                <c:pt idx="6423">
                  <c:v>7.3645199999999997</c:v>
                </c:pt>
                <c:pt idx="6424">
                  <c:v>4.9120600000000003</c:v>
                </c:pt>
                <c:pt idx="6425">
                  <c:v>4.2603299999999997</c:v>
                </c:pt>
                <c:pt idx="6426">
                  <c:v>2.7415600000000002</c:v>
                </c:pt>
                <c:pt idx="6427">
                  <c:v>5.3144799999999996</c:v>
                </c:pt>
                <c:pt idx="6428">
                  <c:v>6.4854500000000002</c:v>
                </c:pt>
                <c:pt idx="6429">
                  <c:v>5.2576299999999998</c:v>
                </c:pt>
                <c:pt idx="6430">
                  <c:v>2.8538999999999999</c:v>
                </c:pt>
                <c:pt idx="6431">
                  <c:v>3.3875999999999999</c:v>
                </c:pt>
                <c:pt idx="6432">
                  <c:v>1.80992</c:v>
                </c:pt>
                <c:pt idx="6433">
                  <c:v>2.3998599999999999</c:v>
                </c:pt>
                <c:pt idx="6434">
                  <c:v>2.6290200000000001</c:v>
                </c:pt>
                <c:pt idx="6435">
                  <c:v>3.0590799999999998</c:v>
                </c:pt>
                <c:pt idx="6436">
                  <c:v>1.9800199999999999</c:v>
                </c:pt>
                <c:pt idx="6437">
                  <c:v>1.8073999999999999</c:v>
                </c:pt>
                <c:pt idx="6438">
                  <c:v>3.2641200000000001</c:v>
                </c:pt>
                <c:pt idx="6439">
                  <c:v>2.7894000000000001</c:v>
                </c:pt>
                <c:pt idx="6440">
                  <c:v>3.7141600000000001</c:v>
                </c:pt>
                <c:pt idx="6441">
                  <c:v>2.5512100000000002</c:v>
                </c:pt>
                <c:pt idx="6442">
                  <c:v>4.4367999999999999</c:v>
                </c:pt>
                <c:pt idx="6443">
                  <c:v>6.9911700000000003</c:v>
                </c:pt>
                <c:pt idx="6444">
                  <c:v>7.25854</c:v>
                </c:pt>
                <c:pt idx="6445">
                  <c:v>7.2150999999999996</c:v>
                </c:pt>
                <c:pt idx="6446">
                  <c:v>7.9521600000000001</c:v>
                </c:pt>
                <c:pt idx="6447">
                  <c:v>5.2259099999999998</c:v>
                </c:pt>
                <c:pt idx="6448">
                  <c:v>8.0442499999999999</c:v>
                </c:pt>
                <c:pt idx="6449">
                  <c:v>3.3975499999999998</c:v>
                </c:pt>
                <c:pt idx="6450">
                  <c:v>2.0799400000000001</c:v>
                </c:pt>
                <c:pt idx="6451">
                  <c:v>7.5101199999999997</c:v>
                </c:pt>
                <c:pt idx="6452">
                  <c:v>6.0595400000000001</c:v>
                </c:pt>
                <c:pt idx="6453">
                  <c:v>5.9609800000000002</c:v>
                </c:pt>
                <c:pt idx="6454">
                  <c:v>6.6156899999999998</c:v>
                </c:pt>
                <c:pt idx="6455">
                  <c:v>7.1395499999999998</c:v>
                </c:pt>
                <c:pt idx="6456">
                  <c:v>10.3748</c:v>
                </c:pt>
                <c:pt idx="6457">
                  <c:v>6.2000700000000002</c:v>
                </c:pt>
                <c:pt idx="6458">
                  <c:v>4.9435799999999999</c:v>
                </c:pt>
                <c:pt idx="6459">
                  <c:v>3.1088100000000001</c:v>
                </c:pt>
                <c:pt idx="6460">
                  <c:v>3.6783999999999999</c:v>
                </c:pt>
                <c:pt idx="6461">
                  <c:v>4.0937700000000001</c:v>
                </c:pt>
                <c:pt idx="6462">
                  <c:v>3.1232600000000001</c:v>
                </c:pt>
                <c:pt idx="6463">
                  <c:v>5.0638800000000002</c:v>
                </c:pt>
                <c:pt idx="6464">
                  <c:v>4.5952500000000001</c:v>
                </c:pt>
                <c:pt idx="6465">
                  <c:v>6.2709200000000003</c:v>
                </c:pt>
                <c:pt idx="6466">
                  <c:v>4.8578799999999998</c:v>
                </c:pt>
                <c:pt idx="6467">
                  <c:v>5.9760900000000001</c:v>
                </c:pt>
                <c:pt idx="6468">
                  <c:v>4.0386100000000003</c:v>
                </c:pt>
                <c:pt idx="6469">
                  <c:v>3.7282000000000002</c:v>
                </c:pt>
                <c:pt idx="6470">
                  <c:v>4.9987199999999996</c:v>
                </c:pt>
                <c:pt idx="6471">
                  <c:v>2.2095099999999999</c:v>
                </c:pt>
                <c:pt idx="6472">
                  <c:v>7.9170699999999998</c:v>
                </c:pt>
                <c:pt idx="6473">
                  <c:v>4.5436800000000002</c:v>
                </c:pt>
                <c:pt idx="6474">
                  <c:v>9.1597299999999997</c:v>
                </c:pt>
                <c:pt idx="6475">
                  <c:v>5.2909899999999999</c:v>
                </c:pt>
                <c:pt idx="6476">
                  <c:v>3.62174</c:v>
                </c:pt>
                <c:pt idx="6477">
                  <c:v>7.4766700000000004</c:v>
                </c:pt>
                <c:pt idx="6478">
                  <c:v>6.93832</c:v>
                </c:pt>
                <c:pt idx="6479">
                  <c:v>6.9348099999999997</c:v>
                </c:pt>
                <c:pt idx="6480">
                  <c:v>5.8624400000000003</c:v>
                </c:pt>
                <c:pt idx="6481">
                  <c:v>4.67117</c:v>
                </c:pt>
                <c:pt idx="6482">
                  <c:v>5.1403499999999998</c:v>
                </c:pt>
                <c:pt idx="6483">
                  <c:v>5.2116600000000002</c:v>
                </c:pt>
                <c:pt idx="6484">
                  <c:v>4.4912200000000002</c:v>
                </c:pt>
                <c:pt idx="6485">
                  <c:v>6.98637</c:v>
                </c:pt>
                <c:pt idx="6486">
                  <c:v>8.28918</c:v>
                </c:pt>
                <c:pt idx="6487">
                  <c:v>2.9384700000000001</c:v>
                </c:pt>
                <c:pt idx="6488">
                  <c:v>10.048640000000001</c:v>
                </c:pt>
                <c:pt idx="6489">
                  <c:v>6.52773</c:v>
                </c:pt>
                <c:pt idx="6490">
                  <c:v>6.2341899999999999</c:v>
                </c:pt>
                <c:pt idx="6491">
                  <c:v>7.7906899999999997</c:v>
                </c:pt>
                <c:pt idx="6492">
                  <c:v>7.4513999999999996</c:v>
                </c:pt>
                <c:pt idx="6493">
                  <c:v>7.2526000000000002</c:v>
                </c:pt>
                <c:pt idx="6494">
                  <c:v>4.6252500000000003</c:v>
                </c:pt>
                <c:pt idx="6495">
                  <c:v>5.2980600000000004</c:v>
                </c:pt>
                <c:pt idx="6496">
                  <c:v>11.04402</c:v>
                </c:pt>
                <c:pt idx="6497">
                  <c:v>4.5091599999999996</c:v>
                </c:pt>
                <c:pt idx="6498">
                  <c:v>8.6048399999999994</c:v>
                </c:pt>
                <c:pt idx="6499">
                  <c:v>5.5533799999999998</c:v>
                </c:pt>
                <c:pt idx="6500">
                  <c:v>5.1444299999999998</c:v>
                </c:pt>
                <c:pt idx="6501">
                  <c:v>6.8113200000000003</c:v>
                </c:pt>
                <c:pt idx="6502">
                  <c:v>4.04983</c:v>
                </c:pt>
                <c:pt idx="6503">
                  <c:v>9.7011099999999999</c:v>
                </c:pt>
                <c:pt idx="6504">
                  <c:v>4.0896100000000004</c:v>
                </c:pt>
                <c:pt idx="6505">
                  <c:v>6.1901999999999999</c:v>
                </c:pt>
                <c:pt idx="6506">
                  <c:v>4.9195000000000002</c:v>
                </c:pt>
                <c:pt idx="6507">
                  <c:v>6.1116799999999998</c:v>
                </c:pt>
                <c:pt idx="6508">
                  <c:v>3.9295900000000001</c:v>
                </c:pt>
                <c:pt idx="6509">
                  <c:v>5.3012300000000003</c:v>
                </c:pt>
                <c:pt idx="6510">
                  <c:v>4.3112700000000004</c:v>
                </c:pt>
                <c:pt idx="6511">
                  <c:v>5.6522699999999997</c:v>
                </c:pt>
                <c:pt idx="6512">
                  <c:v>4.0231199999999996</c:v>
                </c:pt>
                <c:pt idx="6513">
                  <c:v>9.1845099999999995</c:v>
                </c:pt>
                <c:pt idx="6514">
                  <c:v>4.56541</c:v>
                </c:pt>
                <c:pt idx="6515">
                  <c:v>4.0595800000000004</c:v>
                </c:pt>
                <c:pt idx="6516">
                  <c:v>4.8864999999999998</c:v>
                </c:pt>
                <c:pt idx="6517">
                  <c:v>4.9758500000000003</c:v>
                </c:pt>
                <c:pt idx="6518">
                  <c:v>5.7733400000000001</c:v>
                </c:pt>
                <c:pt idx="6519">
                  <c:v>4.98712</c:v>
                </c:pt>
                <c:pt idx="6520">
                  <c:v>5.7706099999999996</c:v>
                </c:pt>
                <c:pt idx="6521">
                  <c:v>3.3928799999999999</c:v>
                </c:pt>
                <c:pt idx="6522">
                  <c:v>6.6796300000000004</c:v>
                </c:pt>
                <c:pt idx="6523">
                  <c:v>8.2924500000000005</c:v>
                </c:pt>
                <c:pt idx="6524">
                  <c:v>8.0378100000000003</c:v>
                </c:pt>
                <c:pt idx="6525">
                  <c:v>4.9038300000000001</c:v>
                </c:pt>
                <c:pt idx="6526">
                  <c:v>7.0089600000000001</c:v>
                </c:pt>
                <c:pt idx="6527">
                  <c:v>4.1481300000000001</c:v>
                </c:pt>
                <c:pt idx="6528">
                  <c:v>4.6714200000000003</c:v>
                </c:pt>
                <c:pt idx="6529">
                  <c:v>4.9234299999999998</c:v>
                </c:pt>
                <c:pt idx="6530">
                  <c:v>4.0802399999999999</c:v>
                </c:pt>
                <c:pt idx="6531">
                  <c:v>6.6770199999999997</c:v>
                </c:pt>
                <c:pt idx="6532">
                  <c:v>5.9701199999999996</c:v>
                </c:pt>
                <c:pt idx="6533">
                  <c:v>7.8869400000000001</c:v>
                </c:pt>
                <c:pt idx="6534">
                  <c:v>1.9815700000000001</c:v>
                </c:pt>
                <c:pt idx="6535">
                  <c:v>4.8382300000000003</c:v>
                </c:pt>
                <c:pt idx="6536">
                  <c:v>5.4876800000000001</c:v>
                </c:pt>
                <c:pt idx="6537">
                  <c:v>3.68099</c:v>
                </c:pt>
                <c:pt idx="6538">
                  <c:v>4.80084</c:v>
                </c:pt>
                <c:pt idx="6539">
                  <c:v>2.9874800000000001</c:v>
                </c:pt>
                <c:pt idx="6540">
                  <c:v>3.5739899999999998</c:v>
                </c:pt>
                <c:pt idx="6541">
                  <c:v>3.9889100000000002</c:v>
                </c:pt>
                <c:pt idx="6542">
                  <c:v>5.7270899999999996</c:v>
                </c:pt>
                <c:pt idx="6543">
                  <c:v>6.7476900000000004</c:v>
                </c:pt>
                <c:pt idx="6544">
                  <c:v>5.4746800000000002</c:v>
                </c:pt>
                <c:pt idx="6545">
                  <c:v>6.8353099999999998</c:v>
                </c:pt>
                <c:pt idx="6546">
                  <c:v>6.7723899999999997</c:v>
                </c:pt>
                <c:pt idx="6547">
                  <c:v>4.7328200000000002</c:v>
                </c:pt>
                <c:pt idx="6548">
                  <c:v>2.1936200000000001</c:v>
                </c:pt>
                <c:pt idx="6549">
                  <c:v>6.8704799999999997</c:v>
                </c:pt>
                <c:pt idx="6550">
                  <c:v>4.9878600000000004</c:v>
                </c:pt>
                <c:pt idx="6551">
                  <c:v>6.6133800000000003</c:v>
                </c:pt>
                <c:pt idx="6552">
                  <c:v>4.2883399999999998</c:v>
                </c:pt>
                <c:pt idx="6553">
                  <c:v>3.20234</c:v>
                </c:pt>
                <c:pt idx="6554">
                  <c:v>5.46373</c:v>
                </c:pt>
                <c:pt idx="6555">
                  <c:v>7.5044199999999996</c:v>
                </c:pt>
                <c:pt idx="6556">
                  <c:v>5.1105</c:v>
                </c:pt>
                <c:pt idx="6557">
                  <c:v>5.5923499999999997</c:v>
                </c:pt>
                <c:pt idx="6558">
                  <c:v>6.2034000000000002</c:v>
                </c:pt>
                <c:pt idx="6559">
                  <c:v>3.27759</c:v>
                </c:pt>
                <c:pt idx="6560">
                  <c:v>4.4889999999999999</c:v>
                </c:pt>
                <c:pt idx="6561">
                  <c:v>4.10947</c:v>
                </c:pt>
                <c:pt idx="6562">
                  <c:v>6.4909600000000003</c:v>
                </c:pt>
                <c:pt idx="6563">
                  <c:v>6.6739199999999999</c:v>
                </c:pt>
                <c:pt idx="6564">
                  <c:v>3.1948300000000001</c:v>
                </c:pt>
                <c:pt idx="6565">
                  <c:v>8.2471800000000002</c:v>
                </c:pt>
                <c:pt idx="6566">
                  <c:v>6.5886699999999996</c:v>
                </c:pt>
                <c:pt idx="6567">
                  <c:v>6.7593500000000004</c:v>
                </c:pt>
                <c:pt idx="6568">
                  <c:v>3.2691699999999999</c:v>
                </c:pt>
                <c:pt idx="6569">
                  <c:v>8.1910799999999995</c:v>
                </c:pt>
                <c:pt idx="6570">
                  <c:v>5.25631</c:v>
                </c:pt>
                <c:pt idx="6571">
                  <c:v>6.2357699999999996</c:v>
                </c:pt>
                <c:pt idx="6572">
                  <c:v>5.06778</c:v>
                </c:pt>
                <c:pt idx="6573">
                  <c:v>4.7575799999999999</c:v>
                </c:pt>
                <c:pt idx="6574">
                  <c:v>10.90216</c:v>
                </c:pt>
                <c:pt idx="6575">
                  <c:v>7.4842599999999999</c:v>
                </c:pt>
                <c:pt idx="6576">
                  <c:v>5.7989899999999999</c:v>
                </c:pt>
                <c:pt idx="6577">
                  <c:v>5.0282999999999998</c:v>
                </c:pt>
                <c:pt idx="6578">
                  <c:v>4.0652799999999996</c:v>
                </c:pt>
                <c:pt idx="6579">
                  <c:v>3.1741799999999998</c:v>
                </c:pt>
                <c:pt idx="6580">
                  <c:v>3.4172799999999999</c:v>
                </c:pt>
                <c:pt idx="6581">
                  <c:v>2.77318</c:v>
                </c:pt>
                <c:pt idx="6582">
                  <c:v>6.2163899999999996</c:v>
                </c:pt>
                <c:pt idx="6583">
                  <c:v>3.6264400000000001</c:v>
                </c:pt>
                <c:pt idx="6584">
                  <c:v>3.9546999999999999</c:v>
                </c:pt>
                <c:pt idx="6585">
                  <c:v>4.9712699999999996</c:v>
                </c:pt>
                <c:pt idx="6586">
                  <c:v>6.2629900000000003</c:v>
                </c:pt>
                <c:pt idx="6587">
                  <c:v>3.3450500000000001</c:v>
                </c:pt>
                <c:pt idx="6588">
                  <c:v>5.1291099999999998</c:v>
                </c:pt>
                <c:pt idx="6589">
                  <c:v>5.80246</c:v>
                </c:pt>
                <c:pt idx="6590">
                  <c:v>5.6190699999999998</c:v>
                </c:pt>
                <c:pt idx="6591">
                  <c:v>4.2172299999999998</c:v>
                </c:pt>
                <c:pt idx="6592">
                  <c:v>5.6867000000000001</c:v>
                </c:pt>
                <c:pt idx="6593">
                  <c:v>6.2632399999999997</c:v>
                </c:pt>
                <c:pt idx="6594">
                  <c:v>4.6941100000000002</c:v>
                </c:pt>
                <c:pt idx="6595">
                  <c:v>2.3998599999999999</c:v>
                </c:pt>
                <c:pt idx="6596">
                  <c:v>6.0858299999999996</c:v>
                </c:pt>
                <c:pt idx="6597">
                  <c:v>2.8751000000000002</c:v>
                </c:pt>
                <c:pt idx="6598">
                  <c:v>1.75267</c:v>
                </c:pt>
                <c:pt idx="6599">
                  <c:v>3.6373000000000002</c:v>
                </c:pt>
                <c:pt idx="6600">
                  <c:v>6.0874600000000001</c:v>
                </c:pt>
                <c:pt idx="6601">
                  <c:v>7.1243100000000004</c:v>
                </c:pt>
                <c:pt idx="6602">
                  <c:v>7.9451099999999997</c:v>
                </c:pt>
                <c:pt idx="6603">
                  <c:v>9.81189</c:v>
                </c:pt>
                <c:pt idx="6604">
                  <c:v>4.8262</c:v>
                </c:pt>
                <c:pt idx="6605">
                  <c:v>2.70044</c:v>
                </c:pt>
                <c:pt idx="6606">
                  <c:v>5.7045899999999996</c:v>
                </c:pt>
                <c:pt idx="6607">
                  <c:v>4.9059600000000003</c:v>
                </c:pt>
                <c:pt idx="6608">
                  <c:v>3.2348499999999998</c:v>
                </c:pt>
                <c:pt idx="6609">
                  <c:v>6.0568400000000002</c:v>
                </c:pt>
                <c:pt idx="6610">
                  <c:v>6.26518</c:v>
                </c:pt>
                <c:pt idx="6611">
                  <c:v>3.2574999999999998</c:v>
                </c:pt>
                <c:pt idx="6612">
                  <c:v>5.28444</c:v>
                </c:pt>
                <c:pt idx="6613">
                  <c:v>3.0099900000000002</c:v>
                </c:pt>
                <c:pt idx="6614">
                  <c:v>5.6573700000000002</c:v>
                </c:pt>
                <c:pt idx="6615">
                  <c:v>2.6595399999999998</c:v>
                </c:pt>
                <c:pt idx="6616">
                  <c:v>6.3333199999999996</c:v>
                </c:pt>
                <c:pt idx="6617">
                  <c:v>8.14771</c:v>
                </c:pt>
                <c:pt idx="6618">
                  <c:v>6.5607899999999999</c:v>
                </c:pt>
                <c:pt idx="6619">
                  <c:v>3.8996400000000002</c:v>
                </c:pt>
                <c:pt idx="6620">
                  <c:v>3.0766200000000001</c:v>
                </c:pt>
                <c:pt idx="6621">
                  <c:v>2.2379500000000001</c:v>
                </c:pt>
                <c:pt idx="6622">
                  <c:v>2.5945499999999999</c:v>
                </c:pt>
                <c:pt idx="6623">
                  <c:v>1.58555</c:v>
                </c:pt>
                <c:pt idx="6624">
                  <c:v>5.3728899999999999</c:v>
                </c:pt>
                <c:pt idx="6625">
                  <c:v>6.5519100000000003</c:v>
                </c:pt>
                <c:pt idx="6626">
                  <c:v>4.9554999999999998</c:v>
                </c:pt>
                <c:pt idx="6627">
                  <c:v>6.0978000000000003</c:v>
                </c:pt>
                <c:pt idx="6628">
                  <c:v>5.4794600000000004</c:v>
                </c:pt>
                <c:pt idx="6629">
                  <c:v>4.3659800000000004</c:v>
                </c:pt>
                <c:pt idx="6630">
                  <c:v>3.2713899999999998</c:v>
                </c:pt>
                <c:pt idx="6631">
                  <c:v>4.0896100000000004</c:v>
                </c:pt>
                <c:pt idx="6632">
                  <c:v>3.1673100000000001</c:v>
                </c:pt>
                <c:pt idx="6633">
                  <c:v>8.9536300000000004</c:v>
                </c:pt>
                <c:pt idx="6634">
                  <c:v>3.1665199999999998</c:v>
                </c:pt>
                <c:pt idx="6635">
                  <c:v>5.1205299999999996</c:v>
                </c:pt>
                <c:pt idx="6636">
                  <c:v>2.7322199999999999</c:v>
                </c:pt>
                <c:pt idx="6637">
                  <c:v>5.8717800000000002</c:v>
                </c:pt>
                <c:pt idx="6638">
                  <c:v>2.2733099999999999</c:v>
                </c:pt>
                <c:pt idx="6639">
                  <c:v>7.7536899999999997</c:v>
                </c:pt>
                <c:pt idx="6640">
                  <c:v>5.8981199999999996</c:v>
                </c:pt>
                <c:pt idx="6641">
                  <c:v>3.9178000000000002</c:v>
                </c:pt>
                <c:pt idx="6642">
                  <c:v>5.5395500000000002</c:v>
                </c:pt>
                <c:pt idx="6643">
                  <c:v>2.4490599999999998</c:v>
                </c:pt>
                <c:pt idx="6644">
                  <c:v>2.2371799999999999</c:v>
                </c:pt>
                <c:pt idx="6645">
                  <c:v>6.4533699999999996</c:v>
                </c:pt>
                <c:pt idx="6646">
                  <c:v>4.0935300000000003</c:v>
                </c:pt>
                <c:pt idx="6647">
                  <c:v>4.6803299999999997</c:v>
                </c:pt>
                <c:pt idx="6648">
                  <c:v>2.8295699999999999</c:v>
                </c:pt>
                <c:pt idx="6649">
                  <c:v>3.5398100000000001</c:v>
                </c:pt>
                <c:pt idx="6650">
                  <c:v>5.1464400000000001</c:v>
                </c:pt>
                <c:pt idx="6651">
                  <c:v>5.3865999999999996</c:v>
                </c:pt>
                <c:pt idx="6652">
                  <c:v>6.4248000000000003</c:v>
                </c:pt>
                <c:pt idx="6653">
                  <c:v>5.2433199999999998</c:v>
                </c:pt>
                <c:pt idx="6654">
                  <c:v>1.92432</c:v>
                </c:pt>
                <c:pt idx="6655">
                  <c:v>5.3183699999999998</c:v>
                </c:pt>
                <c:pt idx="6656">
                  <c:v>6.8633600000000001</c:v>
                </c:pt>
                <c:pt idx="6657">
                  <c:v>5.8419100000000004</c:v>
                </c:pt>
                <c:pt idx="6658">
                  <c:v>2.1015299999999999</c:v>
                </c:pt>
                <c:pt idx="6659">
                  <c:v>6.5911</c:v>
                </c:pt>
                <c:pt idx="6660">
                  <c:v>5.4794099999999997</c:v>
                </c:pt>
                <c:pt idx="6661">
                  <c:v>3.59781</c:v>
                </c:pt>
                <c:pt idx="6662">
                  <c:v>3.8073100000000002</c:v>
                </c:pt>
                <c:pt idx="6663">
                  <c:v>6.7809600000000003</c:v>
                </c:pt>
                <c:pt idx="6664">
                  <c:v>5.1808300000000003</c:v>
                </c:pt>
                <c:pt idx="6665">
                  <c:v>2.7524700000000002</c:v>
                </c:pt>
                <c:pt idx="6666">
                  <c:v>2.9893299999999998</c:v>
                </c:pt>
                <c:pt idx="6667">
                  <c:v>3.4059300000000001</c:v>
                </c:pt>
                <c:pt idx="6668">
                  <c:v>5.1008599999999999</c:v>
                </c:pt>
                <c:pt idx="6669">
                  <c:v>4.3</c:v>
                </c:pt>
                <c:pt idx="6670">
                  <c:v>5.3092600000000001</c:v>
                </c:pt>
                <c:pt idx="6671">
                  <c:v>5.1461499999999996</c:v>
                </c:pt>
                <c:pt idx="6672">
                  <c:v>6.57836</c:v>
                </c:pt>
                <c:pt idx="6673">
                  <c:v>8.9931300000000007</c:v>
                </c:pt>
                <c:pt idx="6674">
                  <c:v>6.5712999999999999</c:v>
                </c:pt>
                <c:pt idx="6675">
                  <c:v>9.0688899999999997</c:v>
                </c:pt>
                <c:pt idx="6676">
                  <c:v>5.1227200000000002</c:v>
                </c:pt>
                <c:pt idx="6677">
                  <c:v>6.0303699999999996</c:v>
                </c:pt>
                <c:pt idx="6678">
                  <c:v>3.23291</c:v>
                </c:pt>
                <c:pt idx="6679">
                  <c:v>4.6302599999999998</c:v>
                </c:pt>
                <c:pt idx="6680">
                  <c:v>2.3809300000000002</c:v>
                </c:pt>
                <c:pt idx="6681">
                  <c:v>6.9065899999999996</c:v>
                </c:pt>
                <c:pt idx="6682">
                  <c:v>5.6210000000000004</c:v>
                </c:pt>
                <c:pt idx="6683">
                  <c:v>4.4162299999999997</c:v>
                </c:pt>
                <c:pt idx="6684">
                  <c:v>4.2650300000000003</c:v>
                </c:pt>
                <c:pt idx="6685">
                  <c:v>2.6021800000000002</c:v>
                </c:pt>
                <c:pt idx="6686">
                  <c:v>7.9565799999999998</c:v>
                </c:pt>
                <c:pt idx="6687">
                  <c:v>2.6494900000000001</c:v>
                </c:pt>
                <c:pt idx="6688">
                  <c:v>4.9904000000000002</c:v>
                </c:pt>
                <c:pt idx="6689">
                  <c:v>2.1896100000000001</c:v>
                </c:pt>
                <c:pt idx="6690">
                  <c:v>2.8785099999999999</c:v>
                </c:pt>
                <c:pt idx="6691">
                  <c:v>4.7395899999999997</c:v>
                </c:pt>
                <c:pt idx="6692">
                  <c:v>8.0607100000000003</c:v>
                </c:pt>
                <c:pt idx="6693">
                  <c:v>5.3201499999999999</c:v>
                </c:pt>
                <c:pt idx="6694">
                  <c:v>2.6003699999999998</c:v>
                </c:pt>
                <c:pt idx="6695">
                  <c:v>7.4403199999999998</c:v>
                </c:pt>
                <c:pt idx="6696">
                  <c:v>3.9155199999999999</c:v>
                </c:pt>
                <c:pt idx="6697">
                  <c:v>5.6946000000000003</c:v>
                </c:pt>
                <c:pt idx="6698">
                  <c:v>3.7607599999999999</c:v>
                </c:pt>
                <c:pt idx="6699">
                  <c:v>4.17544</c:v>
                </c:pt>
                <c:pt idx="6700">
                  <c:v>6.8196000000000003</c:v>
                </c:pt>
                <c:pt idx="6701">
                  <c:v>2.7435100000000001</c:v>
                </c:pt>
                <c:pt idx="6702">
                  <c:v>3.2017500000000001</c:v>
                </c:pt>
                <c:pt idx="6703">
                  <c:v>6.0468700000000002</c:v>
                </c:pt>
                <c:pt idx="6704">
                  <c:v>8.4074500000000008</c:v>
                </c:pt>
                <c:pt idx="6705">
                  <c:v>6.4053699999999996</c:v>
                </c:pt>
                <c:pt idx="6706">
                  <c:v>6.8526800000000003</c:v>
                </c:pt>
                <c:pt idx="6707">
                  <c:v>2.3063699999999998</c:v>
                </c:pt>
                <c:pt idx="6708">
                  <c:v>4.5832899999999999</c:v>
                </c:pt>
                <c:pt idx="6709">
                  <c:v>4.8283800000000001</c:v>
                </c:pt>
                <c:pt idx="6710">
                  <c:v>4.8888299999999996</c:v>
                </c:pt>
                <c:pt idx="6711">
                  <c:v>2.5455399999999999</c:v>
                </c:pt>
                <c:pt idx="6712">
                  <c:v>7.58432</c:v>
                </c:pt>
                <c:pt idx="6713">
                  <c:v>2.4047299999999998</c:v>
                </c:pt>
                <c:pt idx="6714">
                  <c:v>4.0643200000000004</c:v>
                </c:pt>
                <c:pt idx="6715">
                  <c:v>5.2038700000000002</c:v>
                </c:pt>
                <c:pt idx="6716">
                  <c:v>3.52955</c:v>
                </c:pt>
                <c:pt idx="6717">
                  <c:v>3.09015</c:v>
                </c:pt>
                <c:pt idx="6718">
                  <c:v>3.84477</c:v>
                </c:pt>
                <c:pt idx="6719">
                  <c:v>3.2770600000000001</c:v>
                </c:pt>
                <c:pt idx="6720">
                  <c:v>2.9391699999999998</c:v>
                </c:pt>
                <c:pt idx="6721">
                  <c:v>5.1927199999999996</c:v>
                </c:pt>
                <c:pt idx="6722">
                  <c:v>3.0685600000000002</c:v>
                </c:pt>
                <c:pt idx="6723">
                  <c:v>2.4487800000000002</c:v>
                </c:pt>
                <c:pt idx="6724">
                  <c:v>3.2209599999999998</c:v>
                </c:pt>
                <c:pt idx="6725">
                  <c:v>10.56912</c:v>
                </c:pt>
                <c:pt idx="6726">
                  <c:v>7.5334899999999996</c:v>
                </c:pt>
                <c:pt idx="6727">
                  <c:v>4.8045200000000001</c:v>
                </c:pt>
                <c:pt idx="6728">
                  <c:v>6.3666099999999997</c:v>
                </c:pt>
                <c:pt idx="6729">
                  <c:v>3.7229100000000002</c:v>
                </c:pt>
                <c:pt idx="6730">
                  <c:v>4.2786600000000004</c:v>
                </c:pt>
                <c:pt idx="6731">
                  <c:v>3.2543299999999999</c:v>
                </c:pt>
                <c:pt idx="6732">
                  <c:v>5.2562199999999999</c:v>
                </c:pt>
                <c:pt idx="6733">
                  <c:v>8.7867700000000006</c:v>
                </c:pt>
                <c:pt idx="6734">
                  <c:v>4.0533999999999999</c:v>
                </c:pt>
                <c:pt idx="6735">
                  <c:v>6.1589400000000003</c:v>
                </c:pt>
                <c:pt idx="6736">
                  <c:v>5.9534200000000004</c:v>
                </c:pt>
                <c:pt idx="6737">
                  <c:v>2.5095900000000002</c:v>
                </c:pt>
                <c:pt idx="6738">
                  <c:v>6.7661499999999997</c:v>
                </c:pt>
                <c:pt idx="6739">
                  <c:v>6.50908</c:v>
                </c:pt>
                <c:pt idx="6740">
                  <c:v>8.4446200000000005</c:v>
                </c:pt>
                <c:pt idx="6741">
                  <c:v>7.1688400000000003</c:v>
                </c:pt>
                <c:pt idx="6742">
                  <c:v>6.4549000000000003</c:v>
                </c:pt>
                <c:pt idx="6743">
                  <c:v>2.8890600000000002</c:v>
                </c:pt>
                <c:pt idx="6744">
                  <c:v>4.9823500000000003</c:v>
                </c:pt>
                <c:pt idx="6745">
                  <c:v>6.9347399999999997</c:v>
                </c:pt>
                <c:pt idx="6746">
                  <c:v>3.9041600000000001</c:v>
                </c:pt>
                <c:pt idx="6747">
                  <c:v>5.4648099999999999</c:v>
                </c:pt>
                <c:pt idx="6748">
                  <c:v>2.1913999999999998</c:v>
                </c:pt>
                <c:pt idx="6749">
                  <c:v>4.1719799999999996</c:v>
                </c:pt>
                <c:pt idx="6750">
                  <c:v>6.3743100000000004</c:v>
                </c:pt>
                <c:pt idx="6751">
                  <c:v>4.9491800000000001</c:v>
                </c:pt>
                <c:pt idx="6752">
                  <c:v>7.4410499999999997</c:v>
                </c:pt>
                <c:pt idx="6753">
                  <c:v>5.1527500000000002</c:v>
                </c:pt>
                <c:pt idx="6754">
                  <c:v>6.4418699999999998</c:v>
                </c:pt>
                <c:pt idx="6755">
                  <c:v>7.3358499999999998</c:v>
                </c:pt>
                <c:pt idx="6756">
                  <c:v>6.4228199999999998</c:v>
                </c:pt>
                <c:pt idx="6757">
                  <c:v>3.7651699999999999</c:v>
                </c:pt>
                <c:pt idx="6758">
                  <c:v>3.8208299999999999</c:v>
                </c:pt>
                <c:pt idx="6759">
                  <c:v>3.08033</c:v>
                </c:pt>
                <c:pt idx="6760">
                  <c:v>4.1395799999999996</c:v>
                </c:pt>
                <c:pt idx="6761">
                  <c:v>7.3486500000000001</c:v>
                </c:pt>
                <c:pt idx="6762">
                  <c:v>8.06738</c:v>
                </c:pt>
                <c:pt idx="6763">
                  <c:v>6.8009899999999996</c:v>
                </c:pt>
                <c:pt idx="6764">
                  <c:v>2.30003</c:v>
                </c:pt>
                <c:pt idx="6765">
                  <c:v>5.1474099999999998</c:v>
                </c:pt>
                <c:pt idx="6766">
                  <c:v>2.8323800000000001</c:v>
                </c:pt>
                <c:pt idx="6767">
                  <c:v>2.1045400000000001</c:v>
                </c:pt>
                <c:pt idx="6768">
                  <c:v>2.2735500000000002</c:v>
                </c:pt>
                <c:pt idx="6769">
                  <c:v>2.53173</c:v>
                </c:pt>
                <c:pt idx="6770">
                  <c:v>5.6630399999999996</c:v>
                </c:pt>
                <c:pt idx="6771">
                  <c:v>5.6326900000000002</c:v>
                </c:pt>
                <c:pt idx="6772">
                  <c:v>5.7916400000000001</c:v>
                </c:pt>
                <c:pt idx="6773">
                  <c:v>6.8320800000000004</c:v>
                </c:pt>
                <c:pt idx="6774">
                  <c:v>7.5358700000000001</c:v>
                </c:pt>
                <c:pt idx="6775">
                  <c:v>4.3804800000000004</c:v>
                </c:pt>
                <c:pt idx="6776">
                  <c:v>2.9475699999999998</c:v>
                </c:pt>
                <c:pt idx="6777">
                  <c:v>3.1280600000000001</c:v>
                </c:pt>
                <c:pt idx="6778">
                  <c:v>7.6021999999999998</c:v>
                </c:pt>
                <c:pt idx="6779">
                  <c:v>6.5149800000000004</c:v>
                </c:pt>
                <c:pt idx="6780">
                  <c:v>6.8520099999999999</c:v>
                </c:pt>
                <c:pt idx="6781">
                  <c:v>2.1470099999999999</c:v>
                </c:pt>
                <c:pt idx="6782">
                  <c:v>3.84049</c:v>
                </c:pt>
                <c:pt idx="6783">
                  <c:v>7.9204299999999996</c:v>
                </c:pt>
                <c:pt idx="6784">
                  <c:v>4.6020899999999996</c:v>
                </c:pt>
                <c:pt idx="6785">
                  <c:v>3.1741799999999998</c:v>
                </c:pt>
                <c:pt idx="6786">
                  <c:v>4.5777299999999999</c:v>
                </c:pt>
                <c:pt idx="6787">
                  <c:v>6.3522999999999996</c:v>
                </c:pt>
                <c:pt idx="6788">
                  <c:v>2.6694900000000001</c:v>
                </c:pt>
                <c:pt idx="6789">
                  <c:v>8.0187299999999997</c:v>
                </c:pt>
                <c:pt idx="6790">
                  <c:v>3.8264800000000001</c:v>
                </c:pt>
                <c:pt idx="6791">
                  <c:v>5.4958900000000002</c:v>
                </c:pt>
                <c:pt idx="6792">
                  <c:v>5.56907</c:v>
                </c:pt>
                <c:pt idx="6793">
                  <c:v>5.4121800000000002</c:v>
                </c:pt>
                <c:pt idx="6794">
                  <c:v>4.6084100000000001</c:v>
                </c:pt>
                <c:pt idx="6795">
                  <c:v>2.82552</c:v>
                </c:pt>
                <c:pt idx="6796">
                  <c:v>6.62791</c:v>
                </c:pt>
                <c:pt idx="6797">
                  <c:v>3.3688799999999999</c:v>
                </c:pt>
                <c:pt idx="6798">
                  <c:v>5.0507</c:v>
                </c:pt>
                <c:pt idx="6799">
                  <c:v>7.2051800000000004</c:v>
                </c:pt>
                <c:pt idx="6800">
                  <c:v>5.1775799999999998</c:v>
                </c:pt>
                <c:pt idx="6801">
                  <c:v>3.0831499999999998</c:v>
                </c:pt>
                <c:pt idx="6802">
                  <c:v>5.17821</c:v>
                </c:pt>
                <c:pt idx="6803">
                  <c:v>4.14276</c:v>
                </c:pt>
                <c:pt idx="6804">
                  <c:v>7.8090299999999999</c:v>
                </c:pt>
                <c:pt idx="6805">
                  <c:v>6.2093699999999998</c:v>
                </c:pt>
                <c:pt idx="6806">
                  <c:v>4.2966300000000004</c:v>
                </c:pt>
                <c:pt idx="6807">
                  <c:v>6.6011699999999998</c:v>
                </c:pt>
                <c:pt idx="6808">
                  <c:v>7.7949000000000002</c:v>
                </c:pt>
                <c:pt idx="6809">
                  <c:v>5.5825399999999998</c:v>
                </c:pt>
                <c:pt idx="6810">
                  <c:v>4.7767799999999996</c:v>
                </c:pt>
                <c:pt idx="6811">
                  <c:v>6.8588199999999997</c:v>
                </c:pt>
                <c:pt idx="6812">
                  <c:v>2.4962800000000001</c:v>
                </c:pt>
                <c:pt idx="6813">
                  <c:v>4.9337099999999996</c:v>
                </c:pt>
                <c:pt idx="6814">
                  <c:v>3.4642599999999999</c:v>
                </c:pt>
                <c:pt idx="6815">
                  <c:v>6.3896699999999997</c:v>
                </c:pt>
                <c:pt idx="6816">
                  <c:v>2.0892300000000001</c:v>
                </c:pt>
                <c:pt idx="6817">
                  <c:v>3.40591</c:v>
                </c:pt>
                <c:pt idx="6818">
                  <c:v>3.5248699999999999</c:v>
                </c:pt>
                <c:pt idx="6819">
                  <c:v>5.02034</c:v>
                </c:pt>
                <c:pt idx="6820">
                  <c:v>4.0984299999999996</c:v>
                </c:pt>
                <c:pt idx="6821">
                  <c:v>2.65964</c:v>
                </c:pt>
                <c:pt idx="6822">
                  <c:v>4.2955399999999999</c:v>
                </c:pt>
                <c:pt idx="6823">
                  <c:v>3.8079299999999998</c:v>
                </c:pt>
                <c:pt idx="6824">
                  <c:v>3.1135199999999998</c:v>
                </c:pt>
                <c:pt idx="6825">
                  <c:v>4.0417399999999999</c:v>
                </c:pt>
                <c:pt idx="6826">
                  <c:v>7.2568000000000001</c:v>
                </c:pt>
                <c:pt idx="6827">
                  <c:v>7.4207700000000001</c:v>
                </c:pt>
                <c:pt idx="6828">
                  <c:v>5.2694200000000002</c:v>
                </c:pt>
                <c:pt idx="6829">
                  <c:v>5.9184999999999999</c:v>
                </c:pt>
                <c:pt idx="6830">
                  <c:v>4.5811999999999999</c:v>
                </c:pt>
                <c:pt idx="6831">
                  <c:v>7.6230500000000001</c:v>
                </c:pt>
                <c:pt idx="6832">
                  <c:v>6.2049500000000002</c:v>
                </c:pt>
                <c:pt idx="6833">
                  <c:v>3.1541600000000001</c:v>
                </c:pt>
                <c:pt idx="6834">
                  <c:v>7.7680800000000003</c:v>
                </c:pt>
                <c:pt idx="6835">
                  <c:v>9.1903600000000001</c:v>
                </c:pt>
                <c:pt idx="6836">
                  <c:v>6.3590200000000001</c:v>
                </c:pt>
                <c:pt idx="6837">
                  <c:v>2.6434500000000001</c:v>
                </c:pt>
                <c:pt idx="6838">
                  <c:v>4.9715800000000003</c:v>
                </c:pt>
                <c:pt idx="6839">
                  <c:v>3.2715999999999998</c:v>
                </c:pt>
                <c:pt idx="6840">
                  <c:v>3.6610900000000002</c:v>
                </c:pt>
                <c:pt idx="6841">
                  <c:v>6.7949599999999997</c:v>
                </c:pt>
                <c:pt idx="6842">
                  <c:v>8.46387</c:v>
                </c:pt>
                <c:pt idx="6843">
                  <c:v>3.4066200000000002</c:v>
                </c:pt>
                <c:pt idx="6844">
                  <c:v>2.8214700000000001</c:v>
                </c:pt>
                <c:pt idx="6845">
                  <c:v>3.7094999999999998</c:v>
                </c:pt>
                <c:pt idx="6846">
                  <c:v>2.2203499999999998</c:v>
                </c:pt>
                <c:pt idx="6847">
                  <c:v>4.5158300000000002</c:v>
                </c:pt>
                <c:pt idx="6848">
                  <c:v>4.1783700000000001</c:v>
                </c:pt>
                <c:pt idx="6849">
                  <c:v>5.61219</c:v>
                </c:pt>
                <c:pt idx="6850">
                  <c:v>5.5956900000000003</c:v>
                </c:pt>
                <c:pt idx="6851">
                  <c:v>6.1836099999999998</c:v>
                </c:pt>
                <c:pt idx="6852">
                  <c:v>5.6506100000000004</c:v>
                </c:pt>
                <c:pt idx="6853">
                  <c:v>3.8416899999999998</c:v>
                </c:pt>
                <c:pt idx="6854">
                  <c:v>1.9223399999999999</c:v>
                </c:pt>
                <c:pt idx="6855">
                  <c:v>5.9164599999999998</c:v>
                </c:pt>
                <c:pt idx="6856">
                  <c:v>4.1800699999999997</c:v>
                </c:pt>
                <c:pt idx="6857">
                  <c:v>6.78695</c:v>
                </c:pt>
                <c:pt idx="6858">
                  <c:v>6.8502900000000002</c:v>
                </c:pt>
                <c:pt idx="6859">
                  <c:v>2.13279</c:v>
                </c:pt>
                <c:pt idx="6860">
                  <c:v>6.1148999999999996</c:v>
                </c:pt>
                <c:pt idx="6861">
                  <c:v>5.6236600000000001</c:v>
                </c:pt>
                <c:pt idx="6862">
                  <c:v>7.5690299999999997</c:v>
                </c:pt>
                <c:pt idx="6863">
                  <c:v>4.8377800000000004</c:v>
                </c:pt>
                <c:pt idx="6864">
                  <c:v>9.1700700000000008</c:v>
                </c:pt>
                <c:pt idx="6865">
                  <c:v>6.5491400000000004</c:v>
                </c:pt>
                <c:pt idx="6866">
                  <c:v>10.255979999999999</c:v>
                </c:pt>
                <c:pt idx="6867">
                  <c:v>2.7041499999999998</c:v>
                </c:pt>
                <c:pt idx="6868">
                  <c:v>4.5016499999999997</c:v>
                </c:pt>
                <c:pt idx="6869">
                  <c:v>4.8092100000000002</c:v>
                </c:pt>
                <c:pt idx="6870">
                  <c:v>9.7903300000000009</c:v>
                </c:pt>
                <c:pt idx="6871">
                  <c:v>6.36883</c:v>
                </c:pt>
                <c:pt idx="6872">
                  <c:v>4.5970800000000001</c:v>
                </c:pt>
                <c:pt idx="6873">
                  <c:v>6.31433</c:v>
                </c:pt>
                <c:pt idx="6874">
                  <c:v>5.0896100000000004</c:v>
                </c:pt>
                <c:pt idx="6875">
                  <c:v>2.5131700000000001</c:v>
                </c:pt>
                <c:pt idx="6876">
                  <c:v>7.6642099999999997</c:v>
                </c:pt>
                <c:pt idx="6877">
                  <c:v>1.9853700000000001</c:v>
                </c:pt>
                <c:pt idx="6878">
                  <c:v>3.3413300000000001</c:v>
                </c:pt>
                <c:pt idx="6879">
                  <c:v>2.70282</c:v>
                </c:pt>
                <c:pt idx="6880">
                  <c:v>2.9371200000000002</c:v>
                </c:pt>
                <c:pt idx="6881">
                  <c:v>3.9323000000000001</c:v>
                </c:pt>
                <c:pt idx="6882">
                  <c:v>4.6630599999999998</c:v>
                </c:pt>
                <c:pt idx="6883">
                  <c:v>6.6482000000000001</c:v>
                </c:pt>
                <c:pt idx="6884">
                  <c:v>4.0462699999999998</c:v>
                </c:pt>
                <c:pt idx="6885">
                  <c:v>5.2427900000000003</c:v>
                </c:pt>
                <c:pt idx="6886">
                  <c:v>2.0946600000000002</c:v>
                </c:pt>
                <c:pt idx="6887">
                  <c:v>2.0349200000000001</c:v>
                </c:pt>
                <c:pt idx="6888">
                  <c:v>2.4329499999999999</c:v>
                </c:pt>
                <c:pt idx="6889">
                  <c:v>3.9751500000000002</c:v>
                </c:pt>
                <c:pt idx="6890">
                  <c:v>2.6787800000000002</c:v>
                </c:pt>
                <c:pt idx="6891">
                  <c:v>3.6646299999999998</c:v>
                </c:pt>
                <c:pt idx="6892">
                  <c:v>3.3719999999999999</c:v>
                </c:pt>
                <c:pt idx="6893">
                  <c:v>4.6427899999999998</c:v>
                </c:pt>
                <c:pt idx="6894">
                  <c:v>6.4469200000000004</c:v>
                </c:pt>
                <c:pt idx="6895">
                  <c:v>4.91927</c:v>
                </c:pt>
                <c:pt idx="6896">
                  <c:v>8.1412399999999998</c:v>
                </c:pt>
                <c:pt idx="6897">
                  <c:v>6.0183</c:v>
                </c:pt>
                <c:pt idx="6898">
                  <c:v>7.5130999999999997</c:v>
                </c:pt>
                <c:pt idx="6899">
                  <c:v>5.7129300000000001</c:v>
                </c:pt>
                <c:pt idx="6900">
                  <c:v>4.5960200000000002</c:v>
                </c:pt>
                <c:pt idx="6901">
                  <c:v>5.9573299999999998</c:v>
                </c:pt>
                <c:pt idx="6902">
                  <c:v>4.2518399999999996</c:v>
                </c:pt>
                <c:pt idx="6903">
                  <c:v>10.388030000000001</c:v>
                </c:pt>
                <c:pt idx="6904">
                  <c:v>4.16296</c:v>
                </c:pt>
                <c:pt idx="6905">
                  <c:v>5.1046399999999998</c:v>
                </c:pt>
                <c:pt idx="6906">
                  <c:v>6.2084000000000001</c:v>
                </c:pt>
                <c:pt idx="6907">
                  <c:v>6.1104799999999999</c:v>
                </c:pt>
                <c:pt idx="6908">
                  <c:v>4.7767799999999996</c:v>
                </c:pt>
                <c:pt idx="6909">
                  <c:v>5.0272600000000001</c:v>
                </c:pt>
                <c:pt idx="6910">
                  <c:v>4.5088999999999997</c:v>
                </c:pt>
                <c:pt idx="6911">
                  <c:v>6.0611800000000002</c:v>
                </c:pt>
                <c:pt idx="6912">
                  <c:v>5.6475099999999996</c:v>
                </c:pt>
                <c:pt idx="6913">
                  <c:v>8.44407</c:v>
                </c:pt>
                <c:pt idx="6914">
                  <c:v>5.3836500000000003</c:v>
                </c:pt>
                <c:pt idx="6915">
                  <c:v>5.3934300000000004</c:v>
                </c:pt>
                <c:pt idx="6916">
                  <c:v>3.6263100000000001</c:v>
                </c:pt>
                <c:pt idx="6917">
                  <c:v>4.1860400000000002</c:v>
                </c:pt>
                <c:pt idx="6918">
                  <c:v>5.7404200000000003</c:v>
                </c:pt>
                <c:pt idx="6919">
                  <c:v>6.2942200000000001</c:v>
                </c:pt>
                <c:pt idx="6920">
                  <c:v>6.4433199999999999</c:v>
                </c:pt>
                <c:pt idx="6921">
                  <c:v>3.8897400000000002</c:v>
                </c:pt>
                <c:pt idx="6922">
                  <c:v>7.7128300000000003</c:v>
                </c:pt>
                <c:pt idx="6923">
                  <c:v>2.6714699999999998</c:v>
                </c:pt>
                <c:pt idx="6924">
                  <c:v>6.4525600000000001</c:v>
                </c:pt>
                <c:pt idx="6925">
                  <c:v>4.74878</c:v>
                </c:pt>
                <c:pt idx="6926">
                  <c:v>5.8601799999999997</c:v>
                </c:pt>
                <c:pt idx="6927">
                  <c:v>4.5423200000000001</c:v>
                </c:pt>
                <c:pt idx="6928">
                  <c:v>6.2534700000000001</c:v>
                </c:pt>
                <c:pt idx="6929">
                  <c:v>5.7092299999999998</c:v>
                </c:pt>
                <c:pt idx="6930">
                  <c:v>7.62812</c:v>
                </c:pt>
                <c:pt idx="6931">
                  <c:v>5.4678599999999999</c:v>
                </c:pt>
                <c:pt idx="6932">
                  <c:v>6.63178</c:v>
                </c:pt>
                <c:pt idx="6933">
                  <c:v>3.3378999999999999</c:v>
                </c:pt>
                <c:pt idx="6934">
                  <c:v>4.6081799999999999</c:v>
                </c:pt>
                <c:pt idx="6935">
                  <c:v>5.8207500000000003</c:v>
                </c:pt>
                <c:pt idx="6936">
                  <c:v>6.2238699999999998</c:v>
                </c:pt>
                <c:pt idx="6937">
                  <c:v>6.4234</c:v>
                </c:pt>
                <c:pt idx="6938">
                  <c:v>7.1563400000000001</c:v>
                </c:pt>
                <c:pt idx="6939">
                  <c:v>5.88117</c:v>
                </c:pt>
                <c:pt idx="6940">
                  <c:v>4.6572500000000003</c:v>
                </c:pt>
                <c:pt idx="6941">
                  <c:v>8.4137500000000003</c:v>
                </c:pt>
                <c:pt idx="6942">
                  <c:v>5.0665800000000001</c:v>
                </c:pt>
                <c:pt idx="6943">
                  <c:v>7.3184399999999998</c:v>
                </c:pt>
                <c:pt idx="6944">
                  <c:v>6.2169699999999999</c:v>
                </c:pt>
                <c:pt idx="6945">
                  <c:v>7.1286199999999997</c:v>
                </c:pt>
                <c:pt idx="6946">
                  <c:v>5.8797199999999998</c:v>
                </c:pt>
                <c:pt idx="6947">
                  <c:v>7.0069499999999998</c:v>
                </c:pt>
                <c:pt idx="6948">
                  <c:v>4.1497700000000002</c:v>
                </c:pt>
                <c:pt idx="6949">
                  <c:v>7.8580699999999997</c:v>
                </c:pt>
                <c:pt idx="6950">
                  <c:v>7.0492499999999998</c:v>
                </c:pt>
                <c:pt idx="6951">
                  <c:v>3.33392</c:v>
                </c:pt>
                <c:pt idx="6952">
                  <c:v>5.47994</c:v>
                </c:pt>
                <c:pt idx="6953">
                  <c:v>3.57768</c:v>
                </c:pt>
                <c:pt idx="6954">
                  <c:v>6.2846299999999999</c:v>
                </c:pt>
                <c:pt idx="6955">
                  <c:v>4.7396399999999996</c:v>
                </c:pt>
                <c:pt idx="6956">
                  <c:v>4.6859299999999999</c:v>
                </c:pt>
                <c:pt idx="6957">
                  <c:v>6.3895099999999996</c:v>
                </c:pt>
                <c:pt idx="6958">
                  <c:v>3.7132499999999999</c:v>
                </c:pt>
                <c:pt idx="6959">
                  <c:v>7.2237999999999998</c:v>
                </c:pt>
                <c:pt idx="6960">
                  <c:v>6.2591900000000003</c:v>
                </c:pt>
                <c:pt idx="6961">
                  <c:v>2.3678300000000001</c:v>
                </c:pt>
                <c:pt idx="6962">
                  <c:v>6.6103800000000001</c:v>
                </c:pt>
                <c:pt idx="6963">
                  <c:v>6.1437799999999996</c:v>
                </c:pt>
                <c:pt idx="6964">
                  <c:v>3.7046800000000002</c:v>
                </c:pt>
                <c:pt idx="6965">
                  <c:v>6.3087400000000002</c:v>
                </c:pt>
                <c:pt idx="6966">
                  <c:v>6.0117200000000004</c:v>
                </c:pt>
                <c:pt idx="6967">
                  <c:v>6.3512599999999999</c:v>
                </c:pt>
                <c:pt idx="6968">
                  <c:v>2.30267</c:v>
                </c:pt>
                <c:pt idx="6969">
                  <c:v>3.33853</c:v>
                </c:pt>
                <c:pt idx="6970">
                  <c:v>3.8027799999999998</c:v>
                </c:pt>
                <c:pt idx="6971">
                  <c:v>2.5783299999999998</c:v>
                </c:pt>
                <c:pt idx="6972">
                  <c:v>6.1020300000000001</c:v>
                </c:pt>
                <c:pt idx="6973">
                  <c:v>7.89825</c:v>
                </c:pt>
                <c:pt idx="6974">
                  <c:v>7.83033</c:v>
                </c:pt>
                <c:pt idx="6975">
                  <c:v>2.9033500000000001</c:v>
                </c:pt>
                <c:pt idx="6976">
                  <c:v>5.5751499999999998</c:v>
                </c:pt>
                <c:pt idx="6977">
                  <c:v>4.67807</c:v>
                </c:pt>
                <c:pt idx="6978">
                  <c:v>5.2212899999999998</c:v>
                </c:pt>
                <c:pt idx="6979">
                  <c:v>1.8585700000000001</c:v>
                </c:pt>
                <c:pt idx="6980">
                  <c:v>7.4852499999999997</c:v>
                </c:pt>
                <c:pt idx="6981">
                  <c:v>5.6804699999999997</c:v>
                </c:pt>
                <c:pt idx="6982">
                  <c:v>4.5117399999999996</c:v>
                </c:pt>
                <c:pt idx="6983">
                  <c:v>5.74864</c:v>
                </c:pt>
                <c:pt idx="6984">
                  <c:v>4.8285799999999997</c:v>
                </c:pt>
                <c:pt idx="6985">
                  <c:v>3.8767100000000001</c:v>
                </c:pt>
                <c:pt idx="6986">
                  <c:v>2.7286800000000002</c:v>
                </c:pt>
                <c:pt idx="6987">
                  <c:v>5.3253000000000004</c:v>
                </c:pt>
                <c:pt idx="6988">
                  <c:v>4.9991300000000001</c:v>
                </c:pt>
                <c:pt idx="6989">
                  <c:v>3.3934799999999998</c:v>
                </c:pt>
                <c:pt idx="6990">
                  <c:v>6.8030799999999996</c:v>
                </c:pt>
                <c:pt idx="6991">
                  <c:v>2.80627</c:v>
                </c:pt>
                <c:pt idx="6992">
                  <c:v>4.1335899999999999</c:v>
                </c:pt>
                <c:pt idx="6993">
                  <c:v>6.4255100000000001</c:v>
                </c:pt>
                <c:pt idx="6994">
                  <c:v>3.8389600000000002</c:v>
                </c:pt>
                <c:pt idx="6995">
                  <c:v>4.7309200000000002</c:v>
                </c:pt>
                <c:pt idx="6996">
                  <c:v>7.7224300000000001</c:v>
                </c:pt>
                <c:pt idx="6997">
                  <c:v>2.44754</c:v>
                </c:pt>
                <c:pt idx="6998">
                  <c:v>5.4718600000000004</c:v>
                </c:pt>
                <c:pt idx="6999">
                  <c:v>6.9890499999999998</c:v>
                </c:pt>
                <c:pt idx="7000">
                  <c:v>4.4726100000000004</c:v>
                </c:pt>
                <c:pt idx="7001">
                  <c:v>6.5914400000000004</c:v>
                </c:pt>
                <c:pt idx="7002">
                  <c:v>5.7774000000000001</c:v>
                </c:pt>
                <c:pt idx="7003">
                  <c:v>4.5834400000000004</c:v>
                </c:pt>
                <c:pt idx="7004">
                  <c:v>5.3491999999999997</c:v>
                </c:pt>
                <c:pt idx="7005">
                  <c:v>5.2868500000000003</c:v>
                </c:pt>
                <c:pt idx="7006">
                  <c:v>4.8916899999999996</c:v>
                </c:pt>
                <c:pt idx="7007">
                  <c:v>6.1390200000000004</c:v>
                </c:pt>
                <c:pt idx="7008">
                  <c:v>6.3472799999999996</c:v>
                </c:pt>
                <c:pt idx="7009">
                  <c:v>6.0994000000000002</c:v>
                </c:pt>
                <c:pt idx="7010">
                  <c:v>4.1076300000000003</c:v>
                </c:pt>
                <c:pt idx="7011">
                  <c:v>6.7095599999999997</c:v>
                </c:pt>
                <c:pt idx="7012">
                  <c:v>4.4575300000000002</c:v>
                </c:pt>
                <c:pt idx="7013">
                  <c:v>5.0343</c:v>
                </c:pt>
                <c:pt idx="7014">
                  <c:v>7.9247199999999998</c:v>
                </c:pt>
                <c:pt idx="7015">
                  <c:v>6.5399500000000002</c:v>
                </c:pt>
                <c:pt idx="7016">
                  <c:v>6.3565899999999997</c:v>
                </c:pt>
                <c:pt idx="7017">
                  <c:v>7.9998500000000003</c:v>
                </c:pt>
                <c:pt idx="7018">
                  <c:v>6.4515099999999999</c:v>
                </c:pt>
                <c:pt idx="7019">
                  <c:v>8.2496700000000001</c:v>
                </c:pt>
                <c:pt idx="7020">
                  <c:v>5.1697199999999999</c:v>
                </c:pt>
                <c:pt idx="7021">
                  <c:v>3.51274</c:v>
                </c:pt>
                <c:pt idx="7022">
                  <c:v>4.3126800000000003</c:v>
                </c:pt>
                <c:pt idx="7023">
                  <c:v>4.9984200000000003</c:v>
                </c:pt>
                <c:pt idx="7024">
                  <c:v>4.7307100000000002</c:v>
                </c:pt>
                <c:pt idx="7025">
                  <c:v>1.9223399999999999</c:v>
                </c:pt>
                <c:pt idx="7026">
                  <c:v>4.3197599999999996</c:v>
                </c:pt>
                <c:pt idx="7027">
                  <c:v>2.33853</c:v>
                </c:pt>
                <c:pt idx="7028">
                  <c:v>5.5667200000000001</c:v>
                </c:pt>
                <c:pt idx="7029">
                  <c:v>2.94584</c:v>
                </c:pt>
                <c:pt idx="7030">
                  <c:v>6.5964700000000001</c:v>
                </c:pt>
                <c:pt idx="7031">
                  <c:v>8.6493199999999995</c:v>
                </c:pt>
                <c:pt idx="7032">
                  <c:v>5.1697199999999999</c:v>
                </c:pt>
                <c:pt idx="7033">
                  <c:v>5.2141599999999997</c:v>
                </c:pt>
                <c:pt idx="7034">
                  <c:v>3.1482700000000001</c:v>
                </c:pt>
                <c:pt idx="7035">
                  <c:v>3.23291</c:v>
                </c:pt>
                <c:pt idx="7036">
                  <c:v>3.57422</c:v>
                </c:pt>
                <c:pt idx="7037">
                  <c:v>2.87459</c:v>
                </c:pt>
                <c:pt idx="7038">
                  <c:v>3.0328499999999998</c:v>
                </c:pt>
                <c:pt idx="7039">
                  <c:v>2.8382999999999998</c:v>
                </c:pt>
                <c:pt idx="7040">
                  <c:v>2.1879300000000002</c:v>
                </c:pt>
                <c:pt idx="7041">
                  <c:v>3.25223</c:v>
                </c:pt>
                <c:pt idx="7042">
                  <c:v>1.6302399999999999</c:v>
                </c:pt>
                <c:pt idx="7043">
                  <c:v>2.7086199999999998</c:v>
                </c:pt>
                <c:pt idx="7044">
                  <c:v>3.3749199999999999</c:v>
                </c:pt>
                <c:pt idx="7045">
                  <c:v>4.9758500000000003</c:v>
                </c:pt>
                <c:pt idx="7046">
                  <c:v>6.10928</c:v>
                </c:pt>
                <c:pt idx="7047">
                  <c:v>7.9448699999999999</c:v>
                </c:pt>
                <c:pt idx="7048">
                  <c:v>6.1418499999999998</c:v>
                </c:pt>
                <c:pt idx="7049">
                  <c:v>2.3201800000000001</c:v>
                </c:pt>
                <c:pt idx="7050">
                  <c:v>4.5832899999999999</c:v>
                </c:pt>
                <c:pt idx="7051">
                  <c:v>5.29209</c:v>
                </c:pt>
                <c:pt idx="7052">
                  <c:v>6.1839199999999996</c:v>
                </c:pt>
                <c:pt idx="7053">
                  <c:v>3.8876200000000001</c:v>
                </c:pt>
                <c:pt idx="7054">
                  <c:v>8.6192899999999995</c:v>
                </c:pt>
                <c:pt idx="7055">
                  <c:v>3.9469500000000002</c:v>
                </c:pt>
                <c:pt idx="7056">
                  <c:v>4.1464800000000004</c:v>
                </c:pt>
                <c:pt idx="7057">
                  <c:v>3.72051</c:v>
                </c:pt>
                <c:pt idx="7058">
                  <c:v>2.3016299999999998</c:v>
                </c:pt>
                <c:pt idx="7059">
                  <c:v>7.9986600000000001</c:v>
                </c:pt>
                <c:pt idx="7060">
                  <c:v>5.1750800000000003</c:v>
                </c:pt>
                <c:pt idx="7061">
                  <c:v>3.6263100000000001</c:v>
                </c:pt>
                <c:pt idx="7062">
                  <c:v>2.621</c:v>
                </c:pt>
                <c:pt idx="7063">
                  <c:v>3.5378699999999998</c:v>
                </c:pt>
                <c:pt idx="7064">
                  <c:v>6.6551799999999997</c:v>
                </c:pt>
                <c:pt idx="7065">
                  <c:v>4.4943299999999997</c:v>
                </c:pt>
                <c:pt idx="7066">
                  <c:v>3.57422</c:v>
                </c:pt>
                <c:pt idx="7067">
                  <c:v>3.9582899999999999</c:v>
                </c:pt>
                <c:pt idx="7068">
                  <c:v>4.8179499999999997</c:v>
                </c:pt>
                <c:pt idx="7069">
                  <c:v>2.5706099999999998</c:v>
                </c:pt>
                <c:pt idx="7070">
                  <c:v>12.4373</c:v>
                </c:pt>
                <c:pt idx="7071">
                  <c:v>6.4727399999999999</c:v>
                </c:pt>
                <c:pt idx="7072">
                  <c:v>7.0278700000000001</c:v>
                </c:pt>
                <c:pt idx="7073">
                  <c:v>7.7737499999999997</c:v>
                </c:pt>
                <c:pt idx="7074">
                  <c:v>8.9178899999999999</c:v>
                </c:pt>
                <c:pt idx="7075">
                  <c:v>2.5148000000000001</c:v>
                </c:pt>
                <c:pt idx="7076">
                  <c:v>5.4363700000000001</c:v>
                </c:pt>
                <c:pt idx="7077">
                  <c:v>7.0632299999999999</c:v>
                </c:pt>
                <c:pt idx="7078">
                  <c:v>6.15883</c:v>
                </c:pt>
                <c:pt idx="7079">
                  <c:v>3.5506500000000001</c:v>
                </c:pt>
                <c:pt idx="7080">
                  <c:v>6.5736699999999999</c:v>
                </c:pt>
                <c:pt idx="7081">
                  <c:v>8.5363699999999998</c:v>
                </c:pt>
                <c:pt idx="7082">
                  <c:v>5.2656499999999999</c:v>
                </c:pt>
                <c:pt idx="7083">
                  <c:v>5.6948999999999996</c:v>
                </c:pt>
                <c:pt idx="7084">
                  <c:v>8.8102099999999997</c:v>
                </c:pt>
                <c:pt idx="7085">
                  <c:v>5.4089099999999997</c:v>
                </c:pt>
                <c:pt idx="7086">
                  <c:v>3.5419499999999999</c:v>
                </c:pt>
                <c:pt idx="7087">
                  <c:v>5.6076899999999998</c:v>
                </c:pt>
                <c:pt idx="7088">
                  <c:v>3.26078</c:v>
                </c:pt>
                <c:pt idx="7089">
                  <c:v>7.3487499999999999</c:v>
                </c:pt>
                <c:pt idx="7090">
                  <c:v>5.8533299999999997</c:v>
                </c:pt>
                <c:pt idx="7091">
                  <c:v>6.4412599999999998</c:v>
                </c:pt>
                <c:pt idx="7092">
                  <c:v>7.0206900000000001</c:v>
                </c:pt>
                <c:pt idx="7093">
                  <c:v>5.2259099999999998</c:v>
                </c:pt>
                <c:pt idx="7094">
                  <c:v>3.47438</c:v>
                </c:pt>
                <c:pt idx="7095">
                  <c:v>3.0392800000000002</c:v>
                </c:pt>
                <c:pt idx="7096">
                  <c:v>7.9455200000000001</c:v>
                </c:pt>
                <c:pt idx="7097">
                  <c:v>6.09138</c:v>
                </c:pt>
                <c:pt idx="7098">
                  <c:v>7.6100899999999996</c:v>
                </c:pt>
                <c:pt idx="7099">
                  <c:v>6.3028300000000002</c:v>
                </c:pt>
                <c:pt idx="7100">
                  <c:v>4.1221899999999998</c:v>
                </c:pt>
                <c:pt idx="7101">
                  <c:v>3.5765500000000001</c:v>
                </c:pt>
                <c:pt idx="7102">
                  <c:v>3.01722</c:v>
                </c:pt>
                <c:pt idx="7103">
                  <c:v>2.2177500000000001</c:v>
                </c:pt>
                <c:pt idx="7104">
                  <c:v>7.4528600000000003</c:v>
                </c:pt>
                <c:pt idx="7105">
                  <c:v>6.4559300000000004</c:v>
                </c:pt>
                <c:pt idx="7106">
                  <c:v>3.3517600000000001</c:v>
                </c:pt>
                <c:pt idx="7107">
                  <c:v>7.0039199999999999</c:v>
                </c:pt>
                <c:pt idx="7108">
                  <c:v>5.1833999999999998</c:v>
                </c:pt>
                <c:pt idx="7109">
                  <c:v>5.0918400000000004</c:v>
                </c:pt>
                <c:pt idx="7110">
                  <c:v>5.07965</c:v>
                </c:pt>
                <c:pt idx="7111">
                  <c:v>4.1716800000000003</c:v>
                </c:pt>
                <c:pt idx="7112">
                  <c:v>6.17408</c:v>
                </c:pt>
                <c:pt idx="7113">
                  <c:v>3.9304299999999999</c:v>
                </c:pt>
                <c:pt idx="7114">
                  <c:v>7.2786400000000002</c:v>
                </c:pt>
                <c:pt idx="7115">
                  <c:v>3.3515600000000001</c:v>
                </c:pt>
                <c:pt idx="7116">
                  <c:v>4.6221300000000003</c:v>
                </c:pt>
                <c:pt idx="7117">
                  <c:v>6.6224499999999997</c:v>
                </c:pt>
                <c:pt idx="7118">
                  <c:v>3.0575999999999999</c:v>
                </c:pt>
                <c:pt idx="7119">
                  <c:v>4.3748500000000003</c:v>
                </c:pt>
                <c:pt idx="7120">
                  <c:v>6.9790400000000004</c:v>
                </c:pt>
                <c:pt idx="7121">
                  <c:v>9.7012099999999997</c:v>
                </c:pt>
                <c:pt idx="7122">
                  <c:v>7.9684699999999999</c:v>
                </c:pt>
                <c:pt idx="7123">
                  <c:v>5.6057899999999998</c:v>
                </c:pt>
                <c:pt idx="7124">
                  <c:v>3.8256800000000002</c:v>
                </c:pt>
                <c:pt idx="7125">
                  <c:v>4.4543900000000001</c:v>
                </c:pt>
                <c:pt idx="7126">
                  <c:v>4.1789699999999996</c:v>
                </c:pt>
                <c:pt idx="7127">
                  <c:v>3.7264400000000002</c:v>
                </c:pt>
                <c:pt idx="7128">
                  <c:v>3.6551300000000002</c:v>
                </c:pt>
                <c:pt idx="7129">
                  <c:v>7.47384</c:v>
                </c:pt>
                <c:pt idx="7130">
                  <c:v>8.2204099999999993</c:v>
                </c:pt>
                <c:pt idx="7131">
                  <c:v>2.3421500000000002</c:v>
                </c:pt>
                <c:pt idx="7132">
                  <c:v>5.8268700000000004</c:v>
                </c:pt>
                <c:pt idx="7133">
                  <c:v>8.2914700000000003</c:v>
                </c:pt>
                <c:pt idx="7134">
                  <c:v>2.7109999999999999</c:v>
                </c:pt>
                <c:pt idx="7135">
                  <c:v>2.9433199999999999</c:v>
                </c:pt>
                <c:pt idx="7136">
                  <c:v>6.1961500000000003</c:v>
                </c:pt>
                <c:pt idx="7137">
                  <c:v>2.7894000000000001</c:v>
                </c:pt>
                <c:pt idx="7138">
                  <c:v>4.9496900000000004</c:v>
                </c:pt>
                <c:pt idx="7139">
                  <c:v>3.4045399999999999</c:v>
                </c:pt>
                <c:pt idx="7140">
                  <c:v>4.7533399999999997</c:v>
                </c:pt>
                <c:pt idx="7141">
                  <c:v>6.3414299999999999</c:v>
                </c:pt>
                <c:pt idx="7142">
                  <c:v>6.5555199999999996</c:v>
                </c:pt>
                <c:pt idx="7143">
                  <c:v>7.2670500000000002</c:v>
                </c:pt>
                <c:pt idx="7144">
                  <c:v>6.5719799999999999</c:v>
                </c:pt>
                <c:pt idx="7145">
                  <c:v>7.5012400000000001</c:v>
                </c:pt>
                <c:pt idx="7146">
                  <c:v>7.97262</c:v>
                </c:pt>
                <c:pt idx="7147">
                  <c:v>3.4328699999999999</c:v>
                </c:pt>
                <c:pt idx="7148">
                  <c:v>4.0005199999999999</c:v>
                </c:pt>
                <c:pt idx="7149">
                  <c:v>3.11639</c:v>
                </c:pt>
                <c:pt idx="7150">
                  <c:v>4.3706699999999996</c:v>
                </c:pt>
                <c:pt idx="7151">
                  <c:v>6.0513700000000004</c:v>
                </c:pt>
                <c:pt idx="7152">
                  <c:v>2.2721499999999999</c:v>
                </c:pt>
                <c:pt idx="7153">
                  <c:v>5.7675200000000002</c:v>
                </c:pt>
                <c:pt idx="7154">
                  <c:v>4.3597900000000003</c:v>
                </c:pt>
                <c:pt idx="7155">
                  <c:v>2.4540700000000002</c:v>
                </c:pt>
                <c:pt idx="7156">
                  <c:v>5.1633300000000002</c:v>
                </c:pt>
                <c:pt idx="7157">
                  <c:v>5.4752200000000002</c:v>
                </c:pt>
                <c:pt idx="7158">
                  <c:v>2.2099700000000002</c:v>
                </c:pt>
                <c:pt idx="7159">
                  <c:v>5.5395899999999996</c:v>
                </c:pt>
                <c:pt idx="7160">
                  <c:v>3.4341499999999998</c:v>
                </c:pt>
                <c:pt idx="7161">
                  <c:v>7.7402300000000004</c:v>
                </c:pt>
                <c:pt idx="7162">
                  <c:v>1.97611</c:v>
                </c:pt>
                <c:pt idx="7163">
                  <c:v>6.2211499999999997</c:v>
                </c:pt>
                <c:pt idx="7164">
                  <c:v>7.98841</c:v>
                </c:pt>
                <c:pt idx="7165">
                  <c:v>2.4845999999999999</c:v>
                </c:pt>
                <c:pt idx="7166">
                  <c:v>2.25196</c:v>
                </c:pt>
                <c:pt idx="7167">
                  <c:v>7.0719700000000003</c:v>
                </c:pt>
                <c:pt idx="7168">
                  <c:v>5.4074900000000001</c:v>
                </c:pt>
                <c:pt idx="7169">
                  <c:v>6.2905199999999999</c:v>
                </c:pt>
                <c:pt idx="7170">
                  <c:v>4.4169499999999999</c:v>
                </c:pt>
                <c:pt idx="7171">
                  <c:v>1.8650899999999999</c:v>
                </c:pt>
                <c:pt idx="7172">
                  <c:v>6.7090199999999998</c:v>
                </c:pt>
                <c:pt idx="7173">
                  <c:v>5.9236199999999997</c:v>
                </c:pt>
                <c:pt idx="7174">
                  <c:v>2.2122700000000002</c:v>
                </c:pt>
                <c:pt idx="7175">
                  <c:v>2.9344100000000002</c:v>
                </c:pt>
                <c:pt idx="7176">
                  <c:v>6.5294299999999996</c:v>
                </c:pt>
                <c:pt idx="7177">
                  <c:v>4.4090699999999998</c:v>
                </c:pt>
                <c:pt idx="7178">
                  <c:v>5.2101199999999999</c:v>
                </c:pt>
                <c:pt idx="7179">
                  <c:v>4.0865099999999996</c:v>
                </c:pt>
                <c:pt idx="7180">
                  <c:v>2.69611</c:v>
                </c:pt>
                <c:pt idx="7181">
                  <c:v>2.1936200000000001</c:v>
                </c:pt>
                <c:pt idx="7182">
                  <c:v>1.62927</c:v>
                </c:pt>
                <c:pt idx="7183">
                  <c:v>3.38341</c:v>
                </c:pt>
                <c:pt idx="7184">
                  <c:v>2.0398200000000002</c:v>
                </c:pt>
                <c:pt idx="7185">
                  <c:v>2.8266</c:v>
                </c:pt>
                <c:pt idx="7186">
                  <c:v>7.4891100000000002</c:v>
                </c:pt>
                <c:pt idx="7187">
                  <c:v>4.20289</c:v>
                </c:pt>
                <c:pt idx="7188">
                  <c:v>7.86761</c:v>
                </c:pt>
                <c:pt idx="7189">
                  <c:v>4.4968700000000004</c:v>
                </c:pt>
                <c:pt idx="7190">
                  <c:v>6.8096699999999997</c:v>
                </c:pt>
                <c:pt idx="7191">
                  <c:v>4.3690699999999998</c:v>
                </c:pt>
                <c:pt idx="7192">
                  <c:v>5.7448300000000003</c:v>
                </c:pt>
                <c:pt idx="7193">
                  <c:v>3.04095</c:v>
                </c:pt>
                <c:pt idx="7194">
                  <c:v>8.3519900000000007</c:v>
                </c:pt>
                <c:pt idx="7195">
                  <c:v>5.4062299999999999</c:v>
                </c:pt>
                <c:pt idx="7196">
                  <c:v>3.71956</c:v>
                </c:pt>
                <c:pt idx="7197">
                  <c:v>5.3006700000000002</c:v>
                </c:pt>
                <c:pt idx="7198">
                  <c:v>2.40083</c:v>
                </c:pt>
                <c:pt idx="7199">
                  <c:v>2.2540300000000002</c:v>
                </c:pt>
                <c:pt idx="7200">
                  <c:v>6.7882999999999996</c:v>
                </c:pt>
                <c:pt idx="7201">
                  <c:v>3.83948</c:v>
                </c:pt>
                <c:pt idx="7202">
                  <c:v>7.7546900000000001</c:v>
                </c:pt>
                <c:pt idx="7203">
                  <c:v>2.3463699999999998</c:v>
                </c:pt>
                <c:pt idx="7204">
                  <c:v>5.7215499999999997</c:v>
                </c:pt>
                <c:pt idx="7205">
                  <c:v>6.09659</c:v>
                </c:pt>
                <c:pt idx="7206">
                  <c:v>7.1416000000000004</c:v>
                </c:pt>
                <c:pt idx="7207">
                  <c:v>3.9100899999999998</c:v>
                </c:pt>
                <c:pt idx="7208">
                  <c:v>5.8058800000000002</c:v>
                </c:pt>
                <c:pt idx="7209">
                  <c:v>3.74546</c:v>
                </c:pt>
                <c:pt idx="7210">
                  <c:v>5.5602799999999997</c:v>
                </c:pt>
                <c:pt idx="7211">
                  <c:v>7.2295800000000003</c:v>
                </c:pt>
                <c:pt idx="7212">
                  <c:v>3.82585</c:v>
                </c:pt>
                <c:pt idx="7213">
                  <c:v>6.8638199999999996</c:v>
                </c:pt>
                <c:pt idx="7214">
                  <c:v>3.5758700000000001</c:v>
                </c:pt>
                <c:pt idx="7215">
                  <c:v>6.2716000000000003</c:v>
                </c:pt>
                <c:pt idx="7216">
                  <c:v>5.4436</c:v>
                </c:pt>
                <c:pt idx="7217">
                  <c:v>5.0726800000000001</c:v>
                </c:pt>
                <c:pt idx="7218">
                  <c:v>5.8302199999999997</c:v>
                </c:pt>
                <c:pt idx="7219">
                  <c:v>4.8147399999999996</c:v>
                </c:pt>
                <c:pt idx="7220">
                  <c:v>7.0221799999999996</c:v>
                </c:pt>
                <c:pt idx="7221">
                  <c:v>7.0114299999999998</c:v>
                </c:pt>
                <c:pt idx="7222">
                  <c:v>5.1596299999999999</c:v>
                </c:pt>
                <c:pt idx="7223">
                  <c:v>5.1295500000000001</c:v>
                </c:pt>
                <c:pt idx="7224">
                  <c:v>5.70601</c:v>
                </c:pt>
                <c:pt idx="7225">
                  <c:v>4.6803299999999997</c:v>
                </c:pt>
                <c:pt idx="7226">
                  <c:v>5.91974</c:v>
                </c:pt>
                <c:pt idx="7227">
                  <c:v>6.81412</c:v>
                </c:pt>
                <c:pt idx="7228">
                  <c:v>4.3280399999999997</c:v>
                </c:pt>
                <c:pt idx="7229">
                  <c:v>3.5855299999999999</c:v>
                </c:pt>
                <c:pt idx="7230">
                  <c:v>4.5950499999999996</c:v>
                </c:pt>
                <c:pt idx="7231">
                  <c:v>6.9472199999999997</c:v>
                </c:pt>
                <c:pt idx="7232">
                  <c:v>3.9075799999999998</c:v>
                </c:pt>
                <c:pt idx="7233">
                  <c:v>3.8637600000000001</c:v>
                </c:pt>
                <c:pt idx="7234">
                  <c:v>5.16995</c:v>
                </c:pt>
                <c:pt idx="7235">
                  <c:v>5.7604199999999999</c:v>
                </c:pt>
                <c:pt idx="7236">
                  <c:v>4.5016499999999997</c:v>
                </c:pt>
                <c:pt idx="7237">
                  <c:v>7.6390599999999997</c:v>
                </c:pt>
                <c:pt idx="7238">
                  <c:v>8.6664300000000001</c:v>
                </c:pt>
                <c:pt idx="7239">
                  <c:v>4.5320799999999997</c:v>
                </c:pt>
                <c:pt idx="7240">
                  <c:v>5.3745900000000004</c:v>
                </c:pt>
                <c:pt idx="7241">
                  <c:v>4.5103799999999996</c:v>
                </c:pt>
                <c:pt idx="7242">
                  <c:v>8.7486999999999995</c:v>
                </c:pt>
                <c:pt idx="7243">
                  <c:v>8.9753600000000002</c:v>
                </c:pt>
                <c:pt idx="7244">
                  <c:v>3.1768299999999998</c:v>
                </c:pt>
                <c:pt idx="7245">
                  <c:v>5.4984799999999998</c:v>
                </c:pt>
                <c:pt idx="7246">
                  <c:v>4.2046400000000004</c:v>
                </c:pt>
                <c:pt idx="7247">
                  <c:v>4.3008600000000001</c:v>
                </c:pt>
                <c:pt idx="7248">
                  <c:v>3.9177</c:v>
                </c:pt>
                <c:pt idx="7249">
                  <c:v>4.59375</c:v>
                </c:pt>
                <c:pt idx="7250">
                  <c:v>3.6000700000000001</c:v>
                </c:pt>
                <c:pt idx="7251">
                  <c:v>4.6252500000000003</c:v>
                </c:pt>
                <c:pt idx="7252">
                  <c:v>1.6974899999999999</c:v>
                </c:pt>
                <c:pt idx="7253">
                  <c:v>4.0242300000000002</c:v>
                </c:pt>
                <c:pt idx="7254">
                  <c:v>6.6318599999999996</c:v>
                </c:pt>
                <c:pt idx="7255">
                  <c:v>6.01485</c:v>
                </c:pt>
                <c:pt idx="7256">
                  <c:v>7.0770900000000001</c:v>
                </c:pt>
                <c:pt idx="7257">
                  <c:v>7.9890999999999996</c:v>
                </c:pt>
                <c:pt idx="7258">
                  <c:v>5.1595399999999998</c:v>
                </c:pt>
                <c:pt idx="7259">
                  <c:v>7.2368800000000002</c:v>
                </c:pt>
                <c:pt idx="7260">
                  <c:v>3.6697700000000002</c:v>
                </c:pt>
                <c:pt idx="7261">
                  <c:v>5.4026500000000004</c:v>
                </c:pt>
                <c:pt idx="7262">
                  <c:v>4.5119600000000002</c:v>
                </c:pt>
                <c:pt idx="7263">
                  <c:v>6.1507699999999996</c:v>
                </c:pt>
                <c:pt idx="7264">
                  <c:v>5.0507</c:v>
                </c:pt>
                <c:pt idx="7265">
                  <c:v>5.6706599999999998</c:v>
                </c:pt>
                <c:pt idx="7266">
                  <c:v>3.2050999999999998</c:v>
                </c:pt>
                <c:pt idx="7267">
                  <c:v>3.88625</c:v>
                </c:pt>
                <c:pt idx="7268">
                  <c:v>8.3119200000000006</c:v>
                </c:pt>
                <c:pt idx="7269">
                  <c:v>6.9589299999999996</c:v>
                </c:pt>
                <c:pt idx="7270">
                  <c:v>5.9436099999999996</c:v>
                </c:pt>
                <c:pt idx="7271">
                  <c:v>2.2371799999999999</c:v>
                </c:pt>
                <c:pt idx="7272">
                  <c:v>6.4794</c:v>
                </c:pt>
                <c:pt idx="7273">
                  <c:v>2.6622400000000002</c:v>
                </c:pt>
                <c:pt idx="7274">
                  <c:v>7.7649100000000004</c:v>
                </c:pt>
                <c:pt idx="7275">
                  <c:v>8.6716800000000003</c:v>
                </c:pt>
                <c:pt idx="7276">
                  <c:v>3.4546600000000001</c:v>
                </c:pt>
                <c:pt idx="7277">
                  <c:v>5.2052699999999996</c:v>
                </c:pt>
                <c:pt idx="7278">
                  <c:v>4.0321600000000002</c:v>
                </c:pt>
                <c:pt idx="7279">
                  <c:v>4.8570200000000003</c:v>
                </c:pt>
                <c:pt idx="7280">
                  <c:v>8.0065299999999997</c:v>
                </c:pt>
                <c:pt idx="7281">
                  <c:v>5.9212300000000004</c:v>
                </c:pt>
                <c:pt idx="7282">
                  <c:v>5.7092099999999997</c:v>
                </c:pt>
                <c:pt idx="7283">
                  <c:v>3.8280099999999999</c:v>
                </c:pt>
                <c:pt idx="7284">
                  <c:v>5.0658799999999999</c:v>
                </c:pt>
                <c:pt idx="7285">
                  <c:v>5.1694399999999998</c:v>
                </c:pt>
                <c:pt idx="7286">
                  <c:v>5.1836099999999998</c:v>
                </c:pt>
                <c:pt idx="7287">
                  <c:v>4.1353400000000002</c:v>
                </c:pt>
                <c:pt idx="7288">
                  <c:v>6.3004199999999999</c:v>
                </c:pt>
                <c:pt idx="7289">
                  <c:v>5.8194800000000004</c:v>
                </c:pt>
                <c:pt idx="7290">
                  <c:v>7.3278699999999999</c:v>
                </c:pt>
                <c:pt idx="7291">
                  <c:v>5.2496999999999998</c:v>
                </c:pt>
                <c:pt idx="7292">
                  <c:v>5.84056</c:v>
                </c:pt>
                <c:pt idx="7293">
                  <c:v>4.59213</c:v>
                </c:pt>
                <c:pt idx="7294">
                  <c:v>6.5002500000000003</c:v>
                </c:pt>
                <c:pt idx="7295">
                  <c:v>5.43377</c:v>
                </c:pt>
                <c:pt idx="7296">
                  <c:v>4.5701499999999999</c:v>
                </c:pt>
                <c:pt idx="7297">
                  <c:v>5.16472</c:v>
                </c:pt>
                <c:pt idx="7298">
                  <c:v>6.8600899999999996</c:v>
                </c:pt>
                <c:pt idx="7299">
                  <c:v>2.7248399999999999</c:v>
                </c:pt>
                <c:pt idx="7300">
                  <c:v>5.8847300000000002</c:v>
                </c:pt>
                <c:pt idx="7301">
                  <c:v>5.2116600000000002</c:v>
                </c:pt>
                <c:pt idx="7302">
                  <c:v>4.4442199999999996</c:v>
                </c:pt>
                <c:pt idx="7303">
                  <c:v>6.6787099999999997</c:v>
                </c:pt>
                <c:pt idx="7304">
                  <c:v>5.7374700000000001</c:v>
                </c:pt>
                <c:pt idx="7305">
                  <c:v>4.83711</c:v>
                </c:pt>
                <c:pt idx="7306">
                  <c:v>6.2031400000000003</c:v>
                </c:pt>
                <c:pt idx="7307">
                  <c:v>4.0841799999999999</c:v>
                </c:pt>
                <c:pt idx="7308">
                  <c:v>7.4421799999999996</c:v>
                </c:pt>
                <c:pt idx="7309">
                  <c:v>7.3753900000000003</c:v>
                </c:pt>
                <c:pt idx="7310">
                  <c:v>4.3200599999999998</c:v>
                </c:pt>
                <c:pt idx="7311">
                  <c:v>2.5865100000000001</c:v>
                </c:pt>
                <c:pt idx="7312">
                  <c:v>5.5484200000000001</c:v>
                </c:pt>
                <c:pt idx="7313">
                  <c:v>3.5684300000000002</c:v>
                </c:pt>
                <c:pt idx="7314">
                  <c:v>2.96726</c:v>
                </c:pt>
                <c:pt idx="7315">
                  <c:v>2.94584</c:v>
                </c:pt>
                <c:pt idx="7316">
                  <c:v>4.8011400000000002</c:v>
                </c:pt>
                <c:pt idx="7317">
                  <c:v>4.6638599999999997</c:v>
                </c:pt>
                <c:pt idx="7318">
                  <c:v>10.53617</c:v>
                </c:pt>
                <c:pt idx="7319">
                  <c:v>8.6859099999999998</c:v>
                </c:pt>
                <c:pt idx="7320">
                  <c:v>2.6700499999999998</c:v>
                </c:pt>
                <c:pt idx="7321">
                  <c:v>5.6511800000000001</c:v>
                </c:pt>
                <c:pt idx="7322">
                  <c:v>4.3690699999999998</c:v>
                </c:pt>
                <c:pt idx="7323">
                  <c:v>2.81616</c:v>
                </c:pt>
                <c:pt idx="7324">
                  <c:v>3.1432199999999999</c:v>
                </c:pt>
                <c:pt idx="7325">
                  <c:v>2.3702200000000002</c:v>
                </c:pt>
                <c:pt idx="7326">
                  <c:v>5.4347899999999996</c:v>
                </c:pt>
                <c:pt idx="7327">
                  <c:v>3.7968899999999999</c:v>
                </c:pt>
                <c:pt idx="7328">
                  <c:v>3.6956600000000002</c:v>
                </c:pt>
                <c:pt idx="7329">
                  <c:v>5.1519899999999996</c:v>
                </c:pt>
                <c:pt idx="7330">
                  <c:v>6.2988799999999996</c:v>
                </c:pt>
                <c:pt idx="7331">
                  <c:v>4.9853699999999996</c:v>
                </c:pt>
                <c:pt idx="7332">
                  <c:v>7.4721599999999997</c:v>
                </c:pt>
                <c:pt idx="7333">
                  <c:v>2.32782</c:v>
                </c:pt>
                <c:pt idx="7334">
                  <c:v>3.7220800000000001</c:v>
                </c:pt>
                <c:pt idx="7335">
                  <c:v>3.5235400000000001</c:v>
                </c:pt>
                <c:pt idx="7336">
                  <c:v>6.4631400000000001</c:v>
                </c:pt>
                <c:pt idx="7337">
                  <c:v>4.76729</c:v>
                </c:pt>
                <c:pt idx="7338">
                  <c:v>7.5030200000000002</c:v>
                </c:pt>
                <c:pt idx="7339">
                  <c:v>7.4426300000000003</c:v>
                </c:pt>
                <c:pt idx="7340">
                  <c:v>6.07341</c:v>
                </c:pt>
                <c:pt idx="7341">
                  <c:v>3.9321299999999999</c:v>
                </c:pt>
                <c:pt idx="7342">
                  <c:v>3.5920399999999999</c:v>
                </c:pt>
                <c:pt idx="7343">
                  <c:v>6.5275699999999999</c:v>
                </c:pt>
                <c:pt idx="7344">
                  <c:v>3.8113899999999998</c:v>
                </c:pt>
                <c:pt idx="7345">
                  <c:v>6.3109099999999998</c:v>
                </c:pt>
                <c:pt idx="7346">
                  <c:v>6.35968</c:v>
                </c:pt>
                <c:pt idx="7347">
                  <c:v>4.0562300000000002</c:v>
                </c:pt>
                <c:pt idx="7348">
                  <c:v>5.5994599999999997</c:v>
                </c:pt>
                <c:pt idx="7349">
                  <c:v>3.3593999999999999</c:v>
                </c:pt>
                <c:pt idx="7350">
                  <c:v>2.00725</c:v>
                </c:pt>
                <c:pt idx="7351">
                  <c:v>8.9829699999999999</c:v>
                </c:pt>
                <c:pt idx="7352">
                  <c:v>2.3141699999999998</c:v>
                </c:pt>
                <c:pt idx="7353">
                  <c:v>8.0055599999999991</c:v>
                </c:pt>
                <c:pt idx="7354">
                  <c:v>7.8397699999999997</c:v>
                </c:pt>
                <c:pt idx="7355">
                  <c:v>5.0864399999999996</c:v>
                </c:pt>
                <c:pt idx="7356">
                  <c:v>4.2027700000000001</c:v>
                </c:pt>
                <c:pt idx="7357">
                  <c:v>7.1980500000000003</c:v>
                </c:pt>
                <c:pt idx="7358">
                  <c:v>3.7630499999999998</c:v>
                </c:pt>
                <c:pt idx="7359">
                  <c:v>5.7302200000000001</c:v>
                </c:pt>
                <c:pt idx="7360">
                  <c:v>1.90855</c:v>
                </c:pt>
                <c:pt idx="7361">
                  <c:v>5.07965</c:v>
                </c:pt>
                <c:pt idx="7362">
                  <c:v>4.8490399999999996</c:v>
                </c:pt>
                <c:pt idx="7363">
                  <c:v>4.9554999999999998</c:v>
                </c:pt>
                <c:pt idx="7364">
                  <c:v>3.9362200000000001</c:v>
                </c:pt>
                <c:pt idx="7365">
                  <c:v>2.1930200000000002</c:v>
                </c:pt>
                <c:pt idx="7366">
                  <c:v>3.1841699999999999</c:v>
                </c:pt>
                <c:pt idx="7367">
                  <c:v>3.3965700000000001</c:v>
                </c:pt>
                <c:pt idx="7368">
                  <c:v>3.3273999999999999</c:v>
                </c:pt>
                <c:pt idx="7369">
                  <c:v>6.0270099999999998</c:v>
                </c:pt>
                <c:pt idx="7370">
                  <c:v>7.0284399999999998</c:v>
                </c:pt>
                <c:pt idx="7371">
                  <c:v>6.9544699999999997</c:v>
                </c:pt>
                <c:pt idx="7372">
                  <c:v>8.3704099999999997</c:v>
                </c:pt>
                <c:pt idx="7373">
                  <c:v>4.7386900000000001</c:v>
                </c:pt>
                <c:pt idx="7374">
                  <c:v>8.9012600000000006</c:v>
                </c:pt>
                <c:pt idx="7375">
                  <c:v>5.9715499999999997</c:v>
                </c:pt>
                <c:pt idx="7376">
                  <c:v>5.7439400000000003</c:v>
                </c:pt>
                <c:pt idx="7377">
                  <c:v>6.06379</c:v>
                </c:pt>
                <c:pt idx="7378">
                  <c:v>9.2986199999999997</c:v>
                </c:pt>
                <c:pt idx="7379">
                  <c:v>5.1749200000000002</c:v>
                </c:pt>
                <c:pt idx="7380">
                  <c:v>7.5931600000000001</c:v>
                </c:pt>
                <c:pt idx="7381">
                  <c:v>5.2441300000000002</c:v>
                </c:pt>
                <c:pt idx="7382">
                  <c:v>4.8522299999999996</c:v>
                </c:pt>
                <c:pt idx="7383">
                  <c:v>5.6525100000000004</c:v>
                </c:pt>
                <c:pt idx="7384">
                  <c:v>5.9132400000000001</c:v>
                </c:pt>
                <c:pt idx="7385">
                  <c:v>7.9208400000000001</c:v>
                </c:pt>
                <c:pt idx="7386">
                  <c:v>3.58751</c:v>
                </c:pt>
                <c:pt idx="7387">
                  <c:v>6.3292900000000003</c:v>
                </c:pt>
                <c:pt idx="7388">
                  <c:v>7.2387100000000002</c:v>
                </c:pt>
                <c:pt idx="7389">
                  <c:v>8.47485</c:v>
                </c:pt>
                <c:pt idx="7390">
                  <c:v>6.7701099999999999</c:v>
                </c:pt>
                <c:pt idx="7391">
                  <c:v>5.13767</c:v>
                </c:pt>
                <c:pt idx="7392">
                  <c:v>6.65496</c:v>
                </c:pt>
                <c:pt idx="7393">
                  <c:v>10.943289999999999</c:v>
                </c:pt>
                <c:pt idx="7394">
                  <c:v>5.3077500000000004</c:v>
                </c:pt>
                <c:pt idx="7395">
                  <c:v>3.4812699999999999</c:v>
                </c:pt>
                <c:pt idx="7396">
                  <c:v>5.8000800000000003</c:v>
                </c:pt>
                <c:pt idx="7397">
                  <c:v>4.8751800000000003</c:v>
                </c:pt>
                <c:pt idx="7398">
                  <c:v>5.5389099999999996</c:v>
                </c:pt>
                <c:pt idx="7399">
                  <c:v>5.0087000000000002</c:v>
                </c:pt>
                <c:pt idx="7400">
                  <c:v>5.8811</c:v>
                </c:pt>
                <c:pt idx="7401">
                  <c:v>2.2540100000000001</c:v>
                </c:pt>
                <c:pt idx="7402">
                  <c:v>2.8028300000000002</c:v>
                </c:pt>
                <c:pt idx="7403">
                  <c:v>7.1307600000000004</c:v>
                </c:pt>
                <c:pt idx="7404">
                  <c:v>3.1741799999999998</c:v>
                </c:pt>
                <c:pt idx="7405">
                  <c:v>3.9622299999999999</c:v>
                </c:pt>
                <c:pt idx="7406">
                  <c:v>3.9470499999999999</c:v>
                </c:pt>
                <c:pt idx="7407">
                  <c:v>4.10947</c:v>
                </c:pt>
                <c:pt idx="7408">
                  <c:v>6.5381</c:v>
                </c:pt>
                <c:pt idx="7409">
                  <c:v>2.3138999999999998</c:v>
                </c:pt>
                <c:pt idx="7410">
                  <c:v>4.64954</c:v>
                </c:pt>
                <c:pt idx="7411">
                  <c:v>6.3846299999999996</c:v>
                </c:pt>
                <c:pt idx="7412">
                  <c:v>8.7656600000000005</c:v>
                </c:pt>
                <c:pt idx="7413">
                  <c:v>7.7502500000000003</c:v>
                </c:pt>
                <c:pt idx="7414">
                  <c:v>6.3980100000000002</c:v>
                </c:pt>
                <c:pt idx="7415">
                  <c:v>5.99146</c:v>
                </c:pt>
                <c:pt idx="7416">
                  <c:v>5.4402999999999997</c:v>
                </c:pt>
                <c:pt idx="7417">
                  <c:v>2.5661100000000001</c:v>
                </c:pt>
                <c:pt idx="7418">
                  <c:v>6.9075800000000003</c:v>
                </c:pt>
                <c:pt idx="7419">
                  <c:v>7.57735</c:v>
                </c:pt>
                <c:pt idx="7420">
                  <c:v>3.1042900000000002</c:v>
                </c:pt>
                <c:pt idx="7421">
                  <c:v>5.1287000000000003</c:v>
                </c:pt>
                <c:pt idx="7422">
                  <c:v>3.2935699999999999</c:v>
                </c:pt>
                <c:pt idx="7423">
                  <c:v>4.5103799999999996</c:v>
                </c:pt>
                <c:pt idx="7424">
                  <c:v>6.05755</c:v>
                </c:pt>
                <c:pt idx="7425">
                  <c:v>3.0817000000000001</c:v>
                </c:pt>
                <c:pt idx="7426">
                  <c:v>4.2940100000000001</c:v>
                </c:pt>
                <c:pt idx="7427">
                  <c:v>6.4347599999999998</c:v>
                </c:pt>
                <c:pt idx="7428">
                  <c:v>4.3328600000000002</c:v>
                </c:pt>
                <c:pt idx="7429">
                  <c:v>4.62033</c:v>
                </c:pt>
                <c:pt idx="7430">
                  <c:v>7.1454700000000004</c:v>
                </c:pt>
                <c:pt idx="7431">
                  <c:v>7.2511200000000002</c:v>
                </c:pt>
                <c:pt idx="7432">
                  <c:v>5.0894899999999996</c:v>
                </c:pt>
                <c:pt idx="7433">
                  <c:v>6.7980999999999998</c:v>
                </c:pt>
                <c:pt idx="7434">
                  <c:v>6.7616800000000001</c:v>
                </c:pt>
                <c:pt idx="7435">
                  <c:v>4.44285</c:v>
                </c:pt>
                <c:pt idx="7436">
                  <c:v>4.1482299999999999</c:v>
                </c:pt>
                <c:pt idx="7437">
                  <c:v>5.1337799999999998</c:v>
                </c:pt>
                <c:pt idx="7438">
                  <c:v>3.46326</c:v>
                </c:pt>
                <c:pt idx="7439">
                  <c:v>5.3441599999999996</c:v>
                </c:pt>
                <c:pt idx="7440">
                  <c:v>3.9613399999999999</c:v>
                </c:pt>
                <c:pt idx="7441">
                  <c:v>4.1789699999999996</c:v>
                </c:pt>
                <c:pt idx="7442">
                  <c:v>6.5088900000000001</c:v>
                </c:pt>
                <c:pt idx="7443">
                  <c:v>7.4655199999999997</c:v>
                </c:pt>
                <c:pt idx="7444">
                  <c:v>4.2883399999999998</c:v>
                </c:pt>
                <c:pt idx="7445">
                  <c:v>5.0533900000000003</c:v>
                </c:pt>
                <c:pt idx="7446">
                  <c:v>7.8037900000000002</c:v>
                </c:pt>
                <c:pt idx="7447">
                  <c:v>4.0240999999999998</c:v>
                </c:pt>
                <c:pt idx="7448">
                  <c:v>6.1664899999999996</c:v>
                </c:pt>
                <c:pt idx="7449">
                  <c:v>4.2074800000000003</c:v>
                </c:pt>
                <c:pt idx="7450">
                  <c:v>5.6429799999999997</c:v>
                </c:pt>
                <c:pt idx="7451">
                  <c:v>7.69604</c:v>
                </c:pt>
                <c:pt idx="7452">
                  <c:v>4.3690699999999998</c:v>
                </c:pt>
                <c:pt idx="7453">
                  <c:v>8.9008199999999995</c:v>
                </c:pt>
                <c:pt idx="7454">
                  <c:v>3.6132900000000001</c:v>
                </c:pt>
                <c:pt idx="7455">
                  <c:v>7.4316599999999999</c:v>
                </c:pt>
                <c:pt idx="7456">
                  <c:v>7.7911099999999998</c:v>
                </c:pt>
                <c:pt idx="7457">
                  <c:v>3.54244</c:v>
                </c:pt>
                <c:pt idx="7458">
                  <c:v>6.7020400000000002</c:v>
                </c:pt>
                <c:pt idx="7459">
                  <c:v>9.7744499999999999</c:v>
                </c:pt>
                <c:pt idx="7460">
                  <c:v>7.5837399999999997</c:v>
                </c:pt>
                <c:pt idx="7461">
                  <c:v>6.3763399999999999</c:v>
                </c:pt>
                <c:pt idx="7462">
                  <c:v>5.3395900000000003</c:v>
                </c:pt>
                <c:pt idx="7463">
                  <c:v>6.5084</c:v>
                </c:pt>
                <c:pt idx="7464">
                  <c:v>3.3562500000000002</c:v>
                </c:pt>
                <c:pt idx="7465">
                  <c:v>6.5534400000000002</c:v>
                </c:pt>
                <c:pt idx="7466">
                  <c:v>5.5357599999999998</c:v>
                </c:pt>
                <c:pt idx="7467">
                  <c:v>3.4966599999999999</c:v>
                </c:pt>
                <c:pt idx="7468">
                  <c:v>6.5565499999999997</c:v>
                </c:pt>
                <c:pt idx="7469">
                  <c:v>6.2008799999999997</c:v>
                </c:pt>
                <c:pt idx="7470">
                  <c:v>2.0923400000000001</c:v>
                </c:pt>
                <c:pt idx="7471">
                  <c:v>4.7463100000000003</c:v>
                </c:pt>
                <c:pt idx="7472">
                  <c:v>4.5977699999999997</c:v>
                </c:pt>
                <c:pt idx="7473">
                  <c:v>7.4569700000000001</c:v>
                </c:pt>
                <c:pt idx="7474">
                  <c:v>8.4258799999999994</c:v>
                </c:pt>
                <c:pt idx="7475">
                  <c:v>10.72395</c:v>
                </c:pt>
                <c:pt idx="7476">
                  <c:v>7.1863000000000001</c:v>
                </c:pt>
                <c:pt idx="7477">
                  <c:v>3.3634599999999999</c:v>
                </c:pt>
                <c:pt idx="7478">
                  <c:v>9.9149100000000008</c:v>
                </c:pt>
                <c:pt idx="7479">
                  <c:v>8.9257000000000009</c:v>
                </c:pt>
                <c:pt idx="7480">
                  <c:v>3.0525099999999998</c:v>
                </c:pt>
                <c:pt idx="7481">
                  <c:v>4.0441700000000003</c:v>
                </c:pt>
                <c:pt idx="7482">
                  <c:v>3.46549</c:v>
                </c:pt>
                <c:pt idx="7483">
                  <c:v>5.3549899999999999</c:v>
                </c:pt>
                <c:pt idx="7484">
                  <c:v>5.2570100000000002</c:v>
                </c:pt>
                <c:pt idx="7485">
                  <c:v>8.0357500000000002</c:v>
                </c:pt>
                <c:pt idx="7486">
                  <c:v>10.00539</c:v>
                </c:pt>
                <c:pt idx="7487">
                  <c:v>6.7288399999999999</c:v>
                </c:pt>
                <c:pt idx="7488">
                  <c:v>6.4541199999999996</c:v>
                </c:pt>
                <c:pt idx="7489">
                  <c:v>3.71251</c:v>
                </c:pt>
                <c:pt idx="7490">
                  <c:v>2.4662099999999998</c:v>
                </c:pt>
                <c:pt idx="7491">
                  <c:v>3.6101299999999998</c:v>
                </c:pt>
                <c:pt idx="7492">
                  <c:v>6.28064</c:v>
                </c:pt>
                <c:pt idx="7493">
                  <c:v>6.2980799999999997</c:v>
                </c:pt>
                <c:pt idx="7494">
                  <c:v>9.4848499999999998</c:v>
                </c:pt>
                <c:pt idx="7495">
                  <c:v>6.46889</c:v>
                </c:pt>
                <c:pt idx="7496">
                  <c:v>2.14846</c:v>
                </c:pt>
                <c:pt idx="7497">
                  <c:v>5.0343299999999997</c:v>
                </c:pt>
                <c:pt idx="7498">
                  <c:v>3.52704</c:v>
                </c:pt>
                <c:pt idx="7499">
                  <c:v>8.4867500000000007</c:v>
                </c:pt>
                <c:pt idx="7500">
                  <c:v>8.3327799999999996</c:v>
                </c:pt>
                <c:pt idx="7501">
                  <c:v>5.3609099999999996</c:v>
                </c:pt>
                <c:pt idx="7502">
                  <c:v>7.4799100000000003</c:v>
                </c:pt>
                <c:pt idx="7503">
                  <c:v>4.4067600000000002</c:v>
                </c:pt>
                <c:pt idx="7504">
                  <c:v>5.7370099999999997</c:v>
                </c:pt>
                <c:pt idx="7505">
                  <c:v>4.4945899999999996</c:v>
                </c:pt>
                <c:pt idx="7506">
                  <c:v>10.1945</c:v>
                </c:pt>
                <c:pt idx="7507">
                  <c:v>2.86877</c:v>
                </c:pt>
                <c:pt idx="7508">
                  <c:v>2.39527</c:v>
                </c:pt>
                <c:pt idx="7509">
                  <c:v>3.76159</c:v>
                </c:pt>
                <c:pt idx="7510">
                  <c:v>6.6014799999999996</c:v>
                </c:pt>
                <c:pt idx="7511">
                  <c:v>7.5634399999999999</c:v>
                </c:pt>
                <c:pt idx="7512">
                  <c:v>4.9389099999999999</c:v>
                </c:pt>
                <c:pt idx="7513">
                  <c:v>6.1440799999999998</c:v>
                </c:pt>
                <c:pt idx="7514">
                  <c:v>3.9362200000000001</c:v>
                </c:pt>
                <c:pt idx="7515">
                  <c:v>8.9396299999999993</c:v>
                </c:pt>
                <c:pt idx="7516">
                  <c:v>3.60955</c:v>
                </c:pt>
                <c:pt idx="7517">
                  <c:v>8.2549499999999991</c:v>
                </c:pt>
                <c:pt idx="7518">
                  <c:v>2.7086199999999998</c:v>
                </c:pt>
                <c:pt idx="7519">
                  <c:v>6.5205500000000001</c:v>
                </c:pt>
                <c:pt idx="7520">
                  <c:v>4.3211199999999996</c:v>
                </c:pt>
                <c:pt idx="7521">
                  <c:v>6.3325100000000001</c:v>
                </c:pt>
                <c:pt idx="7522">
                  <c:v>7.3219900000000004</c:v>
                </c:pt>
                <c:pt idx="7523">
                  <c:v>9.0479199999999995</c:v>
                </c:pt>
                <c:pt idx="7524">
                  <c:v>4.8402599999999998</c:v>
                </c:pt>
                <c:pt idx="7525">
                  <c:v>7.3546100000000001</c:v>
                </c:pt>
                <c:pt idx="7526">
                  <c:v>4.1067499999999999</c:v>
                </c:pt>
                <c:pt idx="7527">
                  <c:v>8.6414899999999992</c:v>
                </c:pt>
                <c:pt idx="7528">
                  <c:v>5.80077</c:v>
                </c:pt>
                <c:pt idx="7529">
                  <c:v>7.0652100000000004</c:v>
                </c:pt>
                <c:pt idx="7530">
                  <c:v>3.9757600000000002</c:v>
                </c:pt>
                <c:pt idx="7531">
                  <c:v>7.8665200000000004</c:v>
                </c:pt>
                <c:pt idx="7532">
                  <c:v>7.0952700000000002</c:v>
                </c:pt>
                <c:pt idx="7533">
                  <c:v>7.6293800000000003</c:v>
                </c:pt>
                <c:pt idx="7534">
                  <c:v>7.7855999999999996</c:v>
                </c:pt>
                <c:pt idx="7535">
                  <c:v>6.3853600000000004</c:v>
                </c:pt>
                <c:pt idx="7536">
                  <c:v>11.78627</c:v>
                </c:pt>
                <c:pt idx="7537">
                  <c:v>2.5545399999999998</c:v>
                </c:pt>
                <c:pt idx="7538">
                  <c:v>5.5825399999999998</c:v>
                </c:pt>
                <c:pt idx="7539">
                  <c:v>5.2670399999999997</c:v>
                </c:pt>
                <c:pt idx="7540">
                  <c:v>4.9532999999999996</c:v>
                </c:pt>
                <c:pt idx="7541">
                  <c:v>4.8307200000000003</c:v>
                </c:pt>
                <c:pt idx="7542">
                  <c:v>3.7951999999999999</c:v>
                </c:pt>
                <c:pt idx="7543">
                  <c:v>4.5376799999999999</c:v>
                </c:pt>
                <c:pt idx="7544">
                  <c:v>4.0353300000000001</c:v>
                </c:pt>
                <c:pt idx="7545">
                  <c:v>2.7524899999999999</c:v>
                </c:pt>
                <c:pt idx="7546">
                  <c:v>5.9433400000000001</c:v>
                </c:pt>
                <c:pt idx="7547">
                  <c:v>2.9252199999999999</c:v>
                </c:pt>
                <c:pt idx="7548">
                  <c:v>3.44861</c:v>
                </c:pt>
                <c:pt idx="7549">
                  <c:v>4.52515</c:v>
                </c:pt>
                <c:pt idx="7550">
                  <c:v>2.36355</c:v>
                </c:pt>
                <c:pt idx="7551">
                  <c:v>3.3875999999999999</c:v>
                </c:pt>
                <c:pt idx="7552">
                  <c:v>5.6353600000000004</c:v>
                </c:pt>
                <c:pt idx="7553">
                  <c:v>5.8505399999999996</c:v>
                </c:pt>
                <c:pt idx="7554">
                  <c:v>5.4532800000000003</c:v>
                </c:pt>
                <c:pt idx="7555">
                  <c:v>8.1030800000000003</c:v>
                </c:pt>
                <c:pt idx="7556">
                  <c:v>9.98001</c:v>
                </c:pt>
                <c:pt idx="7557">
                  <c:v>7.9795100000000003</c:v>
                </c:pt>
                <c:pt idx="7558">
                  <c:v>4.0485199999999999</c:v>
                </c:pt>
                <c:pt idx="7559">
                  <c:v>4.1578299999999997</c:v>
                </c:pt>
                <c:pt idx="7560">
                  <c:v>7.7793900000000002</c:v>
                </c:pt>
                <c:pt idx="7561">
                  <c:v>8.2387300000000003</c:v>
                </c:pt>
                <c:pt idx="7562">
                  <c:v>6.9875400000000001</c:v>
                </c:pt>
                <c:pt idx="7563">
                  <c:v>5.32097</c:v>
                </c:pt>
                <c:pt idx="7564">
                  <c:v>7.97926</c:v>
                </c:pt>
                <c:pt idx="7565">
                  <c:v>4.0862699999999998</c:v>
                </c:pt>
                <c:pt idx="7566">
                  <c:v>5.8543900000000004</c:v>
                </c:pt>
                <c:pt idx="7567">
                  <c:v>4.2629700000000001</c:v>
                </c:pt>
                <c:pt idx="7568">
                  <c:v>4.3948299999999998</c:v>
                </c:pt>
                <c:pt idx="7569">
                  <c:v>3.6920199999999999</c:v>
                </c:pt>
                <c:pt idx="7570">
                  <c:v>8.90367</c:v>
                </c:pt>
                <c:pt idx="7571">
                  <c:v>4.6179100000000002</c:v>
                </c:pt>
                <c:pt idx="7572">
                  <c:v>4.42666</c:v>
                </c:pt>
                <c:pt idx="7573">
                  <c:v>6.27536</c:v>
                </c:pt>
                <c:pt idx="7574">
                  <c:v>7.44991</c:v>
                </c:pt>
                <c:pt idx="7575">
                  <c:v>6.0714100000000002</c:v>
                </c:pt>
                <c:pt idx="7576">
                  <c:v>3.3688799999999999</c:v>
                </c:pt>
                <c:pt idx="7577">
                  <c:v>6.0168400000000002</c:v>
                </c:pt>
                <c:pt idx="7578">
                  <c:v>7.4167500000000004</c:v>
                </c:pt>
                <c:pt idx="7579">
                  <c:v>9.2374500000000008</c:v>
                </c:pt>
                <c:pt idx="7580">
                  <c:v>4.9806699999999999</c:v>
                </c:pt>
                <c:pt idx="7581">
                  <c:v>5.9839599999999997</c:v>
                </c:pt>
                <c:pt idx="7582">
                  <c:v>5.7881400000000003</c:v>
                </c:pt>
                <c:pt idx="7583">
                  <c:v>8.8020800000000001</c:v>
                </c:pt>
                <c:pt idx="7584">
                  <c:v>4.7811399999999997</c:v>
                </c:pt>
                <c:pt idx="7585">
                  <c:v>6.0866600000000002</c:v>
                </c:pt>
                <c:pt idx="7586">
                  <c:v>4.0651200000000003</c:v>
                </c:pt>
                <c:pt idx="7587">
                  <c:v>4.6418600000000003</c:v>
                </c:pt>
                <c:pt idx="7588">
                  <c:v>6.5878300000000003</c:v>
                </c:pt>
                <c:pt idx="7589">
                  <c:v>6.5450200000000001</c:v>
                </c:pt>
                <c:pt idx="7590">
                  <c:v>9.3189700000000002</c:v>
                </c:pt>
                <c:pt idx="7591">
                  <c:v>3.9193699999999998</c:v>
                </c:pt>
                <c:pt idx="7592">
                  <c:v>10.081049999999999</c:v>
                </c:pt>
                <c:pt idx="7593">
                  <c:v>6.4215299999999997</c:v>
                </c:pt>
                <c:pt idx="7594">
                  <c:v>6.6854899999999997</c:v>
                </c:pt>
                <c:pt idx="7595">
                  <c:v>5.3608099999999999</c:v>
                </c:pt>
                <c:pt idx="7596">
                  <c:v>7.6218500000000002</c:v>
                </c:pt>
                <c:pt idx="7597">
                  <c:v>8.2633200000000002</c:v>
                </c:pt>
                <c:pt idx="7598">
                  <c:v>6.8545499999999997</c:v>
                </c:pt>
                <c:pt idx="7599">
                  <c:v>5.3451199999999996</c:v>
                </c:pt>
                <c:pt idx="7600">
                  <c:v>7.6723400000000002</c:v>
                </c:pt>
                <c:pt idx="7601">
                  <c:v>3.74844</c:v>
                </c:pt>
                <c:pt idx="7602">
                  <c:v>2.62954</c:v>
                </c:pt>
                <c:pt idx="7603">
                  <c:v>8.5543800000000001</c:v>
                </c:pt>
                <c:pt idx="7604">
                  <c:v>5.4984799999999998</c:v>
                </c:pt>
                <c:pt idx="7605">
                  <c:v>2.6398600000000001</c:v>
                </c:pt>
                <c:pt idx="7606">
                  <c:v>7.2986300000000002</c:v>
                </c:pt>
                <c:pt idx="7607">
                  <c:v>2.7607499999999998</c:v>
                </c:pt>
                <c:pt idx="7608">
                  <c:v>5.9724899999999996</c:v>
                </c:pt>
                <c:pt idx="7609">
                  <c:v>1.8076700000000001</c:v>
                </c:pt>
                <c:pt idx="7610">
                  <c:v>6.7928300000000004</c:v>
                </c:pt>
                <c:pt idx="7611">
                  <c:v>2.5579800000000001</c:v>
                </c:pt>
                <c:pt idx="7612">
                  <c:v>3.2597100000000001</c:v>
                </c:pt>
                <c:pt idx="7613">
                  <c:v>7.8231200000000003</c:v>
                </c:pt>
                <c:pt idx="7614">
                  <c:v>5.9538399999999996</c:v>
                </c:pt>
                <c:pt idx="7615">
                  <c:v>8.1893700000000003</c:v>
                </c:pt>
                <c:pt idx="7616">
                  <c:v>6.00502</c:v>
                </c:pt>
                <c:pt idx="7617">
                  <c:v>4.4637900000000004</c:v>
                </c:pt>
                <c:pt idx="7618">
                  <c:v>2.0991399999999998</c:v>
                </c:pt>
                <c:pt idx="7619">
                  <c:v>7.2437899999999997</c:v>
                </c:pt>
                <c:pt idx="7620">
                  <c:v>7.1152899999999999</c:v>
                </c:pt>
                <c:pt idx="7621">
                  <c:v>6.2747299999999999</c:v>
                </c:pt>
                <c:pt idx="7622">
                  <c:v>2.7385600000000001</c:v>
                </c:pt>
                <c:pt idx="7623">
                  <c:v>4.9758500000000003</c:v>
                </c:pt>
                <c:pt idx="7624">
                  <c:v>2.6006900000000002</c:v>
                </c:pt>
                <c:pt idx="7625">
                  <c:v>4.7349300000000003</c:v>
                </c:pt>
                <c:pt idx="7626">
                  <c:v>3.98068</c:v>
                </c:pt>
                <c:pt idx="7627">
                  <c:v>5.9905200000000001</c:v>
                </c:pt>
                <c:pt idx="7628">
                  <c:v>4.6806700000000001</c:v>
                </c:pt>
                <c:pt idx="7629">
                  <c:v>7.0607800000000003</c:v>
                </c:pt>
                <c:pt idx="7630">
                  <c:v>8.8979499999999998</c:v>
                </c:pt>
                <c:pt idx="7631">
                  <c:v>5.4850000000000003</c:v>
                </c:pt>
                <c:pt idx="7632">
                  <c:v>7.8561899999999998</c:v>
                </c:pt>
                <c:pt idx="7633">
                  <c:v>3.7467999999999999</c:v>
                </c:pt>
                <c:pt idx="7634">
                  <c:v>4.7041599999999999</c:v>
                </c:pt>
                <c:pt idx="7635">
                  <c:v>6.6006799999999997</c:v>
                </c:pt>
                <c:pt idx="7636">
                  <c:v>5.72621</c:v>
                </c:pt>
                <c:pt idx="7637">
                  <c:v>3.1158700000000001</c:v>
                </c:pt>
                <c:pt idx="7638">
                  <c:v>7.8285400000000003</c:v>
                </c:pt>
                <c:pt idx="7639">
                  <c:v>5.60832</c:v>
                </c:pt>
                <c:pt idx="7640">
                  <c:v>9.0185099999999991</c:v>
                </c:pt>
                <c:pt idx="7641">
                  <c:v>5.4013099999999996</c:v>
                </c:pt>
                <c:pt idx="7642">
                  <c:v>4.6054500000000003</c:v>
                </c:pt>
                <c:pt idx="7643">
                  <c:v>5.4168700000000003</c:v>
                </c:pt>
                <c:pt idx="7644">
                  <c:v>6.2846500000000001</c:v>
                </c:pt>
                <c:pt idx="7645">
                  <c:v>3.63992</c:v>
                </c:pt>
                <c:pt idx="7646">
                  <c:v>6.4664799999999998</c:v>
                </c:pt>
                <c:pt idx="7647">
                  <c:v>6.8049499999999998</c:v>
                </c:pt>
                <c:pt idx="7648">
                  <c:v>5.7302400000000002</c:v>
                </c:pt>
                <c:pt idx="7649">
                  <c:v>5.3878300000000001</c:v>
                </c:pt>
                <c:pt idx="7650">
                  <c:v>7.6082999999999998</c:v>
                </c:pt>
                <c:pt idx="7651">
                  <c:v>5.2518599999999998</c:v>
                </c:pt>
                <c:pt idx="7652">
                  <c:v>8.4008000000000003</c:v>
                </c:pt>
                <c:pt idx="7653">
                  <c:v>6.6338499999999998</c:v>
                </c:pt>
                <c:pt idx="7654">
                  <c:v>3.6878700000000002</c:v>
                </c:pt>
                <c:pt idx="7655">
                  <c:v>4.3133699999999999</c:v>
                </c:pt>
                <c:pt idx="7656">
                  <c:v>4.3328600000000002</c:v>
                </c:pt>
                <c:pt idx="7657">
                  <c:v>7.9987000000000004</c:v>
                </c:pt>
                <c:pt idx="7658">
                  <c:v>7.5598099999999997</c:v>
                </c:pt>
                <c:pt idx="7659">
                  <c:v>3.22715</c:v>
                </c:pt>
                <c:pt idx="7660">
                  <c:v>5.3613900000000001</c:v>
                </c:pt>
                <c:pt idx="7661">
                  <c:v>2.91737</c:v>
                </c:pt>
                <c:pt idx="7662">
                  <c:v>6.1594899999999999</c:v>
                </c:pt>
                <c:pt idx="7663">
                  <c:v>4.5514900000000003</c:v>
                </c:pt>
                <c:pt idx="7664">
                  <c:v>6.3528200000000004</c:v>
                </c:pt>
                <c:pt idx="7665">
                  <c:v>3.46523</c:v>
                </c:pt>
                <c:pt idx="7666">
                  <c:v>8.5753199999999996</c:v>
                </c:pt>
                <c:pt idx="7667">
                  <c:v>6.4502600000000001</c:v>
                </c:pt>
                <c:pt idx="7668">
                  <c:v>6.9838100000000001</c:v>
                </c:pt>
                <c:pt idx="7669">
                  <c:v>3.2894199999999998</c:v>
                </c:pt>
                <c:pt idx="7670">
                  <c:v>6.4132300000000004</c:v>
                </c:pt>
                <c:pt idx="7671">
                  <c:v>6.4521300000000004</c:v>
                </c:pt>
                <c:pt idx="7672">
                  <c:v>7.3969100000000001</c:v>
                </c:pt>
                <c:pt idx="7673">
                  <c:v>4.0235500000000002</c:v>
                </c:pt>
                <c:pt idx="7674">
                  <c:v>4.0235500000000002</c:v>
                </c:pt>
                <c:pt idx="7675">
                  <c:v>4.2621700000000002</c:v>
                </c:pt>
                <c:pt idx="7676">
                  <c:v>4.7037899999999997</c:v>
                </c:pt>
                <c:pt idx="7677">
                  <c:v>4.7182000000000004</c:v>
                </c:pt>
                <c:pt idx="7678">
                  <c:v>6.8302100000000001</c:v>
                </c:pt>
                <c:pt idx="7679">
                  <c:v>8.67239</c:v>
                </c:pt>
                <c:pt idx="7680">
                  <c:v>9.9455399999999994</c:v>
                </c:pt>
                <c:pt idx="7681">
                  <c:v>3.0630099999999998</c:v>
                </c:pt>
                <c:pt idx="7682">
                  <c:v>6.9470400000000003</c:v>
                </c:pt>
                <c:pt idx="7683">
                  <c:v>7.5188100000000002</c:v>
                </c:pt>
                <c:pt idx="7684">
                  <c:v>3.23291</c:v>
                </c:pt>
                <c:pt idx="7685">
                  <c:v>6.5155900000000004</c:v>
                </c:pt>
                <c:pt idx="7686">
                  <c:v>7.8477199999999998</c:v>
                </c:pt>
                <c:pt idx="7687">
                  <c:v>1.8160700000000001</c:v>
                </c:pt>
                <c:pt idx="7688">
                  <c:v>4.5358599999999996</c:v>
                </c:pt>
                <c:pt idx="7689">
                  <c:v>4.2206000000000001</c:v>
                </c:pt>
                <c:pt idx="7690">
                  <c:v>8.1362699999999997</c:v>
                </c:pt>
                <c:pt idx="7691">
                  <c:v>7.5869099999999996</c:v>
                </c:pt>
                <c:pt idx="7692">
                  <c:v>6.4805799999999998</c:v>
                </c:pt>
                <c:pt idx="7693">
                  <c:v>4.9628899999999998</c:v>
                </c:pt>
                <c:pt idx="7694">
                  <c:v>6.0621999999999998</c:v>
                </c:pt>
                <c:pt idx="7695">
                  <c:v>5.00258</c:v>
                </c:pt>
                <c:pt idx="7696">
                  <c:v>5.78498</c:v>
                </c:pt>
                <c:pt idx="7697">
                  <c:v>8.4883100000000002</c:v>
                </c:pt>
                <c:pt idx="7698">
                  <c:v>4.0770600000000004</c:v>
                </c:pt>
                <c:pt idx="7699">
                  <c:v>7.0271600000000003</c:v>
                </c:pt>
                <c:pt idx="7700">
                  <c:v>8.4120000000000008</c:v>
                </c:pt>
                <c:pt idx="7701">
                  <c:v>5.7342500000000003</c:v>
                </c:pt>
                <c:pt idx="7702">
                  <c:v>6.32463</c:v>
                </c:pt>
                <c:pt idx="7703">
                  <c:v>6.9121499999999996</c:v>
                </c:pt>
                <c:pt idx="7704">
                  <c:v>2.2798099999999999</c:v>
                </c:pt>
                <c:pt idx="7705">
                  <c:v>2.4888699999999999</c:v>
                </c:pt>
                <c:pt idx="7706">
                  <c:v>5.2975899999999996</c:v>
                </c:pt>
                <c:pt idx="7707">
                  <c:v>4.5719700000000003</c:v>
                </c:pt>
                <c:pt idx="7708">
                  <c:v>3.7842600000000002</c:v>
                </c:pt>
                <c:pt idx="7709">
                  <c:v>3.71834</c:v>
                </c:pt>
                <c:pt idx="7710">
                  <c:v>3.5719400000000001</c:v>
                </c:pt>
                <c:pt idx="7711">
                  <c:v>2.7152699999999999</c:v>
                </c:pt>
                <c:pt idx="7712">
                  <c:v>2.61686</c:v>
                </c:pt>
                <c:pt idx="7713">
                  <c:v>1.78233</c:v>
                </c:pt>
                <c:pt idx="7714">
                  <c:v>8.5429200000000005</c:v>
                </c:pt>
                <c:pt idx="7715">
                  <c:v>4.0154899999999998</c:v>
                </c:pt>
                <c:pt idx="7716">
                  <c:v>5.1629399999999999</c:v>
                </c:pt>
                <c:pt idx="7717">
                  <c:v>3.5527500000000001</c:v>
                </c:pt>
                <c:pt idx="7718">
                  <c:v>10.28928</c:v>
                </c:pt>
                <c:pt idx="7719">
                  <c:v>5.3749000000000002</c:v>
                </c:pt>
                <c:pt idx="7720">
                  <c:v>6.1377199999999998</c:v>
                </c:pt>
                <c:pt idx="7721">
                  <c:v>9.4137599999999999</c:v>
                </c:pt>
                <c:pt idx="7722">
                  <c:v>3.9512399999999999</c:v>
                </c:pt>
                <c:pt idx="7723">
                  <c:v>5.3007</c:v>
                </c:pt>
                <c:pt idx="7724">
                  <c:v>4.75387</c:v>
                </c:pt>
                <c:pt idx="7725">
                  <c:v>5.2334800000000001</c:v>
                </c:pt>
                <c:pt idx="7726">
                  <c:v>5.9785599999999999</c:v>
                </c:pt>
                <c:pt idx="7727">
                  <c:v>5.1151200000000001</c:v>
                </c:pt>
                <c:pt idx="7728">
                  <c:v>4.2842700000000002</c:v>
                </c:pt>
                <c:pt idx="7729">
                  <c:v>5.6620299999999997</c:v>
                </c:pt>
                <c:pt idx="7730">
                  <c:v>7.1019300000000003</c:v>
                </c:pt>
                <c:pt idx="7731">
                  <c:v>2.8042099999999999</c:v>
                </c:pt>
                <c:pt idx="7732">
                  <c:v>2.6434500000000001</c:v>
                </c:pt>
                <c:pt idx="7733">
                  <c:v>8.2161899999999992</c:v>
                </c:pt>
                <c:pt idx="7734">
                  <c:v>3.93459</c:v>
                </c:pt>
                <c:pt idx="7735">
                  <c:v>4.0214800000000004</c:v>
                </c:pt>
                <c:pt idx="7736">
                  <c:v>5.1410499999999999</c:v>
                </c:pt>
                <c:pt idx="7737">
                  <c:v>7.42462</c:v>
                </c:pt>
                <c:pt idx="7738">
                  <c:v>7.43668</c:v>
                </c:pt>
                <c:pt idx="7739">
                  <c:v>2.2852299999999999</c:v>
                </c:pt>
                <c:pt idx="7740">
                  <c:v>3.0638700000000001</c:v>
                </c:pt>
                <c:pt idx="7741">
                  <c:v>3.0688499999999999</c:v>
                </c:pt>
                <c:pt idx="7742">
                  <c:v>3.6263100000000001</c:v>
                </c:pt>
                <c:pt idx="7743">
                  <c:v>5.8583499999999997</c:v>
                </c:pt>
                <c:pt idx="7744">
                  <c:v>4.1366300000000003</c:v>
                </c:pt>
                <c:pt idx="7745">
                  <c:v>6.95594</c:v>
                </c:pt>
                <c:pt idx="7746">
                  <c:v>2.5169899999999998</c:v>
                </c:pt>
                <c:pt idx="7747">
                  <c:v>4.5538499999999997</c:v>
                </c:pt>
                <c:pt idx="7748">
                  <c:v>2.28817</c:v>
                </c:pt>
                <c:pt idx="7749">
                  <c:v>6.20946</c:v>
                </c:pt>
                <c:pt idx="7750">
                  <c:v>8.8147300000000008</c:v>
                </c:pt>
                <c:pt idx="7751">
                  <c:v>3.0280800000000001</c:v>
                </c:pt>
                <c:pt idx="7752">
                  <c:v>10.84746</c:v>
                </c:pt>
                <c:pt idx="7753">
                  <c:v>2.14846</c:v>
                </c:pt>
                <c:pt idx="7754">
                  <c:v>7.6982100000000004</c:v>
                </c:pt>
                <c:pt idx="7755">
                  <c:v>5.6624100000000004</c:v>
                </c:pt>
                <c:pt idx="7756">
                  <c:v>6.2124800000000002</c:v>
                </c:pt>
                <c:pt idx="7757">
                  <c:v>6.3912100000000001</c:v>
                </c:pt>
                <c:pt idx="7758">
                  <c:v>7.7596400000000001</c:v>
                </c:pt>
                <c:pt idx="7759">
                  <c:v>5.0216399999999997</c:v>
                </c:pt>
                <c:pt idx="7760">
                  <c:v>4.0926099999999996</c:v>
                </c:pt>
                <c:pt idx="7761">
                  <c:v>3.38287</c:v>
                </c:pt>
                <c:pt idx="7762">
                  <c:v>5.2337499999999997</c:v>
                </c:pt>
                <c:pt idx="7763">
                  <c:v>6.8791099999999998</c:v>
                </c:pt>
                <c:pt idx="7764">
                  <c:v>2.2122700000000002</c:v>
                </c:pt>
                <c:pt idx="7765">
                  <c:v>4.20587</c:v>
                </c:pt>
                <c:pt idx="7766">
                  <c:v>4.0373799999999997</c:v>
                </c:pt>
                <c:pt idx="7767">
                  <c:v>3.1489500000000001</c:v>
                </c:pt>
                <c:pt idx="7768">
                  <c:v>2.22567</c:v>
                </c:pt>
                <c:pt idx="7769">
                  <c:v>7.6829499999999999</c:v>
                </c:pt>
                <c:pt idx="7770">
                  <c:v>5.9566299999999996</c:v>
                </c:pt>
                <c:pt idx="7771">
                  <c:v>3.9423699999999999</c:v>
                </c:pt>
                <c:pt idx="7772">
                  <c:v>5.1338800000000004</c:v>
                </c:pt>
                <c:pt idx="7773">
                  <c:v>2.6875499999999999</c:v>
                </c:pt>
                <c:pt idx="7774">
                  <c:v>2.6829900000000002</c:v>
                </c:pt>
                <c:pt idx="7775">
                  <c:v>2.3844099999999999</c:v>
                </c:pt>
                <c:pt idx="7776">
                  <c:v>1.96251</c:v>
                </c:pt>
                <c:pt idx="7777">
                  <c:v>7.1554200000000003</c:v>
                </c:pt>
                <c:pt idx="7778">
                  <c:v>4.0214800000000004</c:v>
                </c:pt>
                <c:pt idx="7779">
                  <c:v>6.5805699999999998</c:v>
                </c:pt>
                <c:pt idx="7780">
                  <c:v>5.17178</c:v>
                </c:pt>
                <c:pt idx="7781">
                  <c:v>7.0263400000000003</c:v>
                </c:pt>
                <c:pt idx="7782">
                  <c:v>3.1660900000000001</c:v>
                </c:pt>
                <c:pt idx="7783">
                  <c:v>2.9436300000000002</c:v>
                </c:pt>
                <c:pt idx="7784">
                  <c:v>2.5279600000000002</c:v>
                </c:pt>
                <c:pt idx="7785">
                  <c:v>5.5073100000000004</c:v>
                </c:pt>
                <c:pt idx="7786">
                  <c:v>2.51362</c:v>
                </c:pt>
                <c:pt idx="7787">
                  <c:v>4.3841700000000001</c:v>
                </c:pt>
                <c:pt idx="7788">
                  <c:v>2.2362299999999999</c:v>
                </c:pt>
                <c:pt idx="7789">
                  <c:v>2.3678300000000001</c:v>
                </c:pt>
                <c:pt idx="7790">
                  <c:v>2.7899600000000002</c:v>
                </c:pt>
                <c:pt idx="7791">
                  <c:v>1.83084</c:v>
                </c:pt>
                <c:pt idx="7792">
                  <c:v>3.6254200000000001</c:v>
                </c:pt>
                <c:pt idx="7793">
                  <c:v>3.7696700000000001</c:v>
                </c:pt>
                <c:pt idx="7794">
                  <c:v>4.8518600000000003</c:v>
                </c:pt>
                <c:pt idx="7795">
                  <c:v>5.0922799999999997</c:v>
                </c:pt>
                <c:pt idx="7796">
                  <c:v>3.83501</c:v>
                </c:pt>
                <c:pt idx="7797">
                  <c:v>2.8785099999999999</c:v>
                </c:pt>
                <c:pt idx="7798">
                  <c:v>7.5539300000000003</c:v>
                </c:pt>
                <c:pt idx="7799">
                  <c:v>5.4794099999999997</c:v>
                </c:pt>
                <c:pt idx="7800">
                  <c:v>6.89283</c:v>
                </c:pt>
                <c:pt idx="7801">
                  <c:v>5.7298900000000001</c:v>
                </c:pt>
                <c:pt idx="7802">
                  <c:v>5.3296000000000001</c:v>
                </c:pt>
                <c:pt idx="7803">
                  <c:v>5.5825399999999998</c:v>
                </c:pt>
                <c:pt idx="7804">
                  <c:v>4.7211299999999996</c:v>
                </c:pt>
                <c:pt idx="7805">
                  <c:v>6.8658000000000001</c:v>
                </c:pt>
                <c:pt idx="7806">
                  <c:v>5.70275</c:v>
                </c:pt>
                <c:pt idx="7807">
                  <c:v>3.1055899999999999</c:v>
                </c:pt>
                <c:pt idx="7808">
                  <c:v>3.8674900000000001</c:v>
                </c:pt>
                <c:pt idx="7809">
                  <c:v>3.9362200000000001</c:v>
                </c:pt>
                <c:pt idx="7810">
                  <c:v>2.2176999999999998</c:v>
                </c:pt>
                <c:pt idx="7811">
                  <c:v>3.2235200000000002</c:v>
                </c:pt>
                <c:pt idx="7812">
                  <c:v>2.7013600000000002</c:v>
                </c:pt>
                <c:pt idx="7813">
                  <c:v>4.8400100000000004</c:v>
                </c:pt>
                <c:pt idx="7814">
                  <c:v>4.2467100000000002</c:v>
                </c:pt>
                <c:pt idx="7815">
                  <c:v>3.48359</c:v>
                </c:pt>
                <c:pt idx="7816">
                  <c:v>4.7907099999999998</c:v>
                </c:pt>
                <c:pt idx="7817">
                  <c:v>3.7686299999999999</c:v>
                </c:pt>
                <c:pt idx="7818">
                  <c:v>7.3048999999999999</c:v>
                </c:pt>
                <c:pt idx="7819">
                  <c:v>7.6097099999999998</c:v>
                </c:pt>
                <c:pt idx="7820">
                  <c:v>7.4034599999999999</c:v>
                </c:pt>
                <c:pt idx="7821">
                  <c:v>7.8097099999999999</c:v>
                </c:pt>
                <c:pt idx="7822">
                  <c:v>5.5484799999999996</c:v>
                </c:pt>
                <c:pt idx="7823">
                  <c:v>3.27149</c:v>
                </c:pt>
                <c:pt idx="7824">
                  <c:v>5.1267399999999999</c:v>
                </c:pt>
                <c:pt idx="7825">
                  <c:v>6.3910600000000004</c:v>
                </c:pt>
                <c:pt idx="7826">
                  <c:v>3.34518</c:v>
                </c:pt>
                <c:pt idx="7827">
                  <c:v>3.1741799999999998</c:v>
                </c:pt>
                <c:pt idx="7828">
                  <c:v>7.3924099999999999</c:v>
                </c:pt>
                <c:pt idx="7829">
                  <c:v>4.8543000000000003</c:v>
                </c:pt>
                <c:pt idx="7830">
                  <c:v>6.4623600000000003</c:v>
                </c:pt>
                <c:pt idx="7831">
                  <c:v>3.69448</c:v>
                </c:pt>
                <c:pt idx="7832">
                  <c:v>2.3689100000000001</c:v>
                </c:pt>
                <c:pt idx="7833">
                  <c:v>6.0590999999999999</c:v>
                </c:pt>
                <c:pt idx="7834">
                  <c:v>6.52196</c:v>
                </c:pt>
                <c:pt idx="7835">
                  <c:v>7.9182300000000003</c:v>
                </c:pt>
                <c:pt idx="7836">
                  <c:v>5.2519799999999996</c:v>
                </c:pt>
                <c:pt idx="7837">
                  <c:v>5.6299799999999998</c:v>
                </c:pt>
                <c:pt idx="7838">
                  <c:v>4.9143299999999996</c:v>
                </c:pt>
                <c:pt idx="7839">
                  <c:v>6.5896400000000002</c:v>
                </c:pt>
                <c:pt idx="7840">
                  <c:v>7.1391900000000001</c:v>
                </c:pt>
                <c:pt idx="7841">
                  <c:v>7.40367</c:v>
                </c:pt>
                <c:pt idx="7842">
                  <c:v>7.09931</c:v>
                </c:pt>
                <c:pt idx="7843">
                  <c:v>5.0750500000000001</c:v>
                </c:pt>
                <c:pt idx="7844">
                  <c:v>6.83134</c:v>
                </c:pt>
                <c:pt idx="7845">
                  <c:v>6.8305300000000004</c:v>
                </c:pt>
                <c:pt idx="7846">
                  <c:v>6.2015700000000002</c:v>
                </c:pt>
                <c:pt idx="7847">
                  <c:v>5.6326200000000002</c:v>
                </c:pt>
                <c:pt idx="7848">
                  <c:v>5.89086</c:v>
                </c:pt>
                <c:pt idx="7849">
                  <c:v>6.2958800000000004</c:v>
                </c:pt>
                <c:pt idx="7850">
                  <c:v>5.7891000000000004</c:v>
                </c:pt>
                <c:pt idx="7851">
                  <c:v>2.3542200000000002</c:v>
                </c:pt>
                <c:pt idx="7852">
                  <c:v>2.3257099999999999</c:v>
                </c:pt>
                <c:pt idx="7853">
                  <c:v>6.3730200000000004</c:v>
                </c:pt>
                <c:pt idx="7854">
                  <c:v>6.76335</c:v>
                </c:pt>
                <c:pt idx="7855">
                  <c:v>7.8787000000000003</c:v>
                </c:pt>
                <c:pt idx="7856">
                  <c:v>7.0185000000000004</c:v>
                </c:pt>
                <c:pt idx="7857">
                  <c:v>3.84477</c:v>
                </c:pt>
                <c:pt idx="7858">
                  <c:v>6.7096099999999996</c:v>
                </c:pt>
                <c:pt idx="7859">
                  <c:v>7.55288</c:v>
                </c:pt>
                <c:pt idx="7860">
                  <c:v>6.5307500000000003</c:v>
                </c:pt>
                <c:pt idx="7861">
                  <c:v>5.4736900000000004</c:v>
                </c:pt>
                <c:pt idx="7862">
                  <c:v>3.6442600000000001</c:v>
                </c:pt>
                <c:pt idx="7863">
                  <c:v>5.1200400000000004</c:v>
                </c:pt>
                <c:pt idx="7864">
                  <c:v>5.8959599999999996</c:v>
                </c:pt>
                <c:pt idx="7865">
                  <c:v>4.0777000000000001</c:v>
                </c:pt>
                <c:pt idx="7866">
                  <c:v>5.4232800000000001</c:v>
                </c:pt>
                <c:pt idx="7867">
                  <c:v>9.23916</c:v>
                </c:pt>
                <c:pt idx="7868">
                  <c:v>3.7275100000000001</c:v>
                </c:pt>
                <c:pt idx="7869">
                  <c:v>3.8521899999999998</c:v>
                </c:pt>
                <c:pt idx="7870">
                  <c:v>7.8453900000000001</c:v>
                </c:pt>
                <c:pt idx="7871">
                  <c:v>2.2379500000000001</c:v>
                </c:pt>
                <c:pt idx="7872">
                  <c:v>7.1626500000000002</c:v>
                </c:pt>
                <c:pt idx="7873">
                  <c:v>7.1220999999999997</c:v>
                </c:pt>
                <c:pt idx="7874">
                  <c:v>2.3427199999999999</c:v>
                </c:pt>
                <c:pt idx="7875">
                  <c:v>4.1573500000000001</c:v>
                </c:pt>
                <c:pt idx="7876">
                  <c:v>5.3367699999999996</c:v>
                </c:pt>
                <c:pt idx="7877">
                  <c:v>3.0630099999999998</c:v>
                </c:pt>
                <c:pt idx="7878">
                  <c:v>2.0693299999999999</c:v>
                </c:pt>
                <c:pt idx="7879">
                  <c:v>7.6515700000000004</c:v>
                </c:pt>
                <c:pt idx="7880">
                  <c:v>3.03728</c:v>
                </c:pt>
                <c:pt idx="7881">
                  <c:v>5.2723300000000002</c:v>
                </c:pt>
                <c:pt idx="7882">
                  <c:v>7.0251700000000001</c:v>
                </c:pt>
                <c:pt idx="7883">
                  <c:v>3.1637400000000002</c:v>
                </c:pt>
                <c:pt idx="7884">
                  <c:v>5.6641599999999999</c:v>
                </c:pt>
                <c:pt idx="7885">
                  <c:v>6.4897099999999996</c:v>
                </c:pt>
                <c:pt idx="7886">
                  <c:v>4.4003199999999998</c:v>
                </c:pt>
                <c:pt idx="7887">
                  <c:v>7.3036099999999999</c:v>
                </c:pt>
                <c:pt idx="7888">
                  <c:v>8.8633000000000006</c:v>
                </c:pt>
                <c:pt idx="7889">
                  <c:v>7.2846599999999997</c:v>
                </c:pt>
                <c:pt idx="7890">
                  <c:v>7.7008400000000004</c:v>
                </c:pt>
                <c:pt idx="7891">
                  <c:v>4.8248300000000004</c:v>
                </c:pt>
                <c:pt idx="7892">
                  <c:v>7.0358499999999999</c:v>
                </c:pt>
                <c:pt idx="7893">
                  <c:v>8.9799900000000008</c:v>
                </c:pt>
                <c:pt idx="7894">
                  <c:v>5.2885799999999996</c:v>
                </c:pt>
                <c:pt idx="7895">
                  <c:v>1.80992</c:v>
                </c:pt>
                <c:pt idx="7896">
                  <c:v>10.95276</c:v>
                </c:pt>
                <c:pt idx="7897">
                  <c:v>5.5513599999999999</c:v>
                </c:pt>
                <c:pt idx="7898">
                  <c:v>3.7925300000000002</c:v>
                </c:pt>
                <c:pt idx="7899">
                  <c:v>6.2286599999999996</c:v>
                </c:pt>
                <c:pt idx="7900">
                  <c:v>4.4579700000000004</c:v>
                </c:pt>
                <c:pt idx="7901">
                  <c:v>5.8893500000000003</c:v>
                </c:pt>
                <c:pt idx="7902">
                  <c:v>3.9522400000000002</c:v>
                </c:pt>
                <c:pt idx="7903">
                  <c:v>3.8752599999999999</c:v>
                </c:pt>
                <c:pt idx="7904">
                  <c:v>7.2520199999999999</c:v>
                </c:pt>
                <c:pt idx="7905">
                  <c:v>3.7295699999999998</c:v>
                </c:pt>
                <c:pt idx="7906">
                  <c:v>5.8555900000000003</c:v>
                </c:pt>
                <c:pt idx="7907">
                  <c:v>3.0286200000000001</c:v>
                </c:pt>
                <c:pt idx="7908">
                  <c:v>6.0634800000000002</c:v>
                </c:pt>
                <c:pt idx="7909">
                  <c:v>8.1952800000000003</c:v>
                </c:pt>
                <c:pt idx="7910">
                  <c:v>6.9121300000000003</c:v>
                </c:pt>
                <c:pt idx="7911">
                  <c:v>3.9031099999999999</c:v>
                </c:pt>
                <c:pt idx="7912">
                  <c:v>3.7720199999999999</c:v>
                </c:pt>
                <c:pt idx="7913">
                  <c:v>2.66717</c:v>
                </c:pt>
                <c:pt idx="7914">
                  <c:v>8.5319099999999999</c:v>
                </c:pt>
                <c:pt idx="7915">
                  <c:v>5.5496299999999996</c:v>
                </c:pt>
                <c:pt idx="7916">
                  <c:v>6.4073399999999996</c:v>
                </c:pt>
                <c:pt idx="7917">
                  <c:v>6.1463900000000002</c:v>
                </c:pt>
                <c:pt idx="7918">
                  <c:v>5.9921499999999996</c:v>
                </c:pt>
                <c:pt idx="7919">
                  <c:v>7.16716</c:v>
                </c:pt>
                <c:pt idx="7920">
                  <c:v>4.90435</c:v>
                </c:pt>
                <c:pt idx="7921">
                  <c:v>7.9130099999999999</c:v>
                </c:pt>
                <c:pt idx="7922">
                  <c:v>4.75387</c:v>
                </c:pt>
                <c:pt idx="7923">
                  <c:v>2.6375700000000002</c:v>
                </c:pt>
                <c:pt idx="7924">
                  <c:v>7.95716</c:v>
                </c:pt>
                <c:pt idx="7925">
                  <c:v>2.4807600000000001</c:v>
                </c:pt>
                <c:pt idx="7926">
                  <c:v>3.02861</c:v>
                </c:pt>
                <c:pt idx="7927">
                  <c:v>7.9476699999999996</c:v>
                </c:pt>
                <c:pt idx="7928">
                  <c:v>2.5740400000000001</c:v>
                </c:pt>
                <c:pt idx="7929">
                  <c:v>6.8464400000000003</c:v>
                </c:pt>
                <c:pt idx="7930">
                  <c:v>8.8064300000000006</c:v>
                </c:pt>
                <c:pt idx="7931">
                  <c:v>6.5950600000000001</c:v>
                </c:pt>
                <c:pt idx="7932">
                  <c:v>7.7147699999999997</c:v>
                </c:pt>
                <c:pt idx="7933">
                  <c:v>4.7374900000000002</c:v>
                </c:pt>
                <c:pt idx="7934">
                  <c:v>5.41676</c:v>
                </c:pt>
                <c:pt idx="7935">
                  <c:v>5.0859800000000002</c:v>
                </c:pt>
                <c:pt idx="7936">
                  <c:v>6.5391199999999996</c:v>
                </c:pt>
                <c:pt idx="7937">
                  <c:v>5.6635400000000002</c:v>
                </c:pt>
                <c:pt idx="7938">
                  <c:v>3.9341300000000001</c:v>
                </c:pt>
                <c:pt idx="7939">
                  <c:v>4.2241099999999996</c:v>
                </c:pt>
                <c:pt idx="7940">
                  <c:v>4.8547099999999999</c:v>
                </c:pt>
                <c:pt idx="7941">
                  <c:v>6.4151100000000003</c:v>
                </c:pt>
                <c:pt idx="7942">
                  <c:v>4.7637999999999998</c:v>
                </c:pt>
                <c:pt idx="7943">
                  <c:v>7.9898800000000003</c:v>
                </c:pt>
                <c:pt idx="7944">
                  <c:v>7.3654099999999998</c:v>
                </c:pt>
                <c:pt idx="7945">
                  <c:v>7.1399400000000002</c:v>
                </c:pt>
                <c:pt idx="7946">
                  <c:v>6.5160900000000002</c:v>
                </c:pt>
                <c:pt idx="7947">
                  <c:v>3.91499</c:v>
                </c:pt>
                <c:pt idx="7948">
                  <c:v>4.64499</c:v>
                </c:pt>
                <c:pt idx="7949">
                  <c:v>7.4035299999999999</c:v>
                </c:pt>
                <c:pt idx="7950">
                  <c:v>8.6091099999999994</c:v>
                </c:pt>
                <c:pt idx="7951">
                  <c:v>6.4542599999999997</c:v>
                </c:pt>
                <c:pt idx="7952">
                  <c:v>7.2368300000000003</c:v>
                </c:pt>
                <c:pt idx="7953">
                  <c:v>3.1604199999999998</c:v>
                </c:pt>
                <c:pt idx="7954">
                  <c:v>2.9327899999999998</c:v>
                </c:pt>
                <c:pt idx="7955">
                  <c:v>5.6576300000000002</c:v>
                </c:pt>
                <c:pt idx="7956">
                  <c:v>3.3082099999999999</c:v>
                </c:pt>
                <c:pt idx="7957">
                  <c:v>5.3690100000000003</c:v>
                </c:pt>
                <c:pt idx="7958">
                  <c:v>5.5284399999999998</c:v>
                </c:pt>
                <c:pt idx="7959">
                  <c:v>8.8900500000000005</c:v>
                </c:pt>
                <c:pt idx="7960">
                  <c:v>5.2115200000000002</c:v>
                </c:pt>
                <c:pt idx="7961">
                  <c:v>4.51248</c:v>
                </c:pt>
                <c:pt idx="7962">
                  <c:v>2.8769200000000001</c:v>
                </c:pt>
                <c:pt idx="7963">
                  <c:v>6.1515599999999999</c:v>
                </c:pt>
                <c:pt idx="7964">
                  <c:v>4.5746599999999997</c:v>
                </c:pt>
                <c:pt idx="7965">
                  <c:v>8.7463700000000006</c:v>
                </c:pt>
                <c:pt idx="7966">
                  <c:v>4.5414300000000001</c:v>
                </c:pt>
                <c:pt idx="7967">
                  <c:v>4.2859600000000002</c:v>
                </c:pt>
                <c:pt idx="7968">
                  <c:v>3.9757600000000002</c:v>
                </c:pt>
                <c:pt idx="7969">
                  <c:v>6.2284899999999999</c:v>
                </c:pt>
                <c:pt idx="7970">
                  <c:v>3.6178499999999998</c:v>
                </c:pt>
                <c:pt idx="7971">
                  <c:v>6.1725399999999997</c:v>
                </c:pt>
                <c:pt idx="7972">
                  <c:v>8.0915400000000002</c:v>
                </c:pt>
                <c:pt idx="7973">
                  <c:v>2.3330799999999998</c:v>
                </c:pt>
                <c:pt idx="7974">
                  <c:v>5.8450699999999998</c:v>
                </c:pt>
                <c:pt idx="7975">
                  <c:v>6.68323</c:v>
                </c:pt>
                <c:pt idx="7976">
                  <c:v>4.6266999999999996</c:v>
                </c:pt>
                <c:pt idx="7977">
                  <c:v>7.0331599999999996</c:v>
                </c:pt>
                <c:pt idx="7978">
                  <c:v>3.9279799999999998</c:v>
                </c:pt>
                <c:pt idx="7979">
                  <c:v>8.2635900000000007</c:v>
                </c:pt>
                <c:pt idx="7980">
                  <c:v>7.0187200000000001</c:v>
                </c:pt>
                <c:pt idx="7981">
                  <c:v>5.7984299999999998</c:v>
                </c:pt>
                <c:pt idx="7982">
                  <c:v>5.3347899999999999</c:v>
                </c:pt>
                <c:pt idx="7983">
                  <c:v>5.1697199999999999</c:v>
                </c:pt>
                <c:pt idx="7984">
                  <c:v>7.2643399999999998</c:v>
                </c:pt>
                <c:pt idx="7985">
                  <c:v>5.8727400000000003</c:v>
                </c:pt>
                <c:pt idx="7986">
                  <c:v>5.2645</c:v>
                </c:pt>
                <c:pt idx="7987">
                  <c:v>5.7186300000000001</c:v>
                </c:pt>
                <c:pt idx="7988">
                  <c:v>7.4216699999999998</c:v>
                </c:pt>
                <c:pt idx="7989">
                  <c:v>6.4358399999999998</c:v>
                </c:pt>
                <c:pt idx="7990">
                  <c:v>6.9950400000000004</c:v>
                </c:pt>
                <c:pt idx="7991">
                  <c:v>7.6555499999999999</c:v>
                </c:pt>
                <c:pt idx="7992">
                  <c:v>7.6309800000000001</c:v>
                </c:pt>
                <c:pt idx="7993">
                  <c:v>9.4580099999999998</c:v>
                </c:pt>
                <c:pt idx="7994">
                  <c:v>8.1824999999999992</c:v>
                </c:pt>
                <c:pt idx="7995">
                  <c:v>4.7965900000000001</c:v>
                </c:pt>
                <c:pt idx="7996">
                  <c:v>3.3957199999999998</c:v>
                </c:pt>
                <c:pt idx="7997">
                  <c:v>4.2859600000000002</c:v>
                </c:pt>
                <c:pt idx="7998">
                  <c:v>6.3696599999999997</c:v>
                </c:pt>
                <c:pt idx="7999">
                  <c:v>5.4013099999999996</c:v>
                </c:pt>
                <c:pt idx="8000">
                  <c:v>7.1159299999999996</c:v>
                </c:pt>
                <c:pt idx="8001">
                  <c:v>4.59213</c:v>
                </c:pt>
                <c:pt idx="8002">
                  <c:v>5.2449700000000004</c:v>
                </c:pt>
                <c:pt idx="8003">
                  <c:v>5.71591</c:v>
                </c:pt>
                <c:pt idx="8004">
                  <c:v>7.9541000000000004</c:v>
                </c:pt>
                <c:pt idx="8005">
                  <c:v>4.1280900000000003</c:v>
                </c:pt>
                <c:pt idx="8006">
                  <c:v>5.5309799999999996</c:v>
                </c:pt>
                <c:pt idx="8007">
                  <c:v>7.1316100000000002</c:v>
                </c:pt>
                <c:pt idx="8008">
                  <c:v>4.4036799999999996</c:v>
                </c:pt>
                <c:pt idx="8009">
                  <c:v>2.3873099999999998</c:v>
                </c:pt>
                <c:pt idx="8010">
                  <c:v>8.7729300000000006</c:v>
                </c:pt>
                <c:pt idx="8011">
                  <c:v>3.7540499999999999</c:v>
                </c:pt>
                <c:pt idx="8012">
                  <c:v>2.3865099999999999</c:v>
                </c:pt>
                <c:pt idx="8013">
                  <c:v>5.2378299999999998</c:v>
                </c:pt>
                <c:pt idx="8014">
                  <c:v>5.6499499999999996</c:v>
                </c:pt>
                <c:pt idx="8015">
                  <c:v>3.1563300000000001</c:v>
                </c:pt>
                <c:pt idx="8016">
                  <c:v>4.6921999999999997</c:v>
                </c:pt>
                <c:pt idx="8017">
                  <c:v>4.2176799999999997</c:v>
                </c:pt>
                <c:pt idx="8018">
                  <c:v>6.2010199999999998</c:v>
                </c:pt>
                <c:pt idx="8019">
                  <c:v>6.7652999999999999</c:v>
                </c:pt>
                <c:pt idx="8020">
                  <c:v>4.2894300000000003</c:v>
                </c:pt>
                <c:pt idx="8021">
                  <c:v>4.7898300000000003</c:v>
                </c:pt>
                <c:pt idx="8022">
                  <c:v>6.2997899999999998</c:v>
                </c:pt>
                <c:pt idx="8023">
                  <c:v>7.5618400000000001</c:v>
                </c:pt>
                <c:pt idx="8024">
                  <c:v>3.1837300000000002</c:v>
                </c:pt>
                <c:pt idx="8025">
                  <c:v>6.6455799999999998</c:v>
                </c:pt>
                <c:pt idx="8026">
                  <c:v>3.95296</c:v>
                </c:pt>
                <c:pt idx="8027">
                  <c:v>5.3966399999999997</c:v>
                </c:pt>
                <c:pt idx="8028">
                  <c:v>5.5500999999999996</c:v>
                </c:pt>
                <c:pt idx="8029">
                  <c:v>5.2873400000000004</c:v>
                </c:pt>
                <c:pt idx="8030">
                  <c:v>6.3556900000000001</c:v>
                </c:pt>
                <c:pt idx="8031">
                  <c:v>8.9661899999999992</c:v>
                </c:pt>
                <c:pt idx="8032">
                  <c:v>8.0831599999999995</c:v>
                </c:pt>
                <c:pt idx="8033">
                  <c:v>2.8887999999999998</c:v>
                </c:pt>
                <c:pt idx="8034">
                  <c:v>3.23291</c:v>
                </c:pt>
                <c:pt idx="8035">
                  <c:v>10.57681</c:v>
                </c:pt>
                <c:pt idx="8036">
                  <c:v>6.0180199999999999</c:v>
                </c:pt>
                <c:pt idx="8037">
                  <c:v>2.4789599999999998</c:v>
                </c:pt>
                <c:pt idx="8038">
                  <c:v>6.16568</c:v>
                </c:pt>
                <c:pt idx="8039">
                  <c:v>2.5131700000000001</c:v>
                </c:pt>
                <c:pt idx="8040">
                  <c:v>3.8744399999999999</c:v>
                </c:pt>
                <c:pt idx="8041">
                  <c:v>9.9264500000000009</c:v>
                </c:pt>
                <c:pt idx="8042">
                  <c:v>7.0002899999999997</c:v>
                </c:pt>
                <c:pt idx="8043">
                  <c:v>7.8084600000000002</c:v>
                </c:pt>
                <c:pt idx="8044">
                  <c:v>4.0705</c:v>
                </c:pt>
                <c:pt idx="8045">
                  <c:v>6.7882999999999996</c:v>
                </c:pt>
                <c:pt idx="8046">
                  <c:v>4.9062799999999998</c:v>
                </c:pt>
                <c:pt idx="8047">
                  <c:v>5.3130699999999997</c:v>
                </c:pt>
                <c:pt idx="8048">
                  <c:v>6.5061999999999998</c:v>
                </c:pt>
                <c:pt idx="8049">
                  <c:v>4.6201100000000004</c:v>
                </c:pt>
                <c:pt idx="8050">
                  <c:v>6.8641800000000002</c:v>
                </c:pt>
                <c:pt idx="8051">
                  <c:v>3.92733</c:v>
                </c:pt>
                <c:pt idx="8052">
                  <c:v>6.9711800000000004</c:v>
                </c:pt>
                <c:pt idx="8053">
                  <c:v>6.0663900000000002</c:v>
                </c:pt>
                <c:pt idx="8054">
                  <c:v>5.1989400000000003</c:v>
                </c:pt>
                <c:pt idx="8055">
                  <c:v>3.2348499999999998</c:v>
                </c:pt>
                <c:pt idx="8056">
                  <c:v>3.29121</c:v>
                </c:pt>
                <c:pt idx="8057">
                  <c:v>2.3214600000000001</c:v>
                </c:pt>
                <c:pt idx="8058">
                  <c:v>3.60791</c:v>
                </c:pt>
                <c:pt idx="8059">
                  <c:v>5.2191799999999997</c:v>
                </c:pt>
                <c:pt idx="8060">
                  <c:v>6.4763999999999999</c:v>
                </c:pt>
                <c:pt idx="8061">
                  <c:v>7.47248</c:v>
                </c:pt>
                <c:pt idx="8062">
                  <c:v>6.4514500000000004</c:v>
                </c:pt>
                <c:pt idx="8063">
                  <c:v>6.3474500000000003</c:v>
                </c:pt>
                <c:pt idx="8064">
                  <c:v>5.0918400000000004</c:v>
                </c:pt>
                <c:pt idx="8065">
                  <c:v>3.7275100000000001</c:v>
                </c:pt>
                <c:pt idx="8066">
                  <c:v>6.7140199999999997</c:v>
                </c:pt>
                <c:pt idx="8067">
                  <c:v>3.6053700000000002</c:v>
                </c:pt>
                <c:pt idx="8068">
                  <c:v>3.35229</c:v>
                </c:pt>
                <c:pt idx="8069">
                  <c:v>6.1965899999999996</c:v>
                </c:pt>
                <c:pt idx="8070">
                  <c:v>5.66214</c:v>
                </c:pt>
                <c:pt idx="8071">
                  <c:v>6.2909300000000004</c:v>
                </c:pt>
                <c:pt idx="8072">
                  <c:v>3.1602000000000001</c:v>
                </c:pt>
                <c:pt idx="8073">
                  <c:v>5.0785999999999998</c:v>
                </c:pt>
                <c:pt idx="8074">
                  <c:v>5.8845799999999997</c:v>
                </c:pt>
                <c:pt idx="8075">
                  <c:v>4.5129700000000001</c:v>
                </c:pt>
                <c:pt idx="8076">
                  <c:v>6.4770799999999999</c:v>
                </c:pt>
                <c:pt idx="8077">
                  <c:v>5.2270200000000004</c:v>
                </c:pt>
                <c:pt idx="8078">
                  <c:v>3.3986100000000001</c:v>
                </c:pt>
                <c:pt idx="8079">
                  <c:v>7.5006500000000003</c:v>
                </c:pt>
                <c:pt idx="8080">
                  <c:v>5.36836</c:v>
                </c:pt>
                <c:pt idx="8081">
                  <c:v>6.2213799999999999</c:v>
                </c:pt>
                <c:pt idx="8082">
                  <c:v>7.0863899999999997</c:v>
                </c:pt>
                <c:pt idx="8083">
                  <c:v>3.1135199999999998</c:v>
                </c:pt>
                <c:pt idx="8084">
                  <c:v>4.6427899999999998</c:v>
                </c:pt>
                <c:pt idx="8085">
                  <c:v>5.3171799999999996</c:v>
                </c:pt>
                <c:pt idx="8086">
                  <c:v>6.0083599999999997</c:v>
                </c:pt>
                <c:pt idx="8087">
                  <c:v>10.22039</c:v>
                </c:pt>
                <c:pt idx="8088">
                  <c:v>6.3328499999999996</c:v>
                </c:pt>
                <c:pt idx="8089">
                  <c:v>2.7509899999999998</c:v>
                </c:pt>
                <c:pt idx="8090">
                  <c:v>5.6672399999999996</c:v>
                </c:pt>
                <c:pt idx="8091">
                  <c:v>7.3805199999999997</c:v>
                </c:pt>
                <c:pt idx="8092">
                  <c:v>2.0760399999999999</c:v>
                </c:pt>
                <c:pt idx="8093">
                  <c:v>3.4479000000000002</c:v>
                </c:pt>
                <c:pt idx="8094">
                  <c:v>8.0688300000000002</c:v>
                </c:pt>
                <c:pt idx="8095">
                  <c:v>5.3183999999999996</c:v>
                </c:pt>
                <c:pt idx="8096">
                  <c:v>5.7890199999999998</c:v>
                </c:pt>
                <c:pt idx="8097">
                  <c:v>4.0214800000000004</c:v>
                </c:pt>
                <c:pt idx="8098">
                  <c:v>4.4188000000000001</c:v>
                </c:pt>
                <c:pt idx="8099">
                  <c:v>6.8365600000000004</c:v>
                </c:pt>
                <c:pt idx="8100">
                  <c:v>7.8003400000000003</c:v>
                </c:pt>
                <c:pt idx="8101">
                  <c:v>6.0235399999999997</c:v>
                </c:pt>
                <c:pt idx="8102">
                  <c:v>4.7519</c:v>
                </c:pt>
                <c:pt idx="8103">
                  <c:v>8.1290899999999997</c:v>
                </c:pt>
                <c:pt idx="8104">
                  <c:v>2.98882</c:v>
                </c:pt>
                <c:pt idx="8105">
                  <c:v>8.9392300000000002</c:v>
                </c:pt>
                <c:pt idx="8106">
                  <c:v>3.9746100000000002</c:v>
                </c:pt>
                <c:pt idx="8107">
                  <c:v>5.7304899999999996</c:v>
                </c:pt>
                <c:pt idx="8108">
                  <c:v>1.92432</c:v>
                </c:pt>
                <c:pt idx="8109">
                  <c:v>4.7994000000000003</c:v>
                </c:pt>
                <c:pt idx="8110">
                  <c:v>7.8184899999999997</c:v>
                </c:pt>
                <c:pt idx="8111">
                  <c:v>4.5755999999999997</c:v>
                </c:pt>
                <c:pt idx="8112">
                  <c:v>6.4188900000000002</c:v>
                </c:pt>
                <c:pt idx="8113">
                  <c:v>3.4183400000000002</c:v>
                </c:pt>
                <c:pt idx="8114">
                  <c:v>2.5344000000000002</c:v>
                </c:pt>
                <c:pt idx="8115">
                  <c:v>3.5855299999999999</c:v>
                </c:pt>
                <c:pt idx="8116">
                  <c:v>2.09484</c:v>
                </c:pt>
                <c:pt idx="8117">
                  <c:v>3.4351799999999999</c:v>
                </c:pt>
                <c:pt idx="8118">
                  <c:v>7.2243700000000004</c:v>
                </c:pt>
                <c:pt idx="8119">
                  <c:v>9.6953700000000005</c:v>
                </c:pt>
                <c:pt idx="8120">
                  <c:v>6.0379199999999997</c:v>
                </c:pt>
                <c:pt idx="8121">
                  <c:v>3.3442099999999999</c:v>
                </c:pt>
                <c:pt idx="8122">
                  <c:v>2.61585</c:v>
                </c:pt>
                <c:pt idx="8123">
                  <c:v>1.9223399999999999</c:v>
                </c:pt>
                <c:pt idx="8124">
                  <c:v>2.7968299999999999</c:v>
                </c:pt>
                <c:pt idx="8125">
                  <c:v>2.98882</c:v>
                </c:pt>
                <c:pt idx="8126">
                  <c:v>2.7692000000000001</c:v>
                </c:pt>
                <c:pt idx="8127">
                  <c:v>1.9223399999999999</c:v>
                </c:pt>
                <c:pt idx="8128">
                  <c:v>9.0536200000000004</c:v>
                </c:pt>
                <c:pt idx="8129">
                  <c:v>3.1322800000000002</c:v>
                </c:pt>
                <c:pt idx="8130">
                  <c:v>4.0087900000000003</c:v>
                </c:pt>
                <c:pt idx="8131">
                  <c:v>3.3308900000000001</c:v>
                </c:pt>
                <c:pt idx="8132">
                  <c:v>6.9098699999999997</c:v>
                </c:pt>
                <c:pt idx="8133">
                  <c:v>4.4995799999999999</c:v>
                </c:pt>
                <c:pt idx="8134">
                  <c:v>4.3126800000000003</c:v>
                </c:pt>
                <c:pt idx="8135">
                  <c:v>5.2516800000000003</c:v>
                </c:pt>
                <c:pt idx="8136">
                  <c:v>5.6141800000000002</c:v>
                </c:pt>
                <c:pt idx="8137">
                  <c:v>3.8904999999999998</c:v>
                </c:pt>
                <c:pt idx="8138">
                  <c:v>8.4237000000000002</c:v>
                </c:pt>
                <c:pt idx="8139">
                  <c:v>8.4300599999999992</c:v>
                </c:pt>
                <c:pt idx="8140">
                  <c:v>6.2379800000000003</c:v>
                </c:pt>
                <c:pt idx="8141">
                  <c:v>6.2852499999999996</c:v>
                </c:pt>
                <c:pt idx="8142">
                  <c:v>3.8518599999999998</c:v>
                </c:pt>
                <c:pt idx="8143">
                  <c:v>6.4406800000000004</c:v>
                </c:pt>
                <c:pt idx="8144">
                  <c:v>4.1447500000000002</c:v>
                </c:pt>
                <c:pt idx="8145">
                  <c:v>7.5523899999999999</c:v>
                </c:pt>
                <c:pt idx="8146">
                  <c:v>2.7041499999999998</c:v>
                </c:pt>
                <c:pt idx="8147">
                  <c:v>8.4790600000000005</c:v>
                </c:pt>
                <c:pt idx="8148">
                  <c:v>6.2039600000000004</c:v>
                </c:pt>
                <c:pt idx="8149">
                  <c:v>10.87323</c:v>
                </c:pt>
                <c:pt idx="8150">
                  <c:v>7.1653900000000004</c:v>
                </c:pt>
                <c:pt idx="8151">
                  <c:v>6.0859500000000004</c:v>
                </c:pt>
                <c:pt idx="8152">
                  <c:v>5.9828200000000002</c:v>
                </c:pt>
                <c:pt idx="8153">
                  <c:v>5.4452299999999996</c:v>
                </c:pt>
                <c:pt idx="8154">
                  <c:v>7.3219200000000004</c:v>
                </c:pt>
                <c:pt idx="8155">
                  <c:v>9.5865200000000002</c:v>
                </c:pt>
                <c:pt idx="8156">
                  <c:v>5.3494099999999998</c:v>
                </c:pt>
                <c:pt idx="8157">
                  <c:v>3.0615800000000002</c:v>
                </c:pt>
                <c:pt idx="8158">
                  <c:v>6.8080499999999997</c:v>
                </c:pt>
                <c:pt idx="8159">
                  <c:v>3.4122300000000001</c:v>
                </c:pt>
                <c:pt idx="8160">
                  <c:v>6.2099299999999999</c:v>
                </c:pt>
                <c:pt idx="8161">
                  <c:v>7.7405299999999997</c:v>
                </c:pt>
                <c:pt idx="8162">
                  <c:v>5.4149399999999996</c:v>
                </c:pt>
                <c:pt idx="8163">
                  <c:v>7.8445</c:v>
                </c:pt>
                <c:pt idx="8164">
                  <c:v>6.3335600000000003</c:v>
                </c:pt>
                <c:pt idx="8165">
                  <c:v>8.2576999999999998</c:v>
                </c:pt>
                <c:pt idx="8166">
                  <c:v>8.5531600000000001</c:v>
                </c:pt>
                <c:pt idx="8167">
                  <c:v>5.5076200000000002</c:v>
                </c:pt>
                <c:pt idx="8168">
                  <c:v>8.0871700000000004</c:v>
                </c:pt>
                <c:pt idx="8169">
                  <c:v>5.2678500000000001</c:v>
                </c:pt>
                <c:pt idx="8170">
                  <c:v>6.6609299999999996</c:v>
                </c:pt>
                <c:pt idx="8171">
                  <c:v>4.7541399999999996</c:v>
                </c:pt>
                <c:pt idx="8172">
                  <c:v>3.0511699999999999</c:v>
                </c:pt>
                <c:pt idx="8173">
                  <c:v>2.8254100000000002</c:v>
                </c:pt>
                <c:pt idx="8174">
                  <c:v>1.97759</c:v>
                </c:pt>
                <c:pt idx="8175">
                  <c:v>3.97193</c:v>
                </c:pt>
                <c:pt idx="8176">
                  <c:v>2.2578100000000001</c:v>
                </c:pt>
                <c:pt idx="8177">
                  <c:v>4.5889499999999996</c:v>
                </c:pt>
                <c:pt idx="8178">
                  <c:v>3.7955700000000001</c:v>
                </c:pt>
                <c:pt idx="8179">
                  <c:v>3.1100599999999998</c:v>
                </c:pt>
                <c:pt idx="8180">
                  <c:v>2.8605200000000002</c:v>
                </c:pt>
                <c:pt idx="8181">
                  <c:v>4.2883399999999998</c:v>
                </c:pt>
                <c:pt idx="8182">
                  <c:v>2.8680099999999999</c:v>
                </c:pt>
                <c:pt idx="8183">
                  <c:v>6.3614100000000002</c:v>
                </c:pt>
                <c:pt idx="8184">
                  <c:v>3.8802099999999999</c:v>
                </c:pt>
                <c:pt idx="8185">
                  <c:v>5.6331199999999999</c:v>
                </c:pt>
                <c:pt idx="8186">
                  <c:v>3.0050699999999999</c:v>
                </c:pt>
                <c:pt idx="8187">
                  <c:v>4.8518600000000003</c:v>
                </c:pt>
                <c:pt idx="8188">
                  <c:v>3.9186800000000002</c:v>
                </c:pt>
                <c:pt idx="8189">
                  <c:v>3.9090400000000001</c:v>
                </c:pt>
                <c:pt idx="8190">
                  <c:v>3.5398100000000001</c:v>
                </c:pt>
                <c:pt idx="8191">
                  <c:v>3.87724</c:v>
                </c:pt>
                <c:pt idx="8192">
                  <c:v>6.5179799999999997</c:v>
                </c:pt>
                <c:pt idx="8193">
                  <c:v>1.5278400000000001</c:v>
                </c:pt>
                <c:pt idx="8194">
                  <c:v>7.1115000000000004</c:v>
                </c:pt>
                <c:pt idx="8195">
                  <c:v>4.8229499999999996</c:v>
                </c:pt>
                <c:pt idx="8196">
                  <c:v>4.3067900000000003</c:v>
                </c:pt>
                <c:pt idx="8197">
                  <c:v>5.9456800000000003</c:v>
                </c:pt>
                <c:pt idx="8198">
                  <c:v>6.0247400000000004</c:v>
                </c:pt>
                <c:pt idx="8199">
                  <c:v>5.4412900000000004</c:v>
                </c:pt>
                <c:pt idx="8200">
                  <c:v>5.2925000000000004</c:v>
                </c:pt>
                <c:pt idx="8201">
                  <c:v>5.343</c:v>
                </c:pt>
                <c:pt idx="8202">
                  <c:v>5.9457199999999997</c:v>
                </c:pt>
                <c:pt idx="8203">
                  <c:v>5.0079000000000002</c:v>
                </c:pt>
                <c:pt idx="8204">
                  <c:v>4.99017</c:v>
                </c:pt>
                <c:pt idx="8205">
                  <c:v>4.75387</c:v>
                </c:pt>
                <c:pt idx="8206">
                  <c:v>3.64357</c:v>
                </c:pt>
                <c:pt idx="8207">
                  <c:v>8.9137400000000007</c:v>
                </c:pt>
                <c:pt idx="8208">
                  <c:v>6.8331400000000002</c:v>
                </c:pt>
                <c:pt idx="8209">
                  <c:v>7.4452400000000001</c:v>
                </c:pt>
                <c:pt idx="8210">
                  <c:v>5.1969399999999997</c:v>
                </c:pt>
                <c:pt idx="8211">
                  <c:v>5.6513999999999998</c:v>
                </c:pt>
                <c:pt idx="8212">
                  <c:v>4.7141599999999997</c:v>
                </c:pt>
                <c:pt idx="8213">
                  <c:v>6.1792100000000003</c:v>
                </c:pt>
                <c:pt idx="8214">
                  <c:v>4.3477699999999997</c:v>
                </c:pt>
                <c:pt idx="8215">
                  <c:v>5.5618800000000004</c:v>
                </c:pt>
                <c:pt idx="8216">
                  <c:v>6.2358099999999999</c:v>
                </c:pt>
                <c:pt idx="8217">
                  <c:v>7.9071499999999997</c:v>
                </c:pt>
                <c:pt idx="8218">
                  <c:v>5.9574499999999997</c:v>
                </c:pt>
                <c:pt idx="8219">
                  <c:v>7.97499</c:v>
                </c:pt>
                <c:pt idx="8220">
                  <c:v>5.8164199999999999</c:v>
                </c:pt>
                <c:pt idx="8221">
                  <c:v>7.48489</c:v>
                </c:pt>
                <c:pt idx="8222">
                  <c:v>3.3199100000000001</c:v>
                </c:pt>
                <c:pt idx="8223">
                  <c:v>4.56541</c:v>
                </c:pt>
                <c:pt idx="8224">
                  <c:v>4.19848</c:v>
                </c:pt>
                <c:pt idx="8225">
                  <c:v>5.0323399999999996</c:v>
                </c:pt>
                <c:pt idx="8226">
                  <c:v>7.7625999999999999</c:v>
                </c:pt>
                <c:pt idx="8227">
                  <c:v>3.5398100000000001</c:v>
                </c:pt>
                <c:pt idx="8228">
                  <c:v>4.1032200000000003</c:v>
                </c:pt>
                <c:pt idx="8229">
                  <c:v>5.7439400000000003</c:v>
                </c:pt>
                <c:pt idx="8230">
                  <c:v>4.6854300000000002</c:v>
                </c:pt>
                <c:pt idx="8231">
                  <c:v>6.4418100000000003</c:v>
                </c:pt>
                <c:pt idx="8232">
                  <c:v>6.3554700000000004</c:v>
                </c:pt>
                <c:pt idx="8233">
                  <c:v>3.6812399999999998</c:v>
                </c:pt>
                <c:pt idx="8234">
                  <c:v>6.8367800000000001</c:v>
                </c:pt>
                <c:pt idx="8235">
                  <c:v>7.3726000000000003</c:v>
                </c:pt>
                <c:pt idx="8236">
                  <c:v>5.5911499999999998</c:v>
                </c:pt>
                <c:pt idx="8237">
                  <c:v>3.9798499999999999</c:v>
                </c:pt>
                <c:pt idx="8238">
                  <c:v>6.0222899999999999</c:v>
                </c:pt>
                <c:pt idx="8239">
                  <c:v>4.40219</c:v>
                </c:pt>
                <c:pt idx="8240">
                  <c:v>9.1968999999999994</c:v>
                </c:pt>
                <c:pt idx="8241">
                  <c:v>5.8539099999999999</c:v>
                </c:pt>
                <c:pt idx="8242">
                  <c:v>4.8063599999999997</c:v>
                </c:pt>
                <c:pt idx="8243">
                  <c:v>3.4842</c:v>
                </c:pt>
                <c:pt idx="8244">
                  <c:v>3.6476799999999998</c:v>
                </c:pt>
                <c:pt idx="8245">
                  <c:v>5.5209999999999999</c:v>
                </c:pt>
                <c:pt idx="8246">
                  <c:v>5.1956600000000002</c:v>
                </c:pt>
                <c:pt idx="8247">
                  <c:v>4.8582599999999996</c:v>
                </c:pt>
                <c:pt idx="8248">
                  <c:v>5.3957800000000002</c:v>
                </c:pt>
                <c:pt idx="8249">
                  <c:v>4.8744199999999998</c:v>
                </c:pt>
                <c:pt idx="8250">
                  <c:v>4.90693</c:v>
                </c:pt>
                <c:pt idx="8251">
                  <c:v>2.7462599999999999</c:v>
                </c:pt>
                <c:pt idx="8252">
                  <c:v>1.8650899999999999</c:v>
                </c:pt>
                <c:pt idx="8253">
                  <c:v>4.9878900000000002</c:v>
                </c:pt>
                <c:pt idx="8254">
                  <c:v>3.7060200000000001</c:v>
                </c:pt>
                <c:pt idx="8255">
                  <c:v>6.8545600000000002</c:v>
                </c:pt>
                <c:pt idx="8256">
                  <c:v>6.8045999999999998</c:v>
                </c:pt>
                <c:pt idx="8257">
                  <c:v>5.08188</c:v>
                </c:pt>
                <c:pt idx="8258">
                  <c:v>4.3175600000000003</c:v>
                </c:pt>
                <c:pt idx="8259">
                  <c:v>5.72506</c:v>
                </c:pt>
                <c:pt idx="8260">
                  <c:v>6.5242699999999996</c:v>
                </c:pt>
                <c:pt idx="8261">
                  <c:v>5.9154200000000001</c:v>
                </c:pt>
                <c:pt idx="8262">
                  <c:v>2.7499799999999999</c:v>
                </c:pt>
                <c:pt idx="8263">
                  <c:v>2.4820500000000001</c:v>
                </c:pt>
                <c:pt idx="8264">
                  <c:v>5.6834800000000003</c:v>
                </c:pt>
                <c:pt idx="8265">
                  <c:v>6.3424899999999997</c:v>
                </c:pt>
                <c:pt idx="8266">
                  <c:v>7.6283899999999996</c:v>
                </c:pt>
                <c:pt idx="8267">
                  <c:v>5.5304099999999998</c:v>
                </c:pt>
                <c:pt idx="8268">
                  <c:v>7.8403099999999997</c:v>
                </c:pt>
                <c:pt idx="8269">
                  <c:v>7.3004600000000002</c:v>
                </c:pt>
                <c:pt idx="8270">
                  <c:v>4.1582800000000004</c:v>
                </c:pt>
                <c:pt idx="8271">
                  <c:v>6.6760999999999999</c:v>
                </c:pt>
                <c:pt idx="8272">
                  <c:v>4.0154899999999998</c:v>
                </c:pt>
                <c:pt idx="8273">
                  <c:v>5.8430299999999997</c:v>
                </c:pt>
                <c:pt idx="8274">
                  <c:v>7.8784599999999996</c:v>
                </c:pt>
                <c:pt idx="8275">
                  <c:v>6.5218999999999996</c:v>
                </c:pt>
                <c:pt idx="8276">
                  <c:v>7.8090799999999998</c:v>
                </c:pt>
                <c:pt idx="8277">
                  <c:v>3.4397500000000001</c:v>
                </c:pt>
                <c:pt idx="8278">
                  <c:v>7.4645299999999999</c:v>
                </c:pt>
                <c:pt idx="8279">
                  <c:v>4.8544499999999999</c:v>
                </c:pt>
                <c:pt idx="8280">
                  <c:v>5.86008</c:v>
                </c:pt>
                <c:pt idx="8281">
                  <c:v>9.7725899999999992</c:v>
                </c:pt>
                <c:pt idx="8282">
                  <c:v>7.7356400000000001</c:v>
                </c:pt>
                <c:pt idx="8283">
                  <c:v>5.7806300000000004</c:v>
                </c:pt>
                <c:pt idx="8284">
                  <c:v>6.1223000000000001</c:v>
                </c:pt>
                <c:pt idx="8285">
                  <c:v>4.4889999999999999</c:v>
                </c:pt>
                <c:pt idx="8286">
                  <c:v>5.5190799999999998</c:v>
                </c:pt>
                <c:pt idx="8287">
                  <c:v>4.8340899999999998</c:v>
                </c:pt>
                <c:pt idx="8288">
                  <c:v>6.8718500000000002</c:v>
                </c:pt>
                <c:pt idx="8289">
                  <c:v>5.9524499999999998</c:v>
                </c:pt>
                <c:pt idx="8290">
                  <c:v>3.84049</c:v>
                </c:pt>
                <c:pt idx="8291">
                  <c:v>3.5419499999999999</c:v>
                </c:pt>
                <c:pt idx="8292">
                  <c:v>8.09131</c:v>
                </c:pt>
                <c:pt idx="8293">
                  <c:v>7.9814499999999997</c:v>
                </c:pt>
                <c:pt idx="8294">
                  <c:v>3.2309899999999998</c:v>
                </c:pt>
                <c:pt idx="8295">
                  <c:v>2.5783299999999998</c:v>
                </c:pt>
                <c:pt idx="8296">
                  <c:v>1.80992</c:v>
                </c:pt>
                <c:pt idx="8297">
                  <c:v>2.4440499999999998</c:v>
                </c:pt>
                <c:pt idx="8298">
                  <c:v>8.1767699999999994</c:v>
                </c:pt>
                <c:pt idx="8299">
                  <c:v>3.7293699999999999</c:v>
                </c:pt>
                <c:pt idx="8300">
                  <c:v>5.6562099999999997</c:v>
                </c:pt>
                <c:pt idx="8301">
                  <c:v>7.6743399999999999</c:v>
                </c:pt>
                <c:pt idx="8302">
                  <c:v>3.2732999999999999</c:v>
                </c:pt>
                <c:pt idx="8303">
                  <c:v>4.5295100000000001</c:v>
                </c:pt>
                <c:pt idx="8304">
                  <c:v>7.1740000000000004</c:v>
                </c:pt>
                <c:pt idx="8305">
                  <c:v>9.5309600000000003</c:v>
                </c:pt>
                <c:pt idx="8306">
                  <c:v>4.5727599999999997</c:v>
                </c:pt>
                <c:pt idx="8307">
                  <c:v>2.7670499999999998</c:v>
                </c:pt>
                <c:pt idx="8308">
                  <c:v>3.7964099999999998</c:v>
                </c:pt>
                <c:pt idx="8309">
                  <c:v>3.6738400000000002</c:v>
                </c:pt>
                <c:pt idx="8310">
                  <c:v>5.69034</c:v>
                </c:pt>
                <c:pt idx="8311">
                  <c:v>6.8774199999999999</c:v>
                </c:pt>
                <c:pt idx="8312">
                  <c:v>5.7891700000000004</c:v>
                </c:pt>
                <c:pt idx="8313">
                  <c:v>6.8792999999999997</c:v>
                </c:pt>
                <c:pt idx="8314">
                  <c:v>5.3214100000000002</c:v>
                </c:pt>
                <c:pt idx="8315">
                  <c:v>4.72715</c:v>
                </c:pt>
                <c:pt idx="8316">
                  <c:v>5.0204500000000003</c:v>
                </c:pt>
                <c:pt idx="8317">
                  <c:v>3.84049</c:v>
                </c:pt>
                <c:pt idx="8318">
                  <c:v>4.8514400000000002</c:v>
                </c:pt>
                <c:pt idx="8319">
                  <c:v>6.69557</c:v>
                </c:pt>
                <c:pt idx="8320">
                  <c:v>4.5796799999999998</c:v>
                </c:pt>
                <c:pt idx="8321">
                  <c:v>6.42544</c:v>
                </c:pt>
                <c:pt idx="8322">
                  <c:v>8.9726099999999995</c:v>
                </c:pt>
                <c:pt idx="8323">
                  <c:v>3.9160499999999998</c:v>
                </c:pt>
                <c:pt idx="8324">
                  <c:v>7.5107400000000002</c:v>
                </c:pt>
                <c:pt idx="8325">
                  <c:v>5.9113499999999997</c:v>
                </c:pt>
                <c:pt idx="8326">
                  <c:v>2.9874800000000001</c:v>
                </c:pt>
                <c:pt idx="8327">
                  <c:v>2.2826200000000001</c:v>
                </c:pt>
                <c:pt idx="8328">
                  <c:v>2.4933700000000001</c:v>
                </c:pt>
                <c:pt idx="8329">
                  <c:v>5.9413900000000002</c:v>
                </c:pt>
                <c:pt idx="8330">
                  <c:v>6.3522600000000002</c:v>
                </c:pt>
                <c:pt idx="8331">
                  <c:v>7.2922799999999999</c:v>
                </c:pt>
                <c:pt idx="8332">
                  <c:v>6.0262900000000004</c:v>
                </c:pt>
                <c:pt idx="8333">
                  <c:v>5.9426100000000002</c:v>
                </c:pt>
                <c:pt idx="8334">
                  <c:v>7.8428100000000001</c:v>
                </c:pt>
                <c:pt idx="8335">
                  <c:v>2.4926499999999998</c:v>
                </c:pt>
                <c:pt idx="8336">
                  <c:v>6.5015000000000001</c:v>
                </c:pt>
                <c:pt idx="8337">
                  <c:v>8.6109100000000005</c:v>
                </c:pt>
                <c:pt idx="8338">
                  <c:v>7.6847500000000002</c:v>
                </c:pt>
                <c:pt idx="8339">
                  <c:v>5.9314600000000004</c:v>
                </c:pt>
                <c:pt idx="8340">
                  <c:v>6.6936</c:v>
                </c:pt>
                <c:pt idx="8341">
                  <c:v>5.8575499999999998</c:v>
                </c:pt>
                <c:pt idx="8342">
                  <c:v>4.5979000000000001</c:v>
                </c:pt>
                <c:pt idx="8343">
                  <c:v>1.75267</c:v>
                </c:pt>
                <c:pt idx="8344">
                  <c:v>2.81616</c:v>
                </c:pt>
                <c:pt idx="8345">
                  <c:v>7.4726900000000001</c:v>
                </c:pt>
                <c:pt idx="8346">
                  <c:v>8.4374099999999999</c:v>
                </c:pt>
                <c:pt idx="8347">
                  <c:v>4.4943299999999997</c:v>
                </c:pt>
                <c:pt idx="8348">
                  <c:v>3.0451999999999999</c:v>
                </c:pt>
                <c:pt idx="8349">
                  <c:v>5.9817</c:v>
                </c:pt>
                <c:pt idx="8350">
                  <c:v>7.4230499999999999</c:v>
                </c:pt>
                <c:pt idx="8351">
                  <c:v>1.46208</c:v>
                </c:pt>
                <c:pt idx="8352">
                  <c:v>2.5198999999999998</c:v>
                </c:pt>
                <c:pt idx="8353">
                  <c:v>4.2068899999999996</c:v>
                </c:pt>
                <c:pt idx="8354">
                  <c:v>4.9213800000000001</c:v>
                </c:pt>
                <c:pt idx="8355">
                  <c:v>9.8748100000000001</c:v>
                </c:pt>
                <c:pt idx="8356">
                  <c:v>4.6085799999999999</c:v>
                </c:pt>
                <c:pt idx="8357">
                  <c:v>2.5816400000000002</c:v>
                </c:pt>
                <c:pt idx="8358">
                  <c:v>6.4797500000000001</c:v>
                </c:pt>
                <c:pt idx="8359">
                  <c:v>4.8223500000000001</c:v>
                </c:pt>
                <c:pt idx="8360">
                  <c:v>5.2039600000000004</c:v>
                </c:pt>
                <c:pt idx="8361">
                  <c:v>5.7087000000000003</c:v>
                </c:pt>
                <c:pt idx="8362">
                  <c:v>6.0828800000000003</c:v>
                </c:pt>
                <c:pt idx="8363">
                  <c:v>6.4282899999999996</c:v>
                </c:pt>
                <c:pt idx="8364">
                  <c:v>4.2135800000000003</c:v>
                </c:pt>
                <c:pt idx="8365">
                  <c:v>5.3819400000000002</c:v>
                </c:pt>
                <c:pt idx="8366">
                  <c:v>9.2169000000000008</c:v>
                </c:pt>
                <c:pt idx="8367">
                  <c:v>4.1048400000000003</c:v>
                </c:pt>
                <c:pt idx="8368">
                  <c:v>7.8160400000000001</c:v>
                </c:pt>
                <c:pt idx="8369">
                  <c:v>6.8843300000000003</c:v>
                </c:pt>
                <c:pt idx="8370">
                  <c:v>6.9923200000000003</c:v>
                </c:pt>
                <c:pt idx="8371">
                  <c:v>2.2880600000000002</c:v>
                </c:pt>
                <c:pt idx="8372">
                  <c:v>3.5108799999999998</c:v>
                </c:pt>
                <c:pt idx="8373">
                  <c:v>2.10161</c:v>
                </c:pt>
                <c:pt idx="8374">
                  <c:v>6.7395699999999996</c:v>
                </c:pt>
                <c:pt idx="8375">
                  <c:v>8.0702099999999994</c:v>
                </c:pt>
                <c:pt idx="8376">
                  <c:v>5.4663199999999996</c:v>
                </c:pt>
                <c:pt idx="8377">
                  <c:v>2.81616</c:v>
                </c:pt>
                <c:pt idx="8378">
                  <c:v>4.69102</c:v>
                </c:pt>
                <c:pt idx="8379">
                  <c:v>6.5637400000000001</c:v>
                </c:pt>
                <c:pt idx="8380">
                  <c:v>6.9309500000000002</c:v>
                </c:pt>
                <c:pt idx="8381">
                  <c:v>6.1739699999999997</c:v>
                </c:pt>
                <c:pt idx="8382">
                  <c:v>8.5625699999999991</c:v>
                </c:pt>
                <c:pt idx="8383">
                  <c:v>2.53288</c:v>
                </c:pt>
                <c:pt idx="8384">
                  <c:v>7.43703</c:v>
                </c:pt>
                <c:pt idx="8385">
                  <c:v>3.8279399999999999</c:v>
                </c:pt>
                <c:pt idx="8386">
                  <c:v>2.9979</c:v>
                </c:pt>
                <c:pt idx="8387">
                  <c:v>4.6713100000000001</c:v>
                </c:pt>
                <c:pt idx="8388">
                  <c:v>5.5860799999999999</c:v>
                </c:pt>
                <c:pt idx="8389">
                  <c:v>5.13748</c:v>
                </c:pt>
                <c:pt idx="8390">
                  <c:v>6.46753</c:v>
                </c:pt>
                <c:pt idx="8391">
                  <c:v>3.3128899999999999</c:v>
                </c:pt>
                <c:pt idx="8392">
                  <c:v>3.6610900000000002</c:v>
                </c:pt>
                <c:pt idx="8393">
                  <c:v>6.5188899999999999</c:v>
                </c:pt>
                <c:pt idx="8394">
                  <c:v>7.8809899999999997</c:v>
                </c:pt>
                <c:pt idx="8395">
                  <c:v>3.1117300000000001</c:v>
                </c:pt>
                <c:pt idx="8396">
                  <c:v>1.9223399999999999</c:v>
                </c:pt>
                <c:pt idx="8397">
                  <c:v>2.52176</c:v>
                </c:pt>
                <c:pt idx="8398">
                  <c:v>2.7475900000000002</c:v>
                </c:pt>
                <c:pt idx="8399">
                  <c:v>2.48489</c:v>
                </c:pt>
                <c:pt idx="8400">
                  <c:v>3.1092499999999998</c:v>
                </c:pt>
                <c:pt idx="8401">
                  <c:v>3.96102</c:v>
                </c:pt>
                <c:pt idx="8402">
                  <c:v>2.80315</c:v>
                </c:pt>
                <c:pt idx="8403">
                  <c:v>4.8651600000000004</c:v>
                </c:pt>
                <c:pt idx="8404">
                  <c:v>4.3328600000000002</c:v>
                </c:pt>
                <c:pt idx="8405">
                  <c:v>2.57619</c:v>
                </c:pt>
                <c:pt idx="8406">
                  <c:v>3.40429</c:v>
                </c:pt>
                <c:pt idx="8407">
                  <c:v>4.9991300000000001</c:v>
                </c:pt>
                <c:pt idx="8408">
                  <c:v>5.1181799999999997</c:v>
                </c:pt>
                <c:pt idx="8409">
                  <c:v>3.67611</c:v>
                </c:pt>
                <c:pt idx="8410">
                  <c:v>2.2784499999999999</c:v>
                </c:pt>
                <c:pt idx="8411">
                  <c:v>6.4623200000000001</c:v>
                </c:pt>
                <c:pt idx="8412">
                  <c:v>3.4920100000000001</c:v>
                </c:pt>
                <c:pt idx="8413">
                  <c:v>2.2095099999999999</c:v>
                </c:pt>
                <c:pt idx="8414">
                  <c:v>4.5376799999999999</c:v>
                </c:pt>
                <c:pt idx="8415">
                  <c:v>6.3540200000000002</c:v>
                </c:pt>
                <c:pt idx="8416">
                  <c:v>5.2430300000000001</c:v>
                </c:pt>
                <c:pt idx="8417">
                  <c:v>4.9300199999999998</c:v>
                </c:pt>
                <c:pt idx="8418">
                  <c:v>5.1738299999999997</c:v>
                </c:pt>
                <c:pt idx="8419">
                  <c:v>5.6370100000000001</c:v>
                </c:pt>
                <c:pt idx="8420">
                  <c:v>3.9423699999999999</c:v>
                </c:pt>
                <c:pt idx="8421">
                  <c:v>3.3606699999999998</c:v>
                </c:pt>
                <c:pt idx="8422">
                  <c:v>8.2790900000000001</c:v>
                </c:pt>
                <c:pt idx="8423">
                  <c:v>2.3624299999999998</c:v>
                </c:pt>
                <c:pt idx="8424">
                  <c:v>4.6657400000000004</c:v>
                </c:pt>
                <c:pt idx="8425">
                  <c:v>3.3825099999999999</c:v>
                </c:pt>
                <c:pt idx="8426">
                  <c:v>4.67882</c:v>
                </c:pt>
                <c:pt idx="8427">
                  <c:v>3.0259499999999999</c:v>
                </c:pt>
                <c:pt idx="8428">
                  <c:v>8.1288499999999999</c:v>
                </c:pt>
                <c:pt idx="8429">
                  <c:v>2.30023</c:v>
                </c:pt>
                <c:pt idx="8430">
                  <c:v>5.6811999999999996</c:v>
                </c:pt>
                <c:pt idx="8431">
                  <c:v>5.6579600000000001</c:v>
                </c:pt>
                <c:pt idx="8432">
                  <c:v>4.40219</c:v>
                </c:pt>
                <c:pt idx="8433">
                  <c:v>5.3564499999999997</c:v>
                </c:pt>
                <c:pt idx="8434">
                  <c:v>7.2949999999999999</c:v>
                </c:pt>
                <c:pt idx="8435">
                  <c:v>2.5158</c:v>
                </c:pt>
                <c:pt idx="8436">
                  <c:v>3.0511699999999999</c:v>
                </c:pt>
                <c:pt idx="8437">
                  <c:v>2.39242</c:v>
                </c:pt>
                <c:pt idx="8438">
                  <c:v>5.6821900000000003</c:v>
                </c:pt>
                <c:pt idx="8439">
                  <c:v>4.2094500000000004</c:v>
                </c:pt>
                <c:pt idx="8440">
                  <c:v>5.9775799999999997</c:v>
                </c:pt>
                <c:pt idx="8441">
                  <c:v>5.3684399999999997</c:v>
                </c:pt>
                <c:pt idx="8442">
                  <c:v>8.1946600000000007</c:v>
                </c:pt>
                <c:pt idx="8443">
                  <c:v>7.7215600000000002</c:v>
                </c:pt>
                <c:pt idx="8444">
                  <c:v>5.0639599999999998</c:v>
                </c:pt>
                <c:pt idx="8445">
                  <c:v>4.7374499999999999</c:v>
                </c:pt>
                <c:pt idx="8446">
                  <c:v>5.7308399999999997</c:v>
                </c:pt>
                <c:pt idx="8447">
                  <c:v>7.5831600000000003</c:v>
                </c:pt>
                <c:pt idx="8448">
                  <c:v>5.8025599999999997</c:v>
                </c:pt>
                <c:pt idx="8449">
                  <c:v>6.9172399999999996</c:v>
                </c:pt>
                <c:pt idx="8450">
                  <c:v>3.9365600000000001</c:v>
                </c:pt>
                <c:pt idx="8451">
                  <c:v>7.3206199999999999</c:v>
                </c:pt>
                <c:pt idx="8452">
                  <c:v>5.9803300000000004</c:v>
                </c:pt>
                <c:pt idx="8453">
                  <c:v>7.0842200000000002</c:v>
                </c:pt>
                <c:pt idx="8454">
                  <c:v>6.3638399999999997</c:v>
                </c:pt>
                <c:pt idx="8455">
                  <c:v>5.3857400000000002</c:v>
                </c:pt>
                <c:pt idx="8456">
                  <c:v>5.5693900000000003</c:v>
                </c:pt>
                <c:pt idx="8457">
                  <c:v>6.7625700000000002</c:v>
                </c:pt>
                <c:pt idx="8458">
                  <c:v>4.9035599999999997</c:v>
                </c:pt>
                <c:pt idx="8459">
                  <c:v>6.5053599999999996</c:v>
                </c:pt>
                <c:pt idx="8460">
                  <c:v>1.75267</c:v>
                </c:pt>
                <c:pt idx="8461">
                  <c:v>4.1048400000000003</c:v>
                </c:pt>
                <c:pt idx="8462">
                  <c:v>2.53531</c:v>
                </c:pt>
                <c:pt idx="8463">
                  <c:v>3.5920399999999999</c:v>
                </c:pt>
                <c:pt idx="8464">
                  <c:v>8.6713199999999997</c:v>
                </c:pt>
                <c:pt idx="8465">
                  <c:v>4.9991300000000001</c:v>
                </c:pt>
                <c:pt idx="8466">
                  <c:v>8.0897699999999997</c:v>
                </c:pt>
                <c:pt idx="8467">
                  <c:v>8.3995599999999992</c:v>
                </c:pt>
                <c:pt idx="8468">
                  <c:v>7.2401400000000002</c:v>
                </c:pt>
                <c:pt idx="8469">
                  <c:v>4.2176200000000001</c:v>
                </c:pt>
                <c:pt idx="8470">
                  <c:v>2.9838300000000002</c:v>
                </c:pt>
                <c:pt idx="8471">
                  <c:v>2.8323800000000001</c:v>
                </c:pt>
                <c:pt idx="8472">
                  <c:v>3.6569500000000001</c:v>
                </c:pt>
                <c:pt idx="8473">
                  <c:v>7.3256800000000002</c:v>
                </c:pt>
                <c:pt idx="8474">
                  <c:v>4.8276000000000003</c:v>
                </c:pt>
                <c:pt idx="8475">
                  <c:v>5.6326200000000002</c:v>
                </c:pt>
                <c:pt idx="8476">
                  <c:v>7.1922499999999996</c:v>
                </c:pt>
                <c:pt idx="8477">
                  <c:v>3.0481400000000001</c:v>
                </c:pt>
                <c:pt idx="8478">
                  <c:v>4.6922499999999996</c:v>
                </c:pt>
                <c:pt idx="8479">
                  <c:v>2.0014500000000002</c:v>
                </c:pt>
                <c:pt idx="8480">
                  <c:v>3.9995500000000002</c:v>
                </c:pt>
                <c:pt idx="8481">
                  <c:v>8.2971400000000006</c:v>
                </c:pt>
                <c:pt idx="8482">
                  <c:v>3.57422</c:v>
                </c:pt>
                <c:pt idx="8483">
                  <c:v>2.32287</c:v>
                </c:pt>
                <c:pt idx="8484">
                  <c:v>3.6551300000000002</c:v>
                </c:pt>
                <c:pt idx="8485">
                  <c:v>5.25441</c:v>
                </c:pt>
                <c:pt idx="8486">
                  <c:v>5.8982299999999999</c:v>
                </c:pt>
                <c:pt idx="8487">
                  <c:v>4.3674499999999998</c:v>
                </c:pt>
                <c:pt idx="8488">
                  <c:v>8.7502600000000008</c:v>
                </c:pt>
                <c:pt idx="8489">
                  <c:v>6.7378400000000003</c:v>
                </c:pt>
                <c:pt idx="8490">
                  <c:v>6.47499</c:v>
                </c:pt>
                <c:pt idx="8491">
                  <c:v>5.6625699999999997</c:v>
                </c:pt>
                <c:pt idx="8492">
                  <c:v>5.5229799999999996</c:v>
                </c:pt>
                <c:pt idx="8493">
                  <c:v>6.8556600000000003</c:v>
                </c:pt>
                <c:pt idx="8494">
                  <c:v>5.3604900000000004</c:v>
                </c:pt>
                <c:pt idx="8495">
                  <c:v>3.90984</c:v>
                </c:pt>
                <c:pt idx="8496">
                  <c:v>6.1449400000000001</c:v>
                </c:pt>
                <c:pt idx="8497">
                  <c:v>2.2570700000000001</c:v>
                </c:pt>
                <c:pt idx="8498">
                  <c:v>2.2738100000000001</c:v>
                </c:pt>
                <c:pt idx="8499">
                  <c:v>2.0546199999999999</c:v>
                </c:pt>
                <c:pt idx="8500">
                  <c:v>4.5575200000000002</c:v>
                </c:pt>
                <c:pt idx="8501">
                  <c:v>4.1862000000000004</c:v>
                </c:pt>
                <c:pt idx="8502">
                  <c:v>7.3841799999999997</c:v>
                </c:pt>
                <c:pt idx="8503">
                  <c:v>4.3551000000000002</c:v>
                </c:pt>
                <c:pt idx="8504">
                  <c:v>7.16784</c:v>
                </c:pt>
                <c:pt idx="8505">
                  <c:v>5.6507300000000003</c:v>
                </c:pt>
                <c:pt idx="8506">
                  <c:v>5.3266400000000003</c:v>
                </c:pt>
                <c:pt idx="8507">
                  <c:v>3.61293</c:v>
                </c:pt>
                <c:pt idx="8508">
                  <c:v>5.8757799999999998</c:v>
                </c:pt>
                <c:pt idx="8509">
                  <c:v>8.3390699999999995</c:v>
                </c:pt>
                <c:pt idx="8510">
                  <c:v>2.4454899999999999</c:v>
                </c:pt>
                <c:pt idx="8511">
                  <c:v>6.5633600000000003</c:v>
                </c:pt>
                <c:pt idx="8512">
                  <c:v>7.2899900000000004</c:v>
                </c:pt>
                <c:pt idx="8513">
                  <c:v>3.9709300000000001</c:v>
                </c:pt>
                <c:pt idx="8514">
                  <c:v>4.95831</c:v>
                </c:pt>
                <c:pt idx="8515">
                  <c:v>5.8700900000000003</c:v>
                </c:pt>
                <c:pt idx="8516">
                  <c:v>7.40862</c:v>
                </c:pt>
                <c:pt idx="8517">
                  <c:v>7.55741</c:v>
                </c:pt>
                <c:pt idx="8518">
                  <c:v>2.7871700000000001</c:v>
                </c:pt>
                <c:pt idx="8519">
                  <c:v>3.8885000000000001</c:v>
                </c:pt>
                <c:pt idx="8520">
                  <c:v>2.7671800000000002</c:v>
                </c:pt>
                <c:pt idx="8521">
                  <c:v>3.3668399999999998</c:v>
                </c:pt>
                <c:pt idx="8522">
                  <c:v>7.04922</c:v>
                </c:pt>
                <c:pt idx="8523">
                  <c:v>4.03878</c:v>
                </c:pt>
                <c:pt idx="8524">
                  <c:v>3.2175400000000001</c:v>
                </c:pt>
                <c:pt idx="8525">
                  <c:v>4.3262700000000001</c:v>
                </c:pt>
                <c:pt idx="8526">
                  <c:v>7.2103599999999997</c:v>
                </c:pt>
                <c:pt idx="8527">
                  <c:v>6.6014200000000001</c:v>
                </c:pt>
                <c:pt idx="8528">
                  <c:v>5.3205099999999996</c:v>
                </c:pt>
                <c:pt idx="8529">
                  <c:v>6.81806</c:v>
                </c:pt>
                <c:pt idx="8530">
                  <c:v>9.2755899999999993</c:v>
                </c:pt>
                <c:pt idx="8531">
                  <c:v>8.6832100000000008</c:v>
                </c:pt>
                <c:pt idx="8532">
                  <c:v>3.41866</c:v>
                </c:pt>
                <c:pt idx="8533">
                  <c:v>5.86015</c:v>
                </c:pt>
                <c:pt idx="8534">
                  <c:v>2.7709199999999998</c:v>
                </c:pt>
                <c:pt idx="8535">
                  <c:v>3.9562200000000001</c:v>
                </c:pt>
                <c:pt idx="8536">
                  <c:v>8.4603599999999997</c:v>
                </c:pt>
                <c:pt idx="8537">
                  <c:v>4.6672900000000004</c:v>
                </c:pt>
                <c:pt idx="8538">
                  <c:v>2.9872999999999998</c:v>
                </c:pt>
                <c:pt idx="8539">
                  <c:v>3.51986</c:v>
                </c:pt>
                <c:pt idx="8540">
                  <c:v>2.6751200000000002</c:v>
                </c:pt>
                <c:pt idx="8541">
                  <c:v>4.90435</c:v>
                </c:pt>
                <c:pt idx="8542">
                  <c:v>2.2816299999999998</c:v>
                </c:pt>
                <c:pt idx="8543">
                  <c:v>3.28356</c:v>
                </c:pt>
                <c:pt idx="8544">
                  <c:v>7.1840999999999999</c:v>
                </c:pt>
                <c:pt idx="8545">
                  <c:v>3.5398100000000001</c:v>
                </c:pt>
                <c:pt idx="8546">
                  <c:v>6.9555499999999997</c:v>
                </c:pt>
                <c:pt idx="8547">
                  <c:v>6.9931700000000001</c:v>
                </c:pt>
                <c:pt idx="8548">
                  <c:v>2.9801600000000001</c:v>
                </c:pt>
                <c:pt idx="8549">
                  <c:v>7.5494700000000003</c:v>
                </c:pt>
                <c:pt idx="8550">
                  <c:v>3.48563</c:v>
                </c:pt>
                <c:pt idx="8551">
                  <c:v>5.4067400000000001</c:v>
                </c:pt>
                <c:pt idx="8552">
                  <c:v>6.9161299999999999</c:v>
                </c:pt>
                <c:pt idx="8553">
                  <c:v>5.0663799999999997</c:v>
                </c:pt>
                <c:pt idx="8554">
                  <c:v>2.4660299999999999</c:v>
                </c:pt>
                <c:pt idx="8555">
                  <c:v>5.7134400000000003</c:v>
                </c:pt>
                <c:pt idx="8556">
                  <c:v>5.6362399999999999</c:v>
                </c:pt>
                <c:pt idx="8557">
                  <c:v>6.2850900000000003</c:v>
                </c:pt>
                <c:pt idx="8558">
                  <c:v>3.1180300000000001</c:v>
                </c:pt>
                <c:pt idx="8559">
                  <c:v>5.3657599999999999</c:v>
                </c:pt>
                <c:pt idx="8560">
                  <c:v>8.1493300000000009</c:v>
                </c:pt>
                <c:pt idx="8561">
                  <c:v>4.7982899999999997</c:v>
                </c:pt>
                <c:pt idx="8562">
                  <c:v>2.8632</c:v>
                </c:pt>
                <c:pt idx="8563">
                  <c:v>4.4098499999999996</c:v>
                </c:pt>
                <c:pt idx="8564">
                  <c:v>2.2163300000000001</c:v>
                </c:pt>
                <c:pt idx="8565">
                  <c:v>5.7225000000000001</c:v>
                </c:pt>
                <c:pt idx="8566">
                  <c:v>3.9428299999999998</c:v>
                </c:pt>
                <c:pt idx="8567">
                  <c:v>5.6027300000000002</c:v>
                </c:pt>
                <c:pt idx="8568">
                  <c:v>4.1488100000000001</c:v>
                </c:pt>
                <c:pt idx="8569">
                  <c:v>4.8146300000000002</c:v>
                </c:pt>
                <c:pt idx="8570">
                  <c:v>6.5689099999999998</c:v>
                </c:pt>
                <c:pt idx="8571">
                  <c:v>2.9746199999999998</c:v>
                </c:pt>
                <c:pt idx="8572">
                  <c:v>6.6603700000000003</c:v>
                </c:pt>
                <c:pt idx="8573">
                  <c:v>1.59135</c:v>
                </c:pt>
                <c:pt idx="8574">
                  <c:v>7.9749800000000004</c:v>
                </c:pt>
                <c:pt idx="8575">
                  <c:v>6.89581</c:v>
                </c:pt>
                <c:pt idx="8576">
                  <c:v>7.0248699999999999</c:v>
                </c:pt>
                <c:pt idx="8577">
                  <c:v>2.7127300000000001</c:v>
                </c:pt>
                <c:pt idx="8578">
                  <c:v>6.1331600000000002</c:v>
                </c:pt>
                <c:pt idx="8579">
                  <c:v>2.2379500000000001</c:v>
                </c:pt>
                <c:pt idx="8580">
                  <c:v>7.9219499999999998</c:v>
                </c:pt>
                <c:pt idx="8581">
                  <c:v>5.0762799999999997</c:v>
                </c:pt>
                <c:pt idx="8582">
                  <c:v>10.01632</c:v>
                </c:pt>
                <c:pt idx="8583">
                  <c:v>3.0081899999999999</c:v>
                </c:pt>
                <c:pt idx="8584">
                  <c:v>6.8914</c:v>
                </c:pt>
                <c:pt idx="8585">
                  <c:v>6.44956</c:v>
                </c:pt>
                <c:pt idx="8586">
                  <c:v>4.6761900000000001</c:v>
                </c:pt>
                <c:pt idx="8587">
                  <c:v>8.0359700000000007</c:v>
                </c:pt>
                <c:pt idx="8588">
                  <c:v>7.4691200000000002</c:v>
                </c:pt>
                <c:pt idx="8589">
                  <c:v>4.0342799999999999</c:v>
                </c:pt>
                <c:pt idx="8590">
                  <c:v>9.5039300000000004</c:v>
                </c:pt>
                <c:pt idx="8591">
                  <c:v>8.0319699999999994</c:v>
                </c:pt>
                <c:pt idx="8592">
                  <c:v>2.3758900000000001</c:v>
                </c:pt>
                <c:pt idx="8593">
                  <c:v>5.0785999999999998</c:v>
                </c:pt>
                <c:pt idx="8594">
                  <c:v>6.3907800000000003</c:v>
                </c:pt>
                <c:pt idx="8595">
                  <c:v>3.44184</c:v>
                </c:pt>
                <c:pt idx="8596">
                  <c:v>4.7138600000000004</c:v>
                </c:pt>
                <c:pt idx="8597">
                  <c:v>7.7388599999999999</c:v>
                </c:pt>
                <c:pt idx="8598">
                  <c:v>7.6194499999999996</c:v>
                </c:pt>
                <c:pt idx="8599">
                  <c:v>4.8780299999999999</c:v>
                </c:pt>
                <c:pt idx="8600">
                  <c:v>3.1068699999999998</c:v>
                </c:pt>
                <c:pt idx="8601">
                  <c:v>2.8419599999999998</c:v>
                </c:pt>
                <c:pt idx="8602">
                  <c:v>7.6944499999999998</c:v>
                </c:pt>
                <c:pt idx="8603">
                  <c:v>4.4735500000000004</c:v>
                </c:pt>
                <c:pt idx="8604">
                  <c:v>8.0900099999999995</c:v>
                </c:pt>
                <c:pt idx="8605">
                  <c:v>7.8366100000000003</c:v>
                </c:pt>
                <c:pt idx="8606">
                  <c:v>9.9889100000000006</c:v>
                </c:pt>
                <c:pt idx="8607">
                  <c:v>2.29914</c:v>
                </c:pt>
                <c:pt idx="8608">
                  <c:v>4.7898300000000003</c:v>
                </c:pt>
                <c:pt idx="8609">
                  <c:v>5.7171000000000003</c:v>
                </c:pt>
                <c:pt idx="8610">
                  <c:v>7.2469099999999997</c:v>
                </c:pt>
                <c:pt idx="8611">
                  <c:v>2.3865099999999999</c:v>
                </c:pt>
                <c:pt idx="8612">
                  <c:v>8.2088300000000007</c:v>
                </c:pt>
                <c:pt idx="8613">
                  <c:v>2.0174300000000001</c:v>
                </c:pt>
                <c:pt idx="8614">
                  <c:v>7.39154</c:v>
                </c:pt>
                <c:pt idx="8615">
                  <c:v>7.2895700000000003</c:v>
                </c:pt>
                <c:pt idx="8616">
                  <c:v>3.3160400000000001</c:v>
                </c:pt>
                <c:pt idx="8617">
                  <c:v>5.6692600000000004</c:v>
                </c:pt>
                <c:pt idx="8618">
                  <c:v>3.0638700000000001</c:v>
                </c:pt>
                <c:pt idx="8619">
                  <c:v>5.30905</c:v>
                </c:pt>
                <c:pt idx="8620">
                  <c:v>3.9718599999999999</c:v>
                </c:pt>
                <c:pt idx="8621">
                  <c:v>5.1513400000000003</c:v>
                </c:pt>
                <c:pt idx="8622">
                  <c:v>6.8919600000000001</c:v>
                </c:pt>
                <c:pt idx="8623">
                  <c:v>4.1950200000000004</c:v>
                </c:pt>
                <c:pt idx="8624">
                  <c:v>3.2604500000000001</c:v>
                </c:pt>
                <c:pt idx="8625">
                  <c:v>4.7246300000000003</c:v>
                </c:pt>
                <c:pt idx="8626">
                  <c:v>5.8681999999999999</c:v>
                </c:pt>
                <c:pt idx="8627">
                  <c:v>4.4447099999999997</c:v>
                </c:pt>
                <c:pt idx="8628">
                  <c:v>7.4721000000000002</c:v>
                </c:pt>
                <c:pt idx="8629">
                  <c:v>3.4219400000000002</c:v>
                </c:pt>
                <c:pt idx="8630">
                  <c:v>5.8135199999999996</c:v>
                </c:pt>
                <c:pt idx="8631">
                  <c:v>7.5005800000000002</c:v>
                </c:pt>
                <c:pt idx="8632">
                  <c:v>10.44373</c:v>
                </c:pt>
                <c:pt idx="8633">
                  <c:v>4.0590799999999998</c:v>
                </c:pt>
                <c:pt idx="8634">
                  <c:v>6.3445299999999998</c:v>
                </c:pt>
                <c:pt idx="8635">
                  <c:v>7.3522400000000001</c:v>
                </c:pt>
                <c:pt idx="8636">
                  <c:v>8.0251099999999997</c:v>
                </c:pt>
                <c:pt idx="8637">
                  <c:v>4.5281799999999999</c:v>
                </c:pt>
                <c:pt idx="8638">
                  <c:v>5.3915100000000002</c:v>
                </c:pt>
                <c:pt idx="8639">
                  <c:v>7.2232000000000003</c:v>
                </c:pt>
                <c:pt idx="8640">
                  <c:v>7.31595</c:v>
                </c:pt>
                <c:pt idx="8641">
                  <c:v>2.8349799999999998</c:v>
                </c:pt>
                <c:pt idx="8642">
                  <c:v>2.7317800000000001</c:v>
                </c:pt>
                <c:pt idx="8643">
                  <c:v>4.1750299999999996</c:v>
                </c:pt>
                <c:pt idx="8644">
                  <c:v>7.04488</c:v>
                </c:pt>
                <c:pt idx="8645">
                  <c:v>3.9916499999999999</c:v>
                </c:pt>
                <c:pt idx="8646">
                  <c:v>5.8708099999999996</c:v>
                </c:pt>
                <c:pt idx="8647">
                  <c:v>5.0668699999999998</c:v>
                </c:pt>
                <c:pt idx="8648">
                  <c:v>6.3142199999999997</c:v>
                </c:pt>
                <c:pt idx="8649">
                  <c:v>5.5154300000000003</c:v>
                </c:pt>
                <c:pt idx="8650">
                  <c:v>5.3850300000000004</c:v>
                </c:pt>
                <c:pt idx="8651">
                  <c:v>5.8826700000000001</c:v>
                </c:pt>
                <c:pt idx="8652">
                  <c:v>4.88544</c:v>
                </c:pt>
                <c:pt idx="8653">
                  <c:v>2.5820799999999999</c:v>
                </c:pt>
                <c:pt idx="8654">
                  <c:v>4.3773999999999997</c:v>
                </c:pt>
                <c:pt idx="8655">
                  <c:v>5.0776700000000003</c:v>
                </c:pt>
                <c:pt idx="8656">
                  <c:v>4.8810700000000002</c:v>
                </c:pt>
                <c:pt idx="8657">
                  <c:v>5.2096</c:v>
                </c:pt>
                <c:pt idx="8658">
                  <c:v>5.6860400000000002</c:v>
                </c:pt>
                <c:pt idx="8659">
                  <c:v>5.0327599999999997</c:v>
                </c:pt>
                <c:pt idx="8660">
                  <c:v>5.4144199999999998</c:v>
                </c:pt>
                <c:pt idx="8661">
                  <c:v>5.0429000000000004</c:v>
                </c:pt>
                <c:pt idx="8662">
                  <c:v>5.8306100000000001</c:v>
                </c:pt>
                <c:pt idx="8663">
                  <c:v>4.5199199999999999</c:v>
                </c:pt>
                <c:pt idx="8664">
                  <c:v>7.032</c:v>
                </c:pt>
                <c:pt idx="8665">
                  <c:v>4.2847600000000003</c:v>
                </c:pt>
                <c:pt idx="8666">
                  <c:v>7.1192500000000001</c:v>
                </c:pt>
                <c:pt idx="8667">
                  <c:v>7.7896900000000002</c:v>
                </c:pt>
                <c:pt idx="8668">
                  <c:v>8.4230499999999999</c:v>
                </c:pt>
                <c:pt idx="8669">
                  <c:v>8.1910000000000007</c:v>
                </c:pt>
                <c:pt idx="8670">
                  <c:v>4.65259</c:v>
                </c:pt>
                <c:pt idx="8671">
                  <c:v>6.3648400000000001</c:v>
                </c:pt>
                <c:pt idx="8672">
                  <c:v>5.6541899999999998</c:v>
                </c:pt>
                <c:pt idx="8673">
                  <c:v>4.8321300000000003</c:v>
                </c:pt>
                <c:pt idx="8674">
                  <c:v>7.3794399999999998</c:v>
                </c:pt>
                <c:pt idx="8675">
                  <c:v>6.3673599999999997</c:v>
                </c:pt>
                <c:pt idx="8676">
                  <c:v>5.7736999999999998</c:v>
                </c:pt>
                <c:pt idx="8677">
                  <c:v>4.6964100000000002</c:v>
                </c:pt>
                <c:pt idx="8678">
                  <c:v>4.5124199999999997</c:v>
                </c:pt>
                <c:pt idx="8679">
                  <c:v>6.2865799999999998</c:v>
                </c:pt>
                <c:pt idx="8680">
                  <c:v>6.5310100000000002</c:v>
                </c:pt>
                <c:pt idx="8681">
                  <c:v>5.2006300000000003</c:v>
                </c:pt>
                <c:pt idx="8682">
                  <c:v>5.0652799999999996</c:v>
                </c:pt>
                <c:pt idx="8683">
                  <c:v>3.4225500000000002</c:v>
                </c:pt>
                <c:pt idx="8684">
                  <c:v>6.3336399999999999</c:v>
                </c:pt>
                <c:pt idx="8685">
                  <c:v>2.2014999999999998</c:v>
                </c:pt>
                <c:pt idx="8686">
                  <c:v>3.5384600000000002</c:v>
                </c:pt>
                <c:pt idx="8687">
                  <c:v>5.9996999999999998</c:v>
                </c:pt>
                <c:pt idx="8688">
                  <c:v>5.7181499999999996</c:v>
                </c:pt>
                <c:pt idx="8689">
                  <c:v>1.9339</c:v>
                </c:pt>
                <c:pt idx="8690">
                  <c:v>2.65964</c:v>
                </c:pt>
                <c:pt idx="8691">
                  <c:v>5.38544</c:v>
                </c:pt>
                <c:pt idx="8692">
                  <c:v>2.5678000000000001</c:v>
                </c:pt>
                <c:pt idx="8693">
                  <c:v>2.6913999999999998</c:v>
                </c:pt>
                <c:pt idx="8694">
                  <c:v>4.4699200000000001</c:v>
                </c:pt>
                <c:pt idx="8695">
                  <c:v>4.7292399999999999</c:v>
                </c:pt>
                <c:pt idx="8696">
                  <c:v>3.8260100000000001</c:v>
                </c:pt>
                <c:pt idx="8697">
                  <c:v>2.8588399999999998</c:v>
                </c:pt>
                <c:pt idx="8698">
                  <c:v>2.5848100000000001</c:v>
                </c:pt>
                <c:pt idx="8699">
                  <c:v>4.2135800000000003</c:v>
                </c:pt>
                <c:pt idx="8700">
                  <c:v>5.7932100000000002</c:v>
                </c:pt>
                <c:pt idx="8701">
                  <c:v>2.1604999999999999</c:v>
                </c:pt>
                <c:pt idx="8702">
                  <c:v>3.8712499999999999</c:v>
                </c:pt>
                <c:pt idx="8703">
                  <c:v>3.6773400000000001</c:v>
                </c:pt>
                <c:pt idx="8704">
                  <c:v>2.7965399999999998</c:v>
                </c:pt>
                <c:pt idx="8705">
                  <c:v>3.0337999999999998</c:v>
                </c:pt>
                <c:pt idx="8706">
                  <c:v>3.3112400000000002</c:v>
                </c:pt>
                <c:pt idx="8707">
                  <c:v>2.7524899999999999</c:v>
                </c:pt>
                <c:pt idx="8708">
                  <c:v>3.97431</c:v>
                </c:pt>
                <c:pt idx="8709">
                  <c:v>5.3269299999999999</c:v>
                </c:pt>
                <c:pt idx="8710">
                  <c:v>3.7861199999999999</c:v>
                </c:pt>
                <c:pt idx="8711">
                  <c:v>4.8198699999999999</c:v>
                </c:pt>
                <c:pt idx="8712">
                  <c:v>5.56121</c:v>
                </c:pt>
                <c:pt idx="8713">
                  <c:v>3.0511699999999999</c:v>
                </c:pt>
                <c:pt idx="8714">
                  <c:v>4.0593599999999999</c:v>
                </c:pt>
                <c:pt idx="8715">
                  <c:v>8.8722799999999999</c:v>
                </c:pt>
                <c:pt idx="8716">
                  <c:v>3.0707800000000001</c:v>
                </c:pt>
                <c:pt idx="8717">
                  <c:v>3.1760999999999999</c:v>
                </c:pt>
                <c:pt idx="8718">
                  <c:v>3.5684999999999998</c:v>
                </c:pt>
                <c:pt idx="8719">
                  <c:v>2.43519</c:v>
                </c:pt>
                <c:pt idx="8720">
                  <c:v>2.5179399999999998</c:v>
                </c:pt>
                <c:pt idx="8721">
                  <c:v>3.2348499999999998</c:v>
                </c:pt>
                <c:pt idx="8722">
                  <c:v>7.9439299999999999</c:v>
                </c:pt>
                <c:pt idx="8723">
                  <c:v>2.43519</c:v>
                </c:pt>
                <c:pt idx="8724">
                  <c:v>5.1090400000000002</c:v>
                </c:pt>
                <c:pt idx="8725">
                  <c:v>5.1300299999999996</c:v>
                </c:pt>
                <c:pt idx="8726">
                  <c:v>4.0712999999999999</c:v>
                </c:pt>
                <c:pt idx="8727">
                  <c:v>2.5256500000000002</c:v>
                </c:pt>
                <c:pt idx="8728">
                  <c:v>5.3849</c:v>
                </c:pt>
                <c:pt idx="8729">
                  <c:v>4.1847000000000003</c:v>
                </c:pt>
                <c:pt idx="8730">
                  <c:v>7.5039199999999999</c:v>
                </c:pt>
                <c:pt idx="8731">
                  <c:v>2.3981599999999998</c:v>
                </c:pt>
                <c:pt idx="8732">
                  <c:v>7.6488399999999999</c:v>
                </c:pt>
                <c:pt idx="8733">
                  <c:v>5.94794</c:v>
                </c:pt>
                <c:pt idx="8734">
                  <c:v>5.0669599999999999</c:v>
                </c:pt>
                <c:pt idx="8735">
                  <c:v>4.4042000000000003</c:v>
                </c:pt>
                <c:pt idx="8736">
                  <c:v>5.1202500000000004</c:v>
                </c:pt>
                <c:pt idx="8737">
                  <c:v>4.8518600000000003</c:v>
                </c:pt>
                <c:pt idx="8738">
                  <c:v>4.3875999999999999</c:v>
                </c:pt>
                <c:pt idx="8739">
                  <c:v>5.8146800000000001</c:v>
                </c:pt>
                <c:pt idx="8740">
                  <c:v>5.7324400000000004</c:v>
                </c:pt>
                <c:pt idx="8741">
                  <c:v>5.3269299999999999</c:v>
                </c:pt>
                <c:pt idx="8742">
                  <c:v>4.6569799999999999</c:v>
                </c:pt>
                <c:pt idx="8743">
                  <c:v>5.3053699999999999</c:v>
                </c:pt>
                <c:pt idx="8744">
                  <c:v>7.5353599999999998</c:v>
                </c:pt>
                <c:pt idx="8745">
                  <c:v>4.3802099999999999</c:v>
                </c:pt>
                <c:pt idx="8746">
                  <c:v>5.3594999999999997</c:v>
                </c:pt>
                <c:pt idx="8747">
                  <c:v>3.7362700000000002</c:v>
                </c:pt>
                <c:pt idx="8748">
                  <c:v>4.2336999999999998</c:v>
                </c:pt>
                <c:pt idx="8749">
                  <c:v>6.0307000000000004</c:v>
                </c:pt>
                <c:pt idx="8750">
                  <c:v>4.0401400000000001</c:v>
                </c:pt>
                <c:pt idx="8751">
                  <c:v>7.0876599999999996</c:v>
                </c:pt>
                <c:pt idx="8752">
                  <c:v>7.4295499999999999</c:v>
                </c:pt>
                <c:pt idx="8753">
                  <c:v>5.8271199999999999</c:v>
                </c:pt>
                <c:pt idx="8754">
                  <c:v>5.8285299999999998</c:v>
                </c:pt>
                <c:pt idx="8755">
                  <c:v>9.9226600000000005</c:v>
                </c:pt>
                <c:pt idx="8756">
                  <c:v>1.7020200000000001</c:v>
                </c:pt>
                <c:pt idx="8757">
                  <c:v>8.3782700000000006</c:v>
                </c:pt>
                <c:pt idx="8758">
                  <c:v>5.7931999999999997</c:v>
                </c:pt>
                <c:pt idx="8759">
                  <c:v>6.5909599999999999</c:v>
                </c:pt>
                <c:pt idx="8760">
                  <c:v>3.5586099999999998</c:v>
                </c:pt>
                <c:pt idx="8761">
                  <c:v>4.9863400000000002</c:v>
                </c:pt>
                <c:pt idx="8762">
                  <c:v>3.081</c:v>
                </c:pt>
                <c:pt idx="8763">
                  <c:v>5.6108399999999996</c:v>
                </c:pt>
                <c:pt idx="8764">
                  <c:v>4.7519</c:v>
                </c:pt>
                <c:pt idx="8765">
                  <c:v>4.1488100000000001</c:v>
                </c:pt>
                <c:pt idx="8766">
                  <c:v>4.0184699999999998</c:v>
                </c:pt>
                <c:pt idx="8767">
                  <c:v>6.7888500000000001</c:v>
                </c:pt>
                <c:pt idx="8768">
                  <c:v>5.3637699999999997</c:v>
                </c:pt>
                <c:pt idx="8769">
                  <c:v>5.4709000000000003</c:v>
                </c:pt>
                <c:pt idx="8770">
                  <c:v>6.0964999999999998</c:v>
                </c:pt>
                <c:pt idx="8771">
                  <c:v>6.2195900000000002</c:v>
                </c:pt>
                <c:pt idx="8772">
                  <c:v>9.1930200000000006</c:v>
                </c:pt>
                <c:pt idx="8773">
                  <c:v>5.9010400000000001</c:v>
                </c:pt>
                <c:pt idx="8774">
                  <c:v>2.3513299999999999</c:v>
                </c:pt>
                <c:pt idx="8775">
                  <c:v>7.1724199999999998</c:v>
                </c:pt>
                <c:pt idx="8776">
                  <c:v>6.5849099999999998</c:v>
                </c:pt>
                <c:pt idx="8777">
                  <c:v>2.9706999999999999</c:v>
                </c:pt>
                <c:pt idx="8778">
                  <c:v>3.8928799999999999</c:v>
                </c:pt>
                <c:pt idx="8779">
                  <c:v>3.85094</c:v>
                </c:pt>
                <c:pt idx="8780">
                  <c:v>4.2409499999999998</c:v>
                </c:pt>
                <c:pt idx="8781">
                  <c:v>8.5194799999999997</c:v>
                </c:pt>
                <c:pt idx="8782">
                  <c:v>5.2256499999999999</c:v>
                </c:pt>
                <c:pt idx="8783">
                  <c:v>5.4350899999999998</c:v>
                </c:pt>
                <c:pt idx="8784">
                  <c:v>4.3047000000000004</c:v>
                </c:pt>
                <c:pt idx="8785">
                  <c:v>4.9782700000000002</c:v>
                </c:pt>
                <c:pt idx="8786">
                  <c:v>3.9958800000000001</c:v>
                </c:pt>
                <c:pt idx="8787">
                  <c:v>6.2037599999999999</c:v>
                </c:pt>
                <c:pt idx="8788">
                  <c:v>7.4423399999999997</c:v>
                </c:pt>
                <c:pt idx="8789">
                  <c:v>7.1615599999999997</c:v>
                </c:pt>
                <c:pt idx="8790">
                  <c:v>5.0372500000000002</c:v>
                </c:pt>
                <c:pt idx="8791">
                  <c:v>4.0896100000000004</c:v>
                </c:pt>
                <c:pt idx="8792">
                  <c:v>6.6772799999999997</c:v>
                </c:pt>
                <c:pt idx="8793">
                  <c:v>2.7828900000000001</c:v>
                </c:pt>
                <c:pt idx="8794">
                  <c:v>2.4291200000000002</c:v>
                </c:pt>
                <c:pt idx="8795">
                  <c:v>7.6575199999999999</c:v>
                </c:pt>
                <c:pt idx="8796">
                  <c:v>6.6315299999999997</c:v>
                </c:pt>
                <c:pt idx="8797">
                  <c:v>4.77651</c:v>
                </c:pt>
                <c:pt idx="8798">
                  <c:v>6.0416100000000004</c:v>
                </c:pt>
                <c:pt idx="8799">
                  <c:v>7.5360899999999997</c:v>
                </c:pt>
                <c:pt idx="8800">
                  <c:v>3.5477799999999999</c:v>
                </c:pt>
                <c:pt idx="8801">
                  <c:v>6.7922200000000004</c:v>
                </c:pt>
                <c:pt idx="8802">
                  <c:v>4.0328600000000003</c:v>
                </c:pt>
                <c:pt idx="8803">
                  <c:v>6.6855500000000001</c:v>
                </c:pt>
                <c:pt idx="8804">
                  <c:v>5.0186200000000003</c:v>
                </c:pt>
                <c:pt idx="8805">
                  <c:v>5.28674</c:v>
                </c:pt>
                <c:pt idx="8806">
                  <c:v>9.5142600000000002</c:v>
                </c:pt>
                <c:pt idx="8807">
                  <c:v>1.8650899999999999</c:v>
                </c:pt>
                <c:pt idx="8808">
                  <c:v>5.9685100000000002</c:v>
                </c:pt>
                <c:pt idx="8809">
                  <c:v>5.2474800000000004</c:v>
                </c:pt>
                <c:pt idx="8810">
                  <c:v>6.7728900000000003</c:v>
                </c:pt>
                <c:pt idx="8811">
                  <c:v>1.8078399999999999</c:v>
                </c:pt>
                <c:pt idx="8812">
                  <c:v>2.46828</c:v>
                </c:pt>
                <c:pt idx="8813">
                  <c:v>7.1184099999999999</c:v>
                </c:pt>
                <c:pt idx="8814">
                  <c:v>3.1068699999999998</c:v>
                </c:pt>
                <c:pt idx="8815">
                  <c:v>6.3241500000000004</c:v>
                </c:pt>
                <c:pt idx="8816">
                  <c:v>6.9857899999999997</c:v>
                </c:pt>
                <c:pt idx="8817">
                  <c:v>7.72288</c:v>
                </c:pt>
                <c:pt idx="8818">
                  <c:v>7.3295599999999999</c:v>
                </c:pt>
                <c:pt idx="8819">
                  <c:v>10.82921</c:v>
                </c:pt>
                <c:pt idx="8820">
                  <c:v>3.7908300000000001</c:v>
                </c:pt>
                <c:pt idx="8821">
                  <c:v>6.1305199999999997</c:v>
                </c:pt>
                <c:pt idx="8822">
                  <c:v>2.08596</c:v>
                </c:pt>
                <c:pt idx="8823">
                  <c:v>7.60379</c:v>
                </c:pt>
                <c:pt idx="8824">
                  <c:v>2.7080099999999998</c:v>
                </c:pt>
                <c:pt idx="8825">
                  <c:v>9.0533999999999999</c:v>
                </c:pt>
                <c:pt idx="8826">
                  <c:v>4.5637999999999996</c:v>
                </c:pt>
                <c:pt idx="8827">
                  <c:v>2.6554500000000001</c:v>
                </c:pt>
                <c:pt idx="8828">
                  <c:v>11.541119999999999</c:v>
                </c:pt>
                <c:pt idx="8829">
                  <c:v>4.2636500000000002</c:v>
                </c:pt>
                <c:pt idx="8830">
                  <c:v>5.9868199999999998</c:v>
                </c:pt>
                <c:pt idx="8831">
                  <c:v>3.3431600000000001</c:v>
                </c:pt>
                <c:pt idx="8832">
                  <c:v>3.17719</c:v>
                </c:pt>
                <c:pt idx="8833">
                  <c:v>6.0825300000000002</c:v>
                </c:pt>
                <c:pt idx="8834">
                  <c:v>4.4310200000000002</c:v>
                </c:pt>
                <c:pt idx="8835">
                  <c:v>3.0033799999999999</c:v>
                </c:pt>
                <c:pt idx="8836">
                  <c:v>4.1242900000000002</c:v>
                </c:pt>
                <c:pt idx="8837">
                  <c:v>2.8083900000000002</c:v>
                </c:pt>
                <c:pt idx="8838">
                  <c:v>6.9056600000000001</c:v>
                </c:pt>
                <c:pt idx="8839">
                  <c:v>3.02637</c:v>
                </c:pt>
                <c:pt idx="8840">
                  <c:v>5.24993</c:v>
                </c:pt>
                <c:pt idx="8841">
                  <c:v>4.5744400000000001</c:v>
                </c:pt>
                <c:pt idx="8842">
                  <c:v>6.9382400000000004</c:v>
                </c:pt>
                <c:pt idx="8843">
                  <c:v>9.7226700000000008</c:v>
                </c:pt>
                <c:pt idx="8844">
                  <c:v>5.7704300000000002</c:v>
                </c:pt>
                <c:pt idx="8845">
                  <c:v>8.4806899999999992</c:v>
                </c:pt>
                <c:pt idx="8846">
                  <c:v>6.5014799999999999</c:v>
                </c:pt>
                <c:pt idx="8847">
                  <c:v>2.6168</c:v>
                </c:pt>
                <c:pt idx="8848">
                  <c:v>4.4027000000000003</c:v>
                </c:pt>
                <c:pt idx="8849">
                  <c:v>2.7103899999999999</c:v>
                </c:pt>
                <c:pt idx="8850">
                  <c:v>10.741709999999999</c:v>
                </c:pt>
                <c:pt idx="8851">
                  <c:v>3.7480600000000002</c:v>
                </c:pt>
                <c:pt idx="8852">
                  <c:v>9.4199400000000004</c:v>
                </c:pt>
                <c:pt idx="8853">
                  <c:v>4.8564800000000004</c:v>
                </c:pt>
                <c:pt idx="8854">
                  <c:v>6.6288900000000002</c:v>
                </c:pt>
                <c:pt idx="8855">
                  <c:v>3.5028299999999999</c:v>
                </c:pt>
                <c:pt idx="8856">
                  <c:v>7.5017399999999999</c:v>
                </c:pt>
                <c:pt idx="8857">
                  <c:v>5.1600700000000002</c:v>
                </c:pt>
                <c:pt idx="8858">
                  <c:v>4.0167599999999997</c:v>
                </c:pt>
                <c:pt idx="8859">
                  <c:v>2.1896100000000001</c:v>
                </c:pt>
                <c:pt idx="8860">
                  <c:v>2.8382999999999998</c:v>
                </c:pt>
                <c:pt idx="8861">
                  <c:v>3.6820599999999999</c:v>
                </c:pt>
                <c:pt idx="8862">
                  <c:v>2.2546599999999999</c:v>
                </c:pt>
                <c:pt idx="8863">
                  <c:v>6.7483599999999999</c:v>
                </c:pt>
                <c:pt idx="8864">
                  <c:v>3.13754</c:v>
                </c:pt>
                <c:pt idx="8865">
                  <c:v>6.0906500000000001</c:v>
                </c:pt>
                <c:pt idx="8866">
                  <c:v>5.5900299999999996</c:v>
                </c:pt>
                <c:pt idx="8867">
                  <c:v>2.6434500000000001</c:v>
                </c:pt>
                <c:pt idx="8868">
                  <c:v>4.3977000000000004</c:v>
                </c:pt>
                <c:pt idx="8869">
                  <c:v>3.78857</c:v>
                </c:pt>
                <c:pt idx="8870">
                  <c:v>4.2620300000000002</c:v>
                </c:pt>
                <c:pt idx="8871">
                  <c:v>4.2241099999999996</c:v>
                </c:pt>
                <c:pt idx="8872">
                  <c:v>4.2620300000000002</c:v>
                </c:pt>
                <c:pt idx="8873">
                  <c:v>3.0042900000000001</c:v>
                </c:pt>
                <c:pt idx="8874">
                  <c:v>1.75267</c:v>
                </c:pt>
                <c:pt idx="8875">
                  <c:v>7.3305499999999997</c:v>
                </c:pt>
                <c:pt idx="8876">
                  <c:v>4.3483099999999997</c:v>
                </c:pt>
                <c:pt idx="8877">
                  <c:v>2.7332000000000001</c:v>
                </c:pt>
                <c:pt idx="8878">
                  <c:v>8.1454900000000006</c:v>
                </c:pt>
                <c:pt idx="8879">
                  <c:v>6.5673500000000002</c:v>
                </c:pt>
                <c:pt idx="8880">
                  <c:v>3.7585500000000001</c:v>
                </c:pt>
                <c:pt idx="8881">
                  <c:v>7.0635700000000003</c:v>
                </c:pt>
                <c:pt idx="8882">
                  <c:v>7.6773699999999998</c:v>
                </c:pt>
                <c:pt idx="8883">
                  <c:v>5.5386800000000003</c:v>
                </c:pt>
                <c:pt idx="8884">
                  <c:v>5.13767</c:v>
                </c:pt>
                <c:pt idx="8885">
                  <c:v>4.8638599999999999</c:v>
                </c:pt>
                <c:pt idx="8886">
                  <c:v>4.8069600000000001</c:v>
                </c:pt>
                <c:pt idx="8887">
                  <c:v>2.9151899999999999</c:v>
                </c:pt>
                <c:pt idx="8888">
                  <c:v>7.8928799999999999</c:v>
                </c:pt>
                <c:pt idx="8889">
                  <c:v>3.2188300000000001</c:v>
                </c:pt>
                <c:pt idx="8890">
                  <c:v>5.8682100000000004</c:v>
                </c:pt>
                <c:pt idx="8891">
                  <c:v>5.77081</c:v>
                </c:pt>
                <c:pt idx="8892">
                  <c:v>3.1712600000000002</c:v>
                </c:pt>
                <c:pt idx="8893">
                  <c:v>7.3030299999999997</c:v>
                </c:pt>
                <c:pt idx="8894">
                  <c:v>3.5482399999999998</c:v>
                </c:pt>
                <c:pt idx="8895">
                  <c:v>5.3933799999999996</c:v>
                </c:pt>
                <c:pt idx="8896">
                  <c:v>4.6529999999999996</c:v>
                </c:pt>
                <c:pt idx="8897">
                  <c:v>3.6639400000000002</c:v>
                </c:pt>
                <c:pt idx="8898">
                  <c:v>6.2652799999999997</c:v>
                </c:pt>
                <c:pt idx="8899">
                  <c:v>8.6819699999999997</c:v>
                </c:pt>
                <c:pt idx="8900">
                  <c:v>5.4026500000000004</c:v>
                </c:pt>
                <c:pt idx="8901">
                  <c:v>2.4686499999999998</c:v>
                </c:pt>
                <c:pt idx="8902">
                  <c:v>3.57721</c:v>
                </c:pt>
                <c:pt idx="8903">
                  <c:v>11.113519999999999</c:v>
                </c:pt>
                <c:pt idx="8904">
                  <c:v>5.3915100000000002</c:v>
                </c:pt>
                <c:pt idx="8905">
                  <c:v>5.7524800000000003</c:v>
                </c:pt>
                <c:pt idx="8906">
                  <c:v>7.7111799999999997</c:v>
                </c:pt>
                <c:pt idx="8907">
                  <c:v>8.1617200000000008</c:v>
                </c:pt>
                <c:pt idx="8908">
                  <c:v>1.6974899999999999</c:v>
                </c:pt>
                <c:pt idx="8909">
                  <c:v>2.7176300000000002</c:v>
                </c:pt>
                <c:pt idx="8910">
                  <c:v>4.4832900000000002</c:v>
                </c:pt>
                <c:pt idx="8911">
                  <c:v>6.2415399999999996</c:v>
                </c:pt>
                <c:pt idx="8912">
                  <c:v>3.1469</c:v>
                </c:pt>
                <c:pt idx="8913">
                  <c:v>8.6835000000000004</c:v>
                </c:pt>
                <c:pt idx="8914">
                  <c:v>5.1329099999999999</c:v>
                </c:pt>
                <c:pt idx="8915">
                  <c:v>8.0343499999999999</c:v>
                </c:pt>
                <c:pt idx="8916">
                  <c:v>6.0686999999999998</c:v>
                </c:pt>
                <c:pt idx="8917">
                  <c:v>6.9506199999999998</c:v>
                </c:pt>
                <c:pt idx="8918">
                  <c:v>4.4442199999999996</c:v>
                </c:pt>
                <c:pt idx="8919">
                  <c:v>8.8682999999999996</c:v>
                </c:pt>
                <c:pt idx="8920">
                  <c:v>3.3279999999999998</c:v>
                </c:pt>
                <c:pt idx="8921">
                  <c:v>5.7274700000000003</c:v>
                </c:pt>
                <c:pt idx="8922">
                  <c:v>4.6333399999999996</c:v>
                </c:pt>
                <c:pt idx="8923">
                  <c:v>4.6237599999999999</c:v>
                </c:pt>
                <c:pt idx="8924">
                  <c:v>2.40083</c:v>
                </c:pt>
                <c:pt idx="8925">
                  <c:v>3.7885</c:v>
                </c:pt>
                <c:pt idx="8926">
                  <c:v>7.6226500000000001</c:v>
                </c:pt>
                <c:pt idx="8927">
                  <c:v>3.46549</c:v>
                </c:pt>
                <c:pt idx="8928">
                  <c:v>4.2391399999999999</c:v>
                </c:pt>
                <c:pt idx="8929">
                  <c:v>3.40889</c:v>
                </c:pt>
                <c:pt idx="8930">
                  <c:v>5.3872900000000001</c:v>
                </c:pt>
                <c:pt idx="8931">
                  <c:v>2.9893299999999998</c:v>
                </c:pt>
                <c:pt idx="8932">
                  <c:v>10.233650000000001</c:v>
                </c:pt>
                <c:pt idx="8933">
                  <c:v>7.5232400000000004</c:v>
                </c:pt>
                <c:pt idx="8934">
                  <c:v>4.1561500000000002</c:v>
                </c:pt>
                <c:pt idx="8935">
                  <c:v>7.7137599999999997</c:v>
                </c:pt>
                <c:pt idx="8936">
                  <c:v>4.6948999999999996</c:v>
                </c:pt>
                <c:pt idx="8937">
                  <c:v>3.8224</c:v>
                </c:pt>
                <c:pt idx="8938">
                  <c:v>2.9801600000000001</c:v>
                </c:pt>
                <c:pt idx="8939">
                  <c:v>6.4127099999999997</c:v>
                </c:pt>
                <c:pt idx="8940">
                  <c:v>5.0418599999999998</c:v>
                </c:pt>
                <c:pt idx="8941">
                  <c:v>4.10642</c:v>
                </c:pt>
                <c:pt idx="8942">
                  <c:v>8.3089700000000004</c:v>
                </c:pt>
                <c:pt idx="8943">
                  <c:v>5.5281599999999997</c:v>
                </c:pt>
                <c:pt idx="8944">
                  <c:v>6.1943400000000004</c:v>
                </c:pt>
                <c:pt idx="8945">
                  <c:v>6.9466700000000001</c:v>
                </c:pt>
                <c:pt idx="8946">
                  <c:v>3.5906500000000001</c:v>
                </c:pt>
                <c:pt idx="8947">
                  <c:v>8.4173200000000001</c:v>
                </c:pt>
                <c:pt idx="8948">
                  <c:v>6.0678700000000001</c:v>
                </c:pt>
                <c:pt idx="8949">
                  <c:v>6.8707900000000004</c:v>
                </c:pt>
                <c:pt idx="8950">
                  <c:v>4.3841700000000001</c:v>
                </c:pt>
                <c:pt idx="8951">
                  <c:v>2.0426199999999999</c:v>
                </c:pt>
                <c:pt idx="8952">
                  <c:v>2.94279</c:v>
                </c:pt>
                <c:pt idx="8953">
                  <c:v>6.2070299999999996</c:v>
                </c:pt>
                <c:pt idx="8954">
                  <c:v>5.6564199999999998</c:v>
                </c:pt>
                <c:pt idx="8955">
                  <c:v>6.8538399999999999</c:v>
                </c:pt>
                <c:pt idx="8956">
                  <c:v>7.5233999999999996</c:v>
                </c:pt>
                <c:pt idx="8957">
                  <c:v>2.9441999999999999</c:v>
                </c:pt>
                <c:pt idx="8958">
                  <c:v>3.8679800000000002</c:v>
                </c:pt>
                <c:pt idx="8959">
                  <c:v>7.0221400000000003</c:v>
                </c:pt>
                <c:pt idx="8960">
                  <c:v>6.7639399999999998</c:v>
                </c:pt>
                <c:pt idx="8961">
                  <c:v>3.9798499999999999</c:v>
                </c:pt>
                <c:pt idx="8962">
                  <c:v>2.8902000000000001</c:v>
                </c:pt>
                <c:pt idx="8963">
                  <c:v>3.7427299999999999</c:v>
                </c:pt>
                <c:pt idx="8964">
                  <c:v>2.7086199999999998</c:v>
                </c:pt>
                <c:pt idx="8965">
                  <c:v>4.8095100000000004</c:v>
                </c:pt>
                <c:pt idx="8966">
                  <c:v>6.8216099999999997</c:v>
                </c:pt>
                <c:pt idx="8967">
                  <c:v>6.4488500000000002</c:v>
                </c:pt>
                <c:pt idx="8968">
                  <c:v>5.7730800000000002</c:v>
                </c:pt>
                <c:pt idx="8969">
                  <c:v>3.0913400000000002</c:v>
                </c:pt>
                <c:pt idx="8970">
                  <c:v>4.6841100000000004</c:v>
                </c:pt>
                <c:pt idx="8971">
                  <c:v>3.8578199999999998</c:v>
                </c:pt>
                <c:pt idx="8972">
                  <c:v>7.2398400000000001</c:v>
                </c:pt>
                <c:pt idx="8973">
                  <c:v>5.7376899999999997</c:v>
                </c:pt>
                <c:pt idx="8974">
                  <c:v>3.8045599999999999</c:v>
                </c:pt>
                <c:pt idx="8975">
                  <c:v>3.7586300000000001</c:v>
                </c:pt>
                <c:pt idx="8976">
                  <c:v>3.56514</c:v>
                </c:pt>
                <c:pt idx="8977">
                  <c:v>4.9815899999999997</c:v>
                </c:pt>
                <c:pt idx="8978">
                  <c:v>4.90435</c:v>
                </c:pt>
                <c:pt idx="8979">
                  <c:v>5.5175599999999996</c:v>
                </c:pt>
                <c:pt idx="8980">
                  <c:v>4.0098500000000001</c:v>
                </c:pt>
                <c:pt idx="8981">
                  <c:v>5.8730200000000004</c:v>
                </c:pt>
                <c:pt idx="8982">
                  <c:v>5.5993599999999999</c:v>
                </c:pt>
                <c:pt idx="8983">
                  <c:v>5.5843800000000003</c:v>
                </c:pt>
                <c:pt idx="8984">
                  <c:v>5.1484899999999998</c:v>
                </c:pt>
                <c:pt idx="8985">
                  <c:v>6.0397699999999999</c:v>
                </c:pt>
                <c:pt idx="8986">
                  <c:v>6.5973499999999996</c:v>
                </c:pt>
                <c:pt idx="8987">
                  <c:v>5.8791200000000003</c:v>
                </c:pt>
                <c:pt idx="8988">
                  <c:v>4.9765800000000002</c:v>
                </c:pt>
                <c:pt idx="8989">
                  <c:v>5.6562099999999997</c:v>
                </c:pt>
                <c:pt idx="8990">
                  <c:v>6.57836</c:v>
                </c:pt>
                <c:pt idx="8991">
                  <c:v>5.3177399999999997</c:v>
                </c:pt>
                <c:pt idx="8992">
                  <c:v>6.1133199999999999</c:v>
                </c:pt>
                <c:pt idx="8993">
                  <c:v>5.9021800000000004</c:v>
                </c:pt>
                <c:pt idx="8994">
                  <c:v>5.5136399999999997</c:v>
                </c:pt>
                <c:pt idx="8995">
                  <c:v>5.4232800000000001</c:v>
                </c:pt>
                <c:pt idx="8996">
                  <c:v>9.9896899999999995</c:v>
                </c:pt>
                <c:pt idx="8997">
                  <c:v>6.2176999999999998</c:v>
                </c:pt>
                <c:pt idx="8998">
                  <c:v>8.48048</c:v>
                </c:pt>
                <c:pt idx="8999">
                  <c:v>4.7156099999999999</c:v>
                </c:pt>
                <c:pt idx="9000">
                  <c:v>4.7814199999999998</c:v>
                </c:pt>
                <c:pt idx="9001">
                  <c:v>5.3801899999999998</c:v>
                </c:pt>
                <c:pt idx="9002">
                  <c:v>5.5794499999999996</c:v>
                </c:pt>
                <c:pt idx="9003">
                  <c:v>7.1187500000000004</c:v>
                </c:pt>
                <c:pt idx="9004">
                  <c:v>6.6985099999999997</c:v>
                </c:pt>
                <c:pt idx="9005">
                  <c:v>3.62398</c:v>
                </c:pt>
                <c:pt idx="9006">
                  <c:v>7.8249399999999998</c:v>
                </c:pt>
                <c:pt idx="9007">
                  <c:v>5.6406799999999997</c:v>
                </c:pt>
                <c:pt idx="9008">
                  <c:v>5.2259099999999998</c:v>
                </c:pt>
                <c:pt idx="9009">
                  <c:v>6.2048500000000004</c:v>
                </c:pt>
                <c:pt idx="9010">
                  <c:v>4.2206000000000001</c:v>
                </c:pt>
                <c:pt idx="9011">
                  <c:v>7.9098699999999997</c:v>
                </c:pt>
                <c:pt idx="9012">
                  <c:v>7.5124599999999999</c:v>
                </c:pt>
                <c:pt idx="9013">
                  <c:v>6.7604600000000001</c:v>
                </c:pt>
                <c:pt idx="9014">
                  <c:v>8.0188600000000001</c:v>
                </c:pt>
                <c:pt idx="9015">
                  <c:v>6.2887899999999997</c:v>
                </c:pt>
                <c:pt idx="9016">
                  <c:v>5.3171799999999996</c:v>
                </c:pt>
                <c:pt idx="9017">
                  <c:v>9.6739200000000007</c:v>
                </c:pt>
                <c:pt idx="9018">
                  <c:v>5.0040500000000003</c:v>
                </c:pt>
                <c:pt idx="9019">
                  <c:v>5.4507700000000003</c:v>
                </c:pt>
                <c:pt idx="9020">
                  <c:v>4.5575200000000002</c:v>
                </c:pt>
                <c:pt idx="9021">
                  <c:v>4.4566699999999999</c:v>
                </c:pt>
                <c:pt idx="9022">
                  <c:v>6.6006999999999998</c:v>
                </c:pt>
                <c:pt idx="9023">
                  <c:v>5.6135799999999998</c:v>
                </c:pt>
                <c:pt idx="9024">
                  <c:v>11.570040000000001</c:v>
                </c:pt>
                <c:pt idx="9025">
                  <c:v>4.6824399999999997</c:v>
                </c:pt>
                <c:pt idx="9026">
                  <c:v>4.9878900000000002</c:v>
                </c:pt>
                <c:pt idx="9027">
                  <c:v>4.3299500000000002</c:v>
                </c:pt>
                <c:pt idx="9028">
                  <c:v>6.1772299999999998</c:v>
                </c:pt>
                <c:pt idx="9029">
                  <c:v>2.5180400000000001</c:v>
                </c:pt>
                <c:pt idx="9030">
                  <c:v>4.5822099999999999</c:v>
                </c:pt>
                <c:pt idx="9031">
                  <c:v>4.4699200000000001</c:v>
                </c:pt>
                <c:pt idx="9032">
                  <c:v>5.4470099999999997</c:v>
                </c:pt>
                <c:pt idx="9033">
                  <c:v>5.6433400000000002</c:v>
                </c:pt>
                <c:pt idx="9034">
                  <c:v>6.13225</c:v>
                </c:pt>
                <c:pt idx="9035">
                  <c:v>5.3486900000000004</c:v>
                </c:pt>
                <c:pt idx="9036">
                  <c:v>7.6569399999999996</c:v>
                </c:pt>
                <c:pt idx="9037">
                  <c:v>6.7194399999999996</c:v>
                </c:pt>
                <c:pt idx="9038">
                  <c:v>2.3006899999999999</c:v>
                </c:pt>
                <c:pt idx="9039">
                  <c:v>6.1975699999999998</c:v>
                </c:pt>
                <c:pt idx="9040">
                  <c:v>4.6860400000000002</c:v>
                </c:pt>
                <c:pt idx="9041">
                  <c:v>4.95085</c:v>
                </c:pt>
                <c:pt idx="9042">
                  <c:v>4.4181699999999999</c:v>
                </c:pt>
                <c:pt idx="9043">
                  <c:v>3.43418</c:v>
                </c:pt>
                <c:pt idx="9044">
                  <c:v>6.9734400000000001</c:v>
                </c:pt>
                <c:pt idx="9045">
                  <c:v>4.4477700000000002</c:v>
                </c:pt>
                <c:pt idx="9046">
                  <c:v>7.2342399999999998</c:v>
                </c:pt>
                <c:pt idx="9047">
                  <c:v>3.61191</c:v>
                </c:pt>
                <c:pt idx="9048">
                  <c:v>4.8518499999999998</c:v>
                </c:pt>
                <c:pt idx="9049">
                  <c:v>4.9139900000000001</c:v>
                </c:pt>
                <c:pt idx="9050">
                  <c:v>4.7327000000000004</c:v>
                </c:pt>
                <c:pt idx="9051">
                  <c:v>4.8518600000000003</c:v>
                </c:pt>
                <c:pt idx="9052">
                  <c:v>4.32578</c:v>
                </c:pt>
                <c:pt idx="9053">
                  <c:v>1.79711</c:v>
                </c:pt>
                <c:pt idx="9054">
                  <c:v>1.7505599999999999</c:v>
                </c:pt>
                <c:pt idx="9055">
                  <c:v>4.9095599999999999</c:v>
                </c:pt>
                <c:pt idx="9056">
                  <c:v>3.07463</c:v>
                </c:pt>
                <c:pt idx="9057">
                  <c:v>2.3819300000000001</c:v>
                </c:pt>
                <c:pt idx="9058">
                  <c:v>3.28152</c:v>
                </c:pt>
                <c:pt idx="9059">
                  <c:v>6.3721899999999998</c:v>
                </c:pt>
                <c:pt idx="9060">
                  <c:v>2.5783299999999998</c:v>
                </c:pt>
                <c:pt idx="9061">
                  <c:v>4.4772299999999996</c:v>
                </c:pt>
                <c:pt idx="9062">
                  <c:v>6.2474299999999996</c:v>
                </c:pt>
                <c:pt idx="9063">
                  <c:v>4.7269600000000001</c:v>
                </c:pt>
                <c:pt idx="9064">
                  <c:v>2.75665</c:v>
                </c:pt>
                <c:pt idx="9065">
                  <c:v>5.2888900000000003</c:v>
                </c:pt>
                <c:pt idx="9066">
                  <c:v>5.5131600000000001</c:v>
                </c:pt>
                <c:pt idx="9067">
                  <c:v>3.1118299999999999</c:v>
                </c:pt>
                <c:pt idx="9068">
                  <c:v>8.7670300000000001</c:v>
                </c:pt>
                <c:pt idx="9069">
                  <c:v>6.5376200000000004</c:v>
                </c:pt>
                <c:pt idx="9070">
                  <c:v>5.5426599999999997</c:v>
                </c:pt>
                <c:pt idx="9071">
                  <c:v>7.1973599999999998</c:v>
                </c:pt>
                <c:pt idx="9072">
                  <c:v>6.3897899999999996</c:v>
                </c:pt>
                <c:pt idx="9073">
                  <c:v>4.16995</c:v>
                </c:pt>
                <c:pt idx="9074">
                  <c:v>3.5812499999999998</c:v>
                </c:pt>
                <c:pt idx="9075">
                  <c:v>6.4140300000000003</c:v>
                </c:pt>
                <c:pt idx="9076">
                  <c:v>4.7292399999999999</c:v>
                </c:pt>
                <c:pt idx="9077">
                  <c:v>4.7292399999999999</c:v>
                </c:pt>
                <c:pt idx="9078">
                  <c:v>5.2529899999999996</c:v>
                </c:pt>
                <c:pt idx="9079">
                  <c:v>6.0805100000000003</c:v>
                </c:pt>
                <c:pt idx="9080">
                  <c:v>5.2491199999999996</c:v>
                </c:pt>
                <c:pt idx="9081">
                  <c:v>2.4092500000000001</c:v>
                </c:pt>
                <c:pt idx="9082">
                  <c:v>3.74952</c:v>
                </c:pt>
                <c:pt idx="9083">
                  <c:v>3.5163199999999999</c:v>
                </c:pt>
                <c:pt idx="9084">
                  <c:v>6.2211999999999996</c:v>
                </c:pt>
                <c:pt idx="9085">
                  <c:v>5.24993</c:v>
                </c:pt>
                <c:pt idx="9086">
                  <c:v>5.8582400000000003</c:v>
                </c:pt>
                <c:pt idx="9087">
                  <c:v>5.3202499999999997</c:v>
                </c:pt>
                <c:pt idx="9088">
                  <c:v>6.9826899999999998</c:v>
                </c:pt>
                <c:pt idx="9089">
                  <c:v>6.2161299999999997</c:v>
                </c:pt>
                <c:pt idx="9090">
                  <c:v>5.9474299999999998</c:v>
                </c:pt>
                <c:pt idx="9091">
                  <c:v>8.4845199999999998</c:v>
                </c:pt>
                <c:pt idx="9092">
                  <c:v>4.6427899999999998</c:v>
                </c:pt>
                <c:pt idx="9093">
                  <c:v>5.2823900000000004</c:v>
                </c:pt>
                <c:pt idx="9094">
                  <c:v>6.8769200000000001</c:v>
                </c:pt>
                <c:pt idx="9095">
                  <c:v>2.2735500000000002</c:v>
                </c:pt>
                <c:pt idx="9096">
                  <c:v>8.4182199999999998</c:v>
                </c:pt>
                <c:pt idx="9097">
                  <c:v>7.7199</c:v>
                </c:pt>
                <c:pt idx="9098">
                  <c:v>6.4424900000000003</c:v>
                </c:pt>
                <c:pt idx="9099">
                  <c:v>5.9729200000000002</c:v>
                </c:pt>
                <c:pt idx="9100">
                  <c:v>7.6650099999999997</c:v>
                </c:pt>
                <c:pt idx="9101">
                  <c:v>4.7091799999999999</c:v>
                </c:pt>
                <c:pt idx="9102">
                  <c:v>7.0537900000000002</c:v>
                </c:pt>
                <c:pt idx="9103">
                  <c:v>9.6837</c:v>
                </c:pt>
                <c:pt idx="9104">
                  <c:v>10.97289</c:v>
                </c:pt>
                <c:pt idx="9105">
                  <c:v>8.0809099999999994</c:v>
                </c:pt>
                <c:pt idx="9106">
                  <c:v>10.860749999999999</c:v>
                </c:pt>
                <c:pt idx="9107">
                  <c:v>2.22553</c:v>
                </c:pt>
                <c:pt idx="9108">
                  <c:v>7.4613899999999997</c:v>
                </c:pt>
                <c:pt idx="9109">
                  <c:v>7.0182099999999998</c:v>
                </c:pt>
                <c:pt idx="9110">
                  <c:v>7.3860000000000001</c:v>
                </c:pt>
                <c:pt idx="9111">
                  <c:v>5.7152900000000004</c:v>
                </c:pt>
                <c:pt idx="9112">
                  <c:v>5.9310999999999998</c:v>
                </c:pt>
                <c:pt idx="9113">
                  <c:v>4.2206000000000001</c:v>
                </c:pt>
                <c:pt idx="9114">
                  <c:v>4.1190699999999998</c:v>
                </c:pt>
                <c:pt idx="9115">
                  <c:v>3.8016299999999998</c:v>
                </c:pt>
                <c:pt idx="9116">
                  <c:v>6.80898</c:v>
                </c:pt>
                <c:pt idx="9117">
                  <c:v>6.8961600000000001</c:v>
                </c:pt>
                <c:pt idx="9118">
                  <c:v>5.4910399999999999</c:v>
                </c:pt>
                <c:pt idx="9119">
                  <c:v>5.0090700000000004</c:v>
                </c:pt>
                <c:pt idx="9120">
                  <c:v>6.03728</c:v>
                </c:pt>
                <c:pt idx="9121">
                  <c:v>7.2641900000000001</c:v>
                </c:pt>
                <c:pt idx="9122">
                  <c:v>3.9798499999999999</c:v>
                </c:pt>
                <c:pt idx="9123">
                  <c:v>6.2142600000000003</c:v>
                </c:pt>
                <c:pt idx="9124">
                  <c:v>3.7788499999999998</c:v>
                </c:pt>
                <c:pt idx="9125">
                  <c:v>4.8570200000000003</c:v>
                </c:pt>
                <c:pt idx="9126">
                  <c:v>5.8148900000000001</c:v>
                </c:pt>
                <c:pt idx="9127">
                  <c:v>5.8176100000000002</c:v>
                </c:pt>
                <c:pt idx="9128">
                  <c:v>5.8994099999999996</c:v>
                </c:pt>
                <c:pt idx="9129">
                  <c:v>2.98882</c:v>
                </c:pt>
                <c:pt idx="9130">
                  <c:v>6.27379</c:v>
                </c:pt>
                <c:pt idx="9131">
                  <c:v>6.55016</c:v>
                </c:pt>
                <c:pt idx="9132">
                  <c:v>7.0567599999999997</c:v>
                </c:pt>
                <c:pt idx="9133">
                  <c:v>6.9689399999999999</c:v>
                </c:pt>
                <c:pt idx="9134">
                  <c:v>4.5597799999999999</c:v>
                </c:pt>
                <c:pt idx="9135">
                  <c:v>3.9642900000000001</c:v>
                </c:pt>
                <c:pt idx="9136">
                  <c:v>3.2894999999999999</c:v>
                </c:pt>
                <c:pt idx="9137">
                  <c:v>4.8312400000000002</c:v>
                </c:pt>
                <c:pt idx="9138">
                  <c:v>4.9392300000000002</c:v>
                </c:pt>
                <c:pt idx="9139">
                  <c:v>6.7206900000000003</c:v>
                </c:pt>
                <c:pt idx="9140">
                  <c:v>3.9993099999999999</c:v>
                </c:pt>
                <c:pt idx="9141">
                  <c:v>2.6187100000000001</c:v>
                </c:pt>
                <c:pt idx="9142">
                  <c:v>3.57721</c:v>
                </c:pt>
                <c:pt idx="9143">
                  <c:v>7.7043799999999996</c:v>
                </c:pt>
                <c:pt idx="9144">
                  <c:v>7.0500699999999998</c:v>
                </c:pt>
                <c:pt idx="9145">
                  <c:v>4.3447500000000003</c:v>
                </c:pt>
                <c:pt idx="9146">
                  <c:v>3.3593999999999999</c:v>
                </c:pt>
                <c:pt idx="9147">
                  <c:v>6.0118799999999997</c:v>
                </c:pt>
                <c:pt idx="9148">
                  <c:v>7.4644399999999997</c:v>
                </c:pt>
                <c:pt idx="9149">
                  <c:v>2.5576400000000001</c:v>
                </c:pt>
                <c:pt idx="9150">
                  <c:v>5.5106599999999997</c:v>
                </c:pt>
                <c:pt idx="9151">
                  <c:v>2.5783299999999998</c:v>
                </c:pt>
                <c:pt idx="9152">
                  <c:v>3.8426200000000001</c:v>
                </c:pt>
                <c:pt idx="9153">
                  <c:v>5.0025300000000001</c:v>
                </c:pt>
                <c:pt idx="9154">
                  <c:v>7.8097200000000004</c:v>
                </c:pt>
                <c:pt idx="9155">
                  <c:v>6.5202999999999998</c:v>
                </c:pt>
                <c:pt idx="9156">
                  <c:v>3.9847199999999998</c:v>
                </c:pt>
                <c:pt idx="9157">
                  <c:v>6.62134</c:v>
                </c:pt>
                <c:pt idx="9158">
                  <c:v>6.43147</c:v>
                </c:pt>
                <c:pt idx="9159">
                  <c:v>2.8873500000000001</c:v>
                </c:pt>
                <c:pt idx="9160">
                  <c:v>4.5030599999999996</c:v>
                </c:pt>
                <c:pt idx="9161">
                  <c:v>3.7282000000000002</c:v>
                </c:pt>
                <c:pt idx="9162">
                  <c:v>2.11572</c:v>
                </c:pt>
                <c:pt idx="9163">
                  <c:v>7.73604</c:v>
                </c:pt>
                <c:pt idx="9164">
                  <c:v>5.9824599999999997</c:v>
                </c:pt>
                <c:pt idx="9165">
                  <c:v>5.4190500000000004</c:v>
                </c:pt>
                <c:pt idx="9166">
                  <c:v>9.3356100000000009</c:v>
                </c:pt>
                <c:pt idx="9167">
                  <c:v>2.3825099999999999</c:v>
                </c:pt>
                <c:pt idx="9168">
                  <c:v>8.9099900000000005</c:v>
                </c:pt>
                <c:pt idx="9169">
                  <c:v>8.8962299999999992</c:v>
                </c:pt>
                <c:pt idx="9170">
                  <c:v>3.5217800000000001</c:v>
                </c:pt>
                <c:pt idx="9171">
                  <c:v>4.6863999999999999</c:v>
                </c:pt>
                <c:pt idx="9172">
                  <c:v>3.6856399999999998</c:v>
                </c:pt>
                <c:pt idx="9173">
                  <c:v>8.2207699999999999</c:v>
                </c:pt>
                <c:pt idx="9174">
                  <c:v>7.4549799999999999</c:v>
                </c:pt>
                <c:pt idx="9175">
                  <c:v>4.8552999999999997</c:v>
                </c:pt>
                <c:pt idx="9176">
                  <c:v>4.31433</c:v>
                </c:pt>
                <c:pt idx="9177">
                  <c:v>6.0891400000000004</c:v>
                </c:pt>
                <c:pt idx="9178">
                  <c:v>4.9119099999999998</c:v>
                </c:pt>
                <c:pt idx="9179">
                  <c:v>4.5637999999999996</c:v>
                </c:pt>
                <c:pt idx="9180">
                  <c:v>3.3438699999999999</c:v>
                </c:pt>
                <c:pt idx="9181">
                  <c:v>6.0764500000000004</c:v>
                </c:pt>
                <c:pt idx="9182">
                  <c:v>5.6469300000000002</c:v>
                </c:pt>
                <c:pt idx="9183">
                  <c:v>8.0165100000000002</c:v>
                </c:pt>
                <c:pt idx="9184">
                  <c:v>5.8787799999999999</c:v>
                </c:pt>
                <c:pt idx="9185">
                  <c:v>6.5262399999999996</c:v>
                </c:pt>
                <c:pt idx="9186">
                  <c:v>7.5075000000000003</c:v>
                </c:pt>
                <c:pt idx="9187">
                  <c:v>6.4977900000000002</c:v>
                </c:pt>
                <c:pt idx="9188">
                  <c:v>4.0927699999999998</c:v>
                </c:pt>
                <c:pt idx="9189">
                  <c:v>4.3200599999999998</c:v>
                </c:pt>
                <c:pt idx="9190">
                  <c:v>6.21922</c:v>
                </c:pt>
                <c:pt idx="9191">
                  <c:v>5.3538800000000002</c:v>
                </c:pt>
                <c:pt idx="9192">
                  <c:v>4.2489299999999997</c:v>
                </c:pt>
                <c:pt idx="9193">
                  <c:v>5.4507000000000003</c:v>
                </c:pt>
                <c:pt idx="9194">
                  <c:v>2.4524300000000001</c:v>
                </c:pt>
                <c:pt idx="9195">
                  <c:v>8.37453</c:v>
                </c:pt>
                <c:pt idx="9196">
                  <c:v>6.8556600000000003</c:v>
                </c:pt>
                <c:pt idx="9197">
                  <c:v>7.2485799999999996</c:v>
                </c:pt>
                <c:pt idx="9198">
                  <c:v>7.45364</c:v>
                </c:pt>
                <c:pt idx="9199">
                  <c:v>3.9798499999999999</c:v>
                </c:pt>
                <c:pt idx="9200">
                  <c:v>4.8549100000000003</c:v>
                </c:pt>
                <c:pt idx="9201">
                  <c:v>6.5426799999999998</c:v>
                </c:pt>
                <c:pt idx="9202">
                  <c:v>6.0860900000000004</c:v>
                </c:pt>
                <c:pt idx="9203">
                  <c:v>5.60846</c:v>
                </c:pt>
                <c:pt idx="9204">
                  <c:v>4.9342699999999997</c:v>
                </c:pt>
                <c:pt idx="9205">
                  <c:v>5.8011600000000003</c:v>
                </c:pt>
                <c:pt idx="9206">
                  <c:v>4.5630199999999999</c:v>
                </c:pt>
                <c:pt idx="9207">
                  <c:v>5.6554700000000002</c:v>
                </c:pt>
                <c:pt idx="9208">
                  <c:v>4.9736599999999997</c:v>
                </c:pt>
                <c:pt idx="9209">
                  <c:v>4.6498999999999997</c:v>
                </c:pt>
                <c:pt idx="9210">
                  <c:v>9.1949400000000008</c:v>
                </c:pt>
                <c:pt idx="9211">
                  <c:v>5.5439499999999997</c:v>
                </c:pt>
                <c:pt idx="9212">
                  <c:v>3.97235</c:v>
                </c:pt>
                <c:pt idx="9213">
                  <c:v>7.2607699999999999</c:v>
                </c:pt>
                <c:pt idx="9214">
                  <c:v>4.3324600000000002</c:v>
                </c:pt>
                <c:pt idx="9215">
                  <c:v>8.7079500000000003</c:v>
                </c:pt>
                <c:pt idx="9216">
                  <c:v>4.9292400000000001</c:v>
                </c:pt>
                <c:pt idx="9217">
                  <c:v>3.3895200000000001</c:v>
                </c:pt>
                <c:pt idx="9218">
                  <c:v>5.9754500000000004</c:v>
                </c:pt>
                <c:pt idx="9219">
                  <c:v>2.6697199999999999</c:v>
                </c:pt>
                <c:pt idx="9220">
                  <c:v>6.2888500000000001</c:v>
                </c:pt>
                <c:pt idx="9221">
                  <c:v>4.5206299999999997</c:v>
                </c:pt>
                <c:pt idx="9222">
                  <c:v>5.0759400000000001</c:v>
                </c:pt>
                <c:pt idx="9223">
                  <c:v>4.3850800000000003</c:v>
                </c:pt>
                <c:pt idx="9224">
                  <c:v>4.5842799999999997</c:v>
                </c:pt>
                <c:pt idx="9225">
                  <c:v>6.9280999999999997</c:v>
                </c:pt>
                <c:pt idx="9226">
                  <c:v>6.6663500000000004</c:v>
                </c:pt>
                <c:pt idx="9227">
                  <c:v>5.6230200000000004</c:v>
                </c:pt>
                <c:pt idx="9228">
                  <c:v>3.5943299999999998</c:v>
                </c:pt>
                <c:pt idx="9229">
                  <c:v>11.343669999999999</c:v>
                </c:pt>
                <c:pt idx="9230">
                  <c:v>6.4234400000000003</c:v>
                </c:pt>
                <c:pt idx="9231">
                  <c:v>7.8089899999999997</c:v>
                </c:pt>
                <c:pt idx="9232">
                  <c:v>3.7788499999999998</c:v>
                </c:pt>
                <c:pt idx="9233">
                  <c:v>5.2128699999999997</c:v>
                </c:pt>
                <c:pt idx="9234">
                  <c:v>4.1843899999999996</c:v>
                </c:pt>
                <c:pt idx="9235">
                  <c:v>2.5327299999999999</c:v>
                </c:pt>
                <c:pt idx="9236">
                  <c:v>6.0928300000000002</c:v>
                </c:pt>
                <c:pt idx="9237">
                  <c:v>8.9269700000000007</c:v>
                </c:pt>
                <c:pt idx="9238">
                  <c:v>7.4127999999999998</c:v>
                </c:pt>
                <c:pt idx="9239">
                  <c:v>2.57586</c:v>
                </c:pt>
                <c:pt idx="9240">
                  <c:v>3.9362200000000001</c:v>
                </c:pt>
                <c:pt idx="9241">
                  <c:v>4.7445300000000001</c:v>
                </c:pt>
                <c:pt idx="9242">
                  <c:v>3.2894999999999999</c:v>
                </c:pt>
                <c:pt idx="9243">
                  <c:v>7.91784</c:v>
                </c:pt>
                <c:pt idx="9244">
                  <c:v>4.02393</c:v>
                </c:pt>
                <c:pt idx="9245">
                  <c:v>6.0987400000000003</c:v>
                </c:pt>
                <c:pt idx="9246">
                  <c:v>8.9818800000000003</c:v>
                </c:pt>
                <c:pt idx="9247">
                  <c:v>3.7072799999999999</c:v>
                </c:pt>
                <c:pt idx="9248">
                  <c:v>4.1048400000000003</c:v>
                </c:pt>
                <c:pt idx="9249">
                  <c:v>5.1031500000000003</c:v>
                </c:pt>
                <c:pt idx="9250">
                  <c:v>7.3959299999999999</c:v>
                </c:pt>
                <c:pt idx="9251">
                  <c:v>5.2323300000000001</c:v>
                </c:pt>
                <c:pt idx="9252">
                  <c:v>4.5468400000000004</c:v>
                </c:pt>
                <c:pt idx="9253">
                  <c:v>7.4262499999999996</c:v>
                </c:pt>
                <c:pt idx="9254">
                  <c:v>6.4896700000000003</c:v>
                </c:pt>
                <c:pt idx="9255">
                  <c:v>5.3710599999999999</c:v>
                </c:pt>
                <c:pt idx="9256">
                  <c:v>4.6803299999999997</c:v>
                </c:pt>
                <c:pt idx="9257">
                  <c:v>2.7086199999999998</c:v>
                </c:pt>
                <c:pt idx="9258">
                  <c:v>4.72715</c:v>
                </c:pt>
                <c:pt idx="9259">
                  <c:v>5.4365899999999998</c:v>
                </c:pt>
                <c:pt idx="9260">
                  <c:v>5.98576</c:v>
                </c:pt>
                <c:pt idx="9261">
                  <c:v>6.4758800000000001</c:v>
                </c:pt>
                <c:pt idx="9262">
                  <c:v>4.8064099999999996</c:v>
                </c:pt>
                <c:pt idx="9263">
                  <c:v>9.0205900000000003</c:v>
                </c:pt>
                <c:pt idx="9264">
                  <c:v>6.3587699999999998</c:v>
                </c:pt>
                <c:pt idx="9265">
                  <c:v>5.2013199999999999</c:v>
                </c:pt>
                <c:pt idx="9266">
                  <c:v>4.2883399999999998</c:v>
                </c:pt>
                <c:pt idx="9267">
                  <c:v>7.33962</c:v>
                </c:pt>
                <c:pt idx="9268">
                  <c:v>7.0751499999999998</c:v>
                </c:pt>
                <c:pt idx="9269">
                  <c:v>3.37161</c:v>
                </c:pt>
                <c:pt idx="9270">
                  <c:v>5.7441300000000002</c:v>
                </c:pt>
                <c:pt idx="9271">
                  <c:v>4.9886900000000001</c:v>
                </c:pt>
                <c:pt idx="9272">
                  <c:v>5.0440899999999997</c:v>
                </c:pt>
                <c:pt idx="9273">
                  <c:v>3.3479700000000001</c:v>
                </c:pt>
                <c:pt idx="9274">
                  <c:v>6.7630499999999998</c:v>
                </c:pt>
                <c:pt idx="9275">
                  <c:v>4.5308000000000002</c:v>
                </c:pt>
                <c:pt idx="9276">
                  <c:v>7.0904800000000003</c:v>
                </c:pt>
                <c:pt idx="9277">
                  <c:v>4.0896100000000004</c:v>
                </c:pt>
                <c:pt idx="9278">
                  <c:v>9.1747599999999991</c:v>
                </c:pt>
                <c:pt idx="9279">
                  <c:v>7.31107</c:v>
                </c:pt>
                <c:pt idx="9280">
                  <c:v>5.62263</c:v>
                </c:pt>
                <c:pt idx="9281">
                  <c:v>6.0847199999999999</c:v>
                </c:pt>
                <c:pt idx="9282">
                  <c:v>5.5404799999999996</c:v>
                </c:pt>
                <c:pt idx="9283">
                  <c:v>7.9382999999999999</c:v>
                </c:pt>
                <c:pt idx="9284">
                  <c:v>4.1905900000000003</c:v>
                </c:pt>
                <c:pt idx="9285">
                  <c:v>5.0577800000000002</c:v>
                </c:pt>
                <c:pt idx="9286">
                  <c:v>6.8654799999999998</c:v>
                </c:pt>
                <c:pt idx="9287">
                  <c:v>3.7875899999999998</c:v>
                </c:pt>
                <c:pt idx="9288">
                  <c:v>1.64367</c:v>
                </c:pt>
                <c:pt idx="9289">
                  <c:v>5.6672399999999996</c:v>
                </c:pt>
                <c:pt idx="9290">
                  <c:v>8.1424699999999994</c:v>
                </c:pt>
                <c:pt idx="9291">
                  <c:v>3.4937</c:v>
                </c:pt>
                <c:pt idx="9292">
                  <c:v>5.9497799999999996</c:v>
                </c:pt>
                <c:pt idx="9293">
                  <c:v>1.9815700000000001</c:v>
                </c:pt>
                <c:pt idx="9294">
                  <c:v>2.69611</c:v>
                </c:pt>
                <c:pt idx="9295">
                  <c:v>2.2733099999999999</c:v>
                </c:pt>
                <c:pt idx="9296">
                  <c:v>2.5309499999999998</c:v>
                </c:pt>
                <c:pt idx="9297">
                  <c:v>7.1913200000000002</c:v>
                </c:pt>
                <c:pt idx="9298">
                  <c:v>4.5324499999999999</c:v>
                </c:pt>
                <c:pt idx="9299">
                  <c:v>5.4892399999999997</c:v>
                </c:pt>
                <c:pt idx="9300">
                  <c:v>5.6506499999999997</c:v>
                </c:pt>
                <c:pt idx="9301">
                  <c:v>2.1920199999999999</c:v>
                </c:pt>
                <c:pt idx="9302">
                  <c:v>7.5767899999999999</c:v>
                </c:pt>
                <c:pt idx="9303">
                  <c:v>10.02636</c:v>
                </c:pt>
                <c:pt idx="9304">
                  <c:v>4.2467100000000002</c:v>
                </c:pt>
                <c:pt idx="9305">
                  <c:v>6.9781899999999997</c:v>
                </c:pt>
                <c:pt idx="9306">
                  <c:v>2.7406100000000002</c:v>
                </c:pt>
                <c:pt idx="9307">
                  <c:v>3.8731399999999998</c:v>
                </c:pt>
                <c:pt idx="9308">
                  <c:v>7.0313400000000001</c:v>
                </c:pt>
                <c:pt idx="9309">
                  <c:v>7.5896999999999997</c:v>
                </c:pt>
                <c:pt idx="9310">
                  <c:v>5.47593</c:v>
                </c:pt>
                <c:pt idx="9311">
                  <c:v>6.2484799999999998</c:v>
                </c:pt>
                <c:pt idx="9312">
                  <c:v>5.1258600000000003</c:v>
                </c:pt>
                <c:pt idx="9313">
                  <c:v>8.9857899999999997</c:v>
                </c:pt>
                <c:pt idx="9314">
                  <c:v>7.5434900000000003</c:v>
                </c:pt>
                <c:pt idx="9315">
                  <c:v>3.4812699999999999</c:v>
                </c:pt>
                <c:pt idx="9316">
                  <c:v>3.2755100000000001</c:v>
                </c:pt>
                <c:pt idx="9317">
                  <c:v>6.6292999999999997</c:v>
                </c:pt>
                <c:pt idx="9318">
                  <c:v>6.6638000000000002</c:v>
                </c:pt>
                <c:pt idx="9319">
                  <c:v>5.8718399999999997</c:v>
                </c:pt>
                <c:pt idx="9320">
                  <c:v>6.1459700000000002</c:v>
                </c:pt>
                <c:pt idx="9321">
                  <c:v>8.6087299999999995</c:v>
                </c:pt>
                <c:pt idx="9322">
                  <c:v>7.2487199999999996</c:v>
                </c:pt>
                <c:pt idx="9323">
                  <c:v>4.0431699999999999</c:v>
                </c:pt>
                <c:pt idx="9324">
                  <c:v>5.73637</c:v>
                </c:pt>
                <c:pt idx="9325">
                  <c:v>5.5893199999999998</c:v>
                </c:pt>
                <c:pt idx="9326">
                  <c:v>8.3853600000000004</c:v>
                </c:pt>
                <c:pt idx="9327">
                  <c:v>3.2935699999999999</c:v>
                </c:pt>
                <c:pt idx="9328">
                  <c:v>3.3712</c:v>
                </c:pt>
                <c:pt idx="9329">
                  <c:v>6.06297</c:v>
                </c:pt>
                <c:pt idx="9330">
                  <c:v>3.6291699999999998</c:v>
                </c:pt>
                <c:pt idx="9331">
                  <c:v>4.2136199999999997</c:v>
                </c:pt>
                <c:pt idx="9332">
                  <c:v>2.3380299999999998</c:v>
                </c:pt>
                <c:pt idx="9333">
                  <c:v>3.14717</c:v>
                </c:pt>
                <c:pt idx="9334">
                  <c:v>3.0037699999999998</c:v>
                </c:pt>
                <c:pt idx="9335">
                  <c:v>1.9223399999999999</c:v>
                </c:pt>
                <c:pt idx="9336">
                  <c:v>1.85097</c:v>
                </c:pt>
                <c:pt idx="9337">
                  <c:v>1.9430499999999999</c:v>
                </c:pt>
                <c:pt idx="9338">
                  <c:v>2.93628</c:v>
                </c:pt>
                <c:pt idx="9339">
                  <c:v>3.4045399999999999</c:v>
                </c:pt>
                <c:pt idx="9340">
                  <c:v>4.3380799999999997</c:v>
                </c:pt>
                <c:pt idx="9341">
                  <c:v>3.9323000000000001</c:v>
                </c:pt>
                <c:pt idx="9342">
                  <c:v>5.7992699999999999</c:v>
                </c:pt>
                <c:pt idx="9343">
                  <c:v>3.9204599999999998</c:v>
                </c:pt>
                <c:pt idx="9344">
                  <c:v>3.5716800000000002</c:v>
                </c:pt>
                <c:pt idx="9345">
                  <c:v>6.3570900000000004</c:v>
                </c:pt>
                <c:pt idx="9346">
                  <c:v>5.4609199999999998</c:v>
                </c:pt>
                <c:pt idx="9347">
                  <c:v>5.5832600000000001</c:v>
                </c:pt>
                <c:pt idx="9348">
                  <c:v>4.6705699999999997</c:v>
                </c:pt>
                <c:pt idx="9349">
                  <c:v>6.4220600000000001</c:v>
                </c:pt>
                <c:pt idx="9350">
                  <c:v>5.0894899999999996</c:v>
                </c:pt>
                <c:pt idx="9351">
                  <c:v>7.0347099999999996</c:v>
                </c:pt>
                <c:pt idx="9352">
                  <c:v>6.30192</c:v>
                </c:pt>
                <c:pt idx="9353">
                  <c:v>5.25556</c:v>
                </c:pt>
                <c:pt idx="9354">
                  <c:v>5.9990699999999997</c:v>
                </c:pt>
                <c:pt idx="9355">
                  <c:v>6.4686500000000002</c:v>
                </c:pt>
                <c:pt idx="9356">
                  <c:v>4.6229899999999997</c:v>
                </c:pt>
                <c:pt idx="9357">
                  <c:v>4.4729299999999999</c:v>
                </c:pt>
                <c:pt idx="9358">
                  <c:v>3.4551699999999999</c:v>
                </c:pt>
                <c:pt idx="9359">
                  <c:v>5.8198999999999996</c:v>
                </c:pt>
                <c:pt idx="9360">
                  <c:v>5.2540199999999997</c:v>
                </c:pt>
                <c:pt idx="9361">
                  <c:v>7.8991499999999997</c:v>
                </c:pt>
                <c:pt idx="9362">
                  <c:v>4.9765800000000002</c:v>
                </c:pt>
                <c:pt idx="9363">
                  <c:v>4.6039399999999997</c:v>
                </c:pt>
                <c:pt idx="9364">
                  <c:v>7.2740200000000002</c:v>
                </c:pt>
                <c:pt idx="9365">
                  <c:v>5.5412100000000004</c:v>
                </c:pt>
                <c:pt idx="9366">
                  <c:v>5.7099399999999996</c:v>
                </c:pt>
                <c:pt idx="9367">
                  <c:v>4.5030599999999996</c:v>
                </c:pt>
                <c:pt idx="9368">
                  <c:v>6.6501000000000001</c:v>
                </c:pt>
                <c:pt idx="9369">
                  <c:v>7.6281800000000004</c:v>
                </c:pt>
                <c:pt idx="9370">
                  <c:v>8.0018100000000008</c:v>
                </c:pt>
                <c:pt idx="9371">
                  <c:v>4.9580500000000001</c:v>
                </c:pt>
                <c:pt idx="9372">
                  <c:v>6.0823999999999998</c:v>
                </c:pt>
                <c:pt idx="9373">
                  <c:v>6.5326500000000003</c:v>
                </c:pt>
                <c:pt idx="9374">
                  <c:v>6.5282600000000004</c:v>
                </c:pt>
                <c:pt idx="9375">
                  <c:v>7.1377699999999997</c:v>
                </c:pt>
                <c:pt idx="9376">
                  <c:v>10.37988</c:v>
                </c:pt>
                <c:pt idx="9377">
                  <c:v>4.2756100000000004</c:v>
                </c:pt>
                <c:pt idx="9378">
                  <c:v>7.1515500000000003</c:v>
                </c:pt>
                <c:pt idx="9379">
                  <c:v>5.94963</c:v>
                </c:pt>
                <c:pt idx="9380">
                  <c:v>6.9370500000000002</c:v>
                </c:pt>
                <c:pt idx="9381">
                  <c:v>5.5562699999999996</c:v>
                </c:pt>
                <c:pt idx="9382">
                  <c:v>5.8298699999999997</c:v>
                </c:pt>
                <c:pt idx="9383">
                  <c:v>7.5272500000000004</c:v>
                </c:pt>
                <c:pt idx="9384">
                  <c:v>5.5093500000000004</c:v>
                </c:pt>
                <c:pt idx="9385">
                  <c:v>6.2282299999999999</c:v>
                </c:pt>
                <c:pt idx="9386">
                  <c:v>4.44015</c:v>
                </c:pt>
                <c:pt idx="9387">
                  <c:v>6.46441</c:v>
                </c:pt>
                <c:pt idx="9388">
                  <c:v>5.49641</c:v>
                </c:pt>
                <c:pt idx="9389">
                  <c:v>6.6518300000000004</c:v>
                </c:pt>
                <c:pt idx="9390">
                  <c:v>6.6368499999999999</c:v>
                </c:pt>
                <c:pt idx="9391">
                  <c:v>4.84734</c:v>
                </c:pt>
                <c:pt idx="9392">
                  <c:v>4.5179400000000003</c:v>
                </c:pt>
                <c:pt idx="9393">
                  <c:v>8.1517300000000006</c:v>
                </c:pt>
                <c:pt idx="9394">
                  <c:v>4.6692900000000002</c:v>
                </c:pt>
                <c:pt idx="9395">
                  <c:v>5.3091799999999996</c:v>
                </c:pt>
                <c:pt idx="9396">
                  <c:v>4.48339</c:v>
                </c:pt>
                <c:pt idx="9397">
                  <c:v>6.9783200000000001</c:v>
                </c:pt>
                <c:pt idx="9398">
                  <c:v>6.74716</c:v>
                </c:pt>
                <c:pt idx="9399">
                  <c:v>5.5977199999999998</c:v>
                </c:pt>
                <c:pt idx="9400">
                  <c:v>5.4356799999999996</c:v>
                </c:pt>
                <c:pt idx="9401">
                  <c:v>8.4544499999999996</c:v>
                </c:pt>
                <c:pt idx="9402">
                  <c:v>6.3824199999999998</c:v>
                </c:pt>
                <c:pt idx="9403">
                  <c:v>6.84884</c:v>
                </c:pt>
                <c:pt idx="9404">
                  <c:v>6.44808</c:v>
                </c:pt>
                <c:pt idx="9405">
                  <c:v>4.6569799999999999</c:v>
                </c:pt>
                <c:pt idx="9406">
                  <c:v>4.4852400000000001</c:v>
                </c:pt>
                <c:pt idx="9407">
                  <c:v>7.3789400000000001</c:v>
                </c:pt>
                <c:pt idx="9408">
                  <c:v>5.0764300000000002</c:v>
                </c:pt>
                <c:pt idx="9409">
                  <c:v>4.9764999999999997</c:v>
                </c:pt>
                <c:pt idx="9410">
                  <c:v>5.2733699999999999</c:v>
                </c:pt>
                <c:pt idx="9411">
                  <c:v>12.336029999999999</c:v>
                </c:pt>
                <c:pt idx="9412">
                  <c:v>6.9190500000000004</c:v>
                </c:pt>
                <c:pt idx="9413">
                  <c:v>5.3877199999999998</c:v>
                </c:pt>
                <c:pt idx="9414">
                  <c:v>9.7955699999999997</c:v>
                </c:pt>
                <c:pt idx="9415">
                  <c:v>7.3301100000000003</c:v>
                </c:pt>
                <c:pt idx="9416">
                  <c:v>3.8494700000000002</c:v>
                </c:pt>
                <c:pt idx="9417">
                  <c:v>2.7518400000000001</c:v>
                </c:pt>
                <c:pt idx="9418">
                  <c:v>4.5698800000000004</c:v>
                </c:pt>
                <c:pt idx="9419">
                  <c:v>4.3690699999999998</c:v>
                </c:pt>
                <c:pt idx="9420">
                  <c:v>3.6164299999999998</c:v>
                </c:pt>
                <c:pt idx="9421">
                  <c:v>7.1620799999999996</c:v>
                </c:pt>
                <c:pt idx="9422">
                  <c:v>5.59823</c:v>
                </c:pt>
                <c:pt idx="9423">
                  <c:v>4.3329899999999997</c:v>
                </c:pt>
                <c:pt idx="9424">
                  <c:v>5.4420500000000001</c:v>
                </c:pt>
                <c:pt idx="9425">
                  <c:v>3.5719400000000001</c:v>
                </c:pt>
                <c:pt idx="9426">
                  <c:v>4.6364700000000001</c:v>
                </c:pt>
                <c:pt idx="9427">
                  <c:v>5.3285099999999996</c:v>
                </c:pt>
                <c:pt idx="9428">
                  <c:v>8.5396599999999996</c:v>
                </c:pt>
                <c:pt idx="9429">
                  <c:v>5.5383500000000003</c:v>
                </c:pt>
                <c:pt idx="9430">
                  <c:v>4.7552199999999996</c:v>
                </c:pt>
                <c:pt idx="9431">
                  <c:v>3.5708299999999999</c:v>
                </c:pt>
                <c:pt idx="9432">
                  <c:v>2.7077</c:v>
                </c:pt>
                <c:pt idx="9433">
                  <c:v>4.2163500000000003</c:v>
                </c:pt>
                <c:pt idx="9434">
                  <c:v>7.5755400000000002</c:v>
                </c:pt>
                <c:pt idx="9435">
                  <c:v>5.0577800000000002</c:v>
                </c:pt>
                <c:pt idx="9436">
                  <c:v>7.7467600000000001</c:v>
                </c:pt>
                <c:pt idx="9437">
                  <c:v>4.91418</c:v>
                </c:pt>
                <c:pt idx="9438">
                  <c:v>6.8423299999999996</c:v>
                </c:pt>
                <c:pt idx="9439">
                  <c:v>4.6516099999999998</c:v>
                </c:pt>
                <c:pt idx="9440">
                  <c:v>7.27651</c:v>
                </c:pt>
                <c:pt idx="9441">
                  <c:v>4.8685799999999997</c:v>
                </c:pt>
                <c:pt idx="9442">
                  <c:v>5.6337400000000004</c:v>
                </c:pt>
                <c:pt idx="9443">
                  <c:v>5.5155599999999998</c:v>
                </c:pt>
                <c:pt idx="9444">
                  <c:v>7.4977799999999997</c:v>
                </c:pt>
                <c:pt idx="9445">
                  <c:v>6.0832300000000004</c:v>
                </c:pt>
                <c:pt idx="9446">
                  <c:v>5.6918899999999999</c:v>
                </c:pt>
                <c:pt idx="9447">
                  <c:v>4.7983599999999997</c:v>
                </c:pt>
                <c:pt idx="9448">
                  <c:v>9.5840499999999995</c:v>
                </c:pt>
                <c:pt idx="9449">
                  <c:v>5.9906600000000001</c:v>
                </c:pt>
                <c:pt idx="9450">
                  <c:v>5.9528299999999996</c:v>
                </c:pt>
                <c:pt idx="9451">
                  <c:v>6.7061599999999997</c:v>
                </c:pt>
                <c:pt idx="9452">
                  <c:v>4.97194</c:v>
                </c:pt>
                <c:pt idx="9453">
                  <c:v>6.2561200000000001</c:v>
                </c:pt>
                <c:pt idx="9454">
                  <c:v>6.2638499999999997</c:v>
                </c:pt>
                <c:pt idx="9455">
                  <c:v>7.2621599999999997</c:v>
                </c:pt>
                <c:pt idx="9456">
                  <c:v>3.4079199999999998</c:v>
                </c:pt>
                <c:pt idx="9457">
                  <c:v>6.56419</c:v>
                </c:pt>
                <c:pt idx="9458">
                  <c:v>6.6215599999999997</c:v>
                </c:pt>
                <c:pt idx="9459">
                  <c:v>4.9521800000000002</c:v>
                </c:pt>
                <c:pt idx="9460">
                  <c:v>7.9861599999999999</c:v>
                </c:pt>
                <c:pt idx="9461">
                  <c:v>3.5253700000000001</c:v>
                </c:pt>
                <c:pt idx="9462">
                  <c:v>7.9755599999999998</c:v>
                </c:pt>
                <c:pt idx="9463">
                  <c:v>6.6200599999999996</c:v>
                </c:pt>
                <c:pt idx="9464">
                  <c:v>4.4134099999999998</c:v>
                </c:pt>
                <c:pt idx="9465">
                  <c:v>7.6428200000000004</c:v>
                </c:pt>
                <c:pt idx="9466">
                  <c:v>6.3937799999999996</c:v>
                </c:pt>
                <c:pt idx="9467">
                  <c:v>7.5429599999999999</c:v>
                </c:pt>
                <c:pt idx="9468">
                  <c:v>2.4563899999999999</c:v>
                </c:pt>
                <c:pt idx="9469">
                  <c:v>2.2111999999999998</c:v>
                </c:pt>
                <c:pt idx="9470">
                  <c:v>2.1822400000000002</c:v>
                </c:pt>
                <c:pt idx="9471">
                  <c:v>5.7712300000000001</c:v>
                </c:pt>
                <c:pt idx="9472">
                  <c:v>6.1786700000000003</c:v>
                </c:pt>
                <c:pt idx="9473">
                  <c:v>5.90916</c:v>
                </c:pt>
                <c:pt idx="9474">
                  <c:v>5.98292</c:v>
                </c:pt>
                <c:pt idx="9475">
                  <c:v>3.9779900000000001</c:v>
                </c:pt>
                <c:pt idx="9476">
                  <c:v>7.62432</c:v>
                </c:pt>
                <c:pt idx="9477">
                  <c:v>3.4328699999999999</c:v>
                </c:pt>
                <c:pt idx="9478">
                  <c:v>5.6786099999999999</c:v>
                </c:pt>
                <c:pt idx="9479">
                  <c:v>3.23854</c:v>
                </c:pt>
                <c:pt idx="9480">
                  <c:v>8.1035199999999996</c:v>
                </c:pt>
                <c:pt idx="9481">
                  <c:v>5.6976199999999997</c:v>
                </c:pt>
                <c:pt idx="9482">
                  <c:v>4.7619400000000001</c:v>
                </c:pt>
                <c:pt idx="9483">
                  <c:v>4.5354700000000001</c:v>
                </c:pt>
                <c:pt idx="9484">
                  <c:v>3.5814499999999998</c:v>
                </c:pt>
                <c:pt idx="9485">
                  <c:v>7.4712300000000003</c:v>
                </c:pt>
                <c:pt idx="9486">
                  <c:v>2.51362</c:v>
                </c:pt>
                <c:pt idx="9487">
                  <c:v>6.4027700000000003</c:v>
                </c:pt>
                <c:pt idx="9488">
                  <c:v>3.1551900000000002</c:v>
                </c:pt>
                <c:pt idx="9489">
                  <c:v>8.1483000000000008</c:v>
                </c:pt>
                <c:pt idx="9490">
                  <c:v>11.39364</c:v>
                </c:pt>
                <c:pt idx="9491">
                  <c:v>3.3895200000000001</c:v>
                </c:pt>
                <c:pt idx="9492">
                  <c:v>8.4065100000000008</c:v>
                </c:pt>
                <c:pt idx="9493">
                  <c:v>2.6198399999999999</c:v>
                </c:pt>
                <c:pt idx="9494">
                  <c:v>3.4293</c:v>
                </c:pt>
                <c:pt idx="9495">
                  <c:v>3.1472799999999999</c:v>
                </c:pt>
                <c:pt idx="9496">
                  <c:v>3.1100400000000001</c:v>
                </c:pt>
                <c:pt idx="9497">
                  <c:v>3.6065299999999998</c:v>
                </c:pt>
                <c:pt idx="9498">
                  <c:v>2.0028000000000001</c:v>
                </c:pt>
                <c:pt idx="9499">
                  <c:v>2.4451399999999999</c:v>
                </c:pt>
                <c:pt idx="9500">
                  <c:v>4.0078699999999996</c:v>
                </c:pt>
                <c:pt idx="9501">
                  <c:v>3.35229</c:v>
                </c:pt>
                <c:pt idx="9502">
                  <c:v>2.77318</c:v>
                </c:pt>
                <c:pt idx="9503">
                  <c:v>3.8904999999999998</c:v>
                </c:pt>
                <c:pt idx="9504">
                  <c:v>2.9825300000000001</c:v>
                </c:pt>
                <c:pt idx="9505">
                  <c:v>4.2635100000000001</c:v>
                </c:pt>
                <c:pt idx="9506">
                  <c:v>4.3384499999999999</c:v>
                </c:pt>
                <c:pt idx="9507">
                  <c:v>3.1118299999999999</c:v>
                </c:pt>
                <c:pt idx="9508">
                  <c:v>5.4848100000000004</c:v>
                </c:pt>
                <c:pt idx="9509">
                  <c:v>7.7793200000000002</c:v>
                </c:pt>
                <c:pt idx="9510">
                  <c:v>8.7322799999999994</c:v>
                </c:pt>
                <c:pt idx="9511">
                  <c:v>2.4484499999999998</c:v>
                </c:pt>
                <c:pt idx="9512">
                  <c:v>2.3221400000000001</c:v>
                </c:pt>
                <c:pt idx="9513">
                  <c:v>4.6527799999999999</c:v>
                </c:pt>
                <c:pt idx="9514">
                  <c:v>3.7391999999999999</c:v>
                </c:pt>
                <c:pt idx="9515">
                  <c:v>3.9554299999999998</c:v>
                </c:pt>
                <c:pt idx="9516">
                  <c:v>7.8327</c:v>
                </c:pt>
                <c:pt idx="9517">
                  <c:v>6.2271799999999997</c:v>
                </c:pt>
                <c:pt idx="9518">
                  <c:v>7.12094</c:v>
                </c:pt>
                <c:pt idx="9519">
                  <c:v>3.2420599999999999</c:v>
                </c:pt>
                <c:pt idx="9520">
                  <c:v>8.20364</c:v>
                </c:pt>
                <c:pt idx="9521">
                  <c:v>6.3528000000000002</c:v>
                </c:pt>
                <c:pt idx="9522">
                  <c:v>5.4027000000000003</c:v>
                </c:pt>
                <c:pt idx="9523">
                  <c:v>4.8818999999999999</c:v>
                </c:pt>
                <c:pt idx="9524">
                  <c:v>6.0105000000000004</c:v>
                </c:pt>
                <c:pt idx="9525">
                  <c:v>6.7968999999999999</c:v>
                </c:pt>
                <c:pt idx="9526">
                  <c:v>5.7758000000000003</c:v>
                </c:pt>
                <c:pt idx="9527">
                  <c:v>7.1855599999999997</c:v>
                </c:pt>
                <c:pt idx="9528">
                  <c:v>4.0582000000000003</c:v>
                </c:pt>
                <c:pt idx="9529">
                  <c:v>5.39032</c:v>
                </c:pt>
                <c:pt idx="9530">
                  <c:v>4.7366000000000001</c:v>
                </c:pt>
                <c:pt idx="9531">
                  <c:v>6.2546900000000001</c:v>
                </c:pt>
                <c:pt idx="9532">
                  <c:v>4.8518600000000003</c:v>
                </c:pt>
                <c:pt idx="9533">
                  <c:v>3.9627400000000002</c:v>
                </c:pt>
                <c:pt idx="9534">
                  <c:v>5.7007099999999999</c:v>
                </c:pt>
                <c:pt idx="9535">
                  <c:v>7.6916099999999998</c:v>
                </c:pt>
                <c:pt idx="9536">
                  <c:v>3.6738400000000002</c:v>
                </c:pt>
                <c:pt idx="9537">
                  <c:v>7.6956100000000003</c:v>
                </c:pt>
                <c:pt idx="9538">
                  <c:v>5.2905199999999999</c:v>
                </c:pt>
                <c:pt idx="9539">
                  <c:v>6.40815</c:v>
                </c:pt>
                <c:pt idx="9540">
                  <c:v>4.2013400000000001</c:v>
                </c:pt>
                <c:pt idx="9541">
                  <c:v>2.9471099999999999</c:v>
                </c:pt>
                <c:pt idx="9542">
                  <c:v>3.24613</c:v>
                </c:pt>
                <c:pt idx="9543">
                  <c:v>10.747170000000001</c:v>
                </c:pt>
                <c:pt idx="9544">
                  <c:v>4.3773200000000001</c:v>
                </c:pt>
                <c:pt idx="9545">
                  <c:v>6.5924699999999996</c:v>
                </c:pt>
                <c:pt idx="9546">
                  <c:v>9.3158799999999999</c:v>
                </c:pt>
                <c:pt idx="9547">
                  <c:v>6.3576699999999997</c:v>
                </c:pt>
                <c:pt idx="9548">
                  <c:v>3.50142</c:v>
                </c:pt>
                <c:pt idx="9549">
                  <c:v>5.9183000000000003</c:v>
                </c:pt>
                <c:pt idx="9550">
                  <c:v>4.2206000000000001</c:v>
                </c:pt>
                <c:pt idx="9551">
                  <c:v>4.7819000000000003</c:v>
                </c:pt>
                <c:pt idx="9552">
                  <c:v>8.3978000000000002</c:v>
                </c:pt>
                <c:pt idx="9553">
                  <c:v>7.0070199999999998</c:v>
                </c:pt>
                <c:pt idx="9554">
                  <c:v>6.0023900000000001</c:v>
                </c:pt>
                <c:pt idx="9555">
                  <c:v>5.0006399999999998</c:v>
                </c:pt>
                <c:pt idx="9556">
                  <c:v>2.8253200000000001</c:v>
                </c:pt>
                <c:pt idx="9557">
                  <c:v>6.2502000000000004</c:v>
                </c:pt>
                <c:pt idx="9558">
                  <c:v>5.0090700000000004</c:v>
                </c:pt>
                <c:pt idx="9559">
                  <c:v>3.4742199999999999</c:v>
                </c:pt>
                <c:pt idx="9560">
                  <c:v>3.6862900000000001</c:v>
                </c:pt>
                <c:pt idx="9561">
                  <c:v>3.5739899999999998</c:v>
                </c:pt>
                <c:pt idx="9562">
                  <c:v>10.222989999999999</c:v>
                </c:pt>
                <c:pt idx="9563">
                  <c:v>5.9995599999999998</c:v>
                </c:pt>
                <c:pt idx="9564">
                  <c:v>4.9736599999999997</c:v>
                </c:pt>
                <c:pt idx="9565">
                  <c:v>4.44259</c:v>
                </c:pt>
                <c:pt idx="9566">
                  <c:v>5.8566700000000003</c:v>
                </c:pt>
                <c:pt idx="9567">
                  <c:v>5.6041499999999997</c:v>
                </c:pt>
                <c:pt idx="9568">
                  <c:v>3.00312</c:v>
                </c:pt>
                <c:pt idx="9569">
                  <c:v>5.9895699999999996</c:v>
                </c:pt>
                <c:pt idx="9570">
                  <c:v>6.2295499999999997</c:v>
                </c:pt>
                <c:pt idx="9571">
                  <c:v>5.5917899999999996</c:v>
                </c:pt>
                <c:pt idx="9572">
                  <c:v>6.5926499999999999</c:v>
                </c:pt>
                <c:pt idx="9573">
                  <c:v>4.5320799999999997</c:v>
                </c:pt>
                <c:pt idx="9574">
                  <c:v>3.5870700000000002</c:v>
                </c:pt>
                <c:pt idx="9575">
                  <c:v>5.7438700000000003</c:v>
                </c:pt>
                <c:pt idx="9576">
                  <c:v>6.67178</c:v>
                </c:pt>
                <c:pt idx="9577">
                  <c:v>2.7602899999999999</c:v>
                </c:pt>
                <c:pt idx="9578">
                  <c:v>2.3214600000000001</c:v>
                </c:pt>
                <c:pt idx="9579">
                  <c:v>3.8534600000000001</c:v>
                </c:pt>
                <c:pt idx="9580">
                  <c:v>3.3845000000000001</c:v>
                </c:pt>
                <c:pt idx="9581">
                  <c:v>7.1294399999999998</c:v>
                </c:pt>
                <c:pt idx="9582">
                  <c:v>2.5034000000000001</c:v>
                </c:pt>
                <c:pt idx="9583">
                  <c:v>6.6553300000000002</c:v>
                </c:pt>
                <c:pt idx="9584">
                  <c:v>4.62195</c:v>
                </c:pt>
                <c:pt idx="9585">
                  <c:v>9.6749200000000002</c:v>
                </c:pt>
                <c:pt idx="9586">
                  <c:v>4.1916399999999996</c:v>
                </c:pt>
                <c:pt idx="9587">
                  <c:v>5.06778</c:v>
                </c:pt>
                <c:pt idx="9588">
                  <c:v>7.53775</c:v>
                </c:pt>
                <c:pt idx="9589">
                  <c:v>2.4721299999999999</c:v>
                </c:pt>
                <c:pt idx="9590">
                  <c:v>8.9917599999999993</c:v>
                </c:pt>
                <c:pt idx="9591">
                  <c:v>3.4132199999999999</c:v>
                </c:pt>
                <c:pt idx="9592">
                  <c:v>4.8063599999999997</c:v>
                </c:pt>
                <c:pt idx="9593">
                  <c:v>7.03653</c:v>
                </c:pt>
                <c:pt idx="9594">
                  <c:v>2.8972600000000002</c:v>
                </c:pt>
                <c:pt idx="9595">
                  <c:v>6.6720699999999997</c:v>
                </c:pt>
                <c:pt idx="9596">
                  <c:v>4.5016499999999997</c:v>
                </c:pt>
                <c:pt idx="9597">
                  <c:v>4.3907999999999996</c:v>
                </c:pt>
                <c:pt idx="9598">
                  <c:v>6.9916900000000002</c:v>
                </c:pt>
                <c:pt idx="9599">
                  <c:v>6.7945000000000002</c:v>
                </c:pt>
                <c:pt idx="9600">
                  <c:v>5.2049899999999996</c:v>
                </c:pt>
                <c:pt idx="9601">
                  <c:v>5.8363199999999997</c:v>
                </c:pt>
                <c:pt idx="9602">
                  <c:v>9.5335199999999993</c:v>
                </c:pt>
                <c:pt idx="9603">
                  <c:v>2.82308</c:v>
                </c:pt>
                <c:pt idx="9604">
                  <c:v>3.1841699999999999</c:v>
                </c:pt>
                <c:pt idx="9605">
                  <c:v>6.0960900000000002</c:v>
                </c:pt>
                <c:pt idx="9606">
                  <c:v>4.43309</c:v>
                </c:pt>
                <c:pt idx="9607">
                  <c:v>10.06493</c:v>
                </c:pt>
                <c:pt idx="9608">
                  <c:v>2.7732899999999998</c:v>
                </c:pt>
                <c:pt idx="9609">
                  <c:v>5.5059699999999996</c:v>
                </c:pt>
                <c:pt idx="9610">
                  <c:v>4.5842700000000001</c:v>
                </c:pt>
                <c:pt idx="9611">
                  <c:v>7.2390699999999999</c:v>
                </c:pt>
                <c:pt idx="9612">
                  <c:v>4.3407299999999998</c:v>
                </c:pt>
                <c:pt idx="9613">
                  <c:v>6.7232000000000003</c:v>
                </c:pt>
                <c:pt idx="9614">
                  <c:v>7.4836400000000003</c:v>
                </c:pt>
                <c:pt idx="9615">
                  <c:v>4.7626900000000001</c:v>
                </c:pt>
                <c:pt idx="9616">
                  <c:v>5.8471500000000001</c:v>
                </c:pt>
                <c:pt idx="9617">
                  <c:v>3.8435299999999999</c:v>
                </c:pt>
                <c:pt idx="9618">
                  <c:v>3.1904499999999998</c:v>
                </c:pt>
                <c:pt idx="9619">
                  <c:v>4.2279299999999997</c:v>
                </c:pt>
                <c:pt idx="9620">
                  <c:v>5.8822200000000002</c:v>
                </c:pt>
                <c:pt idx="9621">
                  <c:v>3.62954</c:v>
                </c:pt>
                <c:pt idx="9622">
                  <c:v>2.2044999999999999</c:v>
                </c:pt>
                <c:pt idx="9623">
                  <c:v>6.66866</c:v>
                </c:pt>
                <c:pt idx="9624">
                  <c:v>5.9009299999999998</c:v>
                </c:pt>
                <c:pt idx="9625">
                  <c:v>3.3369300000000002</c:v>
                </c:pt>
                <c:pt idx="9626">
                  <c:v>6.4295</c:v>
                </c:pt>
                <c:pt idx="9627">
                  <c:v>2.5169899999999998</c:v>
                </c:pt>
                <c:pt idx="9628">
                  <c:v>8.2380499999999994</c:v>
                </c:pt>
                <c:pt idx="9629">
                  <c:v>6.8501799999999999</c:v>
                </c:pt>
                <c:pt idx="9630">
                  <c:v>2.9641099999999998</c:v>
                </c:pt>
                <c:pt idx="9631">
                  <c:v>2.42849</c:v>
                </c:pt>
                <c:pt idx="9632">
                  <c:v>2.2597200000000002</c:v>
                </c:pt>
                <c:pt idx="9633">
                  <c:v>3.1118299999999999</c:v>
                </c:pt>
                <c:pt idx="9634">
                  <c:v>7.6002000000000001</c:v>
                </c:pt>
                <c:pt idx="9635">
                  <c:v>5.9807899999999998</c:v>
                </c:pt>
                <c:pt idx="9636">
                  <c:v>4.8948700000000001</c:v>
                </c:pt>
                <c:pt idx="9637">
                  <c:v>6.0996899999999998</c:v>
                </c:pt>
                <c:pt idx="9638">
                  <c:v>6.2547699999999997</c:v>
                </c:pt>
                <c:pt idx="9639">
                  <c:v>4.8010900000000003</c:v>
                </c:pt>
                <c:pt idx="9640">
                  <c:v>6.9545700000000004</c:v>
                </c:pt>
                <c:pt idx="9641">
                  <c:v>6.8054199999999998</c:v>
                </c:pt>
                <c:pt idx="9642">
                  <c:v>5.0726800000000001</c:v>
                </c:pt>
                <c:pt idx="9643">
                  <c:v>3.5077099999999999</c:v>
                </c:pt>
                <c:pt idx="9644">
                  <c:v>3.2683300000000002</c:v>
                </c:pt>
                <c:pt idx="9645">
                  <c:v>5.4211299999999998</c:v>
                </c:pt>
                <c:pt idx="9646">
                  <c:v>5.8251799999999996</c:v>
                </c:pt>
                <c:pt idx="9647">
                  <c:v>5.5612899999999996</c:v>
                </c:pt>
                <c:pt idx="9648">
                  <c:v>4.3251600000000003</c:v>
                </c:pt>
                <c:pt idx="9649">
                  <c:v>3.7072099999999999</c:v>
                </c:pt>
                <c:pt idx="9650">
                  <c:v>7.4308899999999998</c:v>
                </c:pt>
                <c:pt idx="9651">
                  <c:v>4.7441000000000004</c:v>
                </c:pt>
                <c:pt idx="9652">
                  <c:v>5.8018799999999997</c:v>
                </c:pt>
                <c:pt idx="9653">
                  <c:v>4.6058899999999996</c:v>
                </c:pt>
                <c:pt idx="9654">
                  <c:v>4.05145</c:v>
                </c:pt>
                <c:pt idx="9655">
                  <c:v>4.1725399999999997</c:v>
                </c:pt>
                <c:pt idx="9656">
                  <c:v>4.7707300000000004</c:v>
                </c:pt>
                <c:pt idx="9657">
                  <c:v>4.4036799999999996</c:v>
                </c:pt>
                <c:pt idx="9658">
                  <c:v>6.3311299999999999</c:v>
                </c:pt>
                <c:pt idx="9659">
                  <c:v>2.1856900000000001</c:v>
                </c:pt>
                <c:pt idx="9660">
                  <c:v>6.5719200000000004</c:v>
                </c:pt>
                <c:pt idx="9661">
                  <c:v>3.67611</c:v>
                </c:pt>
                <c:pt idx="9662">
                  <c:v>5.41174</c:v>
                </c:pt>
                <c:pt idx="9663">
                  <c:v>3.8262399999999999</c:v>
                </c:pt>
                <c:pt idx="9664">
                  <c:v>5.5697200000000002</c:v>
                </c:pt>
                <c:pt idx="9665">
                  <c:v>7.6411800000000003</c:v>
                </c:pt>
                <c:pt idx="9666">
                  <c:v>8.0204000000000004</c:v>
                </c:pt>
                <c:pt idx="9667">
                  <c:v>8.1078899999999994</c:v>
                </c:pt>
                <c:pt idx="9668">
                  <c:v>3.5760700000000001</c:v>
                </c:pt>
                <c:pt idx="9669">
                  <c:v>7.3193799999999998</c:v>
                </c:pt>
                <c:pt idx="9670">
                  <c:v>3.8374000000000001</c:v>
                </c:pt>
                <c:pt idx="9671">
                  <c:v>6.0148200000000003</c:v>
                </c:pt>
                <c:pt idx="9672">
                  <c:v>3.03241</c:v>
                </c:pt>
                <c:pt idx="9673">
                  <c:v>3.30403</c:v>
                </c:pt>
                <c:pt idx="9674">
                  <c:v>2.33466</c:v>
                </c:pt>
                <c:pt idx="9675">
                  <c:v>2.3342100000000001</c:v>
                </c:pt>
                <c:pt idx="9676">
                  <c:v>2.6174200000000001</c:v>
                </c:pt>
                <c:pt idx="9677">
                  <c:v>1.81965</c:v>
                </c:pt>
                <c:pt idx="9678">
                  <c:v>2.0333000000000001</c:v>
                </c:pt>
                <c:pt idx="9679">
                  <c:v>6.7045700000000004</c:v>
                </c:pt>
                <c:pt idx="9680">
                  <c:v>5.8954599999999999</c:v>
                </c:pt>
                <c:pt idx="9681">
                  <c:v>5.2373099999999999</c:v>
                </c:pt>
                <c:pt idx="9682">
                  <c:v>8.2482199999999999</c:v>
                </c:pt>
                <c:pt idx="9683">
                  <c:v>6.5344600000000002</c:v>
                </c:pt>
                <c:pt idx="9684">
                  <c:v>6.4124600000000003</c:v>
                </c:pt>
                <c:pt idx="9685">
                  <c:v>5.0151500000000002</c:v>
                </c:pt>
                <c:pt idx="9686">
                  <c:v>7.03362</c:v>
                </c:pt>
                <c:pt idx="9687">
                  <c:v>4.7748999999999997</c:v>
                </c:pt>
                <c:pt idx="9688">
                  <c:v>10.81122</c:v>
                </c:pt>
                <c:pt idx="9689">
                  <c:v>3.1196100000000002</c:v>
                </c:pt>
                <c:pt idx="9690">
                  <c:v>3.8615599999999999</c:v>
                </c:pt>
                <c:pt idx="9691">
                  <c:v>4.5179400000000003</c:v>
                </c:pt>
                <c:pt idx="9692">
                  <c:v>2.1311200000000001</c:v>
                </c:pt>
                <c:pt idx="9693">
                  <c:v>2.383</c:v>
                </c:pt>
                <c:pt idx="9694">
                  <c:v>7.3556900000000001</c:v>
                </c:pt>
                <c:pt idx="9695">
                  <c:v>6.0107100000000004</c:v>
                </c:pt>
                <c:pt idx="9696">
                  <c:v>3.1835100000000001</c:v>
                </c:pt>
                <c:pt idx="9697">
                  <c:v>1.6522300000000001</c:v>
                </c:pt>
                <c:pt idx="9698">
                  <c:v>8.7536799999999992</c:v>
                </c:pt>
                <c:pt idx="9699">
                  <c:v>3.5953400000000002</c:v>
                </c:pt>
                <c:pt idx="9700">
                  <c:v>4.7796399999999997</c:v>
                </c:pt>
                <c:pt idx="9701">
                  <c:v>6.0423900000000001</c:v>
                </c:pt>
                <c:pt idx="9702">
                  <c:v>2.51362</c:v>
                </c:pt>
                <c:pt idx="9703">
                  <c:v>5.3269299999999999</c:v>
                </c:pt>
                <c:pt idx="9704">
                  <c:v>4.1464800000000004</c:v>
                </c:pt>
                <c:pt idx="9705">
                  <c:v>7.1480899999999998</c:v>
                </c:pt>
                <c:pt idx="9706">
                  <c:v>7.7750399999999997</c:v>
                </c:pt>
                <c:pt idx="9707">
                  <c:v>6.0281200000000004</c:v>
                </c:pt>
                <c:pt idx="9708">
                  <c:v>4.3387700000000002</c:v>
                </c:pt>
                <c:pt idx="9709">
                  <c:v>4.42781</c:v>
                </c:pt>
                <c:pt idx="9710">
                  <c:v>5.1185099999999997</c:v>
                </c:pt>
                <c:pt idx="9711">
                  <c:v>6.0847300000000004</c:v>
                </c:pt>
                <c:pt idx="9712">
                  <c:v>5.93466</c:v>
                </c:pt>
                <c:pt idx="9713">
                  <c:v>5.1823600000000001</c:v>
                </c:pt>
                <c:pt idx="9714">
                  <c:v>6.03301</c:v>
                </c:pt>
                <c:pt idx="9715">
                  <c:v>5.1654400000000003</c:v>
                </c:pt>
                <c:pt idx="9716">
                  <c:v>4.1905999999999999</c:v>
                </c:pt>
                <c:pt idx="9717">
                  <c:v>2.5280200000000002</c:v>
                </c:pt>
                <c:pt idx="9718">
                  <c:v>3.4971299999999998</c:v>
                </c:pt>
                <c:pt idx="9719">
                  <c:v>8.5414300000000001</c:v>
                </c:pt>
                <c:pt idx="9720">
                  <c:v>5.8335800000000004</c:v>
                </c:pt>
                <c:pt idx="9721">
                  <c:v>4.0562300000000002</c:v>
                </c:pt>
                <c:pt idx="9722">
                  <c:v>6.0630499999999996</c:v>
                </c:pt>
                <c:pt idx="9723">
                  <c:v>5.8266799999999996</c:v>
                </c:pt>
                <c:pt idx="9724">
                  <c:v>8.6585599999999996</c:v>
                </c:pt>
                <c:pt idx="9725">
                  <c:v>7.0545400000000003</c:v>
                </c:pt>
                <c:pt idx="9726">
                  <c:v>5.8942699999999997</c:v>
                </c:pt>
                <c:pt idx="9727">
                  <c:v>3.7529499999999998</c:v>
                </c:pt>
                <c:pt idx="9728">
                  <c:v>7.3739100000000004</c:v>
                </c:pt>
                <c:pt idx="9729">
                  <c:v>2.9335499999999999</c:v>
                </c:pt>
                <c:pt idx="9730">
                  <c:v>7.9120999999999997</c:v>
                </c:pt>
                <c:pt idx="9731">
                  <c:v>7.6388999999999996</c:v>
                </c:pt>
                <c:pt idx="9732">
                  <c:v>5.5156400000000003</c:v>
                </c:pt>
                <c:pt idx="9733">
                  <c:v>6.8436700000000004</c:v>
                </c:pt>
                <c:pt idx="9734">
                  <c:v>2.69496</c:v>
                </c:pt>
                <c:pt idx="9735">
                  <c:v>5.4686000000000003</c:v>
                </c:pt>
                <c:pt idx="9736">
                  <c:v>7.8373299999999997</c:v>
                </c:pt>
                <c:pt idx="9737">
                  <c:v>3.12025</c:v>
                </c:pt>
                <c:pt idx="9738">
                  <c:v>3.0111699999999999</c:v>
                </c:pt>
                <c:pt idx="9739">
                  <c:v>2.5600200000000002</c:v>
                </c:pt>
                <c:pt idx="9740">
                  <c:v>2.8463400000000001</c:v>
                </c:pt>
                <c:pt idx="9741">
                  <c:v>7.0954699999999997</c:v>
                </c:pt>
                <c:pt idx="9742">
                  <c:v>5.95791</c:v>
                </c:pt>
                <c:pt idx="9743">
                  <c:v>5.6246299999999998</c:v>
                </c:pt>
                <c:pt idx="9744">
                  <c:v>5.4222999999999999</c:v>
                </c:pt>
                <c:pt idx="9745">
                  <c:v>6.4372400000000001</c:v>
                </c:pt>
                <c:pt idx="9746">
                  <c:v>10.02717</c:v>
                </c:pt>
                <c:pt idx="9747">
                  <c:v>4.5842700000000001</c:v>
                </c:pt>
                <c:pt idx="9748">
                  <c:v>4.7891599999999999</c:v>
                </c:pt>
                <c:pt idx="9749">
                  <c:v>10.90279</c:v>
                </c:pt>
                <c:pt idx="9750">
                  <c:v>8.6165299999999991</c:v>
                </c:pt>
                <c:pt idx="9751">
                  <c:v>10.349550000000001</c:v>
                </c:pt>
                <c:pt idx="9752">
                  <c:v>7.8732100000000003</c:v>
                </c:pt>
                <c:pt idx="9753">
                  <c:v>5.6353600000000004</c:v>
                </c:pt>
                <c:pt idx="9754">
                  <c:v>11.50981</c:v>
                </c:pt>
                <c:pt idx="9755">
                  <c:v>4.7521699999999996</c:v>
                </c:pt>
                <c:pt idx="9756">
                  <c:v>7.8094400000000004</c:v>
                </c:pt>
                <c:pt idx="9757">
                  <c:v>5.6628600000000002</c:v>
                </c:pt>
                <c:pt idx="9758">
                  <c:v>5.0024800000000003</c:v>
                </c:pt>
                <c:pt idx="9759">
                  <c:v>5.1207000000000003</c:v>
                </c:pt>
                <c:pt idx="9760">
                  <c:v>9.1361799999999995</c:v>
                </c:pt>
                <c:pt idx="9761">
                  <c:v>5.79664</c:v>
                </c:pt>
                <c:pt idx="9762">
                  <c:v>4.7871600000000001</c:v>
                </c:pt>
                <c:pt idx="9763">
                  <c:v>8.1886399999999995</c:v>
                </c:pt>
                <c:pt idx="9764">
                  <c:v>6.6864100000000004</c:v>
                </c:pt>
                <c:pt idx="9765">
                  <c:v>5.7514399999999997</c:v>
                </c:pt>
                <c:pt idx="9766">
                  <c:v>5.5805300000000004</c:v>
                </c:pt>
                <c:pt idx="9767">
                  <c:v>8.8380100000000006</c:v>
                </c:pt>
                <c:pt idx="9768">
                  <c:v>7.2680100000000003</c:v>
                </c:pt>
                <c:pt idx="9769">
                  <c:v>7.6020200000000004</c:v>
                </c:pt>
                <c:pt idx="9770">
                  <c:v>6.5959700000000003</c:v>
                </c:pt>
                <c:pt idx="9771">
                  <c:v>7.1230399999999996</c:v>
                </c:pt>
                <c:pt idx="9772">
                  <c:v>6.3961699999999997</c:v>
                </c:pt>
                <c:pt idx="9773">
                  <c:v>5.8846600000000002</c:v>
                </c:pt>
                <c:pt idx="9774">
                  <c:v>4.8641800000000002</c:v>
                </c:pt>
                <c:pt idx="9775">
                  <c:v>5.7160299999999999</c:v>
                </c:pt>
                <c:pt idx="9776">
                  <c:v>5.7392899999999996</c:v>
                </c:pt>
                <c:pt idx="9777">
                  <c:v>5.4631699999999999</c:v>
                </c:pt>
                <c:pt idx="9778">
                  <c:v>6.1154599999999997</c:v>
                </c:pt>
                <c:pt idx="9779">
                  <c:v>5.8649399999999998</c:v>
                </c:pt>
                <c:pt idx="9780">
                  <c:v>4.9454200000000004</c:v>
                </c:pt>
                <c:pt idx="9781">
                  <c:v>7.0561999999999996</c:v>
                </c:pt>
                <c:pt idx="9782">
                  <c:v>5.7332999999999998</c:v>
                </c:pt>
                <c:pt idx="9783">
                  <c:v>8.8707499999999992</c:v>
                </c:pt>
                <c:pt idx="9784">
                  <c:v>6.8558000000000003</c:v>
                </c:pt>
                <c:pt idx="9785">
                  <c:v>6.0073499999999997</c:v>
                </c:pt>
                <c:pt idx="9786">
                  <c:v>7.6276799999999998</c:v>
                </c:pt>
                <c:pt idx="9787">
                  <c:v>4.798</c:v>
                </c:pt>
                <c:pt idx="9788">
                  <c:v>5.0454800000000004</c:v>
                </c:pt>
                <c:pt idx="9789">
                  <c:v>6.9739800000000001</c:v>
                </c:pt>
                <c:pt idx="9790">
                  <c:v>6.0890599999999999</c:v>
                </c:pt>
                <c:pt idx="9791">
                  <c:v>7.2842700000000002</c:v>
                </c:pt>
                <c:pt idx="9792">
                  <c:v>5.8646099999999999</c:v>
                </c:pt>
                <c:pt idx="9793">
                  <c:v>6.2979799999999999</c:v>
                </c:pt>
                <c:pt idx="9794">
                  <c:v>5.4577099999999996</c:v>
                </c:pt>
                <c:pt idx="9795">
                  <c:v>5.5229900000000001</c:v>
                </c:pt>
                <c:pt idx="9796">
                  <c:v>7.61205</c:v>
                </c:pt>
                <c:pt idx="9797">
                  <c:v>2.9436300000000002</c:v>
                </c:pt>
                <c:pt idx="9798">
                  <c:v>5.5255400000000003</c:v>
                </c:pt>
                <c:pt idx="9799">
                  <c:v>5.5587</c:v>
                </c:pt>
                <c:pt idx="9800">
                  <c:v>6.6073000000000004</c:v>
                </c:pt>
                <c:pt idx="9801">
                  <c:v>5.1748099999999999</c:v>
                </c:pt>
                <c:pt idx="9802">
                  <c:v>6.66608</c:v>
                </c:pt>
                <c:pt idx="9803">
                  <c:v>5.7807899999999997</c:v>
                </c:pt>
                <c:pt idx="9804">
                  <c:v>5.3540599999999996</c:v>
                </c:pt>
                <c:pt idx="9805">
                  <c:v>7.7413999999999996</c:v>
                </c:pt>
                <c:pt idx="9806">
                  <c:v>7.9443700000000002</c:v>
                </c:pt>
                <c:pt idx="9807">
                  <c:v>5.6555600000000004</c:v>
                </c:pt>
                <c:pt idx="9808">
                  <c:v>4.2241099999999996</c:v>
                </c:pt>
                <c:pt idx="9809">
                  <c:v>5.5994599999999997</c:v>
                </c:pt>
                <c:pt idx="9810">
                  <c:v>4.9344200000000003</c:v>
                </c:pt>
                <c:pt idx="9811">
                  <c:v>5.63232</c:v>
                </c:pt>
                <c:pt idx="9812">
                  <c:v>6.5303899999999997</c:v>
                </c:pt>
                <c:pt idx="9813">
                  <c:v>7.4617300000000002</c:v>
                </c:pt>
                <c:pt idx="9814">
                  <c:v>5.7589800000000002</c:v>
                </c:pt>
                <c:pt idx="9815">
                  <c:v>3.75651</c:v>
                </c:pt>
                <c:pt idx="9816">
                  <c:v>3.5571600000000001</c:v>
                </c:pt>
                <c:pt idx="9817">
                  <c:v>5.3726799999999999</c:v>
                </c:pt>
                <c:pt idx="9818">
                  <c:v>5.5867100000000001</c:v>
                </c:pt>
                <c:pt idx="9819">
                  <c:v>6.08528</c:v>
                </c:pt>
                <c:pt idx="9820">
                  <c:v>6.4686500000000002</c:v>
                </c:pt>
                <c:pt idx="9821">
                  <c:v>7.1170799999999996</c:v>
                </c:pt>
                <c:pt idx="9822">
                  <c:v>4.3086399999999996</c:v>
                </c:pt>
                <c:pt idx="9823">
                  <c:v>4.7621200000000004</c:v>
                </c:pt>
                <c:pt idx="9824">
                  <c:v>3.9798499999999999</c:v>
                </c:pt>
                <c:pt idx="9825">
                  <c:v>6.4475100000000003</c:v>
                </c:pt>
                <c:pt idx="9826">
                  <c:v>5.7633700000000001</c:v>
                </c:pt>
                <c:pt idx="9827">
                  <c:v>6.8048400000000004</c:v>
                </c:pt>
                <c:pt idx="9828">
                  <c:v>4.9172700000000003</c:v>
                </c:pt>
                <c:pt idx="9829">
                  <c:v>6.69672</c:v>
                </c:pt>
                <c:pt idx="9830">
                  <c:v>5.4548899999999998</c:v>
                </c:pt>
                <c:pt idx="9831">
                  <c:v>6.8230899999999997</c:v>
                </c:pt>
                <c:pt idx="9832">
                  <c:v>6.30748</c:v>
                </c:pt>
                <c:pt idx="9833">
                  <c:v>5.2216800000000001</c:v>
                </c:pt>
                <c:pt idx="9834">
                  <c:v>4.5183799999999996</c:v>
                </c:pt>
                <c:pt idx="9835">
                  <c:v>8.6991999999999994</c:v>
                </c:pt>
                <c:pt idx="9836">
                  <c:v>6.8367899999999997</c:v>
                </c:pt>
                <c:pt idx="9837">
                  <c:v>4.5727399999999996</c:v>
                </c:pt>
                <c:pt idx="9838">
                  <c:v>5.4588299999999998</c:v>
                </c:pt>
                <c:pt idx="9839">
                  <c:v>4.6413599999999997</c:v>
                </c:pt>
                <c:pt idx="9840">
                  <c:v>6.8111199999999998</c:v>
                </c:pt>
                <c:pt idx="9841">
                  <c:v>5.0409100000000002</c:v>
                </c:pt>
                <c:pt idx="9842">
                  <c:v>7.3808499999999997</c:v>
                </c:pt>
                <c:pt idx="9843">
                  <c:v>7.5301999999999998</c:v>
                </c:pt>
                <c:pt idx="9844">
                  <c:v>4.9372299999999996</c:v>
                </c:pt>
                <c:pt idx="9845">
                  <c:v>4.8402799999999999</c:v>
                </c:pt>
                <c:pt idx="9846">
                  <c:v>3.9673400000000001</c:v>
                </c:pt>
                <c:pt idx="9847">
                  <c:v>6.0218999999999996</c:v>
                </c:pt>
                <c:pt idx="9848">
                  <c:v>3.9362200000000001</c:v>
                </c:pt>
                <c:pt idx="9849">
                  <c:v>6.5199699999999998</c:v>
                </c:pt>
                <c:pt idx="9850">
                  <c:v>5.8553499999999996</c:v>
                </c:pt>
                <c:pt idx="9851">
                  <c:v>5.8986400000000003</c:v>
                </c:pt>
                <c:pt idx="9852">
                  <c:v>2.2283900000000001</c:v>
                </c:pt>
                <c:pt idx="9853">
                  <c:v>5.1788299999999996</c:v>
                </c:pt>
                <c:pt idx="9854">
                  <c:v>7.1348799999999999</c:v>
                </c:pt>
                <c:pt idx="9855">
                  <c:v>6.23834</c:v>
                </c:pt>
                <c:pt idx="9856">
                  <c:v>3.05165</c:v>
                </c:pt>
                <c:pt idx="9857">
                  <c:v>2.5592899999999998</c:v>
                </c:pt>
                <c:pt idx="9858">
                  <c:v>8.2060300000000002</c:v>
                </c:pt>
                <c:pt idx="9859">
                  <c:v>5.9729999999999999</c:v>
                </c:pt>
                <c:pt idx="9860">
                  <c:v>5.8602999999999996</c:v>
                </c:pt>
                <c:pt idx="9861">
                  <c:v>6.2480500000000001</c:v>
                </c:pt>
                <c:pt idx="9862">
                  <c:v>3.0637300000000001</c:v>
                </c:pt>
                <c:pt idx="9863">
                  <c:v>5.0881999999999996</c:v>
                </c:pt>
                <c:pt idx="9864">
                  <c:v>3.6019000000000001</c:v>
                </c:pt>
                <c:pt idx="9865">
                  <c:v>3.3959600000000001</c:v>
                </c:pt>
                <c:pt idx="9866">
                  <c:v>2.8492899999999999</c:v>
                </c:pt>
                <c:pt idx="9867">
                  <c:v>3.43343</c:v>
                </c:pt>
                <c:pt idx="9868">
                  <c:v>5.3882899999999996</c:v>
                </c:pt>
                <c:pt idx="9869">
                  <c:v>3.9540299999999999</c:v>
                </c:pt>
                <c:pt idx="9870">
                  <c:v>7.4214200000000003</c:v>
                </c:pt>
                <c:pt idx="9871">
                  <c:v>5.1303900000000002</c:v>
                </c:pt>
                <c:pt idx="9872">
                  <c:v>4.8635599999999997</c:v>
                </c:pt>
                <c:pt idx="9873">
                  <c:v>5.6074200000000003</c:v>
                </c:pt>
                <c:pt idx="9874">
                  <c:v>7.1201800000000004</c:v>
                </c:pt>
                <c:pt idx="9875">
                  <c:v>6.0131899999999998</c:v>
                </c:pt>
                <c:pt idx="9876">
                  <c:v>6.24925</c:v>
                </c:pt>
                <c:pt idx="9877">
                  <c:v>5.2878499999999997</c:v>
                </c:pt>
                <c:pt idx="9878">
                  <c:v>7.3246599999999997</c:v>
                </c:pt>
                <c:pt idx="9879">
                  <c:v>2.6445099999999999</c:v>
                </c:pt>
                <c:pt idx="9880">
                  <c:v>2.8564600000000002</c:v>
                </c:pt>
                <c:pt idx="9881">
                  <c:v>3.5005600000000001</c:v>
                </c:pt>
                <c:pt idx="9882">
                  <c:v>7.9057500000000003</c:v>
                </c:pt>
                <c:pt idx="9883">
                  <c:v>8.1563700000000008</c:v>
                </c:pt>
                <c:pt idx="9884">
                  <c:v>3.1118299999999999</c:v>
                </c:pt>
                <c:pt idx="9885">
                  <c:v>8.3429000000000002</c:v>
                </c:pt>
                <c:pt idx="9886">
                  <c:v>7.1363899999999996</c:v>
                </c:pt>
                <c:pt idx="9887">
                  <c:v>6.1115199999999996</c:v>
                </c:pt>
                <c:pt idx="9888">
                  <c:v>8.0606100000000005</c:v>
                </c:pt>
                <c:pt idx="9889">
                  <c:v>4.7993600000000001</c:v>
                </c:pt>
                <c:pt idx="9890">
                  <c:v>7.6824899999999996</c:v>
                </c:pt>
                <c:pt idx="9891">
                  <c:v>6.3594799999999996</c:v>
                </c:pt>
                <c:pt idx="9892">
                  <c:v>5.6667699999999996</c:v>
                </c:pt>
                <c:pt idx="9893">
                  <c:v>4.6612299999999998</c:v>
                </c:pt>
                <c:pt idx="9894">
                  <c:v>5.8144600000000004</c:v>
                </c:pt>
                <c:pt idx="9895">
                  <c:v>7.3134199999999998</c:v>
                </c:pt>
                <c:pt idx="9896">
                  <c:v>5.0918400000000004</c:v>
                </c:pt>
                <c:pt idx="9897">
                  <c:v>7.6928599999999996</c:v>
                </c:pt>
                <c:pt idx="9898">
                  <c:v>4.8505799999999999</c:v>
                </c:pt>
                <c:pt idx="9899">
                  <c:v>3.8761399999999999</c:v>
                </c:pt>
                <c:pt idx="9900">
                  <c:v>5.0326599999999999</c:v>
                </c:pt>
                <c:pt idx="9901">
                  <c:v>4.4182699999999997</c:v>
                </c:pt>
                <c:pt idx="9902">
                  <c:v>4.0465099999999996</c:v>
                </c:pt>
                <c:pt idx="9903">
                  <c:v>4.5286</c:v>
                </c:pt>
                <c:pt idx="9904">
                  <c:v>3.4758599999999999</c:v>
                </c:pt>
                <c:pt idx="9905">
                  <c:v>6.19177</c:v>
                </c:pt>
                <c:pt idx="9906">
                  <c:v>3.5441199999999999</c:v>
                </c:pt>
                <c:pt idx="9907">
                  <c:v>10.514150000000001</c:v>
                </c:pt>
                <c:pt idx="9908">
                  <c:v>3.7318199999999999</c:v>
                </c:pt>
                <c:pt idx="9909">
                  <c:v>2.1936200000000001</c:v>
                </c:pt>
                <c:pt idx="9910">
                  <c:v>2.0584899999999999</c:v>
                </c:pt>
                <c:pt idx="9911">
                  <c:v>1.8252900000000001</c:v>
                </c:pt>
                <c:pt idx="9912">
                  <c:v>6.1097200000000003</c:v>
                </c:pt>
                <c:pt idx="9913">
                  <c:v>4.2795199999999998</c:v>
                </c:pt>
                <c:pt idx="9914">
                  <c:v>5.76457</c:v>
                </c:pt>
                <c:pt idx="9915">
                  <c:v>5.6743399999999999</c:v>
                </c:pt>
                <c:pt idx="9916">
                  <c:v>5.3500699999999997</c:v>
                </c:pt>
                <c:pt idx="9917">
                  <c:v>7.9578300000000004</c:v>
                </c:pt>
                <c:pt idx="9918">
                  <c:v>6.1516099999999998</c:v>
                </c:pt>
                <c:pt idx="9919">
                  <c:v>9.2896000000000001</c:v>
                </c:pt>
                <c:pt idx="9920">
                  <c:v>7.3390899999999997</c:v>
                </c:pt>
                <c:pt idx="9921">
                  <c:v>7.1572300000000002</c:v>
                </c:pt>
                <c:pt idx="9922">
                  <c:v>7.1213600000000001</c:v>
                </c:pt>
                <c:pt idx="9923">
                  <c:v>7.23062</c:v>
                </c:pt>
                <c:pt idx="9924">
                  <c:v>4.8276000000000003</c:v>
                </c:pt>
                <c:pt idx="9925">
                  <c:v>3.0411899999999998</c:v>
                </c:pt>
                <c:pt idx="9926">
                  <c:v>4.6994100000000003</c:v>
                </c:pt>
                <c:pt idx="9927">
                  <c:v>6.3487400000000003</c:v>
                </c:pt>
                <c:pt idx="9928">
                  <c:v>3.9481199999999999</c:v>
                </c:pt>
                <c:pt idx="9929">
                  <c:v>7.7884500000000001</c:v>
                </c:pt>
                <c:pt idx="9930">
                  <c:v>5.4472199999999997</c:v>
                </c:pt>
                <c:pt idx="9931">
                  <c:v>4.7006399999999999</c:v>
                </c:pt>
                <c:pt idx="9932">
                  <c:v>6.33704</c:v>
                </c:pt>
                <c:pt idx="9933">
                  <c:v>6.8056400000000004</c:v>
                </c:pt>
                <c:pt idx="9934">
                  <c:v>5.9132400000000001</c:v>
                </c:pt>
                <c:pt idx="9935">
                  <c:v>5.0216900000000004</c:v>
                </c:pt>
                <c:pt idx="9936">
                  <c:v>3.8584999999999998</c:v>
                </c:pt>
                <c:pt idx="9937">
                  <c:v>5.3837299999999999</c:v>
                </c:pt>
                <c:pt idx="9938">
                  <c:v>3.4579399999999998</c:v>
                </c:pt>
                <c:pt idx="9939">
                  <c:v>6.6660700000000004</c:v>
                </c:pt>
                <c:pt idx="9940">
                  <c:v>5.7373599999999998</c:v>
                </c:pt>
                <c:pt idx="9941">
                  <c:v>4.9059600000000003</c:v>
                </c:pt>
                <c:pt idx="9942">
                  <c:v>5.4676600000000004</c:v>
                </c:pt>
                <c:pt idx="9943">
                  <c:v>6.9729700000000001</c:v>
                </c:pt>
                <c:pt idx="9944">
                  <c:v>12.43521</c:v>
                </c:pt>
                <c:pt idx="9945">
                  <c:v>9.3179800000000004</c:v>
                </c:pt>
                <c:pt idx="9946">
                  <c:v>12.52557</c:v>
                </c:pt>
                <c:pt idx="9947">
                  <c:v>12.02195</c:v>
                </c:pt>
                <c:pt idx="9948">
                  <c:v>12.73047</c:v>
                </c:pt>
                <c:pt idx="9949">
                  <c:v>8.6516400000000004</c:v>
                </c:pt>
                <c:pt idx="9950">
                  <c:v>12.705970000000001</c:v>
                </c:pt>
                <c:pt idx="9951">
                  <c:v>12.730270000000001</c:v>
                </c:pt>
                <c:pt idx="9952">
                  <c:v>12.4381</c:v>
                </c:pt>
                <c:pt idx="9953">
                  <c:v>10.052350000000001</c:v>
                </c:pt>
                <c:pt idx="9954">
                  <c:v>5.1185099999999997</c:v>
                </c:pt>
                <c:pt idx="9955">
                  <c:v>4.8662200000000002</c:v>
                </c:pt>
                <c:pt idx="9956">
                  <c:v>2.3825099999999999</c:v>
                </c:pt>
                <c:pt idx="9957">
                  <c:v>2.5783299999999998</c:v>
                </c:pt>
                <c:pt idx="9958">
                  <c:v>3.9278200000000001</c:v>
                </c:pt>
                <c:pt idx="9959">
                  <c:v>7.2423599999999997</c:v>
                </c:pt>
                <c:pt idx="9960">
                  <c:v>4.6988700000000003</c:v>
                </c:pt>
                <c:pt idx="9961">
                  <c:v>3.5247799999999998</c:v>
                </c:pt>
                <c:pt idx="9962">
                  <c:v>3.5702500000000001</c:v>
                </c:pt>
                <c:pt idx="9963">
                  <c:v>4.2537000000000003</c:v>
                </c:pt>
                <c:pt idx="9964">
                  <c:v>6.2896599999999996</c:v>
                </c:pt>
                <c:pt idx="9965">
                  <c:v>5.5816800000000004</c:v>
                </c:pt>
                <c:pt idx="9966">
                  <c:v>7.2799699999999996</c:v>
                </c:pt>
                <c:pt idx="9967">
                  <c:v>5.9535299999999998</c:v>
                </c:pt>
                <c:pt idx="9968">
                  <c:v>3.8426200000000001</c:v>
                </c:pt>
                <c:pt idx="9969">
                  <c:v>4.5788900000000003</c:v>
                </c:pt>
                <c:pt idx="9970">
                  <c:v>5.4752400000000003</c:v>
                </c:pt>
                <c:pt idx="9971">
                  <c:v>8.54312</c:v>
                </c:pt>
                <c:pt idx="9972">
                  <c:v>4.8321300000000003</c:v>
                </c:pt>
                <c:pt idx="9973">
                  <c:v>6.4125800000000002</c:v>
                </c:pt>
                <c:pt idx="9974">
                  <c:v>2.8580399999999999</c:v>
                </c:pt>
                <c:pt idx="9975">
                  <c:v>7.8457800000000004</c:v>
                </c:pt>
                <c:pt idx="9976">
                  <c:v>2.6993999999999998</c:v>
                </c:pt>
                <c:pt idx="9977">
                  <c:v>2.0693299999999999</c:v>
                </c:pt>
                <c:pt idx="9978">
                  <c:v>9.6061599999999991</c:v>
                </c:pt>
                <c:pt idx="9979">
                  <c:v>4.46685</c:v>
                </c:pt>
                <c:pt idx="9980">
                  <c:v>6.0411799999999998</c:v>
                </c:pt>
                <c:pt idx="9981">
                  <c:v>6.3422400000000003</c:v>
                </c:pt>
                <c:pt idx="9982">
                  <c:v>2.6229300000000002</c:v>
                </c:pt>
                <c:pt idx="9983">
                  <c:v>6.4862500000000001</c:v>
                </c:pt>
                <c:pt idx="9984">
                  <c:v>3.02867</c:v>
                </c:pt>
                <c:pt idx="9985">
                  <c:v>5.2626999999999997</c:v>
                </c:pt>
                <c:pt idx="9986">
                  <c:v>2.8856700000000002</c:v>
                </c:pt>
                <c:pt idx="9987">
                  <c:v>5.2054400000000003</c:v>
                </c:pt>
                <c:pt idx="9988">
                  <c:v>1.9815700000000001</c:v>
                </c:pt>
                <c:pt idx="9989">
                  <c:v>7.6564699999999997</c:v>
                </c:pt>
                <c:pt idx="9990">
                  <c:v>6.4350399999999999</c:v>
                </c:pt>
                <c:pt idx="9991">
                  <c:v>2.32212</c:v>
                </c:pt>
                <c:pt idx="9992">
                  <c:v>4.9121800000000002</c:v>
                </c:pt>
                <c:pt idx="9993">
                  <c:v>6.3613</c:v>
                </c:pt>
                <c:pt idx="9994">
                  <c:v>2.84131</c:v>
                </c:pt>
                <c:pt idx="9995">
                  <c:v>2.3460000000000001</c:v>
                </c:pt>
                <c:pt idx="9996">
                  <c:v>7.1208400000000003</c:v>
                </c:pt>
                <c:pt idx="9997">
                  <c:v>6.70242</c:v>
                </c:pt>
                <c:pt idx="9998">
                  <c:v>7.1524299999999998</c:v>
                </c:pt>
                <c:pt idx="9999">
                  <c:v>9.8200299999999991</c:v>
                </c:pt>
                <c:pt idx="10000">
                  <c:v>3.9798499999999999</c:v>
                </c:pt>
                <c:pt idx="10001">
                  <c:v>1.75267</c:v>
                </c:pt>
                <c:pt idx="10002">
                  <c:v>2.3837299999999999</c:v>
                </c:pt>
                <c:pt idx="10003">
                  <c:v>9.4924199999999992</c:v>
                </c:pt>
                <c:pt idx="10004">
                  <c:v>2.6434199999999999</c:v>
                </c:pt>
                <c:pt idx="10005">
                  <c:v>7.7991799999999998</c:v>
                </c:pt>
                <c:pt idx="10006">
                  <c:v>6.6808699999999996</c:v>
                </c:pt>
                <c:pt idx="10007">
                  <c:v>2.0267300000000001</c:v>
                </c:pt>
                <c:pt idx="10008">
                  <c:v>10.600429999999999</c:v>
                </c:pt>
                <c:pt idx="10009">
                  <c:v>7.3608799999999999</c:v>
                </c:pt>
                <c:pt idx="10010">
                  <c:v>3.8073100000000002</c:v>
                </c:pt>
                <c:pt idx="10011">
                  <c:v>4.8647200000000002</c:v>
                </c:pt>
                <c:pt idx="10012">
                  <c:v>5.8121700000000001</c:v>
                </c:pt>
                <c:pt idx="10013">
                  <c:v>2.4057900000000001</c:v>
                </c:pt>
                <c:pt idx="10014">
                  <c:v>4.1786500000000002</c:v>
                </c:pt>
                <c:pt idx="10015">
                  <c:v>4.5319700000000003</c:v>
                </c:pt>
                <c:pt idx="10016">
                  <c:v>4.5110599999999996</c:v>
                </c:pt>
                <c:pt idx="10017">
                  <c:v>2.89927</c:v>
                </c:pt>
                <c:pt idx="10018">
                  <c:v>7.2980900000000002</c:v>
                </c:pt>
                <c:pt idx="10019">
                  <c:v>4.8702500000000004</c:v>
                </c:pt>
                <c:pt idx="10020">
                  <c:v>4.2368100000000002</c:v>
                </c:pt>
                <c:pt idx="10021">
                  <c:v>2.40727</c:v>
                </c:pt>
                <c:pt idx="10022">
                  <c:v>5.0956799999999998</c:v>
                </c:pt>
                <c:pt idx="10023">
                  <c:v>3.51986</c:v>
                </c:pt>
                <c:pt idx="10024">
                  <c:v>3.8563100000000001</c:v>
                </c:pt>
                <c:pt idx="10025">
                  <c:v>3.0337999999999998</c:v>
                </c:pt>
                <c:pt idx="10026">
                  <c:v>2.41635</c:v>
                </c:pt>
                <c:pt idx="10027">
                  <c:v>2.11165</c:v>
                </c:pt>
                <c:pt idx="10028">
                  <c:v>3.9288500000000002</c:v>
                </c:pt>
                <c:pt idx="10029">
                  <c:v>3.6465299999999998</c:v>
                </c:pt>
                <c:pt idx="10030">
                  <c:v>3.9173300000000002</c:v>
                </c:pt>
                <c:pt idx="10031">
                  <c:v>4.1242299999999998</c:v>
                </c:pt>
                <c:pt idx="10032">
                  <c:v>7.94299</c:v>
                </c:pt>
                <c:pt idx="10033">
                  <c:v>2.3981499999999998</c:v>
                </c:pt>
                <c:pt idx="10034">
                  <c:v>5.9537899999999997</c:v>
                </c:pt>
                <c:pt idx="10035">
                  <c:v>8.58094</c:v>
                </c:pt>
                <c:pt idx="10036">
                  <c:v>3.1603500000000002</c:v>
                </c:pt>
                <c:pt idx="10037">
                  <c:v>2.1920199999999999</c:v>
                </c:pt>
                <c:pt idx="10038">
                  <c:v>9.1556300000000004</c:v>
                </c:pt>
                <c:pt idx="10039">
                  <c:v>9.2393900000000002</c:v>
                </c:pt>
                <c:pt idx="10040">
                  <c:v>5.6433400000000002</c:v>
                </c:pt>
                <c:pt idx="10041">
                  <c:v>2.9230700000000001</c:v>
                </c:pt>
                <c:pt idx="10042">
                  <c:v>2.7795399999999999</c:v>
                </c:pt>
                <c:pt idx="10043">
                  <c:v>4.2408000000000001</c:v>
                </c:pt>
                <c:pt idx="10044">
                  <c:v>3.3001100000000001</c:v>
                </c:pt>
                <c:pt idx="10045">
                  <c:v>6.4411899999999997</c:v>
                </c:pt>
                <c:pt idx="10046">
                  <c:v>5.9378599999999997</c:v>
                </c:pt>
                <c:pt idx="10047">
                  <c:v>5.3300900000000002</c:v>
                </c:pt>
                <c:pt idx="10048">
                  <c:v>7.4192099999999996</c:v>
                </c:pt>
                <c:pt idx="10049">
                  <c:v>4.5884999999999998</c:v>
                </c:pt>
                <c:pt idx="10050">
                  <c:v>5.06874</c:v>
                </c:pt>
                <c:pt idx="10051">
                  <c:v>6.7488700000000001</c:v>
                </c:pt>
                <c:pt idx="10052">
                  <c:v>7.4002800000000004</c:v>
                </c:pt>
                <c:pt idx="10053">
                  <c:v>7.1942000000000004</c:v>
                </c:pt>
                <c:pt idx="10054">
                  <c:v>8.99573</c:v>
                </c:pt>
                <c:pt idx="10055">
                  <c:v>2.7321300000000002</c:v>
                </c:pt>
                <c:pt idx="10056">
                  <c:v>7.8927899999999998</c:v>
                </c:pt>
                <c:pt idx="10057">
                  <c:v>10.612259999999999</c:v>
                </c:pt>
                <c:pt idx="10058">
                  <c:v>3.5248699999999999</c:v>
                </c:pt>
                <c:pt idx="10059">
                  <c:v>6.0908899999999999</c:v>
                </c:pt>
                <c:pt idx="10060">
                  <c:v>4.0214800000000004</c:v>
                </c:pt>
                <c:pt idx="10061">
                  <c:v>4.5545</c:v>
                </c:pt>
                <c:pt idx="10062">
                  <c:v>3.85711</c:v>
                </c:pt>
                <c:pt idx="10063">
                  <c:v>4.7796099999999999</c:v>
                </c:pt>
                <c:pt idx="10064">
                  <c:v>4.3107499999999996</c:v>
                </c:pt>
                <c:pt idx="10065">
                  <c:v>7.7327500000000002</c:v>
                </c:pt>
                <c:pt idx="10066">
                  <c:v>6.3636999999999997</c:v>
                </c:pt>
                <c:pt idx="10067">
                  <c:v>8.3636300000000006</c:v>
                </c:pt>
                <c:pt idx="10068">
                  <c:v>6.2618499999999999</c:v>
                </c:pt>
                <c:pt idx="10069">
                  <c:v>9.3152299999999997</c:v>
                </c:pt>
                <c:pt idx="10070">
                  <c:v>6.7410100000000002</c:v>
                </c:pt>
                <c:pt idx="10071">
                  <c:v>3.46163</c:v>
                </c:pt>
                <c:pt idx="10072">
                  <c:v>7.0667499999999999</c:v>
                </c:pt>
                <c:pt idx="10073">
                  <c:v>5.1326999999999998</c:v>
                </c:pt>
                <c:pt idx="10074">
                  <c:v>5.8822200000000002</c:v>
                </c:pt>
                <c:pt idx="10075">
                  <c:v>4.9817299999999998</c:v>
                </c:pt>
                <c:pt idx="10076">
                  <c:v>5.3407200000000001</c:v>
                </c:pt>
                <c:pt idx="10077">
                  <c:v>8.4080100000000009</c:v>
                </c:pt>
                <c:pt idx="10078">
                  <c:v>5.7161099999999996</c:v>
                </c:pt>
                <c:pt idx="10079">
                  <c:v>5.07965</c:v>
                </c:pt>
                <c:pt idx="10080">
                  <c:v>10.4846</c:v>
                </c:pt>
                <c:pt idx="10081">
                  <c:v>5.9519900000000003</c:v>
                </c:pt>
                <c:pt idx="10082">
                  <c:v>6.0686799999999996</c:v>
                </c:pt>
                <c:pt idx="10083">
                  <c:v>6.2340299999999997</c:v>
                </c:pt>
                <c:pt idx="10084">
                  <c:v>6.6942899999999996</c:v>
                </c:pt>
                <c:pt idx="10085">
                  <c:v>7.3402099999999999</c:v>
                </c:pt>
                <c:pt idx="10086">
                  <c:v>7.3402099999999999</c:v>
                </c:pt>
                <c:pt idx="10087">
                  <c:v>7.3402099999999999</c:v>
                </c:pt>
                <c:pt idx="10088">
                  <c:v>7.3402099999999999</c:v>
                </c:pt>
                <c:pt idx="10089">
                  <c:v>6.8262900000000002</c:v>
                </c:pt>
                <c:pt idx="10090">
                  <c:v>4.6433400000000002</c:v>
                </c:pt>
                <c:pt idx="10091">
                  <c:v>4.2030700000000003</c:v>
                </c:pt>
                <c:pt idx="10092">
                  <c:v>4.4013600000000004</c:v>
                </c:pt>
                <c:pt idx="10093">
                  <c:v>2.5664600000000002</c:v>
                </c:pt>
                <c:pt idx="10094">
                  <c:v>3.2206800000000002</c:v>
                </c:pt>
                <c:pt idx="10095">
                  <c:v>8.4669000000000008</c:v>
                </c:pt>
                <c:pt idx="10096">
                  <c:v>3.9033600000000002</c:v>
                </c:pt>
                <c:pt idx="10097">
                  <c:v>5.6992500000000001</c:v>
                </c:pt>
                <c:pt idx="10098">
                  <c:v>7.2453200000000004</c:v>
                </c:pt>
                <c:pt idx="10099">
                  <c:v>3.6366299999999998</c:v>
                </c:pt>
                <c:pt idx="10100">
                  <c:v>3.3936799999999998</c:v>
                </c:pt>
                <c:pt idx="10101">
                  <c:v>10.07456</c:v>
                </c:pt>
                <c:pt idx="10102">
                  <c:v>3.2935699999999999</c:v>
                </c:pt>
                <c:pt idx="10103">
                  <c:v>8.5175000000000001</c:v>
                </c:pt>
                <c:pt idx="10104">
                  <c:v>3.0688499999999999</c:v>
                </c:pt>
                <c:pt idx="10105">
                  <c:v>5.57822</c:v>
                </c:pt>
                <c:pt idx="10106">
                  <c:v>3.76159</c:v>
                </c:pt>
                <c:pt idx="10107">
                  <c:v>7.0818399999999997</c:v>
                </c:pt>
                <c:pt idx="10108">
                  <c:v>5.3088699999999998</c:v>
                </c:pt>
                <c:pt idx="10109">
                  <c:v>5.2785799999999998</c:v>
                </c:pt>
                <c:pt idx="10110">
                  <c:v>6.8257599999999998</c:v>
                </c:pt>
                <c:pt idx="10111">
                  <c:v>6.1266800000000003</c:v>
                </c:pt>
                <c:pt idx="10112">
                  <c:v>3.2348499999999998</c:v>
                </c:pt>
                <c:pt idx="10113">
                  <c:v>5.7234100000000003</c:v>
                </c:pt>
                <c:pt idx="10114">
                  <c:v>3.6437400000000002</c:v>
                </c:pt>
                <c:pt idx="10115">
                  <c:v>8.2312799999999999</c:v>
                </c:pt>
                <c:pt idx="10116">
                  <c:v>4.7834500000000002</c:v>
                </c:pt>
                <c:pt idx="10117">
                  <c:v>5.6200900000000003</c:v>
                </c:pt>
                <c:pt idx="10118">
                  <c:v>5.0359499999999997</c:v>
                </c:pt>
                <c:pt idx="10119">
                  <c:v>2.81616</c:v>
                </c:pt>
                <c:pt idx="10120">
                  <c:v>6.7362500000000001</c:v>
                </c:pt>
                <c:pt idx="10121">
                  <c:v>3.9623699999999999</c:v>
                </c:pt>
                <c:pt idx="10122">
                  <c:v>5.0171799999999998</c:v>
                </c:pt>
                <c:pt idx="10123">
                  <c:v>3.1118299999999999</c:v>
                </c:pt>
                <c:pt idx="10124">
                  <c:v>4.109</c:v>
                </c:pt>
                <c:pt idx="10125">
                  <c:v>7.3156299999999996</c:v>
                </c:pt>
                <c:pt idx="10126">
                  <c:v>4.2601399999999998</c:v>
                </c:pt>
                <c:pt idx="10127">
                  <c:v>5.3162799999999999</c:v>
                </c:pt>
                <c:pt idx="10128">
                  <c:v>4.3659800000000004</c:v>
                </c:pt>
                <c:pt idx="10129">
                  <c:v>5.15029</c:v>
                </c:pt>
                <c:pt idx="10130">
                  <c:v>4.63401</c:v>
                </c:pt>
                <c:pt idx="10131">
                  <c:v>3.7275100000000001</c:v>
                </c:pt>
                <c:pt idx="10132">
                  <c:v>7.6451900000000004</c:v>
                </c:pt>
                <c:pt idx="10133">
                  <c:v>2.7117599999999999</c:v>
                </c:pt>
                <c:pt idx="10134">
                  <c:v>4.1756399999999996</c:v>
                </c:pt>
                <c:pt idx="10135">
                  <c:v>3.8426200000000001</c:v>
                </c:pt>
                <c:pt idx="10136">
                  <c:v>3.3060299999999998</c:v>
                </c:pt>
                <c:pt idx="10137">
                  <c:v>5.5140500000000001</c:v>
                </c:pt>
                <c:pt idx="10138">
                  <c:v>2.75346</c:v>
                </c:pt>
                <c:pt idx="10139">
                  <c:v>5.5603899999999999</c:v>
                </c:pt>
                <c:pt idx="10140">
                  <c:v>4.5517099999999999</c:v>
                </c:pt>
                <c:pt idx="10141">
                  <c:v>8.0638799999999993</c:v>
                </c:pt>
                <c:pt idx="10142">
                  <c:v>4.2552199999999996</c:v>
                </c:pt>
                <c:pt idx="10143">
                  <c:v>6.2494100000000001</c:v>
                </c:pt>
                <c:pt idx="10144">
                  <c:v>8.7075700000000005</c:v>
                </c:pt>
                <c:pt idx="10145">
                  <c:v>2.85399</c:v>
                </c:pt>
                <c:pt idx="10146">
                  <c:v>7.53871</c:v>
                </c:pt>
                <c:pt idx="10147">
                  <c:v>2.8759399999999999</c:v>
                </c:pt>
                <c:pt idx="10148">
                  <c:v>8.2732200000000002</c:v>
                </c:pt>
                <c:pt idx="10149">
                  <c:v>4.8079599999999996</c:v>
                </c:pt>
                <c:pt idx="10150">
                  <c:v>4.2057500000000001</c:v>
                </c:pt>
                <c:pt idx="10151">
                  <c:v>8.8851399999999998</c:v>
                </c:pt>
                <c:pt idx="10152">
                  <c:v>4.93133</c:v>
                </c:pt>
                <c:pt idx="10153">
                  <c:v>3.03931</c:v>
                </c:pt>
                <c:pt idx="10154">
                  <c:v>4.5064900000000003</c:v>
                </c:pt>
                <c:pt idx="10155">
                  <c:v>4.9977200000000002</c:v>
                </c:pt>
                <c:pt idx="10156">
                  <c:v>3.0042900000000001</c:v>
                </c:pt>
                <c:pt idx="10157">
                  <c:v>3.8951500000000001</c:v>
                </c:pt>
                <c:pt idx="10158">
                  <c:v>6.1289600000000002</c:v>
                </c:pt>
                <c:pt idx="10159">
                  <c:v>6.9992700000000001</c:v>
                </c:pt>
                <c:pt idx="10160">
                  <c:v>2.6204900000000002</c:v>
                </c:pt>
                <c:pt idx="10161">
                  <c:v>4.4272799999999997</c:v>
                </c:pt>
                <c:pt idx="10162">
                  <c:v>8.9740400000000005</c:v>
                </c:pt>
                <c:pt idx="10163">
                  <c:v>5.00725</c:v>
                </c:pt>
                <c:pt idx="10164">
                  <c:v>9.0355500000000006</c:v>
                </c:pt>
                <c:pt idx="10165">
                  <c:v>2.7568600000000001</c:v>
                </c:pt>
                <c:pt idx="10166">
                  <c:v>3.3988299999999998</c:v>
                </c:pt>
                <c:pt idx="10167">
                  <c:v>1.79193</c:v>
                </c:pt>
                <c:pt idx="10168">
                  <c:v>2.4279299999999999</c:v>
                </c:pt>
                <c:pt idx="10169">
                  <c:v>1.80606</c:v>
                </c:pt>
                <c:pt idx="10170">
                  <c:v>6.4801299999999999</c:v>
                </c:pt>
                <c:pt idx="10171">
                  <c:v>3.8182299999999998</c:v>
                </c:pt>
                <c:pt idx="10172">
                  <c:v>2.11165</c:v>
                </c:pt>
                <c:pt idx="10173">
                  <c:v>5.1776299999999997</c:v>
                </c:pt>
                <c:pt idx="10174">
                  <c:v>3.1741799999999998</c:v>
                </c:pt>
                <c:pt idx="10175">
                  <c:v>2.7086199999999998</c:v>
                </c:pt>
                <c:pt idx="10176">
                  <c:v>3.7968899999999999</c:v>
                </c:pt>
                <c:pt idx="10177">
                  <c:v>3.1133299999999999</c:v>
                </c:pt>
                <c:pt idx="10178">
                  <c:v>1.8078399999999999</c:v>
                </c:pt>
                <c:pt idx="10179">
                  <c:v>3.7940200000000002</c:v>
                </c:pt>
                <c:pt idx="10180">
                  <c:v>2.51362</c:v>
                </c:pt>
                <c:pt idx="10181">
                  <c:v>3.99864</c:v>
                </c:pt>
                <c:pt idx="10182">
                  <c:v>6.0905100000000001</c:v>
                </c:pt>
                <c:pt idx="10183">
                  <c:v>2.66717</c:v>
                </c:pt>
                <c:pt idx="10184">
                  <c:v>1.8829400000000001</c:v>
                </c:pt>
                <c:pt idx="10185">
                  <c:v>5.55403</c:v>
                </c:pt>
                <c:pt idx="10186">
                  <c:v>6.2801600000000004</c:v>
                </c:pt>
                <c:pt idx="10187">
                  <c:v>2.0367500000000001</c:v>
                </c:pt>
                <c:pt idx="10188">
                  <c:v>2.8470900000000001</c:v>
                </c:pt>
                <c:pt idx="10189">
                  <c:v>4.0214800000000004</c:v>
                </c:pt>
                <c:pt idx="10190">
                  <c:v>2.9777300000000002</c:v>
                </c:pt>
                <c:pt idx="10191">
                  <c:v>2.9005800000000002</c:v>
                </c:pt>
                <c:pt idx="10192">
                  <c:v>4.2027700000000001</c:v>
                </c:pt>
                <c:pt idx="10193">
                  <c:v>5.3385800000000003</c:v>
                </c:pt>
                <c:pt idx="10194">
                  <c:v>2.9874800000000001</c:v>
                </c:pt>
                <c:pt idx="10195">
                  <c:v>4.4685300000000003</c:v>
                </c:pt>
                <c:pt idx="10196">
                  <c:v>4.3810500000000001</c:v>
                </c:pt>
                <c:pt idx="10197">
                  <c:v>2.2362299999999999</c:v>
                </c:pt>
                <c:pt idx="10198">
                  <c:v>4.14276</c:v>
                </c:pt>
                <c:pt idx="10199">
                  <c:v>5.32334</c:v>
                </c:pt>
                <c:pt idx="10200">
                  <c:v>3.3479999999999999</c:v>
                </c:pt>
                <c:pt idx="10201">
                  <c:v>5.98672</c:v>
                </c:pt>
                <c:pt idx="10202">
                  <c:v>8.1972799999999992</c:v>
                </c:pt>
                <c:pt idx="10203">
                  <c:v>6.3062800000000001</c:v>
                </c:pt>
                <c:pt idx="10204">
                  <c:v>3.6727500000000002</c:v>
                </c:pt>
                <c:pt idx="10205">
                  <c:v>7.6598499999999996</c:v>
                </c:pt>
                <c:pt idx="10206">
                  <c:v>4.4289300000000003</c:v>
                </c:pt>
                <c:pt idx="10207">
                  <c:v>3.5115099999999999</c:v>
                </c:pt>
                <c:pt idx="10208">
                  <c:v>6.3006000000000002</c:v>
                </c:pt>
                <c:pt idx="10209">
                  <c:v>2.9391699999999998</c:v>
                </c:pt>
                <c:pt idx="10210">
                  <c:v>4.3652300000000004</c:v>
                </c:pt>
                <c:pt idx="10211">
                  <c:v>3.85711</c:v>
                </c:pt>
                <c:pt idx="10212">
                  <c:v>4.3953499999999996</c:v>
                </c:pt>
                <c:pt idx="10213">
                  <c:v>7.0647500000000001</c:v>
                </c:pt>
                <c:pt idx="10214">
                  <c:v>3.46326</c:v>
                </c:pt>
                <c:pt idx="10215">
                  <c:v>3.1461700000000001</c:v>
                </c:pt>
                <c:pt idx="10216">
                  <c:v>2.7086199999999998</c:v>
                </c:pt>
                <c:pt idx="10217">
                  <c:v>3.35669</c:v>
                </c:pt>
                <c:pt idx="10218">
                  <c:v>7.5511900000000001</c:v>
                </c:pt>
                <c:pt idx="10219">
                  <c:v>1.9912000000000001</c:v>
                </c:pt>
                <c:pt idx="10220">
                  <c:v>4.33446</c:v>
                </c:pt>
                <c:pt idx="10221">
                  <c:v>3.1999200000000001</c:v>
                </c:pt>
                <c:pt idx="10222">
                  <c:v>5.9639699999999998</c:v>
                </c:pt>
                <c:pt idx="10223">
                  <c:v>4.7298</c:v>
                </c:pt>
                <c:pt idx="10224">
                  <c:v>5.4340400000000004</c:v>
                </c:pt>
                <c:pt idx="10225">
                  <c:v>5.9682300000000001</c:v>
                </c:pt>
                <c:pt idx="10226">
                  <c:v>4.3161800000000001</c:v>
                </c:pt>
                <c:pt idx="10227">
                  <c:v>3.3215699999999999</c:v>
                </c:pt>
                <c:pt idx="10228">
                  <c:v>7.6757</c:v>
                </c:pt>
                <c:pt idx="10229">
                  <c:v>2.7652600000000001</c:v>
                </c:pt>
                <c:pt idx="10230">
                  <c:v>2.8520699999999999</c:v>
                </c:pt>
                <c:pt idx="10231">
                  <c:v>2.1110699999999998</c:v>
                </c:pt>
                <c:pt idx="10232">
                  <c:v>3.7137099999999998</c:v>
                </c:pt>
                <c:pt idx="10233">
                  <c:v>2.60941</c:v>
                </c:pt>
                <c:pt idx="10234">
                  <c:v>2.6160199999999998</c:v>
                </c:pt>
                <c:pt idx="10235">
                  <c:v>6.5310499999999996</c:v>
                </c:pt>
                <c:pt idx="10236">
                  <c:v>3.25502</c:v>
                </c:pt>
                <c:pt idx="10237">
                  <c:v>2.6224699999999999</c:v>
                </c:pt>
                <c:pt idx="10238">
                  <c:v>6.3521999999999998</c:v>
                </c:pt>
                <c:pt idx="10239">
                  <c:v>6.1100599999999998</c:v>
                </c:pt>
                <c:pt idx="10240">
                  <c:v>6.4443900000000003</c:v>
                </c:pt>
                <c:pt idx="10241">
                  <c:v>2.3647499999999999</c:v>
                </c:pt>
                <c:pt idx="10242">
                  <c:v>6.9186699999999997</c:v>
                </c:pt>
                <c:pt idx="10243">
                  <c:v>8.0790299999999995</c:v>
                </c:pt>
                <c:pt idx="10244">
                  <c:v>6.3758299999999997</c:v>
                </c:pt>
                <c:pt idx="10245">
                  <c:v>5.2061099999999998</c:v>
                </c:pt>
                <c:pt idx="10246">
                  <c:v>9.7224699999999995</c:v>
                </c:pt>
                <c:pt idx="10247">
                  <c:v>8.2146100000000004</c:v>
                </c:pt>
                <c:pt idx="10248">
                  <c:v>4.3356599999999998</c:v>
                </c:pt>
                <c:pt idx="10249">
                  <c:v>7.7099599999999997</c:v>
                </c:pt>
                <c:pt idx="10250">
                  <c:v>2.5945499999999999</c:v>
                </c:pt>
                <c:pt idx="10251">
                  <c:v>3.99491</c:v>
                </c:pt>
                <c:pt idx="10252">
                  <c:v>7.8769099999999996</c:v>
                </c:pt>
                <c:pt idx="10253">
                  <c:v>3.0081899999999999</c:v>
                </c:pt>
                <c:pt idx="10254">
                  <c:v>5.8928799999999999</c:v>
                </c:pt>
                <c:pt idx="10255">
                  <c:v>3.8054800000000002</c:v>
                </c:pt>
                <c:pt idx="10256">
                  <c:v>6.21502</c:v>
                </c:pt>
                <c:pt idx="10257">
                  <c:v>6.6205299999999996</c:v>
                </c:pt>
                <c:pt idx="10258">
                  <c:v>3.7212399999999999</c:v>
                </c:pt>
                <c:pt idx="10259">
                  <c:v>2.3520699999999999</c:v>
                </c:pt>
                <c:pt idx="10260">
                  <c:v>3.0907399999999998</c:v>
                </c:pt>
                <c:pt idx="10261">
                  <c:v>4.7995900000000002</c:v>
                </c:pt>
                <c:pt idx="10262">
                  <c:v>2.8680099999999999</c:v>
                </c:pt>
                <c:pt idx="10263">
                  <c:v>3.1061800000000002</c:v>
                </c:pt>
                <c:pt idx="10264">
                  <c:v>5.3558700000000004</c:v>
                </c:pt>
                <c:pt idx="10265">
                  <c:v>6.7943199999999999</c:v>
                </c:pt>
                <c:pt idx="10266">
                  <c:v>5.4330299999999996</c:v>
                </c:pt>
                <c:pt idx="10267">
                  <c:v>4.5867100000000001</c:v>
                </c:pt>
                <c:pt idx="10268">
                  <c:v>6.4147600000000002</c:v>
                </c:pt>
                <c:pt idx="10269">
                  <c:v>7.5061499999999999</c:v>
                </c:pt>
                <c:pt idx="10270">
                  <c:v>4.4685499999999996</c:v>
                </c:pt>
                <c:pt idx="10271">
                  <c:v>2.5178699999999998</c:v>
                </c:pt>
                <c:pt idx="10272">
                  <c:v>6.3399000000000001</c:v>
                </c:pt>
                <c:pt idx="10273">
                  <c:v>2.2530600000000001</c:v>
                </c:pt>
                <c:pt idx="10274">
                  <c:v>7.4907000000000004</c:v>
                </c:pt>
                <c:pt idx="10275">
                  <c:v>4.8810700000000002</c:v>
                </c:pt>
                <c:pt idx="10276">
                  <c:v>4.0991200000000001</c:v>
                </c:pt>
                <c:pt idx="10277">
                  <c:v>7.5185500000000003</c:v>
                </c:pt>
                <c:pt idx="10278">
                  <c:v>4.2135800000000003</c:v>
                </c:pt>
                <c:pt idx="10279">
                  <c:v>5.2257400000000001</c:v>
                </c:pt>
                <c:pt idx="10280">
                  <c:v>5.3082599999999998</c:v>
                </c:pt>
                <c:pt idx="10281">
                  <c:v>4.5095299999999998</c:v>
                </c:pt>
                <c:pt idx="10282">
                  <c:v>10.21791</c:v>
                </c:pt>
                <c:pt idx="10283">
                  <c:v>5.5001300000000004</c:v>
                </c:pt>
                <c:pt idx="10284">
                  <c:v>7.2869700000000002</c:v>
                </c:pt>
                <c:pt idx="10285">
                  <c:v>4.8999499999999996</c:v>
                </c:pt>
                <c:pt idx="10286">
                  <c:v>3.13714</c:v>
                </c:pt>
                <c:pt idx="10287">
                  <c:v>2.7044600000000001</c:v>
                </c:pt>
                <c:pt idx="10288">
                  <c:v>6.8113099999999998</c:v>
                </c:pt>
                <c:pt idx="10289">
                  <c:v>3.3298100000000002</c:v>
                </c:pt>
                <c:pt idx="10290">
                  <c:v>3.2123200000000001</c:v>
                </c:pt>
                <c:pt idx="10291">
                  <c:v>2.86361</c:v>
                </c:pt>
                <c:pt idx="10292">
                  <c:v>2.0267300000000001</c:v>
                </c:pt>
                <c:pt idx="10293">
                  <c:v>4.8324499999999997</c:v>
                </c:pt>
                <c:pt idx="10294">
                  <c:v>9.7981099999999994</c:v>
                </c:pt>
                <c:pt idx="10295">
                  <c:v>7.2817100000000003</c:v>
                </c:pt>
                <c:pt idx="10296">
                  <c:v>7.0826799999999999</c:v>
                </c:pt>
                <c:pt idx="10297">
                  <c:v>2.93594</c:v>
                </c:pt>
                <c:pt idx="10298">
                  <c:v>5.0405300000000004</c:v>
                </c:pt>
                <c:pt idx="10299">
                  <c:v>2.54596</c:v>
                </c:pt>
                <c:pt idx="10300">
                  <c:v>2.7534999999999998</c:v>
                </c:pt>
                <c:pt idx="10301">
                  <c:v>2.5956000000000001</c:v>
                </c:pt>
                <c:pt idx="10302">
                  <c:v>4.5440899999999997</c:v>
                </c:pt>
                <c:pt idx="10303">
                  <c:v>2.5161699999999998</c:v>
                </c:pt>
                <c:pt idx="10304">
                  <c:v>4.2109100000000002</c:v>
                </c:pt>
                <c:pt idx="10305">
                  <c:v>6.91</c:v>
                </c:pt>
                <c:pt idx="10306">
                  <c:v>2.2122700000000002</c:v>
                </c:pt>
                <c:pt idx="10307">
                  <c:v>4.4419399999999998</c:v>
                </c:pt>
                <c:pt idx="10308">
                  <c:v>7.8934699999999998</c:v>
                </c:pt>
                <c:pt idx="10309">
                  <c:v>5.5055500000000004</c:v>
                </c:pt>
                <c:pt idx="10310">
                  <c:v>6.0441000000000003</c:v>
                </c:pt>
                <c:pt idx="10311">
                  <c:v>4.6085599999999998</c:v>
                </c:pt>
                <c:pt idx="10312">
                  <c:v>6.7488000000000001</c:v>
                </c:pt>
                <c:pt idx="10313">
                  <c:v>2.73522</c:v>
                </c:pt>
                <c:pt idx="10314">
                  <c:v>2.98882</c:v>
                </c:pt>
                <c:pt idx="10315">
                  <c:v>7.6416000000000004</c:v>
                </c:pt>
                <c:pt idx="10316">
                  <c:v>5.8915199999999999</c:v>
                </c:pt>
                <c:pt idx="10317">
                  <c:v>2.35521</c:v>
                </c:pt>
                <c:pt idx="10318">
                  <c:v>7.0582399999999996</c:v>
                </c:pt>
                <c:pt idx="10319">
                  <c:v>1.88259</c:v>
                </c:pt>
                <c:pt idx="10320">
                  <c:v>4.3089399999999998</c:v>
                </c:pt>
                <c:pt idx="10321">
                  <c:v>5.3394500000000003</c:v>
                </c:pt>
                <c:pt idx="10322">
                  <c:v>6.2573600000000003</c:v>
                </c:pt>
                <c:pt idx="10323">
                  <c:v>8.7966599999999993</c:v>
                </c:pt>
                <c:pt idx="10324">
                  <c:v>3.9161999999999999</c:v>
                </c:pt>
                <c:pt idx="10325">
                  <c:v>8.0524299999999993</c:v>
                </c:pt>
                <c:pt idx="10326">
                  <c:v>8.9728899999999996</c:v>
                </c:pt>
                <c:pt idx="10327">
                  <c:v>6.2091200000000004</c:v>
                </c:pt>
                <c:pt idx="10328">
                  <c:v>8.2326899999999998</c:v>
                </c:pt>
                <c:pt idx="10329">
                  <c:v>7.3740199999999998</c:v>
                </c:pt>
                <c:pt idx="10330">
                  <c:v>3.0767799999999998</c:v>
                </c:pt>
                <c:pt idx="10331">
                  <c:v>4.75387</c:v>
                </c:pt>
                <c:pt idx="10332">
                  <c:v>4.20214</c:v>
                </c:pt>
                <c:pt idx="10333">
                  <c:v>6.3319599999999996</c:v>
                </c:pt>
                <c:pt idx="10334">
                  <c:v>4.4790400000000004</c:v>
                </c:pt>
                <c:pt idx="10335">
                  <c:v>5.1146900000000004</c:v>
                </c:pt>
                <c:pt idx="10336">
                  <c:v>5.0229699999999999</c:v>
                </c:pt>
                <c:pt idx="10337">
                  <c:v>6.1381199999999998</c:v>
                </c:pt>
                <c:pt idx="10338">
                  <c:v>5.4247100000000001</c:v>
                </c:pt>
                <c:pt idx="10339">
                  <c:v>10.07987</c:v>
                </c:pt>
                <c:pt idx="10340">
                  <c:v>5.90116</c:v>
                </c:pt>
                <c:pt idx="10341">
                  <c:v>5.2344600000000003</c:v>
                </c:pt>
                <c:pt idx="10342">
                  <c:v>7.6229699999999996</c:v>
                </c:pt>
                <c:pt idx="10343">
                  <c:v>5.7313000000000001</c:v>
                </c:pt>
                <c:pt idx="10344">
                  <c:v>3.5819999999999999</c:v>
                </c:pt>
                <c:pt idx="10345">
                  <c:v>4.5515699999999999</c:v>
                </c:pt>
                <c:pt idx="10346">
                  <c:v>4.6025200000000002</c:v>
                </c:pt>
                <c:pt idx="10347">
                  <c:v>4.6025200000000002</c:v>
                </c:pt>
                <c:pt idx="10348">
                  <c:v>4.1890700000000001</c:v>
                </c:pt>
                <c:pt idx="10349">
                  <c:v>6.6769800000000004</c:v>
                </c:pt>
                <c:pt idx="10350">
                  <c:v>5.8836899999999996</c:v>
                </c:pt>
                <c:pt idx="10351">
                  <c:v>6.5119600000000002</c:v>
                </c:pt>
                <c:pt idx="10352">
                  <c:v>8.3310899999999997</c:v>
                </c:pt>
                <c:pt idx="10353">
                  <c:v>11.66048</c:v>
                </c:pt>
                <c:pt idx="10354">
                  <c:v>6.10832</c:v>
                </c:pt>
                <c:pt idx="10355">
                  <c:v>7.0777799999999997</c:v>
                </c:pt>
                <c:pt idx="10356">
                  <c:v>8.9836100000000005</c:v>
                </c:pt>
                <c:pt idx="10357">
                  <c:v>7.9568500000000002</c:v>
                </c:pt>
                <c:pt idx="10358">
                  <c:v>3.3783099999999999</c:v>
                </c:pt>
                <c:pt idx="10359">
                  <c:v>5.0762799999999997</c:v>
                </c:pt>
                <c:pt idx="10360">
                  <c:v>6.9450599999999998</c:v>
                </c:pt>
                <c:pt idx="10361">
                  <c:v>8.2174800000000001</c:v>
                </c:pt>
                <c:pt idx="10362">
                  <c:v>6.0968999999999998</c:v>
                </c:pt>
                <c:pt idx="10363">
                  <c:v>7.7699199999999999</c:v>
                </c:pt>
                <c:pt idx="10364">
                  <c:v>7.6429</c:v>
                </c:pt>
                <c:pt idx="10365">
                  <c:v>7</c:v>
                </c:pt>
                <c:pt idx="10366">
                  <c:v>5.90266</c:v>
                </c:pt>
                <c:pt idx="10367">
                  <c:v>7.6402000000000001</c:v>
                </c:pt>
                <c:pt idx="10368">
                  <c:v>3.62954</c:v>
                </c:pt>
                <c:pt idx="10369">
                  <c:v>7.1280000000000001</c:v>
                </c:pt>
                <c:pt idx="10370">
                  <c:v>5.2551199999999998</c:v>
                </c:pt>
                <c:pt idx="10371">
                  <c:v>3.7152599999999998</c:v>
                </c:pt>
                <c:pt idx="10372">
                  <c:v>5.5755800000000004</c:v>
                </c:pt>
                <c:pt idx="10373">
                  <c:v>10.48105</c:v>
                </c:pt>
                <c:pt idx="10374">
                  <c:v>4.5346700000000002</c:v>
                </c:pt>
                <c:pt idx="10375">
                  <c:v>4.5291499999999996</c:v>
                </c:pt>
                <c:pt idx="10376">
                  <c:v>5.7530599999999996</c:v>
                </c:pt>
                <c:pt idx="10377">
                  <c:v>4.09084</c:v>
                </c:pt>
                <c:pt idx="10378">
                  <c:v>4.9059600000000003</c:v>
                </c:pt>
                <c:pt idx="10379">
                  <c:v>7.8931399999999998</c:v>
                </c:pt>
                <c:pt idx="10380">
                  <c:v>6.9071400000000001</c:v>
                </c:pt>
                <c:pt idx="10381">
                  <c:v>2.6848200000000002</c:v>
                </c:pt>
                <c:pt idx="10382">
                  <c:v>4.0131800000000002</c:v>
                </c:pt>
                <c:pt idx="10383">
                  <c:v>6.5472200000000003</c:v>
                </c:pt>
                <c:pt idx="10384">
                  <c:v>4.5575200000000002</c:v>
                </c:pt>
                <c:pt idx="10385">
                  <c:v>3.6519400000000002</c:v>
                </c:pt>
                <c:pt idx="10386">
                  <c:v>3.1551900000000002</c:v>
                </c:pt>
                <c:pt idx="10387">
                  <c:v>3.51525</c:v>
                </c:pt>
                <c:pt idx="10388">
                  <c:v>7.8272399999999998</c:v>
                </c:pt>
                <c:pt idx="10389">
                  <c:v>2.1703800000000002</c:v>
                </c:pt>
                <c:pt idx="10390">
                  <c:v>2.4708299999999999</c:v>
                </c:pt>
                <c:pt idx="10391">
                  <c:v>3.1245500000000002</c:v>
                </c:pt>
                <c:pt idx="10392">
                  <c:v>5.7113500000000004</c:v>
                </c:pt>
                <c:pt idx="10393">
                  <c:v>4.9128999999999996</c:v>
                </c:pt>
                <c:pt idx="10394">
                  <c:v>4.7206900000000003</c:v>
                </c:pt>
                <c:pt idx="10395">
                  <c:v>4.5443899999999999</c:v>
                </c:pt>
                <c:pt idx="10396">
                  <c:v>4.3073100000000002</c:v>
                </c:pt>
                <c:pt idx="10397">
                  <c:v>6.8018999999999998</c:v>
                </c:pt>
                <c:pt idx="10398">
                  <c:v>2.1542500000000002</c:v>
                </c:pt>
                <c:pt idx="10399">
                  <c:v>5.05335</c:v>
                </c:pt>
                <c:pt idx="10400">
                  <c:v>9.4121299999999994</c:v>
                </c:pt>
                <c:pt idx="10401">
                  <c:v>6.77102</c:v>
                </c:pt>
                <c:pt idx="10402">
                  <c:v>2.3492799999999998</c:v>
                </c:pt>
                <c:pt idx="10403">
                  <c:v>8.5755599999999994</c:v>
                </c:pt>
                <c:pt idx="10404">
                  <c:v>4.4653900000000002</c:v>
                </c:pt>
                <c:pt idx="10405">
                  <c:v>2.20973</c:v>
                </c:pt>
                <c:pt idx="10406">
                  <c:v>3.2559399999999998</c:v>
                </c:pt>
                <c:pt idx="10407">
                  <c:v>3.43127</c:v>
                </c:pt>
                <c:pt idx="10408">
                  <c:v>4.7519</c:v>
                </c:pt>
                <c:pt idx="10409">
                  <c:v>2.14778</c:v>
                </c:pt>
                <c:pt idx="10410">
                  <c:v>3.3126000000000002</c:v>
                </c:pt>
                <c:pt idx="10411">
                  <c:v>9.2246000000000006</c:v>
                </c:pt>
                <c:pt idx="10412">
                  <c:v>4.7622299999999997</c:v>
                </c:pt>
                <c:pt idx="10413">
                  <c:v>5.1107500000000003</c:v>
                </c:pt>
                <c:pt idx="10414">
                  <c:v>7.8224799999999997</c:v>
                </c:pt>
                <c:pt idx="10415">
                  <c:v>8.6694999999999993</c:v>
                </c:pt>
                <c:pt idx="10416">
                  <c:v>3.32857</c:v>
                </c:pt>
                <c:pt idx="10417">
                  <c:v>3.1551900000000002</c:v>
                </c:pt>
                <c:pt idx="10418">
                  <c:v>7.2059800000000003</c:v>
                </c:pt>
                <c:pt idx="10419">
                  <c:v>6.84971</c:v>
                </c:pt>
                <c:pt idx="10420">
                  <c:v>8.1964000000000006</c:v>
                </c:pt>
                <c:pt idx="10421">
                  <c:v>7.5447199999999999</c:v>
                </c:pt>
                <c:pt idx="10422">
                  <c:v>6.3159700000000001</c:v>
                </c:pt>
                <c:pt idx="10423">
                  <c:v>4.43391</c:v>
                </c:pt>
                <c:pt idx="10424">
                  <c:v>5.61958</c:v>
                </c:pt>
                <c:pt idx="10425">
                  <c:v>2.7610700000000001</c:v>
                </c:pt>
                <c:pt idx="10426">
                  <c:v>3.69415</c:v>
                </c:pt>
                <c:pt idx="10427">
                  <c:v>2.86856</c:v>
                </c:pt>
                <c:pt idx="10428">
                  <c:v>8.1594200000000008</c:v>
                </c:pt>
                <c:pt idx="10429">
                  <c:v>6.0436399999999999</c:v>
                </c:pt>
                <c:pt idx="10430">
                  <c:v>3.7444899999999999</c:v>
                </c:pt>
                <c:pt idx="10431">
                  <c:v>2.29766</c:v>
                </c:pt>
                <c:pt idx="10432">
                  <c:v>7.6244500000000004</c:v>
                </c:pt>
                <c:pt idx="10433">
                  <c:v>5.3069699999999997</c:v>
                </c:pt>
                <c:pt idx="10434">
                  <c:v>5.9678899999999997</c:v>
                </c:pt>
                <c:pt idx="10435">
                  <c:v>8.3636499999999998</c:v>
                </c:pt>
                <c:pt idx="10436">
                  <c:v>6.9420999999999999</c:v>
                </c:pt>
                <c:pt idx="10437">
                  <c:v>7.1376499999999998</c:v>
                </c:pt>
                <c:pt idx="10438">
                  <c:v>6.0593500000000002</c:v>
                </c:pt>
                <c:pt idx="10439">
                  <c:v>9.0171899999999994</c:v>
                </c:pt>
                <c:pt idx="10440">
                  <c:v>4.4892500000000002</c:v>
                </c:pt>
                <c:pt idx="10441">
                  <c:v>6.9073000000000002</c:v>
                </c:pt>
                <c:pt idx="10442">
                  <c:v>3.7141600000000001</c:v>
                </c:pt>
                <c:pt idx="10443">
                  <c:v>4.3313899999999999</c:v>
                </c:pt>
                <c:pt idx="10444">
                  <c:v>2.29914</c:v>
                </c:pt>
                <c:pt idx="10445">
                  <c:v>6.2076900000000004</c:v>
                </c:pt>
                <c:pt idx="10446">
                  <c:v>3.2995999999999999</c:v>
                </c:pt>
                <c:pt idx="10447">
                  <c:v>6.19475</c:v>
                </c:pt>
                <c:pt idx="10448">
                  <c:v>5.74573</c:v>
                </c:pt>
                <c:pt idx="10449">
                  <c:v>7.6847300000000001</c:v>
                </c:pt>
                <c:pt idx="10450">
                  <c:v>3.4360599999999999</c:v>
                </c:pt>
                <c:pt idx="10451">
                  <c:v>6.7485600000000003</c:v>
                </c:pt>
                <c:pt idx="10452">
                  <c:v>3.5248699999999999</c:v>
                </c:pt>
                <c:pt idx="10453">
                  <c:v>5.3971999999999998</c:v>
                </c:pt>
                <c:pt idx="10454">
                  <c:v>6.7925700000000004</c:v>
                </c:pt>
                <c:pt idx="10455">
                  <c:v>7.9991099999999999</c:v>
                </c:pt>
                <c:pt idx="10456">
                  <c:v>4.2798400000000001</c:v>
                </c:pt>
                <c:pt idx="10457">
                  <c:v>3.8338800000000002</c:v>
                </c:pt>
                <c:pt idx="10458">
                  <c:v>4.5991600000000004</c:v>
                </c:pt>
                <c:pt idx="10459">
                  <c:v>3.7968899999999999</c:v>
                </c:pt>
                <c:pt idx="10460">
                  <c:v>5.8724100000000004</c:v>
                </c:pt>
                <c:pt idx="10461">
                  <c:v>7.7419200000000004</c:v>
                </c:pt>
                <c:pt idx="10462">
                  <c:v>8.1726200000000002</c:v>
                </c:pt>
                <c:pt idx="10463">
                  <c:v>6.8787900000000004</c:v>
                </c:pt>
                <c:pt idx="10464">
                  <c:v>6.2832800000000004</c:v>
                </c:pt>
                <c:pt idx="10465">
                  <c:v>7.8539399999999997</c:v>
                </c:pt>
                <c:pt idx="10466">
                  <c:v>3.7983799999999999</c:v>
                </c:pt>
                <c:pt idx="10467">
                  <c:v>6.1504700000000003</c:v>
                </c:pt>
                <c:pt idx="10468">
                  <c:v>7.2486300000000004</c:v>
                </c:pt>
                <c:pt idx="10469">
                  <c:v>6.7882999999999996</c:v>
                </c:pt>
                <c:pt idx="10470">
                  <c:v>5.8403</c:v>
                </c:pt>
                <c:pt idx="10471">
                  <c:v>5.9441499999999996</c:v>
                </c:pt>
                <c:pt idx="10472">
                  <c:v>5.07972</c:v>
                </c:pt>
                <c:pt idx="10473">
                  <c:v>3.4935499999999999</c:v>
                </c:pt>
                <c:pt idx="10474">
                  <c:v>5.1119500000000002</c:v>
                </c:pt>
                <c:pt idx="10475">
                  <c:v>3.3413900000000001</c:v>
                </c:pt>
                <c:pt idx="10476">
                  <c:v>4.1048400000000003</c:v>
                </c:pt>
                <c:pt idx="10477">
                  <c:v>2.2196600000000002</c:v>
                </c:pt>
                <c:pt idx="10478">
                  <c:v>5.8058300000000003</c:v>
                </c:pt>
                <c:pt idx="10479">
                  <c:v>5.57463</c:v>
                </c:pt>
                <c:pt idx="10480">
                  <c:v>3.4842</c:v>
                </c:pt>
                <c:pt idx="10481">
                  <c:v>4.81365</c:v>
                </c:pt>
                <c:pt idx="10482">
                  <c:v>9.2292699999999996</c:v>
                </c:pt>
                <c:pt idx="10483">
                  <c:v>3.1741799999999998</c:v>
                </c:pt>
                <c:pt idx="10484">
                  <c:v>5.36287</c:v>
                </c:pt>
                <c:pt idx="10485">
                  <c:v>6.7494300000000003</c:v>
                </c:pt>
                <c:pt idx="10486">
                  <c:v>1.9815700000000001</c:v>
                </c:pt>
                <c:pt idx="10487">
                  <c:v>8.0703099999999992</c:v>
                </c:pt>
                <c:pt idx="10488">
                  <c:v>5.17577</c:v>
                </c:pt>
                <c:pt idx="10489">
                  <c:v>7.27684</c:v>
                </c:pt>
                <c:pt idx="10490">
                  <c:v>7.4045899999999998</c:v>
                </c:pt>
                <c:pt idx="10491">
                  <c:v>8.8976000000000006</c:v>
                </c:pt>
                <c:pt idx="10492">
                  <c:v>6.0000400000000003</c:v>
                </c:pt>
                <c:pt idx="10493">
                  <c:v>6.1457899999999999</c:v>
                </c:pt>
                <c:pt idx="10494">
                  <c:v>2.5469300000000001</c:v>
                </c:pt>
                <c:pt idx="10495">
                  <c:v>5.2251399999999997</c:v>
                </c:pt>
                <c:pt idx="10496">
                  <c:v>3.1551900000000002</c:v>
                </c:pt>
                <c:pt idx="10497">
                  <c:v>3.21075</c:v>
                </c:pt>
                <c:pt idx="10498">
                  <c:v>3.66418</c:v>
                </c:pt>
                <c:pt idx="10499">
                  <c:v>6.3193999999999999</c:v>
                </c:pt>
                <c:pt idx="10500">
                  <c:v>2.7351800000000002</c:v>
                </c:pt>
                <c:pt idx="10501">
                  <c:v>2.11191</c:v>
                </c:pt>
                <c:pt idx="10502">
                  <c:v>3.8280099999999999</c:v>
                </c:pt>
                <c:pt idx="10503">
                  <c:v>6.3507899999999999</c:v>
                </c:pt>
                <c:pt idx="10504">
                  <c:v>6.1062399999999997</c:v>
                </c:pt>
                <c:pt idx="10505">
                  <c:v>4.6578600000000003</c:v>
                </c:pt>
                <c:pt idx="10506">
                  <c:v>3.7418399999999998</c:v>
                </c:pt>
                <c:pt idx="10507">
                  <c:v>3.97282</c:v>
                </c:pt>
                <c:pt idx="10508">
                  <c:v>7.1894</c:v>
                </c:pt>
                <c:pt idx="10509">
                  <c:v>5.0119400000000001</c:v>
                </c:pt>
                <c:pt idx="10510">
                  <c:v>2.66214</c:v>
                </c:pt>
                <c:pt idx="10511">
                  <c:v>3.7105199999999998</c:v>
                </c:pt>
                <c:pt idx="10512">
                  <c:v>6.7222</c:v>
                </c:pt>
                <c:pt idx="10513">
                  <c:v>6.2225099999999998</c:v>
                </c:pt>
                <c:pt idx="10514">
                  <c:v>2.8344900000000002</c:v>
                </c:pt>
                <c:pt idx="10515">
                  <c:v>6.1858599999999999</c:v>
                </c:pt>
                <c:pt idx="10516">
                  <c:v>4.0352100000000002</c:v>
                </c:pt>
                <c:pt idx="10517">
                  <c:v>5.5834400000000004</c:v>
                </c:pt>
                <c:pt idx="10518">
                  <c:v>4.0651200000000003</c:v>
                </c:pt>
                <c:pt idx="10519">
                  <c:v>5.5367199999999999</c:v>
                </c:pt>
                <c:pt idx="10520">
                  <c:v>7.7905499999999996</c:v>
                </c:pt>
                <c:pt idx="10521">
                  <c:v>1.9815700000000001</c:v>
                </c:pt>
                <c:pt idx="10522">
                  <c:v>4.3316800000000004</c:v>
                </c:pt>
                <c:pt idx="10523">
                  <c:v>7.0979999999999999</c:v>
                </c:pt>
                <c:pt idx="10524">
                  <c:v>3.0771500000000001</c:v>
                </c:pt>
                <c:pt idx="10525">
                  <c:v>3.8471199999999999</c:v>
                </c:pt>
                <c:pt idx="10526">
                  <c:v>2.1347200000000002</c:v>
                </c:pt>
                <c:pt idx="10527">
                  <c:v>2.6741600000000001</c:v>
                </c:pt>
                <c:pt idx="10528">
                  <c:v>5.4819199999999997</c:v>
                </c:pt>
                <c:pt idx="10529">
                  <c:v>4.8608399999999996</c:v>
                </c:pt>
                <c:pt idx="10530">
                  <c:v>4.8185599999999997</c:v>
                </c:pt>
                <c:pt idx="10531">
                  <c:v>3.1878700000000002</c:v>
                </c:pt>
                <c:pt idx="10532">
                  <c:v>5.0652299999999997</c:v>
                </c:pt>
                <c:pt idx="10533">
                  <c:v>11.531599999999999</c:v>
                </c:pt>
                <c:pt idx="10534">
                  <c:v>4.8405500000000004</c:v>
                </c:pt>
                <c:pt idx="10535">
                  <c:v>5.0216900000000004</c:v>
                </c:pt>
                <c:pt idx="10536">
                  <c:v>5.3223799999999999</c:v>
                </c:pt>
                <c:pt idx="10537">
                  <c:v>5.76492</c:v>
                </c:pt>
                <c:pt idx="10538">
                  <c:v>4.9244199999999996</c:v>
                </c:pt>
                <c:pt idx="10539">
                  <c:v>3.3895200000000001</c:v>
                </c:pt>
                <c:pt idx="10540">
                  <c:v>3.45662</c:v>
                </c:pt>
                <c:pt idx="10541">
                  <c:v>2.8482400000000001</c:v>
                </c:pt>
                <c:pt idx="10542">
                  <c:v>2.9007499999999999</c:v>
                </c:pt>
                <c:pt idx="10543">
                  <c:v>6.2376100000000001</c:v>
                </c:pt>
                <c:pt idx="10544">
                  <c:v>2.8975</c:v>
                </c:pt>
                <c:pt idx="10545">
                  <c:v>6.5918099999999997</c:v>
                </c:pt>
                <c:pt idx="10546">
                  <c:v>2.33595</c:v>
                </c:pt>
                <c:pt idx="10547">
                  <c:v>2.6021800000000002</c:v>
                </c:pt>
                <c:pt idx="10548">
                  <c:v>4.5538499999999997</c:v>
                </c:pt>
                <c:pt idx="10549">
                  <c:v>8.4595800000000008</c:v>
                </c:pt>
                <c:pt idx="10550">
                  <c:v>5.1563400000000001</c:v>
                </c:pt>
                <c:pt idx="10551">
                  <c:v>6.6131700000000002</c:v>
                </c:pt>
                <c:pt idx="10552">
                  <c:v>2.5897399999999999</c:v>
                </c:pt>
                <c:pt idx="10553">
                  <c:v>3.9031099999999999</c:v>
                </c:pt>
                <c:pt idx="10554">
                  <c:v>4.2090399999999999</c:v>
                </c:pt>
                <c:pt idx="10555">
                  <c:v>6.1721399999999997</c:v>
                </c:pt>
                <c:pt idx="10556">
                  <c:v>4.4598699999999996</c:v>
                </c:pt>
                <c:pt idx="10557">
                  <c:v>2.36042</c:v>
                </c:pt>
                <c:pt idx="10558">
                  <c:v>5.9846599999999999</c:v>
                </c:pt>
                <c:pt idx="10559">
                  <c:v>3.0630099999999998</c:v>
                </c:pt>
                <c:pt idx="10560">
                  <c:v>2.4440499999999998</c:v>
                </c:pt>
                <c:pt idx="10561">
                  <c:v>6.6399699999999999</c:v>
                </c:pt>
                <c:pt idx="10562">
                  <c:v>2.05226</c:v>
                </c:pt>
                <c:pt idx="10563">
                  <c:v>3.2782100000000001</c:v>
                </c:pt>
                <c:pt idx="10564">
                  <c:v>2.7499799999999999</c:v>
                </c:pt>
                <c:pt idx="10565">
                  <c:v>7.0220099999999999</c:v>
                </c:pt>
                <c:pt idx="10566">
                  <c:v>3.3811800000000001</c:v>
                </c:pt>
                <c:pt idx="10567">
                  <c:v>3.5592000000000001</c:v>
                </c:pt>
                <c:pt idx="10568">
                  <c:v>2.3431500000000001</c:v>
                </c:pt>
                <c:pt idx="10569">
                  <c:v>5.9183000000000003</c:v>
                </c:pt>
                <c:pt idx="10570">
                  <c:v>3.4382899999999998</c:v>
                </c:pt>
                <c:pt idx="10571">
                  <c:v>6.5081699999999998</c:v>
                </c:pt>
                <c:pt idx="10572">
                  <c:v>2.6112700000000002</c:v>
                </c:pt>
                <c:pt idx="10573">
                  <c:v>6.71007</c:v>
                </c:pt>
                <c:pt idx="10574">
                  <c:v>5.8073100000000002</c:v>
                </c:pt>
                <c:pt idx="10575">
                  <c:v>3.4512700000000001</c:v>
                </c:pt>
                <c:pt idx="10576">
                  <c:v>3.4129999999999998</c:v>
                </c:pt>
                <c:pt idx="10577">
                  <c:v>3.7238699999999998</c:v>
                </c:pt>
                <c:pt idx="10578">
                  <c:v>6.3312999999999997</c:v>
                </c:pt>
                <c:pt idx="10579">
                  <c:v>3.1118299999999999</c:v>
                </c:pt>
                <c:pt idx="10580">
                  <c:v>3.9798499999999999</c:v>
                </c:pt>
                <c:pt idx="10581">
                  <c:v>3.1741799999999998</c:v>
                </c:pt>
                <c:pt idx="10582">
                  <c:v>3.9007399999999999</c:v>
                </c:pt>
                <c:pt idx="10583">
                  <c:v>2.4926499999999998</c:v>
                </c:pt>
                <c:pt idx="10584">
                  <c:v>6.6160500000000004</c:v>
                </c:pt>
                <c:pt idx="10585">
                  <c:v>4.6999700000000004</c:v>
                </c:pt>
                <c:pt idx="10586">
                  <c:v>4.6569799999999999</c:v>
                </c:pt>
                <c:pt idx="10587">
                  <c:v>8.9602599999999999</c:v>
                </c:pt>
                <c:pt idx="10588">
                  <c:v>3.5235400000000001</c:v>
                </c:pt>
                <c:pt idx="10589">
                  <c:v>4.4562200000000001</c:v>
                </c:pt>
                <c:pt idx="10590">
                  <c:v>3.9605700000000001</c:v>
                </c:pt>
                <c:pt idx="10591">
                  <c:v>2.7928199999999999</c:v>
                </c:pt>
                <c:pt idx="10592">
                  <c:v>3.4479000000000002</c:v>
                </c:pt>
                <c:pt idx="10593">
                  <c:v>4.7076399999999996</c:v>
                </c:pt>
                <c:pt idx="10594">
                  <c:v>5.3337700000000003</c:v>
                </c:pt>
                <c:pt idx="10595">
                  <c:v>2.3221400000000001</c:v>
                </c:pt>
                <c:pt idx="10596">
                  <c:v>3.8862700000000001</c:v>
                </c:pt>
                <c:pt idx="10597">
                  <c:v>3.51736</c:v>
                </c:pt>
                <c:pt idx="10598">
                  <c:v>5.2211100000000004</c:v>
                </c:pt>
                <c:pt idx="10599">
                  <c:v>3.41588</c:v>
                </c:pt>
                <c:pt idx="10600">
                  <c:v>2.66492</c:v>
                </c:pt>
                <c:pt idx="10601">
                  <c:v>5.3543099999999999</c:v>
                </c:pt>
                <c:pt idx="10602">
                  <c:v>3.7262200000000001</c:v>
                </c:pt>
                <c:pt idx="10603">
                  <c:v>7.1766699999999997</c:v>
                </c:pt>
                <c:pt idx="10604">
                  <c:v>4.0400799999999997</c:v>
                </c:pt>
                <c:pt idx="10605">
                  <c:v>3.1741799999999998</c:v>
                </c:pt>
                <c:pt idx="10606">
                  <c:v>6.3032399999999997</c:v>
                </c:pt>
                <c:pt idx="10607">
                  <c:v>4.2038700000000002</c:v>
                </c:pt>
                <c:pt idx="10608">
                  <c:v>2.37704</c:v>
                </c:pt>
                <c:pt idx="10609">
                  <c:v>3.77983</c:v>
                </c:pt>
                <c:pt idx="10610">
                  <c:v>3.1874600000000002</c:v>
                </c:pt>
                <c:pt idx="10611">
                  <c:v>2.7410600000000001</c:v>
                </c:pt>
                <c:pt idx="10612">
                  <c:v>4.9936699999999998</c:v>
                </c:pt>
                <c:pt idx="10613">
                  <c:v>9.9406199999999991</c:v>
                </c:pt>
                <c:pt idx="10614">
                  <c:v>2.5255999999999998</c:v>
                </c:pt>
                <c:pt idx="10615">
                  <c:v>2.55741</c:v>
                </c:pt>
                <c:pt idx="10616">
                  <c:v>5.9190500000000004</c:v>
                </c:pt>
                <c:pt idx="10617">
                  <c:v>4.2552199999999996</c:v>
                </c:pt>
                <c:pt idx="10618">
                  <c:v>2.9434200000000001</c:v>
                </c:pt>
                <c:pt idx="10619">
                  <c:v>6.8542899999999998</c:v>
                </c:pt>
                <c:pt idx="10620">
                  <c:v>7.3698800000000002</c:v>
                </c:pt>
                <c:pt idx="10621">
                  <c:v>7.1836200000000003</c:v>
                </c:pt>
                <c:pt idx="10622">
                  <c:v>10.30392</c:v>
                </c:pt>
                <c:pt idx="10623">
                  <c:v>5.9786099999999998</c:v>
                </c:pt>
                <c:pt idx="10624">
                  <c:v>6.8476800000000004</c:v>
                </c:pt>
                <c:pt idx="10625">
                  <c:v>2.82701</c:v>
                </c:pt>
                <c:pt idx="10626">
                  <c:v>3.5419499999999999</c:v>
                </c:pt>
                <c:pt idx="10627">
                  <c:v>7.9709399999999997</c:v>
                </c:pt>
                <c:pt idx="10628">
                  <c:v>7.8954599999999999</c:v>
                </c:pt>
                <c:pt idx="10629">
                  <c:v>8.0700400000000005</c:v>
                </c:pt>
                <c:pt idx="10630">
                  <c:v>5.1518499999999996</c:v>
                </c:pt>
                <c:pt idx="10631">
                  <c:v>5.2729799999999996</c:v>
                </c:pt>
                <c:pt idx="10632">
                  <c:v>4.6510300000000004</c:v>
                </c:pt>
                <c:pt idx="10633">
                  <c:v>4.6510300000000004</c:v>
                </c:pt>
                <c:pt idx="10634">
                  <c:v>4.6510300000000004</c:v>
                </c:pt>
                <c:pt idx="10635">
                  <c:v>4.4694399999999996</c:v>
                </c:pt>
                <c:pt idx="10636">
                  <c:v>4.6510300000000004</c:v>
                </c:pt>
                <c:pt idx="10637">
                  <c:v>4.6510300000000004</c:v>
                </c:pt>
                <c:pt idx="10638">
                  <c:v>4.6510300000000004</c:v>
                </c:pt>
                <c:pt idx="10639">
                  <c:v>4.6510300000000004</c:v>
                </c:pt>
                <c:pt idx="10640">
                  <c:v>6.6136400000000002</c:v>
                </c:pt>
                <c:pt idx="10641">
                  <c:v>4.9531700000000001</c:v>
                </c:pt>
                <c:pt idx="10642">
                  <c:v>3.0761400000000001</c:v>
                </c:pt>
                <c:pt idx="10643">
                  <c:v>3.6168399999999998</c:v>
                </c:pt>
                <c:pt idx="10644">
                  <c:v>2.8077700000000001</c:v>
                </c:pt>
                <c:pt idx="10645">
                  <c:v>6.7410199999999998</c:v>
                </c:pt>
                <c:pt idx="10646">
                  <c:v>5.5171999999999999</c:v>
                </c:pt>
                <c:pt idx="10647">
                  <c:v>7.09389</c:v>
                </c:pt>
                <c:pt idx="10648">
                  <c:v>5.0752699999999997</c:v>
                </c:pt>
                <c:pt idx="10649">
                  <c:v>4.04941</c:v>
                </c:pt>
                <c:pt idx="10650">
                  <c:v>7.44855</c:v>
                </c:pt>
                <c:pt idx="10651">
                  <c:v>6.0946400000000001</c:v>
                </c:pt>
                <c:pt idx="10652">
                  <c:v>3.2995299999999999</c:v>
                </c:pt>
                <c:pt idx="10653">
                  <c:v>6.0643700000000003</c:v>
                </c:pt>
                <c:pt idx="10654">
                  <c:v>3.2348499999999998</c:v>
                </c:pt>
                <c:pt idx="10655">
                  <c:v>2.7954699999999999</c:v>
                </c:pt>
                <c:pt idx="10656">
                  <c:v>7.2800599999999998</c:v>
                </c:pt>
                <c:pt idx="10657">
                  <c:v>5.3275600000000001</c:v>
                </c:pt>
                <c:pt idx="10658">
                  <c:v>4.7268600000000003</c:v>
                </c:pt>
                <c:pt idx="10659">
                  <c:v>4.5030900000000003</c:v>
                </c:pt>
                <c:pt idx="10660">
                  <c:v>3.1062099999999999</c:v>
                </c:pt>
                <c:pt idx="10661">
                  <c:v>3.9423699999999999</c:v>
                </c:pt>
                <c:pt idx="10662">
                  <c:v>2.9887899999999998</c:v>
                </c:pt>
                <c:pt idx="10663">
                  <c:v>4.0262399999999996</c:v>
                </c:pt>
                <c:pt idx="10664">
                  <c:v>5.1274199999999999</c:v>
                </c:pt>
                <c:pt idx="10665">
                  <c:v>6.6181900000000002</c:v>
                </c:pt>
                <c:pt idx="10666">
                  <c:v>5.3224200000000002</c:v>
                </c:pt>
                <c:pt idx="10667">
                  <c:v>4.5376799999999999</c:v>
                </c:pt>
                <c:pt idx="10668">
                  <c:v>3.8433700000000002</c:v>
                </c:pt>
                <c:pt idx="10669">
                  <c:v>10.3104</c:v>
                </c:pt>
                <c:pt idx="10670">
                  <c:v>10.29494</c:v>
                </c:pt>
                <c:pt idx="10671">
                  <c:v>10.256460000000001</c:v>
                </c:pt>
                <c:pt idx="10672">
                  <c:v>8.64541</c:v>
                </c:pt>
                <c:pt idx="10673">
                  <c:v>10.30434</c:v>
                </c:pt>
                <c:pt idx="10674">
                  <c:v>9.5174099999999999</c:v>
                </c:pt>
                <c:pt idx="10675">
                  <c:v>9.5174099999999999</c:v>
                </c:pt>
                <c:pt idx="10676">
                  <c:v>9.4597499999999997</c:v>
                </c:pt>
                <c:pt idx="10677">
                  <c:v>7.6412899999999997</c:v>
                </c:pt>
                <c:pt idx="10678">
                  <c:v>7.82761</c:v>
                </c:pt>
                <c:pt idx="10679">
                  <c:v>5.2038700000000002</c:v>
                </c:pt>
                <c:pt idx="10680">
                  <c:v>4.0214800000000004</c:v>
                </c:pt>
                <c:pt idx="10681">
                  <c:v>6.0711700000000004</c:v>
                </c:pt>
                <c:pt idx="10682">
                  <c:v>4.2828299999999997</c:v>
                </c:pt>
                <c:pt idx="10683">
                  <c:v>5.66744</c:v>
                </c:pt>
                <c:pt idx="10684">
                  <c:v>2.1501899999999998</c:v>
                </c:pt>
                <c:pt idx="10685">
                  <c:v>3.8637800000000002</c:v>
                </c:pt>
                <c:pt idx="10686">
                  <c:v>5.7043299999999997</c:v>
                </c:pt>
                <c:pt idx="10687">
                  <c:v>7.3558599999999998</c:v>
                </c:pt>
                <c:pt idx="10688">
                  <c:v>7.4905299999999997</c:v>
                </c:pt>
                <c:pt idx="10689">
                  <c:v>8.7003799999999991</c:v>
                </c:pt>
                <c:pt idx="10690">
                  <c:v>4.8653300000000002</c:v>
                </c:pt>
                <c:pt idx="10691">
                  <c:v>3.6430500000000001</c:v>
                </c:pt>
                <c:pt idx="10692">
                  <c:v>4.1789699999999996</c:v>
                </c:pt>
                <c:pt idx="10693">
                  <c:v>4.0410399999999997</c:v>
                </c:pt>
                <c:pt idx="10694">
                  <c:v>2.79312</c:v>
                </c:pt>
                <c:pt idx="10695">
                  <c:v>5.37446</c:v>
                </c:pt>
                <c:pt idx="10696">
                  <c:v>5.7303899999999999</c:v>
                </c:pt>
                <c:pt idx="10697">
                  <c:v>5.66357</c:v>
                </c:pt>
                <c:pt idx="10698">
                  <c:v>5.6196700000000002</c:v>
                </c:pt>
                <c:pt idx="10699">
                  <c:v>6.0209200000000003</c:v>
                </c:pt>
                <c:pt idx="10700">
                  <c:v>7.28003</c:v>
                </c:pt>
                <c:pt idx="10701">
                  <c:v>7.4338699999999998</c:v>
                </c:pt>
                <c:pt idx="10702">
                  <c:v>8.9541299999999993</c:v>
                </c:pt>
                <c:pt idx="10703">
                  <c:v>8.1511700000000005</c:v>
                </c:pt>
                <c:pt idx="10704">
                  <c:v>8.2597299999999994</c:v>
                </c:pt>
                <c:pt idx="10705">
                  <c:v>3.2348499999999998</c:v>
                </c:pt>
                <c:pt idx="10706">
                  <c:v>5.4452499999999997</c:v>
                </c:pt>
                <c:pt idx="10707">
                  <c:v>6.8835600000000001</c:v>
                </c:pt>
                <c:pt idx="10708">
                  <c:v>8.8549000000000007</c:v>
                </c:pt>
                <c:pt idx="10709">
                  <c:v>9.0820799999999995</c:v>
                </c:pt>
                <c:pt idx="10710">
                  <c:v>8.0267599999999995</c:v>
                </c:pt>
                <c:pt idx="10711">
                  <c:v>4.3802599999999998</c:v>
                </c:pt>
                <c:pt idx="10712">
                  <c:v>8.3443500000000004</c:v>
                </c:pt>
                <c:pt idx="10713">
                  <c:v>6.7488299999999999</c:v>
                </c:pt>
                <c:pt idx="10714">
                  <c:v>5.5229900000000001</c:v>
                </c:pt>
                <c:pt idx="10715">
                  <c:v>2.4484499999999998</c:v>
                </c:pt>
                <c:pt idx="10716">
                  <c:v>9.0001200000000008</c:v>
                </c:pt>
                <c:pt idx="10717">
                  <c:v>7.00657</c:v>
                </c:pt>
                <c:pt idx="10718">
                  <c:v>7.4221399999999997</c:v>
                </c:pt>
                <c:pt idx="10719">
                  <c:v>5.84659</c:v>
                </c:pt>
                <c:pt idx="10720">
                  <c:v>6.3892499999999997</c:v>
                </c:pt>
                <c:pt idx="10721">
                  <c:v>5.5962100000000001</c:v>
                </c:pt>
                <c:pt idx="10722">
                  <c:v>9.10337</c:v>
                </c:pt>
                <c:pt idx="10723">
                  <c:v>7.1705100000000002</c:v>
                </c:pt>
                <c:pt idx="10724">
                  <c:v>5.4775499999999999</c:v>
                </c:pt>
                <c:pt idx="10725">
                  <c:v>3.5573899999999998</c:v>
                </c:pt>
                <c:pt idx="10726">
                  <c:v>6.0314800000000002</c:v>
                </c:pt>
                <c:pt idx="10727">
                  <c:v>2.3170899999999999</c:v>
                </c:pt>
                <c:pt idx="10728">
                  <c:v>2.4484499999999998</c:v>
                </c:pt>
                <c:pt idx="10729">
                  <c:v>4.3794300000000002</c:v>
                </c:pt>
                <c:pt idx="10730">
                  <c:v>2.3520699999999999</c:v>
                </c:pt>
                <c:pt idx="10731">
                  <c:v>3.68777</c:v>
                </c:pt>
                <c:pt idx="10732">
                  <c:v>3.3684599999999998</c:v>
                </c:pt>
                <c:pt idx="10733">
                  <c:v>2.2118899999999999</c:v>
                </c:pt>
                <c:pt idx="10734">
                  <c:v>7.1002200000000002</c:v>
                </c:pt>
                <c:pt idx="10735">
                  <c:v>5.0735999999999999</c:v>
                </c:pt>
                <c:pt idx="10736">
                  <c:v>5.7282700000000002</c:v>
                </c:pt>
                <c:pt idx="10737">
                  <c:v>3.6654900000000001</c:v>
                </c:pt>
                <c:pt idx="10738">
                  <c:v>3.5075099999999999</c:v>
                </c:pt>
                <c:pt idx="10739">
                  <c:v>3.0268899999999999</c:v>
                </c:pt>
                <c:pt idx="10740">
                  <c:v>6.3220000000000001</c:v>
                </c:pt>
                <c:pt idx="10741">
                  <c:v>6.8372400000000004</c:v>
                </c:pt>
                <c:pt idx="10742">
                  <c:v>3.7282000000000002</c:v>
                </c:pt>
                <c:pt idx="10743">
                  <c:v>3.85711</c:v>
                </c:pt>
                <c:pt idx="10744">
                  <c:v>6.7588100000000004</c:v>
                </c:pt>
                <c:pt idx="10745">
                  <c:v>6.4822699999999998</c:v>
                </c:pt>
                <c:pt idx="10746">
                  <c:v>6.2340299999999997</c:v>
                </c:pt>
                <c:pt idx="10747">
                  <c:v>8.8379999999999992</c:v>
                </c:pt>
                <c:pt idx="10748">
                  <c:v>9.3461200000000009</c:v>
                </c:pt>
                <c:pt idx="10749">
                  <c:v>3.8742100000000002</c:v>
                </c:pt>
                <c:pt idx="10750">
                  <c:v>3.1118299999999999</c:v>
                </c:pt>
                <c:pt idx="10751">
                  <c:v>9.0969599999999993</c:v>
                </c:pt>
                <c:pt idx="10752">
                  <c:v>5.0583499999999999</c:v>
                </c:pt>
                <c:pt idx="10753">
                  <c:v>3.5047999999999999</c:v>
                </c:pt>
                <c:pt idx="10754">
                  <c:v>9.9961400000000005</c:v>
                </c:pt>
                <c:pt idx="10755">
                  <c:v>8.6007499999999997</c:v>
                </c:pt>
                <c:pt idx="10756">
                  <c:v>9.5229800000000004</c:v>
                </c:pt>
                <c:pt idx="10757">
                  <c:v>4.0869799999999996</c:v>
                </c:pt>
                <c:pt idx="10758">
                  <c:v>5.2720599999999997</c:v>
                </c:pt>
                <c:pt idx="10759">
                  <c:v>2.8821500000000002</c:v>
                </c:pt>
                <c:pt idx="10760">
                  <c:v>5.7817299999999996</c:v>
                </c:pt>
                <c:pt idx="10761">
                  <c:v>4.4826899999999998</c:v>
                </c:pt>
                <c:pt idx="10762">
                  <c:v>6.8894599999999997</c:v>
                </c:pt>
                <c:pt idx="10763">
                  <c:v>5.0673899999999996</c:v>
                </c:pt>
                <c:pt idx="10764">
                  <c:v>3.2782100000000001</c:v>
                </c:pt>
                <c:pt idx="10765">
                  <c:v>7.3731499999999999</c:v>
                </c:pt>
                <c:pt idx="10766">
                  <c:v>5.7591999999999999</c:v>
                </c:pt>
                <c:pt idx="10767">
                  <c:v>5.8719400000000004</c:v>
                </c:pt>
                <c:pt idx="10768">
                  <c:v>5.2619699999999998</c:v>
                </c:pt>
                <c:pt idx="10769">
                  <c:v>7.1126199999999997</c:v>
                </c:pt>
                <c:pt idx="10770">
                  <c:v>5.8685499999999999</c:v>
                </c:pt>
                <c:pt idx="10771">
                  <c:v>5.2877599999999996</c:v>
                </c:pt>
                <c:pt idx="10772">
                  <c:v>4.5708000000000002</c:v>
                </c:pt>
                <c:pt idx="10773">
                  <c:v>5.8792</c:v>
                </c:pt>
                <c:pt idx="10774">
                  <c:v>3.5428999999999999</c:v>
                </c:pt>
                <c:pt idx="10775">
                  <c:v>7.8336300000000003</c:v>
                </c:pt>
                <c:pt idx="10776">
                  <c:v>5.5577100000000002</c:v>
                </c:pt>
                <c:pt idx="10777">
                  <c:v>1.9916700000000001</c:v>
                </c:pt>
                <c:pt idx="10778">
                  <c:v>6.5452599999999999</c:v>
                </c:pt>
                <c:pt idx="10779">
                  <c:v>4.1923700000000004</c:v>
                </c:pt>
                <c:pt idx="10780">
                  <c:v>8.8217800000000004</c:v>
                </c:pt>
                <c:pt idx="10781">
                  <c:v>4.1242299999999998</c:v>
                </c:pt>
                <c:pt idx="10782">
                  <c:v>2.1542500000000002</c:v>
                </c:pt>
                <c:pt idx="10783">
                  <c:v>4.9532999999999996</c:v>
                </c:pt>
                <c:pt idx="10784">
                  <c:v>6.1680700000000002</c:v>
                </c:pt>
                <c:pt idx="10785">
                  <c:v>2.6829900000000002</c:v>
                </c:pt>
                <c:pt idx="10786">
                  <c:v>5.8710000000000004</c:v>
                </c:pt>
                <c:pt idx="10787">
                  <c:v>3.8584999999999998</c:v>
                </c:pt>
                <c:pt idx="10788">
                  <c:v>4.6510300000000004</c:v>
                </c:pt>
                <c:pt idx="10789">
                  <c:v>2.3914900000000001</c:v>
                </c:pt>
                <c:pt idx="10790">
                  <c:v>3.0422600000000002</c:v>
                </c:pt>
                <c:pt idx="10791">
                  <c:v>6.1710200000000004</c:v>
                </c:pt>
                <c:pt idx="10792">
                  <c:v>6.4911899999999996</c:v>
                </c:pt>
                <c:pt idx="10793">
                  <c:v>9.4426400000000008</c:v>
                </c:pt>
                <c:pt idx="10794">
                  <c:v>7.26335</c:v>
                </c:pt>
                <c:pt idx="10795">
                  <c:v>6.7530400000000004</c:v>
                </c:pt>
                <c:pt idx="10796">
                  <c:v>7.5928699999999996</c:v>
                </c:pt>
                <c:pt idx="10797">
                  <c:v>7.5242500000000003</c:v>
                </c:pt>
                <c:pt idx="10798">
                  <c:v>5.1337799999999998</c:v>
                </c:pt>
                <c:pt idx="10799">
                  <c:v>4.1717899999999997</c:v>
                </c:pt>
                <c:pt idx="10800">
                  <c:v>5.3667100000000003</c:v>
                </c:pt>
                <c:pt idx="10801">
                  <c:v>4.1464800000000004</c:v>
                </c:pt>
                <c:pt idx="10802">
                  <c:v>4.8227900000000004</c:v>
                </c:pt>
                <c:pt idx="10803">
                  <c:v>5.7317799999999997</c:v>
                </c:pt>
                <c:pt idx="10804">
                  <c:v>6.5415700000000001</c:v>
                </c:pt>
                <c:pt idx="10805">
                  <c:v>7.4019899999999996</c:v>
                </c:pt>
                <c:pt idx="10806">
                  <c:v>5.5229900000000001</c:v>
                </c:pt>
                <c:pt idx="10807">
                  <c:v>5.1946000000000003</c:v>
                </c:pt>
                <c:pt idx="10808">
                  <c:v>2.9772099999999999</c:v>
                </c:pt>
                <c:pt idx="10809">
                  <c:v>2.5783299999999998</c:v>
                </c:pt>
                <c:pt idx="10810">
                  <c:v>7.4185600000000003</c:v>
                </c:pt>
                <c:pt idx="10811">
                  <c:v>4.9857100000000001</c:v>
                </c:pt>
                <c:pt idx="10812">
                  <c:v>4.0334899999999996</c:v>
                </c:pt>
                <c:pt idx="10813">
                  <c:v>3.23291</c:v>
                </c:pt>
                <c:pt idx="10814">
                  <c:v>3.0943700000000001</c:v>
                </c:pt>
                <c:pt idx="10815">
                  <c:v>3.9393199999999999</c:v>
                </c:pt>
                <c:pt idx="10816">
                  <c:v>4.7335099999999999</c:v>
                </c:pt>
                <c:pt idx="10817">
                  <c:v>3.0310700000000002</c:v>
                </c:pt>
                <c:pt idx="10818">
                  <c:v>4.3274900000000001</c:v>
                </c:pt>
                <c:pt idx="10819">
                  <c:v>4.0419999999999998</c:v>
                </c:pt>
                <c:pt idx="10820">
                  <c:v>3.0714600000000001</c:v>
                </c:pt>
                <c:pt idx="10821">
                  <c:v>3.9007399999999999</c:v>
                </c:pt>
                <c:pt idx="10822">
                  <c:v>2.6758600000000001</c:v>
                </c:pt>
                <c:pt idx="10823">
                  <c:v>7.4394499999999999</c:v>
                </c:pt>
                <c:pt idx="10824">
                  <c:v>5.3222399999999999</c:v>
                </c:pt>
                <c:pt idx="10825">
                  <c:v>2.5090499999999998</c:v>
                </c:pt>
                <c:pt idx="10826">
                  <c:v>3.1851500000000001</c:v>
                </c:pt>
                <c:pt idx="10827">
                  <c:v>2.5900799999999999</c:v>
                </c:pt>
                <c:pt idx="10828">
                  <c:v>2.00725</c:v>
                </c:pt>
                <c:pt idx="10829">
                  <c:v>2.3414100000000002</c:v>
                </c:pt>
                <c:pt idx="10830">
                  <c:v>2.75623</c:v>
                </c:pt>
                <c:pt idx="10831">
                  <c:v>3.3288500000000001</c:v>
                </c:pt>
                <c:pt idx="10832">
                  <c:v>2.56765</c:v>
                </c:pt>
                <c:pt idx="10833">
                  <c:v>2.6150099999999998</c:v>
                </c:pt>
                <c:pt idx="10834">
                  <c:v>3.5477799999999999</c:v>
                </c:pt>
                <c:pt idx="10835">
                  <c:v>2.3207300000000002</c:v>
                </c:pt>
                <c:pt idx="10836">
                  <c:v>3.1118299999999999</c:v>
                </c:pt>
                <c:pt idx="10837">
                  <c:v>2.30993</c:v>
                </c:pt>
                <c:pt idx="10838">
                  <c:v>2.26999</c:v>
                </c:pt>
                <c:pt idx="10839">
                  <c:v>3.4994399999999999</c:v>
                </c:pt>
                <c:pt idx="10840">
                  <c:v>4.5416699999999999</c:v>
                </c:pt>
                <c:pt idx="10841">
                  <c:v>3.62954</c:v>
                </c:pt>
                <c:pt idx="10842">
                  <c:v>2.5202300000000002</c:v>
                </c:pt>
                <c:pt idx="10843">
                  <c:v>7.2679</c:v>
                </c:pt>
                <c:pt idx="10844">
                  <c:v>4.9881099999999998</c:v>
                </c:pt>
                <c:pt idx="10845">
                  <c:v>3.7152599999999998</c:v>
                </c:pt>
                <c:pt idx="10846">
                  <c:v>5.4695799999999997</c:v>
                </c:pt>
                <c:pt idx="10847">
                  <c:v>5.8985900000000004</c:v>
                </c:pt>
                <c:pt idx="10848">
                  <c:v>10.460789999999999</c:v>
                </c:pt>
                <c:pt idx="10849">
                  <c:v>4.5346700000000002</c:v>
                </c:pt>
                <c:pt idx="10850">
                  <c:v>4.5291499999999996</c:v>
                </c:pt>
                <c:pt idx="10851">
                  <c:v>5.1942700000000004</c:v>
                </c:pt>
                <c:pt idx="10852">
                  <c:v>3.0511699999999999</c:v>
                </c:pt>
                <c:pt idx="10853">
                  <c:v>2.34443</c:v>
                </c:pt>
                <c:pt idx="10854">
                  <c:v>3.4148499999999999</c:v>
                </c:pt>
                <c:pt idx="10855">
                  <c:v>3.3071100000000002</c:v>
                </c:pt>
                <c:pt idx="10856">
                  <c:v>2.68438</c:v>
                </c:pt>
                <c:pt idx="10857">
                  <c:v>5.5297000000000001</c:v>
                </c:pt>
                <c:pt idx="10858">
                  <c:v>2.6806100000000002</c:v>
                </c:pt>
                <c:pt idx="10859">
                  <c:v>2.8662100000000001</c:v>
                </c:pt>
                <c:pt idx="10860">
                  <c:v>4.06121</c:v>
                </c:pt>
                <c:pt idx="10861">
                  <c:v>4.0762499999999999</c:v>
                </c:pt>
                <c:pt idx="10862">
                  <c:v>3.1806800000000002</c:v>
                </c:pt>
                <c:pt idx="10863">
                  <c:v>2.4971800000000002</c:v>
                </c:pt>
                <c:pt idx="10864">
                  <c:v>3.2481100000000001</c:v>
                </c:pt>
                <c:pt idx="10865">
                  <c:v>3.1173600000000001</c:v>
                </c:pt>
                <c:pt idx="10866">
                  <c:v>4.3042100000000003</c:v>
                </c:pt>
                <c:pt idx="10867">
                  <c:v>2.9251299999999998</c:v>
                </c:pt>
                <c:pt idx="10868">
                  <c:v>1.9223399999999999</c:v>
                </c:pt>
                <c:pt idx="10869">
                  <c:v>6.1421799999999998</c:v>
                </c:pt>
                <c:pt idx="10870">
                  <c:v>3.9278200000000001</c:v>
                </c:pt>
                <c:pt idx="10871">
                  <c:v>4.3316800000000004</c:v>
                </c:pt>
                <c:pt idx="10872">
                  <c:v>4.9726100000000004</c:v>
                </c:pt>
                <c:pt idx="10873">
                  <c:v>2.2509800000000002</c:v>
                </c:pt>
                <c:pt idx="10874">
                  <c:v>4.0449999999999999</c:v>
                </c:pt>
                <c:pt idx="10875">
                  <c:v>4.0214800000000004</c:v>
                </c:pt>
                <c:pt idx="10876">
                  <c:v>3.8073100000000002</c:v>
                </c:pt>
                <c:pt idx="10877">
                  <c:v>4.1526500000000004</c:v>
                </c:pt>
                <c:pt idx="10878">
                  <c:v>5.8685499999999999</c:v>
                </c:pt>
                <c:pt idx="10879">
                  <c:v>2.7647499999999998</c:v>
                </c:pt>
                <c:pt idx="10880">
                  <c:v>2.2926799999999998</c:v>
                </c:pt>
                <c:pt idx="10881">
                  <c:v>2.2839299999999998</c:v>
                </c:pt>
                <c:pt idx="10882">
                  <c:v>2.38225</c:v>
                </c:pt>
                <c:pt idx="10883">
                  <c:v>5.77163</c:v>
                </c:pt>
                <c:pt idx="10884">
                  <c:v>6.9951699999999999</c:v>
                </c:pt>
                <c:pt idx="10885">
                  <c:v>4.6507300000000003</c:v>
                </c:pt>
                <c:pt idx="10886">
                  <c:v>7.3446100000000003</c:v>
                </c:pt>
                <c:pt idx="10887">
                  <c:v>6.4344999999999999</c:v>
                </c:pt>
                <c:pt idx="10888">
                  <c:v>2.8539300000000001</c:v>
                </c:pt>
                <c:pt idx="10889">
                  <c:v>2.45112</c:v>
                </c:pt>
                <c:pt idx="10890">
                  <c:v>6.2801299999999998</c:v>
                </c:pt>
                <c:pt idx="10891">
                  <c:v>8.5386799999999994</c:v>
                </c:pt>
                <c:pt idx="10892">
                  <c:v>6.0422500000000001</c:v>
                </c:pt>
                <c:pt idx="10893">
                  <c:v>4.5905100000000001</c:v>
                </c:pt>
                <c:pt idx="10894">
                  <c:v>7.6687700000000003</c:v>
                </c:pt>
                <c:pt idx="10895">
                  <c:v>6.9753699999999998</c:v>
                </c:pt>
                <c:pt idx="10896">
                  <c:v>5.2794600000000003</c:v>
                </c:pt>
                <c:pt idx="10897">
                  <c:v>4.7059100000000003</c:v>
                </c:pt>
                <c:pt idx="10898">
                  <c:v>8.78749</c:v>
                </c:pt>
                <c:pt idx="10899">
                  <c:v>5.7635100000000001</c:v>
                </c:pt>
                <c:pt idx="10900">
                  <c:v>5.8920899999999996</c:v>
                </c:pt>
                <c:pt idx="10901">
                  <c:v>4.8780299999999999</c:v>
                </c:pt>
                <c:pt idx="10902">
                  <c:v>2.9420999999999999</c:v>
                </c:pt>
                <c:pt idx="10903">
                  <c:v>3.3942899999999998</c:v>
                </c:pt>
                <c:pt idx="10904">
                  <c:v>5.5383500000000003</c:v>
                </c:pt>
                <c:pt idx="10905">
                  <c:v>6.0657500000000004</c:v>
                </c:pt>
                <c:pt idx="10906">
                  <c:v>3.7276799999999999</c:v>
                </c:pt>
                <c:pt idx="10907">
                  <c:v>9.3466400000000007</c:v>
                </c:pt>
                <c:pt idx="10908">
                  <c:v>2.7586400000000002</c:v>
                </c:pt>
                <c:pt idx="10909">
                  <c:v>3.2595900000000002</c:v>
                </c:pt>
                <c:pt idx="10910">
                  <c:v>7.1348500000000001</c:v>
                </c:pt>
                <c:pt idx="10911">
                  <c:v>3.9757600000000002</c:v>
                </c:pt>
                <c:pt idx="10912">
                  <c:v>6.9382900000000003</c:v>
                </c:pt>
                <c:pt idx="10913">
                  <c:v>5.9876199999999997</c:v>
                </c:pt>
                <c:pt idx="10914">
                  <c:v>1.70181</c:v>
                </c:pt>
                <c:pt idx="10915">
                  <c:v>3.4411700000000001</c:v>
                </c:pt>
                <c:pt idx="10916">
                  <c:v>5.9149799999999999</c:v>
                </c:pt>
                <c:pt idx="10917">
                  <c:v>6.3081800000000001</c:v>
                </c:pt>
                <c:pt idx="10918">
                  <c:v>10.07314</c:v>
                </c:pt>
                <c:pt idx="10919">
                  <c:v>7.46774</c:v>
                </c:pt>
                <c:pt idx="10920">
                  <c:v>6.6199500000000002</c:v>
                </c:pt>
                <c:pt idx="10921">
                  <c:v>3.2098</c:v>
                </c:pt>
                <c:pt idx="10922">
                  <c:v>2.0908000000000002</c:v>
                </c:pt>
                <c:pt idx="10923">
                  <c:v>2.3846400000000001</c:v>
                </c:pt>
                <c:pt idx="10924">
                  <c:v>2.8605200000000002</c:v>
                </c:pt>
                <c:pt idx="10925">
                  <c:v>7.8722500000000002</c:v>
                </c:pt>
                <c:pt idx="10926">
                  <c:v>2.47268</c:v>
                </c:pt>
                <c:pt idx="10927">
                  <c:v>4.8694800000000003</c:v>
                </c:pt>
                <c:pt idx="10928">
                  <c:v>5.8155200000000002</c:v>
                </c:pt>
                <c:pt idx="10929">
                  <c:v>6.6867799999999997</c:v>
                </c:pt>
                <c:pt idx="10930">
                  <c:v>3.5552600000000001</c:v>
                </c:pt>
                <c:pt idx="10931">
                  <c:v>3.3458199999999998</c:v>
                </c:pt>
                <c:pt idx="10932">
                  <c:v>3.6854800000000001</c:v>
                </c:pt>
                <c:pt idx="10933">
                  <c:v>3.6793300000000002</c:v>
                </c:pt>
                <c:pt idx="10934">
                  <c:v>6.59023</c:v>
                </c:pt>
                <c:pt idx="10935">
                  <c:v>2.8382999999999998</c:v>
                </c:pt>
                <c:pt idx="10936">
                  <c:v>5.62737</c:v>
                </c:pt>
                <c:pt idx="10937">
                  <c:v>2.5191599999999998</c:v>
                </c:pt>
                <c:pt idx="10938">
                  <c:v>5.6989000000000001</c:v>
                </c:pt>
                <c:pt idx="10939">
                  <c:v>2.3342000000000001</c:v>
                </c:pt>
                <c:pt idx="10940">
                  <c:v>7.0406700000000004</c:v>
                </c:pt>
                <c:pt idx="10941">
                  <c:v>4.07416</c:v>
                </c:pt>
                <c:pt idx="10942">
                  <c:v>7.4007300000000003</c:v>
                </c:pt>
                <c:pt idx="10943">
                  <c:v>9.8688300000000009</c:v>
                </c:pt>
                <c:pt idx="10944">
                  <c:v>8.0698600000000003</c:v>
                </c:pt>
                <c:pt idx="10945">
                  <c:v>2.5148100000000002</c:v>
                </c:pt>
                <c:pt idx="10946">
                  <c:v>2.6804299999999999</c:v>
                </c:pt>
                <c:pt idx="10947">
                  <c:v>3.43506</c:v>
                </c:pt>
                <c:pt idx="10948">
                  <c:v>7.0854799999999996</c:v>
                </c:pt>
                <c:pt idx="10949">
                  <c:v>2.5221300000000002</c:v>
                </c:pt>
                <c:pt idx="10950">
                  <c:v>4.2082100000000002</c:v>
                </c:pt>
                <c:pt idx="10951">
                  <c:v>9.3506099999999996</c:v>
                </c:pt>
                <c:pt idx="10952">
                  <c:v>6.9103199999999996</c:v>
                </c:pt>
                <c:pt idx="10953">
                  <c:v>2.9835400000000001</c:v>
                </c:pt>
                <c:pt idx="10954">
                  <c:v>1.75267</c:v>
                </c:pt>
                <c:pt idx="10955">
                  <c:v>6.3956</c:v>
                </c:pt>
                <c:pt idx="10956">
                  <c:v>6.4559499999999996</c:v>
                </c:pt>
                <c:pt idx="10957">
                  <c:v>7.5016499999999997</c:v>
                </c:pt>
                <c:pt idx="10958">
                  <c:v>4.7391100000000002</c:v>
                </c:pt>
                <c:pt idx="10959">
                  <c:v>5.5920800000000002</c:v>
                </c:pt>
                <c:pt idx="10960">
                  <c:v>4.0651200000000003</c:v>
                </c:pt>
                <c:pt idx="10961">
                  <c:v>4.2620300000000002</c:v>
                </c:pt>
                <c:pt idx="10962">
                  <c:v>6.5338500000000002</c:v>
                </c:pt>
                <c:pt idx="10963">
                  <c:v>3.7251500000000002</c:v>
                </c:pt>
                <c:pt idx="10964">
                  <c:v>7.0685099999999998</c:v>
                </c:pt>
                <c:pt idx="10965">
                  <c:v>4.3995499999999996</c:v>
                </c:pt>
                <c:pt idx="10966">
                  <c:v>4.31168</c:v>
                </c:pt>
                <c:pt idx="10967">
                  <c:v>5.4104900000000002</c:v>
                </c:pt>
                <c:pt idx="10968">
                  <c:v>3.5178799999999999</c:v>
                </c:pt>
                <c:pt idx="10969">
                  <c:v>4.39785</c:v>
                </c:pt>
                <c:pt idx="10970">
                  <c:v>8.1813000000000002</c:v>
                </c:pt>
                <c:pt idx="10971">
                  <c:v>9.1832100000000008</c:v>
                </c:pt>
                <c:pt idx="10972">
                  <c:v>2.9979</c:v>
                </c:pt>
                <c:pt idx="10973">
                  <c:v>7.0210600000000003</c:v>
                </c:pt>
                <c:pt idx="10974">
                  <c:v>4.1724500000000004</c:v>
                </c:pt>
                <c:pt idx="10975">
                  <c:v>4.0847699999999998</c:v>
                </c:pt>
                <c:pt idx="10976">
                  <c:v>2.6025700000000001</c:v>
                </c:pt>
                <c:pt idx="10977">
                  <c:v>3.26763</c:v>
                </c:pt>
                <c:pt idx="10978">
                  <c:v>3.6737299999999999</c:v>
                </c:pt>
                <c:pt idx="10979">
                  <c:v>4.0651200000000003</c:v>
                </c:pt>
                <c:pt idx="10980">
                  <c:v>4.7982699999999996</c:v>
                </c:pt>
                <c:pt idx="10981">
                  <c:v>5.6915100000000001</c:v>
                </c:pt>
                <c:pt idx="10982">
                  <c:v>5.3003400000000003</c:v>
                </c:pt>
                <c:pt idx="10983">
                  <c:v>3.3618800000000002</c:v>
                </c:pt>
                <c:pt idx="10984">
                  <c:v>5.1185099999999997</c:v>
                </c:pt>
                <c:pt idx="10985">
                  <c:v>3.9341300000000001</c:v>
                </c:pt>
                <c:pt idx="10986">
                  <c:v>3.2855699999999999</c:v>
                </c:pt>
                <c:pt idx="10987">
                  <c:v>6.7030099999999999</c:v>
                </c:pt>
                <c:pt idx="10988">
                  <c:v>7.2053099999999999</c:v>
                </c:pt>
                <c:pt idx="10989">
                  <c:v>8.2886399999999991</c:v>
                </c:pt>
                <c:pt idx="10990">
                  <c:v>6.4005900000000002</c:v>
                </c:pt>
                <c:pt idx="10991">
                  <c:v>3.9916499999999999</c:v>
                </c:pt>
                <c:pt idx="10992">
                  <c:v>4.1002000000000001</c:v>
                </c:pt>
                <c:pt idx="10993">
                  <c:v>7.5710300000000004</c:v>
                </c:pt>
                <c:pt idx="10994">
                  <c:v>5.5884499999999999</c:v>
                </c:pt>
                <c:pt idx="10995">
                  <c:v>7.3992199999999997</c:v>
                </c:pt>
                <c:pt idx="10996">
                  <c:v>7.6421599999999996</c:v>
                </c:pt>
                <c:pt idx="10997">
                  <c:v>8.3102599999999995</c:v>
                </c:pt>
                <c:pt idx="10998">
                  <c:v>5.1582600000000003</c:v>
                </c:pt>
                <c:pt idx="10999">
                  <c:v>2.4933700000000001</c:v>
                </c:pt>
                <c:pt idx="11000">
                  <c:v>5.38117</c:v>
                </c:pt>
                <c:pt idx="11001">
                  <c:v>2.3647499999999999</c:v>
                </c:pt>
                <c:pt idx="11002">
                  <c:v>7.8276000000000003</c:v>
                </c:pt>
                <c:pt idx="11003">
                  <c:v>6.5033599999999998</c:v>
                </c:pt>
                <c:pt idx="11004">
                  <c:v>6.8696200000000003</c:v>
                </c:pt>
                <c:pt idx="11005">
                  <c:v>5.5664999999999996</c:v>
                </c:pt>
                <c:pt idx="11006">
                  <c:v>4.7567899999999996</c:v>
                </c:pt>
                <c:pt idx="11007">
                  <c:v>6.6458300000000001</c:v>
                </c:pt>
                <c:pt idx="11008">
                  <c:v>3.6102500000000002</c:v>
                </c:pt>
                <c:pt idx="11009">
                  <c:v>6.7608199999999998</c:v>
                </c:pt>
                <c:pt idx="11010">
                  <c:v>4.5916199999999998</c:v>
                </c:pt>
                <c:pt idx="11011">
                  <c:v>8.9748300000000008</c:v>
                </c:pt>
                <c:pt idx="11012">
                  <c:v>5.1595599999999999</c:v>
                </c:pt>
                <c:pt idx="11013">
                  <c:v>8.1613799999999994</c:v>
                </c:pt>
                <c:pt idx="11014">
                  <c:v>2.51281</c:v>
                </c:pt>
                <c:pt idx="11015">
                  <c:v>6.2266300000000001</c:v>
                </c:pt>
                <c:pt idx="11016">
                  <c:v>9.1280900000000003</c:v>
                </c:pt>
                <c:pt idx="11017">
                  <c:v>6.44679</c:v>
                </c:pt>
                <c:pt idx="11018">
                  <c:v>5.7815599999999998</c:v>
                </c:pt>
                <c:pt idx="11019">
                  <c:v>3.20966</c:v>
                </c:pt>
                <c:pt idx="11020">
                  <c:v>8.0738500000000002</c:v>
                </c:pt>
                <c:pt idx="11021">
                  <c:v>6.8219799999999999</c:v>
                </c:pt>
                <c:pt idx="11022">
                  <c:v>5.1464400000000001</c:v>
                </c:pt>
                <c:pt idx="11023">
                  <c:v>6.9011100000000001</c:v>
                </c:pt>
                <c:pt idx="11024">
                  <c:v>2.0693299999999999</c:v>
                </c:pt>
                <c:pt idx="11025">
                  <c:v>6.0118400000000003</c:v>
                </c:pt>
                <c:pt idx="11026">
                  <c:v>4.5419600000000004</c:v>
                </c:pt>
                <c:pt idx="11027">
                  <c:v>5.0785999999999998</c:v>
                </c:pt>
                <c:pt idx="11028">
                  <c:v>3.3683100000000001</c:v>
                </c:pt>
                <c:pt idx="11029">
                  <c:v>8.4751200000000004</c:v>
                </c:pt>
                <c:pt idx="11030">
                  <c:v>3.87384</c:v>
                </c:pt>
                <c:pt idx="11031">
                  <c:v>4.0236900000000002</c:v>
                </c:pt>
                <c:pt idx="11032">
                  <c:v>5.9696699999999998</c:v>
                </c:pt>
                <c:pt idx="11033">
                  <c:v>5.7067100000000002</c:v>
                </c:pt>
                <c:pt idx="11034">
                  <c:v>4.7079599999999999</c:v>
                </c:pt>
                <c:pt idx="11035">
                  <c:v>3.75726</c:v>
                </c:pt>
                <c:pt idx="11036">
                  <c:v>4.9619600000000004</c:v>
                </c:pt>
                <c:pt idx="11037">
                  <c:v>5.2418899999999997</c:v>
                </c:pt>
                <c:pt idx="11038">
                  <c:v>7.21692</c:v>
                </c:pt>
                <c:pt idx="11039">
                  <c:v>7.5826200000000004</c:v>
                </c:pt>
                <c:pt idx="11040">
                  <c:v>6.2237400000000003</c:v>
                </c:pt>
                <c:pt idx="11041">
                  <c:v>3.8258399999999999</c:v>
                </c:pt>
                <c:pt idx="11042">
                  <c:v>3.03193</c:v>
                </c:pt>
                <c:pt idx="11043">
                  <c:v>4.3328600000000002</c:v>
                </c:pt>
                <c:pt idx="11044">
                  <c:v>7.2921899999999997</c:v>
                </c:pt>
                <c:pt idx="11045">
                  <c:v>6.5757099999999999</c:v>
                </c:pt>
                <c:pt idx="11046">
                  <c:v>6.0684699999999996</c:v>
                </c:pt>
                <c:pt idx="11047">
                  <c:v>6.1645599999999998</c:v>
                </c:pt>
                <c:pt idx="11048">
                  <c:v>5.7628199999999996</c:v>
                </c:pt>
                <c:pt idx="11049">
                  <c:v>7.6599899999999996</c:v>
                </c:pt>
                <c:pt idx="11050">
                  <c:v>7.2959800000000001</c:v>
                </c:pt>
                <c:pt idx="11051">
                  <c:v>5.6427199999999997</c:v>
                </c:pt>
                <c:pt idx="11052">
                  <c:v>6.1120299999999999</c:v>
                </c:pt>
                <c:pt idx="11053">
                  <c:v>9.2932400000000008</c:v>
                </c:pt>
                <c:pt idx="11054">
                  <c:v>4.3504899999999997</c:v>
                </c:pt>
                <c:pt idx="11055">
                  <c:v>5.1672500000000001</c:v>
                </c:pt>
                <c:pt idx="11056">
                  <c:v>11.31671</c:v>
                </c:pt>
                <c:pt idx="11057">
                  <c:v>6.7813600000000003</c:v>
                </c:pt>
                <c:pt idx="11058">
                  <c:v>3.9045800000000002</c:v>
                </c:pt>
                <c:pt idx="11059">
                  <c:v>4.8044399999999996</c:v>
                </c:pt>
                <c:pt idx="11060">
                  <c:v>8.0553000000000008</c:v>
                </c:pt>
                <c:pt idx="11061">
                  <c:v>4.5376799999999999</c:v>
                </c:pt>
                <c:pt idx="11062">
                  <c:v>3.64269</c:v>
                </c:pt>
                <c:pt idx="11063">
                  <c:v>4.2658800000000001</c:v>
                </c:pt>
                <c:pt idx="11064">
                  <c:v>3.9341300000000001</c:v>
                </c:pt>
                <c:pt idx="11065">
                  <c:v>4.72811</c:v>
                </c:pt>
                <c:pt idx="11066">
                  <c:v>5.4748700000000001</c:v>
                </c:pt>
                <c:pt idx="11067">
                  <c:v>3.1741799999999998</c:v>
                </c:pt>
                <c:pt idx="11068">
                  <c:v>7.1507899999999998</c:v>
                </c:pt>
                <c:pt idx="11069">
                  <c:v>7.1160899999999998</c:v>
                </c:pt>
                <c:pt idx="11070">
                  <c:v>4.40219</c:v>
                </c:pt>
                <c:pt idx="11071">
                  <c:v>4.0505500000000003</c:v>
                </c:pt>
                <c:pt idx="11072">
                  <c:v>10.50259</c:v>
                </c:pt>
                <c:pt idx="11073">
                  <c:v>4.6672900000000004</c:v>
                </c:pt>
                <c:pt idx="11074">
                  <c:v>3.4045399999999999</c:v>
                </c:pt>
                <c:pt idx="11075">
                  <c:v>5.9727800000000002</c:v>
                </c:pt>
                <c:pt idx="11076">
                  <c:v>9.1489200000000004</c:v>
                </c:pt>
                <c:pt idx="11077">
                  <c:v>4.2949400000000004</c:v>
                </c:pt>
                <c:pt idx="11078">
                  <c:v>4.8321300000000003</c:v>
                </c:pt>
                <c:pt idx="11079">
                  <c:v>7.5810500000000003</c:v>
                </c:pt>
                <c:pt idx="11080">
                  <c:v>5.8044200000000004</c:v>
                </c:pt>
                <c:pt idx="11081">
                  <c:v>6.8525499999999999</c:v>
                </c:pt>
                <c:pt idx="11082">
                  <c:v>2.9451000000000001</c:v>
                </c:pt>
                <c:pt idx="11083">
                  <c:v>8.5746699999999993</c:v>
                </c:pt>
                <c:pt idx="11084">
                  <c:v>5.43377</c:v>
                </c:pt>
                <c:pt idx="11085">
                  <c:v>8.8278099999999995</c:v>
                </c:pt>
                <c:pt idx="11086">
                  <c:v>4.1969900000000004</c:v>
                </c:pt>
                <c:pt idx="11087">
                  <c:v>1.58571</c:v>
                </c:pt>
                <c:pt idx="11088">
                  <c:v>1.6511199999999999</c:v>
                </c:pt>
                <c:pt idx="11089">
                  <c:v>2.1234299999999999</c:v>
                </c:pt>
                <c:pt idx="11090">
                  <c:v>2.6457199999999998</c:v>
                </c:pt>
                <c:pt idx="11091">
                  <c:v>2.6879300000000002</c:v>
                </c:pt>
                <c:pt idx="11092">
                  <c:v>6.6911800000000001</c:v>
                </c:pt>
                <c:pt idx="11093">
                  <c:v>6.6991500000000004</c:v>
                </c:pt>
                <c:pt idx="11094">
                  <c:v>7.3798399999999997</c:v>
                </c:pt>
                <c:pt idx="11095">
                  <c:v>8.7748000000000008</c:v>
                </c:pt>
                <c:pt idx="11096">
                  <c:v>2.3179599999999998</c:v>
                </c:pt>
                <c:pt idx="11097">
                  <c:v>8.9084900000000005</c:v>
                </c:pt>
                <c:pt idx="11098">
                  <c:v>6.3883999999999999</c:v>
                </c:pt>
                <c:pt idx="11099">
                  <c:v>6.2331300000000001</c:v>
                </c:pt>
                <c:pt idx="11100">
                  <c:v>8.3991699999999998</c:v>
                </c:pt>
                <c:pt idx="11101">
                  <c:v>6.5266799999999998</c:v>
                </c:pt>
                <c:pt idx="11102">
                  <c:v>4.8058500000000004</c:v>
                </c:pt>
                <c:pt idx="11103">
                  <c:v>2.2353800000000001</c:v>
                </c:pt>
                <c:pt idx="11104">
                  <c:v>7.4761600000000001</c:v>
                </c:pt>
                <c:pt idx="11105">
                  <c:v>7.4972200000000004</c:v>
                </c:pt>
                <c:pt idx="11106">
                  <c:v>7.5567799999999998</c:v>
                </c:pt>
                <c:pt idx="11107">
                  <c:v>6.8289499999999999</c:v>
                </c:pt>
                <c:pt idx="11108">
                  <c:v>5.2908200000000001</c:v>
                </c:pt>
                <c:pt idx="11109">
                  <c:v>5.4733799999999997</c:v>
                </c:pt>
                <c:pt idx="11110">
                  <c:v>4.90435</c:v>
                </c:pt>
                <c:pt idx="11111">
                  <c:v>3.2033800000000001</c:v>
                </c:pt>
                <c:pt idx="11112">
                  <c:v>5.51539</c:v>
                </c:pt>
                <c:pt idx="11113">
                  <c:v>3.75325</c:v>
                </c:pt>
                <c:pt idx="11114">
                  <c:v>3.7544</c:v>
                </c:pt>
                <c:pt idx="11115">
                  <c:v>6.0057499999999999</c:v>
                </c:pt>
                <c:pt idx="11116">
                  <c:v>4.6301699999999997</c:v>
                </c:pt>
                <c:pt idx="11117">
                  <c:v>4.5708000000000002</c:v>
                </c:pt>
                <c:pt idx="11118">
                  <c:v>2.6931099999999999</c:v>
                </c:pt>
                <c:pt idx="11119">
                  <c:v>3.9757600000000002</c:v>
                </c:pt>
                <c:pt idx="11120">
                  <c:v>6.5053599999999996</c:v>
                </c:pt>
                <c:pt idx="11121">
                  <c:v>4.9786799999999998</c:v>
                </c:pt>
                <c:pt idx="11122">
                  <c:v>2.39683</c:v>
                </c:pt>
                <c:pt idx="11123">
                  <c:v>4.9199000000000002</c:v>
                </c:pt>
                <c:pt idx="11124">
                  <c:v>6.4265999999999996</c:v>
                </c:pt>
                <c:pt idx="11125">
                  <c:v>5.3570599999999997</c:v>
                </c:pt>
                <c:pt idx="11126">
                  <c:v>4.43323</c:v>
                </c:pt>
                <c:pt idx="11127">
                  <c:v>9.4410600000000002</c:v>
                </c:pt>
                <c:pt idx="11128">
                  <c:v>8.0064600000000006</c:v>
                </c:pt>
                <c:pt idx="11129">
                  <c:v>7.0644099999999996</c:v>
                </c:pt>
                <c:pt idx="11130">
                  <c:v>5.0087000000000002</c:v>
                </c:pt>
                <c:pt idx="11131">
                  <c:v>3.5506500000000001</c:v>
                </c:pt>
                <c:pt idx="11132">
                  <c:v>6.4770599999999998</c:v>
                </c:pt>
                <c:pt idx="11133">
                  <c:v>6.78355</c:v>
                </c:pt>
                <c:pt idx="11134">
                  <c:v>5.3091799999999996</c:v>
                </c:pt>
                <c:pt idx="11135">
                  <c:v>5.0144700000000002</c:v>
                </c:pt>
                <c:pt idx="11136">
                  <c:v>4.2620300000000002</c:v>
                </c:pt>
                <c:pt idx="11137">
                  <c:v>4.93255</c:v>
                </c:pt>
                <c:pt idx="11138">
                  <c:v>7.9595399999999996</c:v>
                </c:pt>
                <c:pt idx="11139">
                  <c:v>9.3351699999999997</c:v>
                </c:pt>
                <c:pt idx="11140">
                  <c:v>4.4127400000000003</c:v>
                </c:pt>
                <c:pt idx="11141">
                  <c:v>8.0981000000000005</c:v>
                </c:pt>
                <c:pt idx="11142">
                  <c:v>4.0551199999999996</c:v>
                </c:pt>
                <c:pt idx="11143">
                  <c:v>6.1191599999999999</c:v>
                </c:pt>
                <c:pt idx="11144">
                  <c:v>3.0871900000000001</c:v>
                </c:pt>
                <c:pt idx="11145">
                  <c:v>6.8995600000000001</c:v>
                </c:pt>
                <c:pt idx="11146">
                  <c:v>6.1339199999999998</c:v>
                </c:pt>
                <c:pt idx="11147">
                  <c:v>7.6188200000000004</c:v>
                </c:pt>
                <c:pt idx="11148">
                  <c:v>5.3005899999999997</c:v>
                </c:pt>
                <c:pt idx="11149">
                  <c:v>6.7736799999999997</c:v>
                </c:pt>
                <c:pt idx="11150">
                  <c:v>5.9687200000000002</c:v>
                </c:pt>
                <c:pt idx="11151">
                  <c:v>4.9721900000000003</c:v>
                </c:pt>
                <c:pt idx="11152">
                  <c:v>6.7061200000000003</c:v>
                </c:pt>
                <c:pt idx="11153">
                  <c:v>8.1874199999999995</c:v>
                </c:pt>
                <c:pt idx="11154">
                  <c:v>2.4807600000000001</c:v>
                </c:pt>
                <c:pt idx="11155">
                  <c:v>8.4175299999999993</c:v>
                </c:pt>
                <c:pt idx="11156">
                  <c:v>7.6047700000000003</c:v>
                </c:pt>
                <c:pt idx="11157">
                  <c:v>5.3358400000000001</c:v>
                </c:pt>
                <c:pt idx="11158">
                  <c:v>6.8104399999999998</c:v>
                </c:pt>
                <c:pt idx="11159">
                  <c:v>5.6906699999999999</c:v>
                </c:pt>
                <c:pt idx="11160">
                  <c:v>6.1732399999999998</c:v>
                </c:pt>
                <c:pt idx="11161">
                  <c:v>4.0270599999999996</c:v>
                </c:pt>
                <c:pt idx="11162">
                  <c:v>6.5575299999999999</c:v>
                </c:pt>
                <c:pt idx="11163">
                  <c:v>5.8863200000000004</c:v>
                </c:pt>
                <c:pt idx="11164">
                  <c:v>6.75556</c:v>
                </c:pt>
                <c:pt idx="11165">
                  <c:v>5.9537000000000004</c:v>
                </c:pt>
                <c:pt idx="11166">
                  <c:v>6.2364300000000004</c:v>
                </c:pt>
                <c:pt idx="11167">
                  <c:v>3.12758</c:v>
                </c:pt>
                <c:pt idx="11168">
                  <c:v>5.8978900000000003</c:v>
                </c:pt>
                <c:pt idx="11169">
                  <c:v>7.8331099999999996</c:v>
                </c:pt>
                <c:pt idx="11170">
                  <c:v>5.6804699999999997</c:v>
                </c:pt>
                <c:pt idx="11171">
                  <c:v>8.8797700000000006</c:v>
                </c:pt>
                <c:pt idx="11172">
                  <c:v>5.8740800000000002</c:v>
                </c:pt>
                <c:pt idx="11173">
                  <c:v>7.0102000000000002</c:v>
                </c:pt>
                <c:pt idx="11174">
                  <c:v>1.8650899999999999</c:v>
                </c:pt>
                <c:pt idx="11175">
                  <c:v>4.1966400000000004</c:v>
                </c:pt>
                <c:pt idx="11176">
                  <c:v>5.7636000000000003</c:v>
                </c:pt>
                <c:pt idx="11177">
                  <c:v>6.8553199999999999</c:v>
                </c:pt>
                <c:pt idx="11178">
                  <c:v>7.7260400000000002</c:v>
                </c:pt>
                <c:pt idx="11179">
                  <c:v>8.3604099999999999</c:v>
                </c:pt>
                <c:pt idx="11180">
                  <c:v>5.3573300000000001</c:v>
                </c:pt>
                <c:pt idx="11181">
                  <c:v>6.1428599999999998</c:v>
                </c:pt>
                <c:pt idx="11182">
                  <c:v>7.5601700000000003</c:v>
                </c:pt>
                <c:pt idx="11183">
                  <c:v>4.2453099999999999</c:v>
                </c:pt>
                <c:pt idx="11184">
                  <c:v>2.5309499999999998</c:v>
                </c:pt>
                <c:pt idx="11185">
                  <c:v>2.98882</c:v>
                </c:pt>
                <c:pt idx="11186">
                  <c:v>6.28965</c:v>
                </c:pt>
                <c:pt idx="11187">
                  <c:v>6.3931699999999996</c:v>
                </c:pt>
                <c:pt idx="11188">
                  <c:v>3.1741799999999998</c:v>
                </c:pt>
                <c:pt idx="11189">
                  <c:v>6.7323500000000003</c:v>
                </c:pt>
                <c:pt idx="11190">
                  <c:v>3.0657199999999998</c:v>
                </c:pt>
                <c:pt idx="11191">
                  <c:v>7.4955800000000004</c:v>
                </c:pt>
                <c:pt idx="11192">
                  <c:v>5.7420600000000004</c:v>
                </c:pt>
                <c:pt idx="11193">
                  <c:v>2.8079200000000002</c:v>
                </c:pt>
                <c:pt idx="11194">
                  <c:v>2.9904600000000001</c:v>
                </c:pt>
                <c:pt idx="11195">
                  <c:v>6.57484</c:v>
                </c:pt>
                <c:pt idx="11196">
                  <c:v>7.8268700000000004</c:v>
                </c:pt>
                <c:pt idx="11197">
                  <c:v>2.00725</c:v>
                </c:pt>
                <c:pt idx="11198">
                  <c:v>1.9223399999999999</c:v>
                </c:pt>
                <c:pt idx="11199">
                  <c:v>4.1400699999999997</c:v>
                </c:pt>
                <c:pt idx="11200">
                  <c:v>3.78965</c:v>
                </c:pt>
                <c:pt idx="11201">
                  <c:v>3.2017699999999998</c:v>
                </c:pt>
                <c:pt idx="11202">
                  <c:v>4.0220700000000003</c:v>
                </c:pt>
                <c:pt idx="11203">
                  <c:v>4.6672900000000004</c:v>
                </c:pt>
                <c:pt idx="11204">
                  <c:v>2.5281600000000002</c:v>
                </c:pt>
                <c:pt idx="11205">
                  <c:v>3.4738899999999999</c:v>
                </c:pt>
                <c:pt idx="11206">
                  <c:v>3.84049</c:v>
                </c:pt>
                <c:pt idx="11207">
                  <c:v>5.6347699999999996</c:v>
                </c:pt>
                <c:pt idx="11208">
                  <c:v>8.5477799999999995</c:v>
                </c:pt>
                <c:pt idx="11209">
                  <c:v>3.2582399999999998</c:v>
                </c:pt>
                <c:pt idx="11210">
                  <c:v>5.8605499999999999</c:v>
                </c:pt>
                <c:pt idx="11211">
                  <c:v>8.2606000000000002</c:v>
                </c:pt>
                <c:pt idx="11212">
                  <c:v>8.2025299999999994</c:v>
                </c:pt>
                <c:pt idx="11213">
                  <c:v>8.7464300000000001</c:v>
                </c:pt>
                <c:pt idx="11214">
                  <c:v>8.1585300000000007</c:v>
                </c:pt>
                <c:pt idx="11215">
                  <c:v>4.1862000000000004</c:v>
                </c:pt>
                <c:pt idx="11216">
                  <c:v>6.1749000000000001</c:v>
                </c:pt>
                <c:pt idx="11217">
                  <c:v>6.0782999999999996</c:v>
                </c:pt>
                <c:pt idx="11218">
                  <c:v>4.8240400000000001</c:v>
                </c:pt>
                <c:pt idx="11219">
                  <c:v>7.3522299999999996</c:v>
                </c:pt>
                <c:pt idx="11220">
                  <c:v>3.5061499999999999</c:v>
                </c:pt>
                <c:pt idx="11221">
                  <c:v>6.7620800000000001</c:v>
                </c:pt>
                <c:pt idx="11222">
                  <c:v>4.5843699999999998</c:v>
                </c:pt>
                <c:pt idx="11223">
                  <c:v>3.8426200000000001</c:v>
                </c:pt>
                <c:pt idx="11224">
                  <c:v>3.9288500000000002</c:v>
                </c:pt>
                <c:pt idx="11225">
                  <c:v>5.07965</c:v>
                </c:pt>
                <c:pt idx="11226">
                  <c:v>5.6021000000000001</c:v>
                </c:pt>
                <c:pt idx="11227">
                  <c:v>5.56656</c:v>
                </c:pt>
                <c:pt idx="11228">
                  <c:v>9.3111200000000007</c:v>
                </c:pt>
                <c:pt idx="11229">
                  <c:v>4.5719700000000003</c:v>
                </c:pt>
                <c:pt idx="11230">
                  <c:v>7.9372400000000001</c:v>
                </c:pt>
                <c:pt idx="11231">
                  <c:v>7.5787399999999998</c:v>
                </c:pt>
                <c:pt idx="11232">
                  <c:v>7.8365200000000002</c:v>
                </c:pt>
                <c:pt idx="11233">
                  <c:v>7.9886600000000003</c:v>
                </c:pt>
                <c:pt idx="11234">
                  <c:v>4.1676799999999998</c:v>
                </c:pt>
                <c:pt idx="11235">
                  <c:v>5.1253900000000003</c:v>
                </c:pt>
                <c:pt idx="11236">
                  <c:v>3.09578</c:v>
                </c:pt>
                <c:pt idx="11237">
                  <c:v>4.6396499999999996</c:v>
                </c:pt>
                <c:pt idx="11238">
                  <c:v>5.1226099999999999</c:v>
                </c:pt>
                <c:pt idx="11239">
                  <c:v>4.3920700000000004</c:v>
                </c:pt>
                <c:pt idx="11240">
                  <c:v>8.2316599999999998</c:v>
                </c:pt>
                <c:pt idx="11241">
                  <c:v>6.1722099999999998</c:v>
                </c:pt>
                <c:pt idx="11242">
                  <c:v>5.2023799999999998</c:v>
                </c:pt>
                <c:pt idx="11243">
                  <c:v>4.28165</c:v>
                </c:pt>
                <c:pt idx="11244">
                  <c:v>4.5042900000000001</c:v>
                </c:pt>
                <c:pt idx="11245">
                  <c:v>6.2109399999999999</c:v>
                </c:pt>
                <c:pt idx="11246">
                  <c:v>3.84477</c:v>
                </c:pt>
                <c:pt idx="11247">
                  <c:v>7.1707799999999997</c:v>
                </c:pt>
                <c:pt idx="11248">
                  <c:v>4.3002500000000001</c:v>
                </c:pt>
                <c:pt idx="11249">
                  <c:v>5.3578299999999999</c:v>
                </c:pt>
                <c:pt idx="11250">
                  <c:v>5.7232200000000004</c:v>
                </c:pt>
                <c:pt idx="11251">
                  <c:v>5.0169100000000002</c:v>
                </c:pt>
                <c:pt idx="11252">
                  <c:v>6.0004099999999996</c:v>
                </c:pt>
                <c:pt idx="11253">
                  <c:v>5.8498099999999997</c:v>
                </c:pt>
                <c:pt idx="11254">
                  <c:v>5.9310799999999997</c:v>
                </c:pt>
                <c:pt idx="11255">
                  <c:v>4.4481400000000004</c:v>
                </c:pt>
                <c:pt idx="11256">
                  <c:v>5.8923199999999998</c:v>
                </c:pt>
                <c:pt idx="11257">
                  <c:v>5.8923199999999998</c:v>
                </c:pt>
                <c:pt idx="11258">
                  <c:v>5.8923199999999998</c:v>
                </c:pt>
                <c:pt idx="11259">
                  <c:v>6.0686999999999998</c:v>
                </c:pt>
                <c:pt idx="11260">
                  <c:v>6.4805000000000001</c:v>
                </c:pt>
                <c:pt idx="11261">
                  <c:v>5.2202799999999998</c:v>
                </c:pt>
                <c:pt idx="11262">
                  <c:v>6.3846699999999998</c:v>
                </c:pt>
                <c:pt idx="11263">
                  <c:v>3.3913099999999998</c:v>
                </c:pt>
                <c:pt idx="11264">
                  <c:v>7.27651</c:v>
                </c:pt>
                <c:pt idx="11265">
                  <c:v>4.32578</c:v>
                </c:pt>
                <c:pt idx="11266">
                  <c:v>7.5303399999999998</c:v>
                </c:pt>
                <c:pt idx="11267">
                  <c:v>7.1082400000000003</c:v>
                </c:pt>
                <c:pt idx="11268">
                  <c:v>3.7176999999999998</c:v>
                </c:pt>
                <c:pt idx="11269">
                  <c:v>3.28152</c:v>
                </c:pt>
                <c:pt idx="11270">
                  <c:v>6.2179700000000002</c:v>
                </c:pt>
                <c:pt idx="11271">
                  <c:v>3.88916</c:v>
                </c:pt>
                <c:pt idx="11272">
                  <c:v>8.6531800000000008</c:v>
                </c:pt>
                <c:pt idx="11273">
                  <c:v>5.1407499999999997</c:v>
                </c:pt>
                <c:pt idx="11274">
                  <c:v>3.49193</c:v>
                </c:pt>
                <c:pt idx="11275">
                  <c:v>4.8045200000000001</c:v>
                </c:pt>
                <c:pt idx="11276">
                  <c:v>6.2581899999999999</c:v>
                </c:pt>
                <c:pt idx="11277">
                  <c:v>4.2979599999999998</c:v>
                </c:pt>
                <c:pt idx="11278">
                  <c:v>4.6994100000000003</c:v>
                </c:pt>
                <c:pt idx="11279">
                  <c:v>5.7522500000000001</c:v>
                </c:pt>
                <c:pt idx="11280">
                  <c:v>5.4429600000000002</c:v>
                </c:pt>
                <c:pt idx="11281">
                  <c:v>7.7415099999999999</c:v>
                </c:pt>
                <c:pt idx="11282">
                  <c:v>4.7952899999999996</c:v>
                </c:pt>
                <c:pt idx="11283">
                  <c:v>4.9199400000000004</c:v>
                </c:pt>
                <c:pt idx="11284">
                  <c:v>6.4481099999999998</c:v>
                </c:pt>
                <c:pt idx="11285">
                  <c:v>6.3406099999999999</c:v>
                </c:pt>
                <c:pt idx="11286">
                  <c:v>8.7933599999999998</c:v>
                </c:pt>
                <c:pt idx="11287">
                  <c:v>3.74844</c:v>
                </c:pt>
                <c:pt idx="11288">
                  <c:v>5.1005700000000003</c:v>
                </c:pt>
                <c:pt idx="11289">
                  <c:v>2.3730799999999999</c:v>
                </c:pt>
                <c:pt idx="11290">
                  <c:v>4.8751499999999997</c:v>
                </c:pt>
                <c:pt idx="11291">
                  <c:v>3.3128899999999999</c:v>
                </c:pt>
                <c:pt idx="11292">
                  <c:v>5.3267699999999998</c:v>
                </c:pt>
                <c:pt idx="11293">
                  <c:v>4.9928400000000002</c:v>
                </c:pt>
                <c:pt idx="11294">
                  <c:v>5.6712400000000001</c:v>
                </c:pt>
                <c:pt idx="11295">
                  <c:v>3.3140499999999999</c:v>
                </c:pt>
                <c:pt idx="11296">
                  <c:v>5.1243800000000004</c:v>
                </c:pt>
                <c:pt idx="11297">
                  <c:v>4.8045400000000003</c:v>
                </c:pt>
                <c:pt idx="11298">
                  <c:v>9.4562799999999996</c:v>
                </c:pt>
                <c:pt idx="11299">
                  <c:v>2.4807600000000001</c:v>
                </c:pt>
                <c:pt idx="11300">
                  <c:v>3.9336199999999999</c:v>
                </c:pt>
                <c:pt idx="11301">
                  <c:v>3.8904999999999998</c:v>
                </c:pt>
                <c:pt idx="11302">
                  <c:v>2.9435699999999998</c:v>
                </c:pt>
                <c:pt idx="11303">
                  <c:v>3.2654800000000002</c:v>
                </c:pt>
                <c:pt idx="11304">
                  <c:v>6.4475800000000003</c:v>
                </c:pt>
                <c:pt idx="11305">
                  <c:v>2.8755299999999999</c:v>
                </c:pt>
                <c:pt idx="11306">
                  <c:v>5.7792599999999998</c:v>
                </c:pt>
                <c:pt idx="11307">
                  <c:v>5.9393000000000002</c:v>
                </c:pt>
                <c:pt idx="11308">
                  <c:v>2.5945499999999999</c:v>
                </c:pt>
                <c:pt idx="11309">
                  <c:v>6.0686999999999998</c:v>
                </c:pt>
                <c:pt idx="11310">
                  <c:v>7.4188400000000003</c:v>
                </c:pt>
                <c:pt idx="11311">
                  <c:v>2.32728</c:v>
                </c:pt>
                <c:pt idx="11312">
                  <c:v>2.1021399999999999</c:v>
                </c:pt>
                <c:pt idx="11313">
                  <c:v>5.4385500000000002</c:v>
                </c:pt>
                <c:pt idx="11314">
                  <c:v>4.8820600000000001</c:v>
                </c:pt>
                <c:pt idx="11315">
                  <c:v>2.1583999999999999</c:v>
                </c:pt>
                <c:pt idx="11316">
                  <c:v>3.0545</c:v>
                </c:pt>
                <c:pt idx="11317">
                  <c:v>7.1512000000000002</c:v>
                </c:pt>
                <c:pt idx="11318">
                  <c:v>4.9758500000000003</c:v>
                </c:pt>
                <c:pt idx="11319">
                  <c:v>8.9787700000000008</c:v>
                </c:pt>
                <c:pt idx="11320">
                  <c:v>7.3045999999999998</c:v>
                </c:pt>
                <c:pt idx="11321">
                  <c:v>3.5985299999999998</c:v>
                </c:pt>
                <c:pt idx="11322">
                  <c:v>3.23489</c:v>
                </c:pt>
                <c:pt idx="11323">
                  <c:v>3.07233</c:v>
                </c:pt>
                <c:pt idx="11324">
                  <c:v>6.8685700000000001</c:v>
                </c:pt>
                <c:pt idx="11325">
                  <c:v>2.4281999999999999</c:v>
                </c:pt>
                <c:pt idx="11326">
                  <c:v>2.7297899999999999</c:v>
                </c:pt>
                <c:pt idx="11327">
                  <c:v>8.5192999999999994</c:v>
                </c:pt>
                <c:pt idx="11328">
                  <c:v>9.1810700000000001</c:v>
                </c:pt>
                <c:pt idx="11329">
                  <c:v>4.5586799999999998</c:v>
                </c:pt>
                <c:pt idx="11330">
                  <c:v>9.8145500000000006</c:v>
                </c:pt>
                <c:pt idx="11331">
                  <c:v>8.6853200000000008</c:v>
                </c:pt>
                <c:pt idx="11332">
                  <c:v>4.3254599999999996</c:v>
                </c:pt>
                <c:pt idx="11333">
                  <c:v>6.1389800000000001</c:v>
                </c:pt>
                <c:pt idx="11334">
                  <c:v>7.1589700000000001</c:v>
                </c:pt>
                <c:pt idx="11335">
                  <c:v>4.2982399999999998</c:v>
                </c:pt>
                <c:pt idx="11336">
                  <c:v>6.5756800000000002</c:v>
                </c:pt>
                <c:pt idx="11337">
                  <c:v>4.6403299999999996</c:v>
                </c:pt>
                <c:pt idx="11338">
                  <c:v>3.9269500000000002</c:v>
                </c:pt>
                <c:pt idx="11339">
                  <c:v>2.5599699999999999</c:v>
                </c:pt>
                <c:pt idx="11340">
                  <c:v>4.9977200000000002</c:v>
                </c:pt>
                <c:pt idx="11341">
                  <c:v>5.6032200000000003</c:v>
                </c:pt>
                <c:pt idx="11342">
                  <c:v>9.0716400000000004</c:v>
                </c:pt>
                <c:pt idx="11343">
                  <c:v>3.7282000000000002</c:v>
                </c:pt>
                <c:pt idx="11344">
                  <c:v>3.35311</c:v>
                </c:pt>
                <c:pt idx="11345">
                  <c:v>4.3200599999999998</c:v>
                </c:pt>
                <c:pt idx="11346">
                  <c:v>4.93893</c:v>
                </c:pt>
                <c:pt idx="11347">
                  <c:v>6.2546299999999997</c:v>
                </c:pt>
                <c:pt idx="11348">
                  <c:v>4.2467100000000002</c:v>
                </c:pt>
                <c:pt idx="11349">
                  <c:v>3.4738899999999999</c:v>
                </c:pt>
                <c:pt idx="11350">
                  <c:v>4.5369900000000003</c:v>
                </c:pt>
                <c:pt idx="11351">
                  <c:v>5.88713</c:v>
                </c:pt>
                <c:pt idx="11352">
                  <c:v>3.4319899999999999</c:v>
                </c:pt>
                <c:pt idx="11353">
                  <c:v>2.9450799999999999</c:v>
                </c:pt>
                <c:pt idx="11354">
                  <c:v>6.12852</c:v>
                </c:pt>
                <c:pt idx="11355">
                  <c:v>7.2524100000000002</c:v>
                </c:pt>
                <c:pt idx="11356">
                  <c:v>8.38673</c:v>
                </c:pt>
                <c:pt idx="11357">
                  <c:v>2.7008399999999999</c:v>
                </c:pt>
                <c:pt idx="11358">
                  <c:v>2.1018500000000002</c:v>
                </c:pt>
                <c:pt idx="11359">
                  <c:v>4.2857099999999999</c:v>
                </c:pt>
                <c:pt idx="11360">
                  <c:v>4.5333699999999997</c:v>
                </c:pt>
                <c:pt idx="11361">
                  <c:v>8.2148299999999992</c:v>
                </c:pt>
                <c:pt idx="11362">
                  <c:v>4.9508900000000002</c:v>
                </c:pt>
                <c:pt idx="11363">
                  <c:v>4.1913400000000003</c:v>
                </c:pt>
                <c:pt idx="11364">
                  <c:v>3.6252</c:v>
                </c:pt>
                <c:pt idx="11365">
                  <c:v>2.4088799999999999</c:v>
                </c:pt>
                <c:pt idx="11366">
                  <c:v>2.7242000000000002</c:v>
                </c:pt>
                <c:pt idx="11367">
                  <c:v>4.1332899999999997</c:v>
                </c:pt>
                <c:pt idx="11368">
                  <c:v>5.8322099999999999</c:v>
                </c:pt>
                <c:pt idx="11369">
                  <c:v>6.5961800000000004</c:v>
                </c:pt>
                <c:pt idx="11370">
                  <c:v>7.03735</c:v>
                </c:pt>
                <c:pt idx="11371">
                  <c:v>4.9324000000000003</c:v>
                </c:pt>
                <c:pt idx="11372">
                  <c:v>5.5456700000000003</c:v>
                </c:pt>
                <c:pt idx="11373">
                  <c:v>6.6012300000000002</c:v>
                </c:pt>
                <c:pt idx="11374">
                  <c:v>2.4933700000000001</c:v>
                </c:pt>
                <c:pt idx="11375">
                  <c:v>5.3378500000000004</c:v>
                </c:pt>
                <c:pt idx="11376">
                  <c:v>5.3256300000000003</c:v>
                </c:pt>
                <c:pt idx="11377">
                  <c:v>4.85379</c:v>
                </c:pt>
                <c:pt idx="11378">
                  <c:v>2.95566</c:v>
                </c:pt>
                <c:pt idx="11379">
                  <c:v>6.2891899999999996</c:v>
                </c:pt>
                <c:pt idx="11380">
                  <c:v>6.6976899999999997</c:v>
                </c:pt>
                <c:pt idx="11381">
                  <c:v>4.3880400000000002</c:v>
                </c:pt>
                <c:pt idx="11382">
                  <c:v>3.2987799999999998</c:v>
                </c:pt>
                <c:pt idx="11383">
                  <c:v>2.1299100000000002</c:v>
                </c:pt>
                <c:pt idx="11384">
                  <c:v>8.8473299999999995</c:v>
                </c:pt>
                <c:pt idx="11385">
                  <c:v>7.4020799999999998</c:v>
                </c:pt>
                <c:pt idx="11386">
                  <c:v>3.8645399999999999</c:v>
                </c:pt>
                <c:pt idx="11387">
                  <c:v>3.5005600000000001</c:v>
                </c:pt>
                <c:pt idx="11388">
                  <c:v>2.6230500000000001</c:v>
                </c:pt>
                <c:pt idx="11389">
                  <c:v>4.9105100000000004</c:v>
                </c:pt>
                <c:pt idx="11390">
                  <c:v>4.4813499999999999</c:v>
                </c:pt>
                <c:pt idx="11391">
                  <c:v>2.3865099999999999</c:v>
                </c:pt>
                <c:pt idx="11392">
                  <c:v>4.6269200000000001</c:v>
                </c:pt>
                <c:pt idx="11393">
                  <c:v>7.1644899999999998</c:v>
                </c:pt>
                <c:pt idx="11394">
                  <c:v>4.2949400000000004</c:v>
                </c:pt>
                <c:pt idx="11395">
                  <c:v>2.9998499999999999</c:v>
                </c:pt>
                <c:pt idx="11396">
                  <c:v>6.5972099999999996</c:v>
                </c:pt>
                <c:pt idx="11397">
                  <c:v>4.6039099999999999</c:v>
                </c:pt>
                <c:pt idx="11398">
                  <c:v>5.7138200000000001</c:v>
                </c:pt>
                <c:pt idx="11399">
                  <c:v>3.7118600000000002</c:v>
                </c:pt>
                <c:pt idx="11400">
                  <c:v>4.5058400000000001</c:v>
                </c:pt>
                <c:pt idx="11401">
                  <c:v>5.17387</c:v>
                </c:pt>
                <c:pt idx="11402">
                  <c:v>5.13767</c:v>
                </c:pt>
                <c:pt idx="11403">
                  <c:v>7.7648099999999998</c:v>
                </c:pt>
                <c:pt idx="11404">
                  <c:v>8.6404599999999991</c:v>
                </c:pt>
                <c:pt idx="11405">
                  <c:v>6.6465699999999996</c:v>
                </c:pt>
                <c:pt idx="11406">
                  <c:v>4.2206000000000001</c:v>
                </c:pt>
                <c:pt idx="11407">
                  <c:v>5.78932</c:v>
                </c:pt>
                <c:pt idx="11408">
                  <c:v>4.3613999999999997</c:v>
                </c:pt>
                <c:pt idx="11409">
                  <c:v>4.4008000000000003</c:v>
                </c:pt>
                <c:pt idx="11410">
                  <c:v>5.7203299999999997</c:v>
                </c:pt>
                <c:pt idx="11411">
                  <c:v>4.5652499999999998</c:v>
                </c:pt>
                <c:pt idx="11412">
                  <c:v>6.7422500000000003</c:v>
                </c:pt>
                <c:pt idx="11413">
                  <c:v>4.4281300000000003</c:v>
                </c:pt>
                <c:pt idx="11414">
                  <c:v>5.1185099999999997</c:v>
                </c:pt>
                <c:pt idx="11415">
                  <c:v>9.3583200000000009</c:v>
                </c:pt>
                <c:pt idx="11416">
                  <c:v>6.6076300000000003</c:v>
                </c:pt>
                <c:pt idx="11417">
                  <c:v>7.1048200000000001</c:v>
                </c:pt>
                <c:pt idx="11418">
                  <c:v>3.57525</c:v>
                </c:pt>
                <c:pt idx="11419">
                  <c:v>7.2568900000000003</c:v>
                </c:pt>
                <c:pt idx="11420">
                  <c:v>6.3753000000000002</c:v>
                </c:pt>
                <c:pt idx="11421">
                  <c:v>2.1936200000000001</c:v>
                </c:pt>
                <c:pt idx="11422">
                  <c:v>4.2135800000000003</c:v>
                </c:pt>
                <c:pt idx="11423">
                  <c:v>7.07667</c:v>
                </c:pt>
                <c:pt idx="11424">
                  <c:v>9.2021499999999996</c:v>
                </c:pt>
                <c:pt idx="11425">
                  <c:v>2.2503600000000001</c:v>
                </c:pt>
                <c:pt idx="11426">
                  <c:v>6.9036299999999997</c:v>
                </c:pt>
                <c:pt idx="11427">
                  <c:v>4.4795499999999997</c:v>
                </c:pt>
                <c:pt idx="11428">
                  <c:v>5.8351899999999999</c:v>
                </c:pt>
                <c:pt idx="11429">
                  <c:v>5.0439999999999996</c:v>
                </c:pt>
                <c:pt idx="11430">
                  <c:v>4.7592800000000004</c:v>
                </c:pt>
                <c:pt idx="11431">
                  <c:v>4.0110999999999999</c:v>
                </c:pt>
                <c:pt idx="11432">
                  <c:v>5.8485500000000004</c:v>
                </c:pt>
                <c:pt idx="11433">
                  <c:v>4.0850799999999996</c:v>
                </c:pt>
                <c:pt idx="11434">
                  <c:v>7.2682000000000002</c:v>
                </c:pt>
                <c:pt idx="11435">
                  <c:v>2.48631</c:v>
                </c:pt>
                <c:pt idx="11436">
                  <c:v>3.7094999999999998</c:v>
                </c:pt>
                <c:pt idx="11437">
                  <c:v>4.3430600000000004</c:v>
                </c:pt>
                <c:pt idx="11438">
                  <c:v>5.8020100000000001</c:v>
                </c:pt>
                <c:pt idx="11439">
                  <c:v>5.6014900000000001</c:v>
                </c:pt>
                <c:pt idx="11440">
                  <c:v>3.8118300000000001</c:v>
                </c:pt>
                <c:pt idx="11441">
                  <c:v>3.2348499999999998</c:v>
                </c:pt>
                <c:pt idx="11442">
                  <c:v>3.37513</c:v>
                </c:pt>
                <c:pt idx="11443">
                  <c:v>5.13124</c:v>
                </c:pt>
                <c:pt idx="11444">
                  <c:v>6.9496500000000001</c:v>
                </c:pt>
                <c:pt idx="11445">
                  <c:v>6.42788</c:v>
                </c:pt>
                <c:pt idx="11446">
                  <c:v>4.9494800000000003</c:v>
                </c:pt>
                <c:pt idx="11447">
                  <c:v>5.8537800000000004</c:v>
                </c:pt>
                <c:pt idx="11448">
                  <c:v>9.2139600000000002</c:v>
                </c:pt>
                <c:pt idx="11449">
                  <c:v>2.62269</c:v>
                </c:pt>
                <c:pt idx="11450">
                  <c:v>2.3870499999999999</c:v>
                </c:pt>
                <c:pt idx="11451">
                  <c:v>3.8445499999999999</c:v>
                </c:pt>
                <c:pt idx="11452">
                  <c:v>3.1532200000000001</c:v>
                </c:pt>
                <c:pt idx="11453">
                  <c:v>5.6765800000000004</c:v>
                </c:pt>
                <c:pt idx="11454">
                  <c:v>6.9529699999999997</c:v>
                </c:pt>
                <c:pt idx="11455">
                  <c:v>7.97464</c:v>
                </c:pt>
                <c:pt idx="11456">
                  <c:v>4.1048400000000003</c:v>
                </c:pt>
                <c:pt idx="11457">
                  <c:v>3.12758</c:v>
                </c:pt>
                <c:pt idx="11458">
                  <c:v>3.1962600000000001</c:v>
                </c:pt>
                <c:pt idx="11459">
                  <c:v>6.2732599999999996</c:v>
                </c:pt>
                <c:pt idx="11460">
                  <c:v>3.56514</c:v>
                </c:pt>
                <c:pt idx="11461">
                  <c:v>2.5945200000000002</c:v>
                </c:pt>
                <c:pt idx="11462">
                  <c:v>1.9815700000000001</c:v>
                </c:pt>
                <c:pt idx="11463">
                  <c:v>5.9120200000000001</c:v>
                </c:pt>
                <c:pt idx="11464">
                  <c:v>6.5075500000000002</c:v>
                </c:pt>
                <c:pt idx="11465">
                  <c:v>4.7333800000000004</c:v>
                </c:pt>
                <c:pt idx="11466">
                  <c:v>2.3884400000000001</c:v>
                </c:pt>
                <c:pt idx="11467">
                  <c:v>5.6247400000000001</c:v>
                </c:pt>
                <c:pt idx="11468">
                  <c:v>3.8998599999999999</c:v>
                </c:pt>
                <c:pt idx="11469">
                  <c:v>2.9679799999999998</c:v>
                </c:pt>
                <c:pt idx="11470">
                  <c:v>6.5316900000000002</c:v>
                </c:pt>
                <c:pt idx="11471">
                  <c:v>7.9680299999999997</c:v>
                </c:pt>
                <c:pt idx="11472">
                  <c:v>3.4527700000000001</c:v>
                </c:pt>
                <c:pt idx="11473">
                  <c:v>6.79786</c:v>
                </c:pt>
                <c:pt idx="11474">
                  <c:v>6.2726199999999999</c:v>
                </c:pt>
                <c:pt idx="11475">
                  <c:v>2.0921699999999999</c:v>
                </c:pt>
                <c:pt idx="11476">
                  <c:v>6.6242400000000004</c:v>
                </c:pt>
                <c:pt idx="11477">
                  <c:v>4.9838199999999997</c:v>
                </c:pt>
                <c:pt idx="11478">
                  <c:v>2.7899600000000002</c:v>
                </c:pt>
                <c:pt idx="11479">
                  <c:v>2.6452900000000001</c:v>
                </c:pt>
                <c:pt idx="11480">
                  <c:v>3.0715400000000002</c:v>
                </c:pt>
                <c:pt idx="11481">
                  <c:v>8.1827100000000002</c:v>
                </c:pt>
                <c:pt idx="11482">
                  <c:v>6.0616300000000001</c:v>
                </c:pt>
                <c:pt idx="11483">
                  <c:v>5.1581599999999996</c:v>
                </c:pt>
                <c:pt idx="11484">
                  <c:v>4.2806499999999996</c:v>
                </c:pt>
                <c:pt idx="11485">
                  <c:v>3.6650100000000001</c:v>
                </c:pt>
                <c:pt idx="11486">
                  <c:v>5.8068999999999997</c:v>
                </c:pt>
                <c:pt idx="11487">
                  <c:v>7.8876400000000002</c:v>
                </c:pt>
                <c:pt idx="11488">
                  <c:v>5.4132300000000004</c:v>
                </c:pt>
                <c:pt idx="11489">
                  <c:v>5.4789399999999997</c:v>
                </c:pt>
                <c:pt idx="11490">
                  <c:v>4.4945899999999996</c:v>
                </c:pt>
                <c:pt idx="11491">
                  <c:v>4.8155700000000001</c:v>
                </c:pt>
                <c:pt idx="11492">
                  <c:v>7.70573</c:v>
                </c:pt>
                <c:pt idx="11493">
                  <c:v>6.4022699999999997</c:v>
                </c:pt>
                <c:pt idx="11494">
                  <c:v>5.2875899999999998</c:v>
                </c:pt>
                <c:pt idx="11495">
                  <c:v>6.82179</c:v>
                </c:pt>
                <c:pt idx="11496">
                  <c:v>4.6996799999999999</c:v>
                </c:pt>
                <c:pt idx="11497">
                  <c:v>2.8405499999999999</c:v>
                </c:pt>
                <c:pt idx="11498">
                  <c:v>7.32613</c:v>
                </c:pt>
                <c:pt idx="11499">
                  <c:v>5.0975299999999999</c:v>
                </c:pt>
                <c:pt idx="11500">
                  <c:v>5.7505800000000002</c:v>
                </c:pt>
                <c:pt idx="11501">
                  <c:v>2.14846</c:v>
                </c:pt>
                <c:pt idx="11502">
                  <c:v>8.2385599999999997</c:v>
                </c:pt>
                <c:pt idx="11503">
                  <c:v>5.5446099999999996</c:v>
                </c:pt>
                <c:pt idx="11504">
                  <c:v>7.0128199999999996</c:v>
                </c:pt>
                <c:pt idx="11505">
                  <c:v>7.9197499999999996</c:v>
                </c:pt>
                <c:pt idx="11506">
                  <c:v>5.2729799999999996</c:v>
                </c:pt>
                <c:pt idx="11507">
                  <c:v>6.28627</c:v>
                </c:pt>
                <c:pt idx="11508">
                  <c:v>7.0590299999999999</c:v>
                </c:pt>
                <c:pt idx="11509">
                  <c:v>2.84091</c:v>
                </c:pt>
                <c:pt idx="11510">
                  <c:v>5.0804799999999997</c:v>
                </c:pt>
                <c:pt idx="11511">
                  <c:v>3.1741799999999998</c:v>
                </c:pt>
                <c:pt idx="11512">
                  <c:v>4.7261300000000004</c:v>
                </c:pt>
                <c:pt idx="11513">
                  <c:v>6.3105200000000004</c:v>
                </c:pt>
                <c:pt idx="11514">
                  <c:v>6.4705199999999996</c:v>
                </c:pt>
                <c:pt idx="11515">
                  <c:v>6.2000799999999998</c:v>
                </c:pt>
                <c:pt idx="11516">
                  <c:v>6.2013299999999996</c:v>
                </c:pt>
                <c:pt idx="11517">
                  <c:v>6.1634200000000003</c:v>
                </c:pt>
                <c:pt idx="11518">
                  <c:v>4.8095100000000004</c:v>
                </c:pt>
                <c:pt idx="11519">
                  <c:v>4.6126800000000001</c:v>
                </c:pt>
                <c:pt idx="11520">
                  <c:v>6.8316999999999997</c:v>
                </c:pt>
                <c:pt idx="11521">
                  <c:v>9.0296699999999994</c:v>
                </c:pt>
                <c:pt idx="11522">
                  <c:v>5.03627</c:v>
                </c:pt>
                <c:pt idx="11523">
                  <c:v>5.9609500000000004</c:v>
                </c:pt>
                <c:pt idx="11524">
                  <c:v>5.7430599999999998</c:v>
                </c:pt>
                <c:pt idx="11525">
                  <c:v>7.7046799999999998</c:v>
                </c:pt>
                <c:pt idx="11526">
                  <c:v>7.4479499999999996</c:v>
                </c:pt>
                <c:pt idx="11527">
                  <c:v>3.74884</c:v>
                </c:pt>
                <c:pt idx="11528">
                  <c:v>7.8855399999999998</c:v>
                </c:pt>
                <c:pt idx="11529">
                  <c:v>5.5091000000000001</c:v>
                </c:pt>
                <c:pt idx="11530">
                  <c:v>10.22574</c:v>
                </c:pt>
                <c:pt idx="11531">
                  <c:v>7.2546099999999996</c:v>
                </c:pt>
                <c:pt idx="11532">
                  <c:v>4.1447500000000002</c:v>
                </c:pt>
                <c:pt idx="11533">
                  <c:v>4.7070499999999997</c:v>
                </c:pt>
                <c:pt idx="11534">
                  <c:v>7.8280900000000004</c:v>
                </c:pt>
                <c:pt idx="11535">
                  <c:v>6.4100999999999999</c:v>
                </c:pt>
                <c:pt idx="11536">
                  <c:v>5.0179200000000002</c:v>
                </c:pt>
                <c:pt idx="11537">
                  <c:v>2.2379500000000001</c:v>
                </c:pt>
                <c:pt idx="11538">
                  <c:v>6.7359900000000001</c:v>
                </c:pt>
                <c:pt idx="11539">
                  <c:v>6.7658899999999997</c:v>
                </c:pt>
                <c:pt idx="11540">
                  <c:v>8.8473299999999995</c:v>
                </c:pt>
                <c:pt idx="11541">
                  <c:v>2.4029400000000001</c:v>
                </c:pt>
                <c:pt idx="11542">
                  <c:v>7.6502600000000003</c:v>
                </c:pt>
                <c:pt idx="11543">
                  <c:v>6.9661600000000004</c:v>
                </c:pt>
                <c:pt idx="11544">
                  <c:v>4.22919</c:v>
                </c:pt>
                <c:pt idx="11545">
                  <c:v>3.51986</c:v>
                </c:pt>
                <c:pt idx="11546">
                  <c:v>5.6667699999999996</c:v>
                </c:pt>
                <c:pt idx="11547">
                  <c:v>6.3852799999999998</c:v>
                </c:pt>
                <c:pt idx="11548">
                  <c:v>3.5332400000000002</c:v>
                </c:pt>
                <c:pt idx="11549">
                  <c:v>6.5792000000000002</c:v>
                </c:pt>
                <c:pt idx="11550">
                  <c:v>4.3068999999999997</c:v>
                </c:pt>
                <c:pt idx="11551">
                  <c:v>4.0044899999999997</c:v>
                </c:pt>
                <c:pt idx="11552">
                  <c:v>3.5379200000000002</c:v>
                </c:pt>
                <c:pt idx="11553">
                  <c:v>7.0812499999999998</c:v>
                </c:pt>
                <c:pt idx="11554">
                  <c:v>5.6917799999999996</c:v>
                </c:pt>
                <c:pt idx="11555">
                  <c:v>7.6277900000000001</c:v>
                </c:pt>
                <c:pt idx="11556">
                  <c:v>7.9982100000000003</c:v>
                </c:pt>
                <c:pt idx="11557">
                  <c:v>6.5724600000000004</c:v>
                </c:pt>
                <c:pt idx="11558">
                  <c:v>3.1841499999999998</c:v>
                </c:pt>
                <c:pt idx="11559">
                  <c:v>8.3913799999999998</c:v>
                </c:pt>
                <c:pt idx="11560">
                  <c:v>9.3499599999999994</c:v>
                </c:pt>
                <c:pt idx="11561">
                  <c:v>5.64975</c:v>
                </c:pt>
                <c:pt idx="11562">
                  <c:v>8.6211000000000002</c:v>
                </c:pt>
                <c:pt idx="11563">
                  <c:v>4.5832899999999999</c:v>
                </c:pt>
                <c:pt idx="11564">
                  <c:v>5.4814600000000002</c:v>
                </c:pt>
                <c:pt idx="11565">
                  <c:v>8.0049899999999994</c:v>
                </c:pt>
                <c:pt idx="11566">
                  <c:v>3.10392</c:v>
                </c:pt>
                <c:pt idx="11567">
                  <c:v>7.9879800000000003</c:v>
                </c:pt>
                <c:pt idx="11568">
                  <c:v>10.060180000000001</c:v>
                </c:pt>
                <c:pt idx="11569">
                  <c:v>4.59213</c:v>
                </c:pt>
                <c:pt idx="11570">
                  <c:v>7.0542600000000002</c:v>
                </c:pt>
                <c:pt idx="11571">
                  <c:v>6.07395</c:v>
                </c:pt>
                <c:pt idx="11572">
                  <c:v>3.2613799999999999</c:v>
                </c:pt>
                <c:pt idx="11573">
                  <c:v>5.7601699999999996</c:v>
                </c:pt>
                <c:pt idx="11574">
                  <c:v>6.6097799999999998</c:v>
                </c:pt>
                <c:pt idx="11575">
                  <c:v>3.7610999999999999</c:v>
                </c:pt>
                <c:pt idx="11576">
                  <c:v>5.0529999999999999</c:v>
                </c:pt>
                <c:pt idx="11577">
                  <c:v>9.4441900000000008</c:v>
                </c:pt>
                <c:pt idx="11578">
                  <c:v>4.71469</c:v>
                </c:pt>
                <c:pt idx="11579">
                  <c:v>5.3923100000000002</c:v>
                </c:pt>
                <c:pt idx="11580">
                  <c:v>6.3674200000000001</c:v>
                </c:pt>
                <c:pt idx="11581">
                  <c:v>4.3937099999999996</c:v>
                </c:pt>
                <c:pt idx="11582">
                  <c:v>3.5567299999999999</c:v>
                </c:pt>
                <c:pt idx="11583">
                  <c:v>3.4845999999999999</c:v>
                </c:pt>
                <c:pt idx="11584">
                  <c:v>8.3416899999999998</c:v>
                </c:pt>
                <c:pt idx="11585">
                  <c:v>7.9046099999999999</c:v>
                </c:pt>
                <c:pt idx="11586">
                  <c:v>5.8957100000000002</c:v>
                </c:pt>
                <c:pt idx="11587">
                  <c:v>7.2182199999999996</c:v>
                </c:pt>
                <c:pt idx="11588">
                  <c:v>3.3128899999999999</c:v>
                </c:pt>
                <c:pt idx="11589">
                  <c:v>3.03132</c:v>
                </c:pt>
                <c:pt idx="11590">
                  <c:v>7.8092699999999997</c:v>
                </c:pt>
                <c:pt idx="11591">
                  <c:v>6.3599100000000002</c:v>
                </c:pt>
                <c:pt idx="11592">
                  <c:v>4.4586899999999998</c:v>
                </c:pt>
                <c:pt idx="11593">
                  <c:v>9.2528100000000002</c:v>
                </c:pt>
                <c:pt idx="11594">
                  <c:v>5.4653200000000002</c:v>
                </c:pt>
                <c:pt idx="11595">
                  <c:v>3.4644200000000001</c:v>
                </c:pt>
                <c:pt idx="11596">
                  <c:v>5.7589199999999998</c:v>
                </c:pt>
                <c:pt idx="11597">
                  <c:v>6.0721299999999996</c:v>
                </c:pt>
                <c:pt idx="11598">
                  <c:v>7.3863899999999996</c:v>
                </c:pt>
                <c:pt idx="11599">
                  <c:v>5.3310199999999996</c:v>
                </c:pt>
                <c:pt idx="11600">
                  <c:v>7.6695700000000002</c:v>
                </c:pt>
                <c:pt idx="11601">
                  <c:v>4.7805900000000001</c:v>
                </c:pt>
                <c:pt idx="11602">
                  <c:v>4.0417300000000003</c:v>
                </c:pt>
                <c:pt idx="11603">
                  <c:v>5.8380099999999997</c:v>
                </c:pt>
                <c:pt idx="11604">
                  <c:v>8.8466799999999992</c:v>
                </c:pt>
                <c:pt idx="11605">
                  <c:v>6.18818</c:v>
                </c:pt>
                <c:pt idx="11606">
                  <c:v>8.25929</c:v>
                </c:pt>
                <c:pt idx="11607">
                  <c:v>5.8443100000000001</c:v>
                </c:pt>
                <c:pt idx="11608">
                  <c:v>2.1737199999999999</c:v>
                </c:pt>
                <c:pt idx="11609">
                  <c:v>3.0511699999999999</c:v>
                </c:pt>
                <c:pt idx="11610">
                  <c:v>4.2961</c:v>
                </c:pt>
                <c:pt idx="11611">
                  <c:v>2.4105099999999999</c:v>
                </c:pt>
                <c:pt idx="11612">
                  <c:v>3.3501699999999999</c:v>
                </c:pt>
                <c:pt idx="11613">
                  <c:v>6.3392099999999996</c:v>
                </c:pt>
                <c:pt idx="11614">
                  <c:v>3.5248699999999999</c:v>
                </c:pt>
                <c:pt idx="11615">
                  <c:v>4.1035000000000004</c:v>
                </c:pt>
                <c:pt idx="11616">
                  <c:v>6.4231100000000003</c:v>
                </c:pt>
                <c:pt idx="11617">
                  <c:v>3.1358299999999999</c:v>
                </c:pt>
                <c:pt idx="11618">
                  <c:v>4.5178700000000003</c:v>
                </c:pt>
                <c:pt idx="11619">
                  <c:v>4.0548599999999997</c:v>
                </c:pt>
                <c:pt idx="11620">
                  <c:v>2.2721499999999999</c:v>
                </c:pt>
                <c:pt idx="11621">
                  <c:v>2.3678300000000001</c:v>
                </c:pt>
                <c:pt idx="11622">
                  <c:v>4.8063599999999997</c:v>
                </c:pt>
                <c:pt idx="11623">
                  <c:v>7.7160000000000002</c:v>
                </c:pt>
                <c:pt idx="11624">
                  <c:v>6.9124699999999999</c:v>
                </c:pt>
                <c:pt idx="11625">
                  <c:v>6.17049</c:v>
                </c:pt>
                <c:pt idx="11626">
                  <c:v>3.5571600000000001</c:v>
                </c:pt>
                <c:pt idx="11627">
                  <c:v>4.6760400000000004</c:v>
                </c:pt>
                <c:pt idx="11628">
                  <c:v>5.14412</c:v>
                </c:pt>
                <c:pt idx="11629">
                  <c:v>2.6878600000000001</c:v>
                </c:pt>
                <c:pt idx="11630">
                  <c:v>2.8595100000000002</c:v>
                </c:pt>
                <c:pt idx="11631">
                  <c:v>3.9687399999999999</c:v>
                </c:pt>
                <c:pt idx="11632">
                  <c:v>4.2982399999999998</c:v>
                </c:pt>
                <c:pt idx="11633">
                  <c:v>6.4333400000000003</c:v>
                </c:pt>
                <c:pt idx="11634">
                  <c:v>3.8254700000000001</c:v>
                </c:pt>
                <c:pt idx="11635">
                  <c:v>5.6641500000000002</c:v>
                </c:pt>
                <c:pt idx="11636">
                  <c:v>6.0083799999999998</c:v>
                </c:pt>
                <c:pt idx="11637">
                  <c:v>7.7125000000000004</c:v>
                </c:pt>
                <c:pt idx="11638">
                  <c:v>7.1553100000000001</c:v>
                </c:pt>
                <c:pt idx="11639">
                  <c:v>3.2180499999999999</c:v>
                </c:pt>
                <c:pt idx="11640">
                  <c:v>3.60406</c:v>
                </c:pt>
                <c:pt idx="11641">
                  <c:v>4.3362999999999996</c:v>
                </c:pt>
                <c:pt idx="11642">
                  <c:v>2.4281999999999999</c:v>
                </c:pt>
                <c:pt idx="11643">
                  <c:v>3.3085</c:v>
                </c:pt>
                <c:pt idx="11644">
                  <c:v>5.7435900000000002</c:v>
                </c:pt>
                <c:pt idx="11645">
                  <c:v>6.2793900000000002</c:v>
                </c:pt>
                <c:pt idx="11646">
                  <c:v>3.3188300000000002</c:v>
                </c:pt>
                <c:pt idx="11647">
                  <c:v>5.4770399999999997</c:v>
                </c:pt>
                <c:pt idx="11648">
                  <c:v>6.1860400000000002</c:v>
                </c:pt>
                <c:pt idx="11649">
                  <c:v>2.1399900000000001</c:v>
                </c:pt>
                <c:pt idx="11650">
                  <c:v>3.61904</c:v>
                </c:pt>
                <c:pt idx="11651">
                  <c:v>5.5198499999999999</c:v>
                </c:pt>
                <c:pt idx="11652">
                  <c:v>6.5579000000000001</c:v>
                </c:pt>
                <c:pt idx="11653">
                  <c:v>7.5221999999999998</c:v>
                </c:pt>
                <c:pt idx="11654">
                  <c:v>5.6791900000000002</c:v>
                </c:pt>
                <c:pt idx="11655">
                  <c:v>5.3303500000000001</c:v>
                </c:pt>
                <c:pt idx="11656">
                  <c:v>6.9629700000000003</c:v>
                </c:pt>
                <c:pt idx="11657">
                  <c:v>7.0677000000000003</c:v>
                </c:pt>
                <c:pt idx="11658">
                  <c:v>5.5466800000000003</c:v>
                </c:pt>
                <c:pt idx="11659">
                  <c:v>4.9098600000000001</c:v>
                </c:pt>
                <c:pt idx="11660">
                  <c:v>3.7891499999999998</c:v>
                </c:pt>
                <c:pt idx="11661">
                  <c:v>8.5155799999999999</c:v>
                </c:pt>
                <c:pt idx="11662">
                  <c:v>7.4934000000000003</c:v>
                </c:pt>
                <c:pt idx="11663">
                  <c:v>2.2486299999999999</c:v>
                </c:pt>
                <c:pt idx="11664">
                  <c:v>4.6944299999999997</c:v>
                </c:pt>
                <c:pt idx="11665">
                  <c:v>5.8575499999999998</c:v>
                </c:pt>
                <c:pt idx="11666">
                  <c:v>5.8324499999999997</c:v>
                </c:pt>
                <c:pt idx="11667">
                  <c:v>6.3730200000000004</c:v>
                </c:pt>
                <c:pt idx="11668">
                  <c:v>3.3438699999999999</c:v>
                </c:pt>
                <c:pt idx="11669">
                  <c:v>7.8715200000000003</c:v>
                </c:pt>
                <c:pt idx="11670">
                  <c:v>6.18337</c:v>
                </c:pt>
                <c:pt idx="11671">
                  <c:v>4.3905900000000004</c:v>
                </c:pt>
                <c:pt idx="11672">
                  <c:v>8.8920200000000005</c:v>
                </c:pt>
                <c:pt idx="11673">
                  <c:v>7.8087400000000002</c:v>
                </c:pt>
                <c:pt idx="11674">
                  <c:v>5.3750299999999998</c:v>
                </c:pt>
                <c:pt idx="11675">
                  <c:v>7.16038</c:v>
                </c:pt>
                <c:pt idx="11676">
                  <c:v>3.6974900000000002</c:v>
                </c:pt>
                <c:pt idx="11677">
                  <c:v>4.7144899999999996</c:v>
                </c:pt>
                <c:pt idx="11678">
                  <c:v>6.2270000000000003</c:v>
                </c:pt>
                <c:pt idx="11679">
                  <c:v>5.3613200000000001</c:v>
                </c:pt>
                <c:pt idx="11680">
                  <c:v>5.3179499999999997</c:v>
                </c:pt>
                <c:pt idx="11681">
                  <c:v>6.5823099999999997</c:v>
                </c:pt>
                <c:pt idx="11682">
                  <c:v>6.3980300000000003</c:v>
                </c:pt>
                <c:pt idx="11683">
                  <c:v>4.1188900000000004</c:v>
                </c:pt>
                <c:pt idx="11684">
                  <c:v>6.4761699999999998</c:v>
                </c:pt>
                <c:pt idx="11685">
                  <c:v>4.7944599999999999</c:v>
                </c:pt>
                <c:pt idx="11686">
                  <c:v>6.6466700000000003</c:v>
                </c:pt>
                <c:pt idx="11687">
                  <c:v>9.1309799999999992</c:v>
                </c:pt>
                <c:pt idx="11688">
                  <c:v>4.7345600000000001</c:v>
                </c:pt>
                <c:pt idx="11689">
                  <c:v>5.2335799999999999</c:v>
                </c:pt>
                <c:pt idx="11690">
                  <c:v>5.8958000000000004</c:v>
                </c:pt>
                <c:pt idx="11691">
                  <c:v>5.4471999999999996</c:v>
                </c:pt>
                <c:pt idx="11692">
                  <c:v>6.7112100000000003</c:v>
                </c:pt>
                <c:pt idx="11693">
                  <c:v>7.1392199999999999</c:v>
                </c:pt>
                <c:pt idx="11694">
                  <c:v>5.73637</c:v>
                </c:pt>
                <c:pt idx="11695">
                  <c:v>7.0549299999999997</c:v>
                </c:pt>
                <c:pt idx="11696">
                  <c:v>5.2874699999999999</c:v>
                </c:pt>
                <c:pt idx="11697">
                  <c:v>6.9411500000000004</c:v>
                </c:pt>
                <c:pt idx="11698">
                  <c:v>6.5330399999999997</c:v>
                </c:pt>
                <c:pt idx="11699">
                  <c:v>6.73597</c:v>
                </c:pt>
                <c:pt idx="11700">
                  <c:v>5.1105</c:v>
                </c:pt>
                <c:pt idx="11701">
                  <c:v>9.9246999999999996</c:v>
                </c:pt>
                <c:pt idx="11702">
                  <c:v>5.9835399999999996</c:v>
                </c:pt>
                <c:pt idx="11703">
                  <c:v>5.3340300000000003</c:v>
                </c:pt>
                <c:pt idx="11704">
                  <c:v>8.2365899999999996</c:v>
                </c:pt>
                <c:pt idx="11705">
                  <c:v>6.5363199999999999</c:v>
                </c:pt>
                <c:pt idx="11706">
                  <c:v>7.34551</c:v>
                </c:pt>
                <c:pt idx="11707">
                  <c:v>4.3782399999999999</c:v>
                </c:pt>
                <c:pt idx="11708">
                  <c:v>3.9929800000000002</c:v>
                </c:pt>
                <c:pt idx="11709">
                  <c:v>6.1260300000000001</c:v>
                </c:pt>
                <c:pt idx="11710">
                  <c:v>5.5510700000000002</c:v>
                </c:pt>
                <c:pt idx="11711">
                  <c:v>5.7721200000000001</c:v>
                </c:pt>
                <c:pt idx="11712">
                  <c:v>5.3946800000000001</c:v>
                </c:pt>
                <c:pt idx="11713">
                  <c:v>5.8840399999999997</c:v>
                </c:pt>
                <c:pt idx="11714">
                  <c:v>4.77651</c:v>
                </c:pt>
                <c:pt idx="11715">
                  <c:v>6.0553299999999997</c:v>
                </c:pt>
                <c:pt idx="11716">
                  <c:v>7.8310399999999998</c:v>
                </c:pt>
                <c:pt idx="11717">
                  <c:v>4.4020400000000004</c:v>
                </c:pt>
                <c:pt idx="11718">
                  <c:v>5.17265</c:v>
                </c:pt>
                <c:pt idx="11719">
                  <c:v>3.9661</c:v>
                </c:pt>
                <c:pt idx="11720">
                  <c:v>5.7574500000000004</c:v>
                </c:pt>
                <c:pt idx="11721">
                  <c:v>5.2974699999999997</c:v>
                </c:pt>
                <c:pt idx="11722">
                  <c:v>7.39595</c:v>
                </c:pt>
                <c:pt idx="11723">
                  <c:v>5.58108</c:v>
                </c:pt>
                <c:pt idx="11724">
                  <c:v>6.1970200000000002</c:v>
                </c:pt>
                <c:pt idx="11725">
                  <c:v>5.2132500000000004</c:v>
                </c:pt>
                <c:pt idx="11726">
                  <c:v>4.3665399999999996</c:v>
                </c:pt>
                <c:pt idx="11727">
                  <c:v>5.5553499999999998</c:v>
                </c:pt>
                <c:pt idx="11728">
                  <c:v>5.5240499999999999</c:v>
                </c:pt>
                <c:pt idx="11729">
                  <c:v>6.7180600000000004</c:v>
                </c:pt>
                <c:pt idx="11730">
                  <c:v>8.7297600000000006</c:v>
                </c:pt>
                <c:pt idx="11731">
                  <c:v>4.54026</c:v>
                </c:pt>
                <c:pt idx="11732">
                  <c:v>2.49492</c:v>
                </c:pt>
                <c:pt idx="11733">
                  <c:v>3.7275100000000001</c:v>
                </c:pt>
                <c:pt idx="11734">
                  <c:v>1.82284</c:v>
                </c:pt>
                <c:pt idx="11735">
                  <c:v>2.5172699999999999</c:v>
                </c:pt>
                <c:pt idx="11736">
                  <c:v>1.93144</c:v>
                </c:pt>
                <c:pt idx="11737">
                  <c:v>5.1455399999999996</c:v>
                </c:pt>
                <c:pt idx="11738">
                  <c:v>3.0511699999999999</c:v>
                </c:pt>
                <c:pt idx="11739">
                  <c:v>2.0164300000000002</c:v>
                </c:pt>
                <c:pt idx="11740">
                  <c:v>2.0898300000000001</c:v>
                </c:pt>
                <c:pt idx="11741">
                  <c:v>2.27847</c:v>
                </c:pt>
                <c:pt idx="11742">
                  <c:v>1.94228</c:v>
                </c:pt>
                <c:pt idx="11743">
                  <c:v>3.0305</c:v>
                </c:pt>
                <c:pt idx="11744">
                  <c:v>2.0129000000000001</c:v>
                </c:pt>
                <c:pt idx="11745">
                  <c:v>2.6575199999999999</c:v>
                </c:pt>
                <c:pt idx="11746">
                  <c:v>3.1118299999999999</c:v>
                </c:pt>
                <c:pt idx="11747">
                  <c:v>2.8382999999999998</c:v>
                </c:pt>
                <c:pt idx="11748">
                  <c:v>1.79433</c:v>
                </c:pt>
                <c:pt idx="11749">
                  <c:v>2.1737199999999999</c:v>
                </c:pt>
                <c:pt idx="11750">
                  <c:v>2.7248399999999999</c:v>
                </c:pt>
                <c:pt idx="11751">
                  <c:v>3.1327400000000001</c:v>
                </c:pt>
                <c:pt idx="11752">
                  <c:v>2.32714</c:v>
                </c:pt>
                <c:pt idx="11753">
                  <c:v>2.3723800000000002</c:v>
                </c:pt>
                <c:pt idx="11754">
                  <c:v>2.7431100000000002</c:v>
                </c:pt>
                <c:pt idx="11755">
                  <c:v>1.8650899999999999</c:v>
                </c:pt>
                <c:pt idx="11756">
                  <c:v>2.4655900000000002</c:v>
                </c:pt>
                <c:pt idx="11757">
                  <c:v>3.7788499999999998</c:v>
                </c:pt>
                <c:pt idx="11758">
                  <c:v>4.16995</c:v>
                </c:pt>
                <c:pt idx="11759">
                  <c:v>3.4883899999999999</c:v>
                </c:pt>
                <c:pt idx="11760">
                  <c:v>6.6693100000000003</c:v>
                </c:pt>
                <c:pt idx="11761">
                  <c:v>5.6269999999999998</c:v>
                </c:pt>
                <c:pt idx="11762">
                  <c:v>8.0409799999999994</c:v>
                </c:pt>
                <c:pt idx="11763">
                  <c:v>2.52006</c:v>
                </c:pt>
                <c:pt idx="11764">
                  <c:v>2.5702400000000001</c:v>
                </c:pt>
                <c:pt idx="11765">
                  <c:v>2.4742700000000002</c:v>
                </c:pt>
                <c:pt idx="11766">
                  <c:v>2.4076599999999999</c:v>
                </c:pt>
                <c:pt idx="11767">
                  <c:v>2.5579800000000001</c:v>
                </c:pt>
                <c:pt idx="11768">
                  <c:v>4.8588699999999996</c:v>
                </c:pt>
                <c:pt idx="11769">
                  <c:v>2.31751</c:v>
                </c:pt>
                <c:pt idx="11770">
                  <c:v>3.9304299999999999</c:v>
                </c:pt>
                <c:pt idx="11771">
                  <c:v>3.34572</c:v>
                </c:pt>
                <c:pt idx="11772">
                  <c:v>4.2684499999999996</c:v>
                </c:pt>
                <c:pt idx="11773">
                  <c:v>3.0205099999999998</c:v>
                </c:pt>
                <c:pt idx="11774">
                  <c:v>8.0585000000000004</c:v>
                </c:pt>
                <c:pt idx="11775">
                  <c:v>5.5223100000000001</c:v>
                </c:pt>
                <c:pt idx="11776">
                  <c:v>8.8973300000000002</c:v>
                </c:pt>
                <c:pt idx="11777">
                  <c:v>5.30274</c:v>
                </c:pt>
                <c:pt idx="11778">
                  <c:v>8.5683100000000003</c:v>
                </c:pt>
                <c:pt idx="11779">
                  <c:v>7.4749800000000004</c:v>
                </c:pt>
                <c:pt idx="11780">
                  <c:v>6.4466099999999997</c:v>
                </c:pt>
                <c:pt idx="11781">
                  <c:v>5.9503599999999999</c:v>
                </c:pt>
                <c:pt idx="11782">
                  <c:v>5.9816500000000001</c:v>
                </c:pt>
                <c:pt idx="11783">
                  <c:v>6.46882</c:v>
                </c:pt>
                <c:pt idx="11784">
                  <c:v>7.57965</c:v>
                </c:pt>
                <c:pt idx="11785">
                  <c:v>8.4396500000000003</c:v>
                </c:pt>
                <c:pt idx="11786">
                  <c:v>3.3128899999999999</c:v>
                </c:pt>
                <c:pt idx="11787">
                  <c:v>7.09389</c:v>
                </c:pt>
                <c:pt idx="11788">
                  <c:v>6.65062</c:v>
                </c:pt>
                <c:pt idx="11789">
                  <c:v>4.9302000000000001</c:v>
                </c:pt>
                <c:pt idx="11790">
                  <c:v>5.8936299999999999</c:v>
                </c:pt>
                <c:pt idx="11791">
                  <c:v>6.5999600000000003</c:v>
                </c:pt>
                <c:pt idx="11792">
                  <c:v>4.0649600000000001</c:v>
                </c:pt>
                <c:pt idx="11793">
                  <c:v>2.7040799999999998</c:v>
                </c:pt>
                <c:pt idx="11794">
                  <c:v>2.3666200000000002</c:v>
                </c:pt>
                <c:pt idx="11795">
                  <c:v>3.7942900000000002</c:v>
                </c:pt>
                <c:pt idx="11796">
                  <c:v>3.9757600000000002</c:v>
                </c:pt>
                <c:pt idx="11797">
                  <c:v>6.16249</c:v>
                </c:pt>
                <c:pt idx="11798">
                  <c:v>4.5834400000000004</c:v>
                </c:pt>
                <c:pt idx="11799">
                  <c:v>3.8976199999999999</c:v>
                </c:pt>
                <c:pt idx="11800">
                  <c:v>4.2674300000000001</c:v>
                </c:pt>
                <c:pt idx="11801">
                  <c:v>3.9757600000000002</c:v>
                </c:pt>
                <c:pt idx="11802">
                  <c:v>5.9052699999999998</c:v>
                </c:pt>
                <c:pt idx="11803">
                  <c:v>4.6193</c:v>
                </c:pt>
                <c:pt idx="11804">
                  <c:v>8.5327699999999993</c:v>
                </c:pt>
                <c:pt idx="11805">
                  <c:v>11.28055</c:v>
                </c:pt>
                <c:pt idx="11806">
                  <c:v>5.2845899999999997</c:v>
                </c:pt>
                <c:pt idx="11807">
                  <c:v>3.3438699999999999</c:v>
                </c:pt>
                <c:pt idx="11808">
                  <c:v>5.0649300000000004</c:v>
                </c:pt>
                <c:pt idx="11809">
                  <c:v>4.6405700000000003</c:v>
                </c:pt>
                <c:pt idx="11810">
                  <c:v>5.6235999999999997</c:v>
                </c:pt>
                <c:pt idx="11811">
                  <c:v>7.3111499999999996</c:v>
                </c:pt>
                <c:pt idx="11812">
                  <c:v>6.4905200000000001</c:v>
                </c:pt>
                <c:pt idx="11813">
                  <c:v>2.9835400000000001</c:v>
                </c:pt>
                <c:pt idx="11814">
                  <c:v>2.78904</c:v>
                </c:pt>
                <c:pt idx="11815">
                  <c:v>1.9853700000000001</c:v>
                </c:pt>
                <c:pt idx="11816">
                  <c:v>4.1293800000000003</c:v>
                </c:pt>
                <c:pt idx="11817">
                  <c:v>2.9032399999999998</c:v>
                </c:pt>
                <c:pt idx="11818">
                  <c:v>2.7410600000000001</c:v>
                </c:pt>
                <c:pt idx="11819">
                  <c:v>3.7846500000000001</c:v>
                </c:pt>
                <c:pt idx="11820">
                  <c:v>4.1262299999999996</c:v>
                </c:pt>
                <c:pt idx="11821">
                  <c:v>2.5626799999999998</c:v>
                </c:pt>
                <c:pt idx="11822">
                  <c:v>6.1500500000000002</c:v>
                </c:pt>
                <c:pt idx="11823">
                  <c:v>3.8139699999999999</c:v>
                </c:pt>
                <c:pt idx="11824">
                  <c:v>6.3336800000000002</c:v>
                </c:pt>
                <c:pt idx="11825">
                  <c:v>5.6141800000000002</c:v>
                </c:pt>
                <c:pt idx="11826">
                  <c:v>5.7715500000000004</c:v>
                </c:pt>
                <c:pt idx="11827">
                  <c:v>9.5172100000000004</c:v>
                </c:pt>
                <c:pt idx="11828">
                  <c:v>5.74559</c:v>
                </c:pt>
                <c:pt idx="11829">
                  <c:v>8.47532</c:v>
                </c:pt>
                <c:pt idx="11830">
                  <c:v>7.9904000000000002</c:v>
                </c:pt>
                <c:pt idx="11831">
                  <c:v>4.4036799999999996</c:v>
                </c:pt>
                <c:pt idx="11832">
                  <c:v>6.92699</c:v>
                </c:pt>
                <c:pt idx="11833">
                  <c:v>7.7550299999999996</c:v>
                </c:pt>
                <c:pt idx="11834">
                  <c:v>10.814970000000001</c:v>
                </c:pt>
                <c:pt idx="11835">
                  <c:v>8.0879300000000001</c:v>
                </c:pt>
                <c:pt idx="11836">
                  <c:v>4.2603299999999997</c:v>
                </c:pt>
                <c:pt idx="11837">
                  <c:v>7.9144600000000001</c:v>
                </c:pt>
                <c:pt idx="11838">
                  <c:v>9.0835600000000003</c:v>
                </c:pt>
                <c:pt idx="11839">
                  <c:v>4.8736600000000001</c:v>
                </c:pt>
                <c:pt idx="11840">
                  <c:v>6.77637</c:v>
                </c:pt>
                <c:pt idx="11841">
                  <c:v>7.6907699999999997</c:v>
                </c:pt>
                <c:pt idx="11842">
                  <c:v>7.0766200000000001</c:v>
                </c:pt>
                <c:pt idx="11843">
                  <c:v>3.5310899999999998</c:v>
                </c:pt>
                <c:pt idx="11844">
                  <c:v>3.0561099999999999</c:v>
                </c:pt>
                <c:pt idx="11845">
                  <c:v>6.0054999999999996</c:v>
                </c:pt>
                <c:pt idx="11846">
                  <c:v>7.4385000000000003</c:v>
                </c:pt>
                <c:pt idx="11847">
                  <c:v>7.5887500000000001</c:v>
                </c:pt>
                <c:pt idx="11848">
                  <c:v>5.8194900000000001</c:v>
                </c:pt>
                <c:pt idx="11849">
                  <c:v>6.5249100000000002</c:v>
                </c:pt>
                <c:pt idx="11850">
                  <c:v>5.3355399999999999</c:v>
                </c:pt>
                <c:pt idx="11851">
                  <c:v>2.65964</c:v>
                </c:pt>
                <c:pt idx="11852">
                  <c:v>4.8185099999999998</c:v>
                </c:pt>
                <c:pt idx="11853">
                  <c:v>7.5243900000000004</c:v>
                </c:pt>
                <c:pt idx="11854">
                  <c:v>6.4671799999999999</c:v>
                </c:pt>
                <c:pt idx="11855">
                  <c:v>4.2831700000000001</c:v>
                </c:pt>
                <c:pt idx="11856">
                  <c:v>3.63992</c:v>
                </c:pt>
                <c:pt idx="11857">
                  <c:v>4.7007700000000003</c:v>
                </c:pt>
                <c:pt idx="11858">
                  <c:v>4.68682</c:v>
                </c:pt>
                <c:pt idx="11859">
                  <c:v>5.5453400000000004</c:v>
                </c:pt>
                <c:pt idx="11860">
                  <c:v>4.3438400000000001</c:v>
                </c:pt>
                <c:pt idx="11861">
                  <c:v>6.0068200000000003</c:v>
                </c:pt>
                <c:pt idx="11862">
                  <c:v>4.4537199999999997</c:v>
                </c:pt>
                <c:pt idx="11863">
                  <c:v>6.3821700000000003</c:v>
                </c:pt>
                <c:pt idx="11864">
                  <c:v>6.85724</c:v>
                </c:pt>
                <c:pt idx="11865">
                  <c:v>7.2171700000000003</c:v>
                </c:pt>
                <c:pt idx="11866">
                  <c:v>5.61158</c:v>
                </c:pt>
                <c:pt idx="11867">
                  <c:v>5.9104200000000002</c:v>
                </c:pt>
                <c:pt idx="11868">
                  <c:v>4.7386900000000001</c:v>
                </c:pt>
                <c:pt idx="11869">
                  <c:v>5.9408099999999999</c:v>
                </c:pt>
                <c:pt idx="11870">
                  <c:v>6.1982499999999998</c:v>
                </c:pt>
                <c:pt idx="11871">
                  <c:v>6.7915900000000002</c:v>
                </c:pt>
                <c:pt idx="11872">
                  <c:v>6.8077899999999998</c:v>
                </c:pt>
                <c:pt idx="11873">
                  <c:v>7.0516399999999999</c:v>
                </c:pt>
                <c:pt idx="11874">
                  <c:v>5.5367199999999999</c:v>
                </c:pt>
                <c:pt idx="11875">
                  <c:v>7.3247600000000004</c:v>
                </c:pt>
                <c:pt idx="11876">
                  <c:v>2.5252300000000001</c:v>
                </c:pt>
                <c:pt idx="11877">
                  <c:v>2.0267300000000001</c:v>
                </c:pt>
                <c:pt idx="11878">
                  <c:v>3.2782100000000001</c:v>
                </c:pt>
                <c:pt idx="11879">
                  <c:v>3.7860499999999999</c:v>
                </c:pt>
                <c:pt idx="11880">
                  <c:v>2.9639600000000002</c:v>
                </c:pt>
                <c:pt idx="11881">
                  <c:v>1.6974899999999999</c:v>
                </c:pt>
                <c:pt idx="11882">
                  <c:v>3.5209999999999999</c:v>
                </c:pt>
                <c:pt idx="11883">
                  <c:v>2.9874800000000001</c:v>
                </c:pt>
                <c:pt idx="11884">
                  <c:v>2.5636199999999998</c:v>
                </c:pt>
                <c:pt idx="11885">
                  <c:v>3.3501699999999999</c:v>
                </c:pt>
                <c:pt idx="11886">
                  <c:v>2.40768</c:v>
                </c:pt>
                <c:pt idx="11887">
                  <c:v>3.3748499999999999</c:v>
                </c:pt>
                <c:pt idx="11888">
                  <c:v>1.89483</c:v>
                </c:pt>
                <c:pt idx="11889">
                  <c:v>3.2164999999999999</c:v>
                </c:pt>
                <c:pt idx="11890">
                  <c:v>2.1418300000000001</c:v>
                </c:pt>
                <c:pt idx="11891">
                  <c:v>2.3360500000000002</c:v>
                </c:pt>
                <c:pt idx="11892">
                  <c:v>2.7317800000000001</c:v>
                </c:pt>
                <c:pt idx="11893">
                  <c:v>2.8036300000000001</c:v>
                </c:pt>
                <c:pt idx="11894">
                  <c:v>2.8912200000000001</c:v>
                </c:pt>
                <c:pt idx="11895">
                  <c:v>2.3149099999999998</c:v>
                </c:pt>
                <c:pt idx="11896">
                  <c:v>1.75267</c:v>
                </c:pt>
                <c:pt idx="11897">
                  <c:v>2.4748199999999998</c:v>
                </c:pt>
                <c:pt idx="11898">
                  <c:v>1.6827700000000001</c:v>
                </c:pt>
                <c:pt idx="11899">
                  <c:v>3.58447</c:v>
                </c:pt>
                <c:pt idx="11900">
                  <c:v>3.9341300000000001</c:v>
                </c:pt>
                <c:pt idx="11901">
                  <c:v>4.2257499999999997</c:v>
                </c:pt>
                <c:pt idx="11902">
                  <c:v>1.96774</c:v>
                </c:pt>
                <c:pt idx="11903">
                  <c:v>2.9988100000000002</c:v>
                </c:pt>
                <c:pt idx="11904">
                  <c:v>1.9706699999999999</c:v>
                </c:pt>
                <c:pt idx="11905">
                  <c:v>2.0319799999999999</c:v>
                </c:pt>
                <c:pt idx="11906">
                  <c:v>2.00725</c:v>
                </c:pt>
                <c:pt idx="11907">
                  <c:v>2.0693299999999999</c:v>
                </c:pt>
                <c:pt idx="11908">
                  <c:v>2.0407999999999999</c:v>
                </c:pt>
                <c:pt idx="11909">
                  <c:v>1.80992</c:v>
                </c:pt>
                <c:pt idx="11910">
                  <c:v>1.95085</c:v>
                </c:pt>
                <c:pt idx="11911">
                  <c:v>1.64442</c:v>
                </c:pt>
                <c:pt idx="11912">
                  <c:v>2.0326</c:v>
                </c:pt>
                <c:pt idx="11913">
                  <c:v>1.8412599999999999</c:v>
                </c:pt>
                <c:pt idx="11914">
                  <c:v>2.71692</c:v>
                </c:pt>
                <c:pt idx="11915">
                  <c:v>5.3792600000000004</c:v>
                </c:pt>
                <c:pt idx="11916">
                  <c:v>1.92194</c:v>
                </c:pt>
                <c:pt idx="11917">
                  <c:v>4.9244300000000001</c:v>
                </c:pt>
                <c:pt idx="11918">
                  <c:v>4.3602499999999997</c:v>
                </c:pt>
                <c:pt idx="11919">
                  <c:v>5.3731900000000001</c:v>
                </c:pt>
                <c:pt idx="11920">
                  <c:v>5.9207099999999997</c:v>
                </c:pt>
                <c:pt idx="11921">
                  <c:v>1.80992</c:v>
                </c:pt>
                <c:pt idx="11922">
                  <c:v>8.0605899999999995</c:v>
                </c:pt>
                <c:pt idx="11923">
                  <c:v>2.8048700000000002</c:v>
                </c:pt>
                <c:pt idx="11924">
                  <c:v>3.5855299999999999</c:v>
                </c:pt>
                <c:pt idx="11925">
                  <c:v>3.5539999999999998</c:v>
                </c:pt>
                <c:pt idx="11926">
                  <c:v>2.63802</c:v>
                </c:pt>
                <c:pt idx="11927">
                  <c:v>6.1102299999999996</c:v>
                </c:pt>
                <c:pt idx="11928">
                  <c:v>7.4198199999999996</c:v>
                </c:pt>
                <c:pt idx="11929">
                  <c:v>3.5922399999999999</c:v>
                </c:pt>
                <c:pt idx="11930">
                  <c:v>2.0970900000000001</c:v>
                </c:pt>
                <c:pt idx="11931">
                  <c:v>2.9251299999999998</c:v>
                </c:pt>
                <c:pt idx="11932">
                  <c:v>3.5005899999999999</c:v>
                </c:pt>
                <c:pt idx="11933">
                  <c:v>2.1614599999999999</c:v>
                </c:pt>
                <c:pt idx="11934">
                  <c:v>3.30789</c:v>
                </c:pt>
                <c:pt idx="11935">
                  <c:v>3.3485299999999998</c:v>
                </c:pt>
                <c:pt idx="11936">
                  <c:v>3.6967500000000002</c:v>
                </c:pt>
                <c:pt idx="11937">
                  <c:v>3.1497199999999999</c:v>
                </c:pt>
                <c:pt idx="11938">
                  <c:v>2.7995700000000001</c:v>
                </c:pt>
                <c:pt idx="11939">
                  <c:v>1.7902499999999999</c:v>
                </c:pt>
                <c:pt idx="11940">
                  <c:v>2.6382099999999999</c:v>
                </c:pt>
                <c:pt idx="11941">
                  <c:v>2.5800900000000002</c:v>
                </c:pt>
                <c:pt idx="11942">
                  <c:v>3.84049</c:v>
                </c:pt>
                <c:pt idx="11943">
                  <c:v>2.7486299999999999</c:v>
                </c:pt>
                <c:pt idx="11944">
                  <c:v>4.6899100000000002</c:v>
                </c:pt>
                <c:pt idx="11945">
                  <c:v>3.1068699999999998</c:v>
                </c:pt>
                <c:pt idx="11946">
                  <c:v>3.8192699999999999</c:v>
                </c:pt>
                <c:pt idx="11947">
                  <c:v>4.06121</c:v>
                </c:pt>
                <c:pt idx="11948">
                  <c:v>6.4703099999999996</c:v>
                </c:pt>
                <c:pt idx="11949">
                  <c:v>5.0952599999999997</c:v>
                </c:pt>
                <c:pt idx="11950">
                  <c:v>8.2816899999999993</c:v>
                </c:pt>
                <c:pt idx="11951">
                  <c:v>6.7197899999999997</c:v>
                </c:pt>
                <c:pt idx="11952">
                  <c:v>4.7101600000000001</c:v>
                </c:pt>
                <c:pt idx="11953">
                  <c:v>5.8300599999999996</c:v>
                </c:pt>
                <c:pt idx="11954">
                  <c:v>4.6672900000000004</c:v>
                </c:pt>
                <c:pt idx="11955">
                  <c:v>6.4941199999999997</c:v>
                </c:pt>
                <c:pt idx="11956">
                  <c:v>9.5845800000000008</c:v>
                </c:pt>
                <c:pt idx="11957">
                  <c:v>6.0205099999999998</c:v>
                </c:pt>
                <c:pt idx="11958">
                  <c:v>5.5834000000000001</c:v>
                </c:pt>
                <c:pt idx="11959">
                  <c:v>3.8841100000000002</c:v>
                </c:pt>
                <c:pt idx="11960">
                  <c:v>5.3003600000000004</c:v>
                </c:pt>
                <c:pt idx="11961">
                  <c:v>5.2106199999999996</c:v>
                </c:pt>
                <c:pt idx="11962">
                  <c:v>4.2949400000000004</c:v>
                </c:pt>
                <c:pt idx="11963">
                  <c:v>7.1666999999999996</c:v>
                </c:pt>
                <c:pt idx="11964">
                  <c:v>3.8210099999999998</c:v>
                </c:pt>
                <c:pt idx="11965">
                  <c:v>3.4799699999999998</c:v>
                </c:pt>
                <c:pt idx="11966">
                  <c:v>5.9282000000000004</c:v>
                </c:pt>
                <c:pt idx="11967">
                  <c:v>4.20519</c:v>
                </c:pt>
                <c:pt idx="11968">
                  <c:v>5.0193599999999998</c:v>
                </c:pt>
                <c:pt idx="11969">
                  <c:v>1.99091</c:v>
                </c:pt>
                <c:pt idx="11970">
                  <c:v>5.7868199999999996</c:v>
                </c:pt>
                <c:pt idx="11971">
                  <c:v>5.1793399999999998</c:v>
                </c:pt>
                <c:pt idx="11972">
                  <c:v>6.5888900000000001</c:v>
                </c:pt>
                <c:pt idx="11973">
                  <c:v>4.93133</c:v>
                </c:pt>
                <c:pt idx="11974">
                  <c:v>6.1100399999999997</c:v>
                </c:pt>
                <c:pt idx="11975">
                  <c:v>5.9352099999999997</c:v>
                </c:pt>
                <c:pt idx="11976">
                  <c:v>10.609120000000001</c:v>
                </c:pt>
                <c:pt idx="11977">
                  <c:v>9.5027399999999993</c:v>
                </c:pt>
                <c:pt idx="11978">
                  <c:v>2.8812799999999998</c:v>
                </c:pt>
                <c:pt idx="11979">
                  <c:v>4.0154899999999998</c:v>
                </c:pt>
                <c:pt idx="11980">
                  <c:v>3.84049</c:v>
                </c:pt>
                <c:pt idx="11981">
                  <c:v>5.4173799999999996</c:v>
                </c:pt>
                <c:pt idx="11982">
                  <c:v>7.8391000000000002</c:v>
                </c:pt>
                <c:pt idx="11983">
                  <c:v>6.7765000000000004</c:v>
                </c:pt>
                <c:pt idx="11984">
                  <c:v>7.6400399999999999</c:v>
                </c:pt>
                <c:pt idx="11985">
                  <c:v>6.47079</c:v>
                </c:pt>
                <c:pt idx="11986">
                  <c:v>9.0620499999999993</c:v>
                </c:pt>
                <c:pt idx="11987">
                  <c:v>3.72159</c:v>
                </c:pt>
                <c:pt idx="11988">
                  <c:v>6.1543599999999996</c:v>
                </c:pt>
                <c:pt idx="11989">
                  <c:v>7.3005300000000002</c:v>
                </c:pt>
                <c:pt idx="11990">
                  <c:v>6.1818600000000004</c:v>
                </c:pt>
                <c:pt idx="11991">
                  <c:v>6.3166099999999998</c:v>
                </c:pt>
                <c:pt idx="11992">
                  <c:v>6.2616699999999996</c:v>
                </c:pt>
                <c:pt idx="11993">
                  <c:v>8.4285300000000003</c:v>
                </c:pt>
                <c:pt idx="11994">
                  <c:v>5.0248799999999996</c:v>
                </c:pt>
                <c:pt idx="11995">
                  <c:v>5.1860400000000002</c:v>
                </c:pt>
                <c:pt idx="11996">
                  <c:v>6.15374</c:v>
                </c:pt>
                <c:pt idx="11997">
                  <c:v>5.7714600000000003</c:v>
                </c:pt>
                <c:pt idx="11998">
                  <c:v>3.6410999999999998</c:v>
                </c:pt>
                <c:pt idx="11999">
                  <c:v>8.8674300000000006</c:v>
                </c:pt>
                <c:pt idx="12000">
                  <c:v>6.1038500000000004</c:v>
                </c:pt>
                <c:pt idx="12001">
                  <c:v>5.3635000000000002</c:v>
                </c:pt>
                <c:pt idx="12002">
                  <c:v>6.6721700000000004</c:v>
                </c:pt>
                <c:pt idx="12003">
                  <c:v>6.3580199999999998</c:v>
                </c:pt>
                <c:pt idx="12004">
                  <c:v>4.8063599999999997</c:v>
                </c:pt>
                <c:pt idx="12005">
                  <c:v>6.9623999999999997</c:v>
                </c:pt>
                <c:pt idx="12006">
                  <c:v>4.4175500000000003</c:v>
                </c:pt>
                <c:pt idx="12007">
                  <c:v>5.9980099999999998</c:v>
                </c:pt>
                <c:pt idx="12008">
                  <c:v>7.1226900000000004</c:v>
                </c:pt>
                <c:pt idx="12009">
                  <c:v>8.1280699999999992</c:v>
                </c:pt>
                <c:pt idx="12010">
                  <c:v>4.0823600000000004</c:v>
                </c:pt>
                <c:pt idx="12011">
                  <c:v>5.0040500000000003</c:v>
                </c:pt>
                <c:pt idx="12012">
                  <c:v>7.0755699999999999</c:v>
                </c:pt>
                <c:pt idx="12013">
                  <c:v>7.0984499999999997</c:v>
                </c:pt>
                <c:pt idx="12014">
                  <c:v>5.5206</c:v>
                </c:pt>
                <c:pt idx="12015">
                  <c:v>3.40889</c:v>
                </c:pt>
                <c:pt idx="12016">
                  <c:v>5.68635</c:v>
                </c:pt>
                <c:pt idx="12017">
                  <c:v>6.5003900000000003</c:v>
                </c:pt>
                <c:pt idx="12018">
                  <c:v>4.8744199999999998</c:v>
                </c:pt>
                <c:pt idx="12019">
                  <c:v>5.8320999999999996</c:v>
                </c:pt>
                <c:pt idx="12020">
                  <c:v>8.5296500000000002</c:v>
                </c:pt>
                <c:pt idx="12021">
                  <c:v>5.7083500000000003</c:v>
                </c:pt>
                <c:pt idx="12022">
                  <c:v>6.2744900000000001</c:v>
                </c:pt>
                <c:pt idx="12023">
                  <c:v>9.2754999999999992</c:v>
                </c:pt>
                <c:pt idx="12024">
                  <c:v>5.36287</c:v>
                </c:pt>
                <c:pt idx="12025">
                  <c:v>6.89975</c:v>
                </c:pt>
                <c:pt idx="12026">
                  <c:v>6.5251599999999996</c:v>
                </c:pt>
                <c:pt idx="12027">
                  <c:v>9.8341100000000008</c:v>
                </c:pt>
                <c:pt idx="12028">
                  <c:v>5.7146299999999997</c:v>
                </c:pt>
                <c:pt idx="12029">
                  <c:v>4.8340899999999998</c:v>
                </c:pt>
                <c:pt idx="12030">
                  <c:v>4.1230399999999996</c:v>
                </c:pt>
                <c:pt idx="12031">
                  <c:v>5.08589</c:v>
                </c:pt>
                <c:pt idx="12032">
                  <c:v>4.0496499999999997</c:v>
                </c:pt>
                <c:pt idx="12033">
                  <c:v>5.3366400000000001</c:v>
                </c:pt>
                <c:pt idx="12034">
                  <c:v>5.3737599999999999</c:v>
                </c:pt>
                <c:pt idx="12035">
                  <c:v>6.3754099999999996</c:v>
                </c:pt>
                <c:pt idx="12036">
                  <c:v>5.4186500000000004</c:v>
                </c:pt>
                <c:pt idx="12037">
                  <c:v>4.2644599999999997</c:v>
                </c:pt>
                <c:pt idx="12038">
                  <c:v>5.6480800000000002</c:v>
                </c:pt>
                <c:pt idx="12039">
                  <c:v>7.3947200000000004</c:v>
                </c:pt>
                <c:pt idx="12040">
                  <c:v>5.7873099999999997</c:v>
                </c:pt>
                <c:pt idx="12041">
                  <c:v>5.5490199999999996</c:v>
                </c:pt>
                <c:pt idx="12042">
                  <c:v>6.3975400000000002</c:v>
                </c:pt>
                <c:pt idx="12043">
                  <c:v>5.0156999999999998</c:v>
                </c:pt>
                <c:pt idx="12044">
                  <c:v>7.7412299999999998</c:v>
                </c:pt>
                <c:pt idx="12045">
                  <c:v>5.9183000000000003</c:v>
                </c:pt>
                <c:pt idx="12046">
                  <c:v>7.0112199999999998</c:v>
                </c:pt>
                <c:pt idx="12047">
                  <c:v>9.1969100000000008</c:v>
                </c:pt>
                <c:pt idx="12048">
                  <c:v>8.5065600000000003</c:v>
                </c:pt>
                <c:pt idx="12049">
                  <c:v>5.5759699999999999</c:v>
                </c:pt>
                <c:pt idx="12050">
                  <c:v>7.4810100000000004</c:v>
                </c:pt>
                <c:pt idx="12051">
                  <c:v>6.6767599999999998</c:v>
                </c:pt>
                <c:pt idx="12052">
                  <c:v>8.0589499999999994</c:v>
                </c:pt>
                <c:pt idx="12053">
                  <c:v>6.37521</c:v>
                </c:pt>
                <c:pt idx="12054">
                  <c:v>4.8063900000000004</c:v>
                </c:pt>
                <c:pt idx="12055">
                  <c:v>6.6905000000000001</c:v>
                </c:pt>
                <c:pt idx="12056">
                  <c:v>5.0659400000000003</c:v>
                </c:pt>
                <c:pt idx="12057">
                  <c:v>8.9277800000000003</c:v>
                </c:pt>
                <c:pt idx="12058">
                  <c:v>6.4273600000000002</c:v>
                </c:pt>
                <c:pt idx="12059">
                  <c:v>6.21434</c:v>
                </c:pt>
                <c:pt idx="12060">
                  <c:v>6.4796100000000001</c:v>
                </c:pt>
                <c:pt idx="12061">
                  <c:v>8.3166100000000007</c:v>
                </c:pt>
                <c:pt idx="12062">
                  <c:v>5.4502100000000002</c:v>
                </c:pt>
                <c:pt idx="12063">
                  <c:v>5.0280899999999997</c:v>
                </c:pt>
                <c:pt idx="12064">
                  <c:v>3.1722000000000001</c:v>
                </c:pt>
                <c:pt idx="12065">
                  <c:v>2.3846400000000001</c:v>
                </c:pt>
                <c:pt idx="12066">
                  <c:v>7.0030999999999999</c:v>
                </c:pt>
                <c:pt idx="12067">
                  <c:v>5.5087900000000003</c:v>
                </c:pt>
                <c:pt idx="12068">
                  <c:v>4.9230099999999997</c:v>
                </c:pt>
                <c:pt idx="12069">
                  <c:v>4.2065799999999998</c:v>
                </c:pt>
                <c:pt idx="12070">
                  <c:v>4.3665000000000003</c:v>
                </c:pt>
                <c:pt idx="12071">
                  <c:v>7.2437500000000004</c:v>
                </c:pt>
                <c:pt idx="12072">
                  <c:v>4.5225900000000001</c:v>
                </c:pt>
                <c:pt idx="12073">
                  <c:v>5.2923900000000001</c:v>
                </c:pt>
                <c:pt idx="12074">
                  <c:v>4.0905300000000002</c:v>
                </c:pt>
                <c:pt idx="12075">
                  <c:v>5.1982100000000004</c:v>
                </c:pt>
                <c:pt idx="12076">
                  <c:v>5.3475900000000003</c:v>
                </c:pt>
                <c:pt idx="12077">
                  <c:v>5.9654299999999996</c:v>
                </c:pt>
                <c:pt idx="12078">
                  <c:v>6.9659300000000002</c:v>
                </c:pt>
                <c:pt idx="12079">
                  <c:v>7.26776</c:v>
                </c:pt>
                <c:pt idx="12080">
                  <c:v>5.4753800000000004</c:v>
                </c:pt>
                <c:pt idx="12081">
                  <c:v>4.3402000000000003</c:v>
                </c:pt>
                <c:pt idx="12082">
                  <c:v>7.7773500000000002</c:v>
                </c:pt>
                <c:pt idx="12083">
                  <c:v>6.4766000000000004</c:v>
                </c:pt>
                <c:pt idx="12084">
                  <c:v>6.2647000000000004</c:v>
                </c:pt>
                <c:pt idx="12085">
                  <c:v>3.2856399999999999</c:v>
                </c:pt>
                <c:pt idx="12086">
                  <c:v>3.5855299999999999</c:v>
                </c:pt>
                <c:pt idx="12087">
                  <c:v>11.21242</c:v>
                </c:pt>
                <c:pt idx="12088">
                  <c:v>6.9348700000000001</c:v>
                </c:pt>
                <c:pt idx="12089">
                  <c:v>3.8431799999999998</c:v>
                </c:pt>
                <c:pt idx="12090">
                  <c:v>5.83805</c:v>
                </c:pt>
                <c:pt idx="12091">
                  <c:v>7.2755099999999997</c:v>
                </c:pt>
                <c:pt idx="12092">
                  <c:v>4.6900300000000001</c:v>
                </c:pt>
                <c:pt idx="12093">
                  <c:v>4.3506</c:v>
                </c:pt>
                <c:pt idx="12094">
                  <c:v>7.1126199999999997</c:v>
                </c:pt>
                <c:pt idx="12095">
                  <c:v>7.4650400000000001</c:v>
                </c:pt>
                <c:pt idx="12096">
                  <c:v>5.3674799999999996</c:v>
                </c:pt>
                <c:pt idx="12097">
                  <c:v>5.3567099999999996</c:v>
                </c:pt>
                <c:pt idx="12098">
                  <c:v>6.8273299999999999</c:v>
                </c:pt>
                <c:pt idx="12099">
                  <c:v>5.8406200000000004</c:v>
                </c:pt>
                <c:pt idx="12100">
                  <c:v>4.4729999999999999</c:v>
                </c:pt>
                <c:pt idx="12101">
                  <c:v>3.38341</c:v>
                </c:pt>
                <c:pt idx="12102">
                  <c:v>5.99308</c:v>
                </c:pt>
                <c:pt idx="12103">
                  <c:v>3.6496499999999998</c:v>
                </c:pt>
                <c:pt idx="12104">
                  <c:v>4.95181</c:v>
                </c:pt>
                <c:pt idx="12105">
                  <c:v>6.4912299999999998</c:v>
                </c:pt>
                <c:pt idx="12106">
                  <c:v>10.64866</c:v>
                </c:pt>
                <c:pt idx="12107">
                  <c:v>7.4359400000000004</c:v>
                </c:pt>
                <c:pt idx="12108">
                  <c:v>6.7751999999999999</c:v>
                </c:pt>
                <c:pt idx="12109">
                  <c:v>7.5765599999999997</c:v>
                </c:pt>
                <c:pt idx="12110">
                  <c:v>6.41655</c:v>
                </c:pt>
                <c:pt idx="12111">
                  <c:v>2.0426199999999999</c:v>
                </c:pt>
                <c:pt idx="12112">
                  <c:v>5.4221300000000001</c:v>
                </c:pt>
                <c:pt idx="12113">
                  <c:v>7.2581499999999997</c:v>
                </c:pt>
                <c:pt idx="12114">
                  <c:v>3.5981100000000001</c:v>
                </c:pt>
                <c:pt idx="12115">
                  <c:v>6.3716200000000001</c:v>
                </c:pt>
                <c:pt idx="12116">
                  <c:v>5.6906699999999999</c:v>
                </c:pt>
                <c:pt idx="12117">
                  <c:v>3.3970099999999999</c:v>
                </c:pt>
                <c:pt idx="12118">
                  <c:v>2.7248399999999999</c:v>
                </c:pt>
                <c:pt idx="12119">
                  <c:v>3.3188300000000002</c:v>
                </c:pt>
                <c:pt idx="12120">
                  <c:v>3.50685</c:v>
                </c:pt>
                <c:pt idx="12121">
                  <c:v>3.7956799999999999</c:v>
                </c:pt>
                <c:pt idx="12122">
                  <c:v>2.2469199999999998</c:v>
                </c:pt>
                <c:pt idx="12123">
                  <c:v>2.2683200000000001</c:v>
                </c:pt>
                <c:pt idx="12124">
                  <c:v>5.5664999999999996</c:v>
                </c:pt>
                <c:pt idx="12125">
                  <c:v>5.3555700000000002</c:v>
                </c:pt>
                <c:pt idx="12126">
                  <c:v>2.0407999999999999</c:v>
                </c:pt>
                <c:pt idx="12127">
                  <c:v>5.66676</c:v>
                </c:pt>
                <c:pt idx="12128">
                  <c:v>6.5683199999999999</c:v>
                </c:pt>
                <c:pt idx="12129">
                  <c:v>7.4392500000000004</c:v>
                </c:pt>
                <c:pt idx="12130">
                  <c:v>2.7242000000000002</c:v>
                </c:pt>
                <c:pt idx="12131">
                  <c:v>6.8139900000000004</c:v>
                </c:pt>
                <c:pt idx="12132">
                  <c:v>4.73855</c:v>
                </c:pt>
                <c:pt idx="12133">
                  <c:v>5.7359299999999998</c:v>
                </c:pt>
                <c:pt idx="12134">
                  <c:v>2.8798400000000002</c:v>
                </c:pt>
                <c:pt idx="12135">
                  <c:v>2.3846400000000001</c:v>
                </c:pt>
                <c:pt idx="12136">
                  <c:v>3.44692</c:v>
                </c:pt>
                <c:pt idx="12137">
                  <c:v>7.0239099999999999</c:v>
                </c:pt>
                <c:pt idx="12138">
                  <c:v>6.3142699999999996</c:v>
                </c:pt>
                <c:pt idx="12139">
                  <c:v>6.2534200000000002</c:v>
                </c:pt>
                <c:pt idx="12140">
                  <c:v>4.7358700000000002</c:v>
                </c:pt>
                <c:pt idx="12141">
                  <c:v>2.25407</c:v>
                </c:pt>
                <c:pt idx="12142">
                  <c:v>4.2979599999999998</c:v>
                </c:pt>
                <c:pt idx="12143">
                  <c:v>2.8361800000000001</c:v>
                </c:pt>
                <c:pt idx="12144">
                  <c:v>4.0651200000000003</c:v>
                </c:pt>
                <c:pt idx="12145">
                  <c:v>4.00814</c:v>
                </c:pt>
                <c:pt idx="12146">
                  <c:v>7.2036199999999999</c:v>
                </c:pt>
                <c:pt idx="12147">
                  <c:v>6.6257799999999998</c:v>
                </c:pt>
                <c:pt idx="12148">
                  <c:v>4.06982</c:v>
                </c:pt>
                <c:pt idx="12149">
                  <c:v>4.0803799999999999</c:v>
                </c:pt>
                <c:pt idx="12150">
                  <c:v>7.3236400000000001</c:v>
                </c:pt>
                <c:pt idx="12151">
                  <c:v>4.4820700000000002</c:v>
                </c:pt>
                <c:pt idx="12152">
                  <c:v>4.3280599999999998</c:v>
                </c:pt>
                <c:pt idx="12153">
                  <c:v>7.9728000000000003</c:v>
                </c:pt>
                <c:pt idx="12154">
                  <c:v>6.7144599999999999</c:v>
                </c:pt>
                <c:pt idx="12155">
                  <c:v>7.2330800000000002</c:v>
                </c:pt>
                <c:pt idx="12156">
                  <c:v>5.5930200000000001</c:v>
                </c:pt>
                <c:pt idx="12157">
                  <c:v>3.1821700000000002</c:v>
                </c:pt>
                <c:pt idx="12158">
                  <c:v>6.4986600000000001</c:v>
                </c:pt>
                <c:pt idx="12159">
                  <c:v>5.7071199999999997</c:v>
                </c:pt>
                <c:pt idx="12160">
                  <c:v>4.2175700000000003</c:v>
                </c:pt>
                <c:pt idx="12161">
                  <c:v>3.7684500000000001</c:v>
                </c:pt>
                <c:pt idx="12162">
                  <c:v>2.2226300000000001</c:v>
                </c:pt>
                <c:pt idx="12163">
                  <c:v>2.5401699999999998</c:v>
                </c:pt>
                <c:pt idx="12164">
                  <c:v>7.0911099999999996</c:v>
                </c:pt>
                <c:pt idx="12165">
                  <c:v>7.1265900000000002</c:v>
                </c:pt>
                <c:pt idx="12166">
                  <c:v>6.0525700000000002</c:v>
                </c:pt>
                <c:pt idx="12167">
                  <c:v>6.2071199999999997</c:v>
                </c:pt>
                <c:pt idx="12168">
                  <c:v>6.0288399999999998</c:v>
                </c:pt>
                <c:pt idx="12169">
                  <c:v>7.4852699999999999</c:v>
                </c:pt>
                <c:pt idx="12170">
                  <c:v>8.1667900000000007</c:v>
                </c:pt>
                <c:pt idx="12171">
                  <c:v>4.2486199999999998</c:v>
                </c:pt>
                <c:pt idx="12172">
                  <c:v>5.3407499999999999</c:v>
                </c:pt>
                <c:pt idx="12173">
                  <c:v>4.77651</c:v>
                </c:pt>
                <c:pt idx="12174">
                  <c:v>4.9337900000000001</c:v>
                </c:pt>
                <c:pt idx="12175">
                  <c:v>3.0055700000000001</c:v>
                </c:pt>
                <c:pt idx="12176">
                  <c:v>3.8113800000000002</c:v>
                </c:pt>
                <c:pt idx="12177">
                  <c:v>4.6874099999999999</c:v>
                </c:pt>
                <c:pt idx="12178">
                  <c:v>5.8919199999999998</c:v>
                </c:pt>
                <c:pt idx="12179">
                  <c:v>2.95709</c:v>
                </c:pt>
                <c:pt idx="12180">
                  <c:v>5.35867</c:v>
                </c:pt>
                <c:pt idx="12181">
                  <c:v>8.9067799999999995</c:v>
                </c:pt>
                <c:pt idx="12182">
                  <c:v>7.2449199999999996</c:v>
                </c:pt>
                <c:pt idx="12183">
                  <c:v>4.9730100000000004</c:v>
                </c:pt>
                <c:pt idx="12184">
                  <c:v>5.3055700000000003</c:v>
                </c:pt>
                <c:pt idx="12185">
                  <c:v>6.4229200000000004</c:v>
                </c:pt>
                <c:pt idx="12186">
                  <c:v>3.3928600000000002</c:v>
                </c:pt>
                <c:pt idx="12187">
                  <c:v>3.0953900000000001</c:v>
                </c:pt>
                <c:pt idx="12188">
                  <c:v>4.37202</c:v>
                </c:pt>
                <c:pt idx="12189">
                  <c:v>2.3199299999999998</c:v>
                </c:pt>
                <c:pt idx="12190">
                  <c:v>9.3376999999999999</c:v>
                </c:pt>
                <c:pt idx="12191">
                  <c:v>6.9802999999999997</c:v>
                </c:pt>
                <c:pt idx="12192">
                  <c:v>9.2942499999999999</c:v>
                </c:pt>
                <c:pt idx="12193">
                  <c:v>7.4412000000000003</c:v>
                </c:pt>
                <c:pt idx="12194">
                  <c:v>4.6430899999999999</c:v>
                </c:pt>
                <c:pt idx="12195">
                  <c:v>4.78423</c:v>
                </c:pt>
                <c:pt idx="12196">
                  <c:v>2.6684999999999999</c:v>
                </c:pt>
                <c:pt idx="12197">
                  <c:v>4.44468</c:v>
                </c:pt>
                <c:pt idx="12198">
                  <c:v>7.8966000000000003</c:v>
                </c:pt>
                <c:pt idx="12199">
                  <c:v>6.6757099999999996</c:v>
                </c:pt>
                <c:pt idx="12200">
                  <c:v>5.0272600000000001</c:v>
                </c:pt>
                <c:pt idx="12201">
                  <c:v>6.8202600000000002</c:v>
                </c:pt>
                <c:pt idx="12202">
                  <c:v>6.3731900000000001</c:v>
                </c:pt>
                <c:pt idx="12203">
                  <c:v>3.62263</c:v>
                </c:pt>
                <c:pt idx="12204">
                  <c:v>5.8198999999999996</c:v>
                </c:pt>
                <c:pt idx="12205">
                  <c:v>3.8682099999999999</c:v>
                </c:pt>
                <c:pt idx="12206">
                  <c:v>6.8514900000000001</c:v>
                </c:pt>
                <c:pt idx="12207">
                  <c:v>6.1275700000000004</c:v>
                </c:pt>
                <c:pt idx="12208">
                  <c:v>7.8788499999999999</c:v>
                </c:pt>
                <c:pt idx="12209">
                  <c:v>6.2543100000000003</c:v>
                </c:pt>
                <c:pt idx="12210">
                  <c:v>5.4250800000000003</c:v>
                </c:pt>
                <c:pt idx="12211">
                  <c:v>6.3612000000000002</c:v>
                </c:pt>
                <c:pt idx="12212">
                  <c:v>7.9466000000000001</c:v>
                </c:pt>
                <c:pt idx="12213">
                  <c:v>4.5436800000000002</c:v>
                </c:pt>
                <c:pt idx="12214">
                  <c:v>7.3905200000000004</c:v>
                </c:pt>
                <c:pt idx="12215">
                  <c:v>3.4689800000000002</c:v>
                </c:pt>
                <c:pt idx="12216">
                  <c:v>5.7665499999999996</c:v>
                </c:pt>
                <c:pt idx="12217">
                  <c:v>3.3082099999999999</c:v>
                </c:pt>
                <c:pt idx="12218">
                  <c:v>7.2669899999999998</c:v>
                </c:pt>
                <c:pt idx="12219">
                  <c:v>1.6974899999999999</c:v>
                </c:pt>
                <c:pt idx="12220">
                  <c:v>5.6777899999999999</c:v>
                </c:pt>
                <c:pt idx="12221">
                  <c:v>1.8735999999999999</c:v>
                </c:pt>
                <c:pt idx="12222">
                  <c:v>2.3086899999999999</c:v>
                </c:pt>
                <c:pt idx="12223">
                  <c:v>4.1971699999999998</c:v>
                </c:pt>
                <c:pt idx="12224">
                  <c:v>4.5030599999999996</c:v>
                </c:pt>
                <c:pt idx="12225">
                  <c:v>4.60128</c:v>
                </c:pt>
                <c:pt idx="12226">
                  <c:v>5.3543099999999999</c:v>
                </c:pt>
                <c:pt idx="12227">
                  <c:v>4.63931</c:v>
                </c:pt>
                <c:pt idx="12228">
                  <c:v>4.2620300000000002</c:v>
                </c:pt>
                <c:pt idx="12229">
                  <c:v>3.9195700000000002</c:v>
                </c:pt>
                <c:pt idx="12230">
                  <c:v>2.8034699999999999</c:v>
                </c:pt>
                <c:pt idx="12231">
                  <c:v>4.9422699999999997</c:v>
                </c:pt>
                <c:pt idx="12232">
                  <c:v>6.6095699999999997</c:v>
                </c:pt>
                <c:pt idx="12233">
                  <c:v>6.4382700000000002</c:v>
                </c:pt>
                <c:pt idx="12234">
                  <c:v>5.6916200000000003</c:v>
                </c:pt>
                <c:pt idx="12235">
                  <c:v>4.9626599999999996</c:v>
                </c:pt>
                <c:pt idx="12236">
                  <c:v>3.9111099999999999</c:v>
                </c:pt>
                <c:pt idx="12237">
                  <c:v>4.2149000000000001</c:v>
                </c:pt>
                <c:pt idx="12238">
                  <c:v>7.3958399999999997</c:v>
                </c:pt>
                <c:pt idx="12239">
                  <c:v>7.0869900000000001</c:v>
                </c:pt>
                <c:pt idx="12240">
                  <c:v>3.0411199999999998</c:v>
                </c:pt>
                <c:pt idx="12241">
                  <c:v>8.3071099999999998</c:v>
                </c:pt>
                <c:pt idx="12242">
                  <c:v>2.6433</c:v>
                </c:pt>
                <c:pt idx="12243">
                  <c:v>3.7972100000000002</c:v>
                </c:pt>
                <c:pt idx="12244">
                  <c:v>4.4358399999999998</c:v>
                </c:pt>
                <c:pt idx="12245">
                  <c:v>5.7371499999999997</c:v>
                </c:pt>
                <c:pt idx="12246">
                  <c:v>2.69902</c:v>
                </c:pt>
                <c:pt idx="12247">
                  <c:v>6.1970200000000002</c:v>
                </c:pt>
                <c:pt idx="12248">
                  <c:v>5.4924099999999996</c:v>
                </c:pt>
                <c:pt idx="12249">
                  <c:v>5.3804800000000004</c:v>
                </c:pt>
                <c:pt idx="12250">
                  <c:v>8.0128900000000005</c:v>
                </c:pt>
                <c:pt idx="12251">
                  <c:v>9.6115999999999993</c:v>
                </c:pt>
                <c:pt idx="12252">
                  <c:v>4.3853099999999996</c:v>
                </c:pt>
                <c:pt idx="12253">
                  <c:v>6.2336299999999998</c:v>
                </c:pt>
                <c:pt idx="12254">
                  <c:v>3.6325599999999998</c:v>
                </c:pt>
                <c:pt idx="12255">
                  <c:v>4.0260699999999998</c:v>
                </c:pt>
                <c:pt idx="12256">
                  <c:v>3.40666</c:v>
                </c:pt>
                <c:pt idx="12257">
                  <c:v>7.2186700000000004</c:v>
                </c:pt>
                <c:pt idx="12258">
                  <c:v>4.0234899999999998</c:v>
                </c:pt>
                <c:pt idx="12259">
                  <c:v>4.3280599999999998</c:v>
                </c:pt>
                <c:pt idx="12260">
                  <c:v>5.40829</c:v>
                </c:pt>
                <c:pt idx="12261">
                  <c:v>5.0455800000000002</c:v>
                </c:pt>
                <c:pt idx="12262">
                  <c:v>6.3238599999999998</c:v>
                </c:pt>
                <c:pt idx="12263">
                  <c:v>6.8623000000000003</c:v>
                </c:pt>
                <c:pt idx="12264">
                  <c:v>5.5917300000000001</c:v>
                </c:pt>
                <c:pt idx="12265">
                  <c:v>3.1857500000000001</c:v>
                </c:pt>
                <c:pt idx="12266">
                  <c:v>6.3352500000000003</c:v>
                </c:pt>
                <c:pt idx="12267">
                  <c:v>5.9249099999999997</c:v>
                </c:pt>
                <c:pt idx="12268">
                  <c:v>10.683759999999999</c:v>
                </c:pt>
                <c:pt idx="12269">
                  <c:v>6.6947099999999997</c:v>
                </c:pt>
                <c:pt idx="12270">
                  <c:v>5.4483800000000002</c:v>
                </c:pt>
                <c:pt idx="12271">
                  <c:v>6.41066</c:v>
                </c:pt>
                <c:pt idx="12272">
                  <c:v>6.5125000000000002</c:v>
                </c:pt>
                <c:pt idx="12273">
                  <c:v>6.4706400000000004</c:v>
                </c:pt>
                <c:pt idx="12274">
                  <c:v>5.1207000000000003</c:v>
                </c:pt>
                <c:pt idx="12275">
                  <c:v>5.4264000000000001</c:v>
                </c:pt>
                <c:pt idx="12276">
                  <c:v>5.2132500000000004</c:v>
                </c:pt>
                <c:pt idx="12277">
                  <c:v>6.2067699999999997</c:v>
                </c:pt>
                <c:pt idx="12278">
                  <c:v>6.0905100000000001</c:v>
                </c:pt>
                <c:pt idx="12279">
                  <c:v>6.5366499999999998</c:v>
                </c:pt>
                <c:pt idx="12280">
                  <c:v>6.7091500000000002</c:v>
                </c:pt>
                <c:pt idx="12281">
                  <c:v>8.3396600000000003</c:v>
                </c:pt>
                <c:pt idx="12282">
                  <c:v>6.3216799999999997</c:v>
                </c:pt>
                <c:pt idx="12283">
                  <c:v>4.0984299999999996</c:v>
                </c:pt>
                <c:pt idx="12284">
                  <c:v>6.9405599999999996</c:v>
                </c:pt>
                <c:pt idx="12285">
                  <c:v>5.9876800000000001</c:v>
                </c:pt>
                <c:pt idx="12286">
                  <c:v>4.8691599999999999</c:v>
                </c:pt>
                <c:pt idx="12287">
                  <c:v>7.7142299999999997</c:v>
                </c:pt>
                <c:pt idx="12288">
                  <c:v>5.0078500000000004</c:v>
                </c:pt>
                <c:pt idx="12289">
                  <c:v>3.9093800000000001</c:v>
                </c:pt>
                <c:pt idx="12290">
                  <c:v>5.9489299999999998</c:v>
                </c:pt>
                <c:pt idx="12291">
                  <c:v>5.5601700000000003</c:v>
                </c:pt>
                <c:pt idx="12292">
                  <c:v>4.9652000000000003</c:v>
                </c:pt>
                <c:pt idx="12293">
                  <c:v>4.3659800000000004</c:v>
                </c:pt>
                <c:pt idx="12294">
                  <c:v>5.90747</c:v>
                </c:pt>
                <c:pt idx="12295">
                  <c:v>5.3121099999999997</c:v>
                </c:pt>
                <c:pt idx="12296">
                  <c:v>7.0725899999999999</c:v>
                </c:pt>
                <c:pt idx="12297">
                  <c:v>7.7056399999999998</c:v>
                </c:pt>
                <c:pt idx="12298">
                  <c:v>6.6594100000000003</c:v>
                </c:pt>
                <c:pt idx="12299">
                  <c:v>5.6353600000000004</c:v>
                </c:pt>
                <c:pt idx="12300">
                  <c:v>2.6101899999999998</c:v>
                </c:pt>
                <c:pt idx="12301">
                  <c:v>4.9620499999999996</c:v>
                </c:pt>
                <c:pt idx="12302">
                  <c:v>5.7553299999999998</c:v>
                </c:pt>
                <c:pt idx="12303">
                  <c:v>6.2634499999999997</c:v>
                </c:pt>
                <c:pt idx="12304">
                  <c:v>3.25223</c:v>
                </c:pt>
                <c:pt idx="12305">
                  <c:v>8.0555199999999996</c:v>
                </c:pt>
                <c:pt idx="12306">
                  <c:v>3.5914700000000002</c:v>
                </c:pt>
                <c:pt idx="12307">
                  <c:v>6.3266099999999996</c:v>
                </c:pt>
                <c:pt idx="12308">
                  <c:v>2.73047</c:v>
                </c:pt>
                <c:pt idx="12309">
                  <c:v>4.4751399999999997</c:v>
                </c:pt>
                <c:pt idx="12310">
                  <c:v>2.6879300000000002</c:v>
                </c:pt>
                <c:pt idx="12311">
                  <c:v>5.4154400000000003</c:v>
                </c:pt>
                <c:pt idx="12312">
                  <c:v>4.2241099999999996</c:v>
                </c:pt>
                <c:pt idx="12313">
                  <c:v>2.65964</c:v>
                </c:pt>
                <c:pt idx="12314">
                  <c:v>3.52603</c:v>
                </c:pt>
                <c:pt idx="12315">
                  <c:v>3.4625400000000002</c:v>
                </c:pt>
                <c:pt idx="12316">
                  <c:v>4.0200100000000001</c:v>
                </c:pt>
                <c:pt idx="12317">
                  <c:v>2.82165</c:v>
                </c:pt>
                <c:pt idx="12318">
                  <c:v>2.3327200000000001</c:v>
                </c:pt>
                <c:pt idx="12319">
                  <c:v>3.4712399999999999</c:v>
                </c:pt>
                <c:pt idx="12320">
                  <c:v>2.7585999999999999</c:v>
                </c:pt>
                <c:pt idx="12321">
                  <c:v>3.26145</c:v>
                </c:pt>
                <c:pt idx="12322">
                  <c:v>2.1052499999999998</c:v>
                </c:pt>
                <c:pt idx="12323">
                  <c:v>2.5318399999999999</c:v>
                </c:pt>
                <c:pt idx="12324">
                  <c:v>2.84091</c:v>
                </c:pt>
                <c:pt idx="12325">
                  <c:v>2.1082399999999999</c:v>
                </c:pt>
                <c:pt idx="12326">
                  <c:v>4.9465300000000001</c:v>
                </c:pt>
                <c:pt idx="12327">
                  <c:v>2.8932000000000002</c:v>
                </c:pt>
                <c:pt idx="12328">
                  <c:v>5.86449</c:v>
                </c:pt>
                <c:pt idx="12329">
                  <c:v>4.0991200000000001</c:v>
                </c:pt>
                <c:pt idx="12330">
                  <c:v>3.0270000000000001</c:v>
                </c:pt>
                <c:pt idx="12331">
                  <c:v>4.4361499999999996</c:v>
                </c:pt>
                <c:pt idx="12332">
                  <c:v>2.6434500000000001</c:v>
                </c:pt>
                <c:pt idx="12333">
                  <c:v>3.0511699999999999</c:v>
                </c:pt>
                <c:pt idx="12334">
                  <c:v>4.2603299999999997</c:v>
                </c:pt>
                <c:pt idx="12335">
                  <c:v>3.5167000000000002</c:v>
                </c:pt>
                <c:pt idx="12336">
                  <c:v>1.9225099999999999</c:v>
                </c:pt>
                <c:pt idx="12337">
                  <c:v>2.8327399999999998</c:v>
                </c:pt>
                <c:pt idx="12338">
                  <c:v>4.0695300000000003</c:v>
                </c:pt>
                <c:pt idx="12339">
                  <c:v>3.60019</c:v>
                </c:pt>
                <c:pt idx="12340">
                  <c:v>3.3751799999999998</c:v>
                </c:pt>
                <c:pt idx="12341">
                  <c:v>2.8133400000000002</c:v>
                </c:pt>
                <c:pt idx="12342">
                  <c:v>2.0891000000000002</c:v>
                </c:pt>
                <c:pt idx="12343">
                  <c:v>2.0651600000000001</c:v>
                </c:pt>
                <c:pt idx="12344">
                  <c:v>2.8092899999999998</c:v>
                </c:pt>
                <c:pt idx="12345">
                  <c:v>5.5418900000000004</c:v>
                </c:pt>
                <c:pt idx="12346">
                  <c:v>6.19937</c:v>
                </c:pt>
                <c:pt idx="12347">
                  <c:v>5.1337799999999998</c:v>
                </c:pt>
                <c:pt idx="12348">
                  <c:v>5.83324</c:v>
                </c:pt>
                <c:pt idx="12349">
                  <c:v>3.4167999999999998</c:v>
                </c:pt>
                <c:pt idx="12350">
                  <c:v>7.4172599999999997</c:v>
                </c:pt>
                <c:pt idx="12351">
                  <c:v>3.1741799999999998</c:v>
                </c:pt>
                <c:pt idx="12352">
                  <c:v>6.5784799999999999</c:v>
                </c:pt>
                <c:pt idx="12353">
                  <c:v>3.6765500000000002</c:v>
                </c:pt>
                <c:pt idx="12354">
                  <c:v>8.4563799999999993</c:v>
                </c:pt>
                <c:pt idx="12355">
                  <c:v>2.1482000000000001</c:v>
                </c:pt>
                <c:pt idx="12356">
                  <c:v>2.89473</c:v>
                </c:pt>
                <c:pt idx="12357">
                  <c:v>1.8033600000000001</c:v>
                </c:pt>
                <c:pt idx="12358">
                  <c:v>4.8120200000000004</c:v>
                </c:pt>
                <c:pt idx="12359">
                  <c:v>7.7557600000000004</c:v>
                </c:pt>
                <c:pt idx="12360">
                  <c:v>1.84331</c:v>
                </c:pt>
                <c:pt idx="12361">
                  <c:v>1.9815700000000001</c:v>
                </c:pt>
                <c:pt idx="12362">
                  <c:v>1.60625</c:v>
                </c:pt>
                <c:pt idx="12363">
                  <c:v>2.00725</c:v>
                </c:pt>
                <c:pt idx="12364">
                  <c:v>2.7928199999999999</c:v>
                </c:pt>
                <c:pt idx="12365">
                  <c:v>3.0334400000000001</c:v>
                </c:pt>
                <c:pt idx="12366">
                  <c:v>5.9373699999999996</c:v>
                </c:pt>
                <c:pt idx="12367">
                  <c:v>2.1737199999999999</c:v>
                </c:pt>
                <c:pt idx="12368">
                  <c:v>3.75522</c:v>
                </c:pt>
                <c:pt idx="12369">
                  <c:v>5.1757099999999996</c:v>
                </c:pt>
                <c:pt idx="12370">
                  <c:v>2.98882</c:v>
                </c:pt>
                <c:pt idx="12371">
                  <c:v>3.31</c:v>
                </c:pt>
                <c:pt idx="12372">
                  <c:v>5.0888400000000003</c:v>
                </c:pt>
                <c:pt idx="12373">
                  <c:v>1.7229399999999999</c:v>
                </c:pt>
                <c:pt idx="12374">
                  <c:v>7.1461300000000003</c:v>
                </c:pt>
                <c:pt idx="12375">
                  <c:v>3.23285</c:v>
                </c:pt>
                <c:pt idx="12376">
                  <c:v>2.3572799999999998</c:v>
                </c:pt>
                <c:pt idx="12377">
                  <c:v>5.6471400000000003</c:v>
                </c:pt>
                <c:pt idx="12378">
                  <c:v>5.4929100000000002</c:v>
                </c:pt>
                <c:pt idx="12379">
                  <c:v>6.1591500000000003</c:v>
                </c:pt>
                <c:pt idx="12380">
                  <c:v>12.009679999999999</c:v>
                </c:pt>
                <c:pt idx="12381">
                  <c:v>6.4541500000000003</c:v>
                </c:pt>
                <c:pt idx="12382">
                  <c:v>3.1563699999999999</c:v>
                </c:pt>
                <c:pt idx="12383">
                  <c:v>5.1363200000000004</c:v>
                </c:pt>
                <c:pt idx="12384">
                  <c:v>9.4280000000000008</c:v>
                </c:pt>
                <c:pt idx="12385">
                  <c:v>4.4024999999999999</c:v>
                </c:pt>
                <c:pt idx="12386">
                  <c:v>7.3539300000000001</c:v>
                </c:pt>
                <c:pt idx="12387">
                  <c:v>5.3880699999999999</c:v>
                </c:pt>
                <c:pt idx="12388">
                  <c:v>5.7633700000000001</c:v>
                </c:pt>
                <c:pt idx="12389">
                  <c:v>2.4050400000000001</c:v>
                </c:pt>
                <c:pt idx="12390">
                  <c:v>6.2322699999999998</c:v>
                </c:pt>
                <c:pt idx="12391">
                  <c:v>3.3925700000000001</c:v>
                </c:pt>
                <c:pt idx="12392">
                  <c:v>5.2667400000000004</c:v>
                </c:pt>
                <c:pt idx="12393">
                  <c:v>4.0563399999999996</c:v>
                </c:pt>
                <c:pt idx="12394">
                  <c:v>5.8252699999999997</c:v>
                </c:pt>
                <c:pt idx="12395">
                  <c:v>7.6634000000000002</c:v>
                </c:pt>
                <c:pt idx="12396">
                  <c:v>5.3006099999999998</c:v>
                </c:pt>
                <c:pt idx="12397">
                  <c:v>4.0293999999999999</c:v>
                </c:pt>
                <c:pt idx="12398">
                  <c:v>4.4178300000000004</c:v>
                </c:pt>
                <c:pt idx="12399">
                  <c:v>5.8962199999999996</c:v>
                </c:pt>
                <c:pt idx="12400">
                  <c:v>7.5098700000000003</c:v>
                </c:pt>
                <c:pt idx="12401">
                  <c:v>7.9279799999999998</c:v>
                </c:pt>
                <c:pt idx="12402">
                  <c:v>6.0289799999999998</c:v>
                </c:pt>
                <c:pt idx="12403">
                  <c:v>5.7454000000000001</c:v>
                </c:pt>
                <c:pt idx="12404">
                  <c:v>4.7009499999999997</c:v>
                </c:pt>
                <c:pt idx="12405">
                  <c:v>5.2589199999999998</c:v>
                </c:pt>
                <c:pt idx="12406">
                  <c:v>4.4477700000000002</c:v>
                </c:pt>
                <c:pt idx="12407">
                  <c:v>3.2846899999999999</c:v>
                </c:pt>
                <c:pt idx="12408">
                  <c:v>4.3797100000000002</c:v>
                </c:pt>
                <c:pt idx="12409">
                  <c:v>3.0089899999999998</c:v>
                </c:pt>
                <c:pt idx="12410">
                  <c:v>3.8158699999999999</c:v>
                </c:pt>
                <c:pt idx="12411">
                  <c:v>5.3107899999999999</c:v>
                </c:pt>
                <c:pt idx="12412">
                  <c:v>5.7931499999999998</c:v>
                </c:pt>
                <c:pt idx="12413">
                  <c:v>3.0100099999999999</c:v>
                </c:pt>
                <c:pt idx="12414">
                  <c:v>6.3722200000000004</c:v>
                </c:pt>
                <c:pt idx="12415">
                  <c:v>4.4340900000000003</c:v>
                </c:pt>
                <c:pt idx="12416">
                  <c:v>5.7609000000000004</c:v>
                </c:pt>
                <c:pt idx="12417">
                  <c:v>2.9279799999999998</c:v>
                </c:pt>
                <c:pt idx="12418">
                  <c:v>5.7696500000000004</c:v>
                </c:pt>
                <c:pt idx="12419">
                  <c:v>7.7315500000000004</c:v>
                </c:pt>
                <c:pt idx="12420">
                  <c:v>4.8416600000000001</c:v>
                </c:pt>
                <c:pt idx="12421">
                  <c:v>5.22804</c:v>
                </c:pt>
                <c:pt idx="12422">
                  <c:v>3.17056</c:v>
                </c:pt>
                <c:pt idx="12423">
                  <c:v>3.3618800000000002</c:v>
                </c:pt>
                <c:pt idx="12424">
                  <c:v>4.17713</c:v>
                </c:pt>
                <c:pt idx="12425">
                  <c:v>3.3999299999999999</c:v>
                </c:pt>
                <c:pt idx="12426">
                  <c:v>5.2887500000000003</c:v>
                </c:pt>
                <c:pt idx="12427">
                  <c:v>2.1590699999999998</c:v>
                </c:pt>
                <c:pt idx="12428">
                  <c:v>8.2236399999999996</c:v>
                </c:pt>
                <c:pt idx="12429">
                  <c:v>5.6601400000000002</c:v>
                </c:pt>
                <c:pt idx="12430">
                  <c:v>5.0090700000000004</c:v>
                </c:pt>
                <c:pt idx="12431">
                  <c:v>5.4917899999999999</c:v>
                </c:pt>
                <c:pt idx="12432">
                  <c:v>2.0892300000000001</c:v>
                </c:pt>
                <c:pt idx="12433">
                  <c:v>3.0042900000000001</c:v>
                </c:pt>
                <c:pt idx="12434">
                  <c:v>1.98346</c:v>
                </c:pt>
                <c:pt idx="12435">
                  <c:v>2.2721499999999999</c:v>
                </c:pt>
                <c:pt idx="12436">
                  <c:v>3.4045399999999999</c:v>
                </c:pt>
                <c:pt idx="12437">
                  <c:v>6.8633300000000004</c:v>
                </c:pt>
                <c:pt idx="12438">
                  <c:v>5.0615600000000001</c:v>
                </c:pt>
                <c:pt idx="12439">
                  <c:v>3.3501699999999999</c:v>
                </c:pt>
                <c:pt idx="12440">
                  <c:v>3.4736500000000001</c:v>
                </c:pt>
                <c:pt idx="12441">
                  <c:v>3.8925700000000001</c:v>
                </c:pt>
                <c:pt idx="12442">
                  <c:v>6.0192199999999998</c:v>
                </c:pt>
                <c:pt idx="12443">
                  <c:v>3.7753899999999998</c:v>
                </c:pt>
                <c:pt idx="12444">
                  <c:v>5.8656499999999996</c:v>
                </c:pt>
                <c:pt idx="12445">
                  <c:v>4.7126900000000003</c:v>
                </c:pt>
                <c:pt idx="12446">
                  <c:v>7.5032399999999999</c:v>
                </c:pt>
                <c:pt idx="12447">
                  <c:v>2.1801599999999999</c:v>
                </c:pt>
                <c:pt idx="12448">
                  <c:v>5.40869</c:v>
                </c:pt>
                <c:pt idx="12449">
                  <c:v>6.8620299999999999</c:v>
                </c:pt>
                <c:pt idx="12450">
                  <c:v>7.43344</c:v>
                </c:pt>
                <c:pt idx="12451">
                  <c:v>4.8098599999999996</c:v>
                </c:pt>
                <c:pt idx="12452">
                  <c:v>8.4104500000000009</c:v>
                </c:pt>
                <c:pt idx="12453">
                  <c:v>4.7076399999999996</c:v>
                </c:pt>
                <c:pt idx="12454">
                  <c:v>7.8072999999999997</c:v>
                </c:pt>
                <c:pt idx="12455">
                  <c:v>7.7027700000000001</c:v>
                </c:pt>
                <c:pt idx="12456">
                  <c:v>5.7834099999999999</c:v>
                </c:pt>
                <c:pt idx="12457">
                  <c:v>3.9184199999999998</c:v>
                </c:pt>
                <c:pt idx="12458">
                  <c:v>5.8990900000000002</c:v>
                </c:pt>
                <c:pt idx="12459">
                  <c:v>6.68764</c:v>
                </c:pt>
                <c:pt idx="12460">
                  <c:v>6.8160600000000002</c:v>
                </c:pt>
                <c:pt idx="12461">
                  <c:v>5.1232499999999996</c:v>
                </c:pt>
                <c:pt idx="12462">
                  <c:v>4.7357899999999997</c:v>
                </c:pt>
                <c:pt idx="12463">
                  <c:v>7.7869200000000003</c:v>
                </c:pt>
                <c:pt idx="12464">
                  <c:v>4.5680699999999996</c:v>
                </c:pt>
                <c:pt idx="12465">
                  <c:v>8.2021099999999993</c:v>
                </c:pt>
                <c:pt idx="12466">
                  <c:v>5.4487399999999999</c:v>
                </c:pt>
                <c:pt idx="12467">
                  <c:v>7.5537900000000002</c:v>
                </c:pt>
                <c:pt idx="12468">
                  <c:v>4.7070499999999997</c:v>
                </c:pt>
                <c:pt idx="12469">
                  <c:v>10.252420000000001</c:v>
                </c:pt>
                <c:pt idx="12470">
                  <c:v>3.08196</c:v>
                </c:pt>
                <c:pt idx="12471">
                  <c:v>7.9206300000000001</c:v>
                </c:pt>
                <c:pt idx="12472">
                  <c:v>7.1612600000000004</c:v>
                </c:pt>
                <c:pt idx="12473">
                  <c:v>2.27284</c:v>
                </c:pt>
                <c:pt idx="12474">
                  <c:v>3.9887199999999998</c:v>
                </c:pt>
                <c:pt idx="12475">
                  <c:v>3.7511100000000002</c:v>
                </c:pt>
                <c:pt idx="12476">
                  <c:v>2.8220499999999999</c:v>
                </c:pt>
                <c:pt idx="12477">
                  <c:v>2.5579800000000001</c:v>
                </c:pt>
                <c:pt idx="12478">
                  <c:v>2.3881999999999999</c:v>
                </c:pt>
                <c:pt idx="12479">
                  <c:v>2.4763999999999999</c:v>
                </c:pt>
                <c:pt idx="12480">
                  <c:v>3.0204499999999999</c:v>
                </c:pt>
                <c:pt idx="12481">
                  <c:v>3.4148299999999998</c:v>
                </c:pt>
                <c:pt idx="12482">
                  <c:v>2.3188599999999999</c:v>
                </c:pt>
                <c:pt idx="12483">
                  <c:v>2.4425699999999999</c:v>
                </c:pt>
                <c:pt idx="12484">
                  <c:v>2.4753599999999998</c:v>
                </c:pt>
                <c:pt idx="12485">
                  <c:v>2.8812799999999998</c:v>
                </c:pt>
                <c:pt idx="12486">
                  <c:v>2.73882</c:v>
                </c:pt>
                <c:pt idx="12487">
                  <c:v>1.8650899999999999</c:v>
                </c:pt>
                <c:pt idx="12488">
                  <c:v>2.81447</c:v>
                </c:pt>
                <c:pt idx="12489">
                  <c:v>3.01722</c:v>
                </c:pt>
                <c:pt idx="12490">
                  <c:v>2.2841800000000001</c:v>
                </c:pt>
                <c:pt idx="12491">
                  <c:v>2.52935</c:v>
                </c:pt>
                <c:pt idx="12492">
                  <c:v>2.6874899999999999</c:v>
                </c:pt>
                <c:pt idx="12493">
                  <c:v>2.6434500000000001</c:v>
                </c:pt>
                <c:pt idx="12494">
                  <c:v>1.9218</c:v>
                </c:pt>
                <c:pt idx="12495">
                  <c:v>1.8650899999999999</c:v>
                </c:pt>
                <c:pt idx="12496">
                  <c:v>4.2164599999999997</c:v>
                </c:pt>
                <c:pt idx="12497">
                  <c:v>2.77318</c:v>
                </c:pt>
                <c:pt idx="12498">
                  <c:v>5.1922800000000002</c:v>
                </c:pt>
                <c:pt idx="12499">
                  <c:v>6.2006800000000002</c:v>
                </c:pt>
                <c:pt idx="12500">
                  <c:v>8.8633600000000001</c:v>
                </c:pt>
                <c:pt idx="12501">
                  <c:v>3.0511699999999999</c:v>
                </c:pt>
                <c:pt idx="12502">
                  <c:v>5.0327599999999997</c:v>
                </c:pt>
                <c:pt idx="12503">
                  <c:v>7.9253</c:v>
                </c:pt>
                <c:pt idx="12504">
                  <c:v>8.7996800000000004</c:v>
                </c:pt>
                <c:pt idx="12505">
                  <c:v>5.3377999999999997</c:v>
                </c:pt>
                <c:pt idx="12506">
                  <c:v>3.8106300000000002</c:v>
                </c:pt>
                <c:pt idx="12507">
                  <c:v>6.6638500000000001</c:v>
                </c:pt>
                <c:pt idx="12508">
                  <c:v>3.0511699999999999</c:v>
                </c:pt>
                <c:pt idx="12509">
                  <c:v>3.5226500000000001</c:v>
                </c:pt>
                <c:pt idx="12510">
                  <c:v>2.7080099999999998</c:v>
                </c:pt>
                <c:pt idx="12511">
                  <c:v>4.3303700000000003</c:v>
                </c:pt>
                <c:pt idx="12512">
                  <c:v>3.9341300000000001</c:v>
                </c:pt>
                <c:pt idx="12513">
                  <c:v>3.3136999999999999</c:v>
                </c:pt>
                <c:pt idx="12514">
                  <c:v>2.2371799999999999</c:v>
                </c:pt>
                <c:pt idx="12515">
                  <c:v>2.8785099999999999</c:v>
                </c:pt>
                <c:pt idx="12516">
                  <c:v>2.1901700000000002</c:v>
                </c:pt>
                <c:pt idx="12517">
                  <c:v>4.9163800000000002</c:v>
                </c:pt>
                <c:pt idx="12518">
                  <c:v>8.9793199999999995</c:v>
                </c:pt>
                <c:pt idx="12519">
                  <c:v>2.4484499999999998</c:v>
                </c:pt>
                <c:pt idx="12520">
                  <c:v>2.17415</c:v>
                </c:pt>
                <c:pt idx="12521">
                  <c:v>2.5728499999999999</c:v>
                </c:pt>
                <c:pt idx="12522">
                  <c:v>3.8904999999999998</c:v>
                </c:pt>
                <c:pt idx="12523">
                  <c:v>6.7864899999999997</c:v>
                </c:pt>
                <c:pt idx="12524">
                  <c:v>7.4635300000000004</c:v>
                </c:pt>
                <c:pt idx="12525">
                  <c:v>3.0588099999999998</c:v>
                </c:pt>
                <c:pt idx="12526">
                  <c:v>7.0504899999999999</c:v>
                </c:pt>
                <c:pt idx="12527">
                  <c:v>7.72621</c:v>
                </c:pt>
                <c:pt idx="12528">
                  <c:v>2.8414899999999998</c:v>
                </c:pt>
                <c:pt idx="12529">
                  <c:v>5.6907800000000002</c:v>
                </c:pt>
                <c:pt idx="12530">
                  <c:v>2.3273999999999999</c:v>
                </c:pt>
                <c:pt idx="12531">
                  <c:v>3.0042900000000001</c:v>
                </c:pt>
                <c:pt idx="12532">
                  <c:v>5.0947300000000002</c:v>
                </c:pt>
                <c:pt idx="12533">
                  <c:v>7.9217399999999998</c:v>
                </c:pt>
                <c:pt idx="12534">
                  <c:v>4.6441499999999998</c:v>
                </c:pt>
                <c:pt idx="12535">
                  <c:v>5.3358499999999998</c:v>
                </c:pt>
                <c:pt idx="12536">
                  <c:v>5.1749900000000002</c:v>
                </c:pt>
                <c:pt idx="12537">
                  <c:v>4.8243299999999998</c:v>
                </c:pt>
                <c:pt idx="12538">
                  <c:v>8.2883099999999992</c:v>
                </c:pt>
                <c:pt idx="12539">
                  <c:v>5.9721099999999998</c:v>
                </c:pt>
                <c:pt idx="12540">
                  <c:v>7.0430599999999997</c:v>
                </c:pt>
                <c:pt idx="12541">
                  <c:v>4.9532999999999996</c:v>
                </c:pt>
                <c:pt idx="12542">
                  <c:v>9.1153600000000008</c:v>
                </c:pt>
                <c:pt idx="12543">
                  <c:v>8.2825100000000003</c:v>
                </c:pt>
                <c:pt idx="12544">
                  <c:v>7.4628899999999998</c:v>
                </c:pt>
                <c:pt idx="12545">
                  <c:v>6.5642199999999997</c:v>
                </c:pt>
                <c:pt idx="12546">
                  <c:v>12.583460000000001</c:v>
                </c:pt>
                <c:pt idx="12547">
                  <c:v>4.5323000000000002</c:v>
                </c:pt>
                <c:pt idx="12548">
                  <c:v>6.64039</c:v>
                </c:pt>
                <c:pt idx="12549">
                  <c:v>8.5773100000000007</c:v>
                </c:pt>
                <c:pt idx="12550">
                  <c:v>6.6553000000000004</c:v>
                </c:pt>
                <c:pt idx="12551">
                  <c:v>7.15456</c:v>
                </c:pt>
                <c:pt idx="12552">
                  <c:v>9.41418</c:v>
                </c:pt>
                <c:pt idx="12553">
                  <c:v>8.5870499999999996</c:v>
                </c:pt>
                <c:pt idx="12554">
                  <c:v>3.6656499999999999</c:v>
                </c:pt>
                <c:pt idx="12555">
                  <c:v>4.5581100000000001</c:v>
                </c:pt>
                <c:pt idx="12556">
                  <c:v>6.6085399999999996</c:v>
                </c:pt>
                <c:pt idx="12557">
                  <c:v>6.5144599999999997</c:v>
                </c:pt>
                <c:pt idx="12558">
                  <c:v>6.6874399999999996</c:v>
                </c:pt>
                <c:pt idx="12559">
                  <c:v>7.4574100000000003</c:v>
                </c:pt>
                <c:pt idx="12560">
                  <c:v>2.8740100000000002</c:v>
                </c:pt>
                <c:pt idx="12561">
                  <c:v>5.5073100000000004</c:v>
                </c:pt>
                <c:pt idx="12562">
                  <c:v>4.3062800000000001</c:v>
                </c:pt>
                <c:pt idx="12563">
                  <c:v>2.1936200000000001</c:v>
                </c:pt>
                <c:pt idx="12564">
                  <c:v>3.8210099999999998</c:v>
                </c:pt>
                <c:pt idx="12565">
                  <c:v>3.84477</c:v>
                </c:pt>
                <c:pt idx="12566">
                  <c:v>3.3082099999999999</c:v>
                </c:pt>
                <c:pt idx="12567">
                  <c:v>6.8778199999999998</c:v>
                </c:pt>
                <c:pt idx="12568">
                  <c:v>6.9718400000000003</c:v>
                </c:pt>
                <c:pt idx="12569">
                  <c:v>10.286199999999999</c:v>
                </c:pt>
                <c:pt idx="12570">
                  <c:v>4.1049499999999997</c:v>
                </c:pt>
                <c:pt idx="12571">
                  <c:v>6.4081299999999999</c:v>
                </c:pt>
                <c:pt idx="12572">
                  <c:v>6.6795200000000001</c:v>
                </c:pt>
                <c:pt idx="12573">
                  <c:v>10.088279999999999</c:v>
                </c:pt>
                <c:pt idx="12574">
                  <c:v>6.1879200000000001</c:v>
                </c:pt>
                <c:pt idx="12575">
                  <c:v>9.8509799999999998</c:v>
                </c:pt>
                <c:pt idx="12576">
                  <c:v>5.2343500000000001</c:v>
                </c:pt>
                <c:pt idx="12577">
                  <c:v>5.9114699999999996</c:v>
                </c:pt>
                <c:pt idx="12578">
                  <c:v>3.83616</c:v>
                </c:pt>
                <c:pt idx="12579">
                  <c:v>5.3991499999999997</c:v>
                </c:pt>
                <c:pt idx="12580">
                  <c:v>5.6963299999999997</c:v>
                </c:pt>
                <c:pt idx="12581">
                  <c:v>6.6334299999999997</c:v>
                </c:pt>
                <c:pt idx="12582">
                  <c:v>4.7307199999999998</c:v>
                </c:pt>
                <c:pt idx="12583">
                  <c:v>7.0922599999999996</c:v>
                </c:pt>
                <c:pt idx="12584">
                  <c:v>6.5997000000000003</c:v>
                </c:pt>
                <c:pt idx="12585">
                  <c:v>4.8747600000000002</c:v>
                </c:pt>
                <c:pt idx="12586">
                  <c:v>4.0533999999999999</c:v>
                </c:pt>
                <c:pt idx="12587">
                  <c:v>5.4593699999999998</c:v>
                </c:pt>
                <c:pt idx="12588">
                  <c:v>4.41235</c:v>
                </c:pt>
                <c:pt idx="12589">
                  <c:v>5.4647899999999998</c:v>
                </c:pt>
                <c:pt idx="12590">
                  <c:v>6.0742500000000001</c:v>
                </c:pt>
                <c:pt idx="12591">
                  <c:v>5.0679600000000002</c:v>
                </c:pt>
                <c:pt idx="12592">
                  <c:v>6.9095899999999997</c:v>
                </c:pt>
                <c:pt idx="12593">
                  <c:v>4.6720600000000001</c:v>
                </c:pt>
                <c:pt idx="12594">
                  <c:v>5.08263</c:v>
                </c:pt>
                <c:pt idx="12595">
                  <c:v>8.58765</c:v>
                </c:pt>
                <c:pt idx="12596">
                  <c:v>7.0579499999999999</c:v>
                </c:pt>
                <c:pt idx="12597">
                  <c:v>7.6566700000000001</c:v>
                </c:pt>
                <c:pt idx="12598">
                  <c:v>5.6837</c:v>
                </c:pt>
                <c:pt idx="12599">
                  <c:v>6.1992399999999996</c:v>
                </c:pt>
                <c:pt idx="12600">
                  <c:v>7.9482900000000001</c:v>
                </c:pt>
                <c:pt idx="12601">
                  <c:v>8.4408999999999992</c:v>
                </c:pt>
                <c:pt idx="12602">
                  <c:v>5.9493499999999999</c:v>
                </c:pt>
                <c:pt idx="12603">
                  <c:v>6.7829199999999998</c:v>
                </c:pt>
                <c:pt idx="12604">
                  <c:v>5.2566300000000004</c:v>
                </c:pt>
                <c:pt idx="12605">
                  <c:v>6.2570699999999997</c:v>
                </c:pt>
                <c:pt idx="12606">
                  <c:v>7.0604800000000001</c:v>
                </c:pt>
                <c:pt idx="12607">
                  <c:v>3.7463000000000002</c:v>
                </c:pt>
                <c:pt idx="12608">
                  <c:v>5.4912700000000001</c:v>
                </c:pt>
                <c:pt idx="12609">
                  <c:v>6.7716799999999999</c:v>
                </c:pt>
                <c:pt idx="12610">
                  <c:v>4.8042600000000002</c:v>
                </c:pt>
                <c:pt idx="12611">
                  <c:v>5.28979</c:v>
                </c:pt>
                <c:pt idx="12612">
                  <c:v>6.7230600000000003</c:v>
                </c:pt>
                <c:pt idx="12613">
                  <c:v>5.8974399999999996</c:v>
                </c:pt>
                <c:pt idx="12614">
                  <c:v>4.90299</c:v>
                </c:pt>
                <c:pt idx="12615">
                  <c:v>4.5708000000000002</c:v>
                </c:pt>
                <c:pt idx="12616">
                  <c:v>6.4562299999999997</c:v>
                </c:pt>
                <c:pt idx="12617">
                  <c:v>5.6932600000000004</c:v>
                </c:pt>
                <c:pt idx="12618">
                  <c:v>5.9101900000000001</c:v>
                </c:pt>
                <c:pt idx="12619">
                  <c:v>5.9478799999999996</c:v>
                </c:pt>
                <c:pt idx="12620">
                  <c:v>9.4123099999999997</c:v>
                </c:pt>
                <c:pt idx="12621">
                  <c:v>4.2467100000000002</c:v>
                </c:pt>
                <c:pt idx="12622">
                  <c:v>5.2363499999999998</c:v>
                </c:pt>
                <c:pt idx="12623">
                  <c:v>6.3874000000000004</c:v>
                </c:pt>
                <c:pt idx="12624">
                  <c:v>5.5386800000000003</c:v>
                </c:pt>
                <c:pt idx="12625">
                  <c:v>2.9874800000000001</c:v>
                </c:pt>
                <c:pt idx="12626">
                  <c:v>6.49064</c:v>
                </c:pt>
                <c:pt idx="12627">
                  <c:v>5.0018700000000003</c:v>
                </c:pt>
                <c:pt idx="12628">
                  <c:v>4.3428300000000002</c:v>
                </c:pt>
                <c:pt idx="12629">
                  <c:v>4.5340499999999997</c:v>
                </c:pt>
                <c:pt idx="12630">
                  <c:v>6.0726000000000004</c:v>
                </c:pt>
                <c:pt idx="12631">
                  <c:v>5.6518600000000001</c:v>
                </c:pt>
                <c:pt idx="12632">
                  <c:v>6.3031199999999998</c:v>
                </c:pt>
                <c:pt idx="12633">
                  <c:v>8.1070399999999996</c:v>
                </c:pt>
                <c:pt idx="12634">
                  <c:v>4.0386300000000004</c:v>
                </c:pt>
                <c:pt idx="12635">
                  <c:v>5.8366800000000003</c:v>
                </c:pt>
                <c:pt idx="12636">
                  <c:v>5.37662</c:v>
                </c:pt>
                <c:pt idx="12637">
                  <c:v>7.64696</c:v>
                </c:pt>
                <c:pt idx="12638">
                  <c:v>5.9187799999999999</c:v>
                </c:pt>
                <c:pt idx="12639">
                  <c:v>5.6471600000000004</c:v>
                </c:pt>
                <c:pt idx="12640">
                  <c:v>5.9463999999999997</c:v>
                </c:pt>
                <c:pt idx="12641">
                  <c:v>5.3991499999999997</c:v>
                </c:pt>
                <c:pt idx="12642">
                  <c:v>5.2983099999999999</c:v>
                </c:pt>
                <c:pt idx="12643">
                  <c:v>7.9868899999999998</c:v>
                </c:pt>
                <c:pt idx="12644">
                  <c:v>5.1278300000000003</c:v>
                </c:pt>
                <c:pt idx="12645">
                  <c:v>4.6234500000000001</c:v>
                </c:pt>
                <c:pt idx="12646">
                  <c:v>6.3422400000000003</c:v>
                </c:pt>
                <c:pt idx="12647">
                  <c:v>7.1562400000000004</c:v>
                </c:pt>
                <c:pt idx="12648">
                  <c:v>7.0806100000000001</c:v>
                </c:pt>
                <c:pt idx="12649">
                  <c:v>4.4181699999999999</c:v>
                </c:pt>
                <c:pt idx="12650">
                  <c:v>8.0588099999999994</c:v>
                </c:pt>
                <c:pt idx="12651">
                  <c:v>3.8904999999999998</c:v>
                </c:pt>
                <c:pt idx="12652">
                  <c:v>7.4975300000000002</c:v>
                </c:pt>
                <c:pt idx="12653">
                  <c:v>5.8680899999999996</c:v>
                </c:pt>
                <c:pt idx="12654">
                  <c:v>8.3818699999999993</c:v>
                </c:pt>
                <c:pt idx="12655">
                  <c:v>7.6242200000000002</c:v>
                </c:pt>
                <c:pt idx="12656">
                  <c:v>4.1843899999999996</c:v>
                </c:pt>
                <c:pt idx="12657">
                  <c:v>5.25441</c:v>
                </c:pt>
                <c:pt idx="12658">
                  <c:v>6.5663499999999999</c:v>
                </c:pt>
                <c:pt idx="12659">
                  <c:v>4.65137</c:v>
                </c:pt>
                <c:pt idx="12660">
                  <c:v>4.5216000000000003</c:v>
                </c:pt>
                <c:pt idx="12661">
                  <c:v>4.0234899999999998</c:v>
                </c:pt>
                <c:pt idx="12662">
                  <c:v>6.20235</c:v>
                </c:pt>
                <c:pt idx="12663">
                  <c:v>4.1242299999999998</c:v>
                </c:pt>
                <c:pt idx="12664">
                  <c:v>7.1447799999999999</c:v>
                </c:pt>
                <c:pt idx="12665">
                  <c:v>2.6434500000000001</c:v>
                </c:pt>
                <c:pt idx="12666">
                  <c:v>5.7081200000000001</c:v>
                </c:pt>
                <c:pt idx="12667">
                  <c:v>4.8483599999999996</c:v>
                </c:pt>
                <c:pt idx="12668">
                  <c:v>6.2610900000000003</c:v>
                </c:pt>
                <c:pt idx="12669">
                  <c:v>3.7891400000000002</c:v>
                </c:pt>
                <c:pt idx="12670">
                  <c:v>4.5502599999999997</c:v>
                </c:pt>
                <c:pt idx="12671">
                  <c:v>4.6911800000000001</c:v>
                </c:pt>
                <c:pt idx="12672">
                  <c:v>6.8477399999999999</c:v>
                </c:pt>
                <c:pt idx="12673">
                  <c:v>5.5229900000000001</c:v>
                </c:pt>
                <c:pt idx="12674">
                  <c:v>2.7692000000000001</c:v>
                </c:pt>
                <c:pt idx="12675">
                  <c:v>8.8067700000000002</c:v>
                </c:pt>
                <c:pt idx="12676">
                  <c:v>6.7815599999999998</c:v>
                </c:pt>
                <c:pt idx="12677">
                  <c:v>6.6793300000000002</c:v>
                </c:pt>
                <c:pt idx="12678">
                  <c:v>9.4749599999999994</c:v>
                </c:pt>
                <c:pt idx="12679">
                  <c:v>8.7236700000000003</c:v>
                </c:pt>
                <c:pt idx="12680">
                  <c:v>5.0222300000000004</c:v>
                </c:pt>
                <c:pt idx="12681">
                  <c:v>3.4148299999999998</c:v>
                </c:pt>
                <c:pt idx="12682">
                  <c:v>4.9244199999999996</c:v>
                </c:pt>
                <c:pt idx="12683">
                  <c:v>3.6819000000000002</c:v>
                </c:pt>
                <c:pt idx="12684">
                  <c:v>4.9034300000000002</c:v>
                </c:pt>
                <c:pt idx="12685">
                  <c:v>5.4452199999999999</c:v>
                </c:pt>
                <c:pt idx="12686">
                  <c:v>5.2346000000000004</c:v>
                </c:pt>
                <c:pt idx="12687">
                  <c:v>8.1750699999999998</c:v>
                </c:pt>
                <c:pt idx="12688">
                  <c:v>2.6182099999999999</c:v>
                </c:pt>
                <c:pt idx="12689">
                  <c:v>6.1307200000000002</c:v>
                </c:pt>
                <c:pt idx="12690">
                  <c:v>2.5297399999999999</c:v>
                </c:pt>
                <c:pt idx="12691">
                  <c:v>7.8329599999999999</c:v>
                </c:pt>
                <c:pt idx="12692">
                  <c:v>9.23597</c:v>
                </c:pt>
                <c:pt idx="12693">
                  <c:v>5.43764</c:v>
                </c:pt>
                <c:pt idx="12694">
                  <c:v>5.6986600000000003</c:v>
                </c:pt>
                <c:pt idx="12695">
                  <c:v>7.1331100000000003</c:v>
                </c:pt>
                <c:pt idx="12696">
                  <c:v>9.2968499999999992</c:v>
                </c:pt>
                <c:pt idx="12697">
                  <c:v>3.0511699999999999</c:v>
                </c:pt>
                <c:pt idx="12698">
                  <c:v>4.3433299999999999</c:v>
                </c:pt>
                <c:pt idx="12699">
                  <c:v>4.3280599999999998</c:v>
                </c:pt>
                <c:pt idx="12700">
                  <c:v>4.4793099999999999</c:v>
                </c:pt>
                <c:pt idx="12701">
                  <c:v>3.0511699999999999</c:v>
                </c:pt>
                <c:pt idx="12702">
                  <c:v>9.2200699999999998</c:v>
                </c:pt>
                <c:pt idx="12703">
                  <c:v>5.7622400000000003</c:v>
                </c:pt>
                <c:pt idx="12704">
                  <c:v>2.81616</c:v>
                </c:pt>
                <c:pt idx="12705">
                  <c:v>7.6074400000000004</c:v>
                </c:pt>
                <c:pt idx="12706">
                  <c:v>3.7094999999999998</c:v>
                </c:pt>
                <c:pt idx="12707">
                  <c:v>4.1663399999999999</c:v>
                </c:pt>
                <c:pt idx="12708">
                  <c:v>5.7946099999999996</c:v>
                </c:pt>
                <c:pt idx="12709">
                  <c:v>4.7495799999999999</c:v>
                </c:pt>
                <c:pt idx="12710">
                  <c:v>5.3419699999999999</c:v>
                </c:pt>
                <c:pt idx="12711">
                  <c:v>2.5404900000000001</c:v>
                </c:pt>
                <c:pt idx="12712">
                  <c:v>1.6341000000000001</c:v>
                </c:pt>
                <c:pt idx="12713">
                  <c:v>5.1362699999999997</c:v>
                </c:pt>
                <c:pt idx="12714">
                  <c:v>8.2669999999999995</c:v>
                </c:pt>
                <c:pt idx="12715">
                  <c:v>7.6319800000000004</c:v>
                </c:pt>
                <c:pt idx="12716">
                  <c:v>6.9442599999999999</c:v>
                </c:pt>
                <c:pt idx="12717">
                  <c:v>1.8078399999999999</c:v>
                </c:pt>
                <c:pt idx="12718">
                  <c:v>2.8216800000000002</c:v>
                </c:pt>
                <c:pt idx="12719">
                  <c:v>2.8605200000000002</c:v>
                </c:pt>
                <c:pt idx="12720">
                  <c:v>2.4040599999999999</c:v>
                </c:pt>
                <c:pt idx="12721">
                  <c:v>8.9293300000000002</c:v>
                </c:pt>
                <c:pt idx="12722">
                  <c:v>2.40727</c:v>
                </c:pt>
                <c:pt idx="12723">
                  <c:v>2.7027999999999999</c:v>
                </c:pt>
                <c:pt idx="12724">
                  <c:v>2.8382999999999998</c:v>
                </c:pt>
                <c:pt idx="12725">
                  <c:v>6.1654400000000003</c:v>
                </c:pt>
                <c:pt idx="12726">
                  <c:v>4.8265399999999996</c:v>
                </c:pt>
                <c:pt idx="12727">
                  <c:v>6.8990600000000004</c:v>
                </c:pt>
                <c:pt idx="12728">
                  <c:v>3.8391299999999999</c:v>
                </c:pt>
                <c:pt idx="12729">
                  <c:v>3.5592000000000001</c:v>
                </c:pt>
                <c:pt idx="12730">
                  <c:v>4.7743099999999998</c:v>
                </c:pt>
                <c:pt idx="12731">
                  <c:v>8.8174299999999999</c:v>
                </c:pt>
                <c:pt idx="12732">
                  <c:v>4.8263800000000003</c:v>
                </c:pt>
                <c:pt idx="12733">
                  <c:v>2.2852199999999998</c:v>
                </c:pt>
                <c:pt idx="12734">
                  <c:v>8.7637099999999997</c:v>
                </c:pt>
                <c:pt idx="12735">
                  <c:v>3.4502799999999998</c:v>
                </c:pt>
                <c:pt idx="12736">
                  <c:v>2.6879300000000002</c:v>
                </c:pt>
                <c:pt idx="12737">
                  <c:v>6.2814300000000003</c:v>
                </c:pt>
                <c:pt idx="12738">
                  <c:v>2.4443899999999998</c:v>
                </c:pt>
                <c:pt idx="12739">
                  <c:v>2.7015699999999998</c:v>
                </c:pt>
                <c:pt idx="12740">
                  <c:v>5.2431200000000002</c:v>
                </c:pt>
                <c:pt idx="12741">
                  <c:v>5.95791</c:v>
                </c:pt>
                <c:pt idx="12742">
                  <c:v>3.44692</c:v>
                </c:pt>
                <c:pt idx="12743">
                  <c:v>6.4473599999999998</c:v>
                </c:pt>
                <c:pt idx="12744">
                  <c:v>5.8049900000000001</c:v>
                </c:pt>
                <c:pt idx="12745">
                  <c:v>3.07192</c:v>
                </c:pt>
                <c:pt idx="12746">
                  <c:v>6.2903799999999999</c:v>
                </c:pt>
                <c:pt idx="12747">
                  <c:v>4.0717699999999999</c:v>
                </c:pt>
                <c:pt idx="12748">
                  <c:v>7.8399299999999998</c:v>
                </c:pt>
                <c:pt idx="12749">
                  <c:v>2.4370400000000001</c:v>
                </c:pt>
                <c:pt idx="12750">
                  <c:v>3.3288500000000001</c:v>
                </c:pt>
                <c:pt idx="12751">
                  <c:v>2.77318</c:v>
                </c:pt>
                <c:pt idx="12752">
                  <c:v>8.1509999999999998</c:v>
                </c:pt>
                <c:pt idx="12753">
                  <c:v>3.73522</c:v>
                </c:pt>
                <c:pt idx="12754">
                  <c:v>2.72838</c:v>
                </c:pt>
                <c:pt idx="12755">
                  <c:v>9.0549599999999995</c:v>
                </c:pt>
                <c:pt idx="12756">
                  <c:v>3.2551399999999999</c:v>
                </c:pt>
                <c:pt idx="12757">
                  <c:v>2.4484499999999998</c:v>
                </c:pt>
                <c:pt idx="12758">
                  <c:v>5.7438399999999996</c:v>
                </c:pt>
                <c:pt idx="12759">
                  <c:v>5.4658199999999999</c:v>
                </c:pt>
                <c:pt idx="12760">
                  <c:v>6.4443900000000003</c:v>
                </c:pt>
                <c:pt idx="12761">
                  <c:v>5.7664</c:v>
                </c:pt>
                <c:pt idx="12762">
                  <c:v>5.7490199999999998</c:v>
                </c:pt>
                <c:pt idx="12763">
                  <c:v>1.5024599999999999</c:v>
                </c:pt>
                <c:pt idx="12764">
                  <c:v>1.9008700000000001</c:v>
                </c:pt>
                <c:pt idx="12765">
                  <c:v>5.6019500000000004</c:v>
                </c:pt>
                <c:pt idx="12766">
                  <c:v>4.6029</c:v>
                </c:pt>
                <c:pt idx="12767">
                  <c:v>8.2401</c:v>
                </c:pt>
                <c:pt idx="12768">
                  <c:v>6.1866000000000003</c:v>
                </c:pt>
                <c:pt idx="12769">
                  <c:v>6.6460800000000004</c:v>
                </c:pt>
                <c:pt idx="12770">
                  <c:v>5.3973899999999997</c:v>
                </c:pt>
                <c:pt idx="12771">
                  <c:v>6.1608200000000002</c:v>
                </c:pt>
                <c:pt idx="12772">
                  <c:v>5.9791699999999999</c:v>
                </c:pt>
                <c:pt idx="12773">
                  <c:v>6.5688599999999999</c:v>
                </c:pt>
                <c:pt idx="12774">
                  <c:v>5.7084700000000002</c:v>
                </c:pt>
                <c:pt idx="12775">
                  <c:v>4.6193</c:v>
                </c:pt>
                <c:pt idx="12776">
                  <c:v>4.2752999999999997</c:v>
                </c:pt>
                <c:pt idx="12777">
                  <c:v>5.3083400000000003</c:v>
                </c:pt>
                <c:pt idx="12778">
                  <c:v>5.0308700000000002</c:v>
                </c:pt>
                <c:pt idx="12779">
                  <c:v>2.8670800000000001</c:v>
                </c:pt>
                <c:pt idx="12780">
                  <c:v>5.8784999999999998</c:v>
                </c:pt>
                <c:pt idx="12781">
                  <c:v>5.0654300000000001</c:v>
                </c:pt>
                <c:pt idx="12782">
                  <c:v>2.98882</c:v>
                </c:pt>
                <c:pt idx="12783">
                  <c:v>7.4928299999999997</c:v>
                </c:pt>
                <c:pt idx="12784">
                  <c:v>3.0626099999999998</c:v>
                </c:pt>
                <c:pt idx="12785">
                  <c:v>8.6013599999999997</c:v>
                </c:pt>
                <c:pt idx="12786">
                  <c:v>11.629049999999999</c:v>
                </c:pt>
                <c:pt idx="12787">
                  <c:v>5.8045099999999996</c:v>
                </c:pt>
                <c:pt idx="12788">
                  <c:v>9.2568199999999994</c:v>
                </c:pt>
                <c:pt idx="12789">
                  <c:v>7.4527099999999997</c:v>
                </c:pt>
                <c:pt idx="12790">
                  <c:v>7.7393999999999998</c:v>
                </c:pt>
                <c:pt idx="12791">
                  <c:v>5.8578000000000001</c:v>
                </c:pt>
                <c:pt idx="12792">
                  <c:v>4.0339999999999998</c:v>
                </c:pt>
                <c:pt idx="12793">
                  <c:v>6.7406300000000003</c:v>
                </c:pt>
                <c:pt idx="12794">
                  <c:v>5.3898799999999998</c:v>
                </c:pt>
                <c:pt idx="12795">
                  <c:v>4.0679299999999996</c:v>
                </c:pt>
                <c:pt idx="12796">
                  <c:v>3.9786700000000002</c:v>
                </c:pt>
                <c:pt idx="12797">
                  <c:v>6.6963200000000001</c:v>
                </c:pt>
                <c:pt idx="12798">
                  <c:v>2.9598499999999999</c:v>
                </c:pt>
                <c:pt idx="12799">
                  <c:v>4.2575599999999998</c:v>
                </c:pt>
                <c:pt idx="12800">
                  <c:v>7.2955100000000002</c:v>
                </c:pt>
                <c:pt idx="12801">
                  <c:v>5.5411599999999996</c:v>
                </c:pt>
                <c:pt idx="12802">
                  <c:v>11.46138</c:v>
                </c:pt>
                <c:pt idx="12803">
                  <c:v>7.5092400000000001</c:v>
                </c:pt>
                <c:pt idx="12804">
                  <c:v>3.9864999999999999</c:v>
                </c:pt>
                <c:pt idx="12805">
                  <c:v>6.2996999999999996</c:v>
                </c:pt>
                <c:pt idx="12806">
                  <c:v>2.4370699999999998</c:v>
                </c:pt>
                <c:pt idx="12807">
                  <c:v>2.7242000000000002</c:v>
                </c:pt>
                <c:pt idx="12808">
                  <c:v>2.2828400000000002</c:v>
                </c:pt>
                <c:pt idx="12809">
                  <c:v>3.2894999999999999</c:v>
                </c:pt>
                <c:pt idx="12810">
                  <c:v>4.2067600000000001</c:v>
                </c:pt>
                <c:pt idx="12811">
                  <c:v>4.2652200000000002</c:v>
                </c:pt>
                <c:pt idx="12812">
                  <c:v>3.6538200000000001</c:v>
                </c:pt>
                <c:pt idx="12813">
                  <c:v>3.3128899999999999</c:v>
                </c:pt>
                <c:pt idx="12814">
                  <c:v>2.1604999999999999</c:v>
                </c:pt>
                <c:pt idx="12815">
                  <c:v>2.1311200000000001</c:v>
                </c:pt>
                <c:pt idx="12816">
                  <c:v>2.3831899999999999</c:v>
                </c:pt>
                <c:pt idx="12817">
                  <c:v>3.67395</c:v>
                </c:pt>
                <c:pt idx="12818">
                  <c:v>4.2744099999999996</c:v>
                </c:pt>
                <c:pt idx="12819">
                  <c:v>5.9454200000000004</c:v>
                </c:pt>
                <c:pt idx="12820">
                  <c:v>5.5664199999999999</c:v>
                </c:pt>
                <c:pt idx="12821">
                  <c:v>5.6551400000000003</c:v>
                </c:pt>
                <c:pt idx="12822">
                  <c:v>5.3852799999999998</c:v>
                </c:pt>
                <c:pt idx="12823">
                  <c:v>5.6565000000000003</c:v>
                </c:pt>
                <c:pt idx="12824">
                  <c:v>4.5946600000000002</c:v>
                </c:pt>
                <c:pt idx="12825">
                  <c:v>4.6608499999999999</c:v>
                </c:pt>
                <c:pt idx="12826">
                  <c:v>6.4445699999999997</c:v>
                </c:pt>
                <c:pt idx="12827">
                  <c:v>3.6263100000000001</c:v>
                </c:pt>
                <c:pt idx="12828">
                  <c:v>3.1118299999999999</c:v>
                </c:pt>
                <c:pt idx="12829">
                  <c:v>6.9010800000000003</c:v>
                </c:pt>
                <c:pt idx="12830">
                  <c:v>6.3768599999999998</c:v>
                </c:pt>
                <c:pt idx="12831">
                  <c:v>6.0848199999999997</c:v>
                </c:pt>
                <c:pt idx="12832">
                  <c:v>9.5628799999999998</c:v>
                </c:pt>
                <c:pt idx="12833">
                  <c:v>5.9242600000000003</c:v>
                </c:pt>
                <c:pt idx="12834">
                  <c:v>3.10033</c:v>
                </c:pt>
                <c:pt idx="12835">
                  <c:v>3.2199800000000001</c:v>
                </c:pt>
                <c:pt idx="12836">
                  <c:v>2.4106000000000001</c:v>
                </c:pt>
                <c:pt idx="12837">
                  <c:v>6.6672799999999999</c:v>
                </c:pt>
                <c:pt idx="12838">
                  <c:v>2.3213400000000002</c:v>
                </c:pt>
                <c:pt idx="12839">
                  <c:v>5.3036500000000002</c:v>
                </c:pt>
                <c:pt idx="12840">
                  <c:v>4.3048200000000003</c:v>
                </c:pt>
                <c:pt idx="12841">
                  <c:v>6.1364000000000001</c:v>
                </c:pt>
                <c:pt idx="12842">
                  <c:v>3.7040199999999999</c:v>
                </c:pt>
                <c:pt idx="12843">
                  <c:v>5.8644299999999996</c:v>
                </c:pt>
                <c:pt idx="12844">
                  <c:v>5.9839599999999997</c:v>
                </c:pt>
                <c:pt idx="12845">
                  <c:v>6.6474099999999998</c:v>
                </c:pt>
                <c:pt idx="12846">
                  <c:v>4.6725399999999997</c:v>
                </c:pt>
                <c:pt idx="12847">
                  <c:v>3.6115300000000001</c:v>
                </c:pt>
                <c:pt idx="12848">
                  <c:v>6.9915599999999998</c:v>
                </c:pt>
                <c:pt idx="12849">
                  <c:v>2.8529800000000001</c:v>
                </c:pt>
                <c:pt idx="12850">
                  <c:v>3.58751</c:v>
                </c:pt>
                <c:pt idx="12851">
                  <c:v>1.8057399999999999</c:v>
                </c:pt>
                <c:pt idx="12852">
                  <c:v>6.1233300000000002</c:v>
                </c:pt>
                <c:pt idx="12853">
                  <c:v>6.5818300000000001</c:v>
                </c:pt>
                <c:pt idx="12854">
                  <c:v>7.2001499999999998</c:v>
                </c:pt>
                <c:pt idx="12855">
                  <c:v>5.8266799999999996</c:v>
                </c:pt>
                <c:pt idx="12856">
                  <c:v>8.7348599999999994</c:v>
                </c:pt>
                <c:pt idx="12857">
                  <c:v>8.1110799999999994</c:v>
                </c:pt>
                <c:pt idx="12858">
                  <c:v>4.6262400000000001</c:v>
                </c:pt>
                <c:pt idx="12859">
                  <c:v>2.9669699999999999</c:v>
                </c:pt>
                <c:pt idx="12860">
                  <c:v>3.9145400000000001</c:v>
                </c:pt>
                <c:pt idx="12861">
                  <c:v>3.5969899999999999</c:v>
                </c:pt>
                <c:pt idx="12862">
                  <c:v>2.3199299999999998</c:v>
                </c:pt>
                <c:pt idx="12863">
                  <c:v>6.8638500000000002</c:v>
                </c:pt>
                <c:pt idx="12864">
                  <c:v>4.59091</c:v>
                </c:pt>
                <c:pt idx="12865">
                  <c:v>3.60534</c:v>
                </c:pt>
                <c:pt idx="12866">
                  <c:v>4.9607599999999996</c:v>
                </c:pt>
                <c:pt idx="12867">
                  <c:v>3.9788899999999998</c:v>
                </c:pt>
                <c:pt idx="12868">
                  <c:v>6.0877999999999997</c:v>
                </c:pt>
                <c:pt idx="12869">
                  <c:v>4.43682</c:v>
                </c:pt>
                <c:pt idx="12870">
                  <c:v>8.8486700000000003</c:v>
                </c:pt>
                <c:pt idx="12871">
                  <c:v>6.9143999999999997</c:v>
                </c:pt>
                <c:pt idx="12872">
                  <c:v>2.5285299999999999</c:v>
                </c:pt>
                <c:pt idx="12873">
                  <c:v>9.7698699999999992</c:v>
                </c:pt>
                <c:pt idx="12874">
                  <c:v>7.5881800000000004</c:v>
                </c:pt>
                <c:pt idx="12875">
                  <c:v>1.8078399999999999</c:v>
                </c:pt>
                <c:pt idx="12876">
                  <c:v>8.4854000000000003</c:v>
                </c:pt>
                <c:pt idx="12877">
                  <c:v>3.81284</c:v>
                </c:pt>
                <c:pt idx="12878">
                  <c:v>6.66967</c:v>
                </c:pt>
                <c:pt idx="12879">
                  <c:v>7.7041300000000001</c:v>
                </c:pt>
                <c:pt idx="12880">
                  <c:v>2.3093300000000001</c:v>
                </c:pt>
                <c:pt idx="12881">
                  <c:v>5.9177099999999996</c:v>
                </c:pt>
                <c:pt idx="12882">
                  <c:v>7.65984</c:v>
                </c:pt>
                <c:pt idx="12883">
                  <c:v>9.1148000000000007</c:v>
                </c:pt>
                <c:pt idx="12884">
                  <c:v>8.5761099999999999</c:v>
                </c:pt>
                <c:pt idx="12885">
                  <c:v>8.2343299999999999</c:v>
                </c:pt>
                <c:pt idx="12886">
                  <c:v>4.9106199999999998</c:v>
                </c:pt>
                <c:pt idx="12887">
                  <c:v>8.5770300000000006</c:v>
                </c:pt>
                <c:pt idx="12888">
                  <c:v>4.2466999999999997</c:v>
                </c:pt>
                <c:pt idx="12889">
                  <c:v>2.68852</c:v>
                </c:pt>
                <c:pt idx="12890">
                  <c:v>8.0685000000000002</c:v>
                </c:pt>
                <c:pt idx="12891">
                  <c:v>3.49925</c:v>
                </c:pt>
                <c:pt idx="12892">
                  <c:v>3.9461400000000002</c:v>
                </c:pt>
                <c:pt idx="12893">
                  <c:v>4.2467100000000002</c:v>
                </c:pt>
                <c:pt idx="12894">
                  <c:v>4.9372299999999996</c:v>
                </c:pt>
                <c:pt idx="12895">
                  <c:v>5.5074800000000002</c:v>
                </c:pt>
                <c:pt idx="12896">
                  <c:v>8.4163599999999992</c:v>
                </c:pt>
                <c:pt idx="12897">
                  <c:v>4.7484999999999999</c:v>
                </c:pt>
                <c:pt idx="12898">
                  <c:v>7.8693900000000001</c:v>
                </c:pt>
                <c:pt idx="12899">
                  <c:v>7.1508599999999998</c:v>
                </c:pt>
                <c:pt idx="12900">
                  <c:v>7.0520800000000001</c:v>
                </c:pt>
                <c:pt idx="12901">
                  <c:v>4.7484999999999999</c:v>
                </c:pt>
                <c:pt idx="12902">
                  <c:v>9.2045499999999993</c:v>
                </c:pt>
                <c:pt idx="12903">
                  <c:v>8.56968</c:v>
                </c:pt>
                <c:pt idx="12904">
                  <c:v>3.49085</c:v>
                </c:pt>
                <c:pt idx="12905">
                  <c:v>6.1828200000000004</c:v>
                </c:pt>
                <c:pt idx="12906">
                  <c:v>6.4718200000000001</c:v>
                </c:pt>
                <c:pt idx="12907">
                  <c:v>5.7616800000000001</c:v>
                </c:pt>
                <c:pt idx="12908">
                  <c:v>4.3432500000000003</c:v>
                </c:pt>
                <c:pt idx="12909">
                  <c:v>4.0991200000000001</c:v>
                </c:pt>
                <c:pt idx="12910">
                  <c:v>4.8493199999999996</c:v>
                </c:pt>
                <c:pt idx="12911">
                  <c:v>8.1343800000000002</c:v>
                </c:pt>
                <c:pt idx="12912">
                  <c:v>5.6061100000000001</c:v>
                </c:pt>
                <c:pt idx="12913">
                  <c:v>6.2135199999999999</c:v>
                </c:pt>
                <c:pt idx="12914">
                  <c:v>5.8879900000000003</c:v>
                </c:pt>
                <c:pt idx="12915">
                  <c:v>5.0375100000000002</c:v>
                </c:pt>
                <c:pt idx="12916">
                  <c:v>7.3683500000000004</c:v>
                </c:pt>
                <c:pt idx="12917">
                  <c:v>8.3325800000000001</c:v>
                </c:pt>
                <c:pt idx="12918">
                  <c:v>7.0041700000000002</c:v>
                </c:pt>
                <c:pt idx="12919">
                  <c:v>4.5340499999999997</c:v>
                </c:pt>
                <c:pt idx="12920">
                  <c:v>4.83378</c:v>
                </c:pt>
                <c:pt idx="12921">
                  <c:v>7.5126099999999996</c:v>
                </c:pt>
                <c:pt idx="12922">
                  <c:v>7.0461499999999999</c:v>
                </c:pt>
                <c:pt idx="12923">
                  <c:v>5.6006799999999997</c:v>
                </c:pt>
                <c:pt idx="12924">
                  <c:v>6.8468099999999996</c:v>
                </c:pt>
                <c:pt idx="12925">
                  <c:v>7.1001000000000003</c:v>
                </c:pt>
                <c:pt idx="12926">
                  <c:v>7.2976700000000001</c:v>
                </c:pt>
                <c:pt idx="12927">
                  <c:v>5.0435600000000003</c:v>
                </c:pt>
                <c:pt idx="12928">
                  <c:v>5.6982100000000004</c:v>
                </c:pt>
                <c:pt idx="12929">
                  <c:v>4.2566100000000002</c:v>
                </c:pt>
                <c:pt idx="12930">
                  <c:v>5.5520699999999996</c:v>
                </c:pt>
                <c:pt idx="12931">
                  <c:v>6.8506</c:v>
                </c:pt>
                <c:pt idx="12932">
                  <c:v>6.6903199999999998</c:v>
                </c:pt>
                <c:pt idx="12933">
                  <c:v>6.1964300000000003</c:v>
                </c:pt>
                <c:pt idx="12934">
                  <c:v>6.0861599999999996</c:v>
                </c:pt>
                <c:pt idx="12935">
                  <c:v>4.1464800000000004</c:v>
                </c:pt>
                <c:pt idx="12936">
                  <c:v>5.0726800000000001</c:v>
                </c:pt>
                <c:pt idx="12937">
                  <c:v>5.8195600000000001</c:v>
                </c:pt>
                <c:pt idx="12938">
                  <c:v>3.6465999999999998</c:v>
                </c:pt>
                <c:pt idx="12939">
                  <c:v>3.5248699999999999</c:v>
                </c:pt>
                <c:pt idx="12940">
                  <c:v>5.0975000000000001</c:v>
                </c:pt>
                <c:pt idx="12941">
                  <c:v>6.2820900000000002</c:v>
                </c:pt>
                <c:pt idx="12942">
                  <c:v>6.3918200000000001</c:v>
                </c:pt>
                <c:pt idx="12943">
                  <c:v>3.8317600000000001</c:v>
                </c:pt>
                <c:pt idx="12944">
                  <c:v>2.7692000000000001</c:v>
                </c:pt>
                <c:pt idx="12945">
                  <c:v>3.5600299999999998</c:v>
                </c:pt>
                <c:pt idx="12946">
                  <c:v>2.2096399999999998</c:v>
                </c:pt>
                <c:pt idx="12947">
                  <c:v>7.5613599999999996</c:v>
                </c:pt>
                <c:pt idx="12948">
                  <c:v>6.4563499999999996</c:v>
                </c:pt>
                <c:pt idx="12949">
                  <c:v>7.4361699999999997</c:v>
                </c:pt>
                <c:pt idx="12950">
                  <c:v>7.5142300000000004</c:v>
                </c:pt>
                <c:pt idx="12951">
                  <c:v>1.9309700000000001</c:v>
                </c:pt>
                <c:pt idx="12952">
                  <c:v>2.6045500000000001</c:v>
                </c:pt>
                <c:pt idx="12953">
                  <c:v>7.1965399999999997</c:v>
                </c:pt>
                <c:pt idx="12954">
                  <c:v>6.5230800000000002</c:v>
                </c:pt>
                <c:pt idx="12955">
                  <c:v>8.1795200000000001</c:v>
                </c:pt>
                <c:pt idx="12956">
                  <c:v>9.6989900000000002</c:v>
                </c:pt>
                <c:pt idx="12957">
                  <c:v>3.9007399999999999</c:v>
                </c:pt>
                <c:pt idx="12958">
                  <c:v>5.9609500000000004</c:v>
                </c:pt>
                <c:pt idx="12959">
                  <c:v>6.0361700000000003</c:v>
                </c:pt>
                <c:pt idx="12960">
                  <c:v>10.329219999999999</c:v>
                </c:pt>
                <c:pt idx="12961">
                  <c:v>10.80682</c:v>
                </c:pt>
                <c:pt idx="12962">
                  <c:v>7.4645299999999999</c:v>
                </c:pt>
                <c:pt idx="12963">
                  <c:v>5.5045000000000002</c:v>
                </c:pt>
                <c:pt idx="12964">
                  <c:v>5.2344999999999997</c:v>
                </c:pt>
                <c:pt idx="12965">
                  <c:v>5.3174099999999997</c:v>
                </c:pt>
                <c:pt idx="12966">
                  <c:v>3.89872</c:v>
                </c:pt>
                <c:pt idx="12967">
                  <c:v>6.1997200000000001</c:v>
                </c:pt>
                <c:pt idx="12968">
                  <c:v>5.6792299999999996</c:v>
                </c:pt>
                <c:pt idx="12969">
                  <c:v>6.2897400000000001</c:v>
                </c:pt>
                <c:pt idx="12970">
                  <c:v>8.3602500000000006</c:v>
                </c:pt>
                <c:pt idx="12971">
                  <c:v>4.1865800000000002</c:v>
                </c:pt>
                <c:pt idx="12972">
                  <c:v>4.1824300000000001</c:v>
                </c:pt>
                <c:pt idx="12973">
                  <c:v>3.76925</c:v>
                </c:pt>
                <c:pt idx="12974">
                  <c:v>4.2795500000000004</c:v>
                </c:pt>
                <c:pt idx="12975">
                  <c:v>6.3544400000000003</c:v>
                </c:pt>
                <c:pt idx="12976">
                  <c:v>6.96326</c:v>
                </c:pt>
                <c:pt idx="12977">
                  <c:v>6.3008899999999999</c:v>
                </c:pt>
                <c:pt idx="12978">
                  <c:v>4.8579499999999998</c:v>
                </c:pt>
                <c:pt idx="12979">
                  <c:v>8.6223500000000008</c:v>
                </c:pt>
                <c:pt idx="12980">
                  <c:v>2.6878600000000001</c:v>
                </c:pt>
                <c:pt idx="12981">
                  <c:v>2.3199299999999998</c:v>
                </c:pt>
                <c:pt idx="12982">
                  <c:v>5.64194</c:v>
                </c:pt>
                <c:pt idx="12983">
                  <c:v>7.1290399999999998</c:v>
                </c:pt>
                <c:pt idx="12984">
                  <c:v>6.7077499999999999</c:v>
                </c:pt>
                <c:pt idx="12985">
                  <c:v>10.469200000000001</c:v>
                </c:pt>
                <c:pt idx="12986">
                  <c:v>7.1204799999999997</c:v>
                </c:pt>
                <c:pt idx="12987">
                  <c:v>4.8118299999999996</c:v>
                </c:pt>
                <c:pt idx="12988">
                  <c:v>1.8481799999999999</c:v>
                </c:pt>
                <c:pt idx="12989">
                  <c:v>4.2241099999999996</c:v>
                </c:pt>
                <c:pt idx="12990">
                  <c:v>2.95764</c:v>
                </c:pt>
                <c:pt idx="12991">
                  <c:v>2.2095099999999999</c:v>
                </c:pt>
                <c:pt idx="12992">
                  <c:v>3.1355300000000002</c:v>
                </c:pt>
                <c:pt idx="12993">
                  <c:v>4.6322400000000004</c:v>
                </c:pt>
                <c:pt idx="12994">
                  <c:v>9.0987799999999996</c:v>
                </c:pt>
                <c:pt idx="12995">
                  <c:v>6.90564</c:v>
                </c:pt>
                <c:pt idx="12996">
                  <c:v>3.9584000000000001</c:v>
                </c:pt>
                <c:pt idx="12997">
                  <c:v>8.7063799999999993</c:v>
                </c:pt>
                <c:pt idx="12998">
                  <c:v>11.83301</c:v>
                </c:pt>
                <c:pt idx="12999">
                  <c:v>6.1790900000000004</c:v>
                </c:pt>
                <c:pt idx="13000">
                  <c:v>5.0582599999999998</c:v>
                </c:pt>
                <c:pt idx="13001">
                  <c:v>9.3158799999999999</c:v>
                </c:pt>
                <c:pt idx="13002">
                  <c:v>8.3163499999999999</c:v>
                </c:pt>
                <c:pt idx="13003">
                  <c:v>7.9335899999999997</c:v>
                </c:pt>
                <c:pt idx="13004">
                  <c:v>7.6095300000000003</c:v>
                </c:pt>
                <c:pt idx="13005">
                  <c:v>5.8911800000000003</c:v>
                </c:pt>
                <c:pt idx="13006">
                  <c:v>5.7049200000000004</c:v>
                </c:pt>
                <c:pt idx="13007">
                  <c:v>8.4784299999999995</c:v>
                </c:pt>
                <c:pt idx="13008">
                  <c:v>8.1740100000000009</c:v>
                </c:pt>
                <c:pt idx="13009">
                  <c:v>2.10189</c:v>
                </c:pt>
                <c:pt idx="13010">
                  <c:v>3.6540599999999999</c:v>
                </c:pt>
                <c:pt idx="13011">
                  <c:v>10.441890000000001</c:v>
                </c:pt>
                <c:pt idx="13012">
                  <c:v>6.6718799999999998</c:v>
                </c:pt>
                <c:pt idx="13013">
                  <c:v>5.9727800000000002</c:v>
                </c:pt>
                <c:pt idx="13014">
                  <c:v>4.56541</c:v>
                </c:pt>
                <c:pt idx="13015">
                  <c:v>7.38042</c:v>
                </c:pt>
                <c:pt idx="13016">
                  <c:v>6.3303099999999999</c:v>
                </c:pt>
                <c:pt idx="13017">
                  <c:v>6.6305800000000001</c:v>
                </c:pt>
                <c:pt idx="13018">
                  <c:v>5.13443</c:v>
                </c:pt>
                <c:pt idx="13019">
                  <c:v>6.0631899999999996</c:v>
                </c:pt>
                <c:pt idx="13020">
                  <c:v>2.94875</c:v>
                </c:pt>
                <c:pt idx="13021">
                  <c:v>6.0551300000000001</c:v>
                </c:pt>
                <c:pt idx="13022">
                  <c:v>5.5985899999999997</c:v>
                </c:pt>
                <c:pt idx="13023">
                  <c:v>5.8564299999999996</c:v>
                </c:pt>
                <c:pt idx="13024">
                  <c:v>2.1792400000000001</c:v>
                </c:pt>
                <c:pt idx="13025">
                  <c:v>5.2491899999999996</c:v>
                </c:pt>
                <c:pt idx="13026">
                  <c:v>2.2628699999999999</c:v>
                </c:pt>
                <c:pt idx="13027">
                  <c:v>4.8950899999999997</c:v>
                </c:pt>
                <c:pt idx="13028">
                  <c:v>3.28986</c:v>
                </c:pt>
                <c:pt idx="13029">
                  <c:v>6.0978599999999998</c:v>
                </c:pt>
                <c:pt idx="13030">
                  <c:v>3.1125799999999999</c:v>
                </c:pt>
                <c:pt idx="13031">
                  <c:v>3.2633999999999999</c:v>
                </c:pt>
                <c:pt idx="13032">
                  <c:v>3.6448499999999999</c:v>
                </c:pt>
                <c:pt idx="13033">
                  <c:v>8.4923300000000008</c:v>
                </c:pt>
                <c:pt idx="13034">
                  <c:v>6.0160900000000002</c:v>
                </c:pt>
                <c:pt idx="13035">
                  <c:v>6.5458299999999996</c:v>
                </c:pt>
                <c:pt idx="13036">
                  <c:v>3.8113800000000002</c:v>
                </c:pt>
                <c:pt idx="13037">
                  <c:v>7.9473099999999999</c:v>
                </c:pt>
                <c:pt idx="13038">
                  <c:v>4.3690699999999998</c:v>
                </c:pt>
                <c:pt idx="13039">
                  <c:v>5.7302200000000001</c:v>
                </c:pt>
                <c:pt idx="13040">
                  <c:v>5.2153400000000003</c:v>
                </c:pt>
                <c:pt idx="13041">
                  <c:v>7.4396000000000004</c:v>
                </c:pt>
                <c:pt idx="13042">
                  <c:v>5.3741599999999998</c:v>
                </c:pt>
                <c:pt idx="13043">
                  <c:v>8.1432099999999998</c:v>
                </c:pt>
                <c:pt idx="13044">
                  <c:v>5.4573499999999999</c:v>
                </c:pt>
                <c:pt idx="13045">
                  <c:v>5.5895299999999999</c:v>
                </c:pt>
                <c:pt idx="13046">
                  <c:v>2.6927599999999998</c:v>
                </c:pt>
                <c:pt idx="13047">
                  <c:v>4.7682099999999998</c:v>
                </c:pt>
                <c:pt idx="13048">
                  <c:v>6.55504</c:v>
                </c:pt>
                <c:pt idx="13049">
                  <c:v>4.93344</c:v>
                </c:pt>
                <c:pt idx="13050">
                  <c:v>4.1188599999999997</c:v>
                </c:pt>
                <c:pt idx="13051">
                  <c:v>5.4447099999999997</c:v>
                </c:pt>
                <c:pt idx="13052">
                  <c:v>9.0125899999999994</c:v>
                </c:pt>
                <c:pt idx="13053">
                  <c:v>4.8570200000000003</c:v>
                </c:pt>
                <c:pt idx="13054">
                  <c:v>7.4927200000000003</c:v>
                </c:pt>
                <c:pt idx="13055">
                  <c:v>5.9727800000000002</c:v>
                </c:pt>
                <c:pt idx="13056">
                  <c:v>12.36088</c:v>
                </c:pt>
                <c:pt idx="13057">
                  <c:v>5.4308500000000004</c:v>
                </c:pt>
                <c:pt idx="13058">
                  <c:v>9.1191600000000008</c:v>
                </c:pt>
                <c:pt idx="13059">
                  <c:v>4.34802</c:v>
                </c:pt>
                <c:pt idx="13060">
                  <c:v>2.9165399999999999</c:v>
                </c:pt>
                <c:pt idx="13061">
                  <c:v>5.4074</c:v>
                </c:pt>
                <c:pt idx="13062">
                  <c:v>7.48482</c:v>
                </c:pt>
                <c:pt idx="13063">
                  <c:v>9.2285699999999995</c:v>
                </c:pt>
                <c:pt idx="13064">
                  <c:v>5.3053699999999999</c:v>
                </c:pt>
                <c:pt idx="13065">
                  <c:v>6.4331100000000001</c:v>
                </c:pt>
                <c:pt idx="13066">
                  <c:v>8.2179199999999994</c:v>
                </c:pt>
                <c:pt idx="13067">
                  <c:v>3.27759</c:v>
                </c:pt>
                <c:pt idx="13068">
                  <c:v>5.4261900000000001</c:v>
                </c:pt>
                <c:pt idx="13069">
                  <c:v>5.1749200000000002</c:v>
                </c:pt>
                <c:pt idx="13070">
                  <c:v>4.1148199999999999</c:v>
                </c:pt>
                <c:pt idx="13071">
                  <c:v>3.9551599999999998</c:v>
                </c:pt>
                <c:pt idx="13072">
                  <c:v>2.31331</c:v>
                </c:pt>
                <c:pt idx="13073">
                  <c:v>3.23291</c:v>
                </c:pt>
                <c:pt idx="13074">
                  <c:v>5.1827100000000002</c:v>
                </c:pt>
                <c:pt idx="13075">
                  <c:v>6.9861800000000001</c:v>
                </c:pt>
                <c:pt idx="13076">
                  <c:v>2.2247699999999999</c:v>
                </c:pt>
                <c:pt idx="13077">
                  <c:v>2.4441999999999999</c:v>
                </c:pt>
                <c:pt idx="13078">
                  <c:v>7.45932</c:v>
                </c:pt>
                <c:pt idx="13079">
                  <c:v>2.9603700000000002</c:v>
                </c:pt>
                <c:pt idx="13080">
                  <c:v>6.4899699999999996</c:v>
                </c:pt>
                <c:pt idx="13081">
                  <c:v>3.7444899999999999</c:v>
                </c:pt>
                <c:pt idx="13082">
                  <c:v>4.1105200000000002</c:v>
                </c:pt>
                <c:pt idx="13083">
                  <c:v>1.8078399999999999</c:v>
                </c:pt>
                <c:pt idx="13084">
                  <c:v>2.4933700000000001</c:v>
                </c:pt>
                <c:pt idx="13085">
                  <c:v>2.4194200000000001</c:v>
                </c:pt>
                <c:pt idx="13086">
                  <c:v>3.4809399999999999</c:v>
                </c:pt>
                <c:pt idx="13087">
                  <c:v>2.7406199999999998</c:v>
                </c:pt>
                <c:pt idx="13088">
                  <c:v>4.7577600000000002</c:v>
                </c:pt>
                <c:pt idx="13089">
                  <c:v>8.0244900000000001</c:v>
                </c:pt>
                <c:pt idx="13090">
                  <c:v>1.8650899999999999</c:v>
                </c:pt>
                <c:pt idx="13091">
                  <c:v>3.5384799999999998</c:v>
                </c:pt>
                <c:pt idx="13092">
                  <c:v>6.0365200000000003</c:v>
                </c:pt>
                <c:pt idx="13093">
                  <c:v>7.7228899999999996</c:v>
                </c:pt>
                <c:pt idx="13094">
                  <c:v>4.1067499999999999</c:v>
                </c:pt>
                <c:pt idx="13095">
                  <c:v>4.72281</c:v>
                </c:pt>
                <c:pt idx="13096">
                  <c:v>6.8432000000000004</c:v>
                </c:pt>
                <c:pt idx="13097">
                  <c:v>7.37216</c:v>
                </c:pt>
                <c:pt idx="13098">
                  <c:v>8.76159</c:v>
                </c:pt>
                <c:pt idx="13099">
                  <c:v>9.4750999999999994</c:v>
                </c:pt>
                <c:pt idx="13100">
                  <c:v>4.6252500000000003</c:v>
                </c:pt>
                <c:pt idx="13101">
                  <c:v>7.2401900000000001</c:v>
                </c:pt>
                <c:pt idx="13102">
                  <c:v>7.1889799999999999</c:v>
                </c:pt>
                <c:pt idx="13103">
                  <c:v>3.4167999999999998</c:v>
                </c:pt>
                <c:pt idx="13104">
                  <c:v>6.18764</c:v>
                </c:pt>
                <c:pt idx="13105">
                  <c:v>5.1440099999999997</c:v>
                </c:pt>
                <c:pt idx="13106">
                  <c:v>2.3421500000000002</c:v>
                </c:pt>
                <c:pt idx="13107">
                  <c:v>2.5603500000000001</c:v>
                </c:pt>
                <c:pt idx="13108">
                  <c:v>2.1247600000000002</c:v>
                </c:pt>
                <c:pt idx="13109">
                  <c:v>9.9740300000000008</c:v>
                </c:pt>
                <c:pt idx="13110">
                  <c:v>6.9030300000000002</c:v>
                </c:pt>
                <c:pt idx="13111">
                  <c:v>3.0511699999999999</c:v>
                </c:pt>
                <c:pt idx="13112">
                  <c:v>2.3873099999999998</c:v>
                </c:pt>
                <c:pt idx="13113">
                  <c:v>7.2159500000000003</c:v>
                </c:pt>
                <c:pt idx="13114">
                  <c:v>4.4658300000000004</c:v>
                </c:pt>
                <c:pt idx="13115">
                  <c:v>2.94584</c:v>
                </c:pt>
                <c:pt idx="13116">
                  <c:v>3.20417</c:v>
                </c:pt>
                <c:pt idx="13117">
                  <c:v>6.5211899999999998</c:v>
                </c:pt>
                <c:pt idx="13118">
                  <c:v>7.6806200000000002</c:v>
                </c:pt>
                <c:pt idx="13119">
                  <c:v>3.3959600000000001</c:v>
                </c:pt>
                <c:pt idx="13120">
                  <c:v>7.3647499999999999</c:v>
                </c:pt>
                <c:pt idx="13121">
                  <c:v>7.7816099999999997</c:v>
                </c:pt>
                <c:pt idx="13122">
                  <c:v>6.5021899999999997</c:v>
                </c:pt>
                <c:pt idx="13123">
                  <c:v>4.7491599999999998</c:v>
                </c:pt>
                <c:pt idx="13124">
                  <c:v>8.2262799999999991</c:v>
                </c:pt>
                <c:pt idx="13125">
                  <c:v>6.70275</c:v>
                </c:pt>
                <c:pt idx="13126">
                  <c:v>6.04711</c:v>
                </c:pt>
                <c:pt idx="13127">
                  <c:v>5.51579</c:v>
                </c:pt>
                <c:pt idx="13128">
                  <c:v>3.5005600000000001</c:v>
                </c:pt>
                <c:pt idx="13129">
                  <c:v>8.5933299999999999</c:v>
                </c:pt>
                <c:pt idx="13130">
                  <c:v>3.17056</c:v>
                </c:pt>
                <c:pt idx="13131">
                  <c:v>8.5668000000000006</c:v>
                </c:pt>
                <c:pt idx="13132">
                  <c:v>6.26112</c:v>
                </c:pt>
                <c:pt idx="13133">
                  <c:v>8.0729600000000001</c:v>
                </c:pt>
                <c:pt idx="13134">
                  <c:v>6.0901300000000003</c:v>
                </c:pt>
                <c:pt idx="13135">
                  <c:v>5.5024100000000002</c:v>
                </c:pt>
                <c:pt idx="13136">
                  <c:v>6.9177</c:v>
                </c:pt>
                <c:pt idx="13137">
                  <c:v>3.3505199999999999</c:v>
                </c:pt>
                <c:pt idx="13138">
                  <c:v>3.2824200000000001</c:v>
                </c:pt>
                <c:pt idx="13139">
                  <c:v>2.8444600000000002</c:v>
                </c:pt>
                <c:pt idx="13140">
                  <c:v>4.71068</c:v>
                </c:pt>
                <c:pt idx="13141">
                  <c:v>6.4233200000000004</c:v>
                </c:pt>
                <c:pt idx="13142">
                  <c:v>6.8530600000000002</c:v>
                </c:pt>
                <c:pt idx="13143">
                  <c:v>4.5235200000000004</c:v>
                </c:pt>
                <c:pt idx="13144">
                  <c:v>5.8313800000000002</c:v>
                </c:pt>
                <c:pt idx="13145">
                  <c:v>2.17727</c:v>
                </c:pt>
                <c:pt idx="13146">
                  <c:v>3.7735099999999999</c:v>
                </c:pt>
                <c:pt idx="13147">
                  <c:v>2.00278</c:v>
                </c:pt>
                <c:pt idx="13148">
                  <c:v>5.2779999999999996</c:v>
                </c:pt>
                <c:pt idx="13149">
                  <c:v>3.0337999999999998</c:v>
                </c:pt>
                <c:pt idx="13150">
                  <c:v>8.1148900000000008</c:v>
                </c:pt>
                <c:pt idx="13151">
                  <c:v>5.0279600000000002</c:v>
                </c:pt>
                <c:pt idx="13152">
                  <c:v>7.5784799999999999</c:v>
                </c:pt>
                <c:pt idx="13153">
                  <c:v>9.2828700000000008</c:v>
                </c:pt>
                <c:pt idx="13154">
                  <c:v>3.1429399999999998</c:v>
                </c:pt>
                <c:pt idx="13155">
                  <c:v>6.6691000000000003</c:v>
                </c:pt>
                <c:pt idx="13156">
                  <c:v>5.6702599999999999</c:v>
                </c:pt>
                <c:pt idx="13157">
                  <c:v>5.5383500000000003</c:v>
                </c:pt>
                <c:pt idx="13158">
                  <c:v>8.2494099999999992</c:v>
                </c:pt>
                <c:pt idx="13159">
                  <c:v>7.1485099999999999</c:v>
                </c:pt>
                <c:pt idx="13160">
                  <c:v>4.1978299999999997</c:v>
                </c:pt>
                <c:pt idx="13161">
                  <c:v>5.3712</c:v>
                </c:pt>
                <c:pt idx="13162">
                  <c:v>5.0895799999999998</c:v>
                </c:pt>
                <c:pt idx="13163">
                  <c:v>4.5680800000000001</c:v>
                </c:pt>
                <c:pt idx="13164">
                  <c:v>4.5186000000000002</c:v>
                </c:pt>
                <c:pt idx="13165">
                  <c:v>2.9251299999999998</c:v>
                </c:pt>
                <c:pt idx="13166">
                  <c:v>5.5556000000000001</c:v>
                </c:pt>
                <c:pt idx="13167">
                  <c:v>2.3016299999999998</c:v>
                </c:pt>
                <c:pt idx="13168">
                  <c:v>4.6025200000000002</c:v>
                </c:pt>
                <c:pt idx="13169">
                  <c:v>5.2286400000000004</c:v>
                </c:pt>
                <c:pt idx="13170">
                  <c:v>5.4356799999999996</c:v>
                </c:pt>
                <c:pt idx="13171">
                  <c:v>5.1337799999999998</c:v>
                </c:pt>
                <c:pt idx="13172">
                  <c:v>7.2583799999999998</c:v>
                </c:pt>
                <c:pt idx="13173">
                  <c:v>5.4215499999999999</c:v>
                </c:pt>
                <c:pt idx="13174">
                  <c:v>5.5748300000000004</c:v>
                </c:pt>
                <c:pt idx="13175">
                  <c:v>5.7558199999999999</c:v>
                </c:pt>
                <c:pt idx="13176">
                  <c:v>5.62744</c:v>
                </c:pt>
                <c:pt idx="13177">
                  <c:v>4.86395</c:v>
                </c:pt>
                <c:pt idx="13178">
                  <c:v>8.2249599999999994</c:v>
                </c:pt>
                <c:pt idx="13179">
                  <c:v>3.5677699999999999</c:v>
                </c:pt>
                <c:pt idx="13180">
                  <c:v>7.1684900000000003</c:v>
                </c:pt>
                <c:pt idx="13181">
                  <c:v>7.0935899999999998</c:v>
                </c:pt>
                <c:pt idx="13182">
                  <c:v>9.3054100000000002</c:v>
                </c:pt>
                <c:pt idx="13183">
                  <c:v>7.71272</c:v>
                </c:pt>
                <c:pt idx="13184">
                  <c:v>2.5579800000000001</c:v>
                </c:pt>
                <c:pt idx="13185">
                  <c:v>5.4061000000000003</c:v>
                </c:pt>
                <c:pt idx="13186">
                  <c:v>1.92432</c:v>
                </c:pt>
                <c:pt idx="13187">
                  <c:v>6.2013699999999998</c:v>
                </c:pt>
                <c:pt idx="13188">
                  <c:v>6.2337100000000003</c:v>
                </c:pt>
                <c:pt idx="13189">
                  <c:v>2.68086</c:v>
                </c:pt>
                <c:pt idx="13190">
                  <c:v>2.8368199999999999</c:v>
                </c:pt>
                <c:pt idx="13191">
                  <c:v>4.2135800000000003</c:v>
                </c:pt>
                <c:pt idx="13192">
                  <c:v>5.7752699999999999</c:v>
                </c:pt>
                <c:pt idx="13193">
                  <c:v>4.2973800000000004</c:v>
                </c:pt>
                <c:pt idx="13194">
                  <c:v>8.8722799999999999</c:v>
                </c:pt>
                <c:pt idx="13195">
                  <c:v>7.8302500000000004</c:v>
                </c:pt>
                <c:pt idx="13196">
                  <c:v>4.7458</c:v>
                </c:pt>
                <c:pt idx="13197">
                  <c:v>7.5481600000000002</c:v>
                </c:pt>
                <c:pt idx="13198">
                  <c:v>9.8129399999999993</c:v>
                </c:pt>
                <c:pt idx="13199">
                  <c:v>5.4523799999999998</c:v>
                </c:pt>
                <c:pt idx="13200">
                  <c:v>6.5102099999999998</c:v>
                </c:pt>
                <c:pt idx="13201">
                  <c:v>4.2983799999999999</c:v>
                </c:pt>
                <c:pt idx="13202">
                  <c:v>5.7199400000000002</c:v>
                </c:pt>
                <c:pt idx="13203">
                  <c:v>6.3067599999999997</c:v>
                </c:pt>
                <c:pt idx="13204">
                  <c:v>7.0483399999999996</c:v>
                </c:pt>
                <c:pt idx="13205">
                  <c:v>9.9438200000000005</c:v>
                </c:pt>
                <c:pt idx="13206">
                  <c:v>6.5163500000000001</c:v>
                </c:pt>
                <c:pt idx="13207">
                  <c:v>8.24925</c:v>
                </c:pt>
                <c:pt idx="13208">
                  <c:v>3.5005899999999999</c:v>
                </c:pt>
                <c:pt idx="13209">
                  <c:v>5.1437200000000001</c:v>
                </c:pt>
                <c:pt idx="13210">
                  <c:v>6.6198399999999999</c:v>
                </c:pt>
                <c:pt idx="13211">
                  <c:v>3.7275100000000001</c:v>
                </c:pt>
                <c:pt idx="13212">
                  <c:v>5.0193599999999998</c:v>
                </c:pt>
                <c:pt idx="13213">
                  <c:v>6.47438</c:v>
                </c:pt>
                <c:pt idx="13214">
                  <c:v>11.107480000000001</c:v>
                </c:pt>
                <c:pt idx="13215">
                  <c:v>8.3313799999999993</c:v>
                </c:pt>
                <c:pt idx="13216">
                  <c:v>7.72966</c:v>
                </c:pt>
                <c:pt idx="13217">
                  <c:v>2.94469</c:v>
                </c:pt>
                <c:pt idx="13218">
                  <c:v>3.92788</c:v>
                </c:pt>
                <c:pt idx="13219">
                  <c:v>3.1741799999999998</c:v>
                </c:pt>
                <c:pt idx="13220">
                  <c:v>4.0475300000000001</c:v>
                </c:pt>
                <c:pt idx="13221">
                  <c:v>2.3146</c:v>
                </c:pt>
                <c:pt idx="13222">
                  <c:v>2.9391699999999998</c:v>
                </c:pt>
                <c:pt idx="13223">
                  <c:v>2.34423</c:v>
                </c:pt>
                <c:pt idx="13224">
                  <c:v>2.1052499999999998</c:v>
                </c:pt>
                <c:pt idx="13225">
                  <c:v>2.3120799999999999</c:v>
                </c:pt>
                <c:pt idx="13226">
                  <c:v>2.2690399999999999</c:v>
                </c:pt>
                <c:pt idx="13227">
                  <c:v>2.0225300000000002</c:v>
                </c:pt>
                <c:pt idx="13228">
                  <c:v>2.1234600000000001</c:v>
                </c:pt>
                <c:pt idx="13229">
                  <c:v>2.5783299999999998</c:v>
                </c:pt>
                <c:pt idx="13230">
                  <c:v>2.0892300000000001</c:v>
                </c:pt>
                <c:pt idx="13231">
                  <c:v>1.9223399999999999</c:v>
                </c:pt>
                <c:pt idx="13232">
                  <c:v>2.5203099999999998</c:v>
                </c:pt>
                <c:pt idx="13233">
                  <c:v>5.7995400000000004</c:v>
                </c:pt>
                <c:pt idx="13234">
                  <c:v>6.0717600000000003</c:v>
                </c:pt>
                <c:pt idx="13235">
                  <c:v>6.2158600000000002</c:v>
                </c:pt>
                <c:pt idx="13236">
                  <c:v>7.3410399999999996</c:v>
                </c:pt>
                <c:pt idx="13237">
                  <c:v>4.6569799999999999</c:v>
                </c:pt>
                <c:pt idx="13238">
                  <c:v>9.3032000000000004</c:v>
                </c:pt>
                <c:pt idx="13239">
                  <c:v>8.6767099999999999</c:v>
                </c:pt>
                <c:pt idx="13240">
                  <c:v>6.9405599999999996</c:v>
                </c:pt>
                <c:pt idx="13241">
                  <c:v>4.7796399999999997</c:v>
                </c:pt>
                <c:pt idx="13242">
                  <c:v>11.31973</c:v>
                </c:pt>
                <c:pt idx="13243">
                  <c:v>11.034879999999999</c:v>
                </c:pt>
                <c:pt idx="13244">
                  <c:v>6.9964000000000004</c:v>
                </c:pt>
                <c:pt idx="13245">
                  <c:v>7.6329599999999997</c:v>
                </c:pt>
                <c:pt idx="13246">
                  <c:v>6.3383399999999996</c:v>
                </c:pt>
                <c:pt idx="13247">
                  <c:v>6.7170300000000003</c:v>
                </c:pt>
                <c:pt idx="13248">
                  <c:v>5.11151</c:v>
                </c:pt>
                <c:pt idx="13249">
                  <c:v>6.6805399999999997</c:v>
                </c:pt>
                <c:pt idx="13250">
                  <c:v>7.4889000000000001</c:v>
                </c:pt>
                <c:pt idx="13251">
                  <c:v>4.12941</c:v>
                </c:pt>
                <c:pt idx="13252">
                  <c:v>3.8113800000000002</c:v>
                </c:pt>
                <c:pt idx="13253">
                  <c:v>5.7251099999999999</c:v>
                </c:pt>
                <c:pt idx="13254">
                  <c:v>6.2808999999999999</c:v>
                </c:pt>
                <c:pt idx="13255">
                  <c:v>4.6822699999999999</c:v>
                </c:pt>
                <c:pt idx="13256">
                  <c:v>9.0904000000000007</c:v>
                </c:pt>
                <c:pt idx="13257">
                  <c:v>4.8804600000000002</c:v>
                </c:pt>
                <c:pt idx="13258">
                  <c:v>4.8818999999999999</c:v>
                </c:pt>
                <c:pt idx="13259">
                  <c:v>4.9597100000000003</c:v>
                </c:pt>
                <c:pt idx="13260">
                  <c:v>7.5358599999999996</c:v>
                </c:pt>
                <c:pt idx="13261">
                  <c:v>7.48475</c:v>
                </c:pt>
                <c:pt idx="13262">
                  <c:v>6.0591200000000001</c:v>
                </c:pt>
                <c:pt idx="13263">
                  <c:v>4.1333200000000003</c:v>
                </c:pt>
                <c:pt idx="13264">
                  <c:v>3.7652600000000001</c:v>
                </c:pt>
                <c:pt idx="13265">
                  <c:v>7.6627200000000002</c:v>
                </c:pt>
                <c:pt idx="13266">
                  <c:v>6.9020299999999999</c:v>
                </c:pt>
                <c:pt idx="13267">
                  <c:v>5.8031800000000002</c:v>
                </c:pt>
                <c:pt idx="13268">
                  <c:v>4.7749199999999998</c:v>
                </c:pt>
                <c:pt idx="13269">
                  <c:v>5.7673500000000004</c:v>
                </c:pt>
                <c:pt idx="13270">
                  <c:v>7.5826399999999996</c:v>
                </c:pt>
                <c:pt idx="13271">
                  <c:v>7.2237299999999998</c:v>
                </c:pt>
                <c:pt idx="13272">
                  <c:v>6.9285899999999998</c:v>
                </c:pt>
                <c:pt idx="13273">
                  <c:v>6.44956</c:v>
                </c:pt>
                <c:pt idx="13274">
                  <c:v>9.2929999999999993</c:v>
                </c:pt>
                <c:pt idx="13275">
                  <c:v>7.1664000000000003</c:v>
                </c:pt>
                <c:pt idx="13276">
                  <c:v>4.7946799999999996</c:v>
                </c:pt>
                <c:pt idx="13277">
                  <c:v>3.12758</c:v>
                </c:pt>
                <c:pt idx="13278">
                  <c:v>6.8651499999999999</c:v>
                </c:pt>
                <c:pt idx="13279">
                  <c:v>5.3573300000000001</c:v>
                </c:pt>
                <c:pt idx="13280">
                  <c:v>8.0332600000000003</c:v>
                </c:pt>
                <c:pt idx="13281">
                  <c:v>3.15483</c:v>
                </c:pt>
                <c:pt idx="13282">
                  <c:v>6.12819</c:v>
                </c:pt>
                <c:pt idx="13283">
                  <c:v>8.0805699999999998</c:v>
                </c:pt>
                <c:pt idx="13284">
                  <c:v>6.4138299999999999</c:v>
                </c:pt>
                <c:pt idx="13285">
                  <c:v>8.0049799999999998</c:v>
                </c:pt>
                <c:pt idx="13286">
                  <c:v>7.6138899999999996</c:v>
                </c:pt>
                <c:pt idx="13287">
                  <c:v>6.1662999999999997</c:v>
                </c:pt>
                <c:pt idx="13288">
                  <c:v>6.9562099999999996</c:v>
                </c:pt>
                <c:pt idx="13289">
                  <c:v>2.7572399999999999</c:v>
                </c:pt>
                <c:pt idx="13290">
                  <c:v>6.1455900000000003</c:v>
                </c:pt>
                <c:pt idx="13291">
                  <c:v>9.3762399999999992</c:v>
                </c:pt>
                <c:pt idx="13292">
                  <c:v>7.7968500000000001</c:v>
                </c:pt>
                <c:pt idx="13293">
                  <c:v>3.4085000000000001</c:v>
                </c:pt>
                <c:pt idx="13294">
                  <c:v>3.1764600000000001</c:v>
                </c:pt>
                <c:pt idx="13295">
                  <c:v>8.5043399999999991</c:v>
                </c:pt>
                <c:pt idx="13296">
                  <c:v>7.1875900000000001</c:v>
                </c:pt>
                <c:pt idx="13297">
                  <c:v>2.4301300000000001</c:v>
                </c:pt>
                <c:pt idx="13298">
                  <c:v>7.2763200000000001</c:v>
                </c:pt>
                <c:pt idx="13299">
                  <c:v>2.82335</c:v>
                </c:pt>
                <c:pt idx="13300">
                  <c:v>4.1016300000000001</c:v>
                </c:pt>
                <c:pt idx="13301">
                  <c:v>8.3384</c:v>
                </c:pt>
                <c:pt idx="13302">
                  <c:v>5.1586699999999999</c:v>
                </c:pt>
                <c:pt idx="13303">
                  <c:v>5.2491899999999996</c:v>
                </c:pt>
                <c:pt idx="13304">
                  <c:v>5.1096399999999997</c:v>
                </c:pt>
                <c:pt idx="13305">
                  <c:v>2.3837299999999999</c:v>
                </c:pt>
                <c:pt idx="13306">
                  <c:v>2.4281999999999999</c:v>
                </c:pt>
                <c:pt idx="13307">
                  <c:v>3.1624099999999999</c:v>
                </c:pt>
                <c:pt idx="13308">
                  <c:v>4.7232500000000002</c:v>
                </c:pt>
                <c:pt idx="13309">
                  <c:v>7.7072099999999999</c:v>
                </c:pt>
                <c:pt idx="13310">
                  <c:v>2.4005000000000001</c:v>
                </c:pt>
                <c:pt idx="13311">
                  <c:v>6.3495900000000001</c:v>
                </c:pt>
                <c:pt idx="13312">
                  <c:v>2.0323899999999999</c:v>
                </c:pt>
                <c:pt idx="13313">
                  <c:v>7.0554100000000002</c:v>
                </c:pt>
                <c:pt idx="13314">
                  <c:v>6.86693</c:v>
                </c:pt>
                <c:pt idx="13315">
                  <c:v>3.9798499999999999</c:v>
                </c:pt>
                <c:pt idx="13316">
                  <c:v>3.3252100000000002</c:v>
                </c:pt>
                <c:pt idx="13317">
                  <c:v>2.2894399999999999</c:v>
                </c:pt>
                <c:pt idx="13318">
                  <c:v>10.0663</c:v>
                </c:pt>
                <c:pt idx="13319">
                  <c:v>5.4893200000000002</c:v>
                </c:pt>
                <c:pt idx="13320">
                  <c:v>5.1185099999999997</c:v>
                </c:pt>
                <c:pt idx="13321">
                  <c:v>3.69238</c:v>
                </c:pt>
                <c:pt idx="13322">
                  <c:v>6.6907399999999999</c:v>
                </c:pt>
                <c:pt idx="13323">
                  <c:v>6.9443299999999999</c:v>
                </c:pt>
                <c:pt idx="13324">
                  <c:v>7.1963900000000001</c:v>
                </c:pt>
                <c:pt idx="13325">
                  <c:v>3.4825599999999999</c:v>
                </c:pt>
                <c:pt idx="13326">
                  <c:v>6.4989699999999999</c:v>
                </c:pt>
                <c:pt idx="13327">
                  <c:v>2.33148</c:v>
                </c:pt>
                <c:pt idx="13328">
                  <c:v>4.1448400000000003</c:v>
                </c:pt>
                <c:pt idx="13329">
                  <c:v>6.8734799999999998</c:v>
                </c:pt>
                <c:pt idx="13330">
                  <c:v>9.1789500000000004</c:v>
                </c:pt>
                <c:pt idx="13331">
                  <c:v>5.2562499999999996</c:v>
                </c:pt>
                <c:pt idx="13332">
                  <c:v>1.7501599999999999</c:v>
                </c:pt>
                <c:pt idx="13333">
                  <c:v>7.1365600000000002</c:v>
                </c:pt>
                <c:pt idx="13334">
                  <c:v>8.2793399999999995</c:v>
                </c:pt>
                <c:pt idx="13335">
                  <c:v>2.6989800000000002</c:v>
                </c:pt>
                <c:pt idx="13336">
                  <c:v>2.1920199999999999</c:v>
                </c:pt>
                <c:pt idx="13337">
                  <c:v>6.7376699999999996</c:v>
                </c:pt>
                <c:pt idx="13338">
                  <c:v>2.6435</c:v>
                </c:pt>
                <c:pt idx="13339">
                  <c:v>6.7194799999999999</c:v>
                </c:pt>
                <c:pt idx="13340">
                  <c:v>2.2721499999999999</c:v>
                </c:pt>
                <c:pt idx="13341">
                  <c:v>2.4484499999999998</c:v>
                </c:pt>
                <c:pt idx="13342">
                  <c:v>5.7519499999999999</c:v>
                </c:pt>
                <c:pt idx="13343">
                  <c:v>5.5825399999999998</c:v>
                </c:pt>
                <c:pt idx="13344">
                  <c:v>3.57003</c:v>
                </c:pt>
                <c:pt idx="13345">
                  <c:v>3.9739599999999999</c:v>
                </c:pt>
                <c:pt idx="13346">
                  <c:v>10.145060000000001</c:v>
                </c:pt>
                <c:pt idx="13347">
                  <c:v>4.3962000000000003</c:v>
                </c:pt>
                <c:pt idx="13348">
                  <c:v>6.2942099999999996</c:v>
                </c:pt>
                <c:pt idx="13349">
                  <c:v>6.5752699999999997</c:v>
                </c:pt>
                <c:pt idx="13350">
                  <c:v>7.5521000000000003</c:v>
                </c:pt>
                <c:pt idx="13351">
                  <c:v>10.83047</c:v>
                </c:pt>
                <c:pt idx="13352">
                  <c:v>5.0899400000000004</c:v>
                </c:pt>
                <c:pt idx="13353">
                  <c:v>9.7875499999999995</c:v>
                </c:pt>
                <c:pt idx="13354">
                  <c:v>3.3912</c:v>
                </c:pt>
                <c:pt idx="13355">
                  <c:v>5.0988199999999999</c:v>
                </c:pt>
                <c:pt idx="13356">
                  <c:v>5.3498799999999997</c:v>
                </c:pt>
                <c:pt idx="13357">
                  <c:v>5.4233200000000004</c:v>
                </c:pt>
                <c:pt idx="13358">
                  <c:v>8.0537200000000002</c:v>
                </c:pt>
                <c:pt idx="13359">
                  <c:v>6.86191</c:v>
                </c:pt>
                <c:pt idx="13360">
                  <c:v>4.2206000000000001</c:v>
                </c:pt>
                <c:pt idx="13361">
                  <c:v>7.2663700000000002</c:v>
                </c:pt>
                <c:pt idx="13362">
                  <c:v>3.59964</c:v>
                </c:pt>
                <c:pt idx="13363">
                  <c:v>2.8996900000000001</c:v>
                </c:pt>
                <c:pt idx="13364">
                  <c:v>7.3249700000000004</c:v>
                </c:pt>
                <c:pt idx="13365">
                  <c:v>6.3845299999999998</c:v>
                </c:pt>
                <c:pt idx="13366">
                  <c:v>5.4047799999999997</c:v>
                </c:pt>
                <c:pt idx="13367">
                  <c:v>7.8349700000000002</c:v>
                </c:pt>
                <c:pt idx="13368">
                  <c:v>2.4926499999999998</c:v>
                </c:pt>
                <c:pt idx="13369">
                  <c:v>3.8584999999999998</c:v>
                </c:pt>
                <c:pt idx="13370">
                  <c:v>8.0573599999999992</c:v>
                </c:pt>
                <c:pt idx="13371">
                  <c:v>3.7125900000000001</c:v>
                </c:pt>
                <c:pt idx="13372">
                  <c:v>6.33066</c:v>
                </c:pt>
                <c:pt idx="13373">
                  <c:v>5.0209999999999999</c:v>
                </c:pt>
                <c:pt idx="13374">
                  <c:v>4.7601399999999998</c:v>
                </c:pt>
                <c:pt idx="13375">
                  <c:v>2.3947799999999999</c:v>
                </c:pt>
                <c:pt idx="13376">
                  <c:v>4.5764100000000001</c:v>
                </c:pt>
                <c:pt idx="13377">
                  <c:v>6.9268799999999997</c:v>
                </c:pt>
                <c:pt idx="13378">
                  <c:v>6.1196099999999998</c:v>
                </c:pt>
                <c:pt idx="13379">
                  <c:v>5.7759099999999997</c:v>
                </c:pt>
                <c:pt idx="13380">
                  <c:v>6.3216200000000002</c:v>
                </c:pt>
                <c:pt idx="13381">
                  <c:v>5.3605700000000001</c:v>
                </c:pt>
                <c:pt idx="13382">
                  <c:v>9.8035599999999992</c:v>
                </c:pt>
                <c:pt idx="13383">
                  <c:v>6.05626</c:v>
                </c:pt>
                <c:pt idx="13384">
                  <c:v>3.1118299999999999</c:v>
                </c:pt>
                <c:pt idx="13385">
                  <c:v>4.9084399999999997</c:v>
                </c:pt>
                <c:pt idx="13386">
                  <c:v>2.5459700000000001</c:v>
                </c:pt>
                <c:pt idx="13387">
                  <c:v>2.4969700000000001</c:v>
                </c:pt>
                <c:pt idx="13388">
                  <c:v>8.1711500000000008</c:v>
                </c:pt>
                <c:pt idx="13389">
                  <c:v>5.4243699999999997</c:v>
                </c:pt>
                <c:pt idx="13390">
                  <c:v>9.1134799999999991</c:v>
                </c:pt>
                <c:pt idx="13391">
                  <c:v>6.2885900000000001</c:v>
                </c:pt>
                <c:pt idx="13392">
                  <c:v>6.5536300000000001</c:v>
                </c:pt>
                <c:pt idx="13393">
                  <c:v>8.5588800000000003</c:v>
                </c:pt>
                <c:pt idx="13394">
                  <c:v>5.7665800000000003</c:v>
                </c:pt>
                <c:pt idx="13395">
                  <c:v>7.3841000000000001</c:v>
                </c:pt>
                <c:pt idx="13396">
                  <c:v>4.8312400000000002</c:v>
                </c:pt>
                <c:pt idx="13397">
                  <c:v>4.9364699999999999</c:v>
                </c:pt>
                <c:pt idx="13398">
                  <c:v>4.0953999999999997</c:v>
                </c:pt>
                <c:pt idx="13399">
                  <c:v>6.8881800000000002</c:v>
                </c:pt>
                <c:pt idx="13400">
                  <c:v>6.3563499999999999</c:v>
                </c:pt>
                <c:pt idx="13401">
                  <c:v>7.3368799999999998</c:v>
                </c:pt>
                <c:pt idx="13402">
                  <c:v>5.0178399999999996</c:v>
                </c:pt>
                <c:pt idx="13403">
                  <c:v>5.4838399999999998</c:v>
                </c:pt>
                <c:pt idx="13404">
                  <c:v>5.5804600000000004</c:v>
                </c:pt>
                <c:pt idx="13405">
                  <c:v>6.7806800000000003</c:v>
                </c:pt>
                <c:pt idx="13406">
                  <c:v>7.1565399999999997</c:v>
                </c:pt>
                <c:pt idx="13407">
                  <c:v>5.7481999999999998</c:v>
                </c:pt>
                <c:pt idx="13408">
                  <c:v>5.6497000000000002</c:v>
                </c:pt>
                <c:pt idx="13409">
                  <c:v>2.6888299999999998</c:v>
                </c:pt>
                <c:pt idx="13410">
                  <c:v>4.6668500000000002</c:v>
                </c:pt>
                <c:pt idx="13411">
                  <c:v>7.3787500000000001</c:v>
                </c:pt>
                <c:pt idx="13412">
                  <c:v>4.0092100000000004</c:v>
                </c:pt>
                <c:pt idx="13413">
                  <c:v>4.7391800000000002</c:v>
                </c:pt>
                <c:pt idx="13414">
                  <c:v>9.3000399999999992</c:v>
                </c:pt>
                <c:pt idx="13415">
                  <c:v>7.7365399999999998</c:v>
                </c:pt>
                <c:pt idx="13416">
                  <c:v>4.6754800000000003</c:v>
                </c:pt>
                <c:pt idx="13417">
                  <c:v>7.7842099999999999</c:v>
                </c:pt>
                <c:pt idx="13418">
                  <c:v>6.4445800000000002</c:v>
                </c:pt>
                <c:pt idx="13419">
                  <c:v>4.7918700000000003</c:v>
                </c:pt>
                <c:pt idx="13420">
                  <c:v>5.3144799999999996</c:v>
                </c:pt>
                <c:pt idx="13421">
                  <c:v>3.4791500000000002</c:v>
                </c:pt>
                <c:pt idx="13422">
                  <c:v>3.3895200000000001</c:v>
                </c:pt>
                <c:pt idx="13423">
                  <c:v>7.6952499999999997</c:v>
                </c:pt>
                <c:pt idx="13424">
                  <c:v>6.0218600000000002</c:v>
                </c:pt>
                <c:pt idx="13425">
                  <c:v>5.9949300000000001</c:v>
                </c:pt>
                <c:pt idx="13426">
                  <c:v>7.0779300000000003</c:v>
                </c:pt>
                <c:pt idx="13427">
                  <c:v>3.8941400000000002</c:v>
                </c:pt>
                <c:pt idx="13428">
                  <c:v>5.4366599999999998</c:v>
                </c:pt>
                <c:pt idx="13429">
                  <c:v>5.3524500000000002</c:v>
                </c:pt>
                <c:pt idx="13430">
                  <c:v>3.32857</c:v>
                </c:pt>
                <c:pt idx="13431">
                  <c:v>4.9146700000000001</c:v>
                </c:pt>
                <c:pt idx="13432">
                  <c:v>6.1116799999999998</c:v>
                </c:pt>
                <c:pt idx="13433">
                  <c:v>8.8569300000000002</c:v>
                </c:pt>
                <c:pt idx="13434">
                  <c:v>2.72838</c:v>
                </c:pt>
                <c:pt idx="13435">
                  <c:v>5.3991499999999997</c:v>
                </c:pt>
                <c:pt idx="13436">
                  <c:v>5.2827299999999999</c:v>
                </c:pt>
                <c:pt idx="13437">
                  <c:v>6.4539</c:v>
                </c:pt>
                <c:pt idx="13438">
                  <c:v>7.4029800000000003</c:v>
                </c:pt>
                <c:pt idx="13439">
                  <c:v>7.3887099999999997</c:v>
                </c:pt>
                <c:pt idx="13440">
                  <c:v>9.7082999999999995</c:v>
                </c:pt>
                <c:pt idx="13441">
                  <c:v>6.5055100000000001</c:v>
                </c:pt>
                <c:pt idx="13442">
                  <c:v>6.6827199999999998</c:v>
                </c:pt>
                <c:pt idx="13443">
                  <c:v>5.9060800000000002</c:v>
                </c:pt>
                <c:pt idx="13444">
                  <c:v>6.6907399999999999</c:v>
                </c:pt>
                <c:pt idx="13445">
                  <c:v>3.20241</c:v>
                </c:pt>
                <c:pt idx="13446">
                  <c:v>7.0583900000000002</c:v>
                </c:pt>
                <c:pt idx="13447">
                  <c:v>7.5065099999999996</c:v>
                </c:pt>
                <c:pt idx="13448">
                  <c:v>3.84477</c:v>
                </c:pt>
                <c:pt idx="13449">
                  <c:v>2.4291200000000002</c:v>
                </c:pt>
                <c:pt idx="13450">
                  <c:v>3.4132199999999999</c:v>
                </c:pt>
                <c:pt idx="13451">
                  <c:v>4.4687799999999998</c:v>
                </c:pt>
                <c:pt idx="13452">
                  <c:v>5.2631500000000004</c:v>
                </c:pt>
                <c:pt idx="13453">
                  <c:v>3.7530700000000001</c:v>
                </c:pt>
                <c:pt idx="13454">
                  <c:v>9.1627200000000002</c:v>
                </c:pt>
                <c:pt idx="13455">
                  <c:v>4.5154899999999998</c:v>
                </c:pt>
                <c:pt idx="13456">
                  <c:v>5.5069600000000003</c:v>
                </c:pt>
                <c:pt idx="13457">
                  <c:v>7.9805099999999998</c:v>
                </c:pt>
                <c:pt idx="13458">
                  <c:v>5.47438</c:v>
                </c:pt>
                <c:pt idx="13459">
                  <c:v>6.6288900000000002</c:v>
                </c:pt>
                <c:pt idx="13460">
                  <c:v>6.29962</c:v>
                </c:pt>
                <c:pt idx="13461">
                  <c:v>6.9306400000000004</c:v>
                </c:pt>
                <c:pt idx="13462">
                  <c:v>5.3422799999999997</c:v>
                </c:pt>
                <c:pt idx="13463">
                  <c:v>7.0347799999999996</c:v>
                </c:pt>
                <c:pt idx="13464">
                  <c:v>6.1618899999999996</c:v>
                </c:pt>
                <c:pt idx="13465">
                  <c:v>3.5712799999999998</c:v>
                </c:pt>
                <c:pt idx="13466">
                  <c:v>6.6124499999999999</c:v>
                </c:pt>
                <c:pt idx="13467">
                  <c:v>4.5463699999999996</c:v>
                </c:pt>
                <c:pt idx="13468">
                  <c:v>5.87148</c:v>
                </c:pt>
                <c:pt idx="13469">
                  <c:v>3.5013000000000001</c:v>
                </c:pt>
                <c:pt idx="13470">
                  <c:v>6.9597499999999997</c:v>
                </c:pt>
                <c:pt idx="13471">
                  <c:v>5.6648800000000001</c:v>
                </c:pt>
                <c:pt idx="13472">
                  <c:v>5.34673</c:v>
                </c:pt>
                <c:pt idx="13473">
                  <c:v>6.3319299999999998</c:v>
                </c:pt>
                <c:pt idx="13474">
                  <c:v>3.4502799999999998</c:v>
                </c:pt>
                <c:pt idx="13475">
                  <c:v>5.7569100000000004</c:v>
                </c:pt>
                <c:pt idx="13476">
                  <c:v>4.0220700000000003</c:v>
                </c:pt>
                <c:pt idx="13477">
                  <c:v>7.9135299999999997</c:v>
                </c:pt>
                <c:pt idx="13478">
                  <c:v>6.0926400000000003</c:v>
                </c:pt>
                <c:pt idx="13479">
                  <c:v>5.1402799999999997</c:v>
                </c:pt>
                <c:pt idx="13480">
                  <c:v>5.6331199999999999</c:v>
                </c:pt>
                <c:pt idx="13481">
                  <c:v>5.9556699999999996</c:v>
                </c:pt>
                <c:pt idx="13482">
                  <c:v>2.0839799999999999</c:v>
                </c:pt>
                <c:pt idx="13483">
                  <c:v>5.5632700000000002</c:v>
                </c:pt>
                <c:pt idx="13484">
                  <c:v>8.0101499999999994</c:v>
                </c:pt>
                <c:pt idx="13485">
                  <c:v>6.1914199999999999</c:v>
                </c:pt>
                <c:pt idx="13486">
                  <c:v>5.7537700000000003</c:v>
                </c:pt>
                <c:pt idx="13487">
                  <c:v>9.6615099999999998</c:v>
                </c:pt>
                <c:pt idx="13488">
                  <c:v>5.8593700000000002</c:v>
                </c:pt>
                <c:pt idx="13489">
                  <c:v>4.96225</c:v>
                </c:pt>
                <c:pt idx="13490">
                  <c:v>6.9714900000000002</c:v>
                </c:pt>
                <c:pt idx="13491">
                  <c:v>4.2725400000000002</c:v>
                </c:pt>
                <c:pt idx="13492">
                  <c:v>4.1703200000000002</c:v>
                </c:pt>
                <c:pt idx="13493">
                  <c:v>5.7820299999999998</c:v>
                </c:pt>
                <c:pt idx="13494">
                  <c:v>6.9428000000000001</c:v>
                </c:pt>
                <c:pt idx="13495">
                  <c:v>5.4461399999999998</c:v>
                </c:pt>
                <c:pt idx="13496">
                  <c:v>9.4357600000000001</c:v>
                </c:pt>
                <c:pt idx="13497">
                  <c:v>4.6101099999999997</c:v>
                </c:pt>
                <c:pt idx="13498">
                  <c:v>8.9699600000000004</c:v>
                </c:pt>
                <c:pt idx="13499">
                  <c:v>7.0106700000000002</c:v>
                </c:pt>
                <c:pt idx="13500">
                  <c:v>2.5738300000000001</c:v>
                </c:pt>
                <c:pt idx="13501">
                  <c:v>2.5579800000000001</c:v>
                </c:pt>
                <c:pt idx="13502">
                  <c:v>2.8919199999999998</c:v>
                </c:pt>
                <c:pt idx="13503">
                  <c:v>9.3095099999999995</c:v>
                </c:pt>
                <c:pt idx="13504">
                  <c:v>8.7440099999999994</c:v>
                </c:pt>
                <c:pt idx="13505">
                  <c:v>5.9013299999999997</c:v>
                </c:pt>
                <c:pt idx="13506">
                  <c:v>3.1429399999999998</c:v>
                </c:pt>
                <c:pt idx="13507">
                  <c:v>2.2996799999999999</c:v>
                </c:pt>
                <c:pt idx="13508">
                  <c:v>3.2871800000000002</c:v>
                </c:pt>
                <c:pt idx="13509">
                  <c:v>3.5716700000000001</c:v>
                </c:pt>
                <c:pt idx="13510">
                  <c:v>10.076449999999999</c:v>
                </c:pt>
                <c:pt idx="13511">
                  <c:v>2.36348</c:v>
                </c:pt>
                <c:pt idx="13512">
                  <c:v>6.9546099999999997</c:v>
                </c:pt>
                <c:pt idx="13513">
                  <c:v>5.7629999999999999</c:v>
                </c:pt>
                <c:pt idx="13514">
                  <c:v>6.3919300000000003</c:v>
                </c:pt>
                <c:pt idx="13515">
                  <c:v>2.0664799999999999</c:v>
                </c:pt>
                <c:pt idx="13516">
                  <c:v>2.23394</c:v>
                </c:pt>
                <c:pt idx="13517">
                  <c:v>3.0198800000000001</c:v>
                </c:pt>
                <c:pt idx="13518">
                  <c:v>8.2816299999999998</c:v>
                </c:pt>
                <c:pt idx="13519">
                  <c:v>2.3161499999999999</c:v>
                </c:pt>
                <c:pt idx="13520">
                  <c:v>2.3708100000000001</c:v>
                </c:pt>
                <c:pt idx="13521">
                  <c:v>3.5719400000000001</c:v>
                </c:pt>
                <c:pt idx="13522">
                  <c:v>5.0490000000000004</c:v>
                </c:pt>
                <c:pt idx="13523">
                  <c:v>3.76925</c:v>
                </c:pt>
                <c:pt idx="13524">
                  <c:v>2.97411</c:v>
                </c:pt>
                <c:pt idx="13525">
                  <c:v>2.3457499999999998</c:v>
                </c:pt>
                <c:pt idx="13526">
                  <c:v>7.7807599999999999</c:v>
                </c:pt>
                <c:pt idx="13527">
                  <c:v>2.8984999999999999</c:v>
                </c:pt>
                <c:pt idx="13528">
                  <c:v>10.37388</c:v>
                </c:pt>
                <c:pt idx="13529">
                  <c:v>1.73678</c:v>
                </c:pt>
                <c:pt idx="13530">
                  <c:v>1.9815700000000001</c:v>
                </c:pt>
                <c:pt idx="13531">
                  <c:v>2.1715200000000001</c:v>
                </c:pt>
                <c:pt idx="13532">
                  <c:v>4.2221000000000002</c:v>
                </c:pt>
                <c:pt idx="13533">
                  <c:v>2.6596700000000002</c:v>
                </c:pt>
                <c:pt idx="13534">
                  <c:v>2.1275300000000001</c:v>
                </c:pt>
                <c:pt idx="13535">
                  <c:v>2.66717</c:v>
                </c:pt>
                <c:pt idx="13536">
                  <c:v>2.61016</c:v>
                </c:pt>
                <c:pt idx="13537">
                  <c:v>2.18099</c:v>
                </c:pt>
                <c:pt idx="13538">
                  <c:v>3.5398100000000001</c:v>
                </c:pt>
                <c:pt idx="13539">
                  <c:v>3.84924</c:v>
                </c:pt>
                <c:pt idx="13540">
                  <c:v>6.8293299999999997</c:v>
                </c:pt>
                <c:pt idx="13541">
                  <c:v>4.6716699999999998</c:v>
                </c:pt>
                <c:pt idx="13542">
                  <c:v>5.0693200000000003</c:v>
                </c:pt>
                <c:pt idx="13543">
                  <c:v>3.4604400000000002</c:v>
                </c:pt>
                <c:pt idx="13544">
                  <c:v>2.98882</c:v>
                </c:pt>
                <c:pt idx="13545">
                  <c:v>5.94848</c:v>
                </c:pt>
                <c:pt idx="13546">
                  <c:v>3.64045</c:v>
                </c:pt>
                <c:pt idx="13547">
                  <c:v>1.9815700000000001</c:v>
                </c:pt>
                <c:pt idx="13548">
                  <c:v>3.1742300000000001</c:v>
                </c:pt>
                <c:pt idx="13549">
                  <c:v>3.5660699999999999</c:v>
                </c:pt>
                <c:pt idx="13550">
                  <c:v>2.6750400000000001</c:v>
                </c:pt>
                <c:pt idx="13551">
                  <c:v>3.5885500000000001</c:v>
                </c:pt>
                <c:pt idx="13552">
                  <c:v>8.2438900000000004</c:v>
                </c:pt>
                <c:pt idx="13553">
                  <c:v>2.73047</c:v>
                </c:pt>
                <c:pt idx="13554">
                  <c:v>2.58921</c:v>
                </c:pt>
                <c:pt idx="13555">
                  <c:v>4.1464800000000004</c:v>
                </c:pt>
                <c:pt idx="13556">
                  <c:v>3.68777</c:v>
                </c:pt>
                <c:pt idx="13557">
                  <c:v>3.6166</c:v>
                </c:pt>
                <c:pt idx="13558">
                  <c:v>7.1235799999999996</c:v>
                </c:pt>
                <c:pt idx="13559">
                  <c:v>2.2566700000000002</c:v>
                </c:pt>
                <c:pt idx="13560">
                  <c:v>5.1189999999999998</c:v>
                </c:pt>
                <c:pt idx="13561">
                  <c:v>2.1285599999999998</c:v>
                </c:pt>
                <c:pt idx="13562">
                  <c:v>2.60284</c:v>
                </c:pt>
                <c:pt idx="13563">
                  <c:v>2.2561200000000001</c:v>
                </c:pt>
                <c:pt idx="13564">
                  <c:v>2.7103999999999999</c:v>
                </c:pt>
                <c:pt idx="13565">
                  <c:v>6.3531599999999999</c:v>
                </c:pt>
                <c:pt idx="13566">
                  <c:v>3.9573299999999998</c:v>
                </c:pt>
                <c:pt idx="13567">
                  <c:v>11.28722</c:v>
                </c:pt>
                <c:pt idx="13568">
                  <c:v>5.3451199999999996</c:v>
                </c:pt>
                <c:pt idx="13569">
                  <c:v>2.3221400000000001</c:v>
                </c:pt>
                <c:pt idx="13570">
                  <c:v>1.8746700000000001</c:v>
                </c:pt>
                <c:pt idx="13571">
                  <c:v>5.3452900000000003</c:v>
                </c:pt>
                <c:pt idx="13572">
                  <c:v>8.6115600000000008</c:v>
                </c:pt>
                <c:pt idx="13573">
                  <c:v>3.6473599999999999</c:v>
                </c:pt>
                <c:pt idx="13574">
                  <c:v>4.1227299999999998</c:v>
                </c:pt>
                <c:pt idx="13575">
                  <c:v>7.3864999999999998</c:v>
                </c:pt>
                <c:pt idx="13576">
                  <c:v>2.7480600000000002</c:v>
                </c:pt>
                <c:pt idx="13577">
                  <c:v>2.3199299999999998</c:v>
                </c:pt>
                <c:pt idx="13578">
                  <c:v>4.5150399999999999</c:v>
                </c:pt>
                <c:pt idx="13579">
                  <c:v>5.6496500000000003</c:v>
                </c:pt>
                <c:pt idx="13580">
                  <c:v>6.2880200000000004</c:v>
                </c:pt>
                <c:pt idx="13581">
                  <c:v>5.8205200000000001</c:v>
                </c:pt>
                <c:pt idx="13582">
                  <c:v>8.0144699999999993</c:v>
                </c:pt>
                <c:pt idx="13583">
                  <c:v>8.1715199999999992</c:v>
                </c:pt>
                <c:pt idx="13584">
                  <c:v>4.2152000000000003</c:v>
                </c:pt>
                <c:pt idx="13585">
                  <c:v>3.0630700000000002</c:v>
                </c:pt>
                <c:pt idx="13586">
                  <c:v>7.15334</c:v>
                </c:pt>
                <c:pt idx="13587">
                  <c:v>7.4153000000000002</c:v>
                </c:pt>
                <c:pt idx="13588">
                  <c:v>2.4291200000000002</c:v>
                </c:pt>
                <c:pt idx="13589">
                  <c:v>5.9141300000000001</c:v>
                </c:pt>
                <c:pt idx="13590">
                  <c:v>6.5121000000000002</c:v>
                </c:pt>
                <c:pt idx="13591">
                  <c:v>7.3448700000000002</c:v>
                </c:pt>
                <c:pt idx="13592">
                  <c:v>8.7473500000000008</c:v>
                </c:pt>
                <c:pt idx="13593">
                  <c:v>6.7545700000000002</c:v>
                </c:pt>
                <c:pt idx="13594">
                  <c:v>3.8904999999999998</c:v>
                </c:pt>
                <c:pt idx="13595">
                  <c:v>6.7551699999999997</c:v>
                </c:pt>
                <c:pt idx="13596">
                  <c:v>6.45845</c:v>
                </c:pt>
                <c:pt idx="13597">
                  <c:v>5.9052699999999998</c:v>
                </c:pt>
                <c:pt idx="13598">
                  <c:v>3.2782100000000001</c:v>
                </c:pt>
                <c:pt idx="13599">
                  <c:v>9.0954899999999999</c:v>
                </c:pt>
                <c:pt idx="13600">
                  <c:v>6.3491799999999996</c:v>
                </c:pt>
                <c:pt idx="13601">
                  <c:v>2.3421500000000002</c:v>
                </c:pt>
                <c:pt idx="13602">
                  <c:v>2.76824</c:v>
                </c:pt>
                <c:pt idx="13603">
                  <c:v>6.77738</c:v>
                </c:pt>
                <c:pt idx="13604">
                  <c:v>6.8253000000000004</c:v>
                </c:pt>
                <c:pt idx="13605">
                  <c:v>6.5497399999999999</c:v>
                </c:pt>
                <c:pt idx="13606">
                  <c:v>8.2611899999999991</c:v>
                </c:pt>
                <c:pt idx="13607">
                  <c:v>5.0895799999999998</c:v>
                </c:pt>
                <c:pt idx="13608">
                  <c:v>3.62174</c:v>
                </c:pt>
                <c:pt idx="13609">
                  <c:v>8.6598400000000009</c:v>
                </c:pt>
                <c:pt idx="13610">
                  <c:v>4.0154899999999998</c:v>
                </c:pt>
                <c:pt idx="13611">
                  <c:v>5.6835899999999997</c:v>
                </c:pt>
                <c:pt idx="13612">
                  <c:v>6.9215999999999998</c:v>
                </c:pt>
                <c:pt idx="13613">
                  <c:v>5.8663299999999996</c:v>
                </c:pt>
                <c:pt idx="13614">
                  <c:v>9.4392600000000009</c:v>
                </c:pt>
                <c:pt idx="13615">
                  <c:v>9.4609299999999994</c:v>
                </c:pt>
                <c:pt idx="13616">
                  <c:v>2.8535900000000001</c:v>
                </c:pt>
                <c:pt idx="13617">
                  <c:v>6.6567299999999996</c:v>
                </c:pt>
                <c:pt idx="13618">
                  <c:v>7.2458400000000003</c:v>
                </c:pt>
                <c:pt idx="13619">
                  <c:v>4.3137100000000004</c:v>
                </c:pt>
                <c:pt idx="13620">
                  <c:v>6.11972</c:v>
                </c:pt>
                <c:pt idx="13621">
                  <c:v>8.7672600000000003</c:v>
                </c:pt>
                <c:pt idx="13622">
                  <c:v>6.16012</c:v>
                </c:pt>
                <c:pt idx="13623">
                  <c:v>7.2203099999999996</c:v>
                </c:pt>
                <c:pt idx="13624">
                  <c:v>7.9349699999999999</c:v>
                </c:pt>
                <c:pt idx="13625">
                  <c:v>3.63673</c:v>
                </c:pt>
                <c:pt idx="13626">
                  <c:v>4.6623999999999999</c:v>
                </c:pt>
                <c:pt idx="13627">
                  <c:v>2.7322199999999999</c:v>
                </c:pt>
                <c:pt idx="13628">
                  <c:v>6.4490999999999996</c:v>
                </c:pt>
                <c:pt idx="13629">
                  <c:v>7.7029899999999998</c:v>
                </c:pt>
                <c:pt idx="13630">
                  <c:v>6.1550399999999996</c:v>
                </c:pt>
                <c:pt idx="13631">
                  <c:v>8.1420200000000005</c:v>
                </c:pt>
                <c:pt idx="13632">
                  <c:v>3.8784800000000001</c:v>
                </c:pt>
                <c:pt idx="13633">
                  <c:v>6.3020500000000004</c:v>
                </c:pt>
                <c:pt idx="13634">
                  <c:v>5.5188100000000002</c:v>
                </c:pt>
                <c:pt idx="13635">
                  <c:v>5.2484599999999997</c:v>
                </c:pt>
                <c:pt idx="13636">
                  <c:v>3.4570500000000002</c:v>
                </c:pt>
                <c:pt idx="13637">
                  <c:v>3.82457</c:v>
                </c:pt>
                <c:pt idx="13638">
                  <c:v>5.6487999999999996</c:v>
                </c:pt>
                <c:pt idx="13639">
                  <c:v>11.75108</c:v>
                </c:pt>
                <c:pt idx="13640">
                  <c:v>9.2704000000000004</c:v>
                </c:pt>
                <c:pt idx="13641">
                  <c:v>5.8874599999999999</c:v>
                </c:pt>
                <c:pt idx="13642">
                  <c:v>7.2531600000000003</c:v>
                </c:pt>
                <c:pt idx="13643">
                  <c:v>4.6556100000000002</c:v>
                </c:pt>
                <c:pt idx="13644">
                  <c:v>5.7050000000000001</c:v>
                </c:pt>
                <c:pt idx="13645">
                  <c:v>5.6835800000000001</c:v>
                </c:pt>
                <c:pt idx="13646">
                  <c:v>4.4661299999999997</c:v>
                </c:pt>
                <c:pt idx="13647">
                  <c:v>7.2919799999999997</c:v>
                </c:pt>
                <c:pt idx="13648">
                  <c:v>5.68865</c:v>
                </c:pt>
                <c:pt idx="13649">
                  <c:v>9.0329499999999996</c:v>
                </c:pt>
                <c:pt idx="13650">
                  <c:v>2.47268</c:v>
                </c:pt>
                <c:pt idx="13651">
                  <c:v>3.77563</c:v>
                </c:pt>
                <c:pt idx="13652">
                  <c:v>4.43682</c:v>
                </c:pt>
                <c:pt idx="13653">
                  <c:v>6.6096399999999997</c:v>
                </c:pt>
                <c:pt idx="13654">
                  <c:v>4.1939500000000001</c:v>
                </c:pt>
                <c:pt idx="13655">
                  <c:v>7.4168900000000004</c:v>
                </c:pt>
                <c:pt idx="13656">
                  <c:v>3.0205099999999998</c:v>
                </c:pt>
                <c:pt idx="13657">
                  <c:v>5.2396399999999996</c:v>
                </c:pt>
                <c:pt idx="13658">
                  <c:v>5.9536600000000002</c:v>
                </c:pt>
                <c:pt idx="13659">
                  <c:v>7.3855500000000003</c:v>
                </c:pt>
                <c:pt idx="13660">
                  <c:v>4.2982399999999998</c:v>
                </c:pt>
                <c:pt idx="13661">
                  <c:v>6.3764599999999998</c:v>
                </c:pt>
                <c:pt idx="13662">
                  <c:v>5.6467400000000003</c:v>
                </c:pt>
                <c:pt idx="13663">
                  <c:v>3.7942800000000001</c:v>
                </c:pt>
                <c:pt idx="13664">
                  <c:v>3.6858900000000001</c:v>
                </c:pt>
                <c:pt idx="13665">
                  <c:v>3.3489800000000001</c:v>
                </c:pt>
                <c:pt idx="13666">
                  <c:v>4.68126</c:v>
                </c:pt>
                <c:pt idx="13667">
                  <c:v>2.5783299999999998</c:v>
                </c:pt>
                <c:pt idx="13668">
                  <c:v>7.3080400000000001</c:v>
                </c:pt>
                <c:pt idx="13669">
                  <c:v>5.3222800000000001</c:v>
                </c:pt>
                <c:pt idx="13670">
                  <c:v>6.4587899999999996</c:v>
                </c:pt>
                <c:pt idx="13671">
                  <c:v>4.55307</c:v>
                </c:pt>
                <c:pt idx="13672">
                  <c:v>3.9181300000000001</c:v>
                </c:pt>
                <c:pt idx="13673">
                  <c:v>4.0214800000000004</c:v>
                </c:pt>
                <c:pt idx="13674">
                  <c:v>3.9359199999999999</c:v>
                </c:pt>
                <c:pt idx="13675">
                  <c:v>3.8314400000000002</c:v>
                </c:pt>
                <c:pt idx="13676">
                  <c:v>2.5949499999999999</c:v>
                </c:pt>
                <c:pt idx="13677">
                  <c:v>3.8600699999999999</c:v>
                </c:pt>
                <c:pt idx="13678">
                  <c:v>5.3921799999999998</c:v>
                </c:pt>
                <c:pt idx="13679">
                  <c:v>5.7396799999999999</c:v>
                </c:pt>
                <c:pt idx="13680">
                  <c:v>3.6049799999999999</c:v>
                </c:pt>
                <c:pt idx="13681">
                  <c:v>3.7282000000000002</c:v>
                </c:pt>
                <c:pt idx="13682">
                  <c:v>3.9244300000000001</c:v>
                </c:pt>
                <c:pt idx="13683">
                  <c:v>4.0055199999999997</c:v>
                </c:pt>
                <c:pt idx="13684">
                  <c:v>7.0908600000000002</c:v>
                </c:pt>
                <c:pt idx="13685">
                  <c:v>5.8338900000000002</c:v>
                </c:pt>
                <c:pt idx="13686">
                  <c:v>5.4800199999999997</c:v>
                </c:pt>
                <c:pt idx="13687">
                  <c:v>4.5930200000000001</c:v>
                </c:pt>
                <c:pt idx="13688">
                  <c:v>7.4810299999999996</c:v>
                </c:pt>
                <c:pt idx="13689">
                  <c:v>7.5940700000000003</c:v>
                </c:pt>
                <c:pt idx="13690">
                  <c:v>3.5719400000000001</c:v>
                </c:pt>
                <c:pt idx="13691">
                  <c:v>6.2975099999999999</c:v>
                </c:pt>
                <c:pt idx="13692">
                  <c:v>5.9167899999999998</c:v>
                </c:pt>
                <c:pt idx="13693">
                  <c:v>5.5900299999999996</c:v>
                </c:pt>
                <c:pt idx="13694">
                  <c:v>7.6652300000000002</c:v>
                </c:pt>
                <c:pt idx="13695">
                  <c:v>7.2667999999999999</c:v>
                </c:pt>
                <c:pt idx="13696">
                  <c:v>3.2894999999999999</c:v>
                </c:pt>
                <c:pt idx="13697">
                  <c:v>3.2454299999999998</c:v>
                </c:pt>
                <c:pt idx="13698">
                  <c:v>6.0044899999999997</c:v>
                </c:pt>
                <c:pt idx="13699">
                  <c:v>9.2607999999999997</c:v>
                </c:pt>
                <c:pt idx="13700">
                  <c:v>9.4433799999999994</c:v>
                </c:pt>
                <c:pt idx="13701">
                  <c:v>4.8989599999999998</c:v>
                </c:pt>
                <c:pt idx="13702">
                  <c:v>5.0512899999999998</c:v>
                </c:pt>
                <c:pt idx="13703">
                  <c:v>3.8096999999999999</c:v>
                </c:pt>
                <c:pt idx="13704">
                  <c:v>3.22715</c:v>
                </c:pt>
                <c:pt idx="13705">
                  <c:v>2.6728299999999998</c:v>
                </c:pt>
                <c:pt idx="13706">
                  <c:v>6.9866000000000001</c:v>
                </c:pt>
                <c:pt idx="13707">
                  <c:v>3.3288500000000001</c:v>
                </c:pt>
                <c:pt idx="13708">
                  <c:v>4.7055499999999997</c:v>
                </c:pt>
                <c:pt idx="13709">
                  <c:v>9.85107</c:v>
                </c:pt>
                <c:pt idx="13710">
                  <c:v>4.7550999999999997</c:v>
                </c:pt>
                <c:pt idx="13711">
                  <c:v>5.8462699999999996</c:v>
                </c:pt>
                <c:pt idx="13712">
                  <c:v>4.95268</c:v>
                </c:pt>
                <c:pt idx="13713">
                  <c:v>4.7261300000000004</c:v>
                </c:pt>
                <c:pt idx="13714">
                  <c:v>8.7030399999999997</c:v>
                </c:pt>
                <c:pt idx="13715">
                  <c:v>7.3052900000000003</c:v>
                </c:pt>
                <c:pt idx="13716">
                  <c:v>7.3001800000000001</c:v>
                </c:pt>
                <c:pt idx="13717">
                  <c:v>4.5449400000000004</c:v>
                </c:pt>
                <c:pt idx="13718">
                  <c:v>5.35283</c:v>
                </c:pt>
                <c:pt idx="13719">
                  <c:v>4.8275100000000002</c:v>
                </c:pt>
                <c:pt idx="13720">
                  <c:v>4.5538499999999997</c:v>
                </c:pt>
                <c:pt idx="13721">
                  <c:v>3.2692399999999999</c:v>
                </c:pt>
                <c:pt idx="13722">
                  <c:v>2.08596</c:v>
                </c:pt>
                <c:pt idx="13723">
                  <c:v>8.3311499999999992</c:v>
                </c:pt>
                <c:pt idx="13724">
                  <c:v>11.06795</c:v>
                </c:pt>
                <c:pt idx="13725">
                  <c:v>8.6180199999999996</c:v>
                </c:pt>
                <c:pt idx="13726">
                  <c:v>3.41954</c:v>
                </c:pt>
                <c:pt idx="13727">
                  <c:v>3.1741799999999998</c:v>
                </c:pt>
                <c:pt idx="13728">
                  <c:v>5.5073100000000004</c:v>
                </c:pt>
                <c:pt idx="13729">
                  <c:v>6.1886299999999999</c:v>
                </c:pt>
                <c:pt idx="13730">
                  <c:v>5.3770100000000003</c:v>
                </c:pt>
                <c:pt idx="13731">
                  <c:v>4.72715</c:v>
                </c:pt>
                <c:pt idx="13732">
                  <c:v>6.1689999999999996</c:v>
                </c:pt>
                <c:pt idx="13733">
                  <c:v>5.6475499999999998</c:v>
                </c:pt>
                <c:pt idx="13734">
                  <c:v>7.2606099999999998</c:v>
                </c:pt>
                <c:pt idx="13735">
                  <c:v>4.0915999999999997</c:v>
                </c:pt>
                <c:pt idx="13736">
                  <c:v>8.7437400000000007</c:v>
                </c:pt>
                <c:pt idx="13737">
                  <c:v>4.6702300000000001</c:v>
                </c:pt>
                <c:pt idx="13738">
                  <c:v>7.1552100000000003</c:v>
                </c:pt>
                <c:pt idx="13739">
                  <c:v>7.4556500000000003</c:v>
                </c:pt>
                <c:pt idx="13740">
                  <c:v>5.1348000000000003</c:v>
                </c:pt>
                <c:pt idx="13741">
                  <c:v>4.0200100000000001</c:v>
                </c:pt>
                <c:pt idx="13742">
                  <c:v>3.7254</c:v>
                </c:pt>
                <c:pt idx="13743">
                  <c:v>5.7673500000000004</c:v>
                </c:pt>
                <c:pt idx="13744">
                  <c:v>5.1132400000000002</c:v>
                </c:pt>
                <c:pt idx="13745">
                  <c:v>4.4589400000000001</c:v>
                </c:pt>
                <c:pt idx="13746">
                  <c:v>5.3091799999999996</c:v>
                </c:pt>
                <c:pt idx="13747">
                  <c:v>2.7737400000000001</c:v>
                </c:pt>
                <c:pt idx="13748">
                  <c:v>9.5257100000000001</c:v>
                </c:pt>
                <c:pt idx="13749">
                  <c:v>3.9392100000000001</c:v>
                </c:pt>
                <c:pt idx="13750">
                  <c:v>4.5985300000000002</c:v>
                </c:pt>
                <c:pt idx="13751">
                  <c:v>5.1337299999999999</c:v>
                </c:pt>
                <c:pt idx="13752">
                  <c:v>2.4006699999999999</c:v>
                </c:pt>
                <c:pt idx="13753">
                  <c:v>1.8650899999999999</c:v>
                </c:pt>
                <c:pt idx="13754">
                  <c:v>2.8862199999999998</c:v>
                </c:pt>
                <c:pt idx="13755">
                  <c:v>4.0262599999999997</c:v>
                </c:pt>
                <c:pt idx="13756">
                  <c:v>3.72458</c:v>
                </c:pt>
                <c:pt idx="13757">
                  <c:v>3.62798</c:v>
                </c:pt>
                <c:pt idx="13758">
                  <c:v>4.0785400000000003</c:v>
                </c:pt>
                <c:pt idx="13759">
                  <c:v>2.8767900000000002</c:v>
                </c:pt>
                <c:pt idx="13760">
                  <c:v>4.6383299999999998</c:v>
                </c:pt>
                <c:pt idx="13761">
                  <c:v>4.4051600000000004</c:v>
                </c:pt>
                <c:pt idx="13762">
                  <c:v>2.8968500000000001</c:v>
                </c:pt>
                <c:pt idx="13763">
                  <c:v>7.6398999999999999</c:v>
                </c:pt>
                <c:pt idx="13764">
                  <c:v>4.4419399999999998</c:v>
                </c:pt>
                <c:pt idx="13765">
                  <c:v>2.7968299999999999</c:v>
                </c:pt>
                <c:pt idx="13766">
                  <c:v>2.3837299999999999</c:v>
                </c:pt>
                <c:pt idx="13767">
                  <c:v>8.0807300000000009</c:v>
                </c:pt>
                <c:pt idx="13768">
                  <c:v>10.24033</c:v>
                </c:pt>
                <c:pt idx="13769">
                  <c:v>10.231</c:v>
                </c:pt>
                <c:pt idx="13770">
                  <c:v>6.3385300000000004</c:v>
                </c:pt>
                <c:pt idx="13771">
                  <c:v>6.0080099999999996</c:v>
                </c:pt>
                <c:pt idx="13772">
                  <c:v>7.6388199999999999</c:v>
                </c:pt>
                <c:pt idx="13773">
                  <c:v>7.0668100000000003</c:v>
                </c:pt>
                <c:pt idx="13774">
                  <c:v>7.4682000000000004</c:v>
                </c:pt>
                <c:pt idx="13775">
                  <c:v>6.0388400000000004</c:v>
                </c:pt>
                <c:pt idx="13776">
                  <c:v>6.9854099999999999</c:v>
                </c:pt>
                <c:pt idx="13777">
                  <c:v>3.2742900000000001</c:v>
                </c:pt>
                <c:pt idx="13778">
                  <c:v>5.5073100000000004</c:v>
                </c:pt>
                <c:pt idx="13779">
                  <c:v>7.5832899999999999</c:v>
                </c:pt>
                <c:pt idx="13780">
                  <c:v>8.6480099999999993</c:v>
                </c:pt>
                <c:pt idx="13781">
                  <c:v>2.12548</c:v>
                </c:pt>
                <c:pt idx="13782">
                  <c:v>1.9815700000000001</c:v>
                </c:pt>
                <c:pt idx="13783">
                  <c:v>3.21129</c:v>
                </c:pt>
                <c:pt idx="13784">
                  <c:v>3.64357</c:v>
                </c:pt>
                <c:pt idx="13785">
                  <c:v>4.7748999999999997</c:v>
                </c:pt>
                <c:pt idx="13786">
                  <c:v>5.0266000000000002</c:v>
                </c:pt>
                <c:pt idx="13787">
                  <c:v>8.3670299999999997</c:v>
                </c:pt>
                <c:pt idx="13788">
                  <c:v>5.1749900000000002</c:v>
                </c:pt>
                <c:pt idx="13789">
                  <c:v>8.1798500000000001</c:v>
                </c:pt>
                <c:pt idx="13790">
                  <c:v>3.8073100000000002</c:v>
                </c:pt>
                <c:pt idx="13791">
                  <c:v>3.3877799999999998</c:v>
                </c:pt>
                <c:pt idx="13792">
                  <c:v>6.8830099999999996</c:v>
                </c:pt>
                <c:pt idx="13793">
                  <c:v>5.6383200000000002</c:v>
                </c:pt>
                <c:pt idx="13794">
                  <c:v>5.2905800000000003</c:v>
                </c:pt>
                <c:pt idx="13795">
                  <c:v>3.4045399999999999</c:v>
                </c:pt>
                <c:pt idx="13796">
                  <c:v>8.7067999999999994</c:v>
                </c:pt>
                <c:pt idx="13797">
                  <c:v>10.5968</c:v>
                </c:pt>
                <c:pt idx="13798">
                  <c:v>7.9123000000000001</c:v>
                </c:pt>
                <c:pt idx="13799">
                  <c:v>8.9565000000000001</c:v>
                </c:pt>
                <c:pt idx="13800">
                  <c:v>2.87439</c:v>
                </c:pt>
                <c:pt idx="13801">
                  <c:v>5.6729799999999999</c:v>
                </c:pt>
                <c:pt idx="13802">
                  <c:v>6.7120899999999999</c:v>
                </c:pt>
                <c:pt idx="13803">
                  <c:v>5.0160999999999998</c:v>
                </c:pt>
                <c:pt idx="13804">
                  <c:v>3.3501699999999999</c:v>
                </c:pt>
                <c:pt idx="13805">
                  <c:v>7.4835200000000004</c:v>
                </c:pt>
                <c:pt idx="13806">
                  <c:v>2.4399700000000002</c:v>
                </c:pt>
                <c:pt idx="13807">
                  <c:v>4.1774100000000001</c:v>
                </c:pt>
                <c:pt idx="13808">
                  <c:v>8.6616599999999995</c:v>
                </c:pt>
                <c:pt idx="13809">
                  <c:v>8.4360499999999998</c:v>
                </c:pt>
                <c:pt idx="13810">
                  <c:v>5.9766700000000004</c:v>
                </c:pt>
                <c:pt idx="13811">
                  <c:v>5.5229900000000001</c:v>
                </c:pt>
                <c:pt idx="13812">
                  <c:v>7.3183699999999998</c:v>
                </c:pt>
                <c:pt idx="13813">
                  <c:v>4.06121</c:v>
                </c:pt>
                <c:pt idx="13814">
                  <c:v>2.5316100000000001</c:v>
                </c:pt>
                <c:pt idx="13815">
                  <c:v>6.5912600000000001</c:v>
                </c:pt>
                <c:pt idx="13816">
                  <c:v>1.8668499999999999</c:v>
                </c:pt>
                <c:pt idx="13817">
                  <c:v>7.2427400000000004</c:v>
                </c:pt>
                <c:pt idx="13818">
                  <c:v>6.9808000000000003</c:v>
                </c:pt>
                <c:pt idx="13819">
                  <c:v>6.0454800000000004</c:v>
                </c:pt>
                <c:pt idx="13820">
                  <c:v>2.6145299999999998</c:v>
                </c:pt>
                <c:pt idx="13821">
                  <c:v>5.5151199999999996</c:v>
                </c:pt>
                <c:pt idx="13822">
                  <c:v>3.2028099999999999</c:v>
                </c:pt>
                <c:pt idx="13823">
                  <c:v>4.42462</c:v>
                </c:pt>
                <c:pt idx="13824">
                  <c:v>5.7733600000000003</c:v>
                </c:pt>
                <c:pt idx="13825">
                  <c:v>5.6562099999999997</c:v>
                </c:pt>
                <c:pt idx="13826">
                  <c:v>5.5445500000000001</c:v>
                </c:pt>
                <c:pt idx="13827">
                  <c:v>6.12988</c:v>
                </c:pt>
                <c:pt idx="13828">
                  <c:v>5.3403700000000001</c:v>
                </c:pt>
                <c:pt idx="13829">
                  <c:v>7.6684599999999996</c:v>
                </c:pt>
                <c:pt idx="13830">
                  <c:v>5.4593600000000002</c:v>
                </c:pt>
                <c:pt idx="13831">
                  <c:v>3.8925700000000001</c:v>
                </c:pt>
                <c:pt idx="13832">
                  <c:v>7.9100799999999998</c:v>
                </c:pt>
                <c:pt idx="13833">
                  <c:v>4.3977000000000004</c:v>
                </c:pt>
                <c:pt idx="13834">
                  <c:v>6.4250699999999998</c:v>
                </c:pt>
                <c:pt idx="13835">
                  <c:v>6.9303699999999999</c:v>
                </c:pt>
                <c:pt idx="13836">
                  <c:v>4.8466800000000001</c:v>
                </c:pt>
                <c:pt idx="13837">
                  <c:v>8.5678300000000007</c:v>
                </c:pt>
                <c:pt idx="13838">
                  <c:v>5.0948000000000002</c:v>
                </c:pt>
                <c:pt idx="13839">
                  <c:v>7.1344799999999999</c:v>
                </c:pt>
                <c:pt idx="13840">
                  <c:v>4.6994100000000003</c:v>
                </c:pt>
                <c:pt idx="13841">
                  <c:v>6.96211</c:v>
                </c:pt>
                <c:pt idx="13842">
                  <c:v>7.1788100000000004</c:v>
                </c:pt>
                <c:pt idx="13843">
                  <c:v>6.9160899999999996</c:v>
                </c:pt>
                <c:pt idx="13844">
                  <c:v>6.8464400000000003</c:v>
                </c:pt>
                <c:pt idx="13845">
                  <c:v>7.0202900000000001</c:v>
                </c:pt>
                <c:pt idx="13846">
                  <c:v>4.7898300000000003</c:v>
                </c:pt>
                <c:pt idx="13847">
                  <c:v>5.4442899999999996</c:v>
                </c:pt>
                <c:pt idx="13848">
                  <c:v>9.0048499999999994</c:v>
                </c:pt>
                <c:pt idx="13849">
                  <c:v>7.5203199999999999</c:v>
                </c:pt>
                <c:pt idx="13850">
                  <c:v>4.3280599999999998</c:v>
                </c:pt>
                <c:pt idx="13851">
                  <c:v>9.6027000000000005</c:v>
                </c:pt>
                <c:pt idx="13852">
                  <c:v>2.7543500000000001</c:v>
                </c:pt>
                <c:pt idx="13853">
                  <c:v>5.5229900000000001</c:v>
                </c:pt>
                <c:pt idx="13854">
                  <c:v>8.2634699999999999</c:v>
                </c:pt>
                <c:pt idx="13855">
                  <c:v>7.0109500000000002</c:v>
                </c:pt>
                <c:pt idx="13856">
                  <c:v>4.3961499999999996</c:v>
                </c:pt>
                <c:pt idx="13857">
                  <c:v>5.4215099999999996</c:v>
                </c:pt>
                <c:pt idx="13858">
                  <c:v>6.52447</c:v>
                </c:pt>
                <c:pt idx="13859">
                  <c:v>10.5046</c:v>
                </c:pt>
                <c:pt idx="13860">
                  <c:v>5.7932100000000002</c:v>
                </c:pt>
                <c:pt idx="13861">
                  <c:v>7.9022399999999999</c:v>
                </c:pt>
                <c:pt idx="13862">
                  <c:v>5.1368299999999998</c:v>
                </c:pt>
                <c:pt idx="13863">
                  <c:v>6.0440100000000001</c:v>
                </c:pt>
                <c:pt idx="13864">
                  <c:v>4.4223100000000004</c:v>
                </c:pt>
                <c:pt idx="13865">
                  <c:v>4.8862399999999999</c:v>
                </c:pt>
                <c:pt idx="13866">
                  <c:v>7.5354999999999999</c:v>
                </c:pt>
                <c:pt idx="13867">
                  <c:v>3.8350399999999998</c:v>
                </c:pt>
                <c:pt idx="13868">
                  <c:v>8.32057</c:v>
                </c:pt>
                <c:pt idx="13869">
                  <c:v>7.7227699999999997</c:v>
                </c:pt>
                <c:pt idx="13870">
                  <c:v>6.3975400000000002</c:v>
                </c:pt>
                <c:pt idx="13871">
                  <c:v>5.3923699999999997</c:v>
                </c:pt>
                <c:pt idx="13872">
                  <c:v>6.1742699999999999</c:v>
                </c:pt>
                <c:pt idx="13873">
                  <c:v>5.86374</c:v>
                </c:pt>
                <c:pt idx="13874">
                  <c:v>9.0684500000000003</c:v>
                </c:pt>
                <c:pt idx="13875">
                  <c:v>4.9372299999999996</c:v>
                </c:pt>
                <c:pt idx="13876">
                  <c:v>4.9165200000000002</c:v>
                </c:pt>
                <c:pt idx="13877">
                  <c:v>2.8812799999999998</c:v>
                </c:pt>
                <c:pt idx="13878">
                  <c:v>6.2795500000000004</c:v>
                </c:pt>
                <c:pt idx="13879">
                  <c:v>6.3221999999999996</c:v>
                </c:pt>
                <c:pt idx="13880">
                  <c:v>7.4216899999999999</c:v>
                </c:pt>
                <c:pt idx="13881">
                  <c:v>10.62879</c:v>
                </c:pt>
                <c:pt idx="13882">
                  <c:v>8.8927499999999995</c:v>
                </c:pt>
                <c:pt idx="13883">
                  <c:v>3.7085499999999998</c:v>
                </c:pt>
                <c:pt idx="13884">
                  <c:v>4.6758899999999999</c:v>
                </c:pt>
                <c:pt idx="13885">
                  <c:v>6.8292700000000002</c:v>
                </c:pt>
                <c:pt idx="13886">
                  <c:v>7.8920899999999996</c:v>
                </c:pt>
                <c:pt idx="13887">
                  <c:v>6.1773199999999999</c:v>
                </c:pt>
                <c:pt idx="13888">
                  <c:v>4.65259</c:v>
                </c:pt>
                <c:pt idx="13889">
                  <c:v>4.1056499999999998</c:v>
                </c:pt>
                <c:pt idx="13890">
                  <c:v>6.2169600000000003</c:v>
                </c:pt>
                <c:pt idx="13891">
                  <c:v>6.0561299999999996</c:v>
                </c:pt>
                <c:pt idx="13892">
                  <c:v>6.7048300000000003</c:v>
                </c:pt>
                <c:pt idx="13893">
                  <c:v>6.0603699999999998</c:v>
                </c:pt>
                <c:pt idx="13894">
                  <c:v>8.4349500000000006</c:v>
                </c:pt>
                <c:pt idx="13895">
                  <c:v>6.4581799999999996</c:v>
                </c:pt>
                <c:pt idx="13896">
                  <c:v>5.8673700000000002</c:v>
                </c:pt>
                <c:pt idx="13897">
                  <c:v>3.6707999999999998</c:v>
                </c:pt>
                <c:pt idx="13898">
                  <c:v>3.2665299999999999</c:v>
                </c:pt>
                <c:pt idx="13899">
                  <c:v>2.98882</c:v>
                </c:pt>
                <c:pt idx="13900">
                  <c:v>6.4002400000000002</c:v>
                </c:pt>
                <c:pt idx="13901">
                  <c:v>7.6594499999999996</c:v>
                </c:pt>
                <c:pt idx="13902">
                  <c:v>7.9741499999999998</c:v>
                </c:pt>
                <c:pt idx="13903">
                  <c:v>4.3659800000000004</c:v>
                </c:pt>
                <c:pt idx="13904">
                  <c:v>5.1391200000000001</c:v>
                </c:pt>
                <c:pt idx="13905">
                  <c:v>3.84049</c:v>
                </c:pt>
                <c:pt idx="13906">
                  <c:v>6.4607000000000001</c:v>
                </c:pt>
                <c:pt idx="13907">
                  <c:v>6.0422799999999999</c:v>
                </c:pt>
                <c:pt idx="13908">
                  <c:v>3.9757600000000002</c:v>
                </c:pt>
                <c:pt idx="13909">
                  <c:v>5.5105899999999997</c:v>
                </c:pt>
                <c:pt idx="13910">
                  <c:v>9.1272300000000008</c:v>
                </c:pt>
                <c:pt idx="13911">
                  <c:v>7.7355700000000001</c:v>
                </c:pt>
                <c:pt idx="13912">
                  <c:v>6.1818499999999998</c:v>
                </c:pt>
                <c:pt idx="13913">
                  <c:v>6.0180199999999999</c:v>
                </c:pt>
                <c:pt idx="13914">
                  <c:v>8.7628900000000005</c:v>
                </c:pt>
                <c:pt idx="13915">
                  <c:v>3.8923000000000001</c:v>
                </c:pt>
                <c:pt idx="13916">
                  <c:v>6.9856699999999998</c:v>
                </c:pt>
                <c:pt idx="13917">
                  <c:v>8.7947299999999995</c:v>
                </c:pt>
                <c:pt idx="13918">
                  <c:v>11.008979999999999</c:v>
                </c:pt>
                <c:pt idx="13919">
                  <c:v>5.5103200000000001</c:v>
                </c:pt>
                <c:pt idx="13920">
                  <c:v>6.8422499999999999</c:v>
                </c:pt>
                <c:pt idx="13921">
                  <c:v>4.4640300000000002</c:v>
                </c:pt>
                <c:pt idx="13922">
                  <c:v>6.1676200000000003</c:v>
                </c:pt>
                <c:pt idx="13923">
                  <c:v>4.7974699999999997</c:v>
                </c:pt>
                <c:pt idx="13924">
                  <c:v>4.3328600000000002</c:v>
                </c:pt>
                <c:pt idx="13925">
                  <c:v>4.8285799999999997</c:v>
                </c:pt>
                <c:pt idx="13926">
                  <c:v>5.2366000000000001</c:v>
                </c:pt>
                <c:pt idx="13927">
                  <c:v>1.7058800000000001</c:v>
                </c:pt>
                <c:pt idx="13928">
                  <c:v>6.8507699999999998</c:v>
                </c:pt>
                <c:pt idx="13929">
                  <c:v>4.1044900000000002</c:v>
                </c:pt>
                <c:pt idx="13930">
                  <c:v>5.1536799999999996</c:v>
                </c:pt>
                <c:pt idx="13931">
                  <c:v>4.2075500000000003</c:v>
                </c:pt>
                <c:pt idx="13932">
                  <c:v>6.5088900000000001</c:v>
                </c:pt>
                <c:pt idx="13933">
                  <c:v>5.2778299999999998</c:v>
                </c:pt>
                <c:pt idx="13934">
                  <c:v>7.0458299999999996</c:v>
                </c:pt>
                <c:pt idx="13935">
                  <c:v>8.6351999999999993</c:v>
                </c:pt>
                <c:pt idx="13936">
                  <c:v>5.7781700000000003</c:v>
                </c:pt>
                <c:pt idx="13937">
                  <c:v>8.1259399999999999</c:v>
                </c:pt>
                <c:pt idx="13938">
                  <c:v>3.04114</c:v>
                </c:pt>
                <c:pt idx="13939">
                  <c:v>5.3162799999999999</c:v>
                </c:pt>
                <c:pt idx="13940">
                  <c:v>3.41384</c:v>
                </c:pt>
                <c:pt idx="13941">
                  <c:v>7.8480999999999996</c:v>
                </c:pt>
                <c:pt idx="13942">
                  <c:v>3.1135199999999998</c:v>
                </c:pt>
                <c:pt idx="13943">
                  <c:v>5.1557399999999998</c:v>
                </c:pt>
                <c:pt idx="13944">
                  <c:v>4.9087300000000003</c:v>
                </c:pt>
                <c:pt idx="13945">
                  <c:v>5.92828</c:v>
                </c:pt>
                <c:pt idx="13946">
                  <c:v>5.1240899999999998</c:v>
                </c:pt>
                <c:pt idx="13947">
                  <c:v>7.7268499999999998</c:v>
                </c:pt>
                <c:pt idx="13948">
                  <c:v>2.6057899999999998</c:v>
                </c:pt>
                <c:pt idx="13949">
                  <c:v>3.8639899999999998</c:v>
                </c:pt>
                <c:pt idx="13950">
                  <c:v>4.7131800000000004</c:v>
                </c:pt>
                <c:pt idx="13951">
                  <c:v>10.21128</c:v>
                </c:pt>
                <c:pt idx="13952">
                  <c:v>4.5274599999999996</c:v>
                </c:pt>
                <c:pt idx="13953">
                  <c:v>8.0614600000000003</c:v>
                </c:pt>
                <c:pt idx="13954">
                  <c:v>2.7527900000000001</c:v>
                </c:pt>
                <c:pt idx="13955">
                  <c:v>1.8650899999999999</c:v>
                </c:pt>
                <c:pt idx="13956">
                  <c:v>4.22098</c:v>
                </c:pt>
                <c:pt idx="13957">
                  <c:v>3.5352899999999998</c:v>
                </c:pt>
                <c:pt idx="13958">
                  <c:v>3.1741799999999998</c:v>
                </c:pt>
                <c:pt idx="13959">
                  <c:v>2.5730300000000002</c:v>
                </c:pt>
                <c:pt idx="13960">
                  <c:v>6.9226700000000001</c:v>
                </c:pt>
                <c:pt idx="13961">
                  <c:v>3.2944599999999999</c:v>
                </c:pt>
                <c:pt idx="13962">
                  <c:v>7.3368900000000004</c:v>
                </c:pt>
                <c:pt idx="13963">
                  <c:v>5.25366</c:v>
                </c:pt>
                <c:pt idx="13964">
                  <c:v>6.2465999999999999</c:v>
                </c:pt>
                <c:pt idx="13965">
                  <c:v>2.9772099999999999</c:v>
                </c:pt>
                <c:pt idx="13966">
                  <c:v>10.68764</c:v>
                </c:pt>
                <c:pt idx="13967">
                  <c:v>5.8208299999999999</c:v>
                </c:pt>
                <c:pt idx="13968">
                  <c:v>5.8987100000000003</c:v>
                </c:pt>
                <c:pt idx="13969">
                  <c:v>3.5004900000000001</c:v>
                </c:pt>
                <c:pt idx="13970">
                  <c:v>11.022729999999999</c:v>
                </c:pt>
                <c:pt idx="13971">
                  <c:v>9.2409099999999995</c:v>
                </c:pt>
                <c:pt idx="13972">
                  <c:v>5.5484299999999998</c:v>
                </c:pt>
                <c:pt idx="13973">
                  <c:v>6.5285700000000002</c:v>
                </c:pt>
                <c:pt idx="13974">
                  <c:v>8.4313099999999999</c:v>
                </c:pt>
                <c:pt idx="13975">
                  <c:v>10.6592</c:v>
                </c:pt>
                <c:pt idx="13976">
                  <c:v>7.4342699999999997</c:v>
                </c:pt>
                <c:pt idx="13977">
                  <c:v>5.8319999999999999</c:v>
                </c:pt>
                <c:pt idx="13978">
                  <c:v>5.9903300000000002</c:v>
                </c:pt>
                <c:pt idx="13979">
                  <c:v>9.3043700000000005</c:v>
                </c:pt>
                <c:pt idx="13980">
                  <c:v>5.4148399999999999</c:v>
                </c:pt>
                <c:pt idx="13981">
                  <c:v>6.10433</c:v>
                </c:pt>
                <c:pt idx="13982">
                  <c:v>8.3975600000000004</c:v>
                </c:pt>
                <c:pt idx="13983">
                  <c:v>11.14692</c:v>
                </c:pt>
                <c:pt idx="13984">
                  <c:v>5.7601899999999997</c:v>
                </c:pt>
                <c:pt idx="13985">
                  <c:v>8.2740200000000002</c:v>
                </c:pt>
                <c:pt idx="13986">
                  <c:v>7.8618300000000003</c:v>
                </c:pt>
                <c:pt idx="13987">
                  <c:v>9.5625199999999992</c:v>
                </c:pt>
                <c:pt idx="13988">
                  <c:v>8.8206100000000003</c:v>
                </c:pt>
                <c:pt idx="13989">
                  <c:v>4.1138599999999999</c:v>
                </c:pt>
                <c:pt idx="13990">
                  <c:v>6.1754800000000003</c:v>
                </c:pt>
                <c:pt idx="13991">
                  <c:v>6.8900499999999996</c:v>
                </c:pt>
                <c:pt idx="13992">
                  <c:v>6.36477</c:v>
                </c:pt>
                <c:pt idx="13993">
                  <c:v>7.3885800000000001</c:v>
                </c:pt>
                <c:pt idx="13994">
                  <c:v>7.2284499999999996</c:v>
                </c:pt>
                <c:pt idx="13995">
                  <c:v>2.1018500000000002</c:v>
                </c:pt>
                <c:pt idx="13996">
                  <c:v>6.2756699999999999</c:v>
                </c:pt>
                <c:pt idx="13997">
                  <c:v>3.2178300000000002</c:v>
                </c:pt>
                <c:pt idx="13998">
                  <c:v>3.35087</c:v>
                </c:pt>
                <c:pt idx="13999">
                  <c:v>5.79026</c:v>
                </c:pt>
                <c:pt idx="14000">
                  <c:v>2.3732199999999999</c:v>
                </c:pt>
                <c:pt idx="14001">
                  <c:v>6.8432000000000004</c:v>
                </c:pt>
                <c:pt idx="14002">
                  <c:v>2.4906199999999998</c:v>
                </c:pt>
                <c:pt idx="14003">
                  <c:v>3.0688499999999999</c:v>
                </c:pt>
                <c:pt idx="14004">
                  <c:v>3.12934</c:v>
                </c:pt>
                <c:pt idx="14005">
                  <c:v>5.32334</c:v>
                </c:pt>
                <c:pt idx="14006">
                  <c:v>2.20235</c:v>
                </c:pt>
                <c:pt idx="14007">
                  <c:v>8.3934599999999993</c:v>
                </c:pt>
                <c:pt idx="14008">
                  <c:v>7.7212899999999998</c:v>
                </c:pt>
                <c:pt idx="14009">
                  <c:v>3.8258399999999999</c:v>
                </c:pt>
                <c:pt idx="14010">
                  <c:v>6.9384399999999999</c:v>
                </c:pt>
                <c:pt idx="14011">
                  <c:v>6.2349100000000002</c:v>
                </c:pt>
                <c:pt idx="14012">
                  <c:v>3.8544</c:v>
                </c:pt>
                <c:pt idx="14013">
                  <c:v>6.3714700000000004</c:v>
                </c:pt>
                <c:pt idx="14014">
                  <c:v>3.6073499999999998</c:v>
                </c:pt>
                <c:pt idx="14015">
                  <c:v>4.6555200000000001</c:v>
                </c:pt>
                <c:pt idx="14016">
                  <c:v>6.0099900000000002</c:v>
                </c:pt>
                <c:pt idx="14017">
                  <c:v>8.1866900000000005</c:v>
                </c:pt>
                <c:pt idx="14018">
                  <c:v>3.6644100000000002</c:v>
                </c:pt>
                <c:pt idx="14019">
                  <c:v>3.34043</c:v>
                </c:pt>
                <c:pt idx="14020">
                  <c:v>6.1062399999999997</c:v>
                </c:pt>
                <c:pt idx="14021">
                  <c:v>6.4529500000000004</c:v>
                </c:pt>
                <c:pt idx="14022">
                  <c:v>9.9226500000000009</c:v>
                </c:pt>
                <c:pt idx="14023">
                  <c:v>7.6028900000000004</c:v>
                </c:pt>
                <c:pt idx="14024">
                  <c:v>6.5922200000000002</c:v>
                </c:pt>
                <c:pt idx="14025">
                  <c:v>3.04779</c:v>
                </c:pt>
                <c:pt idx="14026">
                  <c:v>5.0119400000000001</c:v>
                </c:pt>
                <c:pt idx="14027">
                  <c:v>7.9405400000000004</c:v>
                </c:pt>
                <c:pt idx="14028">
                  <c:v>5.0543500000000003</c:v>
                </c:pt>
                <c:pt idx="14029">
                  <c:v>5.3177399999999997</c:v>
                </c:pt>
                <c:pt idx="14030">
                  <c:v>6.20817</c:v>
                </c:pt>
                <c:pt idx="14031">
                  <c:v>6.0057900000000002</c:v>
                </c:pt>
                <c:pt idx="14032">
                  <c:v>6.7981100000000003</c:v>
                </c:pt>
                <c:pt idx="14033">
                  <c:v>5.6522399999999999</c:v>
                </c:pt>
                <c:pt idx="14034">
                  <c:v>5.6509400000000003</c:v>
                </c:pt>
                <c:pt idx="14035">
                  <c:v>2.98325</c:v>
                </c:pt>
                <c:pt idx="14036">
                  <c:v>5.3293299999999997</c:v>
                </c:pt>
                <c:pt idx="14037">
                  <c:v>5.3269299999999999</c:v>
                </c:pt>
                <c:pt idx="14038">
                  <c:v>3.3304900000000002</c:v>
                </c:pt>
                <c:pt idx="14039">
                  <c:v>5.7729299999999997</c:v>
                </c:pt>
                <c:pt idx="14040">
                  <c:v>3.7371300000000001</c:v>
                </c:pt>
                <c:pt idx="14041">
                  <c:v>2.5787300000000002</c:v>
                </c:pt>
                <c:pt idx="14042">
                  <c:v>6.1318099999999998</c:v>
                </c:pt>
                <c:pt idx="14043">
                  <c:v>4.7994000000000003</c:v>
                </c:pt>
                <c:pt idx="14044">
                  <c:v>5.0697200000000002</c:v>
                </c:pt>
                <c:pt idx="14045">
                  <c:v>5.1796199999999999</c:v>
                </c:pt>
                <c:pt idx="14046">
                  <c:v>4.3600099999999999</c:v>
                </c:pt>
                <c:pt idx="14047">
                  <c:v>4.1659899999999999</c:v>
                </c:pt>
                <c:pt idx="14048">
                  <c:v>2.5738300000000001</c:v>
                </c:pt>
                <c:pt idx="14049">
                  <c:v>5.08568</c:v>
                </c:pt>
                <c:pt idx="14050">
                  <c:v>3.8072599999999999</c:v>
                </c:pt>
                <c:pt idx="14051">
                  <c:v>4.45425</c:v>
                </c:pt>
                <c:pt idx="14052">
                  <c:v>3.7107100000000002</c:v>
                </c:pt>
                <c:pt idx="14053">
                  <c:v>5.3308299999999997</c:v>
                </c:pt>
                <c:pt idx="14054">
                  <c:v>4.0810199999999996</c:v>
                </c:pt>
                <c:pt idx="14055">
                  <c:v>5.3451199999999996</c:v>
                </c:pt>
                <c:pt idx="14056">
                  <c:v>4.0596300000000003</c:v>
                </c:pt>
                <c:pt idx="14057">
                  <c:v>4.3887600000000004</c:v>
                </c:pt>
                <c:pt idx="14058">
                  <c:v>3.76925</c:v>
                </c:pt>
                <c:pt idx="14059">
                  <c:v>5.8451700000000004</c:v>
                </c:pt>
                <c:pt idx="14060">
                  <c:v>4.5563099999999999</c:v>
                </c:pt>
                <c:pt idx="14061">
                  <c:v>2.3162799999999999</c:v>
                </c:pt>
                <c:pt idx="14062">
                  <c:v>3.5571600000000001</c:v>
                </c:pt>
                <c:pt idx="14063">
                  <c:v>2.18743</c:v>
                </c:pt>
                <c:pt idx="14064">
                  <c:v>3.6366700000000001</c:v>
                </c:pt>
                <c:pt idx="14065">
                  <c:v>2.37961</c:v>
                </c:pt>
                <c:pt idx="14066">
                  <c:v>5.3105700000000002</c:v>
                </c:pt>
                <c:pt idx="14067">
                  <c:v>3.8423099999999999</c:v>
                </c:pt>
                <c:pt idx="14068">
                  <c:v>10.08244</c:v>
                </c:pt>
                <c:pt idx="14069">
                  <c:v>7.1644800000000002</c:v>
                </c:pt>
                <c:pt idx="14070">
                  <c:v>5.4893200000000002</c:v>
                </c:pt>
                <c:pt idx="14071">
                  <c:v>5.8004899999999999</c:v>
                </c:pt>
                <c:pt idx="14072">
                  <c:v>3.60053</c:v>
                </c:pt>
                <c:pt idx="14073">
                  <c:v>8.9967500000000005</c:v>
                </c:pt>
                <c:pt idx="14074">
                  <c:v>6.10989</c:v>
                </c:pt>
                <c:pt idx="14075">
                  <c:v>5.2607799999999996</c:v>
                </c:pt>
                <c:pt idx="14076">
                  <c:v>9.4261800000000004</c:v>
                </c:pt>
                <c:pt idx="14077">
                  <c:v>6.2356499999999997</c:v>
                </c:pt>
                <c:pt idx="14078">
                  <c:v>10.60887</c:v>
                </c:pt>
                <c:pt idx="14079">
                  <c:v>5.0523300000000004</c:v>
                </c:pt>
                <c:pt idx="14080">
                  <c:v>3.05009</c:v>
                </c:pt>
                <c:pt idx="14081">
                  <c:v>3.8674900000000001</c:v>
                </c:pt>
                <c:pt idx="14082">
                  <c:v>4.5016499999999997</c:v>
                </c:pt>
                <c:pt idx="14083">
                  <c:v>6.5552799999999998</c:v>
                </c:pt>
                <c:pt idx="14084">
                  <c:v>5.8609400000000003</c:v>
                </c:pt>
                <c:pt idx="14085">
                  <c:v>5.6270499999999997</c:v>
                </c:pt>
                <c:pt idx="14086">
                  <c:v>5.7714499999999997</c:v>
                </c:pt>
                <c:pt idx="14087">
                  <c:v>7.4040999999999997</c:v>
                </c:pt>
                <c:pt idx="14088">
                  <c:v>6.0757700000000003</c:v>
                </c:pt>
                <c:pt idx="14089">
                  <c:v>2.5266999999999999</c:v>
                </c:pt>
                <c:pt idx="14090">
                  <c:v>3.6856399999999998</c:v>
                </c:pt>
                <c:pt idx="14091">
                  <c:v>7.0723399999999996</c:v>
                </c:pt>
                <c:pt idx="14092">
                  <c:v>1.8451900000000001</c:v>
                </c:pt>
                <c:pt idx="14093">
                  <c:v>2.11165</c:v>
                </c:pt>
                <c:pt idx="14094">
                  <c:v>3.6226799999999999</c:v>
                </c:pt>
                <c:pt idx="14095">
                  <c:v>6.6696799999999996</c:v>
                </c:pt>
                <c:pt idx="14096">
                  <c:v>6.71495</c:v>
                </c:pt>
                <c:pt idx="14097">
                  <c:v>8.1360600000000005</c:v>
                </c:pt>
                <c:pt idx="14098">
                  <c:v>8.0609900000000003</c:v>
                </c:pt>
                <c:pt idx="14099">
                  <c:v>9.0431699999999999</c:v>
                </c:pt>
                <c:pt idx="14100">
                  <c:v>8.1952099999999994</c:v>
                </c:pt>
                <c:pt idx="14101">
                  <c:v>5.3205099999999996</c:v>
                </c:pt>
                <c:pt idx="14102">
                  <c:v>3.67963</c:v>
                </c:pt>
                <c:pt idx="14103">
                  <c:v>4.9870599999999996</c:v>
                </c:pt>
                <c:pt idx="14104">
                  <c:v>4.7874600000000003</c:v>
                </c:pt>
                <c:pt idx="14105">
                  <c:v>7.7070600000000002</c:v>
                </c:pt>
                <c:pt idx="14106">
                  <c:v>5.9370200000000004</c:v>
                </c:pt>
                <c:pt idx="14107">
                  <c:v>7.3837999999999999</c:v>
                </c:pt>
                <c:pt idx="14108">
                  <c:v>7.1330099999999996</c:v>
                </c:pt>
                <c:pt idx="14109">
                  <c:v>4.9994199999999998</c:v>
                </c:pt>
                <c:pt idx="14110">
                  <c:v>4.7619499999999997</c:v>
                </c:pt>
                <c:pt idx="14111">
                  <c:v>4.3998400000000002</c:v>
                </c:pt>
                <c:pt idx="14112">
                  <c:v>6.8238799999999999</c:v>
                </c:pt>
                <c:pt idx="14113">
                  <c:v>6.56419</c:v>
                </c:pt>
                <c:pt idx="14114">
                  <c:v>4.9958799999999997</c:v>
                </c:pt>
                <c:pt idx="14115">
                  <c:v>3.3197199999999998</c:v>
                </c:pt>
                <c:pt idx="14116">
                  <c:v>7.0575700000000001</c:v>
                </c:pt>
                <c:pt idx="14117">
                  <c:v>4.1789699999999996</c:v>
                </c:pt>
                <c:pt idx="14118">
                  <c:v>5.5751799999999996</c:v>
                </c:pt>
                <c:pt idx="14119">
                  <c:v>9.0029500000000002</c:v>
                </c:pt>
                <c:pt idx="14120">
                  <c:v>6.8632799999999996</c:v>
                </c:pt>
                <c:pt idx="14121">
                  <c:v>5.5688399999999998</c:v>
                </c:pt>
                <c:pt idx="14122">
                  <c:v>2.1285599999999998</c:v>
                </c:pt>
                <c:pt idx="14123">
                  <c:v>6.9517300000000004</c:v>
                </c:pt>
                <c:pt idx="14124">
                  <c:v>4.5355299999999996</c:v>
                </c:pt>
                <c:pt idx="14125">
                  <c:v>5.2502899999999997</c:v>
                </c:pt>
                <c:pt idx="14126">
                  <c:v>3.1118299999999999</c:v>
                </c:pt>
                <c:pt idx="14127">
                  <c:v>1.80992</c:v>
                </c:pt>
                <c:pt idx="14128">
                  <c:v>7.2475399999999999</c:v>
                </c:pt>
                <c:pt idx="14129">
                  <c:v>7.66845</c:v>
                </c:pt>
                <c:pt idx="14130">
                  <c:v>4.8309199999999999</c:v>
                </c:pt>
                <c:pt idx="14131">
                  <c:v>6.6474000000000002</c:v>
                </c:pt>
                <c:pt idx="14132">
                  <c:v>5.99587</c:v>
                </c:pt>
                <c:pt idx="14133">
                  <c:v>10.30104</c:v>
                </c:pt>
                <c:pt idx="14134">
                  <c:v>4.1273099999999996</c:v>
                </c:pt>
                <c:pt idx="14135">
                  <c:v>9.4786000000000001</c:v>
                </c:pt>
                <c:pt idx="14136">
                  <c:v>6.7313200000000002</c:v>
                </c:pt>
                <c:pt idx="14137">
                  <c:v>6.1289400000000001</c:v>
                </c:pt>
                <c:pt idx="14138">
                  <c:v>4.7439999999999998</c:v>
                </c:pt>
                <c:pt idx="14139">
                  <c:v>7.6189900000000002</c:v>
                </c:pt>
                <c:pt idx="14140">
                  <c:v>5.9131099999999996</c:v>
                </c:pt>
                <c:pt idx="14141">
                  <c:v>9.9316200000000006</c:v>
                </c:pt>
                <c:pt idx="14142">
                  <c:v>5.5551199999999996</c:v>
                </c:pt>
                <c:pt idx="14143">
                  <c:v>6.5971000000000002</c:v>
                </c:pt>
                <c:pt idx="14144">
                  <c:v>4.5182099999999998</c:v>
                </c:pt>
                <c:pt idx="14145">
                  <c:v>2.7067199999999998</c:v>
                </c:pt>
                <c:pt idx="14146">
                  <c:v>2.13151</c:v>
                </c:pt>
                <c:pt idx="14147">
                  <c:v>6.23123</c:v>
                </c:pt>
                <c:pt idx="14148">
                  <c:v>1.9815700000000001</c:v>
                </c:pt>
                <c:pt idx="14149">
                  <c:v>2.4761799999999998</c:v>
                </c:pt>
                <c:pt idx="14150">
                  <c:v>4.9464899999999998</c:v>
                </c:pt>
                <c:pt idx="14151">
                  <c:v>6.5836800000000002</c:v>
                </c:pt>
                <c:pt idx="14152">
                  <c:v>3.22715</c:v>
                </c:pt>
                <c:pt idx="14153">
                  <c:v>4.0033700000000003</c:v>
                </c:pt>
                <c:pt idx="14154">
                  <c:v>7.02921</c:v>
                </c:pt>
                <c:pt idx="14155">
                  <c:v>5.0910099999999998</c:v>
                </c:pt>
                <c:pt idx="14156">
                  <c:v>5.2431700000000001</c:v>
                </c:pt>
                <c:pt idx="14157">
                  <c:v>4.9623699999999999</c:v>
                </c:pt>
                <c:pt idx="14158">
                  <c:v>4.7775299999999996</c:v>
                </c:pt>
                <c:pt idx="14159">
                  <c:v>4.4742300000000004</c:v>
                </c:pt>
                <c:pt idx="14160">
                  <c:v>6.2111000000000001</c:v>
                </c:pt>
                <c:pt idx="14161">
                  <c:v>6.4560700000000004</c:v>
                </c:pt>
                <c:pt idx="14162">
                  <c:v>4.9505600000000003</c:v>
                </c:pt>
                <c:pt idx="14163">
                  <c:v>5.9939200000000001</c:v>
                </c:pt>
                <c:pt idx="14164">
                  <c:v>5.6311099999999996</c:v>
                </c:pt>
                <c:pt idx="14165">
                  <c:v>6.6756900000000003</c:v>
                </c:pt>
                <c:pt idx="14166">
                  <c:v>6.6560800000000002</c:v>
                </c:pt>
                <c:pt idx="14167">
                  <c:v>4.1573500000000001</c:v>
                </c:pt>
                <c:pt idx="14168">
                  <c:v>5.8029000000000002</c:v>
                </c:pt>
                <c:pt idx="14169">
                  <c:v>1.95001</c:v>
                </c:pt>
                <c:pt idx="14170">
                  <c:v>4.6375099999999998</c:v>
                </c:pt>
                <c:pt idx="14171">
                  <c:v>7.8256300000000003</c:v>
                </c:pt>
                <c:pt idx="14172">
                  <c:v>2.7192400000000001</c:v>
                </c:pt>
                <c:pt idx="14173">
                  <c:v>2.4498099999999998</c:v>
                </c:pt>
                <c:pt idx="14174">
                  <c:v>3.99254</c:v>
                </c:pt>
                <c:pt idx="14175">
                  <c:v>5.5188800000000002</c:v>
                </c:pt>
                <c:pt idx="14176">
                  <c:v>7.84396</c:v>
                </c:pt>
                <c:pt idx="14177">
                  <c:v>6.8402599999999998</c:v>
                </c:pt>
                <c:pt idx="14178">
                  <c:v>4.3384499999999999</c:v>
                </c:pt>
                <c:pt idx="14179">
                  <c:v>3.1628400000000001</c:v>
                </c:pt>
                <c:pt idx="14180">
                  <c:v>1.64466</c:v>
                </c:pt>
                <c:pt idx="14181">
                  <c:v>5.8239200000000002</c:v>
                </c:pt>
                <c:pt idx="14182">
                  <c:v>5.4729200000000002</c:v>
                </c:pt>
                <c:pt idx="14183">
                  <c:v>9.5947499999999994</c:v>
                </c:pt>
                <c:pt idx="14184">
                  <c:v>8.0084099999999996</c:v>
                </c:pt>
                <c:pt idx="14185">
                  <c:v>3.4841000000000002</c:v>
                </c:pt>
                <c:pt idx="14186">
                  <c:v>7.8498299999999999</c:v>
                </c:pt>
                <c:pt idx="14187">
                  <c:v>3.2357200000000002</c:v>
                </c:pt>
                <c:pt idx="14188">
                  <c:v>6.5552599999999996</c:v>
                </c:pt>
                <c:pt idx="14189">
                  <c:v>5.5520699999999996</c:v>
                </c:pt>
                <c:pt idx="14190">
                  <c:v>5.7478800000000003</c:v>
                </c:pt>
                <c:pt idx="14191">
                  <c:v>3.4956900000000002</c:v>
                </c:pt>
                <c:pt idx="14192">
                  <c:v>5.86374</c:v>
                </c:pt>
                <c:pt idx="14193">
                  <c:v>3.4988000000000001</c:v>
                </c:pt>
                <c:pt idx="14194">
                  <c:v>6.0307899999999997</c:v>
                </c:pt>
                <c:pt idx="14195">
                  <c:v>5.9337400000000002</c:v>
                </c:pt>
                <c:pt idx="14196">
                  <c:v>3.69754</c:v>
                </c:pt>
                <c:pt idx="14197">
                  <c:v>6.3132700000000002</c:v>
                </c:pt>
                <c:pt idx="14198">
                  <c:v>4.3858600000000001</c:v>
                </c:pt>
                <c:pt idx="14199">
                  <c:v>4.8968400000000001</c:v>
                </c:pt>
                <c:pt idx="14200">
                  <c:v>6.4730999999999996</c:v>
                </c:pt>
                <c:pt idx="14201">
                  <c:v>5.0040500000000003</c:v>
                </c:pt>
                <c:pt idx="14202">
                  <c:v>7.0434000000000001</c:v>
                </c:pt>
                <c:pt idx="14203">
                  <c:v>3.1741799999999998</c:v>
                </c:pt>
                <c:pt idx="14204">
                  <c:v>4.3841700000000001</c:v>
                </c:pt>
                <c:pt idx="14205">
                  <c:v>4.3841700000000001</c:v>
                </c:pt>
                <c:pt idx="14206">
                  <c:v>4.3841700000000001</c:v>
                </c:pt>
                <c:pt idx="14207">
                  <c:v>5.4306400000000004</c:v>
                </c:pt>
                <c:pt idx="14208">
                  <c:v>5.5739599999999996</c:v>
                </c:pt>
                <c:pt idx="14209">
                  <c:v>2.9876999999999998</c:v>
                </c:pt>
                <c:pt idx="14210">
                  <c:v>5.28864</c:v>
                </c:pt>
                <c:pt idx="14211">
                  <c:v>6.9016299999999999</c:v>
                </c:pt>
                <c:pt idx="14212">
                  <c:v>7.9387499999999998</c:v>
                </c:pt>
                <c:pt idx="14213">
                  <c:v>6.1964699999999997</c:v>
                </c:pt>
                <c:pt idx="14214">
                  <c:v>3.8258399999999999</c:v>
                </c:pt>
                <c:pt idx="14215">
                  <c:v>6.22485</c:v>
                </c:pt>
                <c:pt idx="14216">
                  <c:v>1.8650899999999999</c:v>
                </c:pt>
                <c:pt idx="14217">
                  <c:v>4.85825</c:v>
                </c:pt>
                <c:pt idx="14218">
                  <c:v>7.8318199999999996</c:v>
                </c:pt>
                <c:pt idx="14219">
                  <c:v>7.3872200000000001</c:v>
                </c:pt>
                <c:pt idx="14220">
                  <c:v>4.8570200000000003</c:v>
                </c:pt>
                <c:pt idx="14221">
                  <c:v>2.5944400000000001</c:v>
                </c:pt>
                <c:pt idx="14222">
                  <c:v>6.9034399999999998</c:v>
                </c:pt>
                <c:pt idx="14223">
                  <c:v>3.7008100000000002</c:v>
                </c:pt>
                <c:pt idx="14224">
                  <c:v>6.5942100000000003</c:v>
                </c:pt>
                <c:pt idx="14225">
                  <c:v>4.1464800000000004</c:v>
                </c:pt>
                <c:pt idx="14226">
                  <c:v>7.8909799999999999</c:v>
                </c:pt>
                <c:pt idx="14227">
                  <c:v>4.6333399999999996</c:v>
                </c:pt>
                <c:pt idx="14228">
                  <c:v>9.1041500000000006</c:v>
                </c:pt>
                <c:pt idx="14229">
                  <c:v>6.5630300000000004</c:v>
                </c:pt>
                <c:pt idx="14230">
                  <c:v>6.9736900000000004</c:v>
                </c:pt>
                <c:pt idx="14231">
                  <c:v>7.8987600000000002</c:v>
                </c:pt>
                <c:pt idx="14232">
                  <c:v>3.3254700000000001</c:v>
                </c:pt>
                <c:pt idx="14233">
                  <c:v>6.9686500000000002</c:v>
                </c:pt>
                <c:pt idx="14234">
                  <c:v>9.4858100000000007</c:v>
                </c:pt>
                <c:pt idx="14235">
                  <c:v>4.1467900000000002</c:v>
                </c:pt>
                <c:pt idx="14236">
                  <c:v>6.0173800000000002</c:v>
                </c:pt>
                <c:pt idx="14237">
                  <c:v>5.38605</c:v>
                </c:pt>
                <c:pt idx="14238">
                  <c:v>3.78857</c:v>
                </c:pt>
                <c:pt idx="14239">
                  <c:v>6.3475099999999998</c:v>
                </c:pt>
                <c:pt idx="14240">
                  <c:v>2.6814900000000002</c:v>
                </c:pt>
                <c:pt idx="14241">
                  <c:v>6.76173</c:v>
                </c:pt>
                <c:pt idx="14242">
                  <c:v>1.85632</c:v>
                </c:pt>
                <c:pt idx="14243">
                  <c:v>3.17056</c:v>
                </c:pt>
                <c:pt idx="14244">
                  <c:v>7.4430100000000001</c:v>
                </c:pt>
                <c:pt idx="14245">
                  <c:v>5.9494499999999997</c:v>
                </c:pt>
                <c:pt idx="14246">
                  <c:v>5.8020100000000001</c:v>
                </c:pt>
                <c:pt idx="14247">
                  <c:v>7.8427199999999999</c:v>
                </c:pt>
                <c:pt idx="14248">
                  <c:v>4.0423999999999998</c:v>
                </c:pt>
                <c:pt idx="14249">
                  <c:v>4.2982399999999998</c:v>
                </c:pt>
                <c:pt idx="14250">
                  <c:v>2.2362299999999999</c:v>
                </c:pt>
                <c:pt idx="14251">
                  <c:v>4.4084199999999996</c:v>
                </c:pt>
                <c:pt idx="14252">
                  <c:v>3.98231</c:v>
                </c:pt>
                <c:pt idx="14253">
                  <c:v>5.9942900000000003</c:v>
                </c:pt>
                <c:pt idx="14254">
                  <c:v>4.2363200000000001</c:v>
                </c:pt>
                <c:pt idx="14255">
                  <c:v>3.0984799999999999</c:v>
                </c:pt>
                <c:pt idx="14256">
                  <c:v>5.4265600000000003</c:v>
                </c:pt>
                <c:pt idx="14257">
                  <c:v>5.7520600000000002</c:v>
                </c:pt>
                <c:pt idx="14258">
                  <c:v>3.3949799999999999</c:v>
                </c:pt>
                <c:pt idx="14259">
                  <c:v>7.4555999999999996</c:v>
                </c:pt>
                <c:pt idx="14260">
                  <c:v>5.4752400000000003</c:v>
                </c:pt>
                <c:pt idx="14261">
                  <c:v>8.5122</c:v>
                </c:pt>
                <c:pt idx="14262">
                  <c:v>6.2504200000000001</c:v>
                </c:pt>
                <c:pt idx="14263">
                  <c:v>8.8708299999999998</c:v>
                </c:pt>
                <c:pt idx="14264">
                  <c:v>5.0000299999999998</c:v>
                </c:pt>
                <c:pt idx="14265">
                  <c:v>7.5561199999999999</c:v>
                </c:pt>
                <c:pt idx="14266">
                  <c:v>7.9942599999999997</c:v>
                </c:pt>
                <c:pt idx="14267">
                  <c:v>7.1488800000000001</c:v>
                </c:pt>
                <c:pt idx="14268">
                  <c:v>6.2669699999999997</c:v>
                </c:pt>
                <c:pt idx="14269">
                  <c:v>3.2053099999999999</c:v>
                </c:pt>
                <c:pt idx="14270">
                  <c:v>7.7580400000000003</c:v>
                </c:pt>
                <c:pt idx="14271">
                  <c:v>6.7330300000000003</c:v>
                </c:pt>
                <c:pt idx="14272">
                  <c:v>5.01037</c:v>
                </c:pt>
                <c:pt idx="14273">
                  <c:v>3.3811800000000001</c:v>
                </c:pt>
                <c:pt idx="14274">
                  <c:v>4.43391</c:v>
                </c:pt>
                <c:pt idx="14275">
                  <c:v>4.8312400000000002</c:v>
                </c:pt>
                <c:pt idx="14276">
                  <c:v>5.0098399999999996</c:v>
                </c:pt>
                <c:pt idx="14277">
                  <c:v>7.2608300000000003</c:v>
                </c:pt>
                <c:pt idx="14278">
                  <c:v>6.2091200000000004</c:v>
                </c:pt>
                <c:pt idx="14279">
                  <c:v>6.0624200000000004</c:v>
                </c:pt>
                <c:pt idx="14280">
                  <c:v>7.4639899999999999</c:v>
                </c:pt>
                <c:pt idx="14281">
                  <c:v>5.3991499999999997</c:v>
                </c:pt>
                <c:pt idx="14282">
                  <c:v>7.5686499999999999</c:v>
                </c:pt>
                <c:pt idx="14283">
                  <c:v>6.2527100000000004</c:v>
                </c:pt>
                <c:pt idx="14284">
                  <c:v>6.9798299999999998</c:v>
                </c:pt>
                <c:pt idx="14285">
                  <c:v>7.9331699999999996</c:v>
                </c:pt>
                <c:pt idx="14286">
                  <c:v>5.7161799999999996</c:v>
                </c:pt>
                <c:pt idx="14287">
                  <c:v>4.6182100000000004</c:v>
                </c:pt>
                <c:pt idx="14288">
                  <c:v>7.0651400000000004</c:v>
                </c:pt>
                <c:pt idx="14289">
                  <c:v>3.3548900000000001</c:v>
                </c:pt>
                <c:pt idx="14290">
                  <c:v>7.9236599999999999</c:v>
                </c:pt>
                <c:pt idx="14291">
                  <c:v>2.07863</c:v>
                </c:pt>
                <c:pt idx="14292">
                  <c:v>6.2422899999999997</c:v>
                </c:pt>
                <c:pt idx="14293">
                  <c:v>3.1327400000000001</c:v>
                </c:pt>
                <c:pt idx="14294">
                  <c:v>6.40646</c:v>
                </c:pt>
                <c:pt idx="14295">
                  <c:v>4.8785800000000004</c:v>
                </c:pt>
                <c:pt idx="14296">
                  <c:v>5.4838399999999998</c:v>
                </c:pt>
                <c:pt idx="14297">
                  <c:v>4.4526899999999996</c:v>
                </c:pt>
                <c:pt idx="14298">
                  <c:v>1.9815700000000001</c:v>
                </c:pt>
                <c:pt idx="14299">
                  <c:v>6.5008999999999997</c:v>
                </c:pt>
                <c:pt idx="14300">
                  <c:v>3.5047999999999999</c:v>
                </c:pt>
                <c:pt idx="14301">
                  <c:v>8.1557200000000005</c:v>
                </c:pt>
                <c:pt idx="14302">
                  <c:v>7.5438299999999998</c:v>
                </c:pt>
                <c:pt idx="14303">
                  <c:v>5.7129000000000003</c:v>
                </c:pt>
                <c:pt idx="14304">
                  <c:v>9.5256000000000007</c:v>
                </c:pt>
                <c:pt idx="14305">
                  <c:v>10.430569999999999</c:v>
                </c:pt>
                <c:pt idx="14306">
                  <c:v>4.1975499999999997</c:v>
                </c:pt>
                <c:pt idx="14307">
                  <c:v>4.6814499999999999</c:v>
                </c:pt>
                <c:pt idx="14308">
                  <c:v>4.5500699999999998</c:v>
                </c:pt>
                <c:pt idx="14309">
                  <c:v>4.0651200000000003</c:v>
                </c:pt>
                <c:pt idx="14310">
                  <c:v>8.4918700000000005</c:v>
                </c:pt>
                <c:pt idx="14311">
                  <c:v>4.7923099999999996</c:v>
                </c:pt>
                <c:pt idx="14312">
                  <c:v>4.8976100000000002</c:v>
                </c:pt>
                <c:pt idx="14313">
                  <c:v>8.0109499999999993</c:v>
                </c:pt>
                <c:pt idx="14314">
                  <c:v>5.3240800000000004</c:v>
                </c:pt>
                <c:pt idx="14315">
                  <c:v>2.80592</c:v>
                </c:pt>
                <c:pt idx="14316">
                  <c:v>2.6390899999999999</c:v>
                </c:pt>
                <c:pt idx="14317">
                  <c:v>3.1859700000000002</c:v>
                </c:pt>
                <c:pt idx="14318">
                  <c:v>7.0258900000000004</c:v>
                </c:pt>
                <c:pt idx="14319">
                  <c:v>6.57958</c:v>
                </c:pt>
                <c:pt idx="14320">
                  <c:v>5.5838000000000001</c:v>
                </c:pt>
                <c:pt idx="14321">
                  <c:v>3.5398700000000001</c:v>
                </c:pt>
                <c:pt idx="14322">
                  <c:v>4.7827900000000003</c:v>
                </c:pt>
                <c:pt idx="14323">
                  <c:v>8.3904099999999993</c:v>
                </c:pt>
                <c:pt idx="14324">
                  <c:v>2.1277699999999999</c:v>
                </c:pt>
                <c:pt idx="14325">
                  <c:v>3.47844</c:v>
                </c:pt>
                <c:pt idx="14326">
                  <c:v>3.6188099999999999</c:v>
                </c:pt>
                <c:pt idx="14327">
                  <c:v>5.0592100000000002</c:v>
                </c:pt>
                <c:pt idx="14328">
                  <c:v>3.1798899999999999</c:v>
                </c:pt>
                <c:pt idx="14329">
                  <c:v>6.0853999999999999</c:v>
                </c:pt>
                <c:pt idx="14330">
                  <c:v>7.59152</c:v>
                </c:pt>
                <c:pt idx="14331">
                  <c:v>2.9192100000000001</c:v>
                </c:pt>
                <c:pt idx="14332">
                  <c:v>4.3159700000000001</c:v>
                </c:pt>
                <c:pt idx="14333">
                  <c:v>5.5603800000000003</c:v>
                </c:pt>
                <c:pt idx="14334">
                  <c:v>3.6551300000000002</c:v>
                </c:pt>
                <c:pt idx="14335">
                  <c:v>8.0776500000000002</c:v>
                </c:pt>
                <c:pt idx="14336">
                  <c:v>6.0441900000000004</c:v>
                </c:pt>
                <c:pt idx="14337">
                  <c:v>3.6911</c:v>
                </c:pt>
                <c:pt idx="14338">
                  <c:v>10.505610000000001</c:v>
                </c:pt>
                <c:pt idx="14339">
                  <c:v>4.0766600000000004</c:v>
                </c:pt>
                <c:pt idx="14340">
                  <c:v>3.7295199999999999</c:v>
                </c:pt>
                <c:pt idx="14341">
                  <c:v>3.9886400000000002</c:v>
                </c:pt>
                <c:pt idx="14342">
                  <c:v>8.3174399999999995</c:v>
                </c:pt>
                <c:pt idx="14343">
                  <c:v>3.3549799999999999</c:v>
                </c:pt>
                <c:pt idx="14344">
                  <c:v>5.0746099999999998</c:v>
                </c:pt>
                <c:pt idx="14345">
                  <c:v>7.7903399999999996</c:v>
                </c:pt>
                <c:pt idx="14346">
                  <c:v>3.44998</c:v>
                </c:pt>
                <c:pt idx="14347">
                  <c:v>2.8812799999999998</c:v>
                </c:pt>
                <c:pt idx="14348">
                  <c:v>7.7256200000000002</c:v>
                </c:pt>
                <c:pt idx="14349">
                  <c:v>6.5438999999999998</c:v>
                </c:pt>
                <c:pt idx="14350">
                  <c:v>6.27773</c:v>
                </c:pt>
                <c:pt idx="14351">
                  <c:v>3.0055200000000002</c:v>
                </c:pt>
                <c:pt idx="14352">
                  <c:v>5.17286</c:v>
                </c:pt>
                <c:pt idx="14353">
                  <c:v>5.62784</c:v>
                </c:pt>
                <c:pt idx="14354">
                  <c:v>8.0106000000000002</c:v>
                </c:pt>
                <c:pt idx="14355">
                  <c:v>6.0207499999999996</c:v>
                </c:pt>
                <c:pt idx="14356">
                  <c:v>4.1488100000000001</c:v>
                </c:pt>
                <c:pt idx="14357">
                  <c:v>6.6528</c:v>
                </c:pt>
                <c:pt idx="14358">
                  <c:v>5.94278</c:v>
                </c:pt>
                <c:pt idx="14359">
                  <c:v>5.2694200000000002</c:v>
                </c:pt>
                <c:pt idx="14360">
                  <c:v>5.5820999999999996</c:v>
                </c:pt>
                <c:pt idx="14361">
                  <c:v>4.7805900000000001</c:v>
                </c:pt>
                <c:pt idx="14362">
                  <c:v>4.1857600000000001</c:v>
                </c:pt>
                <c:pt idx="14363">
                  <c:v>3.67611</c:v>
                </c:pt>
                <c:pt idx="14364">
                  <c:v>4.4887800000000002</c:v>
                </c:pt>
                <c:pt idx="14365">
                  <c:v>2.4645700000000001</c:v>
                </c:pt>
                <c:pt idx="14366">
                  <c:v>6.2875399999999999</c:v>
                </c:pt>
                <c:pt idx="14367">
                  <c:v>3.4226800000000002</c:v>
                </c:pt>
                <c:pt idx="14368">
                  <c:v>2.89473</c:v>
                </c:pt>
                <c:pt idx="14369">
                  <c:v>4.7395300000000002</c:v>
                </c:pt>
                <c:pt idx="14370">
                  <c:v>5.1546099999999999</c:v>
                </c:pt>
                <c:pt idx="14371">
                  <c:v>1.64442</c:v>
                </c:pt>
                <c:pt idx="14372">
                  <c:v>2.66777</c:v>
                </c:pt>
                <c:pt idx="14373">
                  <c:v>3.46549</c:v>
                </c:pt>
                <c:pt idx="14374">
                  <c:v>3.60738</c:v>
                </c:pt>
                <c:pt idx="14375">
                  <c:v>7.0919699999999999</c:v>
                </c:pt>
                <c:pt idx="14376">
                  <c:v>8.9121199999999998</c:v>
                </c:pt>
                <c:pt idx="14377">
                  <c:v>6.2617599999999998</c:v>
                </c:pt>
                <c:pt idx="14378">
                  <c:v>6.3887799999999997</c:v>
                </c:pt>
                <c:pt idx="14379">
                  <c:v>7.9401799999999998</c:v>
                </c:pt>
                <c:pt idx="14380">
                  <c:v>5.3961699999999997</c:v>
                </c:pt>
                <c:pt idx="14381">
                  <c:v>7.1256599999999999</c:v>
                </c:pt>
                <c:pt idx="14382">
                  <c:v>6.0729100000000003</c:v>
                </c:pt>
                <c:pt idx="14383">
                  <c:v>6.9783999999999997</c:v>
                </c:pt>
                <c:pt idx="14384">
                  <c:v>4.6829099999999997</c:v>
                </c:pt>
                <c:pt idx="14385">
                  <c:v>5.7454799999999997</c:v>
                </c:pt>
                <c:pt idx="14386">
                  <c:v>8.0436700000000005</c:v>
                </c:pt>
                <c:pt idx="14387">
                  <c:v>2.7662300000000002</c:v>
                </c:pt>
                <c:pt idx="14388">
                  <c:v>7.90374</c:v>
                </c:pt>
                <c:pt idx="14389">
                  <c:v>6.90733</c:v>
                </c:pt>
                <c:pt idx="14390">
                  <c:v>8.5188500000000005</c:v>
                </c:pt>
                <c:pt idx="14391">
                  <c:v>3.1044</c:v>
                </c:pt>
                <c:pt idx="14392">
                  <c:v>6.8078799999999999</c:v>
                </c:pt>
                <c:pt idx="14393">
                  <c:v>4.3563299999999998</c:v>
                </c:pt>
                <c:pt idx="14394">
                  <c:v>7.0915999999999997</c:v>
                </c:pt>
                <c:pt idx="14395">
                  <c:v>7.1351899999999997</c:v>
                </c:pt>
                <c:pt idx="14396">
                  <c:v>5.6635600000000004</c:v>
                </c:pt>
                <c:pt idx="14397">
                  <c:v>7.1465800000000002</c:v>
                </c:pt>
                <c:pt idx="14398">
                  <c:v>4.2206000000000001</c:v>
                </c:pt>
                <c:pt idx="14399">
                  <c:v>3.86957</c:v>
                </c:pt>
                <c:pt idx="14400">
                  <c:v>6.8843500000000004</c:v>
                </c:pt>
                <c:pt idx="14401">
                  <c:v>3.1623999999999999</c:v>
                </c:pt>
                <c:pt idx="14402">
                  <c:v>5.3754299999999997</c:v>
                </c:pt>
                <c:pt idx="14403">
                  <c:v>3.0511699999999999</c:v>
                </c:pt>
                <c:pt idx="14404">
                  <c:v>3.6189800000000001</c:v>
                </c:pt>
                <c:pt idx="14405">
                  <c:v>3.76728</c:v>
                </c:pt>
                <c:pt idx="14406">
                  <c:v>4.5942299999999996</c:v>
                </c:pt>
                <c:pt idx="14407">
                  <c:v>9.5011399999999995</c:v>
                </c:pt>
                <c:pt idx="14408">
                  <c:v>6.4142200000000003</c:v>
                </c:pt>
                <c:pt idx="14409">
                  <c:v>5.8325399999999998</c:v>
                </c:pt>
                <c:pt idx="14410">
                  <c:v>2.7431199999999998</c:v>
                </c:pt>
                <c:pt idx="14411">
                  <c:v>3.64357</c:v>
                </c:pt>
                <c:pt idx="14412">
                  <c:v>2.3520699999999999</c:v>
                </c:pt>
                <c:pt idx="14413">
                  <c:v>6.3574099999999998</c:v>
                </c:pt>
                <c:pt idx="14414">
                  <c:v>7.4213199999999997</c:v>
                </c:pt>
                <c:pt idx="14415">
                  <c:v>4.6081799999999999</c:v>
                </c:pt>
                <c:pt idx="14416">
                  <c:v>7.3359800000000002</c:v>
                </c:pt>
                <c:pt idx="14417">
                  <c:v>7.53728</c:v>
                </c:pt>
                <c:pt idx="14418">
                  <c:v>4.5991900000000001</c:v>
                </c:pt>
                <c:pt idx="14419">
                  <c:v>2.1309300000000002</c:v>
                </c:pt>
                <c:pt idx="14420">
                  <c:v>2.3640500000000002</c:v>
                </c:pt>
                <c:pt idx="14421">
                  <c:v>6.3692000000000002</c:v>
                </c:pt>
                <c:pt idx="14422">
                  <c:v>6.81149</c:v>
                </c:pt>
                <c:pt idx="14423">
                  <c:v>4.7210000000000001</c:v>
                </c:pt>
                <c:pt idx="14424">
                  <c:v>6.4195799999999998</c:v>
                </c:pt>
                <c:pt idx="14425">
                  <c:v>5.1965700000000004</c:v>
                </c:pt>
                <c:pt idx="14426">
                  <c:v>8.06935</c:v>
                </c:pt>
                <c:pt idx="14427">
                  <c:v>5.44116</c:v>
                </c:pt>
                <c:pt idx="14428">
                  <c:v>8.1308900000000008</c:v>
                </c:pt>
                <c:pt idx="14429">
                  <c:v>6.6583300000000003</c:v>
                </c:pt>
                <c:pt idx="14430">
                  <c:v>2.05993</c:v>
                </c:pt>
                <c:pt idx="14431">
                  <c:v>7.40191</c:v>
                </c:pt>
                <c:pt idx="14432">
                  <c:v>4.1573500000000001</c:v>
                </c:pt>
                <c:pt idx="14433">
                  <c:v>6.7649100000000004</c:v>
                </c:pt>
                <c:pt idx="14434">
                  <c:v>5.3100699999999996</c:v>
                </c:pt>
                <c:pt idx="14435">
                  <c:v>4.4149000000000003</c:v>
                </c:pt>
                <c:pt idx="14436">
                  <c:v>4.6322400000000004</c:v>
                </c:pt>
                <c:pt idx="14437">
                  <c:v>4.9517899999999999</c:v>
                </c:pt>
                <c:pt idx="14438">
                  <c:v>6.70756</c:v>
                </c:pt>
                <c:pt idx="14439">
                  <c:v>7.1154200000000003</c:v>
                </c:pt>
                <c:pt idx="14440">
                  <c:v>8.0104000000000006</c:v>
                </c:pt>
                <c:pt idx="14441">
                  <c:v>6.0062499999999996</c:v>
                </c:pt>
                <c:pt idx="14442">
                  <c:v>4.3841700000000001</c:v>
                </c:pt>
                <c:pt idx="14443">
                  <c:v>4.3841700000000001</c:v>
                </c:pt>
                <c:pt idx="14444">
                  <c:v>7.4886400000000002</c:v>
                </c:pt>
                <c:pt idx="14445">
                  <c:v>5.0734500000000002</c:v>
                </c:pt>
                <c:pt idx="14446">
                  <c:v>4.4699200000000001</c:v>
                </c:pt>
                <c:pt idx="14447">
                  <c:v>6.1659100000000002</c:v>
                </c:pt>
                <c:pt idx="14448">
                  <c:v>6.9421099999999996</c:v>
                </c:pt>
                <c:pt idx="14449">
                  <c:v>8.4958600000000004</c:v>
                </c:pt>
                <c:pt idx="14450">
                  <c:v>4.02203</c:v>
                </c:pt>
                <c:pt idx="14451">
                  <c:v>4.2766900000000003</c:v>
                </c:pt>
                <c:pt idx="14452">
                  <c:v>6.0030400000000004</c:v>
                </c:pt>
                <c:pt idx="14453">
                  <c:v>6.0173500000000004</c:v>
                </c:pt>
                <c:pt idx="14454">
                  <c:v>6.3216200000000002</c:v>
                </c:pt>
                <c:pt idx="14455">
                  <c:v>7.02461</c:v>
                </c:pt>
                <c:pt idx="14456">
                  <c:v>8.4584399999999995</c:v>
                </c:pt>
                <c:pt idx="14457">
                  <c:v>3.7813699999999999</c:v>
                </c:pt>
                <c:pt idx="14458">
                  <c:v>8.3521699999999992</c:v>
                </c:pt>
                <c:pt idx="14459">
                  <c:v>7.32233</c:v>
                </c:pt>
                <c:pt idx="14460">
                  <c:v>7.1398999999999999</c:v>
                </c:pt>
                <c:pt idx="14461">
                  <c:v>2.4569899999999998</c:v>
                </c:pt>
                <c:pt idx="14462">
                  <c:v>2.34829</c:v>
                </c:pt>
                <c:pt idx="14463">
                  <c:v>3.49762</c:v>
                </c:pt>
                <c:pt idx="14464">
                  <c:v>2.0052400000000001</c:v>
                </c:pt>
                <c:pt idx="14465">
                  <c:v>4.1353400000000002</c:v>
                </c:pt>
                <c:pt idx="14466">
                  <c:v>4.8019600000000002</c:v>
                </c:pt>
                <c:pt idx="14467">
                  <c:v>6.0235700000000003</c:v>
                </c:pt>
                <c:pt idx="14468">
                  <c:v>8.7051200000000009</c:v>
                </c:pt>
                <c:pt idx="14469">
                  <c:v>2.0267300000000001</c:v>
                </c:pt>
                <c:pt idx="14470">
                  <c:v>5.8727499999999999</c:v>
                </c:pt>
                <c:pt idx="14471">
                  <c:v>3.1118299999999999</c:v>
                </c:pt>
                <c:pt idx="14472">
                  <c:v>3.7486799999999998</c:v>
                </c:pt>
                <c:pt idx="14473">
                  <c:v>2.31941</c:v>
                </c:pt>
                <c:pt idx="14474">
                  <c:v>2.0762800000000001</c:v>
                </c:pt>
                <c:pt idx="14475">
                  <c:v>2.3016299999999998</c:v>
                </c:pt>
                <c:pt idx="14476">
                  <c:v>2.4205700000000001</c:v>
                </c:pt>
                <c:pt idx="14477">
                  <c:v>3.0604200000000001</c:v>
                </c:pt>
                <c:pt idx="14478">
                  <c:v>2.8860999999999999</c:v>
                </c:pt>
                <c:pt idx="14479">
                  <c:v>2.08596</c:v>
                </c:pt>
                <c:pt idx="14480">
                  <c:v>2.5948600000000002</c:v>
                </c:pt>
                <c:pt idx="14481">
                  <c:v>2.7737400000000001</c:v>
                </c:pt>
                <c:pt idx="14482">
                  <c:v>1.9301900000000001</c:v>
                </c:pt>
                <c:pt idx="14483">
                  <c:v>1.7458199999999999</c:v>
                </c:pt>
                <c:pt idx="14484">
                  <c:v>3.22715</c:v>
                </c:pt>
                <c:pt idx="14485">
                  <c:v>1.8650899999999999</c:v>
                </c:pt>
                <c:pt idx="14486">
                  <c:v>6.0264100000000003</c:v>
                </c:pt>
                <c:pt idx="14487">
                  <c:v>7.6944999999999997</c:v>
                </c:pt>
                <c:pt idx="14488">
                  <c:v>7.6492100000000001</c:v>
                </c:pt>
                <c:pt idx="14489">
                  <c:v>2.5783299999999998</c:v>
                </c:pt>
                <c:pt idx="14490">
                  <c:v>3.76159</c:v>
                </c:pt>
                <c:pt idx="14491">
                  <c:v>2.0827399999999998</c:v>
                </c:pt>
                <c:pt idx="14492">
                  <c:v>3.5506500000000001</c:v>
                </c:pt>
                <c:pt idx="14493">
                  <c:v>4.3405300000000002</c:v>
                </c:pt>
                <c:pt idx="14494">
                  <c:v>4.3395099999999998</c:v>
                </c:pt>
                <c:pt idx="14495">
                  <c:v>6.3651</c:v>
                </c:pt>
                <c:pt idx="14496">
                  <c:v>3.0870899999999999</c:v>
                </c:pt>
                <c:pt idx="14497">
                  <c:v>4.8466300000000002</c:v>
                </c:pt>
                <c:pt idx="14498">
                  <c:v>3.5985299999999998</c:v>
                </c:pt>
                <c:pt idx="14499">
                  <c:v>2.3360500000000002</c:v>
                </c:pt>
                <c:pt idx="14500">
                  <c:v>5.3639900000000003</c:v>
                </c:pt>
                <c:pt idx="14501">
                  <c:v>4.60358</c:v>
                </c:pt>
                <c:pt idx="14502">
                  <c:v>3.84049</c:v>
                </c:pt>
                <c:pt idx="14503">
                  <c:v>2.2417199999999999</c:v>
                </c:pt>
                <c:pt idx="14504">
                  <c:v>7.5029399999999997</c:v>
                </c:pt>
                <c:pt idx="14505">
                  <c:v>4.0857599999999996</c:v>
                </c:pt>
                <c:pt idx="14506">
                  <c:v>4.6668500000000002</c:v>
                </c:pt>
                <c:pt idx="14507">
                  <c:v>8.6843599999999999</c:v>
                </c:pt>
                <c:pt idx="14508">
                  <c:v>5.19435</c:v>
                </c:pt>
                <c:pt idx="14509">
                  <c:v>8.1122200000000007</c:v>
                </c:pt>
                <c:pt idx="14510">
                  <c:v>6.9470400000000003</c:v>
                </c:pt>
                <c:pt idx="14511">
                  <c:v>4.94503</c:v>
                </c:pt>
                <c:pt idx="14512">
                  <c:v>3.4923199999999999</c:v>
                </c:pt>
                <c:pt idx="14513">
                  <c:v>6.9500599999999997</c:v>
                </c:pt>
                <c:pt idx="14514">
                  <c:v>2.30003</c:v>
                </c:pt>
                <c:pt idx="14515">
                  <c:v>5.0565499999999997</c:v>
                </c:pt>
                <c:pt idx="14516">
                  <c:v>4.3316800000000004</c:v>
                </c:pt>
                <c:pt idx="14517">
                  <c:v>6.5505300000000002</c:v>
                </c:pt>
                <c:pt idx="14518">
                  <c:v>5.5836199999999998</c:v>
                </c:pt>
                <c:pt idx="14519">
                  <c:v>3.9323000000000001</c:v>
                </c:pt>
                <c:pt idx="14520">
                  <c:v>4.7462799999999996</c:v>
                </c:pt>
                <c:pt idx="14521">
                  <c:v>2.7317800000000001</c:v>
                </c:pt>
                <c:pt idx="14522">
                  <c:v>4.9725799999999998</c:v>
                </c:pt>
                <c:pt idx="14523">
                  <c:v>7.0379800000000001</c:v>
                </c:pt>
                <c:pt idx="14524">
                  <c:v>5.0327599999999997</c:v>
                </c:pt>
                <c:pt idx="14525">
                  <c:v>4.3915899999999999</c:v>
                </c:pt>
                <c:pt idx="14526">
                  <c:v>6.9102199999999998</c:v>
                </c:pt>
                <c:pt idx="14527">
                  <c:v>4.7479500000000003</c:v>
                </c:pt>
                <c:pt idx="14528">
                  <c:v>3.7846500000000001</c:v>
                </c:pt>
                <c:pt idx="14529">
                  <c:v>5.8014299999999999</c:v>
                </c:pt>
                <c:pt idx="14530">
                  <c:v>3.76159</c:v>
                </c:pt>
                <c:pt idx="14531">
                  <c:v>2.9377300000000002</c:v>
                </c:pt>
                <c:pt idx="14532">
                  <c:v>7.0542100000000003</c:v>
                </c:pt>
                <c:pt idx="14533">
                  <c:v>3.9423699999999999</c:v>
                </c:pt>
                <c:pt idx="14534">
                  <c:v>3.0157600000000002</c:v>
                </c:pt>
                <c:pt idx="14535">
                  <c:v>7.5179299999999998</c:v>
                </c:pt>
                <c:pt idx="14536">
                  <c:v>3.74078</c:v>
                </c:pt>
                <c:pt idx="14537">
                  <c:v>3.23291</c:v>
                </c:pt>
                <c:pt idx="14538">
                  <c:v>5.3667100000000003</c:v>
                </c:pt>
                <c:pt idx="14539">
                  <c:v>3.53261</c:v>
                </c:pt>
                <c:pt idx="14540">
                  <c:v>5.4507700000000003</c:v>
                </c:pt>
                <c:pt idx="14541">
                  <c:v>2.4484499999999998</c:v>
                </c:pt>
                <c:pt idx="14542">
                  <c:v>6.4332500000000001</c:v>
                </c:pt>
                <c:pt idx="14543">
                  <c:v>3.5711499999999998</c:v>
                </c:pt>
                <c:pt idx="14544">
                  <c:v>2.1110500000000001</c:v>
                </c:pt>
                <c:pt idx="14545">
                  <c:v>4.1982400000000002</c:v>
                </c:pt>
                <c:pt idx="14546">
                  <c:v>4.5678799999999997</c:v>
                </c:pt>
                <c:pt idx="14547">
                  <c:v>7.9501900000000001</c:v>
                </c:pt>
                <c:pt idx="14548">
                  <c:v>3.28152</c:v>
                </c:pt>
                <c:pt idx="14549">
                  <c:v>3.1271399999999998</c:v>
                </c:pt>
                <c:pt idx="14550">
                  <c:v>6.8427499999999997</c:v>
                </c:pt>
                <c:pt idx="14551">
                  <c:v>5.3734900000000003</c:v>
                </c:pt>
                <c:pt idx="14552">
                  <c:v>2.7486299999999999</c:v>
                </c:pt>
                <c:pt idx="14553">
                  <c:v>5.3650399999999996</c:v>
                </c:pt>
                <c:pt idx="14554">
                  <c:v>5.8243900000000002</c:v>
                </c:pt>
                <c:pt idx="14555">
                  <c:v>3.2935699999999999</c:v>
                </c:pt>
                <c:pt idx="14556">
                  <c:v>6.2087599999999998</c:v>
                </c:pt>
                <c:pt idx="14557">
                  <c:v>7.9348599999999996</c:v>
                </c:pt>
                <c:pt idx="14558">
                  <c:v>4.4658199999999999</c:v>
                </c:pt>
                <c:pt idx="14559">
                  <c:v>3.8706800000000001</c:v>
                </c:pt>
                <c:pt idx="14560">
                  <c:v>2.4440499999999998</c:v>
                </c:pt>
                <c:pt idx="14561">
                  <c:v>8.3678100000000004</c:v>
                </c:pt>
                <c:pt idx="14562">
                  <c:v>7.6103199999999998</c:v>
                </c:pt>
                <c:pt idx="14563">
                  <c:v>6.0624099999999999</c:v>
                </c:pt>
                <c:pt idx="14564">
                  <c:v>9.1681799999999996</c:v>
                </c:pt>
                <c:pt idx="14565">
                  <c:v>3.3575300000000001</c:v>
                </c:pt>
                <c:pt idx="14566">
                  <c:v>4.1760099999999998</c:v>
                </c:pt>
                <c:pt idx="14567">
                  <c:v>6.4337299999999997</c:v>
                </c:pt>
                <c:pt idx="14568">
                  <c:v>6.6405700000000003</c:v>
                </c:pt>
                <c:pt idx="14569">
                  <c:v>3.5855299999999999</c:v>
                </c:pt>
                <c:pt idx="14570">
                  <c:v>5.79087</c:v>
                </c:pt>
                <c:pt idx="14571">
                  <c:v>4.9652799999999999</c:v>
                </c:pt>
                <c:pt idx="14572">
                  <c:v>4.1633399999999998</c:v>
                </c:pt>
                <c:pt idx="14573">
                  <c:v>7.12019</c:v>
                </c:pt>
                <c:pt idx="14574">
                  <c:v>2.8905500000000002</c:v>
                </c:pt>
                <c:pt idx="14575">
                  <c:v>6.6720199999999998</c:v>
                </c:pt>
                <c:pt idx="14576">
                  <c:v>8.0461399999999994</c:v>
                </c:pt>
                <c:pt idx="14577">
                  <c:v>8.4643499999999996</c:v>
                </c:pt>
                <c:pt idx="14578">
                  <c:v>5.4557200000000003</c:v>
                </c:pt>
                <c:pt idx="14579">
                  <c:v>6.7234999999999996</c:v>
                </c:pt>
                <c:pt idx="14580">
                  <c:v>4.0832899999999999</c:v>
                </c:pt>
                <c:pt idx="14581">
                  <c:v>5.8387099999999998</c:v>
                </c:pt>
                <c:pt idx="14582">
                  <c:v>5.8570599999999997</c:v>
                </c:pt>
                <c:pt idx="14583">
                  <c:v>7.5970800000000001</c:v>
                </c:pt>
                <c:pt idx="14584">
                  <c:v>7.3891999999999998</c:v>
                </c:pt>
                <c:pt idx="14585">
                  <c:v>7.5842299999999998</c:v>
                </c:pt>
                <c:pt idx="14586">
                  <c:v>5.3886799999999999</c:v>
                </c:pt>
                <c:pt idx="14587">
                  <c:v>3.6408299999999998</c:v>
                </c:pt>
                <c:pt idx="14588">
                  <c:v>5.8020100000000001</c:v>
                </c:pt>
                <c:pt idx="14589">
                  <c:v>3.1821700000000002</c:v>
                </c:pt>
                <c:pt idx="14590">
                  <c:v>2.3480400000000001</c:v>
                </c:pt>
                <c:pt idx="14591">
                  <c:v>5.17286</c:v>
                </c:pt>
                <c:pt idx="14592">
                  <c:v>7.1069500000000003</c:v>
                </c:pt>
                <c:pt idx="14593">
                  <c:v>1.6974899999999999</c:v>
                </c:pt>
                <c:pt idx="14594">
                  <c:v>7.1566900000000002</c:v>
                </c:pt>
                <c:pt idx="14595">
                  <c:v>6.2236599999999997</c:v>
                </c:pt>
                <c:pt idx="14596">
                  <c:v>3.8016200000000002</c:v>
                </c:pt>
                <c:pt idx="14597">
                  <c:v>5.3256100000000002</c:v>
                </c:pt>
                <c:pt idx="14598">
                  <c:v>4.6298199999999996</c:v>
                </c:pt>
                <c:pt idx="14599">
                  <c:v>1.87619</c:v>
                </c:pt>
                <c:pt idx="14600">
                  <c:v>8.0667000000000009</c:v>
                </c:pt>
                <c:pt idx="14601">
                  <c:v>2.9763799999999998</c:v>
                </c:pt>
                <c:pt idx="14602">
                  <c:v>6.3466300000000002</c:v>
                </c:pt>
                <c:pt idx="14603">
                  <c:v>5.4928499999999998</c:v>
                </c:pt>
                <c:pt idx="14604">
                  <c:v>2.36348</c:v>
                </c:pt>
                <c:pt idx="14605">
                  <c:v>3.63923</c:v>
                </c:pt>
                <c:pt idx="14606">
                  <c:v>7.4556100000000001</c:v>
                </c:pt>
                <c:pt idx="14607">
                  <c:v>5.7599099999999996</c:v>
                </c:pt>
                <c:pt idx="14608">
                  <c:v>1.91422</c:v>
                </c:pt>
                <c:pt idx="14609">
                  <c:v>6.7603799999999996</c:v>
                </c:pt>
                <c:pt idx="14610">
                  <c:v>7.9577499999999999</c:v>
                </c:pt>
                <c:pt idx="14611">
                  <c:v>6.6410400000000003</c:v>
                </c:pt>
                <c:pt idx="14612">
                  <c:v>6.3896300000000004</c:v>
                </c:pt>
                <c:pt idx="14613">
                  <c:v>4.14276</c:v>
                </c:pt>
                <c:pt idx="14614">
                  <c:v>4.4943299999999997</c:v>
                </c:pt>
                <c:pt idx="14615">
                  <c:v>7.06027</c:v>
                </c:pt>
                <c:pt idx="14616">
                  <c:v>4.9221599999999999</c:v>
                </c:pt>
                <c:pt idx="14617">
                  <c:v>5.9352999999999998</c:v>
                </c:pt>
                <c:pt idx="14618">
                  <c:v>7.2546999999999997</c:v>
                </c:pt>
                <c:pt idx="14619">
                  <c:v>4.0950499999999996</c:v>
                </c:pt>
                <c:pt idx="14620">
                  <c:v>5.7065700000000001</c:v>
                </c:pt>
                <c:pt idx="14621">
                  <c:v>9.4573499999999999</c:v>
                </c:pt>
                <c:pt idx="14622">
                  <c:v>5.0437500000000002</c:v>
                </c:pt>
                <c:pt idx="14623">
                  <c:v>5.72126</c:v>
                </c:pt>
                <c:pt idx="14624">
                  <c:v>2.72133</c:v>
                </c:pt>
                <c:pt idx="14625">
                  <c:v>3.2515399999999999</c:v>
                </c:pt>
                <c:pt idx="14626">
                  <c:v>7.6047700000000003</c:v>
                </c:pt>
                <c:pt idx="14627">
                  <c:v>5.4794099999999997</c:v>
                </c:pt>
                <c:pt idx="14628">
                  <c:v>3.4437700000000002</c:v>
                </c:pt>
                <c:pt idx="14629">
                  <c:v>3.69753</c:v>
                </c:pt>
                <c:pt idx="14630">
                  <c:v>6.3526899999999999</c:v>
                </c:pt>
                <c:pt idx="14631">
                  <c:v>6.33066</c:v>
                </c:pt>
                <c:pt idx="14632">
                  <c:v>6.8026600000000004</c:v>
                </c:pt>
                <c:pt idx="14633">
                  <c:v>3.1860200000000001</c:v>
                </c:pt>
                <c:pt idx="14634">
                  <c:v>6.7754799999999999</c:v>
                </c:pt>
                <c:pt idx="14635">
                  <c:v>4.8086399999999996</c:v>
                </c:pt>
                <c:pt idx="14636">
                  <c:v>4.9244300000000001</c:v>
                </c:pt>
                <c:pt idx="14637">
                  <c:v>2.6395400000000002</c:v>
                </c:pt>
                <c:pt idx="14638">
                  <c:v>2.1938900000000001</c:v>
                </c:pt>
                <c:pt idx="14639">
                  <c:v>3.64703</c:v>
                </c:pt>
                <c:pt idx="14640">
                  <c:v>5.1258299999999997</c:v>
                </c:pt>
                <c:pt idx="14641">
                  <c:v>2.5169899999999998</c:v>
                </c:pt>
                <c:pt idx="14642">
                  <c:v>5.94773</c:v>
                </c:pt>
                <c:pt idx="14643">
                  <c:v>7.5049599999999996</c:v>
                </c:pt>
                <c:pt idx="14644">
                  <c:v>4.3597900000000003</c:v>
                </c:pt>
                <c:pt idx="14645">
                  <c:v>5.35121</c:v>
                </c:pt>
                <c:pt idx="14646">
                  <c:v>6.6163100000000004</c:v>
                </c:pt>
                <c:pt idx="14647">
                  <c:v>7.0380200000000004</c:v>
                </c:pt>
                <c:pt idx="14648">
                  <c:v>8.1347400000000007</c:v>
                </c:pt>
                <c:pt idx="14649">
                  <c:v>4.5019400000000003</c:v>
                </c:pt>
                <c:pt idx="14650">
                  <c:v>5.7721200000000001</c:v>
                </c:pt>
                <c:pt idx="14651">
                  <c:v>4.78613</c:v>
                </c:pt>
                <c:pt idx="14652">
                  <c:v>5.5540399999999996</c:v>
                </c:pt>
                <c:pt idx="14653">
                  <c:v>5.33127</c:v>
                </c:pt>
                <c:pt idx="14654">
                  <c:v>4.43391</c:v>
                </c:pt>
                <c:pt idx="14655">
                  <c:v>5.0090700000000004</c:v>
                </c:pt>
                <c:pt idx="14656">
                  <c:v>4.06121</c:v>
                </c:pt>
                <c:pt idx="14657">
                  <c:v>4.0561600000000002</c:v>
                </c:pt>
                <c:pt idx="14658">
                  <c:v>9.5976199999999992</c:v>
                </c:pt>
                <c:pt idx="14659">
                  <c:v>4.9532999999999996</c:v>
                </c:pt>
                <c:pt idx="14660">
                  <c:v>5.2719100000000001</c:v>
                </c:pt>
                <c:pt idx="14661">
                  <c:v>2.4849299999999999</c:v>
                </c:pt>
                <c:pt idx="14662">
                  <c:v>6.3769099999999996</c:v>
                </c:pt>
                <c:pt idx="14663">
                  <c:v>3.24586</c:v>
                </c:pt>
                <c:pt idx="14664">
                  <c:v>3.49193</c:v>
                </c:pt>
                <c:pt idx="14665">
                  <c:v>7.6102699999999999</c:v>
                </c:pt>
                <c:pt idx="14666">
                  <c:v>5.7543699999999998</c:v>
                </c:pt>
                <c:pt idx="14667">
                  <c:v>4.6572399999999998</c:v>
                </c:pt>
                <c:pt idx="14668">
                  <c:v>6.3236499999999998</c:v>
                </c:pt>
                <c:pt idx="14669">
                  <c:v>4.6413599999999997</c:v>
                </c:pt>
                <c:pt idx="14670">
                  <c:v>9.3626699999999996</c:v>
                </c:pt>
                <c:pt idx="14671">
                  <c:v>8.4264399999999995</c:v>
                </c:pt>
                <c:pt idx="14672">
                  <c:v>4.7954699999999999</c:v>
                </c:pt>
                <c:pt idx="14673">
                  <c:v>7.1492800000000001</c:v>
                </c:pt>
                <c:pt idx="14674">
                  <c:v>4.0470600000000001</c:v>
                </c:pt>
                <c:pt idx="14675">
                  <c:v>4.9224899999999998</c:v>
                </c:pt>
                <c:pt idx="14676">
                  <c:v>7.0051800000000002</c:v>
                </c:pt>
                <c:pt idx="14677">
                  <c:v>3.6302500000000002</c:v>
                </c:pt>
                <c:pt idx="14678">
                  <c:v>3.6590699999999998</c:v>
                </c:pt>
                <c:pt idx="14679">
                  <c:v>4.4169499999999999</c:v>
                </c:pt>
                <c:pt idx="14680">
                  <c:v>4.2349100000000002</c:v>
                </c:pt>
                <c:pt idx="14681">
                  <c:v>4.4367999999999999</c:v>
                </c:pt>
                <c:pt idx="14682">
                  <c:v>5.5818599999999998</c:v>
                </c:pt>
                <c:pt idx="14683">
                  <c:v>6.6638400000000004</c:v>
                </c:pt>
                <c:pt idx="14684">
                  <c:v>5.3084800000000003</c:v>
                </c:pt>
                <c:pt idx="14685">
                  <c:v>2.774</c:v>
                </c:pt>
                <c:pt idx="14686">
                  <c:v>3.9165700000000001</c:v>
                </c:pt>
                <c:pt idx="14687">
                  <c:v>7.8883299999999998</c:v>
                </c:pt>
                <c:pt idx="14688">
                  <c:v>4.0064299999999999</c:v>
                </c:pt>
                <c:pt idx="14689">
                  <c:v>6.7806899999999999</c:v>
                </c:pt>
                <c:pt idx="14690">
                  <c:v>4.6283899999999996</c:v>
                </c:pt>
                <c:pt idx="14691">
                  <c:v>9.0889199999999999</c:v>
                </c:pt>
                <c:pt idx="14692">
                  <c:v>6.1228300000000004</c:v>
                </c:pt>
                <c:pt idx="14693">
                  <c:v>7.5544799999999999</c:v>
                </c:pt>
                <c:pt idx="14694">
                  <c:v>3.8046500000000001</c:v>
                </c:pt>
                <c:pt idx="14695">
                  <c:v>4.6873800000000001</c:v>
                </c:pt>
                <c:pt idx="14696">
                  <c:v>4.0896100000000004</c:v>
                </c:pt>
                <c:pt idx="14697">
                  <c:v>4.7400799999999998</c:v>
                </c:pt>
                <c:pt idx="14698">
                  <c:v>7.8466300000000002</c:v>
                </c:pt>
                <c:pt idx="14699">
                  <c:v>6.0332800000000004</c:v>
                </c:pt>
                <c:pt idx="14700">
                  <c:v>6.1067499999999999</c:v>
                </c:pt>
                <c:pt idx="14701">
                  <c:v>3.0511699999999999</c:v>
                </c:pt>
                <c:pt idx="14702">
                  <c:v>8.1991700000000005</c:v>
                </c:pt>
                <c:pt idx="14703">
                  <c:v>9.2450799999999997</c:v>
                </c:pt>
                <c:pt idx="14704">
                  <c:v>5.99465</c:v>
                </c:pt>
                <c:pt idx="14705">
                  <c:v>5.3880400000000002</c:v>
                </c:pt>
                <c:pt idx="14706">
                  <c:v>5.8971</c:v>
                </c:pt>
                <c:pt idx="14707">
                  <c:v>5.3543099999999999</c:v>
                </c:pt>
                <c:pt idx="14708">
                  <c:v>7.55403</c:v>
                </c:pt>
                <c:pt idx="14709">
                  <c:v>3.9582899999999999</c:v>
                </c:pt>
                <c:pt idx="14710">
                  <c:v>6.1762499999999996</c:v>
                </c:pt>
                <c:pt idx="14711">
                  <c:v>9.9704300000000003</c:v>
                </c:pt>
                <c:pt idx="14712">
                  <c:v>6.5568299999999997</c:v>
                </c:pt>
                <c:pt idx="14713">
                  <c:v>5.3416399999999999</c:v>
                </c:pt>
                <c:pt idx="14714">
                  <c:v>4.8546800000000001</c:v>
                </c:pt>
                <c:pt idx="14715">
                  <c:v>3.9775999999999998</c:v>
                </c:pt>
                <c:pt idx="14716">
                  <c:v>5.4535</c:v>
                </c:pt>
                <c:pt idx="14717">
                  <c:v>5.8505399999999996</c:v>
                </c:pt>
                <c:pt idx="14718">
                  <c:v>4.1353400000000002</c:v>
                </c:pt>
                <c:pt idx="14719">
                  <c:v>4.9591900000000004</c:v>
                </c:pt>
                <c:pt idx="14720">
                  <c:v>4.48475</c:v>
                </c:pt>
                <c:pt idx="14721">
                  <c:v>4.0651200000000003</c:v>
                </c:pt>
                <c:pt idx="14722">
                  <c:v>6.3587699999999998</c:v>
                </c:pt>
                <c:pt idx="14723">
                  <c:v>5.7247300000000001</c:v>
                </c:pt>
                <c:pt idx="14724">
                  <c:v>5.8367399999999998</c:v>
                </c:pt>
                <c:pt idx="14725">
                  <c:v>5.0097800000000001</c:v>
                </c:pt>
                <c:pt idx="14726">
                  <c:v>7.8036700000000003</c:v>
                </c:pt>
                <c:pt idx="14727">
                  <c:v>6.0322699999999996</c:v>
                </c:pt>
                <c:pt idx="14728">
                  <c:v>2.1470099999999999</c:v>
                </c:pt>
                <c:pt idx="14729">
                  <c:v>2.1219000000000001</c:v>
                </c:pt>
                <c:pt idx="14730">
                  <c:v>3.8723700000000001</c:v>
                </c:pt>
                <c:pt idx="14731">
                  <c:v>3.56508</c:v>
                </c:pt>
                <c:pt idx="14732">
                  <c:v>5.5994599999999997</c:v>
                </c:pt>
                <c:pt idx="14733">
                  <c:v>5.5813100000000002</c:v>
                </c:pt>
                <c:pt idx="14734">
                  <c:v>4.4698799999999999</c:v>
                </c:pt>
                <c:pt idx="14735">
                  <c:v>4.0631199999999996</c:v>
                </c:pt>
                <c:pt idx="14736">
                  <c:v>5.06264</c:v>
                </c:pt>
                <c:pt idx="14737">
                  <c:v>2.03715</c:v>
                </c:pt>
                <c:pt idx="14738">
                  <c:v>2.4318399999999998</c:v>
                </c:pt>
                <c:pt idx="14739">
                  <c:v>3.2178300000000002</c:v>
                </c:pt>
                <c:pt idx="14740">
                  <c:v>4.2657999999999996</c:v>
                </c:pt>
                <c:pt idx="14741">
                  <c:v>5.5499900000000002</c:v>
                </c:pt>
                <c:pt idx="14742">
                  <c:v>2.2733099999999999</c:v>
                </c:pt>
                <c:pt idx="14743">
                  <c:v>4.7431799999999997</c:v>
                </c:pt>
                <c:pt idx="14744">
                  <c:v>3.4225500000000002</c:v>
                </c:pt>
                <c:pt idx="14745">
                  <c:v>10.755699999999999</c:v>
                </c:pt>
                <c:pt idx="14746">
                  <c:v>8.5485600000000002</c:v>
                </c:pt>
                <c:pt idx="14747">
                  <c:v>8.2506400000000006</c:v>
                </c:pt>
                <c:pt idx="14748">
                  <c:v>5.1963999999999997</c:v>
                </c:pt>
                <c:pt idx="14749">
                  <c:v>7.0391599999999999</c:v>
                </c:pt>
                <c:pt idx="14750">
                  <c:v>2.5917300000000001</c:v>
                </c:pt>
                <c:pt idx="14751">
                  <c:v>3.2119399999999998</c:v>
                </c:pt>
                <c:pt idx="14752">
                  <c:v>3.1118299999999999</c:v>
                </c:pt>
                <c:pt idx="14753">
                  <c:v>3.3738199999999998</c:v>
                </c:pt>
                <c:pt idx="14754">
                  <c:v>9.6305999999999994</c:v>
                </c:pt>
                <c:pt idx="14755">
                  <c:v>4.3687699999999996</c:v>
                </c:pt>
                <c:pt idx="14756">
                  <c:v>4.1324300000000003</c:v>
                </c:pt>
                <c:pt idx="14757">
                  <c:v>6.7502199999999997</c:v>
                </c:pt>
                <c:pt idx="14758">
                  <c:v>8.1574899999999992</c:v>
                </c:pt>
                <c:pt idx="14759">
                  <c:v>5.4516299999999998</c:v>
                </c:pt>
                <c:pt idx="14760">
                  <c:v>8.0310199999999998</c:v>
                </c:pt>
                <c:pt idx="14761">
                  <c:v>6.6818400000000002</c:v>
                </c:pt>
                <c:pt idx="14762">
                  <c:v>7.0666599999999997</c:v>
                </c:pt>
                <c:pt idx="14763">
                  <c:v>4.1243400000000001</c:v>
                </c:pt>
                <c:pt idx="14764">
                  <c:v>3.9385300000000001</c:v>
                </c:pt>
                <c:pt idx="14765">
                  <c:v>6.1537300000000004</c:v>
                </c:pt>
                <c:pt idx="14766">
                  <c:v>6.4836099999999997</c:v>
                </c:pt>
                <c:pt idx="14767">
                  <c:v>4.5829899999999997</c:v>
                </c:pt>
                <c:pt idx="14768">
                  <c:v>3.62839</c:v>
                </c:pt>
                <c:pt idx="14769">
                  <c:v>5.1181799999999997</c:v>
                </c:pt>
                <c:pt idx="14770">
                  <c:v>5.2839499999999999</c:v>
                </c:pt>
                <c:pt idx="14771">
                  <c:v>4.8095100000000004</c:v>
                </c:pt>
                <c:pt idx="14772">
                  <c:v>5.8439199999999998</c:v>
                </c:pt>
                <c:pt idx="14773">
                  <c:v>6.0523300000000004</c:v>
                </c:pt>
                <c:pt idx="14774">
                  <c:v>6.7606700000000002</c:v>
                </c:pt>
                <c:pt idx="14775">
                  <c:v>5.2491899999999996</c:v>
                </c:pt>
                <c:pt idx="14776">
                  <c:v>4.32273</c:v>
                </c:pt>
                <c:pt idx="14777">
                  <c:v>5.0078500000000004</c:v>
                </c:pt>
                <c:pt idx="14778">
                  <c:v>6.9081200000000003</c:v>
                </c:pt>
                <c:pt idx="14779">
                  <c:v>3.1089099999999998</c:v>
                </c:pt>
                <c:pt idx="14780">
                  <c:v>4.3266799999999996</c:v>
                </c:pt>
                <c:pt idx="14781">
                  <c:v>4.2435900000000002</c:v>
                </c:pt>
                <c:pt idx="14782">
                  <c:v>6.0712999999999999</c:v>
                </c:pt>
                <c:pt idx="14783">
                  <c:v>4.62432</c:v>
                </c:pt>
                <c:pt idx="14784">
                  <c:v>4.9031700000000003</c:v>
                </c:pt>
                <c:pt idx="14785">
                  <c:v>5.1931399999999996</c:v>
                </c:pt>
                <c:pt idx="14786">
                  <c:v>6.8425799999999999</c:v>
                </c:pt>
                <c:pt idx="14787">
                  <c:v>7.4083399999999999</c:v>
                </c:pt>
                <c:pt idx="14788">
                  <c:v>1.9652799999999999</c:v>
                </c:pt>
                <c:pt idx="14789">
                  <c:v>7.0856199999999996</c:v>
                </c:pt>
                <c:pt idx="14790">
                  <c:v>6.1778300000000002</c:v>
                </c:pt>
                <c:pt idx="14791">
                  <c:v>7.3165300000000002</c:v>
                </c:pt>
                <c:pt idx="14792">
                  <c:v>7.4879199999999999</c:v>
                </c:pt>
                <c:pt idx="14793">
                  <c:v>7.1323999999999996</c:v>
                </c:pt>
                <c:pt idx="14794">
                  <c:v>4.9765800000000002</c:v>
                </c:pt>
                <c:pt idx="14795">
                  <c:v>7.5404799999999996</c:v>
                </c:pt>
                <c:pt idx="14796">
                  <c:v>6.9212499999999997</c:v>
                </c:pt>
                <c:pt idx="14797">
                  <c:v>6.3477399999999999</c:v>
                </c:pt>
                <c:pt idx="14798">
                  <c:v>6.0385600000000004</c:v>
                </c:pt>
                <c:pt idx="14799">
                  <c:v>3.4502799999999998</c:v>
                </c:pt>
                <c:pt idx="14800">
                  <c:v>4.8098700000000001</c:v>
                </c:pt>
                <c:pt idx="14801">
                  <c:v>4.3056000000000001</c:v>
                </c:pt>
                <c:pt idx="14802">
                  <c:v>7.5016100000000003</c:v>
                </c:pt>
                <c:pt idx="14803">
                  <c:v>6.5531699999999997</c:v>
                </c:pt>
                <c:pt idx="14804">
                  <c:v>4.4874499999999999</c:v>
                </c:pt>
                <c:pt idx="14805">
                  <c:v>3.4704100000000002</c:v>
                </c:pt>
                <c:pt idx="14806">
                  <c:v>5.8663699999999999</c:v>
                </c:pt>
                <c:pt idx="14807">
                  <c:v>4.6013999999999999</c:v>
                </c:pt>
                <c:pt idx="14808">
                  <c:v>4.8747600000000002</c:v>
                </c:pt>
                <c:pt idx="14809">
                  <c:v>2.4484499999999998</c:v>
                </c:pt>
                <c:pt idx="14810">
                  <c:v>6.1566299999999998</c:v>
                </c:pt>
                <c:pt idx="14811">
                  <c:v>8.9901900000000001</c:v>
                </c:pt>
                <c:pt idx="14812">
                  <c:v>5.2366599999999996</c:v>
                </c:pt>
                <c:pt idx="14813">
                  <c:v>4.2859299999999996</c:v>
                </c:pt>
                <c:pt idx="14814">
                  <c:v>4.58988</c:v>
                </c:pt>
                <c:pt idx="14815">
                  <c:v>4.9480000000000004</c:v>
                </c:pt>
                <c:pt idx="14816">
                  <c:v>5.0651700000000002</c:v>
                </c:pt>
                <c:pt idx="14817">
                  <c:v>5.0209999999999999</c:v>
                </c:pt>
                <c:pt idx="14818">
                  <c:v>7.6093500000000001</c:v>
                </c:pt>
                <c:pt idx="14819">
                  <c:v>6.4026800000000001</c:v>
                </c:pt>
                <c:pt idx="14820">
                  <c:v>4.08636</c:v>
                </c:pt>
                <c:pt idx="14821">
                  <c:v>4.8832700000000004</c:v>
                </c:pt>
                <c:pt idx="14822">
                  <c:v>7.5432199999999998</c:v>
                </c:pt>
                <c:pt idx="14823">
                  <c:v>4.7574399999999999</c:v>
                </c:pt>
                <c:pt idx="14824">
                  <c:v>2.8769499999999999</c:v>
                </c:pt>
                <c:pt idx="14825">
                  <c:v>3.6465999999999998</c:v>
                </c:pt>
                <c:pt idx="14826">
                  <c:v>8.6431000000000004</c:v>
                </c:pt>
                <c:pt idx="14827">
                  <c:v>7.8915699999999998</c:v>
                </c:pt>
                <c:pt idx="14828">
                  <c:v>7.3386500000000003</c:v>
                </c:pt>
                <c:pt idx="14829">
                  <c:v>6.2913199999999998</c:v>
                </c:pt>
                <c:pt idx="14830">
                  <c:v>6.5664400000000001</c:v>
                </c:pt>
                <c:pt idx="14831">
                  <c:v>6.8069699999999997</c:v>
                </c:pt>
                <c:pt idx="14832">
                  <c:v>7.32721</c:v>
                </c:pt>
                <c:pt idx="14833">
                  <c:v>4.8063599999999997</c:v>
                </c:pt>
                <c:pt idx="14834">
                  <c:v>4.6442699999999997</c:v>
                </c:pt>
                <c:pt idx="14835">
                  <c:v>6.2671700000000001</c:v>
                </c:pt>
                <c:pt idx="14836">
                  <c:v>6.2354500000000002</c:v>
                </c:pt>
                <c:pt idx="14837">
                  <c:v>2.7711299999999999</c:v>
                </c:pt>
                <c:pt idx="14838">
                  <c:v>3.0616400000000001</c:v>
                </c:pt>
                <c:pt idx="14839">
                  <c:v>6.2075399999999998</c:v>
                </c:pt>
                <c:pt idx="14840">
                  <c:v>2.32728</c:v>
                </c:pt>
                <c:pt idx="14841">
                  <c:v>5.4805900000000003</c:v>
                </c:pt>
                <c:pt idx="14842">
                  <c:v>2.8252999999999999</c:v>
                </c:pt>
                <c:pt idx="14843">
                  <c:v>6.3857200000000001</c:v>
                </c:pt>
                <c:pt idx="14844">
                  <c:v>2.0892300000000001</c:v>
                </c:pt>
                <c:pt idx="14845">
                  <c:v>6.782</c:v>
                </c:pt>
                <c:pt idx="14846">
                  <c:v>5.2594799999999999</c:v>
                </c:pt>
                <c:pt idx="14847">
                  <c:v>4.4788399999999999</c:v>
                </c:pt>
                <c:pt idx="14848">
                  <c:v>5.1026499999999997</c:v>
                </c:pt>
                <c:pt idx="14849">
                  <c:v>3.3688799999999999</c:v>
                </c:pt>
                <c:pt idx="14850">
                  <c:v>5.3067099999999998</c:v>
                </c:pt>
                <c:pt idx="14851">
                  <c:v>7.4126000000000003</c:v>
                </c:pt>
                <c:pt idx="14852">
                  <c:v>5.22837</c:v>
                </c:pt>
                <c:pt idx="14853">
                  <c:v>4.4667300000000001</c:v>
                </c:pt>
                <c:pt idx="14854">
                  <c:v>2.3854199999999999</c:v>
                </c:pt>
                <c:pt idx="14855">
                  <c:v>4.9059600000000003</c:v>
                </c:pt>
                <c:pt idx="14856">
                  <c:v>2.7737400000000001</c:v>
                </c:pt>
                <c:pt idx="14857">
                  <c:v>3.8982199999999998</c:v>
                </c:pt>
                <c:pt idx="14858">
                  <c:v>5.5223100000000001</c:v>
                </c:pt>
                <c:pt idx="14859">
                  <c:v>7.7099099999999998</c:v>
                </c:pt>
                <c:pt idx="14860">
                  <c:v>4.0510999999999999</c:v>
                </c:pt>
                <c:pt idx="14861">
                  <c:v>5.5320900000000002</c:v>
                </c:pt>
                <c:pt idx="14862">
                  <c:v>8.1509</c:v>
                </c:pt>
                <c:pt idx="14863">
                  <c:v>9.4227799999999995</c:v>
                </c:pt>
                <c:pt idx="14864">
                  <c:v>6.0055899999999998</c:v>
                </c:pt>
                <c:pt idx="14865">
                  <c:v>8.6595600000000008</c:v>
                </c:pt>
                <c:pt idx="14866">
                  <c:v>3.9341300000000001</c:v>
                </c:pt>
                <c:pt idx="14867">
                  <c:v>3.6154099999999998</c:v>
                </c:pt>
                <c:pt idx="14868">
                  <c:v>4.5165600000000001</c:v>
                </c:pt>
                <c:pt idx="14869">
                  <c:v>4.80084</c:v>
                </c:pt>
                <c:pt idx="14870">
                  <c:v>3.2881800000000001</c:v>
                </c:pt>
                <c:pt idx="14871">
                  <c:v>5.3401199999999998</c:v>
                </c:pt>
                <c:pt idx="14872">
                  <c:v>4.4613300000000002</c:v>
                </c:pt>
                <c:pt idx="14873">
                  <c:v>5.2396900000000004</c:v>
                </c:pt>
                <c:pt idx="14874">
                  <c:v>6.7288699999999997</c:v>
                </c:pt>
                <c:pt idx="14875">
                  <c:v>4.8810700000000002</c:v>
                </c:pt>
                <c:pt idx="14876">
                  <c:v>7.2925000000000004</c:v>
                </c:pt>
                <c:pt idx="14877">
                  <c:v>6.4841100000000003</c:v>
                </c:pt>
                <c:pt idx="14878">
                  <c:v>4.3900499999999996</c:v>
                </c:pt>
                <c:pt idx="14879">
                  <c:v>3.7549100000000002</c:v>
                </c:pt>
                <c:pt idx="14880">
                  <c:v>2.9987499999999998</c:v>
                </c:pt>
                <c:pt idx="14881">
                  <c:v>5.8065100000000003</c:v>
                </c:pt>
                <c:pt idx="14882">
                  <c:v>6.5100100000000003</c:v>
                </c:pt>
                <c:pt idx="14883">
                  <c:v>7.5493699999999997</c:v>
                </c:pt>
                <c:pt idx="14884">
                  <c:v>4.8242700000000003</c:v>
                </c:pt>
                <c:pt idx="14885">
                  <c:v>7.7890899999999998</c:v>
                </c:pt>
                <c:pt idx="14886">
                  <c:v>2.8578199999999998</c:v>
                </c:pt>
                <c:pt idx="14887">
                  <c:v>5.1179500000000004</c:v>
                </c:pt>
                <c:pt idx="14888">
                  <c:v>5.9572200000000004</c:v>
                </c:pt>
                <c:pt idx="14889">
                  <c:v>4.79406</c:v>
                </c:pt>
                <c:pt idx="14890">
                  <c:v>4.3875200000000003</c:v>
                </c:pt>
                <c:pt idx="14891">
                  <c:v>5.2186599999999999</c:v>
                </c:pt>
                <c:pt idx="14892">
                  <c:v>7.9798999999999998</c:v>
                </c:pt>
                <c:pt idx="14893">
                  <c:v>8.24085</c:v>
                </c:pt>
                <c:pt idx="14894">
                  <c:v>5.0040500000000003</c:v>
                </c:pt>
                <c:pt idx="14895">
                  <c:v>5.2719899999999997</c:v>
                </c:pt>
                <c:pt idx="14896">
                  <c:v>4.6418600000000003</c:v>
                </c:pt>
                <c:pt idx="14897">
                  <c:v>4.94414</c:v>
                </c:pt>
                <c:pt idx="14898">
                  <c:v>6.5006199999999996</c:v>
                </c:pt>
                <c:pt idx="14899">
                  <c:v>6.6346699999999998</c:v>
                </c:pt>
                <c:pt idx="14900">
                  <c:v>3.12758</c:v>
                </c:pt>
                <c:pt idx="14901">
                  <c:v>7.5548299999999999</c:v>
                </c:pt>
                <c:pt idx="14902">
                  <c:v>5.0268300000000004</c:v>
                </c:pt>
                <c:pt idx="14903">
                  <c:v>6.8751899999999999</c:v>
                </c:pt>
                <c:pt idx="14904">
                  <c:v>5.9534900000000004</c:v>
                </c:pt>
                <c:pt idx="14905">
                  <c:v>6.2310499999999998</c:v>
                </c:pt>
                <c:pt idx="14906">
                  <c:v>4.7334699999999996</c:v>
                </c:pt>
                <c:pt idx="14907">
                  <c:v>7.1119000000000003</c:v>
                </c:pt>
                <c:pt idx="14908">
                  <c:v>5.1785699999999997</c:v>
                </c:pt>
                <c:pt idx="14909">
                  <c:v>7.2708899999999996</c:v>
                </c:pt>
                <c:pt idx="14910">
                  <c:v>5.5041599999999997</c:v>
                </c:pt>
                <c:pt idx="14911">
                  <c:v>3.5133299999999998</c:v>
                </c:pt>
                <c:pt idx="14912">
                  <c:v>4.8312400000000002</c:v>
                </c:pt>
                <c:pt idx="14913">
                  <c:v>4.8897399999999998</c:v>
                </c:pt>
                <c:pt idx="14914">
                  <c:v>3.9081800000000002</c:v>
                </c:pt>
                <c:pt idx="14915">
                  <c:v>4.1840099999999998</c:v>
                </c:pt>
                <c:pt idx="14916">
                  <c:v>4.8496600000000001</c:v>
                </c:pt>
                <c:pt idx="14917">
                  <c:v>2.8672800000000001</c:v>
                </c:pt>
                <c:pt idx="14918">
                  <c:v>4.5757899999999996</c:v>
                </c:pt>
                <c:pt idx="14919">
                  <c:v>2.8608099999999999</c:v>
                </c:pt>
                <c:pt idx="14920">
                  <c:v>7.3283399999999999</c:v>
                </c:pt>
                <c:pt idx="14921">
                  <c:v>3.85711</c:v>
                </c:pt>
                <c:pt idx="14922">
                  <c:v>8.1552500000000006</c:v>
                </c:pt>
                <c:pt idx="14923">
                  <c:v>6.0158300000000002</c:v>
                </c:pt>
                <c:pt idx="14924">
                  <c:v>6.9025100000000004</c:v>
                </c:pt>
                <c:pt idx="14925">
                  <c:v>5.4633799999999999</c:v>
                </c:pt>
                <c:pt idx="14926">
                  <c:v>6.3073699999999997</c:v>
                </c:pt>
                <c:pt idx="14927">
                  <c:v>5.42875</c:v>
                </c:pt>
                <c:pt idx="14928">
                  <c:v>5.3770100000000003</c:v>
                </c:pt>
                <c:pt idx="14929">
                  <c:v>4.7652900000000002</c:v>
                </c:pt>
                <c:pt idx="14930">
                  <c:v>7.8016100000000002</c:v>
                </c:pt>
                <c:pt idx="14931">
                  <c:v>7.6728899999999998</c:v>
                </c:pt>
                <c:pt idx="14932">
                  <c:v>3.0481400000000001</c:v>
                </c:pt>
                <c:pt idx="14933">
                  <c:v>4.3146599999999999</c:v>
                </c:pt>
                <c:pt idx="14934">
                  <c:v>3.15896</c:v>
                </c:pt>
                <c:pt idx="14935">
                  <c:v>5.9744299999999999</c:v>
                </c:pt>
                <c:pt idx="14936">
                  <c:v>3.3218399999999999</c:v>
                </c:pt>
                <c:pt idx="14937">
                  <c:v>3.1118299999999999</c:v>
                </c:pt>
                <c:pt idx="14938">
                  <c:v>2.2561200000000001</c:v>
                </c:pt>
                <c:pt idx="14939">
                  <c:v>4.1476499999999996</c:v>
                </c:pt>
                <c:pt idx="14940">
                  <c:v>5.7550800000000004</c:v>
                </c:pt>
                <c:pt idx="14941">
                  <c:v>6.0533099999999997</c:v>
                </c:pt>
                <c:pt idx="14942">
                  <c:v>5.43377</c:v>
                </c:pt>
                <c:pt idx="14943">
                  <c:v>5.0448700000000004</c:v>
                </c:pt>
                <c:pt idx="14944">
                  <c:v>4.43851</c:v>
                </c:pt>
                <c:pt idx="14945">
                  <c:v>7.0730000000000004</c:v>
                </c:pt>
                <c:pt idx="14946">
                  <c:v>2.26525</c:v>
                </c:pt>
                <c:pt idx="14947">
                  <c:v>6.4062000000000001</c:v>
                </c:pt>
                <c:pt idx="14948">
                  <c:v>5.5669199999999996</c:v>
                </c:pt>
                <c:pt idx="14949">
                  <c:v>9.8440899999999996</c:v>
                </c:pt>
                <c:pt idx="14950">
                  <c:v>4.83718</c:v>
                </c:pt>
                <c:pt idx="14951">
                  <c:v>4.4367999999999999</c:v>
                </c:pt>
                <c:pt idx="14952">
                  <c:v>9.3589500000000001</c:v>
                </c:pt>
                <c:pt idx="14953">
                  <c:v>7.2859699999999998</c:v>
                </c:pt>
                <c:pt idx="14954">
                  <c:v>6.4504099999999998</c:v>
                </c:pt>
                <c:pt idx="14955">
                  <c:v>4.7748999999999997</c:v>
                </c:pt>
                <c:pt idx="14956">
                  <c:v>4.7775299999999996</c:v>
                </c:pt>
                <c:pt idx="14957">
                  <c:v>6.6044</c:v>
                </c:pt>
                <c:pt idx="14958">
                  <c:v>6.8920000000000003</c:v>
                </c:pt>
                <c:pt idx="14959">
                  <c:v>6.49695</c:v>
                </c:pt>
                <c:pt idx="14960">
                  <c:v>4.90306</c:v>
                </c:pt>
                <c:pt idx="14961">
                  <c:v>5.2982199999999997</c:v>
                </c:pt>
                <c:pt idx="14962">
                  <c:v>9.1062200000000004</c:v>
                </c:pt>
                <c:pt idx="14963">
                  <c:v>2.37961</c:v>
                </c:pt>
                <c:pt idx="14964">
                  <c:v>4.8526600000000002</c:v>
                </c:pt>
                <c:pt idx="14965">
                  <c:v>7.3992899999999997</c:v>
                </c:pt>
                <c:pt idx="14966">
                  <c:v>5.9064699999999997</c:v>
                </c:pt>
                <c:pt idx="14967">
                  <c:v>6.7874299999999996</c:v>
                </c:pt>
                <c:pt idx="14968">
                  <c:v>3.7664800000000001</c:v>
                </c:pt>
                <c:pt idx="14969">
                  <c:v>5.1105</c:v>
                </c:pt>
                <c:pt idx="14970">
                  <c:v>4.4915799999999999</c:v>
                </c:pt>
                <c:pt idx="14971">
                  <c:v>4.5171900000000003</c:v>
                </c:pt>
                <c:pt idx="14972">
                  <c:v>3.6551300000000002</c:v>
                </c:pt>
                <c:pt idx="14973">
                  <c:v>6.2987399999999996</c:v>
                </c:pt>
                <c:pt idx="14974">
                  <c:v>6.5732600000000003</c:v>
                </c:pt>
                <c:pt idx="14975">
                  <c:v>8.1298600000000008</c:v>
                </c:pt>
                <c:pt idx="14976">
                  <c:v>7.0232000000000001</c:v>
                </c:pt>
                <c:pt idx="14977">
                  <c:v>5.26572</c:v>
                </c:pt>
                <c:pt idx="14978">
                  <c:v>6.5497399999999999</c:v>
                </c:pt>
                <c:pt idx="14979">
                  <c:v>5.3422999999999998</c:v>
                </c:pt>
                <c:pt idx="14980">
                  <c:v>4.1789699999999996</c:v>
                </c:pt>
                <c:pt idx="14981">
                  <c:v>5.48116</c:v>
                </c:pt>
                <c:pt idx="14982">
                  <c:v>6.7111000000000001</c:v>
                </c:pt>
                <c:pt idx="14983">
                  <c:v>5.1046399999999998</c:v>
                </c:pt>
                <c:pt idx="14984">
                  <c:v>3.6263100000000001</c:v>
                </c:pt>
                <c:pt idx="14985">
                  <c:v>1.7253099999999999</c:v>
                </c:pt>
                <c:pt idx="14986">
                  <c:v>3.4337800000000001</c:v>
                </c:pt>
                <c:pt idx="14987">
                  <c:v>7.0569199999999999</c:v>
                </c:pt>
                <c:pt idx="14988">
                  <c:v>2.2149000000000001</c:v>
                </c:pt>
                <c:pt idx="14989">
                  <c:v>6.7006399999999999</c:v>
                </c:pt>
                <c:pt idx="14990">
                  <c:v>9.5271299999999997</c:v>
                </c:pt>
                <c:pt idx="14991">
                  <c:v>2.5842000000000001</c:v>
                </c:pt>
                <c:pt idx="14992">
                  <c:v>3.2119399999999998</c:v>
                </c:pt>
                <c:pt idx="14993">
                  <c:v>2.81616</c:v>
                </c:pt>
                <c:pt idx="14994">
                  <c:v>4.91974</c:v>
                </c:pt>
                <c:pt idx="14995">
                  <c:v>7.1007800000000003</c:v>
                </c:pt>
                <c:pt idx="14996">
                  <c:v>2.6239699999999999</c:v>
                </c:pt>
                <c:pt idx="14997">
                  <c:v>6.4857100000000001</c:v>
                </c:pt>
                <c:pt idx="14998">
                  <c:v>6.6250299999999998</c:v>
                </c:pt>
                <c:pt idx="14999">
                  <c:v>6.6999300000000002</c:v>
                </c:pt>
                <c:pt idx="15000">
                  <c:v>10.11453</c:v>
                </c:pt>
                <c:pt idx="15001">
                  <c:v>7.9149500000000002</c:v>
                </c:pt>
                <c:pt idx="15002">
                  <c:v>7.3753700000000002</c:v>
                </c:pt>
                <c:pt idx="15003">
                  <c:v>6.1694699999999996</c:v>
                </c:pt>
                <c:pt idx="15004">
                  <c:v>6.5591900000000001</c:v>
                </c:pt>
                <c:pt idx="15005">
                  <c:v>5.2891000000000004</c:v>
                </c:pt>
                <c:pt idx="15006">
                  <c:v>5.2458799999999997</c:v>
                </c:pt>
                <c:pt idx="15007">
                  <c:v>7.3722099999999999</c:v>
                </c:pt>
                <c:pt idx="15008">
                  <c:v>3.8508100000000001</c:v>
                </c:pt>
                <c:pt idx="15009">
                  <c:v>4.2354700000000003</c:v>
                </c:pt>
                <c:pt idx="15010">
                  <c:v>7.4333</c:v>
                </c:pt>
                <c:pt idx="15011">
                  <c:v>4.9662699999999997</c:v>
                </c:pt>
                <c:pt idx="15012">
                  <c:v>6.5044599999999999</c:v>
                </c:pt>
                <c:pt idx="15013">
                  <c:v>4.8027100000000003</c:v>
                </c:pt>
                <c:pt idx="15014">
                  <c:v>6.2324200000000003</c:v>
                </c:pt>
                <c:pt idx="15015">
                  <c:v>9.3295600000000007</c:v>
                </c:pt>
                <c:pt idx="15016">
                  <c:v>4.1791299999999998</c:v>
                </c:pt>
                <c:pt idx="15017">
                  <c:v>4.4130799999999999</c:v>
                </c:pt>
                <c:pt idx="15018">
                  <c:v>5.7807899999999997</c:v>
                </c:pt>
                <c:pt idx="15019">
                  <c:v>3.1110199999999999</c:v>
                </c:pt>
                <c:pt idx="15020">
                  <c:v>4.9842199999999997</c:v>
                </c:pt>
                <c:pt idx="15021">
                  <c:v>9.3247099999999996</c:v>
                </c:pt>
                <c:pt idx="15022">
                  <c:v>2.8605200000000002</c:v>
                </c:pt>
                <c:pt idx="15023">
                  <c:v>2.9554</c:v>
                </c:pt>
                <c:pt idx="15024">
                  <c:v>5.3198600000000003</c:v>
                </c:pt>
                <c:pt idx="15025">
                  <c:v>5.7469099999999997</c:v>
                </c:pt>
                <c:pt idx="15026">
                  <c:v>3.3746499999999999</c:v>
                </c:pt>
                <c:pt idx="15027">
                  <c:v>6.88828</c:v>
                </c:pt>
                <c:pt idx="15028">
                  <c:v>5.7377599999999997</c:v>
                </c:pt>
                <c:pt idx="15029">
                  <c:v>7.8801399999999999</c:v>
                </c:pt>
                <c:pt idx="15030">
                  <c:v>4.5797999999999996</c:v>
                </c:pt>
                <c:pt idx="15031">
                  <c:v>6.0902399999999997</c:v>
                </c:pt>
                <c:pt idx="15032">
                  <c:v>5.6093599999999997</c:v>
                </c:pt>
                <c:pt idx="15033">
                  <c:v>6.6411600000000002</c:v>
                </c:pt>
                <c:pt idx="15034">
                  <c:v>4.8097700000000003</c:v>
                </c:pt>
                <c:pt idx="15035">
                  <c:v>6.6172399999999998</c:v>
                </c:pt>
                <c:pt idx="15036">
                  <c:v>3.5078200000000002</c:v>
                </c:pt>
                <c:pt idx="15037">
                  <c:v>6.0780799999999999</c:v>
                </c:pt>
                <c:pt idx="15038">
                  <c:v>3.9757600000000002</c:v>
                </c:pt>
                <c:pt idx="15039">
                  <c:v>2.0445600000000002</c:v>
                </c:pt>
                <c:pt idx="15040">
                  <c:v>4.0651200000000003</c:v>
                </c:pt>
                <c:pt idx="15041">
                  <c:v>3.9801799999999998</c:v>
                </c:pt>
                <c:pt idx="15042">
                  <c:v>6.2625799999999998</c:v>
                </c:pt>
                <c:pt idx="15043">
                  <c:v>5.2570600000000001</c:v>
                </c:pt>
                <c:pt idx="15044">
                  <c:v>3.4802399999999998</c:v>
                </c:pt>
                <c:pt idx="15045">
                  <c:v>3.9341300000000001</c:v>
                </c:pt>
                <c:pt idx="15046">
                  <c:v>5.8304099999999996</c:v>
                </c:pt>
                <c:pt idx="15047">
                  <c:v>5.3920000000000003</c:v>
                </c:pt>
                <c:pt idx="15048">
                  <c:v>6.6626200000000004</c:v>
                </c:pt>
                <c:pt idx="15049">
                  <c:v>6.5099299999999998</c:v>
                </c:pt>
                <c:pt idx="15050">
                  <c:v>7.1722900000000003</c:v>
                </c:pt>
                <c:pt idx="15051">
                  <c:v>3.9582099999999998</c:v>
                </c:pt>
                <c:pt idx="15052">
                  <c:v>3.9798499999999999</c:v>
                </c:pt>
                <c:pt idx="15053">
                  <c:v>3.3494199999999998</c:v>
                </c:pt>
                <c:pt idx="15054">
                  <c:v>4.9507399999999997</c:v>
                </c:pt>
                <c:pt idx="15055">
                  <c:v>6.0511400000000002</c:v>
                </c:pt>
                <c:pt idx="15056">
                  <c:v>3.26708</c:v>
                </c:pt>
                <c:pt idx="15057">
                  <c:v>3.2105000000000001</c:v>
                </c:pt>
                <c:pt idx="15058">
                  <c:v>3.3811800000000001</c:v>
                </c:pt>
                <c:pt idx="15059">
                  <c:v>5.1304400000000001</c:v>
                </c:pt>
                <c:pt idx="15060">
                  <c:v>6.1460400000000002</c:v>
                </c:pt>
                <c:pt idx="15061">
                  <c:v>5.1153300000000002</c:v>
                </c:pt>
                <c:pt idx="15062">
                  <c:v>3.48827</c:v>
                </c:pt>
                <c:pt idx="15063">
                  <c:v>9.7815200000000004</c:v>
                </c:pt>
                <c:pt idx="15064">
                  <c:v>3.6084800000000001</c:v>
                </c:pt>
                <c:pt idx="15065">
                  <c:v>4.8743600000000002</c:v>
                </c:pt>
                <c:pt idx="15066">
                  <c:v>4.6779500000000001</c:v>
                </c:pt>
                <c:pt idx="15067">
                  <c:v>3.2995299999999999</c:v>
                </c:pt>
                <c:pt idx="15068">
                  <c:v>2.2735500000000002</c:v>
                </c:pt>
                <c:pt idx="15069">
                  <c:v>2.9598499999999999</c:v>
                </c:pt>
                <c:pt idx="15070">
                  <c:v>5.7290000000000001</c:v>
                </c:pt>
                <c:pt idx="15071">
                  <c:v>5.3770100000000003</c:v>
                </c:pt>
                <c:pt idx="15072">
                  <c:v>5.1854100000000001</c:v>
                </c:pt>
                <c:pt idx="15073">
                  <c:v>1.97529</c:v>
                </c:pt>
                <c:pt idx="15074">
                  <c:v>3.1778200000000001</c:v>
                </c:pt>
                <c:pt idx="15075">
                  <c:v>7.2896099999999997</c:v>
                </c:pt>
                <c:pt idx="15076">
                  <c:v>2.7686899999999999</c:v>
                </c:pt>
                <c:pt idx="15077">
                  <c:v>5.17598</c:v>
                </c:pt>
                <c:pt idx="15078">
                  <c:v>7.82829</c:v>
                </c:pt>
                <c:pt idx="15079">
                  <c:v>7.0808499999999999</c:v>
                </c:pt>
                <c:pt idx="15080">
                  <c:v>6.2308199999999996</c:v>
                </c:pt>
                <c:pt idx="15081">
                  <c:v>7.9001799999999998</c:v>
                </c:pt>
                <c:pt idx="15082">
                  <c:v>4.2165600000000003</c:v>
                </c:pt>
                <c:pt idx="15083">
                  <c:v>3.8008199999999999</c:v>
                </c:pt>
                <c:pt idx="15084">
                  <c:v>4.1692900000000002</c:v>
                </c:pt>
                <c:pt idx="15085">
                  <c:v>4.8063599999999997</c:v>
                </c:pt>
                <c:pt idx="15086">
                  <c:v>3.8113800000000002</c:v>
                </c:pt>
                <c:pt idx="15087">
                  <c:v>2.9668600000000001</c:v>
                </c:pt>
                <c:pt idx="15088">
                  <c:v>2.0267300000000001</c:v>
                </c:pt>
                <c:pt idx="15089">
                  <c:v>6.0244099999999996</c:v>
                </c:pt>
                <c:pt idx="15090">
                  <c:v>4.9547800000000004</c:v>
                </c:pt>
                <c:pt idx="15091">
                  <c:v>5.6638099999999998</c:v>
                </c:pt>
                <c:pt idx="15092">
                  <c:v>3.9506100000000002</c:v>
                </c:pt>
                <c:pt idx="15093">
                  <c:v>4.7986500000000003</c:v>
                </c:pt>
                <c:pt idx="15094">
                  <c:v>5.4332700000000003</c:v>
                </c:pt>
                <c:pt idx="15095">
                  <c:v>6.8162399999999996</c:v>
                </c:pt>
                <c:pt idx="15096">
                  <c:v>6.6519700000000004</c:v>
                </c:pt>
                <c:pt idx="15097">
                  <c:v>2.27155</c:v>
                </c:pt>
                <c:pt idx="15098">
                  <c:v>2.7456700000000001</c:v>
                </c:pt>
                <c:pt idx="15099">
                  <c:v>3.3811800000000001</c:v>
                </c:pt>
                <c:pt idx="15100">
                  <c:v>1.6365400000000001</c:v>
                </c:pt>
                <c:pt idx="15101">
                  <c:v>4.0953499999999998</c:v>
                </c:pt>
                <c:pt idx="15102">
                  <c:v>6.9494699999999998</c:v>
                </c:pt>
                <c:pt idx="15103">
                  <c:v>3.6013000000000002</c:v>
                </c:pt>
                <c:pt idx="15104">
                  <c:v>5.6474200000000003</c:v>
                </c:pt>
                <c:pt idx="15105">
                  <c:v>3.8357000000000001</c:v>
                </c:pt>
                <c:pt idx="15106">
                  <c:v>1.9815700000000001</c:v>
                </c:pt>
                <c:pt idx="15107">
                  <c:v>3.85094</c:v>
                </c:pt>
                <c:pt idx="15108">
                  <c:v>9.9695499999999999</c:v>
                </c:pt>
                <c:pt idx="15109">
                  <c:v>4.4239699999999997</c:v>
                </c:pt>
                <c:pt idx="15110">
                  <c:v>7.2006800000000002</c:v>
                </c:pt>
                <c:pt idx="15111">
                  <c:v>2.8785099999999999</c:v>
                </c:pt>
                <c:pt idx="15112">
                  <c:v>3.4457599999999999</c:v>
                </c:pt>
                <c:pt idx="15113">
                  <c:v>4.4929800000000002</c:v>
                </c:pt>
                <c:pt idx="15114">
                  <c:v>2.8785099999999999</c:v>
                </c:pt>
                <c:pt idx="15115">
                  <c:v>4.7423999999999999</c:v>
                </c:pt>
                <c:pt idx="15116">
                  <c:v>4.1464800000000004</c:v>
                </c:pt>
                <c:pt idx="15117">
                  <c:v>3.8161499999999999</c:v>
                </c:pt>
                <c:pt idx="15118">
                  <c:v>7.2591000000000001</c:v>
                </c:pt>
                <c:pt idx="15119">
                  <c:v>4.8705499999999997</c:v>
                </c:pt>
                <c:pt idx="15120">
                  <c:v>4.8857999999999997</c:v>
                </c:pt>
                <c:pt idx="15121">
                  <c:v>2.97919</c:v>
                </c:pt>
                <c:pt idx="15122">
                  <c:v>2.0771500000000001</c:v>
                </c:pt>
                <c:pt idx="15123">
                  <c:v>2.2561200000000001</c:v>
                </c:pt>
                <c:pt idx="15124">
                  <c:v>5.8901599999999998</c:v>
                </c:pt>
                <c:pt idx="15125">
                  <c:v>9.1953899999999997</c:v>
                </c:pt>
                <c:pt idx="15126">
                  <c:v>4.4106800000000002</c:v>
                </c:pt>
                <c:pt idx="15127">
                  <c:v>6.3580100000000002</c:v>
                </c:pt>
                <c:pt idx="15128">
                  <c:v>3.0654599999999999</c:v>
                </c:pt>
                <c:pt idx="15129">
                  <c:v>8.1065000000000005</c:v>
                </c:pt>
                <c:pt idx="15130">
                  <c:v>5.58087</c:v>
                </c:pt>
                <c:pt idx="15131">
                  <c:v>4.1732199999999997</c:v>
                </c:pt>
                <c:pt idx="15132">
                  <c:v>4.12</c:v>
                </c:pt>
                <c:pt idx="15133">
                  <c:v>9.0277600000000007</c:v>
                </c:pt>
                <c:pt idx="15134">
                  <c:v>7.8115300000000003</c:v>
                </c:pt>
                <c:pt idx="15135">
                  <c:v>4.9736599999999997</c:v>
                </c:pt>
                <c:pt idx="15136">
                  <c:v>5.9787699999999999</c:v>
                </c:pt>
                <c:pt idx="15137">
                  <c:v>8.3676999999999992</c:v>
                </c:pt>
                <c:pt idx="15138">
                  <c:v>6.5352499999999996</c:v>
                </c:pt>
                <c:pt idx="15139">
                  <c:v>6.0678999999999998</c:v>
                </c:pt>
                <c:pt idx="15140">
                  <c:v>4.9435000000000002</c:v>
                </c:pt>
                <c:pt idx="15141">
                  <c:v>4.9040400000000002</c:v>
                </c:pt>
                <c:pt idx="15142">
                  <c:v>4.1353400000000002</c:v>
                </c:pt>
                <c:pt idx="15143">
                  <c:v>6.2587900000000003</c:v>
                </c:pt>
                <c:pt idx="15144">
                  <c:v>4.6275700000000004</c:v>
                </c:pt>
                <c:pt idx="15145">
                  <c:v>6.6818099999999996</c:v>
                </c:pt>
                <c:pt idx="15146">
                  <c:v>5.1745299999999999</c:v>
                </c:pt>
                <c:pt idx="15147">
                  <c:v>6.62805</c:v>
                </c:pt>
                <c:pt idx="15148">
                  <c:v>5.3357999999999999</c:v>
                </c:pt>
                <c:pt idx="15149">
                  <c:v>9.5587300000000006</c:v>
                </c:pt>
                <c:pt idx="15150">
                  <c:v>6.9275099999999998</c:v>
                </c:pt>
                <c:pt idx="15151">
                  <c:v>8.20852</c:v>
                </c:pt>
                <c:pt idx="15152">
                  <c:v>4.4349600000000002</c:v>
                </c:pt>
                <c:pt idx="15153">
                  <c:v>5.6472899999999999</c:v>
                </c:pt>
                <c:pt idx="15154">
                  <c:v>6.5051699999999997</c:v>
                </c:pt>
                <c:pt idx="15155">
                  <c:v>5.8202999999999996</c:v>
                </c:pt>
                <c:pt idx="15156">
                  <c:v>5.3966399999999997</c:v>
                </c:pt>
                <c:pt idx="15157">
                  <c:v>8.0022599999999997</c:v>
                </c:pt>
                <c:pt idx="15158">
                  <c:v>5.09823</c:v>
                </c:pt>
                <c:pt idx="15159">
                  <c:v>4.6994100000000003</c:v>
                </c:pt>
                <c:pt idx="15160">
                  <c:v>5.8911800000000003</c:v>
                </c:pt>
                <c:pt idx="15161">
                  <c:v>7.0395000000000003</c:v>
                </c:pt>
                <c:pt idx="15162">
                  <c:v>5.07965</c:v>
                </c:pt>
                <c:pt idx="15163">
                  <c:v>4.6936900000000001</c:v>
                </c:pt>
                <c:pt idx="15164">
                  <c:v>4.2200300000000004</c:v>
                </c:pt>
                <c:pt idx="15165">
                  <c:v>8.7653499999999998</c:v>
                </c:pt>
                <c:pt idx="15166">
                  <c:v>5.2235399999999998</c:v>
                </c:pt>
                <c:pt idx="15167">
                  <c:v>7.4614200000000004</c:v>
                </c:pt>
                <c:pt idx="15168">
                  <c:v>7.1485700000000003</c:v>
                </c:pt>
                <c:pt idx="15169">
                  <c:v>8.1927299999999992</c:v>
                </c:pt>
                <c:pt idx="15170">
                  <c:v>10.344659999999999</c:v>
                </c:pt>
                <c:pt idx="15171">
                  <c:v>2.0848499999999999</c:v>
                </c:pt>
                <c:pt idx="15172">
                  <c:v>7.6604599999999996</c:v>
                </c:pt>
                <c:pt idx="15173">
                  <c:v>2.9342700000000002</c:v>
                </c:pt>
                <c:pt idx="15174">
                  <c:v>3.3291599999999999</c:v>
                </c:pt>
                <c:pt idx="15175">
                  <c:v>3.8904999999999998</c:v>
                </c:pt>
                <c:pt idx="15176">
                  <c:v>6.7106700000000004</c:v>
                </c:pt>
                <c:pt idx="15177">
                  <c:v>3.8959000000000001</c:v>
                </c:pt>
                <c:pt idx="15178">
                  <c:v>3.0617100000000002</c:v>
                </c:pt>
                <c:pt idx="15179">
                  <c:v>7.6157300000000001</c:v>
                </c:pt>
                <c:pt idx="15180">
                  <c:v>8.8744899999999998</c:v>
                </c:pt>
                <c:pt idx="15181">
                  <c:v>6.8028500000000003</c:v>
                </c:pt>
                <c:pt idx="15182">
                  <c:v>3.8036699999999999</c:v>
                </c:pt>
                <c:pt idx="15183">
                  <c:v>2.5948600000000002</c:v>
                </c:pt>
                <c:pt idx="15184">
                  <c:v>6.8652600000000001</c:v>
                </c:pt>
                <c:pt idx="15185">
                  <c:v>6.2497400000000001</c:v>
                </c:pt>
                <c:pt idx="15186">
                  <c:v>4.3902099999999997</c:v>
                </c:pt>
                <c:pt idx="15187">
                  <c:v>2.1285599999999998</c:v>
                </c:pt>
                <c:pt idx="15188">
                  <c:v>4.7072500000000002</c:v>
                </c:pt>
                <c:pt idx="15189">
                  <c:v>8.0196500000000004</c:v>
                </c:pt>
                <c:pt idx="15190">
                  <c:v>4.9370900000000004</c:v>
                </c:pt>
                <c:pt idx="15191">
                  <c:v>6.5224000000000002</c:v>
                </c:pt>
                <c:pt idx="15192">
                  <c:v>2.52826</c:v>
                </c:pt>
                <c:pt idx="15193">
                  <c:v>5.0615600000000001</c:v>
                </c:pt>
                <c:pt idx="15194">
                  <c:v>8.3849300000000007</c:v>
                </c:pt>
                <c:pt idx="15195">
                  <c:v>3.2348499999999998</c:v>
                </c:pt>
                <c:pt idx="15196">
                  <c:v>2.0986899999999999</c:v>
                </c:pt>
                <c:pt idx="15197">
                  <c:v>3.0511699999999999</c:v>
                </c:pt>
                <c:pt idx="15198">
                  <c:v>5.4438300000000002</c:v>
                </c:pt>
                <c:pt idx="15199">
                  <c:v>6.5139699999999996</c:v>
                </c:pt>
                <c:pt idx="15200">
                  <c:v>3.3801600000000001</c:v>
                </c:pt>
                <c:pt idx="15201">
                  <c:v>4.1464800000000004</c:v>
                </c:pt>
                <c:pt idx="15202">
                  <c:v>6.7285399999999997</c:v>
                </c:pt>
                <c:pt idx="15203">
                  <c:v>4.5614999999999997</c:v>
                </c:pt>
                <c:pt idx="15204">
                  <c:v>6.9760999999999997</c:v>
                </c:pt>
                <c:pt idx="15205">
                  <c:v>5.5693900000000003</c:v>
                </c:pt>
                <c:pt idx="15206">
                  <c:v>6.6684799999999997</c:v>
                </c:pt>
                <c:pt idx="15207">
                  <c:v>5.1670999999999996</c:v>
                </c:pt>
                <c:pt idx="15208">
                  <c:v>6.8649800000000001</c:v>
                </c:pt>
                <c:pt idx="15209">
                  <c:v>4.4675599999999998</c:v>
                </c:pt>
                <c:pt idx="15210">
                  <c:v>4.3659800000000004</c:v>
                </c:pt>
                <c:pt idx="15211">
                  <c:v>6.9717099999999999</c:v>
                </c:pt>
                <c:pt idx="15212">
                  <c:v>4.7521699999999996</c:v>
                </c:pt>
                <c:pt idx="15213">
                  <c:v>5.8010099999999998</c:v>
                </c:pt>
                <c:pt idx="15214">
                  <c:v>7.5408200000000001</c:v>
                </c:pt>
                <c:pt idx="15215">
                  <c:v>3.41608</c:v>
                </c:pt>
                <c:pt idx="15216">
                  <c:v>3.7094999999999998</c:v>
                </c:pt>
                <c:pt idx="15217">
                  <c:v>8.2265099999999993</c:v>
                </c:pt>
                <c:pt idx="15218">
                  <c:v>5.6109900000000001</c:v>
                </c:pt>
                <c:pt idx="15219">
                  <c:v>5.4078499999999998</c:v>
                </c:pt>
                <c:pt idx="15220">
                  <c:v>7.2818800000000001</c:v>
                </c:pt>
                <c:pt idx="15221">
                  <c:v>3.5874299999999999</c:v>
                </c:pt>
                <c:pt idx="15222">
                  <c:v>4.9182800000000002</c:v>
                </c:pt>
                <c:pt idx="15223">
                  <c:v>6.1186100000000003</c:v>
                </c:pt>
                <c:pt idx="15224">
                  <c:v>6.9938799999999999</c:v>
                </c:pt>
                <c:pt idx="15225">
                  <c:v>3.4190299999999998</c:v>
                </c:pt>
                <c:pt idx="15226">
                  <c:v>3.7134200000000002</c:v>
                </c:pt>
                <c:pt idx="15227">
                  <c:v>5.8575499999999998</c:v>
                </c:pt>
                <c:pt idx="15228">
                  <c:v>5.9774700000000003</c:v>
                </c:pt>
                <c:pt idx="15229">
                  <c:v>8.2407900000000005</c:v>
                </c:pt>
                <c:pt idx="15230">
                  <c:v>7.9252200000000004</c:v>
                </c:pt>
                <c:pt idx="15231">
                  <c:v>5.1453899999999999</c:v>
                </c:pt>
                <c:pt idx="15232">
                  <c:v>2.3480400000000001</c:v>
                </c:pt>
                <c:pt idx="15233">
                  <c:v>5.8112199999999996</c:v>
                </c:pt>
                <c:pt idx="15234">
                  <c:v>6.81114</c:v>
                </c:pt>
                <c:pt idx="15235">
                  <c:v>7.4280200000000001</c:v>
                </c:pt>
                <c:pt idx="15236">
                  <c:v>10.970890000000001</c:v>
                </c:pt>
                <c:pt idx="15237">
                  <c:v>4.6454800000000001</c:v>
                </c:pt>
                <c:pt idx="15238">
                  <c:v>4.9135999999999997</c:v>
                </c:pt>
                <c:pt idx="15239">
                  <c:v>4.3114600000000003</c:v>
                </c:pt>
                <c:pt idx="15240">
                  <c:v>2.6942300000000001</c:v>
                </c:pt>
                <c:pt idx="15241">
                  <c:v>2.1018500000000002</c:v>
                </c:pt>
                <c:pt idx="15242">
                  <c:v>4.0069699999999999</c:v>
                </c:pt>
                <c:pt idx="15243">
                  <c:v>4.7326499999999996</c:v>
                </c:pt>
                <c:pt idx="15244">
                  <c:v>2.8576800000000002</c:v>
                </c:pt>
                <c:pt idx="15245">
                  <c:v>4.3376900000000003</c:v>
                </c:pt>
                <c:pt idx="15246">
                  <c:v>2.4968599999999999</c:v>
                </c:pt>
                <c:pt idx="15247">
                  <c:v>7.3888999999999996</c:v>
                </c:pt>
                <c:pt idx="15248">
                  <c:v>4.4688100000000004</c:v>
                </c:pt>
                <c:pt idx="15249">
                  <c:v>3.2962400000000001</c:v>
                </c:pt>
                <c:pt idx="15250">
                  <c:v>3.1120299999999999</c:v>
                </c:pt>
                <c:pt idx="15251">
                  <c:v>6.4223299999999997</c:v>
                </c:pt>
                <c:pt idx="15252">
                  <c:v>3.4148499999999999</c:v>
                </c:pt>
                <c:pt idx="15253">
                  <c:v>6.5860099999999999</c:v>
                </c:pt>
                <c:pt idx="15254">
                  <c:v>4.6736899999999997</c:v>
                </c:pt>
                <c:pt idx="15255">
                  <c:v>1.75685</c:v>
                </c:pt>
                <c:pt idx="15256">
                  <c:v>8.0846699999999991</c:v>
                </c:pt>
                <c:pt idx="15257">
                  <c:v>3.4607399999999999</c:v>
                </c:pt>
                <c:pt idx="15258">
                  <c:v>5.1105</c:v>
                </c:pt>
                <c:pt idx="15259">
                  <c:v>6.5121000000000002</c:v>
                </c:pt>
                <c:pt idx="15260">
                  <c:v>4.4699200000000001</c:v>
                </c:pt>
                <c:pt idx="15261">
                  <c:v>4.7315199999999997</c:v>
                </c:pt>
                <c:pt idx="15262">
                  <c:v>6.9390700000000001</c:v>
                </c:pt>
                <c:pt idx="15263">
                  <c:v>7.2944199999999997</c:v>
                </c:pt>
                <c:pt idx="15264">
                  <c:v>6.9683900000000003</c:v>
                </c:pt>
                <c:pt idx="15265">
                  <c:v>5.2845500000000003</c:v>
                </c:pt>
                <c:pt idx="15266">
                  <c:v>6.5880000000000001</c:v>
                </c:pt>
                <c:pt idx="15267">
                  <c:v>5.9156000000000004</c:v>
                </c:pt>
                <c:pt idx="15268">
                  <c:v>5.0529700000000002</c:v>
                </c:pt>
                <c:pt idx="15269">
                  <c:v>4.6149500000000003</c:v>
                </c:pt>
                <c:pt idx="15270">
                  <c:v>5.0745699999999996</c:v>
                </c:pt>
                <c:pt idx="15271">
                  <c:v>7.2327700000000004</c:v>
                </c:pt>
                <c:pt idx="15272">
                  <c:v>3.74844</c:v>
                </c:pt>
                <c:pt idx="15273">
                  <c:v>5.17821</c:v>
                </c:pt>
                <c:pt idx="15274">
                  <c:v>8.48081</c:v>
                </c:pt>
                <c:pt idx="15275">
                  <c:v>5.88347</c:v>
                </c:pt>
                <c:pt idx="15276">
                  <c:v>6.0638500000000004</c:v>
                </c:pt>
                <c:pt idx="15277">
                  <c:v>3.3142200000000002</c:v>
                </c:pt>
                <c:pt idx="15278">
                  <c:v>3.3215699999999999</c:v>
                </c:pt>
                <c:pt idx="15279">
                  <c:v>3.84477</c:v>
                </c:pt>
                <c:pt idx="15280">
                  <c:v>4.2721400000000003</c:v>
                </c:pt>
                <c:pt idx="15281">
                  <c:v>3.8192699999999999</c:v>
                </c:pt>
                <c:pt idx="15282">
                  <c:v>7.9976900000000004</c:v>
                </c:pt>
                <c:pt idx="15283">
                  <c:v>4.0176400000000001</c:v>
                </c:pt>
                <c:pt idx="15284">
                  <c:v>9.0911399999999993</c:v>
                </c:pt>
                <c:pt idx="15285">
                  <c:v>5.7185800000000002</c:v>
                </c:pt>
                <c:pt idx="15286">
                  <c:v>5.4280900000000001</c:v>
                </c:pt>
                <c:pt idx="15287">
                  <c:v>8.9842499999999994</c:v>
                </c:pt>
                <c:pt idx="15288">
                  <c:v>2.8904899999999998</c:v>
                </c:pt>
                <c:pt idx="15289">
                  <c:v>7.26288</c:v>
                </c:pt>
                <c:pt idx="15290">
                  <c:v>5.1151200000000001</c:v>
                </c:pt>
                <c:pt idx="15291">
                  <c:v>3.8254700000000001</c:v>
                </c:pt>
                <c:pt idx="15292">
                  <c:v>7.9531999999999998</c:v>
                </c:pt>
                <c:pt idx="15293">
                  <c:v>6.0524100000000001</c:v>
                </c:pt>
                <c:pt idx="15294">
                  <c:v>6.0209200000000003</c:v>
                </c:pt>
                <c:pt idx="15295">
                  <c:v>7.7557600000000004</c:v>
                </c:pt>
                <c:pt idx="15296">
                  <c:v>7.9868199999999998</c:v>
                </c:pt>
                <c:pt idx="15297">
                  <c:v>6.1907199999999998</c:v>
                </c:pt>
                <c:pt idx="15298">
                  <c:v>2.2122700000000002</c:v>
                </c:pt>
                <c:pt idx="15299">
                  <c:v>7.4601199999999999</c:v>
                </c:pt>
                <c:pt idx="15300">
                  <c:v>5.3092800000000002</c:v>
                </c:pt>
                <c:pt idx="15301">
                  <c:v>8.2148599999999998</c:v>
                </c:pt>
                <c:pt idx="15302">
                  <c:v>3.8088099999999998</c:v>
                </c:pt>
                <c:pt idx="15303">
                  <c:v>1.8650899999999999</c:v>
                </c:pt>
                <c:pt idx="15304">
                  <c:v>2.7481900000000001</c:v>
                </c:pt>
                <c:pt idx="15305">
                  <c:v>4.8045200000000001</c:v>
                </c:pt>
                <c:pt idx="15306">
                  <c:v>5.1339800000000002</c:v>
                </c:pt>
                <c:pt idx="15307">
                  <c:v>5.0753599999999999</c:v>
                </c:pt>
                <c:pt idx="15308">
                  <c:v>5.4736900000000004</c:v>
                </c:pt>
                <c:pt idx="15309">
                  <c:v>7.3638500000000002</c:v>
                </c:pt>
                <c:pt idx="15310">
                  <c:v>4.1115300000000001</c:v>
                </c:pt>
                <c:pt idx="15311">
                  <c:v>3.9757600000000002</c:v>
                </c:pt>
                <c:pt idx="15312">
                  <c:v>5.9147999999999996</c:v>
                </c:pt>
                <c:pt idx="15313">
                  <c:v>5.3385199999999999</c:v>
                </c:pt>
                <c:pt idx="15314">
                  <c:v>6.69041</c:v>
                </c:pt>
                <c:pt idx="15315">
                  <c:v>3.0511699999999999</c:v>
                </c:pt>
                <c:pt idx="15316">
                  <c:v>8.3541699999999999</c:v>
                </c:pt>
                <c:pt idx="15317">
                  <c:v>7.6655499999999996</c:v>
                </c:pt>
                <c:pt idx="15318">
                  <c:v>6.2420099999999996</c:v>
                </c:pt>
                <c:pt idx="15319">
                  <c:v>3.2627000000000002</c:v>
                </c:pt>
                <c:pt idx="15320">
                  <c:v>8.3469700000000007</c:v>
                </c:pt>
                <c:pt idx="15321">
                  <c:v>5.0390100000000002</c:v>
                </c:pt>
                <c:pt idx="15322">
                  <c:v>4.9483300000000003</c:v>
                </c:pt>
                <c:pt idx="15323">
                  <c:v>4.7817600000000002</c:v>
                </c:pt>
                <c:pt idx="15324">
                  <c:v>3.05931</c:v>
                </c:pt>
                <c:pt idx="15325">
                  <c:v>5.1349200000000002</c:v>
                </c:pt>
                <c:pt idx="15326">
                  <c:v>6.41648</c:v>
                </c:pt>
                <c:pt idx="15327">
                  <c:v>5.0040500000000003</c:v>
                </c:pt>
                <c:pt idx="15328">
                  <c:v>5.0023299999999997</c:v>
                </c:pt>
                <c:pt idx="15329">
                  <c:v>9.1219400000000004</c:v>
                </c:pt>
                <c:pt idx="15330">
                  <c:v>4.8971299999999998</c:v>
                </c:pt>
                <c:pt idx="15331">
                  <c:v>4.7398199999999999</c:v>
                </c:pt>
                <c:pt idx="15332">
                  <c:v>7.1261700000000001</c:v>
                </c:pt>
                <c:pt idx="15333">
                  <c:v>4.8508300000000002</c:v>
                </c:pt>
                <c:pt idx="15334">
                  <c:v>6.1913099999999996</c:v>
                </c:pt>
                <c:pt idx="15335">
                  <c:v>6.1468400000000001</c:v>
                </c:pt>
                <c:pt idx="15336">
                  <c:v>6.0045400000000004</c:v>
                </c:pt>
                <c:pt idx="15337">
                  <c:v>4.6774500000000003</c:v>
                </c:pt>
                <c:pt idx="15338">
                  <c:v>4.1849400000000001</c:v>
                </c:pt>
                <c:pt idx="15339">
                  <c:v>6.2710600000000003</c:v>
                </c:pt>
                <c:pt idx="15340">
                  <c:v>3.1334900000000001</c:v>
                </c:pt>
                <c:pt idx="15341">
                  <c:v>3.93614</c:v>
                </c:pt>
                <c:pt idx="15342">
                  <c:v>8.2190700000000003</c:v>
                </c:pt>
                <c:pt idx="15343">
                  <c:v>2.8605200000000002</c:v>
                </c:pt>
                <c:pt idx="15344">
                  <c:v>2.9927899999999998</c:v>
                </c:pt>
                <c:pt idx="15345">
                  <c:v>7.9576700000000002</c:v>
                </c:pt>
                <c:pt idx="15346">
                  <c:v>6.6994899999999999</c:v>
                </c:pt>
                <c:pt idx="15347">
                  <c:v>2.1894900000000002</c:v>
                </c:pt>
                <c:pt idx="15348">
                  <c:v>7.8235200000000003</c:v>
                </c:pt>
                <c:pt idx="15349">
                  <c:v>5.2394400000000001</c:v>
                </c:pt>
                <c:pt idx="15350">
                  <c:v>6.4752299999999998</c:v>
                </c:pt>
                <c:pt idx="15351">
                  <c:v>6.0019400000000003</c:v>
                </c:pt>
                <c:pt idx="15352">
                  <c:v>7.8643700000000001</c:v>
                </c:pt>
                <c:pt idx="15353">
                  <c:v>2.2309800000000002</c:v>
                </c:pt>
                <c:pt idx="15354">
                  <c:v>2.62256</c:v>
                </c:pt>
                <c:pt idx="15355">
                  <c:v>3.9600200000000001</c:v>
                </c:pt>
                <c:pt idx="15356">
                  <c:v>5.6640800000000002</c:v>
                </c:pt>
                <c:pt idx="15357">
                  <c:v>4.7386900000000001</c:v>
                </c:pt>
                <c:pt idx="15358">
                  <c:v>3.7631899999999998</c:v>
                </c:pt>
                <c:pt idx="15359">
                  <c:v>7.2104200000000001</c:v>
                </c:pt>
                <c:pt idx="15360">
                  <c:v>5.4398600000000004</c:v>
                </c:pt>
                <c:pt idx="15361">
                  <c:v>5.1727999999999996</c:v>
                </c:pt>
                <c:pt idx="15362">
                  <c:v>4.8753799999999998</c:v>
                </c:pt>
                <c:pt idx="15363">
                  <c:v>5.4255500000000003</c:v>
                </c:pt>
                <c:pt idx="15364">
                  <c:v>6.8157699999999997</c:v>
                </c:pt>
                <c:pt idx="15365">
                  <c:v>4.80084</c:v>
                </c:pt>
                <c:pt idx="15366">
                  <c:v>5.3432700000000004</c:v>
                </c:pt>
                <c:pt idx="15367">
                  <c:v>3.1623899999999998</c:v>
                </c:pt>
                <c:pt idx="15368">
                  <c:v>6.5496699999999999</c:v>
                </c:pt>
                <c:pt idx="15369">
                  <c:v>3.8466200000000002</c:v>
                </c:pt>
                <c:pt idx="15370">
                  <c:v>4.9125500000000004</c:v>
                </c:pt>
                <c:pt idx="15371">
                  <c:v>5.6512099999999998</c:v>
                </c:pt>
                <c:pt idx="15372">
                  <c:v>7.1484399999999999</c:v>
                </c:pt>
                <c:pt idx="15373">
                  <c:v>2.1722800000000002</c:v>
                </c:pt>
                <c:pt idx="15374">
                  <c:v>6.0148200000000003</c:v>
                </c:pt>
                <c:pt idx="15375">
                  <c:v>3.3607499999999999</c:v>
                </c:pt>
                <c:pt idx="15376">
                  <c:v>2.3199299999999998</c:v>
                </c:pt>
                <c:pt idx="15377">
                  <c:v>5.0207199999999998</c:v>
                </c:pt>
                <c:pt idx="15378">
                  <c:v>4.4677899999999999</c:v>
                </c:pt>
                <c:pt idx="15379">
                  <c:v>5.2456699999999996</c:v>
                </c:pt>
                <c:pt idx="15380">
                  <c:v>7.6547099999999997</c:v>
                </c:pt>
                <c:pt idx="15381">
                  <c:v>4.7264400000000002</c:v>
                </c:pt>
                <c:pt idx="15382">
                  <c:v>5.94259</c:v>
                </c:pt>
                <c:pt idx="15383">
                  <c:v>8.7866599999999995</c:v>
                </c:pt>
                <c:pt idx="15384">
                  <c:v>4.8390500000000003</c:v>
                </c:pt>
                <c:pt idx="15385">
                  <c:v>5.8853900000000001</c:v>
                </c:pt>
                <c:pt idx="15386">
                  <c:v>10.48021</c:v>
                </c:pt>
                <c:pt idx="15387">
                  <c:v>5.8552200000000001</c:v>
                </c:pt>
                <c:pt idx="15388">
                  <c:v>7.7460000000000004</c:v>
                </c:pt>
                <c:pt idx="15389">
                  <c:v>7.7653600000000003</c:v>
                </c:pt>
                <c:pt idx="15390">
                  <c:v>4.9517899999999999</c:v>
                </c:pt>
                <c:pt idx="15391">
                  <c:v>4.6885399999999997</c:v>
                </c:pt>
                <c:pt idx="15392">
                  <c:v>6.7548599999999999</c:v>
                </c:pt>
                <c:pt idx="15393">
                  <c:v>6.6950200000000004</c:v>
                </c:pt>
                <c:pt idx="15394">
                  <c:v>7.5891700000000002</c:v>
                </c:pt>
                <c:pt idx="15395">
                  <c:v>3.1177199999999998</c:v>
                </c:pt>
                <c:pt idx="15396">
                  <c:v>10.040990000000001</c:v>
                </c:pt>
                <c:pt idx="15397">
                  <c:v>5.4281100000000002</c:v>
                </c:pt>
                <c:pt idx="15398">
                  <c:v>5.3245500000000003</c:v>
                </c:pt>
                <c:pt idx="15399">
                  <c:v>6.9731300000000003</c:v>
                </c:pt>
                <c:pt idx="15400">
                  <c:v>5.3036500000000002</c:v>
                </c:pt>
                <c:pt idx="15401">
                  <c:v>7.0991400000000002</c:v>
                </c:pt>
                <c:pt idx="15402">
                  <c:v>7.6715200000000001</c:v>
                </c:pt>
                <c:pt idx="15403">
                  <c:v>7.5477299999999996</c:v>
                </c:pt>
                <c:pt idx="15404">
                  <c:v>4.7586399999999998</c:v>
                </c:pt>
                <c:pt idx="15405">
                  <c:v>4.3966599999999998</c:v>
                </c:pt>
                <c:pt idx="15406">
                  <c:v>5.0762799999999997</c:v>
                </c:pt>
                <c:pt idx="15407">
                  <c:v>6.1283300000000001</c:v>
                </c:pt>
                <c:pt idx="15408">
                  <c:v>2.3037100000000001</c:v>
                </c:pt>
                <c:pt idx="15409">
                  <c:v>4.2660400000000003</c:v>
                </c:pt>
                <c:pt idx="15410">
                  <c:v>6.7149400000000004</c:v>
                </c:pt>
                <c:pt idx="15411">
                  <c:v>4.4168099999999999</c:v>
                </c:pt>
                <c:pt idx="15412">
                  <c:v>7.5307000000000004</c:v>
                </c:pt>
                <c:pt idx="15413">
                  <c:v>5.8233899999999998</c:v>
                </c:pt>
                <c:pt idx="15414">
                  <c:v>6.27773</c:v>
                </c:pt>
                <c:pt idx="15415">
                  <c:v>4.2982399999999998</c:v>
                </c:pt>
                <c:pt idx="15416">
                  <c:v>5.2834199999999996</c:v>
                </c:pt>
                <c:pt idx="15417">
                  <c:v>4.36334</c:v>
                </c:pt>
                <c:pt idx="15418">
                  <c:v>7.0751499999999998</c:v>
                </c:pt>
                <c:pt idx="15419">
                  <c:v>7.2194900000000004</c:v>
                </c:pt>
                <c:pt idx="15420">
                  <c:v>7.6194899999999999</c:v>
                </c:pt>
                <c:pt idx="15421">
                  <c:v>5.6825400000000004</c:v>
                </c:pt>
                <c:pt idx="15422">
                  <c:v>6.3342700000000001</c:v>
                </c:pt>
                <c:pt idx="15423">
                  <c:v>5.2424099999999996</c:v>
                </c:pt>
                <c:pt idx="15424">
                  <c:v>9.2010299999999994</c:v>
                </c:pt>
                <c:pt idx="15425">
                  <c:v>4.8518600000000003</c:v>
                </c:pt>
                <c:pt idx="15426">
                  <c:v>3.22437</c:v>
                </c:pt>
                <c:pt idx="15427">
                  <c:v>5.3866500000000004</c:v>
                </c:pt>
                <c:pt idx="15428">
                  <c:v>5.0327599999999997</c:v>
                </c:pt>
                <c:pt idx="15429">
                  <c:v>6.6426600000000002</c:v>
                </c:pt>
                <c:pt idx="15430">
                  <c:v>4.9470099999999997</c:v>
                </c:pt>
                <c:pt idx="15431">
                  <c:v>4.5571400000000004</c:v>
                </c:pt>
                <c:pt idx="15432">
                  <c:v>6.3764599999999998</c:v>
                </c:pt>
                <c:pt idx="15433">
                  <c:v>7.5403700000000002</c:v>
                </c:pt>
                <c:pt idx="15434">
                  <c:v>5.8193700000000002</c:v>
                </c:pt>
                <c:pt idx="15435">
                  <c:v>4.3187499999999996</c:v>
                </c:pt>
                <c:pt idx="15436">
                  <c:v>4.7842799999999999</c:v>
                </c:pt>
                <c:pt idx="15437">
                  <c:v>5.4168700000000003</c:v>
                </c:pt>
                <c:pt idx="15438">
                  <c:v>5.7319199999999997</c:v>
                </c:pt>
                <c:pt idx="15439">
                  <c:v>5.0539800000000001</c:v>
                </c:pt>
                <c:pt idx="15440">
                  <c:v>3.3608899999999999</c:v>
                </c:pt>
                <c:pt idx="15441">
                  <c:v>1.88246</c:v>
                </c:pt>
                <c:pt idx="15442">
                  <c:v>6.1989099999999997</c:v>
                </c:pt>
                <c:pt idx="15443">
                  <c:v>5.0056700000000003</c:v>
                </c:pt>
                <c:pt idx="15444">
                  <c:v>4.73705</c:v>
                </c:pt>
                <c:pt idx="15445">
                  <c:v>7.5594700000000001</c:v>
                </c:pt>
                <c:pt idx="15446">
                  <c:v>9.0200600000000009</c:v>
                </c:pt>
                <c:pt idx="15447">
                  <c:v>3.0039799999999999</c:v>
                </c:pt>
                <c:pt idx="15448">
                  <c:v>2.4933700000000001</c:v>
                </c:pt>
                <c:pt idx="15449">
                  <c:v>4.4694399999999996</c:v>
                </c:pt>
                <c:pt idx="15450">
                  <c:v>6.91113</c:v>
                </c:pt>
                <c:pt idx="15451">
                  <c:v>3.4129700000000001</c:v>
                </c:pt>
                <c:pt idx="15452">
                  <c:v>6.7043100000000004</c:v>
                </c:pt>
                <c:pt idx="15453">
                  <c:v>8.2937399999999997</c:v>
                </c:pt>
                <c:pt idx="15454">
                  <c:v>4.4331199999999997</c:v>
                </c:pt>
                <c:pt idx="15455">
                  <c:v>3.2894999999999999</c:v>
                </c:pt>
                <c:pt idx="15456">
                  <c:v>6.6136799999999996</c:v>
                </c:pt>
                <c:pt idx="15457">
                  <c:v>3.57422</c:v>
                </c:pt>
                <c:pt idx="15458">
                  <c:v>7.5255400000000003</c:v>
                </c:pt>
                <c:pt idx="15459">
                  <c:v>3.5491100000000002</c:v>
                </c:pt>
                <c:pt idx="15460">
                  <c:v>5.6778599999999999</c:v>
                </c:pt>
                <c:pt idx="15461">
                  <c:v>5.8830099999999996</c:v>
                </c:pt>
                <c:pt idx="15462">
                  <c:v>8.0193100000000008</c:v>
                </c:pt>
                <c:pt idx="15463">
                  <c:v>7.7782400000000003</c:v>
                </c:pt>
                <c:pt idx="15464">
                  <c:v>4.6768599999999996</c:v>
                </c:pt>
                <c:pt idx="15465">
                  <c:v>2.9954299999999998</c:v>
                </c:pt>
                <c:pt idx="15466">
                  <c:v>6.3852799999999998</c:v>
                </c:pt>
                <c:pt idx="15467">
                  <c:v>8.0957799999999995</c:v>
                </c:pt>
                <c:pt idx="15468">
                  <c:v>5.5187799999999996</c:v>
                </c:pt>
                <c:pt idx="15469">
                  <c:v>5.79068</c:v>
                </c:pt>
                <c:pt idx="15470">
                  <c:v>5.65564</c:v>
                </c:pt>
                <c:pt idx="15471">
                  <c:v>7.8984899999999998</c:v>
                </c:pt>
                <c:pt idx="15472">
                  <c:v>3.9358300000000002</c:v>
                </c:pt>
                <c:pt idx="15473">
                  <c:v>5.13619</c:v>
                </c:pt>
                <c:pt idx="15474">
                  <c:v>5.2007599999999998</c:v>
                </c:pt>
                <c:pt idx="15475">
                  <c:v>8.7711000000000006</c:v>
                </c:pt>
                <c:pt idx="15476">
                  <c:v>7.5336400000000001</c:v>
                </c:pt>
                <c:pt idx="15477">
                  <c:v>7.4020599999999996</c:v>
                </c:pt>
                <c:pt idx="15478">
                  <c:v>2.7875700000000001</c:v>
                </c:pt>
                <c:pt idx="15479">
                  <c:v>6.78688</c:v>
                </c:pt>
                <c:pt idx="15480">
                  <c:v>6.0274299999999998</c:v>
                </c:pt>
                <c:pt idx="15481">
                  <c:v>10.41717</c:v>
                </c:pt>
                <c:pt idx="15482">
                  <c:v>5.1748900000000004</c:v>
                </c:pt>
                <c:pt idx="15483">
                  <c:v>5.1752099999999999</c:v>
                </c:pt>
                <c:pt idx="15484">
                  <c:v>2.6880999999999999</c:v>
                </c:pt>
                <c:pt idx="15485">
                  <c:v>6.2703699999999998</c:v>
                </c:pt>
                <c:pt idx="15486">
                  <c:v>5.1844999999999999</c:v>
                </c:pt>
                <c:pt idx="15487">
                  <c:v>8.7859800000000003</c:v>
                </c:pt>
                <c:pt idx="15488">
                  <c:v>4.3316800000000004</c:v>
                </c:pt>
                <c:pt idx="15489">
                  <c:v>5.5217900000000002</c:v>
                </c:pt>
                <c:pt idx="15490">
                  <c:v>4.8426299999999998</c:v>
                </c:pt>
                <c:pt idx="15491">
                  <c:v>7.3055099999999999</c:v>
                </c:pt>
                <c:pt idx="15492">
                  <c:v>10.853910000000001</c:v>
                </c:pt>
                <c:pt idx="15493">
                  <c:v>4.9712399999999999</c:v>
                </c:pt>
                <c:pt idx="15494">
                  <c:v>6.5149800000000004</c:v>
                </c:pt>
                <c:pt idx="15495">
                  <c:v>5.6555600000000004</c:v>
                </c:pt>
                <c:pt idx="15496">
                  <c:v>4.2982399999999998</c:v>
                </c:pt>
                <c:pt idx="15497">
                  <c:v>5.8899900000000001</c:v>
                </c:pt>
                <c:pt idx="15498">
                  <c:v>7.4578600000000002</c:v>
                </c:pt>
                <c:pt idx="15499">
                  <c:v>7.4881500000000001</c:v>
                </c:pt>
                <c:pt idx="15500">
                  <c:v>4.7719699999999996</c:v>
                </c:pt>
                <c:pt idx="15501">
                  <c:v>5.1202699999999997</c:v>
                </c:pt>
                <c:pt idx="15502">
                  <c:v>6.9617800000000001</c:v>
                </c:pt>
                <c:pt idx="15503">
                  <c:v>8.4329400000000003</c:v>
                </c:pt>
                <c:pt idx="15504">
                  <c:v>4.1539700000000002</c:v>
                </c:pt>
                <c:pt idx="15505">
                  <c:v>4.0983299999999998</c:v>
                </c:pt>
                <c:pt idx="15506">
                  <c:v>4.1862000000000004</c:v>
                </c:pt>
                <c:pt idx="15507">
                  <c:v>7.6075900000000001</c:v>
                </c:pt>
                <c:pt idx="15508">
                  <c:v>7.3809300000000002</c:v>
                </c:pt>
                <c:pt idx="15509">
                  <c:v>3.2502</c:v>
                </c:pt>
                <c:pt idx="15510">
                  <c:v>6.6428399999999996</c:v>
                </c:pt>
                <c:pt idx="15511">
                  <c:v>7.4748400000000004</c:v>
                </c:pt>
                <c:pt idx="15512">
                  <c:v>3.8709500000000001</c:v>
                </c:pt>
                <c:pt idx="15513">
                  <c:v>3.1841699999999999</c:v>
                </c:pt>
                <c:pt idx="15514">
                  <c:v>10.180110000000001</c:v>
                </c:pt>
                <c:pt idx="15515">
                  <c:v>7.02128</c:v>
                </c:pt>
                <c:pt idx="15516">
                  <c:v>6.8480100000000004</c:v>
                </c:pt>
                <c:pt idx="15517">
                  <c:v>6.3433200000000003</c:v>
                </c:pt>
                <c:pt idx="15518">
                  <c:v>4.0957400000000002</c:v>
                </c:pt>
                <c:pt idx="15519">
                  <c:v>3.3503400000000001</c:v>
                </c:pt>
                <c:pt idx="15520">
                  <c:v>5.8137400000000001</c:v>
                </c:pt>
                <c:pt idx="15521">
                  <c:v>3.5985299999999998</c:v>
                </c:pt>
                <c:pt idx="15522">
                  <c:v>10.452030000000001</c:v>
                </c:pt>
                <c:pt idx="15523">
                  <c:v>4.5308000000000002</c:v>
                </c:pt>
                <c:pt idx="15524">
                  <c:v>6.1069899999999997</c:v>
                </c:pt>
                <c:pt idx="15525">
                  <c:v>4.8952299999999997</c:v>
                </c:pt>
                <c:pt idx="15526">
                  <c:v>7.9768699999999999</c:v>
                </c:pt>
                <c:pt idx="15527">
                  <c:v>3.0392800000000002</c:v>
                </c:pt>
                <c:pt idx="15528">
                  <c:v>5.64025</c:v>
                </c:pt>
                <c:pt idx="15529">
                  <c:v>5.2334800000000001</c:v>
                </c:pt>
                <c:pt idx="15530">
                  <c:v>3.5999599999999998</c:v>
                </c:pt>
                <c:pt idx="15531">
                  <c:v>6.3279100000000001</c:v>
                </c:pt>
                <c:pt idx="15532">
                  <c:v>4.2135800000000003</c:v>
                </c:pt>
                <c:pt idx="15533">
                  <c:v>8.2061799999999998</c:v>
                </c:pt>
                <c:pt idx="15534">
                  <c:v>8.1935300000000009</c:v>
                </c:pt>
                <c:pt idx="15535">
                  <c:v>7.1762499999999996</c:v>
                </c:pt>
                <c:pt idx="15536">
                  <c:v>7.31914</c:v>
                </c:pt>
                <c:pt idx="15537">
                  <c:v>6.0269199999999996</c:v>
                </c:pt>
                <c:pt idx="15538">
                  <c:v>6.88347</c:v>
                </c:pt>
                <c:pt idx="15539">
                  <c:v>5.36287</c:v>
                </c:pt>
                <c:pt idx="15540">
                  <c:v>9.3143999999999991</c:v>
                </c:pt>
                <c:pt idx="15541">
                  <c:v>6.1768700000000001</c:v>
                </c:pt>
                <c:pt idx="15542">
                  <c:v>6.0869200000000001</c:v>
                </c:pt>
                <c:pt idx="15543">
                  <c:v>7.6368099999999997</c:v>
                </c:pt>
                <c:pt idx="15544">
                  <c:v>6.6570200000000002</c:v>
                </c:pt>
                <c:pt idx="15545">
                  <c:v>3.23291</c:v>
                </c:pt>
                <c:pt idx="15546">
                  <c:v>8.4184999999999999</c:v>
                </c:pt>
                <c:pt idx="15547">
                  <c:v>5.3288900000000003</c:v>
                </c:pt>
                <c:pt idx="15548">
                  <c:v>2.6466599999999998</c:v>
                </c:pt>
                <c:pt idx="15549">
                  <c:v>8.8204899999999995</c:v>
                </c:pt>
                <c:pt idx="15550">
                  <c:v>3.9634299999999998</c:v>
                </c:pt>
                <c:pt idx="15551">
                  <c:v>7.1000100000000002</c:v>
                </c:pt>
                <c:pt idx="15552">
                  <c:v>6.6083699999999999</c:v>
                </c:pt>
                <c:pt idx="15553">
                  <c:v>4.48339</c:v>
                </c:pt>
                <c:pt idx="15554">
                  <c:v>3.0546000000000002</c:v>
                </c:pt>
                <c:pt idx="15555">
                  <c:v>4.7171200000000004</c:v>
                </c:pt>
                <c:pt idx="15556">
                  <c:v>4.3210800000000003</c:v>
                </c:pt>
                <c:pt idx="15557">
                  <c:v>5.4438800000000001</c:v>
                </c:pt>
                <c:pt idx="15558">
                  <c:v>3.82396</c:v>
                </c:pt>
                <c:pt idx="15559">
                  <c:v>5.9183000000000003</c:v>
                </c:pt>
                <c:pt idx="15560">
                  <c:v>7.27285</c:v>
                </c:pt>
                <c:pt idx="15561">
                  <c:v>3.78857</c:v>
                </c:pt>
                <c:pt idx="15562">
                  <c:v>4.4628500000000004</c:v>
                </c:pt>
                <c:pt idx="15563">
                  <c:v>5.8719700000000001</c:v>
                </c:pt>
                <c:pt idx="15564">
                  <c:v>4.40219</c:v>
                </c:pt>
                <c:pt idx="15565">
                  <c:v>8.5497399999999999</c:v>
                </c:pt>
                <c:pt idx="15566">
                  <c:v>5.2657499999999997</c:v>
                </c:pt>
                <c:pt idx="15567">
                  <c:v>2.3356400000000002</c:v>
                </c:pt>
                <c:pt idx="15568">
                  <c:v>6.1038699999999997</c:v>
                </c:pt>
                <c:pt idx="15569">
                  <c:v>5.0214999999999996</c:v>
                </c:pt>
                <c:pt idx="15570">
                  <c:v>8.8439700000000006</c:v>
                </c:pt>
                <c:pt idx="15571">
                  <c:v>3.27888</c:v>
                </c:pt>
                <c:pt idx="15572">
                  <c:v>6.3032399999999997</c:v>
                </c:pt>
                <c:pt idx="15573">
                  <c:v>6.1873100000000001</c:v>
                </c:pt>
                <c:pt idx="15574">
                  <c:v>9.2599900000000002</c:v>
                </c:pt>
                <c:pt idx="15575">
                  <c:v>5.5172499999999998</c:v>
                </c:pt>
                <c:pt idx="15576">
                  <c:v>4.1180099999999999</c:v>
                </c:pt>
                <c:pt idx="15577">
                  <c:v>3.4775</c:v>
                </c:pt>
                <c:pt idx="15578">
                  <c:v>3.0034299999999998</c:v>
                </c:pt>
                <c:pt idx="15579">
                  <c:v>4.6110800000000003</c:v>
                </c:pt>
                <c:pt idx="15580">
                  <c:v>8.9399700000000006</c:v>
                </c:pt>
                <c:pt idx="15581">
                  <c:v>4.0213900000000002</c:v>
                </c:pt>
                <c:pt idx="15582">
                  <c:v>5.0507</c:v>
                </c:pt>
                <c:pt idx="15583">
                  <c:v>3.0320399999999998</c:v>
                </c:pt>
                <c:pt idx="15584">
                  <c:v>5.5366600000000004</c:v>
                </c:pt>
                <c:pt idx="15585">
                  <c:v>4.2603299999999997</c:v>
                </c:pt>
                <c:pt idx="15586">
                  <c:v>6.6075799999999996</c:v>
                </c:pt>
                <c:pt idx="15587">
                  <c:v>5.7326199999999998</c:v>
                </c:pt>
                <c:pt idx="15588">
                  <c:v>9.3710100000000001</c:v>
                </c:pt>
                <c:pt idx="15589">
                  <c:v>5.5216799999999999</c:v>
                </c:pt>
                <c:pt idx="15590">
                  <c:v>5.1612499999999999</c:v>
                </c:pt>
                <c:pt idx="15591">
                  <c:v>6.0395000000000003</c:v>
                </c:pt>
                <c:pt idx="15592">
                  <c:v>7.3037099999999997</c:v>
                </c:pt>
                <c:pt idx="15593">
                  <c:v>5.28653</c:v>
                </c:pt>
                <c:pt idx="15594">
                  <c:v>5.7759299999999998</c:v>
                </c:pt>
                <c:pt idx="15595">
                  <c:v>4.6094099999999996</c:v>
                </c:pt>
                <c:pt idx="15596">
                  <c:v>5.1777600000000001</c:v>
                </c:pt>
                <c:pt idx="15597">
                  <c:v>5.8613999999999997</c:v>
                </c:pt>
                <c:pt idx="15598">
                  <c:v>5.5510700000000002</c:v>
                </c:pt>
                <c:pt idx="15599">
                  <c:v>4.0354900000000002</c:v>
                </c:pt>
                <c:pt idx="15600">
                  <c:v>1.75685</c:v>
                </c:pt>
                <c:pt idx="15601">
                  <c:v>8.1632700000000007</c:v>
                </c:pt>
                <c:pt idx="15602">
                  <c:v>7.1714099999999998</c:v>
                </c:pt>
                <c:pt idx="15603">
                  <c:v>8.9299900000000001</c:v>
                </c:pt>
                <c:pt idx="15604">
                  <c:v>5.7447400000000002</c:v>
                </c:pt>
                <c:pt idx="15605">
                  <c:v>4.79406</c:v>
                </c:pt>
                <c:pt idx="15606">
                  <c:v>2.11165</c:v>
                </c:pt>
                <c:pt idx="15607">
                  <c:v>2.0267300000000001</c:v>
                </c:pt>
                <c:pt idx="15608">
                  <c:v>2.96123</c:v>
                </c:pt>
                <c:pt idx="15609">
                  <c:v>6.47133</c:v>
                </c:pt>
                <c:pt idx="15610">
                  <c:v>7.1777100000000003</c:v>
                </c:pt>
                <c:pt idx="15611">
                  <c:v>4.61843</c:v>
                </c:pt>
                <c:pt idx="15612">
                  <c:v>8.9140999999999995</c:v>
                </c:pt>
                <c:pt idx="15613">
                  <c:v>4.1117900000000001</c:v>
                </c:pt>
                <c:pt idx="15614">
                  <c:v>5.3005899999999997</c:v>
                </c:pt>
                <c:pt idx="15615">
                  <c:v>4.5124700000000004</c:v>
                </c:pt>
                <c:pt idx="15616">
                  <c:v>5.1382000000000003</c:v>
                </c:pt>
                <c:pt idx="15617">
                  <c:v>6.4017099999999996</c:v>
                </c:pt>
                <c:pt idx="15618">
                  <c:v>5.7083500000000003</c:v>
                </c:pt>
                <c:pt idx="15619">
                  <c:v>5.2814399999999999</c:v>
                </c:pt>
                <c:pt idx="15620">
                  <c:v>1.9815700000000001</c:v>
                </c:pt>
                <c:pt idx="15621">
                  <c:v>5.4639100000000003</c:v>
                </c:pt>
                <c:pt idx="15622">
                  <c:v>5.1608599999999996</c:v>
                </c:pt>
                <c:pt idx="15623">
                  <c:v>4.90435</c:v>
                </c:pt>
                <c:pt idx="15624">
                  <c:v>3.1358299999999999</c:v>
                </c:pt>
                <c:pt idx="15625">
                  <c:v>6.1471600000000004</c:v>
                </c:pt>
                <c:pt idx="15626">
                  <c:v>7.4575699999999996</c:v>
                </c:pt>
                <c:pt idx="15627">
                  <c:v>6.6906400000000001</c:v>
                </c:pt>
                <c:pt idx="15628">
                  <c:v>8.4793699999999994</c:v>
                </c:pt>
                <c:pt idx="15629">
                  <c:v>8.3754200000000001</c:v>
                </c:pt>
                <c:pt idx="15630">
                  <c:v>6.2110900000000004</c:v>
                </c:pt>
                <c:pt idx="15631">
                  <c:v>1.80992</c:v>
                </c:pt>
                <c:pt idx="15632">
                  <c:v>4.0690400000000002</c:v>
                </c:pt>
                <c:pt idx="15633">
                  <c:v>7.4421799999999996</c:v>
                </c:pt>
                <c:pt idx="15634">
                  <c:v>6.27597</c:v>
                </c:pt>
                <c:pt idx="15635">
                  <c:v>2.14846</c:v>
                </c:pt>
                <c:pt idx="15636">
                  <c:v>2.7968299999999999</c:v>
                </c:pt>
                <c:pt idx="15637">
                  <c:v>3.2205900000000001</c:v>
                </c:pt>
                <c:pt idx="15638">
                  <c:v>8.2344899999999992</c:v>
                </c:pt>
                <c:pt idx="15639">
                  <c:v>4.6281400000000001</c:v>
                </c:pt>
                <c:pt idx="15640">
                  <c:v>2.9874800000000001</c:v>
                </c:pt>
                <c:pt idx="15641">
                  <c:v>7.1430499999999997</c:v>
                </c:pt>
                <c:pt idx="15642">
                  <c:v>2.8987599999999998</c:v>
                </c:pt>
                <c:pt idx="15643">
                  <c:v>6.5325699999999998</c:v>
                </c:pt>
                <c:pt idx="15644">
                  <c:v>3.1558899999999999</c:v>
                </c:pt>
                <c:pt idx="15645">
                  <c:v>5.0370799999999996</c:v>
                </c:pt>
                <c:pt idx="15646">
                  <c:v>5.0166599999999999</c:v>
                </c:pt>
                <c:pt idx="15647">
                  <c:v>4.9991300000000001</c:v>
                </c:pt>
                <c:pt idx="15648">
                  <c:v>5.4232800000000001</c:v>
                </c:pt>
                <c:pt idx="15649">
                  <c:v>2.26024</c:v>
                </c:pt>
                <c:pt idx="15650">
                  <c:v>8.9365799999999993</c:v>
                </c:pt>
                <c:pt idx="15651">
                  <c:v>3.18642</c:v>
                </c:pt>
                <c:pt idx="15652">
                  <c:v>6.0485899999999999</c:v>
                </c:pt>
                <c:pt idx="15653">
                  <c:v>4.5340499999999997</c:v>
                </c:pt>
                <c:pt idx="15654">
                  <c:v>5.0408999999999997</c:v>
                </c:pt>
                <c:pt idx="15655">
                  <c:v>5.1025900000000002</c:v>
                </c:pt>
                <c:pt idx="15656">
                  <c:v>4.04901</c:v>
                </c:pt>
                <c:pt idx="15657">
                  <c:v>5.0100499999999997</c:v>
                </c:pt>
                <c:pt idx="15658">
                  <c:v>8.9729100000000006</c:v>
                </c:pt>
                <c:pt idx="15659">
                  <c:v>5.1609600000000002</c:v>
                </c:pt>
                <c:pt idx="15660">
                  <c:v>4.6632300000000004</c:v>
                </c:pt>
                <c:pt idx="15661">
                  <c:v>3.9474200000000002</c:v>
                </c:pt>
                <c:pt idx="15662">
                  <c:v>6.3611500000000003</c:v>
                </c:pt>
                <c:pt idx="15663">
                  <c:v>7.0581100000000001</c:v>
                </c:pt>
                <c:pt idx="15664">
                  <c:v>6.3538199999999998</c:v>
                </c:pt>
                <c:pt idx="15665">
                  <c:v>5.9985499999999998</c:v>
                </c:pt>
                <c:pt idx="15666">
                  <c:v>4.6881000000000004</c:v>
                </c:pt>
                <c:pt idx="15667">
                  <c:v>6.97553</c:v>
                </c:pt>
                <c:pt idx="15668">
                  <c:v>8.5127299999999995</c:v>
                </c:pt>
                <c:pt idx="15669">
                  <c:v>2.16289</c:v>
                </c:pt>
                <c:pt idx="15670">
                  <c:v>4.3902099999999997</c:v>
                </c:pt>
                <c:pt idx="15671">
                  <c:v>3.3360300000000001</c:v>
                </c:pt>
                <c:pt idx="15672">
                  <c:v>3.8048299999999999</c:v>
                </c:pt>
                <c:pt idx="15673">
                  <c:v>3.9423699999999999</c:v>
                </c:pt>
                <c:pt idx="15674">
                  <c:v>4.4170400000000001</c:v>
                </c:pt>
                <c:pt idx="15675">
                  <c:v>4.8962899999999996</c:v>
                </c:pt>
                <c:pt idx="15676">
                  <c:v>4.2241099999999996</c:v>
                </c:pt>
                <c:pt idx="15677">
                  <c:v>4.0202499999999999</c:v>
                </c:pt>
                <c:pt idx="15678">
                  <c:v>3.64432</c:v>
                </c:pt>
                <c:pt idx="15679">
                  <c:v>5.7754099999999999</c:v>
                </c:pt>
                <c:pt idx="15680">
                  <c:v>3.58317</c:v>
                </c:pt>
                <c:pt idx="15681">
                  <c:v>3.3328099999999998</c:v>
                </c:pt>
                <c:pt idx="15682">
                  <c:v>2.8740100000000002</c:v>
                </c:pt>
                <c:pt idx="15683">
                  <c:v>3.0511699999999999</c:v>
                </c:pt>
                <c:pt idx="15684">
                  <c:v>4.0623100000000001</c:v>
                </c:pt>
                <c:pt idx="15685">
                  <c:v>4.7962999999999996</c:v>
                </c:pt>
                <c:pt idx="15686">
                  <c:v>3.1911200000000002</c:v>
                </c:pt>
                <c:pt idx="15687">
                  <c:v>2.9662899999999999</c:v>
                </c:pt>
                <c:pt idx="15688">
                  <c:v>5.6712999999999996</c:v>
                </c:pt>
                <c:pt idx="15689">
                  <c:v>6.2624500000000003</c:v>
                </c:pt>
                <c:pt idx="15690">
                  <c:v>5.6795799999999996</c:v>
                </c:pt>
                <c:pt idx="15691">
                  <c:v>3.58324</c:v>
                </c:pt>
                <c:pt idx="15692">
                  <c:v>7.1892699999999996</c:v>
                </c:pt>
                <c:pt idx="15693">
                  <c:v>6.3124900000000004</c:v>
                </c:pt>
                <c:pt idx="15694">
                  <c:v>4.8063599999999997</c:v>
                </c:pt>
                <c:pt idx="15695">
                  <c:v>7.3889899999999997</c:v>
                </c:pt>
                <c:pt idx="15696">
                  <c:v>5.5587099999999996</c:v>
                </c:pt>
                <c:pt idx="15697">
                  <c:v>6.7631399999999999</c:v>
                </c:pt>
                <c:pt idx="15698">
                  <c:v>6.8877600000000001</c:v>
                </c:pt>
                <c:pt idx="15699">
                  <c:v>10.11627</c:v>
                </c:pt>
                <c:pt idx="15700">
                  <c:v>3.4167999999999998</c:v>
                </c:pt>
                <c:pt idx="15701">
                  <c:v>5.9487199999999998</c:v>
                </c:pt>
                <c:pt idx="15702">
                  <c:v>6.2711199999999998</c:v>
                </c:pt>
                <c:pt idx="15703">
                  <c:v>6.7431200000000002</c:v>
                </c:pt>
                <c:pt idx="15704">
                  <c:v>5.2323300000000001</c:v>
                </c:pt>
                <c:pt idx="15705">
                  <c:v>7.9623499999999998</c:v>
                </c:pt>
                <c:pt idx="15706">
                  <c:v>5.9394499999999999</c:v>
                </c:pt>
                <c:pt idx="15707">
                  <c:v>4.6820000000000004</c:v>
                </c:pt>
                <c:pt idx="15708">
                  <c:v>6.3905000000000003</c:v>
                </c:pt>
                <c:pt idx="15709">
                  <c:v>6.2102399999999998</c:v>
                </c:pt>
                <c:pt idx="15710">
                  <c:v>5.3269299999999999</c:v>
                </c:pt>
                <c:pt idx="15711">
                  <c:v>3.4441700000000002</c:v>
                </c:pt>
                <c:pt idx="15712">
                  <c:v>5.9233500000000001</c:v>
                </c:pt>
                <c:pt idx="15713">
                  <c:v>4.9047400000000003</c:v>
                </c:pt>
                <c:pt idx="15714">
                  <c:v>8.3567199999999993</c:v>
                </c:pt>
                <c:pt idx="15715">
                  <c:v>4.4922800000000001</c:v>
                </c:pt>
                <c:pt idx="15716">
                  <c:v>5.43377</c:v>
                </c:pt>
                <c:pt idx="15717">
                  <c:v>5.2975899999999996</c:v>
                </c:pt>
                <c:pt idx="15718">
                  <c:v>5.4350899999999998</c:v>
                </c:pt>
                <c:pt idx="15719">
                  <c:v>11.81073</c:v>
                </c:pt>
                <c:pt idx="15720">
                  <c:v>5.7043699999999999</c:v>
                </c:pt>
                <c:pt idx="15721">
                  <c:v>5.7176799999999997</c:v>
                </c:pt>
                <c:pt idx="15722">
                  <c:v>4.76729</c:v>
                </c:pt>
                <c:pt idx="15723">
                  <c:v>8.1301799999999993</c:v>
                </c:pt>
                <c:pt idx="15724">
                  <c:v>5.7742000000000004</c:v>
                </c:pt>
                <c:pt idx="15725">
                  <c:v>7.7915999999999999</c:v>
                </c:pt>
                <c:pt idx="15726">
                  <c:v>6.7486199999999998</c:v>
                </c:pt>
                <c:pt idx="15727">
                  <c:v>7.0553600000000003</c:v>
                </c:pt>
                <c:pt idx="15728">
                  <c:v>5.5041799999999999</c:v>
                </c:pt>
                <c:pt idx="15729">
                  <c:v>3.5248699999999999</c:v>
                </c:pt>
                <c:pt idx="15730">
                  <c:v>3.9755099999999999</c:v>
                </c:pt>
                <c:pt idx="15731">
                  <c:v>4.6989099999999997</c:v>
                </c:pt>
                <c:pt idx="15732">
                  <c:v>4.5121900000000004</c:v>
                </c:pt>
                <c:pt idx="15733">
                  <c:v>3.379</c:v>
                </c:pt>
                <c:pt idx="15734">
                  <c:v>5.7520600000000002</c:v>
                </c:pt>
                <c:pt idx="15735">
                  <c:v>4.9758500000000003</c:v>
                </c:pt>
                <c:pt idx="15736">
                  <c:v>5.5202499999999999</c:v>
                </c:pt>
                <c:pt idx="15737">
                  <c:v>6.1654400000000003</c:v>
                </c:pt>
                <c:pt idx="15738">
                  <c:v>5.7833199999999998</c:v>
                </c:pt>
                <c:pt idx="15739">
                  <c:v>6.2920199999999999</c:v>
                </c:pt>
                <c:pt idx="15740">
                  <c:v>6.5815200000000003</c:v>
                </c:pt>
                <c:pt idx="15741">
                  <c:v>5.3173199999999996</c:v>
                </c:pt>
                <c:pt idx="15742">
                  <c:v>5.05077</c:v>
                </c:pt>
                <c:pt idx="15743">
                  <c:v>5.9238900000000001</c:v>
                </c:pt>
                <c:pt idx="15744">
                  <c:v>6.0134400000000001</c:v>
                </c:pt>
                <c:pt idx="15745">
                  <c:v>7.0824199999999999</c:v>
                </c:pt>
                <c:pt idx="15746">
                  <c:v>4.9736599999999997</c:v>
                </c:pt>
                <c:pt idx="15747">
                  <c:v>6.3275699999999997</c:v>
                </c:pt>
                <c:pt idx="15748">
                  <c:v>3.6974800000000001</c:v>
                </c:pt>
                <c:pt idx="15749">
                  <c:v>5.74397</c:v>
                </c:pt>
                <c:pt idx="15750">
                  <c:v>8.1153099999999991</c:v>
                </c:pt>
                <c:pt idx="15751">
                  <c:v>5.3838499999999998</c:v>
                </c:pt>
                <c:pt idx="15752">
                  <c:v>7.9209399999999999</c:v>
                </c:pt>
                <c:pt idx="15753">
                  <c:v>5.06196</c:v>
                </c:pt>
                <c:pt idx="15754">
                  <c:v>6.6142200000000004</c:v>
                </c:pt>
                <c:pt idx="15755">
                  <c:v>5.9503399999999997</c:v>
                </c:pt>
                <c:pt idx="15756">
                  <c:v>4.9487199999999998</c:v>
                </c:pt>
                <c:pt idx="15757">
                  <c:v>5.3273799999999998</c:v>
                </c:pt>
                <c:pt idx="15758">
                  <c:v>5.4198300000000001</c:v>
                </c:pt>
                <c:pt idx="15759">
                  <c:v>4.3892100000000003</c:v>
                </c:pt>
                <c:pt idx="15760">
                  <c:v>5.9780800000000003</c:v>
                </c:pt>
                <c:pt idx="15761">
                  <c:v>4.5625</c:v>
                </c:pt>
                <c:pt idx="15762">
                  <c:v>8.1259499999999996</c:v>
                </c:pt>
                <c:pt idx="15763">
                  <c:v>5.4947699999999999</c:v>
                </c:pt>
                <c:pt idx="15764">
                  <c:v>6.4511399999999997</c:v>
                </c:pt>
                <c:pt idx="15765">
                  <c:v>5.34802</c:v>
                </c:pt>
                <c:pt idx="15766">
                  <c:v>4.6836700000000002</c:v>
                </c:pt>
                <c:pt idx="15767">
                  <c:v>6.1106100000000003</c:v>
                </c:pt>
                <c:pt idx="15768">
                  <c:v>7.5033500000000002</c:v>
                </c:pt>
                <c:pt idx="15769">
                  <c:v>5.8691399999999998</c:v>
                </c:pt>
                <c:pt idx="15770">
                  <c:v>4.9480700000000004</c:v>
                </c:pt>
                <c:pt idx="15771">
                  <c:v>8.4478799999999996</c:v>
                </c:pt>
                <c:pt idx="15772">
                  <c:v>5.2132500000000004</c:v>
                </c:pt>
                <c:pt idx="15773">
                  <c:v>6.0767699999999998</c:v>
                </c:pt>
                <c:pt idx="15774">
                  <c:v>5.7855699999999999</c:v>
                </c:pt>
                <c:pt idx="15775">
                  <c:v>5.9733900000000002</c:v>
                </c:pt>
                <c:pt idx="15776">
                  <c:v>8.2410399999999999</c:v>
                </c:pt>
                <c:pt idx="15777">
                  <c:v>7.0048700000000004</c:v>
                </c:pt>
                <c:pt idx="15778">
                  <c:v>6.3323999999999998</c:v>
                </c:pt>
                <c:pt idx="15779">
                  <c:v>7.3941699999999999</c:v>
                </c:pt>
                <c:pt idx="15780">
                  <c:v>7.9642499999999998</c:v>
                </c:pt>
                <c:pt idx="15781">
                  <c:v>6.3114600000000003</c:v>
                </c:pt>
                <c:pt idx="15782">
                  <c:v>3.9262299999999999</c:v>
                </c:pt>
                <c:pt idx="15783">
                  <c:v>5.4222799999999998</c:v>
                </c:pt>
                <c:pt idx="15784">
                  <c:v>5.2400700000000002</c:v>
                </c:pt>
                <c:pt idx="15785">
                  <c:v>4.7168900000000002</c:v>
                </c:pt>
                <c:pt idx="15786">
                  <c:v>5.6225500000000004</c:v>
                </c:pt>
                <c:pt idx="15787">
                  <c:v>8.7402700000000006</c:v>
                </c:pt>
                <c:pt idx="15788">
                  <c:v>8.2812800000000006</c:v>
                </c:pt>
                <c:pt idx="15789">
                  <c:v>5.5021500000000003</c:v>
                </c:pt>
                <c:pt idx="15790">
                  <c:v>4.8131599999999999</c:v>
                </c:pt>
                <c:pt idx="15791">
                  <c:v>5.57193</c:v>
                </c:pt>
                <c:pt idx="15792">
                  <c:v>6.98414</c:v>
                </c:pt>
                <c:pt idx="15793">
                  <c:v>6.2111099999999997</c:v>
                </c:pt>
                <c:pt idx="15794">
                  <c:v>5.5084900000000001</c:v>
                </c:pt>
                <c:pt idx="15795">
                  <c:v>5.4781399999999998</c:v>
                </c:pt>
                <c:pt idx="15796">
                  <c:v>6.1594899999999999</c:v>
                </c:pt>
                <c:pt idx="15797">
                  <c:v>4.7267900000000003</c:v>
                </c:pt>
                <c:pt idx="15798">
                  <c:v>8.6789799999999993</c:v>
                </c:pt>
                <c:pt idx="15799">
                  <c:v>5.93079</c:v>
                </c:pt>
                <c:pt idx="15800">
                  <c:v>5.5431499999999998</c:v>
                </c:pt>
                <c:pt idx="15801">
                  <c:v>5.6089000000000002</c:v>
                </c:pt>
                <c:pt idx="15802">
                  <c:v>6.19909</c:v>
                </c:pt>
                <c:pt idx="15803">
                  <c:v>7.8090099999999998</c:v>
                </c:pt>
                <c:pt idx="15804">
                  <c:v>3.8290000000000002</c:v>
                </c:pt>
                <c:pt idx="15805">
                  <c:v>5.8803700000000001</c:v>
                </c:pt>
                <c:pt idx="15806">
                  <c:v>1.60856</c:v>
                </c:pt>
                <c:pt idx="15807">
                  <c:v>4.45078</c:v>
                </c:pt>
                <c:pt idx="15808">
                  <c:v>4.4450399999999997</c:v>
                </c:pt>
                <c:pt idx="15809">
                  <c:v>7.1458899999999996</c:v>
                </c:pt>
                <c:pt idx="15810">
                  <c:v>8.3567400000000003</c:v>
                </c:pt>
                <c:pt idx="15811">
                  <c:v>2.8323800000000001</c:v>
                </c:pt>
                <c:pt idx="15812">
                  <c:v>7.7698</c:v>
                </c:pt>
                <c:pt idx="15813">
                  <c:v>6.4859499999999999</c:v>
                </c:pt>
                <c:pt idx="15814">
                  <c:v>4.2135800000000003</c:v>
                </c:pt>
                <c:pt idx="15815">
                  <c:v>4.8689</c:v>
                </c:pt>
                <c:pt idx="15816">
                  <c:v>7.10398</c:v>
                </c:pt>
                <c:pt idx="15817">
                  <c:v>5.2320599999999997</c:v>
                </c:pt>
                <c:pt idx="15818">
                  <c:v>2.0308700000000002</c:v>
                </c:pt>
                <c:pt idx="15819">
                  <c:v>1.84093</c:v>
                </c:pt>
                <c:pt idx="15820">
                  <c:v>2.8760699999999999</c:v>
                </c:pt>
                <c:pt idx="15821">
                  <c:v>6.1047500000000001</c:v>
                </c:pt>
                <c:pt idx="15822">
                  <c:v>5.4737900000000002</c:v>
                </c:pt>
                <c:pt idx="15823">
                  <c:v>7.9477399999999996</c:v>
                </c:pt>
                <c:pt idx="15824">
                  <c:v>4.0797499999999998</c:v>
                </c:pt>
                <c:pt idx="15825">
                  <c:v>7.0840199999999998</c:v>
                </c:pt>
                <c:pt idx="15826">
                  <c:v>6.5301099999999996</c:v>
                </c:pt>
                <c:pt idx="15827">
                  <c:v>6.6878599999999997</c:v>
                </c:pt>
                <c:pt idx="15828">
                  <c:v>4.78559</c:v>
                </c:pt>
                <c:pt idx="15829">
                  <c:v>4.9269100000000003</c:v>
                </c:pt>
                <c:pt idx="15830">
                  <c:v>2.1510899999999999</c:v>
                </c:pt>
                <c:pt idx="15831">
                  <c:v>6.0108699999999997</c:v>
                </c:pt>
                <c:pt idx="15832">
                  <c:v>5.0352199999999998</c:v>
                </c:pt>
                <c:pt idx="15833">
                  <c:v>5.8757700000000002</c:v>
                </c:pt>
                <c:pt idx="15834">
                  <c:v>6.1524000000000001</c:v>
                </c:pt>
                <c:pt idx="15835">
                  <c:v>8.9155099999999994</c:v>
                </c:pt>
                <c:pt idx="15836">
                  <c:v>10.773350000000001</c:v>
                </c:pt>
                <c:pt idx="15837">
                  <c:v>5.9291600000000004</c:v>
                </c:pt>
                <c:pt idx="15838">
                  <c:v>7.65543</c:v>
                </c:pt>
                <c:pt idx="15839">
                  <c:v>7.2767900000000001</c:v>
                </c:pt>
                <c:pt idx="15840">
                  <c:v>3.4842</c:v>
                </c:pt>
                <c:pt idx="15841">
                  <c:v>9.8756299999999992</c:v>
                </c:pt>
                <c:pt idx="15842">
                  <c:v>7.8472400000000002</c:v>
                </c:pt>
                <c:pt idx="15843">
                  <c:v>8.5564499999999999</c:v>
                </c:pt>
                <c:pt idx="15844">
                  <c:v>6.34354</c:v>
                </c:pt>
                <c:pt idx="15845">
                  <c:v>7.16967</c:v>
                </c:pt>
                <c:pt idx="15846">
                  <c:v>3.6620200000000001</c:v>
                </c:pt>
                <c:pt idx="15847">
                  <c:v>2.4279299999999999</c:v>
                </c:pt>
                <c:pt idx="15848">
                  <c:v>5.8990900000000002</c:v>
                </c:pt>
                <c:pt idx="15849">
                  <c:v>7.9040100000000004</c:v>
                </c:pt>
                <c:pt idx="15850">
                  <c:v>6.4720700000000004</c:v>
                </c:pt>
                <c:pt idx="15851">
                  <c:v>3.17821</c:v>
                </c:pt>
                <c:pt idx="15852">
                  <c:v>7.4012399999999996</c:v>
                </c:pt>
                <c:pt idx="15853">
                  <c:v>6.6437099999999996</c:v>
                </c:pt>
                <c:pt idx="15854">
                  <c:v>6.7945399999999996</c:v>
                </c:pt>
                <c:pt idx="15855">
                  <c:v>3.76159</c:v>
                </c:pt>
                <c:pt idx="15856">
                  <c:v>2.0267300000000001</c:v>
                </c:pt>
                <c:pt idx="15857">
                  <c:v>7.7221900000000003</c:v>
                </c:pt>
                <c:pt idx="15858">
                  <c:v>2.6813500000000001</c:v>
                </c:pt>
                <c:pt idx="15859">
                  <c:v>9.0709900000000001</c:v>
                </c:pt>
                <c:pt idx="15860">
                  <c:v>8.8660200000000007</c:v>
                </c:pt>
                <c:pt idx="15861">
                  <c:v>2.6391499999999999</c:v>
                </c:pt>
                <c:pt idx="15862">
                  <c:v>3.3512499999999998</c:v>
                </c:pt>
                <c:pt idx="15863">
                  <c:v>6.1770699999999996</c:v>
                </c:pt>
                <c:pt idx="15864">
                  <c:v>6.5869200000000001</c:v>
                </c:pt>
                <c:pt idx="15865">
                  <c:v>3.48996</c:v>
                </c:pt>
                <c:pt idx="15866">
                  <c:v>2.76335</c:v>
                </c:pt>
                <c:pt idx="15867">
                  <c:v>5.0119400000000001</c:v>
                </c:pt>
                <c:pt idx="15868">
                  <c:v>3.1609500000000001</c:v>
                </c:pt>
                <c:pt idx="15869">
                  <c:v>6.6740000000000004</c:v>
                </c:pt>
                <c:pt idx="15870">
                  <c:v>8.1694499999999994</c:v>
                </c:pt>
                <c:pt idx="15871">
                  <c:v>9.1521699999999999</c:v>
                </c:pt>
                <c:pt idx="15872">
                  <c:v>3.6575700000000002</c:v>
                </c:pt>
                <c:pt idx="15873">
                  <c:v>3.3601399999999999</c:v>
                </c:pt>
                <c:pt idx="15874">
                  <c:v>3.4896199999999999</c:v>
                </c:pt>
                <c:pt idx="15875">
                  <c:v>9.1160999999999994</c:v>
                </c:pt>
                <c:pt idx="15876">
                  <c:v>8.0135100000000001</c:v>
                </c:pt>
                <c:pt idx="15877">
                  <c:v>3.5432100000000002</c:v>
                </c:pt>
                <c:pt idx="15878">
                  <c:v>8.2804500000000001</c:v>
                </c:pt>
                <c:pt idx="15879">
                  <c:v>5.2334800000000001</c:v>
                </c:pt>
                <c:pt idx="15880">
                  <c:v>4.7144300000000001</c:v>
                </c:pt>
                <c:pt idx="15881">
                  <c:v>3.67333</c:v>
                </c:pt>
                <c:pt idx="15882">
                  <c:v>3.7467999999999999</c:v>
                </c:pt>
                <c:pt idx="15883">
                  <c:v>6.9740700000000002</c:v>
                </c:pt>
                <c:pt idx="15884">
                  <c:v>2.6647500000000002</c:v>
                </c:pt>
                <c:pt idx="15885">
                  <c:v>6.5989000000000004</c:v>
                </c:pt>
                <c:pt idx="15886">
                  <c:v>3.8731100000000001</c:v>
                </c:pt>
                <c:pt idx="15887">
                  <c:v>3.93459</c:v>
                </c:pt>
                <c:pt idx="15888">
                  <c:v>6.6525600000000003</c:v>
                </c:pt>
                <c:pt idx="15889">
                  <c:v>8.61538</c:v>
                </c:pt>
                <c:pt idx="15890">
                  <c:v>10.57067</c:v>
                </c:pt>
                <c:pt idx="15891">
                  <c:v>9.7190700000000003</c:v>
                </c:pt>
                <c:pt idx="15892">
                  <c:v>3.49044</c:v>
                </c:pt>
                <c:pt idx="15893">
                  <c:v>5.7319300000000002</c:v>
                </c:pt>
                <c:pt idx="15894">
                  <c:v>4.5169300000000003</c:v>
                </c:pt>
                <c:pt idx="15895">
                  <c:v>5.1279599999999999</c:v>
                </c:pt>
                <c:pt idx="15896">
                  <c:v>5.8003799999999996</c:v>
                </c:pt>
                <c:pt idx="15897">
                  <c:v>5.6062599999999998</c:v>
                </c:pt>
                <c:pt idx="15898">
                  <c:v>5.7575799999999999</c:v>
                </c:pt>
                <c:pt idx="15899">
                  <c:v>4.2680199999999999</c:v>
                </c:pt>
                <c:pt idx="15900">
                  <c:v>5.3135700000000003</c:v>
                </c:pt>
                <c:pt idx="15901">
                  <c:v>5.1546099999999999</c:v>
                </c:pt>
                <c:pt idx="15902">
                  <c:v>5.8752899999999997</c:v>
                </c:pt>
                <c:pt idx="15903">
                  <c:v>7.8634199999999996</c:v>
                </c:pt>
                <c:pt idx="15904">
                  <c:v>4.9257200000000001</c:v>
                </c:pt>
                <c:pt idx="15905">
                  <c:v>10.69238</c:v>
                </c:pt>
                <c:pt idx="15906">
                  <c:v>7.8865699999999999</c:v>
                </c:pt>
                <c:pt idx="15907">
                  <c:v>5.12216</c:v>
                </c:pt>
                <c:pt idx="15908">
                  <c:v>7.2358599999999997</c:v>
                </c:pt>
                <c:pt idx="15909">
                  <c:v>4.33908</c:v>
                </c:pt>
                <c:pt idx="15910">
                  <c:v>5.8167499999999999</c:v>
                </c:pt>
                <c:pt idx="15911">
                  <c:v>4.8292599999999997</c:v>
                </c:pt>
                <c:pt idx="15912">
                  <c:v>7.0122299999999997</c:v>
                </c:pt>
                <c:pt idx="15913">
                  <c:v>6.8651299999999997</c:v>
                </c:pt>
                <c:pt idx="15914">
                  <c:v>6.4220600000000001</c:v>
                </c:pt>
                <c:pt idx="15915">
                  <c:v>5.6990100000000004</c:v>
                </c:pt>
                <c:pt idx="15916">
                  <c:v>7.2172099999999997</c:v>
                </c:pt>
                <c:pt idx="15917">
                  <c:v>4.9280499999999998</c:v>
                </c:pt>
                <c:pt idx="15918">
                  <c:v>5.7774000000000001</c:v>
                </c:pt>
                <c:pt idx="15919">
                  <c:v>6.4219900000000001</c:v>
                </c:pt>
                <c:pt idx="15920">
                  <c:v>5.7087000000000003</c:v>
                </c:pt>
                <c:pt idx="15921">
                  <c:v>9.6730800000000006</c:v>
                </c:pt>
                <c:pt idx="15922">
                  <c:v>3.0511699999999999</c:v>
                </c:pt>
                <c:pt idx="15923">
                  <c:v>5.0119400000000001</c:v>
                </c:pt>
                <c:pt idx="15924">
                  <c:v>3.84477</c:v>
                </c:pt>
                <c:pt idx="15925">
                  <c:v>2.2148599999999998</c:v>
                </c:pt>
                <c:pt idx="15926">
                  <c:v>6.2419399999999996</c:v>
                </c:pt>
                <c:pt idx="15927">
                  <c:v>3.6185999999999998</c:v>
                </c:pt>
                <c:pt idx="15928">
                  <c:v>5.6860200000000001</c:v>
                </c:pt>
                <c:pt idx="15929">
                  <c:v>6.7521199999999997</c:v>
                </c:pt>
                <c:pt idx="15930">
                  <c:v>4.5732299999999997</c:v>
                </c:pt>
                <c:pt idx="15931">
                  <c:v>2.8902000000000001</c:v>
                </c:pt>
                <c:pt idx="15932">
                  <c:v>4.0763499999999997</c:v>
                </c:pt>
                <c:pt idx="15933">
                  <c:v>7.0284899999999997</c:v>
                </c:pt>
                <c:pt idx="15934">
                  <c:v>5.1020799999999999</c:v>
                </c:pt>
                <c:pt idx="15935">
                  <c:v>5.10921</c:v>
                </c:pt>
                <c:pt idx="15936">
                  <c:v>4.9758500000000003</c:v>
                </c:pt>
                <c:pt idx="15937">
                  <c:v>4.5878199999999998</c:v>
                </c:pt>
                <c:pt idx="15938">
                  <c:v>5.6356599999999997</c:v>
                </c:pt>
                <c:pt idx="15939">
                  <c:v>5.8976499999999996</c:v>
                </c:pt>
                <c:pt idx="15940">
                  <c:v>2.3837299999999999</c:v>
                </c:pt>
                <c:pt idx="15941">
                  <c:v>8.3508399999999998</c:v>
                </c:pt>
                <c:pt idx="15942">
                  <c:v>3.3453400000000002</c:v>
                </c:pt>
                <c:pt idx="15943">
                  <c:v>5.9303299999999997</c:v>
                </c:pt>
                <c:pt idx="15944">
                  <c:v>7.3223099999999999</c:v>
                </c:pt>
                <c:pt idx="15945">
                  <c:v>7.5893800000000002</c:v>
                </c:pt>
                <c:pt idx="15946">
                  <c:v>4.0287600000000001</c:v>
                </c:pt>
                <c:pt idx="15947">
                  <c:v>5.5906900000000004</c:v>
                </c:pt>
                <c:pt idx="15948">
                  <c:v>4.3261000000000003</c:v>
                </c:pt>
                <c:pt idx="15949">
                  <c:v>5.6170799999999996</c:v>
                </c:pt>
                <c:pt idx="15950">
                  <c:v>7.2518599999999998</c:v>
                </c:pt>
                <c:pt idx="15951">
                  <c:v>2.2655799999999999</c:v>
                </c:pt>
                <c:pt idx="15952">
                  <c:v>6.1036000000000001</c:v>
                </c:pt>
                <c:pt idx="15953">
                  <c:v>7.6125299999999996</c:v>
                </c:pt>
                <c:pt idx="15954">
                  <c:v>5.5540399999999996</c:v>
                </c:pt>
                <c:pt idx="15955">
                  <c:v>2.6855199999999999</c:v>
                </c:pt>
                <c:pt idx="15956">
                  <c:v>4.0545499999999999</c:v>
                </c:pt>
                <c:pt idx="15957">
                  <c:v>9.5573899999999998</c:v>
                </c:pt>
                <c:pt idx="15958">
                  <c:v>3.8258399999999999</c:v>
                </c:pt>
                <c:pt idx="15959">
                  <c:v>5.4057700000000004</c:v>
                </c:pt>
                <c:pt idx="15960">
                  <c:v>4.9506300000000003</c:v>
                </c:pt>
                <c:pt idx="15961">
                  <c:v>6.6046199999999997</c:v>
                </c:pt>
                <c:pt idx="15962">
                  <c:v>8.3097499999999993</c:v>
                </c:pt>
                <c:pt idx="15963">
                  <c:v>4.8197999999999999</c:v>
                </c:pt>
                <c:pt idx="15964">
                  <c:v>6.3336800000000002</c:v>
                </c:pt>
                <c:pt idx="15965">
                  <c:v>10.75752</c:v>
                </c:pt>
                <c:pt idx="15966">
                  <c:v>8.9238400000000002</c:v>
                </c:pt>
                <c:pt idx="15967">
                  <c:v>5.7534700000000001</c:v>
                </c:pt>
                <c:pt idx="15968">
                  <c:v>7.34206</c:v>
                </c:pt>
                <c:pt idx="15969">
                  <c:v>9.7969200000000001</c:v>
                </c:pt>
                <c:pt idx="15970">
                  <c:v>9.5164500000000007</c:v>
                </c:pt>
                <c:pt idx="15971">
                  <c:v>6.93459</c:v>
                </c:pt>
                <c:pt idx="15972">
                  <c:v>6.7605500000000003</c:v>
                </c:pt>
                <c:pt idx="15973">
                  <c:v>5.0248699999999999</c:v>
                </c:pt>
                <c:pt idx="15974">
                  <c:v>7.1069399999999998</c:v>
                </c:pt>
                <c:pt idx="15975">
                  <c:v>3.9798499999999999</c:v>
                </c:pt>
                <c:pt idx="15976">
                  <c:v>6.8721199999999998</c:v>
                </c:pt>
                <c:pt idx="15977">
                  <c:v>3.5636800000000002</c:v>
                </c:pt>
                <c:pt idx="15978">
                  <c:v>4.6778700000000004</c:v>
                </c:pt>
                <c:pt idx="15979">
                  <c:v>6.72933</c:v>
                </c:pt>
                <c:pt idx="15980">
                  <c:v>7.3158700000000003</c:v>
                </c:pt>
                <c:pt idx="15981">
                  <c:v>6.5173899999999998</c:v>
                </c:pt>
                <c:pt idx="15982">
                  <c:v>3.60907</c:v>
                </c:pt>
                <c:pt idx="15983">
                  <c:v>5.1580700000000004</c:v>
                </c:pt>
                <c:pt idx="15984">
                  <c:v>5.3053699999999999</c:v>
                </c:pt>
                <c:pt idx="15985">
                  <c:v>5.9575800000000001</c:v>
                </c:pt>
                <c:pt idx="15986">
                  <c:v>8.5468200000000003</c:v>
                </c:pt>
                <c:pt idx="15987">
                  <c:v>5.9545500000000002</c:v>
                </c:pt>
                <c:pt idx="15988">
                  <c:v>4.9295799999999996</c:v>
                </c:pt>
                <c:pt idx="15989">
                  <c:v>5.7332099999999997</c:v>
                </c:pt>
                <c:pt idx="15990">
                  <c:v>3.78302</c:v>
                </c:pt>
                <c:pt idx="15991">
                  <c:v>4.5870499999999996</c:v>
                </c:pt>
                <c:pt idx="15992">
                  <c:v>5.4054500000000001</c:v>
                </c:pt>
                <c:pt idx="15993">
                  <c:v>7.7280100000000003</c:v>
                </c:pt>
                <c:pt idx="15994">
                  <c:v>4.9269100000000003</c:v>
                </c:pt>
                <c:pt idx="15995">
                  <c:v>3.4529000000000001</c:v>
                </c:pt>
                <c:pt idx="15996">
                  <c:v>5.2456899999999997</c:v>
                </c:pt>
                <c:pt idx="15997">
                  <c:v>6.7803300000000002</c:v>
                </c:pt>
                <c:pt idx="15998">
                  <c:v>4.8022600000000004</c:v>
                </c:pt>
                <c:pt idx="15999">
                  <c:v>5.9341200000000001</c:v>
                </c:pt>
                <c:pt idx="16000">
                  <c:v>4.7878400000000001</c:v>
                </c:pt>
                <c:pt idx="16001">
                  <c:v>5.83934</c:v>
                </c:pt>
                <c:pt idx="16002">
                  <c:v>2.9228700000000001</c:v>
                </c:pt>
                <c:pt idx="16003">
                  <c:v>6.08073</c:v>
                </c:pt>
                <c:pt idx="16004">
                  <c:v>2.7127400000000002</c:v>
                </c:pt>
                <c:pt idx="16005">
                  <c:v>9.4588699999999992</c:v>
                </c:pt>
                <c:pt idx="16006">
                  <c:v>6.87331</c:v>
                </c:pt>
                <c:pt idx="16007">
                  <c:v>7.3733399999999998</c:v>
                </c:pt>
                <c:pt idx="16008">
                  <c:v>5.8598499999999998</c:v>
                </c:pt>
                <c:pt idx="16009">
                  <c:v>7.8999699999999997</c:v>
                </c:pt>
                <c:pt idx="16010">
                  <c:v>4.2191700000000001</c:v>
                </c:pt>
                <c:pt idx="16011">
                  <c:v>6.6535900000000003</c:v>
                </c:pt>
                <c:pt idx="16012">
                  <c:v>5.2409699999999999</c:v>
                </c:pt>
                <c:pt idx="16013">
                  <c:v>2.3360500000000002</c:v>
                </c:pt>
                <c:pt idx="16014">
                  <c:v>3.8421799999999999</c:v>
                </c:pt>
                <c:pt idx="16015">
                  <c:v>8.4153699999999994</c:v>
                </c:pt>
                <c:pt idx="16016">
                  <c:v>6.1222899999999996</c:v>
                </c:pt>
                <c:pt idx="16017">
                  <c:v>7.1515399999999998</c:v>
                </c:pt>
                <c:pt idx="16018">
                  <c:v>6.2759499999999999</c:v>
                </c:pt>
                <c:pt idx="16019">
                  <c:v>3.2257500000000001</c:v>
                </c:pt>
                <c:pt idx="16020">
                  <c:v>6.2746000000000004</c:v>
                </c:pt>
                <c:pt idx="16021">
                  <c:v>4.3724999999999996</c:v>
                </c:pt>
                <c:pt idx="16022">
                  <c:v>5.9846899999999996</c:v>
                </c:pt>
                <c:pt idx="16023">
                  <c:v>9.5663300000000007</c:v>
                </c:pt>
                <c:pt idx="16024">
                  <c:v>6.56243</c:v>
                </c:pt>
                <c:pt idx="16025">
                  <c:v>7.2202500000000001</c:v>
                </c:pt>
                <c:pt idx="16026">
                  <c:v>7.1912000000000003</c:v>
                </c:pt>
                <c:pt idx="16027">
                  <c:v>6.02264</c:v>
                </c:pt>
                <c:pt idx="16028">
                  <c:v>4.68919</c:v>
                </c:pt>
                <c:pt idx="16029">
                  <c:v>7.0823</c:v>
                </c:pt>
                <c:pt idx="16030">
                  <c:v>2.4440499999999998</c:v>
                </c:pt>
                <c:pt idx="16031">
                  <c:v>4.8146300000000002</c:v>
                </c:pt>
                <c:pt idx="16032">
                  <c:v>3.2894999999999999</c:v>
                </c:pt>
                <c:pt idx="16033">
                  <c:v>4.0024899999999999</c:v>
                </c:pt>
                <c:pt idx="16034">
                  <c:v>9.0558999999999994</c:v>
                </c:pt>
                <c:pt idx="16035">
                  <c:v>8.8601500000000009</c:v>
                </c:pt>
                <c:pt idx="16036">
                  <c:v>9.4773700000000005</c:v>
                </c:pt>
                <c:pt idx="16037">
                  <c:v>8.0995899999999992</c:v>
                </c:pt>
                <c:pt idx="16038">
                  <c:v>7.0751299999999997</c:v>
                </c:pt>
                <c:pt idx="16039">
                  <c:v>7.5006700000000004</c:v>
                </c:pt>
                <c:pt idx="16040">
                  <c:v>6.1780600000000003</c:v>
                </c:pt>
                <c:pt idx="16041">
                  <c:v>8.5292899999999996</c:v>
                </c:pt>
                <c:pt idx="16042">
                  <c:v>6.1653900000000004</c:v>
                </c:pt>
                <c:pt idx="16043">
                  <c:v>6.8325899999999997</c:v>
                </c:pt>
                <c:pt idx="16044">
                  <c:v>3.6699799999999998</c:v>
                </c:pt>
                <c:pt idx="16045">
                  <c:v>6.9966600000000003</c:v>
                </c:pt>
                <c:pt idx="16046">
                  <c:v>5.5407999999999999</c:v>
                </c:pt>
                <c:pt idx="16047">
                  <c:v>3.4014000000000002</c:v>
                </c:pt>
                <c:pt idx="16048">
                  <c:v>3.7698</c:v>
                </c:pt>
                <c:pt idx="16049">
                  <c:v>6.2220800000000001</c:v>
                </c:pt>
                <c:pt idx="16050">
                  <c:v>8.5887499999999992</c:v>
                </c:pt>
                <c:pt idx="16051">
                  <c:v>8.10656</c:v>
                </c:pt>
                <c:pt idx="16052">
                  <c:v>6.1257000000000001</c:v>
                </c:pt>
                <c:pt idx="16053">
                  <c:v>5.2410199999999998</c:v>
                </c:pt>
                <c:pt idx="16054">
                  <c:v>5.0368000000000004</c:v>
                </c:pt>
                <c:pt idx="16055">
                  <c:v>6.9431500000000002</c:v>
                </c:pt>
                <c:pt idx="16056">
                  <c:v>4.9366000000000003</c:v>
                </c:pt>
                <c:pt idx="16057">
                  <c:v>7.0477100000000004</c:v>
                </c:pt>
                <c:pt idx="16058">
                  <c:v>3.6635800000000001</c:v>
                </c:pt>
                <c:pt idx="16059">
                  <c:v>6.4332200000000004</c:v>
                </c:pt>
                <c:pt idx="16060">
                  <c:v>2.2283900000000001</c:v>
                </c:pt>
                <c:pt idx="16061">
                  <c:v>7.55924</c:v>
                </c:pt>
                <c:pt idx="16062">
                  <c:v>8.6309299999999993</c:v>
                </c:pt>
                <c:pt idx="16063">
                  <c:v>3.9839699999999998</c:v>
                </c:pt>
                <c:pt idx="16064">
                  <c:v>5.7034900000000004</c:v>
                </c:pt>
                <c:pt idx="16065">
                  <c:v>6.3421200000000004</c:v>
                </c:pt>
                <c:pt idx="16066">
                  <c:v>2.8889300000000002</c:v>
                </c:pt>
                <c:pt idx="16067">
                  <c:v>5.7024299999999997</c:v>
                </c:pt>
                <c:pt idx="16068">
                  <c:v>7.2366000000000001</c:v>
                </c:pt>
                <c:pt idx="16069">
                  <c:v>8.7548399999999997</c:v>
                </c:pt>
                <c:pt idx="16070">
                  <c:v>6.0321100000000003</c:v>
                </c:pt>
                <c:pt idx="16071">
                  <c:v>5.4426100000000002</c:v>
                </c:pt>
                <c:pt idx="16072">
                  <c:v>5.9537899999999997</c:v>
                </c:pt>
                <c:pt idx="16073">
                  <c:v>3.42821</c:v>
                </c:pt>
                <c:pt idx="16074">
                  <c:v>5.2478899999999999</c:v>
                </c:pt>
                <c:pt idx="16075">
                  <c:v>5.2334800000000001</c:v>
                </c:pt>
                <c:pt idx="16076">
                  <c:v>7.8161500000000004</c:v>
                </c:pt>
                <c:pt idx="16077">
                  <c:v>4.9532999999999996</c:v>
                </c:pt>
                <c:pt idx="16078">
                  <c:v>6.4345699999999999</c:v>
                </c:pt>
                <c:pt idx="16079">
                  <c:v>3.95261</c:v>
                </c:pt>
                <c:pt idx="16080">
                  <c:v>7.1923599999999999</c:v>
                </c:pt>
                <c:pt idx="16081">
                  <c:v>8.1526599999999991</c:v>
                </c:pt>
                <c:pt idx="16082">
                  <c:v>3.0862500000000002</c:v>
                </c:pt>
                <c:pt idx="16083">
                  <c:v>7.2525000000000004</c:v>
                </c:pt>
                <c:pt idx="16084">
                  <c:v>3.53037</c:v>
                </c:pt>
                <c:pt idx="16085">
                  <c:v>4.8678499999999998</c:v>
                </c:pt>
                <c:pt idx="16086">
                  <c:v>4.6517400000000002</c:v>
                </c:pt>
                <c:pt idx="16087">
                  <c:v>2.2006800000000002</c:v>
                </c:pt>
                <c:pt idx="16088">
                  <c:v>4.5467000000000004</c:v>
                </c:pt>
                <c:pt idx="16089">
                  <c:v>7.10236</c:v>
                </c:pt>
                <c:pt idx="16090">
                  <c:v>5.2148199999999996</c:v>
                </c:pt>
                <c:pt idx="16091">
                  <c:v>6.3002000000000002</c:v>
                </c:pt>
                <c:pt idx="16092">
                  <c:v>7.2667400000000004</c:v>
                </c:pt>
                <c:pt idx="16093">
                  <c:v>5.4816200000000004</c:v>
                </c:pt>
                <c:pt idx="16094">
                  <c:v>5.7442000000000002</c:v>
                </c:pt>
                <c:pt idx="16095">
                  <c:v>4.77217</c:v>
                </c:pt>
                <c:pt idx="16096">
                  <c:v>5.516</c:v>
                </c:pt>
                <c:pt idx="16097">
                  <c:v>6.6676099999999998</c:v>
                </c:pt>
                <c:pt idx="16098">
                  <c:v>6.3719200000000003</c:v>
                </c:pt>
                <c:pt idx="16099">
                  <c:v>6.5877299999999996</c:v>
                </c:pt>
                <c:pt idx="16100">
                  <c:v>6.63089</c:v>
                </c:pt>
                <c:pt idx="16101">
                  <c:v>5.7196899999999999</c:v>
                </c:pt>
                <c:pt idx="16102">
                  <c:v>6.0220099999999999</c:v>
                </c:pt>
                <c:pt idx="16103">
                  <c:v>4.5331599999999996</c:v>
                </c:pt>
                <c:pt idx="16104">
                  <c:v>10.06753</c:v>
                </c:pt>
                <c:pt idx="16105">
                  <c:v>6.0275499999999997</c:v>
                </c:pt>
                <c:pt idx="16106">
                  <c:v>6.86409</c:v>
                </c:pt>
                <c:pt idx="16107">
                  <c:v>4.4543900000000001</c:v>
                </c:pt>
                <c:pt idx="16108">
                  <c:v>4.8754799999999996</c:v>
                </c:pt>
                <c:pt idx="16109">
                  <c:v>6.6638700000000002</c:v>
                </c:pt>
                <c:pt idx="16110">
                  <c:v>8.2767400000000002</c:v>
                </c:pt>
                <c:pt idx="16111">
                  <c:v>5.5096299999999996</c:v>
                </c:pt>
                <c:pt idx="16112">
                  <c:v>6.9802900000000001</c:v>
                </c:pt>
                <c:pt idx="16113">
                  <c:v>6.9505600000000003</c:v>
                </c:pt>
                <c:pt idx="16114">
                  <c:v>7.3199100000000001</c:v>
                </c:pt>
                <c:pt idx="16115">
                  <c:v>6.03301</c:v>
                </c:pt>
                <c:pt idx="16116">
                  <c:v>3.9757600000000002</c:v>
                </c:pt>
                <c:pt idx="16117">
                  <c:v>6.2036199999999999</c:v>
                </c:pt>
                <c:pt idx="16118">
                  <c:v>5.4121800000000002</c:v>
                </c:pt>
                <c:pt idx="16119">
                  <c:v>6.37235</c:v>
                </c:pt>
                <c:pt idx="16120">
                  <c:v>7.0544200000000004</c:v>
                </c:pt>
                <c:pt idx="16121">
                  <c:v>8.3248899999999999</c:v>
                </c:pt>
                <c:pt idx="16122">
                  <c:v>7.3307000000000002</c:v>
                </c:pt>
                <c:pt idx="16123">
                  <c:v>5.74498</c:v>
                </c:pt>
                <c:pt idx="16124">
                  <c:v>5.0988300000000004</c:v>
                </c:pt>
                <c:pt idx="16125">
                  <c:v>4.7715399999999999</c:v>
                </c:pt>
                <c:pt idx="16126">
                  <c:v>6.21896</c:v>
                </c:pt>
                <c:pt idx="16127">
                  <c:v>6.5708599999999997</c:v>
                </c:pt>
                <c:pt idx="16128">
                  <c:v>5.4026500000000004</c:v>
                </c:pt>
                <c:pt idx="16129">
                  <c:v>6.4255100000000001</c:v>
                </c:pt>
                <c:pt idx="16130">
                  <c:v>5.2117399999999998</c:v>
                </c:pt>
                <c:pt idx="16131">
                  <c:v>4.9630000000000001</c:v>
                </c:pt>
                <c:pt idx="16132">
                  <c:v>5.6811999999999996</c:v>
                </c:pt>
                <c:pt idx="16133">
                  <c:v>7.91106</c:v>
                </c:pt>
                <c:pt idx="16134">
                  <c:v>7.2385000000000002</c:v>
                </c:pt>
                <c:pt idx="16135">
                  <c:v>6.7627800000000002</c:v>
                </c:pt>
                <c:pt idx="16136">
                  <c:v>4.48339</c:v>
                </c:pt>
                <c:pt idx="16137">
                  <c:v>6.87371</c:v>
                </c:pt>
                <c:pt idx="16138">
                  <c:v>4.70357</c:v>
                </c:pt>
                <c:pt idx="16139">
                  <c:v>5.58216</c:v>
                </c:pt>
                <c:pt idx="16140">
                  <c:v>5.2147899999999998</c:v>
                </c:pt>
                <c:pt idx="16141">
                  <c:v>8.1996000000000002</c:v>
                </c:pt>
                <c:pt idx="16142">
                  <c:v>6.4430199999999997</c:v>
                </c:pt>
                <c:pt idx="16143">
                  <c:v>2.8027600000000001</c:v>
                </c:pt>
                <c:pt idx="16144">
                  <c:v>5.2516800000000003</c:v>
                </c:pt>
                <c:pt idx="16145">
                  <c:v>8.8851700000000005</c:v>
                </c:pt>
                <c:pt idx="16146">
                  <c:v>6.7626499999999998</c:v>
                </c:pt>
                <c:pt idx="16147">
                  <c:v>10.96332</c:v>
                </c:pt>
                <c:pt idx="16148">
                  <c:v>5.37242</c:v>
                </c:pt>
                <c:pt idx="16149">
                  <c:v>5.2517899999999997</c:v>
                </c:pt>
                <c:pt idx="16150">
                  <c:v>4.7982100000000001</c:v>
                </c:pt>
                <c:pt idx="16151">
                  <c:v>6.7838099999999999</c:v>
                </c:pt>
                <c:pt idx="16152">
                  <c:v>5.5103200000000001</c:v>
                </c:pt>
                <c:pt idx="16153">
                  <c:v>6.7858999999999998</c:v>
                </c:pt>
                <c:pt idx="16154">
                  <c:v>7.7339000000000002</c:v>
                </c:pt>
                <c:pt idx="16155">
                  <c:v>3.5248699999999999</c:v>
                </c:pt>
                <c:pt idx="16156">
                  <c:v>5.46373</c:v>
                </c:pt>
                <c:pt idx="16157">
                  <c:v>6.0581899999999997</c:v>
                </c:pt>
                <c:pt idx="16158">
                  <c:v>7.8220000000000001</c:v>
                </c:pt>
                <c:pt idx="16159">
                  <c:v>5.73203</c:v>
                </c:pt>
                <c:pt idx="16160">
                  <c:v>3.0070299999999999</c:v>
                </c:pt>
                <c:pt idx="16161">
                  <c:v>3.7292700000000001</c:v>
                </c:pt>
                <c:pt idx="16162">
                  <c:v>3.7650999999999999</c:v>
                </c:pt>
                <c:pt idx="16163">
                  <c:v>6.3137600000000003</c:v>
                </c:pt>
                <c:pt idx="16164">
                  <c:v>5.3273799999999998</c:v>
                </c:pt>
                <c:pt idx="16165">
                  <c:v>4.9727300000000003</c:v>
                </c:pt>
                <c:pt idx="16166">
                  <c:v>4.4685300000000003</c:v>
                </c:pt>
                <c:pt idx="16167">
                  <c:v>5.5943500000000004</c:v>
                </c:pt>
                <c:pt idx="16168">
                  <c:v>3.1814499999999999</c:v>
                </c:pt>
                <c:pt idx="16169">
                  <c:v>4.8009000000000004</c:v>
                </c:pt>
                <c:pt idx="16170">
                  <c:v>4.3270600000000004</c:v>
                </c:pt>
                <c:pt idx="16171">
                  <c:v>3.69387</c:v>
                </c:pt>
                <c:pt idx="16172">
                  <c:v>4.0941400000000003</c:v>
                </c:pt>
                <c:pt idx="16173">
                  <c:v>4.4694399999999996</c:v>
                </c:pt>
                <c:pt idx="16174">
                  <c:v>5.4748700000000001</c:v>
                </c:pt>
                <c:pt idx="16175">
                  <c:v>5.0705799999999996</c:v>
                </c:pt>
                <c:pt idx="16176">
                  <c:v>5.3644499999999997</c:v>
                </c:pt>
                <c:pt idx="16177">
                  <c:v>6.0056900000000004</c:v>
                </c:pt>
                <c:pt idx="16178">
                  <c:v>7.57559</c:v>
                </c:pt>
                <c:pt idx="16179">
                  <c:v>8.4171399999999998</c:v>
                </c:pt>
                <c:pt idx="16180">
                  <c:v>5.3893500000000003</c:v>
                </c:pt>
                <c:pt idx="16181">
                  <c:v>2.2398500000000001</c:v>
                </c:pt>
                <c:pt idx="16182">
                  <c:v>6.70235</c:v>
                </c:pt>
                <c:pt idx="16183">
                  <c:v>5.5580299999999996</c:v>
                </c:pt>
                <c:pt idx="16184">
                  <c:v>5.56264</c:v>
                </c:pt>
                <c:pt idx="16185">
                  <c:v>6.7564200000000003</c:v>
                </c:pt>
                <c:pt idx="16186">
                  <c:v>4.3897199999999996</c:v>
                </c:pt>
                <c:pt idx="16187">
                  <c:v>5.9291600000000004</c:v>
                </c:pt>
                <c:pt idx="16188">
                  <c:v>7.2104400000000002</c:v>
                </c:pt>
                <c:pt idx="16189">
                  <c:v>4.407</c:v>
                </c:pt>
                <c:pt idx="16190">
                  <c:v>5.9187099999999999</c:v>
                </c:pt>
                <c:pt idx="16191">
                  <c:v>4.1242299999999998</c:v>
                </c:pt>
                <c:pt idx="16192">
                  <c:v>6.3887799999999997</c:v>
                </c:pt>
                <c:pt idx="16193">
                  <c:v>5.0799899999999996</c:v>
                </c:pt>
                <c:pt idx="16194">
                  <c:v>5.7494500000000004</c:v>
                </c:pt>
                <c:pt idx="16195">
                  <c:v>7.3720600000000003</c:v>
                </c:pt>
                <c:pt idx="16196">
                  <c:v>3.38639</c:v>
                </c:pt>
                <c:pt idx="16197">
                  <c:v>1.9223399999999999</c:v>
                </c:pt>
                <c:pt idx="16198">
                  <c:v>2.30681</c:v>
                </c:pt>
                <c:pt idx="16199">
                  <c:v>10.22809</c:v>
                </c:pt>
                <c:pt idx="16200">
                  <c:v>2.4128699999999998</c:v>
                </c:pt>
                <c:pt idx="16201">
                  <c:v>2.8029700000000002</c:v>
                </c:pt>
                <c:pt idx="16202">
                  <c:v>6.00101</c:v>
                </c:pt>
                <c:pt idx="16203">
                  <c:v>4.8812300000000004</c:v>
                </c:pt>
                <c:pt idx="16204">
                  <c:v>6.3185399999999996</c:v>
                </c:pt>
                <c:pt idx="16205">
                  <c:v>6.1854800000000001</c:v>
                </c:pt>
                <c:pt idx="16206">
                  <c:v>6.5549799999999996</c:v>
                </c:pt>
                <c:pt idx="16207">
                  <c:v>4.2552599999999998</c:v>
                </c:pt>
                <c:pt idx="16208">
                  <c:v>7.3554899999999996</c:v>
                </c:pt>
                <c:pt idx="16209">
                  <c:v>8.0524699999999996</c:v>
                </c:pt>
                <c:pt idx="16210">
                  <c:v>8.6912699999999994</c:v>
                </c:pt>
                <c:pt idx="16211">
                  <c:v>9.6448800000000006</c:v>
                </c:pt>
                <c:pt idx="16212">
                  <c:v>7.5337100000000001</c:v>
                </c:pt>
                <c:pt idx="16213">
                  <c:v>8.4612599999999993</c:v>
                </c:pt>
                <c:pt idx="16214">
                  <c:v>3.6707999999999998</c:v>
                </c:pt>
                <c:pt idx="16215">
                  <c:v>8.0576799999999995</c:v>
                </c:pt>
                <c:pt idx="16216">
                  <c:v>7.78627</c:v>
                </c:pt>
                <c:pt idx="16217">
                  <c:v>7.9524600000000003</c:v>
                </c:pt>
                <c:pt idx="16218">
                  <c:v>5.9809000000000001</c:v>
                </c:pt>
                <c:pt idx="16219">
                  <c:v>4.5474800000000002</c:v>
                </c:pt>
                <c:pt idx="16220">
                  <c:v>3.85094</c:v>
                </c:pt>
                <c:pt idx="16221">
                  <c:v>6.9042000000000003</c:v>
                </c:pt>
                <c:pt idx="16222">
                  <c:v>5.1658600000000003</c:v>
                </c:pt>
                <c:pt idx="16223">
                  <c:v>3.1118299999999999</c:v>
                </c:pt>
                <c:pt idx="16224">
                  <c:v>6.8312499999999998</c:v>
                </c:pt>
                <c:pt idx="16225">
                  <c:v>9.8954299999999993</c:v>
                </c:pt>
                <c:pt idx="16226">
                  <c:v>6.7555800000000001</c:v>
                </c:pt>
                <c:pt idx="16227">
                  <c:v>9.3995700000000006</c:v>
                </c:pt>
                <c:pt idx="16228">
                  <c:v>8.1774299999999993</c:v>
                </c:pt>
                <c:pt idx="16229">
                  <c:v>7.73733</c:v>
                </c:pt>
                <c:pt idx="16230">
                  <c:v>4.1067499999999999</c:v>
                </c:pt>
                <c:pt idx="16231">
                  <c:v>4.4633599999999998</c:v>
                </c:pt>
                <c:pt idx="16232">
                  <c:v>5.3082599999999998</c:v>
                </c:pt>
                <c:pt idx="16233">
                  <c:v>5.1898799999999996</c:v>
                </c:pt>
                <c:pt idx="16234">
                  <c:v>2.63165</c:v>
                </c:pt>
                <c:pt idx="16235">
                  <c:v>6.0056700000000003</c:v>
                </c:pt>
                <c:pt idx="16236">
                  <c:v>3.96285</c:v>
                </c:pt>
                <c:pt idx="16237">
                  <c:v>2.98882</c:v>
                </c:pt>
                <c:pt idx="16238">
                  <c:v>4.72715</c:v>
                </c:pt>
                <c:pt idx="16239">
                  <c:v>3.4831599999999998</c:v>
                </c:pt>
                <c:pt idx="16240">
                  <c:v>1.9815700000000001</c:v>
                </c:pt>
                <c:pt idx="16241">
                  <c:v>5.1030699999999998</c:v>
                </c:pt>
                <c:pt idx="16242">
                  <c:v>7.4539099999999996</c:v>
                </c:pt>
                <c:pt idx="16243">
                  <c:v>5.5548900000000003</c:v>
                </c:pt>
                <c:pt idx="16244">
                  <c:v>5.6122199999999998</c:v>
                </c:pt>
                <c:pt idx="16245">
                  <c:v>8.1331199999999999</c:v>
                </c:pt>
                <c:pt idx="16246">
                  <c:v>6.5097199999999997</c:v>
                </c:pt>
                <c:pt idx="16247">
                  <c:v>4.5586799999999998</c:v>
                </c:pt>
                <c:pt idx="16248">
                  <c:v>3.98895</c:v>
                </c:pt>
                <c:pt idx="16249">
                  <c:v>6.8679500000000004</c:v>
                </c:pt>
                <c:pt idx="16250">
                  <c:v>3.0149699999999999</c:v>
                </c:pt>
                <c:pt idx="16251">
                  <c:v>5.6394599999999997</c:v>
                </c:pt>
                <c:pt idx="16252">
                  <c:v>5.9390900000000002</c:v>
                </c:pt>
                <c:pt idx="16253">
                  <c:v>6.6721599999999999</c:v>
                </c:pt>
                <c:pt idx="16254">
                  <c:v>4.0562300000000002</c:v>
                </c:pt>
                <c:pt idx="16255">
                  <c:v>7.3800400000000002</c:v>
                </c:pt>
                <c:pt idx="16256">
                  <c:v>8.4717000000000002</c:v>
                </c:pt>
                <c:pt idx="16257">
                  <c:v>10.27014</c:v>
                </c:pt>
                <c:pt idx="16258">
                  <c:v>7.0489600000000001</c:v>
                </c:pt>
                <c:pt idx="16259">
                  <c:v>5.1389300000000002</c:v>
                </c:pt>
                <c:pt idx="16260">
                  <c:v>7.2769399999999997</c:v>
                </c:pt>
                <c:pt idx="16261">
                  <c:v>5.2186599999999999</c:v>
                </c:pt>
                <c:pt idx="16262">
                  <c:v>4.7913500000000004</c:v>
                </c:pt>
                <c:pt idx="16263">
                  <c:v>8.7862299999999998</c:v>
                </c:pt>
                <c:pt idx="16264">
                  <c:v>6.7612800000000002</c:v>
                </c:pt>
                <c:pt idx="16265">
                  <c:v>8.2562200000000008</c:v>
                </c:pt>
                <c:pt idx="16266">
                  <c:v>5.3288900000000003</c:v>
                </c:pt>
                <c:pt idx="16267">
                  <c:v>3.8139599999999998</c:v>
                </c:pt>
                <c:pt idx="16268">
                  <c:v>5.0272600000000001</c:v>
                </c:pt>
                <c:pt idx="16269">
                  <c:v>8.3568200000000008</c:v>
                </c:pt>
                <c:pt idx="16270">
                  <c:v>5.2929199999999996</c:v>
                </c:pt>
                <c:pt idx="16271">
                  <c:v>6.8902700000000001</c:v>
                </c:pt>
                <c:pt idx="16272">
                  <c:v>4.5985300000000002</c:v>
                </c:pt>
                <c:pt idx="16273">
                  <c:v>4.2571000000000003</c:v>
                </c:pt>
                <c:pt idx="16274">
                  <c:v>4.6235999999999997</c:v>
                </c:pt>
                <c:pt idx="16275">
                  <c:v>6.4157700000000002</c:v>
                </c:pt>
                <c:pt idx="16276">
                  <c:v>2.52935</c:v>
                </c:pt>
                <c:pt idx="16277">
                  <c:v>8.0403400000000005</c:v>
                </c:pt>
                <c:pt idx="16278">
                  <c:v>10.3089</c:v>
                </c:pt>
                <c:pt idx="16279">
                  <c:v>5.8627000000000002</c:v>
                </c:pt>
                <c:pt idx="16280">
                  <c:v>8.4292400000000001</c:v>
                </c:pt>
                <c:pt idx="16281">
                  <c:v>6.1179600000000001</c:v>
                </c:pt>
                <c:pt idx="16282">
                  <c:v>5.0570500000000003</c:v>
                </c:pt>
                <c:pt idx="16283">
                  <c:v>7.2554600000000002</c:v>
                </c:pt>
                <c:pt idx="16284">
                  <c:v>6.5921599999999998</c:v>
                </c:pt>
                <c:pt idx="16285">
                  <c:v>6.2711300000000003</c:v>
                </c:pt>
                <c:pt idx="16286">
                  <c:v>4.6996599999999997</c:v>
                </c:pt>
                <c:pt idx="16287">
                  <c:v>4.3665500000000002</c:v>
                </c:pt>
                <c:pt idx="16288">
                  <c:v>7.0310300000000003</c:v>
                </c:pt>
                <c:pt idx="16289">
                  <c:v>5.5927199999999999</c:v>
                </c:pt>
                <c:pt idx="16290">
                  <c:v>5.7171799999999999</c:v>
                </c:pt>
                <c:pt idx="16291">
                  <c:v>2.9598499999999999</c:v>
                </c:pt>
                <c:pt idx="16292">
                  <c:v>5.0361700000000003</c:v>
                </c:pt>
                <c:pt idx="16293">
                  <c:v>4.61104</c:v>
                </c:pt>
                <c:pt idx="16294">
                  <c:v>5.7288800000000002</c:v>
                </c:pt>
                <c:pt idx="16295">
                  <c:v>3.8048299999999999</c:v>
                </c:pt>
                <c:pt idx="16296">
                  <c:v>6.0989399999999998</c:v>
                </c:pt>
                <c:pt idx="16297">
                  <c:v>4.2256600000000004</c:v>
                </c:pt>
                <c:pt idx="16298">
                  <c:v>6.4871600000000003</c:v>
                </c:pt>
                <c:pt idx="16299">
                  <c:v>4.1488399999999999</c:v>
                </c:pt>
                <c:pt idx="16300">
                  <c:v>6.9724399999999997</c:v>
                </c:pt>
                <c:pt idx="16301">
                  <c:v>2.48881</c:v>
                </c:pt>
                <c:pt idx="16302">
                  <c:v>5.0428899999999999</c:v>
                </c:pt>
                <c:pt idx="16303">
                  <c:v>5.6741200000000003</c:v>
                </c:pt>
                <c:pt idx="16304">
                  <c:v>7.1171800000000003</c:v>
                </c:pt>
                <c:pt idx="16305">
                  <c:v>7.4216100000000003</c:v>
                </c:pt>
                <c:pt idx="16306">
                  <c:v>2.0824600000000002</c:v>
                </c:pt>
                <c:pt idx="16307">
                  <c:v>4.3802599999999998</c:v>
                </c:pt>
                <c:pt idx="16308">
                  <c:v>4.86951</c:v>
                </c:pt>
                <c:pt idx="16309">
                  <c:v>8.8864400000000003</c:v>
                </c:pt>
                <c:pt idx="16310">
                  <c:v>9.2128099999999993</c:v>
                </c:pt>
                <c:pt idx="16311">
                  <c:v>7.4114500000000003</c:v>
                </c:pt>
                <c:pt idx="16312">
                  <c:v>5.00359</c:v>
                </c:pt>
                <c:pt idx="16313">
                  <c:v>4.2098300000000002</c:v>
                </c:pt>
                <c:pt idx="16314">
                  <c:v>8.7302700000000009</c:v>
                </c:pt>
                <c:pt idx="16315">
                  <c:v>3.1196100000000002</c:v>
                </c:pt>
                <c:pt idx="16316">
                  <c:v>3.9871699999999999</c:v>
                </c:pt>
                <c:pt idx="16317">
                  <c:v>7.7219199999999999</c:v>
                </c:pt>
                <c:pt idx="16318">
                  <c:v>4.0062199999999999</c:v>
                </c:pt>
                <c:pt idx="16319">
                  <c:v>7.78742</c:v>
                </c:pt>
                <c:pt idx="16320">
                  <c:v>3.6398199999999998</c:v>
                </c:pt>
                <c:pt idx="16321">
                  <c:v>4.40219</c:v>
                </c:pt>
                <c:pt idx="16322">
                  <c:v>4.4148300000000003</c:v>
                </c:pt>
                <c:pt idx="16323">
                  <c:v>6.5034599999999996</c:v>
                </c:pt>
                <c:pt idx="16324">
                  <c:v>5.7081099999999996</c:v>
                </c:pt>
                <c:pt idx="16325">
                  <c:v>5.9419599999999999</c:v>
                </c:pt>
                <c:pt idx="16326">
                  <c:v>7.1419100000000002</c:v>
                </c:pt>
                <c:pt idx="16327">
                  <c:v>5.6196700000000002</c:v>
                </c:pt>
                <c:pt idx="16328">
                  <c:v>2.2889900000000001</c:v>
                </c:pt>
                <c:pt idx="16329">
                  <c:v>6.7343400000000004</c:v>
                </c:pt>
                <c:pt idx="16330">
                  <c:v>8.8564699999999998</c:v>
                </c:pt>
                <c:pt idx="16331">
                  <c:v>5.5856599999999998</c:v>
                </c:pt>
                <c:pt idx="16332">
                  <c:v>8.5189800000000009</c:v>
                </c:pt>
                <c:pt idx="16333">
                  <c:v>7.1654</c:v>
                </c:pt>
                <c:pt idx="16334">
                  <c:v>7.0573499999999996</c:v>
                </c:pt>
                <c:pt idx="16335">
                  <c:v>5.25366</c:v>
                </c:pt>
                <c:pt idx="16336">
                  <c:v>6.4923599999999997</c:v>
                </c:pt>
                <c:pt idx="16337">
                  <c:v>6.0800099999999997</c:v>
                </c:pt>
                <c:pt idx="16338">
                  <c:v>6.0706600000000002</c:v>
                </c:pt>
                <c:pt idx="16339">
                  <c:v>5.6812699999999996</c:v>
                </c:pt>
                <c:pt idx="16340">
                  <c:v>8.1099700000000006</c:v>
                </c:pt>
                <c:pt idx="16341">
                  <c:v>9.1652199999999997</c:v>
                </c:pt>
                <c:pt idx="16342">
                  <c:v>3.8894700000000002</c:v>
                </c:pt>
                <c:pt idx="16343">
                  <c:v>8.9498800000000003</c:v>
                </c:pt>
                <c:pt idx="16344">
                  <c:v>4.6987699999999997</c:v>
                </c:pt>
                <c:pt idx="16345">
                  <c:v>8.0141600000000004</c:v>
                </c:pt>
                <c:pt idx="16346">
                  <c:v>5.0859199999999998</c:v>
                </c:pt>
                <c:pt idx="16347">
                  <c:v>3.1474600000000001</c:v>
                </c:pt>
                <c:pt idx="16348">
                  <c:v>4.1364599999999996</c:v>
                </c:pt>
                <c:pt idx="16349">
                  <c:v>2.8812799999999998</c:v>
                </c:pt>
                <c:pt idx="16350">
                  <c:v>5.3437000000000001</c:v>
                </c:pt>
                <c:pt idx="16351">
                  <c:v>8.2215299999999996</c:v>
                </c:pt>
                <c:pt idx="16352">
                  <c:v>2.1311200000000001</c:v>
                </c:pt>
                <c:pt idx="16353">
                  <c:v>6.3187800000000003</c:v>
                </c:pt>
                <c:pt idx="16354">
                  <c:v>3.5398100000000001</c:v>
                </c:pt>
                <c:pt idx="16355">
                  <c:v>2.7729400000000002</c:v>
                </c:pt>
                <c:pt idx="16356">
                  <c:v>7.7574199999999998</c:v>
                </c:pt>
                <c:pt idx="16357">
                  <c:v>5.2889699999999999</c:v>
                </c:pt>
                <c:pt idx="16358">
                  <c:v>4.8239299999999998</c:v>
                </c:pt>
                <c:pt idx="16359">
                  <c:v>6.3030600000000003</c:v>
                </c:pt>
                <c:pt idx="16360">
                  <c:v>5.6635499999999999</c:v>
                </c:pt>
                <c:pt idx="16361">
                  <c:v>6.0869200000000001</c:v>
                </c:pt>
                <c:pt idx="16362">
                  <c:v>6.2742800000000001</c:v>
                </c:pt>
                <c:pt idx="16363">
                  <c:v>1.75267</c:v>
                </c:pt>
                <c:pt idx="16364">
                  <c:v>3.2497099999999999</c:v>
                </c:pt>
                <c:pt idx="16365">
                  <c:v>3.7275100000000001</c:v>
                </c:pt>
                <c:pt idx="16366">
                  <c:v>8.96983</c:v>
                </c:pt>
                <c:pt idx="16367">
                  <c:v>5.1397000000000004</c:v>
                </c:pt>
                <c:pt idx="16368">
                  <c:v>6.7173299999999996</c:v>
                </c:pt>
                <c:pt idx="16369">
                  <c:v>5.8187699999999998</c:v>
                </c:pt>
                <c:pt idx="16370">
                  <c:v>4.2899399999999996</c:v>
                </c:pt>
                <c:pt idx="16371">
                  <c:v>6.51471</c:v>
                </c:pt>
                <c:pt idx="16372">
                  <c:v>4.9977200000000002</c:v>
                </c:pt>
                <c:pt idx="16373">
                  <c:v>5.0328799999999996</c:v>
                </c:pt>
                <c:pt idx="16374">
                  <c:v>6.13565</c:v>
                </c:pt>
                <c:pt idx="16375">
                  <c:v>3.6101299999999998</c:v>
                </c:pt>
                <c:pt idx="16376">
                  <c:v>5.3082599999999998</c:v>
                </c:pt>
                <c:pt idx="16377">
                  <c:v>3.4276</c:v>
                </c:pt>
                <c:pt idx="16378">
                  <c:v>6.7945000000000002</c:v>
                </c:pt>
                <c:pt idx="16379">
                  <c:v>4.2261499999999996</c:v>
                </c:pt>
                <c:pt idx="16380">
                  <c:v>7.9820599999999997</c:v>
                </c:pt>
                <c:pt idx="16381">
                  <c:v>11.041230000000001</c:v>
                </c:pt>
                <c:pt idx="16382">
                  <c:v>8.0053699999999992</c:v>
                </c:pt>
                <c:pt idx="16383">
                  <c:v>4.9392500000000004</c:v>
                </c:pt>
                <c:pt idx="16384">
                  <c:v>7.2861399999999996</c:v>
                </c:pt>
                <c:pt idx="16385">
                  <c:v>8.7034500000000001</c:v>
                </c:pt>
                <c:pt idx="16386">
                  <c:v>5.1589499999999999</c:v>
                </c:pt>
                <c:pt idx="16387">
                  <c:v>5.3770100000000003</c:v>
                </c:pt>
                <c:pt idx="16388">
                  <c:v>7.0567599999999997</c:v>
                </c:pt>
                <c:pt idx="16389">
                  <c:v>2.9414400000000001</c:v>
                </c:pt>
                <c:pt idx="16390">
                  <c:v>6.1423500000000004</c:v>
                </c:pt>
                <c:pt idx="16391">
                  <c:v>3.9757600000000002</c:v>
                </c:pt>
                <c:pt idx="16392">
                  <c:v>6.6477700000000004</c:v>
                </c:pt>
                <c:pt idx="16393">
                  <c:v>7.3522499999999997</c:v>
                </c:pt>
                <c:pt idx="16394">
                  <c:v>3.9368699999999999</c:v>
                </c:pt>
                <c:pt idx="16395">
                  <c:v>2.8174700000000001</c:v>
                </c:pt>
                <c:pt idx="16396">
                  <c:v>7.13035</c:v>
                </c:pt>
                <c:pt idx="16397">
                  <c:v>2.6757</c:v>
                </c:pt>
                <c:pt idx="16398">
                  <c:v>5.8337700000000003</c:v>
                </c:pt>
                <c:pt idx="16399">
                  <c:v>4.9925600000000001</c:v>
                </c:pt>
                <c:pt idx="16400">
                  <c:v>3.8496299999999999</c:v>
                </c:pt>
                <c:pt idx="16401">
                  <c:v>8.2685099999999991</c:v>
                </c:pt>
                <c:pt idx="16402">
                  <c:v>7.5204500000000003</c:v>
                </c:pt>
                <c:pt idx="16403">
                  <c:v>5.6941300000000004</c:v>
                </c:pt>
                <c:pt idx="16404">
                  <c:v>3.69448</c:v>
                </c:pt>
                <c:pt idx="16405">
                  <c:v>6.01152</c:v>
                </c:pt>
                <c:pt idx="16406">
                  <c:v>6.03566</c:v>
                </c:pt>
                <c:pt idx="16407">
                  <c:v>4.16995</c:v>
                </c:pt>
                <c:pt idx="16408">
                  <c:v>6.7553700000000001</c:v>
                </c:pt>
                <c:pt idx="16409">
                  <c:v>6.6072800000000003</c:v>
                </c:pt>
                <c:pt idx="16410">
                  <c:v>9.5405300000000004</c:v>
                </c:pt>
                <c:pt idx="16411">
                  <c:v>3.6738400000000002</c:v>
                </c:pt>
                <c:pt idx="16412">
                  <c:v>7.0901899999999998</c:v>
                </c:pt>
                <c:pt idx="16413">
                  <c:v>3.2749299999999999</c:v>
                </c:pt>
                <c:pt idx="16414">
                  <c:v>6.2850900000000003</c:v>
                </c:pt>
                <c:pt idx="16415">
                  <c:v>3.2686899999999999</c:v>
                </c:pt>
                <c:pt idx="16416">
                  <c:v>3.0572400000000002</c:v>
                </c:pt>
                <c:pt idx="16417">
                  <c:v>4.8537299999999997</c:v>
                </c:pt>
                <c:pt idx="16418">
                  <c:v>5.8601799999999997</c:v>
                </c:pt>
                <c:pt idx="16419">
                  <c:v>6.58751</c:v>
                </c:pt>
                <c:pt idx="16420">
                  <c:v>5.2938900000000002</c:v>
                </c:pt>
                <c:pt idx="16421">
                  <c:v>7.6920000000000002</c:v>
                </c:pt>
                <c:pt idx="16422">
                  <c:v>6.87547</c:v>
                </c:pt>
                <c:pt idx="16423">
                  <c:v>6.0938499999999998</c:v>
                </c:pt>
                <c:pt idx="16424">
                  <c:v>3.1741799999999998</c:v>
                </c:pt>
                <c:pt idx="16425">
                  <c:v>6.8964600000000003</c:v>
                </c:pt>
                <c:pt idx="16426">
                  <c:v>9.0144199999999994</c:v>
                </c:pt>
                <c:pt idx="16427">
                  <c:v>7.58378</c:v>
                </c:pt>
                <c:pt idx="16428">
                  <c:v>6.5178099999999999</c:v>
                </c:pt>
                <c:pt idx="16429">
                  <c:v>6.4963499999999996</c:v>
                </c:pt>
                <c:pt idx="16430">
                  <c:v>5.6543099999999997</c:v>
                </c:pt>
                <c:pt idx="16431">
                  <c:v>6.9364499999999998</c:v>
                </c:pt>
                <c:pt idx="16432">
                  <c:v>3.5025599999999999</c:v>
                </c:pt>
                <c:pt idx="16433">
                  <c:v>9.57972</c:v>
                </c:pt>
                <c:pt idx="16434">
                  <c:v>3.5884399999999999</c:v>
                </c:pt>
                <c:pt idx="16435">
                  <c:v>5.1105</c:v>
                </c:pt>
                <c:pt idx="16436">
                  <c:v>7.1871</c:v>
                </c:pt>
                <c:pt idx="16437">
                  <c:v>5.5647700000000002</c:v>
                </c:pt>
                <c:pt idx="16438">
                  <c:v>5.4532800000000003</c:v>
                </c:pt>
                <c:pt idx="16439">
                  <c:v>6.0395000000000003</c:v>
                </c:pt>
                <c:pt idx="16440">
                  <c:v>5.9244300000000001</c:v>
                </c:pt>
                <c:pt idx="16441">
                  <c:v>6.83019</c:v>
                </c:pt>
                <c:pt idx="16442">
                  <c:v>6.7057099999999998</c:v>
                </c:pt>
                <c:pt idx="16443">
                  <c:v>5.4190500000000004</c:v>
                </c:pt>
                <c:pt idx="16444">
                  <c:v>4.7950999999999997</c:v>
                </c:pt>
                <c:pt idx="16445">
                  <c:v>5.2314699999999998</c:v>
                </c:pt>
                <c:pt idx="16446">
                  <c:v>7.2079199999999997</c:v>
                </c:pt>
                <c:pt idx="16447">
                  <c:v>6.3365900000000002</c:v>
                </c:pt>
                <c:pt idx="16448">
                  <c:v>4.60412</c:v>
                </c:pt>
                <c:pt idx="16449">
                  <c:v>5.8892600000000002</c:v>
                </c:pt>
                <c:pt idx="16450">
                  <c:v>4.6689400000000001</c:v>
                </c:pt>
                <c:pt idx="16451">
                  <c:v>4.8846699999999998</c:v>
                </c:pt>
                <c:pt idx="16452">
                  <c:v>4.14276</c:v>
                </c:pt>
                <c:pt idx="16453">
                  <c:v>3.3811499999999999</c:v>
                </c:pt>
                <c:pt idx="16454">
                  <c:v>3.6413099999999998</c:v>
                </c:pt>
                <c:pt idx="16455">
                  <c:v>5.3934800000000003</c:v>
                </c:pt>
                <c:pt idx="16456">
                  <c:v>7.6384299999999996</c:v>
                </c:pt>
                <c:pt idx="16457">
                  <c:v>4.0651200000000003</c:v>
                </c:pt>
                <c:pt idx="16458">
                  <c:v>8.8044399999999996</c:v>
                </c:pt>
                <c:pt idx="16459">
                  <c:v>6.1422999999999996</c:v>
                </c:pt>
                <c:pt idx="16460">
                  <c:v>5.9403499999999996</c:v>
                </c:pt>
                <c:pt idx="16461">
                  <c:v>5.8026600000000004</c:v>
                </c:pt>
                <c:pt idx="16462">
                  <c:v>5.7635300000000003</c:v>
                </c:pt>
                <c:pt idx="16463">
                  <c:v>6.2109399999999999</c:v>
                </c:pt>
                <c:pt idx="16464">
                  <c:v>6.4362199999999996</c:v>
                </c:pt>
                <c:pt idx="16465">
                  <c:v>4.8285799999999997</c:v>
                </c:pt>
                <c:pt idx="16466">
                  <c:v>6.5023999999999997</c:v>
                </c:pt>
                <c:pt idx="16467">
                  <c:v>7.28979</c:v>
                </c:pt>
                <c:pt idx="16468">
                  <c:v>5.6050899999999997</c:v>
                </c:pt>
                <c:pt idx="16469">
                  <c:v>6.2315800000000001</c:v>
                </c:pt>
                <c:pt idx="16470">
                  <c:v>8.9269700000000007</c:v>
                </c:pt>
                <c:pt idx="16471">
                  <c:v>6.3980199999999998</c:v>
                </c:pt>
                <c:pt idx="16472">
                  <c:v>4.9911000000000003</c:v>
                </c:pt>
                <c:pt idx="16473">
                  <c:v>5.2358099999999999</c:v>
                </c:pt>
                <c:pt idx="16474">
                  <c:v>6.4523200000000003</c:v>
                </c:pt>
                <c:pt idx="16475">
                  <c:v>8.3717299999999994</c:v>
                </c:pt>
                <c:pt idx="16476">
                  <c:v>4.2848600000000001</c:v>
                </c:pt>
                <c:pt idx="16477">
                  <c:v>4.8309199999999999</c:v>
                </c:pt>
                <c:pt idx="16478">
                  <c:v>3.8155899999999998</c:v>
                </c:pt>
                <c:pt idx="16479">
                  <c:v>5.5281599999999997</c:v>
                </c:pt>
                <c:pt idx="16480">
                  <c:v>3.8637600000000001</c:v>
                </c:pt>
                <c:pt idx="16481">
                  <c:v>8.2056400000000007</c:v>
                </c:pt>
                <c:pt idx="16482">
                  <c:v>6.1288600000000004</c:v>
                </c:pt>
                <c:pt idx="16483">
                  <c:v>8.1068700000000007</c:v>
                </c:pt>
                <c:pt idx="16484">
                  <c:v>8.1067</c:v>
                </c:pt>
                <c:pt idx="16485">
                  <c:v>7.4863299999999997</c:v>
                </c:pt>
                <c:pt idx="16486">
                  <c:v>5.5073100000000004</c:v>
                </c:pt>
                <c:pt idx="16487">
                  <c:v>6.9673600000000002</c:v>
                </c:pt>
                <c:pt idx="16488">
                  <c:v>5.2581100000000003</c:v>
                </c:pt>
                <c:pt idx="16489">
                  <c:v>3.1135199999999998</c:v>
                </c:pt>
                <c:pt idx="16490">
                  <c:v>2.61395</c:v>
                </c:pt>
                <c:pt idx="16491">
                  <c:v>3.1584500000000002</c:v>
                </c:pt>
                <c:pt idx="16492">
                  <c:v>8.5047899999999998</c:v>
                </c:pt>
                <c:pt idx="16493">
                  <c:v>8.0938199999999991</c:v>
                </c:pt>
                <c:pt idx="16494">
                  <c:v>7.5244499999999999</c:v>
                </c:pt>
                <c:pt idx="16495">
                  <c:v>4.9626599999999996</c:v>
                </c:pt>
                <c:pt idx="16496">
                  <c:v>7.3837799999999998</c:v>
                </c:pt>
                <c:pt idx="16497">
                  <c:v>6.6997299999999997</c:v>
                </c:pt>
                <c:pt idx="16498">
                  <c:v>6.5684500000000003</c:v>
                </c:pt>
                <c:pt idx="16499">
                  <c:v>5.9086100000000004</c:v>
                </c:pt>
                <c:pt idx="16500">
                  <c:v>5.1151200000000001</c:v>
                </c:pt>
                <c:pt idx="16501">
                  <c:v>7.5601200000000004</c:v>
                </c:pt>
                <c:pt idx="16502">
                  <c:v>5.1873800000000001</c:v>
                </c:pt>
                <c:pt idx="16503">
                  <c:v>6.3582900000000002</c:v>
                </c:pt>
                <c:pt idx="16504">
                  <c:v>5.6791900000000002</c:v>
                </c:pt>
                <c:pt idx="16505">
                  <c:v>4.9725299999999999</c:v>
                </c:pt>
                <c:pt idx="16506">
                  <c:v>7.6823499999999996</c:v>
                </c:pt>
                <c:pt idx="16507">
                  <c:v>6.1523000000000003</c:v>
                </c:pt>
                <c:pt idx="16508">
                  <c:v>6.6949399999999999</c:v>
                </c:pt>
                <c:pt idx="16509">
                  <c:v>6.3338099999999997</c:v>
                </c:pt>
                <c:pt idx="16510">
                  <c:v>6.70425</c:v>
                </c:pt>
                <c:pt idx="16511">
                  <c:v>5.2768899999999999</c:v>
                </c:pt>
                <c:pt idx="16512">
                  <c:v>4.9758500000000003</c:v>
                </c:pt>
                <c:pt idx="16513">
                  <c:v>9.4593100000000003</c:v>
                </c:pt>
                <c:pt idx="16514">
                  <c:v>8.8789700000000007</c:v>
                </c:pt>
                <c:pt idx="16515">
                  <c:v>7.4886600000000003</c:v>
                </c:pt>
                <c:pt idx="16516">
                  <c:v>8.4524600000000003</c:v>
                </c:pt>
                <c:pt idx="16517">
                  <c:v>3.9341300000000001</c:v>
                </c:pt>
                <c:pt idx="16518">
                  <c:v>4.06121</c:v>
                </c:pt>
                <c:pt idx="16519">
                  <c:v>5.9796800000000001</c:v>
                </c:pt>
                <c:pt idx="16520">
                  <c:v>4.4947999999999997</c:v>
                </c:pt>
                <c:pt idx="16521">
                  <c:v>5.4748700000000001</c:v>
                </c:pt>
                <c:pt idx="16522">
                  <c:v>6.9806299999999997</c:v>
                </c:pt>
                <c:pt idx="16523">
                  <c:v>6.0780399999999997</c:v>
                </c:pt>
                <c:pt idx="16524">
                  <c:v>6.0422399999999996</c:v>
                </c:pt>
                <c:pt idx="16525">
                  <c:v>5.5589599999999999</c:v>
                </c:pt>
                <c:pt idx="16526">
                  <c:v>5.3091799999999996</c:v>
                </c:pt>
                <c:pt idx="16527">
                  <c:v>5.9786000000000001</c:v>
                </c:pt>
                <c:pt idx="16528">
                  <c:v>8.1596799999999998</c:v>
                </c:pt>
                <c:pt idx="16529">
                  <c:v>5.2236500000000001</c:v>
                </c:pt>
                <c:pt idx="16530">
                  <c:v>6.6664599999999998</c:v>
                </c:pt>
                <c:pt idx="16531">
                  <c:v>6.4324199999999996</c:v>
                </c:pt>
                <c:pt idx="16532">
                  <c:v>6.2487000000000004</c:v>
                </c:pt>
                <c:pt idx="16533">
                  <c:v>5.9433800000000003</c:v>
                </c:pt>
                <c:pt idx="16534">
                  <c:v>6.8843199999999998</c:v>
                </c:pt>
                <c:pt idx="16535">
                  <c:v>7.4439700000000002</c:v>
                </c:pt>
                <c:pt idx="16536">
                  <c:v>6.5759400000000001</c:v>
                </c:pt>
                <c:pt idx="16537">
                  <c:v>7.6787099999999997</c:v>
                </c:pt>
                <c:pt idx="16538">
                  <c:v>8.0749300000000002</c:v>
                </c:pt>
                <c:pt idx="16539">
                  <c:v>2.5006400000000002</c:v>
                </c:pt>
                <c:pt idx="16540">
                  <c:v>6.1715</c:v>
                </c:pt>
                <c:pt idx="16541">
                  <c:v>5.8668399999999998</c:v>
                </c:pt>
                <c:pt idx="16542">
                  <c:v>5.42971</c:v>
                </c:pt>
                <c:pt idx="16543">
                  <c:v>6.37202</c:v>
                </c:pt>
                <c:pt idx="16544">
                  <c:v>3.4158200000000001</c:v>
                </c:pt>
                <c:pt idx="16545">
                  <c:v>7.9375099999999996</c:v>
                </c:pt>
                <c:pt idx="16546">
                  <c:v>5.3779399999999997</c:v>
                </c:pt>
                <c:pt idx="16547">
                  <c:v>6.38957</c:v>
                </c:pt>
                <c:pt idx="16548">
                  <c:v>6.0753199999999996</c:v>
                </c:pt>
                <c:pt idx="16549">
                  <c:v>3.5012699999999999</c:v>
                </c:pt>
                <c:pt idx="16550">
                  <c:v>6.1028000000000002</c:v>
                </c:pt>
                <c:pt idx="16551">
                  <c:v>7.1639299999999997</c:v>
                </c:pt>
                <c:pt idx="16552">
                  <c:v>4.6356700000000002</c:v>
                </c:pt>
                <c:pt idx="16553">
                  <c:v>6.6970700000000001</c:v>
                </c:pt>
                <c:pt idx="16554">
                  <c:v>5.5835900000000001</c:v>
                </c:pt>
                <c:pt idx="16555">
                  <c:v>5.1266400000000001</c:v>
                </c:pt>
                <c:pt idx="16556">
                  <c:v>5.96434</c:v>
                </c:pt>
                <c:pt idx="16557">
                  <c:v>6.2137599999999997</c:v>
                </c:pt>
                <c:pt idx="16558">
                  <c:v>4.6206699999999996</c:v>
                </c:pt>
                <c:pt idx="16559">
                  <c:v>5.7303499999999996</c:v>
                </c:pt>
                <c:pt idx="16560">
                  <c:v>6.70505</c:v>
                </c:pt>
                <c:pt idx="16561">
                  <c:v>4.5292899999999996</c:v>
                </c:pt>
                <c:pt idx="16562">
                  <c:v>7.5953400000000002</c:v>
                </c:pt>
                <c:pt idx="16563">
                  <c:v>3.4573200000000002</c:v>
                </c:pt>
                <c:pt idx="16564">
                  <c:v>4.7641400000000003</c:v>
                </c:pt>
                <c:pt idx="16565">
                  <c:v>4.4524900000000001</c:v>
                </c:pt>
                <c:pt idx="16566">
                  <c:v>5.3517099999999997</c:v>
                </c:pt>
                <c:pt idx="16567">
                  <c:v>7.9470599999999996</c:v>
                </c:pt>
                <c:pt idx="16568">
                  <c:v>8.0829400000000007</c:v>
                </c:pt>
                <c:pt idx="16569">
                  <c:v>11.441549999999999</c:v>
                </c:pt>
                <c:pt idx="16570">
                  <c:v>8.6644900000000007</c:v>
                </c:pt>
                <c:pt idx="16571">
                  <c:v>3.57422</c:v>
                </c:pt>
                <c:pt idx="16572">
                  <c:v>5.5899299999999998</c:v>
                </c:pt>
                <c:pt idx="16573">
                  <c:v>3.5265599999999999</c:v>
                </c:pt>
                <c:pt idx="16574">
                  <c:v>4.3563799999999997</c:v>
                </c:pt>
                <c:pt idx="16575">
                  <c:v>6.9384100000000002</c:v>
                </c:pt>
                <c:pt idx="16576">
                  <c:v>8.4107199999999995</c:v>
                </c:pt>
                <c:pt idx="16577">
                  <c:v>9.1367899999999995</c:v>
                </c:pt>
                <c:pt idx="16578">
                  <c:v>5.7815599999999998</c:v>
                </c:pt>
                <c:pt idx="16579">
                  <c:v>8.5180799999999994</c:v>
                </c:pt>
                <c:pt idx="16580">
                  <c:v>6.9560300000000002</c:v>
                </c:pt>
                <c:pt idx="16581">
                  <c:v>5.5297000000000001</c:v>
                </c:pt>
                <c:pt idx="16582">
                  <c:v>4.2241099999999996</c:v>
                </c:pt>
                <c:pt idx="16583">
                  <c:v>3.8802099999999999</c:v>
                </c:pt>
                <c:pt idx="16584">
                  <c:v>4.7401</c:v>
                </c:pt>
                <c:pt idx="16585">
                  <c:v>4.3328600000000002</c:v>
                </c:pt>
                <c:pt idx="16586">
                  <c:v>6.3559000000000001</c:v>
                </c:pt>
                <c:pt idx="16587">
                  <c:v>6.55661</c:v>
                </c:pt>
                <c:pt idx="16588">
                  <c:v>6.5376200000000004</c:v>
                </c:pt>
                <c:pt idx="16589">
                  <c:v>5.4724899999999996</c:v>
                </c:pt>
                <c:pt idx="16590">
                  <c:v>5.5532500000000002</c:v>
                </c:pt>
                <c:pt idx="16591">
                  <c:v>9.4711400000000001</c:v>
                </c:pt>
                <c:pt idx="16592">
                  <c:v>6.0449299999999999</c:v>
                </c:pt>
                <c:pt idx="16593">
                  <c:v>4.5000900000000001</c:v>
                </c:pt>
                <c:pt idx="16594">
                  <c:v>4.5383599999999999</c:v>
                </c:pt>
                <c:pt idx="16595">
                  <c:v>4.2034399999999996</c:v>
                </c:pt>
                <c:pt idx="16596">
                  <c:v>3.3501699999999999</c:v>
                </c:pt>
                <c:pt idx="16597">
                  <c:v>4.2496400000000003</c:v>
                </c:pt>
                <c:pt idx="16598">
                  <c:v>5.2141500000000001</c:v>
                </c:pt>
                <c:pt idx="16599">
                  <c:v>5.3712</c:v>
                </c:pt>
                <c:pt idx="16600">
                  <c:v>4.5213099999999997</c:v>
                </c:pt>
                <c:pt idx="16601">
                  <c:v>6.6664599999999998</c:v>
                </c:pt>
                <c:pt idx="16602">
                  <c:v>7.1143700000000001</c:v>
                </c:pt>
                <c:pt idx="16603">
                  <c:v>7.76654</c:v>
                </c:pt>
                <c:pt idx="16604">
                  <c:v>6.80945</c:v>
                </c:pt>
                <c:pt idx="16605">
                  <c:v>6.0823999999999998</c:v>
                </c:pt>
                <c:pt idx="16606">
                  <c:v>8.4233600000000006</c:v>
                </c:pt>
                <c:pt idx="16607">
                  <c:v>6.3915199999999999</c:v>
                </c:pt>
                <c:pt idx="16608">
                  <c:v>6.7221399999999996</c:v>
                </c:pt>
                <c:pt idx="16609">
                  <c:v>4.6402400000000004</c:v>
                </c:pt>
                <c:pt idx="16610">
                  <c:v>6.3250500000000001</c:v>
                </c:pt>
                <c:pt idx="16611">
                  <c:v>6.9882499999999999</c:v>
                </c:pt>
                <c:pt idx="16612">
                  <c:v>7.3189900000000003</c:v>
                </c:pt>
                <c:pt idx="16613">
                  <c:v>3.12683</c:v>
                </c:pt>
                <c:pt idx="16614">
                  <c:v>7.4857699999999996</c:v>
                </c:pt>
                <c:pt idx="16615">
                  <c:v>5.5964400000000003</c:v>
                </c:pt>
                <c:pt idx="16616">
                  <c:v>4.6528700000000001</c:v>
                </c:pt>
                <c:pt idx="16617">
                  <c:v>5.7316700000000003</c:v>
                </c:pt>
                <c:pt idx="16618">
                  <c:v>6.62507</c:v>
                </c:pt>
                <c:pt idx="16619">
                  <c:v>5.4318499999999998</c:v>
                </c:pt>
                <c:pt idx="16620">
                  <c:v>5.6263800000000002</c:v>
                </c:pt>
                <c:pt idx="16621">
                  <c:v>6.4803600000000001</c:v>
                </c:pt>
                <c:pt idx="16622">
                  <c:v>6.4761699999999998</c:v>
                </c:pt>
                <c:pt idx="16623">
                  <c:v>5.0352199999999998</c:v>
                </c:pt>
                <c:pt idx="16624">
                  <c:v>5.8324199999999999</c:v>
                </c:pt>
                <c:pt idx="16625">
                  <c:v>5.52447</c:v>
                </c:pt>
                <c:pt idx="16626">
                  <c:v>6.1039599999999998</c:v>
                </c:pt>
                <c:pt idx="16627">
                  <c:v>11.29341</c:v>
                </c:pt>
                <c:pt idx="16628">
                  <c:v>7.7362599999999997</c:v>
                </c:pt>
                <c:pt idx="16629">
                  <c:v>5.1800100000000002</c:v>
                </c:pt>
                <c:pt idx="16630">
                  <c:v>4.8448799999999999</c:v>
                </c:pt>
                <c:pt idx="16631">
                  <c:v>5.8324499999999997</c:v>
                </c:pt>
                <c:pt idx="16632">
                  <c:v>5.9070499999999999</c:v>
                </c:pt>
                <c:pt idx="16633">
                  <c:v>4.1286699999999996</c:v>
                </c:pt>
                <c:pt idx="16634">
                  <c:v>7.9140100000000002</c:v>
                </c:pt>
                <c:pt idx="16635">
                  <c:v>6.7541900000000004</c:v>
                </c:pt>
                <c:pt idx="16636">
                  <c:v>6.6331100000000003</c:v>
                </c:pt>
                <c:pt idx="16637">
                  <c:v>4.6928999999999998</c:v>
                </c:pt>
                <c:pt idx="16638">
                  <c:v>5.9824099999999998</c:v>
                </c:pt>
                <c:pt idx="16639">
                  <c:v>9.2504200000000001</c:v>
                </c:pt>
                <c:pt idx="16640">
                  <c:v>6.78254</c:v>
                </c:pt>
                <c:pt idx="16641">
                  <c:v>4.1616999999999997</c:v>
                </c:pt>
                <c:pt idx="16642">
                  <c:v>3.6551300000000002</c:v>
                </c:pt>
                <c:pt idx="16643">
                  <c:v>3.0141200000000001</c:v>
                </c:pt>
                <c:pt idx="16644">
                  <c:v>2.7671999999999999</c:v>
                </c:pt>
                <c:pt idx="16645">
                  <c:v>4.0214800000000004</c:v>
                </c:pt>
                <c:pt idx="16646">
                  <c:v>4.3070000000000004</c:v>
                </c:pt>
                <c:pt idx="16647">
                  <c:v>2.3678300000000001</c:v>
                </c:pt>
                <c:pt idx="16648">
                  <c:v>6.7441500000000003</c:v>
                </c:pt>
                <c:pt idx="16649">
                  <c:v>8.5076599999999996</c:v>
                </c:pt>
                <c:pt idx="16650">
                  <c:v>4.8845099999999997</c:v>
                </c:pt>
                <c:pt idx="16651">
                  <c:v>5.1827399999999999</c:v>
                </c:pt>
                <c:pt idx="16652">
                  <c:v>5.8355100000000002</c:v>
                </c:pt>
                <c:pt idx="16653">
                  <c:v>2.9100199999999998</c:v>
                </c:pt>
                <c:pt idx="16654">
                  <c:v>5.6412899999999997</c:v>
                </c:pt>
                <c:pt idx="16655">
                  <c:v>4.9991300000000001</c:v>
                </c:pt>
                <c:pt idx="16656">
                  <c:v>3.3123</c:v>
                </c:pt>
                <c:pt idx="16657">
                  <c:v>7.0667299999999997</c:v>
                </c:pt>
                <c:pt idx="16658">
                  <c:v>6.2347700000000001</c:v>
                </c:pt>
                <c:pt idx="16659">
                  <c:v>6.7708500000000003</c:v>
                </c:pt>
                <c:pt idx="16660">
                  <c:v>4.82254</c:v>
                </c:pt>
                <c:pt idx="16661">
                  <c:v>6.0856300000000001</c:v>
                </c:pt>
                <c:pt idx="16662">
                  <c:v>8.3328000000000007</c:v>
                </c:pt>
                <c:pt idx="16663">
                  <c:v>5.5060599999999997</c:v>
                </c:pt>
                <c:pt idx="16664">
                  <c:v>6.5133599999999996</c:v>
                </c:pt>
                <c:pt idx="16665">
                  <c:v>5.0644600000000004</c:v>
                </c:pt>
                <c:pt idx="16666">
                  <c:v>4.8603100000000001</c:v>
                </c:pt>
                <c:pt idx="16667">
                  <c:v>7.7250199999999998</c:v>
                </c:pt>
                <c:pt idx="16668">
                  <c:v>4.7006300000000003</c:v>
                </c:pt>
                <c:pt idx="16669">
                  <c:v>6.7160099999999998</c:v>
                </c:pt>
                <c:pt idx="16670">
                  <c:v>4.1169500000000001</c:v>
                </c:pt>
                <c:pt idx="16671">
                  <c:v>6.2556099999999999</c:v>
                </c:pt>
                <c:pt idx="16672">
                  <c:v>7.6252399999999998</c:v>
                </c:pt>
                <c:pt idx="16673">
                  <c:v>7.0101000000000004</c:v>
                </c:pt>
                <c:pt idx="16674">
                  <c:v>6.1987800000000002</c:v>
                </c:pt>
                <c:pt idx="16675">
                  <c:v>5.1510199999999999</c:v>
                </c:pt>
                <c:pt idx="16676">
                  <c:v>6.9480700000000004</c:v>
                </c:pt>
                <c:pt idx="16677">
                  <c:v>4.9535200000000001</c:v>
                </c:pt>
                <c:pt idx="16678">
                  <c:v>6.1900899999999996</c:v>
                </c:pt>
                <c:pt idx="16679">
                  <c:v>4.0192100000000002</c:v>
                </c:pt>
                <c:pt idx="16680">
                  <c:v>3.11578</c:v>
                </c:pt>
                <c:pt idx="16681">
                  <c:v>11.146800000000001</c:v>
                </c:pt>
                <c:pt idx="16682">
                  <c:v>4.8575900000000001</c:v>
                </c:pt>
                <c:pt idx="16683">
                  <c:v>6.1863299999999999</c:v>
                </c:pt>
                <c:pt idx="16684">
                  <c:v>8.4655699999999996</c:v>
                </c:pt>
                <c:pt idx="16685">
                  <c:v>7.2866400000000002</c:v>
                </c:pt>
                <c:pt idx="16686">
                  <c:v>4.7676800000000004</c:v>
                </c:pt>
                <c:pt idx="16687">
                  <c:v>11.31645</c:v>
                </c:pt>
                <c:pt idx="16688">
                  <c:v>5.0602400000000003</c:v>
                </c:pt>
                <c:pt idx="16689">
                  <c:v>5.7129000000000003</c:v>
                </c:pt>
                <c:pt idx="16690">
                  <c:v>2.9813800000000001</c:v>
                </c:pt>
                <c:pt idx="16691">
                  <c:v>5.5520699999999996</c:v>
                </c:pt>
                <c:pt idx="16692">
                  <c:v>5.2938700000000001</c:v>
                </c:pt>
                <c:pt idx="16693">
                  <c:v>2.8728699999999998</c:v>
                </c:pt>
                <c:pt idx="16694">
                  <c:v>5.6420399999999997</c:v>
                </c:pt>
                <c:pt idx="16695">
                  <c:v>3.5394000000000001</c:v>
                </c:pt>
                <c:pt idx="16696">
                  <c:v>8.3191299999999995</c:v>
                </c:pt>
                <c:pt idx="16697">
                  <c:v>9.5244900000000001</c:v>
                </c:pt>
                <c:pt idx="16698">
                  <c:v>5.0762799999999997</c:v>
                </c:pt>
                <c:pt idx="16699">
                  <c:v>3.1135199999999998</c:v>
                </c:pt>
                <c:pt idx="16700">
                  <c:v>5.5681099999999999</c:v>
                </c:pt>
                <c:pt idx="16701">
                  <c:v>3.2081499999999998</c:v>
                </c:pt>
                <c:pt idx="16702">
                  <c:v>5.0435499999999998</c:v>
                </c:pt>
                <c:pt idx="16703">
                  <c:v>7.0256999999999996</c:v>
                </c:pt>
                <c:pt idx="16704">
                  <c:v>5.47628</c:v>
                </c:pt>
                <c:pt idx="16705">
                  <c:v>6.2713900000000002</c:v>
                </c:pt>
                <c:pt idx="16706">
                  <c:v>7.0768899999999997</c:v>
                </c:pt>
                <c:pt idx="16707">
                  <c:v>5.4420500000000001</c:v>
                </c:pt>
                <c:pt idx="16708">
                  <c:v>4.1983600000000001</c:v>
                </c:pt>
                <c:pt idx="16709">
                  <c:v>7.4785599999999999</c:v>
                </c:pt>
                <c:pt idx="16710">
                  <c:v>4.4623499999999998</c:v>
                </c:pt>
                <c:pt idx="16711">
                  <c:v>7.1931000000000003</c:v>
                </c:pt>
                <c:pt idx="16712">
                  <c:v>7.1105600000000004</c:v>
                </c:pt>
                <c:pt idx="16713">
                  <c:v>4.2993800000000002</c:v>
                </c:pt>
                <c:pt idx="16714">
                  <c:v>2.66717</c:v>
                </c:pt>
                <c:pt idx="16715">
                  <c:v>6.3077199999999998</c:v>
                </c:pt>
                <c:pt idx="16716">
                  <c:v>4.5028899999999998</c:v>
                </c:pt>
                <c:pt idx="16717">
                  <c:v>5.1717000000000004</c:v>
                </c:pt>
                <c:pt idx="16718">
                  <c:v>4.7166300000000003</c:v>
                </c:pt>
                <c:pt idx="16719">
                  <c:v>6.0532599999999999</c:v>
                </c:pt>
                <c:pt idx="16720">
                  <c:v>5.0088999999999997</c:v>
                </c:pt>
                <c:pt idx="16721">
                  <c:v>6.1182499999999997</c:v>
                </c:pt>
                <c:pt idx="16722">
                  <c:v>7.3289099999999996</c:v>
                </c:pt>
                <c:pt idx="16723">
                  <c:v>3.7863500000000001</c:v>
                </c:pt>
                <c:pt idx="16724">
                  <c:v>3.2069800000000002</c:v>
                </c:pt>
                <c:pt idx="16725">
                  <c:v>6.2716799999999999</c:v>
                </c:pt>
                <c:pt idx="16726">
                  <c:v>6.6802900000000003</c:v>
                </c:pt>
                <c:pt idx="16727">
                  <c:v>6.2362500000000001</c:v>
                </c:pt>
                <c:pt idx="16728">
                  <c:v>10.56931</c:v>
                </c:pt>
                <c:pt idx="16729">
                  <c:v>7.1453600000000002</c:v>
                </c:pt>
                <c:pt idx="16730">
                  <c:v>9.6739800000000002</c:v>
                </c:pt>
                <c:pt idx="16731">
                  <c:v>9.3247199999999992</c:v>
                </c:pt>
                <c:pt idx="16732">
                  <c:v>4.4680499999999999</c:v>
                </c:pt>
                <c:pt idx="16733">
                  <c:v>5.3087400000000002</c:v>
                </c:pt>
                <c:pt idx="16734">
                  <c:v>6.4230099999999997</c:v>
                </c:pt>
                <c:pt idx="16735">
                  <c:v>6.67326</c:v>
                </c:pt>
                <c:pt idx="16736">
                  <c:v>3.0453299999999999</c:v>
                </c:pt>
                <c:pt idx="16737">
                  <c:v>6.6319699999999999</c:v>
                </c:pt>
                <c:pt idx="16738">
                  <c:v>6.1794399999999996</c:v>
                </c:pt>
                <c:pt idx="16739">
                  <c:v>4.7179500000000001</c:v>
                </c:pt>
                <c:pt idx="16740">
                  <c:v>7.8417300000000001</c:v>
                </c:pt>
                <c:pt idx="16741">
                  <c:v>6.3952999999999998</c:v>
                </c:pt>
                <c:pt idx="16742">
                  <c:v>5.9227499999999997</c:v>
                </c:pt>
                <c:pt idx="16743">
                  <c:v>6.8564600000000002</c:v>
                </c:pt>
                <c:pt idx="16744">
                  <c:v>4.4477700000000002</c:v>
                </c:pt>
                <c:pt idx="16745">
                  <c:v>4.2321299999999997</c:v>
                </c:pt>
                <c:pt idx="16746">
                  <c:v>7.4967199999999998</c:v>
                </c:pt>
                <c:pt idx="16747">
                  <c:v>3.6481300000000001</c:v>
                </c:pt>
                <c:pt idx="16748">
                  <c:v>8.6729199999999995</c:v>
                </c:pt>
                <c:pt idx="16749">
                  <c:v>5.4394099999999996</c:v>
                </c:pt>
                <c:pt idx="16750">
                  <c:v>3.5233500000000002</c:v>
                </c:pt>
                <c:pt idx="16751">
                  <c:v>3.9611399999999999</c:v>
                </c:pt>
                <c:pt idx="16752">
                  <c:v>5.5476000000000001</c:v>
                </c:pt>
                <c:pt idx="16753">
                  <c:v>4.8340899999999998</c:v>
                </c:pt>
                <c:pt idx="16754">
                  <c:v>7.0255799999999997</c:v>
                </c:pt>
                <c:pt idx="16755">
                  <c:v>6.2314299999999996</c:v>
                </c:pt>
                <c:pt idx="16756">
                  <c:v>3.5235400000000001</c:v>
                </c:pt>
                <c:pt idx="16757">
                  <c:v>6.11287</c:v>
                </c:pt>
                <c:pt idx="16758">
                  <c:v>6.3597200000000003</c:v>
                </c:pt>
                <c:pt idx="16759">
                  <c:v>5.55436</c:v>
                </c:pt>
                <c:pt idx="16760">
                  <c:v>4.3753200000000003</c:v>
                </c:pt>
                <c:pt idx="16761">
                  <c:v>3.8338999999999999</c:v>
                </c:pt>
                <c:pt idx="16762">
                  <c:v>9.2347699999999993</c:v>
                </c:pt>
                <c:pt idx="16763">
                  <c:v>7.0819200000000002</c:v>
                </c:pt>
                <c:pt idx="16764">
                  <c:v>4.0109399999999997</c:v>
                </c:pt>
                <c:pt idx="16765">
                  <c:v>4.1568100000000001</c:v>
                </c:pt>
                <c:pt idx="16766">
                  <c:v>7.7310400000000001</c:v>
                </c:pt>
                <c:pt idx="16767">
                  <c:v>7.2181499999999996</c:v>
                </c:pt>
                <c:pt idx="16768">
                  <c:v>7.5137</c:v>
                </c:pt>
                <c:pt idx="16769">
                  <c:v>5.2334800000000001</c:v>
                </c:pt>
                <c:pt idx="16770">
                  <c:v>6.70852</c:v>
                </c:pt>
                <c:pt idx="16771">
                  <c:v>9.1862999999999992</c:v>
                </c:pt>
                <c:pt idx="16772">
                  <c:v>11.69322</c:v>
                </c:pt>
                <c:pt idx="16773">
                  <c:v>3.14642</c:v>
                </c:pt>
                <c:pt idx="16774">
                  <c:v>5.3731499999999999</c:v>
                </c:pt>
                <c:pt idx="16775">
                  <c:v>6.5034000000000001</c:v>
                </c:pt>
                <c:pt idx="16776">
                  <c:v>3.9818899999999999</c:v>
                </c:pt>
                <c:pt idx="16777">
                  <c:v>3.4141400000000002</c:v>
                </c:pt>
                <c:pt idx="16778">
                  <c:v>3.68493</c:v>
                </c:pt>
                <c:pt idx="16779">
                  <c:v>4.3395099999999998</c:v>
                </c:pt>
                <c:pt idx="16780">
                  <c:v>2.9082300000000001</c:v>
                </c:pt>
                <c:pt idx="16781">
                  <c:v>8.0906699999999994</c:v>
                </c:pt>
                <c:pt idx="16782">
                  <c:v>4.9011399999999998</c:v>
                </c:pt>
                <c:pt idx="16783">
                  <c:v>6.6414799999999996</c:v>
                </c:pt>
                <c:pt idx="16784">
                  <c:v>3.37161</c:v>
                </c:pt>
                <c:pt idx="16785">
                  <c:v>7.2404099999999998</c:v>
                </c:pt>
                <c:pt idx="16786">
                  <c:v>7.0461200000000002</c:v>
                </c:pt>
                <c:pt idx="16787">
                  <c:v>9.0699400000000008</c:v>
                </c:pt>
                <c:pt idx="16788">
                  <c:v>5.2877799999999997</c:v>
                </c:pt>
                <c:pt idx="16789">
                  <c:v>6.03498</c:v>
                </c:pt>
                <c:pt idx="16790">
                  <c:v>8.4983900000000006</c:v>
                </c:pt>
                <c:pt idx="16791">
                  <c:v>3.9732699999999999</c:v>
                </c:pt>
                <c:pt idx="16792">
                  <c:v>8.0943699999999996</c:v>
                </c:pt>
                <c:pt idx="16793">
                  <c:v>6.2123400000000002</c:v>
                </c:pt>
                <c:pt idx="16794">
                  <c:v>3.74885</c:v>
                </c:pt>
                <c:pt idx="16795">
                  <c:v>9.2975200000000005</c:v>
                </c:pt>
                <c:pt idx="16796">
                  <c:v>5.7222799999999996</c:v>
                </c:pt>
                <c:pt idx="16797">
                  <c:v>4.7613099999999999</c:v>
                </c:pt>
                <c:pt idx="16798">
                  <c:v>8.2407599999999999</c:v>
                </c:pt>
                <c:pt idx="16799">
                  <c:v>5.1207000000000003</c:v>
                </c:pt>
                <c:pt idx="16800">
                  <c:v>3.8192699999999999</c:v>
                </c:pt>
                <c:pt idx="16801">
                  <c:v>4.1067499999999999</c:v>
                </c:pt>
                <c:pt idx="16802">
                  <c:v>4.5574000000000003</c:v>
                </c:pt>
                <c:pt idx="16803">
                  <c:v>5.7991099999999998</c:v>
                </c:pt>
                <c:pt idx="16804">
                  <c:v>5.9841499999999996</c:v>
                </c:pt>
                <c:pt idx="16805">
                  <c:v>4.8240400000000001</c:v>
                </c:pt>
                <c:pt idx="16806">
                  <c:v>3.2758699999999998</c:v>
                </c:pt>
                <c:pt idx="16807">
                  <c:v>6.9190199999999997</c:v>
                </c:pt>
                <c:pt idx="16808">
                  <c:v>8.1045599999999993</c:v>
                </c:pt>
                <c:pt idx="16809">
                  <c:v>6.7410199999999998</c:v>
                </c:pt>
                <c:pt idx="16810">
                  <c:v>4.5526900000000001</c:v>
                </c:pt>
                <c:pt idx="16811">
                  <c:v>5.9193300000000004</c:v>
                </c:pt>
                <c:pt idx="16812">
                  <c:v>4.5900499999999997</c:v>
                </c:pt>
                <c:pt idx="16813">
                  <c:v>4.8976600000000001</c:v>
                </c:pt>
                <c:pt idx="16814">
                  <c:v>3.27169</c:v>
                </c:pt>
                <c:pt idx="16815">
                  <c:v>4.2380300000000002</c:v>
                </c:pt>
                <c:pt idx="16816">
                  <c:v>6.4485200000000003</c:v>
                </c:pt>
                <c:pt idx="16817">
                  <c:v>5.9805099999999998</c:v>
                </c:pt>
                <c:pt idx="16818">
                  <c:v>6.2469900000000003</c:v>
                </c:pt>
                <c:pt idx="16819">
                  <c:v>7.8866300000000003</c:v>
                </c:pt>
                <c:pt idx="16820">
                  <c:v>6.3918600000000003</c:v>
                </c:pt>
                <c:pt idx="16821">
                  <c:v>4.5706699999999998</c:v>
                </c:pt>
                <c:pt idx="16822">
                  <c:v>3.8770799999999999</c:v>
                </c:pt>
                <c:pt idx="16823">
                  <c:v>5.8164600000000002</c:v>
                </c:pt>
                <c:pt idx="16824">
                  <c:v>8.8703699999999994</c:v>
                </c:pt>
                <c:pt idx="16825">
                  <c:v>3.1741799999999998</c:v>
                </c:pt>
                <c:pt idx="16826">
                  <c:v>5.5118200000000002</c:v>
                </c:pt>
                <c:pt idx="16827">
                  <c:v>7.3642899999999996</c:v>
                </c:pt>
                <c:pt idx="16828">
                  <c:v>8.1167099999999994</c:v>
                </c:pt>
                <c:pt idx="16829">
                  <c:v>6.9741999999999997</c:v>
                </c:pt>
                <c:pt idx="16830">
                  <c:v>5.7090899999999998</c:v>
                </c:pt>
                <c:pt idx="16831">
                  <c:v>6.3799299999999999</c:v>
                </c:pt>
                <c:pt idx="16832">
                  <c:v>6.9026899999999998</c:v>
                </c:pt>
                <c:pt idx="16833">
                  <c:v>9.1397200000000005</c:v>
                </c:pt>
                <c:pt idx="16834">
                  <c:v>8.8417100000000008</c:v>
                </c:pt>
                <c:pt idx="16835">
                  <c:v>3.84796</c:v>
                </c:pt>
                <c:pt idx="16836">
                  <c:v>9.8722499999999993</c:v>
                </c:pt>
                <c:pt idx="16837">
                  <c:v>4.0297099999999997</c:v>
                </c:pt>
                <c:pt idx="16838">
                  <c:v>4.7837500000000004</c:v>
                </c:pt>
                <c:pt idx="16839">
                  <c:v>5.6433400000000002</c:v>
                </c:pt>
                <c:pt idx="16840">
                  <c:v>5.4588299999999998</c:v>
                </c:pt>
                <c:pt idx="16841">
                  <c:v>4.0262599999999997</c:v>
                </c:pt>
                <c:pt idx="16842">
                  <c:v>2.8494199999999998</c:v>
                </c:pt>
                <c:pt idx="16843">
                  <c:v>5.1768099999999997</c:v>
                </c:pt>
                <c:pt idx="16844">
                  <c:v>8.6074800000000007</c:v>
                </c:pt>
                <c:pt idx="16845">
                  <c:v>4.8863599999999998</c:v>
                </c:pt>
                <c:pt idx="16846">
                  <c:v>6.3114800000000004</c:v>
                </c:pt>
                <c:pt idx="16847">
                  <c:v>6.5613400000000004</c:v>
                </c:pt>
                <c:pt idx="16848">
                  <c:v>7.58812</c:v>
                </c:pt>
                <c:pt idx="16849">
                  <c:v>5.5297900000000002</c:v>
                </c:pt>
                <c:pt idx="16850">
                  <c:v>5.2723300000000002</c:v>
                </c:pt>
                <c:pt idx="16851">
                  <c:v>7.0499499999999999</c:v>
                </c:pt>
                <c:pt idx="16852">
                  <c:v>6.6687099999999999</c:v>
                </c:pt>
                <c:pt idx="16853">
                  <c:v>6.8173199999999996</c:v>
                </c:pt>
                <c:pt idx="16854">
                  <c:v>6.4573200000000002</c:v>
                </c:pt>
                <c:pt idx="16855">
                  <c:v>4.0297900000000002</c:v>
                </c:pt>
                <c:pt idx="16856">
                  <c:v>4.0480099999999997</c:v>
                </c:pt>
                <c:pt idx="16857">
                  <c:v>4.2467100000000002</c:v>
                </c:pt>
                <c:pt idx="16858">
                  <c:v>11.52745</c:v>
                </c:pt>
                <c:pt idx="16859">
                  <c:v>5.9060699999999997</c:v>
                </c:pt>
                <c:pt idx="16860">
                  <c:v>8.4369700000000005</c:v>
                </c:pt>
                <c:pt idx="16861">
                  <c:v>3.3980000000000001</c:v>
                </c:pt>
                <c:pt idx="16862">
                  <c:v>4.3285</c:v>
                </c:pt>
                <c:pt idx="16863">
                  <c:v>7.4804700000000004</c:v>
                </c:pt>
                <c:pt idx="16864">
                  <c:v>8.4981500000000008</c:v>
                </c:pt>
                <c:pt idx="16865">
                  <c:v>2.9022700000000001</c:v>
                </c:pt>
                <c:pt idx="16866">
                  <c:v>6.9211900000000002</c:v>
                </c:pt>
                <c:pt idx="16867">
                  <c:v>8.5027500000000007</c:v>
                </c:pt>
                <c:pt idx="16868">
                  <c:v>5.1407400000000001</c:v>
                </c:pt>
                <c:pt idx="16869">
                  <c:v>8.1274800000000003</c:v>
                </c:pt>
                <c:pt idx="16870">
                  <c:v>9.2026400000000006</c:v>
                </c:pt>
                <c:pt idx="16871">
                  <c:v>7.8302699999999996</c:v>
                </c:pt>
                <c:pt idx="16872">
                  <c:v>4.8415999999999997</c:v>
                </c:pt>
                <c:pt idx="16873">
                  <c:v>4.5555899999999996</c:v>
                </c:pt>
                <c:pt idx="16874">
                  <c:v>7.9999200000000004</c:v>
                </c:pt>
                <c:pt idx="16875">
                  <c:v>6.1823600000000001</c:v>
                </c:pt>
                <c:pt idx="16876">
                  <c:v>2.5118800000000001</c:v>
                </c:pt>
                <c:pt idx="16877">
                  <c:v>3.8752900000000001</c:v>
                </c:pt>
                <c:pt idx="16878">
                  <c:v>4.57768</c:v>
                </c:pt>
                <c:pt idx="16879">
                  <c:v>2.4660299999999999</c:v>
                </c:pt>
                <c:pt idx="16880">
                  <c:v>7.37303</c:v>
                </c:pt>
                <c:pt idx="16881">
                  <c:v>8.6646099999999997</c:v>
                </c:pt>
                <c:pt idx="16882">
                  <c:v>6.2909499999999996</c:v>
                </c:pt>
                <c:pt idx="16883">
                  <c:v>3.9362200000000001</c:v>
                </c:pt>
                <c:pt idx="16884">
                  <c:v>7.2519099999999996</c:v>
                </c:pt>
                <c:pt idx="16885">
                  <c:v>5.9013</c:v>
                </c:pt>
                <c:pt idx="16886">
                  <c:v>6.5509599999999999</c:v>
                </c:pt>
                <c:pt idx="16887">
                  <c:v>3.2665000000000002</c:v>
                </c:pt>
                <c:pt idx="16888">
                  <c:v>5.3005899999999997</c:v>
                </c:pt>
                <c:pt idx="16889">
                  <c:v>5.8357799999999997</c:v>
                </c:pt>
                <c:pt idx="16890">
                  <c:v>5.7178100000000001</c:v>
                </c:pt>
                <c:pt idx="16891">
                  <c:v>9.1930899999999998</c:v>
                </c:pt>
                <c:pt idx="16892">
                  <c:v>5.52088</c:v>
                </c:pt>
                <c:pt idx="16893">
                  <c:v>4.9372299999999996</c:v>
                </c:pt>
                <c:pt idx="16894">
                  <c:v>6.3231000000000002</c:v>
                </c:pt>
                <c:pt idx="16895">
                  <c:v>3.95384</c:v>
                </c:pt>
                <c:pt idx="16896">
                  <c:v>8.3549900000000008</c:v>
                </c:pt>
                <c:pt idx="16897">
                  <c:v>5.7267700000000001</c:v>
                </c:pt>
                <c:pt idx="16898">
                  <c:v>6.0261300000000002</c:v>
                </c:pt>
                <c:pt idx="16899">
                  <c:v>4.8286699999999998</c:v>
                </c:pt>
                <c:pt idx="16900">
                  <c:v>3.4167999999999998</c:v>
                </c:pt>
                <c:pt idx="16901">
                  <c:v>4.5760300000000003</c:v>
                </c:pt>
                <c:pt idx="16902">
                  <c:v>8.0247600000000006</c:v>
                </c:pt>
                <c:pt idx="16903">
                  <c:v>4.6986400000000001</c:v>
                </c:pt>
                <c:pt idx="16904">
                  <c:v>7.5860200000000004</c:v>
                </c:pt>
                <c:pt idx="16905">
                  <c:v>4.7819000000000003</c:v>
                </c:pt>
                <c:pt idx="16906">
                  <c:v>5.6796699999999998</c:v>
                </c:pt>
                <c:pt idx="16907">
                  <c:v>4.86911</c:v>
                </c:pt>
                <c:pt idx="16908">
                  <c:v>5.4871299999999996</c:v>
                </c:pt>
                <c:pt idx="16909">
                  <c:v>6.4598599999999999</c:v>
                </c:pt>
                <c:pt idx="16910">
                  <c:v>7.4111399999999996</c:v>
                </c:pt>
                <c:pt idx="16911">
                  <c:v>6.3944200000000002</c:v>
                </c:pt>
                <c:pt idx="16912">
                  <c:v>6.6059799999999997</c:v>
                </c:pt>
                <c:pt idx="16913">
                  <c:v>6.2020600000000004</c:v>
                </c:pt>
                <c:pt idx="16914">
                  <c:v>4.7597800000000001</c:v>
                </c:pt>
                <c:pt idx="16915">
                  <c:v>6.58413</c:v>
                </c:pt>
                <c:pt idx="16916">
                  <c:v>9.5263500000000008</c:v>
                </c:pt>
                <c:pt idx="16917">
                  <c:v>5.6784499999999998</c:v>
                </c:pt>
                <c:pt idx="16918">
                  <c:v>4.8933099999999996</c:v>
                </c:pt>
                <c:pt idx="16919">
                  <c:v>5.0577800000000002</c:v>
                </c:pt>
                <c:pt idx="16920">
                  <c:v>6.6224600000000002</c:v>
                </c:pt>
                <c:pt idx="16921">
                  <c:v>8.8017199999999995</c:v>
                </c:pt>
                <c:pt idx="16922">
                  <c:v>6.3164300000000004</c:v>
                </c:pt>
                <c:pt idx="16923">
                  <c:v>3.2803599999999999</c:v>
                </c:pt>
                <c:pt idx="16924">
                  <c:v>7.7335799999999999</c:v>
                </c:pt>
                <c:pt idx="16925">
                  <c:v>10.21048</c:v>
                </c:pt>
                <c:pt idx="16926">
                  <c:v>7.7774099999999997</c:v>
                </c:pt>
                <c:pt idx="16927">
                  <c:v>8.4015500000000003</c:v>
                </c:pt>
                <c:pt idx="16928">
                  <c:v>4.15069</c:v>
                </c:pt>
                <c:pt idx="16929">
                  <c:v>5.2891000000000004</c:v>
                </c:pt>
                <c:pt idx="16930">
                  <c:v>6.6246200000000002</c:v>
                </c:pt>
                <c:pt idx="16931">
                  <c:v>4.9824200000000003</c:v>
                </c:pt>
                <c:pt idx="16932">
                  <c:v>6.4054000000000002</c:v>
                </c:pt>
                <c:pt idx="16933">
                  <c:v>3.6028099999999998</c:v>
                </c:pt>
                <c:pt idx="16934">
                  <c:v>4.6994100000000003</c:v>
                </c:pt>
                <c:pt idx="16935">
                  <c:v>8.4509500000000006</c:v>
                </c:pt>
                <c:pt idx="16936">
                  <c:v>6.9628199999999998</c:v>
                </c:pt>
                <c:pt idx="16937">
                  <c:v>4.4326100000000004</c:v>
                </c:pt>
                <c:pt idx="16938">
                  <c:v>8.0208200000000005</c:v>
                </c:pt>
                <c:pt idx="16939">
                  <c:v>3.84477</c:v>
                </c:pt>
                <c:pt idx="16940">
                  <c:v>5.5853000000000002</c:v>
                </c:pt>
                <c:pt idx="16941">
                  <c:v>7.31046</c:v>
                </c:pt>
                <c:pt idx="16942">
                  <c:v>4.5960200000000002</c:v>
                </c:pt>
                <c:pt idx="16943">
                  <c:v>5.83141</c:v>
                </c:pt>
                <c:pt idx="16944">
                  <c:v>3.1252399999999998</c:v>
                </c:pt>
                <c:pt idx="16945">
                  <c:v>2.6118000000000001</c:v>
                </c:pt>
                <c:pt idx="16946">
                  <c:v>4.0092299999999996</c:v>
                </c:pt>
                <c:pt idx="16947">
                  <c:v>5.649</c:v>
                </c:pt>
                <c:pt idx="16948">
                  <c:v>4.60588</c:v>
                </c:pt>
                <c:pt idx="16949">
                  <c:v>9.8709199999999999</c:v>
                </c:pt>
                <c:pt idx="16950">
                  <c:v>7.0897800000000002</c:v>
                </c:pt>
                <c:pt idx="16951">
                  <c:v>2.3016299999999998</c:v>
                </c:pt>
                <c:pt idx="16952">
                  <c:v>3.8833899999999999</c:v>
                </c:pt>
                <c:pt idx="16953">
                  <c:v>6.1295900000000003</c:v>
                </c:pt>
                <c:pt idx="16954">
                  <c:v>5.17598</c:v>
                </c:pt>
                <c:pt idx="16955">
                  <c:v>3.7591199999999998</c:v>
                </c:pt>
                <c:pt idx="16956">
                  <c:v>6.40646</c:v>
                </c:pt>
                <c:pt idx="16957">
                  <c:v>2.1772999999999998</c:v>
                </c:pt>
                <c:pt idx="16958">
                  <c:v>5.3499299999999996</c:v>
                </c:pt>
                <c:pt idx="16959">
                  <c:v>2.4291200000000002</c:v>
                </c:pt>
                <c:pt idx="16960">
                  <c:v>7.3338999999999999</c:v>
                </c:pt>
                <c:pt idx="16961">
                  <c:v>6.4668000000000001</c:v>
                </c:pt>
                <c:pt idx="16962">
                  <c:v>6.28634</c:v>
                </c:pt>
                <c:pt idx="16963">
                  <c:v>5.19991</c:v>
                </c:pt>
                <c:pt idx="16964">
                  <c:v>7.17645</c:v>
                </c:pt>
                <c:pt idx="16965">
                  <c:v>1.91431</c:v>
                </c:pt>
                <c:pt idx="16966">
                  <c:v>3.8573400000000002</c:v>
                </c:pt>
                <c:pt idx="16967">
                  <c:v>3.6042999999999998</c:v>
                </c:pt>
                <c:pt idx="16968">
                  <c:v>4.0062800000000003</c:v>
                </c:pt>
                <c:pt idx="16969">
                  <c:v>3.69448</c:v>
                </c:pt>
                <c:pt idx="16970">
                  <c:v>7.36069</c:v>
                </c:pt>
                <c:pt idx="16971">
                  <c:v>3.4502000000000002</c:v>
                </c:pt>
                <c:pt idx="16972">
                  <c:v>2.9200699999999999</c:v>
                </c:pt>
                <c:pt idx="16973">
                  <c:v>5.9820500000000001</c:v>
                </c:pt>
                <c:pt idx="16974">
                  <c:v>3.3010000000000002</c:v>
                </c:pt>
                <c:pt idx="16975">
                  <c:v>6.3567099999999996</c:v>
                </c:pt>
                <c:pt idx="16976">
                  <c:v>9.8515999999999995</c:v>
                </c:pt>
                <c:pt idx="16977">
                  <c:v>9.72485</c:v>
                </c:pt>
                <c:pt idx="16978">
                  <c:v>3.1135199999999998</c:v>
                </c:pt>
                <c:pt idx="16979">
                  <c:v>6.8771399999999998</c:v>
                </c:pt>
                <c:pt idx="16980">
                  <c:v>3.1206200000000002</c:v>
                </c:pt>
                <c:pt idx="16981">
                  <c:v>7.3208399999999996</c:v>
                </c:pt>
                <c:pt idx="16982">
                  <c:v>4.2618299999999998</c:v>
                </c:pt>
                <c:pt idx="16983">
                  <c:v>3.6279499999999998</c:v>
                </c:pt>
                <c:pt idx="16984">
                  <c:v>1.7743800000000001</c:v>
                </c:pt>
                <c:pt idx="16985">
                  <c:v>7.36273</c:v>
                </c:pt>
                <c:pt idx="16986">
                  <c:v>8.1818100000000005</c:v>
                </c:pt>
                <c:pt idx="16987">
                  <c:v>5.6036299999999999</c:v>
                </c:pt>
                <c:pt idx="16988">
                  <c:v>6.8279399999999999</c:v>
                </c:pt>
                <c:pt idx="16989">
                  <c:v>3.8982199999999998</c:v>
                </c:pt>
                <c:pt idx="16990">
                  <c:v>7.6120299999999999</c:v>
                </c:pt>
                <c:pt idx="16991">
                  <c:v>7.0542800000000003</c:v>
                </c:pt>
                <c:pt idx="16992">
                  <c:v>5.8911800000000003</c:v>
                </c:pt>
                <c:pt idx="16993">
                  <c:v>6.8620999999999999</c:v>
                </c:pt>
                <c:pt idx="16994">
                  <c:v>8.8957700000000006</c:v>
                </c:pt>
                <c:pt idx="16995">
                  <c:v>6.3458300000000003</c:v>
                </c:pt>
                <c:pt idx="16996">
                  <c:v>2.6023399999999999</c:v>
                </c:pt>
                <c:pt idx="16997">
                  <c:v>5.0507200000000001</c:v>
                </c:pt>
                <c:pt idx="16998">
                  <c:v>6.3124900000000004</c:v>
                </c:pt>
                <c:pt idx="16999">
                  <c:v>2.80959</c:v>
                </c:pt>
                <c:pt idx="17000">
                  <c:v>5.9457500000000003</c:v>
                </c:pt>
                <c:pt idx="17001">
                  <c:v>3.5999599999999998</c:v>
                </c:pt>
                <c:pt idx="17002">
                  <c:v>3.5922399999999999</c:v>
                </c:pt>
                <c:pt idx="17003">
                  <c:v>4.6124000000000001</c:v>
                </c:pt>
                <c:pt idx="17004">
                  <c:v>3.23291</c:v>
                </c:pt>
                <c:pt idx="17005">
                  <c:v>8.1157400000000006</c:v>
                </c:pt>
                <c:pt idx="17006">
                  <c:v>7.6599899999999996</c:v>
                </c:pt>
                <c:pt idx="17007">
                  <c:v>8.1087600000000002</c:v>
                </c:pt>
                <c:pt idx="17008">
                  <c:v>9.4167199999999998</c:v>
                </c:pt>
                <c:pt idx="17009">
                  <c:v>8.2496899999999993</c:v>
                </c:pt>
                <c:pt idx="17010">
                  <c:v>2.46841</c:v>
                </c:pt>
                <c:pt idx="17011">
                  <c:v>5.1867700000000001</c:v>
                </c:pt>
                <c:pt idx="17012">
                  <c:v>3.3128899999999999</c:v>
                </c:pt>
                <c:pt idx="17013">
                  <c:v>2.7602500000000001</c:v>
                </c:pt>
                <c:pt idx="17014">
                  <c:v>5.9157000000000002</c:v>
                </c:pt>
                <c:pt idx="17015">
                  <c:v>6.5071399999999997</c:v>
                </c:pt>
                <c:pt idx="17016">
                  <c:v>4.2356499999999997</c:v>
                </c:pt>
                <c:pt idx="17017">
                  <c:v>12.171749999999999</c:v>
                </c:pt>
                <c:pt idx="17018">
                  <c:v>7.1112500000000001</c:v>
                </c:pt>
                <c:pt idx="17019">
                  <c:v>4.8685499999999999</c:v>
                </c:pt>
                <c:pt idx="17020">
                  <c:v>5.8232799999999996</c:v>
                </c:pt>
                <c:pt idx="17021">
                  <c:v>4.3310599999999999</c:v>
                </c:pt>
                <c:pt idx="17022">
                  <c:v>4.5340499999999997</c:v>
                </c:pt>
                <c:pt idx="17023">
                  <c:v>5.06778</c:v>
                </c:pt>
                <c:pt idx="17024">
                  <c:v>3.1919900000000001</c:v>
                </c:pt>
                <c:pt idx="17025">
                  <c:v>3.0055200000000002</c:v>
                </c:pt>
                <c:pt idx="17026">
                  <c:v>6.0389600000000003</c:v>
                </c:pt>
                <c:pt idx="17027">
                  <c:v>6.7899399999999996</c:v>
                </c:pt>
                <c:pt idx="17028">
                  <c:v>4.6526699999999996</c:v>
                </c:pt>
                <c:pt idx="17029">
                  <c:v>3.8727399999999998</c:v>
                </c:pt>
                <c:pt idx="17030">
                  <c:v>5.5669599999999999</c:v>
                </c:pt>
                <c:pt idx="17031">
                  <c:v>5.0606600000000004</c:v>
                </c:pt>
                <c:pt idx="17032">
                  <c:v>4.8340199999999998</c:v>
                </c:pt>
                <c:pt idx="17033">
                  <c:v>6.3832100000000001</c:v>
                </c:pt>
                <c:pt idx="17034">
                  <c:v>7.0238300000000002</c:v>
                </c:pt>
                <c:pt idx="17035">
                  <c:v>6.1207599999999998</c:v>
                </c:pt>
                <c:pt idx="17036">
                  <c:v>8.1123499999999993</c:v>
                </c:pt>
                <c:pt idx="17037">
                  <c:v>5.9803300000000004</c:v>
                </c:pt>
                <c:pt idx="17038">
                  <c:v>5.7938700000000001</c:v>
                </c:pt>
                <c:pt idx="17039">
                  <c:v>7.1372200000000001</c:v>
                </c:pt>
                <c:pt idx="17040">
                  <c:v>4.6124999999999998</c:v>
                </c:pt>
                <c:pt idx="17041">
                  <c:v>7.4837800000000003</c:v>
                </c:pt>
                <c:pt idx="17042">
                  <c:v>4.2206000000000001</c:v>
                </c:pt>
                <c:pt idx="17043">
                  <c:v>5.9888000000000003</c:v>
                </c:pt>
                <c:pt idx="17044">
                  <c:v>6.1538399999999998</c:v>
                </c:pt>
                <c:pt idx="17045">
                  <c:v>2.5131700000000001</c:v>
                </c:pt>
                <c:pt idx="17046">
                  <c:v>5.23156</c:v>
                </c:pt>
                <c:pt idx="17047">
                  <c:v>7.9856400000000001</c:v>
                </c:pt>
                <c:pt idx="17048">
                  <c:v>7.1472600000000002</c:v>
                </c:pt>
                <c:pt idx="17049">
                  <c:v>4.4116299999999997</c:v>
                </c:pt>
                <c:pt idx="17050">
                  <c:v>4.9869300000000001</c:v>
                </c:pt>
                <c:pt idx="17051">
                  <c:v>5.6369199999999999</c:v>
                </c:pt>
                <c:pt idx="17052">
                  <c:v>7.65768</c:v>
                </c:pt>
                <c:pt idx="17053">
                  <c:v>8.0356900000000007</c:v>
                </c:pt>
                <c:pt idx="17054">
                  <c:v>5.7282799999999998</c:v>
                </c:pt>
                <c:pt idx="17055">
                  <c:v>4.6651400000000001</c:v>
                </c:pt>
                <c:pt idx="17056">
                  <c:v>4.1285699999999999</c:v>
                </c:pt>
                <c:pt idx="17057">
                  <c:v>6.5794300000000003</c:v>
                </c:pt>
                <c:pt idx="17058">
                  <c:v>4.5642199999999997</c:v>
                </c:pt>
                <c:pt idx="17059">
                  <c:v>6.1201800000000004</c:v>
                </c:pt>
                <c:pt idx="17060">
                  <c:v>5.25068</c:v>
                </c:pt>
                <c:pt idx="17061">
                  <c:v>6.2556099999999999</c:v>
                </c:pt>
                <c:pt idx="17062">
                  <c:v>6.4691700000000001</c:v>
                </c:pt>
                <c:pt idx="17063">
                  <c:v>5.7511200000000002</c:v>
                </c:pt>
                <c:pt idx="17064">
                  <c:v>4.0214800000000004</c:v>
                </c:pt>
                <c:pt idx="17065">
                  <c:v>3.5739899999999998</c:v>
                </c:pt>
                <c:pt idx="17066">
                  <c:v>7.2323599999999999</c:v>
                </c:pt>
                <c:pt idx="17067">
                  <c:v>3.4331299999999998</c:v>
                </c:pt>
                <c:pt idx="17068">
                  <c:v>6.9265100000000004</c:v>
                </c:pt>
                <c:pt idx="17069">
                  <c:v>5.5414199999999996</c:v>
                </c:pt>
                <c:pt idx="17070">
                  <c:v>6.39269</c:v>
                </c:pt>
                <c:pt idx="17071">
                  <c:v>7.1028500000000001</c:v>
                </c:pt>
                <c:pt idx="17072">
                  <c:v>5.4169799999999997</c:v>
                </c:pt>
                <c:pt idx="17073">
                  <c:v>5.8734900000000003</c:v>
                </c:pt>
                <c:pt idx="17074">
                  <c:v>5.3494000000000002</c:v>
                </c:pt>
                <c:pt idx="17075">
                  <c:v>4.8541999999999996</c:v>
                </c:pt>
                <c:pt idx="17076">
                  <c:v>8.3434299999999997</c:v>
                </c:pt>
                <c:pt idx="17077">
                  <c:v>6.6256300000000001</c:v>
                </c:pt>
                <c:pt idx="17078">
                  <c:v>5.4472199999999997</c:v>
                </c:pt>
                <c:pt idx="17079">
                  <c:v>5.4365600000000001</c:v>
                </c:pt>
                <c:pt idx="17080">
                  <c:v>6.5770299999999997</c:v>
                </c:pt>
                <c:pt idx="17081">
                  <c:v>7.3388499999999999</c:v>
                </c:pt>
                <c:pt idx="17082">
                  <c:v>3.7356799999999999</c:v>
                </c:pt>
                <c:pt idx="17083">
                  <c:v>5.5622199999999999</c:v>
                </c:pt>
                <c:pt idx="17084">
                  <c:v>5.2214900000000002</c:v>
                </c:pt>
                <c:pt idx="17085">
                  <c:v>6.3502099999999997</c:v>
                </c:pt>
                <c:pt idx="17086">
                  <c:v>8.3915100000000002</c:v>
                </c:pt>
                <c:pt idx="17087">
                  <c:v>6.2866099999999996</c:v>
                </c:pt>
                <c:pt idx="17088">
                  <c:v>3.6317300000000001</c:v>
                </c:pt>
                <c:pt idx="17089">
                  <c:v>5.8815900000000001</c:v>
                </c:pt>
                <c:pt idx="17090">
                  <c:v>4.9641599999999997</c:v>
                </c:pt>
                <c:pt idx="17091">
                  <c:v>7.1959499999999998</c:v>
                </c:pt>
                <c:pt idx="17092">
                  <c:v>8.4575800000000001</c:v>
                </c:pt>
                <c:pt idx="17093">
                  <c:v>5.53606</c:v>
                </c:pt>
                <c:pt idx="17094">
                  <c:v>5.3784799999999997</c:v>
                </c:pt>
                <c:pt idx="17095">
                  <c:v>5.9091199999999997</c:v>
                </c:pt>
                <c:pt idx="17096">
                  <c:v>5.2599200000000002</c:v>
                </c:pt>
                <c:pt idx="17097">
                  <c:v>5.5725800000000003</c:v>
                </c:pt>
                <c:pt idx="17098">
                  <c:v>4.2489999999999997</c:v>
                </c:pt>
                <c:pt idx="17099">
                  <c:v>4.1565099999999999</c:v>
                </c:pt>
                <c:pt idx="17100">
                  <c:v>6.3890799999999999</c:v>
                </c:pt>
                <c:pt idx="17101">
                  <c:v>5.78857</c:v>
                </c:pt>
                <c:pt idx="17102">
                  <c:v>5.1692299999999998</c:v>
                </c:pt>
                <c:pt idx="17103">
                  <c:v>9.5733999999999995</c:v>
                </c:pt>
                <c:pt idx="17104">
                  <c:v>7.4456800000000003</c:v>
                </c:pt>
                <c:pt idx="17105">
                  <c:v>7.4925800000000002</c:v>
                </c:pt>
                <c:pt idx="17106">
                  <c:v>7.7637099999999997</c:v>
                </c:pt>
                <c:pt idx="17107">
                  <c:v>7.7306900000000001</c:v>
                </c:pt>
                <c:pt idx="17108">
                  <c:v>3.6755200000000001</c:v>
                </c:pt>
                <c:pt idx="17109">
                  <c:v>5.8025900000000004</c:v>
                </c:pt>
                <c:pt idx="17110">
                  <c:v>4.65252</c:v>
                </c:pt>
                <c:pt idx="17111">
                  <c:v>5.6170799999999996</c:v>
                </c:pt>
                <c:pt idx="17112">
                  <c:v>8.3688099999999999</c:v>
                </c:pt>
                <c:pt idx="17113">
                  <c:v>5.2694200000000002</c:v>
                </c:pt>
                <c:pt idx="17114">
                  <c:v>4.3309699999999998</c:v>
                </c:pt>
                <c:pt idx="17115">
                  <c:v>4.3271199999999999</c:v>
                </c:pt>
                <c:pt idx="17116">
                  <c:v>4.9426100000000002</c:v>
                </c:pt>
                <c:pt idx="17117">
                  <c:v>6.5896100000000004</c:v>
                </c:pt>
                <c:pt idx="17118">
                  <c:v>8.2708899999999996</c:v>
                </c:pt>
                <c:pt idx="17119">
                  <c:v>6.2480099999999998</c:v>
                </c:pt>
                <c:pt idx="17120">
                  <c:v>6.92563</c:v>
                </c:pt>
                <c:pt idx="17121">
                  <c:v>3.0511699999999999</c:v>
                </c:pt>
                <c:pt idx="17122">
                  <c:v>2.6732300000000002</c:v>
                </c:pt>
                <c:pt idx="17123">
                  <c:v>2.3641299999999998</c:v>
                </c:pt>
                <c:pt idx="17124">
                  <c:v>3.2442500000000001</c:v>
                </c:pt>
                <c:pt idx="17125">
                  <c:v>2.6799599999999999</c:v>
                </c:pt>
                <c:pt idx="17126">
                  <c:v>3.2814399999999999</c:v>
                </c:pt>
                <c:pt idx="17127">
                  <c:v>3.7648799999999998</c:v>
                </c:pt>
                <c:pt idx="17128">
                  <c:v>5.9611099999999997</c:v>
                </c:pt>
                <c:pt idx="17129">
                  <c:v>5.5893300000000004</c:v>
                </c:pt>
                <c:pt idx="17130">
                  <c:v>3.0236399999999999</c:v>
                </c:pt>
                <c:pt idx="17131">
                  <c:v>5.0918400000000004</c:v>
                </c:pt>
                <c:pt idx="17132">
                  <c:v>5.6221800000000002</c:v>
                </c:pt>
                <c:pt idx="17133">
                  <c:v>5.3048500000000001</c:v>
                </c:pt>
                <c:pt idx="17134">
                  <c:v>5.7652099999999997</c:v>
                </c:pt>
                <c:pt idx="17135">
                  <c:v>8.1959599999999995</c:v>
                </c:pt>
                <c:pt idx="17136">
                  <c:v>7.4421400000000002</c:v>
                </c:pt>
                <c:pt idx="17137">
                  <c:v>5.0981100000000001</c:v>
                </c:pt>
                <c:pt idx="17138">
                  <c:v>6.3667400000000001</c:v>
                </c:pt>
                <c:pt idx="17139">
                  <c:v>7.0904499999999997</c:v>
                </c:pt>
                <c:pt idx="17140">
                  <c:v>5.3064200000000001</c:v>
                </c:pt>
                <c:pt idx="17141">
                  <c:v>3.7547000000000001</c:v>
                </c:pt>
                <c:pt idx="17142">
                  <c:v>2.9877099999999999</c:v>
                </c:pt>
                <c:pt idx="17143">
                  <c:v>8.0706100000000003</c:v>
                </c:pt>
                <c:pt idx="17144">
                  <c:v>10.673500000000001</c:v>
                </c:pt>
                <c:pt idx="17145">
                  <c:v>6.1494299999999997</c:v>
                </c:pt>
                <c:pt idx="17146">
                  <c:v>6.3993000000000002</c:v>
                </c:pt>
                <c:pt idx="17147">
                  <c:v>6.1342999999999996</c:v>
                </c:pt>
                <c:pt idx="17148">
                  <c:v>5.9078600000000003</c:v>
                </c:pt>
                <c:pt idx="17149">
                  <c:v>5.1105</c:v>
                </c:pt>
                <c:pt idx="17150">
                  <c:v>5.0519299999999996</c:v>
                </c:pt>
                <c:pt idx="17151">
                  <c:v>2.9874800000000001</c:v>
                </c:pt>
                <c:pt idx="17152">
                  <c:v>6.2484799999999998</c:v>
                </c:pt>
                <c:pt idx="17153">
                  <c:v>5.8492600000000001</c:v>
                </c:pt>
                <c:pt idx="17154">
                  <c:v>3.2348499999999998</c:v>
                </c:pt>
                <c:pt idx="17155">
                  <c:v>4.1464800000000004</c:v>
                </c:pt>
                <c:pt idx="17156">
                  <c:v>5.8612000000000002</c:v>
                </c:pt>
                <c:pt idx="17157">
                  <c:v>7.5070300000000003</c:v>
                </c:pt>
                <c:pt idx="17158">
                  <c:v>5.5105399999999998</c:v>
                </c:pt>
                <c:pt idx="17159">
                  <c:v>3.9226100000000002</c:v>
                </c:pt>
                <c:pt idx="17160">
                  <c:v>5.6023300000000003</c:v>
                </c:pt>
                <c:pt idx="17161">
                  <c:v>4.3571299999999997</c:v>
                </c:pt>
                <c:pt idx="17162">
                  <c:v>4.6335100000000002</c:v>
                </c:pt>
                <c:pt idx="17163">
                  <c:v>4.7455299999999996</c:v>
                </c:pt>
                <c:pt idx="17164">
                  <c:v>6.1563999999999997</c:v>
                </c:pt>
                <c:pt idx="17165">
                  <c:v>8.0642700000000005</c:v>
                </c:pt>
                <c:pt idx="17166">
                  <c:v>6.86097</c:v>
                </c:pt>
                <c:pt idx="17167">
                  <c:v>5.3613200000000001</c:v>
                </c:pt>
                <c:pt idx="17168">
                  <c:v>5.9831000000000003</c:v>
                </c:pt>
                <c:pt idx="17169">
                  <c:v>5.5991499999999998</c:v>
                </c:pt>
                <c:pt idx="17170">
                  <c:v>5.6253099999999998</c:v>
                </c:pt>
                <c:pt idx="17171">
                  <c:v>7.70601</c:v>
                </c:pt>
                <c:pt idx="17172">
                  <c:v>6.3687199999999997</c:v>
                </c:pt>
                <c:pt idx="17173">
                  <c:v>6.8605900000000002</c:v>
                </c:pt>
                <c:pt idx="17174">
                  <c:v>5.1554700000000002</c:v>
                </c:pt>
                <c:pt idx="17175">
                  <c:v>4.4367999999999999</c:v>
                </c:pt>
                <c:pt idx="17176">
                  <c:v>5.37575</c:v>
                </c:pt>
                <c:pt idx="17177">
                  <c:v>4.6734600000000004</c:v>
                </c:pt>
                <c:pt idx="17178">
                  <c:v>4.6882700000000002</c:v>
                </c:pt>
                <c:pt idx="17179">
                  <c:v>6.7963399999999998</c:v>
                </c:pt>
                <c:pt idx="17180">
                  <c:v>6.2030099999999999</c:v>
                </c:pt>
                <c:pt idx="17181">
                  <c:v>4.2603299999999997</c:v>
                </c:pt>
                <c:pt idx="17182">
                  <c:v>3.8503699999999998</c:v>
                </c:pt>
                <c:pt idx="17183">
                  <c:v>9.3116199999999996</c:v>
                </c:pt>
                <c:pt idx="17184">
                  <c:v>4.8394899999999996</c:v>
                </c:pt>
                <c:pt idx="17185">
                  <c:v>3.2894999999999999</c:v>
                </c:pt>
                <c:pt idx="17186">
                  <c:v>4.6039399999999997</c:v>
                </c:pt>
                <c:pt idx="17187">
                  <c:v>5.3177399999999997</c:v>
                </c:pt>
                <c:pt idx="17188">
                  <c:v>5.05823</c:v>
                </c:pt>
                <c:pt idx="17189">
                  <c:v>6.7498899999999997</c:v>
                </c:pt>
                <c:pt idx="17190">
                  <c:v>4.0236900000000002</c:v>
                </c:pt>
                <c:pt idx="17191">
                  <c:v>7.0145400000000002</c:v>
                </c:pt>
                <c:pt idx="17192">
                  <c:v>4.7671000000000001</c:v>
                </c:pt>
                <c:pt idx="17193">
                  <c:v>3.8033999999999999</c:v>
                </c:pt>
                <c:pt idx="17194">
                  <c:v>2.81616</c:v>
                </c:pt>
                <c:pt idx="17195">
                  <c:v>3.5244200000000001</c:v>
                </c:pt>
                <c:pt idx="17196">
                  <c:v>3.9776899999999999</c:v>
                </c:pt>
                <c:pt idx="17197">
                  <c:v>3.2935699999999999</c:v>
                </c:pt>
                <c:pt idx="17198">
                  <c:v>8.2432499999999997</c:v>
                </c:pt>
                <c:pt idx="17199">
                  <c:v>2.9251299999999998</c:v>
                </c:pt>
                <c:pt idx="17200">
                  <c:v>2.7037100000000001</c:v>
                </c:pt>
                <c:pt idx="17201">
                  <c:v>3.9757600000000002</c:v>
                </c:pt>
                <c:pt idx="17202">
                  <c:v>6.9494100000000003</c:v>
                </c:pt>
                <c:pt idx="17203">
                  <c:v>6.9011300000000002</c:v>
                </c:pt>
                <c:pt idx="17204">
                  <c:v>4.5942299999999996</c:v>
                </c:pt>
                <c:pt idx="17205">
                  <c:v>5.9427599999999998</c:v>
                </c:pt>
                <c:pt idx="17206">
                  <c:v>9.1174199999999992</c:v>
                </c:pt>
                <c:pt idx="17207">
                  <c:v>2.37961</c:v>
                </c:pt>
                <c:pt idx="17208">
                  <c:v>8.5129800000000007</c:v>
                </c:pt>
                <c:pt idx="17209">
                  <c:v>5.6568899999999998</c:v>
                </c:pt>
                <c:pt idx="17210">
                  <c:v>4.9059600000000003</c:v>
                </c:pt>
                <c:pt idx="17211">
                  <c:v>6.5160900000000002</c:v>
                </c:pt>
                <c:pt idx="17212">
                  <c:v>4.4139400000000002</c:v>
                </c:pt>
                <c:pt idx="17213">
                  <c:v>4.0991200000000001</c:v>
                </c:pt>
                <c:pt idx="17214">
                  <c:v>2.7524899999999999</c:v>
                </c:pt>
                <c:pt idx="17215">
                  <c:v>3.30864</c:v>
                </c:pt>
                <c:pt idx="17216">
                  <c:v>9.1910299999999996</c:v>
                </c:pt>
                <c:pt idx="17217">
                  <c:v>5.2344999999999997</c:v>
                </c:pt>
                <c:pt idx="17218">
                  <c:v>6.4659399999999998</c:v>
                </c:pt>
                <c:pt idx="17219">
                  <c:v>2.8680099999999999</c:v>
                </c:pt>
                <c:pt idx="17220">
                  <c:v>9.5526499999999999</c:v>
                </c:pt>
                <c:pt idx="17221">
                  <c:v>5.8403499999999999</c:v>
                </c:pt>
                <c:pt idx="17222">
                  <c:v>6.6457100000000002</c:v>
                </c:pt>
                <c:pt idx="17223">
                  <c:v>8.2060600000000008</c:v>
                </c:pt>
                <c:pt idx="17224">
                  <c:v>6.1994699999999998</c:v>
                </c:pt>
                <c:pt idx="17225">
                  <c:v>6.7760300000000004</c:v>
                </c:pt>
                <c:pt idx="17226">
                  <c:v>8.0282300000000006</c:v>
                </c:pt>
                <c:pt idx="17227">
                  <c:v>5.2186599999999999</c:v>
                </c:pt>
                <c:pt idx="17228">
                  <c:v>4.2206000000000001</c:v>
                </c:pt>
                <c:pt idx="17229">
                  <c:v>5.42666</c:v>
                </c:pt>
                <c:pt idx="17230">
                  <c:v>5.0209999999999999</c:v>
                </c:pt>
                <c:pt idx="17231">
                  <c:v>3.3324799999999999</c:v>
                </c:pt>
                <c:pt idx="17232">
                  <c:v>4.07416</c:v>
                </c:pt>
                <c:pt idx="17233">
                  <c:v>5.70472</c:v>
                </c:pt>
                <c:pt idx="17234">
                  <c:v>4.5957499999999998</c:v>
                </c:pt>
                <c:pt idx="17235">
                  <c:v>5.8790899999999997</c:v>
                </c:pt>
                <c:pt idx="17236">
                  <c:v>5.1210199999999997</c:v>
                </c:pt>
                <c:pt idx="17237">
                  <c:v>6.17293</c:v>
                </c:pt>
                <c:pt idx="17238">
                  <c:v>8.7061399999999995</c:v>
                </c:pt>
                <c:pt idx="17239">
                  <c:v>8.3560800000000004</c:v>
                </c:pt>
                <c:pt idx="17240">
                  <c:v>4.6994100000000003</c:v>
                </c:pt>
                <c:pt idx="17241">
                  <c:v>5.1258699999999999</c:v>
                </c:pt>
                <c:pt idx="17242">
                  <c:v>2.7954699999999999</c:v>
                </c:pt>
                <c:pt idx="17243">
                  <c:v>6.8241100000000001</c:v>
                </c:pt>
                <c:pt idx="17244">
                  <c:v>8.3318100000000008</c:v>
                </c:pt>
                <c:pt idx="17245">
                  <c:v>6.2222099999999996</c:v>
                </c:pt>
                <c:pt idx="17246">
                  <c:v>8.0126299999999997</c:v>
                </c:pt>
                <c:pt idx="17247">
                  <c:v>7.5472700000000001</c:v>
                </c:pt>
                <c:pt idx="17248">
                  <c:v>7.4052499999999997</c:v>
                </c:pt>
                <c:pt idx="17249">
                  <c:v>8.2372399999999999</c:v>
                </c:pt>
                <c:pt idx="17250">
                  <c:v>6.5565699999999998</c:v>
                </c:pt>
                <c:pt idx="17251">
                  <c:v>4.3013700000000004</c:v>
                </c:pt>
                <c:pt idx="17252">
                  <c:v>7.35297</c:v>
                </c:pt>
                <c:pt idx="17253">
                  <c:v>6.3243400000000003</c:v>
                </c:pt>
                <c:pt idx="17254">
                  <c:v>5.9744000000000002</c:v>
                </c:pt>
                <c:pt idx="17255">
                  <c:v>5.7723899999999997</c:v>
                </c:pt>
                <c:pt idx="17256">
                  <c:v>5.8818000000000001</c:v>
                </c:pt>
                <c:pt idx="17257">
                  <c:v>6.3365900000000002</c:v>
                </c:pt>
                <c:pt idx="17258">
                  <c:v>5.7893600000000003</c:v>
                </c:pt>
                <c:pt idx="17259">
                  <c:v>6.2346899999999996</c:v>
                </c:pt>
                <c:pt idx="17260">
                  <c:v>7.8355899999999998</c:v>
                </c:pt>
                <c:pt idx="17261">
                  <c:v>6.0220099999999999</c:v>
                </c:pt>
                <c:pt idx="17262">
                  <c:v>5.7855299999999996</c:v>
                </c:pt>
                <c:pt idx="17263">
                  <c:v>8.0653699999999997</c:v>
                </c:pt>
                <c:pt idx="17264">
                  <c:v>2.98882</c:v>
                </c:pt>
                <c:pt idx="17265">
                  <c:v>7.3656100000000002</c:v>
                </c:pt>
                <c:pt idx="17266">
                  <c:v>5.0206099999999996</c:v>
                </c:pt>
                <c:pt idx="17267">
                  <c:v>7.8460900000000002</c:v>
                </c:pt>
                <c:pt idx="17268">
                  <c:v>2.08596</c:v>
                </c:pt>
                <c:pt idx="17269">
                  <c:v>4.5575700000000001</c:v>
                </c:pt>
                <c:pt idx="17270">
                  <c:v>4.7179500000000001</c:v>
                </c:pt>
                <c:pt idx="17271">
                  <c:v>8.9796700000000005</c:v>
                </c:pt>
                <c:pt idx="17272">
                  <c:v>6.1377100000000002</c:v>
                </c:pt>
                <c:pt idx="17273">
                  <c:v>3.9341300000000001</c:v>
                </c:pt>
                <c:pt idx="17274">
                  <c:v>7.0922700000000001</c:v>
                </c:pt>
                <c:pt idx="17275">
                  <c:v>6.5806100000000001</c:v>
                </c:pt>
                <c:pt idx="17276">
                  <c:v>5.81243</c:v>
                </c:pt>
                <c:pt idx="17277">
                  <c:v>4.9981200000000001</c:v>
                </c:pt>
                <c:pt idx="17278">
                  <c:v>3.4851999999999999</c:v>
                </c:pt>
                <c:pt idx="17279">
                  <c:v>4.92455</c:v>
                </c:pt>
                <c:pt idx="17280">
                  <c:v>5.1754199999999999</c:v>
                </c:pt>
                <c:pt idx="17281">
                  <c:v>3.9767399999999999</c:v>
                </c:pt>
                <c:pt idx="17282">
                  <c:v>2.2698999999999998</c:v>
                </c:pt>
                <c:pt idx="17283">
                  <c:v>6.0580600000000002</c:v>
                </c:pt>
                <c:pt idx="17284">
                  <c:v>4.4945899999999996</c:v>
                </c:pt>
                <c:pt idx="17285">
                  <c:v>5.0211199999999998</c:v>
                </c:pt>
                <c:pt idx="17286">
                  <c:v>6.0441000000000003</c:v>
                </c:pt>
                <c:pt idx="17287">
                  <c:v>2.4699900000000001</c:v>
                </c:pt>
                <c:pt idx="17288">
                  <c:v>3.46252</c:v>
                </c:pt>
                <c:pt idx="17289">
                  <c:v>5.6036299999999999</c:v>
                </c:pt>
                <c:pt idx="17290">
                  <c:v>4.83413</c:v>
                </c:pt>
                <c:pt idx="17291">
                  <c:v>3.3082099999999999</c:v>
                </c:pt>
                <c:pt idx="17292">
                  <c:v>2.98217</c:v>
                </c:pt>
                <c:pt idx="17293">
                  <c:v>5.2018800000000001</c:v>
                </c:pt>
                <c:pt idx="17294">
                  <c:v>2.71705</c:v>
                </c:pt>
                <c:pt idx="17295">
                  <c:v>3.9075199999999999</c:v>
                </c:pt>
                <c:pt idx="17296">
                  <c:v>4.2646300000000004</c:v>
                </c:pt>
                <c:pt idx="17297">
                  <c:v>4.016</c:v>
                </c:pt>
                <c:pt idx="17298">
                  <c:v>3.6263100000000001</c:v>
                </c:pt>
                <c:pt idx="17299">
                  <c:v>5.0648799999999996</c:v>
                </c:pt>
                <c:pt idx="17300">
                  <c:v>4.0914200000000003</c:v>
                </c:pt>
                <c:pt idx="17301">
                  <c:v>2.7454900000000002</c:v>
                </c:pt>
                <c:pt idx="17302">
                  <c:v>7.3571499999999999</c:v>
                </c:pt>
                <c:pt idx="17303">
                  <c:v>2.5131700000000001</c:v>
                </c:pt>
                <c:pt idx="17304">
                  <c:v>7.8933400000000002</c:v>
                </c:pt>
                <c:pt idx="17305">
                  <c:v>8.14574</c:v>
                </c:pt>
                <c:pt idx="17306">
                  <c:v>3.6707999999999998</c:v>
                </c:pt>
                <c:pt idx="17307">
                  <c:v>6.2641400000000003</c:v>
                </c:pt>
                <c:pt idx="17308">
                  <c:v>5.8868299999999998</c:v>
                </c:pt>
                <c:pt idx="17309">
                  <c:v>3.7280799999999998</c:v>
                </c:pt>
                <c:pt idx="17310">
                  <c:v>4.8276000000000003</c:v>
                </c:pt>
                <c:pt idx="17311">
                  <c:v>4.33446</c:v>
                </c:pt>
                <c:pt idx="17312">
                  <c:v>7.9158900000000001</c:v>
                </c:pt>
                <c:pt idx="17313">
                  <c:v>6.5540900000000004</c:v>
                </c:pt>
                <c:pt idx="17314">
                  <c:v>6.0068799999999998</c:v>
                </c:pt>
                <c:pt idx="17315">
                  <c:v>4.2206000000000001</c:v>
                </c:pt>
                <c:pt idx="17316">
                  <c:v>11.05669</c:v>
                </c:pt>
                <c:pt idx="17317">
                  <c:v>2.1106600000000002</c:v>
                </c:pt>
                <c:pt idx="17318">
                  <c:v>5.4144199999999998</c:v>
                </c:pt>
                <c:pt idx="17319">
                  <c:v>3.2348499999999998</c:v>
                </c:pt>
                <c:pt idx="17320">
                  <c:v>4.4445399999999999</c:v>
                </c:pt>
                <c:pt idx="17321">
                  <c:v>4.7796399999999997</c:v>
                </c:pt>
                <c:pt idx="17322">
                  <c:v>6.1828200000000004</c:v>
                </c:pt>
                <c:pt idx="17323">
                  <c:v>7.4812200000000004</c:v>
                </c:pt>
                <c:pt idx="17324">
                  <c:v>3.69557</c:v>
                </c:pt>
                <c:pt idx="17325">
                  <c:v>4.5642199999999997</c:v>
                </c:pt>
                <c:pt idx="17326">
                  <c:v>6.8511199999999999</c:v>
                </c:pt>
                <c:pt idx="17327">
                  <c:v>3.3781500000000002</c:v>
                </c:pt>
                <c:pt idx="17328">
                  <c:v>4.16167</c:v>
                </c:pt>
                <c:pt idx="17329">
                  <c:v>5.7387800000000002</c:v>
                </c:pt>
                <c:pt idx="17330">
                  <c:v>7.3338900000000002</c:v>
                </c:pt>
                <c:pt idx="17331">
                  <c:v>5.7417100000000003</c:v>
                </c:pt>
                <c:pt idx="17332">
                  <c:v>5.6976500000000003</c:v>
                </c:pt>
                <c:pt idx="17333">
                  <c:v>7.9722900000000001</c:v>
                </c:pt>
                <c:pt idx="17334">
                  <c:v>5.2148199999999996</c:v>
                </c:pt>
                <c:pt idx="17335">
                  <c:v>3.2077200000000001</c:v>
                </c:pt>
                <c:pt idx="17336">
                  <c:v>3.4167999999999998</c:v>
                </c:pt>
                <c:pt idx="17337">
                  <c:v>2.1644800000000002</c:v>
                </c:pt>
                <c:pt idx="17338">
                  <c:v>4.25664</c:v>
                </c:pt>
                <c:pt idx="17339">
                  <c:v>3.6635900000000001</c:v>
                </c:pt>
                <c:pt idx="17340">
                  <c:v>4.1398999999999999</c:v>
                </c:pt>
                <c:pt idx="17341">
                  <c:v>4.3659800000000004</c:v>
                </c:pt>
                <c:pt idx="17342">
                  <c:v>4.38497</c:v>
                </c:pt>
                <c:pt idx="17343">
                  <c:v>4.3723700000000001</c:v>
                </c:pt>
                <c:pt idx="17344">
                  <c:v>3.73651</c:v>
                </c:pt>
                <c:pt idx="17345">
                  <c:v>5.9459499999999998</c:v>
                </c:pt>
                <c:pt idx="17346">
                  <c:v>2.9845600000000001</c:v>
                </c:pt>
                <c:pt idx="17347">
                  <c:v>5.6662699999999999</c:v>
                </c:pt>
                <c:pt idx="17348">
                  <c:v>6.4193199999999999</c:v>
                </c:pt>
                <c:pt idx="17349">
                  <c:v>6.4221199999999996</c:v>
                </c:pt>
                <c:pt idx="17350">
                  <c:v>6.5383100000000001</c:v>
                </c:pt>
                <c:pt idx="17351">
                  <c:v>7.05227</c:v>
                </c:pt>
                <c:pt idx="17352">
                  <c:v>3.0808599999999999</c:v>
                </c:pt>
                <c:pt idx="17353">
                  <c:v>4.1569099999999999</c:v>
                </c:pt>
                <c:pt idx="17354">
                  <c:v>3.3985599999999998</c:v>
                </c:pt>
                <c:pt idx="17355">
                  <c:v>3.8084899999999999</c:v>
                </c:pt>
                <c:pt idx="17356">
                  <c:v>3.3804799999999999</c:v>
                </c:pt>
                <c:pt idx="17357">
                  <c:v>4.3894299999999999</c:v>
                </c:pt>
                <c:pt idx="17358">
                  <c:v>4.45451</c:v>
                </c:pt>
                <c:pt idx="17359">
                  <c:v>5.1654900000000001</c:v>
                </c:pt>
                <c:pt idx="17360">
                  <c:v>4.5375100000000002</c:v>
                </c:pt>
                <c:pt idx="17361">
                  <c:v>4.1923500000000002</c:v>
                </c:pt>
                <c:pt idx="17362">
                  <c:v>5.5945299999999998</c:v>
                </c:pt>
                <c:pt idx="17363">
                  <c:v>4.0991200000000001</c:v>
                </c:pt>
                <c:pt idx="17364">
                  <c:v>3.94956</c:v>
                </c:pt>
                <c:pt idx="17365">
                  <c:v>5.1461399999999999</c:v>
                </c:pt>
                <c:pt idx="17366">
                  <c:v>5.3617999999999997</c:v>
                </c:pt>
                <c:pt idx="17367">
                  <c:v>6.0566599999999999</c:v>
                </c:pt>
                <c:pt idx="17368">
                  <c:v>4.8212599999999997</c:v>
                </c:pt>
                <c:pt idx="17369">
                  <c:v>6.77156</c:v>
                </c:pt>
                <c:pt idx="17370">
                  <c:v>5.8546300000000002</c:v>
                </c:pt>
                <c:pt idx="17371">
                  <c:v>6.8583100000000004</c:v>
                </c:pt>
                <c:pt idx="17372">
                  <c:v>5.5044700000000004</c:v>
                </c:pt>
                <c:pt idx="17373">
                  <c:v>5.51844</c:v>
                </c:pt>
                <c:pt idx="17374">
                  <c:v>8.7002400000000009</c:v>
                </c:pt>
                <c:pt idx="17375">
                  <c:v>4.5486199999999997</c:v>
                </c:pt>
                <c:pt idx="17376">
                  <c:v>9.1155299999999997</c:v>
                </c:pt>
                <c:pt idx="17377">
                  <c:v>6.4159199999999998</c:v>
                </c:pt>
                <c:pt idx="17378">
                  <c:v>9.1251599999999993</c:v>
                </c:pt>
                <c:pt idx="17379">
                  <c:v>4.2924800000000003</c:v>
                </c:pt>
                <c:pt idx="17380">
                  <c:v>4.9226700000000001</c:v>
                </c:pt>
                <c:pt idx="17381">
                  <c:v>5.0257300000000003</c:v>
                </c:pt>
                <c:pt idx="17382">
                  <c:v>5.4140499999999996</c:v>
                </c:pt>
                <c:pt idx="17383">
                  <c:v>4.9048499999999997</c:v>
                </c:pt>
                <c:pt idx="17384">
                  <c:v>5.2459899999999999</c:v>
                </c:pt>
                <c:pt idx="17385">
                  <c:v>4.1242299999999998</c:v>
                </c:pt>
                <c:pt idx="17386">
                  <c:v>5.1115700000000004</c:v>
                </c:pt>
                <c:pt idx="17387">
                  <c:v>5.2265800000000002</c:v>
                </c:pt>
                <c:pt idx="17388">
                  <c:v>5.3312200000000001</c:v>
                </c:pt>
                <c:pt idx="17389">
                  <c:v>1.91832</c:v>
                </c:pt>
                <c:pt idx="17390">
                  <c:v>8.1536000000000008</c:v>
                </c:pt>
                <c:pt idx="17391">
                  <c:v>6.61456</c:v>
                </c:pt>
                <c:pt idx="17392">
                  <c:v>5.49709</c:v>
                </c:pt>
                <c:pt idx="17393">
                  <c:v>7.6615900000000003</c:v>
                </c:pt>
                <c:pt idx="17394">
                  <c:v>4.3907699999999998</c:v>
                </c:pt>
                <c:pt idx="17395">
                  <c:v>4.7746599999999999</c:v>
                </c:pt>
                <c:pt idx="17396">
                  <c:v>5.8527399999999998</c:v>
                </c:pt>
                <c:pt idx="17397">
                  <c:v>8.2664899999999992</c:v>
                </c:pt>
                <c:pt idx="17398">
                  <c:v>7.5199199999999999</c:v>
                </c:pt>
                <c:pt idx="17399">
                  <c:v>6.1630099999999999</c:v>
                </c:pt>
                <c:pt idx="17400">
                  <c:v>8.8076399999999992</c:v>
                </c:pt>
                <c:pt idx="17401">
                  <c:v>4.39893</c:v>
                </c:pt>
                <c:pt idx="17402">
                  <c:v>7.8450100000000003</c:v>
                </c:pt>
                <c:pt idx="17403">
                  <c:v>5.9738600000000002</c:v>
                </c:pt>
                <c:pt idx="17404">
                  <c:v>4.7838099999999999</c:v>
                </c:pt>
                <c:pt idx="17405">
                  <c:v>7.4098100000000002</c:v>
                </c:pt>
                <c:pt idx="17406">
                  <c:v>4.8751699999999998</c:v>
                </c:pt>
                <c:pt idx="17407">
                  <c:v>5.0867899999999997</c:v>
                </c:pt>
                <c:pt idx="17408">
                  <c:v>4.2801499999999999</c:v>
                </c:pt>
                <c:pt idx="17409">
                  <c:v>6.2672800000000004</c:v>
                </c:pt>
                <c:pt idx="17410">
                  <c:v>8.5604800000000001</c:v>
                </c:pt>
                <c:pt idx="17411">
                  <c:v>5.6864499999999998</c:v>
                </c:pt>
                <c:pt idx="17412">
                  <c:v>5.1909000000000001</c:v>
                </c:pt>
                <c:pt idx="17413">
                  <c:v>5.8392099999999996</c:v>
                </c:pt>
                <c:pt idx="17414">
                  <c:v>7.31982</c:v>
                </c:pt>
                <c:pt idx="17415">
                  <c:v>4.1360599999999996</c:v>
                </c:pt>
                <c:pt idx="17416">
                  <c:v>5.9064699999999997</c:v>
                </c:pt>
                <c:pt idx="17417">
                  <c:v>5.4061000000000003</c:v>
                </c:pt>
                <c:pt idx="17418">
                  <c:v>5.2967300000000002</c:v>
                </c:pt>
                <c:pt idx="17419">
                  <c:v>6.0118</c:v>
                </c:pt>
                <c:pt idx="17420">
                  <c:v>6.6638999999999999</c:v>
                </c:pt>
                <c:pt idx="17421">
                  <c:v>7.1457199999999998</c:v>
                </c:pt>
                <c:pt idx="17422">
                  <c:v>6.6567999999999996</c:v>
                </c:pt>
                <c:pt idx="17423">
                  <c:v>8.1723199999999991</c:v>
                </c:pt>
                <c:pt idx="17424">
                  <c:v>5.2863699999999998</c:v>
                </c:pt>
                <c:pt idx="17425">
                  <c:v>5.2314400000000001</c:v>
                </c:pt>
                <c:pt idx="17426">
                  <c:v>6.3034699999999999</c:v>
                </c:pt>
                <c:pt idx="17427">
                  <c:v>7.2524100000000002</c:v>
                </c:pt>
                <c:pt idx="17428">
                  <c:v>5.5919400000000001</c:v>
                </c:pt>
                <c:pt idx="17429">
                  <c:v>2.9255200000000001</c:v>
                </c:pt>
                <c:pt idx="17430">
                  <c:v>5.81372</c:v>
                </c:pt>
                <c:pt idx="17431">
                  <c:v>3.9300199999999998</c:v>
                </c:pt>
                <c:pt idx="17432">
                  <c:v>6.3194699999999999</c:v>
                </c:pt>
                <c:pt idx="17433">
                  <c:v>7.2733299999999996</c:v>
                </c:pt>
                <c:pt idx="17434">
                  <c:v>5.4719100000000003</c:v>
                </c:pt>
                <c:pt idx="17435">
                  <c:v>5.7077299999999997</c:v>
                </c:pt>
                <c:pt idx="17436">
                  <c:v>6.3873100000000003</c:v>
                </c:pt>
                <c:pt idx="17437">
                  <c:v>8.7597000000000005</c:v>
                </c:pt>
                <c:pt idx="17438">
                  <c:v>3.5902099999999999</c:v>
                </c:pt>
                <c:pt idx="17439">
                  <c:v>4.0037799999999999</c:v>
                </c:pt>
                <c:pt idx="17440">
                  <c:v>6.7954699999999999</c:v>
                </c:pt>
                <c:pt idx="17441">
                  <c:v>6.1041999999999996</c:v>
                </c:pt>
                <c:pt idx="17442">
                  <c:v>5.7574399999999999</c:v>
                </c:pt>
                <c:pt idx="17443">
                  <c:v>3.5048400000000002</c:v>
                </c:pt>
                <c:pt idx="17444">
                  <c:v>4.3545999999999996</c:v>
                </c:pt>
                <c:pt idx="17445">
                  <c:v>6.8520799999999999</c:v>
                </c:pt>
                <c:pt idx="17446">
                  <c:v>2.94584</c:v>
                </c:pt>
                <c:pt idx="17447">
                  <c:v>5.4819300000000002</c:v>
                </c:pt>
                <c:pt idx="17448">
                  <c:v>5.8106600000000004</c:v>
                </c:pt>
                <c:pt idx="17449">
                  <c:v>5.1121299999999996</c:v>
                </c:pt>
                <c:pt idx="17450">
                  <c:v>4.8944099999999997</c:v>
                </c:pt>
                <c:pt idx="17451">
                  <c:v>4.0437599999999998</c:v>
                </c:pt>
                <c:pt idx="17452">
                  <c:v>4.9394</c:v>
                </c:pt>
                <c:pt idx="17453">
                  <c:v>3.9962800000000001</c:v>
                </c:pt>
                <c:pt idx="17454">
                  <c:v>9.1426599999999993</c:v>
                </c:pt>
                <c:pt idx="17455">
                  <c:v>4.4163500000000004</c:v>
                </c:pt>
                <c:pt idx="17456">
                  <c:v>4.3583999999999996</c:v>
                </c:pt>
                <c:pt idx="17457">
                  <c:v>4.6702500000000002</c:v>
                </c:pt>
                <c:pt idx="17458">
                  <c:v>6.4196799999999996</c:v>
                </c:pt>
                <c:pt idx="17459">
                  <c:v>9.23142</c:v>
                </c:pt>
                <c:pt idx="17460">
                  <c:v>5.4466599999999996</c:v>
                </c:pt>
                <c:pt idx="17461">
                  <c:v>7.5617200000000002</c:v>
                </c:pt>
                <c:pt idx="17462">
                  <c:v>3.6669800000000001</c:v>
                </c:pt>
                <c:pt idx="17463">
                  <c:v>5.3777400000000002</c:v>
                </c:pt>
                <c:pt idx="17464">
                  <c:v>5.0116500000000004</c:v>
                </c:pt>
                <c:pt idx="17465">
                  <c:v>5.0912899999999999</c:v>
                </c:pt>
                <c:pt idx="17466">
                  <c:v>6.40808</c:v>
                </c:pt>
                <c:pt idx="17467">
                  <c:v>6.0609799999999998</c:v>
                </c:pt>
                <c:pt idx="17468">
                  <c:v>7.1659300000000004</c:v>
                </c:pt>
                <c:pt idx="17469">
                  <c:v>8.5025200000000005</c:v>
                </c:pt>
                <c:pt idx="17470">
                  <c:v>4.4999900000000004</c:v>
                </c:pt>
                <c:pt idx="17471">
                  <c:v>7.7360800000000003</c:v>
                </c:pt>
                <c:pt idx="17472">
                  <c:v>3.8347699999999998</c:v>
                </c:pt>
                <c:pt idx="17473">
                  <c:v>8.2234800000000003</c:v>
                </c:pt>
                <c:pt idx="17474">
                  <c:v>7.94285</c:v>
                </c:pt>
                <c:pt idx="17475">
                  <c:v>5.6286100000000001</c:v>
                </c:pt>
                <c:pt idx="17476">
                  <c:v>3.84049</c:v>
                </c:pt>
                <c:pt idx="17477">
                  <c:v>7.32226</c:v>
                </c:pt>
                <c:pt idx="17478">
                  <c:v>5.4476899999999997</c:v>
                </c:pt>
                <c:pt idx="17479">
                  <c:v>5.0726800000000001</c:v>
                </c:pt>
                <c:pt idx="17480">
                  <c:v>5.3632900000000001</c:v>
                </c:pt>
                <c:pt idx="17481">
                  <c:v>8.8140900000000002</c:v>
                </c:pt>
                <c:pt idx="17482">
                  <c:v>6.5767699999999998</c:v>
                </c:pt>
                <c:pt idx="17483">
                  <c:v>2.8210500000000001</c:v>
                </c:pt>
                <c:pt idx="17484">
                  <c:v>7.4192900000000002</c:v>
                </c:pt>
                <c:pt idx="17485">
                  <c:v>7.7619600000000002</c:v>
                </c:pt>
                <c:pt idx="17486">
                  <c:v>8.0400399999999994</c:v>
                </c:pt>
                <c:pt idx="17487">
                  <c:v>3.3223199999999999</c:v>
                </c:pt>
                <c:pt idx="17488">
                  <c:v>4.6510300000000004</c:v>
                </c:pt>
                <c:pt idx="17489">
                  <c:v>4.4042899999999996</c:v>
                </c:pt>
                <c:pt idx="17490">
                  <c:v>4.7042700000000002</c:v>
                </c:pt>
                <c:pt idx="17491">
                  <c:v>2.7737400000000001</c:v>
                </c:pt>
                <c:pt idx="17492">
                  <c:v>6.1999300000000002</c:v>
                </c:pt>
                <c:pt idx="17493">
                  <c:v>4.4794600000000004</c:v>
                </c:pt>
                <c:pt idx="17494">
                  <c:v>4.0533999999999999</c:v>
                </c:pt>
                <c:pt idx="17495">
                  <c:v>3.71956</c:v>
                </c:pt>
                <c:pt idx="17496">
                  <c:v>5.8585900000000004</c:v>
                </c:pt>
                <c:pt idx="17497">
                  <c:v>3.5948600000000002</c:v>
                </c:pt>
                <c:pt idx="17498">
                  <c:v>8.1324799999999993</c:v>
                </c:pt>
                <c:pt idx="17499">
                  <c:v>8.1555</c:v>
                </c:pt>
                <c:pt idx="17500">
                  <c:v>5.3416399999999999</c:v>
                </c:pt>
                <c:pt idx="17501">
                  <c:v>6.6403800000000004</c:v>
                </c:pt>
                <c:pt idx="17502">
                  <c:v>4.0922099999999997</c:v>
                </c:pt>
                <c:pt idx="17503">
                  <c:v>6.5914599999999997</c:v>
                </c:pt>
                <c:pt idx="17504">
                  <c:v>6.3331099999999996</c:v>
                </c:pt>
                <c:pt idx="17505">
                  <c:v>7.9126700000000003</c:v>
                </c:pt>
                <c:pt idx="17506">
                  <c:v>4.9904599999999997</c:v>
                </c:pt>
                <c:pt idx="17507">
                  <c:v>6.5793900000000001</c:v>
                </c:pt>
                <c:pt idx="17508">
                  <c:v>8.88598</c:v>
                </c:pt>
                <c:pt idx="17509">
                  <c:v>2.2561200000000001</c:v>
                </c:pt>
                <c:pt idx="17510">
                  <c:v>4.3590099999999996</c:v>
                </c:pt>
                <c:pt idx="17511">
                  <c:v>6.3733199999999997</c:v>
                </c:pt>
                <c:pt idx="17512">
                  <c:v>5.2558299999999996</c:v>
                </c:pt>
                <c:pt idx="17513">
                  <c:v>7.9360200000000001</c:v>
                </c:pt>
                <c:pt idx="17514">
                  <c:v>4.3802599999999998</c:v>
                </c:pt>
                <c:pt idx="17515">
                  <c:v>6.0150899999999998</c:v>
                </c:pt>
                <c:pt idx="17516">
                  <c:v>3.3197199999999998</c:v>
                </c:pt>
                <c:pt idx="17517">
                  <c:v>3.50881</c:v>
                </c:pt>
                <c:pt idx="17518">
                  <c:v>5.0049200000000003</c:v>
                </c:pt>
                <c:pt idx="17519">
                  <c:v>6.0378800000000004</c:v>
                </c:pt>
                <c:pt idx="17520">
                  <c:v>4.47675</c:v>
                </c:pt>
                <c:pt idx="17521">
                  <c:v>5.9139499999999998</c:v>
                </c:pt>
                <c:pt idx="17522">
                  <c:v>9.9012200000000004</c:v>
                </c:pt>
                <c:pt idx="17523">
                  <c:v>8.1183099999999992</c:v>
                </c:pt>
                <c:pt idx="17524">
                  <c:v>4.89032</c:v>
                </c:pt>
                <c:pt idx="17525">
                  <c:v>8.2018900000000006</c:v>
                </c:pt>
                <c:pt idx="17526">
                  <c:v>3.1118299999999999</c:v>
                </c:pt>
                <c:pt idx="17527">
                  <c:v>7.1820399999999998</c:v>
                </c:pt>
                <c:pt idx="17528">
                  <c:v>8.5976999999999997</c:v>
                </c:pt>
                <c:pt idx="17529">
                  <c:v>5.7695600000000002</c:v>
                </c:pt>
                <c:pt idx="17530">
                  <c:v>5.2501300000000004</c:v>
                </c:pt>
                <c:pt idx="17531">
                  <c:v>7.4433600000000002</c:v>
                </c:pt>
                <c:pt idx="17532">
                  <c:v>2.9181300000000001</c:v>
                </c:pt>
                <c:pt idx="17533">
                  <c:v>4.3597900000000003</c:v>
                </c:pt>
                <c:pt idx="17534">
                  <c:v>2.9291499999999999</c:v>
                </c:pt>
                <c:pt idx="17535">
                  <c:v>3.18127</c:v>
                </c:pt>
                <c:pt idx="17536">
                  <c:v>5.3385199999999999</c:v>
                </c:pt>
                <c:pt idx="17537">
                  <c:v>6.3933</c:v>
                </c:pt>
                <c:pt idx="17538">
                  <c:v>5.0584199999999999</c:v>
                </c:pt>
                <c:pt idx="17539">
                  <c:v>2.8014100000000002</c:v>
                </c:pt>
                <c:pt idx="17540">
                  <c:v>5.3487099999999996</c:v>
                </c:pt>
                <c:pt idx="17541">
                  <c:v>4.0991200000000001</c:v>
                </c:pt>
                <c:pt idx="17542">
                  <c:v>5.7458900000000002</c:v>
                </c:pt>
                <c:pt idx="17543">
                  <c:v>5.2878800000000004</c:v>
                </c:pt>
                <c:pt idx="17544">
                  <c:v>5.8474599999999999</c:v>
                </c:pt>
                <c:pt idx="17545">
                  <c:v>5.0653300000000003</c:v>
                </c:pt>
                <c:pt idx="17546">
                  <c:v>5.0593899999999996</c:v>
                </c:pt>
                <c:pt idx="17547">
                  <c:v>6.6847200000000004</c:v>
                </c:pt>
                <c:pt idx="17548">
                  <c:v>5.37615</c:v>
                </c:pt>
                <c:pt idx="17549">
                  <c:v>6.5446499999999999</c:v>
                </c:pt>
                <c:pt idx="17550">
                  <c:v>3.5684999999999998</c:v>
                </c:pt>
                <c:pt idx="17551">
                  <c:v>4.9882</c:v>
                </c:pt>
                <c:pt idx="17552">
                  <c:v>4.7052300000000002</c:v>
                </c:pt>
                <c:pt idx="17553">
                  <c:v>4.8063599999999997</c:v>
                </c:pt>
                <c:pt idx="17554">
                  <c:v>8.734</c:v>
                </c:pt>
                <c:pt idx="17555">
                  <c:v>6.2758000000000003</c:v>
                </c:pt>
                <c:pt idx="17556">
                  <c:v>5.7872700000000004</c:v>
                </c:pt>
                <c:pt idx="17557">
                  <c:v>5.2819799999999999</c:v>
                </c:pt>
                <c:pt idx="17558">
                  <c:v>5.1230500000000001</c:v>
                </c:pt>
                <c:pt idx="17559">
                  <c:v>8.7489000000000008</c:v>
                </c:pt>
                <c:pt idx="17560">
                  <c:v>5.6289100000000003</c:v>
                </c:pt>
                <c:pt idx="17561">
                  <c:v>5.3708099999999996</c:v>
                </c:pt>
                <c:pt idx="17562">
                  <c:v>4.1737000000000002</c:v>
                </c:pt>
                <c:pt idx="17563">
                  <c:v>6.0501500000000004</c:v>
                </c:pt>
                <c:pt idx="17564">
                  <c:v>4.6393899999999997</c:v>
                </c:pt>
                <c:pt idx="17565">
                  <c:v>8.0692599999999999</c:v>
                </c:pt>
                <c:pt idx="17566">
                  <c:v>5.9256000000000002</c:v>
                </c:pt>
                <c:pt idx="17567">
                  <c:v>4.5517099999999999</c:v>
                </c:pt>
                <c:pt idx="17568">
                  <c:v>6.1871700000000001</c:v>
                </c:pt>
                <c:pt idx="17569">
                  <c:v>5.5677199999999996</c:v>
                </c:pt>
                <c:pt idx="17570">
                  <c:v>7.5732200000000001</c:v>
                </c:pt>
                <c:pt idx="17571">
                  <c:v>5.3452900000000003</c:v>
                </c:pt>
                <c:pt idx="17572">
                  <c:v>4.9232399999999998</c:v>
                </c:pt>
                <c:pt idx="17573">
                  <c:v>4.3879700000000001</c:v>
                </c:pt>
                <c:pt idx="17574">
                  <c:v>4.7126900000000003</c:v>
                </c:pt>
                <c:pt idx="17575">
                  <c:v>5.0755999999999997</c:v>
                </c:pt>
                <c:pt idx="17576">
                  <c:v>6.3190099999999996</c:v>
                </c:pt>
                <c:pt idx="17577">
                  <c:v>7.1133600000000001</c:v>
                </c:pt>
                <c:pt idx="17578">
                  <c:v>8.32456</c:v>
                </c:pt>
                <c:pt idx="17579">
                  <c:v>5.0034900000000002</c:v>
                </c:pt>
                <c:pt idx="17580">
                  <c:v>5.37582</c:v>
                </c:pt>
                <c:pt idx="17581">
                  <c:v>6.8569599999999999</c:v>
                </c:pt>
                <c:pt idx="17582">
                  <c:v>6.0218999999999996</c:v>
                </c:pt>
                <c:pt idx="17583">
                  <c:v>8.4819499999999994</c:v>
                </c:pt>
                <c:pt idx="17584">
                  <c:v>6.3592399999999998</c:v>
                </c:pt>
                <c:pt idx="17585">
                  <c:v>5.3401800000000001</c:v>
                </c:pt>
                <c:pt idx="17586">
                  <c:v>3.3959600000000001</c:v>
                </c:pt>
                <c:pt idx="17587">
                  <c:v>5.4085099999999997</c:v>
                </c:pt>
                <c:pt idx="17588">
                  <c:v>6.8207399999999998</c:v>
                </c:pt>
                <c:pt idx="17589">
                  <c:v>8.8250799999999998</c:v>
                </c:pt>
                <c:pt idx="17590">
                  <c:v>8.3641500000000004</c:v>
                </c:pt>
                <c:pt idx="17591">
                  <c:v>6.9723699999999997</c:v>
                </c:pt>
                <c:pt idx="17592">
                  <c:v>5.1435899999999997</c:v>
                </c:pt>
                <c:pt idx="17593">
                  <c:v>5.4210399999999996</c:v>
                </c:pt>
                <c:pt idx="17594">
                  <c:v>6.9598199999999997</c:v>
                </c:pt>
                <c:pt idx="17595">
                  <c:v>6.3693799999999996</c:v>
                </c:pt>
                <c:pt idx="17596">
                  <c:v>6.8381100000000004</c:v>
                </c:pt>
                <c:pt idx="17597">
                  <c:v>6.1390500000000001</c:v>
                </c:pt>
                <c:pt idx="17598">
                  <c:v>5.0208700000000004</c:v>
                </c:pt>
                <c:pt idx="17599">
                  <c:v>6.0911900000000001</c:v>
                </c:pt>
                <c:pt idx="17600">
                  <c:v>6.1032700000000002</c:v>
                </c:pt>
                <c:pt idx="17601">
                  <c:v>5.5916699999999997</c:v>
                </c:pt>
                <c:pt idx="17602">
                  <c:v>6.8740300000000003</c:v>
                </c:pt>
                <c:pt idx="17603">
                  <c:v>5.5125599999999997</c:v>
                </c:pt>
                <c:pt idx="17604">
                  <c:v>5.6223900000000002</c:v>
                </c:pt>
                <c:pt idx="17605">
                  <c:v>6.1169799999999999</c:v>
                </c:pt>
                <c:pt idx="17606">
                  <c:v>11.10233</c:v>
                </c:pt>
                <c:pt idx="17607">
                  <c:v>5.8163200000000002</c:v>
                </c:pt>
                <c:pt idx="17608">
                  <c:v>7.7541200000000003</c:v>
                </c:pt>
                <c:pt idx="17609">
                  <c:v>5.4365600000000001</c:v>
                </c:pt>
                <c:pt idx="17610">
                  <c:v>5.8659499999999998</c:v>
                </c:pt>
                <c:pt idx="17611">
                  <c:v>6.3184300000000002</c:v>
                </c:pt>
                <c:pt idx="17612">
                  <c:v>6.4887300000000003</c:v>
                </c:pt>
                <c:pt idx="17613">
                  <c:v>4.1993799999999997</c:v>
                </c:pt>
                <c:pt idx="17614">
                  <c:v>8.72668</c:v>
                </c:pt>
                <c:pt idx="17615">
                  <c:v>8.9821000000000009</c:v>
                </c:pt>
                <c:pt idx="17616">
                  <c:v>8.7863199999999999</c:v>
                </c:pt>
                <c:pt idx="17617">
                  <c:v>5.6289100000000003</c:v>
                </c:pt>
                <c:pt idx="17618">
                  <c:v>3.9661</c:v>
                </c:pt>
                <c:pt idx="17619">
                  <c:v>5.9654299999999996</c:v>
                </c:pt>
                <c:pt idx="17620">
                  <c:v>6.8908800000000001</c:v>
                </c:pt>
                <c:pt idx="17621">
                  <c:v>5.2652000000000001</c:v>
                </c:pt>
                <c:pt idx="17622">
                  <c:v>6.64785</c:v>
                </c:pt>
                <c:pt idx="17623">
                  <c:v>9.1144300000000005</c:v>
                </c:pt>
                <c:pt idx="17624">
                  <c:v>5.1666100000000004</c:v>
                </c:pt>
                <c:pt idx="17625">
                  <c:v>7.9076199999999996</c:v>
                </c:pt>
                <c:pt idx="17626">
                  <c:v>6.8305800000000003</c:v>
                </c:pt>
                <c:pt idx="17627">
                  <c:v>5.3526100000000003</c:v>
                </c:pt>
                <c:pt idx="17628">
                  <c:v>5.1980500000000003</c:v>
                </c:pt>
                <c:pt idx="17629">
                  <c:v>7.5291699999999997</c:v>
                </c:pt>
                <c:pt idx="17630">
                  <c:v>8.1644199999999998</c:v>
                </c:pt>
                <c:pt idx="17631">
                  <c:v>6.0970899999999997</c:v>
                </c:pt>
                <c:pt idx="17632">
                  <c:v>4.0651200000000003</c:v>
                </c:pt>
                <c:pt idx="17633">
                  <c:v>5.2039600000000004</c:v>
                </c:pt>
                <c:pt idx="17634">
                  <c:v>3.7403599999999999</c:v>
                </c:pt>
                <c:pt idx="17635">
                  <c:v>4.06203</c:v>
                </c:pt>
                <c:pt idx="17636">
                  <c:v>3.0511699999999999</c:v>
                </c:pt>
                <c:pt idx="17637">
                  <c:v>5.1621300000000003</c:v>
                </c:pt>
                <c:pt idx="17638">
                  <c:v>3.5910199999999999</c:v>
                </c:pt>
                <c:pt idx="17639">
                  <c:v>3.3288500000000001</c:v>
                </c:pt>
                <c:pt idx="17640">
                  <c:v>4.5719700000000003</c:v>
                </c:pt>
                <c:pt idx="17641">
                  <c:v>4.8063599999999997</c:v>
                </c:pt>
                <c:pt idx="17642">
                  <c:v>8.3920700000000004</c:v>
                </c:pt>
                <c:pt idx="17643">
                  <c:v>7.8974599999999997</c:v>
                </c:pt>
                <c:pt idx="17644">
                  <c:v>10.932740000000001</c:v>
                </c:pt>
                <c:pt idx="17645">
                  <c:v>8.2491900000000005</c:v>
                </c:pt>
                <c:pt idx="17646">
                  <c:v>4.4676499999999999</c:v>
                </c:pt>
                <c:pt idx="17647">
                  <c:v>6.2610999999999999</c:v>
                </c:pt>
                <c:pt idx="17648">
                  <c:v>6.5280100000000001</c:v>
                </c:pt>
                <c:pt idx="17649">
                  <c:v>5.0279299999999996</c:v>
                </c:pt>
                <c:pt idx="17650">
                  <c:v>7.3431199999999999</c:v>
                </c:pt>
                <c:pt idx="17651">
                  <c:v>4.90191</c:v>
                </c:pt>
                <c:pt idx="17652">
                  <c:v>2.98882</c:v>
                </c:pt>
                <c:pt idx="17653">
                  <c:v>3.7156600000000002</c:v>
                </c:pt>
                <c:pt idx="17654">
                  <c:v>6.4224899999999998</c:v>
                </c:pt>
                <c:pt idx="17655">
                  <c:v>4.5303300000000002</c:v>
                </c:pt>
                <c:pt idx="17656">
                  <c:v>4.9455799999999996</c:v>
                </c:pt>
                <c:pt idx="17657">
                  <c:v>5.0351600000000003</c:v>
                </c:pt>
                <c:pt idx="17658">
                  <c:v>8.3551800000000007</c:v>
                </c:pt>
                <c:pt idx="17659">
                  <c:v>6.1384499999999997</c:v>
                </c:pt>
                <c:pt idx="17660">
                  <c:v>4.76281</c:v>
                </c:pt>
                <c:pt idx="17661">
                  <c:v>7.3027300000000004</c:v>
                </c:pt>
                <c:pt idx="17662">
                  <c:v>5.4732399999999997</c:v>
                </c:pt>
                <c:pt idx="17663">
                  <c:v>4.3776200000000003</c:v>
                </c:pt>
                <c:pt idx="17664">
                  <c:v>4.6712699999999998</c:v>
                </c:pt>
                <c:pt idx="17665">
                  <c:v>5.4893200000000002</c:v>
                </c:pt>
                <c:pt idx="17666">
                  <c:v>6.0512100000000002</c:v>
                </c:pt>
                <c:pt idx="17667">
                  <c:v>4.0431299999999997</c:v>
                </c:pt>
                <c:pt idx="17668">
                  <c:v>9.3476300000000005</c:v>
                </c:pt>
                <c:pt idx="17669">
                  <c:v>5.81081</c:v>
                </c:pt>
                <c:pt idx="17670">
                  <c:v>3.5419499999999999</c:v>
                </c:pt>
                <c:pt idx="17671">
                  <c:v>5.79901</c:v>
                </c:pt>
                <c:pt idx="17672">
                  <c:v>6.8892199999999999</c:v>
                </c:pt>
                <c:pt idx="17673">
                  <c:v>6.2249600000000003</c:v>
                </c:pt>
                <c:pt idx="17674">
                  <c:v>7.0043300000000004</c:v>
                </c:pt>
                <c:pt idx="17675">
                  <c:v>7.2824799999999996</c:v>
                </c:pt>
                <c:pt idx="17676">
                  <c:v>8.2528799999999993</c:v>
                </c:pt>
                <c:pt idx="17677">
                  <c:v>4.7952899999999996</c:v>
                </c:pt>
                <c:pt idx="17678">
                  <c:v>6.12988</c:v>
                </c:pt>
                <c:pt idx="17679">
                  <c:v>6.81616</c:v>
                </c:pt>
                <c:pt idx="17680">
                  <c:v>4.9300199999999998</c:v>
                </c:pt>
                <c:pt idx="17681">
                  <c:v>5.6722900000000003</c:v>
                </c:pt>
                <c:pt idx="17682">
                  <c:v>4.2467100000000002</c:v>
                </c:pt>
                <c:pt idx="17683">
                  <c:v>5.7141099999999998</c:v>
                </c:pt>
                <c:pt idx="17684">
                  <c:v>6.8609</c:v>
                </c:pt>
                <c:pt idx="17685">
                  <c:v>3.9842200000000001</c:v>
                </c:pt>
                <c:pt idx="17686">
                  <c:v>4.6920599999999997</c:v>
                </c:pt>
                <c:pt idx="17687">
                  <c:v>4.2843200000000001</c:v>
                </c:pt>
                <c:pt idx="17688">
                  <c:v>4.6606300000000003</c:v>
                </c:pt>
                <c:pt idx="17689">
                  <c:v>4.2102199999999996</c:v>
                </c:pt>
                <c:pt idx="17690">
                  <c:v>6.0956400000000004</c:v>
                </c:pt>
                <c:pt idx="17691">
                  <c:v>7.2614599999999996</c:v>
                </c:pt>
                <c:pt idx="17692">
                  <c:v>4.48665</c:v>
                </c:pt>
                <c:pt idx="17693">
                  <c:v>8.4553999999999991</c:v>
                </c:pt>
                <c:pt idx="17694">
                  <c:v>9.4191900000000004</c:v>
                </c:pt>
                <c:pt idx="17695">
                  <c:v>2.6667800000000002</c:v>
                </c:pt>
                <c:pt idx="17696">
                  <c:v>4.9577299999999997</c:v>
                </c:pt>
                <c:pt idx="17697">
                  <c:v>4.1242299999999998</c:v>
                </c:pt>
                <c:pt idx="17698">
                  <c:v>5.6441699999999999</c:v>
                </c:pt>
                <c:pt idx="17699">
                  <c:v>7.2072500000000002</c:v>
                </c:pt>
                <c:pt idx="17700">
                  <c:v>8.7004099999999998</c:v>
                </c:pt>
                <c:pt idx="17701">
                  <c:v>3.0081899999999999</c:v>
                </c:pt>
                <c:pt idx="17702">
                  <c:v>6.1335600000000001</c:v>
                </c:pt>
                <c:pt idx="17703">
                  <c:v>5.7660499999999999</c:v>
                </c:pt>
                <c:pt idx="17704">
                  <c:v>4.2848600000000001</c:v>
                </c:pt>
                <c:pt idx="17705">
                  <c:v>4.3061299999999996</c:v>
                </c:pt>
                <c:pt idx="17706">
                  <c:v>5.5180100000000003</c:v>
                </c:pt>
                <c:pt idx="17707">
                  <c:v>8.4837399999999992</c:v>
                </c:pt>
                <c:pt idx="17708">
                  <c:v>7.3574999999999999</c:v>
                </c:pt>
                <c:pt idx="17709">
                  <c:v>5.7083500000000003</c:v>
                </c:pt>
                <c:pt idx="17710">
                  <c:v>7.7011700000000003</c:v>
                </c:pt>
                <c:pt idx="17711">
                  <c:v>4.2329999999999997</c:v>
                </c:pt>
                <c:pt idx="17712">
                  <c:v>3.79955</c:v>
                </c:pt>
                <c:pt idx="17713">
                  <c:v>4.6994100000000003</c:v>
                </c:pt>
                <c:pt idx="17714">
                  <c:v>7.75549</c:v>
                </c:pt>
                <c:pt idx="17715">
                  <c:v>8.1426499999999997</c:v>
                </c:pt>
                <c:pt idx="17716">
                  <c:v>3.2935699999999999</c:v>
                </c:pt>
                <c:pt idx="17717">
                  <c:v>6.9032200000000001</c:v>
                </c:pt>
                <c:pt idx="17718">
                  <c:v>5.0590599999999997</c:v>
                </c:pt>
                <c:pt idx="17719">
                  <c:v>4.4061300000000001</c:v>
                </c:pt>
                <c:pt idx="17720">
                  <c:v>8.0418199999999995</c:v>
                </c:pt>
                <c:pt idx="17721">
                  <c:v>5.6181099999999997</c:v>
                </c:pt>
                <c:pt idx="17722">
                  <c:v>8.1034100000000002</c:v>
                </c:pt>
                <c:pt idx="17723">
                  <c:v>6.34544</c:v>
                </c:pt>
                <c:pt idx="17724">
                  <c:v>6.6158299999999999</c:v>
                </c:pt>
                <c:pt idx="17725">
                  <c:v>6.17563</c:v>
                </c:pt>
                <c:pt idx="17726">
                  <c:v>6.6651100000000003</c:v>
                </c:pt>
                <c:pt idx="17727">
                  <c:v>5.9273300000000004</c:v>
                </c:pt>
                <c:pt idx="17728">
                  <c:v>4.9316199999999997</c:v>
                </c:pt>
                <c:pt idx="17729">
                  <c:v>6.7581100000000003</c:v>
                </c:pt>
                <c:pt idx="17730">
                  <c:v>4.0788200000000003</c:v>
                </c:pt>
                <c:pt idx="17731">
                  <c:v>5.6577099999999998</c:v>
                </c:pt>
                <c:pt idx="17732">
                  <c:v>3.5028999999999999</c:v>
                </c:pt>
                <c:pt idx="17733">
                  <c:v>3.6792099999999999</c:v>
                </c:pt>
                <c:pt idx="17734">
                  <c:v>4.3207300000000002</c:v>
                </c:pt>
                <c:pt idx="17735">
                  <c:v>5.2344999999999997</c:v>
                </c:pt>
                <c:pt idx="17736">
                  <c:v>5.16472</c:v>
                </c:pt>
                <c:pt idx="17737">
                  <c:v>6.42692</c:v>
                </c:pt>
                <c:pt idx="17738">
                  <c:v>6.2674500000000002</c:v>
                </c:pt>
                <c:pt idx="17739">
                  <c:v>5.5533799999999998</c:v>
                </c:pt>
                <c:pt idx="17740">
                  <c:v>3.57422</c:v>
                </c:pt>
                <c:pt idx="17741">
                  <c:v>7.1997799999999996</c:v>
                </c:pt>
                <c:pt idx="17742">
                  <c:v>10.60938</c:v>
                </c:pt>
                <c:pt idx="17743">
                  <c:v>6.0956599999999996</c:v>
                </c:pt>
                <c:pt idx="17744">
                  <c:v>10.35453</c:v>
                </c:pt>
                <c:pt idx="17745">
                  <c:v>7.7016600000000004</c:v>
                </c:pt>
                <c:pt idx="17746">
                  <c:v>5.9294500000000001</c:v>
                </c:pt>
                <c:pt idx="17747">
                  <c:v>7.9400399999999998</c:v>
                </c:pt>
                <c:pt idx="17748">
                  <c:v>4.9180099999999998</c:v>
                </c:pt>
                <c:pt idx="17749">
                  <c:v>7.3986700000000001</c:v>
                </c:pt>
                <c:pt idx="17750">
                  <c:v>4.4685300000000003</c:v>
                </c:pt>
                <c:pt idx="17751">
                  <c:v>9.1346799999999995</c:v>
                </c:pt>
                <c:pt idx="17752">
                  <c:v>5.2331599999999998</c:v>
                </c:pt>
                <c:pt idx="17753">
                  <c:v>5.6050800000000001</c:v>
                </c:pt>
                <c:pt idx="17754">
                  <c:v>2.8685</c:v>
                </c:pt>
                <c:pt idx="17755">
                  <c:v>11.348979999999999</c:v>
                </c:pt>
                <c:pt idx="17756">
                  <c:v>3.7072099999999999</c:v>
                </c:pt>
                <c:pt idx="17757">
                  <c:v>4.1528799999999997</c:v>
                </c:pt>
                <c:pt idx="17758">
                  <c:v>5.0988300000000004</c:v>
                </c:pt>
                <c:pt idx="17759">
                  <c:v>6.4220199999999998</c:v>
                </c:pt>
                <c:pt idx="17760">
                  <c:v>4.4685300000000003</c:v>
                </c:pt>
                <c:pt idx="17761">
                  <c:v>6.06013</c:v>
                </c:pt>
                <c:pt idx="17762">
                  <c:v>5.8187699999999998</c:v>
                </c:pt>
                <c:pt idx="17763">
                  <c:v>6.1094900000000001</c:v>
                </c:pt>
                <c:pt idx="17764">
                  <c:v>5.4628100000000002</c:v>
                </c:pt>
                <c:pt idx="17765">
                  <c:v>5.8843800000000002</c:v>
                </c:pt>
                <c:pt idx="17766">
                  <c:v>3.5365799999999998</c:v>
                </c:pt>
                <c:pt idx="17767">
                  <c:v>2.3016299999999998</c:v>
                </c:pt>
                <c:pt idx="17768">
                  <c:v>2.5881500000000002</c:v>
                </c:pt>
                <c:pt idx="17769">
                  <c:v>4.9292400000000001</c:v>
                </c:pt>
                <c:pt idx="17770">
                  <c:v>5.0232000000000001</c:v>
                </c:pt>
                <c:pt idx="17771">
                  <c:v>5.2373099999999999</c:v>
                </c:pt>
                <c:pt idx="17772">
                  <c:v>2.1644800000000002</c:v>
                </c:pt>
                <c:pt idx="17773">
                  <c:v>2.3550800000000001</c:v>
                </c:pt>
                <c:pt idx="17774">
                  <c:v>6.3417599999999998</c:v>
                </c:pt>
                <c:pt idx="17775">
                  <c:v>5.3167299999999997</c:v>
                </c:pt>
                <c:pt idx="17776">
                  <c:v>5.9105400000000001</c:v>
                </c:pt>
                <c:pt idx="17777">
                  <c:v>3.4699399999999998</c:v>
                </c:pt>
                <c:pt idx="17778">
                  <c:v>5.6677299999999997</c:v>
                </c:pt>
                <c:pt idx="17779">
                  <c:v>6.7189699999999997</c:v>
                </c:pt>
                <c:pt idx="17780">
                  <c:v>6.4220300000000003</c:v>
                </c:pt>
                <c:pt idx="17781">
                  <c:v>3.5235400000000001</c:v>
                </c:pt>
                <c:pt idx="17782">
                  <c:v>2.90286</c:v>
                </c:pt>
                <c:pt idx="17783">
                  <c:v>3.1741799999999998</c:v>
                </c:pt>
                <c:pt idx="17784">
                  <c:v>2.9210699999999998</c:v>
                </c:pt>
                <c:pt idx="17785">
                  <c:v>8.9037699999999997</c:v>
                </c:pt>
                <c:pt idx="17786">
                  <c:v>4.0753700000000004</c:v>
                </c:pt>
                <c:pt idx="17787">
                  <c:v>3.2882099999999999</c:v>
                </c:pt>
                <c:pt idx="17788">
                  <c:v>3.7517499999999999</c:v>
                </c:pt>
                <c:pt idx="17789">
                  <c:v>5.94909</c:v>
                </c:pt>
                <c:pt idx="17790">
                  <c:v>4.0542400000000001</c:v>
                </c:pt>
                <c:pt idx="17791">
                  <c:v>3.7861199999999999</c:v>
                </c:pt>
                <c:pt idx="17792">
                  <c:v>4.8095100000000004</c:v>
                </c:pt>
                <c:pt idx="17793">
                  <c:v>4.3881899999999998</c:v>
                </c:pt>
                <c:pt idx="17794">
                  <c:v>3.80857</c:v>
                </c:pt>
                <c:pt idx="17795">
                  <c:v>4.2342899999999997</c:v>
                </c:pt>
                <c:pt idx="17796">
                  <c:v>5.5164499999999999</c:v>
                </c:pt>
                <c:pt idx="17797">
                  <c:v>5.1695799999999998</c:v>
                </c:pt>
                <c:pt idx="17798">
                  <c:v>7.6318599999999996</c:v>
                </c:pt>
                <c:pt idx="17799">
                  <c:v>10.126849999999999</c:v>
                </c:pt>
                <c:pt idx="17800">
                  <c:v>7.1258699999999999</c:v>
                </c:pt>
                <c:pt idx="17801">
                  <c:v>5.1785699999999997</c:v>
                </c:pt>
                <c:pt idx="17802">
                  <c:v>5.2435200000000002</c:v>
                </c:pt>
                <c:pt idx="17803">
                  <c:v>4.9372299999999996</c:v>
                </c:pt>
                <c:pt idx="17804">
                  <c:v>3.0511699999999999</c:v>
                </c:pt>
                <c:pt idx="17805">
                  <c:v>7.4919000000000002</c:v>
                </c:pt>
                <c:pt idx="17806">
                  <c:v>6.6810400000000003</c:v>
                </c:pt>
                <c:pt idx="17807">
                  <c:v>5.7171799999999999</c:v>
                </c:pt>
                <c:pt idx="17808">
                  <c:v>6.8051500000000003</c:v>
                </c:pt>
                <c:pt idx="17809">
                  <c:v>9.5824200000000008</c:v>
                </c:pt>
                <c:pt idx="17810">
                  <c:v>8.1669499999999999</c:v>
                </c:pt>
                <c:pt idx="17811">
                  <c:v>4.0673700000000004</c:v>
                </c:pt>
                <c:pt idx="17812">
                  <c:v>6.3399400000000004</c:v>
                </c:pt>
                <c:pt idx="17813">
                  <c:v>6.2962300000000004</c:v>
                </c:pt>
                <c:pt idx="17814">
                  <c:v>6.9064699999999997</c:v>
                </c:pt>
                <c:pt idx="17815">
                  <c:v>10.00198</c:v>
                </c:pt>
                <c:pt idx="17816">
                  <c:v>5.6251800000000003</c:v>
                </c:pt>
                <c:pt idx="17817">
                  <c:v>4.0154899999999998</c:v>
                </c:pt>
                <c:pt idx="17818">
                  <c:v>4.8869199999999999</c:v>
                </c:pt>
                <c:pt idx="17819">
                  <c:v>4.5810399999999998</c:v>
                </c:pt>
                <c:pt idx="17820">
                  <c:v>4.2595700000000001</c:v>
                </c:pt>
                <c:pt idx="17821">
                  <c:v>1.9815700000000001</c:v>
                </c:pt>
                <c:pt idx="17822">
                  <c:v>2.81616</c:v>
                </c:pt>
                <c:pt idx="17823">
                  <c:v>4.2467100000000002</c:v>
                </c:pt>
                <c:pt idx="17824">
                  <c:v>8.6322799999999997</c:v>
                </c:pt>
                <c:pt idx="17825">
                  <c:v>10.02887</c:v>
                </c:pt>
                <c:pt idx="17826">
                  <c:v>9.2978199999999998</c:v>
                </c:pt>
                <c:pt idx="17827">
                  <c:v>2.7671800000000002</c:v>
                </c:pt>
                <c:pt idx="17828">
                  <c:v>7.3514099999999996</c:v>
                </c:pt>
                <c:pt idx="17829">
                  <c:v>5.8697600000000003</c:v>
                </c:pt>
                <c:pt idx="17830">
                  <c:v>7.7751900000000003</c:v>
                </c:pt>
                <c:pt idx="17831">
                  <c:v>5.1372799999999996</c:v>
                </c:pt>
                <c:pt idx="17832">
                  <c:v>4.0305099999999996</c:v>
                </c:pt>
                <c:pt idx="17833">
                  <c:v>7.6103300000000003</c:v>
                </c:pt>
                <c:pt idx="17834">
                  <c:v>5.6170799999999996</c:v>
                </c:pt>
                <c:pt idx="17835">
                  <c:v>5.70181</c:v>
                </c:pt>
                <c:pt idx="17836">
                  <c:v>5.1278499999999996</c:v>
                </c:pt>
                <c:pt idx="17837">
                  <c:v>5.9908400000000004</c:v>
                </c:pt>
                <c:pt idx="17838">
                  <c:v>7.7937200000000004</c:v>
                </c:pt>
                <c:pt idx="17839">
                  <c:v>4.4367999999999999</c:v>
                </c:pt>
                <c:pt idx="17840">
                  <c:v>4.2451100000000004</c:v>
                </c:pt>
                <c:pt idx="17841">
                  <c:v>8.0602099999999997</c:v>
                </c:pt>
                <c:pt idx="17842">
                  <c:v>4.2106599999999998</c:v>
                </c:pt>
                <c:pt idx="17843">
                  <c:v>4.9695799999999997</c:v>
                </c:pt>
                <c:pt idx="17844">
                  <c:v>5.8644999999999996</c:v>
                </c:pt>
                <c:pt idx="17845">
                  <c:v>5.7215499999999997</c:v>
                </c:pt>
                <c:pt idx="17846">
                  <c:v>8.4128399999999992</c:v>
                </c:pt>
                <c:pt idx="17847">
                  <c:v>10.17412</c:v>
                </c:pt>
                <c:pt idx="17848">
                  <c:v>8.7317</c:v>
                </c:pt>
                <c:pt idx="17849">
                  <c:v>2.2986800000000001</c:v>
                </c:pt>
                <c:pt idx="17850">
                  <c:v>2.0853799999999998</c:v>
                </c:pt>
                <c:pt idx="17851">
                  <c:v>3.1618499999999998</c:v>
                </c:pt>
                <c:pt idx="17852">
                  <c:v>2.5576400000000001</c:v>
                </c:pt>
                <c:pt idx="17853">
                  <c:v>4.7310499999999998</c:v>
                </c:pt>
                <c:pt idx="17854">
                  <c:v>6.88931</c:v>
                </c:pt>
                <c:pt idx="17855">
                  <c:v>6.1949699999999996</c:v>
                </c:pt>
                <c:pt idx="17856">
                  <c:v>5.0868099999999998</c:v>
                </c:pt>
                <c:pt idx="17857">
                  <c:v>6.1846100000000002</c:v>
                </c:pt>
                <c:pt idx="17858">
                  <c:v>6.1702199999999996</c:v>
                </c:pt>
                <c:pt idx="17859">
                  <c:v>2.7899600000000002</c:v>
                </c:pt>
                <c:pt idx="17860">
                  <c:v>5.9266699999999997</c:v>
                </c:pt>
                <c:pt idx="17861">
                  <c:v>5.0872200000000003</c:v>
                </c:pt>
                <c:pt idx="17862">
                  <c:v>8.07789</c:v>
                </c:pt>
                <c:pt idx="17863">
                  <c:v>5.2891000000000004</c:v>
                </c:pt>
                <c:pt idx="17864">
                  <c:v>3.9149099999999999</c:v>
                </c:pt>
                <c:pt idx="17865">
                  <c:v>5.9758699999999996</c:v>
                </c:pt>
                <c:pt idx="17866">
                  <c:v>5.3781299999999996</c:v>
                </c:pt>
                <c:pt idx="17867">
                  <c:v>4.5290299999999997</c:v>
                </c:pt>
                <c:pt idx="17868">
                  <c:v>8.2333099999999995</c:v>
                </c:pt>
                <c:pt idx="17869">
                  <c:v>6.7616899999999998</c:v>
                </c:pt>
                <c:pt idx="17870">
                  <c:v>2.7080099999999998</c:v>
                </c:pt>
                <c:pt idx="17871">
                  <c:v>5.4567199999999998</c:v>
                </c:pt>
                <c:pt idx="17872">
                  <c:v>6.3101599999999998</c:v>
                </c:pt>
                <c:pt idx="17873">
                  <c:v>2.9592999999999998</c:v>
                </c:pt>
                <c:pt idx="17874">
                  <c:v>7.7871199999999998</c:v>
                </c:pt>
                <c:pt idx="17875">
                  <c:v>6.5405800000000003</c:v>
                </c:pt>
                <c:pt idx="17876">
                  <c:v>5.5732699999999999</c:v>
                </c:pt>
                <c:pt idx="17877">
                  <c:v>5.1763000000000003</c:v>
                </c:pt>
                <c:pt idx="17878">
                  <c:v>6.9189499999999997</c:v>
                </c:pt>
                <c:pt idx="17879">
                  <c:v>3.6616200000000001</c:v>
                </c:pt>
                <c:pt idx="17880">
                  <c:v>1.9815700000000001</c:v>
                </c:pt>
                <c:pt idx="17881">
                  <c:v>4.40219</c:v>
                </c:pt>
                <c:pt idx="17882">
                  <c:v>8.0128199999999996</c:v>
                </c:pt>
                <c:pt idx="17883">
                  <c:v>4.8778199999999998</c:v>
                </c:pt>
                <c:pt idx="17884">
                  <c:v>4.94095</c:v>
                </c:pt>
                <c:pt idx="17885">
                  <c:v>7.8201700000000001</c:v>
                </c:pt>
                <c:pt idx="17886">
                  <c:v>7.3563000000000001</c:v>
                </c:pt>
                <c:pt idx="17887">
                  <c:v>6.2714499999999997</c:v>
                </c:pt>
                <c:pt idx="17888">
                  <c:v>4.1252700000000004</c:v>
                </c:pt>
                <c:pt idx="17889">
                  <c:v>6.2610799999999998</c:v>
                </c:pt>
                <c:pt idx="17890">
                  <c:v>4.6803299999999997</c:v>
                </c:pt>
                <c:pt idx="17891">
                  <c:v>5.8670999999999998</c:v>
                </c:pt>
                <c:pt idx="17892">
                  <c:v>2.2049300000000001</c:v>
                </c:pt>
                <c:pt idx="17893">
                  <c:v>1.9223399999999999</c:v>
                </c:pt>
                <c:pt idx="17894">
                  <c:v>4.75387</c:v>
                </c:pt>
                <c:pt idx="17895">
                  <c:v>2.22471</c:v>
                </c:pt>
                <c:pt idx="17896">
                  <c:v>3.2870599999999999</c:v>
                </c:pt>
                <c:pt idx="17897">
                  <c:v>3.0295399999999999</c:v>
                </c:pt>
                <c:pt idx="17898">
                  <c:v>5.8178999999999998</c:v>
                </c:pt>
                <c:pt idx="17899">
                  <c:v>4.7303300000000004</c:v>
                </c:pt>
                <c:pt idx="17900">
                  <c:v>2.4962800000000001</c:v>
                </c:pt>
                <c:pt idx="17901">
                  <c:v>2.3199299999999998</c:v>
                </c:pt>
                <c:pt idx="17902">
                  <c:v>4.85358</c:v>
                </c:pt>
                <c:pt idx="17903">
                  <c:v>2.4257</c:v>
                </c:pt>
                <c:pt idx="17904">
                  <c:v>7.9018800000000002</c:v>
                </c:pt>
                <c:pt idx="17905">
                  <c:v>5.0216900000000004</c:v>
                </c:pt>
                <c:pt idx="17906">
                  <c:v>5.7049799999999999</c:v>
                </c:pt>
                <c:pt idx="17907">
                  <c:v>5.6345999999999998</c:v>
                </c:pt>
                <c:pt idx="17908">
                  <c:v>6.0605399999999996</c:v>
                </c:pt>
                <c:pt idx="17909">
                  <c:v>7.4570499999999997</c:v>
                </c:pt>
                <c:pt idx="17910">
                  <c:v>6.1420599999999999</c:v>
                </c:pt>
                <c:pt idx="17911">
                  <c:v>3.8450199999999999</c:v>
                </c:pt>
                <c:pt idx="17912">
                  <c:v>6.7877599999999996</c:v>
                </c:pt>
                <c:pt idx="17913">
                  <c:v>5.8943700000000003</c:v>
                </c:pt>
                <c:pt idx="17914">
                  <c:v>4.7646600000000001</c:v>
                </c:pt>
                <c:pt idx="17915">
                  <c:v>3.0511699999999999</c:v>
                </c:pt>
                <c:pt idx="17916">
                  <c:v>7.4027900000000004</c:v>
                </c:pt>
                <c:pt idx="17917">
                  <c:v>5.7275400000000003</c:v>
                </c:pt>
                <c:pt idx="17918">
                  <c:v>4.27569</c:v>
                </c:pt>
                <c:pt idx="17919">
                  <c:v>6.44489</c:v>
                </c:pt>
                <c:pt idx="17920">
                  <c:v>4.4813299999999998</c:v>
                </c:pt>
                <c:pt idx="17921">
                  <c:v>4.7523</c:v>
                </c:pt>
                <c:pt idx="17922">
                  <c:v>6.03695</c:v>
                </c:pt>
                <c:pt idx="17923">
                  <c:v>2.7737599999999998</c:v>
                </c:pt>
                <c:pt idx="17924">
                  <c:v>4.3635999999999999</c:v>
                </c:pt>
                <c:pt idx="17925">
                  <c:v>4.5719700000000003</c:v>
                </c:pt>
                <c:pt idx="17926">
                  <c:v>8.0908599999999993</c:v>
                </c:pt>
                <c:pt idx="17927">
                  <c:v>5.1573599999999997</c:v>
                </c:pt>
                <c:pt idx="17928">
                  <c:v>3.2494299999999998</c:v>
                </c:pt>
                <c:pt idx="17929">
                  <c:v>5.3252899999999999</c:v>
                </c:pt>
                <c:pt idx="17930">
                  <c:v>3.6878899999999999</c:v>
                </c:pt>
                <c:pt idx="17931">
                  <c:v>2.7178399999999998</c:v>
                </c:pt>
                <c:pt idx="17932">
                  <c:v>7.2375800000000003</c:v>
                </c:pt>
                <c:pt idx="17933">
                  <c:v>2.1972399999999999</c:v>
                </c:pt>
                <c:pt idx="17934">
                  <c:v>6.1727100000000004</c:v>
                </c:pt>
                <c:pt idx="17935">
                  <c:v>3.2626200000000001</c:v>
                </c:pt>
                <c:pt idx="17936">
                  <c:v>2.3338999999999999</c:v>
                </c:pt>
                <c:pt idx="17937">
                  <c:v>5.2816900000000002</c:v>
                </c:pt>
                <c:pt idx="17938">
                  <c:v>8.7200900000000008</c:v>
                </c:pt>
                <c:pt idx="17939">
                  <c:v>8.3064099999999996</c:v>
                </c:pt>
                <c:pt idx="17940">
                  <c:v>6.8035899999999998</c:v>
                </c:pt>
                <c:pt idx="17941">
                  <c:v>5.25739</c:v>
                </c:pt>
                <c:pt idx="17942">
                  <c:v>5.2366599999999996</c:v>
                </c:pt>
                <c:pt idx="17943">
                  <c:v>6.1186100000000003</c:v>
                </c:pt>
                <c:pt idx="17944">
                  <c:v>4.72715</c:v>
                </c:pt>
                <c:pt idx="17945">
                  <c:v>5.0278499999999999</c:v>
                </c:pt>
                <c:pt idx="17946">
                  <c:v>4.1314399999999996</c:v>
                </c:pt>
                <c:pt idx="17947">
                  <c:v>3.4045399999999999</c:v>
                </c:pt>
                <c:pt idx="17948">
                  <c:v>4.5706800000000003</c:v>
                </c:pt>
                <c:pt idx="17949">
                  <c:v>5.9851900000000002</c:v>
                </c:pt>
                <c:pt idx="17950">
                  <c:v>1.8650899999999999</c:v>
                </c:pt>
                <c:pt idx="17951">
                  <c:v>2.8902000000000001</c:v>
                </c:pt>
                <c:pt idx="17952">
                  <c:v>3.0136599999999998</c:v>
                </c:pt>
                <c:pt idx="17953">
                  <c:v>2.5177999999999998</c:v>
                </c:pt>
                <c:pt idx="17954">
                  <c:v>5.8549600000000002</c:v>
                </c:pt>
                <c:pt idx="17955">
                  <c:v>4.4367999999999999</c:v>
                </c:pt>
                <c:pt idx="17956">
                  <c:v>5.8281599999999996</c:v>
                </c:pt>
                <c:pt idx="17957">
                  <c:v>2.34423</c:v>
                </c:pt>
                <c:pt idx="17958">
                  <c:v>6.3116500000000002</c:v>
                </c:pt>
                <c:pt idx="17959">
                  <c:v>7.7991099999999998</c:v>
                </c:pt>
                <c:pt idx="17960">
                  <c:v>3.02197</c:v>
                </c:pt>
                <c:pt idx="17961">
                  <c:v>7.3935700000000004</c:v>
                </c:pt>
                <c:pt idx="17962">
                  <c:v>3.9798499999999999</c:v>
                </c:pt>
                <c:pt idx="17963">
                  <c:v>6.3410799999999998</c:v>
                </c:pt>
                <c:pt idx="17964">
                  <c:v>4.8783300000000001</c:v>
                </c:pt>
                <c:pt idx="17965">
                  <c:v>3.0630099999999998</c:v>
                </c:pt>
                <c:pt idx="17966">
                  <c:v>2.75298</c:v>
                </c:pt>
                <c:pt idx="17967">
                  <c:v>6.62</c:v>
                </c:pt>
                <c:pt idx="17968">
                  <c:v>6.2634299999999996</c:v>
                </c:pt>
                <c:pt idx="17969">
                  <c:v>4.0242599999999999</c:v>
                </c:pt>
                <c:pt idx="17970">
                  <c:v>4.3489500000000003</c:v>
                </c:pt>
                <c:pt idx="17971">
                  <c:v>7.0223800000000001</c:v>
                </c:pt>
                <c:pt idx="17972">
                  <c:v>5.4164500000000002</c:v>
                </c:pt>
                <c:pt idx="17973">
                  <c:v>3.5824400000000001</c:v>
                </c:pt>
                <c:pt idx="17974">
                  <c:v>5.1972500000000004</c:v>
                </c:pt>
                <c:pt idx="17975">
                  <c:v>6.3750299999999998</c:v>
                </c:pt>
                <c:pt idx="17976">
                  <c:v>4.8893300000000002</c:v>
                </c:pt>
                <c:pt idx="17977">
                  <c:v>4.4333499999999999</c:v>
                </c:pt>
                <c:pt idx="17978">
                  <c:v>4.2469200000000003</c:v>
                </c:pt>
                <c:pt idx="17979">
                  <c:v>5.8703900000000004</c:v>
                </c:pt>
                <c:pt idx="17980">
                  <c:v>7.46638</c:v>
                </c:pt>
                <c:pt idx="17981">
                  <c:v>6.0691699999999997</c:v>
                </c:pt>
                <c:pt idx="17982">
                  <c:v>5.9381399999999998</c:v>
                </c:pt>
                <c:pt idx="17983">
                  <c:v>4.1036700000000002</c:v>
                </c:pt>
                <c:pt idx="17984">
                  <c:v>2.4055</c:v>
                </c:pt>
                <c:pt idx="17985">
                  <c:v>4.56541</c:v>
                </c:pt>
                <c:pt idx="17986">
                  <c:v>3.7994500000000002</c:v>
                </c:pt>
                <c:pt idx="17987">
                  <c:v>4.1067499999999999</c:v>
                </c:pt>
                <c:pt idx="17988">
                  <c:v>3.2335799999999999</c:v>
                </c:pt>
                <c:pt idx="17989">
                  <c:v>3.7776800000000001</c:v>
                </c:pt>
                <c:pt idx="17990">
                  <c:v>4.7876200000000004</c:v>
                </c:pt>
                <c:pt idx="17991">
                  <c:v>3.7846500000000001</c:v>
                </c:pt>
                <c:pt idx="17992">
                  <c:v>5.4616699999999998</c:v>
                </c:pt>
                <c:pt idx="17993">
                  <c:v>6.8087999999999997</c:v>
                </c:pt>
                <c:pt idx="17994">
                  <c:v>3.33907</c:v>
                </c:pt>
                <c:pt idx="17995">
                  <c:v>5.7498199999999997</c:v>
                </c:pt>
                <c:pt idx="17996">
                  <c:v>8.1740399999999998</c:v>
                </c:pt>
                <c:pt idx="17997">
                  <c:v>4.8112300000000001</c:v>
                </c:pt>
                <c:pt idx="17998">
                  <c:v>3.1636199999999999</c:v>
                </c:pt>
                <c:pt idx="17999">
                  <c:v>5.8252699999999997</c:v>
                </c:pt>
                <c:pt idx="18000">
                  <c:v>2.6599599999999999</c:v>
                </c:pt>
                <c:pt idx="18001">
                  <c:v>7.3066000000000004</c:v>
                </c:pt>
                <c:pt idx="18002">
                  <c:v>4.0408600000000003</c:v>
                </c:pt>
                <c:pt idx="18003">
                  <c:v>2.7219899999999999</c:v>
                </c:pt>
                <c:pt idx="18004">
                  <c:v>5.9643899999999999</c:v>
                </c:pt>
                <c:pt idx="18005">
                  <c:v>6.8382699999999996</c:v>
                </c:pt>
                <c:pt idx="18006">
                  <c:v>5.3177399999999997</c:v>
                </c:pt>
                <c:pt idx="18007">
                  <c:v>3.9369900000000002</c:v>
                </c:pt>
                <c:pt idx="18008">
                  <c:v>2.8560699999999999</c:v>
                </c:pt>
                <c:pt idx="18009">
                  <c:v>4.5538499999999997</c:v>
                </c:pt>
                <c:pt idx="18010">
                  <c:v>8.9958299999999998</c:v>
                </c:pt>
                <c:pt idx="18011">
                  <c:v>4.6428399999999996</c:v>
                </c:pt>
                <c:pt idx="18012">
                  <c:v>6.5804099999999996</c:v>
                </c:pt>
                <c:pt idx="18013">
                  <c:v>2.5579800000000001</c:v>
                </c:pt>
                <c:pt idx="18014">
                  <c:v>3.6633</c:v>
                </c:pt>
                <c:pt idx="18015">
                  <c:v>8.2021499999999996</c:v>
                </c:pt>
                <c:pt idx="18016">
                  <c:v>7.2161200000000001</c:v>
                </c:pt>
                <c:pt idx="18017">
                  <c:v>5.8751300000000004</c:v>
                </c:pt>
                <c:pt idx="18018">
                  <c:v>3.02393</c:v>
                </c:pt>
                <c:pt idx="18019">
                  <c:v>2.1052499999999998</c:v>
                </c:pt>
                <c:pt idx="18020">
                  <c:v>7.4779200000000001</c:v>
                </c:pt>
                <c:pt idx="18021">
                  <c:v>5.3975900000000001</c:v>
                </c:pt>
                <c:pt idx="18022">
                  <c:v>3.4095499999999999</c:v>
                </c:pt>
                <c:pt idx="18023">
                  <c:v>6.3108599999999999</c:v>
                </c:pt>
                <c:pt idx="18024">
                  <c:v>5.4984700000000002</c:v>
                </c:pt>
                <c:pt idx="18025">
                  <c:v>6.5535800000000002</c:v>
                </c:pt>
                <c:pt idx="18026">
                  <c:v>6.1371500000000001</c:v>
                </c:pt>
                <c:pt idx="18027">
                  <c:v>3.7646000000000002</c:v>
                </c:pt>
                <c:pt idx="18028">
                  <c:v>2.2885599999999999</c:v>
                </c:pt>
                <c:pt idx="18029">
                  <c:v>3.4328699999999999</c:v>
                </c:pt>
                <c:pt idx="18030">
                  <c:v>3.7094999999999998</c:v>
                </c:pt>
                <c:pt idx="18031">
                  <c:v>6.9424900000000003</c:v>
                </c:pt>
                <c:pt idx="18032">
                  <c:v>3.1516099999999998</c:v>
                </c:pt>
                <c:pt idx="18033">
                  <c:v>3.9362200000000001</c:v>
                </c:pt>
                <c:pt idx="18034">
                  <c:v>7.3569300000000002</c:v>
                </c:pt>
                <c:pt idx="18035">
                  <c:v>8.1461900000000007</c:v>
                </c:pt>
                <c:pt idx="18036">
                  <c:v>7.5196399999999999</c:v>
                </c:pt>
                <c:pt idx="18037">
                  <c:v>4.6108200000000004</c:v>
                </c:pt>
                <c:pt idx="18038">
                  <c:v>3.5341</c:v>
                </c:pt>
                <c:pt idx="18039">
                  <c:v>3.51986</c:v>
                </c:pt>
                <c:pt idx="18040">
                  <c:v>5.3472200000000001</c:v>
                </c:pt>
                <c:pt idx="18041">
                  <c:v>3.1174900000000001</c:v>
                </c:pt>
                <c:pt idx="18042">
                  <c:v>8.6193500000000007</c:v>
                </c:pt>
                <c:pt idx="18043">
                  <c:v>2.98373</c:v>
                </c:pt>
                <c:pt idx="18044">
                  <c:v>3.4074599999999999</c:v>
                </c:pt>
                <c:pt idx="18045">
                  <c:v>5.9398799999999996</c:v>
                </c:pt>
                <c:pt idx="18046">
                  <c:v>5.8006500000000001</c:v>
                </c:pt>
                <c:pt idx="18047">
                  <c:v>4.1535700000000002</c:v>
                </c:pt>
                <c:pt idx="18048">
                  <c:v>2.5131700000000001</c:v>
                </c:pt>
                <c:pt idx="18049">
                  <c:v>1.9449700000000001</c:v>
                </c:pt>
                <c:pt idx="18050">
                  <c:v>6.4598000000000004</c:v>
                </c:pt>
                <c:pt idx="18051">
                  <c:v>4.9230099999999997</c:v>
                </c:pt>
                <c:pt idx="18052">
                  <c:v>5.9965400000000004</c:v>
                </c:pt>
                <c:pt idx="18053">
                  <c:v>3.0205299999999999</c:v>
                </c:pt>
                <c:pt idx="18054">
                  <c:v>6.6934800000000001</c:v>
                </c:pt>
                <c:pt idx="18055">
                  <c:v>6.1714099999999998</c:v>
                </c:pt>
                <c:pt idx="18056">
                  <c:v>3.10886</c:v>
                </c:pt>
                <c:pt idx="18057">
                  <c:v>7.0886399999999998</c:v>
                </c:pt>
                <c:pt idx="18058">
                  <c:v>8.3891299999999998</c:v>
                </c:pt>
                <c:pt idx="18059">
                  <c:v>2.2751999999999999</c:v>
                </c:pt>
                <c:pt idx="18060">
                  <c:v>2.5783299999999998</c:v>
                </c:pt>
                <c:pt idx="18061">
                  <c:v>6.65524</c:v>
                </c:pt>
                <c:pt idx="18062">
                  <c:v>8.7761899999999997</c:v>
                </c:pt>
                <c:pt idx="18063">
                  <c:v>6.2321</c:v>
                </c:pt>
                <c:pt idx="18064">
                  <c:v>7.4764200000000001</c:v>
                </c:pt>
                <c:pt idx="18065">
                  <c:v>3.1366700000000001</c:v>
                </c:pt>
                <c:pt idx="18066">
                  <c:v>3.9573399999999999</c:v>
                </c:pt>
                <c:pt idx="18067">
                  <c:v>5.4148399999999999</c:v>
                </c:pt>
                <c:pt idx="18068">
                  <c:v>5.4486999999999997</c:v>
                </c:pt>
                <c:pt idx="18069">
                  <c:v>3.5046400000000002</c:v>
                </c:pt>
                <c:pt idx="18070">
                  <c:v>8.8876299999999997</c:v>
                </c:pt>
                <c:pt idx="18071">
                  <c:v>5.13157</c:v>
                </c:pt>
                <c:pt idx="18072">
                  <c:v>3.4696400000000001</c:v>
                </c:pt>
                <c:pt idx="18073">
                  <c:v>3.0511699999999999</c:v>
                </c:pt>
                <c:pt idx="18074">
                  <c:v>4.9532999999999996</c:v>
                </c:pt>
                <c:pt idx="18075">
                  <c:v>5.9597699999999998</c:v>
                </c:pt>
                <c:pt idx="18076">
                  <c:v>7.4233599999999997</c:v>
                </c:pt>
                <c:pt idx="18077">
                  <c:v>7.5920399999999999</c:v>
                </c:pt>
                <c:pt idx="18078">
                  <c:v>6.9707600000000003</c:v>
                </c:pt>
                <c:pt idx="18079">
                  <c:v>3.8296000000000001</c:v>
                </c:pt>
                <c:pt idx="18080">
                  <c:v>6.3163099999999996</c:v>
                </c:pt>
                <c:pt idx="18081">
                  <c:v>2.9304700000000001</c:v>
                </c:pt>
                <c:pt idx="18082">
                  <c:v>4.1048400000000003</c:v>
                </c:pt>
                <c:pt idx="18083">
                  <c:v>4.2241099999999996</c:v>
                </c:pt>
                <c:pt idx="18084">
                  <c:v>3.8794</c:v>
                </c:pt>
                <c:pt idx="18085">
                  <c:v>2.1470099999999999</c:v>
                </c:pt>
                <c:pt idx="18086">
                  <c:v>5.4661299999999997</c:v>
                </c:pt>
                <c:pt idx="18087">
                  <c:v>3.8982199999999998</c:v>
                </c:pt>
                <c:pt idx="18088">
                  <c:v>6.3073699999999997</c:v>
                </c:pt>
                <c:pt idx="18089">
                  <c:v>2.8617400000000002</c:v>
                </c:pt>
                <c:pt idx="18090">
                  <c:v>5.8666900000000002</c:v>
                </c:pt>
                <c:pt idx="18091">
                  <c:v>4.7131800000000004</c:v>
                </c:pt>
                <c:pt idx="18092">
                  <c:v>5.94177</c:v>
                </c:pt>
                <c:pt idx="18093">
                  <c:v>8.4079300000000003</c:v>
                </c:pt>
                <c:pt idx="18094">
                  <c:v>2.8533900000000001</c:v>
                </c:pt>
                <c:pt idx="18095">
                  <c:v>7.4678100000000001</c:v>
                </c:pt>
                <c:pt idx="18096">
                  <c:v>5.8781100000000004</c:v>
                </c:pt>
                <c:pt idx="18097">
                  <c:v>4.7992900000000001</c:v>
                </c:pt>
                <c:pt idx="18098">
                  <c:v>6.2742599999999999</c:v>
                </c:pt>
                <c:pt idx="18099">
                  <c:v>6.5906700000000003</c:v>
                </c:pt>
                <c:pt idx="18100">
                  <c:v>6.2920800000000003</c:v>
                </c:pt>
                <c:pt idx="18101">
                  <c:v>4.9991300000000001</c:v>
                </c:pt>
                <c:pt idx="18102">
                  <c:v>7.6255600000000001</c:v>
                </c:pt>
                <c:pt idx="18103">
                  <c:v>6.02224</c:v>
                </c:pt>
                <c:pt idx="18104">
                  <c:v>2.3870100000000001</c:v>
                </c:pt>
                <c:pt idx="18105">
                  <c:v>5.94442</c:v>
                </c:pt>
                <c:pt idx="18106">
                  <c:v>5.2466900000000001</c:v>
                </c:pt>
                <c:pt idx="18107">
                  <c:v>2.9473600000000002</c:v>
                </c:pt>
                <c:pt idx="18108">
                  <c:v>1.9223399999999999</c:v>
                </c:pt>
                <c:pt idx="18109">
                  <c:v>6.9237900000000003</c:v>
                </c:pt>
                <c:pt idx="18110">
                  <c:v>3.09259</c:v>
                </c:pt>
                <c:pt idx="18111">
                  <c:v>5.7536199999999997</c:v>
                </c:pt>
                <c:pt idx="18112">
                  <c:v>5.9589800000000004</c:v>
                </c:pt>
                <c:pt idx="18113">
                  <c:v>4.5186000000000002</c:v>
                </c:pt>
                <c:pt idx="18114">
                  <c:v>6.7435099999999997</c:v>
                </c:pt>
                <c:pt idx="18115">
                  <c:v>6.1154099999999998</c:v>
                </c:pt>
                <c:pt idx="18116">
                  <c:v>6.7240500000000001</c:v>
                </c:pt>
                <c:pt idx="18117">
                  <c:v>5.1374399999999998</c:v>
                </c:pt>
                <c:pt idx="18118">
                  <c:v>6.0150899999999998</c:v>
                </c:pt>
                <c:pt idx="18119">
                  <c:v>8.0851900000000008</c:v>
                </c:pt>
                <c:pt idx="18120">
                  <c:v>6.9155600000000002</c:v>
                </c:pt>
                <c:pt idx="18121">
                  <c:v>11.310879999999999</c:v>
                </c:pt>
                <c:pt idx="18122">
                  <c:v>10.629479999999999</c:v>
                </c:pt>
                <c:pt idx="18123">
                  <c:v>5.4871100000000004</c:v>
                </c:pt>
                <c:pt idx="18124">
                  <c:v>4.1661400000000004</c:v>
                </c:pt>
                <c:pt idx="18125">
                  <c:v>4.5985300000000002</c:v>
                </c:pt>
                <c:pt idx="18126">
                  <c:v>2.5095299999999998</c:v>
                </c:pt>
                <c:pt idx="18127">
                  <c:v>2.7242000000000002</c:v>
                </c:pt>
                <c:pt idx="18128">
                  <c:v>3.9203299999999999</c:v>
                </c:pt>
                <c:pt idx="18129">
                  <c:v>1.92432</c:v>
                </c:pt>
                <c:pt idx="18130">
                  <c:v>2.2951800000000002</c:v>
                </c:pt>
                <c:pt idx="18131">
                  <c:v>6.41838</c:v>
                </c:pt>
                <c:pt idx="18132">
                  <c:v>5.2889200000000001</c:v>
                </c:pt>
                <c:pt idx="18133">
                  <c:v>4.5575200000000002</c:v>
                </c:pt>
                <c:pt idx="18134">
                  <c:v>5.1287000000000003</c:v>
                </c:pt>
                <c:pt idx="18135">
                  <c:v>9.5184499999999996</c:v>
                </c:pt>
                <c:pt idx="18136">
                  <c:v>4.3935599999999999</c:v>
                </c:pt>
                <c:pt idx="18137">
                  <c:v>5.53735</c:v>
                </c:pt>
                <c:pt idx="18138">
                  <c:v>5.9852299999999996</c:v>
                </c:pt>
                <c:pt idx="18139">
                  <c:v>5.5118799999999997</c:v>
                </c:pt>
                <c:pt idx="18140">
                  <c:v>4.7519</c:v>
                </c:pt>
                <c:pt idx="18141">
                  <c:v>9.6068800000000003</c:v>
                </c:pt>
                <c:pt idx="18142">
                  <c:v>4.5244799999999996</c:v>
                </c:pt>
                <c:pt idx="18143">
                  <c:v>4.5030599999999996</c:v>
                </c:pt>
                <c:pt idx="18144">
                  <c:v>5.1051799999999998</c:v>
                </c:pt>
                <c:pt idx="18145">
                  <c:v>5.9592400000000003</c:v>
                </c:pt>
                <c:pt idx="18146">
                  <c:v>5.3176399999999999</c:v>
                </c:pt>
                <c:pt idx="18147">
                  <c:v>7.1835500000000003</c:v>
                </c:pt>
                <c:pt idx="18148">
                  <c:v>6.8035800000000002</c:v>
                </c:pt>
                <c:pt idx="18149">
                  <c:v>4.3614899999999999</c:v>
                </c:pt>
                <c:pt idx="18150">
                  <c:v>6.5748600000000001</c:v>
                </c:pt>
                <c:pt idx="18151">
                  <c:v>5.7844600000000002</c:v>
                </c:pt>
                <c:pt idx="18152">
                  <c:v>4.5489499999999996</c:v>
                </c:pt>
                <c:pt idx="18153">
                  <c:v>7.9607999999999999</c:v>
                </c:pt>
                <c:pt idx="18154">
                  <c:v>7.0025500000000003</c:v>
                </c:pt>
                <c:pt idx="18155">
                  <c:v>7.2408400000000004</c:v>
                </c:pt>
                <c:pt idx="18156">
                  <c:v>6.20627</c:v>
                </c:pt>
                <c:pt idx="18157">
                  <c:v>6.8365600000000004</c:v>
                </c:pt>
                <c:pt idx="18158">
                  <c:v>3.8202199999999999</c:v>
                </c:pt>
                <c:pt idx="18159">
                  <c:v>5.1565899999999996</c:v>
                </c:pt>
                <c:pt idx="18160">
                  <c:v>7.38415</c:v>
                </c:pt>
                <c:pt idx="18161">
                  <c:v>10.709160000000001</c:v>
                </c:pt>
                <c:pt idx="18162">
                  <c:v>6.4891399999999999</c:v>
                </c:pt>
                <c:pt idx="18163">
                  <c:v>5.7231800000000002</c:v>
                </c:pt>
                <c:pt idx="18164">
                  <c:v>5.1997</c:v>
                </c:pt>
                <c:pt idx="18165">
                  <c:v>5.0289400000000004</c:v>
                </c:pt>
                <c:pt idx="18166">
                  <c:v>5.7625099999999998</c:v>
                </c:pt>
                <c:pt idx="18167">
                  <c:v>5.7072500000000002</c:v>
                </c:pt>
                <c:pt idx="18168">
                  <c:v>5.37256</c:v>
                </c:pt>
                <c:pt idx="18169">
                  <c:v>6.1437400000000002</c:v>
                </c:pt>
                <c:pt idx="18170">
                  <c:v>7.8378800000000002</c:v>
                </c:pt>
                <c:pt idx="18171">
                  <c:v>6.2842000000000002</c:v>
                </c:pt>
                <c:pt idx="18172">
                  <c:v>8.8515499999999996</c:v>
                </c:pt>
                <c:pt idx="18173">
                  <c:v>4.4781300000000002</c:v>
                </c:pt>
                <c:pt idx="18174">
                  <c:v>6.4671000000000003</c:v>
                </c:pt>
                <c:pt idx="18175">
                  <c:v>6.8557300000000003</c:v>
                </c:pt>
                <c:pt idx="18176">
                  <c:v>5.3604700000000003</c:v>
                </c:pt>
                <c:pt idx="18177">
                  <c:v>5.12141</c:v>
                </c:pt>
                <c:pt idx="18178">
                  <c:v>3.7295199999999999</c:v>
                </c:pt>
                <c:pt idx="18179">
                  <c:v>5.9757699999999998</c:v>
                </c:pt>
                <c:pt idx="18180">
                  <c:v>4.9715299999999996</c:v>
                </c:pt>
                <c:pt idx="18181">
                  <c:v>6.9211900000000002</c:v>
                </c:pt>
                <c:pt idx="18182">
                  <c:v>6.7971899999999996</c:v>
                </c:pt>
                <c:pt idx="18183">
                  <c:v>4.5053999999999998</c:v>
                </c:pt>
                <c:pt idx="18184">
                  <c:v>7.8001300000000002</c:v>
                </c:pt>
                <c:pt idx="18185">
                  <c:v>6.3736199999999998</c:v>
                </c:pt>
                <c:pt idx="18186">
                  <c:v>7.7278599999999997</c:v>
                </c:pt>
                <c:pt idx="18187">
                  <c:v>6.6710099999999999</c:v>
                </c:pt>
                <c:pt idx="18188">
                  <c:v>6.6074000000000002</c:v>
                </c:pt>
                <c:pt idx="18189">
                  <c:v>7.1833</c:v>
                </c:pt>
                <c:pt idx="18190">
                  <c:v>3.8350399999999998</c:v>
                </c:pt>
                <c:pt idx="18191">
                  <c:v>4.9001799999999998</c:v>
                </c:pt>
                <c:pt idx="18192">
                  <c:v>3.4060299999999999</c:v>
                </c:pt>
                <c:pt idx="18193">
                  <c:v>5.6705199999999998</c:v>
                </c:pt>
                <c:pt idx="18194">
                  <c:v>4.9011399999999998</c:v>
                </c:pt>
                <c:pt idx="18195">
                  <c:v>5.34314</c:v>
                </c:pt>
                <c:pt idx="18196">
                  <c:v>6.5060000000000002</c:v>
                </c:pt>
                <c:pt idx="18197">
                  <c:v>3.7913199999999998</c:v>
                </c:pt>
                <c:pt idx="18198">
                  <c:v>5.2607799999999996</c:v>
                </c:pt>
                <c:pt idx="18199">
                  <c:v>4.3659800000000004</c:v>
                </c:pt>
                <c:pt idx="18200">
                  <c:v>7.41228</c:v>
                </c:pt>
                <c:pt idx="18201">
                  <c:v>5.2811500000000002</c:v>
                </c:pt>
                <c:pt idx="18202">
                  <c:v>4.7767799999999996</c:v>
                </c:pt>
                <c:pt idx="18203">
                  <c:v>6.2232599999999998</c:v>
                </c:pt>
                <c:pt idx="18204">
                  <c:v>6.1938199999999997</c:v>
                </c:pt>
                <c:pt idx="18205">
                  <c:v>5.8111499999999996</c:v>
                </c:pt>
                <c:pt idx="18206">
                  <c:v>7.1875900000000001</c:v>
                </c:pt>
                <c:pt idx="18207">
                  <c:v>6.0867500000000003</c:v>
                </c:pt>
                <c:pt idx="18208">
                  <c:v>4.0540599999999998</c:v>
                </c:pt>
                <c:pt idx="18209">
                  <c:v>5.9593100000000003</c:v>
                </c:pt>
                <c:pt idx="18210">
                  <c:v>6.5141099999999996</c:v>
                </c:pt>
                <c:pt idx="18211">
                  <c:v>5.5681099999999999</c:v>
                </c:pt>
                <c:pt idx="18212">
                  <c:v>3.5995699999999999</c:v>
                </c:pt>
                <c:pt idx="18213">
                  <c:v>8.1149400000000007</c:v>
                </c:pt>
                <c:pt idx="18214">
                  <c:v>5.5074800000000002</c:v>
                </c:pt>
                <c:pt idx="18215">
                  <c:v>2.1737199999999999</c:v>
                </c:pt>
                <c:pt idx="18216">
                  <c:v>5.3704799999999997</c:v>
                </c:pt>
                <c:pt idx="18217">
                  <c:v>6.3191499999999996</c:v>
                </c:pt>
                <c:pt idx="18218">
                  <c:v>1.89666</c:v>
                </c:pt>
                <c:pt idx="18219">
                  <c:v>7.5406399999999998</c:v>
                </c:pt>
                <c:pt idx="18220">
                  <c:v>4.70709</c:v>
                </c:pt>
                <c:pt idx="18221">
                  <c:v>6.6380299999999997</c:v>
                </c:pt>
                <c:pt idx="18222">
                  <c:v>7.4893299999999998</c:v>
                </c:pt>
                <c:pt idx="18223">
                  <c:v>7.8966399999999997</c:v>
                </c:pt>
                <c:pt idx="18224">
                  <c:v>6.43865</c:v>
                </c:pt>
                <c:pt idx="18225">
                  <c:v>3.35229</c:v>
                </c:pt>
                <c:pt idx="18226">
                  <c:v>5.2344999999999997</c:v>
                </c:pt>
                <c:pt idx="18227">
                  <c:v>5.3452900000000003</c:v>
                </c:pt>
                <c:pt idx="18228">
                  <c:v>5.7065999999999999</c:v>
                </c:pt>
                <c:pt idx="18229">
                  <c:v>5.3704499999999999</c:v>
                </c:pt>
                <c:pt idx="18230">
                  <c:v>5.1297699999999997</c:v>
                </c:pt>
                <c:pt idx="18231">
                  <c:v>5.1940200000000001</c:v>
                </c:pt>
                <c:pt idx="18232">
                  <c:v>6.1797800000000001</c:v>
                </c:pt>
                <c:pt idx="18233">
                  <c:v>4.1168199999999997</c:v>
                </c:pt>
                <c:pt idx="18234">
                  <c:v>5.1646400000000003</c:v>
                </c:pt>
                <c:pt idx="18235">
                  <c:v>5.8989200000000004</c:v>
                </c:pt>
                <c:pt idx="18236">
                  <c:v>6.2674500000000002</c:v>
                </c:pt>
                <c:pt idx="18237">
                  <c:v>5.4263599999999999</c:v>
                </c:pt>
                <c:pt idx="18238">
                  <c:v>6.3030600000000003</c:v>
                </c:pt>
                <c:pt idx="18239">
                  <c:v>10.10393</c:v>
                </c:pt>
                <c:pt idx="18240">
                  <c:v>4.4566699999999999</c:v>
                </c:pt>
                <c:pt idx="18241">
                  <c:v>7.0460500000000001</c:v>
                </c:pt>
                <c:pt idx="18242">
                  <c:v>5.6592799999999999</c:v>
                </c:pt>
                <c:pt idx="18243">
                  <c:v>10.09943</c:v>
                </c:pt>
                <c:pt idx="18244">
                  <c:v>4.9712399999999999</c:v>
                </c:pt>
                <c:pt idx="18245">
                  <c:v>5.75617</c:v>
                </c:pt>
                <c:pt idx="18246">
                  <c:v>3.76925</c:v>
                </c:pt>
                <c:pt idx="18247">
                  <c:v>3.0731999999999999</c:v>
                </c:pt>
                <c:pt idx="18248">
                  <c:v>2.94584</c:v>
                </c:pt>
                <c:pt idx="18249">
                  <c:v>6.8621400000000001</c:v>
                </c:pt>
                <c:pt idx="18250">
                  <c:v>4.1079999999999997</c:v>
                </c:pt>
                <c:pt idx="18251">
                  <c:v>2.91825</c:v>
                </c:pt>
                <c:pt idx="18252">
                  <c:v>5.9291600000000004</c:v>
                </c:pt>
                <c:pt idx="18253">
                  <c:v>9.7012099999999997</c:v>
                </c:pt>
                <c:pt idx="18254">
                  <c:v>7.0402899999999997</c:v>
                </c:pt>
                <c:pt idx="18255">
                  <c:v>3.1741799999999998</c:v>
                </c:pt>
                <c:pt idx="18256">
                  <c:v>4.9800599999999999</c:v>
                </c:pt>
                <c:pt idx="18257">
                  <c:v>7.4983700000000004</c:v>
                </c:pt>
                <c:pt idx="18258">
                  <c:v>5.9035900000000003</c:v>
                </c:pt>
                <c:pt idx="18259">
                  <c:v>8.0320199999999993</c:v>
                </c:pt>
                <c:pt idx="18260">
                  <c:v>5.5069600000000003</c:v>
                </c:pt>
                <c:pt idx="18261">
                  <c:v>6.02684</c:v>
                </c:pt>
                <c:pt idx="18262">
                  <c:v>6.8099699999999999</c:v>
                </c:pt>
                <c:pt idx="18263">
                  <c:v>7.0459300000000002</c:v>
                </c:pt>
                <c:pt idx="18264">
                  <c:v>4.7796399999999997</c:v>
                </c:pt>
                <c:pt idx="18265">
                  <c:v>7.9559199999999999</c:v>
                </c:pt>
                <c:pt idx="18266">
                  <c:v>6.21326</c:v>
                </c:pt>
                <c:pt idx="18267">
                  <c:v>7.6357299999999997</c:v>
                </c:pt>
                <c:pt idx="18268">
                  <c:v>8.0942799999999995</c:v>
                </c:pt>
                <c:pt idx="18269">
                  <c:v>3.94956</c:v>
                </c:pt>
                <c:pt idx="18270">
                  <c:v>7.5565899999999999</c:v>
                </c:pt>
                <c:pt idx="18271">
                  <c:v>6.3791900000000004</c:v>
                </c:pt>
                <c:pt idx="18272">
                  <c:v>8.3562899999999996</c:v>
                </c:pt>
                <c:pt idx="18273">
                  <c:v>7.4309500000000002</c:v>
                </c:pt>
                <c:pt idx="18274">
                  <c:v>5.7797400000000003</c:v>
                </c:pt>
                <c:pt idx="18275">
                  <c:v>3.8134899999999998</c:v>
                </c:pt>
                <c:pt idx="18276">
                  <c:v>6.3195300000000003</c:v>
                </c:pt>
                <c:pt idx="18277">
                  <c:v>4.5896600000000003</c:v>
                </c:pt>
                <c:pt idx="18278">
                  <c:v>9.6893200000000004</c:v>
                </c:pt>
                <c:pt idx="18279">
                  <c:v>5.2143100000000002</c:v>
                </c:pt>
                <c:pt idx="18280">
                  <c:v>2.9731000000000001</c:v>
                </c:pt>
                <c:pt idx="18281">
                  <c:v>3.5855299999999999</c:v>
                </c:pt>
                <c:pt idx="18282">
                  <c:v>5.15829</c:v>
                </c:pt>
                <c:pt idx="18283">
                  <c:v>4.98095</c:v>
                </c:pt>
                <c:pt idx="18284">
                  <c:v>4.06121</c:v>
                </c:pt>
                <c:pt idx="18285">
                  <c:v>4.7199299999999997</c:v>
                </c:pt>
                <c:pt idx="18286">
                  <c:v>5.0811999999999999</c:v>
                </c:pt>
                <c:pt idx="18287">
                  <c:v>5.1335300000000004</c:v>
                </c:pt>
                <c:pt idx="18288">
                  <c:v>2.81616</c:v>
                </c:pt>
                <c:pt idx="18289">
                  <c:v>6.6679700000000004</c:v>
                </c:pt>
                <c:pt idx="18290">
                  <c:v>6.7948700000000004</c:v>
                </c:pt>
                <c:pt idx="18291">
                  <c:v>8.3359000000000005</c:v>
                </c:pt>
                <c:pt idx="18292">
                  <c:v>5.3269299999999999</c:v>
                </c:pt>
                <c:pt idx="18293">
                  <c:v>6.0137499999999999</c:v>
                </c:pt>
                <c:pt idx="18294">
                  <c:v>5.52555</c:v>
                </c:pt>
                <c:pt idx="18295">
                  <c:v>5.5994599999999997</c:v>
                </c:pt>
                <c:pt idx="18296">
                  <c:v>4.80504</c:v>
                </c:pt>
                <c:pt idx="18297">
                  <c:v>11.70069</c:v>
                </c:pt>
                <c:pt idx="18298">
                  <c:v>7.8090099999999998</c:v>
                </c:pt>
                <c:pt idx="18299">
                  <c:v>4.6319699999999999</c:v>
                </c:pt>
                <c:pt idx="18300">
                  <c:v>8.1735799999999994</c:v>
                </c:pt>
                <c:pt idx="18301">
                  <c:v>5.4958900000000002</c:v>
                </c:pt>
                <c:pt idx="18302">
                  <c:v>8.9093800000000005</c:v>
                </c:pt>
                <c:pt idx="18303">
                  <c:v>7.2265600000000001</c:v>
                </c:pt>
                <c:pt idx="18304">
                  <c:v>5.0920500000000004</c:v>
                </c:pt>
                <c:pt idx="18305">
                  <c:v>4.7552199999999996</c:v>
                </c:pt>
                <c:pt idx="18306">
                  <c:v>5.4237799999999998</c:v>
                </c:pt>
                <c:pt idx="18307">
                  <c:v>6.5365700000000002</c:v>
                </c:pt>
                <c:pt idx="18308">
                  <c:v>6.0269199999999996</c:v>
                </c:pt>
                <c:pt idx="18309">
                  <c:v>3.5078100000000001</c:v>
                </c:pt>
                <c:pt idx="18310">
                  <c:v>7.2484900000000003</c:v>
                </c:pt>
                <c:pt idx="18311">
                  <c:v>6.8945600000000002</c:v>
                </c:pt>
                <c:pt idx="18312">
                  <c:v>8.3165800000000001</c:v>
                </c:pt>
                <c:pt idx="18313">
                  <c:v>4.9673100000000003</c:v>
                </c:pt>
                <c:pt idx="18314">
                  <c:v>3.68777</c:v>
                </c:pt>
                <c:pt idx="18315">
                  <c:v>3.0274999999999999</c:v>
                </c:pt>
                <c:pt idx="18316">
                  <c:v>3.5005899999999999</c:v>
                </c:pt>
                <c:pt idx="18317">
                  <c:v>2.81616</c:v>
                </c:pt>
                <c:pt idx="18318">
                  <c:v>2.2379500000000001</c:v>
                </c:pt>
                <c:pt idx="18319">
                  <c:v>6.2303100000000002</c:v>
                </c:pt>
                <c:pt idx="18320">
                  <c:v>4.6803299999999997</c:v>
                </c:pt>
                <c:pt idx="18321">
                  <c:v>2.33405</c:v>
                </c:pt>
                <c:pt idx="18322">
                  <c:v>3.6819600000000001</c:v>
                </c:pt>
                <c:pt idx="18323">
                  <c:v>4.3980399999999999</c:v>
                </c:pt>
                <c:pt idx="18324">
                  <c:v>2.8605200000000002</c:v>
                </c:pt>
                <c:pt idx="18325">
                  <c:v>2.9809100000000002</c:v>
                </c:pt>
                <c:pt idx="18326">
                  <c:v>9.4972399999999997</c:v>
                </c:pt>
                <c:pt idx="18327">
                  <c:v>8.0189900000000005</c:v>
                </c:pt>
                <c:pt idx="18328">
                  <c:v>8.0886300000000002</c:v>
                </c:pt>
                <c:pt idx="18329">
                  <c:v>6.9998199999999997</c:v>
                </c:pt>
                <c:pt idx="18330">
                  <c:v>6.5398199999999997</c:v>
                </c:pt>
                <c:pt idx="18331">
                  <c:v>6.1578799999999996</c:v>
                </c:pt>
                <c:pt idx="18332">
                  <c:v>4.0373000000000001</c:v>
                </c:pt>
                <c:pt idx="18333">
                  <c:v>4.7341899999999999</c:v>
                </c:pt>
                <c:pt idx="18334">
                  <c:v>3.2758699999999998</c:v>
                </c:pt>
                <c:pt idx="18335">
                  <c:v>5.5085699999999997</c:v>
                </c:pt>
                <c:pt idx="18336">
                  <c:v>7.7653499999999998</c:v>
                </c:pt>
                <c:pt idx="18337">
                  <c:v>7.3763399999999999</c:v>
                </c:pt>
                <c:pt idx="18338">
                  <c:v>8.3620099999999997</c:v>
                </c:pt>
                <c:pt idx="18339">
                  <c:v>5.34436</c:v>
                </c:pt>
                <c:pt idx="18340">
                  <c:v>6.9477200000000003</c:v>
                </c:pt>
                <c:pt idx="18341">
                  <c:v>8.2194500000000001</c:v>
                </c:pt>
                <c:pt idx="18342">
                  <c:v>9.4401899999999994</c:v>
                </c:pt>
                <c:pt idx="18343">
                  <c:v>5.7122299999999999</c:v>
                </c:pt>
                <c:pt idx="18344">
                  <c:v>4.2749699999999997</c:v>
                </c:pt>
                <c:pt idx="18345">
                  <c:v>6.1046800000000001</c:v>
                </c:pt>
                <c:pt idx="18346">
                  <c:v>7.3340399999999999</c:v>
                </c:pt>
                <c:pt idx="18347">
                  <c:v>4.9372199999999999</c:v>
                </c:pt>
                <c:pt idx="18348">
                  <c:v>8.58582</c:v>
                </c:pt>
                <c:pt idx="18349">
                  <c:v>7.0342000000000002</c:v>
                </c:pt>
                <c:pt idx="18350">
                  <c:v>5.5590900000000003</c:v>
                </c:pt>
                <c:pt idx="18351">
                  <c:v>6.4571300000000003</c:v>
                </c:pt>
                <c:pt idx="18352">
                  <c:v>12.14273</c:v>
                </c:pt>
                <c:pt idx="18353">
                  <c:v>4.0991200000000001</c:v>
                </c:pt>
                <c:pt idx="18354">
                  <c:v>7.5553600000000003</c:v>
                </c:pt>
                <c:pt idx="18355">
                  <c:v>6.2290999999999999</c:v>
                </c:pt>
                <c:pt idx="18356">
                  <c:v>5.4850000000000003</c:v>
                </c:pt>
                <c:pt idx="18357">
                  <c:v>5.1546099999999999</c:v>
                </c:pt>
                <c:pt idx="18358">
                  <c:v>6.8627700000000003</c:v>
                </c:pt>
                <c:pt idx="18359">
                  <c:v>6.9686199999999996</c:v>
                </c:pt>
                <c:pt idx="18360">
                  <c:v>4.8518600000000003</c:v>
                </c:pt>
                <c:pt idx="18361">
                  <c:v>7.7326800000000002</c:v>
                </c:pt>
                <c:pt idx="18362">
                  <c:v>6.4317299999999999</c:v>
                </c:pt>
                <c:pt idx="18363">
                  <c:v>6.4378099999999998</c:v>
                </c:pt>
                <c:pt idx="18364">
                  <c:v>8.0429399999999998</c:v>
                </c:pt>
                <c:pt idx="18365">
                  <c:v>11.388400000000001</c:v>
                </c:pt>
                <c:pt idx="18366">
                  <c:v>6.4255199999999997</c:v>
                </c:pt>
                <c:pt idx="18367">
                  <c:v>5.5464700000000002</c:v>
                </c:pt>
                <c:pt idx="18368">
                  <c:v>6.1350699999999998</c:v>
                </c:pt>
                <c:pt idx="18369">
                  <c:v>7.1777199999999999</c:v>
                </c:pt>
                <c:pt idx="18370">
                  <c:v>6.3022600000000004</c:v>
                </c:pt>
                <c:pt idx="18371">
                  <c:v>7.5345599999999999</c:v>
                </c:pt>
                <c:pt idx="18372">
                  <c:v>6.8603399999999999</c:v>
                </c:pt>
                <c:pt idx="18373">
                  <c:v>4.8063599999999997</c:v>
                </c:pt>
                <c:pt idx="18374">
                  <c:v>8.6207600000000006</c:v>
                </c:pt>
                <c:pt idx="18375">
                  <c:v>6.4649299999999998</c:v>
                </c:pt>
                <c:pt idx="18376">
                  <c:v>6.6924999999999999</c:v>
                </c:pt>
                <c:pt idx="18377">
                  <c:v>7.2672100000000004</c:v>
                </c:pt>
                <c:pt idx="18378">
                  <c:v>2.5471699999999999</c:v>
                </c:pt>
                <c:pt idx="18379">
                  <c:v>5.8487299999999998</c:v>
                </c:pt>
                <c:pt idx="18380">
                  <c:v>6.1567800000000004</c:v>
                </c:pt>
                <c:pt idx="18381">
                  <c:v>7.5832600000000001</c:v>
                </c:pt>
                <c:pt idx="18382">
                  <c:v>5.7072500000000002</c:v>
                </c:pt>
                <c:pt idx="18383">
                  <c:v>5.9588200000000002</c:v>
                </c:pt>
                <c:pt idx="18384">
                  <c:v>4.6312699999999998</c:v>
                </c:pt>
                <c:pt idx="18385">
                  <c:v>5.5465099999999996</c:v>
                </c:pt>
                <c:pt idx="18386">
                  <c:v>5.9867699999999999</c:v>
                </c:pt>
                <c:pt idx="18387">
                  <c:v>5.8680099999999999</c:v>
                </c:pt>
                <c:pt idx="18388">
                  <c:v>4.7165800000000004</c:v>
                </c:pt>
                <c:pt idx="18389">
                  <c:v>7.5536399999999997</c:v>
                </c:pt>
                <c:pt idx="18390">
                  <c:v>5.3087999999999997</c:v>
                </c:pt>
                <c:pt idx="18391">
                  <c:v>4.1379599999999996</c:v>
                </c:pt>
                <c:pt idx="18392">
                  <c:v>5.9079800000000002</c:v>
                </c:pt>
                <c:pt idx="18393">
                  <c:v>5.7317799999999997</c:v>
                </c:pt>
                <c:pt idx="18394">
                  <c:v>7.5978000000000003</c:v>
                </c:pt>
                <c:pt idx="18395">
                  <c:v>5.1408699999999996</c:v>
                </c:pt>
                <c:pt idx="18396">
                  <c:v>7.25549</c:v>
                </c:pt>
                <c:pt idx="18397">
                  <c:v>6.1707999999999998</c:v>
                </c:pt>
                <c:pt idx="18398">
                  <c:v>6.3001800000000001</c:v>
                </c:pt>
                <c:pt idx="18399">
                  <c:v>7.8868</c:v>
                </c:pt>
                <c:pt idx="18400">
                  <c:v>4.1724300000000003</c:v>
                </c:pt>
                <c:pt idx="18401">
                  <c:v>6.9497600000000004</c:v>
                </c:pt>
                <c:pt idx="18402">
                  <c:v>5.8766299999999996</c:v>
                </c:pt>
                <c:pt idx="18403">
                  <c:v>7.0293299999999999</c:v>
                </c:pt>
                <c:pt idx="18404">
                  <c:v>3.7872599999999998</c:v>
                </c:pt>
                <c:pt idx="18405">
                  <c:v>6.0005800000000002</c:v>
                </c:pt>
                <c:pt idx="18406">
                  <c:v>5.6771900000000004</c:v>
                </c:pt>
                <c:pt idx="18407">
                  <c:v>6.5236599999999996</c:v>
                </c:pt>
                <c:pt idx="18408">
                  <c:v>4.1774500000000003</c:v>
                </c:pt>
                <c:pt idx="18409">
                  <c:v>4.9515599999999997</c:v>
                </c:pt>
                <c:pt idx="18410">
                  <c:v>5.5357599999999998</c:v>
                </c:pt>
                <c:pt idx="18411">
                  <c:v>5.1930500000000004</c:v>
                </c:pt>
                <c:pt idx="18412">
                  <c:v>6.6125699999999998</c:v>
                </c:pt>
                <c:pt idx="18413">
                  <c:v>6.8788600000000004</c:v>
                </c:pt>
                <c:pt idx="18414">
                  <c:v>5.8955000000000002</c:v>
                </c:pt>
                <c:pt idx="18415">
                  <c:v>9.0025200000000005</c:v>
                </c:pt>
                <c:pt idx="18416">
                  <c:v>5.5444399999999998</c:v>
                </c:pt>
                <c:pt idx="18417">
                  <c:v>6.3535300000000001</c:v>
                </c:pt>
                <c:pt idx="18418">
                  <c:v>3.7010999999999998</c:v>
                </c:pt>
                <c:pt idx="18419">
                  <c:v>4.1796800000000003</c:v>
                </c:pt>
                <c:pt idx="18420">
                  <c:v>6.1472800000000003</c:v>
                </c:pt>
                <c:pt idx="18421">
                  <c:v>4.4791600000000003</c:v>
                </c:pt>
                <c:pt idx="18422">
                  <c:v>6.0319900000000004</c:v>
                </c:pt>
                <c:pt idx="18423">
                  <c:v>8.3678299999999997</c:v>
                </c:pt>
                <c:pt idx="18424">
                  <c:v>10.11645</c:v>
                </c:pt>
                <c:pt idx="18425">
                  <c:v>4.1956600000000002</c:v>
                </c:pt>
                <c:pt idx="18426">
                  <c:v>7.7288199999999998</c:v>
                </c:pt>
                <c:pt idx="18427">
                  <c:v>4.69177</c:v>
                </c:pt>
                <c:pt idx="18428">
                  <c:v>5.4718900000000001</c:v>
                </c:pt>
                <c:pt idx="18429">
                  <c:v>3.5965099999999999</c:v>
                </c:pt>
                <c:pt idx="18430">
                  <c:v>7.0694999999999997</c:v>
                </c:pt>
                <c:pt idx="18431">
                  <c:v>5.0762799999999997</c:v>
                </c:pt>
                <c:pt idx="18432">
                  <c:v>5.0863899999999997</c:v>
                </c:pt>
                <c:pt idx="18433">
                  <c:v>3.1895199999999999</c:v>
                </c:pt>
                <c:pt idx="18434">
                  <c:v>4.46685</c:v>
                </c:pt>
                <c:pt idx="18435">
                  <c:v>7.0552700000000002</c:v>
                </c:pt>
                <c:pt idx="18436">
                  <c:v>5.1182299999999996</c:v>
                </c:pt>
                <c:pt idx="18437">
                  <c:v>7.6336899999999996</c:v>
                </c:pt>
                <c:pt idx="18438">
                  <c:v>5.0862999999999996</c:v>
                </c:pt>
                <c:pt idx="18439">
                  <c:v>9.3052100000000006</c:v>
                </c:pt>
                <c:pt idx="18440">
                  <c:v>4.76959</c:v>
                </c:pt>
                <c:pt idx="18441">
                  <c:v>4.6174099999999996</c:v>
                </c:pt>
                <c:pt idx="18442">
                  <c:v>5.6360900000000003</c:v>
                </c:pt>
                <c:pt idx="18443">
                  <c:v>5.8792299999999997</c:v>
                </c:pt>
                <c:pt idx="18444">
                  <c:v>5.6576300000000002</c:v>
                </c:pt>
                <c:pt idx="18445">
                  <c:v>4.6735199999999999</c:v>
                </c:pt>
                <c:pt idx="18446">
                  <c:v>5.8757700000000002</c:v>
                </c:pt>
                <c:pt idx="18447">
                  <c:v>4.06921</c:v>
                </c:pt>
                <c:pt idx="18448">
                  <c:v>4.1653500000000001</c:v>
                </c:pt>
                <c:pt idx="18449">
                  <c:v>5.64377</c:v>
                </c:pt>
                <c:pt idx="18450">
                  <c:v>5.5628900000000003</c:v>
                </c:pt>
                <c:pt idx="18451">
                  <c:v>3.3438699999999999</c:v>
                </c:pt>
                <c:pt idx="18452">
                  <c:v>7.7653499999999998</c:v>
                </c:pt>
                <c:pt idx="18453">
                  <c:v>9.6879399999999993</c:v>
                </c:pt>
                <c:pt idx="18454">
                  <c:v>7.85562</c:v>
                </c:pt>
                <c:pt idx="18455">
                  <c:v>4.75326</c:v>
                </c:pt>
                <c:pt idx="18456">
                  <c:v>3.17056</c:v>
                </c:pt>
                <c:pt idx="18457">
                  <c:v>5.3976699999999997</c:v>
                </c:pt>
                <c:pt idx="18458">
                  <c:v>5.7161099999999996</c:v>
                </c:pt>
                <c:pt idx="18459">
                  <c:v>2.3635799999999998</c:v>
                </c:pt>
                <c:pt idx="18460">
                  <c:v>6.0171799999999998</c:v>
                </c:pt>
                <c:pt idx="18461">
                  <c:v>6.0597799999999999</c:v>
                </c:pt>
                <c:pt idx="18462">
                  <c:v>2.4385500000000002</c:v>
                </c:pt>
                <c:pt idx="18463">
                  <c:v>4.7003399999999997</c:v>
                </c:pt>
                <c:pt idx="18464">
                  <c:v>7.4479800000000003</c:v>
                </c:pt>
                <c:pt idx="18465">
                  <c:v>6.5249499999999996</c:v>
                </c:pt>
                <c:pt idx="18466">
                  <c:v>3.3360500000000002</c:v>
                </c:pt>
                <c:pt idx="18467">
                  <c:v>9.4652100000000008</c:v>
                </c:pt>
                <c:pt idx="18468">
                  <c:v>5.3632600000000004</c:v>
                </c:pt>
                <c:pt idx="18469">
                  <c:v>5.8791000000000002</c:v>
                </c:pt>
                <c:pt idx="18470">
                  <c:v>5.5435999999999996</c:v>
                </c:pt>
                <c:pt idx="18471">
                  <c:v>10.794689999999999</c:v>
                </c:pt>
                <c:pt idx="18472">
                  <c:v>9.9425799999999995</c:v>
                </c:pt>
                <c:pt idx="18473">
                  <c:v>6.8463799999999999</c:v>
                </c:pt>
                <c:pt idx="18474">
                  <c:v>4.4028700000000001</c:v>
                </c:pt>
                <c:pt idx="18475">
                  <c:v>5.9233099999999999</c:v>
                </c:pt>
                <c:pt idx="18476">
                  <c:v>4.43323</c:v>
                </c:pt>
                <c:pt idx="18477">
                  <c:v>7.5217499999999999</c:v>
                </c:pt>
                <c:pt idx="18478">
                  <c:v>5.1040400000000004</c:v>
                </c:pt>
                <c:pt idx="18479">
                  <c:v>4.6809599999999998</c:v>
                </c:pt>
                <c:pt idx="18480">
                  <c:v>5.3132299999999999</c:v>
                </c:pt>
                <c:pt idx="18481">
                  <c:v>8.2047899999999991</c:v>
                </c:pt>
                <c:pt idx="18482">
                  <c:v>6.5579200000000002</c:v>
                </c:pt>
                <c:pt idx="18483">
                  <c:v>5.0040500000000003</c:v>
                </c:pt>
                <c:pt idx="18484">
                  <c:v>5.0753000000000004</c:v>
                </c:pt>
                <c:pt idx="18485">
                  <c:v>8.37073</c:v>
                </c:pt>
                <c:pt idx="18486">
                  <c:v>5.3543099999999999</c:v>
                </c:pt>
                <c:pt idx="18487">
                  <c:v>3.6743199999999998</c:v>
                </c:pt>
                <c:pt idx="18488">
                  <c:v>2.4168500000000002</c:v>
                </c:pt>
                <c:pt idx="18489">
                  <c:v>2.5579800000000001</c:v>
                </c:pt>
                <c:pt idx="18490">
                  <c:v>2.8318300000000001</c:v>
                </c:pt>
                <c:pt idx="18491">
                  <c:v>4.5376799999999999</c:v>
                </c:pt>
                <c:pt idx="18492">
                  <c:v>7.9960599999999999</c:v>
                </c:pt>
                <c:pt idx="18493">
                  <c:v>4.0538999999999996</c:v>
                </c:pt>
                <c:pt idx="18494">
                  <c:v>5.3338299999999998</c:v>
                </c:pt>
                <c:pt idx="18495">
                  <c:v>6.9900700000000002</c:v>
                </c:pt>
                <c:pt idx="18496">
                  <c:v>5.0012299999999996</c:v>
                </c:pt>
                <c:pt idx="18497">
                  <c:v>6.75943</c:v>
                </c:pt>
                <c:pt idx="18498">
                  <c:v>4.9487800000000002</c:v>
                </c:pt>
                <c:pt idx="18499">
                  <c:v>6.24817</c:v>
                </c:pt>
                <c:pt idx="18500">
                  <c:v>5.16167</c:v>
                </c:pt>
                <c:pt idx="18501">
                  <c:v>4.5153400000000001</c:v>
                </c:pt>
                <c:pt idx="18502">
                  <c:v>8.5278500000000008</c:v>
                </c:pt>
                <c:pt idx="18503">
                  <c:v>2.66161</c:v>
                </c:pt>
                <c:pt idx="18504">
                  <c:v>3.58751</c:v>
                </c:pt>
                <c:pt idx="18505">
                  <c:v>5.6533699999999998</c:v>
                </c:pt>
                <c:pt idx="18506">
                  <c:v>7.6049499999999997</c:v>
                </c:pt>
                <c:pt idx="18507">
                  <c:v>7.0675600000000003</c:v>
                </c:pt>
                <c:pt idx="18508">
                  <c:v>5.4221300000000001</c:v>
                </c:pt>
                <c:pt idx="18509">
                  <c:v>6.01166</c:v>
                </c:pt>
                <c:pt idx="18510">
                  <c:v>5.8692000000000002</c:v>
                </c:pt>
                <c:pt idx="18511">
                  <c:v>10.5627</c:v>
                </c:pt>
                <c:pt idx="18512">
                  <c:v>5.9444600000000003</c:v>
                </c:pt>
                <c:pt idx="18513">
                  <c:v>5.31257</c:v>
                </c:pt>
                <c:pt idx="18514">
                  <c:v>6.2619899999999999</c:v>
                </c:pt>
                <c:pt idx="18515">
                  <c:v>5.6749599999999996</c:v>
                </c:pt>
                <c:pt idx="18516">
                  <c:v>4.2359200000000001</c:v>
                </c:pt>
                <c:pt idx="18517">
                  <c:v>4.5511499999999998</c:v>
                </c:pt>
                <c:pt idx="18518">
                  <c:v>6.5441900000000004</c:v>
                </c:pt>
                <c:pt idx="18519">
                  <c:v>3.45662</c:v>
                </c:pt>
                <c:pt idx="18520">
                  <c:v>5.7366799999999998</c:v>
                </c:pt>
                <c:pt idx="18521">
                  <c:v>4.4685300000000003</c:v>
                </c:pt>
                <c:pt idx="18522">
                  <c:v>5.74397</c:v>
                </c:pt>
                <c:pt idx="18523">
                  <c:v>6.10642</c:v>
                </c:pt>
                <c:pt idx="18524">
                  <c:v>4.2671999999999999</c:v>
                </c:pt>
                <c:pt idx="18525">
                  <c:v>7.73942</c:v>
                </c:pt>
                <c:pt idx="18526">
                  <c:v>5.3158799999999999</c:v>
                </c:pt>
                <c:pt idx="18527">
                  <c:v>5.4781399999999998</c:v>
                </c:pt>
                <c:pt idx="18528">
                  <c:v>6.7876000000000003</c:v>
                </c:pt>
                <c:pt idx="18529">
                  <c:v>6.1555299999999997</c:v>
                </c:pt>
                <c:pt idx="18530">
                  <c:v>6.9845699999999997</c:v>
                </c:pt>
                <c:pt idx="18531">
                  <c:v>3.5967600000000002</c:v>
                </c:pt>
                <c:pt idx="18532">
                  <c:v>3.0465499999999999</c:v>
                </c:pt>
                <c:pt idx="18533">
                  <c:v>3.79799</c:v>
                </c:pt>
                <c:pt idx="18534">
                  <c:v>5.9406100000000004</c:v>
                </c:pt>
                <c:pt idx="18535">
                  <c:v>4.2263299999999999</c:v>
                </c:pt>
                <c:pt idx="18536">
                  <c:v>6.0184100000000003</c:v>
                </c:pt>
                <c:pt idx="18537">
                  <c:v>6.2336400000000003</c:v>
                </c:pt>
                <c:pt idx="18538">
                  <c:v>7.6862199999999996</c:v>
                </c:pt>
                <c:pt idx="18539">
                  <c:v>6.7980799999999997</c:v>
                </c:pt>
                <c:pt idx="18540">
                  <c:v>6.2427900000000003</c:v>
                </c:pt>
                <c:pt idx="18541">
                  <c:v>6.74641</c:v>
                </c:pt>
                <c:pt idx="18542">
                  <c:v>6.0401100000000003</c:v>
                </c:pt>
                <c:pt idx="18543">
                  <c:v>5.8373499999999998</c:v>
                </c:pt>
                <c:pt idx="18544">
                  <c:v>5.3540099999999997</c:v>
                </c:pt>
                <c:pt idx="18545">
                  <c:v>4.6779500000000001</c:v>
                </c:pt>
                <c:pt idx="18546">
                  <c:v>7.7602700000000002</c:v>
                </c:pt>
                <c:pt idx="18547">
                  <c:v>7.3388200000000001</c:v>
                </c:pt>
                <c:pt idx="18548">
                  <c:v>4.81785</c:v>
                </c:pt>
                <c:pt idx="18549">
                  <c:v>5.2377399999999996</c:v>
                </c:pt>
                <c:pt idx="18550">
                  <c:v>4.8045200000000001</c:v>
                </c:pt>
                <c:pt idx="18551">
                  <c:v>4.9860699999999998</c:v>
                </c:pt>
                <c:pt idx="18552">
                  <c:v>3.9677099999999998</c:v>
                </c:pt>
                <c:pt idx="18553">
                  <c:v>4.0552200000000003</c:v>
                </c:pt>
                <c:pt idx="18554">
                  <c:v>5.63028</c:v>
                </c:pt>
                <c:pt idx="18555">
                  <c:v>4.9186399999999999</c:v>
                </c:pt>
                <c:pt idx="18556">
                  <c:v>8.9913399999999992</c:v>
                </c:pt>
                <c:pt idx="18557">
                  <c:v>8.1045099999999994</c:v>
                </c:pt>
                <c:pt idx="18558">
                  <c:v>5.0352199999999998</c:v>
                </c:pt>
                <c:pt idx="18559">
                  <c:v>8.4700199999999999</c:v>
                </c:pt>
                <c:pt idx="18560">
                  <c:v>4.5669300000000002</c:v>
                </c:pt>
                <c:pt idx="18561">
                  <c:v>8.7685600000000008</c:v>
                </c:pt>
                <c:pt idx="18562">
                  <c:v>5.5069600000000003</c:v>
                </c:pt>
                <c:pt idx="18563">
                  <c:v>4.2851100000000004</c:v>
                </c:pt>
                <c:pt idx="18564">
                  <c:v>2.9436300000000002</c:v>
                </c:pt>
                <c:pt idx="18565">
                  <c:v>5.6423300000000003</c:v>
                </c:pt>
                <c:pt idx="18566">
                  <c:v>5.3281900000000002</c:v>
                </c:pt>
                <c:pt idx="18567">
                  <c:v>8.4878400000000003</c:v>
                </c:pt>
                <c:pt idx="18568">
                  <c:v>5.9563100000000002</c:v>
                </c:pt>
                <c:pt idx="18569">
                  <c:v>6.8990299999999998</c:v>
                </c:pt>
                <c:pt idx="18570">
                  <c:v>6.3498000000000001</c:v>
                </c:pt>
                <c:pt idx="18571">
                  <c:v>3.6263100000000001</c:v>
                </c:pt>
                <c:pt idx="18572">
                  <c:v>3.4636300000000002</c:v>
                </c:pt>
                <c:pt idx="18573">
                  <c:v>3.5904799999999999</c:v>
                </c:pt>
                <c:pt idx="18574">
                  <c:v>3.8331300000000001</c:v>
                </c:pt>
                <c:pt idx="18575">
                  <c:v>4.0991200000000001</c:v>
                </c:pt>
                <c:pt idx="18576">
                  <c:v>5.7349100000000002</c:v>
                </c:pt>
                <c:pt idx="18577">
                  <c:v>5.3991499999999997</c:v>
                </c:pt>
                <c:pt idx="18578">
                  <c:v>6.19285</c:v>
                </c:pt>
                <c:pt idx="18579">
                  <c:v>3.8904999999999998</c:v>
                </c:pt>
                <c:pt idx="18580">
                  <c:v>4.7795500000000004</c:v>
                </c:pt>
                <c:pt idx="18581">
                  <c:v>6.4978499999999997</c:v>
                </c:pt>
                <c:pt idx="18582">
                  <c:v>7.8554000000000004</c:v>
                </c:pt>
                <c:pt idx="18583">
                  <c:v>3.9798499999999999</c:v>
                </c:pt>
                <c:pt idx="18584">
                  <c:v>8.1117500000000007</c:v>
                </c:pt>
                <c:pt idx="18585">
                  <c:v>10.45255</c:v>
                </c:pt>
                <c:pt idx="18586">
                  <c:v>8.1773799999999994</c:v>
                </c:pt>
                <c:pt idx="18587">
                  <c:v>5.7616800000000001</c:v>
                </c:pt>
                <c:pt idx="18588">
                  <c:v>5.2745899999999999</c:v>
                </c:pt>
                <c:pt idx="18589">
                  <c:v>8.8747100000000003</c:v>
                </c:pt>
                <c:pt idx="18590">
                  <c:v>5.4786400000000004</c:v>
                </c:pt>
                <c:pt idx="18591">
                  <c:v>3.6855199999999999</c:v>
                </c:pt>
                <c:pt idx="18592">
                  <c:v>6.5647099999999998</c:v>
                </c:pt>
                <c:pt idx="18593">
                  <c:v>5.01966</c:v>
                </c:pt>
                <c:pt idx="18594">
                  <c:v>5.1504799999999999</c:v>
                </c:pt>
                <c:pt idx="18595">
                  <c:v>4.7070800000000004</c:v>
                </c:pt>
                <c:pt idx="18596">
                  <c:v>4.1945600000000001</c:v>
                </c:pt>
                <c:pt idx="18597">
                  <c:v>11.136900000000001</c:v>
                </c:pt>
                <c:pt idx="18598">
                  <c:v>4.4063400000000001</c:v>
                </c:pt>
                <c:pt idx="18599">
                  <c:v>5.0463399999999998</c:v>
                </c:pt>
                <c:pt idx="18600">
                  <c:v>4.1675199999999997</c:v>
                </c:pt>
                <c:pt idx="18601">
                  <c:v>7.7446599999999997</c:v>
                </c:pt>
                <c:pt idx="18602">
                  <c:v>6.4428799999999997</c:v>
                </c:pt>
                <c:pt idx="18603">
                  <c:v>5.8519699999999997</c:v>
                </c:pt>
                <c:pt idx="18604">
                  <c:v>6.4106500000000004</c:v>
                </c:pt>
                <c:pt idx="18605">
                  <c:v>5.5844199999999997</c:v>
                </c:pt>
                <c:pt idx="18606">
                  <c:v>6.7457000000000003</c:v>
                </c:pt>
                <c:pt idx="18607">
                  <c:v>6.1133199999999999</c:v>
                </c:pt>
                <c:pt idx="18608">
                  <c:v>5.74709</c:v>
                </c:pt>
                <c:pt idx="18609">
                  <c:v>5.85534</c:v>
                </c:pt>
                <c:pt idx="18610">
                  <c:v>5.8359199999999998</c:v>
                </c:pt>
                <c:pt idx="18611">
                  <c:v>5.3256100000000002</c:v>
                </c:pt>
                <c:pt idx="18612">
                  <c:v>3.8967800000000001</c:v>
                </c:pt>
                <c:pt idx="18613">
                  <c:v>4.1349400000000003</c:v>
                </c:pt>
                <c:pt idx="18614">
                  <c:v>3.88923</c:v>
                </c:pt>
                <c:pt idx="18615">
                  <c:v>4.74125</c:v>
                </c:pt>
                <c:pt idx="18616">
                  <c:v>3.63992</c:v>
                </c:pt>
                <c:pt idx="18617">
                  <c:v>5.0021599999999999</c:v>
                </c:pt>
                <c:pt idx="18618">
                  <c:v>5.3911699999999998</c:v>
                </c:pt>
                <c:pt idx="18619">
                  <c:v>6.18771</c:v>
                </c:pt>
                <c:pt idx="18620">
                  <c:v>4.5741100000000001</c:v>
                </c:pt>
                <c:pt idx="18621">
                  <c:v>5.1557399999999998</c:v>
                </c:pt>
                <c:pt idx="18622">
                  <c:v>4.9072300000000002</c:v>
                </c:pt>
                <c:pt idx="18623">
                  <c:v>5.1557399999999998</c:v>
                </c:pt>
                <c:pt idx="18624">
                  <c:v>4.0000600000000004</c:v>
                </c:pt>
                <c:pt idx="18625">
                  <c:v>5.7176600000000004</c:v>
                </c:pt>
                <c:pt idx="18626">
                  <c:v>5.8233899999999998</c:v>
                </c:pt>
                <c:pt idx="18627">
                  <c:v>3.32409</c:v>
                </c:pt>
                <c:pt idx="18628">
                  <c:v>6.0937799999999998</c:v>
                </c:pt>
                <c:pt idx="18629">
                  <c:v>4.6773800000000003</c:v>
                </c:pt>
                <c:pt idx="18630">
                  <c:v>3.0411199999999998</c:v>
                </c:pt>
                <c:pt idx="18631">
                  <c:v>2.7806199999999999</c:v>
                </c:pt>
                <c:pt idx="18632">
                  <c:v>7.7836800000000004</c:v>
                </c:pt>
                <c:pt idx="18633">
                  <c:v>6.1356099999999998</c:v>
                </c:pt>
                <c:pt idx="18634">
                  <c:v>7.3253500000000003</c:v>
                </c:pt>
                <c:pt idx="18635">
                  <c:v>5.1536799999999996</c:v>
                </c:pt>
                <c:pt idx="18636">
                  <c:v>6.6279899999999996</c:v>
                </c:pt>
                <c:pt idx="18637">
                  <c:v>5.3689999999999998</c:v>
                </c:pt>
                <c:pt idx="18638">
                  <c:v>6.1165500000000002</c:v>
                </c:pt>
                <c:pt idx="18639">
                  <c:v>3.9809999999999999</c:v>
                </c:pt>
                <c:pt idx="18640">
                  <c:v>2.71367</c:v>
                </c:pt>
                <c:pt idx="18641">
                  <c:v>2.53288</c:v>
                </c:pt>
                <c:pt idx="18642">
                  <c:v>2.5741499999999999</c:v>
                </c:pt>
                <c:pt idx="18643">
                  <c:v>6.02189</c:v>
                </c:pt>
                <c:pt idx="18644">
                  <c:v>5.8269700000000002</c:v>
                </c:pt>
                <c:pt idx="18645">
                  <c:v>5.7849300000000001</c:v>
                </c:pt>
                <c:pt idx="18646">
                  <c:v>7.4152699999999996</c:v>
                </c:pt>
                <c:pt idx="18647">
                  <c:v>5.30274</c:v>
                </c:pt>
                <c:pt idx="18648">
                  <c:v>4.9255399999999998</c:v>
                </c:pt>
                <c:pt idx="18649">
                  <c:v>3.18648</c:v>
                </c:pt>
                <c:pt idx="18650">
                  <c:v>7.4711800000000004</c:v>
                </c:pt>
                <c:pt idx="18651">
                  <c:v>4.2451100000000004</c:v>
                </c:pt>
                <c:pt idx="18652">
                  <c:v>4.5849200000000003</c:v>
                </c:pt>
                <c:pt idx="18653">
                  <c:v>6.0030099999999997</c:v>
                </c:pt>
                <c:pt idx="18654">
                  <c:v>5.93832</c:v>
                </c:pt>
                <c:pt idx="18655">
                  <c:v>7.4510800000000001</c:v>
                </c:pt>
                <c:pt idx="18656">
                  <c:v>6.6507800000000001</c:v>
                </c:pt>
                <c:pt idx="18657">
                  <c:v>5.5362099999999996</c:v>
                </c:pt>
                <c:pt idx="18658">
                  <c:v>9.7675099999999997</c:v>
                </c:pt>
                <c:pt idx="18659">
                  <c:v>5.9368299999999996</c:v>
                </c:pt>
                <c:pt idx="18660">
                  <c:v>6.36904</c:v>
                </c:pt>
                <c:pt idx="18661">
                  <c:v>7.9212499999999997</c:v>
                </c:pt>
                <c:pt idx="18662">
                  <c:v>7.2531800000000004</c:v>
                </c:pt>
                <c:pt idx="18663">
                  <c:v>3.3275800000000002</c:v>
                </c:pt>
                <c:pt idx="18664">
                  <c:v>3.1644899999999998</c:v>
                </c:pt>
                <c:pt idx="18665">
                  <c:v>5.4958900000000002</c:v>
                </c:pt>
                <c:pt idx="18666">
                  <c:v>3.2736700000000001</c:v>
                </c:pt>
                <c:pt idx="18667">
                  <c:v>5.0797499999999998</c:v>
                </c:pt>
                <c:pt idx="18668">
                  <c:v>3.3155299999999999</c:v>
                </c:pt>
                <c:pt idx="18669">
                  <c:v>4.1789699999999996</c:v>
                </c:pt>
                <c:pt idx="18670">
                  <c:v>5.1268700000000003</c:v>
                </c:pt>
                <c:pt idx="18671">
                  <c:v>4.5616000000000003</c:v>
                </c:pt>
                <c:pt idx="18672">
                  <c:v>6.4223299999999997</c:v>
                </c:pt>
                <c:pt idx="18673">
                  <c:v>5.0433899999999996</c:v>
                </c:pt>
                <c:pt idx="18674">
                  <c:v>5.04488</c:v>
                </c:pt>
                <c:pt idx="18675">
                  <c:v>5.78268</c:v>
                </c:pt>
                <c:pt idx="18676">
                  <c:v>11.7424</c:v>
                </c:pt>
                <c:pt idx="18677">
                  <c:v>5.46326</c:v>
                </c:pt>
                <c:pt idx="18678">
                  <c:v>6.29251</c:v>
                </c:pt>
                <c:pt idx="18679">
                  <c:v>6.2736000000000001</c:v>
                </c:pt>
                <c:pt idx="18680">
                  <c:v>5.0101699999999996</c:v>
                </c:pt>
                <c:pt idx="18681">
                  <c:v>5.4176700000000002</c:v>
                </c:pt>
                <c:pt idx="18682">
                  <c:v>8.49864</c:v>
                </c:pt>
                <c:pt idx="18683">
                  <c:v>5.0272600000000001</c:v>
                </c:pt>
                <c:pt idx="18684">
                  <c:v>7.4708500000000004</c:v>
                </c:pt>
                <c:pt idx="18685">
                  <c:v>2.8382999999999998</c:v>
                </c:pt>
                <c:pt idx="18686">
                  <c:v>3.0081899999999999</c:v>
                </c:pt>
                <c:pt idx="18687">
                  <c:v>2.8175400000000002</c:v>
                </c:pt>
                <c:pt idx="18688">
                  <c:v>2.14846</c:v>
                </c:pt>
                <c:pt idx="18689">
                  <c:v>2.9357799999999998</c:v>
                </c:pt>
                <c:pt idx="18690">
                  <c:v>6.2636500000000002</c:v>
                </c:pt>
                <c:pt idx="18691">
                  <c:v>5.5069600000000003</c:v>
                </c:pt>
                <c:pt idx="18692">
                  <c:v>1.8028900000000001</c:v>
                </c:pt>
                <c:pt idx="18693">
                  <c:v>5.3053699999999999</c:v>
                </c:pt>
                <c:pt idx="18694">
                  <c:v>5.4328900000000004</c:v>
                </c:pt>
                <c:pt idx="18695">
                  <c:v>4.8858899999999998</c:v>
                </c:pt>
                <c:pt idx="18696">
                  <c:v>5.3624400000000003</c:v>
                </c:pt>
                <c:pt idx="18697">
                  <c:v>2.1691600000000002</c:v>
                </c:pt>
                <c:pt idx="18698">
                  <c:v>8.6056600000000003</c:v>
                </c:pt>
                <c:pt idx="18699">
                  <c:v>3.6496900000000001</c:v>
                </c:pt>
                <c:pt idx="18700">
                  <c:v>3.7709100000000002</c:v>
                </c:pt>
                <c:pt idx="18701">
                  <c:v>7.07219</c:v>
                </c:pt>
                <c:pt idx="18702">
                  <c:v>5.3939300000000001</c:v>
                </c:pt>
                <c:pt idx="18703">
                  <c:v>5.0428800000000003</c:v>
                </c:pt>
                <c:pt idx="18704">
                  <c:v>4.1067499999999999</c:v>
                </c:pt>
                <c:pt idx="18705">
                  <c:v>5.3273799999999998</c:v>
                </c:pt>
                <c:pt idx="18706">
                  <c:v>6.2941500000000001</c:v>
                </c:pt>
                <c:pt idx="18707">
                  <c:v>7.7144000000000004</c:v>
                </c:pt>
                <c:pt idx="18708">
                  <c:v>3.4291999999999998</c:v>
                </c:pt>
                <c:pt idx="18709">
                  <c:v>5.3328100000000003</c:v>
                </c:pt>
                <c:pt idx="18710">
                  <c:v>3.60791</c:v>
                </c:pt>
                <c:pt idx="18711">
                  <c:v>5.0732900000000001</c:v>
                </c:pt>
                <c:pt idx="18712">
                  <c:v>5.5899299999999998</c:v>
                </c:pt>
                <c:pt idx="18713">
                  <c:v>9.6286500000000004</c:v>
                </c:pt>
                <c:pt idx="18714">
                  <c:v>5.5352100000000002</c:v>
                </c:pt>
                <c:pt idx="18715">
                  <c:v>6.1322000000000001</c:v>
                </c:pt>
                <c:pt idx="18716">
                  <c:v>6.1049600000000002</c:v>
                </c:pt>
                <c:pt idx="18717">
                  <c:v>8.6003900000000009</c:v>
                </c:pt>
                <c:pt idx="18718">
                  <c:v>8.07559</c:v>
                </c:pt>
                <c:pt idx="18719">
                  <c:v>6.7354500000000002</c:v>
                </c:pt>
                <c:pt idx="18720">
                  <c:v>4.6471099999999996</c:v>
                </c:pt>
                <c:pt idx="18721">
                  <c:v>3.7149100000000002</c:v>
                </c:pt>
                <c:pt idx="18722">
                  <c:v>5.7443600000000004</c:v>
                </c:pt>
                <c:pt idx="18723">
                  <c:v>5.5113799999999999</c:v>
                </c:pt>
                <c:pt idx="18724">
                  <c:v>4.9105100000000004</c:v>
                </c:pt>
                <c:pt idx="18725">
                  <c:v>6.1722000000000001</c:v>
                </c:pt>
                <c:pt idx="18726">
                  <c:v>6.6534599999999999</c:v>
                </c:pt>
                <c:pt idx="18727">
                  <c:v>6.3025900000000004</c:v>
                </c:pt>
                <c:pt idx="18728">
                  <c:v>4.2982399999999998</c:v>
                </c:pt>
                <c:pt idx="18729">
                  <c:v>6.6766899999999998</c:v>
                </c:pt>
                <c:pt idx="18730">
                  <c:v>5.9060699999999997</c:v>
                </c:pt>
                <c:pt idx="18731">
                  <c:v>6.82395</c:v>
                </c:pt>
                <c:pt idx="18732">
                  <c:v>7.3465499999999997</c:v>
                </c:pt>
                <c:pt idx="18733">
                  <c:v>8.0167199999999994</c:v>
                </c:pt>
                <c:pt idx="18734">
                  <c:v>6.0288399999999998</c:v>
                </c:pt>
                <c:pt idx="18735">
                  <c:v>6.4271900000000004</c:v>
                </c:pt>
                <c:pt idx="18736">
                  <c:v>3.1960299999999999</c:v>
                </c:pt>
                <c:pt idx="18737">
                  <c:v>6.3472799999999996</c:v>
                </c:pt>
                <c:pt idx="18738">
                  <c:v>5.9177099999999996</c:v>
                </c:pt>
                <c:pt idx="18739">
                  <c:v>5.6674499999999997</c:v>
                </c:pt>
                <c:pt idx="18740">
                  <c:v>6.9151300000000004</c:v>
                </c:pt>
                <c:pt idx="18741">
                  <c:v>4.84</c:v>
                </c:pt>
                <c:pt idx="18742">
                  <c:v>7.0336800000000004</c:v>
                </c:pt>
                <c:pt idx="18743">
                  <c:v>6.1732699999999996</c:v>
                </c:pt>
                <c:pt idx="18744">
                  <c:v>5.7514399999999997</c:v>
                </c:pt>
                <c:pt idx="18745">
                  <c:v>5.9291600000000004</c:v>
                </c:pt>
                <c:pt idx="18746">
                  <c:v>7.3320400000000001</c:v>
                </c:pt>
                <c:pt idx="18747">
                  <c:v>6.5054600000000002</c:v>
                </c:pt>
                <c:pt idx="18748">
                  <c:v>5.5514700000000001</c:v>
                </c:pt>
                <c:pt idx="18749">
                  <c:v>7.0483200000000004</c:v>
                </c:pt>
                <c:pt idx="18750">
                  <c:v>5.8291000000000004</c:v>
                </c:pt>
                <c:pt idx="18751">
                  <c:v>4.91031</c:v>
                </c:pt>
                <c:pt idx="18752">
                  <c:v>4.7552199999999996</c:v>
                </c:pt>
                <c:pt idx="18753">
                  <c:v>6.2962300000000004</c:v>
                </c:pt>
                <c:pt idx="18754">
                  <c:v>3.6731600000000002</c:v>
                </c:pt>
                <c:pt idx="18755">
                  <c:v>4.6315799999999996</c:v>
                </c:pt>
                <c:pt idx="18756">
                  <c:v>3.2702599999999999</c:v>
                </c:pt>
                <c:pt idx="18757">
                  <c:v>4.8389800000000003</c:v>
                </c:pt>
                <c:pt idx="18758">
                  <c:v>6.6042800000000002</c:v>
                </c:pt>
                <c:pt idx="18759">
                  <c:v>3.74613</c:v>
                </c:pt>
                <c:pt idx="18760">
                  <c:v>3.2238899999999999</c:v>
                </c:pt>
                <c:pt idx="18761">
                  <c:v>8.4542400000000004</c:v>
                </c:pt>
                <c:pt idx="18762">
                  <c:v>3.8904999999999998</c:v>
                </c:pt>
                <c:pt idx="18763">
                  <c:v>5.24261</c:v>
                </c:pt>
                <c:pt idx="18764">
                  <c:v>6.02651</c:v>
                </c:pt>
                <c:pt idx="18765">
                  <c:v>5.6816700000000004</c:v>
                </c:pt>
                <c:pt idx="18766">
                  <c:v>6.9522000000000004</c:v>
                </c:pt>
                <c:pt idx="18767">
                  <c:v>7.4064300000000003</c:v>
                </c:pt>
                <c:pt idx="18768">
                  <c:v>4.56541</c:v>
                </c:pt>
                <c:pt idx="18769">
                  <c:v>5.9065099999999999</c:v>
                </c:pt>
                <c:pt idx="18770">
                  <c:v>6.3675199999999998</c:v>
                </c:pt>
                <c:pt idx="18771">
                  <c:v>5.2683799999999996</c:v>
                </c:pt>
                <c:pt idx="18772">
                  <c:v>3.7917200000000002</c:v>
                </c:pt>
                <c:pt idx="18773">
                  <c:v>7.2846500000000001</c:v>
                </c:pt>
                <c:pt idx="18774">
                  <c:v>10.980320000000001</c:v>
                </c:pt>
                <c:pt idx="18775">
                  <c:v>6.7133599999999998</c:v>
                </c:pt>
                <c:pt idx="18776">
                  <c:v>8.8354900000000001</c:v>
                </c:pt>
                <c:pt idx="18777">
                  <c:v>4.96753</c:v>
                </c:pt>
                <c:pt idx="18778">
                  <c:v>6.4626599999999996</c:v>
                </c:pt>
                <c:pt idx="18779">
                  <c:v>4.4935600000000004</c:v>
                </c:pt>
                <c:pt idx="18780">
                  <c:v>7.5748699999999998</c:v>
                </c:pt>
                <c:pt idx="18781">
                  <c:v>7.2224500000000003</c:v>
                </c:pt>
                <c:pt idx="18782">
                  <c:v>4.5832899999999999</c:v>
                </c:pt>
                <c:pt idx="18783">
                  <c:v>5.5249600000000001</c:v>
                </c:pt>
                <c:pt idx="18784">
                  <c:v>7.0054800000000004</c:v>
                </c:pt>
                <c:pt idx="18785">
                  <c:v>7.9932600000000003</c:v>
                </c:pt>
                <c:pt idx="18786">
                  <c:v>5.64194</c:v>
                </c:pt>
                <c:pt idx="18787">
                  <c:v>6.7432699999999999</c:v>
                </c:pt>
                <c:pt idx="18788">
                  <c:v>3.5549200000000001</c:v>
                </c:pt>
                <c:pt idx="18789">
                  <c:v>7.9167800000000002</c:v>
                </c:pt>
                <c:pt idx="18790">
                  <c:v>7.6424899999999996</c:v>
                </c:pt>
                <c:pt idx="18791">
                  <c:v>6.5322800000000001</c:v>
                </c:pt>
                <c:pt idx="18792">
                  <c:v>7.0575000000000001</c:v>
                </c:pt>
                <c:pt idx="18793">
                  <c:v>4.8545299999999996</c:v>
                </c:pt>
                <c:pt idx="18794">
                  <c:v>4.3187499999999996</c:v>
                </c:pt>
                <c:pt idx="18795">
                  <c:v>4.06121</c:v>
                </c:pt>
                <c:pt idx="18796">
                  <c:v>7.7892400000000004</c:v>
                </c:pt>
                <c:pt idx="18797">
                  <c:v>6.6866300000000001</c:v>
                </c:pt>
                <c:pt idx="18798">
                  <c:v>3.2665000000000002</c:v>
                </c:pt>
                <c:pt idx="18799">
                  <c:v>5.3268500000000003</c:v>
                </c:pt>
                <c:pt idx="18800">
                  <c:v>7.5829800000000001</c:v>
                </c:pt>
                <c:pt idx="18801">
                  <c:v>8.7992000000000008</c:v>
                </c:pt>
                <c:pt idx="18802">
                  <c:v>3.7440699999999998</c:v>
                </c:pt>
                <c:pt idx="18803">
                  <c:v>5.1595399999999998</c:v>
                </c:pt>
                <c:pt idx="18804">
                  <c:v>5.1557399999999998</c:v>
                </c:pt>
                <c:pt idx="18805">
                  <c:v>7.1151299999999997</c:v>
                </c:pt>
                <c:pt idx="18806">
                  <c:v>6.9229099999999999</c:v>
                </c:pt>
                <c:pt idx="18807">
                  <c:v>5.5609000000000002</c:v>
                </c:pt>
                <c:pt idx="18808">
                  <c:v>10.07222</c:v>
                </c:pt>
                <c:pt idx="18809">
                  <c:v>7.60921</c:v>
                </c:pt>
                <c:pt idx="18810">
                  <c:v>4.77773</c:v>
                </c:pt>
                <c:pt idx="18811">
                  <c:v>5.05661</c:v>
                </c:pt>
                <c:pt idx="18812">
                  <c:v>4.98177</c:v>
                </c:pt>
                <c:pt idx="18813">
                  <c:v>5.45181</c:v>
                </c:pt>
                <c:pt idx="18814">
                  <c:v>4.7210599999999996</c:v>
                </c:pt>
                <c:pt idx="18815">
                  <c:v>5.6736399999999998</c:v>
                </c:pt>
                <c:pt idx="18816">
                  <c:v>6.2359</c:v>
                </c:pt>
                <c:pt idx="18817">
                  <c:v>5.4016299999999999</c:v>
                </c:pt>
                <c:pt idx="18818">
                  <c:v>4.5637999999999996</c:v>
                </c:pt>
                <c:pt idx="18819">
                  <c:v>6.0388599999999997</c:v>
                </c:pt>
                <c:pt idx="18820">
                  <c:v>4.3782399999999999</c:v>
                </c:pt>
                <c:pt idx="18821">
                  <c:v>6.12026</c:v>
                </c:pt>
                <c:pt idx="18822">
                  <c:v>5.8597900000000003</c:v>
                </c:pt>
                <c:pt idx="18823">
                  <c:v>6.2566100000000002</c:v>
                </c:pt>
                <c:pt idx="18824">
                  <c:v>4.7357899999999997</c:v>
                </c:pt>
                <c:pt idx="18825">
                  <c:v>4.1067499999999999</c:v>
                </c:pt>
                <c:pt idx="18826">
                  <c:v>6.9905400000000002</c:v>
                </c:pt>
                <c:pt idx="18827">
                  <c:v>5.2516800000000003</c:v>
                </c:pt>
                <c:pt idx="18828">
                  <c:v>5.6948999999999996</c:v>
                </c:pt>
                <c:pt idx="18829">
                  <c:v>2.9520499999999998</c:v>
                </c:pt>
                <c:pt idx="18830">
                  <c:v>5.7229299999999999</c:v>
                </c:pt>
                <c:pt idx="18831">
                  <c:v>5.47485</c:v>
                </c:pt>
                <c:pt idx="18832">
                  <c:v>4.7354799999999999</c:v>
                </c:pt>
                <c:pt idx="18833">
                  <c:v>4.1573900000000004</c:v>
                </c:pt>
                <c:pt idx="18834">
                  <c:v>3.0792299999999999</c:v>
                </c:pt>
                <c:pt idx="18835">
                  <c:v>2.2012900000000002</c:v>
                </c:pt>
                <c:pt idx="18836">
                  <c:v>2.5740400000000001</c:v>
                </c:pt>
                <c:pt idx="18837">
                  <c:v>5.7092299999999998</c:v>
                </c:pt>
                <c:pt idx="18838">
                  <c:v>3.70139</c:v>
                </c:pt>
                <c:pt idx="18839">
                  <c:v>6.0086199999999996</c:v>
                </c:pt>
                <c:pt idx="18840">
                  <c:v>3.88625</c:v>
                </c:pt>
                <c:pt idx="18841">
                  <c:v>4.8391400000000004</c:v>
                </c:pt>
                <c:pt idx="18842">
                  <c:v>8.1529900000000008</c:v>
                </c:pt>
                <c:pt idx="18843">
                  <c:v>6.2772399999999999</c:v>
                </c:pt>
                <c:pt idx="18844">
                  <c:v>7.1327999999999996</c:v>
                </c:pt>
                <c:pt idx="18845">
                  <c:v>4.9157099999999998</c:v>
                </c:pt>
                <c:pt idx="18846">
                  <c:v>5.85168</c:v>
                </c:pt>
                <c:pt idx="18847">
                  <c:v>4.0917000000000003</c:v>
                </c:pt>
                <c:pt idx="18848">
                  <c:v>4.8744199999999998</c:v>
                </c:pt>
                <c:pt idx="18849">
                  <c:v>5.4532800000000003</c:v>
                </c:pt>
                <c:pt idx="18850">
                  <c:v>8.4213199999999997</c:v>
                </c:pt>
                <c:pt idx="18851">
                  <c:v>3.6922700000000002</c:v>
                </c:pt>
                <c:pt idx="18852">
                  <c:v>7.1435899999999997</c:v>
                </c:pt>
                <c:pt idx="18853">
                  <c:v>8.8112200000000005</c:v>
                </c:pt>
                <c:pt idx="18854">
                  <c:v>6.7202000000000002</c:v>
                </c:pt>
                <c:pt idx="18855">
                  <c:v>5.1196799999999998</c:v>
                </c:pt>
                <c:pt idx="18856">
                  <c:v>7.8377600000000003</c:v>
                </c:pt>
                <c:pt idx="18857">
                  <c:v>6.2385099999999998</c:v>
                </c:pt>
                <c:pt idx="18858">
                  <c:v>4.2135899999999999</c:v>
                </c:pt>
                <c:pt idx="18859">
                  <c:v>6.9925800000000002</c:v>
                </c:pt>
                <c:pt idx="18860">
                  <c:v>6.1802799999999998</c:v>
                </c:pt>
                <c:pt idx="18861">
                  <c:v>6.5151500000000002</c:v>
                </c:pt>
                <c:pt idx="18862">
                  <c:v>6.4458500000000001</c:v>
                </c:pt>
                <c:pt idx="18863">
                  <c:v>6.0228200000000003</c:v>
                </c:pt>
                <c:pt idx="18864">
                  <c:v>4.6776400000000002</c:v>
                </c:pt>
                <c:pt idx="18865">
                  <c:v>8.2058400000000002</c:v>
                </c:pt>
                <c:pt idx="18866">
                  <c:v>6.2244000000000002</c:v>
                </c:pt>
                <c:pt idx="18867">
                  <c:v>2.6597200000000001</c:v>
                </c:pt>
                <c:pt idx="18868">
                  <c:v>6.3195300000000003</c:v>
                </c:pt>
                <c:pt idx="18869">
                  <c:v>3.3801800000000002</c:v>
                </c:pt>
                <c:pt idx="18870">
                  <c:v>6.8794899999999997</c:v>
                </c:pt>
                <c:pt idx="18871">
                  <c:v>5.3442499999999997</c:v>
                </c:pt>
                <c:pt idx="18872">
                  <c:v>7.6029900000000001</c:v>
                </c:pt>
                <c:pt idx="18873">
                  <c:v>8.2209000000000003</c:v>
                </c:pt>
                <c:pt idx="18874">
                  <c:v>9.0145700000000009</c:v>
                </c:pt>
                <c:pt idx="18875">
                  <c:v>6.4373199999999997</c:v>
                </c:pt>
                <c:pt idx="18876">
                  <c:v>5.8914799999999996</c:v>
                </c:pt>
                <c:pt idx="18877">
                  <c:v>3.49986</c:v>
                </c:pt>
                <c:pt idx="18878">
                  <c:v>9.3839000000000006</c:v>
                </c:pt>
                <c:pt idx="18879">
                  <c:v>6.8843100000000002</c:v>
                </c:pt>
                <c:pt idx="18880">
                  <c:v>5.1956600000000002</c:v>
                </c:pt>
                <c:pt idx="18881">
                  <c:v>8.2307600000000001</c:v>
                </c:pt>
                <c:pt idx="18882">
                  <c:v>7.2332799999999997</c:v>
                </c:pt>
                <c:pt idx="18883">
                  <c:v>4.8566099999999999</c:v>
                </c:pt>
                <c:pt idx="18884">
                  <c:v>4.4208800000000004</c:v>
                </c:pt>
                <c:pt idx="18885">
                  <c:v>5.9421499999999998</c:v>
                </c:pt>
                <c:pt idx="18886">
                  <c:v>4.33446</c:v>
                </c:pt>
                <c:pt idx="18887">
                  <c:v>5.9291600000000004</c:v>
                </c:pt>
                <c:pt idx="18888">
                  <c:v>6.7524800000000003</c:v>
                </c:pt>
                <c:pt idx="18889">
                  <c:v>7.69259</c:v>
                </c:pt>
                <c:pt idx="18890">
                  <c:v>6.04582</c:v>
                </c:pt>
                <c:pt idx="18891">
                  <c:v>5.8926100000000003</c:v>
                </c:pt>
                <c:pt idx="18892">
                  <c:v>7.7836699999999999</c:v>
                </c:pt>
                <c:pt idx="18893">
                  <c:v>5.9101699999999999</c:v>
                </c:pt>
                <c:pt idx="18894">
                  <c:v>7.7901600000000002</c:v>
                </c:pt>
                <c:pt idx="18895">
                  <c:v>8.1170000000000009</c:v>
                </c:pt>
                <c:pt idx="18896">
                  <c:v>7.6384699999999999</c:v>
                </c:pt>
                <c:pt idx="18897">
                  <c:v>2.8295300000000001</c:v>
                </c:pt>
                <c:pt idx="18898">
                  <c:v>4.4569099999999997</c:v>
                </c:pt>
                <c:pt idx="18899">
                  <c:v>2.62269</c:v>
                </c:pt>
                <c:pt idx="18900">
                  <c:v>3.9674999999999998</c:v>
                </c:pt>
                <c:pt idx="18901">
                  <c:v>2.5744799999999999</c:v>
                </c:pt>
                <c:pt idx="18902">
                  <c:v>3.65395</c:v>
                </c:pt>
                <c:pt idx="18903">
                  <c:v>5.1842699999999997</c:v>
                </c:pt>
                <c:pt idx="18904">
                  <c:v>5.4693199999999997</c:v>
                </c:pt>
                <c:pt idx="18905">
                  <c:v>5.1039500000000002</c:v>
                </c:pt>
                <c:pt idx="18906">
                  <c:v>5.9899699999999996</c:v>
                </c:pt>
                <c:pt idx="18907">
                  <c:v>8.0855700000000006</c:v>
                </c:pt>
                <c:pt idx="18908">
                  <c:v>7.0724</c:v>
                </c:pt>
                <c:pt idx="18909">
                  <c:v>7.2632500000000002</c:v>
                </c:pt>
                <c:pt idx="18910">
                  <c:v>7.3711900000000004</c:v>
                </c:pt>
                <c:pt idx="18911">
                  <c:v>6.4512</c:v>
                </c:pt>
                <c:pt idx="18912">
                  <c:v>3.7563900000000001</c:v>
                </c:pt>
                <c:pt idx="18913">
                  <c:v>2.7069399999999999</c:v>
                </c:pt>
                <c:pt idx="18914">
                  <c:v>5.6641599999999999</c:v>
                </c:pt>
                <c:pt idx="18915">
                  <c:v>4.4520600000000004</c:v>
                </c:pt>
                <c:pt idx="18916">
                  <c:v>3.9597899999999999</c:v>
                </c:pt>
                <c:pt idx="18917">
                  <c:v>4.6899100000000002</c:v>
                </c:pt>
                <c:pt idx="18918">
                  <c:v>3.6753</c:v>
                </c:pt>
                <c:pt idx="18919">
                  <c:v>6.6339600000000001</c:v>
                </c:pt>
                <c:pt idx="18920">
                  <c:v>5.6060800000000004</c:v>
                </c:pt>
                <c:pt idx="18921">
                  <c:v>5.3248800000000003</c:v>
                </c:pt>
                <c:pt idx="18922">
                  <c:v>6.1212900000000001</c:v>
                </c:pt>
                <c:pt idx="18923">
                  <c:v>6.2155399999999998</c:v>
                </c:pt>
                <c:pt idx="18924">
                  <c:v>5.7481299999999997</c:v>
                </c:pt>
                <c:pt idx="18925">
                  <c:v>2.5381</c:v>
                </c:pt>
                <c:pt idx="18926">
                  <c:v>3.2565499999999998</c:v>
                </c:pt>
                <c:pt idx="18927">
                  <c:v>4.8344399999999998</c:v>
                </c:pt>
                <c:pt idx="18928">
                  <c:v>2.2606799999999998</c:v>
                </c:pt>
                <c:pt idx="18929">
                  <c:v>6.22281</c:v>
                </c:pt>
                <c:pt idx="18930">
                  <c:v>6.6117299999999997</c:v>
                </c:pt>
                <c:pt idx="18931">
                  <c:v>3.8596900000000001</c:v>
                </c:pt>
                <c:pt idx="18932">
                  <c:v>5.5919999999999996</c:v>
                </c:pt>
                <c:pt idx="18933">
                  <c:v>4.8285799999999997</c:v>
                </c:pt>
                <c:pt idx="18934">
                  <c:v>6.24953</c:v>
                </c:pt>
                <c:pt idx="18935">
                  <c:v>8.29331</c:v>
                </c:pt>
                <c:pt idx="18936">
                  <c:v>3.8192699999999999</c:v>
                </c:pt>
                <c:pt idx="18937">
                  <c:v>6.8714300000000001</c:v>
                </c:pt>
                <c:pt idx="18938">
                  <c:v>5.7731000000000003</c:v>
                </c:pt>
                <c:pt idx="18939">
                  <c:v>7.2472599999999998</c:v>
                </c:pt>
                <c:pt idx="18940">
                  <c:v>3.9341300000000001</c:v>
                </c:pt>
                <c:pt idx="18941">
                  <c:v>5.6827500000000004</c:v>
                </c:pt>
                <c:pt idx="18942">
                  <c:v>5.5996199999999998</c:v>
                </c:pt>
                <c:pt idx="18943">
                  <c:v>6.6023300000000003</c:v>
                </c:pt>
                <c:pt idx="18944">
                  <c:v>6.0800099999999997</c:v>
                </c:pt>
                <c:pt idx="18945">
                  <c:v>6.5592600000000001</c:v>
                </c:pt>
                <c:pt idx="18946">
                  <c:v>5.4481000000000002</c:v>
                </c:pt>
                <c:pt idx="18947">
                  <c:v>6.3250200000000003</c:v>
                </c:pt>
                <c:pt idx="18948">
                  <c:v>4.1130300000000002</c:v>
                </c:pt>
                <c:pt idx="18949">
                  <c:v>5.2656299999999998</c:v>
                </c:pt>
                <c:pt idx="18950">
                  <c:v>5.1557399999999998</c:v>
                </c:pt>
                <c:pt idx="18951">
                  <c:v>5.9052699999999998</c:v>
                </c:pt>
                <c:pt idx="18952">
                  <c:v>8.0576399999999992</c:v>
                </c:pt>
                <c:pt idx="18953">
                  <c:v>3.3840599999999998</c:v>
                </c:pt>
                <c:pt idx="18954">
                  <c:v>2.2891900000000001</c:v>
                </c:pt>
                <c:pt idx="18955">
                  <c:v>3.87846</c:v>
                </c:pt>
                <c:pt idx="18956">
                  <c:v>6.99587</c:v>
                </c:pt>
                <c:pt idx="18957">
                  <c:v>7.2826899999999997</c:v>
                </c:pt>
                <c:pt idx="18958">
                  <c:v>7.9090699999999998</c:v>
                </c:pt>
                <c:pt idx="18959">
                  <c:v>6.4160300000000001</c:v>
                </c:pt>
                <c:pt idx="18960">
                  <c:v>2.3331900000000001</c:v>
                </c:pt>
                <c:pt idx="18961">
                  <c:v>6.5997000000000003</c:v>
                </c:pt>
                <c:pt idx="18962">
                  <c:v>6.1044499999999999</c:v>
                </c:pt>
                <c:pt idx="18963">
                  <c:v>7.7911400000000004</c:v>
                </c:pt>
                <c:pt idx="18964">
                  <c:v>6.2210599999999996</c:v>
                </c:pt>
                <c:pt idx="18965">
                  <c:v>4.47241</c:v>
                </c:pt>
                <c:pt idx="18966">
                  <c:v>4.7220399999999998</c:v>
                </c:pt>
                <c:pt idx="18967">
                  <c:v>3.28782</c:v>
                </c:pt>
                <c:pt idx="18968">
                  <c:v>5.38354</c:v>
                </c:pt>
                <c:pt idx="18969">
                  <c:v>6.2300300000000002</c:v>
                </c:pt>
                <c:pt idx="18970">
                  <c:v>5.3961699999999997</c:v>
                </c:pt>
                <c:pt idx="18971">
                  <c:v>4.06121</c:v>
                </c:pt>
                <c:pt idx="18972">
                  <c:v>6.9981499999999999</c:v>
                </c:pt>
                <c:pt idx="18973">
                  <c:v>3.3867500000000001</c:v>
                </c:pt>
                <c:pt idx="18974">
                  <c:v>4.8476400000000002</c:v>
                </c:pt>
                <c:pt idx="18975">
                  <c:v>5.3923699999999997</c:v>
                </c:pt>
                <c:pt idx="18976">
                  <c:v>6.5226300000000004</c:v>
                </c:pt>
                <c:pt idx="18977">
                  <c:v>4.9334499999999997</c:v>
                </c:pt>
                <c:pt idx="18978">
                  <c:v>3.6442600000000001</c:v>
                </c:pt>
                <c:pt idx="18979">
                  <c:v>3.6892100000000001</c:v>
                </c:pt>
                <c:pt idx="18980">
                  <c:v>6.1295400000000004</c:v>
                </c:pt>
                <c:pt idx="18981">
                  <c:v>3.8592599999999999</c:v>
                </c:pt>
                <c:pt idx="18982">
                  <c:v>4.8841799999999997</c:v>
                </c:pt>
                <c:pt idx="18983">
                  <c:v>6.45153</c:v>
                </c:pt>
                <c:pt idx="18984">
                  <c:v>4.6039399999999997</c:v>
                </c:pt>
                <c:pt idx="18985">
                  <c:v>6.1484199999999998</c:v>
                </c:pt>
                <c:pt idx="18986">
                  <c:v>4.2794800000000004</c:v>
                </c:pt>
                <c:pt idx="18987">
                  <c:v>3.7279900000000001</c:v>
                </c:pt>
                <c:pt idx="18988">
                  <c:v>5.44754</c:v>
                </c:pt>
                <c:pt idx="18989">
                  <c:v>6.3255600000000003</c:v>
                </c:pt>
                <c:pt idx="18990">
                  <c:v>5.7273899999999998</c:v>
                </c:pt>
                <c:pt idx="18991">
                  <c:v>4.9011399999999998</c:v>
                </c:pt>
                <c:pt idx="18992">
                  <c:v>7.2802300000000004</c:v>
                </c:pt>
                <c:pt idx="18993">
                  <c:v>5.6590199999999999</c:v>
                </c:pt>
                <c:pt idx="18994">
                  <c:v>4.2982399999999998</c:v>
                </c:pt>
                <c:pt idx="18995">
                  <c:v>3.4489700000000001</c:v>
                </c:pt>
                <c:pt idx="18996">
                  <c:v>5.4912700000000001</c:v>
                </c:pt>
                <c:pt idx="18997">
                  <c:v>5.1430600000000002</c:v>
                </c:pt>
                <c:pt idx="18998">
                  <c:v>5.6285299999999996</c:v>
                </c:pt>
                <c:pt idx="18999">
                  <c:v>4.2249100000000004</c:v>
                </c:pt>
                <c:pt idx="19000">
                  <c:v>6.1518300000000004</c:v>
                </c:pt>
                <c:pt idx="19001">
                  <c:v>6.5002000000000004</c:v>
                </c:pt>
                <c:pt idx="19002">
                  <c:v>6.0186099999999998</c:v>
                </c:pt>
                <c:pt idx="19003">
                  <c:v>3.6550600000000002</c:v>
                </c:pt>
                <c:pt idx="19004">
                  <c:v>3.9916499999999999</c:v>
                </c:pt>
                <c:pt idx="19005">
                  <c:v>3.4071600000000002</c:v>
                </c:pt>
                <c:pt idx="19006">
                  <c:v>4.81616</c:v>
                </c:pt>
                <c:pt idx="19007">
                  <c:v>4.7984999999999998</c:v>
                </c:pt>
                <c:pt idx="19008">
                  <c:v>3.0853999999999999</c:v>
                </c:pt>
                <c:pt idx="19009">
                  <c:v>2.8637600000000001</c:v>
                </c:pt>
                <c:pt idx="19010">
                  <c:v>5.3389499999999996</c:v>
                </c:pt>
                <c:pt idx="19011">
                  <c:v>5.9271799999999999</c:v>
                </c:pt>
                <c:pt idx="19012">
                  <c:v>6.5462199999999999</c:v>
                </c:pt>
                <c:pt idx="19013">
                  <c:v>5.6848400000000003</c:v>
                </c:pt>
                <c:pt idx="19014">
                  <c:v>5.05952</c:v>
                </c:pt>
                <c:pt idx="19015">
                  <c:v>3.2652199999999998</c:v>
                </c:pt>
                <c:pt idx="19016">
                  <c:v>3.5758700000000001</c:v>
                </c:pt>
                <c:pt idx="19017">
                  <c:v>5.0137499999999999</c:v>
                </c:pt>
                <c:pt idx="19018">
                  <c:v>4.8045200000000001</c:v>
                </c:pt>
                <c:pt idx="19019">
                  <c:v>5.8350299999999997</c:v>
                </c:pt>
                <c:pt idx="19020">
                  <c:v>6.7249299999999996</c:v>
                </c:pt>
                <c:pt idx="19021">
                  <c:v>7.2555500000000004</c:v>
                </c:pt>
                <c:pt idx="19022">
                  <c:v>4.6186800000000003</c:v>
                </c:pt>
                <c:pt idx="19023">
                  <c:v>6.0065600000000003</c:v>
                </c:pt>
                <c:pt idx="19024">
                  <c:v>5.7673500000000004</c:v>
                </c:pt>
                <c:pt idx="19025">
                  <c:v>3.7925300000000002</c:v>
                </c:pt>
                <c:pt idx="19026">
                  <c:v>8.0677500000000002</c:v>
                </c:pt>
                <c:pt idx="19027">
                  <c:v>11.169600000000001</c:v>
                </c:pt>
                <c:pt idx="19028">
                  <c:v>3.9543400000000002</c:v>
                </c:pt>
                <c:pt idx="19029">
                  <c:v>6.7510700000000003</c:v>
                </c:pt>
                <c:pt idx="19030">
                  <c:v>4.69428</c:v>
                </c:pt>
                <c:pt idx="19031">
                  <c:v>5.3915100000000002</c:v>
                </c:pt>
                <c:pt idx="19032">
                  <c:v>8.1856100000000005</c:v>
                </c:pt>
                <c:pt idx="19033">
                  <c:v>4.8846699999999998</c:v>
                </c:pt>
                <c:pt idx="19034">
                  <c:v>4.1789699999999996</c:v>
                </c:pt>
                <c:pt idx="19035">
                  <c:v>6.1392600000000002</c:v>
                </c:pt>
                <c:pt idx="19036">
                  <c:v>7.3423299999999996</c:v>
                </c:pt>
                <c:pt idx="19037">
                  <c:v>6.4767099999999997</c:v>
                </c:pt>
                <c:pt idx="19038">
                  <c:v>4.2652200000000002</c:v>
                </c:pt>
                <c:pt idx="19039">
                  <c:v>6.5056000000000003</c:v>
                </c:pt>
                <c:pt idx="19040">
                  <c:v>5.3897599999999999</c:v>
                </c:pt>
                <c:pt idx="19041">
                  <c:v>6.1024200000000004</c:v>
                </c:pt>
                <c:pt idx="19042">
                  <c:v>7.5490700000000004</c:v>
                </c:pt>
                <c:pt idx="19043">
                  <c:v>5.4648099999999999</c:v>
                </c:pt>
                <c:pt idx="19044">
                  <c:v>5.2923999999999998</c:v>
                </c:pt>
                <c:pt idx="19045">
                  <c:v>4.7796399999999997</c:v>
                </c:pt>
                <c:pt idx="19046">
                  <c:v>7.70364</c:v>
                </c:pt>
                <c:pt idx="19047">
                  <c:v>5.7443600000000004</c:v>
                </c:pt>
                <c:pt idx="19048">
                  <c:v>7.2971500000000002</c:v>
                </c:pt>
                <c:pt idx="19049">
                  <c:v>4.5840699999999996</c:v>
                </c:pt>
                <c:pt idx="19050">
                  <c:v>7.0811799999999998</c:v>
                </c:pt>
                <c:pt idx="19051">
                  <c:v>5.8230500000000003</c:v>
                </c:pt>
                <c:pt idx="19052">
                  <c:v>2.9031099999999999</c:v>
                </c:pt>
                <c:pt idx="19053">
                  <c:v>4.7496700000000001</c:v>
                </c:pt>
                <c:pt idx="19054">
                  <c:v>7.7606299999999999</c:v>
                </c:pt>
                <c:pt idx="19055">
                  <c:v>4.0976600000000003</c:v>
                </c:pt>
                <c:pt idx="19056">
                  <c:v>5.81616</c:v>
                </c:pt>
                <c:pt idx="19057">
                  <c:v>4.54739</c:v>
                </c:pt>
                <c:pt idx="19058">
                  <c:v>5.9552800000000001</c:v>
                </c:pt>
                <c:pt idx="19059">
                  <c:v>7.0404299999999997</c:v>
                </c:pt>
                <c:pt idx="19060">
                  <c:v>6.4310499999999999</c:v>
                </c:pt>
                <c:pt idx="19061">
                  <c:v>4.8192300000000001</c:v>
                </c:pt>
                <c:pt idx="19062">
                  <c:v>4.0055199999999997</c:v>
                </c:pt>
                <c:pt idx="19063">
                  <c:v>5.4900599999999997</c:v>
                </c:pt>
                <c:pt idx="19064">
                  <c:v>3.12107</c:v>
                </c:pt>
                <c:pt idx="19065">
                  <c:v>3.2175400000000001</c:v>
                </c:pt>
                <c:pt idx="19066">
                  <c:v>4.9571899999999998</c:v>
                </c:pt>
                <c:pt idx="19067">
                  <c:v>4.5119600000000002</c:v>
                </c:pt>
                <c:pt idx="19068">
                  <c:v>6.5897199999999998</c:v>
                </c:pt>
                <c:pt idx="19069">
                  <c:v>5.8363199999999997</c:v>
                </c:pt>
                <c:pt idx="19070">
                  <c:v>8.2764600000000002</c:v>
                </c:pt>
                <c:pt idx="19071">
                  <c:v>4.9292400000000001</c:v>
                </c:pt>
                <c:pt idx="19072">
                  <c:v>7.5396400000000003</c:v>
                </c:pt>
                <c:pt idx="19073">
                  <c:v>6.8814700000000002</c:v>
                </c:pt>
                <c:pt idx="19074">
                  <c:v>5.3385199999999999</c:v>
                </c:pt>
                <c:pt idx="19075">
                  <c:v>8.6361500000000007</c:v>
                </c:pt>
                <c:pt idx="19076">
                  <c:v>4.9685899999999998</c:v>
                </c:pt>
                <c:pt idx="19077">
                  <c:v>5.1186400000000001</c:v>
                </c:pt>
                <c:pt idx="19078">
                  <c:v>5.2645</c:v>
                </c:pt>
                <c:pt idx="19079">
                  <c:v>3.4306899999999998</c:v>
                </c:pt>
                <c:pt idx="19080">
                  <c:v>3.7476699999999998</c:v>
                </c:pt>
                <c:pt idx="19081">
                  <c:v>7.2326300000000003</c:v>
                </c:pt>
                <c:pt idx="19082">
                  <c:v>4.8241199999999997</c:v>
                </c:pt>
                <c:pt idx="19083">
                  <c:v>4.2206000000000001</c:v>
                </c:pt>
                <c:pt idx="19084">
                  <c:v>5.0560400000000003</c:v>
                </c:pt>
                <c:pt idx="19085">
                  <c:v>8.0833399999999997</c:v>
                </c:pt>
                <c:pt idx="19086">
                  <c:v>4.7775299999999996</c:v>
                </c:pt>
                <c:pt idx="19087">
                  <c:v>5.36287</c:v>
                </c:pt>
                <c:pt idx="19088">
                  <c:v>8.3220799999999997</c:v>
                </c:pt>
                <c:pt idx="19089">
                  <c:v>5.9765199999999998</c:v>
                </c:pt>
                <c:pt idx="19090">
                  <c:v>5.7222799999999996</c:v>
                </c:pt>
                <c:pt idx="19091">
                  <c:v>3.85094</c:v>
                </c:pt>
                <c:pt idx="19092">
                  <c:v>8.7730499999999996</c:v>
                </c:pt>
                <c:pt idx="19093">
                  <c:v>5.5836499999999996</c:v>
                </c:pt>
                <c:pt idx="19094">
                  <c:v>4.9877799999999999</c:v>
                </c:pt>
                <c:pt idx="19095">
                  <c:v>5.6867700000000001</c:v>
                </c:pt>
                <c:pt idx="19096">
                  <c:v>4.9204400000000001</c:v>
                </c:pt>
                <c:pt idx="19097">
                  <c:v>2.3742700000000001</c:v>
                </c:pt>
                <c:pt idx="19098">
                  <c:v>3.7411099999999999</c:v>
                </c:pt>
                <c:pt idx="19099">
                  <c:v>2.8378299999999999</c:v>
                </c:pt>
                <c:pt idx="19100">
                  <c:v>5.13028</c:v>
                </c:pt>
                <c:pt idx="19101">
                  <c:v>7.4836799999999997</c:v>
                </c:pt>
                <c:pt idx="19102">
                  <c:v>5.0082800000000001</c:v>
                </c:pt>
                <c:pt idx="19103">
                  <c:v>6.9100999999999999</c:v>
                </c:pt>
                <c:pt idx="19104">
                  <c:v>5.1397000000000004</c:v>
                </c:pt>
                <c:pt idx="19105">
                  <c:v>5.8809699999999996</c:v>
                </c:pt>
                <c:pt idx="19106">
                  <c:v>6.09917</c:v>
                </c:pt>
                <c:pt idx="19107">
                  <c:v>7.2028400000000001</c:v>
                </c:pt>
                <c:pt idx="19108">
                  <c:v>7.8001100000000001</c:v>
                </c:pt>
                <c:pt idx="19109">
                  <c:v>8.8970199999999995</c:v>
                </c:pt>
                <c:pt idx="19110">
                  <c:v>6.9979300000000002</c:v>
                </c:pt>
                <c:pt idx="19111">
                  <c:v>7.0870600000000001</c:v>
                </c:pt>
                <c:pt idx="19112">
                  <c:v>4.7699600000000002</c:v>
                </c:pt>
                <c:pt idx="19113">
                  <c:v>5.7764600000000002</c:v>
                </c:pt>
                <c:pt idx="19114">
                  <c:v>4.4901900000000001</c:v>
                </c:pt>
                <c:pt idx="19115">
                  <c:v>5.0216900000000004</c:v>
                </c:pt>
                <c:pt idx="19116">
                  <c:v>8.0115700000000007</c:v>
                </c:pt>
                <c:pt idx="19117">
                  <c:v>5.0867899999999997</c:v>
                </c:pt>
                <c:pt idx="19118">
                  <c:v>5.6528</c:v>
                </c:pt>
                <c:pt idx="19119">
                  <c:v>2.6434500000000001</c:v>
                </c:pt>
                <c:pt idx="19120">
                  <c:v>2.0921699999999999</c:v>
                </c:pt>
                <c:pt idx="19121">
                  <c:v>4.5211899999999998</c:v>
                </c:pt>
                <c:pt idx="19122">
                  <c:v>3.0392800000000002</c:v>
                </c:pt>
                <c:pt idx="19123">
                  <c:v>4.16995</c:v>
                </c:pt>
                <c:pt idx="19124">
                  <c:v>4.8767699999999996</c:v>
                </c:pt>
                <c:pt idx="19125">
                  <c:v>4.9368100000000004</c:v>
                </c:pt>
                <c:pt idx="19126">
                  <c:v>2.1826500000000002</c:v>
                </c:pt>
                <c:pt idx="19127">
                  <c:v>8.5927799999999994</c:v>
                </c:pt>
                <c:pt idx="19128">
                  <c:v>4.8810700000000002</c:v>
                </c:pt>
                <c:pt idx="19129">
                  <c:v>6.1224499999999997</c:v>
                </c:pt>
                <c:pt idx="19130">
                  <c:v>5.7347200000000003</c:v>
                </c:pt>
                <c:pt idx="19131">
                  <c:v>4.67591</c:v>
                </c:pt>
                <c:pt idx="19132">
                  <c:v>5.5416100000000004</c:v>
                </c:pt>
                <c:pt idx="19133">
                  <c:v>4.4935600000000004</c:v>
                </c:pt>
                <c:pt idx="19134">
                  <c:v>2.3380299999999998</c:v>
                </c:pt>
                <c:pt idx="19135">
                  <c:v>5.2531699999999999</c:v>
                </c:pt>
                <c:pt idx="19136">
                  <c:v>6.4837400000000001</c:v>
                </c:pt>
                <c:pt idx="19137">
                  <c:v>3.6341100000000002</c:v>
                </c:pt>
                <c:pt idx="19138">
                  <c:v>5.7698700000000001</c:v>
                </c:pt>
                <c:pt idx="19139">
                  <c:v>5.5041599999999997</c:v>
                </c:pt>
                <c:pt idx="19140">
                  <c:v>4.8086900000000004</c:v>
                </c:pt>
                <c:pt idx="19141">
                  <c:v>8.4452200000000008</c:v>
                </c:pt>
                <c:pt idx="19142">
                  <c:v>7.5787199999999997</c:v>
                </c:pt>
                <c:pt idx="19143">
                  <c:v>4.7296800000000001</c:v>
                </c:pt>
                <c:pt idx="19144">
                  <c:v>5.5804900000000002</c:v>
                </c:pt>
                <c:pt idx="19145">
                  <c:v>5.8924899999999996</c:v>
                </c:pt>
                <c:pt idx="19146">
                  <c:v>3.7136399999999998</c:v>
                </c:pt>
                <c:pt idx="19147">
                  <c:v>6.4581299999999997</c:v>
                </c:pt>
                <c:pt idx="19148">
                  <c:v>3.8904999999999998</c:v>
                </c:pt>
                <c:pt idx="19149">
                  <c:v>6.9456300000000004</c:v>
                </c:pt>
                <c:pt idx="19150">
                  <c:v>6.6600700000000002</c:v>
                </c:pt>
                <c:pt idx="19151">
                  <c:v>6.5507</c:v>
                </c:pt>
                <c:pt idx="19152">
                  <c:v>5.2476000000000003</c:v>
                </c:pt>
                <c:pt idx="19153">
                  <c:v>4.8787500000000001</c:v>
                </c:pt>
                <c:pt idx="19154">
                  <c:v>7.6520400000000004</c:v>
                </c:pt>
                <c:pt idx="19155">
                  <c:v>4.6233199999999997</c:v>
                </c:pt>
                <c:pt idx="19156">
                  <c:v>5.01844</c:v>
                </c:pt>
                <c:pt idx="19157">
                  <c:v>4.3773799999999996</c:v>
                </c:pt>
                <c:pt idx="19158">
                  <c:v>6.20913</c:v>
                </c:pt>
                <c:pt idx="19159">
                  <c:v>6.4791600000000003</c:v>
                </c:pt>
                <c:pt idx="19160">
                  <c:v>5.0065299999999997</c:v>
                </c:pt>
                <c:pt idx="19161">
                  <c:v>4.9153799999999999</c:v>
                </c:pt>
                <c:pt idx="19162">
                  <c:v>5.1166999999999998</c:v>
                </c:pt>
                <c:pt idx="19163">
                  <c:v>3.9696500000000001</c:v>
                </c:pt>
                <c:pt idx="19164">
                  <c:v>6.4792300000000003</c:v>
                </c:pt>
                <c:pt idx="19165">
                  <c:v>4.6180300000000001</c:v>
                </c:pt>
                <c:pt idx="19166">
                  <c:v>3.8478500000000002</c:v>
                </c:pt>
                <c:pt idx="19167">
                  <c:v>5.1218500000000002</c:v>
                </c:pt>
                <c:pt idx="19168">
                  <c:v>5.5090899999999996</c:v>
                </c:pt>
                <c:pt idx="19169">
                  <c:v>4.7386100000000004</c:v>
                </c:pt>
                <c:pt idx="19170">
                  <c:v>4.8489599999999999</c:v>
                </c:pt>
                <c:pt idx="19171">
                  <c:v>5.1322099999999997</c:v>
                </c:pt>
                <c:pt idx="19172">
                  <c:v>3.00441</c:v>
                </c:pt>
                <c:pt idx="19173">
                  <c:v>4.8070000000000004</c:v>
                </c:pt>
                <c:pt idx="19174">
                  <c:v>6.3015699999999999</c:v>
                </c:pt>
                <c:pt idx="19175">
                  <c:v>4.5156200000000002</c:v>
                </c:pt>
                <c:pt idx="19176">
                  <c:v>5.6857199999999999</c:v>
                </c:pt>
                <c:pt idx="19177">
                  <c:v>4.2620300000000002</c:v>
                </c:pt>
                <c:pt idx="19178">
                  <c:v>7.7597699999999996</c:v>
                </c:pt>
                <c:pt idx="19179">
                  <c:v>4.8253300000000001</c:v>
                </c:pt>
                <c:pt idx="19180">
                  <c:v>3.1002000000000001</c:v>
                </c:pt>
                <c:pt idx="19181">
                  <c:v>3.7479900000000002</c:v>
                </c:pt>
                <c:pt idx="19182">
                  <c:v>5.18363</c:v>
                </c:pt>
                <c:pt idx="19183">
                  <c:v>2.89317</c:v>
                </c:pt>
                <c:pt idx="19184">
                  <c:v>3.6551300000000002</c:v>
                </c:pt>
                <c:pt idx="19185">
                  <c:v>2.55674</c:v>
                </c:pt>
                <c:pt idx="19186">
                  <c:v>5.87521</c:v>
                </c:pt>
                <c:pt idx="19187">
                  <c:v>3.7147600000000001</c:v>
                </c:pt>
                <c:pt idx="19188">
                  <c:v>4.9451499999999999</c:v>
                </c:pt>
                <c:pt idx="19189">
                  <c:v>4.4945899999999996</c:v>
                </c:pt>
                <c:pt idx="19190">
                  <c:v>7.1162799999999997</c:v>
                </c:pt>
                <c:pt idx="19191">
                  <c:v>4.1789699999999996</c:v>
                </c:pt>
                <c:pt idx="19192">
                  <c:v>5.5994599999999997</c:v>
                </c:pt>
                <c:pt idx="19193">
                  <c:v>10.01544</c:v>
                </c:pt>
                <c:pt idx="19194">
                  <c:v>4.0991200000000001</c:v>
                </c:pt>
                <c:pt idx="19195">
                  <c:v>3.0065300000000001</c:v>
                </c:pt>
                <c:pt idx="19196">
                  <c:v>3.6926700000000001</c:v>
                </c:pt>
                <c:pt idx="19197">
                  <c:v>2.3132799999999998</c:v>
                </c:pt>
                <c:pt idx="19198">
                  <c:v>2.6391499999999999</c:v>
                </c:pt>
                <c:pt idx="19199">
                  <c:v>4.7261300000000004</c:v>
                </c:pt>
                <c:pt idx="19200">
                  <c:v>4.3819800000000004</c:v>
                </c:pt>
                <c:pt idx="19201">
                  <c:v>6.1452600000000004</c:v>
                </c:pt>
                <c:pt idx="19202">
                  <c:v>3.2613799999999999</c:v>
                </c:pt>
                <c:pt idx="19203">
                  <c:v>6.7375499999999997</c:v>
                </c:pt>
                <c:pt idx="19204">
                  <c:v>6.1505700000000001</c:v>
                </c:pt>
                <c:pt idx="19205">
                  <c:v>8.3639799999999997</c:v>
                </c:pt>
                <c:pt idx="19206">
                  <c:v>5.9016000000000002</c:v>
                </c:pt>
                <c:pt idx="19207">
                  <c:v>6.2878999999999996</c:v>
                </c:pt>
                <c:pt idx="19208">
                  <c:v>7.1475</c:v>
                </c:pt>
                <c:pt idx="19209">
                  <c:v>2.8867500000000001</c:v>
                </c:pt>
                <c:pt idx="19210">
                  <c:v>5.0509599999999999</c:v>
                </c:pt>
                <c:pt idx="19211">
                  <c:v>4.9573</c:v>
                </c:pt>
                <c:pt idx="19212">
                  <c:v>5.3875599999999997</c:v>
                </c:pt>
                <c:pt idx="19213">
                  <c:v>5.80124</c:v>
                </c:pt>
                <c:pt idx="19214">
                  <c:v>2.58588</c:v>
                </c:pt>
                <c:pt idx="19215">
                  <c:v>6.1936900000000001</c:v>
                </c:pt>
                <c:pt idx="19216">
                  <c:v>3.7635100000000001</c:v>
                </c:pt>
                <c:pt idx="19217">
                  <c:v>4.58474</c:v>
                </c:pt>
                <c:pt idx="19218">
                  <c:v>6.7471800000000002</c:v>
                </c:pt>
                <c:pt idx="19219">
                  <c:v>6.3659499999999998</c:v>
                </c:pt>
                <c:pt idx="19220">
                  <c:v>3.22742</c:v>
                </c:pt>
                <c:pt idx="19221">
                  <c:v>7.7902100000000001</c:v>
                </c:pt>
                <c:pt idx="19222">
                  <c:v>5.1228300000000004</c:v>
                </c:pt>
                <c:pt idx="19223">
                  <c:v>7.0167200000000003</c:v>
                </c:pt>
                <c:pt idx="19224">
                  <c:v>4.43323</c:v>
                </c:pt>
                <c:pt idx="19225">
                  <c:v>4.5376799999999999</c:v>
                </c:pt>
                <c:pt idx="19226">
                  <c:v>6.3499699999999999</c:v>
                </c:pt>
                <c:pt idx="19227">
                  <c:v>4.9180999999999999</c:v>
                </c:pt>
                <c:pt idx="19228">
                  <c:v>5.3831100000000003</c:v>
                </c:pt>
                <c:pt idx="19229">
                  <c:v>7.0696099999999999</c:v>
                </c:pt>
                <c:pt idx="19230">
                  <c:v>5.6286100000000001</c:v>
                </c:pt>
                <c:pt idx="19231">
                  <c:v>4.9981900000000001</c:v>
                </c:pt>
                <c:pt idx="19232">
                  <c:v>4.6510300000000004</c:v>
                </c:pt>
                <c:pt idx="19233">
                  <c:v>4.2784000000000004</c:v>
                </c:pt>
                <c:pt idx="19234">
                  <c:v>3.7050399999999999</c:v>
                </c:pt>
                <c:pt idx="19235">
                  <c:v>6.4130599999999998</c:v>
                </c:pt>
                <c:pt idx="19236">
                  <c:v>3.8919199999999998</c:v>
                </c:pt>
                <c:pt idx="19237">
                  <c:v>5.0171799999999998</c:v>
                </c:pt>
                <c:pt idx="19238">
                  <c:v>4.2467100000000002</c:v>
                </c:pt>
                <c:pt idx="19239">
                  <c:v>3.9660899999999999</c:v>
                </c:pt>
                <c:pt idx="19240">
                  <c:v>5.0975000000000001</c:v>
                </c:pt>
                <c:pt idx="19241">
                  <c:v>3.5397599999999998</c:v>
                </c:pt>
                <c:pt idx="19242">
                  <c:v>5.3858699999999997</c:v>
                </c:pt>
                <c:pt idx="19243">
                  <c:v>3.2234500000000001</c:v>
                </c:pt>
                <c:pt idx="19244">
                  <c:v>2.1943899999999998</c:v>
                </c:pt>
                <c:pt idx="19245">
                  <c:v>6.2883500000000003</c:v>
                </c:pt>
                <c:pt idx="19246">
                  <c:v>4.40219</c:v>
                </c:pt>
                <c:pt idx="19247">
                  <c:v>4.59213</c:v>
                </c:pt>
                <c:pt idx="19248">
                  <c:v>3.38341</c:v>
                </c:pt>
                <c:pt idx="19249">
                  <c:v>6.2354000000000003</c:v>
                </c:pt>
                <c:pt idx="19250">
                  <c:v>5.9138200000000003</c:v>
                </c:pt>
                <c:pt idx="19251">
                  <c:v>5.7129700000000003</c:v>
                </c:pt>
                <c:pt idx="19252">
                  <c:v>3.2577400000000001</c:v>
                </c:pt>
                <c:pt idx="19253">
                  <c:v>5.3155099999999997</c:v>
                </c:pt>
                <c:pt idx="19254">
                  <c:v>5.6330400000000003</c:v>
                </c:pt>
                <c:pt idx="19255">
                  <c:v>3.9186800000000002</c:v>
                </c:pt>
                <c:pt idx="19256">
                  <c:v>5.3512700000000004</c:v>
                </c:pt>
                <c:pt idx="19257">
                  <c:v>4.6341900000000003</c:v>
                </c:pt>
                <c:pt idx="19258">
                  <c:v>5.4284299999999996</c:v>
                </c:pt>
                <c:pt idx="19259">
                  <c:v>3.8012700000000001</c:v>
                </c:pt>
                <c:pt idx="19260">
                  <c:v>5.3406000000000002</c:v>
                </c:pt>
                <c:pt idx="19261">
                  <c:v>4.7971199999999996</c:v>
                </c:pt>
                <c:pt idx="19262">
                  <c:v>7.9286300000000001</c:v>
                </c:pt>
                <c:pt idx="19263">
                  <c:v>9.8629200000000008</c:v>
                </c:pt>
                <c:pt idx="19264">
                  <c:v>5.7107900000000003</c:v>
                </c:pt>
                <c:pt idx="19265">
                  <c:v>7.5488799999999996</c:v>
                </c:pt>
                <c:pt idx="19266">
                  <c:v>4.1261599999999996</c:v>
                </c:pt>
                <c:pt idx="19267">
                  <c:v>9.23292</c:v>
                </c:pt>
                <c:pt idx="19268">
                  <c:v>6.0537999999999998</c:v>
                </c:pt>
                <c:pt idx="19269">
                  <c:v>5.7393200000000002</c:v>
                </c:pt>
                <c:pt idx="19270">
                  <c:v>6.5704000000000002</c:v>
                </c:pt>
                <c:pt idx="19271">
                  <c:v>6.7588699999999999</c:v>
                </c:pt>
                <c:pt idx="19272">
                  <c:v>6.4906800000000002</c:v>
                </c:pt>
                <c:pt idx="19273">
                  <c:v>5.8598600000000003</c:v>
                </c:pt>
                <c:pt idx="19274">
                  <c:v>7.7629200000000003</c:v>
                </c:pt>
                <c:pt idx="19275">
                  <c:v>8.1610200000000006</c:v>
                </c:pt>
                <c:pt idx="19276">
                  <c:v>6.9741</c:v>
                </c:pt>
                <c:pt idx="19277">
                  <c:v>5.1595399999999998</c:v>
                </c:pt>
                <c:pt idx="19278">
                  <c:v>4.9001000000000001</c:v>
                </c:pt>
                <c:pt idx="19279">
                  <c:v>7.1662499999999998</c:v>
                </c:pt>
                <c:pt idx="19280">
                  <c:v>4.7924600000000002</c:v>
                </c:pt>
                <c:pt idx="19281">
                  <c:v>2.5948600000000002</c:v>
                </c:pt>
                <c:pt idx="19282">
                  <c:v>4.4685300000000003</c:v>
                </c:pt>
                <c:pt idx="19283">
                  <c:v>4.9537699999999996</c:v>
                </c:pt>
                <c:pt idx="19284">
                  <c:v>4.5813899999999999</c:v>
                </c:pt>
                <c:pt idx="19285">
                  <c:v>3.3234900000000001</c:v>
                </c:pt>
                <c:pt idx="19286">
                  <c:v>4.3583999999999996</c:v>
                </c:pt>
                <c:pt idx="19287">
                  <c:v>7.0166399999999998</c:v>
                </c:pt>
                <c:pt idx="19288">
                  <c:v>5.8343999999999996</c:v>
                </c:pt>
                <c:pt idx="19289">
                  <c:v>10.35853</c:v>
                </c:pt>
                <c:pt idx="19290">
                  <c:v>6.63591</c:v>
                </c:pt>
                <c:pt idx="19291">
                  <c:v>5.6887800000000004</c:v>
                </c:pt>
                <c:pt idx="19292">
                  <c:v>4.1887699999999999</c:v>
                </c:pt>
                <c:pt idx="19293">
                  <c:v>3.8511000000000002</c:v>
                </c:pt>
                <c:pt idx="19294">
                  <c:v>4.6187300000000002</c:v>
                </c:pt>
                <c:pt idx="19295">
                  <c:v>9.3197399999999995</c:v>
                </c:pt>
                <c:pt idx="19296">
                  <c:v>5.0119400000000001</c:v>
                </c:pt>
                <c:pt idx="19297">
                  <c:v>8.0456400000000006</c:v>
                </c:pt>
                <c:pt idx="19298">
                  <c:v>5.5389600000000003</c:v>
                </c:pt>
                <c:pt idx="19299">
                  <c:v>7.33683</c:v>
                </c:pt>
                <c:pt idx="19300">
                  <c:v>6.5161100000000003</c:v>
                </c:pt>
                <c:pt idx="19301">
                  <c:v>4.8423100000000003</c:v>
                </c:pt>
                <c:pt idx="19302">
                  <c:v>5.0542699999999998</c:v>
                </c:pt>
                <c:pt idx="19303">
                  <c:v>5.2915700000000001</c:v>
                </c:pt>
                <c:pt idx="19304">
                  <c:v>5.0844699999999996</c:v>
                </c:pt>
                <c:pt idx="19305">
                  <c:v>6.1572500000000003</c:v>
                </c:pt>
                <c:pt idx="19306">
                  <c:v>4.7446599999999997</c:v>
                </c:pt>
                <c:pt idx="19307">
                  <c:v>2.7791800000000002</c:v>
                </c:pt>
                <c:pt idx="19308">
                  <c:v>1.8753500000000001</c:v>
                </c:pt>
                <c:pt idx="19309">
                  <c:v>2.5731099999999998</c:v>
                </c:pt>
                <c:pt idx="19310">
                  <c:v>8.3384900000000002</c:v>
                </c:pt>
                <c:pt idx="19311">
                  <c:v>5.8605799999999997</c:v>
                </c:pt>
                <c:pt idx="19312">
                  <c:v>4.77651</c:v>
                </c:pt>
                <c:pt idx="19313">
                  <c:v>5.7231500000000004</c:v>
                </c:pt>
                <c:pt idx="19314">
                  <c:v>9.4885599999999997</c:v>
                </c:pt>
                <c:pt idx="19315">
                  <c:v>6.48529</c:v>
                </c:pt>
                <c:pt idx="19316">
                  <c:v>3.9031099999999999</c:v>
                </c:pt>
                <c:pt idx="19317">
                  <c:v>5.6311999999999998</c:v>
                </c:pt>
                <c:pt idx="19318">
                  <c:v>5.1699299999999999</c:v>
                </c:pt>
                <c:pt idx="19319">
                  <c:v>5.0092999999999996</c:v>
                </c:pt>
                <c:pt idx="19320">
                  <c:v>5.3476900000000001</c:v>
                </c:pt>
                <c:pt idx="19321">
                  <c:v>4.1712300000000004</c:v>
                </c:pt>
                <c:pt idx="19322">
                  <c:v>5.5389499999999998</c:v>
                </c:pt>
                <c:pt idx="19323">
                  <c:v>2.2918699999999999</c:v>
                </c:pt>
                <c:pt idx="19324">
                  <c:v>3.9094600000000002</c:v>
                </c:pt>
                <c:pt idx="19325">
                  <c:v>6.3112899999999996</c:v>
                </c:pt>
                <c:pt idx="19326">
                  <c:v>9.2309400000000004</c:v>
                </c:pt>
                <c:pt idx="19327">
                  <c:v>4.8144499999999999</c:v>
                </c:pt>
                <c:pt idx="19328">
                  <c:v>3.9400599999999999</c:v>
                </c:pt>
                <c:pt idx="19329">
                  <c:v>5.5991499999999998</c:v>
                </c:pt>
                <c:pt idx="19330">
                  <c:v>7.5539500000000004</c:v>
                </c:pt>
                <c:pt idx="19331">
                  <c:v>6.9307400000000001</c:v>
                </c:pt>
                <c:pt idx="19332">
                  <c:v>5.2491899999999996</c:v>
                </c:pt>
                <c:pt idx="19333">
                  <c:v>8.5946400000000001</c:v>
                </c:pt>
                <c:pt idx="19334">
                  <c:v>3.9163100000000002</c:v>
                </c:pt>
                <c:pt idx="19335">
                  <c:v>5.07965</c:v>
                </c:pt>
                <c:pt idx="19336">
                  <c:v>5.6216600000000003</c:v>
                </c:pt>
                <c:pt idx="19337">
                  <c:v>3.8000500000000001</c:v>
                </c:pt>
                <c:pt idx="19338">
                  <c:v>6.1171100000000003</c:v>
                </c:pt>
                <c:pt idx="19339">
                  <c:v>4.4349800000000004</c:v>
                </c:pt>
                <c:pt idx="19340">
                  <c:v>5.9263599999999999</c:v>
                </c:pt>
                <c:pt idx="19341">
                  <c:v>5.6233899999999997</c:v>
                </c:pt>
                <c:pt idx="19342">
                  <c:v>4.5309600000000003</c:v>
                </c:pt>
                <c:pt idx="19343">
                  <c:v>5.3058100000000001</c:v>
                </c:pt>
                <c:pt idx="19344">
                  <c:v>7.7020900000000001</c:v>
                </c:pt>
                <c:pt idx="19345">
                  <c:v>5.6494799999999996</c:v>
                </c:pt>
                <c:pt idx="19346">
                  <c:v>5.3311700000000002</c:v>
                </c:pt>
                <c:pt idx="19347">
                  <c:v>4.3690699999999998</c:v>
                </c:pt>
                <c:pt idx="19348">
                  <c:v>5.7072500000000002</c:v>
                </c:pt>
                <c:pt idx="19349">
                  <c:v>7.01675</c:v>
                </c:pt>
                <c:pt idx="19350">
                  <c:v>5.20939</c:v>
                </c:pt>
                <c:pt idx="19351">
                  <c:v>5.6561300000000001</c:v>
                </c:pt>
                <c:pt idx="19352">
                  <c:v>4.3681000000000001</c:v>
                </c:pt>
                <c:pt idx="19353">
                  <c:v>6.9525699999999997</c:v>
                </c:pt>
                <c:pt idx="19354">
                  <c:v>5.8648699999999998</c:v>
                </c:pt>
                <c:pt idx="19355">
                  <c:v>5.0577800000000002</c:v>
                </c:pt>
                <c:pt idx="19356">
                  <c:v>5.5488400000000002</c:v>
                </c:pt>
                <c:pt idx="19357">
                  <c:v>5.0247799999999998</c:v>
                </c:pt>
                <c:pt idx="19358">
                  <c:v>7.18682</c:v>
                </c:pt>
                <c:pt idx="19359">
                  <c:v>6.2603099999999996</c:v>
                </c:pt>
                <c:pt idx="19360">
                  <c:v>5.7639800000000001</c:v>
                </c:pt>
                <c:pt idx="19361">
                  <c:v>3.8046099999999998</c:v>
                </c:pt>
                <c:pt idx="19362">
                  <c:v>5.9984799999999998</c:v>
                </c:pt>
                <c:pt idx="19363">
                  <c:v>10.88584</c:v>
                </c:pt>
                <c:pt idx="19364">
                  <c:v>6.9756</c:v>
                </c:pt>
                <c:pt idx="19365">
                  <c:v>4.9300199999999998</c:v>
                </c:pt>
                <c:pt idx="19366">
                  <c:v>6.85799</c:v>
                </c:pt>
                <c:pt idx="19367">
                  <c:v>4.7853000000000003</c:v>
                </c:pt>
                <c:pt idx="19368">
                  <c:v>5.7491000000000003</c:v>
                </c:pt>
                <c:pt idx="19369">
                  <c:v>11.640219999999999</c:v>
                </c:pt>
                <c:pt idx="19370">
                  <c:v>9.0049399999999995</c:v>
                </c:pt>
                <c:pt idx="19371">
                  <c:v>4.6413599999999997</c:v>
                </c:pt>
                <c:pt idx="19372">
                  <c:v>5.25535</c:v>
                </c:pt>
                <c:pt idx="19373">
                  <c:v>6.8670200000000001</c:v>
                </c:pt>
                <c:pt idx="19374">
                  <c:v>5.6450699999999996</c:v>
                </c:pt>
                <c:pt idx="19375">
                  <c:v>4.9630000000000001</c:v>
                </c:pt>
                <c:pt idx="19376">
                  <c:v>8.3022500000000008</c:v>
                </c:pt>
                <c:pt idx="19377">
                  <c:v>4.8570200000000003</c:v>
                </c:pt>
                <c:pt idx="19378">
                  <c:v>6.7250899999999998</c:v>
                </c:pt>
                <c:pt idx="19379">
                  <c:v>6.7343200000000003</c:v>
                </c:pt>
                <c:pt idx="19380">
                  <c:v>9.1888100000000001</c:v>
                </c:pt>
                <c:pt idx="19381">
                  <c:v>4.9669600000000003</c:v>
                </c:pt>
                <c:pt idx="19382">
                  <c:v>5.5194200000000002</c:v>
                </c:pt>
                <c:pt idx="19383">
                  <c:v>4.6931799999999999</c:v>
                </c:pt>
                <c:pt idx="19384">
                  <c:v>4.9517899999999999</c:v>
                </c:pt>
                <c:pt idx="19385">
                  <c:v>2.8220499999999999</c:v>
                </c:pt>
                <c:pt idx="19386">
                  <c:v>4.5992499999999996</c:v>
                </c:pt>
                <c:pt idx="19387">
                  <c:v>5.6637199999999996</c:v>
                </c:pt>
                <c:pt idx="19388">
                  <c:v>7.5438700000000001</c:v>
                </c:pt>
                <c:pt idx="19389">
                  <c:v>4.6565099999999999</c:v>
                </c:pt>
                <c:pt idx="19390">
                  <c:v>4.6274300000000004</c:v>
                </c:pt>
                <c:pt idx="19391">
                  <c:v>5.7165600000000003</c:v>
                </c:pt>
                <c:pt idx="19392">
                  <c:v>5.3571600000000004</c:v>
                </c:pt>
                <c:pt idx="19393">
                  <c:v>6.0254500000000002</c:v>
                </c:pt>
                <c:pt idx="19394">
                  <c:v>4.96631</c:v>
                </c:pt>
                <c:pt idx="19395">
                  <c:v>5.4424299999999999</c:v>
                </c:pt>
                <c:pt idx="19396">
                  <c:v>5.0988300000000004</c:v>
                </c:pt>
                <c:pt idx="19397">
                  <c:v>5.8376299999999999</c:v>
                </c:pt>
                <c:pt idx="19398">
                  <c:v>6.51356</c:v>
                </c:pt>
                <c:pt idx="19399">
                  <c:v>6.4113800000000003</c:v>
                </c:pt>
                <c:pt idx="19400">
                  <c:v>5.2041500000000003</c:v>
                </c:pt>
                <c:pt idx="19401">
                  <c:v>6.2962300000000004</c:v>
                </c:pt>
                <c:pt idx="19402">
                  <c:v>6.7286200000000003</c:v>
                </c:pt>
                <c:pt idx="19403">
                  <c:v>5.34002</c:v>
                </c:pt>
                <c:pt idx="19404">
                  <c:v>6.47079</c:v>
                </c:pt>
                <c:pt idx="19405">
                  <c:v>4.76112</c:v>
                </c:pt>
                <c:pt idx="19406">
                  <c:v>5.4466700000000001</c:v>
                </c:pt>
                <c:pt idx="19407">
                  <c:v>7.5642199999999997</c:v>
                </c:pt>
                <c:pt idx="19408">
                  <c:v>6.9311499999999997</c:v>
                </c:pt>
                <c:pt idx="19409">
                  <c:v>8.1787600000000005</c:v>
                </c:pt>
                <c:pt idx="19410">
                  <c:v>5.6043500000000002</c:v>
                </c:pt>
                <c:pt idx="19411">
                  <c:v>2.7968299999999999</c:v>
                </c:pt>
                <c:pt idx="19412">
                  <c:v>6.97262</c:v>
                </c:pt>
                <c:pt idx="19413">
                  <c:v>6.15937</c:v>
                </c:pt>
                <c:pt idx="19414">
                  <c:v>5.3369</c:v>
                </c:pt>
                <c:pt idx="19415">
                  <c:v>6.2006800000000002</c:v>
                </c:pt>
                <c:pt idx="19416">
                  <c:v>6.2522000000000002</c:v>
                </c:pt>
                <c:pt idx="19417">
                  <c:v>7.766</c:v>
                </c:pt>
                <c:pt idx="19418">
                  <c:v>6.1526399999999999</c:v>
                </c:pt>
                <c:pt idx="19419">
                  <c:v>4.8460299999999998</c:v>
                </c:pt>
                <c:pt idx="19420">
                  <c:v>4.5494199999999996</c:v>
                </c:pt>
                <c:pt idx="19421">
                  <c:v>6.41188</c:v>
                </c:pt>
                <c:pt idx="19422">
                  <c:v>5.43025</c:v>
                </c:pt>
                <c:pt idx="19423">
                  <c:v>8.9458800000000007</c:v>
                </c:pt>
                <c:pt idx="19424">
                  <c:v>5.54251</c:v>
                </c:pt>
                <c:pt idx="19425">
                  <c:v>3.8925700000000001</c:v>
                </c:pt>
                <c:pt idx="19426">
                  <c:v>8.9885000000000002</c:v>
                </c:pt>
                <c:pt idx="19427">
                  <c:v>7.00075</c:v>
                </c:pt>
                <c:pt idx="19428">
                  <c:v>7.4312399999999998</c:v>
                </c:pt>
                <c:pt idx="19429">
                  <c:v>2.9873099999999999</c:v>
                </c:pt>
                <c:pt idx="19430">
                  <c:v>3.4479000000000002</c:v>
                </c:pt>
                <c:pt idx="19431">
                  <c:v>7.03681</c:v>
                </c:pt>
                <c:pt idx="19432">
                  <c:v>6.1117699999999999</c:v>
                </c:pt>
                <c:pt idx="19433">
                  <c:v>4.8261900000000004</c:v>
                </c:pt>
                <c:pt idx="19434">
                  <c:v>7.2005100000000004</c:v>
                </c:pt>
                <c:pt idx="19435">
                  <c:v>6.8978299999999999</c:v>
                </c:pt>
                <c:pt idx="19436">
                  <c:v>5.9190100000000001</c:v>
                </c:pt>
                <c:pt idx="19437">
                  <c:v>6.8630899999999997</c:v>
                </c:pt>
                <c:pt idx="19438">
                  <c:v>6.3656899999999998</c:v>
                </c:pt>
                <c:pt idx="19439">
                  <c:v>4.2489600000000003</c:v>
                </c:pt>
                <c:pt idx="19440">
                  <c:v>2.7689499999999998</c:v>
                </c:pt>
                <c:pt idx="19441">
                  <c:v>5.1887699999999999</c:v>
                </c:pt>
                <c:pt idx="19442">
                  <c:v>6.3628999999999998</c:v>
                </c:pt>
                <c:pt idx="19443">
                  <c:v>3.4592100000000001</c:v>
                </c:pt>
                <c:pt idx="19444">
                  <c:v>2.46123</c:v>
                </c:pt>
                <c:pt idx="19445">
                  <c:v>3.3278699999999999</c:v>
                </c:pt>
                <c:pt idx="19446">
                  <c:v>5.3770100000000003</c:v>
                </c:pt>
                <c:pt idx="19447">
                  <c:v>6.45486</c:v>
                </c:pt>
                <c:pt idx="19448">
                  <c:v>3.67963</c:v>
                </c:pt>
                <c:pt idx="19449">
                  <c:v>5.8218300000000003</c:v>
                </c:pt>
                <c:pt idx="19450">
                  <c:v>4.7683900000000001</c:v>
                </c:pt>
                <c:pt idx="19451">
                  <c:v>4.1774100000000001</c:v>
                </c:pt>
                <c:pt idx="19452">
                  <c:v>4.0675999999999997</c:v>
                </c:pt>
                <c:pt idx="19453">
                  <c:v>2.2023299999999999</c:v>
                </c:pt>
                <c:pt idx="19454">
                  <c:v>6.0030700000000001</c:v>
                </c:pt>
                <c:pt idx="19455">
                  <c:v>6.8080499999999997</c:v>
                </c:pt>
                <c:pt idx="19456">
                  <c:v>7.1106800000000003</c:v>
                </c:pt>
                <c:pt idx="19457">
                  <c:v>7.68553</c:v>
                </c:pt>
                <c:pt idx="19458">
                  <c:v>3.8320699999999999</c:v>
                </c:pt>
                <c:pt idx="19459">
                  <c:v>4.15862</c:v>
                </c:pt>
                <c:pt idx="19460">
                  <c:v>4.4945899999999996</c:v>
                </c:pt>
                <c:pt idx="19461">
                  <c:v>2.6597200000000001</c:v>
                </c:pt>
                <c:pt idx="19462">
                  <c:v>4.1261299999999999</c:v>
                </c:pt>
                <c:pt idx="19463">
                  <c:v>7.5645600000000002</c:v>
                </c:pt>
                <c:pt idx="19464">
                  <c:v>8.6164000000000005</c:v>
                </c:pt>
                <c:pt idx="19465">
                  <c:v>9.7366100000000007</c:v>
                </c:pt>
                <c:pt idx="19466">
                  <c:v>6.6835199999999997</c:v>
                </c:pt>
                <c:pt idx="19467">
                  <c:v>5.5217099999999997</c:v>
                </c:pt>
                <c:pt idx="19468">
                  <c:v>6.3661399999999997</c:v>
                </c:pt>
                <c:pt idx="19469">
                  <c:v>5.2327199999999996</c:v>
                </c:pt>
                <c:pt idx="19470">
                  <c:v>4.3020199999999997</c:v>
                </c:pt>
                <c:pt idx="19471">
                  <c:v>3.8584999999999998</c:v>
                </c:pt>
                <c:pt idx="19472">
                  <c:v>9.2985600000000002</c:v>
                </c:pt>
                <c:pt idx="19473">
                  <c:v>6.7673699999999997</c:v>
                </c:pt>
                <c:pt idx="19474">
                  <c:v>4.7952899999999996</c:v>
                </c:pt>
                <c:pt idx="19475">
                  <c:v>5.1584700000000003</c:v>
                </c:pt>
                <c:pt idx="19476">
                  <c:v>3.9452400000000001</c:v>
                </c:pt>
                <c:pt idx="19477">
                  <c:v>6.0174799999999999</c:v>
                </c:pt>
                <c:pt idx="19478">
                  <c:v>6.9215400000000002</c:v>
                </c:pt>
                <c:pt idx="19479">
                  <c:v>6.86761</c:v>
                </c:pt>
                <c:pt idx="19480">
                  <c:v>6.3989000000000003</c:v>
                </c:pt>
                <c:pt idx="19481">
                  <c:v>6.6046899999999997</c:v>
                </c:pt>
                <c:pt idx="19482">
                  <c:v>4.2137200000000004</c:v>
                </c:pt>
                <c:pt idx="19483">
                  <c:v>6.0385600000000004</c:v>
                </c:pt>
                <c:pt idx="19484">
                  <c:v>2.6848200000000002</c:v>
                </c:pt>
                <c:pt idx="19485">
                  <c:v>4.5333699999999997</c:v>
                </c:pt>
                <c:pt idx="19486">
                  <c:v>7.4120299999999997</c:v>
                </c:pt>
                <c:pt idx="19487">
                  <c:v>7.2552399999999997</c:v>
                </c:pt>
                <c:pt idx="19488">
                  <c:v>5.1187800000000001</c:v>
                </c:pt>
                <c:pt idx="19489">
                  <c:v>6.7008400000000004</c:v>
                </c:pt>
                <c:pt idx="19490">
                  <c:v>3.7919900000000002</c:v>
                </c:pt>
                <c:pt idx="19491">
                  <c:v>5.8596300000000001</c:v>
                </c:pt>
                <c:pt idx="19492">
                  <c:v>6.7242600000000001</c:v>
                </c:pt>
                <c:pt idx="19493">
                  <c:v>7.4466400000000004</c:v>
                </c:pt>
                <c:pt idx="19494">
                  <c:v>3.07918</c:v>
                </c:pt>
                <c:pt idx="19495">
                  <c:v>4.2827599999999997</c:v>
                </c:pt>
                <c:pt idx="19496">
                  <c:v>4.6514300000000004</c:v>
                </c:pt>
                <c:pt idx="19497">
                  <c:v>4.3499299999999996</c:v>
                </c:pt>
                <c:pt idx="19498">
                  <c:v>5.0272600000000001</c:v>
                </c:pt>
                <c:pt idx="19499">
                  <c:v>10.26535</c:v>
                </c:pt>
                <c:pt idx="19500">
                  <c:v>7.4936699999999998</c:v>
                </c:pt>
                <c:pt idx="19501">
                  <c:v>6.6532900000000001</c:v>
                </c:pt>
                <c:pt idx="19502">
                  <c:v>5.6337599999999997</c:v>
                </c:pt>
                <c:pt idx="19503">
                  <c:v>8.5288400000000006</c:v>
                </c:pt>
                <c:pt idx="19504">
                  <c:v>4.2975300000000001</c:v>
                </c:pt>
                <c:pt idx="19505">
                  <c:v>5.5540399999999996</c:v>
                </c:pt>
                <c:pt idx="19506">
                  <c:v>5.8945400000000001</c:v>
                </c:pt>
                <c:pt idx="19507">
                  <c:v>3.1651899999999999</c:v>
                </c:pt>
                <c:pt idx="19508">
                  <c:v>4.0306499999999996</c:v>
                </c:pt>
                <c:pt idx="19509">
                  <c:v>7.5209799999999998</c:v>
                </c:pt>
                <c:pt idx="19510">
                  <c:v>6.8228900000000001</c:v>
                </c:pt>
                <c:pt idx="19511">
                  <c:v>4.6385699999999996</c:v>
                </c:pt>
                <c:pt idx="19512">
                  <c:v>3.71956</c:v>
                </c:pt>
                <c:pt idx="19513">
                  <c:v>3.2079599999999999</c:v>
                </c:pt>
                <c:pt idx="19514">
                  <c:v>4.7078499999999996</c:v>
                </c:pt>
                <c:pt idx="19515">
                  <c:v>2.86097</c:v>
                </c:pt>
                <c:pt idx="19516">
                  <c:v>3.3820399999999999</c:v>
                </c:pt>
                <c:pt idx="19517">
                  <c:v>3.8940000000000001</c:v>
                </c:pt>
                <c:pt idx="19518">
                  <c:v>7.5058299999999996</c:v>
                </c:pt>
                <c:pt idx="19519">
                  <c:v>6.3151799999999998</c:v>
                </c:pt>
                <c:pt idx="19520">
                  <c:v>4.8732499999999996</c:v>
                </c:pt>
                <c:pt idx="19521">
                  <c:v>2.9206500000000002</c:v>
                </c:pt>
                <c:pt idx="19522">
                  <c:v>2.65964</c:v>
                </c:pt>
                <c:pt idx="19523">
                  <c:v>4.63089</c:v>
                </c:pt>
                <c:pt idx="19524">
                  <c:v>2.94584</c:v>
                </c:pt>
                <c:pt idx="19525">
                  <c:v>5.3435499999999996</c:v>
                </c:pt>
                <c:pt idx="19526">
                  <c:v>4.2797400000000003</c:v>
                </c:pt>
                <c:pt idx="19527">
                  <c:v>5.64161</c:v>
                </c:pt>
                <c:pt idx="19528">
                  <c:v>5.5285299999999999</c:v>
                </c:pt>
                <c:pt idx="19529">
                  <c:v>4.3698600000000001</c:v>
                </c:pt>
                <c:pt idx="19530">
                  <c:v>5.9614700000000003</c:v>
                </c:pt>
                <c:pt idx="19531">
                  <c:v>7.2042299999999999</c:v>
                </c:pt>
                <c:pt idx="19532">
                  <c:v>5.3959200000000003</c:v>
                </c:pt>
                <c:pt idx="19533">
                  <c:v>5.5356699999999996</c:v>
                </c:pt>
                <c:pt idx="19534">
                  <c:v>4.2256799999999997</c:v>
                </c:pt>
                <c:pt idx="19535">
                  <c:v>11.233650000000001</c:v>
                </c:pt>
                <c:pt idx="19536">
                  <c:v>5.2141500000000001</c:v>
                </c:pt>
                <c:pt idx="19537">
                  <c:v>5.633</c:v>
                </c:pt>
                <c:pt idx="19538">
                  <c:v>5.2141500000000001</c:v>
                </c:pt>
                <c:pt idx="19539">
                  <c:v>5.6562099999999997</c:v>
                </c:pt>
                <c:pt idx="19540">
                  <c:v>5.5888799999999996</c:v>
                </c:pt>
                <c:pt idx="19541">
                  <c:v>6.0144700000000002</c:v>
                </c:pt>
                <c:pt idx="19542">
                  <c:v>6.3910499999999999</c:v>
                </c:pt>
                <c:pt idx="19543">
                  <c:v>5.3173899999999996</c:v>
                </c:pt>
                <c:pt idx="19544">
                  <c:v>7.5100100000000003</c:v>
                </c:pt>
                <c:pt idx="19545">
                  <c:v>7.4596799999999996</c:v>
                </c:pt>
                <c:pt idx="19546">
                  <c:v>5.8187699999999998</c:v>
                </c:pt>
                <c:pt idx="19547">
                  <c:v>5.6202800000000002</c:v>
                </c:pt>
                <c:pt idx="19548">
                  <c:v>5.57822</c:v>
                </c:pt>
                <c:pt idx="19549">
                  <c:v>6.5185599999999999</c:v>
                </c:pt>
                <c:pt idx="19550">
                  <c:v>4.9878900000000002</c:v>
                </c:pt>
                <c:pt idx="19551">
                  <c:v>7.7795500000000004</c:v>
                </c:pt>
                <c:pt idx="19552">
                  <c:v>6.67964</c:v>
                </c:pt>
                <c:pt idx="19553">
                  <c:v>5.6210599999999999</c:v>
                </c:pt>
                <c:pt idx="19554">
                  <c:v>5.9031500000000001</c:v>
                </c:pt>
                <c:pt idx="19555">
                  <c:v>6.8984300000000003</c:v>
                </c:pt>
                <c:pt idx="19556">
                  <c:v>6.38673</c:v>
                </c:pt>
                <c:pt idx="19557">
                  <c:v>5.35283</c:v>
                </c:pt>
                <c:pt idx="19558">
                  <c:v>5.4299499999999998</c:v>
                </c:pt>
                <c:pt idx="19559">
                  <c:v>6.0057499999999999</c:v>
                </c:pt>
                <c:pt idx="19560">
                  <c:v>6.3432500000000003</c:v>
                </c:pt>
                <c:pt idx="19561">
                  <c:v>6.6713300000000002</c:v>
                </c:pt>
                <c:pt idx="19562">
                  <c:v>2.4578099999999998</c:v>
                </c:pt>
                <c:pt idx="19563">
                  <c:v>6.5935600000000001</c:v>
                </c:pt>
                <c:pt idx="19564">
                  <c:v>5.5312799999999998</c:v>
                </c:pt>
                <c:pt idx="19565">
                  <c:v>5.8507699999999998</c:v>
                </c:pt>
                <c:pt idx="19566">
                  <c:v>5.3567099999999996</c:v>
                </c:pt>
                <c:pt idx="19567">
                  <c:v>4.71706</c:v>
                </c:pt>
                <c:pt idx="19568">
                  <c:v>3.7676599999999998</c:v>
                </c:pt>
                <c:pt idx="19569">
                  <c:v>4.3316800000000004</c:v>
                </c:pt>
                <c:pt idx="19570">
                  <c:v>3.1004999999999998</c:v>
                </c:pt>
                <c:pt idx="19571">
                  <c:v>6.0911200000000001</c:v>
                </c:pt>
                <c:pt idx="19572">
                  <c:v>3.3556699999999999</c:v>
                </c:pt>
                <c:pt idx="19573">
                  <c:v>5.0897800000000002</c:v>
                </c:pt>
                <c:pt idx="19574">
                  <c:v>3.93058</c:v>
                </c:pt>
                <c:pt idx="19575">
                  <c:v>6.7765000000000004</c:v>
                </c:pt>
                <c:pt idx="19576">
                  <c:v>6.04779</c:v>
                </c:pt>
                <c:pt idx="19577">
                  <c:v>4.7236500000000001</c:v>
                </c:pt>
                <c:pt idx="19578">
                  <c:v>4.9663399999999998</c:v>
                </c:pt>
                <c:pt idx="19579">
                  <c:v>7.9069599999999998</c:v>
                </c:pt>
                <c:pt idx="19580">
                  <c:v>4.0430099999999998</c:v>
                </c:pt>
                <c:pt idx="19581">
                  <c:v>5.4281499999999996</c:v>
                </c:pt>
                <c:pt idx="19582">
                  <c:v>5.7317799999999997</c:v>
                </c:pt>
                <c:pt idx="19583">
                  <c:v>4.1987300000000003</c:v>
                </c:pt>
                <c:pt idx="19584">
                  <c:v>3.6112899999999999</c:v>
                </c:pt>
                <c:pt idx="19585">
                  <c:v>6.4221399999999997</c:v>
                </c:pt>
                <c:pt idx="19586">
                  <c:v>6.6744399999999997</c:v>
                </c:pt>
                <c:pt idx="19587">
                  <c:v>5.7672400000000001</c:v>
                </c:pt>
                <c:pt idx="19588">
                  <c:v>2.7894000000000001</c:v>
                </c:pt>
                <c:pt idx="19589">
                  <c:v>2.2285599999999999</c:v>
                </c:pt>
                <c:pt idx="19590">
                  <c:v>2.3148900000000001</c:v>
                </c:pt>
                <c:pt idx="19591">
                  <c:v>3.7070099999999999</c:v>
                </c:pt>
                <c:pt idx="19592">
                  <c:v>3.359</c:v>
                </c:pt>
                <c:pt idx="19593">
                  <c:v>6.4673100000000003</c:v>
                </c:pt>
                <c:pt idx="19594">
                  <c:v>5.64459</c:v>
                </c:pt>
                <c:pt idx="19595">
                  <c:v>6.1257299999999999</c:v>
                </c:pt>
                <c:pt idx="19596">
                  <c:v>5.9339000000000004</c:v>
                </c:pt>
                <c:pt idx="19597">
                  <c:v>6.8640600000000003</c:v>
                </c:pt>
                <c:pt idx="19598">
                  <c:v>4.5607899999999999</c:v>
                </c:pt>
                <c:pt idx="19599">
                  <c:v>7.00298</c:v>
                </c:pt>
                <c:pt idx="19600">
                  <c:v>6.0212899999999996</c:v>
                </c:pt>
                <c:pt idx="19601">
                  <c:v>4.94503</c:v>
                </c:pt>
                <c:pt idx="19602">
                  <c:v>5.4439200000000003</c:v>
                </c:pt>
                <c:pt idx="19603">
                  <c:v>6.7239899999999997</c:v>
                </c:pt>
                <c:pt idx="19604">
                  <c:v>3.3261500000000002</c:v>
                </c:pt>
                <c:pt idx="19605">
                  <c:v>9.2305799999999998</c:v>
                </c:pt>
                <c:pt idx="19606">
                  <c:v>4.8029900000000003</c:v>
                </c:pt>
                <c:pt idx="19607">
                  <c:v>5.7751599999999996</c:v>
                </c:pt>
                <c:pt idx="19608">
                  <c:v>4.6649700000000003</c:v>
                </c:pt>
                <c:pt idx="19609">
                  <c:v>6.3221499999999997</c:v>
                </c:pt>
                <c:pt idx="19610">
                  <c:v>6.1900300000000001</c:v>
                </c:pt>
                <c:pt idx="19611">
                  <c:v>7.1438499999999996</c:v>
                </c:pt>
                <c:pt idx="19612">
                  <c:v>7.6395200000000001</c:v>
                </c:pt>
                <c:pt idx="19613">
                  <c:v>5.3237300000000003</c:v>
                </c:pt>
                <c:pt idx="19614">
                  <c:v>8.1373200000000008</c:v>
                </c:pt>
                <c:pt idx="19615">
                  <c:v>6.9416399999999996</c:v>
                </c:pt>
                <c:pt idx="19616">
                  <c:v>6.75467</c:v>
                </c:pt>
                <c:pt idx="19617">
                  <c:v>10.100820000000001</c:v>
                </c:pt>
                <c:pt idx="19618">
                  <c:v>4.1996799999999999</c:v>
                </c:pt>
                <c:pt idx="19619">
                  <c:v>3.6078299999999999</c:v>
                </c:pt>
                <c:pt idx="19620">
                  <c:v>6.2758000000000003</c:v>
                </c:pt>
                <c:pt idx="19621">
                  <c:v>5.7266399999999997</c:v>
                </c:pt>
                <c:pt idx="19622">
                  <c:v>2.8378700000000001</c:v>
                </c:pt>
                <c:pt idx="19623">
                  <c:v>4.2206000000000001</c:v>
                </c:pt>
                <c:pt idx="19624">
                  <c:v>8.5567200000000003</c:v>
                </c:pt>
                <c:pt idx="19625">
                  <c:v>5.7873099999999997</c:v>
                </c:pt>
                <c:pt idx="19626">
                  <c:v>6.8804699999999999</c:v>
                </c:pt>
                <c:pt idx="19627">
                  <c:v>4.6529199999999999</c:v>
                </c:pt>
                <c:pt idx="19628">
                  <c:v>3.0045799999999998</c:v>
                </c:pt>
                <c:pt idx="19629">
                  <c:v>4.6827500000000004</c:v>
                </c:pt>
                <c:pt idx="19630">
                  <c:v>4.8759100000000002</c:v>
                </c:pt>
                <c:pt idx="19631">
                  <c:v>8.6655800000000003</c:v>
                </c:pt>
                <c:pt idx="19632">
                  <c:v>5.4744999999999999</c:v>
                </c:pt>
                <c:pt idx="19633">
                  <c:v>5.2924199999999999</c:v>
                </c:pt>
                <c:pt idx="19634">
                  <c:v>6.8386899999999997</c:v>
                </c:pt>
                <c:pt idx="19635">
                  <c:v>2.30003</c:v>
                </c:pt>
                <c:pt idx="19636">
                  <c:v>9.3203600000000009</c:v>
                </c:pt>
                <c:pt idx="19637">
                  <c:v>3.06372</c:v>
                </c:pt>
                <c:pt idx="19638">
                  <c:v>2.5783299999999998</c:v>
                </c:pt>
                <c:pt idx="19639">
                  <c:v>2.3846400000000001</c:v>
                </c:pt>
                <c:pt idx="19640">
                  <c:v>9.1200700000000001</c:v>
                </c:pt>
                <c:pt idx="19641">
                  <c:v>2.9554</c:v>
                </c:pt>
                <c:pt idx="19642">
                  <c:v>6.8265500000000001</c:v>
                </c:pt>
                <c:pt idx="19643">
                  <c:v>5.2068599999999998</c:v>
                </c:pt>
                <c:pt idx="19644">
                  <c:v>4.7796399999999997</c:v>
                </c:pt>
                <c:pt idx="19645">
                  <c:v>4.6052499999999998</c:v>
                </c:pt>
                <c:pt idx="19646">
                  <c:v>6.2757199999999997</c:v>
                </c:pt>
                <c:pt idx="19647">
                  <c:v>8.1363099999999999</c:v>
                </c:pt>
                <c:pt idx="19648">
                  <c:v>2.8578199999999998</c:v>
                </c:pt>
                <c:pt idx="19649">
                  <c:v>5.2441000000000004</c:v>
                </c:pt>
                <c:pt idx="19650">
                  <c:v>6.4548800000000002</c:v>
                </c:pt>
                <c:pt idx="19651">
                  <c:v>3.3334899999999998</c:v>
                </c:pt>
                <c:pt idx="19652">
                  <c:v>6.1430400000000001</c:v>
                </c:pt>
                <c:pt idx="19653">
                  <c:v>3.4314300000000002</c:v>
                </c:pt>
                <c:pt idx="19654">
                  <c:v>3.9524900000000001</c:v>
                </c:pt>
                <c:pt idx="19655">
                  <c:v>4.3437700000000001</c:v>
                </c:pt>
                <c:pt idx="19656">
                  <c:v>8.17225</c:v>
                </c:pt>
                <c:pt idx="19657">
                  <c:v>6.0469099999999996</c:v>
                </c:pt>
                <c:pt idx="19658">
                  <c:v>9.9862099999999998</c:v>
                </c:pt>
                <c:pt idx="19659">
                  <c:v>4.3003999999999998</c:v>
                </c:pt>
                <c:pt idx="19660">
                  <c:v>6.0042</c:v>
                </c:pt>
                <c:pt idx="19661">
                  <c:v>6.1585900000000002</c:v>
                </c:pt>
                <c:pt idx="19662">
                  <c:v>2.4926499999999998</c:v>
                </c:pt>
                <c:pt idx="19663">
                  <c:v>2.6254200000000001</c:v>
                </c:pt>
                <c:pt idx="19664">
                  <c:v>4.5263</c:v>
                </c:pt>
                <c:pt idx="19665">
                  <c:v>5.2716200000000004</c:v>
                </c:pt>
                <c:pt idx="19666">
                  <c:v>7.0363600000000002</c:v>
                </c:pt>
                <c:pt idx="19667">
                  <c:v>9.0802700000000005</c:v>
                </c:pt>
                <c:pt idx="19668">
                  <c:v>5.8918400000000002</c:v>
                </c:pt>
                <c:pt idx="19669">
                  <c:v>6.4675700000000003</c:v>
                </c:pt>
                <c:pt idx="19670">
                  <c:v>2.8812799999999998</c:v>
                </c:pt>
                <c:pt idx="19671">
                  <c:v>3.1135199999999998</c:v>
                </c:pt>
                <c:pt idx="19672">
                  <c:v>4.2082800000000002</c:v>
                </c:pt>
                <c:pt idx="19673">
                  <c:v>4.907</c:v>
                </c:pt>
                <c:pt idx="19674">
                  <c:v>6.8917200000000003</c:v>
                </c:pt>
                <c:pt idx="19675">
                  <c:v>4.9072300000000002</c:v>
                </c:pt>
                <c:pt idx="19676">
                  <c:v>6.8539599999999998</c:v>
                </c:pt>
                <c:pt idx="19677">
                  <c:v>2.9969100000000002</c:v>
                </c:pt>
                <c:pt idx="19678">
                  <c:v>3.22715</c:v>
                </c:pt>
                <c:pt idx="19679">
                  <c:v>2.5101300000000002</c:v>
                </c:pt>
                <c:pt idx="19680">
                  <c:v>4.1230399999999996</c:v>
                </c:pt>
                <c:pt idx="19681">
                  <c:v>5.0886100000000001</c:v>
                </c:pt>
                <c:pt idx="19682">
                  <c:v>8.6394900000000003</c:v>
                </c:pt>
                <c:pt idx="19683">
                  <c:v>6.3495200000000001</c:v>
                </c:pt>
                <c:pt idx="19684">
                  <c:v>7.5004499999999998</c:v>
                </c:pt>
                <c:pt idx="19685">
                  <c:v>7.8834900000000001</c:v>
                </c:pt>
                <c:pt idx="19686">
                  <c:v>4.8522299999999996</c:v>
                </c:pt>
                <c:pt idx="19687">
                  <c:v>3.8252700000000002</c:v>
                </c:pt>
                <c:pt idx="19688">
                  <c:v>9.2444400000000009</c:v>
                </c:pt>
                <c:pt idx="19689">
                  <c:v>3.60948</c:v>
                </c:pt>
                <c:pt idx="19690">
                  <c:v>4.2736499999999999</c:v>
                </c:pt>
                <c:pt idx="19691">
                  <c:v>3.44692</c:v>
                </c:pt>
                <c:pt idx="19692">
                  <c:v>2.66723</c:v>
                </c:pt>
                <c:pt idx="19693">
                  <c:v>3.5064199999999999</c:v>
                </c:pt>
                <c:pt idx="19694">
                  <c:v>3.5367999999999999</c:v>
                </c:pt>
                <c:pt idx="19695">
                  <c:v>3.5075699999999999</c:v>
                </c:pt>
                <c:pt idx="19696">
                  <c:v>2.63253</c:v>
                </c:pt>
                <c:pt idx="19697">
                  <c:v>5.06778</c:v>
                </c:pt>
                <c:pt idx="19698">
                  <c:v>6.0594999999999999</c:v>
                </c:pt>
                <c:pt idx="19699">
                  <c:v>4.2241099999999996</c:v>
                </c:pt>
                <c:pt idx="19700">
                  <c:v>3.4913699999999999</c:v>
                </c:pt>
                <c:pt idx="19701">
                  <c:v>5.0040500000000003</c:v>
                </c:pt>
                <c:pt idx="19702">
                  <c:v>7.3783099999999999</c:v>
                </c:pt>
                <c:pt idx="19703">
                  <c:v>4.57925</c:v>
                </c:pt>
                <c:pt idx="19704">
                  <c:v>7.6338100000000004</c:v>
                </c:pt>
                <c:pt idx="19705">
                  <c:v>8.4504099999999998</c:v>
                </c:pt>
                <c:pt idx="19706">
                  <c:v>4.3280599999999998</c:v>
                </c:pt>
                <c:pt idx="19707">
                  <c:v>5.6092199999999997</c:v>
                </c:pt>
                <c:pt idx="19708">
                  <c:v>4.9482499999999998</c:v>
                </c:pt>
                <c:pt idx="19709">
                  <c:v>3.6098400000000002</c:v>
                </c:pt>
                <c:pt idx="19710">
                  <c:v>6.6779099999999998</c:v>
                </c:pt>
                <c:pt idx="19711">
                  <c:v>3.8904999999999998</c:v>
                </c:pt>
                <c:pt idx="19712">
                  <c:v>6.0029199999999996</c:v>
                </c:pt>
                <c:pt idx="19713">
                  <c:v>7.7589499999999996</c:v>
                </c:pt>
                <c:pt idx="19714">
                  <c:v>4.7145599999999996</c:v>
                </c:pt>
                <c:pt idx="19715">
                  <c:v>8.4977199999999993</c:v>
                </c:pt>
                <c:pt idx="19716">
                  <c:v>6.6625699999999997</c:v>
                </c:pt>
                <c:pt idx="19717">
                  <c:v>5.67211</c:v>
                </c:pt>
                <c:pt idx="19718">
                  <c:v>8.0479400000000005</c:v>
                </c:pt>
                <c:pt idx="19719">
                  <c:v>6.08413</c:v>
                </c:pt>
                <c:pt idx="19720">
                  <c:v>6.2109399999999999</c:v>
                </c:pt>
                <c:pt idx="19721">
                  <c:v>4.5581100000000001</c:v>
                </c:pt>
                <c:pt idx="19722">
                  <c:v>10.545159999999999</c:v>
                </c:pt>
                <c:pt idx="19723">
                  <c:v>8.0053199999999993</c:v>
                </c:pt>
                <c:pt idx="19724">
                  <c:v>7.3812499999999996</c:v>
                </c:pt>
                <c:pt idx="19725">
                  <c:v>6.6507899999999998</c:v>
                </c:pt>
                <c:pt idx="19726">
                  <c:v>7.5131600000000001</c:v>
                </c:pt>
                <c:pt idx="19727">
                  <c:v>5.5797699999999999</c:v>
                </c:pt>
                <c:pt idx="19728">
                  <c:v>7.6440900000000003</c:v>
                </c:pt>
                <c:pt idx="19729">
                  <c:v>3.05742</c:v>
                </c:pt>
                <c:pt idx="19730">
                  <c:v>8.2682599999999997</c:v>
                </c:pt>
                <c:pt idx="19731">
                  <c:v>5.2095099999999999</c:v>
                </c:pt>
                <c:pt idx="19732">
                  <c:v>4.2949400000000004</c:v>
                </c:pt>
                <c:pt idx="19733">
                  <c:v>3.6102500000000002</c:v>
                </c:pt>
                <c:pt idx="19734">
                  <c:v>5.2205199999999996</c:v>
                </c:pt>
                <c:pt idx="19735">
                  <c:v>6.3238399999999997</c:v>
                </c:pt>
                <c:pt idx="19736">
                  <c:v>4.9612600000000002</c:v>
                </c:pt>
                <c:pt idx="19737">
                  <c:v>7.21394</c:v>
                </c:pt>
                <c:pt idx="19738">
                  <c:v>5.5633600000000003</c:v>
                </c:pt>
                <c:pt idx="19739">
                  <c:v>8.8166799999999999</c:v>
                </c:pt>
                <c:pt idx="19740">
                  <c:v>6.0648</c:v>
                </c:pt>
                <c:pt idx="19741">
                  <c:v>4.9765800000000002</c:v>
                </c:pt>
                <c:pt idx="19742">
                  <c:v>8.3048000000000002</c:v>
                </c:pt>
                <c:pt idx="19743">
                  <c:v>6.2601100000000001</c:v>
                </c:pt>
                <c:pt idx="19744">
                  <c:v>6.6286199999999997</c:v>
                </c:pt>
                <c:pt idx="19745">
                  <c:v>4.75387</c:v>
                </c:pt>
                <c:pt idx="19746">
                  <c:v>5.3737599999999999</c:v>
                </c:pt>
                <c:pt idx="19747">
                  <c:v>5.3403799999999997</c:v>
                </c:pt>
                <c:pt idx="19748">
                  <c:v>5.2090300000000003</c:v>
                </c:pt>
                <c:pt idx="19749">
                  <c:v>3.64045</c:v>
                </c:pt>
                <c:pt idx="19750">
                  <c:v>6.9963800000000003</c:v>
                </c:pt>
                <c:pt idx="19751">
                  <c:v>5.4293699999999996</c:v>
                </c:pt>
                <c:pt idx="19752">
                  <c:v>5.6191599999999999</c:v>
                </c:pt>
                <c:pt idx="19753">
                  <c:v>4.6428399999999996</c:v>
                </c:pt>
                <c:pt idx="19754">
                  <c:v>9.92563</c:v>
                </c:pt>
                <c:pt idx="19755">
                  <c:v>6.66052</c:v>
                </c:pt>
                <c:pt idx="19756">
                  <c:v>6.7341699999999998</c:v>
                </c:pt>
                <c:pt idx="19757">
                  <c:v>5.72438</c:v>
                </c:pt>
                <c:pt idx="19758">
                  <c:v>3.89575</c:v>
                </c:pt>
                <c:pt idx="19759">
                  <c:v>3.6060400000000001</c:v>
                </c:pt>
                <c:pt idx="19760">
                  <c:v>6.4245700000000001</c:v>
                </c:pt>
                <c:pt idx="19761">
                  <c:v>8.2585700000000006</c:v>
                </c:pt>
                <c:pt idx="19762">
                  <c:v>3.5960999999999999</c:v>
                </c:pt>
                <c:pt idx="19763">
                  <c:v>3.5597500000000002</c:v>
                </c:pt>
                <c:pt idx="19764">
                  <c:v>3.84077</c:v>
                </c:pt>
                <c:pt idx="19765">
                  <c:v>2.4281999999999999</c:v>
                </c:pt>
                <c:pt idx="19766">
                  <c:v>7.62432</c:v>
                </c:pt>
                <c:pt idx="19767">
                  <c:v>6.8986099999999997</c:v>
                </c:pt>
                <c:pt idx="19768">
                  <c:v>5.9184999999999999</c:v>
                </c:pt>
                <c:pt idx="19769">
                  <c:v>3.0103</c:v>
                </c:pt>
                <c:pt idx="19770">
                  <c:v>6.8679500000000004</c:v>
                </c:pt>
                <c:pt idx="19771">
                  <c:v>9.4385899999999996</c:v>
                </c:pt>
                <c:pt idx="19772">
                  <c:v>5.5540399999999996</c:v>
                </c:pt>
                <c:pt idx="19773">
                  <c:v>6.2364899999999999</c:v>
                </c:pt>
                <c:pt idx="19774">
                  <c:v>4.8871399999999996</c:v>
                </c:pt>
                <c:pt idx="19775">
                  <c:v>3.4224800000000002</c:v>
                </c:pt>
                <c:pt idx="19776">
                  <c:v>3.0484499999999999</c:v>
                </c:pt>
                <c:pt idx="19777">
                  <c:v>5.7386100000000004</c:v>
                </c:pt>
                <c:pt idx="19778">
                  <c:v>3.3643900000000002</c:v>
                </c:pt>
                <c:pt idx="19779">
                  <c:v>8.22621</c:v>
                </c:pt>
                <c:pt idx="19780">
                  <c:v>3.2578200000000002</c:v>
                </c:pt>
                <c:pt idx="19781">
                  <c:v>2.4121899999999998</c:v>
                </c:pt>
                <c:pt idx="19782">
                  <c:v>8.5721100000000003</c:v>
                </c:pt>
                <c:pt idx="19783">
                  <c:v>9.5341799999999992</c:v>
                </c:pt>
                <c:pt idx="19784">
                  <c:v>7.7632399999999997</c:v>
                </c:pt>
                <c:pt idx="19785">
                  <c:v>6.44909</c:v>
                </c:pt>
                <c:pt idx="19786">
                  <c:v>7.6654799999999996</c:v>
                </c:pt>
                <c:pt idx="19787">
                  <c:v>5.6712600000000002</c:v>
                </c:pt>
                <c:pt idx="19788">
                  <c:v>6.96638</c:v>
                </c:pt>
                <c:pt idx="19789">
                  <c:v>6.0045799999999998</c:v>
                </c:pt>
                <c:pt idx="19790">
                  <c:v>4.7776800000000001</c:v>
                </c:pt>
                <c:pt idx="19791">
                  <c:v>8.6727299999999996</c:v>
                </c:pt>
                <c:pt idx="19792">
                  <c:v>7.3616200000000003</c:v>
                </c:pt>
                <c:pt idx="19793">
                  <c:v>6.0070300000000003</c:v>
                </c:pt>
                <c:pt idx="19794">
                  <c:v>7.0248100000000004</c:v>
                </c:pt>
                <c:pt idx="19795">
                  <c:v>6.2408400000000004</c:v>
                </c:pt>
                <c:pt idx="19796">
                  <c:v>8.0795100000000009</c:v>
                </c:pt>
                <c:pt idx="19797">
                  <c:v>3.2758500000000002</c:v>
                </c:pt>
                <c:pt idx="19798">
                  <c:v>3.3128899999999999</c:v>
                </c:pt>
                <c:pt idx="19799">
                  <c:v>6.96638</c:v>
                </c:pt>
                <c:pt idx="19800">
                  <c:v>7.1691700000000003</c:v>
                </c:pt>
                <c:pt idx="19801">
                  <c:v>3.17408</c:v>
                </c:pt>
                <c:pt idx="19802">
                  <c:v>8.2485499999999998</c:v>
                </c:pt>
                <c:pt idx="19803">
                  <c:v>2.6217899999999998</c:v>
                </c:pt>
                <c:pt idx="19804">
                  <c:v>7.4875999999999996</c:v>
                </c:pt>
                <c:pt idx="19805">
                  <c:v>6.5463300000000002</c:v>
                </c:pt>
                <c:pt idx="19806">
                  <c:v>5.4877099999999999</c:v>
                </c:pt>
                <c:pt idx="19807">
                  <c:v>4.2820299999999998</c:v>
                </c:pt>
                <c:pt idx="19808">
                  <c:v>8.0412700000000008</c:v>
                </c:pt>
                <c:pt idx="19809">
                  <c:v>9.0818499999999993</c:v>
                </c:pt>
                <c:pt idx="19810">
                  <c:v>4.9554999999999998</c:v>
                </c:pt>
                <c:pt idx="19811">
                  <c:v>9.9705399999999997</c:v>
                </c:pt>
                <c:pt idx="19812">
                  <c:v>7.1179199999999998</c:v>
                </c:pt>
                <c:pt idx="19813">
                  <c:v>3.2453599999999998</c:v>
                </c:pt>
                <c:pt idx="19814">
                  <c:v>3.9600900000000001</c:v>
                </c:pt>
                <c:pt idx="19815">
                  <c:v>4.6812399999999998</c:v>
                </c:pt>
                <c:pt idx="19816">
                  <c:v>4.6233500000000003</c:v>
                </c:pt>
                <c:pt idx="19817">
                  <c:v>5.6263100000000001</c:v>
                </c:pt>
                <c:pt idx="19818">
                  <c:v>6.5757500000000002</c:v>
                </c:pt>
                <c:pt idx="19819">
                  <c:v>5.5645899999999999</c:v>
                </c:pt>
                <c:pt idx="19820">
                  <c:v>3.4133900000000001</c:v>
                </c:pt>
                <c:pt idx="19821">
                  <c:v>4.0496800000000004</c:v>
                </c:pt>
                <c:pt idx="19822">
                  <c:v>5.9451999999999998</c:v>
                </c:pt>
                <c:pt idx="19823">
                  <c:v>6.1991199999999997</c:v>
                </c:pt>
                <c:pt idx="19824">
                  <c:v>6.8100300000000002</c:v>
                </c:pt>
                <c:pt idx="19825">
                  <c:v>7.5734399999999997</c:v>
                </c:pt>
                <c:pt idx="19826">
                  <c:v>11.871980000000001</c:v>
                </c:pt>
                <c:pt idx="19827">
                  <c:v>5.8460700000000001</c:v>
                </c:pt>
                <c:pt idx="19828">
                  <c:v>7.1291099999999998</c:v>
                </c:pt>
                <c:pt idx="19829">
                  <c:v>6.3026099999999996</c:v>
                </c:pt>
                <c:pt idx="19830">
                  <c:v>5.92319</c:v>
                </c:pt>
                <c:pt idx="19831">
                  <c:v>7.8057999999999996</c:v>
                </c:pt>
                <c:pt idx="19832">
                  <c:v>7.9991700000000003</c:v>
                </c:pt>
                <c:pt idx="19833">
                  <c:v>4.5512199999999998</c:v>
                </c:pt>
                <c:pt idx="19834">
                  <c:v>6.8166000000000002</c:v>
                </c:pt>
                <c:pt idx="19835">
                  <c:v>7.1413099999999998</c:v>
                </c:pt>
                <c:pt idx="19836">
                  <c:v>5.12439</c:v>
                </c:pt>
                <c:pt idx="19837">
                  <c:v>8.5787499999999994</c:v>
                </c:pt>
                <c:pt idx="19838">
                  <c:v>6.6260599999999998</c:v>
                </c:pt>
                <c:pt idx="19839">
                  <c:v>5.3583999999999996</c:v>
                </c:pt>
                <c:pt idx="19840">
                  <c:v>3.4983</c:v>
                </c:pt>
                <c:pt idx="19841">
                  <c:v>6.0441000000000003</c:v>
                </c:pt>
                <c:pt idx="19842">
                  <c:v>6.1436599999999997</c:v>
                </c:pt>
                <c:pt idx="19843">
                  <c:v>7.3936500000000001</c:v>
                </c:pt>
                <c:pt idx="19844">
                  <c:v>6.6635299999999997</c:v>
                </c:pt>
                <c:pt idx="19845">
                  <c:v>6.8257300000000001</c:v>
                </c:pt>
                <c:pt idx="19846">
                  <c:v>5.37662</c:v>
                </c:pt>
                <c:pt idx="19847">
                  <c:v>3.6855000000000002</c:v>
                </c:pt>
                <c:pt idx="19848">
                  <c:v>3.92788</c:v>
                </c:pt>
                <c:pt idx="19849">
                  <c:v>2.4443899999999998</c:v>
                </c:pt>
                <c:pt idx="19850">
                  <c:v>4.1018800000000004</c:v>
                </c:pt>
                <c:pt idx="19851">
                  <c:v>4.8958199999999996</c:v>
                </c:pt>
                <c:pt idx="19852">
                  <c:v>6.5804099999999996</c:v>
                </c:pt>
                <c:pt idx="19853">
                  <c:v>6.0604699999999996</c:v>
                </c:pt>
                <c:pt idx="19854">
                  <c:v>5.24688</c:v>
                </c:pt>
                <c:pt idx="19855">
                  <c:v>3.6249199999999999</c:v>
                </c:pt>
                <c:pt idx="19856">
                  <c:v>6.1924999999999999</c:v>
                </c:pt>
                <c:pt idx="19857">
                  <c:v>5.2539300000000004</c:v>
                </c:pt>
                <c:pt idx="19858">
                  <c:v>4.8637800000000002</c:v>
                </c:pt>
                <c:pt idx="19859">
                  <c:v>8.1020800000000008</c:v>
                </c:pt>
                <c:pt idx="19860">
                  <c:v>4.5470800000000002</c:v>
                </c:pt>
                <c:pt idx="19861">
                  <c:v>6.8833200000000003</c:v>
                </c:pt>
                <c:pt idx="19862">
                  <c:v>6.1418400000000002</c:v>
                </c:pt>
                <c:pt idx="19863">
                  <c:v>4.2361000000000004</c:v>
                </c:pt>
                <c:pt idx="19864">
                  <c:v>4.5381099999999996</c:v>
                </c:pt>
                <c:pt idx="19865">
                  <c:v>6.7141700000000002</c:v>
                </c:pt>
                <c:pt idx="19866">
                  <c:v>5.3269299999999999</c:v>
                </c:pt>
                <c:pt idx="19867">
                  <c:v>4.7724399999999996</c:v>
                </c:pt>
                <c:pt idx="19868">
                  <c:v>4.4102199999999998</c:v>
                </c:pt>
                <c:pt idx="19869">
                  <c:v>5.4173400000000003</c:v>
                </c:pt>
                <c:pt idx="19870">
                  <c:v>6.62514</c:v>
                </c:pt>
                <c:pt idx="19871">
                  <c:v>6.2431099999999997</c:v>
                </c:pt>
                <c:pt idx="19872">
                  <c:v>5.6006799999999997</c:v>
                </c:pt>
                <c:pt idx="19873">
                  <c:v>6.2097600000000002</c:v>
                </c:pt>
                <c:pt idx="19874">
                  <c:v>7.6093799999999998</c:v>
                </c:pt>
                <c:pt idx="19875">
                  <c:v>6.8054199999999998</c:v>
                </c:pt>
                <c:pt idx="19876">
                  <c:v>5.2443600000000004</c:v>
                </c:pt>
                <c:pt idx="19877">
                  <c:v>4.1100099999999999</c:v>
                </c:pt>
                <c:pt idx="19878">
                  <c:v>4.3851699999999996</c:v>
                </c:pt>
                <c:pt idx="19879">
                  <c:v>7.3981000000000003</c:v>
                </c:pt>
                <c:pt idx="19880">
                  <c:v>8.2756500000000006</c:v>
                </c:pt>
                <c:pt idx="19881">
                  <c:v>3.22031</c:v>
                </c:pt>
                <c:pt idx="19882">
                  <c:v>4.1048400000000003</c:v>
                </c:pt>
                <c:pt idx="19883">
                  <c:v>3.6889599999999998</c:v>
                </c:pt>
                <c:pt idx="19884">
                  <c:v>9.3050300000000004</c:v>
                </c:pt>
                <c:pt idx="19885">
                  <c:v>4.3802599999999998</c:v>
                </c:pt>
                <c:pt idx="19886">
                  <c:v>9.6771499999999993</c:v>
                </c:pt>
                <c:pt idx="19887">
                  <c:v>2.8740100000000002</c:v>
                </c:pt>
                <c:pt idx="19888">
                  <c:v>8.0758799999999997</c:v>
                </c:pt>
                <c:pt idx="19889">
                  <c:v>3.82701</c:v>
                </c:pt>
                <c:pt idx="19890">
                  <c:v>4.63408</c:v>
                </c:pt>
                <c:pt idx="19891">
                  <c:v>3.1589299999999998</c:v>
                </c:pt>
                <c:pt idx="19892">
                  <c:v>6.2288399999999999</c:v>
                </c:pt>
                <c:pt idx="19893">
                  <c:v>7.2609000000000004</c:v>
                </c:pt>
                <c:pt idx="19894">
                  <c:v>6.20695</c:v>
                </c:pt>
                <c:pt idx="19895">
                  <c:v>7.0030799999999997</c:v>
                </c:pt>
                <c:pt idx="19896">
                  <c:v>2.2153299999999998</c:v>
                </c:pt>
                <c:pt idx="19897">
                  <c:v>6.8238599999999998</c:v>
                </c:pt>
                <c:pt idx="19898">
                  <c:v>6.2157</c:v>
                </c:pt>
                <c:pt idx="19899">
                  <c:v>2.9598499999999999</c:v>
                </c:pt>
                <c:pt idx="19900">
                  <c:v>7.80281</c:v>
                </c:pt>
                <c:pt idx="19901">
                  <c:v>5.1171499999999996</c:v>
                </c:pt>
                <c:pt idx="19902">
                  <c:v>6.1871900000000002</c:v>
                </c:pt>
                <c:pt idx="19903">
                  <c:v>3.3786399999999999</c:v>
                </c:pt>
                <c:pt idx="19904">
                  <c:v>4.0080299999999998</c:v>
                </c:pt>
                <c:pt idx="19905">
                  <c:v>4.6995300000000002</c:v>
                </c:pt>
                <c:pt idx="19906">
                  <c:v>4.4243600000000001</c:v>
                </c:pt>
                <c:pt idx="19907">
                  <c:v>6.7522900000000003</c:v>
                </c:pt>
                <c:pt idx="19908">
                  <c:v>6.0735900000000003</c:v>
                </c:pt>
                <c:pt idx="19909">
                  <c:v>5.2595200000000002</c:v>
                </c:pt>
                <c:pt idx="19910">
                  <c:v>3.8071600000000001</c:v>
                </c:pt>
                <c:pt idx="19911">
                  <c:v>3.5029300000000001</c:v>
                </c:pt>
                <c:pt idx="19912">
                  <c:v>4.98081</c:v>
                </c:pt>
                <c:pt idx="19913">
                  <c:v>3.7094999999999998</c:v>
                </c:pt>
                <c:pt idx="19914">
                  <c:v>4.4694399999999996</c:v>
                </c:pt>
                <c:pt idx="19915">
                  <c:v>4.72811</c:v>
                </c:pt>
                <c:pt idx="19916">
                  <c:v>3.10501</c:v>
                </c:pt>
                <c:pt idx="19917">
                  <c:v>3.5046400000000002</c:v>
                </c:pt>
                <c:pt idx="19918">
                  <c:v>4.6808100000000001</c:v>
                </c:pt>
                <c:pt idx="19919">
                  <c:v>7.2698799999999997</c:v>
                </c:pt>
                <c:pt idx="19920">
                  <c:v>2.6023399999999999</c:v>
                </c:pt>
                <c:pt idx="19921">
                  <c:v>2.2471899999999998</c:v>
                </c:pt>
                <c:pt idx="19922">
                  <c:v>5.4007300000000003</c:v>
                </c:pt>
                <c:pt idx="19923">
                  <c:v>3.3702200000000002</c:v>
                </c:pt>
                <c:pt idx="19924">
                  <c:v>5.2186599999999999</c:v>
                </c:pt>
                <c:pt idx="19925">
                  <c:v>7.6696200000000001</c:v>
                </c:pt>
                <c:pt idx="19926">
                  <c:v>6.5589500000000003</c:v>
                </c:pt>
                <c:pt idx="19927">
                  <c:v>4.1147</c:v>
                </c:pt>
                <c:pt idx="19928">
                  <c:v>6.1413399999999996</c:v>
                </c:pt>
                <c:pt idx="19929">
                  <c:v>5.54352</c:v>
                </c:pt>
                <c:pt idx="19930">
                  <c:v>5.2206599999999996</c:v>
                </c:pt>
                <c:pt idx="19931">
                  <c:v>6.64107</c:v>
                </c:pt>
                <c:pt idx="19932">
                  <c:v>6.7397299999999998</c:v>
                </c:pt>
                <c:pt idx="19933">
                  <c:v>4.9487800000000002</c:v>
                </c:pt>
                <c:pt idx="19934">
                  <c:v>3.11171</c:v>
                </c:pt>
                <c:pt idx="19935">
                  <c:v>2.6770299999999998</c:v>
                </c:pt>
                <c:pt idx="19936">
                  <c:v>2.5295700000000001</c:v>
                </c:pt>
                <c:pt idx="19937">
                  <c:v>6.4130799999999999</c:v>
                </c:pt>
                <c:pt idx="19938">
                  <c:v>4.2887000000000004</c:v>
                </c:pt>
                <c:pt idx="19939">
                  <c:v>4.9189800000000004</c:v>
                </c:pt>
                <c:pt idx="19940">
                  <c:v>5.8377400000000002</c:v>
                </c:pt>
                <c:pt idx="19941">
                  <c:v>6.7842000000000002</c:v>
                </c:pt>
                <c:pt idx="19942">
                  <c:v>3.7895300000000001</c:v>
                </c:pt>
                <c:pt idx="19943">
                  <c:v>5.9445699999999997</c:v>
                </c:pt>
                <c:pt idx="19944">
                  <c:v>3.1741799999999998</c:v>
                </c:pt>
                <c:pt idx="19945">
                  <c:v>6.2711499999999996</c:v>
                </c:pt>
                <c:pt idx="19946">
                  <c:v>5.2445599999999999</c:v>
                </c:pt>
                <c:pt idx="19947">
                  <c:v>7.9863200000000001</c:v>
                </c:pt>
                <c:pt idx="19948">
                  <c:v>5.0959599999999998</c:v>
                </c:pt>
                <c:pt idx="19949">
                  <c:v>6.0202200000000001</c:v>
                </c:pt>
                <c:pt idx="19950">
                  <c:v>9.2982300000000002</c:v>
                </c:pt>
                <c:pt idx="19951">
                  <c:v>5.2230400000000001</c:v>
                </c:pt>
                <c:pt idx="19952">
                  <c:v>7.9934200000000004</c:v>
                </c:pt>
                <c:pt idx="19953">
                  <c:v>3.9139300000000001</c:v>
                </c:pt>
                <c:pt idx="19954">
                  <c:v>5.1956600000000002</c:v>
                </c:pt>
                <c:pt idx="19955">
                  <c:v>2.5734499999999998</c:v>
                </c:pt>
                <c:pt idx="19956">
                  <c:v>7.0573199999999998</c:v>
                </c:pt>
                <c:pt idx="19957">
                  <c:v>7.9755000000000003</c:v>
                </c:pt>
                <c:pt idx="19958">
                  <c:v>6.9658699999999998</c:v>
                </c:pt>
                <c:pt idx="19959">
                  <c:v>4.6258100000000004</c:v>
                </c:pt>
                <c:pt idx="19960">
                  <c:v>6.9329799999999997</c:v>
                </c:pt>
                <c:pt idx="19961">
                  <c:v>3.8685499999999999</c:v>
                </c:pt>
                <c:pt idx="19962">
                  <c:v>4.8327799999999996</c:v>
                </c:pt>
                <c:pt idx="19963">
                  <c:v>7.42516</c:v>
                </c:pt>
                <c:pt idx="19964">
                  <c:v>6.3225100000000003</c:v>
                </c:pt>
                <c:pt idx="19965">
                  <c:v>4.0410399999999997</c:v>
                </c:pt>
                <c:pt idx="19966">
                  <c:v>8.7726600000000001</c:v>
                </c:pt>
                <c:pt idx="19967">
                  <c:v>7.1918100000000003</c:v>
                </c:pt>
                <c:pt idx="19968">
                  <c:v>7.1322999999999999</c:v>
                </c:pt>
                <c:pt idx="19969">
                  <c:v>7.9373800000000001</c:v>
                </c:pt>
                <c:pt idx="19970">
                  <c:v>6.0707599999999999</c:v>
                </c:pt>
                <c:pt idx="19971">
                  <c:v>4.1400600000000001</c:v>
                </c:pt>
                <c:pt idx="19972">
                  <c:v>4.9063600000000003</c:v>
                </c:pt>
                <c:pt idx="19973">
                  <c:v>8.52074</c:v>
                </c:pt>
                <c:pt idx="19974">
                  <c:v>7.06182</c:v>
                </c:pt>
                <c:pt idx="19975">
                  <c:v>5.4026500000000004</c:v>
                </c:pt>
                <c:pt idx="19976">
                  <c:v>2.5179299999999998</c:v>
                </c:pt>
                <c:pt idx="19977">
                  <c:v>4.2979000000000003</c:v>
                </c:pt>
                <c:pt idx="19978">
                  <c:v>7.5604800000000001</c:v>
                </c:pt>
                <c:pt idx="19979">
                  <c:v>3.4086799999999999</c:v>
                </c:pt>
                <c:pt idx="19980">
                  <c:v>6.3423999999999996</c:v>
                </c:pt>
                <c:pt idx="19981">
                  <c:v>4.4113800000000003</c:v>
                </c:pt>
                <c:pt idx="19982">
                  <c:v>5.0526299999999997</c:v>
                </c:pt>
                <c:pt idx="19983">
                  <c:v>4.2948599999999999</c:v>
                </c:pt>
                <c:pt idx="19984">
                  <c:v>7.26173</c:v>
                </c:pt>
                <c:pt idx="19985">
                  <c:v>7.4102699999999997</c:v>
                </c:pt>
                <c:pt idx="19986">
                  <c:v>2.8835199999999999</c:v>
                </c:pt>
                <c:pt idx="19987">
                  <c:v>9.0383499999999994</c:v>
                </c:pt>
                <c:pt idx="19988">
                  <c:v>4.0905800000000001</c:v>
                </c:pt>
                <c:pt idx="19989">
                  <c:v>5.5455199999999998</c:v>
                </c:pt>
                <c:pt idx="19990">
                  <c:v>9.1493500000000001</c:v>
                </c:pt>
                <c:pt idx="19991">
                  <c:v>4.0562300000000002</c:v>
                </c:pt>
                <c:pt idx="19992">
                  <c:v>5.8775199999999996</c:v>
                </c:pt>
                <c:pt idx="19993">
                  <c:v>3.44184</c:v>
                </c:pt>
                <c:pt idx="19994">
                  <c:v>4.7578500000000004</c:v>
                </c:pt>
                <c:pt idx="19995">
                  <c:v>6.1814600000000004</c:v>
                </c:pt>
                <c:pt idx="19996">
                  <c:v>7.8484699999999998</c:v>
                </c:pt>
                <c:pt idx="19997">
                  <c:v>3.6005699999999998</c:v>
                </c:pt>
                <c:pt idx="19998">
                  <c:v>2.11165</c:v>
                </c:pt>
                <c:pt idx="19999">
                  <c:v>3.8168500000000001</c:v>
                </c:pt>
                <c:pt idx="20000">
                  <c:v>2.77318</c:v>
                </c:pt>
                <c:pt idx="20001">
                  <c:v>2.65524</c:v>
                </c:pt>
                <c:pt idx="20002">
                  <c:v>2.4484499999999998</c:v>
                </c:pt>
                <c:pt idx="20003">
                  <c:v>6.2981400000000001</c:v>
                </c:pt>
                <c:pt idx="20004">
                  <c:v>3.84239</c:v>
                </c:pt>
                <c:pt idx="20005">
                  <c:v>6.2303100000000002</c:v>
                </c:pt>
                <c:pt idx="20006">
                  <c:v>4.4272400000000003</c:v>
                </c:pt>
                <c:pt idx="20007">
                  <c:v>5.3026400000000002</c:v>
                </c:pt>
                <c:pt idx="20008">
                  <c:v>6.58575</c:v>
                </c:pt>
                <c:pt idx="20009">
                  <c:v>5.8323099999999997</c:v>
                </c:pt>
                <c:pt idx="20010">
                  <c:v>6.4393099999999999</c:v>
                </c:pt>
                <c:pt idx="20011">
                  <c:v>5.7267700000000001</c:v>
                </c:pt>
                <c:pt idx="20012">
                  <c:v>3.8799399999999999</c:v>
                </c:pt>
                <c:pt idx="20013">
                  <c:v>8.4725800000000007</c:v>
                </c:pt>
                <c:pt idx="20014">
                  <c:v>6.5651799999999998</c:v>
                </c:pt>
                <c:pt idx="20015">
                  <c:v>3.4631400000000001</c:v>
                </c:pt>
                <c:pt idx="20016">
                  <c:v>5.1105</c:v>
                </c:pt>
                <c:pt idx="20017">
                  <c:v>9.0820299999999996</c:v>
                </c:pt>
                <c:pt idx="20018">
                  <c:v>8.7560500000000001</c:v>
                </c:pt>
                <c:pt idx="20019">
                  <c:v>6.4695600000000004</c:v>
                </c:pt>
                <c:pt idx="20020">
                  <c:v>6.9243300000000003</c:v>
                </c:pt>
                <c:pt idx="20021">
                  <c:v>9.8587600000000002</c:v>
                </c:pt>
                <c:pt idx="20022">
                  <c:v>3.92482</c:v>
                </c:pt>
                <c:pt idx="20023">
                  <c:v>8.2288999999999994</c:v>
                </c:pt>
                <c:pt idx="20024">
                  <c:v>6.9351000000000003</c:v>
                </c:pt>
                <c:pt idx="20025">
                  <c:v>5.1945800000000002</c:v>
                </c:pt>
                <c:pt idx="20026">
                  <c:v>9.5382800000000003</c:v>
                </c:pt>
                <c:pt idx="20027">
                  <c:v>9.0393100000000004</c:v>
                </c:pt>
                <c:pt idx="20028">
                  <c:v>6.1615099999999998</c:v>
                </c:pt>
                <c:pt idx="20029">
                  <c:v>6.4159899999999999</c:v>
                </c:pt>
                <c:pt idx="20030">
                  <c:v>4.9485799999999998</c:v>
                </c:pt>
                <c:pt idx="20031">
                  <c:v>6.4269699999999998</c:v>
                </c:pt>
                <c:pt idx="20032">
                  <c:v>3.85711</c:v>
                </c:pt>
                <c:pt idx="20033">
                  <c:v>6.8176899999999998</c:v>
                </c:pt>
                <c:pt idx="20034">
                  <c:v>8.3138100000000001</c:v>
                </c:pt>
                <c:pt idx="20035">
                  <c:v>3.5565699999999998</c:v>
                </c:pt>
                <c:pt idx="20036">
                  <c:v>2.2733099999999999</c:v>
                </c:pt>
                <c:pt idx="20037">
                  <c:v>4.5415099999999997</c:v>
                </c:pt>
                <c:pt idx="20038">
                  <c:v>7.9741400000000002</c:v>
                </c:pt>
                <c:pt idx="20039">
                  <c:v>2.7928199999999999</c:v>
                </c:pt>
                <c:pt idx="20040">
                  <c:v>5.5797800000000004</c:v>
                </c:pt>
                <c:pt idx="20041">
                  <c:v>5.47994</c:v>
                </c:pt>
                <c:pt idx="20042">
                  <c:v>3.1636899999999999</c:v>
                </c:pt>
                <c:pt idx="20043">
                  <c:v>2.77318</c:v>
                </c:pt>
                <c:pt idx="20044">
                  <c:v>8.1715300000000006</c:v>
                </c:pt>
                <c:pt idx="20045">
                  <c:v>4.6705100000000002</c:v>
                </c:pt>
                <c:pt idx="20046">
                  <c:v>5.2314400000000001</c:v>
                </c:pt>
                <c:pt idx="20047">
                  <c:v>9.1603100000000008</c:v>
                </c:pt>
                <c:pt idx="20048">
                  <c:v>9.4379600000000003</c:v>
                </c:pt>
                <c:pt idx="20049">
                  <c:v>2.30003</c:v>
                </c:pt>
                <c:pt idx="20050">
                  <c:v>5.3991499999999997</c:v>
                </c:pt>
                <c:pt idx="20051">
                  <c:v>9.5495900000000002</c:v>
                </c:pt>
                <c:pt idx="20052">
                  <c:v>5.03531</c:v>
                </c:pt>
                <c:pt idx="20053">
                  <c:v>5.8843500000000004</c:v>
                </c:pt>
                <c:pt idx="20054">
                  <c:v>5.0438799999999997</c:v>
                </c:pt>
                <c:pt idx="20055">
                  <c:v>4.6691900000000004</c:v>
                </c:pt>
                <c:pt idx="20056">
                  <c:v>5.0793699999999999</c:v>
                </c:pt>
                <c:pt idx="20057">
                  <c:v>5.5752499999999996</c:v>
                </c:pt>
                <c:pt idx="20058">
                  <c:v>5.2808900000000003</c:v>
                </c:pt>
                <c:pt idx="20059">
                  <c:v>6.0968499999999999</c:v>
                </c:pt>
                <c:pt idx="20060">
                  <c:v>8.1658000000000008</c:v>
                </c:pt>
                <c:pt idx="20061">
                  <c:v>5.5681099999999999</c:v>
                </c:pt>
                <c:pt idx="20062">
                  <c:v>7.9802999999999997</c:v>
                </c:pt>
                <c:pt idx="20063">
                  <c:v>5.5223100000000001</c:v>
                </c:pt>
                <c:pt idx="20064">
                  <c:v>4.90463</c:v>
                </c:pt>
                <c:pt idx="20065">
                  <c:v>6.1413399999999996</c:v>
                </c:pt>
                <c:pt idx="20066">
                  <c:v>5.9612400000000001</c:v>
                </c:pt>
                <c:pt idx="20067">
                  <c:v>6.2708000000000004</c:v>
                </c:pt>
                <c:pt idx="20068">
                  <c:v>5.2370700000000001</c:v>
                </c:pt>
                <c:pt idx="20069">
                  <c:v>5.4105699999999999</c:v>
                </c:pt>
                <c:pt idx="20070">
                  <c:v>6.3091900000000001</c:v>
                </c:pt>
                <c:pt idx="20071">
                  <c:v>6.7404200000000003</c:v>
                </c:pt>
                <c:pt idx="20072">
                  <c:v>6.0873799999999996</c:v>
                </c:pt>
                <c:pt idx="20073">
                  <c:v>6.2410800000000002</c:v>
                </c:pt>
                <c:pt idx="20074">
                  <c:v>5.72105</c:v>
                </c:pt>
                <c:pt idx="20075">
                  <c:v>6.29474</c:v>
                </c:pt>
                <c:pt idx="20076">
                  <c:v>5.3556999999999997</c:v>
                </c:pt>
                <c:pt idx="20077">
                  <c:v>3.0897899999999998</c:v>
                </c:pt>
                <c:pt idx="20078">
                  <c:v>8.4726300000000005</c:v>
                </c:pt>
                <c:pt idx="20079">
                  <c:v>4.5306800000000003</c:v>
                </c:pt>
                <c:pt idx="20080">
                  <c:v>2.20444</c:v>
                </c:pt>
                <c:pt idx="20081">
                  <c:v>4.3701299999999996</c:v>
                </c:pt>
                <c:pt idx="20082">
                  <c:v>5.3808400000000001</c:v>
                </c:pt>
                <c:pt idx="20083">
                  <c:v>8.6023499999999995</c:v>
                </c:pt>
                <c:pt idx="20084">
                  <c:v>5.9727800000000002</c:v>
                </c:pt>
                <c:pt idx="20085">
                  <c:v>7.3712200000000001</c:v>
                </c:pt>
                <c:pt idx="20086">
                  <c:v>5.1107500000000003</c:v>
                </c:pt>
                <c:pt idx="20087">
                  <c:v>5.1872600000000002</c:v>
                </c:pt>
                <c:pt idx="20088">
                  <c:v>5.6638200000000003</c:v>
                </c:pt>
                <c:pt idx="20089">
                  <c:v>6.0508600000000001</c:v>
                </c:pt>
                <c:pt idx="20090">
                  <c:v>7.4937399999999998</c:v>
                </c:pt>
                <c:pt idx="20091">
                  <c:v>5.6039599999999998</c:v>
                </c:pt>
                <c:pt idx="20092">
                  <c:v>8.5526400000000002</c:v>
                </c:pt>
                <c:pt idx="20093">
                  <c:v>4.3753200000000003</c:v>
                </c:pt>
                <c:pt idx="20094">
                  <c:v>4.2702999999999998</c:v>
                </c:pt>
                <c:pt idx="20095">
                  <c:v>3.8519000000000001</c:v>
                </c:pt>
                <c:pt idx="20096">
                  <c:v>7.6908200000000004</c:v>
                </c:pt>
                <c:pt idx="20097">
                  <c:v>5.56731</c:v>
                </c:pt>
                <c:pt idx="20098">
                  <c:v>4.7720099999999999</c:v>
                </c:pt>
                <c:pt idx="20099">
                  <c:v>2.1018500000000002</c:v>
                </c:pt>
                <c:pt idx="20100">
                  <c:v>5.96469</c:v>
                </c:pt>
                <c:pt idx="20101">
                  <c:v>9.9571400000000008</c:v>
                </c:pt>
                <c:pt idx="20102">
                  <c:v>9.8733000000000004</c:v>
                </c:pt>
                <c:pt idx="20103">
                  <c:v>5.4934599999999998</c:v>
                </c:pt>
                <c:pt idx="20104">
                  <c:v>4.6606899999999998</c:v>
                </c:pt>
                <c:pt idx="20105">
                  <c:v>3.6579000000000002</c:v>
                </c:pt>
                <c:pt idx="20106">
                  <c:v>4.0562300000000002</c:v>
                </c:pt>
                <c:pt idx="20107">
                  <c:v>6.9678199999999997</c:v>
                </c:pt>
                <c:pt idx="20108">
                  <c:v>4.2241099999999996</c:v>
                </c:pt>
                <c:pt idx="20109">
                  <c:v>5.7125500000000002</c:v>
                </c:pt>
                <c:pt idx="20110">
                  <c:v>8.3607200000000006</c:v>
                </c:pt>
                <c:pt idx="20111">
                  <c:v>2.82605</c:v>
                </c:pt>
                <c:pt idx="20112">
                  <c:v>4.01511</c:v>
                </c:pt>
                <c:pt idx="20113">
                  <c:v>5.1763500000000002</c:v>
                </c:pt>
                <c:pt idx="20114">
                  <c:v>5.0590599999999997</c:v>
                </c:pt>
                <c:pt idx="20115">
                  <c:v>7.9776400000000001</c:v>
                </c:pt>
                <c:pt idx="20116">
                  <c:v>5.2386100000000004</c:v>
                </c:pt>
                <c:pt idx="20117">
                  <c:v>6.2028800000000004</c:v>
                </c:pt>
                <c:pt idx="20118">
                  <c:v>5.8028700000000004</c:v>
                </c:pt>
                <c:pt idx="20119">
                  <c:v>5.5466100000000003</c:v>
                </c:pt>
                <c:pt idx="20120">
                  <c:v>6.1933299999999996</c:v>
                </c:pt>
                <c:pt idx="20121">
                  <c:v>4.3690699999999998</c:v>
                </c:pt>
                <c:pt idx="20122">
                  <c:v>9.6456599999999995</c:v>
                </c:pt>
                <c:pt idx="20123">
                  <c:v>6.3267899999999999</c:v>
                </c:pt>
                <c:pt idx="20124">
                  <c:v>5.36137</c:v>
                </c:pt>
                <c:pt idx="20125">
                  <c:v>5.3764700000000003</c:v>
                </c:pt>
                <c:pt idx="20126">
                  <c:v>9.9616000000000007</c:v>
                </c:pt>
                <c:pt idx="20127">
                  <c:v>5.7387800000000002</c:v>
                </c:pt>
                <c:pt idx="20128">
                  <c:v>8.0642300000000002</c:v>
                </c:pt>
                <c:pt idx="20129">
                  <c:v>4.6084300000000002</c:v>
                </c:pt>
                <c:pt idx="20130">
                  <c:v>4.4467800000000004</c:v>
                </c:pt>
                <c:pt idx="20131">
                  <c:v>5.8663699999999999</c:v>
                </c:pt>
                <c:pt idx="20132">
                  <c:v>3.0205099999999998</c:v>
                </c:pt>
                <c:pt idx="20133">
                  <c:v>7.4413499999999999</c:v>
                </c:pt>
                <c:pt idx="20134">
                  <c:v>4.2225799999999998</c:v>
                </c:pt>
                <c:pt idx="20135">
                  <c:v>9.7678100000000008</c:v>
                </c:pt>
                <c:pt idx="20136">
                  <c:v>3.3959600000000001</c:v>
                </c:pt>
                <c:pt idx="20137">
                  <c:v>9.0627999999999993</c:v>
                </c:pt>
                <c:pt idx="20138">
                  <c:v>4.6342800000000004</c:v>
                </c:pt>
                <c:pt idx="20139">
                  <c:v>5.3687699999999996</c:v>
                </c:pt>
                <c:pt idx="20140">
                  <c:v>4.5617599999999996</c:v>
                </c:pt>
                <c:pt idx="20141">
                  <c:v>4.62113</c:v>
                </c:pt>
                <c:pt idx="20142">
                  <c:v>6.0373799999999997</c:v>
                </c:pt>
                <c:pt idx="20143">
                  <c:v>7.48367</c:v>
                </c:pt>
                <c:pt idx="20144">
                  <c:v>9.6645000000000003</c:v>
                </c:pt>
                <c:pt idx="20145">
                  <c:v>7.4465300000000001</c:v>
                </c:pt>
                <c:pt idx="20146">
                  <c:v>6.9937800000000001</c:v>
                </c:pt>
                <c:pt idx="20147">
                  <c:v>4.71706</c:v>
                </c:pt>
                <c:pt idx="20148">
                  <c:v>7.1142599999999998</c:v>
                </c:pt>
                <c:pt idx="20149">
                  <c:v>4.4699200000000001</c:v>
                </c:pt>
                <c:pt idx="20150">
                  <c:v>2.5131700000000001</c:v>
                </c:pt>
                <c:pt idx="20151">
                  <c:v>2.7410600000000001</c:v>
                </c:pt>
                <c:pt idx="20152">
                  <c:v>3.6781100000000002</c:v>
                </c:pt>
                <c:pt idx="20153">
                  <c:v>2.8420999999999998</c:v>
                </c:pt>
                <c:pt idx="20154">
                  <c:v>6.9125500000000004</c:v>
                </c:pt>
                <c:pt idx="20155">
                  <c:v>3.8925700000000001</c:v>
                </c:pt>
                <c:pt idx="20156">
                  <c:v>10.49938</c:v>
                </c:pt>
                <c:pt idx="20157">
                  <c:v>7.9120499999999998</c:v>
                </c:pt>
                <c:pt idx="20158">
                  <c:v>9.0982400000000005</c:v>
                </c:pt>
                <c:pt idx="20159">
                  <c:v>7.0768199999999997</c:v>
                </c:pt>
                <c:pt idx="20160">
                  <c:v>6.0415000000000001</c:v>
                </c:pt>
                <c:pt idx="20161">
                  <c:v>4.8810700000000002</c:v>
                </c:pt>
                <c:pt idx="20162">
                  <c:v>5.7633700000000001</c:v>
                </c:pt>
                <c:pt idx="20163">
                  <c:v>4.5324799999999996</c:v>
                </c:pt>
                <c:pt idx="20164">
                  <c:v>4.8818999999999999</c:v>
                </c:pt>
                <c:pt idx="20165">
                  <c:v>4.0818300000000001</c:v>
                </c:pt>
                <c:pt idx="20166">
                  <c:v>4.3255299999999997</c:v>
                </c:pt>
                <c:pt idx="20167">
                  <c:v>6.6106499999999997</c:v>
                </c:pt>
                <c:pt idx="20168">
                  <c:v>3.2790499999999998</c:v>
                </c:pt>
                <c:pt idx="20169">
                  <c:v>3.2024300000000001</c:v>
                </c:pt>
                <c:pt idx="20170">
                  <c:v>5.93858</c:v>
                </c:pt>
                <c:pt idx="20171">
                  <c:v>8.0478699999999996</c:v>
                </c:pt>
                <c:pt idx="20172">
                  <c:v>2.5371199999999998</c:v>
                </c:pt>
                <c:pt idx="20173">
                  <c:v>4.4945899999999996</c:v>
                </c:pt>
                <c:pt idx="20174">
                  <c:v>2.9591400000000001</c:v>
                </c:pt>
                <c:pt idx="20175">
                  <c:v>3.6291699999999998</c:v>
                </c:pt>
                <c:pt idx="20176">
                  <c:v>2.1337999999999999</c:v>
                </c:pt>
                <c:pt idx="20177">
                  <c:v>2.8358400000000001</c:v>
                </c:pt>
                <c:pt idx="20178">
                  <c:v>6.0709600000000004</c:v>
                </c:pt>
                <c:pt idx="20179">
                  <c:v>8.4551499999999997</c:v>
                </c:pt>
                <c:pt idx="20180">
                  <c:v>2.7322199999999999</c:v>
                </c:pt>
                <c:pt idx="20181">
                  <c:v>3.8456700000000001</c:v>
                </c:pt>
                <c:pt idx="20182">
                  <c:v>2.4823499999999998</c:v>
                </c:pt>
                <c:pt idx="20183">
                  <c:v>3.0823399999999999</c:v>
                </c:pt>
                <c:pt idx="20184">
                  <c:v>6.0039400000000001</c:v>
                </c:pt>
                <c:pt idx="20185">
                  <c:v>2.8812799999999998</c:v>
                </c:pt>
                <c:pt idx="20186">
                  <c:v>3.6097100000000002</c:v>
                </c:pt>
                <c:pt idx="20187">
                  <c:v>3.1691799999999999</c:v>
                </c:pt>
                <c:pt idx="20188">
                  <c:v>3.7105199999999998</c:v>
                </c:pt>
                <c:pt idx="20189">
                  <c:v>2.2797800000000001</c:v>
                </c:pt>
                <c:pt idx="20190">
                  <c:v>8.7655899999999995</c:v>
                </c:pt>
                <c:pt idx="20191">
                  <c:v>3.3441999999999998</c:v>
                </c:pt>
                <c:pt idx="20192">
                  <c:v>5.1286800000000001</c:v>
                </c:pt>
                <c:pt idx="20193">
                  <c:v>5.6852799999999997</c:v>
                </c:pt>
                <c:pt idx="20194">
                  <c:v>3.8139500000000002</c:v>
                </c:pt>
                <c:pt idx="20195">
                  <c:v>2.2039499999999999</c:v>
                </c:pt>
                <c:pt idx="20196">
                  <c:v>6.1774500000000003</c:v>
                </c:pt>
                <c:pt idx="20197">
                  <c:v>8.4723199999999999</c:v>
                </c:pt>
                <c:pt idx="20198">
                  <c:v>4.3753900000000003</c:v>
                </c:pt>
                <c:pt idx="20199">
                  <c:v>7.4716800000000001</c:v>
                </c:pt>
                <c:pt idx="20200">
                  <c:v>5.766</c:v>
                </c:pt>
                <c:pt idx="20201">
                  <c:v>2.7737400000000001</c:v>
                </c:pt>
                <c:pt idx="20202">
                  <c:v>3.81379</c:v>
                </c:pt>
                <c:pt idx="20203">
                  <c:v>2.5019800000000001</c:v>
                </c:pt>
                <c:pt idx="20204">
                  <c:v>3.6072500000000001</c:v>
                </c:pt>
                <c:pt idx="20205">
                  <c:v>7.8182</c:v>
                </c:pt>
                <c:pt idx="20206">
                  <c:v>4.8518600000000003</c:v>
                </c:pt>
                <c:pt idx="20207">
                  <c:v>4.0533599999999996</c:v>
                </c:pt>
                <c:pt idx="20208">
                  <c:v>4.8747600000000002</c:v>
                </c:pt>
                <c:pt idx="20209">
                  <c:v>4.3256199999999998</c:v>
                </c:pt>
                <c:pt idx="20210">
                  <c:v>6.7745300000000004</c:v>
                </c:pt>
                <c:pt idx="20211">
                  <c:v>6.7936100000000001</c:v>
                </c:pt>
                <c:pt idx="20212">
                  <c:v>5.4612800000000004</c:v>
                </c:pt>
                <c:pt idx="20213">
                  <c:v>5.1928200000000002</c:v>
                </c:pt>
                <c:pt idx="20214">
                  <c:v>5.3825399999999997</c:v>
                </c:pt>
                <c:pt idx="20215">
                  <c:v>2.48678</c:v>
                </c:pt>
                <c:pt idx="20216">
                  <c:v>3.2786300000000002</c:v>
                </c:pt>
                <c:pt idx="20217">
                  <c:v>7.2856500000000004</c:v>
                </c:pt>
                <c:pt idx="20218">
                  <c:v>3.30925</c:v>
                </c:pt>
                <c:pt idx="20219">
                  <c:v>7.4626900000000003</c:v>
                </c:pt>
                <c:pt idx="20220">
                  <c:v>8.1803600000000003</c:v>
                </c:pt>
                <c:pt idx="20221">
                  <c:v>3.2317999999999998</c:v>
                </c:pt>
                <c:pt idx="20222">
                  <c:v>4.4417799999999996</c:v>
                </c:pt>
                <c:pt idx="20223">
                  <c:v>4.5930200000000001</c:v>
                </c:pt>
                <c:pt idx="20224">
                  <c:v>4.0991200000000001</c:v>
                </c:pt>
                <c:pt idx="20225">
                  <c:v>3.8073100000000002</c:v>
                </c:pt>
                <c:pt idx="20226">
                  <c:v>6.7721299999999998</c:v>
                </c:pt>
                <c:pt idx="20227">
                  <c:v>4.6886799999999997</c:v>
                </c:pt>
                <c:pt idx="20228">
                  <c:v>6.9420099999999998</c:v>
                </c:pt>
                <c:pt idx="20229">
                  <c:v>8.2403200000000005</c:v>
                </c:pt>
                <c:pt idx="20230">
                  <c:v>6.5523300000000004</c:v>
                </c:pt>
                <c:pt idx="20231">
                  <c:v>5.4049300000000002</c:v>
                </c:pt>
                <c:pt idx="20232">
                  <c:v>7.1306700000000003</c:v>
                </c:pt>
                <c:pt idx="20233">
                  <c:v>5.7971700000000004</c:v>
                </c:pt>
                <c:pt idx="20234">
                  <c:v>7.0727200000000003</c:v>
                </c:pt>
                <c:pt idx="20235">
                  <c:v>6.2989100000000002</c:v>
                </c:pt>
                <c:pt idx="20236">
                  <c:v>6.2866099999999996</c:v>
                </c:pt>
                <c:pt idx="20237">
                  <c:v>6.0476599999999996</c:v>
                </c:pt>
                <c:pt idx="20238">
                  <c:v>3.5739899999999998</c:v>
                </c:pt>
                <c:pt idx="20239">
                  <c:v>4.1020000000000003</c:v>
                </c:pt>
                <c:pt idx="20240">
                  <c:v>5.4901600000000004</c:v>
                </c:pt>
                <c:pt idx="20241">
                  <c:v>4.5960200000000002</c:v>
                </c:pt>
                <c:pt idx="20242">
                  <c:v>5.0579599999999996</c:v>
                </c:pt>
                <c:pt idx="20243">
                  <c:v>4.0500499999999997</c:v>
                </c:pt>
                <c:pt idx="20244">
                  <c:v>5.3318300000000001</c:v>
                </c:pt>
                <c:pt idx="20245">
                  <c:v>5.3197099999999997</c:v>
                </c:pt>
                <c:pt idx="20246">
                  <c:v>5.8830200000000001</c:v>
                </c:pt>
                <c:pt idx="20247">
                  <c:v>7.3687800000000001</c:v>
                </c:pt>
                <c:pt idx="20248">
                  <c:v>5.7759099999999997</c:v>
                </c:pt>
                <c:pt idx="20249">
                  <c:v>4.8027100000000003</c:v>
                </c:pt>
                <c:pt idx="20250">
                  <c:v>4.9264299999999999</c:v>
                </c:pt>
                <c:pt idx="20251">
                  <c:v>6.46976</c:v>
                </c:pt>
                <c:pt idx="20252">
                  <c:v>5.3258700000000001</c:v>
                </c:pt>
                <c:pt idx="20253">
                  <c:v>5.1559299999999997</c:v>
                </c:pt>
                <c:pt idx="20254">
                  <c:v>7.1739899999999999</c:v>
                </c:pt>
                <c:pt idx="20255">
                  <c:v>5.2882499999999997</c:v>
                </c:pt>
                <c:pt idx="20256">
                  <c:v>8.7705500000000001</c:v>
                </c:pt>
                <c:pt idx="20257">
                  <c:v>4.5320799999999997</c:v>
                </c:pt>
                <c:pt idx="20258">
                  <c:v>2.9228700000000001</c:v>
                </c:pt>
                <c:pt idx="20259">
                  <c:v>5.6109099999999996</c:v>
                </c:pt>
                <c:pt idx="20260">
                  <c:v>2.1311200000000001</c:v>
                </c:pt>
                <c:pt idx="20261">
                  <c:v>6.4942700000000002</c:v>
                </c:pt>
                <c:pt idx="20262">
                  <c:v>1.9840100000000001</c:v>
                </c:pt>
                <c:pt idx="20263">
                  <c:v>2.1691600000000002</c:v>
                </c:pt>
                <c:pt idx="20264">
                  <c:v>5.4930899999999996</c:v>
                </c:pt>
                <c:pt idx="20265">
                  <c:v>6.2603099999999996</c:v>
                </c:pt>
                <c:pt idx="20266">
                  <c:v>2.7040799999999998</c:v>
                </c:pt>
                <c:pt idx="20267">
                  <c:v>6.6078099999999997</c:v>
                </c:pt>
                <c:pt idx="20268">
                  <c:v>11.378299999999999</c:v>
                </c:pt>
                <c:pt idx="20269">
                  <c:v>8.9521099999999993</c:v>
                </c:pt>
                <c:pt idx="20270">
                  <c:v>5.1543400000000004</c:v>
                </c:pt>
                <c:pt idx="20271">
                  <c:v>5.4424299999999999</c:v>
                </c:pt>
                <c:pt idx="20272">
                  <c:v>4.2280600000000002</c:v>
                </c:pt>
                <c:pt idx="20273">
                  <c:v>3.7172200000000002</c:v>
                </c:pt>
                <c:pt idx="20274">
                  <c:v>8.0563900000000004</c:v>
                </c:pt>
                <c:pt idx="20275">
                  <c:v>4.5799899999999996</c:v>
                </c:pt>
                <c:pt idx="20276">
                  <c:v>8.8482199999999995</c:v>
                </c:pt>
                <c:pt idx="20277">
                  <c:v>3.5431699999999999</c:v>
                </c:pt>
                <c:pt idx="20278">
                  <c:v>2.4281999999999999</c:v>
                </c:pt>
                <c:pt idx="20279">
                  <c:v>2.3221400000000001</c:v>
                </c:pt>
                <c:pt idx="20280">
                  <c:v>2.5904199999999999</c:v>
                </c:pt>
                <c:pt idx="20281">
                  <c:v>3.3618800000000002</c:v>
                </c:pt>
                <c:pt idx="20282">
                  <c:v>1.80992</c:v>
                </c:pt>
                <c:pt idx="20283">
                  <c:v>2.7761800000000001</c:v>
                </c:pt>
                <c:pt idx="20284">
                  <c:v>4.8518600000000003</c:v>
                </c:pt>
                <c:pt idx="20285">
                  <c:v>2.72838</c:v>
                </c:pt>
                <c:pt idx="20286">
                  <c:v>2.6224599999999998</c:v>
                </c:pt>
                <c:pt idx="20287">
                  <c:v>4.6193</c:v>
                </c:pt>
                <c:pt idx="20288">
                  <c:v>1.6974899999999999</c:v>
                </c:pt>
                <c:pt idx="20289">
                  <c:v>5.0918400000000004</c:v>
                </c:pt>
                <c:pt idx="20290">
                  <c:v>2.8745599999999998</c:v>
                </c:pt>
                <c:pt idx="20291">
                  <c:v>1.75267</c:v>
                </c:pt>
                <c:pt idx="20292">
                  <c:v>2.0664799999999999</c:v>
                </c:pt>
                <c:pt idx="20293">
                  <c:v>4.0830299999999999</c:v>
                </c:pt>
                <c:pt idx="20294">
                  <c:v>2.8713899999999999</c:v>
                </c:pt>
                <c:pt idx="20295">
                  <c:v>3.7282000000000002</c:v>
                </c:pt>
                <c:pt idx="20296">
                  <c:v>3.84477</c:v>
                </c:pt>
                <c:pt idx="20297">
                  <c:v>1.9223399999999999</c:v>
                </c:pt>
                <c:pt idx="20298">
                  <c:v>7.9094100000000003</c:v>
                </c:pt>
                <c:pt idx="20299">
                  <c:v>5.1160399999999999</c:v>
                </c:pt>
                <c:pt idx="20300">
                  <c:v>6.3638399999999997</c:v>
                </c:pt>
                <c:pt idx="20301">
                  <c:v>6.2006699999999997</c:v>
                </c:pt>
                <c:pt idx="20302">
                  <c:v>6.7137700000000002</c:v>
                </c:pt>
                <c:pt idx="20303">
                  <c:v>4.33446</c:v>
                </c:pt>
                <c:pt idx="20304">
                  <c:v>5.5339099999999997</c:v>
                </c:pt>
                <c:pt idx="20305">
                  <c:v>3.9422799999999998</c:v>
                </c:pt>
                <c:pt idx="20306">
                  <c:v>7.1026999999999996</c:v>
                </c:pt>
                <c:pt idx="20307">
                  <c:v>4.5320799999999997</c:v>
                </c:pt>
                <c:pt idx="20308">
                  <c:v>3.3811800000000001</c:v>
                </c:pt>
                <c:pt idx="20309">
                  <c:v>8.0602900000000002</c:v>
                </c:pt>
                <c:pt idx="20310">
                  <c:v>5.0833199999999996</c:v>
                </c:pt>
                <c:pt idx="20311">
                  <c:v>4.1229500000000003</c:v>
                </c:pt>
                <c:pt idx="20312">
                  <c:v>5.2371600000000003</c:v>
                </c:pt>
                <c:pt idx="20313">
                  <c:v>7.2829499999999996</c:v>
                </c:pt>
                <c:pt idx="20314">
                  <c:v>6.7963300000000002</c:v>
                </c:pt>
                <c:pt idx="20315">
                  <c:v>2.81616</c:v>
                </c:pt>
                <c:pt idx="20316">
                  <c:v>4.72234</c:v>
                </c:pt>
                <c:pt idx="20317">
                  <c:v>5.7165600000000003</c:v>
                </c:pt>
                <c:pt idx="20318">
                  <c:v>6.7686799999999998</c:v>
                </c:pt>
                <c:pt idx="20319">
                  <c:v>5.9456600000000002</c:v>
                </c:pt>
                <c:pt idx="20320">
                  <c:v>7.1029900000000001</c:v>
                </c:pt>
                <c:pt idx="20321">
                  <c:v>2.37961</c:v>
                </c:pt>
                <c:pt idx="20322">
                  <c:v>2.4076599999999999</c:v>
                </c:pt>
                <c:pt idx="20323">
                  <c:v>3.4746899999999998</c:v>
                </c:pt>
                <c:pt idx="20324">
                  <c:v>6.2535800000000004</c:v>
                </c:pt>
                <c:pt idx="20325">
                  <c:v>6.0328299999999997</c:v>
                </c:pt>
                <c:pt idx="20326">
                  <c:v>3.1741799999999998</c:v>
                </c:pt>
                <c:pt idx="20327">
                  <c:v>7.4579000000000004</c:v>
                </c:pt>
                <c:pt idx="20328">
                  <c:v>4.9435599999999997</c:v>
                </c:pt>
                <c:pt idx="20329">
                  <c:v>5.5068999999999999</c:v>
                </c:pt>
                <c:pt idx="20330">
                  <c:v>5.133</c:v>
                </c:pt>
                <c:pt idx="20331">
                  <c:v>4.6548600000000002</c:v>
                </c:pt>
                <c:pt idx="20332">
                  <c:v>4.10947</c:v>
                </c:pt>
                <c:pt idx="20333">
                  <c:v>3.85094</c:v>
                </c:pt>
                <c:pt idx="20334">
                  <c:v>6.1303099999999997</c:v>
                </c:pt>
                <c:pt idx="20335">
                  <c:v>4.43391</c:v>
                </c:pt>
                <c:pt idx="20336">
                  <c:v>6.6610100000000001</c:v>
                </c:pt>
                <c:pt idx="20337">
                  <c:v>8.4238300000000006</c:v>
                </c:pt>
                <c:pt idx="20338">
                  <c:v>3.4693299999999998</c:v>
                </c:pt>
                <c:pt idx="20339">
                  <c:v>2.7954699999999999</c:v>
                </c:pt>
                <c:pt idx="20340">
                  <c:v>8.9289000000000005</c:v>
                </c:pt>
                <c:pt idx="20341">
                  <c:v>5.1844799999999998</c:v>
                </c:pt>
                <c:pt idx="20342">
                  <c:v>4.32925</c:v>
                </c:pt>
                <c:pt idx="20343">
                  <c:v>6.5492299999999997</c:v>
                </c:pt>
                <c:pt idx="20344">
                  <c:v>4.6987699999999997</c:v>
                </c:pt>
                <c:pt idx="20345">
                  <c:v>5.6230399999999996</c:v>
                </c:pt>
                <c:pt idx="20346">
                  <c:v>5.7449300000000001</c:v>
                </c:pt>
                <c:pt idx="20347">
                  <c:v>5.71408</c:v>
                </c:pt>
                <c:pt idx="20348">
                  <c:v>3.6291699999999998</c:v>
                </c:pt>
                <c:pt idx="20349">
                  <c:v>6.5278299999999998</c:v>
                </c:pt>
                <c:pt idx="20350">
                  <c:v>6.0878699999999997</c:v>
                </c:pt>
                <c:pt idx="20351">
                  <c:v>7.1989999999999998</c:v>
                </c:pt>
                <c:pt idx="20352">
                  <c:v>6.6625300000000003</c:v>
                </c:pt>
                <c:pt idx="20353">
                  <c:v>8.5398700000000005</c:v>
                </c:pt>
                <c:pt idx="20354">
                  <c:v>4.5281799999999999</c:v>
                </c:pt>
                <c:pt idx="20355">
                  <c:v>4.69808</c:v>
                </c:pt>
                <c:pt idx="20356">
                  <c:v>5.7579500000000001</c:v>
                </c:pt>
                <c:pt idx="20357">
                  <c:v>5.0229499999999998</c:v>
                </c:pt>
                <c:pt idx="20358">
                  <c:v>7.03918</c:v>
                </c:pt>
                <c:pt idx="20359">
                  <c:v>5.2873000000000001</c:v>
                </c:pt>
                <c:pt idx="20360">
                  <c:v>5.1232499999999996</c:v>
                </c:pt>
                <c:pt idx="20361">
                  <c:v>5.0348800000000002</c:v>
                </c:pt>
                <c:pt idx="20362">
                  <c:v>4.5708000000000002</c:v>
                </c:pt>
                <c:pt idx="20363">
                  <c:v>6.9863799999999996</c:v>
                </c:pt>
                <c:pt idx="20364">
                  <c:v>6.2726300000000004</c:v>
                </c:pt>
                <c:pt idx="20365">
                  <c:v>5.3269299999999999</c:v>
                </c:pt>
                <c:pt idx="20366">
                  <c:v>6.3030400000000002</c:v>
                </c:pt>
                <c:pt idx="20367">
                  <c:v>8.2787699999999997</c:v>
                </c:pt>
                <c:pt idx="20368">
                  <c:v>7.1025799999999997</c:v>
                </c:pt>
                <c:pt idx="20369">
                  <c:v>6.2788199999999996</c:v>
                </c:pt>
                <c:pt idx="20370">
                  <c:v>3.28078</c:v>
                </c:pt>
                <c:pt idx="20371">
                  <c:v>7.7512400000000001</c:v>
                </c:pt>
                <c:pt idx="20372">
                  <c:v>5.9871400000000001</c:v>
                </c:pt>
                <c:pt idx="20373">
                  <c:v>6.8954199999999997</c:v>
                </c:pt>
                <c:pt idx="20374">
                  <c:v>6.6162400000000003</c:v>
                </c:pt>
                <c:pt idx="20375">
                  <c:v>5.9419599999999999</c:v>
                </c:pt>
                <c:pt idx="20376">
                  <c:v>4.8971099999999996</c:v>
                </c:pt>
                <c:pt idx="20377">
                  <c:v>4.7440100000000003</c:v>
                </c:pt>
                <c:pt idx="20378">
                  <c:v>2.8763299999999998</c:v>
                </c:pt>
                <c:pt idx="20379">
                  <c:v>5.7010899999999998</c:v>
                </c:pt>
                <c:pt idx="20380">
                  <c:v>2.42659</c:v>
                </c:pt>
                <c:pt idx="20381">
                  <c:v>4.0234899999999998</c:v>
                </c:pt>
                <c:pt idx="20382">
                  <c:v>4.0811299999999999</c:v>
                </c:pt>
                <c:pt idx="20383">
                  <c:v>3.55193</c:v>
                </c:pt>
                <c:pt idx="20384">
                  <c:v>4.6139999999999999</c:v>
                </c:pt>
                <c:pt idx="20385">
                  <c:v>7.5975799999999998</c:v>
                </c:pt>
                <c:pt idx="20386">
                  <c:v>6.9839200000000003</c:v>
                </c:pt>
                <c:pt idx="20387">
                  <c:v>6.0046600000000003</c:v>
                </c:pt>
                <c:pt idx="20388">
                  <c:v>4.95045</c:v>
                </c:pt>
                <c:pt idx="20389">
                  <c:v>2.5945200000000002</c:v>
                </c:pt>
                <c:pt idx="20390">
                  <c:v>6.4390599999999996</c:v>
                </c:pt>
                <c:pt idx="20391">
                  <c:v>5.9762399999999998</c:v>
                </c:pt>
                <c:pt idx="20392">
                  <c:v>8.5058399999999992</c:v>
                </c:pt>
                <c:pt idx="20393">
                  <c:v>2.4291200000000002</c:v>
                </c:pt>
                <c:pt idx="20394">
                  <c:v>2.7080099999999998</c:v>
                </c:pt>
                <c:pt idx="20395">
                  <c:v>3.7441599999999999</c:v>
                </c:pt>
                <c:pt idx="20396">
                  <c:v>2.8843299999999998</c:v>
                </c:pt>
                <c:pt idx="20397">
                  <c:v>2.0840000000000001</c:v>
                </c:pt>
                <c:pt idx="20398">
                  <c:v>3.6233599999999999</c:v>
                </c:pt>
                <c:pt idx="20399">
                  <c:v>6.0150899999999998</c:v>
                </c:pt>
                <c:pt idx="20400">
                  <c:v>2.7609400000000002</c:v>
                </c:pt>
                <c:pt idx="20401">
                  <c:v>7.5839699999999999</c:v>
                </c:pt>
                <c:pt idx="20402">
                  <c:v>5.6199700000000004</c:v>
                </c:pt>
                <c:pt idx="20403">
                  <c:v>9.7207100000000004</c:v>
                </c:pt>
                <c:pt idx="20404">
                  <c:v>8.5479199999999995</c:v>
                </c:pt>
                <c:pt idx="20405">
                  <c:v>3.79216</c:v>
                </c:pt>
                <c:pt idx="20406">
                  <c:v>3.0074200000000002</c:v>
                </c:pt>
                <c:pt idx="20407">
                  <c:v>4.9814699999999998</c:v>
                </c:pt>
                <c:pt idx="20408">
                  <c:v>6.4713700000000003</c:v>
                </c:pt>
                <c:pt idx="20409">
                  <c:v>5.0864399999999996</c:v>
                </c:pt>
                <c:pt idx="20410">
                  <c:v>6.5238100000000001</c:v>
                </c:pt>
                <c:pt idx="20411">
                  <c:v>4.8605</c:v>
                </c:pt>
                <c:pt idx="20412">
                  <c:v>3.4167999999999998</c:v>
                </c:pt>
                <c:pt idx="20413">
                  <c:v>7.13767</c:v>
                </c:pt>
                <c:pt idx="20414">
                  <c:v>2.45261</c:v>
                </c:pt>
                <c:pt idx="20415">
                  <c:v>6.3975400000000002</c:v>
                </c:pt>
                <c:pt idx="20416">
                  <c:v>5.8999800000000002</c:v>
                </c:pt>
                <c:pt idx="20417">
                  <c:v>4.4788399999999999</c:v>
                </c:pt>
                <c:pt idx="20418">
                  <c:v>5.8079599999999996</c:v>
                </c:pt>
                <c:pt idx="20419">
                  <c:v>6.1011800000000003</c:v>
                </c:pt>
                <c:pt idx="20420">
                  <c:v>6.7985899999999999</c:v>
                </c:pt>
                <c:pt idx="20421">
                  <c:v>4.3438999999999997</c:v>
                </c:pt>
                <c:pt idx="20422">
                  <c:v>6.0401100000000003</c:v>
                </c:pt>
                <c:pt idx="20423">
                  <c:v>5.5453400000000004</c:v>
                </c:pt>
                <c:pt idx="20424">
                  <c:v>3.92788</c:v>
                </c:pt>
                <c:pt idx="20425">
                  <c:v>7.74613</c:v>
                </c:pt>
                <c:pt idx="20426">
                  <c:v>5.4794099999999997</c:v>
                </c:pt>
                <c:pt idx="20427">
                  <c:v>5.2713599999999996</c:v>
                </c:pt>
                <c:pt idx="20428">
                  <c:v>4.7980200000000002</c:v>
                </c:pt>
                <c:pt idx="20429">
                  <c:v>7.8216700000000001</c:v>
                </c:pt>
                <c:pt idx="20430">
                  <c:v>5.9177400000000002</c:v>
                </c:pt>
                <c:pt idx="20431">
                  <c:v>6.1351399999999998</c:v>
                </c:pt>
                <c:pt idx="20432">
                  <c:v>6.0548599999999997</c:v>
                </c:pt>
                <c:pt idx="20433">
                  <c:v>3.34971</c:v>
                </c:pt>
                <c:pt idx="20434">
                  <c:v>4.2603299999999997</c:v>
                </c:pt>
                <c:pt idx="20435">
                  <c:v>8.1416199999999996</c:v>
                </c:pt>
                <c:pt idx="20436">
                  <c:v>5.3681200000000002</c:v>
                </c:pt>
                <c:pt idx="20437">
                  <c:v>6.01098</c:v>
                </c:pt>
                <c:pt idx="20438">
                  <c:v>3.9798499999999999</c:v>
                </c:pt>
                <c:pt idx="20439">
                  <c:v>5.8139099999999999</c:v>
                </c:pt>
                <c:pt idx="20440">
                  <c:v>6.5689200000000003</c:v>
                </c:pt>
                <c:pt idx="20441">
                  <c:v>7.9229900000000004</c:v>
                </c:pt>
                <c:pt idx="20442">
                  <c:v>3.2985600000000002</c:v>
                </c:pt>
                <c:pt idx="20443">
                  <c:v>4.93621</c:v>
                </c:pt>
                <c:pt idx="20444">
                  <c:v>4.9238200000000001</c:v>
                </c:pt>
                <c:pt idx="20445">
                  <c:v>9.1987100000000002</c:v>
                </c:pt>
                <c:pt idx="20446">
                  <c:v>6.0721800000000004</c:v>
                </c:pt>
                <c:pt idx="20447">
                  <c:v>5.7807899999999997</c:v>
                </c:pt>
                <c:pt idx="20448">
                  <c:v>3.3895200000000001</c:v>
                </c:pt>
                <c:pt idx="20449">
                  <c:v>4.9292400000000001</c:v>
                </c:pt>
                <c:pt idx="20450">
                  <c:v>3.4420500000000001</c:v>
                </c:pt>
                <c:pt idx="20451">
                  <c:v>4.9988799999999998</c:v>
                </c:pt>
                <c:pt idx="20452">
                  <c:v>5.7934599999999996</c:v>
                </c:pt>
                <c:pt idx="20453">
                  <c:v>4.1479299999999997</c:v>
                </c:pt>
                <c:pt idx="20454">
                  <c:v>4.3200599999999998</c:v>
                </c:pt>
                <c:pt idx="20455">
                  <c:v>7.1655100000000003</c:v>
                </c:pt>
                <c:pt idx="20456">
                  <c:v>7.8874899999999997</c:v>
                </c:pt>
                <c:pt idx="20457">
                  <c:v>4.5652999999999997</c:v>
                </c:pt>
                <c:pt idx="20458">
                  <c:v>6.4357300000000004</c:v>
                </c:pt>
                <c:pt idx="20459">
                  <c:v>6.0587900000000001</c:v>
                </c:pt>
                <c:pt idx="20460">
                  <c:v>3.2119399999999998</c:v>
                </c:pt>
                <c:pt idx="20461">
                  <c:v>3.0518900000000002</c:v>
                </c:pt>
                <c:pt idx="20462">
                  <c:v>5.33047</c:v>
                </c:pt>
                <c:pt idx="20463">
                  <c:v>5.0163900000000003</c:v>
                </c:pt>
                <c:pt idx="20464">
                  <c:v>5.6074799999999998</c:v>
                </c:pt>
                <c:pt idx="20465">
                  <c:v>2.60284</c:v>
                </c:pt>
                <c:pt idx="20466">
                  <c:v>4.8926600000000002</c:v>
                </c:pt>
                <c:pt idx="20467">
                  <c:v>4.4804300000000001</c:v>
                </c:pt>
                <c:pt idx="20468">
                  <c:v>3.7732299999999999</c:v>
                </c:pt>
                <c:pt idx="20469">
                  <c:v>6.9169200000000002</c:v>
                </c:pt>
                <c:pt idx="20470">
                  <c:v>3.2808299999999999</c:v>
                </c:pt>
                <c:pt idx="20471">
                  <c:v>2.49011</c:v>
                </c:pt>
                <c:pt idx="20472">
                  <c:v>5.2196300000000004</c:v>
                </c:pt>
                <c:pt idx="20473">
                  <c:v>4.5708000000000002</c:v>
                </c:pt>
                <c:pt idx="20474">
                  <c:v>7.4396199999999997</c:v>
                </c:pt>
                <c:pt idx="20475">
                  <c:v>5.0371899999999998</c:v>
                </c:pt>
                <c:pt idx="20476">
                  <c:v>2.1737199999999999</c:v>
                </c:pt>
                <c:pt idx="20477">
                  <c:v>5.1064299999999996</c:v>
                </c:pt>
                <c:pt idx="20478">
                  <c:v>6.8880699999999999</c:v>
                </c:pt>
                <c:pt idx="20479">
                  <c:v>4.6839700000000004</c:v>
                </c:pt>
                <c:pt idx="20480">
                  <c:v>7.4218200000000003</c:v>
                </c:pt>
                <c:pt idx="20481">
                  <c:v>5.3915100000000002</c:v>
                </c:pt>
                <c:pt idx="20482">
                  <c:v>2.4721299999999999</c:v>
                </c:pt>
                <c:pt idx="20483">
                  <c:v>4.3386199999999997</c:v>
                </c:pt>
                <c:pt idx="20484">
                  <c:v>5.2778299999999998</c:v>
                </c:pt>
                <c:pt idx="20485">
                  <c:v>4.9984900000000003</c:v>
                </c:pt>
                <c:pt idx="20486">
                  <c:v>4.1791099999999997</c:v>
                </c:pt>
                <c:pt idx="20487">
                  <c:v>6.1056600000000003</c:v>
                </c:pt>
                <c:pt idx="20488">
                  <c:v>3.4194300000000002</c:v>
                </c:pt>
                <c:pt idx="20489">
                  <c:v>1.9223399999999999</c:v>
                </c:pt>
                <c:pt idx="20490">
                  <c:v>6.6327100000000003</c:v>
                </c:pt>
                <c:pt idx="20491">
                  <c:v>7.2669100000000002</c:v>
                </c:pt>
                <c:pt idx="20492">
                  <c:v>4.3597900000000003</c:v>
                </c:pt>
                <c:pt idx="20493">
                  <c:v>8.6784199999999991</c:v>
                </c:pt>
                <c:pt idx="20494">
                  <c:v>3.3549799999999999</c:v>
                </c:pt>
                <c:pt idx="20495">
                  <c:v>3.81473</c:v>
                </c:pt>
                <c:pt idx="20496">
                  <c:v>8.4393100000000008</c:v>
                </c:pt>
                <c:pt idx="20497">
                  <c:v>10.14837</c:v>
                </c:pt>
                <c:pt idx="20498">
                  <c:v>4.8902999999999999</c:v>
                </c:pt>
                <c:pt idx="20499">
                  <c:v>6.48827</c:v>
                </c:pt>
                <c:pt idx="20500">
                  <c:v>7.1024700000000003</c:v>
                </c:pt>
                <c:pt idx="20501">
                  <c:v>6.7135999999999996</c:v>
                </c:pt>
                <c:pt idx="20502">
                  <c:v>6.2664499999999999</c:v>
                </c:pt>
                <c:pt idx="20503">
                  <c:v>4.0823999999999998</c:v>
                </c:pt>
                <c:pt idx="20504">
                  <c:v>5.8348599999999999</c:v>
                </c:pt>
                <c:pt idx="20505">
                  <c:v>3.8495599999999999</c:v>
                </c:pt>
                <c:pt idx="20506">
                  <c:v>4.01755</c:v>
                </c:pt>
                <c:pt idx="20507">
                  <c:v>4.4808300000000001</c:v>
                </c:pt>
                <c:pt idx="20508">
                  <c:v>3.7727200000000001</c:v>
                </c:pt>
                <c:pt idx="20509">
                  <c:v>4.5453400000000004</c:v>
                </c:pt>
                <c:pt idx="20510">
                  <c:v>5.1818200000000001</c:v>
                </c:pt>
                <c:pt idx="20511">
                  <c:v>4.8321300000000003</c:v>
                </c:pt>
                <c:pt idx="20512">
                  <c:v>4.2907799999999998</c:v>
                </c:pt>
                <c:pt idx="20513">
                  <c:v>4.6302599999999998</c:v>
                </c:pt>
                <c:pt idx="20514">
                  <c:v>6.0668499999999996</c:v>
                </c:pt>
                <c:pt idx="20515">
                  <c:v>6.1824599999999998</c:v>
                </c:pt>
                <c:pt idx="20516">
                  <c:v>5.2596100000000003</c:v>
                </c:pt>
                <c:pt idx="20517">
                  <c:v>10.065519999999999</c:v>
                </c:pt>
                <c:pt idx="20518">
                  <c:v>9.44665</c:v>
                </c:pt>
                <c:pt idx="20519">
                  <c:v>7.8718000000000004</c:v>
                </c:pt>
                <c:pt idx="20520">
                  <c:v>5.7520600000000002</c:v>
                </c:pt>
                <c:pt idx="20521">
                  <c:v>5.5500999999999996</c:v>
                </c:pt>
                <c:pt idx="20522">
                  <c:v>7.7958800000000004</c:v>
                </c:pt>
                <c:pt idx="20523">
                  <c:v>8.7599199999999993</c:v>
                </c:pt>
                <c:pt idx="20524">
                  <c:v>5.7408999999999999</c:v>
                </c:pt>
                <c:pt idx="20525">
                  <c:v>6.6439000000000004</c:v>
                </c:pt>
                <c:pt idx="20526">
                  <c:v>6.0981399999999999</c:v>
                </c:pt>
                <c:pt idx="20527">
                  <c:v>4.93011</c:v>
                </c:pt>
                <c:pt idx="20528">
                  <c:v>8.5697100000000006</c:v>
                </c:pt>
                <c:pt idx="20529">
                  <c:v>5.0686600000000004</c:v>
                </c:pt>
                <c:pt idx="20530">
                  <c:v>5.8343999999999996</c:v>
                </c:pt>
                <c:pt idx="20531">
                  <c:v>4.4930199999999996</c:v>
                </c:pt>
                <c:pt idx="20532">
                  <c:v>5.2106700000000004</c:v>
                </c:pt>
                <c:pt idx="20533">
                  <c:v>6.2466799999999996</c:v>
                </c:pt>
                <c:pt idx="20534">
                  <c:v>8.0147499999999994</c:v>
                </c:pt>
                <c:pt idx="20535">
                  <c:v>4.0342799999999999</c:v>
                </c:pt>
                <c:pt idx="20536">
                  <c:v>4.0234899999999998</c:v>
                </c:pt>
                <c:pt idx="20537">
                  <c:v>2.5584899999999999</c:v>
                </c:pt>
                <c:pt idx="20538">
                  <c:v>4.4402400000000002</c:v>
                </c:pt>
                <c:pt idx="20539">
                  <c:v>7.62758</c:v>
                </c:pt>
                <c:pt idx="20540">
                  <c:v>2.25257</c:v>
                </c:pt>
                <c:pt idx="20541">
                  <c:v>3.9759000000000002</c:v>
                </c:pt>
                <c:pt idx="20542">
                  <c:v>5.7317900000000002</c:v>
                </c:pt>
                <c:pt idx="20543">
                  <c:v>5.0327599999999997</c:v>
                </c:pt>
                <c:pt idx="20544">
                  <c:v>5.9411699999999996</c:v>
                </c:pt>
                <c:pt idx="20545">
                  <c:v>4.0069699999999999</c:v>
                </c:pt>
                <c:pt idx="20546">
                  <c:v>7.4956899999999997</c:v>
                </c:pt>
                <c:pt idx="20547">
                  <c:v>5.5193700000000003</c:v>
                </c:pt>
                <c:pt idx="20548">
                  <c:v>10.05578</c:v>
                </c:pt>
                <c:pt idx="20549">
                  <c:v>4.4023000000000003</c:v>
                </c:pt>
                <c:pt idx="20550">
                  <c:v>5.1922800000000002</c:v>
                </c:pt>
                <c:pt idx="20551">
                  <c:v>10.83765</c:v>
                </c:pt>
                <c:pt idx="20552">
                  <c:v>5.8537600000000003</c:v>
                </c:pt>
                <c:pt idx="20553">
                  <c:v>7.1255499999999996</c:v>
                </c:pt>
                <c:pt idx="20554">
                  <c:v>5.3915100000000002</c:v>
                </c:pt>
                <c:pt idx="20555">
                  <c:v>5.6657400000000004</c:v>
                </c:pt>
                <c:pt idx="20556">
                  <c:v>5.56907</c:v>
                </c:pt>
                <c:pt idx="20557">
                  <c:v>3.84049</c:v>
                </c:pt>
                <c:pt idx="20558">
                  <c:v>4.6569799999999999</c:v>
                </c:pt>
                <c:pt idx="20559">
                  <c:v>5.34666</c:v>
                </c:pt>
                <c:pt idx="20560">
                  <c:v>5.61165</c:v>
                </c:pt>
                <c:pt idx="20561">
                  <c:v>5.7454799999999997</c:v>
                </c:pt>
                <c:pt idx="20562">
                  <c:v>5.6353200000000001</c:v>
                </c:pt>
                <c:pt idx="20563">
                  <c:v>3.7937699999999999</c:v>
                </c:pt>
                <c:pt idx="20564">
                  <c:v>8.2281499999999994</c:v>
                </c:pt>
                <c:pt idx="20565">
                  <c:v>3.9532600000000002</c:v>
                </c:pt>
                <c:pt idx="20566">
                  <c:v>4.5985300000000002</c:v>
                </c:pt>
                <c:pt idx="20567">
                  <c:v>3.55</c:v>
                </c:pt>
                <c:pt idx="20568">
                  <c:v>5.4171199999999997</c:v>
                </c:pt>
                <c:pt idx="20569">
                  <c:v>8.1651500000000006</c:v>
                </c:pt>
                <c:pt idx="20570">
                  <c:v>3.9912999999999998</c:v>
                </c:pt>
                <c:pt idx="20571">
                  <c:v>6.1388600000000002</c:v>
                </c:pt>
                <c:pt idx="20572">
                  <c:v>5.3913099999999998</c:v>
                </c:pt>
                <c:pt idx="20573">
                  <c:v>4.36693</c:v>
                </c:pt>
                <c:pt idx="20574">
                  <c:v>5.42014</c:v>
                </c:pt>
                <c:pt idx="20575">
                  <c:v>2.2044999999999999</c:v>
                </c:pt>
                <c:pt idx="20576">
                  <c:v>5.8937299999999997</c:v>
                </c:pt>
                <c:pt idx="20577">
                  <c:v>5.9624300000000003</c:v>
                </c:pt>
                <c:pt idx="20578">
                  <c:v>4.8743600000000002</c:v>
                </c:pt>
                <c:pt idx="20579">
                  <c:v>6.6347300000000002</c:v>
                </c:pt>
                <c:pt idx="20580">
                  <c:v>4.2112600000000002</c:v>
                </c:pt>
                <c:pt idx="20581">
                  <c:v>5.4138700000000002</c:v>
                </c:pt>
                <c:pt idx="20582">
                  <c:v>6.5628500000000001</c:v>
                </c:pt>
                <c:pt idx="20583">
                  <c:v>5.2047499999999998</c:v>
                </c:pt>
                <c:pt idx="20584">
                  <c:v>5.5284199999999997</c:v>
                </c:pt>
                <c:pt idx="20585">
                  <c:v>5.9379799999999996</c:v>
                </c:pt>
                <c:pt idx="20586">
                  <c:v>5.8908300000000002</c:v>
                </c:pt>
                <c:pt idx="20587">
                  <c:v>4.8419499999999998</c:v>
                </c:pt>
                <c:pt idx="20588">
                  <c:v>5.5606999999999998</c:v>
                </c:pt>
                <c:pt idx="20589">
                  <c:v>3.7688199999999998</c:v>
                </c:pt>
                <c:pt idx="20590">
                  <c:v>4.8509200000000003</c:v>
                </c:pt>
                <c:pt idx="20591">
                  <c:v>3.4328699999999999</c:v>
                </c:pt>
                <c:pt idx="20592">
                  <c:v>4.5719700000000003</c:v>
                </c:pt>
                <c:pt idx="20593">
                  <c:v>2.7524899999999999</c:v>
                </c:pt>
                <c:pt idx="20594">
                  <c:v>4.3678999999999997</c:v>
                </c:pt>
                <c:pt idx="20595">
                  <c:v>5.3371700000000004</c:v>
                </c:pt>
                <c:pt idx="20596">
                  <c:v>3.2935699999999999</c:v>
                </c:pt>
                <c:pt idx="20597">
                  <c:v>4.4685300000000003</c:v>
                </c:pt>
                <c:pt idx="20598">
                  <c:v>8.6330100000000005</c:v>
                </c:pt>
                <c:pt idx="20599">
                  <c:v>5.8624000000000001</c:v>
                </c:pt>
                <c:pt idx="20600">
                  <c:v>6.9428099999999997</c:v>
                </c:pt>
                <c:pt idx="20601">
                  <c:v>4.5636999999999999</c:v>
                </c:pt>
                <c:pt idx="20602">
                  <c:v>6.4703600000000003</c:v>
                </c:pt>
                <c:pt idx="20603">
                  <c:v>3.9145400000000001</c:v>
                </c:pt>
                <c:pt idx="20604">
                  <c:v>5.9958299999999998</c:v>
                </c:pt>
                <c:pt idx="20605">
                  <c:v>5.2891000000000004</c:v>
                </c:pt>
                <c:pt idx="20606">
                  <c:v>5.1893799999999999</c:v>
                </c:pt>
                <c:pt idx="20607">
                  <c:v>7.0090199999999996</c:v>
                </c:pt>
                <c:pt idx="20608">
                  <c:v>5.3831100000000003</c:v>
                </c:pt>
                <c:pt idx="20609">
                  <c:v>5.7419599999999997</c:v>
                </c:pt>
                <c:pt idx="20610">
                  <c:v>6.5269700000000004</c:v>
                </c:pt>
                <c:pt idx="20611">
                  <c:v>6.0150899999999998</c:v>
                </c:pt>
                <c:pt idx="20612">
                  <c:v>8.1587200000000006</c:v>
                </c:pt>
                <c:pt idx="20613">
                  <c:v>5.2360300000000004</c:v>
                </c:pt>
                <c:pt idx="20614">
                  <c:v>5.6078099999999997</c:v>
                </c:pt>
                <c:pt idx="20615">
                  <c:v>5.7094800000000001</c:v>
                </c:pt>
                <c:pt idx="20616">
                  <c:v>6.9959199999999999</c:v>
                </c:pt>
                <c:pt idx="20617">
                  <c:v>4.4641299999999999</c:v>
                </c:pt>
                <c:pt idx="20618">
                  <c:v>5.89839</c:v>
                </c:pt>
                <c:pt idx="20619">
                  <c:v>8.2776099999999992</c:v>
                </c:pt>
                <c:pt idx="20620">
                  <c:v>6.0780000000000003</c:v>
                </c:pt>
                <c:pt idx="20621">
                  <c:v>5.5073100000000004</c:v>
                </c:pt>
                <c:pt idx="20622">
                  <c:v>7.6340500000000002</c:v>
                </c:pt>
                <c:pt idx="20623">
                  <c:v>6.8067000000000002</c:v>
                </c:pt>
                <c:pt idx="20624">
                  <c:v>5.0218299999999996</c:v>
                </c:pt>
                <c:pt idx="20625">
                  <c:v>7.1872100000000003</c:v>
                </c:pt>
                <c:pt idx="20626">
                  <c:v>3.2957299999999998</c:v>
                </c:pt>
                <c:pt idx="20627">
                  <c:v>7.4134200000000003</c:v>
                </c:pt>
                <c:pt idx="20628">
                  <c:v>6.56935</c:v>
                </c:pt>
                <c:pt idx="20629">
                  <c:v>5.8417500000000002</c:v>
                </c:pt>
                <c:pt idx="20630">
                  <c:v>2.81616</c:v>
                </c:pt>
                <c:pt idx="20631">
                  <c:v>7.5192800000000002</c:v>
                </c:pt>
                <c:pt idx="20632">
                  <c:v>6.5505800000000001</c:v>
                </c:pt>
                <c:pt idx="20633">
                  <c:v>6.0785099999999996</c:v>
                </c:pt>
                <c:pt idx="20634">
                  <c:v>3.0436899999999998</c:v>
                </c:pt>
                <c:pt idx="20635">
                  <c:v>3.57422</c:v>
                </c:pt>
                <c:pt idx="20636">
                  <c:v>8.5001599999999993</c:v>
                </c:pt>
                <c:pt idx="20637">
                  <c:v>3.0970300000000002</c:v>
                </c:pt>
                <c:pt idx="20638">
                  <c:v>4.1455700000000002</c:v>
                </c:pt>
                <c:pt idx="20639">
                  <c:v>6.1724399999999999</c:v>
                </c:pt>
                <c:pt idx="20640">
                  <c:v>4.7991900000000003</c:v>
                </c:pt>
                <c:pt idx="20641">
                  <c:v>3.8682099999999999</c:v>
                </c:pt>
                <c:pt idx="20642">
                  <c:v>6.8225499999999997</c:v>
                </c:pt>
                <c:pt idx="20643">
                  <c:v>5.2988600000000003</c:v>
                </c:pt>
                <c:pt idx="20644">
                  <c:v>4.06121</c:v>
                </c:pt>
                <c:pt idx="20645">
                  <c:v>4.08324</c:v>
                </c:pt>
                <c:pt idx="20646">
                  <c:v>7.6668500000000002</c:v>
                </c:pt>
                <c:pt idx="20647">
                  <c:v>5.91472</c:v>
                </c:pt>
                <c:pt idx="20648">
                  <c:v>7.0485100000000003</c:v>
                </c:pt>
                <c:pt idx="20649">
                  <c:v>4.9255300000000002</c:v>
                </c:pt>
                <c:pt idx="20650">
                  <c:v>2.6495199999999999</c:v>
                </c:pt>
                <c:pt idx="20651">
                  <c:v>4.3328600000000002</c:v>
                </c:pt>
                <c:pt idx="20652">
                  <c:v>4.6555200000000001</c:v>
                </c:pt>
                <c:pt idx="20653">
                  <c:v>6.0879000000000003</c:v>
                </c:pt>
                <c:pt idx="20654">
                  <c:v>7.9453500000000004</c:v>
                </c:pt>
                <c:pt idx="20655">
                  <c:v>4.14276</c:v>
                </c:pt>
                <c:pt idx="20656">
                  <c:v>5.3409399999999998</c:v>
                </c:pt>
                <c:pt idx="20657">
                  <c:v>8.1100200000000005</c:v>
                </c:pt>
                <c:pt idx="20658">
                  <c:v>5.1865600000000001</c:v>
                </c:pt>
                <c:pt idx="20659">
                  <c:v>3.2115100000000001</c:v>
                </c:pt>
                <c:pt idx="20660">
                  <c:v>3.5810399999999998</c:v>
                </c:pt>
                <c:pt idx="20661">
                  <c:v>6.8973800000000001</c:v>
                </c:pt>
                <c:pt idx="20662">
                  <c:v>3.90096</c:v>
                </c:pt>
                <c:pt idx="20663">
                  <c:v>5.7647599999999999</c:v>
                </c:pt>
                <c:pt idx="20664">
                  <c:v>4.4218299999999999</c:v>
                </c:pt>
                <c:pt idx="20665">
                  <c:v>5.1563400000000001</c:v>
                </c:pt>
                <c:pt idx="20666">
                  <c:v>7.4485200000000003</c:v>
                </c:pt>
                <c:pt idx="20667">
                  <c:v>7.17387</c:v>
                </c:pt>
                <c:pt idx="20668">
                  <c:v>5.1729200000000004</c:v>
                </c:pt>
                <c:pt idx="20669">
                  <c:v>8.3256300000000003</c:v>
                </c:pt>
                <c:pt idx="20670">
                  <c:v>3.52583</c:v>
                </c:pt>
                <c:pt idx="20671">
                  <c:v>5.5886199999999997</c:v>
                </c:pt>
                <c:pt idx="20672">
                  <c:v>4.5743200000000002</c:v>
                </c:pt>
                <c:pt idx="20673">
                  <c:v>5.2891000000000004</c:v>
                </c:pt>
                <c:pt idx="20674">
                  <c:v>7.0068000000000001</c:v>
                </c:pt>
                <c:pt idx="20675">
                  <c:v>5.0216900000000004</c:v>
                </c:pt>
                <c:pt idx="20676">
                  <c:v>5.17598</c:v>
                </c:pt>
                <c:pt idx="20677">
                  <c:v>6.2261899999999999</c:v>
                </c:pt>
                <c:pt idx="20678">
                  <c:v>4.1843899999999996</c:v>
                </c:pt>
                <c:pt idx="20679">
                  <c:v>5.7982899999999997</c:v>
                </c:pt>
                <c:pt idx="20680">
                  <c:v>5.4664900000000003</c:v>
                </c:pt>
                <c:pt idx="20681">
                  <c:v>5.7678399999999996</c:v>
                </c:pt>
                <c:pt idx="20682">
                  <c:v>5.3177399999999997</c:v>
                </c:pt>
                <c:pt idx="20683">
                  <c:v>7.2137399999999996</c:v>
                </c:pt>
                <c:pt idx="20684">
                  <c:v>3.5013100000000001</c:v>
                </c:pt>
                <c:pt idx="20685">
                  <c:v>4.2603299999999997</c:v>
                </c:pt>
                <c:pt idx="20686">
                  <c:v>3.59964</c:v>
                </c:pt>
                <c:pt idx="20687">
                  <c:v>3.1841699999999999</c:v>
                </c:pt>
                <c:pt idx="20688">
                  <c:v>4.30952</c:v>
                </c:pt>
                <c:pt idx="20689">
                  <c:v>7.5368700000000004</c:v>
                </c:pt>
                <c:pt idx="20690">
                  <c:v>3.6856399999999998</c:v>
                </c:pt>
                <c:pt idx="20691">
                  <c:v>4.4263899999999996</c:v>
                </c:pt>
                <c:pt idx="20692">
                  <c:v>4.9578499999999996</c:v>
                </c:pt>
                <c:pt idx="20693">
                  <c:v>2.3249599999999999</c:v>
                </c:pt>
                <c:pt idx="20694">
                  <c:v>5.6397700000000004</c:v>
                </c:pt>
                <c:pt idx="20695">
                  <c:v>5.2516800000000003</c:v>
                </c:pt>
                <c:pt idx="20696">
                  <c:v>6.7359400000000003</c:v>
                </c:pt>
                <c:pt idx="20697">
                  <c:v>9.2283799999999996</c:v>
                </c:pt>
                <c:pt idx="20698">
                  <c:v>4.2430899999999996</c:v>
                </c:pt>
                <c:pt idx="20699">
                  <c:v>3.1250800000000001</c:v>
                </c:pt>
                <c:pt idx="20700">
                  <c:v>6.1737599999999997</c:v>
                </c:pt>
                <c:pt idx="20701">
                  <c:v>7.3658299999999999</c:v>
                </c:pt>
                <c:pt idx="20702">
                  <c:v>6.1322700000000001</c:v>
                </c:pt>
                <c:pt idx="20703">
                  <c:v>2.9041000000000001</c:v>
                </c:pt>
                <c:pt idx="20704">
                  <c:v>7.4205800000000002</c:v>
                </c:pt>
                <c:pt idx="20705">
                  <c:v>4.9036499999999998</c:v>
                </c:pt>
                <c:pt idx="20706">
                  <c:v>8.2995000000000001</c:v>
                </c:pt>
                <c:pt idx="20707">
                  <c:v>2.68628</c:v>
                </c:pt>
                <c:pt idx="20708">
                  <c:v>3.4902000000000002</c:v>
                </c:pt>
                <c:pt idx="20709">
                  <c:v>3.6298300000000001</c:v>
                </c:pt>
                <c:pt idx="20710">
                  <c:v>3.5061499999999999</c:v>
                </c:pt>
                <c:pt idx="20711">
                  <c:v>2.4440499999999998</c:v>
                </c:pt>
                <c:pt idx="20712">
                  <c:v>5.6277299999999997</c:v>
                </c:pt>
                <c:pt idx="20713">
                  <c:v>4.9011399999999998</c:v>
                </c:pt>
                <c:pt idx="20714">
                  <c:v>4.1797800000000001</c:v>
                </c:pt>
                <c:pt idx="20715">
                  <c:v>6.47905</c:v>
                </c:pt>
                <c:pt idx="20716">
                  <c:v>6.0855399999999999</c:v>
                </c:pt>
                <c:pt idx="20717">
                  <c:v>5.85886</c:v>
                </c:pt>
                <c:pt idx="20718">
                  <c:v>2.5783299999999998</c:v>
                </c:pt>
                <c:pt idx="20719">
                  <c:v>5.3999899999999998</c:v>
                </c:pt>
                <c:pt idx="20720">
                  <c:v>5.8909399999999996</c:v>
                </c:pt>
                <c:pt idx="20721">
                  <c:v>5.6315</c:v>
                </c:pt>
                <c:pt idx="20722">
                  <c:v>5.8020100000000001</c:v>
                </c:pt>
                <c:pt idx="20723">
                  <c:v>7.6602399999999999</c:v>
                </c:pt>
                <c:pt idx="20724">
                  <c:v>3.9667699999999999</c:v>
                </c:pt>
                <c:pt idx="20725">
                  <c:v>6.5926499999999999</c:v>
                </c:pt>
                <c:pt idx="20726">
                  <c:v>5.4687099999999997</c:v>
                </c:pt>
                <c:pt idx="20727">
                  <c:v>6.1421299999999999</c:v>
                </c:pt>
                <c:pt idx="20728">
                  <c:v>5.5269399999999997</c:v>
                </c:pt>
                <c:pt idx="20729">
                  <c:v>9.0801700000000007</c:v>
                </c:pt>
                <c:pt idx="20730">
                  <c:v>2.3157800000000002</c:v>
                </c:pt>
                <c:pt idx="20731">
                  <c:v>4.8518600000000003</c:v>
                </c:pt>
                <c:pt idx="20732">
                  <c:v>6.5152799999999997</c:v>
                </c:pt>
                <c:pt idx="20733">
                  <c:v>4.8628600000000004</c:v>
                </c:pt>
                <c:pt idx="20734">
                  <c:v>6.4682500000000003</c:v>
                </c:pt>
                <c:pt idx="20735">
                  <c:v>5.8990499999999999</c:v>
                </c:pt>
                <c:pt idx="20736">
                  <c:v>5.4464600000000001</c:v>
                </c:pt>
                <c:pt idx="20737">
                  <c:v>11.254479999999999</c:v>
                </c:pt>
                <c:pt idx="20738">
                  <c:v>6.53261</c:v>
                </c:pt>
                <c:pt idx="20739">
                  <c:v>1.9799100000000001</c:v>
                </c:pt>
                <c:pt idx="20740">
                  <c:v>5.4256500000000001</c:v>
                </c:pt>
                <c:pt idx="20741">
                  <c:v>5.9299400000000002</c:v>
                </c:pt>
                <c:pt idx="20742">
                  <c:v>8.8438300000000005</c:v>
                </c:pt>
                <c:pt idx="20743">
                  <c:v>2.5088400000000002</c:v>
                </c:pt>
                <c:pt idx="20744">
                  <c:v>4.7384500000000003</c:v>
                </c:pt>
                <c:pt idx="20745">
                  <c:v>6.6583100000000002</c:v>
                </c:pt>
                <c:pt idx="20746">
                  <c:v>6.5063399999999998</c:v>
                </c:pt>
                <c:pt idx="20747">
                  <c:v>7.0030799999999997</c:v>
                </c:pt>
                <c:pt idx="20748">
                  <c:v>7.2236399999999996</c:v>
                </c:pt>
                <c:pt idx="20749">
                  <c:v>4.6944600000000003</c:v>
                </c:pt>
                <c:pt idx="20750">
                  <c:v>7.12636</c:v>
                </c:pt>
                <c:pt idx="20751">
                  <c:v>8.6047499999999992</c:v>
                </c:pt>
                <c:pt idx="20752">
                  <c:v>5.0400799999999997</c:v>
                </c:pt>
                <c:pt idx="20753">
                  <c:v>5.3319999999999999</c:v>
                </c:pt>
                <c:pt idx="20754">
                  <c:v>5.0905699999999996</c:v>
                </c:pt>
                <c:pt idx="20755">
                  <c:v>4.4741900000000001</c:v>
                </c:pt>
                <c:pt idx="20756">
                  <c:v>8.6163699999999999</c:v>
                </c:pt>
                <c:pt idx="20757">
                  <c:v>4.8169399999999998</c:v>
                </c:pt>
                <c:pt idx="20758">
                  <c:v>5.6762100000000002</c:v>
                </c:pt>
                <c:pt idx="20759">
                  <c:v>6.62</c:v>
                </c:pt>
                <c:pt idx="20760">
                  <c:v>4.2282200000000003</c:v>
                </c:pt>
                <c:pt idx="20761">
                  <c:v>6.3739499999999998</c:v>
                </c:pt>
                <c:pt idx="20762">
                  <c:v>6.9202399999999997</c:v>
                </c:pt>
                <c:pt idx="20763">
                  <c:v>7.8784900000000002</c:v>
                </c:pt>
                <c:pt idx="20764">
                  <c:v>4.2751099999999997</c:v>
                </c:pt>
                <c:pt idx="20765">
                  <c:v>5.3877199999999998</c:v>
                </c:pt>
                <c:pt idx="20766">
                  <c:v>3.9362200000000001</c:v>
                </c:pt>
                <c:pt idx="20767">
                  <c:v>6.9440099999999996</c:v>
                </c:pt>
                <c:pt idx="20768">
                  <c:v>3.5497800000000002</c:v>
                </c:pt>
                <c:pt idx="20769">
                  <c:v>6.9198899999999997</c:v>
                </c:pt>
                <c:pt idx="20770">
                  <c:v>4.3593400000000004</c:v>
                </c:pt>
                <c:pt idx="20771">
                  <c:v>5.4424299999999999</c:v>
                </c:pt>
                <c:pt idx="20772">
                  <c:v>3.7138399999999998</c:v>
                </c:pt>
                <c:pt idx="20773">
                  <c:v>6.02555</c:v>
                </c:pt>
                <c:pt idx="20774">
                  <c:v>3.04765</c:v>
                </c:pt>
                <c:pt idx="20775">
                  <c:v>4.77074</c:v>
                </c:pt>
                <c:pt idx="20776">
                  <c:v>5.6135799999999998</c:v>
                </c:pt>
                <c:pt idx="20777">
                  <c:v>4.9105100000000004</c:v>
                </c:pt>
                <c:pt idx="20778">
                  <c:v>7.07979</c:v>
                </c:pt>
                <c:pt idx="20779">
                  <c:v>2.6894</c:v>
                </c:pt>
                <c:pt idx="20780">
                  <c:v>4.9466900000000003</c:v>
                </c:pt>
                <c:pt idx="20781">
                  <c:v>6.2962300000000004</c:v>
                </c:pt>
                <c:pt idx="20782">
                  <c:v>6.1275300000000001</c:v>
                </c:pt>
                <c:pt idx="20783">
                  <c:v>3.23291</c:v>
                </c:pt>
                <c:pt idx="20784">
                  <c:v>5.7529300000000001</c:v>
                </c:pt>
                <c:pt idx="20785">
                  <c:v>6.0105599999999999</c:v>
                </c:pt>
                <c:pt idx="20786">
                  <c:v>2.8277899999999998</c:v>
                </c:pt>
                <c:pt idx="20787">
                  <c:v>4.7370999999999999</c:v>
                </c:pt>
                <c:pt idx="20788">
                  <c:v>6.1827699999999997</c:v>
                </c:pt>
                <c:pt idx="20789">
                  <c:v>5.76532</c:v>
                </c:pt>
                <c:pt idx="20790">
                  <c:v>6.0241300000000004</c:v>
                </c:pt>
                <c:pt idx="20791">
                  <c:v>3.39405</c:v>
                </c:pt>
                <c:pt idx="20792">
                  <c:v>4.3892100000000003</c:v>
                </c:pt>
                <c:pt idx="20793">
                  <c:v>4.90435</c:v>
                </c:pt>
                <c:pt idx="20794">
                  <c:v>4.7170800000000002</c:v>
                </c:pt>
                <c:pt idx="20795">
                  <c:v>7.1093000000000002</c:v>
                </c:pt>
                <c:pt idx="20796">
                  <c:v>5.3242500000000001</c:v>
                </c:pt>
                <c:pt idx="20797">
                  <c:v>6.4937899999999997</c:v>
                </c:pt>
                <c:pt idx="20798">
                  <c:v>5.76539</c:v>
                </c:pt>
                <c:pt idx="20799">
                  <c:v>3.9320400000000002</c:v>
                </c:pt>
                <c:pt idx="20800">
                  <c:v>4.6667100000000001</c:v>
                </c:pt>
                <c:pt idx="20801">
                  <c:v>5.7494899999999998</c:v>
                </c:pt>
                <c:pt idx="20802">
                  <c:v>7.1087400000000001</c:v>
                </c:pt>
                <c:pt idx="20803">
                  <c:v>4.5914599999999997</c:v>
                </c:pt>
                <c:pt idx="20804">
                  <c:v>7.8651600000000004</c:v>
                </c:pt>
                <c:pt idx="20805">
                  <c:v>5.7236900000000004</c:v>
                </c:pt>
                <c:pt idx="20806">
                  <c:v>5.77278</c:v>
                </c:pt>
                <c:pt idx="20807">
                  <c:v>3.9797199999999999</c:v>
                </c:pt>
                <c:pt idx="20808">
                  <c:v>5.8305899999999999</c:v>
                </c:pt>
                <c:pt idx="20809">
                  <c:v>4.3934100000000003</c:v>
                </c:pt>
                <c:pt idx="20810">
                  <c:v>7.5659900000000002</c:v>
                </c:pt>
                <c:pt idx="20811">
                  <c:v>5.5515100000000004</c:v>
                </c:pt>
                <c:pt idx="20812">
                  <c:v>4.67591</c:v>
                </c:pt>
                <c:pt idx="20813">
                  <c:v>4.3743400000000001</c:v>
                </c:pt>
                <c:pt idx="20814">
                  <c:v>4.8377999999999997</c:v>
                </c:pt>
                <c:pt idx="20815">
                  <c:v>6.2475100000000001</c:v>
                </c:pt>
                <c:pt idx="20816">
                  <c:v>8.0007999999999999</c:v>
                </c:pt>
                <c:pt idx="20817">
                  <c:v>6.7789900000000003</c:v>
                </c:pt>
                <c:pt idx="20818">
                  <c:v>6.7409699999999999</c:v>
                </c:pt>
                <c:pt idx="20819">
                  <c:v>4.3878399999999997</c:v>
                </c:pt>
                <c:pt idx="20820">
                  <c:v>8.6396599999999992</c:v>
                </c:pt>
                <c:pt idx="20821">
                  <c:v>5.25176</c:v>
                </c:pt>
                <c:pt idx="20822">
                  <c:v>5.4483800000000002</c:v>
                </c:pt>
                <c:pt idx="20823">
                  <c:v>5.1092700000000004</c:v>
                </c:pt>
                <c:pt idx="20824">
                  <c:v>4.5544000000000002</c:v>
                </c:pt>
                <c:pt idx="20825">
                  <c:v>5.7243500000000003</c:v>
                </c:pt>
                <c:pt idx="20826">
                  <c:v>4.9335199999999997</c:v>
                </c:pt>
                <c:pt idx="20827">
                  <c:v>5.0797499999999998</c:v>
                </c:pt>
                <c:pt idx="20828">
                  <c:v>7.4359799999999998</c:v>
                </c:pt>
                <c:pt idx="20829">
                  <c:v>7.6008699999999996</c:v>
                </c:pt>
                <c:pt idx="20830">
                  <c:v>4.6025200000000002</c:v>
                </c:pt>
                <c:pt idx="20831">
                  <c:v>8.4258100000000002</c:v>
                </c:pt>
                <c:pt idx="20832">
                  <c:v>5.0853900000000003</c:v>
                </c:pt>
                <c:pt idx="20833">
                  <c:v>5.3177700000000003</c:v>
                </c:pt>
                <c:pt idx="20834">
                  <c:v>5.0375399999999999</c:v>
                </c:pt>
                <c:pt idx="20835">
                  <c:v>5.1059599999999996</c:v>
                </c:pt>
                <c:pt idx="20836">
                  <c:v>6.3182499999999999</c:v>
                </c:pt>
                <c:pt idx="20837">
                  <c:v>9.4249200000000002</c:v>
                </c:pt>
                <c:pt idx="20838">
                  <c:v>8.0545500000000008</c:v>
                </c:pt>
                <c:pt idx="20839">
                  <c:v>8.0979399999999995</c:v>
                </c:pt>
                <c:pt idx="20840">
                  <c:v>8.6030300000000004</c:v>
                </c:pt>
                <c:pt idx="20841">
                  <c:v>8.1926900000000007</c:v>
                </c:pt>
                <c:pt idx="20842">
                  <c:v>4.6779500000000001</c:v>
                </c:pt>
                <c:pt idx="20843">
                  <c:v>6.46976</c:v>
                </c:pt>
                <c:pt idx="20844">
                  <c:v>7.5214499999999997</c:v>
                </c:pt>
                <c:pt idx="20845">
                  <c:v>6.8172600000000001</c:v>
                </c:pt>
                <c:pt idx="20846">
                  <c:v>5.0684500000000003</c:v>
                </c:pt>
                <c:pt idx="20847">
                  <c:v>8.8554899999999996</c:v>
                </c:pt>
                <c:pt idx="20848">
                  <c:v>6.0026900000000003</c:v>
                </c:pt>
                <c:pt idx="20849">
                  <c:v>2.61653</c:v>
                </c:pt>
                <c:pt idx="20850">
                  <c:v>4.4063600000000003</c:v>
                </c:pt>
                <c:pt idx="20851">
                  <c:v>4.4477200000000003</c:v>
                </c:pt>
                <c:pt idx="20852">
                  <c:v>5.53735</c:v>
                </c:pt>
                <c:pt idx="20853">
                  <c:v>5.0729699999999998</c:v>
                </c:pt>
                <c:pt idx="20854">
                  <c:v>3.2951800000000002</c:v>
                </c:pt>
                <c:pt idx="20855">
                  <c:v>6.8010900000000003</c:v>
                </c:pt>
                <c:pt idx="20856">
                  <c:v>5.9021499999999998</c:v>
                </c:pt>
                <c:pt idx="20857">
                  <c:v>5.3662200000000002</c:v>
                </c:pt>
                <c:pt idx="20858">
                  <c:v>6.44895</c:v>
                </c:pt>
                <c:pt idx="20859">
                  <c:v>4.5798899999999998</c:v>
                </c:pt>
                <c:pt idx="20860">
                  <c:v>2.32728</c:v>
                </c:pt>
                <c:pt idx="20861">
                  <c:v>6.2095099999999999</c:v>
                </c:pt>
                <c:pt idx="20862">
                  <c:v>4.8198699999999999</c:v>
                </c:pt>
                <c:pt idx="20863">
                  <c:v>7.20486</c:v>
                </c:pt>
                <c:pt idx="20864">
                  <c:v>7.8865499999999997</c:v>
                </c:pt>
                <c:pt idx="20865">
                  <c:v>5.6635499999999999</c:v>
                </c:pt>
                <c:pt idx="20866">
                  <c:v>5.6671300000000002</c:v>
                </c:pt>
                <c:pt idx="20867">
                  <c:v>5.4483800000000002</c:v>
                </c:pt>
                <c:pt idx="20868">
                  <c:v>3.0536300000000001</c:v>
                </c:pt>
                <c:pt idx="20869">
                  <c:v>5.3564699999999998</c:v>
                </c:pt>
                <c:pt idx="20870">
                  <c:v>5.15198</c:v>
                </c:pt>
                <c:pt idx="20871">
                  <c:v>4.3328600000000002</c:v>
                </c:pt>
                <c:pt idx="20872">
                  <c:v>6.1760999999999999</c:v>
                </c:pt>
                <c:pt idx="20873">
                  <c:v>5.4460199999999999</c:v>
                </c:pt>
                <c:pt idx="20874">
                  <c:v>6.6379999999999999</c:v>
                </c:pt>
                <c:pt idx="20875">
                  <c:v>8.5389400000000002</c:v>
                </c:pt>
                <c:pt idx="20876">
                  <c:v>8.1029</c:v>
                </c:pt>
                <c:pt idx="20877">
                  <c:v>6.3543500000000002</c:v>
                </c:pt>
                <c:pt idx="20878">
                  <c:v>5.5639099999999999</c:v>
                </c:pt>
                <c:pt idx="20879">
                  <c:v>5.7817299999999996</c:v>
                </c:pt>
                <c:pt idx="20880">
                  <c:v>5.9574400000000001</c:v>
                </c:pt>
                <c:pt idx="20881">
                  <c:v>5.6844599999999996</c:v>
                </c:pt>
                <c:pt idx="20882">
                  <c:v>5.0276800000000001</c:v>
                </c:pt>
                <c:pt idx="20883">
                  <c:v>6.4304399999999999</c:v>
                </c:pt>
                <c:pt idx="20884">
                  <c:v>5.2957799999999997</c:v>
                </c:pt>
                <c:pt idx="20885">
                  <c:v>5.8111199999999998</c:v>
                </c:pt>
                <c:pt idx="20886">
                  <c:v>4.8805699999999996</c:v>
                </c:pt>
                <c:pt idx="20887">
                  <c:v>5.1946000000000003</c:v>
                </c:pt>
                <c:pt idx="20888">
                  <c:v>5.1945800000000002</c:v>
                </c:pt>
                <c:pt idx="20889">
                  <c:v>4.85107</c:v>
                </c:pt>
                <c:pt idx="20890">
                  <c:v>3.01824</c:v>
                </c:pt>
                <c:pt idx="20891">
                  <c:v>5.2262500000000003</c:v>
                </c:pt>
                <c:pt idx="20892">
                  <c:v>6.6066799999999999</c:v>
                </c:pt>
                <c:pt idx="20893">
                  <c:v>3.3363100000000001</c:v>
                </c:pt>
                <c:pt idx="20894">
                  <c:v>5.0918400000000004</c:v>
                </c:pt>
                <c:pt idx="20895">
                  <c:v>5.6130300000000002</c:v>
                </c:pt>
                <c:pt idx="20896">
                  <c:v>5.9294900000000004</c:v>
                </c:pt>
                <c:pt idx="20897">
                  <c:v>5.4353300000000004</c:v>
                </c:pt>
                <c:pt idx="20898">
                  <c:v>3.3611599999999999</c:v>
                </c:pt>
                <c:pt idx="20899">
                  <c:v>5.7051800000000004</c:v>
                </c:pt>
                <c:pt idx="20900">
                  <c:v>4.1657200000000003</c:v>
                </c:pt>
                <c:pt idx="20901">
                  <c:v>3.6997399999999998</c:v>
                </c:pt>
                <c:pt idx="20902">
                  <c:v>6.8426200000000001</c:v>
                </c:pt>
                <c:pt idx="20903">
                  <c:v>5.6380800000000004</c:v>
                </c:pt>
                <c:pt idx="20904">
                  <c:v>7.1521999999999997</c:v>
                </c:pt>
                <c:pt idx="20905">
                  <c:v>6.6161899999999996</c:v>
                </c:pt>
                <c:pt idx="20906">
                  <c:v>5.5507900000000001</c:v>
                </c:pt>
                <c:pt idx="20907">
                  <c:v>4.8444399999999996</c:v>
                </c:pt>
                <c:pt idx="20908">
                  <c:v>5.1546099999999999</c:v>
                </c:pt>
                <c:pt idx="20909">
                  <c:v>5.0247799999999998</c:v>
                </c:pt>
                <c:pt idx="20910">
                  <c:v>2.6673900000000001</c:v>
                </c:pt>
                <c:pt idx="20911">
                  <c:v>4.5470800000000002</c:v>
                </c:pt>
                <c:pt idx="20912">
                  <c:v>5.0880299999999998</c:v>
                </c:pt>
                <c:pt idx="20913">
                  <c:v>2.63849</c:v>
                </c:pt>
                <c:pt idx="20914">
                  <c:v>3.9554299999999998</c:v>
                </c:pt>
                <c:pt idx="20915">
                  <c:v>5.1185099999999997</c:v>
                </c:pt>
                <c:pt idx="20916">
                  <c:v>5.1532</c:v>
                </c:pt>
                <c:pt idx="20917">
                  <c:v>2.10581</c:v>
                </c:pt>
                <c:pt idx="20918">
                  <c:v>5.5088900000000001</c:v>
                </c:pt>
                <c:pt idx="20919">
                  <c:v>3.0587</c:v>
                </c:pt>
                <c:pt idx="20920">
                  <c:v>2.8302900000000002</c:v>
                </c:pt>
                <c:pt idx="20921">
                  <c:v>5.5571400000000004</c:v>
                </c:pt>
                <c:pt idx="20922">
                  <c:v>5.3273799999999998</c:v>
                </c:pt>
                <c:pt idx="20923">
                  <c:v>3.1430400000000001</c:v>
                </c:pt>
                <c:pt idx="20924">
                  <c:v>6.09335</c:v>
                </c:pt>
                <c:pt idx="20925">
                  <c:v>3.7176200000000001</c:v>
                </c:pt>
                <c:pt idx="20926">
                  <c:v>4.6001200000000004</c:v>
                </c:pt>
                <c:pt idx="20927">
                  <c:v>5.9161400000000004</c:v>
                </c:pt>
                <c:pt idx="20928">
                  <c:v>4.1048400000000003</c:v>
                </c:pt>
                <c:pt idx="20929">
                  <c:v>6.7099700000000002</c:v>
                </c:pt>
                <c:pt idx="20930">
                  <c:v>6.2859600000000002</c:v>
                </c:pt>
                <c:pt idx="20931">
                  <c:v>7.96509</c:v>
                </c:pt>
                <c:pt idx="20932">
                  <c:v>4.3977000000000004</c:v>
                </c:pt>
                <c:pt idx="20933">
                  <c:v>4.8890900000000004</c:v>
                </c:pt>
                <c:pt idx="20934">
                  <c:v>3.2427700000000002</c:v>
                </c:pt>
                <c:pt idx="20935">
                  <c:v>9.0160400000000003</c:v>
                </c:pt>
                <c:pt idx="20936">
                  <c:v>3.8720400000000001</c:v>
                </c:pt>
                <c:pt idx="20937">
                  <c:v>5.22837</c:v>
                </c:pt>
                <c:pt idx="20938">
                  <c:v>2.94584</c:v>
                </c:pt>
                <c:pt idx="20939">
                  <c:v>5.3291700000000004</c:v>
                </c:pt>
                <c:pt idx="20940">
                  <c:v>3.9352399999999998</c:v>
                </c:pt>
                <c:pt idx="20941">
                  <c:v>3.5303900000000001</c:v>
                </c:pt>
                <c:pt idx="20942">
                  <c:v>5.7196899999999999</c:v>
                </c:pt>
                <c:pt idx="20943">
                  <c:v>4.6833299999999998</c:v>
                </c:pt>
                <c:pt idx="20944">
                  <c:v>4.3061299999999996</c:v>
                </c:pt>
                <c:pt idx="20945">
                  <c:v>7.64466</c:v>
                </c:pt>
                <c:pt idx="20946">
                  <c:v>5.54413</c:v>
                </c:pt>
                <c:pt idx="20947">
                  <c:v>4.5617099999999997</c:v>
                </c:pt>
                <c:pt idx="20948">
                  <c:v>4.4074600000000004</c:v>
                </c:pt>
                <c:pt idx="20949">
                  <c:v>5.4634200000000002</c:v>
                </c:pt>
                <c:pt idx="20950">
                  <c:v>3.9828299999999999</c:v>
                </c:pt>
                <c:pt idx="20951">
                  <c:v>2.17475</c:v>
                </c:pt>
                <c:pt idx="20952">
                  <c:v>4.2368899999999998</c:v>
                </c:pt>
                <c:pt idx="20953">
                  <c:v>4.1464800000000004</c:v>
                </c:pt>
                <c:pt idx="20954">
                  <c:v>3.2613400000000001</c:v>
                </c:pt>
                <c:pt idx="20955">
                  <c:v>6.3172699999999997</c:v>
                </c:pt>
                <c:pt idx="20956">
                  <c:v>5.0726800000000001</c:v>
                </c:pt>
                <c:pt idx="20957">
                  <c:v>2.6435</c:v>
                </c:pt>
                <c:pt idx="20958">
                  <c:v>7.1031500000000003</c:v>
                </c:pt>
                <c:pt idx="20959">
                  <c:v>5.8418599999999996</c:v>
                </c:pt>
                <c:pt idx="20960">
                  <c:v>4.3314700000000004</c:v>
                </c:pt>
                <c:pt idx="20961">
                  <c:v>6.1873300000000002</c:v>
                </c:pt>
                <c:pt idx="20962">
                  <c:v>3.6940200000000001</c:v>
                </c:pt>
                <c:pt idx="20963">
                  <c:v>5.5073100000000004</c:v>
                </c:pt>
                <c:pt idx="20964">
                  <c:v>5.0961299999999996</c:v>
                </c:pt>
                <c:pt idx="20965">
                  <c:v>2.1052499999999998</c:v>
                </c:pt>
                <c:pt idx="20966">
                  <c:v>5.3019999999999996</c:v>
                </c:pt>
                <c:pt idx="20967">
                  <c:v>2.4660299999999999</c:v>
                </c:pt>
                <c:pt idx="20968">
                  <c:v>7.5591200000000001</c:v>
                </c:pt>
                <c:pt idx="20969">
                  <c:v>5.6507100000000001</c:v>
                </c:pt>
                <c:pt idx="20970">
                  <c:v>2.3666200000000002</c:v>
                </c:pt>
                <c:pt idx="20971">
                  <c:v>6.6800100000000002</c:v>
                </c:pt>
                <c:pt idx="20972">
                  <c:v>5.2384300000000001</c:v>
                </c:pt>
                <c:pt idx="20973">
                  <c:v>6.5704099999999999</c:v>
                </c:pt>
                <c:pt idx="20974">
                  <c:v>3.4728300000000001</c:v>
                </c:pt>
                <c:pt idx="20975">
                  <c:v>4.5839400000000001</c:v>
                </c:pt>
                <c:pt idx="20976">
                  <c:v>2.6984499999999998</c:v>
                </c:pt>
                <c:pt idx="20977">
                  <c:v>2.2797800000000001</c:v>
                </c:pt>
                <c:pt idx="20978">
                  <c:v>3.9341300000000001</c:v>
                </c:pt>
                <c:pt idx="20979">
                  <c:v>3.08318</c:v>
                </c:pt>
                <c:pt idx="20980">
                  <c:v>2.6846000000000001</c:v>
                </c:pt>
                <c:pt idx="20981">
                  <c:v>6.0569300000000004</c:v>
                </c:pt>
                <c:pt idx="20982">
                  <c:v>6.40083</c:v>
                </c:pt>
                <c:pt idx="20983">
                  <c:v>5.5881400000000001</c:v>
                </c:pt>
                <c:pt idx="20984">
                  <c:v>7.4620100000000003</c:v>
                </c:pt>
                <c:pt idx="20985">
                  <c:v>4.2539400000000001</c:v>
                </c:pt>
                <c:pt idx="20986">
                  <c:v>6.1526500000000004</c:v>
                </c:pt>
                <c:pt idx="20987">
                  <c:v>3.37785</c:v>
                </c:pt>
                <c:pt idx="20988">
                  <c:v>7.0064299999999999</c:v>
                </c:pt>
                <c:pt idx="20989">
                  <c:v>4.6975499999999997</c:v>
                </c:pt>
                <c:pt idx="20990">
                  <c:v>3.8466300000000002</c:v>
                </c:pt>
                <c:pt idx="20991">
                  <c:v>3.5719400000000001</c:v>
                </c:pt>
                <c:pt idx="20992">
                  <c:v>6.2079899999999997</c:v>
                </c:pt>
                <c:pt idx="20993">
                  <c:v>3.2348499999999998</c:v>
                </c:pt>
                <c:pt idx="20994">
                  <c:v>4.5376799999999999</c:v>
                </c:pt>
                <c:pt idx="20995">
                  <c:v>7.7895300000000001</c:v>
                </c:pt>
                <c:pt idx="20996">
                  <c:v>3.3816299999999999</c:v>
                </c:pt>
                <c:pt idx="20997">
                  <c:v>4.5333699999999997</c:v>
                </c:pt>
                <c:pt idx="20998">
                  <c:v>7.8253599999999999</c:v>
                </c:pt>
                <c:pt idx="20999">
                  <c:v>6.6009799999999998</c:v>
                </c:pt>
                <c:pt idx="21000">
                  <c:v>3.68777</c:v>
                </c:pt>
                <c:pt idx="21001">
                  <c:v>2.9235199999999999</c:v>
                </c:pt>
                <c:pt idx="21002">
                  <c:v>3.5064199999999999</c:v>
                </c:pt>
                <c:pt idx="21003">
                  <c:v>5.87392</c:v>
                </c:pt>
                <c:pt idx="21004">
                  <c:v>5.48116</c:v>
                </c:pt>
                <c:pt idx="21005">
                  <c:v>5.0726800000000001</c:v>
                </c:pt>
                <c:pt idx="21006">
                  <c:v>3.9757600000000002</c:v>
                </c:pt>
                <c:pt idx="21007">
                  <c:v>4.7576999999999998</c:v>
                </c:pt>
                <c:pt idx="21008">
                  <c:v>5.7701399999999996</c:v>
                </c:pt>
                <c:pt idx="21009">
                  <c:v>4.0533999999999999</c:v>
                </c:pt>
                <c:pt idx="21010">
                  <c:v>5.3797899999999998</c:v>
                </c:pt>
                <c:pt idx="21011">
                  <c:v>7.6857499999999996</c:v>
                </c:pt>
                <c:pt idx="21012">
                  <c:v>5.37446</c:v>
                </c:pt>
                <c:pt idx="21013">
                  <c:v>5.2343500000000001</c:v>
                </c:pt>
                <c:pt idx="21014">
                  <c:v>4.4543900000000001</c:v>
                </c:pt>
                <c:pt idx="21015">
                  <c:v>9.2573299999999996</c:v>
                </c:pt>
                <c:pt idx="21016">
                  <c:v>4.6931799999999999</c:v>
                </c:pt>
                <c:pt idx="21017">
                  <c:v>5.6511800000000001</c:v>
                </c:pt>
                <c:pt idx="21018">
                  <c:v>3.4096600000000001</c:v>
                </c:pt>
                <c:pt idx="21019">
                  <c:v>3.71875</c:v>
                </c:pt>
                <c:pt idx="21020">
                  <c:v>6.6075499999999998</c:v>
                </c:pt>
                <c:pt idx="21021">
                  <c:v>3.75522</c:v>
                </c:pt>
                <c:pt idx="21022">
                  <c:v>4.0234899999999998</c:v>
                </c:pt>
                <c:pt idx="21023">
                  <c:v>4.1067499999999999</c:v>
                </c:pt>
                <c:pt idx="21024">
                  <c:v>6.1414099999999996</c:v>
                </c:pt>
                <c:pt idx="21025">
                  <c:v>5.4232800000000001</c:v>
                </c:pt>
                <c:pt idx="21026">
                  <c:v>4.4490699999999999</c:v>
                </c:pt>
                <c:pt idx="21027">
                  <c:v>3.59585</c:v>
                </c:pt>
                <c:pt idx="21028">
                  <c:v>6.2859600000000002</c:v>
                </c:pt>
                <c:pt idx="21029">
                  <c:v>3.85094</c:v>
                </c:pt>
                <c:pt idx="21030">
                  <c:v>5.4476899999999997</c:v>
                </c:pt>
                <c:pt idx="21031">
                  <c:v>3.93967</c:v>
                </c:pt>
                <c:pt idx="21032">
                  <c:v>5.4353600000000002</c:v>
                </c:pt>
                <c:pt idx="21033">
                  <c:v>2.40998</c:v>
                </c:pt>
                <c:pt idx="21034">
                  <c:v>6.41303</c:v>
                </c:pt>
                <c:pt idx="21035">
                  <c:v>3.23455</c:v>
                </c:pt>
                <c:pt idx="21036">
                  <c:v>3.7471800000000002</c:v>
                </c:pt>
                <c:pt idx="21037">
                  <c:v>6.8602299999999996</c:v>
                </c:pt>
                <c:pt idx="21038">
                  <c:v>4.9989499999999998</c:v>
                </c:pt>
                <c:pt idx="21039">
                  <c:v>4.1078200000000002</c:v>
                </c:pt>
                <c:pt idx="21040">
                  <c:v>3.1741799999999998</c:v>
                </c:pt>
                <c:pt idx="21041">
                  <c:v>4.0234899999999998</c:v>
                </c:pt>
                <c:pt idx="21042">
                  <c:v>2.6461000000000001</c:v>
                </c:pt>
                <c:pt idx="21043">
                  <c:v>6.5613400000000004</c:v>
                </c:pt>
                <c:pt idx="21044">
                  <c:v>3.2853599999999998</c:v>
                </c:pt>
                <c:pt idx="21045">
                  <c:v>5.1630500000000001</c:v>
                </c:pt>
                <c:pt idx="21046">
                  <c:v>5.1538700000000004</c:v>
                </c:pt>
                <c:pt idx="21047">
                  <c:v>5.0716999999999999</c:v>
                </c:pt>
                <c:pt idx="21048">
                  <c:v>6.4156500000000003</c:v>
                </c:pt>
                <c:pt idx="21049">
                  <c:v>5.9511900000000004</c:v>
                </c:pt>
                <c:pt idx="21050">
                  <c:v>3.2565499999999998</c:v>
                </c:pt>
                <c:pt idx="21051">
                  <c:v>9.1314399999999996</c:v>
                </c:pt>
                <c:pt idx="21052">
                  <c:v>5.6366500000000004</c:v>
                </c:pt>
                <c:pt idx="21053">
                  <c:v>6.7538099999999996</c:v>
                </c:pt>
                <c:pt idx="21054">
                  <c:v>4.3535500000000003</c:v>
                </c:pt>
                <c:pt idx="21055">
                  <c:v>3.9341300000000001</c:v>
                </c:pt>
                <c:pt idx="21056">
                  <c:v>7.3117000000000001</c:v>
                </c:pt>
                <c:pt idx="21057">
                  <c:v>4.65259</c:v>
                </c:pt>
                <c:pt idx="21058">
                  <c:v>2.7201300000000002</c:v>
                </c:pt>
                <c:pt idx="21059">
                  <c:v>6.4001200000000003</c:v>
                </c:pt>
                <c:pt idx="21060">
                  <c:v>2.1953299999999998</c:v>
                </c:pt>
                <c:pt idx="21061">
                  <c:v>3.5441799999999999</c:v>
                </c:pt>
                <c:pt idx="21062">
                  <c:v>3.2757399999999999</c:v>
                </c:pt>
                <c:pt idx="21063">
                  <c:v>5.3336499999999996</c:v>
                </c:pt>
                <c:pt idx="21064">
                  <c:v>4.5030599999999996</c:v>
                </c:pt>
                <c:pt idx="21065">
                  <c:v>5.2867600000000001</c:v>
                </c:pt>
                <c:pt idx="21066">
                  <c:v>3.1880700000000002</c:v>
                </c:pt>
                <c:pt idx="21067">
                  <c:v>5.6708999999999996</c:v>
                </c:pt>
                <c:pt idx="21068">
                  <c:v>5.2901199999999999</c:v>
                </c:pt>
                <c:pt idx="21069">
                  <c:v>4.5340499999999997</c:v>
                </c:pt>
                <c:pt idx="21070">
                  <c:v>2.3563000000000001</c:v>
                </c:pt>
                <c:pt idx="21071">
                  <c:v>2.2362299999999999</c:v>
                </c:pt>
                <c:pt idx="21072">
                  <c:v>5.48292</c:v>
                </c:pt>
                <c:pt idx="21073">
                  <c:v>2.4207100000000001</c:v>
                </c:pt>
                <c:pt idx="21074">
                  <c:v>5.4370900000000004</c:v>
                </c:pt>
                <c:pt idx="21075">
                  <c:v>6.70242</c:v>
                </c:pt>
                <c:pt idx="21076">
                  <c:v>3.1821600000000001</c:v>
                </c:pt>
                <c:pt idx="21077">
                  <c:v>3.3816600000000001</c:v>
                </c:pt>
                <c:pt idx="21078">
                  <c:v>5.1815699999999998</c:v>
                </c:pt>
                <c:pt idx="21079">
                  <c:v>3.13781</c:v>
                </c:pt>
                <c:pt idx="21080">
                  <c:v>3.3010899999999999</c:v>
                </c:pt>
                <c:pt idx="21081">
                  <c:v>6.0103299999999997</c:v>
                </c:pt>
                <c:pt idx="21082">
                  <c:v>8.5986799999999999</c:v>
                </c:pt>
                <c:pt idx="21083">
                  <c:v>4.1225699999999996</c:v>
                </c:pt>
                <c:pt idx="21084">
                  <c:v>5.7479399999999998</c:v>
                </c:pt>
                <c:pt idx="21085">
                  <c:v>6.7892799999999998</c:v>
                </c:pt>
                <c:pt idx="21086">
                  <c:v>3.7658999999999998</c:v>
                </c:pt>
                <c:pt idx="21087">
                  <c:v>2.6299899999999998</c:v>
                </c:pt>
                <c:pt idx="21088">
                  <c:v>4.2848600000000001</c:v>
                </c:pt>
                <c:pt idx="21089">
                  <c:v>2.9455300000000002</c:v>
                </c:pt>
                <c:pt idx="21090">
                  <c:v>9.9784500000000005</c:v>
                </c:pt>
                <c:pt idx="21091">
                  <c:v>3.36313</c:v>
                </c:pt>
                <c:pt idx="21092">
                  <c:v>5.1778300000000002</c:v>
                </c:pt>
                <c:pt idx="21093">
                  <c:v>8.6646199999999993</c:v>
                </c:pt>
                <c:pt idx="21094">
                  <c:v>5.9824799999999998</c:v>
                </c:pt>
                <c:pt idx="21095">
                  <c:v>2.6219899999999998</c:v>
                </c:pt>
                <c:pt idx="21096">
                  <c:v>2.6344599999999998</c:v>
                </c:pt>
                <c:pt idx="21097">
                  <c:v>10.661860000000001</c:v>
                </c:pt>
                <c:pt idx="21098">
                  <c:v>8.0903899999999993</c:v>
                </c:pt>
                <c:pt idx="21099">
                  <c:v>4.3977000000000004</c:v>
                </c:pt>
                <c:pt idx="21100">
                  <c:v>6.3856400000000004</c:v>
                </c:pt>
                <c:pt idx="21101">
                  <c:v>8.0854999999999997</c:v>
                </c:pt>
                <c:pt idx="21102">
                  <c:v>2.4646400000000002</c:v>
                </c:pt>
                <c:pt idx="21103">
                  <c:v>2.2554500000000002</c:v>
                </c:pt>
                <c:pt idx="21104">
                  <c:v>3.3829899999999999</c:v>
                </c:pt>
                <c:pt idx="21105">
                  <c:v>3.84477</c:v>
                </c:pt>
                <c:pt idx="21106">
                  <c:v>5.1850500000000004</c:v>
                </c:pt>
                <c:pt idx="21107">
                  <c:v>5.3764000000000003</c:v>
                </c:pt>
                <c:pt idx="21108">
                  <c:v>3.09694</c:v>
                </c:pt>
                <c:pt idx="21109">
                  <c:v>2.6970000000000001</c:v>
                </c:pt>
                <c:pt idx="21110">
                  <c:v>5.6097599999999996</c:v>
                </c:pt>
                <c:pt idx="21111">
                  <c:v>5.5787500000000003</c:v>
                </c:pt>
                <c:pt idx="21112">
                  <c:v>5.3613200000000001</c:v>
                </c:pt>
                <c:pt idx="21113">
                  <c:v>5.6326200000000002</c:v>
                </c:pt>
                <c:pt idx="21114">
                  <c:v>6.1688999999999998</c:v>
                </c:pt>
                <c:pt idx="21115">
                  <c:v>4.4815399999999999</c:v>
                </c:pt>
                <c:pt idx="21116">
                  <c:v>5.6258600000000003</c:v>
                </c:pt>
                <c:pt idx="21117">
                  <c:v>4.7055300000000004</c:v>
                </c:pt>
                <c:pt idx="21118">
                  <c:v>4.6929299999999996</c:v>
                </c:pt>
                <c:pt idx="21119">
                  <c:v>3.3828499999999999</c:v>
                </c:pt>
                <c:pt idx="21120">
                  <c:v>5.1859599999999997</c:v>
                </c:pt>
                <c:pt idx="21121">
                  <c:v>3.3895200000000001</c:v>
                </c:pt>
                <c:pt idx="21122">
                  <c:v>9.5195600000000002</c:v>
                </c:pt>
                <c:pt idx="21123">
                  <c:v>3.6774200000000001</c:v>
                </c:pt>
                <c:pt idx="21124">
                  <c:v>2.32158</c:v>
                </c:pt>
                <c:pt idx="21125">
                  <c:v>2.4498099999999998</c:v>
                </c:pt>
                <c:pt idx="21126">
                  <c:v>3.86835</c:v>
                </c:pt>
                <c:pt idx="21127">
                  <c:v>4.4486100000000004</c:v>
                </c:pt>
                <c:pt idx="21128">
                  <c:v>4.6651800000000003</c:v>
                </c:pt>
                <c:pt idx="21129">
                  <c:v>8.3202099999999994</c:v>
                </c:pt>
                <c:pt idx="21130">
                  <c:v>6.6062900000000004</c:v>
                </c:pt>
                <c:pt idx="21131">
                  <c:v>4.8751499999999997</c:v>
                </c:pt>
                <c:pt idx="21132">
                  <c:v>5.4596799999999996</c:v>
                </c:pt>
                <c:pt idx="21133">
                  <c:v>3.74505</c:v>
                </c:pt>
                <c:pt idx="21134">
                  <c:v>5.8795500000000001</c:v>
                </c:pt>
                <c:pt idx="21135">
                  <c:v>5.6858000000000004</c:v>
                </c:pt>
                <c:pt idx="21136">
                  <c:v>3.58317</c:v>
                </c:pt>
                <c:pt idx="21137">
                  <c:v>6.7953999999999999</c:v>
                </c:pt>
                <c:pt idx="21138">
                  <c:v>5.2556200000000004</c:v>
                </c:pt>
                <c:pt idx="21139">
                  <c:v>4.9379</c:v>
                </c:pt>
                <c:pt idx="21140">
                  <c:v>6.1761499999999998</c:v>
                </c:pt>
                <c:pt idx="21141">
                  <c:v>5.5350200000000003</c:v>
                </c:pt>
                <c:pt idx="21142">
                  <c:v>6.1555299999999997</c:v>
                </c:pt>
                <c:pt idx="21143">
                  <c:v>4.0214800000000004</c:v>
                </c:pt>
                <c:pt idx="21144">
                  <c:v>8.5621500000000008</c:v>
                </c:pt>
                <c:pt idx="21145">
                  <c:v>8.0213900000000002</c:v>
                </c:pt>
                <c:pt idx="21146">
                  <c:v>6.8109500000000001</c:v>
                </c:pt>
                <c:pt idx="21147">
                  <c:v>5.7405999999999997</c:v>
                </c:pt>
                <c:pt idx="21148">
                  <c:v>4.2086399999999999</c:v>
                </c:pt>
                <c:pt idx="21149">
                  <c:v>2.36111</c:v>
                </c:pt>
                <c:pt idx="21150">
                  <c:v>8.3590499999999999</c:v>
                </c:pt>
                <c:pt idx="21151">
                  <c:v>4.1870099999999999</c:v>
                </c:pt>
                <c:pt idx="21152">
                  <c:v>7.38591</c:v>
                </c:pt>
                <c:pt idx="21153">
                  <c:v>3.8106900000000001</c:v>
                </c:pt>
                <c:pt idx="21154">
                  <c:v>2.6228099999999999</c:v>
                </c:pt>
                <c:pt idx="21155">
                  <c:v>4.9039900000000003</c:v>
                </c:pt>
                <c:pt idx="21156">
                  <c:v>9.2221399999999996</c:v>
                </c:pt>
                <c:pt idx="21157">
                  <c:v>2.6660300000000001</c:v>
                </c:pt>
                <c:pt idx="21158">
                  <c:v>8.8368000000000002</c:v>
                </c:pt>
                <c:pt idx="21159">
                  <c:v>6.4687000000000001</c:v>
                </c:pt>
                <c:pt idx="21160">
                  <c:v>5.1427100000000001</c:v>
                </c:pt>
                <c:pt idx="21161">
                  <c:v>4.3869999999999996</c:v>
                </c:pt>
                <c:pt idx="21162">
                  <c:v>6.4925800000000002</c:v>
                </c:pt>
                <c:pt idx="21163">
                  <c:v>6.8024500000000003</c:v>
                </c:pt>
                <c:pt idx="21164">
                  <c:v>7.7512299999999996</c:v>
                </c:pt>
                <c:pt idx="21165">
                  <c:v>3.15828</c:v>
                </c:pt>
                <c:pt idx="21166">
                  <c:v>4.8818999999999999</c:v>
                </c:pt>
                <c:pt idx="21167">
                  <c:v>3.7734399999999999</c:v>
                </c:pt>
                <c:pt idx="21168">
                  <c:v>8.0261800000000001</c:v>
                </c:pt>
                <c:pt idx="21169">
                  <c:v>5.8742200000000002</c:v>
                </c:pt>
                <c:pt idx="21170">
                  <c:v>5.09877</c:v>
                </c:pt>
                <c:pt idx="21171">
                  <c:v>4.9865399999999998</c:v>
                </c:pt>
                <c:pt idx="21172">
                  <c:v>3.62954</c:v>
                </c:pt>
                <c:pt idx="21173">
                  <c:v>2.7040799999999998</c:v>
                </c:pt>
                <c:pt idx="21174">
                  <c:v>4.7944899999999997</c:v>
                </c:pt>
                <c:pt idx="21175">
                  <c:v>3.7049599999999998</c:v>
                </c:pt>
                <c:pt idx="21176">
                  <c:v>5.0087000000000002</c:v>
                </c:pt>
                <c:pt idx="21177">
                  <c:v>7.1894200000000001</c:v>
                </c:pt>
                <c:pt idx="21178">
                  <c:v>4.0833899999999996</c:v>
                </c:pt>
                <c:pt idx="21179">
                  <c:v>4.1464800000000004</c:v>
                </c:pt>
                <c:pt idx="21180">
                  <c:v>6.4925800000000002</c:v>
                </c:pt>
                <c:pt idx="21181">
                  <c:v>7.22037</c:v>
                </c:pt>
                <c:pt idx="21182">
                  <c:v>6.5805899999999999</c:v>
                </c:pt>
                <c:pt idx="21183">
                  <c:v>5.74763</c:v>
                </c:pt>
                <c:pt idx="21184">
                  <c:v>2.2122700000000002</c:v>
                </c:pt>
                <c:pt idx="21185">
                  <c:v>4.8393800000000002</c:v>
                </c:pt>
                <c:pt idx="21186">
                  <c:v>5.4168099999999999</c:v>
                </c:pt>
                <c:pt idx="21187">
                  <c:v>6.2221399999999996</c:v>
                </c:pt>
                <c:pt idx="21188">
                  <c:v>3.95627</c:v>
                </c:pt>
                <c:pt idx="21189">
                  <c:v>4.37</c:v>
                </c:pt>
                <c:pt idx="21190">
                  <c:v>6.0870699999999998</c:v>
                </c:pt>
                <c:pt idx="21191">
                  <c:v>4.9909299999999996</c:v>
                </c:pt>
                <c:pt idx="21192">
                  <c:v>5.7036699999999998</c:v>
                </c:pt>
                <c:pt idx="21193">
                  <c:v>3.67279</c:v>
                </c:pt>
                <c:pt idx="21194">
                  <c:v>7.2392500000000002</c:v>
                </c:pt>
                <c:pt idx="21195">
                  <c:v>8.7559299999999993</c:v>
                </c:pt>
                <c:pt idx="21196">
                  <c:v>2.8217599999999998</c:v>
                </c:pt>
                <c:pt idx="21197">
                  <c:v>3.78051</c:v>
                </c:pt>
                <c:pt idx="21198">
                  <c:v>7.9692699999999999</c:v>
                </c:pt>
                <c:pt idx="21199">
                  <c:v>3.56196</c:v>
                </c:pt>
                <c:pt idx="21200">
                  <c:v>3.0688499999999999</c:v>
                </c:pt>
                <c:pt idx="21201">
                  <c:v>4.14276</c:v>
                </c:pt>
                <c:pt idx="21202">
                  <c:v>3.12073</c:v>
                </c:pt>
                <c:pt idx="21203">
                  <c:v>6.3327600000000004</c:v>
                </c:pt>
                <c:pt idx="21204">
                  <c:v>4.7658500000000004</c:v>
                </c:pt>
                <c:pt idx="21205">
                  <c:v>2.75298</c:v>
                </c:pt>
                <c:pt idx="21206">
                  <c:v>5.8555700000000002</c:v>
                </c:pt>
                <c:pt idx="21207">
                  <c:v>4.40219</c:v>
                </c:pt>
                <c:pt idx="21208">
                  <c:v>7.1880499999999996</c:v>
                </c:pt>
                <c:pt idx="21209">
                  <c:v>6.35501</c:v>
                </c:pt>
                <c:pt idx="21210">
                  <c:v>4.9782799999999998</c:v>
                </c:pt>
                <c:pt idx="21211">
                  <c:v>6.7612800000000002</c:v>
                </c:pt>
                <c:pt idx="21212">
                  <c:v>4.1969099999999999</c:v>
                </c:pt>
                <c:pt idx="21213">
                  <c:v>6.6075499999999998</c:v>
                </c:pt>
                <c:pt idx="21214">
                  <c:v>4.1684000000000001</c:v>
                </c:pt>
                <c:pt idx="21215">
                  <c:v>5.4854099999999999</c:v>
                </c:pt>
                <c:pt idx="21216">
                  <c:v>4.1810299999999998</c:v>
                </c:pt>
                <c:pt idx="21217">
                  <c:v>5.8730700000000002</c:v>
                </c:pt>
                <c:pt idx="21218">
                  <c:v>2.7685200000000001</c:v>
                </c:pt>
                <c:pt idx="21219">
                  <c:v>5.6995699999999996</c:v>
                </c:pt>
                <c:pt idx="21220">
                  <c:v>6.3475999999999999</c:v>
                </c:pt>
                <c:pt idx="21221">
                  <c:v>2.7983500000000001</c:v>
                </c:pt>
                <c:pt idx="21222">
                  <c:v>4.7521699999999996</c:v>
                </c:pt>
                <c:pt idx="21223">
                  <c:v>3.4763000000000002</c:v>
                </c:pt>
                <c:pt idx="21224">
                  <c:v>3.4184399999999999</c:v>
                </c:pt>
                <c:pt idx="21225">
                  <c:v>1.74543</c:v>
                </c:pt>
                <c:pt idx="21226">
                  <c:v>6.5495000000000001</c:v>
                </c:pt>
                <c:pt idx="21227">
                  <c:v>3.8904999999999998</c:v>
                </c:pt>
                <c:pt idx="21228">
                  <c:v>6.0332499999999998</c:v>
                </c:pt>
                <c:pt idx="21229">
                  <c:v>2.5040800000000001</c:v>
                </c:pt>
                <c:pt idx="21230">
                  <c:v>8.2821700000000007</c:v>
                </c:pt>
                <c:pt idx="21231">
                  <c:v>4.7166300000000003</c:v>
                </c:pt>
                <c:pt idx="21232">
                  <c:v>4.7316900000000004</c:v>
                </c:pt>
                <c:pt idx="21233">
                  <c:v>4.2376800000000001</c:v>
                </c:pt>
                <c:pt idx="21234">
                  <c:v>6.7057099999999998</c:v>
                </c:pt>
                <c:pt idx="21235">
                  <c:v>4.16995</c:v>
                </c:pt>
                <c:pt idx="21236">
                  <c:v>5.4968199999999996</c:v>
                </c:pt>
                <c:pt idx="21237">
                  <c:v>5.6787200000000002</c:v>
                </c:pt>
                <c:pt idx="21238">
                  <c:v>5.6336500000000003</c:v>
                </c:pt>
                <c:pt idx="21239">
                  <c:v>7.0568299999999997</c:v>
                </c:pt>
                <c:pt idx="21240">
                  <c:v>6.9011100000000001</c:v>
                </c:pt>
                <c:pt idx="21241">
                  <c:v>2.7524899999999999</c:v>
                </c:pt>
                <c:pt idx="21242">
                  <c:v>8.8283400000000007</c:v>
                </c:pt>
                <c:pt idx="21243">
                  <c:v>4.8553199999999999</c:v>
                </c:pt>
                <c:pt idx="21244">
                  <c:v>5.4173400000000003</c:v>
                </c:pt>
                <c:pt idx="21245">
                  <c:v>4.8285799999999997</c:v>
                </c:pt>
                <c:pt idx="21246">
                  <c:v>4.5213099999999997</c:v>
                </c:pt>
                <c:pt idx="21247">
                  <c:v>3.2565499999999998</c:v>
                </c:pt>
                <c:pt idx="21248">
                  <c:v>4.1667100000000001</c:v>
                </c:pt>
                <c:pt idx="21249">
                  <c:v>4.8223200000000004</c:v>
                </c:pt>
                <c:pt idx="21250">
                  <c:v>5.0552400000000004</c:v>
                </c:pt>
                <c:pt idx="21251">
                  <c:v>3.4613499999999999</c:v>
                </c:pt>
                <c:pt idx="21252">
                  <c:v>8.2112200000000009</c:v>
                </c:pt>
                <c:pt idx="21253">
                  <c:v>4.2241099999999996</c:v>
                </c:pt>
                <c:pt idx="21254">
                  <c:v>7.3760899999999996</c:v>
                </c:pt>
                <c:pt idx="21255">
                  <c:v>3.7589299999999999</c:v>
                </c:pt>
                <c:pt idx="21256">
                  <c:v>6.4181699999999999</c:v>
                </c:pt>
                <c:pt idx="21257">
                  <c:v>4.69306</c:v>
                </c:pt>
                <c:pt idx="21258">
                  <c:v>4.6074599999999997</c:v>
                </c:pt>
                <c:pt idx="21259">
                  <c:v>3.4791500000000002</c:v>
                </c:pt>
                <c:pt idx="21260">
                  <c:v>4.2241099999999996</c:v>
                </c:pt>
                <c:pt idx="21261">
                  <c:v>4.0214800000000004</c:v>
                </c:pt>
                <c:pt idx="21262">
                  <c:v>6.9097799999999996</c:v>
                </c:pt>
                <c:pt idx="21263">
                  <c:v>3.5566599999999999</c:v>
                </c:pt>
                <c:pt idx="21264">
                  <c:v>3.5131299999999999</c:v>
                </c:pt>
                <c:pt idx="21265">
                  <c:v>5.1105</c:v>
                </c:pt>
                <c:pt idx="21266">
                  <c:v>5.2531699999999999</c:v>
                </c:pt>
                <c:pt idx="21267">
                  <c:v>3.8921999999999999</c:v>
                </c:pt>
                <c:pt idx="21268">
                  <c:v>9.2221399999999996</c:v>
                </c:pt>
                <c:pt idx="21269">
                  <c:v>3.0837400000000001</c:v>
                </c:pt>
                <c:pt idx="21270">
                  <c:v>5.7564099999999998</c:v>
                </c:pt>
                <c:pt idx="21271">
                  <c:v>6.01417</c:v>
                </c:pt>
                <c:pt idx="21272">
                  <c:v>3.2222599999999999</c:v>
                </c:pt>
                <c:pt idx="21273">
                  <c:v>6.5693599999999996</c:v>
                </c:pt>
                <c:pt idx="21274">
                  <c:v>8.6290499999999994</c:v>
                </c:pt>
                <c:pt idx="21275">
                  <c:v>7.1156499999999996</c:v>
                </c:pt>
                <c:pt idx="21276">
                  <c:v>5.8224600000000004</c:v>
                </c:pt>
                <c:pt idx="21277">
                  <c:v>3.91723</c:v>
                </c:pt>
                <c:pt idx="21278">
                  <c:v>8.4068199999999997</c:v>
                </c:pt>
                <c:pt idx="21279">
                  <c:v>8.4854599999999998</c:v>
                </c:pt>
                <c:pt idx="21280">
                  <c:v>4.4742300000000004</c:v>
                </c:pt>
                <c:pt idx="21281">
                  <c:v>6.0718699999999997</c:v>
                </c:pt>
                <c:pt idx="21282">
                  <c:v>4.4211799999999997</c:v>
                </c:pt>
                <c:pt idx="21283">
                  <c:v>5.7984900000000001</c:v>
                </c:pt>
                <c:pt idx="21284">
                  <c:v>6.6428200000000004</c:v>
                </c:pt>
                <c:pt idx="21285">
                  <c:v>3.75813</c:v>
                </c:pt>
                <c:pt idx="21286">
                  <c:v>3.2839900000000002</c:v>
                </c:pt>
                <c:pt idx="21287">
                  <c:v>5.0087000000000002</c:v>
                </c:pt>
                <c:pt idx="21288">
                  <c:v>5.0211199999999998</c:v>
                </c:pt>
                <c:pt idx="21289">
                  <c:v>7.5347600000000003</c:v>
                </c:pt>
                <c:pt idx="21290">
                  <c:v>3.7282000000000002</c:v>
                </c:pt>
                <c:pt idx="21291">
                  <c:v>5.0789999999999997</c:v>
                </c:pt>
                <c:pt idx="21292">
                  <c:v>5.2035499999999999</c:v>
                </c:pt>
                <c:pt idx="21293">
                  <c:v>6.70242</c:v>
                </c:pt>
                <c:pt idx="21294">
                  <c:v>4.8063599999999997</c:v>
                </c:pt>
                <c:pt idx="21295">
                  <c:v>2.9020299999999999</c:v>
                </c:pt>
                <c:pt idx="21296">
                  <c:v>5.4035099999999998</c:v>
                </c:pt>
                <c:pt idx="21297">
                  <c:v>7.8659699999999999</c:v>
                </c:pt>
                <c:pt idx="21298">
                  <c:v>6.3172699999999997</c:v>
                </c:pt>
                <c:pt idx="21299">
                  <c:v>2.4124699999999999</c:v>
                </c:pt>
                <c:pt idx="21300">
                  <c:v>4.6899100000000002</c:v>
                </c:pt>
                <c:pt idx="21301">
                  <c:v>6.9342699999999997</c:v>
                </c:pt>
                <c:pt idx="21302">
                  <c:v>4.7328200000000002</c:v>
                </c:pt>
                <c:pt idx="21303">
                  <c:v>5.16995</c:v>
                </c:pt>
                <c:pt idx="21304">
                  <c:v>3.1634600000000002</c:v>
                </c:pt>
                <c:pt idx="21305">
                  <c:v>3.3254700000000001</c:v>
                </c:pt>
                <c:pt idx="21306">
                  <c:v>6.3357900000000003</c:v>
                </c:pt>
                <c:pt idx="21307">
                  <c:v>5.8555700000000002</c:v>
                </c:pt>
                <c:pt idx="21308">
                  <c:v>6.8032599999999999</c:v>
                </c:pt>
                <c:pt idx="21309">
                  <c:v>3.0703499999999999</c:v>
                </c:pt>
                <c:pt idx="21310">
                  <c:v>4.6377699999999997</c:v>
                </c:pt>
                <c:pt idx="21311">
                  <c:v>5.48116</c:v>
                </c:pt>
                <c:pt idx="21312">
                  <c:v>5.2427900000000003</c:v>
                </c:pt>
                <c:pt idx="21313">
                  <c:v>6.5353300000000001</c:v>
                </c:pt>
                <c:pt idx="21314">
                  <c:v>8.0455699999999997</c:v>
                </c:pt>
                <c:pt idx="21315">
                  <c:v>3.8824700000000001</c:v>
                </c:pt>
                <c:pt idx="21316">
                  <c:v>2.57586</c:v>
                </c:pt>
                <c:pt idx="21317">
                  <c:v>5.5250000000000004</c:v>
                </c:pt>
                <c:pt idx="21318">
                  <c:v>6.4001200000000003</c:v>
                </c:pt>
                <c:pt idx="21319">
                  <c:v>8.2226900000000001</c:v>
                </c:pt>
                <c:pt idx="21320">
                  <c:v>7.5681599999999998</c:v>
                </c:pt>
                <c:pt idx="21321">
                  <c:v>4.6128299999999998</c:v>
                </c:pt>
                <c:pt idx="21322">
                  <c:v>5.4725000000000001</c:v>
                </c:pt>
                <c:pt idx="21323">
                  <c:v>4.6025200000000002</c:v>
                </c:pt>
                <c:pt idx="21324">
                  <c:v>6.4088099999999999</c:v>
                </c:pt>
                <c:pt idx="21325">
                  <c:v>4.0529299999999999</c:v>
                </c:pt>
                <c:pt idx="21326">
                  <c:v>4.3293999999999997</c:v>
                </c:pt>
                <c:pt idx="21327">
                  <c:v>5.8099800000000004</c:v>
                </c:pt>
                <c:pt idx="21328">
                  <c:v>4.7676800000000004</c:v>
                </c:pt>
                <c:pt idx="21329">
                  <c:v>4.9669699999999999</c:v>
                </c:pt>
                <c:pt idx="21330">
                  <c:v>4.7944000000000004</c:v>
                </c:pt>
                <c:pt idx="21331">
                  <c:v>3.4312999999999998</c:v>
                </c:pt>
                <c:pt idx="21332">
                  <c:v>4.5019400000000003</c:v>
                </c:pt>
                <c:pt idx="21333">
                  <c:v>5.5529099999999998</c:v>
                </c:pt>
                <c:pt idx="21334">
                  <c:v>4.7141599999999997</c:v>
                </c:pt>
                <c:pt idx="21335">
                  <c:v>4.3529900000000001</c:v>
                </c:pt>
                <c:pt idx="21336">
                  <c:v>10.36829</c:v>
                </c:pt>
                <c:pt idx="21337">
                  <c:v>2.54867</c:v>
                </c:pt>
                <c:pt idx="21338">
                  <c:v>3.1310699999999998</c:v>
                </c:pt>
                <c:pt idx="21339">
                  <c:v>4.70078</c:v>
                </c:pt>
                <c:pt idx="21340">
                  <c:v>3.2794699999999999</c:v>
                </c:pt>
                <c:pt idx="21341">
                  <c:v>5.3359800000000002</c:v>
                </c:pt>
                <c:pt idx="21342">
                  <c:v>3.7936899999999998</c:v>
                </c:pt>
                <c:pt idx="21343">
                  <c:v>3.9872399999999999</c:v>
                </c:pt>
                <c:pt idx="21344">
                  <c:v>4.6802599999999996</c:v>
                </c:pt>
                <c:pt idx="21345">
                  <c:v>2.8296899999999998</c:v>
                </c:pt>
                <c:pt idx="21346">
                  <c:v>7.9396300000000002</c:v>
                </c:pt>
                <c:pt idx="21347">
                  <c:v>6.04453</c:v>
                </c:pt>
                <c:pt idx="21348">
                  <c:v>4.2073700000000001</c:v>
                </c:pt>
                <c:pt idx="21349">
                  <c:v>2.3762599999999998</c:v>
                </c:pt>
                <c:pt idx="21350">
                  <c:v>6.8269299999999999</c:v>
                </c:pt>
                <c:pt idx="21351">
                  <c:v>5.6059700000000001</c:v>
                </c:pt>
                <c:pt idx="21352">
                  <c:v>6.4845800000000002</c:v>
                </c:pt>
                <c:pt idx="21353">
                  <c:v>4.5900299999999996</c:v>
                </c:pt>
                <c:pt idx="21354">
                  <c:v>3.2430500000000002</c:v>
                </c:pt>
                <c:pt idx="21355">
                  <c:v>4.3313600000000001</c:v>
                </c:pt>
                <c:pt idx="21356">
                  <c:v>5.0034599999999996</c:v>
                </c:pt>
                <c:pt idx="21357">
                  <c:v>4.9259599999999999</c:v>
                </c:pt>
                <c:pt idx="21358">
                  <c:v>4.9838500000000003</c:v>
                </c:pt>
                <c:pt idx="21359">
                  <c:v>6.5495400000000004</c:v>
                </c:pt>
                <c:pt idx="21360">
                  <c:v>6.2191000000000001</c:v>
                </c:pt>
                <c:pt idx="21361">
                  <c:v>6.8552999999999997</c:v>
                </c:pt>
                <c:pt idx="21362">
                  <c:v>3.9341300000000001</c:v>
                </c:pt>
                <c:pt idx="21363">
                  <c:v>2.6435</c:v>
                </c:pt>
                <c:pt idx="21364">
                  <c:v>7.2665199999999999</c:v>
                </c:pt>
                <c:pt idx="21365">
                  <c:v>4.2027700000000001</c:v>
                </c:pt>
                <c:pt idx="21366">
                  <c:v>3.8041399999999999</c:v>
                </c:pt>
                <c:pt idx="21367">
                  <c:v>5.18649</c:v>
                </c:pt>
                <c:pt idx="21368">
                  <c:v>5.7514399999999997</c:v>
                </c:pt>
                <c:pt idx="21369">
                  <c:v>4.7572400000000004</c:v>
                </c:pt>
                <c:pt idx="21370">
                  <c:v>3.3210099999999998</c:v>
                </c:pt>
                <c:pt idx="21371">
                  <c:v>2.28817</c:v>
                </c:pt>
                <c:pt idx="21372">
                  <c:v>3.2214100000000001</c:v>
                </c:pt>
                <c:pt idx="21373">
                  <c:v>5.8048999999999999</c:v>
                </c:pt>
                <c:pt idx="21374">
                  <c:v>4.2904999999999998</c:v>
                </c:pt>
                <c:pt idx="21375">
                  <c:v>3.72919</c:v>
                </c:pt>
                <c:pt idx="21376">
                  <c:v>5.1443300000000001</c:v>
                </c:pt>
                <c:pt idx="21377">
                  <c:v>2.4820500000000001</c:v>
                </c:pt>
                <c:pt idx="21378">
                  <c:v>5.4686599999999999</c:v>
                </c:pt>
                <c:pt idx="21379">
                  <c:v>5.6712100000000003</c:v>
                </c:pt>
                <c:pt idx="21380">
                  <c:v>10.024509999999999</c:v>
                </c:pt>
                <c:pt idx="21381">
                  <c:v>2.2590699999999999</c:v>
                </c:pt>
                <c:pt idx="21382">
                  <c:v>5.36287</c:v>
                </c:pt>
                <c:pt idx="21383">
                  <c:v>5.0247799999999998</c:v>
                </c:pt>
                <c:pt idx="21384">
                  <c:v>5.5678599999999996</c:v>
                </c:pt>
                <c:pt idx="21385">
                  <c:v>4.2993199999999998</c:v>
                </c:pt>
                <c:pt idx="21386">
                  <c:v>3.53261</c:v>
                </c:pt>
                <c:pt idx="21387">
                  <c:v>4.1058899999999996</c:v>
                </c:pt>
                <c:pt idx="21388">
                  <c:v>3.1646899999999998</c:v>
                </c:pt>
                <c:pt idx="21389">
                  <c:v>5.1524999999999999</c:v>
                </c:pt>
                <c:pt idx="21390">
                  <c:v>5.43133</c:v>
                </c:pt>
                <c:pt idx="21391">
                  <c:v>3.4738899999999999</c:v>
                </c:pt>
                <c:pt idx="21392">
                  <c:v>7.3057999999999996</c:v>
                </c:pt>
                <c:pt idx="21393">
                  <c:v>6.6720600000000001</c:v>
                </c:pt>
                <c:pt idx="21394">
                  <c:v>7.2572000000000001</c:v>
                </c:pt>
                <c:pt idx="21395">
                  <c:v>7.2783100000000003</c:v>
                </c:pt>
                <c:pt idx="21396">
                  <c:v>3.3688799999999999</c:v>
                </c:pt>
                <c:pt idx="21397">
                  <c:v>2.30111</c:v>
                </c:pt>
                <c:pt idx="21398">
                  <c:v>4.48339</c:v>
                </c:pt>
                <c:pt idx="21399">
                  <c:v>4.6956100000000003</c:v>
                </c:pt>
                <c:pt idx="21400">
                  <c:v>2.9896199999999999</c:v>
                </c:pt>
                <c:pt idx="21401">
                  <c:v>7.6604000000000001</c:v>
                </c:pt>
                <c:pt idx="21402">
                  <c:v>4.69306</c:v>
                </c:pt>
                <c:pt idx="21403">
                  <c:v>5.9356200000000001</c:v>
                </c:pt>
                <c:pt idx="21404">
                  <c:v>6.7667799999999998</c:v>
                </c:pt>
                <c:pt idx="21405">
                  <c:v>7.7900299999999998</c:v>
                </c:pt>
                <c:pt idx="21406">
                  <c:v>4.2883399999999998</c:v>
                </c:pt>
                <c:pt idx="21407">
                  <c:v>4.4595700000000003</c:v>
                </c:pt>
                <c:pt idx="21408">
                  <c:v>3.5004599999999999</c:v>
                </c:pt>
                <c:pt idx="21409">
                  <c:v>4.0154199999999998</c:v>
                </c:pt>
                <c:pt idx="21410">
                  <c:v>4.0991200000000001</c:v>
                </c:pt>
                <c:pt idx="21411">
                  <c:v>10.7577</c:v>
                </c:pt>
                <c:pt idx="21412">
                  <c:v>7.1764000000000001</c:v>
                </c:pt>
                <c:pt idx="21413">
                  <c:v>4.5186000000000002</c:v>
                </c:pt>
                <c:pt idx="21414">
                  <c:v>1.8650899999999999</c:v>
                </c:pt>
                <c:pt idx="21415">
                  <c:v>3.5398100000000001</c:v>
                </c:pt>
                <c:pt idx="21416">
                  <c:v>3.4688400000000001</c:v>
                </c:pt>
                <c:pt idx="21417">
                  <c:v>7.9647600000000001</c:v>
                </c:pt>
                <c:pt idx="21418">
                  <c:v>4.4087800000000001</c:v>
                </c:pt>
                <c:pt idx="21419">
                  <c:v>5.5860799999999999</c:v>
                </c:pt>
                <c:pt idx="21420">
                  <c:v>2.63903</c:v>
                </c:pt>
                <c:pt idx="21421">
                  <c:v>3.9197600000000001</c:v>
                </c:pt>
                <c:pt idx="21422">
                  <c:v>4.4503399999999997</c:v>
                </c:pt>
                <c:pt idx="21423">
                  <c:v>4.9005200000000002</c:v>
                </c:pt>
                <c:pt idx="21424">
                  <c:v>3.3128899999999999</c:v>
                </c:pt>
                <c:pt idx="21425">
                  <c:v>8.0070300000000003</c:v>
                </c:pt>
                <c:pt idx="21426">
                  <c:v>8.13706</c:v>
                </c:pt>
                <c:pt idx="21427">
                  <c:v>5.48116</c:v>
                </c:pt>
                <c:pt idx="21428">
                  <c:v>3.71292</c:v>
                </c:pt>
                <c:pt idx="21429">
                  <c:v>3.5477799999999999</c:v>
                </c:pt>
                <c:pt idx="21430">
                  <c:v>4.6503800000000002</c:v>
                </c:pt>
                <c:pt idx="21431">
                  <c:v>4.1389300000000002</c:v>
                </c:pt>
                <c:pt idx="21432">
                  <c:v>3.3210099999999998</c:v>
                </c:pt>
                <c:pt idx="21433">
                  <c:v>3.56514</c:v>
                </c:pt>
                <c:pt idx="21434">
                  <c:v>7.7140000000000004</c:v>
                </c:pt>
                <c:pt idx="21435">
                  <c:v>2.2022900000000001</c:v>
                </c:pt>
                <c:pt idx="21436">
                  <c:v>5.1464400000000001</c:v>
                </c:pt>
                <c:pt idx="21437">
                  <c:v>3.3082099999999999</c:v>
                </c:pt>
                <c:pt idx="21438">
                  <c:v>2.11165</c:v>
                </c:pt>
                <c:pt idx="21439">
                  <c:v>2.8382999999999998</c:v>
                </c:pt>
                <c:pt idx="21440">
                  <c:v>4.80084</c:v>
                </c:pt>
                <c:pt idx="21441">
                  <c:v>3.2811400000000002</c:v>
                </c:pt>
                <c:pt idx="21442">
                  <c:v>4.3583999999999996</c:v>
                </c:pt>
                <c:pt idx="21443">
                  <c:v>7.20282</c:v>
                </c:pt>
                <c:pt idx="21444">
                  <c:v>1.9815700000000001</c:v>
                </c:pt>
                <c:pt idx="21445">
                  <c:v>4.1139200000000002</c:v>
                </c:pt>
                <c:pt idx="21446">
                  <c:v>5.0762799999999997</c:v>
                </c:pt>
                <c:pt idx="21447">
                  <c:v>5.6635499999999999</c:v>
                </c:pt>
              </c:numCache>
            </c:numRef>
          </c:xVal>
          <c:yVal>
            <c:numRef>
              <c:f>Sheet1!$B$2:$B$21449</c:f>
              <c:numCache>
                <c:formatCode>0.000000</c:formatCode>
                <c:ptCount val="21448"/>
                <c:pt idx="0">
                  <c:v>3.8973100000000001</c:v>
                </c:pt>
                <c:pt idx="1">
                  <c:v>6.3734900000000003</c:v>
                </c:pt>
                <c:pt idx="2">
                  <c:v>6.29223</c:v>
                </c:pt>
                <c:pt idx="3">
                  <c:v>5.9513600000000002</c:v>
                </c:pt>
                <c:pt idx="4">
                  <c:v>5.0328099999999996</c:v>
                </c:pt>
                <c:pt idx="5">
                  <c:v>7.1111300000000002</c:v>
                </c:pt>
                <c:pt idx="6">
                  <c:v>5.14</c:v>
                </c:pt>
                <c:pt idx="7">
                  <c:v>5.8392499999999998</c:v>
                </c:pt>
                <c:pt idx="8">
                  <c:v>6.20648</c:v>
                </c:pt>
                <c:pt idx="9">
                  <c:v>4.5299500000000004</c:v>
                </c:pt>
                <c:pt idx="10">
                  <c:v>5.9727800000000002</c:v>
                </c:pt>
                <c:pt idx="11">
                  <c:v>6.3150899999999996</c:v>
                </c:pt>
                <c:pt idx="12">
                  <c:v>4.0262599999999997</c:v>
                </c:pt>
                <c:pt idx="13">
                  <c:v>5.5493199999999998</c:v>
                </c:pt>
                <c:pt idx="14">
                  <c:v>5.5727799999999998</c:v>
                </c:pt>
                <c:pt idx="15">
                  <c:v>3.8874399999999998</c:v>
                </c:pt>
                <c:pt idx="16">
                  <c:v>5.7759099999999997</c:v>
                </c:pt>
                <c:pt idx="17">
                  <c:v>4.8063599999999997</c:v>
                </c:pt>
                <c:pt idx="18">
                  <c:v>3.8254700000000001</c:v>
                </c:pt>
                <c:pt idx="19">
                  <c:v>5.90916</c:v>
                </c:pt>
                <c:pt idx="20">
                  <c:v>5.8174900000000003</c:v>
                </c:pt>
                <c:pt idx="21">
                  <c:v>4.4036799999999996</c:v>
                </c:pt>
                <c:pt idx="22">
                  <c:v>7.6870700000000003</c:v>
                </c:pt>
                <c:pt idx="23">
                  <c:v>6.9144699999999997</c:v>
                </c:pt>
                <c:pt idx="24">
                  <c:v>4.0689000000000002</c:v>
                </c:pt>
                <c:pt idx="25">
                  <c:v>5.0797499999999998</c:v>
                </c:pt>
                <c:pt idx="26">
                  <c:v>5.23001</c:v>
                </c:pt>
                <c:pt idx="27">
                  <c:v>7.0994599999999997</c:v>
                </c:pt>
                <c:pt idx="28">
                  <c:v>5.8454300000000003</c:v>
                </c:pt>
                <c:pt idx="29">
                  <c:v>3.6259600000000001</c:v>
                </c:pt>
                <c:pt idx="30">
                  <c:v>6.5808400000000002</c:v>
                </c:pt>
                <c:pt idx="31">
                  <c:v>5.0209999999999999</c:v>
                </c:pt>
                <c:pt idx="32">
                  <c:v>6.7837300000000003</c:v>
                </c:pt>
                <c:pt idx="33">
                  <c:v>5.9941399999999998</c:v>
                </c:pt>
                <c:pt idx="34">
                  <c:v>5.4759000000000002</c:v>
                </c:pt>
                <c:pt idx="35">
                  <c:v>5.8131500000000003</c:v>
                </c:pt>
                <c:pt idx="36">
                  <c:v>5.3483400000000003</c:v>
                </c:pt>
                <c:pt idx="37">
                  <c:v>7.2442299999999999</c:v>
                </c:pt>
                <c:pt idx="38">
                  <c:v>4.3280599999999998</c:v>
                </c:pt>
                <c:pt idx="39">
                  <c:v>4.1843899999999996</c:v>
                </c:pt>
                <c:pt idx="40">
                  <c:v>5.9530799999999999</c:v>
                </c:pt>
                <c:pt idx="41">
                  <c:v>4.42699</c:v>
                </c:pt>
                <c:pt idx="42">
                  <c:v>7.9052499999999997</c:v>
                </c:pt>
                <c:pt idx="43">
                  <c:v>7.1029600000000004</c:v>
                </c:pt>
                <c:pt idx="44">
                  <c:v>3.49735</c:v>
                </c:pt>
                <c:pt idx="45">
                  <c:v>9.9023299999999992</c:v>
                </c:pt>
                <c:pt idx="46">
                  <c:v>4.7312200000000004</c:v>
                </c:pt>
                <c:pt idx="47">
                  <c:v>8.0926299999999998</c:v>
                </c:pt>
                <c:pt idx="48">
                  <c:v>3.3215699999999999</c:v>
                </c:pt>
                <c:pt idx="49">
                  <c:v>5.54908</c:v>
                </c:pt>
                <c:pt idx="50">
                  <c:v>6.3089899999999997</c:v>
                </c:pt>
                <c:pt idx="51">
                  <c:v>6.1015699999999997</c:v>
                </c:pt>
                <c:pt idx="52">
                  <c:v>6.7955100000000002</c:v>
                </c:pt>
                <c:pt idx="53">
                  <c:v>6.5333100000000002</c:v>
                </c:pt>
                <c:pt idx="54">
                  <c:v>5.2963800000000001</c:v>
                </c:pt>
                <c:pt idx="55">
                  <c:v>3.78383</c:v>
                </c:pt>
                <c:pt idx="56">
                  <c:v>8.6281599999999994</c:v>
                </c:pt>
                <c:pt idx="57">
                  <c:v>5.8179299999999996</c:v>
                </c:pt>
                <c:pt idx="58">
                  <c:v>6.6765100000000004</c:v>
                </c:pt>
                <c:pt idx="59">
                  <c:v>5.3535500000000003</c:v>
                </c:pt>
                <c:pt idx="60">
                  <c:v>6.0546699999999998</c:v>
                </c:pt>
                <c:pt idx="61">
                  <c:v>8.7300299999999993</c:v>
                </c:pt>
                <c:pt idx="62">
                  <c:v>4.4507099999999999</c:v>
                </c:pt>
                <c:pt idx="63">
                  <c:v>8.2703799999999994</c:v>
                </c:pt>
                <c:pt idx="64">
                  <c:v>5.2961099999999997</c:v>
                </c:pt>
                <c:pt idx="65">
                  <c:v>5.9052699999999998</c:v>
                </c:pt>
                <c:pt idx="66">
                  <c:v>5.1144499999999997</c:v>
                </c:pt>
                <c:pt idx="67">
                  <c:v>4.8079599999999996</c:v>
                </c:pt>
                <c:pt idx="68">
                  <c:v>6.8443500000000004</c:v>
                </c:pt>
                <c:pt idx="69">
                  <c:v>5.2834000000000003</c:v>
                </c:pt>
                <c:pt idx="70">
                  <c:v>8.0273699999999995</c:v>
                </c:pt>
                <c:pt idx="71">
                  <c:v>7.68431</c:v>
                </c:pt>
                <c:pt idx="72">
                  <c:v>5.9462799999999998</c:v>
                </c:pt>
                <c:pt idx="73">
                  <c:v>4.0333100000000002</c:v>
                </c:pt>
                <c:pt idx="74">
                  <c:v>5.7266599999999999</c:v>
                </c:pt>
                <c:pt idx="75">
                  <c:v>5.9613500000000004</c:v>
                </c:pt>
                <c:pt idx="76">
                  <c:v>5.1160600000000001</c:v>
                </c:pt>
                <c:pt idx="77">
                  <c:v>3.5398700000000001</c:v>
                </c:pt>
                <c:pt idx="78">
                  <c:v>3.0053899999999998</c:v>
                </c:pt>
                <c:pt idx="79">
                  <c:v>2.71034</c:v>
                </c:pt>
                <c:pt idx="80">
                  <c:v>2.4093200000000001</c:v>
                </c:pt>
                <c:pt idx="81">
                  <c:v>4.5613000000000001</c:v>
                </c:pt>
                <c:pt idx="82">
                  <c:v>3.0127299999999999</c:v>
                </c:pt>
                <c:pt idx="83">
                  <c:v>2.57003</c:v>
                </c:pt>
                <c:pt idx="84">
                  <c:v>2.9493100000000001</c:v>
                </c:pt>
                <c:pt idx="85">
                  <c:v>3.1225900000000002</c:v>
                </c:pt>
                <c:pt idx="86">
                  <c:v>5.1646999999999998</c:v>
                </c:pt>
                <c:pt idx="87">
                  <c:v>2.5694699999999999</c:v>
                </c:pt>
                <c:pt idx="88">
                  <c:v>3.2275100000000001</c:v>
                </c:pt>
                <c:pt idx="89">
                  <c:v>2.1275300000000001</c:v>
                </c:pt>
                <c:pt idx="90">
                  <c:v>7.32979</c:v>
                </c:pt>
                <c:pt idx="91">
                  <c:v>5.7582399999999998</c:v>
                </c:pt>
                <c:pt idx="92">
                  <c:v>6.01464</c:v>
                </c:pt>
                <c:pt idx="93">
                  <c:v>7.6712499999999997</c:v>
                </c:pt>
                <c:pt idx="94">
                  <c:v>3.9676100000000001</c:v>
                </c:pt>
                <c:pt idx="95">
                  <c:v>6.9878</c:v>
                </c:pt>
                <c:pt idx="96">
                  <c:v>6.8687699999999996</c:v>
                </c:pt>
                <c:pt idx="97">
                  <c:v>6.7270700000000003</c:v>
                </c:pt>
                <c:pt idx="98">
                  <c:v>6.5148299999999999</c:v>
                </c:pt>
                <c:pt idx="99">
                  <c:v>5.2516800000000003</c:v>
                </c:pt>
                <c:pt idx="100">
                  <c:v>4.6322400000000004</c:v>
                </c:pt>
                <c:pt idx="101">
                  <c:v>7.6088800000000001</c:v>
                </c:pt>
                <c:pt idx="102">
                  <c:v>5.1337799999999998</c:v>
                </c:pt>
                <c:pt idx="103">
                  <c:v>4.45411</c:v>
                </c:pt>
                <c:pt idx="104">
                  <c:v>6.9838100000000001</c:v>
                </c:pt>
                <c:pt idx="105">
                  <c:v>3.58568</c:v>
                </c:pt>
                <c:pt idx="106">
                  <c:v>5.9851900000000002</c:v>
                </c:pt>
                <c:pt idx="107">
                  <c:v>5.4543799999999996</c:v>
                </c:pt>
                <c:pt idx="108">
                  <c:v>4.1650099999999997</c:v>
                </c:pt>
                <c:pt idx="109">
                  <c:v>4.0516699999999997</c:v>
                </c:pt>
                <c:pt idx="110">
                  <c:v>4.3766100000000003</c:v>
                </c:pt>
                <c:pt idx="111">
                  <c:v>3.5235400000000001</c:v>
                </c:pt>
                <c:pt idx="112">
                  <c:v>5.0048199999999996</c:v>
                </c:pt>
                <c:pt idx="113">
                  <c:v>4.1365299999999996</c:v>
                </c:pt>
                <c:pt idx="114">
                  <c:v>4.3853299999999997</c:v>
                </c:pt>
                <c:pt idx="115">
                  <c:v>2.9499200000000001</c:v>
                </c:pt>
                <c:pt idx="116">
                  <c:v>4.3404600000000002</c:v>
                </c:pt>
                <c:pt idx="117">
                  <c:v>6.9096200000000003</c:v>
                </c:pt>
                <c:pt idx="118">
                  <c:v>6.7408700000000001</c:v>
                </c:pt>
                <c:pt idx="119">
                  <c:v>3.9193699999999998</c:v>
                </c:pt>
                <c:pt idx="120">
                  <c:v>6.2150299999999996</c:v>
                </c:pt>
                <c:pt idx="121">
                  <c:v>5.5249600000000001</c:v>
                </c:pt>
                <c:pt idx="122">
                  <c:v>4.7179500000000001</c:v>
                </c:pt>
                <c:pt idx="123">
                  <c:v>3.6562899999999998</c:v>
                </c:pt>
                <c:pt idx="124">
                  <c:v>3.5188799999999998</c:v>
                </c:pt>
                <c:pt idx="125">
                  <c:v>4.6179100000000002</c:v>
                </c:pt>
                <c:pt idx="126">
                  <c:v>3.6178499999999998</c:v>
                </c:pt>
                <c:pt idx="127">
                  <c:v>6.2271799999999997</c:v>
                </c:pt>
                <c:pt idx="128">
                  <c:v>5.07646</c:v>
                </c:pt>
                <c:pt idx="129">
                  <c:v>3.9237500000000001</c:v>
                </c:pt>
                <c:pt idx="130">
                  <c:v>5.9306099999999997</c:v>
                </c:pt>
                <c:pt idx="131">
                  <c:v>4.7166100000000002</c:v>
                </c:pt>
                <c:pt idx="132">
                  <c:v>5.0378100000000003</c:v>
                </c:pt>
                <c:pt idx="133">
                  <c:v>4.2135800000000003</c:v>
                </c:pt>
                <c:pt idx="134">
                  <c:v>9.6837700000000009</c:v>
                </c:pt>
                <c:pt idx="135">
                  <c:v>6.4480700000000004</c:v>
                </c:pt>
                <c:pt idx="136">
                  <c:v>4.1613499999999997</c:v>
                </c:pt>
                <c:pt idx="137">
                  <c:v>4.6408500000000004</c:v>
                </c:pt>
                <c:pt idx="138">
                  <c:v>5.4510500000000004</c:v>
                </c:pt>
                <c:pt idx="139">
                  <c:v>4.83528</c:v>
                </c:pt>
                <c:pt idx="140">
                  <c:v>6.7084099999999998</c:v>
                </c:pt>
                <c:pt idx="141">
                  <c:v>9.2811900000000005</c:v>
                </c:pt>
                <c:pt idx="142">
                  <c:v>2.39798</c:v>
                </c:pt>
                <c:pt idx="143">
                  <c:v>5.9809900000000003</c:v>
                </c:pt>
                <c:pt idx="144">
                  <c:v>10.897550000000001</c:v>
                </c:pt>
                <c:pt idx="145">
                  <c:v>6.6806000000000001</c:v>
                </c:pt>
                <c:pt idx="146">
                  <c:v>6.8419400000000001</c:v>
                </c:pt>
                <c:pt idx="147">
                  <c:v>8.9615100000000005</c:v>
                </c:pt>
                <c:pt idx="148">
                  <c:v>8.1676599999999997</c:v>
                </c:pt>
                <c:pt idx="149">
                  <c:v>3.9508200000000002</c:v>
                </c:pt>
                <c:pt idx="150">
                  <c:v>6.1438699999999997</c:v>
                </c:pt>
                <c:pt idx="151">
                  <c:v>5.1330299999999998</c:v>
                </c:pt>
                <c:pt idx="152">
                  <c:v>5.4188000000000001</c:v>
                </c:pt>
                <c:pt idx="153">
                  <c:v>8.7843599999999995</c:v>
                </c:pt>
                <c:pt idx="154">
                  <c:v>3.51986</c:v>
                </c:pt>
                <c:pt idx="155">
                  <c:v>9.4585000000000008</c:v>
                </c:pt>
                <c:pt idx="156">
                  <c:v>5.7333600000000002</c:v>
                </c:pt>
                <c:pt idx="157">
                  <c:v>7.2228300000000001</c:v>
                </c:pt>
                <c:pt idx="158">
                  <c:v>3.4811800000000002</c:v>
                </c:pt>
                <c:pt idx="159">
                  <c:v>5.5480400000000003</c:v>
                </c:pt>
                <c:pt idx="160">
                  <c:v>4.67</c:v>
                </c:pt>
                <c:pt idx="161">
                  <c:v>2.6490100000000001</c:v>
                </c:pt>
                <c:pt idx="162">
                  <c:v>5.7053500000000001</c:v>
                </c:pt>
                <c:pt idx="163">
                  <c:v>3.4799699999999998</c:v>
                </c:pt>
                <c:pt idx="164">
                  <c:v>3.2771699999999999</c:v>
                </c:pt>
                <c:pt idx="165">
                  <c:v>5.65299</c:v>
                </c:pt>
                <c:pt idx="166">
                  <c:v>8.9579400000000007</c:v>
                </c:pt>
                <c:pt idx="167">
                  <c:v>4.3303700000000003</c:v>
                </c:pt>
                <c:pt idx="168">
                  <c:v>4.9532999999999996</c:v>
                </c:pt>
                <c:pt idx="169">
                  <c:v>7.71868</c:v>
                </c:pt>
                <c:pt idx="170">
                  <c:v>8.6257400000000004</c:v>
                </c:pt>
                <c:pt idx="171">
                  <c:v>7.0819799999999997</c:v>
                </c:pt>
                <c:pt idx="172">
                  <c:v>4.5966399999999998</c:v>
                </c:pt>
                <c:pt idx="173">
                  <c:v>7.5498799999999999</c:v>
                </c:pt>
                <c:pt idx="174">
                  <c:v>5.7071199999999997</c:v>
                </c:pt>
                <c:pt idx="175">
                  <c:v>7.1174900000000001</c:v>
                </c:pt>
                <c:pt idx="176">
                  <c:v>5.7740200000000002</c:v>
                </c:pt>
                <c:pt idx="177">
                  <c:v>7.8258400000000004</c:v>
                </c:pt>
                <c:pt idx="178">
                  <c:v>6.3243400000000003</c:v>
                </c:pt>
                <c:pt idx="179">
                  <c:v>6.1948800000000004</c:v>
                </c:pt>
                <c:pt idx="180">
                  <c:v>6.4032400000000003</c:v>
                </c:pt>
                <c:pt idx="181">
                  <c:v>4.8307200000000003</c:v>
                </c:pt>
                <c:pt idx="182">
                  <c:v>6.1792100000000003</c:v>
                </c:pt>
                <c:pt idx="183">
                  <c:v>1.7137800000000001</c:v>
                </c:pt>
                <c:pt idx="184">
                  <c:v>4.5575200000000002</c:v>
                </c:pt>
                <c:pt idx="185">
                  <c:v>7.0856500000000002</c:v>
                </c:pt>
                <c:pt idx="186">
                  <c:v>6.8517299999999999</c:v>
                </c:pt>
                <c:pt idx="187">
                  <c:v>5.0326899999999997</c:v>
                </c:pt>
                <c:pt idx="188">
                  <c:v>4.7112699999999998</c:v>
                </c:pt>
                <c:pt idx="189">
                  <c:v>6.4730499999999997</c:v>
                </c:pt>
                <c:pt idx="190">
                  <c:v>7.90313</c:v>
                </c:pt>
                <c:pt idx="191">
                  <c:v>6.7923999999999998</c:v>
                </c:pt>
                <c:pt idx="192">
                  <c:v>5.8390300000000002</c:v>
                </c:pt>
                <c:pt idx="193">
                  <c:v>6.8757799999999998</c:v>
                </c:pt>
                <c:pt idx="194">
                  <c:v>5.8487299999999998</c:v>
                </c:pt>
                <c:pt idx="195">
                  <c:v>5.4148399999999999</c:v>
                </c:pt>
                <c:pt idx="196">
                  <c:v>4.8312400000000002</c:v>
                </c:pt>
                <c:pt idx="197">
                  <c:v>6.2046099999999997</c:v>
                </c:pt>
                <c:pt idx="198">
                  <c:v>7.6005900000000004</c:v>
                </c:pt>
                <c:pt idx="199">
                  <c:v>4.782</c:v>
                </c:pt>
                <c:pt idx="200">
                  <c:v>6.6484199999999998</c:v>
                </c:pt>
                <c:pt idx="201">
                  <c:v>5.9449800000000002</c:v>
                </c:pt>
                <c:pt idx="202">
                  <c:v>5.5664999999999996</c:v>
                </c:pt>
                <c:pt idx="203">
                  <c:v>7.3469800000000003</c:v>
                </c:pt>
                <c:pt idx="204">
                  <c:v>7.2697900000000004</c:v>
                </c:pt>
                <c:pt idx="205">
                  <c:v>5.0577800000000002</c:v>
                </c:pt>
                <c:pt idx="206">
                  <c:v>8.2495700000000003</c:v>
                </c:pt>
                <c:pt idx="207">
                  <c:v>5.1745299999999999</c:v>
                </c:pt>
                <c:pt idx="208">
                  <c:v>8.1428899999999995</c:v>
                </c:pt>
                <c:pt idx="209">
                  <c:v>5.6776099999999996</c:v>
                </c:pt>
                <c:pt idx="210">
                  <c:v>8.7187900000000003</c:v>
                </c:pt>
                <c:pt idx="211">
                  <c:v>4.4230099999999997</c:v>
                </c:pt>
                <c:pt idx="212">
                  <c:v>6.9776899999999999</c:v>
                </c:pt>
                <c:pt idx="213">
                  <c:v>5.9551999999999996</c:v>
                </c:pt>
                <c:pt idx="214">
                  <c:v>4.9435799999999999</c:v>
                </c:pt>
                <c:pt idx="215">
                  <c:v>4.06121</c:v>
                </c:pt>
                <c:pt idx="216">
                  <c:v>9.1165000000000003</c:v>
                </c:pt>
                <c:pt idx="217">
                  <c:v>5.9999599999999997</c:v>
                </c:pt>
                <c:pt idx="218">
                  <c:v>3.2538100000000001</c:v>
                </c:pt>
                <c:pt idx="219">
                  <c:v>8.5978700000000003</c:v>
                </c:pt>
                <c:pt idx="220">
                  <c:v>6.94787</c:v>
                </c:pt>
                <c:pt idx="221">
                  <c:v>5.1595399999999998</c:v>
                </c:pt>
                <c:pt idx="222">
                  <c:v>6.80511</c:v>
                </c:pt>
                <c:pt idx="223">
                  <c:v>6.7841899999999997</c:v>
                </c:pt>
                <c:pt idx="224">
                  <c:v>5.14438</c:v>
                </c:pt>
                <c:pt idx="225">
                  <c:v>5.8515699999999997</c:v>
                </c:pt>
                <c:pt idx="226">
                  <c:v>6.3587199999999999</c:v>
                </c:pt>
                <c:pt idx="227">
                  <c:v>5.2839600000000004</c:v>
                </c:pt>
                <c:pt idx="228">
                  <c:v>2.8545199999999999</c:v>
                </c:pt>
                <c:pt idx="229">
                  <c:v>4.07219</c:v>
                </c:pt>
                <c:pt idx="230">
                  <c:v>4.5575200000000002</c:v>
                </c:pt>
                <c:pt idx="231">
                  <c:v>3.91595</c:v>
                </c:pt>
                <c:pt idx="232">
                  <c:v>5.8759199999999998</c:v>
                </c:pt>
                <c:pt idx="233">
                  <c:v>5.8717499999999996</c:v>
                </c:pt>
                <c:pt idx="234">
                  <c:v>5.7243500000000003</c:v>
                </c:pt>
                <c:pt idx="235">
                  <c:v>7.0659599999999996</c:v>
                </c:pt>
                <c:pt idx="236">
                  <c:v>6.4434399999999998</c:v>
                </c:pt>
                <c:pt idx="237">
                  <c:v>4.0441599999999998</c:v>
                </c:pt>
                <c:pt idx="238">
                  <c:v>5.56107</c:v>
                </c:pt>
                <c:pt idx="239">
                  <c:v>7.7795100000000001</c:v>
                </c:pt>
                <c:pt idx="240">
                  <c:v>7.2118599999999997</c:v>
                </c:pt>
                <c:pt idx="241">
                  <c:v>4.59213</c:v>
                </c:pt>
                <c:pt idx="242">
                  <c:v>5.6592799999999999</c:v>
                </c:pt>
                <c:pt idx="243">
                  <c:v>8.5702300000000005</c:v>
                </c:pt>
                <c:pt idx="244">
                  <c:v>8.0889299999999995</c:v>
                </c:pt>
                <c:pt idx="245">
                  <c:v>4.6447799999999999</c:v>
                </c:pt>
                <c:pt idx="246">
                  <c:v>2.86877</c:v>
                </c:pt>
                <c:pt idx="247">
                  <c:v>6.9798999999999998</c:v>
                </c:pt>
                <c:pt idx="248">
                  <c:v>5.6513200000000001</c:v>
                </c:pt>
                <c:pt idx="249">
                  <c:v>5.4311999999999996</c:v>
                </c:pt>
                <c:pt idx="250">
                  <c:v>6.1603399999999997</c:v>
                </c:pt>
                <c:pt idx="251">
                  <c:v>6.5232999999999999</c:v>
                </c:pt>
                <c:pt idx="252">
                  <c:v>7.40524</c:v>
                </c:pt>
                <c:pt idx="253">
                  <c:v>2.8868900000000002</c:v>
                </c:pt>
                <c:pt idx="254">
                  <c:v>7.3469899999999999</c:v>
                </c:pt>
                <c:pt idx="255">
                  <c:v>9.6817700000000002</c:v>
                </c:pt>
                <c:pt idx="256">
                  <c:v>8.1593900000000001</c:v>
                </c:pt>
                <c:pt idx="257">
                  <c:v>5.7794600000000003</c:v>
                </c:pt>
                <c:pt idx="258">
                  <c:v>6.0745199999999997</c:v>
                </c:pt>
                <c:pt idx="259">
                  <c:v>7.3031600000000001</c:v>
                </c:pt>
                <c:pt idx="260">
                  <c:v>4.8755199999999999</c:v>
                </c:pt>
                <c:pt idx="261">
                  <c:v>7.4537000000000004</c:v>
                </c:pt>
                <c:pt idx="262">
                  <c:v>10.37454</c:v>
                </c:pt>
                <c:pt idx="263">
                  <c:v>7.3483400000000003</c:v>
                </c:pt>
                <c:pt idx="264">
                  <c:v>2.3380299999999998</c:v>
                </c:pt>
                <c:pt idx="265">
                  <c:v>8.3599099999999993</c:v>
                </c:pt>
                <c:pt idx="266">
                  <c:v>8.0946400000000001</c:v>
                </c:pt>
                <c:pt idx="267">
                  <c:v>5.0898700000000003</c:v>
                </c:pt>
                <c:pt idx="268">
                  <c:v>4.2322100000000002</c:v>
                </c:pt>
                <c:pt idx="269">
                  <c:v>4.6882200000000003</c:v>
                </c:pt>
                <c:pt idx="270">
                  <c:v>5.5947699999999996</c:v>
                </c:pt>
                <c:pt idx="271">
                  <c:v>6.9876899999999997</c:v>
                </c:pt>
                <c:pt idx="272">
                  <c:v>4.48339</c:v>
                </c:pt>
                <c:pt idx="273">
                  <c:v>7.8432000000000004</c:v>
                </c:pt>
                <c:pt idx="274">
                  <c:v>5.8834900000000001</c:v>
                </c:pt>
                <c:pt idx="275">
                  <c:v>4.4549399999999997</c:v>
                </c:pt>
                <c:pt idx="276">
                  <c:v>4.3380000000000001</c:v>
                </c:pt>
                <c:pt idx="277">
                  <c:v>6.42997</c:v>
                </c:pt>
                <c:pt idx="278">
                  <c:v>11.14879</c:v>
                </c:pt>
                <c:pt idx="279">
                  <c:v>5.2026300000000001</c:v>
                </c:pt>
                <c:pt idx="280">
                  <c:v>2.89473</c:v>
                </c:pt>
                <c:pt idx="281">
                  <c:v>5.3132400000000004</c:v>
                </c:pt>
                <c:pt idx="282">
                  <c:v>2.93188</c:v>
                </c:pt>
                <c:pt idx="283">
                  <c:v>4.0651200000000003</c:v>
                </c:pt>
                <c:pt idx="284">
                  <c:v>5.77081</c:v>
                </c:pt>
                <c:pt idx="285">
                  <c:v>2.5881799999999999</c:v>
                </c:pt>
                <c:pt idx="286">
                  <c:v>7.5748600000000001</c:v>
                </c:pt>
                <c:pt idx="287">
                  <c:v>6.8056400000000004</c:v>
                </c:pt>
                <c:pt idx="288">
                  <c:v>6.63849</c:v>
                </c:pt>
                <c:pt idx="289">
                  <c:v>5.02013</c:v>
                </c:pt>
                <c:pt idx="290">
                  <c:v>5.05776</c:v>
                </c:pt>
                <c:pt idx="291">
                  <c:v>5.9371200000000002</c:v>
                </c:pt>
                <c:pt idx="292">
                  <c:v>6.8356399999999997</c:v>
                </c:pt>
                <c:pt idx="293">
                  <c:v>7.1908700000000003</c:v>
                </c:pt>
                <c:pt idx="294">
                  <c:v>8.5031099999999995</c:v>
                </c:pt>
                <c:pt idx="295">
                  <c:v>7.0116800000000001</c:v>
                </c:pt>
                <c:pt idx="296">
                  <c:v>5.1333900000000003</c:v>
                </c:pt>
                <c:pt idx="297">
                  <c:v>5.3822099999999997</c:v>
                </c:pt>
                <c:pt idx="298">
                  <c:v>5.6945899999999998</c:v>
                </c:pt>
                <c:pt idx="299">
                  <c:v>7.5567000000000002</c:v>
                </c:pt>
                <c:pt idx="300">
                  <c:v>4.2738800000000001</c:v>
                </c:pt>
                <c:pt idx="301">
                  <c:v>5.7285899999999996</c:v>
                </c:pt>
                <c:pt idx="302">
                  <c:v>3.15124</c:v>
                </c:pt>
                <c:pt idx="303">
                  <c:v>9.9612499999999997</c:v>
                </c:pt>
                <c:pt idx="304">
                  <c:v>5.3613200000000001</c:v>
                </c:pt>
                <c:pt idx="305">
                  <c:v>5.1829099999999997</c:v>
                </c:pt>
                <c:pt idx="306">
                  <c:v>7.6484699999999997</c:v>
                </c:pt>
                <c:pt idx="307">
                  <c:v>5.4856699999999998</c:v>
                </c:pt>
                <c:pt idx="308">
                  <c:v>7.3022499999999999</c:v>
                </c:pt>
                <c:pt idx="309">
                  <c:v>5.7036800000000003</c:v>
                </c:pt>
                <c:pt idx="310">
                  <c:v>6.0682099999999997</c:v>
                </c:pt>
                <c:pt idx="311">
                  <c:v>7.1169700000000002</c:v>
                </c:pt>
                <c:pt idx="312">
                  <c:v>2.5840800000000002</c:v>
                </c:pt>
                <c:pt idx="313">
                  <c:v>2.4479700000000002</c:v>
                </c:pt>
                <c:pt idx="314">
                  <c:v>8.22133</c:v>
                </c:pt>
                <c:pt idx="315">
                  <c:v>6.3704400000000003</c:v>
                </c:pt>
                <c:pt idx="316">
                  <c:v>4.3343299999999996</c:v>
                </c:pt>
                <c:pt idx="317">
                  <c:v>6.4230700000000001</c:v>
                </c:pt>
                <c:pt idx="318">
                  <c:v>4.5186000000000002</c:v>
                </c:pt>
                <c:pt idx="319">
                  <c:v>2.5340500000000001</c:v>
                </c:pt>
                <c:pt idx="320">
                  <c:v>8.9937000000000005</c:v>
                </c:pt>
                <c:pt idx="321">
                  <c:v>6.7660900000000002</c:v>
                </c:pt>
                <c:pt idx="322">
                  <c:v>4.6844599999999996</c:v>
                </c:pt>
                <c:pt idx="323">
                  <c:v>4.3369499999999999</c:v>
                </c:pt>
                <c:pt idx="324">
                  <c:v>4.4573499999999999</c:v>
                </c:pt>
                <c:pt idx="325">
                  <c:v>3.6989299999999998</c:v>
                </c:pt>
                <c:pt idx="326">
                  <c:v>2.7080000000000002</c:v>
                </c:pt>
                <c:pt idx="327">
                  <c:v>2.8805700000000001</c:v>
                </c:pt>
                <c:pt idx="328">
                  <c:v>8.1194600000000001</c:v>
                </c:pt>
                <c:pt idx="329">
                  <c:v>5.8376299999999999</c:v>
                </c:pt>
                <c:pt idx="330">
                  <c:v>3.4896199999999999</c:v>
                </c:pt>
                <c:pt idx="331">
                  <c:v>3.12758</c:v>
                </c:pt>
                <c:pt idx="332">
                  <c:v>1.9919199999999999</c:v>
                </c:pt>
                <c:pt idx="333">
                  <c:v>5.5927899999999999</c:v>
                </c:pt>
                <c:pt idx="334">
                  <c:v>2.4807600000000001</c:v>
                </c:pt>
                <c:pt idx="335">
                  <c:v>6.9727199999999998</c:v>
                </c:pt>
                <c:pt idx="336">
                  <c:v>6.7249699999999999</c:v>
                </c:pt>
                <c:pt idx="337">
                  <c:v>8.5295299999999994</c:v>
                </c:pt>
                <c:pt idx="338">
                  <c:v>5.7120800000000003</c:v>
                </c:pt>
                <c:pt idx="339">
                  <c:v>8.8501100000000008</c:v>
                </c:pt>
                <c:pt idx="340">
                  <c:v>5.4748700000000001</c:v>
                </c:pt>
                <c:pt idx="341">
                  <c:v>3.7282000000000002</c:v>
                </c:pt>
                <c:pt idx="342">
                  <c:v>6.3323600000000004</c:v>
                </c:pt>
                <c:pt idx="343">
                  <c:v>3.5347300000000001</c:v>
                </c:pt>
                <c:pt idx="344">
                  <c:v>8.5864600000000006</c:v>
                </c:pt>
                <c:pt idx="345">
                  <c:v>5.3560699999999999</c:v>
                </c:pt>
                <c:pt idx="346">
                  <c:v>3.7914599999999998</c:v>
                </c:pt>
                <c:pt idx="347">
                  <c:v>5.4741999999999997</c:v>
                </c:pt>
                <c:pt idx="348">
                  <c:v>4.6954399999999996</c:v>
                </c:pt>
                <c:pt idx="349">
                  <c:v>2.3637700000000001</c:v>
                </c:pt>
                <c:pt idx="350">
                  <c:v>6.0372199999999996</c:v>
                </c:pt>
                <c:pt idx="351">
                  <c:v>4.97105</c:v>
                </c:pt>
                <c:pt idx="352">
                  <c:v>8.2638700000000007</c:v>
                </c:pt>
                <c:pt idx="353">
                  <c:v>4.6213800000000003</c:v>
                </c:pt>
                <c:pt idx="354">
                  <c:v>4.3251999999999997</c:v>
                </c:pt>
                <c:pt idx="355">
                  <c:v>4.0450799999999996</c:v>
                </c:pt>
                <c:pt idx="356">
                  <c:v>2.6906300000000001</c:v>
                </c:pt>
                <c:pt idx="357">
                  <c:v>6.01492</c:v>
                </c:pt>
                <c:pt idx="358">
                  <c:v>4.8045200000000001</c:v>
                </c:pt>
                <c:pt idx="359">
                  <c:v>5.6802299999999999</c:v>
                </c:pt>
                <c:pt idx="360">
                  <c:v>5.4161400000000004</c:v>
                </c:pt>
                <c:pt idx="361">
                  <c:v>2.8254100000000002</c:v>
                </c:pt>
                <c:pt idx="362">
                  <c:v>4.5677500000000002</c:v>
                </c:pt>
                <c:pt idx="363">
                  <c:v>3.63992</c:v>
                </c:pt>
                <c:pt idx="364">
                  <c:v>5.3995100000000003</c:v>
                </c:pt>
                <c:pt idx="365">
                  <c:v>3.9758800000000001</c:v>
                </c:pt>
                <c:pt idx="366">
                  <c:v>1.8605700000000001</c:v>
                </c:pt>
                <c:pt idx="367">
                  <c:v>7.1040999999999999</c:v>
                </c:pt>
                <c:pt idx="368">
                  <c:v>3.4675600000000002</c:v>
                </c:pt>
                <c:pt idx="369">
                  <c:v>5.2722800000000003</c:v>
                </c:pt>
                <c:pt idx="370">
                  <c:v>4.46434</c:v>
                </c:pt>
                <c:pt idx="371">
                  <c:v>4.4694399999999996</c:v>
                </c:pt>
                <c:pt idx="372">
                  <c:v>4.7906000000000004</c:v>
                </c:pt>
                <c:pt idx="373">
                  <c:v>7.3932700000000002</c:v>
                </c:pt>
                <c:pt idx="374">
                  <c:v>6.5508300000000004</c:v>
                </c:pt>
                <c:pt idx="375">
                  <c:v>2.85494</c:v>
                </c:pt>
                <c:pt idx="376">
                  <c:v>5.7556099999999999</c:v>
                </c:pt>
                <c:pt idx="377">
                  <c:v>6.1113400000000002</c:v>
                </c:pt>
                <c:pt idx="378">
                  <c:v>6.70242</c:v>
                </c:pt>
                <c:pt idx="379">
                  <c:v>4.7796399999999997</c:v>
                </c:pt>
                <c:pt idx="380">
                  <c:v>3.7072099999999999</c:v>
                </c:pt>
                <c:pt idx="381">
                  <c:v>2.2919299999999998</c:v>
                </c:pt>
                <c:pt idx="382">
                  <c:v>3.0962700000000001</c:v>
                </c:pt>
                <c:pt idx="383">
                  <c:v>2.8124199999999999</c:v>
                </c:pt>
                <c:pt idx="384">
                  <c:v>2.1920199999999999</c:v>
                </c:pt>
                <c:pt idx="385">
                  <c:v>6.7871100000000002</c:v>
                </c:pt>
                <c:pt idx="386">
                  <c:v>1.7027300000000001</c:v>
                </c:pt>
                <c:pt idx="387">
                  <c:v>3.29888</c:v>
                </c:pt>
                <c:pt idx="388">
                  <c:v>7.9176900000000003</c:v>
                </c:pt>
                <c:pt idx="389">
                  <c:v>2.5986699999999998</c:v>
                </c:pt>
                <c:pt idx="390">
                  <c:v>8.6620799999999996</c:v>
                </c:pt>
                <c:pt idx="391">
                  <c:v>4.6452999999999998</c:v>
                </c:pt>
                <c:pt idx="392">
                  <c:v>5.19102</c:v>
                </c:pt>
                <c:pt idx="393">
                  <c:v>7.8689200000000001</c:v>
                </c:pt>
                <c:pt idx="394">
                  <c:v>6.9615999999999998</c:v>
                </c:pt>
                <c:pt idx="395">
                  <c:v>7.0065900000000001</c:v>
                </c:pt>
                <c:pt idx="396">
                  <c:v>2.2204899999999999</c:v>
                </c:pt>
                <c:pt idx="397">
                  <c:v>4.6207000000000003</c:v>
                </c:pt>
                <c:pt idx="398">
                  <c:v>4.5340499999999997</c:v>
                </c:pt>
                <c:pt idx="399">
                  <c:v>3.2132800000000001</c:v>
                </c:pt>
                <c:pt idx="400">
                  <c:v>6.3423499999999997</c:v>
                </c:pt>
                <c:pt idx="401">
                  <c:v>4.7190000000000003</c:v>
                </c:pt>
                <c:pt idx="402">
                  <c:v>2.40768</c:v>
                </c:pt>
                <c:pt idx="403">
                  <c:v>2.3586999999999998</c:v>
                </c:pt>
                <c:pt idx="404">
                  <c:v>5.4136100000000003</c:v>
                </c:pt>
                <c:pt idx="405">
                  <c:v>5.8255499999999998</c:v>
                </c:pt>
                <c:pt idx="406">
                  <c:v>6.7157600000000004</c:v>
                </c:pt>
                <c:pt idx="407">
                  <c:v>2.3039399999999999</c:v>
                </c:pt>
                <c:pt idx="408">
                  <c:v>3.3128899999999999</c:v>
                </c:pt>
                <c:pt idx="409">
                  <c:v>8.1093399999999995</c:v>
                </c:pt>
                <c:pt idx="410">
                  <c:v>2.29074</c:v>
                </c:pt>
                <c:pt idx="411">
                  <c:v>2.78104</c:v>
                </c:pt>
                <c:pt idx="412">
                  <c:v>5.9776699999999998</c:v>
                </c:pt>
                <c:pt idx="413">
                  <c:v>2.1275300000000001</c:v>
                </c:pt>
                <c:pt idx="414">
                  <c:v>3.35311</c:v>
                </c:pt>
                <c:pt idx="415">
                  <c:v>1.84555</c:v>
                </c:pt>
                <c:pt idx="416">
                  <c:v>6.6787999999999998</c:v>
                </c:pt>
                <c:pt idx="417">
                  <c:v>4.0131600000000001</c:v>
                </c:pt>
                <c:pt idx="418">
                  <c:v>6.5057299999999998</c:v>
                </c:pt>
                <c:pt idx="419">
                  <c:v>8.2867499999999996</c:v>
                </c:pt>
                <c:pt idx="420">
                  <c:v>2.6282899999999998</c:v>
                </c:pt>
                <c:pt idx="421">
                  <c:v>2.5050300000000001</c:v>
                </c:pt>
                <c:pt idx="422">
                  <c:v>3.9840300000000002</c:v>
                </c:pt>
                <c:pt idx="423">
                  <c:v>6.3956900000000001</c:v>
                </c:pt>
                <c:pt idx="424">
                  <c:v>4.4739000000000004</c:v>
                </c:pt>
                <c:pt idx="425">
                  <c:v>7.0795899999999996</c:v>
                </c:pt>
                <c:pt idx="426">
                  <c:v>5.8162700000000003</c:v>
                </c:pt>
                <c:pt idx="427">
                  <c:v>3.9007399999999999</c:v>
                </c:pt>
                <c:pt idx="428">
                  <c:v>2.1109599999999999</c:v>
                </c:pt>
                <c:pt idx="429">
                  <c:v>1.9815700000000001</c:v>
                </c:pt>
                <c:pt idx="430">
                  <c:v>5.51084</c:v>
                </c:pt>
                <c:pt idx="431">
                  <c:v>10.920170000000001</c:v>
                </c:pt>
                <c:pt idx="432">
                  <c:v>4.8208700000000002</c:v>
                </c:pt>
                <c:pt idx="433">
                  <c:v>6.1745400000000004</c:v>
                </c:pt>
                <c:pt idx="434">
                  <c:v>3.3909400000000001</c:v>
                </c:pt>
                <c:pt idx="435">
                  <c:v>7.70709</c:v>
                </c:pt>
                <c:pt idx="436">
                  <c:v>4.8321300000000003</c:v>
                </c:pt>
                <c:pt idx="437">
                  <c:v>7.3723599999999996</c:v>
                </c:pt>
                <c:pt idx="438">
                  <c:v>7.1407100000000003</c:v>
                </c:pt>
                <c:pt idx="439">
                  <c:v>3.6703299999999999</c:v>
                </c:pt>
                <c:pt idx="440">
                  <c:v>2.2522500000000001</c:v>
                </c:pt>
                <c:pt idx="441">
                  <c:v>3.1303800000000002</c:v>
                </c:pt>
                <c:pt idx="442">
                  <c:v>4.3690699999999998</c:v>
                </c:pt>
                <c:pt idx="443">
                  <c:v>5.1302899999999996</c:v>
                </c:pt>
                <c:pt idx="444">
                  <c:v>5.9098699999999997</c:v>
                </c:pt>
                <c:pt idx="445">
                  <c:v>4.0424499999999997</c:v>
                </c:pt>
                <c:pt idx="446">
                  <c:v>6.8922800000000004</c:v>
                </c:pt>
                <c:pt idx="447">
                  <c:v>3.1741799999999998</c:v>
                </c:pt>
                <c:pt idx="448">
                  <c:v>2.3614799999999998</c:v>
                </c:pt>
                <c:pt idx="449">
                  <c:v>6.3887</c:v>
                </c:pt>
                <c:pt idx="450">
                  <c:v>7.1052499999999998</c:v>
                </c:pt>
                <c:pt idx="451">
                  <c:v>7.8998799999999996</c:v>
                </c:pt>
                <c:pt idx="452">
                  <c:v>6.27555</c:v>
                </c:pt>
                <c:pt idx="453">
                  <c:v>7.5142499999999997</c:v>
                </c:pt>
                <c:pt idx="454">
                  <c:v>6.133</c:v>
                </c:pt>
                <c:pt idx="455">
                  <c:v>5.1130100000000001</c:v>
                </c:pt>
                <c:pt idx="456">
                  <c:v>3.6488399999999999</c:v>
                </c:pt>
                <c:pt idx="457">
                  <c:v>8.5516400000000008</c:v>
                </c:pt>
                <c:pt idx="458">
                  <c:v>4.95648</c:v>
                </c:pt>
                <c:pt idx="459">
                  <c:v>2.0343200000000001</c:v>
                </c:pt>
                <c:pt idx="460">
                  <c:v>3.02948</c:v>
                </c:pt>
                <c:pt idx="461">
                  <c:v>2.06073</c:v>
                </c:pt>
                <c:pt idx="462">
                  <c:v>6.0923100000000003</c:v>
                </c:pt>
                <c:pt idx="463">
                  <c:v>3.61876</c:v>
                </c:pt>
                <c:pt idx="464">
                  <c:v>5.4363099999999998</c:v>
                </c:pt>
                <c:pt idx="465">
                  <c:v>6.5674799999999998</c:v>
                </c:pt>
                <c:pt idx="466">
                  <c:v>3.22512</c:v>
                </c:pt>
                <c:pt idx="467">
                  <c:v>6.9130500000000001</c:v>
                </c:pt>
                <c:pt idx="468">
                  <c:v>5.7138200000000001</c:v>
                </c:pt>
                <c:pt idx="469">
                  <c:v>6.0289799999999998</c:v>
                </c:pt>
                <c:pt idx="470">
                  <c:v>4.5059100000000001</c:v>
                </c:pt>
                <c:pt idx="471">
                  <c:v>7.79047</c:v>
                </c:pt>
                <c:pt idx="472">
                  <c:v>5.0393499999999998</c:v>
                </c:pt>
                <c:pt idx="473">
                  <c:v>5.5520699999999996</c:v>
                </c:pt>
                <c:pt idx="474">
                  <c:v>4.8494700000000002</c:v>
                </c:pt>
                <c:pt idx="475">
                  <c:v>4.6252500000000003</c:v>
                </c:pt>
                <c:pt idx="476">
                  <c:v>4.93133</c:v>
                </c:pt>
                <c:pt idx="477">
                  <c:v>7.1461899999999998</c:v>
                </c:pt>
                <c:pt idx="478">
                  <c:v>8.7011500000000002</c:v>
                </c:pt>
                <c:pt idx="479">
                  <c:v>6.9471299999999996</c:v>
                </c:pt>
                <c:pt idx="480">
                  <c:v>3.9423699999999999</c:v>
                </c:pt>
                <c:pt idx="481">
                  <c:v>4.7443</c:v>
                </c:pt>
                <c:pt idx="482">
                  <c:v>7.5365500000000001</c:v>
                </c:pt>
                <c:pt idx="483">
                  <c:v>6.1888300000000003</c:v>
                </c:pt>
                <c:pt idx="484">
                  <c:v>2.8684099999999999</c:v>
                </c:pt>
                <c:pt idx="485">
                  <c:v>1.8397699999999999</c:v>
                </c:pt>
                <c:pt idx="486">
                  <c:v>6.0668199999999999</c:v>
                </c:pt>
                <c:pt idx="487">
                  <c:v>3.2340800000000001</c:v>
                </c:pt>
                <c:pt idx="488">
                  <c:v>3.2149899999999998</c:v>
                </c:pt>
                <c:pt idx="489">
                  <c:v>3.9393199999999999</c:v>
                </c:pt>
                <c:pt idx="490">
                  <c:v>9.9044100000000004</c:v>
                </c:pt>
                <c:pt idx="491">
                  <c:v>4.1464800000000004</c:v>
                </c:pt>
                <c:pt idx="492">
                  <c:v>6.9057899999999997</c:v>
                </c:pt>
                <c:pt idx="493">
                  <c:v>6.0788900000000003</c:v>
                </c:pt>
                <c:pt idx="494">
                  <c:v>6.36043</c:v>
                </c:pt>
                <c:pt idx="495">
                  <c:v>6.6940600000000003</c:v>
                </c:pt>
                <c:pt idx="496">
                  <c:v>3.0914999999999999</c:v>
                </c:pt>
                <c:pt idx="497">
                  <c:v>8.0875400000000006</c:v>
                </c:pt>
                <c:pt idx="498">
                  <c:v>6.1304400000000001</c:v>
                </c:pt>
                <c:pt idx="499">
                  <c:v>7.3761799999999997</c:v>
                </c:pt>
                <c:pt idx="500">
                  <c:v>5.1786300000000001</c:v>
                </c:pt>
                <c:pt idx="501">
                  <c:v>3.8071600000000001</c:v>
                </c:pt>
                <c:pt idx="502">
                  <c:v>5.3368500000000001</c:v>
                </c:pt>
                <c:pt idx="503">
                  <c:v>4.7068899999999996</c:v>
                </c:pt>
                <c:pt idx="504">
                  <c:v>7.2554400000000001</c:v>
                </c:pt>
                <c:pt idx="505">
                  <c:v>2.3480400000000001</c:v>
                </c:pt>
                <c:pt idx="506">
                  <c:v>1.9223399999999999</c:v>
                </c:pt>
                <c:pt idx="507">
                  <c:v>2.5455399999999999</c:v>
                </c:pt>
                <c:pt idx="508">
                  <c:v>6.3085699999999996</c:v>
                </c:pt>
                <c:pt idx="509">
                  <c:v>5.8732899999999999</c:v>
                </c:pt>
                <c:pt idx="510">
                  <c:v>4.0790600000000001</c:v>
                </c:pt>
                <c:pt idx="511">
                  <c:v>2.4424199999999998</c:v>
                </c:pt>
                <c:pt idx="512">
                  <c:v>2.0313699999999999</c:v>
                </c:pt>
                <c:pt idx="513">
                  <c:v>8.4672499999999999</c:v>
                </c:pt>
                <c:pt idx="514">
                  <c:v>3.8930400000000001</c:v>
                </c:pt>
                <c:pt idx="515">
                  <c:v>5.3567099999999996</c:v>
                </c:pt>
                <c:pt idx="516">
                  <c:v>8.6943599999999996</c:v>
                </c:pt>
                <c:pt idx="517">
                  <c:v>4.1436500000000001</c:v>
                </c:pt>
                <c:pt idx="518">
                  <c:v>7.7839900000000002</c:v>
                </c:pt>
                <c:pt idx="519">
                  <c:v>3.7772700000000001</c:v>
                </c:pt>
                <c:pt idx="520">
                  <c:v>3.5072800000000002</c:v>
                </c:pt>
                <c:pt idx="521">
                  <c:v>3.42605</c:v>
                </c:pt>
                <c:pt idx="522">
                  <c:v>6.74031</c:v>
                </c:pt>
                <c:pt idx="523">
                  <c:v>5.3325500000000003</c:v>
                </c:pt>
                <c:pt idx="524">
                  <c:v>7.4505999999999997</c:v>
                </c:pt>
                <c:pt idx="525">
                  <c:v>4.1353400000000002</c:v>
                </c:pt>
                <c:pt idx="526">
                  <c:v>3.5344899999999999</c:v>
                </c:pt>
                <c:pt idx="527">
                  <c:v>8.3377099999999995</c:v>
                </c:pt>
                <c:pt idx="528">
                  <c:v>4.4276900000000001</c:v>
                </c:pt>
                <c:pt idx="529">
                  <c:v>9.2890800000000002</c:v>
                </c:pt>
                <c:pt idx="530">
                  <c:v>6.3796999999999997</c:v>
                </c:pt>
                <c:pt idx="531">
                  <c:v>7.1978299999999997</c:v>
                </c:pt>
                <c:pt idx="532">
                  <c:v>3.8955299999999999</c:v>
                </c:pt>
                <c:pt idx="533">
                  <c:v>8.2071500000000004</c:v>
                </c:pt>
                <c:pt idx="534">
                  <c:v>5.5838000000000001</c:v>
                </c:pt>
                <c:pt idx="535">
                  <c:v>10.218830000000001</c:v>
                </c:pt>
                <c:pt idx="536">
                  <c:v>7.7041700000000004</c:v>
                </c:pt>
                <c:pt idx="537">
                  <c:v>6.97919</c:v>
                </c:pt>
                <c:pt idx="538">
                  <c:v>2.8975</c:v>
                </c:pt>
                <c:pt idx="539">
                  <c:v>7.4893000000000001</c:v>
                </c:pt>
                <c:pt idx="540">
                  <c:v>10.218830000000001</c:v>
                </c:pt>
                <c:pt idx="541">
                  <c:v>5.3573300000000001</c:v>
                </c:pt>
                <c:pt idx="542">
                  <c:v>2.6196899999999999</c:v>
                </c:pt>
                <c:pt idx="543">
                  <c:v>5.6921600000000003</c:v>
                </c:pt>
                <c:pt idx="544">
                  <c:v>2.4825200000000001</c:v>
                </c:pt>
                <c:pt idx="545">
                  <c:v>8.67577</c:v>
                </c:pt>
                <c:pt idx="546">
                  <c:v>9.1599500000000003</c:v>
                </c:pt>
                <c:pt idx="547">
                  <c:v>7.2328099999999997</c:v>
                </c:pt>
                <c:pt idx="548">
                  <c:v>8.8873200000000008</c:v>
                </c:pt>
                <c:pt idx="549">
                  <c:v>6.4016000000000002</c:v>
                </c:pt>
                <c:pt idx="550">
                  <c:v>7.4973000000000001</c:v>
                </c:pt>
                <c:pt idx="551">
                  <c:v>3.00536</c:v>
                </c:pt>
                <c:pt idx="552">
                  <c:v>3.7897799999999999</c:v>
                </c:pt>
                <c:pt idx="553">
                  <c:v>3.2251799999999999</c:v>
                </c:pt>
                <c:pt idx="554">
                  <c:v>10.81081</c:v>
                </c:pt>
                <c:pt idx="555">
                  <c:v>8.3519100000000002</c:v>
                </c:pt>
                <c:pt idx="556">
                  <c:v>7.7707199999999998</c:v>
                </c:pt>
                <c:pt idx="557">
                  <c:v>6.6516799999999998</c:v>
                </c:pt>
                <c:pt idx="558">
                  <c:v>5.4706299999999999</c:v>
                </c:pt>
                <c:pt idx="559">
                  <c:v>5.5593300000000001</c:v>
                </c:pt>
                <c:pt idx="560">
                  <c:v>7.4120799999999996</c:v>
                </c:pt>
                <c:pt idx="561">
                  <c:v>5.8163499999999999</c:v>
                </c:pt>
                <c:pt idx="562">
                  <c:v>5.6817000000000002</c:v>
                </c:pt>
                <c:pt idx="563">
                  <c:v>4.40219</c:v>
                </c:pt>
                <c:pt idx="564">
                  <c:v>5.6395900000000001</c:v>
                </c:pt>
                <c:pt idx="565">
                  <c:v>9.6876200000000008</c:v>
                </c:pt>
                <c:pt idx="566">
                  <c:v>5.3667100000000003</c:v>
                </c:pt>
                <c:pt idx="567">
                  <c:v>8.5254799999999999</c:v>
                </c:pt>
                <c:pt idx="568">
                  <c:v>8.7081800000000005</c:v>
                </c:pt>
                <c:pt idx="569">
                  <c:v>8.9627800000000004</c:v>
                </c:pt>
                <c:pt idx="570">
                  <c:v>6.11836</c:v>
                </c:pt>
                <c:pt idx="571">
                  <c:v>9.8250700000000002</c:v>
                </c:pt>
                <c:pt idx="572">
                  <c:v>4.1242299999999998</c:v>
                </c:pt>
                <c:pt idx="573">
                  <c:v>5.0429000000000004</c:v>
                </c:pt>
                <c:pt idx="574">
                  <c:v>8.1486199999999993</c:v>
                </c:pt>
                <c:pt idx="575">
                  <c:v>3.4356599999999999</c:v>
                </c:pt>
                <c:pt idx="576">
                  <c:v>3.944</c:v>
                </c:pt>
                <c:pt idx="577">
                  <c:v>4.0529099999999998</c:v>
                </c:pt>
                <c:pt idx="578">
                  <c:v>6.3249399999999998</c:v>
                </c:pt>
                <c:pt idx="579">
                  <c:v>4.7172799999999997</c:v>
                </c:pt>
                <c:pt idx="580">
                  <c:v>3.7631899999999998</c:v>
                </c:pt>
                <c:pt idx="581">
                  <c:v>5.5973300000000004</c:v>
                </c:pt>
                <c:pt idx="582">
                  <c:v>4.1097299999999999</c:v>
                </c:pt>
                <c:pt idx="583">
                  <c:v>6.0983299999999998</c:v>
                </c:pt>
                <c:pt idx="584">
                  <c:v>3.70085</c:v>
                </c:pt>
                <c:pt idx="585">
                  <c:v>4.1986100000000004</c:v>
                </c:pt>
                <c:pt idx="586">
                  <c:v>5.8318700000000003</c:v>
                </c:pt>
                <c:pt idx="587">
                  <c:v>9.2192900000000009</c:v>
                </c:pt>
                <c:pt idx="588">
                  <c:v>4.4685300000000003</c:v>
                </c:pt>
                <c:pt idx="589">
                  <c:v>5.2975899999999996</c:v>
                </c:pt>
                <c:pt idx="590">
                  <c:v>4.4143100000000004</c:v>
                </c:pt>
                <c:pt idx="591">
                  <c:v>3.4896199999999999</c:v>
                </c:pt>
                <c:pt idx="592">
                  <c:v>3.2124600000000001</c:v>
                </c:pt>
                <c:pt idx="593">
                  <c:v>5.0346599999999997</c:v>
                </c:pt>
                <c:pt idx="594">
                  <c:v>5.3823699999999999</c:v>
                </c:pt>
                <c:pt idx="595">
                  <c:v>4.1246499999999999</c:v>
                </c:pt>
                <c:pt idx="596">
                  <c:v>2.6983100000000002</c:v>
                </c:pt>
                <c:pt idx="597">
                  <c:v>4.2461200000000003</c:v>
                </c:pt>
                <c:pt idx="598">
                  <c:v>4.4908400000000004</c:v>
                </c:pt>
                <c:pt idx="599">
                  <c:v>4.9338300000000004</c:v>
                </c:pt>
                <c:pt idx="600">
                  <c:v>4.4573499999999999</c:v>
                </c:pt>
                <c:pt idx="601">
                  <c:v>3.2995299999999999</c:v>
                </c:pt>
                <c:pt idx="602">
                  <c:v>4.3902099999999997</c:v>
                </c:pt>
                <c:pt idx="603">
                  <c:v>6.2949700000000002</c:v>
                </c:pt>
                <c:pt idx="604">
                  <c:v>7.4928299999999997</c:v>
                </c:pt>
                <c:pt idx="605">
                  <c:v>5.6194499999999996</c:v>
                </c:pt>
                <c:pt idx="606">
                  <c:v>4.1462000000000003</c:v>
                </c:pt>
                <c:pt idx="607">
                  <c:v>2.73047</c:v>
                </c:pt>
                <c:pt idx="608">
                  <c:v>11.564679999999999</c:v>
                </c:pt>
                <c:pt idx="609">
                  <c:v>9.6252300000000002</c:v>
                </c:pt>
                <c:pt idx="610">
                  <c:v>6.7422199999999997</c:v>
                </c:pt>
                <c:pt idx="611">
                  <c:v>5.2723300000000002</c:v>
                </c:pt>
                <c:pt idx="612">
                  <c:v>6.7797099999999997</c:v>
                </c:pt>
                <c:pt idx="613">
                  <c:v>5.7227100000000002</c:v>
                </c:pt>
                <c:pt idx="614">
                  <c:v>4.9304699999999997</c:v>
                </c:pt>
                <c:pt idx="615">
                  <c:v>5.9235499999999996</c:v>
                </c:pt>
                <c:pt idx="616">
                  <c:v>7.55443</c:v>
                </c:pt>
                <c:pt idx="617">
                  <c:v>7.0940399999999997</c:v>
                </c:pt>
                <c:pt idx="618">
                  <c:v>5.0938699999999999</c:v>
                </c:pt>
                <c:pt idx="619">
                  <c:v>6.32606</c:v>
                </c:pt>
                <c:pt idx="620">
                  <c:v>5.8013300000000001</c:v>
                </c:pt>
                <c:pt idx="621">
                  <c:v>6.1257299999999999</c:v>
                </c:pt>
                <c:pt idx="622">
                  <c:v>5.2196600000000002</c:v>
                </c:pt>
                <c:pt idx="623">
                  <c:v>4.1533199999999999</c:v>
                </c:pt>
                <c:pt idx="624">
                  <c:v>8.3313400000000009</c:v>
                </c:pt>
                <c:pt idx="625">
                  <c:v>6.4592599999999996</c:v>
                </c:pt>
                <c:pt idx="626">
                  <c:v>5.8496199999999998</c:v>
                </c:pt>
                <c:pt idx="627">
                  <c:v>7.0598599999999996</c:v>
                </c:pt>
                <c:pt idx="628">
                  <c:v>8.4281000000000006</c:v>
                </c:pt>
                <c:pt idx="629">
                  <c:v>7.2700899999999997</c:v>
                </c:pt>
                <c:pt idx="630">
                  <c:v>3.24356</c:v>
                </c:pt>
                <c:pt idx="631">
                  <c:v>7.6333500000000001</c:v>
                </c:pt>
                <c:pt idx="632">
                  <c:v>2.6160299999999999</c:v>
                </c:pt>
                <c:pt idx="633">
                  <c:v>9.2854700000000001</c:v>
                </c:pt>
                <c:pt idx="634">
                  <c:v>5.2334800000000001</c:v>
                </c:pt>
                <c:pt idx="635">
                  <c:v>7.1334099999999996</c:v>
                </c:pt>
                <c:pt idx="636">
                  <c:v>6.6059200000000002</c:v>
                </c:pt>
                <c:pt idx="637">
                  <c:v>4.4839799999999999</c:v>
                </c:pt>
                <c:pt idx="638">
                  <c:v>4.6592000000000002</c:v>
                </c:pt>
                <c:pt idx="639">
                  <c:v>3.68391</c:v>
                </c:pt>
                <c:pt idx="640">
                  <c:v>7.6652500000000003</c:v>
                </c:pt>
                <c:pt idx="641">
                  <c:v>7.9800300000000002</c:v>
                </c:pt>
                <c:pt idx="642">
                  <c:v>5.2779499999999997</c:v>
                </c:pt>
                <c:pt idx="643">
                  <c:v>4.4541000000000004</c:v>
                </c:pt>
                <c:pt idx="644">
                  <c:v>7.7049399999999997</c:v>
                </c:pt>
                <c:pt idx="645">
                  <c:v>9.0432699999999997</c:v>
                </c:pt>
                <c:pt idx="646">
                  <c:v>4.0125000000000002</c:v>
                </c:pt>
                <c:pt idx="647">
                  <c:v>5.4135999999999997</c:v>
                </c:pt>
                <c:pt idx="648">
                  <c:v>3.9994299999999998</c:v>
                </c:pt>
                <c:pt idx="649">
                  <c:v>6.9154799999999996</c:v>
                </c:pt>
                <c:pt idx="650">
                  <c:v>6.6584199999999996</c:v>
                </c:pt>
                <c:pt idx="651">
                  <c:v>2.9598499999999999</c:v>
                </c:pt>
                <c:pt idx="652">
                  <c:v>3.8223099999999999</c:v>
                </c:pt>
                <c:pt idx="653">
                  <c:v>5.5664999999999996</c:v>
                </c:pt>
                <c:pt idx="654">
                  <c:v>2.71048</c:v>
                </c:pt>
                <c:pt idx="655">
                  <c:v>3.44184</c:v>
                </c:pt>
                <c:pt idx="656">
                  <c:v>3.7402000000000002</c:v>
                </c:pt>
                <c:pt idx="657">
                  <c:v>2.3471299999999999</c:v>
                </c:pt>
                <c:pt idx="658">
                  <c:v>2.1708699999999999</c:v>
                </c:pt>
                <c:pt idx="659">
                  <c:v>3.9710399999999999</c:v>
                </c:pt>
                <c:pt idx="660">
                  <c:v>9.1859800000000007</c:v>
                </c:pt>
                <c:pt idx="661">
                  <c:v>2.5579800000000001</c:v>
                </c:pt>
                <c:pt idx="662">
                  <c:v>2.63849</c:v>
                </c:pt>
                <c:pt idx="663">
                  <c:v>2.4475600000000002</c:v>
                </c:pt>
                <c:pt idx="664">
                  <c:v>3.1135199999999998</c:v>
                </c:pt>
                <c:pt idx="665">
                  <c:v>7.0306699999999998</c:v>
                </c:pt>
                <c:pt idx="666">
                  <c:v>5.6794700000000002</c:v>
                </c:pt>
                <c:pt idx="667">
                  <c:v>4.5637999999999996</c:v>
                </c:pt>
                <c:pt idx="668">
                  <c:v>4.3601400000000003</c:v>
                </c:pt>
                <c:pt idx="669">
                  <c:v>5.4365600000000001</c:v>
                </c:pt>
                <c:pt idx="670">
                  <c:v>6.3410700000000002</c:v>
                </c:pt>
                <c:pt idx="671">
                  <c:v>4.8098999999999998</c:v>
                </c:pt>
                <c:pt idx="672">
                  <c:v>9.3392300000000006</c:v>
                </c:pt>
                <c:pt idx="673">
                  <c:v>7.1585400000000003</c:v>
                </c:pt>
                <c:pt idx="674">
                  <c:v>5.3613200000000001</c:v>
                </c:pt>
                <c:pt idx="675">
                  <c:v>4.4938200000000004</c:v>
                </c:pt>
                <c:pt idx="676">
                  <c:v>1.92432</c:v>
                </c:pt>
                <c:pt idx="677">
                  <c:v>5.9085099999999997</c:v>
                </c:pt>
                <c:pt idx="678">
                  <c:v>3.1741799999999998</c:v>
                </c:pt>
                <c:pt idx="679">
                  <c:v>4.5058499999999997</c:v>
                </c:pt>
                <c:pt idx="680">
                  <c:v>6.3149600000000001</c:v>
                </c:pt>
                <c:pt idx="681">
                  <c:v>9.3797800000000002</c:v>
                </c:pt>
                <c:pt idx="682">
                  <c:v>7.0764399999999998</c:v>
                </c:pt>
                <c:pt idx="683">
                  <c:v>5.5248499999999998</c:v>
                </c:pt>
                <c:pt idx="684">
                  <c:v>8.7320600000000006</c:v>
                </c:pt>
                <c:pt idx="685">
                  <c:v>4.9891100000000002</c:v>
                </c:pt>
                <c:pt idx="686">
                  <c:v>5.9620899999999999</c:v>
                </c:pt>
                <c:pt idx="687">
                  <c:v>5.7165600000000003</c:v>
                </c:pt>
                <c:pt idx="688">
                  <c:v>8.44116</c:v>
                </c:pt>
                <c:pt idx="689">
                  <c:v>4.2018000000000004</c:v>
                </c:pt>
                <c:pt idx="690">
                  <c:v>5.8784799999999997</c:v>
                </c:pt>
                <c:pt idx="691">
                  <c:v>5.766</c:v>
                </c:pt>
                <c:pt idx="692">
                  <c:v>6.4665900000000001</c:v>
                </c:pt>
                <c:pt idx="693">
                  <c:v>8.2169799999999995</c:v>
                </c:pt>
                <c:pt idx="694">
                  <c:v>8.2309400000000004</c:v>
                </c:pt>
                <c:pt idx="695">
                  <c:v>8.51938</c:v>
                </c:pt>
                <c:pt idx="696">
                  <c:v>6.2837500000000004</c:v>
                </c:pt>
                <c:pt idx="697">
                  <c:v>5.9404300000000001</c:v>
                </c:pt>
                <c:pt idx="698">
                  <c:v>4.6827500000000004</c:v>
                </c:pt>
                <c:pt idx="699">
                  <c:v>5.4885299999999999</c:v>
                </c:pt>
                <c:pt idx="700">
                  <c:v>5.5125400000000004</c:v>
                </c:pt>
                <c:pt idx="701">
                  <c:v>7.1896199999999997</c:v>
                </c:pt>
                <c:pt idx="702">
                  <c:v>4.6586600000000002</c:v>
                </c:pt>
                <c:pt idx="703">
                  <c:v>7.9639800000000003</c:v>
                </c:pt>
                <c:pt idx="704">
                  <c:v>2.8913199999999999</c:v>
                </c:pt>
                <c:pt idx="705">
                  <c:v>3.2889400000000002</c:v>
                </c:pt>
                <c:pt idx="706">
                  <c:v>5.9149700000000003</c:v>
                </c:pt>
                <c:pt idx="707">
                  <c:v>2.6589800000000001</c:v>
                </c:pt>
                <c:pt idx="708">
                  <c:v>4.3797600000000001</c:v>
                </c:pt>
                <c:pt idx="709">
                  <c:v>8.7482299999999995</c:v>
                </c:pt>
                <c:pt idx="710">
                  <c:v>4.5470800000000002</c:v>
                </c:pt>
                <c:pt idx="711">
                  <c:v>6.4702200000000003</c:v>
                </c:pt>
                <c:pt idx="712">
                  <c:v>6.9237200000000003</c:v>
                </c:pt>
                <c:pt idx="713">
                  <c:v>7.5452000000000004</c:v>
                </c:pt>
                <c:pt idx="714">
                  <c:v>7.1427800000000001</c:v>
                </c:pt>
                <c:pt idx="715">
                  <c:v>4.2465900000000003</c:v>
                </c:pt>
                <c:pt idx="716">
                  <c:v>4.0234899999999998</c:v>
                </c:pt>
                <c:pt idx="717">
                  <c:v>7.23001</c:v>
                </c:pt>
                <c:pt idx="718">
                  <c:v>8.6556899999999999</c:v>
                </c:pt>
                <c:pt idx="719">
                  <c:v>6.2320700000000002</c:v>
                </c:pt>
                <c:pt idx="720">
                  <c:v>4.0682200000000002</c:v>
                </c:pt>
                <c:pt idx="721">
                  <c:v>6.0757700000000003</c:v>
                </c:pt>
                <c:pt idx="722">
                  <c:v>7.6446899999999998</c:v>
                </c:pt>
                <c:pt idx="723">
                  <c:v>1.8078399999999999</c:v>
                </c:pt>
                <c:pt idx="724">
                  <c:v>3.9341300000000001</c:v>
                </c:pt>
                <c:pt idx="725">
                  <c:v>3.0919099999999999</c:v>
                </c:pt>
                <c:pt idx="726">
                  <c:v>2.4696899999999999</c:v>
                </c:pt>
                <c:pt idx="727">
                  <c:v>2.3892099999999998</c:v>
                </c:pt>
                <c:pt idx="728">
                  <c:v>3.3747099999999999</c:v>
                </c:pt>
                <c:pt idx="729">
                  <c:v>2.7922799999999999</c:v>
                </c:pt>
                <c:pt idx="730">
                  <c:v>8.6691000000000003</c:v>
                </c:pt>
                <c:pt idx="731">
                  <c:v>6.9838100000000001</c:v>
                </c:pt>
                <c:pt idx="732">
                  <c:v>6.3820100000000002</c:v>
                </c:pt>
                <c:pt idx="733">
                  <c:v>2.2530600000000001</c:v>
                </c:pt>
                <c:pt idx="734">
                  <c:v>6.2789700000000002</c:v>
                </c:pt>
                <c:pt idx="735">
                  <c:v>3.63903</c:v>
                </c:pt>
                <c:pt idx="736">
                  <c:v>9.6204699999999992</c:v>
                </c:pt>
                <c:pt idx="737">
                  <c:v>2.4820500000000001</c:v>
                </c:pt>
                <c:pt idx="738">
                  <c:v>7.0862499999999997</c:v>
                </c:pt>
                <c:pt idx="739">
                  <c:v>8.3148099999999996</c:v>
                </c:pt>
                <c:pt idx="740">
                  <c:v>4.3977000000000004</c:v>
                </c:pt>
                <c:pt idx="741">
                  <c:v>5.5067199999999996</c:v>
                </c:pt>
                <c:pt idx="742">
                  <c:v>4.0234899999999998</c:v>
                </c:pt>
                <c:pt idx="743">
                  <c:v>9.9028200000000002</c:v>
                </c:pt>
                <c:pt idx="744">
                  <c:v>3.6465999999999998</c:v>
                </c:pt>
                <c:pt idx="745">
                  <c:v>2.52765</c:v>
                </c:pt>
                <c:pt idx="746">
                  <c:v>4.7750300000000001</c:v>
                </c:pt>
                <c:pt idx="747">
                  <c:v>8.1300699999999999</c:v>
                </c:pt>
                <c:pt idx="748">
                  <c:v>6.0043699999999998</c:v>
                </c:pt>
                <c:pt idx="749">
                  <c:v>6.6119500000000002</c:v>
                </c:pt>
                <c:pt idx="750">
                  <c:v>6.1547700000000001</c:v>
                </c:pt>
                <c:pt idx="751">
                  <c:v>8.6190300000000004</c:v>
                </c:pt>
                <c:pt idx="752">
                  <c:v>4.5281799999999999</c:v>
                </c:pt>
                <c:pt idx="753">
                  <c:v>2.6378200000000001</c:v>
                </c:pt>
                <c:pt idx="754">
                  <c:v>2.7820399999999998</c:v>
                </c:pt>
                <c:pt idx="755">
                  <c:v>4.9230099999999997</c:v>
                </c:pt>
                <c:pt idx="756">
                  <c:v>8.5542700000000007</c:v>
                </c:pt>
                <c:pt idx="757">
                  <c:v>6.5269899999999996</c:v>
                </c:pt>
                <c:pt idx="758">
                  <c:v>7.3517099999999997</c:v>
                </c:pt>
                <c:pt idx="759">
                  <c:v>4.6039399999999997</c:v>
                </c:pt>
                <c:pt idx="760">
                  <c:v>8.0992499999999996</c:v>
                </c:pt>
                <c:pt idx="761">
                  <c:v>6.1901799999999998</c:v>
                </c:pt>
                <c:pt idx="762">
                  <c:v>5.2967700000000004</c:v>
                </c:pt>
                <c:pt idx="763">
                  <c:v>4.2603299999999997</c:v>
                </c:pt>
                <c:pt idx="764">
                  <c:v>3.1579000000000002</c:v>
                </c:pt>
                <c:pt idx="765">
                  <c:v>2.2984399999999998</c:v>
                </c:pt>
                <c:pt idx="766">
                  <c:v>5.1151200000000001</c:v>
                </c:pt>
                <c:pt idx="767">
                  <c:v>7.9980900000000004</c:v>
                </c:pt>
                <c:pt idx="768">
                  <c:v>9.9263600000000007</c:v>
                </c:pt>
                <c:pt idx="769">
                  <c:v>5.3312200000000001</c:v>
                </c:pt>
                <c:pt idx="770">
                  <c:v>7.2783899999999999</c:v>
                </c:pt>
                <c:pt idx="771">
                  <c:v>6.8593900000000003</c:v>
                </c:pt>
                <c:pt idx="772">
                  <c:v>5.7664799999999996</c:v>
                </c:pt>
                <c:pt idx="773">
                  <c:v>6.0707700000000004</c:v>
                </c:pt>
                <c:pt idx="774">
                  <c:v>7.2252599999999996</c:v>
                </c:pt>
                <c:pt idx="775">
                  <c:v>2.8061699999999998</c:v>
                </c:pt>
                <c:pt idx="776">
                  <c:v>4.4963499999999996</c:v>
                </c:pt>
                <c:pt idx="777">
                  <c:v>3.1551900000000002</c:v>
                </c:pt>
                <c:pt idx="778">
                  <c:v>7.1323800000000004</c:v>
                </c:pt>
                <c:pt idx="779">
                  <c:v>4.2241099999999996</c:v>
                </c:pt>
                <c:pt idx="780">
                  <c:v>5.1308800000000003</c:v>
                </c:pt>
                <c:pt idx="781">
                  <c:v>4.7545799999999998</c:v>
                </c:pt>
                <c:pt idx="782">
                  <c:v>2.0693299999999999</c:v>
                </c:pt>
                <c:pt idx="783">
                  <c:v>2.6229300000000002</c:v>
                </c:pt>
                <c:pt idx="784">
                  <c:v>2.0944799999999999</c:v>
                </c:pt>
                <c:pt idx="785">
                  <c:v>2.1718000000000002</c:v>
                </c:pt>
                <c:pt idx="786">
                  <c:v>6.7665600000000001</c:v>
                </c:pt>
                <c:pt idx="787">
                  <c:v>7.4753999999999996</c:v>
                </c:pt>
                <c:pt idx="788">
                  <c:v>7.1699200000000003</c:v>
                </c:pt>
                <c:pt idx="789">
                  <c:v>3.5965099999999999</c:v>
                </c:pt>
                <c:pt idx="790">
                  <c:v>3.1046100000000001</c:v>
                </c:pt>
                <c:pt idx="791">
                  <c:v>3.4059200000000001</c:v>
                </c:pt>
                <c:pt idx="792">
                  <c:v>2.2996799999999999</c:v>
                </c:pt>
                <c:pt idx="793">
                  <c:v>3.8657599999999999</c:v>
                </c:pt>
                <c:pt idx="794">
                  <c:v>3.9979499999999999</c:v>
                </c:pt>
                <c:pt idx="795">
                  <c:v>5.6719200000000001</c:v>
                </c:pt>
                <c:pt idx="796">
                  <c:v>6.9837499999999997</c:v>
                </c:pt>
                <c:pt idx="797">
                  <c:v>2.5055000000000001</c:v>
                </c:pt>
                <c:pt idx="798">
                  <c:v>3.8626200000000002</c:v>
                </c:pt>
                <c:pt idx="799">
                  <c:v>8.2810400000000008</c:v>
                </c:pt>
                <c:pt idx="800">
                  <c:v>4.9036799999999996</c:v>
                </c:pt>
                <c:pt idx="801">
                  <c:v>5.4957599999999998</c:v>
                </c:pt>
                <c:pt idx="802">
                  <c:v>4.5268800000000002</c:v>
                </c:pt>
                <c:pt idx="803">
                  <c:v>3.94726</c:v>
                </c:pt>
                <c:pt idx="804">
                  <c:v>8.8002900000000004</c:v>
                </c:pt>
                <c:pt idx="805">
                  <c:v>5.7172200000000002</c:v>
                </c:pt>
                <c:pt idx="806">
                  <c:v>8.5682799999999997</c:v>
                </c:pt>
                <c:pt idx="807">
                  <c:v>7.3788200000000002</c:v>
                </c:pt>
                <c:pt idx="808">
                  <c:v>5.0083799999999998</c:v>
                </c:pt>
                <c:pt idx="809">
                  <c:v>4.5642199999999997</c:v>
                </c:pt>
                <c:pt idx="810">
                  <c:v>3.64079</c:v>
                </c:pt>
                <c:pt idx="811">
                  <c:v>5.0847600000000002</c:v>
                </c:pt>
                <c:pt idx="812">
                  <c:v>3.88476</c:v>
                </c:pt>
                <c:pt idx="813">
                  <c:v>7.9895899999999997</c:v>
                </c:pt>
                <c:pt idx="814">
                  <c:v>5.2213599999999998</c:v>
                </c:pt>
                <c:pt idx="815">
                  <c:v>5.7621599999999997</c:v>
                </c:pt>
                <c:pt idx="816">
                  <c:v>7.18628</c:v>
                </c:pt>
                <c:pt idx="817">
                  <c:v>3.4176799999999998</c:v>
                </c:pt>
                <c:pt idx="818">
                  <c:v>4.5734899999999996</c:v>
                </c:pt>
                <c:pt idx="819">
                  <c:v>8.5783000000000005</c:v>
                </c:pt>
                <c:pt idx="820">
                  <c:v>5.4905600000000003</c:v>
                </c:pt>
                <c:pt idx="821">
                  <c:v>2.65069</c:v>
                </c:pt>
                <c:pt idx="822">
                  <c:v>8.7459100000000003</c:v>
                </c:pt>
                <c:pt idx="823">
                  <c:v>9.4755000000000003</c:v>
                </c:pt>
                <c:pt idx="824">
                  <c:v>7.11456</c:v>
                </c:pt>
                <c:pt idx="825">
                  <c:v>4.7600699999999998</c:v>
                </c:pt>
                <c:pt idx="826">
                  <c:v>5.49031</c:v>
                </c:pt>
                <c:pt idx="827">
                  <c:v>3.9722400000000002</c:v>
                </c:pt>
                <c:pt idx="828">
                  <c:v>5.7454799999999997</c:v>
                </c:pt>
                <c:pt idx="829">
                  <c:v>4.8127199999999997</c:v>
                </c:pt>
                <c:pt idx="830">
                  <c:v>3.8426200000000001</c:v>
                </c:pt>
                <c:pt idx="831">
                  <c:v>7.8626800000000001</c:v>
                </c:pt>
                <c:pt idx="832">
                  <c:v>6.1325900000000004</c:v>
                </c:pt>
                <c:pt idx="833">
                  <c:v>6.2098500000000003</c:v>
                </c:pt>
                <c:pt idx="834">
                  <c:v>7.2382099999999996</c:v>
                </c:pt>
                <c:pt idx="835">
                  <c:v>7.0582500000000001</c:v>
                </c:pt>
                <c:pt idx="836">
                  <c:v>3.9317600000000001</c:v>
                </c:pt>
                <c:pt idx="837">
                  <c:v>3.9043999999999999</c:v>
                </c:pt>
                <c:pt idx="838">
                  <c:v>9.0904500000000006</c:v>
                </c:pt>
                <c:pt idx="839">
                  <c:v>2.8056399999999999</c:v>
                </c:pt>
                <c:pt idx="840">
                  <c:v>3.3712</c:v>
                </c:pt>
                <c:pt idx="841">
                  <c:v>3.7474599999999998</c:v>
                </c:pt>
                <c:pt idx="842">
                  <c:v>10.85224</c:v>
                </c:pt>
                <c:pt idx="843">
                  <c:v>2.51362</c:v>
                </c:pt>
                <c:pt idx="844">
                  <c:v>3.3312499999999998</c:v>
                </c:pt>
                <c:pt idx="845">
                  <c:v>2.3022900000000002</c:v>
                </c:pt>
                <c:pt idx="846">
                  <c:v>8.3869299999999996</c:v>
                </c:pt>
                <c:pt idx="847">
                  <c:v>4.8106</c:v>
                </c:pt>
                <c:pt idx="848">
                  <c:v>5.6216600000000003</c:v>
                </c:pt>
                <c:pt idx="849">
                  <c:v>3.7756099999999999</c:v>
                </c:pt>
                <c:pt idx="850">
                  <c:v>5.8996300000000002</c:v>
                </c:pt>
                <c:pt idx="851">
                  <c:v>3.22715</c:v>
                </c:pt>
                <c:pt idx="852">
                  <c:v>4.0214800000000004</c:v>
                </c:pt>
                <c:pt idx="853">
                  <c:v>8.8317599999999992</c:v>
                </c:pt>
                <c:pt idx="854">
                  <c:v>5.7126000000000001</c:v>
                </c:pt>
                <c:pt idx="855">
                  <c:v>7.0469600000000003</c:v>
                </c:pt>
                <c:pt idx="856">
                  <c:v>5.7935800000000004</c:v>
                </c:pt>
                <c:pt idx="857">
                  <c:v>5.8661399999999997</c:v>
                </c:pt>
                <c:pt idx="858">
                  <c:v>5.8736300000000004</c:v>
                </c:pt>
                <c:pt idx="859">
                  <c:v>7.8655600000000003</c:v>
                </c:pt>
                <c:pt idx="860">
                  <c:v>6.2735599999999998</c:v>
                </c:pt>
                <c:pt idx="861">
                  <c:v>6.4060699999999997</c:v>
                </c:pt>
                <c:pt idx="862">
                  <c:v>5.84145</c:v>
                </c:pt>
                <c:pt idx="863">
                  <c:v>4.3132000000000001</c:v>
                </c:pt>
                <c:pt idx="864">
                  <c:v>5.3860700000000001</c:v>
                </c:pt>
                <c:pt idx="865">
                  <c:v>6.8959999999999999</c:v>
                </c:pt>
                <c:pt idx="866">
                  <c:v>3.9341300000000001</c:v>
                </c:pt>
                <c:pt idx="867">
                  <c:v>5.9376600000000002</c:v>
                </c:pt>
                <c:pt idx="868">
                  <c:v>5.4797900000000004</c:v>
                </c:pt>
                <c:pt idx="869">
                  <c:v>7.6355300000000002</c:v>
                </c:pt>
                <c:pt idx="870">
                  <c:v>6.5607600000000001</c:v>
                </c:pt>
                <c:pt idx="871">
                  <c:v>4.4583700000000004</c:v>
                </c:pt>
                <c:pt idx="872">
                  <c:v>6.9025400000000001</c:v>
                </c:pt>
                <c:pt idx="873">
                  <c:v>2.4843500000000001</c:v>
                </c:pt>
                <c:pt idx="874">
                  <c:v>8.0615000000000006</c:v>
                </c:pt>
                <c:pt idx="875">
                  <c:v>6.47689</c:v>
                </c:pt>
                <c:pt idx="876">
                  <c:v>8.7321899999999992</c:v>
                </c:pt>
                <c:pt idx="877">
                  <c:v>5.0911400000000002</c:v>
                </c:pt>
                <c:pt idx="878">
                  <c:v>5.1178699999999999</c:v>
                </c:pt>
                <c:pt idx="879">
                  <c:v>3.8824700000000001</c:v>
                </c:pt>
                <c:pt idx="880">
                  <c:v>3.7204000000000002</c:v>
                </c:pt>
                <c:pt idx="881">
                  <c:v>2.2902200000000001</c:v>
                </c:pt>
                <c:pt idx="882">
                  <c:v>7.2523200000000001</c:v>
                </c:pt>
                <c:pt idx="883">
                  <c:v>7.9305099999999999</c:v>
                </c:pt>
                <c:pt idx="884">
                  <c:v>3.8753000000000002</c:v>
                </c:pt>
                <c:pt idx="885">
                  <c:v>6.1465300000000003</c:v>
                </c:pt>
                <c:pt idx="886">
                  <c:v>5.1317300000000001</c:v>
                </c:pt>
                <c:pt idx="887">
                  <c:v>9.9609900000000007</c:v>
                </c:pt>
                <c:pt idx="888">
                  <c:v>8.7631200000000007</c:v>
                </c:pt>
                <c:pt idx="889">
                  <c:v>7.44665</c:v>
                </c:pt>
                <c:pt idx="890">
                  <c:v>8.6093100000000007</c:v>
                </c:pt>
                <c:pt idx="891">
                  <c:v>2.7928199999999999</c:v>
                </c:pt>
                <c:pt idx="892">
                  <c:v>4.8018900000000002</c:v>
                </c:pt>
                <c:pt idx="893">
                  <c:v>8.0167699999999993</c:v>
                </c:pt>
                <c:pt idx="894">
                  <c:v>6.5868500000000001</c:v>
                </c:pt>
                <c:pt idx="895">
                  <c:v>9.3859499999999993</c:v>
                </c:pt>
                <c:pt idx="896">
                  <c:v>4.2620300000000002</c:v>
                </c:pt>
                <c:pt idx="897">
                  <c:v>6.3996199999999996</c:v>
                </c:pt>
                <c:pt idx="898">
                  <c:v>6.3453299999999997</c:v>
                </c:pt>
                <c:pt idx="899">
                  <c:v>6.0766999999999998</c:v>
                </c:pt>
                <c:pt idx="900">
                  <c:v>5.9290399999999996</c:v>
                </c:pt>
                <c:pt idx="901">
                  <c:v>2.5855100000000002</c:v>
                </c:pt>
                <c:pt idx="902">
                  <c:v>3.6856399999999998</c:v>
                </c:pt>
                <c:pt idx="903">
                  <c:v>3.7072099999999999</c:v>
                </c:pt>
                <c:pt idx="904">
                  <c:v>9.8547899999999995</c:v>
                </c:pt>
                <c:pt idx="905">
                  <c:v>9.2705599999999997</c:v>
                </c:pt>
                <c:pt idx="906">
                  <c:v>4.40219</c:v>
                </c:pt>
                <c:pt idx="907">
                  <c:v>5.1475299999999997</c:v>
                </c:pt>
                <c:pt idx="908">
                  <c:v>4.9338300000000004</c:v>
                </c:pt>
                <c:pt idx="909">
                  <c:v>5.9518300000000002</c:v>
                </c:pt>
                <c:pt idx="910">
                  <c:v>7.3514900000000001</c:v>
                </c:pt>
                <c:pt idx="911">
                  <c:v>2.1032799999999998</c:v>
                </c:pt>
                <c:pt idx="912">
                  <c:v>7.2325900000000001</c:v>
                </c:pt>
                <c:pt idx="913">
                  <c:v>6.2716799999999999</c:v>
                </c:pt>
                <c:pt idx="914">
                  <c:v>7.1676799999999998</c:v>
                </c:pt>
                <c:pt idx="915">
                  <c:v>6.5381299999999998</c:v>
                </c:pt>
                <c:pt idx="916">
                  <c:v>2.2797800000000001</c:v>
                </c:pt>
                <c:pt idx="917">
                  <c:v>8.1110699999999998</c:v>
                </c:pt>
                <c:pt idx="918">
                  <c:v>4.4859200000000001</c:v>
                </c:pt>
                <c:pt idx="919">
                  <c:v>7.4962200000000001</c:v>
                </c:pt>
                <c:pt idx="920">
                  <c:v>7.3842800000000004</c:v>
                </c:pt>
                <c:pt idx="921">
                  <c:v>2.0267300000000001</c:v>
                </c:pt>
                <c:pt idx="922">
                  <c:v>6.4293500000000003</c:v>
                </c:pt>
                <c:pt idx="923">
                  <c:v>4.5236499999999999</c:v>
                </c:pt>
                <c:pt idx="924">
                  <c:v>5.6328399999999998</c:v>
                </c:pt>
                <c:pt idx="925">
                  <c:v>4.1239600000000003</c:v>
                </c:pt>
                <c:pt idx="926">
                  <c:v>3.40883</c:v>
                </c:pt>
                <c:pt idx="927">
                  <c:v>7.8161800000000001</c:v>
                </c:pt>
                <c:pt idx="928">
                  <c:v>6.4808599999999998</c:v>
                </c:pt>
                <c:pt idx="929">
                  <c:v>6.6694800000000001</c:v>
                </c:pt>
                <c:pt idx="930">
                  <c:v>7.6957399999999998</c:v>
                </c:pt>
                <c:pt idx="931">
                  <c:v>2.9825599999999999</c:v>
                </c:pt>
                <c:pt idx="932">
                  <c:v>7.9798799999999996</c:v>
                </c:pt>
                <c:pt idx="933">
                  <c:v>6.1413399999999996</c:v>
                </c:pt>
                <c:pt idx="934">
                  <c:v>6.1503399999999999</c:v>
                </c:pt>
                <c:pt idx="935">
                  <c:v>3.8953500000000001</c:v>
                </c:pt>
                <c:pt idx="936">
                  <c:v>5.8993900000000004</c:v>
                </c:pt>
                <c:pt idx="937">
                  <c:v>3.0481400000000001</c:v>
                </c:pt>
                <c:pt idx="938">
                  <c:v>1.8650899999999999</c:v>
                </c:pt>
                <c:pt idx="939">
                  <c:v>6.4514699999999996</c:v>
                </c:pt>
                <c:pt idx="940">
                  <c:v>3.6194299999999999</c:v>
                </c:pt>
                <c:pt idx="941">
                  <c:v>6.90245</c:v>
                </c:pt>
                <c:pt idx="942">
                  <c:v>5.3369</c:v>
                </c:pt>
                <c:pt idx="943">
                  <c:v>3.69448</c:v>
                </c:pt>
                <c:pt idx="944">
                  <c:v>3.6024799999999999</c:v>
                </c:pt>
                <c:pt idx="945">
                  <c:v>8.3198899999999991</c:v>
                </c:pt>
                <c:pt idx="946">
                  <c:v>8.6574100000000005</c:v>
                </c:pt>
                <c:pt idx="947">
                  <c:v>5.0015700000000001</c:v>
                </c:pt>
                <c:pt idx="948">
                  <c:v>3.92232</c:v>
                </c:pt>
                <c:pt idx="949">
                  <c:v>6.6249200000000004</c:v>
                </c:pt>
                <c:pt idx="950">
                  <c:v>7.2959800000000001</c:v>
                </c:pt>
                <c:pt idx="951">
                  <c:v>2.1018500000000002</c:v>
                </c:pt>
                <c:pt idx="952">
                  <c:v>4.2830300000000001</c:v>
                </c:pt>
                <c:pt idx="953">
                  <c:v>3.1623899999999998</c:v>
                </c:pt>
                <c:pt idx="954">
                  <c:v>2.2854000000000001</c:v>
                </c:pt>
                <c:pt idx="955">
                  <c:v>3.6616200000000001</c:v>
                </c:pt>
                <c:pt idx="956">
                  <c:v>5.8847800000000001</c:v>
                </c:pt>
                <c:pt idx="957">
                  <c:v>7.0592100000000002</c:v>
                </c:pt>
                <c:pt idx="958">
                  <c:v>5.44238</c:v>
                </c:pt>
                <c:pt idx="959">
                  <c:v>5.1112099999999998</c:v>
                </c:pt>
                <c:pt idx="960">
                  <c:v>2.4032</c:v>
                </c:pt>
                <c:pt idx="961">
                  <c:v>2.1220699999999999</c:v>
                </c:pt>
                <c:pt idx="962">
                  <c:v>2.7843100000000001</c:v>
                </c:pt>
                <c:pt idx="963">
                  <c:v>1.8078399999999999</c:v>
                </c:pt>
                <c:pt idx="964">
                  <c:v>1.78857</c:v>
                </c:pt>
                <c:pt idx="965">
                  <c:v>3.6550699999999998</c:v>
                </c:pt>
                <c:pt idx="966">
                  <c:v>3.2397900000000002</c:v>
                </c:pt>
                <c:pt idx="967">
                  <c:v>2.7034899999999999</c:v>
                </c:pt>
                <c:pt idx="968">
                  <c:v>2.2946900000000001</c:v>
                </c:pt>
                <c:pt idx="969">
                  <c:v>3.9954399999999999</c:v>
                </c:pt>
                <c:pt idx="970">
                  <c:v>3.2452999999999999</c:v>
                </c:pt>
                <c:pt idx="971">
                  <c:v>2.14377</c:v>
                </c:pt>
                <c:pt idx="972">
                  <c:v>3.9809999999999999</c:v>
                </c:pt>
                <c:pt idx="973">
                  <c:v>2.4291200000000002</c:v>
                </c:pt>
                <c:pt idx="974">
                  <c:v>4.8744199999999998</c:v>
                </c:pt>
                <c:pt idx="975">
                  <c:v>4.4036799999999996</c:v>
                </c:pt>
                <c:pt idx="976">
                  <c:v>2.0921699999999999</c:v>
                </c:pt>
                <c:pt idx="977">
                  <c:v>3.8612799999999998</c:v>
                </c:pt>
                <c:pt idx="978">
                  <c:v>6.7044699999999997</c:v>
                </c:pt>
                <c:pt idx="979">
                  <c:v>3.6027999999999998</c:v>
                </c:pt>
                <c:pt idx="980">
                  <c:v>2.4168500000000002</c:v>
                </c:pt>
                <c:pt idx="981">
                  <c:v>2.4168500000000002</c:v>
                </c:pt>
                <c:pt idx="982">
                  <c:v>8.7124799999999993</c:v>
                </c:pt>
                <c:pt idx="983">
                  <c:v>5.22837</c:v>
                </c:pt>
                <c:pt idx="984">
                  <c:v>6.1011800000000003</c:v>
                </c:pt>
                <c:pt idx="985">
                  <c:v>6.78071</c:v>
                </c:pt>
                <c:pt idx="986">
                  <c:v>5.5067199999999996</c:v>
                </c:pt>
                <c:pt idx="987">
                  <c:v>6.5609200000000003</c:v>
                </c:pt>
                <c:pt idx="988">
                  <c:v>4.1231499999999999</c:v>
                </c:pt>
                <c:pt idx="989">
                  <c:v>7.2865799999999998</c:v>
                </c:pt>
                <c:pt idx="990">
                  <c:v>5.4249999999999998</c:v>
                </c:pt>
                <c:pt idx="991">
                  <c:v>6.6329599999999997</c:v>
                </c:pt>
                <c:pt idx="992">
                  <c:v>4.5864599999999998</c:v>
                </c:pt>
                <c:pt idx="993">
                  <c:v>7.0060000000000002</c:v>
                </c:pt>
                <c:pt idx="994">
                  <c:v>7.8974200000000003</c:v>
                </c:pt>
                <c:pt idx="995">
                  <c:v>7.73651</c:v>
                </c:pt>
                <c:pt idx="996">
                  <c:v>4.3280599999999998</c:v>
                </c:pt>
                <c:pt idx="997">
                  <c:v>7.2422000000000004</c:v>
                </c:pt>
                <c:pt idx="998">
                  <c:v>7.7016600000000004</c:v>
                </c:pt>
                <c:pt idx="999">
                  <c:v>8.9547500000000007</c:v>
                </c:pt>
                <c:pt idx="1000">
                  <c:v>5.8292700000000002</c:v>
                </c:pt>
                <c:pt idx="1001">
                  <c:v>4.8633899999999999</c:v>
                </c:pt>
                <c:pt idx="1002">
                  <c:v>8.0491399999999995</c:v>
                </c:pt>
                <c:pt idx="1003">
                  <c:v>5.9526599999999998</c:v>
                </c:pt>
                <c:pt idx="1004">
                  <c:v>6.9682500000000003</c:v>
                </c:pt>
                <c:pt idx="1005">
                  <c:v>9.4101999999999997</c:v>
                </c:pt>
                <c:pt idx="1006">
                  <c:v>7.2827299999999999</c:v>
                </c:pt>
                <c:pt idx="1007">
                  <c:v>3.5758700000000001</c:v>
                </c:pt>
                <c:pt idx="1008">
                  <c:v>7.94407</c:v>
                </c:pt>
                <c:pt idx="1009">
                  <c:v>5.7008799999999997</c:v>
                </c:pt>
                <c:pt idx="1010">
                  <c:v>5.09727</c:v>
                </c:pt>
                <c:pt idx="1011">
                  <c:v>5.6932299999999998</c:v>
                </c:pt>
                <c:pt idx="1012">
                  <c:v>6.3188199999999997</c:v>
                </c:pt>
                <c:pt idx="1013">
                  <c:v>3.3599000000000001</c:v>
                </c:pt>
                <c:pt idx="1014">
                  <c:v>5.4905600000000003</c:v>
                </c:pt>
                <c:pt idx="1015">
                  <c:v>3.32829</c:v>
                </c:pt>
                <c:pt idx="1016">
                  <c:v>5.0918400000000004</c:v>
                </c:pt>
                <c:pt idx="1017">
                  <c:v>5.8442299999999996</c:v>
                </c:pt>
                <c:pt idx="1018">
                  <c:v>3.95329</c:v>
                </c:pt>
                <c:pt idx="1019">
                  <c:v>7.5738799999999999</c:v>
                </c:pt>
                <c:pt idx="1020">
                  <c:v>7.87371</c:v>
                </c:pt>
                <c:pt idx="1021">
                  <c:v>6.0193700000000003</c:v>
                </c:pt>
                <c:pt idx="1022">
                  <c:v>4.87622</c:v>
                </c:pt>
                <c:pt idx="1023">
                  <c:v>3.3702200000000002</c:v>
                </c:pt>
                <c:pt idx="1024">
                  <c:v>11.50212</c:v>
                </c:pt>
                <c:pt idx="1025">
                  <c:v>7.9864300000000004</c:v>
                </c:pt>
                <c:pt idx="1026">
                  <c:v>6.4120900000000001</c:v>
                </c:pt>
                <c:pt idx="1027">
                  <c:v>8.4034700000000004</c:v>
                </c:pt>
                <c:pt idx="1028">
                  <c:v>4.6990800000000004</c:v>
                </c:pt>
                <c:pt idx="1029">
                  <c:v>7.5241400000000001</c:v>
                </c:pt>
                <c:pt idx="1030">
                  <c:v>7.1886000000000001</c:v>
                </c:pt>
                <c:pt idx="1031">
                  <c:v>8.0035699999999999</c:v>
                </c:pt>
                <c:pt idx="1032">
                  <c:v>3.4845000000000002</c:v>
                </c:pt>
                <c:pt idx="1033">
                  <c:v>1.95387</c:v>
                </c:pt>
                <c:pt idx="1034">
                  <c:v>6.8183100000000003</c:v>
                </c:pt>
                <c:pt idx="1035">
                  <c:v>6.3558300000000001</c:v>
                </c:pt>
                <c:pt idx="1036">
                  <c:v>11.81527</c:v>
                </c:pt>
                <c:pt idx="1037">
                  <c:v>3.30925</c:v>
                </c:pt>
                <c:pt idx="1038">
                  <c:v>4.2982399999999998</c:v>
                </c:pt>
                <c:pt idx="1039">
                  <c:v>6.9721200000000003</c:v>
                </c:pt>
                <c:pt idx="1040">
                  <c:v>3.8870200000000001</c:v>
                </c:pt>
                <c:pt idx="1041">
                  <c:v>5.3036500000000002</c:v>
                </c:pt>
                <c:pt idx="1042">
                  <c:v>7.9852299999999996</c:v>
                </c:pt>
                <c:pt idx="1043">
                  <c:v>5.8555799999999998</c:v>
                </c:pt>
                <c:pt idx="1044">
                  <c:v>5.9184999999999999</c:v>
                </c:pt>
                <c:pt idx="1045">
                  <c:v>7.258</c:v>
                </c:pt>
                <c:pt idx="1046">
                  <c:v>4.7261300000000004</c:v>
                </c:pt>
                <c:pt idx="1047">
                  <c:v>4.48834</c:v>
                </c:pt>
                <c:pt idx="1048">
                  <c:v>4.1042500000000004</c:v>
                </c:pt>
                <c:pt idx="1049">
                  <c:v>8.7169100000000004</c:v>
                </c:pt>
                <c:pt idx="1050">
                  <c:v>7.3005599999999999</c:v>
                </c:pt>
                <c:pt idx="1051">
                  <c:v>6.7129399999999997</c:v>
                </c:pt>
                <c:pt idx="1052">
                  <c:v>6.9732200000000004</c:v>
                </c:pt>
                <c:pt idx="1053">
                  <c:v>6.3400499999999997</c:v>
                </c:pt>
                <c:pt idx="1054">
                  <c:v>4.6601600000000003</c:v>
                </c:pt>
                <c:pt idx="1055">
                  <c:v>3.5506500000000001</c:v>
                </c:pt>
                <c:pt idx="1056">
                  <c:v>5.5008800000000004</c:v>
                </c:pt>
                <c:pt idx="1057">
                  <c:v>6.5256800000000004</c:v>
                </c:pt>
                <c:pt idx="1058">
                  <c:v>8.2104800000000004</c:v>
                </c:pt>
                <c:pt idx="1059">
                  <c:v>3.37338</c:v>
                </c:pt>
                <c:pt idx="1060">
                  <c:v>3.8048299999999999</c:v>
                </c:pt>
                <c:pt idx="1061">
                  <c:v>3.1044</c:v>
                </c:pt>
                <c:pt idx="1062">
                  <c:v>3.4575200000000001</c:v>
                </c:pt>
                <c:pt idx="1063">
                  <c:v>4.02041</c:v>
                </c:pt>
                <c:pt idx="1064">
                  <c:v>4.6457199999999998</c:v>
                </c:pt>
                <c:pt idx="1065">
                  <c:v>3.27759</c:v>
                </c:pt>
                <c:pt idx="1066">
                  <c:v>2.8780700000000001</c:v>
                </c:pt>
                <c:pt idx="1067">
                  <c:v>2.2101999999999999</c:v>
                </c:pt>
                <c:pt idx="1068">
                  <c:v>2.5802399999999999</c:v>
                </c:pt>
                <c:pt idx="1069">
                  <c:v>5.0195800000000004</c:v>
                </c:pt>
                <c:pt idx="1070">
                  <c:v>2.7546499999999998</c:v>
                </c:pt>
                <c:pt idx="1071">
                  <c:v>4.7578100000000001</c:v>
                </c:pt>
                <c:pt idx="1072">
                  <c:v>3.2779400000000001</c:v>
                </c:pt>
                <c:pt idx="1073">
                  <c:v>6.3857900000000001</c:v>
                </c:pt>
                <c:pt idx="1074">
                  <c:v>5.8367000000000004</c:v>
                </c:pt>
                <c:pt idx="1075">
                  <c:v>5.4330299999999996</c:v>
                </c:pt>
                <c:pt idx="1076">
                  <c:v>4.33446</c:v>
                </c:pt>
                <c:pt idx="1077">
                  <c:v>7.2011200000000004</c:v>
                </c:pt>
                <c:pt idx="1078">
                  <c:v>6.1295900000000003</c:v>
                </c:pt>
                <c:pt idx="1079">
                  <c:v>5.8308799999999996</c:v>
                </c:pt>
                <c:pt idx="1080">
                  <c:v>5.4748700000000001</c:v>
                </c:pt>
                <c:pt idx="1081">
                  <c:v>4.1464800000000004</c:v>
                </c:pt>
                <c:pt idx="1082">
                  <c:v>6.9542400000000004</c:v>
                </c:pt>
                <c:pt idx="1083">
                  <c:v>5.6433400000000002</c:v>
                </c:pt>
                <c:pt idx="1084">
                  <c:v>4.1464800000000004</c:v>
                </c:pt>
                <c:pt idx="1085">
                  <c:v>6.5110700000000001</c:v>
                </c:pt>
                <c:pt idx="1086">
                  <c:v>7.34476</c:v>
                </c:pt>
                <c:pt idx="1087">
                  <c:v>9.0294000000000008</c:v>
                </c:pt>
                <c:pt idx="1088">
                  <c:v>3.5839400000000001</c:v>
                </c:pt>
                <c:pt idx="1089">
                  <c:v>8.3354400000000002</c:v>
                </c:pt>
                <c:pt idx="1090">
                  <c:v>8.6640700000000006</c:v>
                </c:pt>
                <c:pt idx="1091">
                  <c:v>5.37995</c:v>
                </c:pt>
                <c:pt idx="1092">
                  <c:v>6.2121700000000004</c:v>
                </c:pt>
                <c:pt idx="1093">
                  <c:v>4.98203</c:v>
                </c:pt>
                <c:pt idx="1094">
                  <c:v>6.3730200000000004</c:v>
                </c:pt>
                <c:pt idx="1095">
                  <c:v>9.4969400000000004</c:v>
                </c:pt>
                <c:pt idx="1096">
                  <c:v>5.0595800000000004</c:v>
                </c:pt>
                <c:pt idx="1097">
                  <c:v>4.5960200000000002</c:v>
                </c:pt>
                <c:pt idx="1098">
                  <c:v>5.4200600000000003</c:v>
                </c:pt>
                <c:pt idx="1099">
                  <c:v>3.16452</c:v>
                </c:pt>
                <c:pt idx="1100">
                  <c:v>5.7135999999999996</c:v>
                </c:pt>
                <c:pt idx="1101">
                  <c:v>3.2376399999999999</c:v>
                </c:pt>
                <c:pt idx="1102">
                  <c:v>9.3619400000000006</c:v>
                </c:pt>
                <c:pt idx="1103">
                  <c:v>6.2569800000000004</c:v>
                </c:pt>
                <c:pt idx="1104">
                  <c:v>4.2157299999999998</c:v>
                </c:pt>
                <c:pt idx="1105">
                  <c:v>5.7926900000000003</c:v>
                </c:pt>
                <c:pt idx="1106">
                  <c:v>6.7729699999999999</c:v>
                </c:pt>
                <c:pt idx="1107">
                  <c:v>9.2020499999999998</c:v>
                </c:pt>
                <c:pt idx="1108">
                  <c:v>7.2003599999999999</c:v>
                </c:pt>
                <c:pt idx="1109">
                  <c:v>2.7622300000000002</c:v>
                </c:pt>
                <c:pt idx="1110">
                  <c:v>7.2095200000000004</c:v>
                </c:pt>
                <c:pt idx="1111">
                  <c:v>5.7935600000000003</c:v>
                </c:pt>
                <c:pt idx="1112">
                  <c:v>4.9991300000000001</c:v>
                </c:pt>
                <c:pt idx="1113">
                  <c:v>5.3048299999999999</c:v>
                </c:pt>
                <c:pt idx="1114">
                  <c:v>3.97506</c:v>
                </c:pt>
                <c:pt idx="1115">
                  <c:v>6.7349500000000004</c:v>
                </c:pt>
                <c:pt idx="1116">
                  <c:v>2.98882</c:v>
                </c:pt>
                <c:pt idx="1117">
                  <c:v>5.2693099999999999</c:v>
                </c:pt>
                <c:pt idx="1118">
                  <c:v>3.7292700000000001</c:v>
                </c:pt>
                <c:pt idx="1119">
                  <c:v>7.12669</c:v>
                </c:pt>
                <c:pt idx="1120">
                  <c:v>4.7549799999999998</c:v>
                </c:pt>
                <c:pt idx="1121">
                  <c:v>7.0156999999999998</c:v>
                </c:pt>
                <c:pt idx="1122">
                  <c:v>5.6967400000000001</c:v>
                </c:pt>
                <c:pt idx="1123">
                  <c:v>5.2148199999999996</c:v>
                </c:pt>
                <c:pt idx="1124">
                  <c:v>7.3030799999999996</c:v>
                </c:pt>
                <c:pt idx="1125">
                  <c:v>3.2935699999999999</c:v>
                </c:pt>
                <c:pt idx="1126">
                  <c:v>8.9576600000000006</c:v>
                </c:pt>
                <c:pt idx="1127">
                  <c:v>4.10412</c:v>
                </c:pt>
                <c:pt idx="1128">
                  <c:v>5.0582500000000001</c:v>
                </c:pt>
                <c:pt idx="1129">
                  <c:v>5.17788</c:v>
                </c:pt>
                <c:pt idx="1130">
                  <c:v>6.5997000000000003</c:v>
                </c:pt>
                <c:pt idx="1131">
                  <c:v>6.9661299999999997</c:v>
                </c:pt>
                <c:pt idx="1132">
                  <c:v>7.3222500000000004</c:v>
                </c:pt>
                <c:pt idx="1133">
                  <c:v>6.4479199999999999</c:v>
                </c:pt>
                <c:pt idx="1134">
                  <c:v>4.4776400000000001</c:v>
                </c:pt>
                <c:pt idx="1135">
                  <c:v>5.5916199999999998</c:v>
                </c:pt>
                <c:pt idx="1136">
                  <c:v>4.6596500000000001</c:v>
                </c:pt>
                <c:pt idx="1137">
                  <c:v>7.75176</c:v>
                </c:pt>
                <c:pt idx="1138">
                  <c:v>5.9617500000000003</c:v>
                </c:pt>
                <c:pt idx="1139">
                  <c:v>4.8583699999999999</c:v>
                </c:pt>
                <c:pt idx="1140">
                  <c:v>4.2949400000000004</c:v>
                </c:pt>
                <c:pt idx="1141">
                  <c:v>5.4133100000000001</c:v>
                </c:pt>
                <c:pt idx="1142">
                  <c:v>4.92387</c:v>
                </c:pt>
                <c:pt idx="1143">
                  <c:v>2.9720200000000001</c:v>
                </c:pt>
                <c:pt idx="1144">
                  <c:v>6.1829200000000002</c:v>
                </c:pt>
                <c:pt idx="1145">
                  <c:v>5.3806399999999996</c:v>
                </c:pt>
                <c:pt idx="1146">
                  <c:v>4.9782799999999998</c:v>
                </c:pt>
                <c:pt idx="1147">
                  <c:v>5.8806099999999999</c:v>
                </c:pt>
                <c:pt idx="1148">
                  <c:v>5.2319599999999999</c:v>
                </c:pt>
                <c:pt idx="1149">
                  <c:v>6.6170600000000004</c:v>
                </c:pt>
                <c:pt idx="1150">
                  <c:v>4.5308000000000002</c:v>
                </c:pt>
                <c:pt idx="1151">
                  <c:v>4.9487800000000002</c:v>
                </c:pt>
                <c:pt idx="1152">
                  <c:v>4.2208800000000002</c:v>
                </c:pt>
                <c:pt idx="1153">
                  <c:v>7.2706799999999996</c:v>
                </c:pt>
                <c:pt idx="1154">
                  <c:v>6.2938700000000001</c:v>
                </c:pt>
                <c:pt idx="1155">
                  <c:v>6.0155200000000004</c:v>
                </c:pt>
                <c:pt idx="1156">
                  <c:v>7.4562400000000002</c:v>
                </c:pt>
                <c:pt idx="1157">
                  <c:v>6.3622500000000004</c:v>
                </c:pt>
                <c:pt idx="1158">
                  <c:v>5.0263200000000001</c:v>
                </c:pt>
                <c:pt idx="1159">
                  <c:v>6.6235200000000001</c:v>
                </c:pt>
                <c:pt idx="1160">
                  <c:v>3.76159</c:v>
                </c:pt>
                <c:pt idx="1161">
                  <c:v>8.0277499999999993</c:v>
                </c:pt>
                <c:pt idx="1162">
                  <c:v>6.2305599999999997</c:v>
                </c:pt>
                <c:pt idx="1163">
                  <c:v>3.8426200000000001</c:v>
                </c:pt>
                <c:pt idx="1164">
                  <c:v>8.0222899999999999</c:v>
                </c:pt>
                <c:pt idx="1165">
                  <c:v>5.36287</c:v>
                </c:pt>
                <c:pt idx="1166">
                  <c:v>3.09429</c:v>
                </c:pt>
                <c:pt idx="1167">
                  <c:v>5.4722099999999996</c:v>
                </c:pt>
                <c:pt idx="1168">
                  <c:v>8.5267300000000006</c:v>
                </c:pt>
                <c:pt idx="1169">
                  <c:v>7.8383900000000004</c:v>
                </c:pt>
                <c:pt idx="1170">
                  <c:v>5.3036500000000002</c:v>
                </c:pt>
                <c:pt idx="1171">
                  <c:v>6.5640700000000001</c:v>
                </c:pt>
                <c:pt idx="1172">
                  <c:v>4.2542799999999996</c:v>
                </c:pt>
                <c:pt idx="1173">
                  <c:v>5.3172600000000001</c:v>
                </c:pt>
                <c:pt idx="1174">
                  <c:v>5.28132</c:v>
                </c:pt>
                <c:pt idx="1175">
                  <c:v>4.5016499999999997</c:v>
                </c:pt>
                <c:pt idx="1176">
                  <c:v>5.9800700000000004</c:v>
                </c:pt>
                <c:pt idx="1177">
                  <c:v>9.1061499999999995</c:v>
                </c:pt>
                <c:pt idx="1178">
                  <c:v>4.3328600000000002</c:v>
                </c:pt>
                <c:pt idx="1179">
                  <c:v>7.24838</c:v>
                </c:pt>
                <c:pt idx="1180">
                  <c:v>5.4899699999999996</c:v>
                </c:pt>
                <c:pt idx="1181">
                  <c:v>5.9441499999999996</c:v>
                </c:pt>
                <c:pt idx="1182">
                  <c:v>7.2803500000000003</c:v>
                </c:pt>
                <c:pt idx="1183">
                  <c:v>4.1136499999999998</c:v>
                </c:pt>
                <c:pt idx="1184">
                  <c:v>8.4011800000000001</c:v>
                </c:pt>
                <c:pt idx="1185">
                  <c:v>3.9172400000000001</c:v>
                </c:pt>
                <c:pt idx="1186">
                  <c:v>5.0354700000000001</c:v>
                </c:pt>
                <c:pt idx="1187">
                  <c:v>6.1703299999999999</c:v>
                </c:pt>
                <c:pt idx="1188">
                  <c:v>6.90754</c:v>
                </c:pt>
                <c:pt idx="1189">
                  <c:v>7.9263700000000004</c:v>
                </c:pt>
                <c:pt idx="1190">
                  <c:v>6.4719199999999999</c:v>
                </c:pt>
                <c:pt idx="1191">
                  <c:v>3.92103</c:v>
                </c:pt>
                <c:pt idx="1192">
                  <c:v>7.5575400000000004</c:v>
                </c:pt>
                <c:pt idx="1193">
                  <c:v>4.75387</c:v>
                </c:pt>
                <c:pt idx="1194">
                  <c:v>4.8747600000000002</c:v>
                </c:pt>
                <c:pt idx="1195">
                  <c:v>5.7090199999999998</c:v>
                </c:pt>
                <c:pt idx="1196">
                  <c:v>7.4523700000000002</c:v>
                </c:pt>
                <c:pt idx="1197">
                  <c:v>4.9662199999999999</c:v>
                </c:pt>
                <c:pt idx="1198">
                  <c:v>9.7817299999999996</c:v>
                </c:pt>
                <c:pt idx="1199">
                  <c:v>4.5083700000000002</c:v>
                </c:pt>
                <c:pt idx="1200">
                  <c:v>5.7249600000000003</c:v>
                </c:pt>
                <c:pt idx="1201">
                  <c:v>3.43859</c:v>
                </c:pt>
                <c:pt idx="1202">
                  <c:v>7.2882300000000004</c:v>
                </c:pt>
                <c:pt idx="1203">
                  <c:v>4.3803200000000002</c:v>
                </c:pt>
                <c:pt idx="1204">
                  <c:v>7.3690100000000003</c:v>
                </c:pt>
                <c:pt idx="1205">
                  <c:v>6.5551399999999997</c:v>
                </c:pt>
                <c:pt idx="1206">
                  <c:v>4.76729</c:v>
                </c:pt>
                <c:pt idx="1207">
                  <c:v>8.4826599999999992</c:v>
                </c:pt>
                <c:pt idx="1208">
                  <c:v>3.9096000000000002</c:v>
                </c:pt>
                <c:pt idx="1209">
                  <c:v>2.1621299999999999</c:v>
                </c:pt>
                <c:pt idx="1210">
                  <c:v>6.9403100000000002</c:v>
                </c:pt>
                <c:pt idx="1211">
                  <c:v>7.5036500000000004</c:v>
                </c:pt>
                <c:pt idx="1212">
                  <c:v>8.0636100000000006</c:v>
                </c:pt>
                <c:pt idx="1213">
                  <c:v>5.13551</c:v>
                </c:pt>
                <c:pt idx="1214">
                  <c:v>6.9314</c:v>
                </c:pt>
                <c:pt idx="1215">
                  <c:v>4.0214800000000004</c:v>
                </c:pt>
                <c:pt idx="1216">
                  <c:v>7.88734</c:v>
                </c:pt>
                <c:pt idx="1217">
                  <c:v>7.7672400000000001</c:v>
                </c:pt>
                <c:pt idx="1218">
                  <c:v>5.3804800000000004</c:v>
                </c:pt>
                <c:pt idx="1219">
                  <c:v>8.9292700000000007</c:v>
                </c:pt>
                <c:pt idx="1220">
                  <c:v>5.1807299999999996</c:v>
                </c:pt>
                <c:pt idx="1221">
                  <c:v>3.53837</c:v>
                </c:pt>
                <c:pt idx="1222">
                  <c:v>3.6738400000000002</c:v>
                </c:pt>
                <c:pt idx="1223">
                  <c:v>4.2241099999999996</c:v>
                </c:pt>
                <c:pt idx="1224">
                  <c:v>9.1071399999999993</c:v>
                </c:pt>
                <c:pt idx="1225">
                  <c:v>3.3738199999999998</c:v>
                </c:pt>
                <c:pt idx="1226">
                  <c:v>4.9163899999999998</c:v>
                </c:pt>
                <c:pt idx="1227">
                  <c:v>3.8254700000000001</c:v>
                </c:pt>
                <c:pt idx="1228">
                  <c:v>5.4218900000000003</c:v>
                </c:pt>
                <c:pt idx="1229">
                  <c:v>5.29786</c:v>
                </c:pt>
                <c:pt idx="1230">
                  <c:v>5.7342000000000004</c:v>
                </c:pt>
                <c:pt idx="1231">
                  <c:v>7.61022</c:v>
                </c:pt>
                <c:pt idx="1232">
                  <c:v>5.7478199999999999</c:v>
                </c:pt>
                <c:pt idx="1233">
                  <c:v>9.2634299999999996</c:v>
                </c:pt>
                <c:pt idx="1234">
                  <c:v>5.7317900000000002</c:v>
                </c:pt>
                <c:pt idx="1235">
                  <c:v>4.7424900000000001</c:v>
                </c:pt>
                <c:pt idx="1236">
                  <c:v>6.2673399999999999</c:v>
                </c:pt>
                <c:pt idx="1237">
                  <c:v>4.6362199999999998</c:v>
                </c:pt>
                <c:pt idx="1238">
                  <c:v>6.5267499999999998</c:v>
                </c:pt>
                <c:pt idx="1239">
                  <c:v>2.29576</c:v>
                </c:pt>
                <c:pt idx="1240">
                  <c:v>4.9482200000000001</c:v>
                </c:pt>
                <c:pt idx="1241">
                  <c:v>5.0496499999999997</c:v>
                </c:pt>
                <c:pt idx="1242">
                  <c:v>8.5908300000000004</c:v>
                </c:pt>
                <c:pt idx="1243">
                  <c:v>2.55959</c:v>
                </c:pt>
                <c:pt idx="1244">
                  <c:v>5.7497199999999999</c:v>
                </c:pt>
                <c:pt idx="1245">
                  <c:v>8.0155700000000003</c:v>
                </c:pt>
                <c:pt idx="1246">
                  <c:v>3.7881800000000001</c:v>
                </c:pt>
                <c:pt idx="1247">
                  <c:v>8.7237299999999998</c:v>
                </c:pt>
                <c:pt idx="1248">
                  <c:v>5.4167100000000001</c:v>
                </c:pt>
                <c:pt idx="1249">
                  <c:v>8.0465900000000001</c:v>
                </c:pt>
                <c:pt idx="1250">
                  <c:v>7.1560800000000002</c:v>
                </c:pt>
                <c:pt idx="1251">
                  <c:v>6.3735799999999996</c:v>
                </c:pt>
                <c:pt idx="1252">
                  <c:v>8.3837200000000003</c:v>
                </c:pt>
                <c:pt idx="1253">
                  <c:v>7.1078200000000002</c:v>
                </c:pt>
                <c:pt idx="1254">
                  <c:v>7.5013800000000002</c:v>
                </c:pt>
                <c:pt idx="1255">
                  <c:v>7.5816299999999996</c:v>
                </c:pt>
                <c:pt idx="1256">
                  <c:v>5.6804699999999997</c:v>
                </c:pt>
                <c:pt idx="1257">
                  <c:v>2.7686899999999999</c:v>
                </c:pt>
                <c:pt idx="1258">
                  <c:v>5.3121099999999997</c:v>
                </c:pt>
                <c:pt idx="1259">
                  <c:v>5.4356099999999996</c:v>
                </c:pt>
                <c:pt idx="1260">
                  <c:v>7.7474800000000004</c:v>
                </c:pt>
                <c:pt idx="1261">
                  <c:v>6.7202500000000001</c:v>
                </c:pt>
                <c:pt idx="1262">
                  <c:v>4.0829700000000004</c:v>
                </c:pt>
                <c:pt idx="1263">
                  <c:v>6.0742000000000003</c:v>
                </c:pt>
                <c:pt idx="1264">
                  <c:v>4.0533999999999999</c:v>
                </c:pt>
                <c:pt idx="1265">
                  <c:v>5.0956799999999998</c:v>
                </c:pt>
                <c:pt idx="1266">
                  <c:v>10.072279999999999</c:v>
                </c:pt>
                <c:pt idx="1267">
                  <c:v>5.8552600000000004</c:v>
                </c:pt>
                <c:pt idx="1268">
                  <c:v>6.8329500000000003</c:v>
                </c:pt>
                <c:pt idx="1269">
                  <c:v>5.03409</c:v>
                </c:pt>
                <c:pt idx="1270">
                  <c:v>6.7169100000000004</c:v>
                </c:pt>
                <c:pt idx="1271">
                  <c:v>7.2989100000000002</c:v>
                </c:pt>
                <c:pt idx="1272">
                  <c:v>7.3543500000000002</c:v>
                </c:pt>
                <c:pt idx="1273">
                  <c:v>6.8912800000000001</c:v>
                </c:pt>
                <c:pt idx="1274">
                  <c:v>6.4155100000000003</c:v>
                </c:pt>
                <c:pt idx="1275">
                  <c:v>6.5626600000000002</c:v>
                </c:pt>
                <c:pt idx="1276">
                  <c:v>3.77041</c:v>
                </c:pt>
                <c:pt idx="1277">
                  <c:v>4.1231400000000002</c:v>
                </c:pt>
                <c:pt idx="1278">
                  <c:v>5.64377</c:v>
                </c:pt>
                <c:pt idx="1279">
                  <c:v>6.0877600000000003</c:v>
                </c:pt>
                <c:pt idx="1280">
                  <c:v>2.46583</c:v>
                </c:pt>
                <c:pt idx="1281">
                  <c:v>6.7164599999999997</c:v>
                </c:pt>
                <c:pt idx="1282">
                  <c:v>5.0473499999999998</c:v>
                </c:pt>
                <c:pt idx="1283">
                  <c:v>8.8767300000000002</c:v>
                </c:pt>
                <c:pt idx="1284">
                  <c:v>3.4225500000000002</c:v>
                </c:pt>
                <c:pt idx="1285">
                  <c:v>7.1379200000000003</c:v>
                </c:pt>
                <c:pt idx="1286">
                  <c:v>7.6051399999999996</c:v>
                </c:pt>
                <c:pt idx="1287">
                  <c:v>5.2334800000000001</c:v>
                </c:pt>
                <c:pt idx="1288">
                  <c:v>7.7834700000000003</c:v>
                </c:pt>
                <c:pt idx="1289">
                  <c:v>5.5598900000000002</c:v>
                </c:pt>
                <c:pt idx="1290">
                  <c:v>6.6996099999999998</c:v>
                </c:pt>
                <c:pt idx="1291">
                  <c:v>4.8508699999999996</c:v>
                </c:pt>
                <c:pt idx="1292">
                  <c:v>7.4163300000000003</c:v>
                </c:pt>
                <c:pt idx="1293">
                  <c:v>7.0917300000000001</c:v>
                </c:pt>
                <c:pt idx="1294">
                  <c:v>6.60372</c:v>
                </c:pt>
                <c:pt idx="1295">
                  <c:v>4.75528</c:v>
                </c:pt>
                <c:pt idx="1296">
                  <c:v>8.7934099999999997</c:v>
                </c:pt>
                <c:pt idx="1297">
                  <c:v>7.2728700000000002</c:v>
                </c:pt>
                <c:pt idx="1298">
                  <c:v>7.6219999999999999</c:v>
                </c:pt>
                <c:pt idx="1299">
                  <c:v>5.2683799999999996</c:v>
                </c:pt>
                <c:pt idx="1300">
                  <c:v>8.0500600000000002</c:v>
                </c:pt>
                <c:pt idx="1301">
                  <c:v>6.1178100000000004</c:v>
                </c:pt>
                <c:pt idx="1302">
                  <c:v>6.54704</c:v>
                </c:pt>
                <c:pt idx="1303">
                  <c:v>5.1318400000000004</c:v>
                </c:pt>
                <c:pt idx="1304">
                  <c:v>9.13748</c:v>
                </c:pt>
                <c:pt idx="1305">
                  <c:v>7.2948399999999998</c:v>
                </c:pt>
                <c:pt idx="1306">
                  <c:v>3.2460599999999999</c:v>
                </c:pt>
                <c:pt idx="1307">
                  <c:v>4.9630000000000001</c:v>
                </c:pt>
                <c:pt idx="1308">
                  <c:v>5.0529999999999999</c:v>
                </c:pt>
                <c:pt idx="1309">
                  <c:v>7.4315800000000003</c:v>
                </c:pt>
                <c:pt idx="1310">
                  <c:v>7.7164599999999997</c:v>
                </c:pt>
                <c:pt idx="1311">
                  <c:v>2.7952900000000001</c:v>
                </c:pt>
                <c:pt idx="1312">
                  <c:v>1.7121500000000001</c:v>
                </c:pt>
                <c:pt idx="1313">
                  <c:v>5.3656600000000001</c:v>
                </c:pt>
                <c:pt idx="1314">
                  <c:v>1.9928300000000001</c:v>
                </c:pt>
                <c:pt idx="1315">
                  <c:v>3.2741099999999999</c:v>
                </c:pt>
                <c:pt idx="1316">
                  <c:v>3.23854</c:v>
                </c:pt>
                <c:pt idx="1317">
                  <c:v>7.6333000000000002</c:v>
                </c:pt>
                <c:pt idx="1318">
                  <c:v>4.8857900000000001</c:v>
                </c:pt>
                <c:pt idx="1319">
                  <c:v>4.9047900000000002</c:v>
                </c:pt>
                <c:pt idx="1320">
                  <c:v>3.4037899999999999</c:v>
                </c:pt>
                <c:pt idx="1321">
                  <c:v>7.8795200000000003</c:v>
                </c:pt>
                <c:pt idx="1322">
                  <c:v>2.2923800000000001</c:v>
                </c:pt>
                <c:pt idx="1323">
                  <c:v>3.6551300000000002</c:v>
                </c:pt>
                <c:pt idx="1324">
                  <c:v>7.9308300000000003</c:v>
                </c:pt>
                <c:pt idx="1325">
                  <c:v>6.7396700000000003</c:v>
                </c:pt>
                <c:pt idx="1326">
                  <c:v>2.4434999999999998</c:v>
                </c:pt>
                <c:pt idx="1327">
                  <c:v>6.3371199999999996</c:v>
                </c:pt>
                <c:pt idx="1328">
                  <c:v>4.4933899999999998</c:v>
                </c:pt>
                <c:pt idx="1329">
                  <c:v>2.4724900000000001</c:v>
                </c:pt>
                <c:pt idx="1330">
                  <c:v>1.9306000000000001</c:v>
                </c:pt>
                <c:pt idx="1331">
                  <c:v>6.1162799999999997</c:v>
                </c:pt>
                <c:pt idx="1332">
                  <c:v>1.9815700000000001</c:v>
                </c:pt>
                <c:pt idx="1333">
                  <c:v>10.631600000000001</c:v>
                </c:pt>
                <c:pt idx="1334">
                  <c:v>8.8567699999999991</c:v>
                </c:pt>
                <c:pt idx="1335">
                  <c:v>2.8559800000000002</c:v>
                </c:pt>
                <c:pt idx="1336">
                  <c:v>7.3892899999999999</c:v>
                </c:pt>
                <c:pt idx="1337">
                  <c:v>5.5864000000000003</c:v>
                </c:pt>
                <c:pt idx="1338">
                  <c:v>3.2665000000000002</c:v>
                </c:pt>
                <c:pt idx="1339">
                  <c:v>6.19876</c:v>
                </c:pt>
                <c:pt idx="1340">
                  <c:v>6.2873700000000001</c:v>
                </c:pt>
                <c:pt idx="1341">
                  <c:v>7.3971999999999998</c:v>
                </c:pt>
                <c:pt idx="1342">
                  <c:v>3.68777</c:v>
                </c:pt>
                <c:pt idx="1343">
                  <c:v>7.2511700000000001</c:v>
                </c:pt>
                <c:pt idx="1344">
                  <c:v>7.4174499999999997</c:v>
                </c:pt>
                <c:pt idx="1345">
                  <c:v>2.0226700000000002</c:v>
                </c:pt>
                <c:pt idx="1346">
                  <c:v>3.3349500000000001</c:v>
                </c:pt>
                <c:pt idx="1347">
                  <c:v>1.80992</c:v>
                </c:pt>
                <c:pt idx="1348">
                  <c:v>6.4638499999999999</c:v>
                </c:pt>
                <c:pt idx="1349">
                  <c:v>5.4929100000000002</c:v>
                </c:pt>
                <c:pt idx="1350">
                  <c:v>2.4843999999999999</c:v>
                </c:pt>
                <c:pt idx="1351">
                  <c:v>3.2605400000000002</c:v>
                </c:pt>
                <c:pt idx="1352">
                  <c:v>6.2491500000000002</c:v>
                </c:pt>
                <c:pt idx="1353">
                  <c:v>7.89452</c:v>
                </c:pt>
                <c:pt idx="1354">
                  <c:v>3.63625</c:v>
                </c:pt>
                <c:pt idx="1355">
                  <c:v>7.31393</c:v>
                </c:pt>
                <c:pt idx="1356">
                  <c:v>8.2425099999999993</c:v>
                </c:pt>
                <c:pt idx="1357">
                  <c:v>5.2011500000000002</c:v>
                </c:pt>
                <c:pt idx="1358">
                  <c:v>4.9035500000000001</c:v>
                </c:pt>
                <c:pt idx="1359">
                  <c:v>8.2601099999999992</c:v>
                </c:pt>
                <c:pt idx="1360">
                  <c:v>5.2723300000000002</c:v>
                </c:pt>
                <c:pt idx="1361">
                  <c:v>5.2640599999999997</c:v>
                </c:pt>
                <c:pt idx="1362">
                  <c:v>6.7835299999999998</c:v>
                </c:pt>
                <c:pt idx="1363">
                  <c:v>2.78884</c:v>
                </c:pt>
                <c:pt idx="1364">
                  <c:v>3.3683100000000001</c:v>
                </c:pt>
                <c:pt idx="1365">
                  <c:v>4.6899100000000002</c:v>
                </c:pt>
                <c:pt idx="1366">
                  <c:v>6.0970899999999997</c:v>
                </c:pt>
                <c:pt idx="1367">
                  <c:v>6.10398</c:v>
                </c:pt>
                <c:pt idx="1368">
                  <c:v>6.3544999999999998</c:v>
                </c:pt>
                <c:pt idx="1369">
                  <c:v>6.1488100000000001</c:v>
                </c:pt>
                <c:pt idx="1370">
                  <c:v>4.2883399999999998</c:v>
                </c:pt>
                <c:pt idx="1371">
                  <c:v>6.8563599999999996</c:v>
                </c:pt>
                <c:pt idx="1372">
                  <c:v>8.3063699999999994</c:v>
                </c:pt>
                <c:pt idx="1373">
                  <c:v>7.4048699999999998</c:v>
                </c:pt>
                <c:pt idx="1374">
                  <c:v>5.4943099999999996</c:v>
                </c:pt>
                <c:pt idx="1375">
                  <c:v>4.7451699999999999</c:v>
                </c:pt>
                <c:pt idx="1376">
                  <c:v>3.8509799999999998</c:v>
                </c:pt>
                <c:pt idx="1377">
                  <c:v>2.8323800000000001</c:v>
                </c:pt>
                <c:pt idx="1378">
                  <c:v>2.5471699999999999</c:v>
                </c:pt>
                <c:pt idx="1379">
                  <c:v>4.9059600000000003</c:v>
                </c:pt>
                <c:pt idx="1380">
                  <c:v>7.6791799999999997</c:v>
                </c:pt>
                <c:pt idx="1381">
                  <c:v>2.5783299999999998</c:v>
                </c:pt>
                <c:pt idx="1382">
                  <c:v>4.8063599999999997</c:v>
                </c:pt>
                <c:pt idx="1383">
                  <c:v>6.5480999999999998</c:v>
                </c:pt>
                <c:pt idx="1384">
                  <c:v>3.4342700000000002</c:v>
                </c:pt>
                <c:pt idx="1385">
                  <c:v>7.5629900000000001</c:v>
                </c:pt>
                <c:pt idx="1386">
                  <c:v>5.5575000000000001</c:v>
                </c:pt>
                <c:pt idx="1387">
                  <c:v>3.9772099999999999</c:v>
                </c:pt>
                <c:pt idx="1388">
                  <c:v>2.9772099999999999</c:v>
                </c:pt>
                <c:pt idx="1389">
                  <c:v>8.5623900000000006</c:v>
                </c:pt>
                <c:pt idx="1390">
                  <c:v>7.4024400000000004</c:v>
                </c:pt>
                <c:pt idx="1391">
                  <c:v>7.0815000000000001</c:v>
                </c:pt>
                <c:pt idx="1392">
                  <c:v>5.5122999999999998</c:v>
                </c:pt>
                <c:pt idx="1393">
                  <c:v>5.0327599999999997</c:v>
                </c:pt>
                <c:pt idx="1394">
                  <c:v>5.6684400000000004</c:v>
                </c:pt>
                <c:pt idx="1395">
                  <c:v>8.6889400000000006</c:v>
                </c:pt>
                <c:pt idx="1396">
                  <c:v>5.7879399999999999</c:v>
                </c:pt>
                <c:pt idx="1397">
                  <c:v>8.4702699999999993</c:v>
                </c:pt>
                <c:pt idx="1398">
                  <c:v>7.2914700000000003</c:v>
                </c:pt>
                <c:pt idx="1399">
                  <c:v>2.8795099999999998</c:v>
                </c:pt>
                <c:pt idx="1400">
                  <c:v>5.5405600000000002</c:v>
                </c:pt>
                <c:pt idx="1401">
                  <c:v>6.8826499999999999</c:v>
                </c:pt>
                <c:pt idx="1402">
                  <c:v>2.91656</c:v>
                </c:pt>
                <c:pt idx="1403">
                  <c:v>6.24648</c:v>
                </c:pt>
                <c:pt idx="1404">
                  <c:v>5.0918400000000004</c:v>
                </c:pt>
                <c:pt idx="1405">
                  <c:v>5.3221299999999996</c:v>
                </c:pt>
                <c:pt idx="1406">
                  <c:v>2.64303</c:v>
                </c:pt>
                <c:pt idx="1407">
                  <c:v>4.2370999999999999</c:v>
                </c:pt>
                <c:pt idx="1408">
                  <c:v>2.3321800000000001</c:v>
                </c:pt>
                <c:pt idx="1409">
                  <c:v>3.24824</c:v>
                </c:pt>
                <c:pt idx="1410">
                  <c:v>4.0502900000000004</c:v>
                </c:pt>
                <c:pt idx="1411">
                  <c:v>6.7099900000000003</c:v>
                </c:pt>
                <c:pt idx="1412">
                  <c:v>4.7805900000000001</c:v>
                </c:pt>
                <c:pt idx="1413">
                  <c:v>3.5385599999999999</c:v>
                </c:pt>
                <c:pt idx="1414">
                  <c:v>5.3360700000000003</c:v>
                </c:pt>
                <c:pt idx="1415">
                  <c:v>8.3360400000000006</c:v>
                </c:pt>
                <c:pt idx="1416">
                  <c:v>4.5439299999999996</c:v>
                </c:pt>
                <c:pt idx="1417">
                  <c:v>4.2982399999999998</c:v>
                </c:pt>
                <c:pt idx="1418">
                  <c:v>5.6338800000000004</c:v>
                </c:pt>
                <c:pt idx="1419">
                  <c:v>6.9666899999999998</c:v>
                </c:pt>
                <c:pt idx="1420">
                  <c:v>8.13096</c:v>
                </c:pt>
                <c:pt idx="1421">
                  <c:v>3.9584600000000001</c:v>
                </c:pt>
                <c:pt idx="1422">
                  <c:v>5.7219499999999996</c:v>
                </c:pt>
                <c:pt idx="1423">
                  <c:v>5.5295699999999997</c:v>
                </c:pt>
                <c:pt idx="1424">
                  <c:v>3.6548699999999998</c:v>
                </c:pt>
                <c:pt idx="1425">
                  <c:v>4.9977200000000002</c:v>
                </c:pt>
                <c:pt idx="1426">
                  <c:v>6.8796999999999997</c:v>
                </c:pt>
                <c:pt idx="1427">
                  <c:v>8.4074899999999992</c:v>
                </c:pt>
                <c:pt idx="1428">
                  <c:v>5.7473700000000001</c:v>
                </c:pt>
                <c:pt idx="1429">
                  <c:v>4.7401600000000004</c:v>
                </c:pt>
                <c:pt idx="1430">
                  <c:v>2.0693299999999999</c:v>
                </c:pt>
                <c:pt idx="1431">
                  <c:v>5.2683999999999997</c:v>
                </c:pt>
                <c:pt idx="1432">
                  <c:v>6.0826599999999997</c:v>
                </c:pt>
                <c:pt idx="1433">
                  <c:v>3.05063</c:v>
                </c:pt>
                <c:pt idx="1434">
                  <c:v>3.0511699999999999</c:v>
                </c:pt>
                <c:pt idx="1435">
                  <c:v>8.2346400000000006</c:v>
                </c:pt>
                <c:pt idx="1436">
                  <c:v>2.6912400000000001</c:v>
                </c:pt>
                <c:pt idx="1437">
                  <c:v>4.8829500000000001</c:v>
                </c:pt>
                <c:pt idx="1438">
                  <c:v>4.3822900000000002</c:v>
                </c:pt>
                <c:pt idx="1439">
                  <c:v>3.8897699999999999</c:v>
                </c:pt>
                <c:pt idx="1440">
                  <c:v>7.1966000000000001</c:v>
                </c:pt>
                <c:pt idx="1441">
                  <c:v>8.8425600000000006</c:v>
                </c:pt>
                <c:pt idx="1442">
                  <c:v>5.8395000000000001</c:v>
                </c:pt>
                <c:pt idx="1443">
                  <c:v>6.8372400000000004</c:v>
                </c:pt>
                <c:pt idx="1444">
                  <c:v>3.82457</c:v>
                </c:pt>
                <c:pt idx="1445">
                  <c:v>2.2568899999999998</c:v>
                </c:pt>
                <c:pt idx="1446">
                  <c:v>5.3453600000000003</c:v>
                </c:pt>
                <c:pt idx="1447">
                  <c:v>6.6081700000000003</c:v>
                </c:pt>
                <c:pt idx="1448">
                  <c:v>9.1897599999999997</c:v>
                </c:pt>
                <c:pt idx="1449">
                  <c:v>3.5703100000000001</c:v>
                </c:pt>
                <c:pt idx="1450">
                  <c:v>8.2616099999999992</c:v>
                </c:pt>
                <c:pt idx="1451">
                  <c:v>9.8825599999999998</c:v>
                </c:pt>
                <c:pt idx="1452">
                  <c:v>7.75725</c:v>
                </c:pt>
                <c:pt idx="1453">
                  <c:v>4.4091699999999996</c:v>
                </c:pt>
                <c:pt idx="1454">
                  <c:v>4.5985300000000002</c:v>
                </c:pt>
                <c:pt idx="1455">
                  <c:v>2.7968299999999999</c:v>
                </c:pt>
                <c:pt idx="1456">
                  <c:v>3.8378299999999999</c:v>
                </c:pt>
                <c:pt idx="1457">
                  <c:v>7.6374399999999998</c:v>
                </c:pt>
                <c:pt idx="1458">
                  <c:v>5.7248599999999996</c:v>
                </c:pt>
                <c:pt idx="1459">
                  <c:v>3.3351799999999998</c:v>
                </c:pt>
                <c:pt idx="1460">
                  <c:v>2.7584200000000001</c:v>
                </c:pt>
                <c:pt idx="1461">
                  <c:v>8.0801400000000001</c:v>
                </c:pt>
                <c:pt idx="1462">
                  <c:v>1.6974899999999999</c:v>
                </c:pt>
                <c:pt idx="1463">
                  <c:v>3.4965999999999999</c:v>
                </c:pt>
                <c:pt idx="1464">
                  <c:v>6.0885400000000001</c:v>
                </c:pt>
                <c:pt idx="1465">
                  <c:v>3.7266699999999999</c:v>
                </c:pt>
                <c:pt idx="1466">
                  <c:v>4.0468900000000003</c:v>
                </c:pt>
                <c:pt idx="1467">
                  <c:v>4.2430700000000003</c:v>
                </c:pt>
                <c:pt idx="1468">
                  <c:v>4.2210299999999998</c:v>
                </c:pt>
                <c:pt idx="1469">
                  <c:v>2.94163</c:v>
                </c:pt>
                <c:pt idx="1470">
                  <c:v>7.89161</c:v>
                </c:pt>
                <c:pt idx="1471">
                  <c:v>6.1023300000000003</c:v>
                </c:pt>
                <c:pt idx="1472">
                  <c:v>6.7572799999999997</c:v>
                </c:pt>
                <c:pt idx="1473">
                  <c:v>5.2026300000000001</c:v>
                </c:pt>
                <c:pt idx="1474">
                  <c:v>5.5825399999999998</c:v>
                </c:pt>
                <c:pt idx="1475">
                  <c:v>6.8338299999999998</c:v>
                </c:pt>
                <c:pt idx="1476">
                  <c:v>8.1043199999999995</c:v>
                </c:pt>
                <c:pt idx="1477">
                  <c:v>5.0413800000000002</c:v>
                </c:pt>
                <c:pt idx="1478">
                  <c:v>7.7033500000000004</c:v>
                </c:pt>
                <c:pt idx="1479">
                  <c:v>4.1510300000000004</c:v>
                </c:pt>
                <c:pt idx="1480">
                  <c:v>7.0696000000000003</c:v>
                </c:pt>
                <c:pt idx="1481">
                  <c:v>6.4763099999999998</c:v>
                </c:pt>
                <c:pt idx="1482">
                  <c:v>3.7467999999999999</c:v>
                </c:pt>
                <c:pt idx="1483">
                  <c:v>4.87765</c:v>
                </c:pt>
                <c:pt idx="1484">
                  <c:v>6.8525400000000003</c:v>
                </c:pt>
                <c:pt idx="1485">
                  <c:v>5.6438300000000003</c:v>
                </c:pt>
                <c:pt idx="1486">
                  <c:v>2.6673200000000001</c:v>
                </c:pt>
                <c:pt idx="1487">
                  <c:v>3.2348499999999998</c:v>
                </c:pt>
                <c:pt idx="1488">
                  <c:v>5.1694599999999999</c:v>
                </c:pt>
                <c:pt idx="1489">
                  <c:v>6.3741899999999996</c:v>
                </c:pt>
                <c:pt idx="1490">
                  <c:v>3.1135199999999998</c:v>
                </c:pt>
                <c:pt idx="1491">
                  <c:v>6.6124499999999999</c:v>
                </c:pt>
                <c:pt idx="1492">
                  <c:v>4.9343399999999997</c:v>
                </c:pt>
                <c:pt idx="1493">
                  <c:v>6.38483</c:v>
                </c:pt>
                <c:pt idx="1494">
                  <c:v>4.9877399999999996</c:v>
                </c:pt>
                <c:pt idx="1495">
                  <c:v>6.9217500000000003</c:v>
                </c:pt>
                <c:pt idx="1496">
                  <c:v>9.8551099999999998</c:v>
                </c:pt>
                <c:pt idx="1497">
                  <c:v>7.3406200000000004</c:v>
                </c:pt>
                <c:pt idx="1498">
                  <c:v>7.2603400000000002</c:v>
                </c:pt>
                <c:pt idx="1499">
                  <c:v>8.7627900000000007</c:v>
                </c:pt>
                <c:pt idx="1500">
                  <c:v>7.0301999999999998</c:v>
                </c:pt>
                <c:pt idx="1501">
                  <c:v>6.49221</c:v>
                </c:pt>
                <c:pt idx="1502">
                  <c:v>9.8475900000000003</c:v>
                </c:pt>
                <c:pt idx="1503">
                  <c:v>4.7013800000000003</c:v>
                </c:pt>
                <c:pt idx="1504">
                  <c:v>6.4409000000000001</c:v>
                </c:pt>
                <c:pt idx="1505">
                  <c:v>7.0518900000000002</c:v>
                </c:pt>
                <c:pt idx="1506">
                  <c:v>8.9784199999999998</c:v>
                </c:pt>
                <c:pt idx="1507">
                  <c:v>8.0305099999999996</c:v>
                </c:pt>
                <c:pt idx="1508">
                  <c:v>6.3587699999999998</c:v>
                </c:pt>
                <c:pt idx="1509">
                  <c:v>2.7954699999999999</c:v>
                </c:pt>
                <c:pt idx="1510">
                  <c:v>7.37561</c:v>
                </c:pt>
                <c:pt idx="1511">
                  <c:v>6.2721900000000002</c:v>
                </c:pt>
                <c:pt idx="1512">
                  <c:v>7.0297499999999999</c:v>
                </c:pt>
                <c:pt idx="1513">
                  <c:v>8.3837100000000007</c:v>
                </c:pt>
                <c:pt idx="1514">
                  <c:v>5.00258</c:v>
                </c:pt>
                <c:pt idx="1515">
                  <c:v>4.4181299999999997</c:v>
                </c:pt>
                <c:pt idx="1516">
                  <c:v>5.73203</c:v>
                </c:pt>
                <c:pt idx="1517">
                  <c:v>6.6722799999999998</c:v>
                </c:pt>
                <c:pt idx="1518">
                  <c:v>6.7104799999999996</c:v>
                </c:pt>
                <c:pt idx="1519">
                  <c:v>3.68546</c:v>
                </c:pt>
                <c:pt idx="1520">
                  <c:v>8.3395299999999999</c:v>
                </c:pt>
                <c:pt idx="1521">
                  <c:v>3.4680399999999998</c:v>
                </c:pt>
                <c:pt idx="1522">
                  <c:v>2.0116800000000001</c:v>
                </c:pt>
                <c:pt idx="1523">
                  <c:v>3.0836399999999999</c:v>
                </c:pt>
                <c:pt idx="1524">
                  <c:v>2.2821500000000001</c:v>
                </c:pt>
                <c:pt idx="1525">
                  <c:v>3.8104</c:v>
                </c:pt>
                <c:pt idx="1526">
                  <c:v>5.2955300000000003</c:v>
                </c:pt>
                <c:pt idx="1527">
                  <c:v>4.8818999999999999</c:v>
                </c:pt>
                <c:pt idx="1528">
                  <c:v>3.94089</c:v>
                </c:pt>
                <c:pt idx="1529">
                  <c:v>4.2814100000000002</c:v>
                </c:pt>
                <c:pt idx="1530">
                  <c:v>5.2982300000000002</c:v>
                </c:pt>
                <c:pt idx="1531">
                  <c:v>4.0234899999999998</c:v>
                </c:pt>
                <c:pt idx="1532">
                  <c:v>5.1491199999999999</c:v>
                </c:pt>
                <c:pt idx="1533">
                  <c:v>5.2273800000000001</c:v>
                </c:pt>
                <c:pt idx="1534">
                  <c:v>8.8872599999999995</c:v>
                </c:pt>
                <c:pt idx="1535">
                  <c:v>5.1139700000000001</c:v>
                </c:pt>
                <c:pt idx="1536">
                  <c:v>4.9531700000000001</c:v>
                </c:pt>
                <c:pt idx="1537">
                  <c:v>8.34863</c:v>
                </c:pt>
                <c:pt idx="1538">
                  <c:v>11.022740000000001</c:v>
                </c:pt>
                <c:pt idx="1539">
                  <c:v>10.407550000000001</c:v>
                </c:pt>
                <c:pt idx="1540">
                  <c:v>3.8803800000000002</c:v>
                </c:pt>
                <c:pt idx="1541">
                  <c:v>4.4089600000000004</c:v>
                </c:pt>
                <c:pt idx="1542">
                  <c:v>3.3853900000000001</c:v>
                </c:pt>
                <c:pt idx="1543">
                  <c:v>3.9068399999999999</c:v>
                </c:pt>
                <c:pt idx="1544">
                  <c:v>2.5095900000000002</c:v>
                </c:pt>
                <c:pt idx="1545">
                  <c:v>3.0773199999999998</c:v>
                </c:pt>
                <c:pt idx="1546">
                  <c:v>2.5876899999999998</c:v>
                </c:pt>
                <c:pt idx="1547">
                  <c:v>5.1785699999999997</c:v>
                </c:pt>
                <c:pt idx="1548">
                  <c:v>3.75522</c:v>
                </c:pt>
                <c:pt idx="1549">
                  <c:v>3.2732100000000002</c:v>
                </c:pt>
                <c:pt idx="1550">
                  <c:v>5.7486600000000001</c:v>
                </c:pt>
                <c:pt idx="1551">
                  <c:v>7.8777799999999996</c:v>
                </c:pt>
                <c:pt idx="1552">
                  <c:v>6.2138099999999996</c:v>
                </c:pt>
                <c:pt idx="1553">
                  <c:v>4.5888600000000004</c:v>
                </c:pt>
                <c:pt idx="1554">
                  <c:v>4.9546200000000002</c:v>
                </c:pt>
                <c:pt idx="1555">
                  <c:v>3.3369300000000002</c:v>
                </c:pt>
                <c:pt idx="1556">
                  <c:v>4.1515000000000004</c:v>
                </c:pt>
                <c:pt idx="1557">
                  <c:v>2.5771600000000001</c:v>
                </c:pt>
                <c:pt idx="1558">
                  <c:v>4.9982600000000001</c:v>
                </c:pt>
                <c:pt idx="1559">
                  <c:v>2.5358900000000002</c:v>
                </c:pt>
                <c:pt idx="1560">
                  <c:v>2.7248399999999999</c:v>
                </c:pt>
                <c:pt idx="1561">
                  <c:v>2.61714</c:v>
                </c:pt>
                <c:pt idx="1562">
                  <c:v>3.2728600000000001</c:v>
                </c:pt>
                <c:pt idx="1563">
                  <c:v>8.9979399999999998</c:v>
                </c:pt>
                <c:pt idx="1564">
                  <c:v>3.5385599999999999</c:v>
                </c:pt>
                <c:pt idx="1565">
                  <c:v>7.7824999999999998</c:v>
                </c:pt>
                <c:pt idx="1566">
                  <c:v>7.43309</c:v>
                </c:pt>
                <c:pt idx="1567">
                  <c:v>5.9931099999999997</c:v>
                </c:pt>
                <c:pt idx="1568">
                  <c:v>8.3651999999999997</c:v>
                </c:pt>
                <c:pt idx="1569">
                  <c:v>4.1890700000000001</c:v>
                </c:pt>
                <c:pt idx="1570">
                  <c:v>8.0321999999999996</c:v>
                </c:pt>
                <c:pt idx="1571">
                  <c:v>10.310460000000001</c:v>
                </c:pt>
                <c:pt idx="1572">
                  <c:v>4.2753899999999998</c:v>
                </c:pt>
                <c:pt idx="1573">
                  <c:v>7.7586300000000001</c:v>
                </c:pt>
                <c:pt idx="1574">
                  <c:v>5.7576900000000002</c:v>
                </c:pt>
                <c:pt idx="1575">
                  <c:v>8.1872299999999996</c:v>
                </c:pt>
                <c:pt idx="1576">
                  <c:v>5.9444699999999999</c:v>
                </c:pt>
                <c:pt idx="1577">
                  <c:v>8.7777999999999992</c:v>
                </c:pt>
                <c:pt idx="1578">
                  <c:v>8.8362800000000004</c:v>
                </c:pt>
                <c:pt idx="1579">
                  <c:v>3.4274300000000002</c:v>
                </c:pt>
                <c:pt idx="1580">
                  <c:v>11.587759999999999</c:v>
                </c:pt>
                <c:pt idx="1581">
                  <c:v>4.2206000000000001</c:v>
                </c:pt>
                <c:pt idx="1582">
                  <c:v>9.5690299999999997</c:v>
                </c:pt>
                <c:pt idx="1583">
                  <c:v>6.5194999999999999</c:v>
                </c:pt>
                <c:pt idx="1584">
                  <c:v>8.2735000000000003</c:v>
                </c:pt>
                <c:pt idx="1585">
                  <c:v>6.1313700000000004</c:v>
                </c:pt>
                <c:pt idx="1586">
                  <c:v>5.0094200000000004</c:v>
                </c:pt>
                <c:pt idx="1587">
                  <c:v>5.6672399999999996</c:v>
                </c:pt>
                <c:pt idx="1588">
                  <c:v>4.7017499999999997</c:v>
                </c:pt>
                <c:pt idx="1589">
                  <c:v>3.5599099999999999</c:v>
                </c:pt>
                <c:pt idx="1590">
                  <c:v>6.71638</c:v>
                </c:pt>
                <c:pt idx="1591">
                  <c:v>5.1235600000000003</c:v>
                </c:pt>
                <c:pt idx="1592">
                  <c:v>10.486840000000001</c:v>
                </c:pt>
                <c:pt idx="1593">
                  <c:v>6.5018500000000001</c:v>
                </c:pt>
                <c:pt idx="1594">
                  <c:v>9.5057799999999997</c:v>
                </c:pt>
                <c:pt idx="1595">
                  <c:v>7.3266299999999998</c:v>
                </c:pt>
                <c:pt idx="1596">
                  <c:v>5.05464</c:v>
                </c:pt>
                <c:pt idx="1597">
                  <c:v>5.4730499999999997</c:v>
                </c:pt>
                <c:pt idx="1598">
                  <c:v>7.0145200000000001</c:v>
                </c:pt>
                <c:pt idx="1599">
                  <c:v>9.2535699999999999</c:v>
                </c:pt>
                <c:pt idx="1600">
                  <c:v>7.1611799999999999</c:v>
                </c:pt>
                <c:pt idx="1601">
                  <c:v>7.3418400000000004</c:v>
                </c:pt>
                <c:pt idx="1602">
                  <c:v>11.36811</c:v>
                </c:pt>
                <c:pt idx="1603">
                  <c:v>7.1884899999999998</c:v>
                </c:pt>
                <c:pt idx="1604">
                  <c:v>5.3310199999999996</c:v>
                </c:pt>
                <c:pt idx="1605">
                  <c:v>5.7396799999999999</c:v>
                </c:pt>
                <c:pt idx="1606">
                  <c:v>6.8200399999999997</c:v>
                </c:pt>
                <c:pt idx="1607">
                  <c:v>1.92083</c:v>
                </c:pt>
                <c:pt idx="1608">
                  <c:v>9.8308099999999996</c:v>
                </c:pt>
                <c:pt idx="1609">
                  <c:v>6.7475199999999997</c:v>
                </c:pt>
                <c:pt idx="1610">
                  <c:v>5.7370099999999997</c:v>
                </c:pt>
                <c:pt idx="1611">
                  <c:v>9.4225499999999993</c:v>
                </c:pt>
                <c:pt idx="1612">
                  <c:v>6.8815600000000003</c:v>
                </c:pt>
                <c:pt idx="1613">
                  <c:v>4.5063000000000004</c:v>
                </c:pt>
                <c:pt idx="1614">
                  <c:v>8.8465000000000007</c:v>
                </c:pt>
                <c:pt idx="1615">
                  <c:v>7.2735500000000002</c:v>
                </c:pt>
                <c:pt idx="1616">
                  <c:v>7.5452500000000002</c:v>
                </c:pt>
                <c:pt idx="1617">
                  <c:v>6.1547299999999998</c:v>
                </c:pt>
                <c:pt idx="1618">
                  <c:v>4.4893799999999997</c:v>
                </c:pt>
                <c:pt idx="1619">
                  <c:v>6.1888899999999998</c:v>
                </c:pt>
                <c:pt idx="1620">
                  <c:v>4.7080099999999998</c:v>
                </c:pt>
                <c:pt idx="1621">
                  <c:v>7.8489500000000003</c:v>
                </c:pt>
                <c:pt idx="1622">
                  <c:v>2.6646800000000002</c:v>
                </c:pt>
                <c:pt idx="1623">
                  <c:v>3.6130100000000001</c:v>
                </c:pt>
                <c:pt idx="1624">
                  <c:v>3.61991</c:v>
                </c:pt>
                <c:pt idx="1625">
                  <c:v>2.5584899999999999</c:v>
                </c:pt>
                <c:pt idx="1626">
                  <c:v>4.8440500000000002</c:v>
                </c:pt>
                <c:pt idx="1627">
                  <c:v>3.4417399999999998</c:v>
                </c:pt>
                <c:pt idx="1628">
                  <c:v>3.28152</c:v>
                </c:pt>
                <c:pt idx="1629">
                  <c:v>2.8485200000000002</c:v>
                </c:pt>
                <c:pt idx="1630">
                  <c:v>4.33446</c:v>
                </c:pt>
                <c:pt idx="1631">
                  <c:v>2.98882</c:v>
                </c:pt>
                <c:pt idx="1632">
                  <c:v>3.0994600000000001</c:v>
                </c:pt>
                <c:pt idx="1633">
                  <c:v>2.8346800000000001</c:v>
                </c:pt>
                <c:pt idx="1634">
                  <c:v>3.2895799999999999</c:v>
                </c:pt>
                <c:pt idx="1635">
                  <c:v>2.5945299999999998</c:v>
                </c:pt>
                <c:pt idx="1636">
                  <c:v>2.0921699999999999</c:v>
                </c:pt>
                <c:pt idx="1637">
                  <c:v>4.79854</c:v>
                </c:pt>
                <c:pt idx="1638">
                  <c:v>2.6758600000000001</c:v>
                </c:pt>
                <c:pt idx="1639">
                  <c:v>6.0862800000000004</c:v>
                </c:pt>
                <c:pt idx="1640">
                  <c:v>4.0663400000000003</c:v>
                </c:pt>
                <c:pt idx="1641">
                  <c:v>1.5403899999999999</c:v>
                </c:pt>
                <c:pt idx="1642">
                  <c:v>3.4026399999999999</c:v>
                </c:pt>
                <c:pt idx="1643">
                  <c:v>9.2872299999999992</c:v>
                </c:pt>
                <c:pt idx="1644">
                  <c:v>4.5532599999999999</c:v>
                </c:pt>
                <c:pt idx="1645">
                  <c:v>3.0554999999999999</c:v>
                </c:pt>
                <c:pt idx="1646">
                  <c:v>6.6410999999999998</c:v>
                </c:pt>
                <c:pt idx="1647">
                  <c:v>1.75267</c:v>
                </c:pt>
                <c:pt idx="1648">
                  <c:v>5.1557399999999998</c:v>
                </c:pt>
                <c:pt idx="1649">
                  <c:v>9.0103299999999997</c:v>
                </c:pt>
                <c:pt idx="1650">
                  <c:v>2.8812799999999998</c:v>
                </c:pt>
                <c:pt idx="1651">
                  <c:v>3.8349299999999999</c:v>
                </c:pt>
                <c:pt idx="1652">
                  <c:v>3.0280800000000001</c:v>
                </c:pt>
                <c:pt idx="1653">
                  <c:v>3.56989</c:v>
                </c:pt>
                <c:pt idx="1654">
                  <c:v>2.8345099999999999</c:v>
                </c:pt>
                <c:pt idx="1655">
                  <c:v>4.1994400000000001</c:v>
                </c:pt>
                <c:pt idx="1656">
                  <c:v>3.2691699999999999</c:v>
                </c:pt>
                <c:pt idx="1657">
                  <c:v>6.2801900000000002</c:v>
                </c:pt>
                <c:pt idx="1658">
                  <c:v>3.1741799999999998</c:v>
                </c:pt>
                <c:pt idx="1659">
                  <c:v>6.1033799999999996</c:v>
                </c:pt>
                <c:pt idx="1660">
                  <c:v>8.0792099999999998</c:v>
                </c:pt>
                <c:pt idx="1661">
                  <c:v>7.5737100000000002</c:v>
                </c:pt>
                <c:pt idx="1662">
                  <c:v>6.5802399999999999</c:v>
                </c:pt>
                <c:pt idx="1663">
                  <c:v>4.5985300000000002</c:v>
                </c:pt>
                <c:pt idx="1664">
                  <c:v>2.22811</c:v>
                </c:pt>
                <c:pt idx="1665">
                  <c:v>3.7275399999999999</c:v>
                </c:pt>
                <c:pt idx="1666">
                  <c:v>6.0642899999999997</c:v>
                </c:pt>
                <c:pt idx="1667">
                  <c:v>3.5055999999999998</c:v>
                </c:pt>
                <c:pt idx="1668">
                  <c:v>3.4036900000000001</c:v>
                </c:pt>
                <c:pt idx="1669">
                  <c:v>2.9972099999999999</c:v>
                </c:pt>
                <c:pt idx="1670">
                  <c:v>4.8879799999999998</c:v>
                </c:pt>
                <c:pt idx="1671">
                  <c:v>4.7317</c:v>
                </c:pt>
                <c:pt idx="1672">
                  <c:v>5.3310000000000004</c:v>
                </c:pt>
                <c:pt idx="1673">
                  <c:v>2.9197199999999999</c:v>
                </c:pt>
                <c:pt idx="1674">
                  <c:v>2.7731400000000002</c:v>
                </c:pt>
                <c:pt idx="1675">
                  <c:v>5.6905700000000001</c:v>
                </c:pt>
                <c:pt idx="1676">
                  <c:v>4.6569799999999999</c:v>
                </c:pt>
                <c:pt idx="1677">
                  <c:v>6.9563199999999998</c:v>
                </c:pt>
                <c:pt idx="1678">
                  <c:v>8.1829000000000001</c:v>
                </c:pt>
                <c:pt idx="1679">
                  <c:v>6.4008399999999996</c:v>
                </c:pt>
                <c:pt idx="1680">
                  <c:v>6.3750099999999996</c:v>
                </c:pt>
                <c:pt idx="1681">
                  <c:v>5.5889499999999996</c:v>
                </c:pt>
                <c:pt idx="1682">
                  <c:v>3.82457</c:v>
                </c:pt>
                <c:pt idx="1683">
                  <c:v>4.6302599999999998</c:v>
                </c:pt>
                <c:pt idx="1684">
                  <c:v>3.5101100000000001</c:v>
                </c:pt>
                <c:pt idx="1685">
                  <c:v>6.7286400000000004</c:v>
                </c:pt>
                <c:pt idx="1686">
                  <c:v>5.6320399999999999</c:v>
                </c:pt>
                <c:pt idx="1687">
                  <c:v>5.2723300000000002</c:v>
                </c:pt>
                <c:pt idx="1688">
                  <c:v>3.5103499999999999</c:v>
                </c:pt>
                <c:pt idx="1689">
                  <c:v>3.19937</c:v>
                </c:pt>
                <c:pt idx="1690">
                  <c:v>6.8413599999999999</c:v>
                </c:pt>
                <c:pt idx="1691">
                  <c:v>3.4391400000000001</c:v>
                </c:pt>
                <c:pt idx="1692">
                  <c:v>6.1008699999999996</c:v>
                </c:pt>
                <c:pt idx="1693">
                  <c:v>2.9537800000000001</c:v>
                </c:pt>
                <c:pt idx="1694">
                  <c:v>3.1261899999999998</c:v>
                </c:pt>
                <c:pt idx="1695">
                  <c:v>3.46326</c:v>
                </c:pt>
                <c:pt idx="1696">
                  <c:v>3.2532000000000001</c:v>
                </c:pt>
                <c:pt idx="1697">
                  <c:v>4.0991200000000001</c:v>
                </c:pt>
                <c:pt idx="1698">
                  <c:v>5.9537899999999997</c:v>
                </c:pt>
                <c:pt idx="1699">
                  <c:v>8.1552900000000008</c:v>
                </c:pt>
                <c:pt idx="1700">
                  <c:v>2.0384099999999998</c:v>
                </c:pt>
                <c:pt idx="1701">
                  <c:v>4.3893800000000001</c:v>
                </c:pt>
                <c:pt idx="1702">
                  <c:v>1.67757</c:v>
                </c:pt>
                <c:pt idx="1703">
                  <c:v>3.21827</c:v>
                </c:pt>
                <c:pt idx="1704">
                  <c:v>2.1644800000000002</c:v>
                </c:pt>
                <c:pt idx="1705">
                  <c:v>3.0638700000000001</c:v>
                </c:pt>
                <c:pt idx="1706">
                  <c:v>5.9141399999999997</c:v>
                </c:pt>
                <c:pt idx="1707">
                  <c:v>3.0882299999999998</c:v>
                </c:pt>
                <c:pt idx="1708">
                  <c:v>6.8995800000000003</c:v>
                </c:pt>
                <c:pt idx="1709">
                  <c:v>7.69876</c:v>
                </c:pt>
                <c:pt idx="1710">
                  <c:v>8.2773500000000002</c:v>
                </c:pt>
                <c:pt idx="1711">
                  <c:v>5.9093099999999996</c:v>
                </c:pt>
                <c:pt idx="1712">
                  <c:v>2.9055900000000001</c:v>
                </c:pt>
                <c:pt idx="1713">
                  <c:v>2.3809300000000002</c:v>
                </c:pt>
                <c:pt idx="1714">
                  <c:v>7.7704000000000004</c:v>
                </c:pt>
                <c:pt idx="1715">
                  <c:v>2.8975</c:v>
                </c:pt>
                <c:pt idx="1716">
                  <c:v>7.6920299999999999</c:v>
                </c:pt>
                <c:pt idx="1717">
                  <c:v>7.3566900000000004</c:v>
                </c:pt>
                <c:pt idx="1718">
                  <c:v>4.46807</c:v>
                </c:pt>
                <c:pt idx="1719">
                  <c:v>5.4802200000000001</c:v>
                </c:pt>
                <c:pt idx="1720">
                  <c:v>2.8308</c:v>
                </c:pt>
                <c:pt idx="1721">
                  <c:v>4.1788699999999999</c:v>
                </c:pt>
                <c:pt idx="1722">
                  <c:v>6.8608599999999997</c:v>
                </c:pt>
                <c:pt idx="1723">
                  <c:v>2.9489000000000001</c:v>
                </c:pt>
                <c:pt idx="1724">
                  <c:v>2.33595</c:v>
                </c:pt>
                <c:pt idx="1725">
                  <c:v>4.5723900000000004</c:v>
                </c:pt>
                <c:pt idx="1726">
                  <c:v>4.1353400000000002</c:v>
                </c:pt>
                <c:pt idx="1727">
                  <c:v>8.4916800000000006</c:v>
                </c:pt>
                <c:pt idx="1728">
                  <c:v>2.13015</c:v>
                </c:pt>
                <c:pt idx="1729">
                  <c:v>4.43391</c:v>
                </c:pt>
                <c:pt idx="1730">
                  <c:v>7.6990699999999999</c:v>
                </c:pt>
                <c:pt idx="1731">
                  <c:v>6.6307799999999997</c:v>
                </c:pt>
                <c:pt idx="1732">
                  <c:v>6.2657600000000002</c:v>
                </c:pt>
                <c:pt idx="1733">
                  <c:v>6.1409399999999996</c:v>
                </c:pt>
                <c:pt idx="1734">
                  <c:v>7.1054300000000001</c:v>
                </c:pt>
                <c:pt idx="1735">
                  <c:v>2.2674099999999999</c:v>
                </c:pt>
                <c:pt idx="1736">
                  <c:v>6.9707100000000004</c:v>
                </c:pt>
                <c:pt idx="1737">
                  <c:v>2.4572699999999998</c:v>
                </c:pt>
                <c:pt idx="1738">
                  <c:v>9.99864</c:v>
                </c:pt>
                <c:pt idx="1739">
                  <c:v>7.5134999999999996</c:v>
                </c:pt>
                <c:pt idx="1740">
                  <c:v>3.83616</c:v>
                </c:pt>
                <c:pt idx="1741">
                  <c:v>2.9722599999999999</c:v>
                </c:pt>
                <c:pt idx="1742">
                  <c:v>1.92432</c:v>
                </c:pt>
                <c:pt idx="1743">
                  <c:v>7.0335900000000002</c:v>
                </c:pt>
                <c:pt idx="1744">
                  <c:v>5.8614199999999999</c:v>
                </c:pt>
                <c:pt idx="1745">
                  <c:v>4.96401</c:v>
                </c:pt>
                <c:pt idx="1746">
                  <c:v>5.5452199999999996</c:v>
                </c:pt>
                <c:pt idx="1747">
                  <c:v>7.0723599999999998</c:v>
                </c:pt>
                <c:pt idx="1748">
                  <c:v>6.2647300000000001</c:v>
                </c:pt>
                <c:pt idx="1749">
                  <c:v>5.7888200000000003</c:v>
                </c:pt>
                <c:pt idx="1750">
                  <c:v>5.9436</c:v>
                </c:pt>
                <c:pt idx="1751">
                  <c:v>3.9186700000000001</c:v>
                </c:pt>
                <c:pt idx="1752">
                  <c:v>5.11151</c:v>
                </c:pt>
                <c:pt idx="1753">
                  <c:v>6.2887599999999999</c:v>
                </c:pt>
                <c:pt idx="1754">
                  <c:v>5.4788699999999997</c:v>
                </c:pt>
                <c:pt idx="1755">
                  <c:v>6.6401899999999996</c:v>
                </c:pt>
                <c:pt idx="1756">
                  <c:v>9.2581600000000002</c:v>
                </c:pt>
                <c:pt idx="1757">
                  <c:v>3.2348499999999998</c:v>
                </c:pt>
                <c:pt idx="1758">
                  <c:v>3.9362200000000001</c:v>
                </c:pt>
                <c:pt idx="1759">
                  <c:v>6.5057299999999998</c:v>
                </c:pt>
                <c:pt idx="1760">
                  <c:v>3.85934</c:v>
                </c:pt>
                <c:pt idx="1761">
                  <c:v>7.60006</c:v>
                </c:pt>
                <c:pt idx="1762">
                  <c:v>5.5898399999999997</c:v>
                </c:pt>
                <c:pt idx="1763">
                  <c:v>8.5844100000000001</c:v>
                </c:pt>
                <c:pt idx="1764">
                  <c:v>6.6210000000000004</c:v>
                </c:pt>
                <c:pt idx="1765">
                  <c:v>6.4715499999999997</c:v>
                </c:pt>
                <c:pt idx="1766">
                  <c:v>9.1244099999999992</c:v>
                </c:pt>
                <c:pt idx="1767">
                  <c:v>6.0053400000000003</c:v>
                </c:pt>
                <c:pt idx="1768">
                  <c:v>5.2926099999999998</c:v>
                </c:pt>
                <c:pt idx="1769">
                  <c:v>5.4748700000000001</c:v>
                </c:pt>
                <c:pt idx="1770">
                  <c:v>3.3494100000000002</c:v>
                </c:pt>
                <c:pt idx="1771">
                  <c:v>4.40219</c:v>
                </c:pt>
                <c:pt idx="1772">
                  <c:v>3.3288500000000001</c:v>
                </c:pt>
                <c:pt idx="1773">
                  <c:v>4.4355000000000002</c:v>
                </c:pt>
                <c:pt idx="1774">
                  <c:v>4.1242299999999998</c:v>
                </c:pt>
                <c:pt idx="1775">
                  <c:v>5.1585200000000002</c:v>
                </c:pt>
                <c:pt idx="1776">
                  <c:v>5.2106199999999996</c:v>
                </c:pt>
                <c:pt idx="1777">
                  <c:v>4.2141799999999998</c:v>
                </c:pt>
                <c:pt idx="1778">
                  <c:v>8.2182499999999994</c:v>
                </c:pt>
                <c:pt idx="1779">
                  <c:v>4.46347</c:v>
                </c:pt>
                <c:pt idx="1780">
                  <c:v>3.1558299999999999</c:v>
                </c:pt>
                <c:pt idx="1781">
                  <c:v>4.1862000000000004</c:v>
                </c:pt>
                <c:pt idx="1782">
                  <c:v>4.94503</c:v>
                </c:pt>
                <c:pt idx="1783">
                  <c:v>7.3109599999999997</c:v>
                </c:pt>
                <c:pt idx="1784">
                  <c:v>4.6061399999999999</c:v>
                </c:pt>
                <c:pt idx="1785">
                  <c:v>4.9931400000000004</c:v>
                </c:pt>
                <c:pt idx="1786">
                  <c:v>5.1003699999999998</c:v>
                </c:pt>
                <c:pt idx="1787">
                  <c:v>9.6121200000000009</c:v>
                </c:pt>
                <c:pt idx="1788">
                  <c:v>6.7226600000000003</c:v>
                </c:pt>
                <c:pt idx="1789">
                  <c:v>8.7491500000000002</c:v>
                </c:pt>
                <c:pt idx="1790">
                  <c:v>6.62432</c:v>
                </c:pt>
                <c:pt idx="1791">
                  <c:v>7.9201699999999997</c:v>
                </c:pt>
                <c:pt idx="1792">
                  <c:v>5.2812799999999998</c:v>
                </c:pt>
                <c:pt idx="1793">
                  <c:v>4.2286599999999996</c:v>
                </c:pt>
                <c:pt idx="1794">
                  <c:v>5.9055400000000002</c:v>
                </c:pt>
                <c:pt idx="1795">
                  <c:v>5.0082100000000001</c:v>
                </c:pt>
                <c:pt idx="1796">
                  <c:v>4.6803299999999997</c:v>
                </c:pt>
                <c:pt idx="1797">
                  <c:v>6.0480499999999999</c:v>
                </c:pt>
                <c:pt idx="1798">
                  <c:v>8.4239700000000006</c:v>
                </c:pt>
                <c:pt idx="1799">
                  <c:v>6.4366599999999998</c:v>
                </c:pt>
                <c:pt idx="1800">
                  <c:v>3.2109700000000001</c:v>
                </c:pt>
                <c:pt idx="1801">
                  <c:v>4.2388899999999996</c:v>
                </c:pt>
                <c:pt idx="1802">
                  <c:v>5.8808199999999999</c:v>
                </c:pt>
                <c:pt idx="1803">
                  <c:v>4.5586799999999998</c:v>
                </c:pt>
                <c:pt idx="1804">
                  <c:v>6.1450199999999997</c:v>
                </c:pt>
                <c:pt idx="1805">
                  <c:v>4.0842299999999998</c:v>
                </c:pt>
                <c:pt idx="1806">
                  <c:v>4.7623199999999999</c:v>
                </c:pt>
                <c:pt idx="1807">
                  <c:v>4.3032000000000004</c:v>
                </c:pt>
                <c:pt idx="1808">
                  <c:v>4.5472400000000004</c:v>
                </c:pt>
                <c:pt idx="1809">
                  <c:v>4.5813899999999999</c:v>
                </c:pt>
                <c:pt idx="1810">
                  <c:v>6.0566599999999999</c:v>
                </c:pt>
                <c:pt idx="1811">
                  <c:v>4.93316</c:v>
                </c:pt>
                <c:pt idx="1812">
                  <c:v>7.4466700000000001</c:v>
                </c:pt>
                <c:pt idx="1813">
                  <c:v>6.1182499999999997</c:v>
                </c:pt>
                <c:pt idx="1814">
                  <c:v>5.0621799999999997</c:v>
                </c:pt>
                <c:pt idx="1815">
                  <c:v>7.0220900000000004</c:v>
                </c:pt>
                <c:pt idx="1816">
                  <c:v>5.8656300000000003</c:v>
                </c:pt>
                <c:pt idx="1817">
                  <c:v>5.49275</c:v>
                </c:pt>
                <c:pt idx="1818">
                  <c:v>7.2480099999999998</c:v>
                </c:pt>
                <c:pt idx="1819">
                  <c:v>2.3483100000000001</c:v>
                </c:pt>
                <c:pt idx="1820">
                  <c:v>6.7135499999999997</c:v>
                </c:pt>
                <c:pt idx="1821">
                  <c:v>7.3394199999999996</c:v>
                </c:pt>
                <c:pt idx="1822">
                  <c:v>2.9306800000000002</c:v>
                </c:pt>
                <c:pt idx="1823">
                  <c:v>4.4401400000000004</c:v>
                </c:pt>
                <c:pt idx="1824">
                  <c:v>6.5495999999999999</c:v>
                </c:pt>
                <c:pt idx="1825">
                  <c:v>2.8900800000000002</c:v>
                </c:pt>
                <c:pt idx="1826">
                  <c:v>8.3569300000000002</c:v>
                </c:pt>
                <c:pt idx="1827">
                  <c:v>8.4189799999999995</c:v>
                </c:pt>
                <c:pt idx="1828">
                  <c:v>8.0629500000000007</c:v>
                </c:pt>
                <c:pt idx="1829">
                  <c:v>8.5229400000000002</c:v>
                </c:pt>
                <c:pt idx="1830">
                  <c:v>3.5719400000000001</c:v>
                </c:pt>
                <c:pt idx="1831">
                  <c:v>5.5422200000000004</c:v>
                </c:pt>
                <c:pt idx="1832">
                  <c:v>5.1603300000000001</c:v>
                </c:pt>
                <c:pt idx="1833">
                  <c:v>3.5046400000000002</c:v>
                </c:pt>
                <c:pt idx="1834">
                  <c:v>3.87243</c:v>
                </c:pt>
                <c:pt idx="1835">
                  <c:v>7.3012100000000002</c:v>
                </c:pt>
                <c:pt idx="1836">
                  <c:v>7.4024099999999997</c:v>
                </c:pt>
                <c:pt idx="1837">
                  <c:v>8.7341700000000007</c:v>
                </c:pt>
                <c:pt idx="1838">
                  <c:v>3.2124799999999998</c:v>
                </c:pt>
                <c:pt idx="1839">
                  <c:v>7.01309</c:v>
                </c:pt>
                <c:pt idx="1840">
                  <c:v>9.3221900000000009</c:v>
                </c:pt>
                <c:pt idx="1841">
                  <c:v>6.0160600000000004</c:v>
                </c:pt>
                <c:pt idx="1842">
                  <c:v>6.6338200000000001</c:v>
                </c:pt>
                <c:pt idx="1843">
                  <c:v>6.7685300000000002</c:v>
                </c:pt>
                <c:pt idx="1844">
                  <c:v>7.6566299999999998</c:v>
                </c:pt>
                <c:pt idx="1845">
                  <c:v>3.72722</c:v>
                </c:pt>
                <c:pt idx="1846">
                  <c:v>7.5784799999999999</c:v>
                </c:pt>
                <c:pt idx="1847">
                  <c:v>5.5835499999999998</c:v>
                </c:pt>
                <c:pt idx="1848">
                  <c:v>4.6827500000000004</c:v>
                </c:pt>
                <c:pt idx="1849">
                  <c:v>6.47438</c:v>
                </c:pt>
                <c:pt idx="1850">
                  <c:v>7.3516000000000004</c:v>
                </c:pt>
                <c:pt idx="1851">
                  <c:v>4.0590000000000002</c:v>
                </c:pt>
                <c:pt idx="1852">
                  <c:v>7.7174199999999997</c:v>
                </c:pt>
                <c:pt idx="1853">
                  <c:v>6.7760300000000004</c:v>
                </c:pt>
                <c:pt idx="1854">
                  <c:v>3.7283499999999998</c:v>
                </c:pt>
                <c:pt idx="1855">
                  <c:v>5.5269399999999997</c:v>
                </c:pt>
                <c:pt idx="1856">
                  <c:v>5.6433400000000002</c:v>
                </c:pt>
                <c:pt idx="1857">
                  <c:v>4.4108099999999997</c:v>
                </c:pt>
                <c:pt idx="1858">
                  <c:v>6.2424099999999996</c:v>
                </c:pt>
                <c:pt idx="1859">
                  <c:v>5.0176299999999996</c:v>
                </c:pt>
                <c:pt idx="1860">
                  <c:v>6.0490700000000004</c:v>
                </c:pt>
                <c:pt idx="1861">
                  <c:v>7.1515399999999998</c:v>
                </c:pt>
                <c:pt idx="1862">
                  <c:v>5.0486199999999997</c:v>
                </c:pt>
                <c:pt idx="1863">
                  <c:v>5.8442299999999996</c:v>
                </c:pt>
                <c:pt idx="1864">
                  <c:v>6.8959900000000003</c:v>
                </c:pt>
                <c:pt idx="1865">
                  <c:v>4.8443699999999996</c:v>
                </c:pt>
                <c:pt idx="1866">
                  <c:v>5.2314400000000001</c:v>
                </c:pt>
                <c:pt idx="1867">
                  <c:v>7.1029200000000001</c:v>
                </c:pt>
                <c:pt idx="1868">
                  <c:v>5.0289000000000001</c:v>
                </c:pt>
                <c:pt idx="1869">
                  <c:v>3.43838</c:v>
                </c:pt>
                <c:pt idx="1870">
                  <c:v>6.0958300000000003</c:v>
                </c:pt>
                <c:pt idx="1871">
                  <c:v>6.1271599999999999</c:v>
                </c:pt>
                <c:pt idx="1872">
                  <c:v>6.6075900000000001</c:v>
                </c:pt>
                <c:pt idx="1873">
                  <c:v>3.3916300000000001</c:v>
                </c:pt>
                <c:pt idx="1874">
                  <c:v>6.0057499999999999</c:v>
                </c:pt>
                <c:pt idx="1875">
                  <c:v>5.9382599999999996</c:v>
                </c:pt>
                <c:pt idx="1876">
                  <c:v>6.9889299999999999</c:v>
                </c:pt>
                <c:pt idx="1877">
                  <c:v>6.2753699999999997</c:v>
                </c:pt>
                <c:pt idx="1878">
                  <c:v>6.5777000000000001</c:v>
                </c:pt>
                <c:pt idx="1879">
                  <c:v>7.9966600000000003</c:v>
                </c:pt>
                <c:pt idx="1880">
                  <c:v>7.4600400000000002</c:v>
                </c:pt>
                <c:pt idx="1881">
                  <c:v>5.9220899999999999</c:v>
                </c:pt>
                <c:pt idx="1882">
                  <c:v>7.1324399999999999</c:v>
                </c:pt>
                <c:pt idx="1883">
                  <c:v>8.1722800000000007</c:v>
                </c:pt>
                <c:pt idx="1884">
                  <c:v>5.4841499999999996</c:v>
                </c:pt>
                <c:pt idx="1885">
                  <c:v>4.5091599999999996</c:v>
                </c:pt>
                <c:pt idx="1886">
                  <c:v>9.8075100000000006</c:v>
                </c:pt>
                <c:pt idx="1887">
                  <c:v>4.5107999999999997</c:v>
                </c:pt>
                <c:pt idx="1888">
                  <c:v>3.8953199999999999</c:v>
                </c:pt>
                <c:pt idx="1889">
                  <c:v>4.5204899999999997</c:v>
                </c:pt>
                <c:pt idx="1890">
                  <c:v>2.85012</c:v>
                </c:pt>
                <c:pt idx="1891">
                  <c:v>7.6709500000000004</c:v>
                </c:pt>
                <c:pt idx="1892">
                  <c:v>3.8626200000000002</c:v>
                </c:pt>
                <c:pt idx="1893">
                  <c:v>6.0365500000000001</c:v>
                </c:pt>
                <c:pt idx="1894">
                  <c:v>4.96225</c:v>
                </c:pt>
                <c:pt idx="1895">
                  <c:v>2.8254100000000002</c:v>
                </c:pt>
                <c:pt idx="1896">
                  <c:v>8.1773199999999999</c:v>
                </c:pt>
                <c:pt idx="1897">
                  <c:v>7.2018500000000003</c:v>
                </c:pt>
                <c:pt idx="1898">
                  <c:v>8.2806200000000008</c:v>
                </c:pt>
                <c:pt idx="1899">
                  <c:v>6.1215200000000003</c:v>
                </c:pt>
                <c:pt idx="1900">
                  <c:v>3.9057200000000001</c:v>
                </c:pt>
                <c:pt idx="1901">
                  <c:v>9.3570499999999992</c:v>
                </c:pt>
                <c:pt idx="1902">
                  <c:v>8.4008599999999998</c:v>
                </c:pt>
                <c:pt idx="1903">
                  <c:v>5.5383500000000003</c:v>
                </c:pt>
                <c:pt idx="1904">
                  <c:v>4.85229</c:v>
                </c:pt>
                <c:pt idx="1905">
                  <c:v>5.32334</c:v>
                </c:pt>
                <c:pt idx="1906">
                  <c:v>6.7428499999999998</c:v>
                </c:pt>
                <c:pt idx="1907">
                  <c:v>7.6071400000000002</c:v>
                </c:pt>
                <c:pt idx="1908">
                  <c:v>2.39933</c:v>
                </c:pt>
                <c:pt idx="1909">
                  <c:v>3.7212700000000001</c:v>
                </c:pt>
                <c:pt idx="1910">
                  <c:v>2.7678199999999999</c:v>
                </c:pt>
                <c:pt idx="1911">
                  <c:v>3.20417</c:v>
                </c:pt>
                <c:pt idx="1912">
                  <c:v>2.8916599999999999</c:v>
                </c:pt>
                <c:pt idx="1913">
                  <c:v>2.1021899999999998</c:v>
                </c:pt>
                <c:pt idx="1914">
                  <c:v>2.1823899999999998</c:v>
                </c:pt>
                <c:pt idx="1915">
                  <c:v>2.1004399999999999</c:v>
                </c:pt>
                <c:pt idx="1916">
                  <c:v>3.8175500000000002</c:v>
                </c:pt>
                <c:pt idx="1917">
                  <c:v>3.28152</c:v>
                </c:pt>
                <c:pt idx="1918">
                  <c:v>2.1052499999999998</c:v>
                </c:pt>
                <c:pt idx="1919">
                  <c:v>3.3688799999999999</c:v>
                </c:pt>
                <c:pt idx="1920">
                  <c:v>2.3422999999999998</c:v>
                </c:pt>
                <c:pt idx="1921">
                  <c:v>3.10738</c:v>
                </c:pt>
                <c:pt idx="1922">
                  <c:v>3.1741799999999998</c:v>
                </c:pt>
                <c:pt idx="1923">
                  <c:v>3.4549400000000001</c:v>
                </c:pt>
                <c:pt idx="1924">
                  <c:v>2.09579</c:v>
                </c:pt>
                <c:pt idx="1925">
                  <c:v>5.5613099999999998</c:v>
                </c:pt>
                <c:pt idx="1926">
                  <c:v>5.5450699999999999</c:v>
                </c:pt>
                <c:pt idx="1927">
                  <c:v>6.93004</c:v>
                </c:pt>
                <c:pt idx="1928">
                  <c:v>7.4687099999999997</c:v>
                </c:pt>
                <c:pt idx="1929">
                  <c:v>4.9190199999999997</c:v>
                </c:pt>
                <c:pt idx="1930">
                  <c:v>5.7400799999999998</c:v>
                </c:pt>
                <c:pt idx="1931">
                  <c:v>5.0293900000000002</c:v>
                </c:pt>
                <c:pt idx="1932">
                  <c:v>6.3658700000000001</c:v>
                </c:pt>
                <c:pt idx="1933">
                  <c:v>3.0511699999999999</c:v>
                </c:pt>
                <c:pt idx="1934">
                  <c:v>4.69367</c:v>
                </c:pt>
                <c:pt idx="1935">
                  <c:v>4.7062999999999997</c:v>
                </c:pt>
                <c:pt idx="1936">
                  <c:v>4.9140600000000001</c:v>
                </c:pt>
                <c:pt idx="1937">
                  <c:v>5.27705</c:v>
                </c:pt>
                <c:pt idx="1938">
                  <c:v>4.7519</c:v>
                </c:pt>
                <c:pt idx="1939">
                  <c:v>4.6827800000000002</c:v>
                </c:pt>
                <c:pt idx="1940">
                  <c:v>5.2939400000000001</c:v>
                </c:pt>
                <c:pt idx="1941">
                  <c:v>4.00664</c:v>
                </c:pt>
                <c:pt idx="1942">
                  <c:v>5.1557399999999998</c:v>
                </c:pt>
                <c:pt idx="1943">
                  <c:v>4.9829400000000001</c:v>
                </c:pt>
                <c:pt idx="1944">
                  <c:v>7.2606900000000003</c:v>
                </c:pt>
                <c:pt idx="1945">
                  <c:v>6.7118099999999998</c:v>
                </c:pt>
                <c:pt idx="1946">
                  <c:v>9.5128400000000006</c:v>
                </c:pt>
                <c:pt idx="1947">
                  <c:v>5.9303600000000003</c:v>
                </c:pt>
                <c:pt idx="1948">
                  <c:v>6.23231</c:v>
                </c:pt>
                <c:pt idx="1949">
                  <c:v>4.1108000000000002</c:v>
                </c:pt>
                <c:pt idx="1950">
                  <c:v>2.1640299999999999</c:v>
                </c:pt>
                <c:pt idx="1951">
                  <c:v>9.3584999999999994</c:v>
                </c:pt>
                <c:pt idx="1952">
                  <c:v>6.3579699999999999</c:v>
                </c:pt>
                <c:pt idx="1953">
                  <c:v>7.00617</c:v>
                </c:pt>
                <c:pt idx="1954">
                  <c:v>3.7988599999999999</c:v>
                </c:pt>
                <c:pt idx="1955">
                  <c:v>4.0887900000000004</c:v>
                </c:pt>
                <c:pt idx="1956">
                  <c:v>4.65625</c:v>
                </c:pt>
                <c:pt idx="1957">
                  <c:v>5.0357900000000004</c:v>
                </c:pt>
                <c:pt idx="1958">
                  <c:v>3.2348499999999998</c:v>
                </c:pt>
                <c:pt idx="1959">
                  <c:v>7.9080000000000004</c:v>
                </c:pt>
                <c:pt idx="1960">
                  <c:v>2.1470099999999999</c:v>
                </c:pt>
                <c:pt idx="1961">
                  <c:v>4.9476000000000004</c:v>
                </c:pt>
                <c:pt idx="1962">
                  <c:v>3.3288500000000001</c:v>
                </c:pt>
                <c:pt idx="1963">
                  <c:v>3.1501299999999999</c:v>
                </c:pt>
                <c:pt idx="1964">
                  <c:v>2.77318</c:v>
                </c:pt>
                <c:pt idx="1965">
                  <c:v>2.6873</c:v>
                </c:pt>
                <c:pt idx="1966">
                  <c:v>4.1464800000000004</c:v>
                </c:pt>
                <c:pt idx="1967">
                  <c:v>5.7908999999999997</c:v>
                </c:pt>
                <c:pt idx="1968">
                  <c:v>2.3542200000000002</c:v>
                </c:pt>
                <c:pt idx="1969">
                  <c:v>5.3715099999999998</c:v>
                </c:pt>
                <c:pt idx="1970">
                  <c:v>7.1846699999999997</c:v>
                </c:pt>
                <c:pt idx="1971">
                  <c:v>9.2984200000000001</c:v>
                </c:pt>
                <c:pt idx="1972">
                  <c:v>6.5615399999999999</c:v>
                </c:pt>
                <c:pt idx="1973">
                  <c:v>2.4788800000000002</c:v>
                </c:pt>
                <c:pt idx="1974">
                  <c:v>6.4089999999999998</c:v>
                </c:pt>
                <c:pt idx="1975">
                  <c:v>3.3128899999999999</c:v>
                </c:pt>
                <c:pt idx="1976">
                  <c:v>5.0817500000000004</c:v>
                </c:pt>
                <c:pt idx="1977">
                  <c:v>7.5092400000000001</c:v>
                </c:pt>
                <c:pt idx="1978">
                  <c:v>5.52095</c:v>
                </c:pt>
                <c:pt idx="1979">
                  <c:v>2.75563</c:v>
                </c:pt>
                <c:pt idx="1980">
                  <c:v>5.4103599999999998</c:v>
                </c:pt>
                <c:pt idx="1981">
                  <c:v>8.4502199999999998</c:v>
                </c:pt>
                <c:pt idx="1982">
                  <c:v>6.4371400000000003</c:v>
                </c:pt>
                <c:pt idx="1983">
                  <c:v>6.4390000000000001</c:v>
                </c:pt>
                <c:pt idx="1984">
                  <c:v>6.06541</c:v>
                </c:pt>
                <c:pt idx="1985">
                  <c:v>5.7580499999999999</c:v>
                </c:pt>
                <c:pt idx="1986">
                  <c:v>2.5054400000000001</c:v>
                </c:pt>
                <c:pt idx="1987">
                  <c:v>4.5528199999999996</c:v>
                </c:pt>
                <c:pt idx="1988">
                  <c:v>3.9966200000000001</c:v>
                </c:pt>
                <c:pt idx="1989">
                  <c:v>4.41988</c:v>
                </c:pt>
                <c:pt idx="1990">
                  <c:v>10.06188</c:v>
                </c:pt>
                <c:pt idx="1991">
                  <c:v>3.0356800000000002</c:v>
                </c:pt>
                <c:pt idx="1992">
                  <c:v>7.8109599999999997</c:v>
                </c:pt>
                <c:pt idx="1993">
                  <c:v>4.6322400000000004</c:v>
                </c:pt>
                <c:pt idx="1994">
                  <c:v>6.5646500000000003</c:v>
                </c:pt>
                <c:pt idx="1995">
                  <c:v>7.2071199999999997</c:v>
                </c:pt>
                <c:pt idx="1996">
                  <c:v>7.2519200000000001</c:v>
                </c:pt>
                <c:pt idx="1997">
                  <c:v>5.6196700000000002</c:v>
                </c:pt>
                <c:pt idx="1998">
                  <c:v>3.5947</c:v>
                </c:pt>
                <c:pt idx="1999">
                  <c:v>2.0351900000000001</c:v>
                </c:pt>
                <c:pt idx="2000">
                  <c:v>5.0722899999999997</c:v>
                </c:pt>
                <c:pt idx="2001">
                  <c:v>7.06372</c:v>
                </c:pt>
                <c:pt idx="2002">
                  <c:v>7.6748200000000004</c:v>
                </c:pt>
                <c:pt idx="2003">
                  <c:v>4.9292400000000001</c:v>
                </c:pt>
                <c:pt idx="2004">
                  <c:v>6.0526900000000001</c:v>
                </c:pt>
                <c:pt idx="2005">
                  <c:v>4.59213</c:v>
                </c:pt>
                <c:pt idx="2006">
                  <c:v>5.1503800000000002</c:v>
                </c:pt>
                <c:pt idx="2007">
                  <c:v>4.8570200000000003</c:v>
                </c:pt>
                <c:pt idx="2008">
                  <c:v>7.4596299999999998</c:v>
                </c:pt>
                <c:pt idx="2009">
                  <c:v>4.2788899999999996</c:v>
                </c:pt>
                <c:pt idx="2010">
                  <c:v>3.71292</c:v>
                </c:pt>
                <c:pt idx="2011">
                  <c:v>5.7008700000000001</c:v>
                </c:pt>
                <c:pt idx="2012">
                  <c:v>4.2909100000000002</c:v>
                </c:pt>
                <c:pt idx="2013">
                  <c:v>3.8058700000000001</c:v>
                </c:pt>
                <c:pt idx="2014">
                  <c:v>4.6326700000000001</c:v>
                </c:pt>
                <c:pt idx="2015">
                  <c:v>5.07151</c:v>
                </c:pt>
                <c:pt idx="2016">
                  <c:v>8.3482500000000002</c:v>
                </c:pt>
                <c:pt idx="2017">
                  <c:v>4.40219</c:v>
                </c:pt>
                <c:pt idx="2018">
                  <c:v>6.3155299999999999</c:v>
                </c:pt>
                <c:pt idx="2019">
                  <c:v>6.1481000000000003</c:v>
                </c:pt>
                <c:pt idx="2020">
                  <c:v>2.1989899999999998</c:v>
                </c:pt>
                <c:pt idx="2021">
                  <c:v>2.1570900000000002</c:v>
                </c:pt>
                <c:pt idx="2022">
                  <c:v>7.1517499999999998</c:v>
                </c:pt>
                <c:pt idx="2023">
                  <c:v>6.33066</c:v>
                </c:pt>
                <c:pt idx="2024">
                  <c:v>7.4102899999999998</c:v>
                </c:pt>
                <c:pt idx="2025">
                  <c:v>3.79149</c:v>
                </c:pt>
                <c:pt idx="2026">
                  <c:v>5.2542999999999997</c:v>
                </c:pt>
                <c:pt idx="2027">
                  <c:v>5.4265600000000003</c:v>
                </c:pt>
                <c:pt idx="2028">
                  <c:v>6.8428100000000001</c:v>
                </c:pt>
                <c:pt idx="2029">
                  <c:v>4.00983</c:v>
                </c:pt>
                <c:pt idx="2030">
                  <c:v>4.9326400000000001</c:v>
                </c:pt>
                <c:pt idx="2031">
                  <c:v>8.0450400000000002</c:v>
                </c:pt>
                <c:pt idx="2032">
                  <c:v>5.2491899999999996</c:v>
                </c:pt>
                <c:pt idx="2033">
                  <c:v>6.6715999999999998</c:v>
                </c:pt>
                <c:pt idx="2034">
                  <c:v>5.5154300000000003</c:v>
                </c:pt>
                <c:pt idx="2035">
                  <c:v>5.3611599999999999</c:v>
                </c:pt>
                <c:pt idx="2036">
                  <c:v>5.6233300000000002</c:v>
                </c:pt>
                <c:pt idx="2037">
                  <c:v>6.6924000000000001</c:v>
                </c:pt>
                <c:pt idx="2038">
                  <c:v>7.5800999999999998</c:v>
                </c:pt>
                <c:pt idx="2039">
                  <c:v>7.0232799999999997</c:v>
                </c:pt>
                <c:pt idx="2040">
                  <c:v>6.2525500000000003</c:v>
                </c:pt>
                <c:pt idx="2041">
                  <c:v>6.9342100000000002</c:v>
                </c:pt>
                <c:pt idx="2042">
                  <c:v>6.4051299999999998</c:v>
                </c:pt>
                <c:pt idx="2043">
                  <c:v>6.5108499999999996</c:v>
                </c:pt>
                <c:pt idx="2044">
                  <c:v>11.22744</c:v>
                </c:pt>
                <c:pt idx="2045">
                  <c:v>5.8995800000000003</c:v>
                </c:pt>
                <c:pt idx="2046">
                  <c:v>4.47675</c:v>
                </c:pt>
                <c:pt idx="2047">
                  <c:v>3.9239600000000001</c:v>
                </c:pt>
                <c:pt idx="2048">
                  <c:v>3.7327900000000001</c:v>
                </c:pt>
                <c:pt idx="2049">
                  <c:v>4.22844</c:v>
                </c:pt>
                <c:pt idx="2050">
                  <c:v>4.7791699999999997</c:v>
                </c:pt>
                <c:pt idx="2051">
                  <c:v>6.2831700000000001</c:v>
                </c:pt>
                <c:pt idx="2052">
                  <c:v>8.0555900000000005</c:v>
                </c:pt>
                <c:pt idx="2053">
                  <c:v>9.3319899999999993</c:v>
                </c:pt>
                <c:pt idx="2054">
                  <c:v>8.5233899999999991</c:v>
                </c:pt>
                <c:pt idx="2055">
                  <c:v>6.5464900000000004</c:v>
                </c:pt>
                <c:pt idx="2056">
                  <c:v>9.5613100000000006</c:v>
                </c:pt>
                <c:pt idx="2057">
                  <c:v>8.4417500000000008</c:v>
                </c:pt>
                <c:pt idx="2058">
                  <c:v>7.6079800000000004</c:v>
                </c:pt>
                <c:pt idx="2059">
                  <c:v>8.8528699999999994</c:v>
                </c:pt>
                <c:pt idx="2060">
                  <c:v>4.1039500000000002</c:v>
                </c:pt>
                <c:pt idx="2061">
                  <c:v>5.8202600000000002</c:v>
                </c:pt>
                <c:pt idx="2062">
                  <c:v>6.1053300000000004</c:v>
                </c:pt>
                <c:pt idx="2063">
                  <c:v>3.5965099999999999</c:v>
                </c:pt>
                <c:pt idx="2064">
                  <c:v>6.5847699999999998</c:v>
                </c:pt>
                <c:pt idx="2065">
                  <c:v>6.5171900000000003</c:v>
                </c:pt>
                <c:pt idx="2066">
                  <c:v>4.9509299999999996</c:v>
                </c:pt>
                <c:pt idx="2067">
                  <c:v>7.38483</c:v>
                </c:pt>
                <c:pt idx="2068">
                  <c:v>1.75685</c:v>
                </c:pt>
                <c:pt idx="2069">
                  <c:v>5.7402100000000003</c:v>
                </c:pt>
                <c:pt idx="2070">
                  <c:v>5.4181800000000004</c:v>
                </c:pt>
                <c:pt idx="2071">
                  <c:v>2.4454199999999999</c:v>
                </c:pt>
                <c:pt idx="2072">
                  <c:v>2.2362299999999999</c:v>
                </c:pt>
                <c:pt idx="2073">
                  <c:v>6.61388</c:v>
                </c:pt>
                <c:pt idx="2074">
                  <c:v>2.9916499999999999</c:v>
                </c:pt>
                <c:pt idx="2075">
                  <c:v>7.0307000000000004</c:v>
                </c:pt>
                <c:pt idx="2076">
                  <c:v>8.3129899999999992</c:v>
                </c:pt>
                <c:pt idx="2077">
                  <c:v>4.1735600000000002</c:v>
                </c:pt>
                <c:pt idx="2078">
                  <c:v>7.9257400000000002</c:v>
                </c:pt>
                <c:pt idx="2079">
                  <c:v>4.1607900000000004</c:v>
                </c:pt>
                <c:pt idx="2080">
                  <c:v>6.7580200000000001</c:v>
                </c:pt>
                <c:pt idx="2081">
                  <c:v>8.3795300000000008</c:v>
                </c:pt>
                <c:pt idx="2082">
                  <c:v>6.9104299999999999</c:v>
                </c:pt>
                <c:pt idx="2083">
                  <c:v>5.8654099999999998</c:v>
                </c:pt>
                <c:pt idx="2084">
                  <c:v>8.04575</c:v>
                </c:pt>
                <c:pt idx="2085">
                  <c:v>8.5936299999999992</c:v>
                </c:pt>
                <c:pt idx="2086">
                  <c:v>8.1014900000000001</c:v>
                </c:pt>
                <c:pt idx="2087">
                  <c:v>8.3142899999999997</c:v>
                </c:pt>
                <c:pt idx="2088">
                  <c:v>7.0410300000000001</c:v>
                </c:pt>
                <c:pt idx="2089">
                  <c:v>8.9448100000000004</c:v>
                </c:pt>
                <c:pt idx="2090">
                  <c:v>6.8494599999999997</c:v>
                </c:pt>
                <c:pt idx="2091">
                  <c:v>9.2152999999999992</c:v>
                </c:pt>
                <c:pt idx="2092">
                  <c:v>5.0890500000000003</c:v>
                </c:pt>
                <c:pt idx="2093">
                  <c:v>8.6046800000000001</c:v>
                </c:pt>
                <c:pt idx="2094">
                  <c:v>3.2348499999999998</c:v>
                </c:pt>
                <c:pt idx="2095">
                  <c:v>6.8548200000000001</c:v>
                </c:pt>
                <c:pt idx="2096">
                  <c:v>4.1464800000000004</c:v>
                </c:pt>
                <c:pt idx="2097">
                  <c:v>5.1011899999999999</c:v>
                </c:pt>
                <c:pt idx="2098">
                  <c:v>3.53525</c:v>
                </c:pt>
                <c:pt idx="2099">
                  <c:v>4.2982399999999998</c:v>
                </c:pt>
                <c:pt idx="2100">
                  <c:v>6.57158</c:v>
                </c:pt>
                <c:pt idx="2101">
                  <c:v>8.1068499999999997</c:v>
                </c:pt>
                <c:pt idx="2102">
                  <c:v>8.39419</c:v>
                </c:pt>
                <c:pt idx="2103">
                  <c:v>5.0256600000000002</c:v>
                </c:pt>
                <c:pt idx="2104">
                  <c:v>8.6200399999999995</c:v>
                </c:pt>
                <c:pt idx="2105">
                  <c:v>8.3056199999999993</c:v>
                </c:pt>
                <c:pt idx="2106">
                  <c:v>8.1997900000000001</c:v>
                </c:pt>
                <c:pt idx="2107">
                  <c:v>3.6833</c:v>
                </c:pt>
                <c:pt idx="2108">
                  <c:v>5.2090500000000004</c:v>
                </c:pt>
                <c:pt idx="2109">
                  <c:v>8.0847899999999999</c:v>
                </c:pt>
                <c:pt idx="2110">
                  <c:v>3.4132199999999999</c:v>
                </c:pt>
                <c:pt idx="2111">
                  <c:v>4.3872200000000001</c:v>
                </c:pt>
                <c:pt idx="2112">
                  <c:v>4.81785</c:v>
                </c:pt>
                <c:pt idx="2113">
                  <c:v>3.8207200000000001</c:v>
                </c:pt>
                <c:pt idx="2114">
                  <c:v>3.3618800000000002</c:v>
                </c:pt>
                <c:pt idx="2115">
                  <c:v>6.05579</c:v>
                </c:pt>
                <c:pt idx="2116">
                  <c:v>7.4033199999999999</c:v>
                </c:pt>
                <c:pt idx="2117">
                  <c:v>5.8683100000000001</c:v>
                </c:pt>
                <c:pt idx="2118">
                  <c:v>3.3288500000000001</c:v>
                </c:pt>
                <c:pt idx="2119">
                  <c:v>2.7312599999999998</c:v>
                </c:pt>
                <c:pt idx="2120">
                  <c:v>3.3128899999999999</c:v>
                </c:pt>
                <c:pt idx="2121">
                  <c:v>7.3007299999999997</c:v>
                </c:pt>
                <c:pt idx="2122">
                  <c:v>3.1993499999999999</c:v>
                </c:pt>
                <c:pt idx="2123">
                  <c:v>3.5571600000000001</c:v>
                </c:pt>
                <c:pt idx="2124">
                  <c:v>6.7778700000000001</c:v>
                </c:pt>
                <c:pt idx="2125">
                  <c:v>4.71305</c:v>
                </c:pt>
                <c:pt idx="2126">
                  <c:v>3.6640899999999998</c:v>
                </c:pt>
                <c:pt idx="2127">
                  <c:v>6.2370700000000001</c:v>
                </c:pt>
                <c:pt idx="2128">
                  <c:v>6.5670099999999998</c:v>
                </c:pt>
                <c:pt idx="2129">
                  <c:v>6.1801000000000004</c:v>
                </c:pt>
                <c:pt idx="2130">
                  <c:v>7.3673999999999999</c:v>
                </c:pt>
                <c:pt idx="2131">
                  <c:v>4.5000299999999998</c:v>
                </c:pt>
                <c:pt idx="2132">
                  <c:v>4.2603299999999997</c:v>
                </c:pt>
                <c:pt idx="2133">
                  <c:v>5.1914699999999998</c:v>
                </c:pt>
                <c:pt idx="2134">
                  <c:v>4.1577200000000003</c:v>
                </c:pt>
                <c:pt idx="2135">
                  <c:v>6.13436</c:v>
                </c:pt>
                <c:pt idx="2136">
                  <c:v>6.92997</c:v>
                </c:pt>
                <c:pt idx="2137">
                  <c:v>6.3125799999999996</c:v>
                </c:pt>
                <c:pt idx="2138">
                  <c:v>7.2258100000000001</c:v>
                </c:pt>
                <c:pt idx="2139">
                  <c:v>3.70085</c:v>
                </c:pt>
                <c:pt idx="2140">
                  <c:v>7.3453299999999997</c:v>
                </c:pt>
                <c:pt idx="2141">
                  <c:v>6.2798600000000002</c:v>
                </c:pt>
                <c:pt idx="2142">
                  <c:v>10.959479999999999</c:v>
                </c:pt>
                <c:pt idx="2143">
                  <c:v>4.34328</c:v>
                </c:pt>
                <c:pt idx="2144">
                  <c:v>7.8837799999999998</c:v>
                </c:pt>
                <c:pt idx="2145">
                  <c:v>5.7205000000000004</c:v>
                </c:pt>
                <c:pt idx="2146">
                  <c:v>5.4352600000000004</c:v>
                </c:pt>
                <c:pt idx="2147">
                  <c:v>6.68703</c:v>
                </c:pt>
                <c:pt idx="2148">
                  <c:v>11.26347</c:v>
                </c:pt>
                <c:pt idx="2149">
                  <c:v>5.3199399999999999</c:v>
                </c:pt>
                <c:pt idx="2150">
                  <c:v>3.8290799999999998</c:v>
                </c:pt>
                <c:pt idx="2151">
                  <c:v>3.35087</c:v>
                </c:pt>
                <c:pt idx="2152">
                  <c:v>5.1924299999999999</c:v>
                </c:pt>
                <c:pt idx="2153">
                  <c:v>5.9523700000000002</c:v>
                </c:pt>
                <c:pt idx="2154">
                  <c:v>5.1482999999999999</c:v>
                </c:pt>
                <c:pt idx="2155">
                  <c:v>5.7641099999999996</c:v>
                </c:pt>
                <c:pt idx="2156">
                  <c:v>7.4546000000000001</c:v>
                </c:pt>
                <c:pt idx="2157">
                  <c:v>5.3960400000000002</c:v>
                </c:pt>
                <c:pt idx="2158">
                  <c:v>4.4485299999999999</c:v>
                </c:pt>
                <c:pt idx="2159">
                  <c:v>2.5082599999999999</c:v>
                </c:pt>
                <c:pt idx="2160">
                  <c:v>5.9652500000000002</c:v>
                </c:pt>
                <c:pt idx="2161">
                  <c:v>8.3465900000000008</c:v>
                </c:pt>
                <c:pt idx="2162">
                  <c:v>5.8712999999999997</c:v>
                </c:pt>
                <c:pt idx="2163">
                  <c:v>7.9860499999999996</c:v>
                </c:pt>
                <c:pt idx="2164">
                  <c:v>3.8073100000000002</c:v>
                </c:pt>
                <c:pt idx="2165">
                  <c:v>5.0590400000000004</c:v>
                </c:pt>
                <c:pt idx="2166">
                  <c:v>4.1115300000000001</c:v>
                </c:pt>
                <c:pt idx="2167">
                  <c:v>6.5008800000000004</c:v>
                </c:pt>
                <c:pt idx="2168">
                  <c:v>3.5394600000000001</c:v>
                </c:pt>
                <c:pt idx="2169">
                  <c:v>3.4524599999999999</c:v>
                </c:pt>
                <c:pt idx="2170">
                  <c:v>6.35006</c:v>
                </c:pt>
                <c:pt idx="2171">
                  <c:v>5.7678399999999996</c:v>
                </c:pt>
                <c:pt idx="2172">
                  <c:v>8.4090699999999998</c:v>
                </c:pt>
                <c:pt idx="2173">
                  <c:v>4.2159399999999998</c:v>
                </c:pt>
                <c:pt idx="2174">
                  <c:v>6.8355600000000001</c:v>
                </c:pt>
                <c:pt idx="2175">
                  <c:v>4.7968299999999999</c:v>
                </c:pt>
                <c:pt idx="2176">
                  <c:v>7.2350599999999998</c:v>
                </c:pt>
                <c:pt idx="2177">
                  <c:v>7.3400100000000004</c:v>
                </c:pt>
                <c:pt idx="2178">
                  <c:v>4.9517899999999999</c:v>
                </c:pt>
                <c:pt idx="2179">
                  <c:v>2.4168500000000002</c:v>
                </c:pt>
                <c:pt idx="2180">
                  <c:v>4.5715700000000004</c:v>
                </c:pt>
                <c:pt idx="2181">
                  <c:v>6.29223</c:v>
                </c:pt>
                <c:pt idx="2182">
                  <c:v>5.45831</c:v>
                </c:pt>
                <c:pt idx="2183">
                  <c:v>5.516</c:v>
                </c:pt>
                <c:pt idx="2184">
                  <c:v>4.9576900000000004</c:v>
                </c:pt>
                <c:pt idx="2185">
                  <c:v>9.7058999999999997</c:v>
                </c:pt>
                <c:pt idx="2186">
                  <c:v>4.5960599999999996</c:v>
                </c:pt>
                <c:pt idx="2187">
                  <c:v>8.2752400000000002</c:v>
                </c:pt>
                <c:pt idx="2188">
                  <c:v>7.4981499999999999</c:v>
                </c:pt>
                <c:pt idx="2189">
                  <c:v>2.4804300000000001</c:v>
                </c:pt>
                <c:pt idx="2190">
                  <c:v>4.8063099999999999</c:v>
                </c:pt>
                <c:pt idx="2191">
                  <c:v>5.0615600000000001</c:v>
                </c:pt>
                <c:pt idx="2192">
                  <c:v>5.8026499999999999</c:v>
                </c:pt>
                <c:pt idx="2193">
                  <c:v>6.0962199999999998</c:v>
                </c:pt>
                <c:pt idx="2194">
                  <c:v>7.2004000000000001</c:v>
                </c:pt>
                <c:pt idx="2195">
                  <c:v>8.1910299999999996</c:v>
                </c:pt>
                <c:pt idx="2196">
                  <c:v>6.0878699999999997</c:v>
                </c:pt>
                <c:pt idx="2197">
                  <c:v>6.6909299999999998</c:v>
                </c:pt>
                <c:pt idx="2198">
                  <c:v>4.1843899999999996</c:v>
                </c:pt>
                <c:pt idx="2199">
                  <c:v>4.6484800000000002</c:v>
                </c:pt>
                <c:pt idx="2200">
                  <c:v>8.1969100000000008</c:v>
                </c:pt>
                <c:pt idx="2201">
                  <c:v>7.1910299999999996</c:v>
                </c:pt>
                <c:pt idx="2202">
                  <c:v>3.4755699999999998</c:v>
                </c:pt>
                <c:pt idx="2203">
                  <c:v>4.8225199999999999</c:v>
                </c:pt>
                <c:pt idx="2204">
                  <c:v>6.89785</c:v>
                </c:pt>
                <c:pt idx="2205">
                  <c:v>7.9044100000000004</c:v>
                </c:pt>
                <c:pt idx="2206">
                  <c:v>4.1789699999999996</c:v>
                </c:pt>
                <c:pt idx="2207">
                  <c:v>3.04765</c:v>
                </c:pt>
                <c:pt idx="2208">
                  <c:v>3.3369</c:v>
                </c:pt>
                <c:pt idx="2209">
                  <c:v>2.33833</c:v>
                </c:pt>
                <c:pt idx="2210">
                  <c:v>7.5378400000000001</c:v>
                </c:pt>
                <c:pt idx="2211">
                  <c:v>6.7892000000000001</c:v>
                </c:pt>
                <c:pt idx="2212">
                  <c:v>5.4748700000000001</c:v>
                </c:pt>
                <c:pt idx="2213">
                  <c:v>7.9066900000000002</c:v>
                </c:pt>
                <c:pt idx="2214">
                  <c:v>3.74546</c:v>
                </c:pt>
                <c:pt idx="2215">
                  <c:v>7.1965899999999996</c:v>
                </c:pt>
                <c:pt idx="2216">
                  <c:v>6.9753699999999998</c:v>
                </c:pt>
                <c:pt idx="2217">
                  <c:v>7.7742399999999998</c:v>
                </c:pt>
                <c:pt idx="2218">
                  <c:v>7.46868</c:v>
                </c:pt>
                <c:pt idx="2219">
                  <c:v>6.5143899999999997</c:v>
                </c:pt>
                <c:pt idx="2220">
                  <c:v>7.8017300000000001</c:v>
                </c:pt>
                <c:pt idx="2221">
                  <c:v>7.2076900000000004</c:v>
                </c:pt>
                <c:pt idx="2222">
                  <c:v>7.4034300000000002</c:v>
                </c:pt>
                <c:pt idx="2223">
                  <c:v>5.6712499999999997</c:v>
                </c:pt>
                <c:pt idx="2224">
                  <c:v>3.9798499999999999</c:v>
                </c:pt>
                <c:pt idx="2225">
                  <c:v>5.8203699999999996</c:v>
                </c:pt>
                <c:pt idx="2226">
                  <c:v>5.2883699999999996</c:v>
                </c:pt>
                <c:pt idx="2227">
                  <c:v>3.1751800000000001</c:v>
                </c:pt>
                <c:pt idx="2228">
                  <c:v>8.4625800000000009</c:v>
                </c:pt>
                <c:pt idx="2229">
                  <c:v>3.0033799999999999</c:v>
                </c:pt>
                <c:pt idx="2230">
                  <c:v>7.1299900000000003</c:v>
                </c:pt>
                <c:pt idx="2231">
                  <c:v>7.4129500000000004</c:v>
                </c:pt>
                <c:pt idx="2232">
                  <c:v>6.4889299999999999</c:v>
                </c:pt>
                <c:pt idx="2233">
                  <c:v>3.9916900000000002</c:v>
                </c:pt>
                <c:pt idx="2234">
                  <c:v>4.5961299999999996</c:v>
                </c:pt>
                <c:pt idx="2235">
                  <c:v>6.2238800000000003</c:v>
                </c:pt>
                <c:pt idx="2236">
                  <c:v>5.92448</c:v>
                </c:pt>
                <c:pt idx="2237">
                  <c:v>7.6293100000000003</c:v>
                </c:pt>
                <c:pt idx="2238">
                  <c:v>5.8602100000000004</c:v>
                </c:pt>
                <c:pt idx="2239">
                  <c:v>6.0678799999999997</c:v>
                </c:pt>
                <c:pt idx="2240">
                  <c:v>4.1067499999999999</c:v>
                </c:pt>
                <c:pt idx="2241">
                  <c:v>3.27759</c:v>
                </c:pt>
                <c:pt idx="2242">
                  <c:v>4.75387</c:v>
                </c:pt>
                <c:pt idx="2243">
                  <c:v>2.7410600000000001</c:v>
                </c:pt>
                <c:pt idx="2244">
                  <c:v>6.8173399999999997</c:v>
                </c:pt>
                <c:pt idx="2245">
                  <c:v>2.9418500000000001</c:v>
                </c:pt>
                <c:pt idx="2246">
                  <c:v>6.1158900000000003</c:v>
                </c:pt>
                <c:pt idx="2247">
                  <c:v>2.0319799999999999</c:v>
                </c:pt>
                <c:pt idx="2248">
                  <c:v>4.6023100000000001</c:v>
                </c:pt>
                <c:pt idx="2249">
                  <c:v>7.0037099999999999</c:v>
                </c:pt>
                <c:pt idx="2250">
                  <c:v>6.0322699999999996</c:v>
                </c:pt>
                <c:pt idx="2251">
                  <c:v>7.5918099999999997</c:v>
                </c:pt>
                <c:pt idx="2252">
                  <c:v>8.0876199999999994</c:v>
                </c:pt>
                <c:pt idx="2253">
                  <c:v>6.8562799999999999</c:v>
                </c:pt>
                <c:pt idx="2254">
                  <c:v>5.2780699999999996</c:v>
                </c:pt>
                <c:pt idx="2255">
                  <c:v>3.52156</c:v>
                </c:pt>
                <c:pt idx="2256">
                  <c:v>7.3396499999999998</c:v>
                </c:pt>
                <c:pt idx="2257">
                  <c:v>5.1862199999999996</c:v>
                </c:pt>
                <c:pt idx="2258">
                  <c:v>2.04284</c:v>
                </c:pt>
                <c:pt idx="2259">
                  <c:v>6.2747599999999997</c:v>
                </c:pt>
                <c:pt idx="2260">
                  <c:v>8.1263500000000004</c:v>
                </c:pt>
                <c:pt idx="2261">
                  <c:v>3.0511699999999999</c:v>
                </c:pt>
                <c:pt idx="2262">
                  <c:v>9.5837500000000002</c:v>
                </c:pt>
                <c:pt idx="2263">
                  <c:v>2.8205499999999999</c:v>
                </c:pt>
                <c:pt idx="2264">
                  <c:v>10.09346</c:v>
                </c:pt>
                <c:pt idx="2265">
                  <c:v>6.1579199999999998</c:v>
                </c:pt>
                <c:pt idx="2266">
                  <c:v>1.8129999999999999</c:v>
                </c:pt>
                <c:pt idx="2267">
                  <c:v>6.1510800000000003</c:v>
                </c:pt>
                <c:pt idx="2268">
                  <c:v>6.9481900000000003</c:v>
                </c:pt>
                <c:pt idx="2269">
                  <c:v>4.7928600000000001</c:v>
                </c:pt>
                <c:pt idx="2270">
                  <c:v>7.5453700000000001</c:v>
                </c:pt>
                <c:pt idx="2271">
                  <c:v>5.7089100000000004</c:v>
                </c:pt>
                <c:pt idx="2272">
                  <c:v>6.2061000000000002</c:v>
                </c:pt>
                <c:pt idx="2273">
                  <c:v>4.9765800000000002</c:v>
                </c:pt>
                <c:pt idx="2274">
                  <c:v>5.7668100000000004</c:v>
                </c:pt>
                <c:pt idx="2275">
                  <c:v>6.1783700000000001</c:v>
                </c:pt>
                <c:pt idx="2276">
                  <c:v>7.1940799999999996</c:v>
                </c:pt>
                <c:pt idx="2277">
                  <c:v>7.4365100000000002</c:v>
                </c:pt>
                <c:pt idx="2278">
                  <c:v>6.0823999999999998</c:v>
                </c:pt>
                <c:pt idx="2279">
                  <c:v>5.8424899999999997</c:v>
                </c:pt>
                <c:pt idx="2280">
                  <c:v>8.68004</c:v>
                </c:pt>
                <c:pt idx="2281">
                  <c:v>5.6114800000000002</c:v>
                </c:pt>
                <c:pt idx="2282">
                  <c:v>5.7030700000000003</c:v>
                </c:pt>
                <c:pt idx="2283">
                  <c:v>9.7639200000000006</c:v>
                </c:pt>
                <c:pt idx="2284">
                  <c:v>5.2739200000000004</c:v>
                </c:pt>
                <c:pt idx="2285">
                  <c:v>1.9815700000000001</c:v>
                </c:pt>
                <c:pt idx="2286">
                  <c:v>5.6961399999999998</c:v>
                </c:pt>
                <c:pt idx="2287">
                  <c:v>7.0789600000000004</c:v>
                </c:pt>
                <c:pt idx="2288">
                  <c:v>3.85094</c:v>
                </c:pt>
                <c:pt idx="2289">
                  <c:v>4.6016599999999999</c:v>
                </c:pt>
                <c:pt idx="2290">
                  <c:v>3.6205099999999999</c:v>
                </c:pt>
                <c:pt idx="2291">
                  <c:v>8.0463400000000007</c:v>
                </c:pt>
                <c:pt idx="2292">
                  <c:v>6.55776</c:v>
                </c:pt>
                <c:pt idx="2293">
                  <c:v>8.3910599999999995</c:v>
                </c:pt>
                <c:pt idx="2294">
                  <c:v>7.1154200000000003</c:v>
                </c:pt>
                <c:pt idx="2295">
                  <c:v>4.9348299999999998</c:v>
                </c:pt>
                <c:pt idx="2296">
                  <c:v>4.7029500000000004</c:v>
                </c:pt>
                <c:pt idx="2297">
                  <c:v>3.7467999999999999</c:v>
                </c:pt>
                <c:pt idx="2298">
                  <c:v>7.4542900000000003</c:v>
                </c:pt>
                <c:pt idx="2299">
                  <c:v>5.9749100000000004</c:v>
                </c:pt>
                <c:pt idx="2300">
                  <c:v>4.7551399999999999</c:v>
                </c:pt>
                <c:pt idx="2301">
                  <c:v>4.2241099999999996</c:v>
                </c:pt>
                <c:pt idx="2302">
                  <c:v>5.9905299999999997</c:v>
                </c:pt>
                <c:pt idx="2303">
                  <c:v>5.0983799999999997</c:v>
                </c:pt>
                <c:pt idx="2304">
                  <c:v>5.2102899999999996</c:v>
                </c:pt>
                <c:pt idx="2305">
                  <c:v>6.2156700000000003</c:v>
                </c:pt>
                <c:pt idx="2306">
                  <c:v>8.7560900000000004</c:v>
                </c:pt>
                <c:pt idx="2307">
                  <c:v>5.77928</c:v>
                </c:pt>
                <c:pt idx="2308">
                  <c:v>2.41046</c:v>
                </c:pt>
                <c:pt idx="2309">
                  <c:v>7.2155399999999998</c:v>
                </c:pt>
                <c:pt idx="2310">
                  <c:v>6.1327600000000002</c:v>
                </c:pt>
                <c:pt idx="2311">
                  <c:v>6.76919</c:v>
                </c:pt>
                <c:pt idx="2312">
                  <c:v>5.8195600000000001</c:v>
                </c:pt>
                <c:pt idx="2313">
                  <c:v>8.7295700000000007</c:v>
                </c:pt>
                <c:pt idx="2314">
                  <c:v>5.3490599999999997</c:v>
                </c:pt>
                <c:pt idx="2315">
                  <c:v>6.0175700000000001</c:v>
                </c:pt>
                <c:pt idx="2316">
                  <c:v>5.5641100000000003</c:v>
                </c:pt>
                <c:pt idx="2317">
                  <c:v>5.8479900000000002</c:v>
                </c:pt>
                <c:pt idx="2318">
                  <c:v>7.5182000000000002</c:v>
                </c:pt>
                <c:pt idx="2319">
                  <c:v>6.12974</c:v>
                </c:pt>
                <c:pt idx="2320">
                  <c:v>4.9735899999999997</c:v>
                </c:pt>
                <c:pt idx="2321">
                  <c:v>4.8321300000000003</c:v>
                </c:pt>
                <c:pt idx="2322">
                  <c:v>7.5606099999999996</c:v>
                </c:pt>
                <c:pt idx="2323">
                  <c:v>5.90754</c:v>
                </c:pt>
                <c:pt idx="2324">
                  <c:v>4.8794500000000003</c:v>
                </c:pt>
                <c:pt idx="2325">
                  <c:v>3.3824800000000002</c:v>
                </c:pt>
                <c:pt idx="2326">
                  <c:v>3.1507999999999998</c:v>
                </c:pt>
                <c:pt idx="2327">
                  <c:v>3.62663</c:v>
                </c:pt>
                <c:pt idx="2328">
                  <c:v>9.8231300000000008</c:v>
                </c:pt>
                <c:pt idx="2329">
                  <c:v>8.9570799999999995</c:v>
                </c:pt>
                <c:pt idx="2330">
                  <c:v>4.6987699999999997</c:v>
                </c:pt>
                <c:pt idx="2331">
                  <c:v>3.20973</c:v>
                </c:pt>
                <c:pt idx="2332">
                  <c:v>4.5582500000000001</c:v>
                </c:pt>
                <c:pt idx="2333">
                  <c:v>4.4252599999999997</c:v>
                </c:pt>
                <c:pt idx="2334">
                  <c:v>5.9478499999999999</c:v>
                </c:pt>
                <c:pt idx="2335">
                  <c:v>9.3959200000000003</c:v>
                </c:pt>
                <c:pt idx="2336">
                  <c:v>6.4048400000000001</c:v>
                </c:pt>
                <c:pt idx="2337">
                  <c:v>5.8275399999999999</c:v>
                </c:pt>
                <c:pt idx="2338">
                  <c:v>6.4524600000000003</c:v>
                </c:pt>
                <c:pt idx="2339">
                  <c:v>8.7480600000000006</c:v>
                </c:pt>
                <c:pt idx="2340">
                  <c:v>3.4081700000000001</c:v>
                </c:pt>
                <c:pt idx="2341">
                  <c:v>4.5682600000000004</c:v>
                </c:pt>
                <c:pt idx="2342">
                  <c:v>5.2256499999999999</c:v>
                </c:pt>
                <c:pt idx="2343">
                  <c:v>7.5467599999999999</c:v>
                </c:pt>
                <c:pt idx="2344">
                  <c:v>5.1234200000000003</c:v>
                </c:pt>
                <c:pt idx="2345">
                  <c:v>7.12249</c:v>
                </c:pt>
                <c:pt idx="2346">
                  <c:v>3.45662</c:v>
                </c:pt>
                <c:pt idx="2347">
                  <c:v>4.0495099999999997</c:v>
                </c:pt>
                <c:pt idx="2348">
                  <c:v>5.4306400000000004</c:v>
                </c:pt>
                <c:pt idx="2349">
                  <c:v>4.4172500000000001</c:v>
                </c:pt>
                <c:pt idx="2350">
                  <c:v>5.7610099999999997</c:v>
                </c:pt>
                <c:pt idx="2351">
                  <c:v>5.1878599999999997</c:v>
                </c:pt>
                <c:pt idx="2352">
                  <c:v>5.2309900000000003</c:v>
                </c:pt>
                <c:pt idx="2353">
                  <c:v>3.0345300000000002</c:v>
                </c:pt>
                <c:pt idx="2354">
                  <c:v>4.4732599999999998</c:v>
                </c:pt>
                <c:pt idx="2355">
                  <c:v>5.1963999999999997</c:v>
                </c:pt>
                <c:pt idx="2356">
                  <c:v>5.56907</c:v>
                </c:pt>
                <c:pt idx="2357">
                  <c:v>4.8544499999999999</c:v>
                </c:pt>
                <c:pt idx="2358">
                  <c:v>3.69468</c:v>
                </c:pt>
                <c:pt idx="2359">
                  <c:v>3.9859300000000002</c:v>
                </c:pt>
                <c:pt idx="2360">
                  <c:v>7.21089</c:v>
                </c:pt>
                <c:pt idx="2361">
                  <c:v>5.9724899999999996</c:v>
                </c:pt>
                <c:pt idx="2362">
                  <c:v>5.8819100000000004</c:v>
                </c:pt>
                <c:pt idx="2363">
                  <c:v>6.5021599999999999</c:v>
                </c:pt>
                <c:pt idx="2364">
                  <c:v>4.7100299999999997</c:v>
                </c:pt>
                <c:pt idx="2365">
                  <c:v>5.6603599999999998</c:v>
                </c:pt>
                <c:pt idx="2366">
                  <c:v>5.9552300000000002</c:v>
                </c:pt>
                <c:pt idx="2367">
                  <c:v>4.5183099999999996</c:v>
                </c:pt>
                <c:pt idx="2368">
                  <c:v>7.1361299999999996</c:v>
                </c:pt>
                <c:pt idx="2369">
                  <c:v>4.1242299999999998</c:v>
                </c:pt>
                <c:pt idx="2370">
                  <c:v>2.5472299999999999</c:v>
                </c:pt>
                <c:pt idx="2371">
                  <c:v>3.6507200000000002</c:v>
                </c:pt>
                <c:pt idx="2372">
                  <c:v>5.2491899999999996</c:v>
                </c:pt>
                <c:pt idx="2373">
                  <c:v>6.3684700000000003</c:v>
                </c:pt>
                <c:pt idx="2374">
                  <c:v>8.3696400000000004</c:v>
                </c:pt>
                <c:pt idx="2375">
                  <c:v>3.4851999999999999</c:v>
                </c:pt>
                <c:pt idx="2376">
                  <c:v>6.1349</c:v>
                </c:pt>
                <c:pt idx="2377">
                  <c:v>10.224460000000001</c:v>
                </c:pt>
                <c:pt idx="2378">
                  <c:v>10.20933</c:v>
                </c:pt>
                <c:pt idx="2379">
                  <c:v>7.0370900000000001</c:v>
                </c:pt>
                <c:pt idx="2380">
                  <c:v>7.2993899999999998</c:v>
                </c:pt>
                <c:pt idx="2381">
                  <c:v>4.3690699999999998</c:v>
                </c:pt>
                <c:pt idx="2382">
                  <c:v>4.0234899999999998</c:v>
                </c:pt>
                <c:pt idx="2383">
                  <c:v>2.5447600000000001</c:v>
                </c:pt>
                <c:pt idx="2384">
                  <c:v>3.4192399999999998</c:v>
                </c:pt>
                <c:pt idx="2385">
                  <c:v>2.6758600000000001</c:v>
                </c:pt>
                <c:pt idx="2386">
                  <c:v>2.1160899999999998</c:v>
                </c:pt>
                <c:pt idx="2387">
                  <c:v>5.6132900000000001</c:v>
                </c:pt>
                <c:pt idx="2388">
                  <c:v>6.4845100000000002</c:v>
                </c:pt>
                <c:pt idx="2389">
                  <c:v>3.85711</c:v>
                </c:pt>
                <c:pt idx="2390">
                  <c:v>6.1957500000000003</c:v>
                </c:pt>
                <c:pt idx="2391">
                  <c:v>6.6607799999999999</c:v>
                </c:pt>
                <c:pt idx="2392">
                  <c:v>2.8906700000000001</c:v>
                </c:pt>
                <c:pt idx="2393">
                  <c:v>4.3058699999999996</c:v>
                </c:pt>
                <c:pt idx="2394">
                  <c:v>3.29982</c:v>
                </c:pt>
                <c:pt idx="2395">
                  <c:v>3.1124000000000001</c:v>
                </c:pt>
                <c:pt idx="2396">
                  <c:v>2.8605200000000002</c:v>
                </c:pt>
                <c:pt idx="2397">
                  <c:v>3.6354600000000001</c:v>
                </c:pt>
                <c:pt idx="2398">
                  <c:v>5.7746700000000004</c:v>
                </c:pt>
                <c:pt idx="2399">
                  <c:v>4.6188500000000001</c:v>
                </c:pt>
                <c:pt idx="2400">
                  <c:v>6.1005000000000003</c:v>
                </c:pt>
                <c:pt idx="2401">
                  <c:v>5.36111</c:v>
                </c:pt>
                <c:pt idx="2402">
                  <c:v>5.48116</c:v>
                </c:pt>
                <c:pt idx="2403">
                  <c:v>6.1737200000000003</c:v>
                </c:pt>
                <c:pt idx="2404">
                  <c:v>3.44</c:v>
                </c:pt>
                <c:pt idx="2405">
                  <c:v>5.75448</c:v>
                </c:pt>
                <c:pt idx="2406">
                  <c:v>2.6461100000000002</c:v>
                </c:pt>
                <c:pt idx="2407">
                  <c:v>5.7729900000000001</c:v>
                </c:pt>
                <c:pt idx="2408">
                  <c:v>4.7212199999999998</c:v>
                </c:pt>
                <c:pt idx="2409">
                  <c:v>3.36361</c:v>
                </c:pt>
                <c:pt idx="2410">
                  <c:v>6.5926299999999998</c:v>
                </c:pt>
                <c:pt idx="2411">
                  <c:v>6.0510799999999998</c:v>
                </c:pt>
                <c:pt idx="2412">
                  <c:v>5.5646899999999997</c:v>
                </c:pt>
                <c:pt idx="2413">
                  <c:v>9.7885100000000005</c:v>
                </c:pt>
                <c:pt idx="2414">
                  <c:v>5.5651599999999997</c:v>
                </c:pt>
                <c:pt idx="2415">
                  <c:v>4.4455900000000002</c:v>
                </c:pt>
                <c:pt idx="2416">
                  <c:v>3.0740699999999999</c:v>
                </c:pt>
                <c:pt idx="2417">
                  <c:v>4.1048400000000003</c:v>
                </c:pt>
                <c:pt idx="2418">
                  <c:v>4.6705699999999997</c:v>
                </c:pt>
                <c:pt idx="2419">
                  <c:v>3.4328699999999999</c:v>
                </c:pt>
                <c:pt idx="2420">
                  <c:v>8.8051200000000005</c:v>
                </c:pt>
                <c:pt idx="2421">
                  <c:v>4.90123</c:v>
                </c:pt>
                <c:pt idx="2422">
                  <c:v>4.9991300000000001</c:v>
                </c:pt>
                <c:pt idx="2423">
                  <c:v>8.8027200000000008</c:v>
                </c:pt>
                <c:pt idx="2424">
                  <c:v>2.1285599999999998</c:v>
                </c:pt>
                <c:pt idx="2425">
                  <c:v>8.46767</c:v>
                </c:pt>
                <c:pt idx="2426">
                  <c:v>4.9146700000000001</c:v>
                </c:pt>
                <c:pt idx="2427">
                  <c:v>4.8794399999999998</c:v>
                </c:pt>
                <c:pt idx="2428">
                  <c:v>5.4390200000000002</c:v>
                </c:pt>
                <c:pt idx="2429">
                  <c:v>7.8352300000000001</c:v>
                </c:pt>
                <c:pt idx="2430">
                  <c:v>4.9047400000000003</c:v>
                </c:pt>
                <c:pt idx="2431">
                  <c:v>2.8483900000000002</c:v>
                </c:pt>
                <c:pt idx="2432">
                  <c:v>5.6831199999999997</c:v>
                </c:pt>
                <c:pt idx="2433">
                  <c:v>3.61558</c:v>
                </c:pt>
                <c:pt idx="2434">
                  <c:v>6.7370000000000001</c:v>
                </c:pt>
                <c:pt idx="2435">
                  <c:v>4.9991300000000001</c:v>
                </c:pt>
                <c:pt idx="2436">
                  <c:v>5.0311399999999997</c:v>
                </c:pt>
                <c:pt idx="2437">
                  <c:v>4.1501400000000004</c:v>
                </c:pt>
                <c:pt idx="2438">
                  <c:v>6.6980599999999999</c:v>
                </c:pt>
                <c:pt idx="2439">
                  <c:v>3.85094</c:v>
                </c:pt>
                <c:pt idx="2440">
                  <c:v>7.3111899999999999</c:v>
                </c:pt>
                <c:pt idx="2441">
                  <c:v>6.0280500000000004</c:v>
                </c:pt>
                <c:pt idx="2442">
                  <c:v>3.67963</c:v>
                </c:pt>
                <c:pt idx="2443">
                  <c:v>5.7590700000000004</c:v>
                </c:pt>
                <c:pt idx="2444">
                  <c:v>5.52447</c:v>
                </c:pt>
                <c:pt idx="2445">
                  <c:v>8.4137699999999995</c:v>
                </c:pt>
                <c:pt idx="2446">
                  <c:v>5.3464600000000004</c:v>
                </c:pt>
                <c:pt idx="2447">
                  <c:v>7.6044</c:v>
                </c:pt>
                <c:pt idx="2448">
                  <c:v>7.9187700000000003</c:v>
                </c:pt>
                <c:pt idx="2449">
                  <c:v>5.60839</c:v>
                </c:pt>
                <c:pt idx="2450">
                  <c:v>4.7196300000000004</c:v>
                </c:pt>
                <c:pt idx="2451">
                  <c:v>4.6234500000000001</c:v>
                </c:pt>
                <c:pt idx="2452">
                  <c:v>4.2653699999999999</c:v>
                </c:pt>
                <c:pt idx="2453">
                  <c:v>4.1789699999999996</c:v>
                </c:pt>
                <c:pt idx="2454">
                  <c:v>4.2015000000000002</c:v>
                </c:pt>
                <c:pt idx="2455">
                  <c:v>7.0718300000000003</c:v>
                </c:pt>
                <c:pt idx="2456">
                  <c:v>3.4122300000000001</c:v>
                </c:pt>
                <c:pt idx="2457">
                  <c:v>3.8258399999999999</c:v>
                </c:pt>
                <c:pt idx="2458">
                  <c:v>4.3244699999999998</c:v>
                </c:pt>
                <c:pt idx="2459">
                  <c:v>2.7013799999999999</c:v>
                </c:pt>
                <c:pt idx="2460">
                  <c:v>4.4945899999999996</c:v>
                </c:pt>
                <c:pt idx="2461">
                  <c:v>4.43208</c:v>
                </c:pt>
                <c:pt idx="2462">
                  <c:v>5.6203399999999997</c:v>
                </c:pt>
                <c:pt idx="2463">
                  <c:v>6.5518400000000003</c:v>
                </c:pt>
                <c:pt idx="2464">
                  <c:v>7.3991199999999999</c:v>
                </c:pt>
                <c:pt idx="2465">
                  <c:v>6.41777</c:v>
                </c:pt>
                <c:pt idx="2466">
                  <c:v>7.7924899999999999</c:v>
                </c:pt>
                <c:pt idx="2467">
                  <c:v>2.3542200000000002</c:v>
                </c:pt>
                <c:pt idx="2468">
                  <c:v>7.9492000000000003</c:v>
                </c:pt>
                <c:pt idx="2469">
                  <c:v>4.9782799999999998</c:v>
                </c:pt>
                <c:pt idx="2470">
                  <c:v>5.3181900000000004</c:v>
                </c:pt>
                <c:pt idx="2471">
                  <c:v>5.2839900000000002</c:v>
                </c:pt>
                <c:pt idx="2472">
                  <c:v>8.0893099999999993</c:v>
                </c:pt>
                <c:pt idx="2473">
                  <c:v>1.8650899999999999</c:v>
                </c:pt>
                <c:pt idx="2474">
                  <c:v>2.9078900000000001</c:v>
                </c:pt>
                <c:pt idx="2475">
                  <c:v>1.89456</c:v>
                </c:pt>
                <c:pt idx="2476">
                  <c:v>5.9339000000000004</c:v>
                </c:pt>
                <c:pt idx="2477">
                  <c:v>4.2938499999999999</c:v>
                </c:pt>
                <c:pt idx="2478">
                  <c:v>5.8406599999999997</c:v>
                </c:pt>
                <c:pt idx="2479">
                  <c:v>4.5381299999999998</c:v>
                </c:pt>
                <c:pt idx="2480">
                  <c:v>4.6802099999999998</c:v>
                </c:pt>
                <c:pt idx="2481">
                  <c:v>2.81616</c:v>
                </c:pt>
                <c:pt idx="2482">
                  <c:v>3.8626999999999998</c:v>
                </c:pt>
                <c:pt idx="2483">
                  <c:v>6.7462600000000004</c:v>
                </c:pt>
                <c:pt idx="2484">
                  <c:v>4.2940800000000001</c:v>
                </c:pt>
                <c:pt idx="2485">
                  <c:v>4.0254799999999999</c:v>
                </c:pt>
                <c:pt idx="2486">
                  <c:v>2.4926499999999998</c:v>
                </c:pt>
                <c:pt idx="2487">
                  <c:v>5.2491899999999996</c:v>
                </c:pt>
                <c:pt idx="2488">
                  <c:v>5.7444699999999997</c:v>
                </c:pt>
                <c:pt idx="2489">
                  <c:v>3.9150900000000002</c:v>
                </c:pt>
                <c:pt idx="2490">
                  <c:v>2.03437</c:v>
                </c:pt>
                <c:pt idx="2491">
                  <c:v>6.1738799999999996</c:v>
                </c:pt>
                <c:pt idx="2492">
                  <c:v>7.7906199999999997</c:v>
                </c:pt>
                <c:pt idx="2493">
                  <c:v>6.6137899999999998</c:v>
                </c:pt>
                <c:pt idx="2494">
                  <c:v>8.4582999999999995</c:v>
                </c:pt>
                <c:pt idx="2495">
                  <c:v>2.6758600000000001</c:v>
                </c:pt>
                <c:pt idx="2496">
                  <c:v>3.8733599999999999</c:v>
                </c:pt>
                <c:pt idx="2497">
                  <c:v>4.0040399999999998</c:v>
                </c:pt>
                <c:pt idx="2498">
                  <c:v>2.6759400000000002</c:v>
                </c:pt>
                <c:pt idx="2499">
                  <c:v>2.3880400000000002</c:v>
                </c:pt>
                <c:pt idx="2500">
                  <c:v>5.1146900000000004</c:v>
                </c:pt>
                <c:pt idx="2501">
                  <c:v>2.98882</c:v>
                </c:pt>
                <c:pt idx="2502">
                  <c:v>2.7041499999999998</c:v>
                </c:pt>
                <c:pt idx="2503">
                  <c:v>3.4256199999999999</c:v>
                </c:pt>
                <c:pt idx="2504">
                  <c:v>5.9427500000000002</c:v>
                </c:pt>
                <c:pt idx="2505">
                  <c:v>8.4598499999999994</c:v>
                </c:pt>
                <c:pt idx="2506">
                  <c:v>6.00162</c:v>
                </c:pt>
                <c:pt idx="2507">
                  <c:v>2.1752799999999999</c:v>
                </c:pt>
                <c:pt idx="2508">
                  <c:v>2.7346599999999999</c:v>
                </c:pt>
                <c:pt idx="2509">
                  <c:v>5.1118100000000002</c:v>
                </c:pt>
                <c:pt idx="2510">
                  <c:v>2.2190099999999999</c:v>
                </c:pt>
                <c:pt idx="2511">
                  <c:v>7.0365399999999996</c:v>
                </c:pt>
                <c:pt idx="2512">
                  <c:v>6.4773800000000001</c:v>
                </c:pt>
                <c:pt idx="2513">
                  <c:v>4.3818000000000001</c:v>
                </c:pt>
                <c:pt idx="2514">
                  <c:v>7.0188699999999997</c:v>
                </c:pt>
                <c:pt idx="2515">
                  <c:v>6.80884</c:v>
                </c:pt>
                <c:pt idx="2516">
                  <c:v>9.7750800000000009</c:v>
                </c:pt>
                <c:pt idx="2517">
                  <c:v>4.72546</c:v>
                </c:pt>
                <c:pt idx="2518">
                  <c:v>6.7732400000000004</c:v>
                </c:pt>
                <c:pt idx="2519">
                  <c:v>8.1455500000000001</c:v>
                </c:pt>
                <c:pt idx="2520">
                  <c:v>6.2564700000000002</c:v>
                </c:pt>
                <c:pt idx="2521">
                  <c:v>3.1532200000000001</c:v>
                </c:pt>
                <c:pt idx="2522">
                  <c:v>5.7454799999999997</c:v>
                </c:pt>
                <c:pt idx="2523">
                  <c:v>4.0907200000000001</c:v>
                </c:pt>
                <c:pt idx="2524">
                  <c:v>5.2667700000000002</c:v>
                </c:pt>
                <c:pt idx="2525">
                  <c:v>6.1985799999999998</c:v>
                </c:pt>
                <c:pt idx="2526">
                  <c:v>3.3909400000000001</c:v>
                </c:pt>
                <c:pt idx="2527">
                  <c:v>9.2946899999999992</c:v>
                </c:pt>
                <c:pt idx="2528">
                  <c:v>5.8528099999999998</c:v>
                </c:pt>
                <c:pt idx="2529">
                  <c:v>5.30274</c:v>
                </c:pt>
                <c:pt idx="2530">
                  <c:v>5.0958699999999997</c:v>
                </c:pt>
                <c:pt idx="2531">
                  <c:v>4.76729</c:v>
                </c:pt>
                <c:pt idx="2532">
                  <c:v>4.8117099999999997</c:v>
                </c:pt>
                <c:pt idx="2533">
                  <c:v>6.3592000000000004</c:v>
                </c:pt>
                <c:pt idx="2534">
                  <c:v>8.7045600000000007</c:v>
                </c:pt>
                <c:pt idx="2535">
                  <c:v>7.8872299999999997</c:v>
                </c:pt>
                <c:pt idx="2536">
                  <c:v>4.6038800000000002</c:v>
                </c:pt>
                <c:pt idx="2537">
                  <c:v>2.1773400000000001</c:v>
                </c:pt>
                <c:pt idx="2538">
                  <c:v>6.7748600000000003</c:v>
                </c:pt>
                <c:pt idx="2539">
                  <c:v>3.14974</c:v>
                </c:pt>
                <c:pt idx="2540">
                  <c:v>7.2241</c:v>
                </c:pt>
                <c:pt idx="2541">
                  <c:v>5.95336</c:v>
                </c:pt>
                <c:pt idx="2542">
                  <c:v>5.9661099999999996</c:v>
                </c:pt>
                <c:pt idx="2543">
                  <c:v>5.5641699999999998</c:v>
                </c:pt>
                <c:pt idx="2544">
                  <c:v>2.1657500000000001</c:v>
                </c:pt>
                <c:pt idx="2545">
                  <c:v>5.6085099999999999</c:v>
                </c:pt>
                <c:pt idx="2546">
                  <c:v>3.54114</c:v>
                </c:pt>
                <c:pt idx="2547">
                  <c:v>8.3163099999999996</c:v>
                </c:pt>
                <c:pt idx="2548">
                  <c:v>6.4397200000000003</c:v>
                </c:pt>
                <c:pt idx="2549">
                  <c:v>5.4467299999999996</c:v>
                </c:pt>
                <c:pt idx="2550">
                  <c:v>8.2649899999999992</c:v>
                </c:pt>
                <c:pt idx="2551">
                  <c:v>5.4978100000000003</c:v>
                </c:pt>
                <c:pt idx="2552">
                  <c:v>8.0926500000000008</c:v>
                </c:pt>
                <c:pt idx="2553">
                  <c:v>5.8189200000000003</c:v>
                </c:pt>
                <c:pt idx="2554">
                  <c:v>3.5920399999999999</c:v>
                </c:pt>
                <c:pt idx="2555">
                  <c:v>4.98339</c:v>
                </c:pt>
                <c:pt idx="2556">
                  <c:v>6.1233000000000004</c:v>
                </c:pt>
                <c:pt idx="2557">
                  <c:v>5.3804800000000004</c:v>
                </c:pt>
                <c:pt idx="2558">
                  <c:v>6.7005100000000004</c:v>
                </c:pt>
                <c:pt idx="2559">
                  <c:v>7.3557899999999998</c:v>
                </c:pt>
                <c:pt idx="2560">
                  <c:v>5.0141900000000001</c:v>
                </c:pt>
                <c:pt idx="2561">
                  <c:v>7.7728000000000002</c:v>
                </c:pt>
                <c:pt idx="2562">
                  <c:v>2.7410600000000001</c:v>
                </c:pt>
                <c:pt idx="2563">
                  <c:v>3.17056</c:v>
                </c:pt>
                <c:pt idx="2564">
                  <c:v>3.1547100000000001</c:v>
                </c:pt>
                <c:pt idx="2565">
                  <c:v>3.18763</c:v>
                </c:pt>
                <c:pt idx="2566">
                  <c:v>7.0998400000000004</c:v>
                </c:pt>
                <c:pt idx="2567">
                  <c:v>5.9912200000000002</c:v>
                </c:pt>
                <c:pt idx="2568">
                  <c:v>8.4782600000000006</c:v>
                </c:pt>
                <c:pt idx="2569">
                  <c:v>3.1044</c:v>
                </c:pt>
                <c:pt idx="2570">
                  <c:v>3.2079599999999999</c:v>
                </c:pt>
                <c:pt idx="2571">
                  <c:v>4.3328499999999996</c:v>
                </c:pt>
                <c:pt idx="2572">
                  <c:v>6.0542299999999996</c:v>
                </c:pt>
                <c:pt idx="2573">
                  <c:v>7.4720500000000003</c:v>
                </c:pt>
                <c:pt idx="2574">
                  <c:v>7.0217900000000002</c:v>
                </c:pt>
                <c:pt idx="2575">
                  <c:v>3.6067800000000001</c:v>
                </c:pt>
                <c:pt idx="2576">
                  <c:v>6.3949299999999996</c:v>
                </c:pt>
                <c:pt idx="2577">
                  <c:v>6.4303400000000002</c:v>
                </c:pt>
                <c:pt idx="2578">
                  <c:v>2.3641299999999998</c:v>
                </c:pt>
                <c:pt idx="2579">
                  <c:v>5.2386799999999996</c:v>
                </c:pt>
                <c:pt idx="2580">
                  <c:v>2.7008399999999999</c:v>
                </c:pt>
                <c:pt idx="2581">
                  <c:v>8.8135499999999993</c:v>
                </c:pt>
                <c:pt idx="2582">
                  <c:v>6.2868399999999998</c:v>
                </c:pt>
                <c:pt idx="2583">
                  <c:v>6.59809</c:v>
                </c:pt>
                <c:pt idx="2584">
                  <c:v>6.9938500000000001</c:v>
                </c:pt>
                <c:pt idx="2585">
                  <c:v>3.6085500000000001</c:v>
                </c:pt>
                <c:pt idx="2586">
                  <c:v>4.9536600000000002</c:v>
                </c:pt>
                <c:pt idx="2587">
                  <c:v>5.0610400000000002</c:v>
                </c:pt>
                <c:pt idx="2588">
                  <c:v>2.7675999999999998</c:v>
                </c:pt>
                <c:pt idx="2589">
                  <c:v>3.0638700000000001</c:v>
                </c:pt>
                <c:pt idx="2590">
                  <c:v>2.8607999999999998</c:v>
                </c:pt>
                <c:pt idx="2591">
                  <c:v>2.9874800000000001</c:v>
                </c:pt>
                <c:pt idx="2592">
                  <c:v>9.0528300000000002</c:v>
                </c:pt>
                <c:pt idx="2593">
                  <c:v>9.0903399999999994</c:v>
                </c:pt>
                <c:pt idx="2594">
                  <c:v>4.9059600000000003</c:v>
                </c:pt>
                <c:pt idx="2595">
                  <c:v>7.0434999999999999</c:v>
                </c:pt>
                <c:pt idx="2596">
                  <c:v>2.0436800000000002</c:v>
                </c:pt>
                <c:pt idx="2597">
                  <c:v>5.8096800000000002</c:v>
                </c:pt>
                <c:pt idx="2598">
                  <c:v>3.5831900000000001</c:v>
                </c:pt>
                <c:pt idx="2599">
                  <c:v>6.6686199999999998</c:v>
                </c:pt>
                <c:pt idx="2600">
                  <c:v>5.2497699999999998</c:v>
                </c:pt>
                <c:pt idx="2601">
                  <c:v>6.6193600000000004</c:v>
                </c:pt>
                <c:pt idx="2602">
                  <c:v>3.0511699999999999</c:v>
                </c:pt>
                <c:pt idx="2603">
                  <c:v>3.2885</c:v>
                </c:pt>
                <c:pt idx="2604">
                  <c:v>4.5266400000000004</c:v>
                </c:pt>
                <c:pt idx="2605">
                  <c:v>7.1184099999999999</c:v>
                </c:pt>
                <c:pt idx="2606">
                  <c:v>5.3505000000000003</c:v>
                </c:pt>
                <c:pt idx="2607">
                  <c:v>4.5637999999999996</c:v>
                </c:pt>
                <c:pt idx="2608">
                  <c:v>2.9903</c:v>
                </c:pt>
                <c:pt idx="2609">
                  <c:v>8.6331299999999995</c:v>
                </c:pt>
                <c:pt idx="2610">
                  <c:v>5.8759399999999999</c:v>
                </c:pt>
                <c:pt idx="2611">
                  <c:v>2.4807600000000001</c:v>
                </c:pt>
                <c:pt idx="2612">
                  <c:v>8.2846299999999999</c:v>
                </c:pt>
                <c:pt idx="2613">
                  <c:v>5.8513200000000003</c:v>
                </c:pt>
                <c:pt idx="2614">
                  <c:v>3.7423099999999998</c:v>
                </c:pt>
                <c:pt idx="2615">
                  <c:v>5.0468999999999999</c:v>
                </c:pt>
                <c:pt idx="2616">
                  <c:v>6.1673999999999998</c:v>
                </c:pt>
                <c:pt idx="2617">
                  <c:v>3.7574299999999998</c:v>
                </c:pt>
                <c:pt idx="2618">
                  <c:v>3.71875</c:v>
                </c:pt>
                <c:pt idx="2619">
                  <c:v>3.8299799999999999</c:v>
                </c:pt>
                <c:pt idx="2620">
                  <c:v>8.7370800000000006</c:v>
                </c:pt>
                <c:pt idx="2621">
                  <c:v>4.7324099999999998</c:v>
                </c:pt>
                <c:pt idx="2622">
                  <c:v>5.6289100000000003</c:v>
                </c:pt>
                <c:pt idx="2623">
                  <c:v>3.6072500000000001</c:v>
                </c:pt>
                <c:pt idx="2624">
                  <c:v>6.0585599999999999</c:v>
                </c:pt>
                <c:pt idx="2625">
                  <c:v>5.6666800000000004</c:v>
                </c:pt>
                <c:pt idx="2626">
                  <c:v>4.42781</c:v>
                </c:pt>
                <c:pt idx="2627">
                  <c:v>8.4250399999999992</c:v>
                </c:pt>
                <c:pt idx="2628">
                  <c:v>4.4693199999999997</c:v>
                </c:pt>
                <c:pt idx="2629">
                  <c:v>6.6029200000000001</c:v>
                </c:pt>
                <c:pt idx="2630">
                  <c:v>5.6791900000000002</c:v>
                </c:pt>
                <c:pt idx="2631">
                  <c:v>7.1269999999999998</c:v>
                </c:pt>
                <c:pt idx="2632">
                  <c:v>4.4847200000000003</c:v>
                </c:pt>
                <c:pt idx="2633">
                  <c:v>4.1573500000000001</c:v>
                </c:pt>
                <c:pt idx="2634">
                  <c:v>5.1903499999999996</c:v>
                </c:pt>
                <c:pt idx="2635">
                  <c:v>5.2905199999999999</c:v>
                </c:pt>
                <c:pt idx="2636">
                  <c:v>5.9413900000000002</c:v>
                </c:pt>
                <c:pt idx="2637">
                  <c:v>4.8571499999999999</c:v>
                </c:pt>
                <c:pt idx="2638">
                  <c:v>5.8566700000000003</c:v>
                </c:pt>
                <c:pt idx="2639">
                  <c:v>4.2348400000000002</c:v>
                </c:pt>
                <c:pt idx="2640">
                  <c:v>4.4819199999999997</c:v>
                </c:pt>
                <c:pt idx="2641">
                  <c:v>5.61463</c:v>
                </c:pt>
                <c:pt idx="2642">
                  <c:v>5.0960799999999997</c:v>
                </c:pt>
                <c:pt idx="2643">
                  <c:v>6.5065499999999998</c:v>
                </c:pt>
                <c:pt idx="2644">
                  <c:v>4.8546800000000001</c:v>
                </c:pt>
                <c:pt idx="2645">
                  <c:v>4.7426899999999996</c:v>
                </c:pt>
                <c:pt idx="2646">
                  <c:v>5.3439300000000003</c:v>
                </c:pt>
                <c:pt idx="2647">
                  <c:v>5.2343500000000001</c:v>
                </c:pt>
                <c:pt idx="2648">
                  <c:v>5.4032799999999996</c:v>
                </c:pt>
                <c:pt idx="2649">
                  <c:v>3.51986</c:v>
                </c:pt>
                <c:pt idx="2650">
                  <c:v>3.097</c:v>
                </c:pt>
                <c:pt idx="2651">
                  <c:v>2.3105699999999998</c:v>
                </c:pt>
                <c:pt idx="2652">
                  <c:v>9.2617799999999999</c:v>
                </c:pt>
                <c:pt idx="2653">
                  <c:v>4.8079599999999996</c:v>
                </c:pt>
                <c:pt idx="2654">
                  <c:v>6.5860399999999997</c:v>
                </c:pt>
                <c:pt idx="2655">
                  <c:v>2.7387700000000001</c:v>
                </c:pt>
                <c:pt idx="2656">
                  <c:v>5.2975700000000003</c:v>
                </c:pt>
                <c:pt idx="2657">
                  <c:v>3.4049</c:v>
                </c:pt>
                <c:pt idx="2658">
                  <c:v>7.2693599999999998</c:v>
                </c:pt>
                <c:pt idx="2659">
                  <c:v>8.2235899999999997</c:v>
                </c:pt>
                <c:pt idx="2660">
                  <c:v>5.9567199999999998</c:v>
                </c:pt>
                <c:pt idx="2661">
                  <c:v>3.15896</c:v>
                </c:pt>
                <c:pt idx="2662">
                  <c:v>3.1586599999999998</c:v>
                </c:pt>
                <c:pt idx="2663">
                  <c:v>6.7111799999999997</c:v>
                </c:pt>
                <c:pt idx="2664">
                  <c:v>4.8045200000000001</c:v>
                </c:pt>
                <c:pt idx="2665">
                  <c:v>5.81433</c:v>
                </c:pt>
                <c:pt idx="2666">
                  <c:v>5.8522299999999996</c:v>
                </c:pt>
                <c:pt idx="2667">
                  <c:v>6.9946400000000004</c:v>
                </c:pt>
                <c:pt idx="2668">
                  <c:v>8.8888599999999993</c:v>
                </c:pt>
                <c:pt idx="2669">
                  <c:v>4.4367999999999999</c:v>
                </c:pt>
                <c:pt idx="2670">
                  <c:v>4.7819000000000003</c:v>
                </c:pt>
                <c:pt idx="2671">
                  <c:v>8.73569</c:v>
                </c:pt>
                <c:pt idx="2672">
                  <c:v>6.6946300000000001</c:v>
                </c:pt>
                <c:pt idx="2673">
                  <c:v>5.3545699999999998</c:v>
                </c:pt>
                <c:pt idx="2674">
                  <c:v>6.4782799999999998</c:v>
                </c:pt>
                <c:pt idx="2675">
                  <c:v>10.097490000000001</c:v>
                </c:pt>
                <c:pt idx="2676">
                  <c:v>6.8459399999999997</c:v>
                </c:pt>
                <c:pt idx="2677">
                  <c:v>5.5890000000000004</c:v>
                </c:pt>
                <c:pt idx="2678">
                  <c:v>6.1148100000000003</c:v>
                </c:pt>
                <c:pt idx="2679">
                  <c:v>6.93607</c:v>
                </c:pt>
                <c:pt idx="2680">
                  <c:v>4.1167100000000003</c:v>
                </c:pt>
                <c:pt idx="2681">
                  <c:v>5.8350299999999997</c:v>
                </c:pt>
                <c:pt idx="2682">
                  <c:v>5.54657</c:v>
                </c:pt>
                <c:pt idx="2683">
                  <c:v>5.0090700000000004</c:v>
                </c:pt>
                <c:pt idx="2684">
                  <c:v>8.0373800000000006</c:v>
                </c:pt>
                <c:pt idx="2685">
                  <c:v>6.4891699999999997</c:v>
                </c:pt>
                <c:pt idx="2686">
                  <c:v>5.2141500000000001</c:v>
                </c:pt>
                <c:pt idx="2687">
                  <c:v>5.6503199999999998</c:v>
                </c:pt>
                <c:pt idx="2688">
                  <c:v>5.4095700000000004</c:v>
                </c:pt>
                <c:pt idx="2689">
                  <c:v>3.7925300000000002</c:v>
                </c:pt>
                <c:pt idx="2690">
                  <c:v>6.30572</c:v>
                </c:pt>
                <c:pt idx="2691">
                  <c:v>2.6107399999999998</c:v>
                </c:pt>
                <c:pt idx="2692">
                  <c:v>3.4379200000000001</c:v>
                </c:pt>
                <c:pt idx="2693">
                  <c:v>4.7429699999999997</c:v>
                </c:pt>
                <c:pt idx="2694">
                  <c:v>2.1691600000000002</c:v>
                </c:pt>
                <c:pt idx="2695">
                  <c:v>6.79277</c:v>
                </c:pt>
                <c:pt idx="2696">
                  <c:v>6.0045799999999998</c:v>
                </c:pt>
                <c:pt idx="2697">
                  <c:v>4.9161900000000003</c:v>
                </c:pt>
                <c:pt idx="2698">
                  <c:v>3.9798499999999999</c:v>
                </c:pt>
                <c:pt idx="2699">
                  <c:v>8.3957599999999992</c:v>
                </c:pt>
                <c:pt idx="2700">
                  <c:v>5.6046500000000004</c:v>
                </c:pt>
                <c:pt idx="2701">
                  <c:v>4.8486599999999997</c:v>
                </c:pt>
                <c:pt idx="2702">
                  <c:v>6.1206899999999997</c:v>
                </c:pt>
                <c:pt idx="2703">
                  <c:v>5.36137</c:v>
                </c:pt>
                <c:pt idx="2704">
                  <c:v>3.4368599999999998</c:v>
                </c:pt>
                <c:pt idx="2705">
                  <c:v>5.4075300000000004</c:v>
                </c:pt>
                <c:pt idx="2706">
                  <c:v>6.0445900000000004</c:v>
                </c:pt>
                <c:pt idx="2707">
                  <c:v>5.0785999999999998</c:v>
                </c:pt>
                <c:pt idx="2708">
                  <c:v>4.8810700000000002</c:v>
                </c:pt>
                <c:pt idx="2709">
                  <c:v>4.6774500000000003</c:v>
                </c:pt>
                <c:pt idx="2710">
                  <c:v>5.4156000000000004</c:v>
                </c:pt>
                <c:pt idx="2711">
                  <c:v>4.1464800000000004</c:v>
                </c:pt>
                <c:pt idx="2712">
                  <c:v>6.1925699999999999</c:v>
                </c:pt>
                <c:pt idx="2713">
                  <c:v>5.2112600000000002</c:v>
                </c:pt>
                <c:pt idx="2714">
                  <c:v>6.9408500000000002</c:v>
                </c:pt>
                <c:pt idx="2715">
                  <c:v>5.5696199999999996</c:v>
                </c:pt>
                <c:pt idx="2716">
                  <c:v>6.1984500000000002</c:v>
                </c:pt>
                <c:pt idx="2717">
                  <c:v>7.2548500000000002</c:v>
                </c:pt>
                <c:pt idx="2718">
                  <c:v>6.6317700000000004</c:v>
                </c:pt>
                <c:pt idx="2719">
                  <c:v>1.90707</c:v>
                </c:pt>
                <c:pt idx="2720">
                  <c:v>7.8369400000000002</c:v>
                </c:pt>
                <c:pt idx="2721">
                  <c:v>5.8514400000000002</c:v>
                </c:pt>
                <c:pt idx="2722">
                  <c:v>5.9727300000000003</c:v>
                </c:pt>
                <c:pt idx="2723">
                  <c:v>5.8165699999999996</c:v>
                </c:pt>
                <c:pt idx="2724">
                  <c:v>5.2744099999999996</c:v>
                </c:pt>
                <c:pt idx="2725">
                  <c:v>5.5107699999999999</c:v>
                </c:pt>
                <c:pt idx="2726">
                  <c:v>4.9055400000000002</c:v>
                </c:pt>
                <c:pt idx="2727">
                  <c:v>5.8701699999999999</c:v>
                </c:pt>
                <c:pt idx="2728">
                  <c:v>5.3968299999999996</c:v>
                </c:pt>
                <c:pt idx="2729">
                  <c:v>3.3988299999999998</c:v>
                </c:pt>
                <c:pt idx="2730">
                  <c:v>4.6226500000000001</c:v>
                </c:pt>
                <c:pt idx="2731">
                  <c:v>2.9022800000000002</c:v>
                </c:pt>
                <c:pt idx="2732">
                  <c:v>7.1672200000000004</c:v>
                </c:pt>
                <c:pt idx="2733">
                  <c:v>5.5704500000000001</c:v>
                </c:pt>
                <c:pt idx="2734">
                  <c:v>5.5021399999999998</c:v>
                </c:pt>
                <c:pt idx="2735">
                  <c:v>5.1965399999999997</c:v>
                </c:pt>
                <c:pt idx="2736">
                  <c:v>2.09083</c:v>
                </c:pt>
                <c:pt idx="2737">
                  <c:v>7.6948499999999997</c:v>
                </c:pt>
                <c:pt idx="2738">
                  <c:v>7.3863000000000003</c:v>
                </c:pt>
                <c:pt idx="2739">
                  <c:v>4.1320899999999998</c:v>
                </c:pt>
                <c:pt idx="2740">
                  <c:v>2.34144</c:v>
                </c:pt>
                <c:pt idx="2741">
                  <c:v>3.7295799999999999</c:v>
                </c:pt>
                <c:pt idx="2742">
                  <c:v>5.3480499999999997</c:v>
                </c:pt>
                <c:pt idx="2743">
                  <c:v>7.5098099999999999</c:v>
                </c:pt>
                <c:pt idx="2744">
                  <c:v>9.6333099999999998</c:v>
                </c:pt>
                <c:pt idx="2745">
                  <c:v>7.2311899999999998</c:v>
                </c:pt>
                <c:pt idx="2746">
                  <c:v>8.21373</c:v>
                </c:pt>
                <c:pt idx="2747">
                  <c:v>7.0729300000000004</c:v>
                </c:pt>
                <c:pt idx="2748">
                  <c:v>9.05105</c:v>
                </c:pt>
                <c:pt idx="2749">
                  <c:v>4.5465900000000001</c:v>
                </c:pt>
                <c:pt idx="2750">
                  <c:v>7.9185800000000004</c:v>
                </c:pt>
                <c:pt idx="2751">
                  <c:v>4.9269100000000003</c:v>
                </c:pt>
                <c:pt idx="2752">
                  <c:v>4.5547000000000004</c:v>
                </c:pt>
                <c:pt idx="2753">
                  <c:v>5.5350299999999999</c:v>
                </c:pt>
                <c:pt idx="2754">
                  <c:v>4.1725500000000002</c:v>
                </c:pt>
                <c:pt idx="2755">
                  <c:v>2.4830199999999998</c:v>
                </c:pt>
                <c:pt idx="2756">
                  <c:v>1.9041399999999999</c:v>
                </c:pt>
                <c:pt idx="2757">
                  <c:v>1.8415600000000001</c:v>
                </c:pt>
                <c:pt idx="2758">
                  <c:v>2.1691600000000002</c:v>
                </c:pt>
                <c:pt idx="2759">
                  <c:v>4.0651200000000003</c:v>
                </c:pt>
                <c:pt idx="2760">
                  <c:v>5.1498200000000001</c:v>
                </c:pt>
                <c:pt idx="2761">
                  <c:v>6.1897399999999996</c:v>
                </c:pt>
                <c:pt idx="2762">
                  <c:v>3.4116</c:v>
                </c:pt>
                <c:pt idx="2763">
                  <c:v>9.8457600000000003</c:v>
                </c:pt>
                <c:pt idx="2764">
                  <c:v>2.7218399999999998</c:v>
                </c:pt>
                <c:pt idx="2765">
                  <c:v>6.24315</c:v>
                </c:pt>
                <c:pt idx="2766">
                  <c:v>8.2184100000000004</c:v>
                </c:pt>
                <c:pt idx="2767">
                  <c:v>5.5825399999999998</c:v>
                </c:pt>
                <c:pt idx="2768">
                  <c:v>2.6211600000000002</c:v>
                </c:pt>
                <c:pt idx="2769">
                  <c:v>5.5862400000000001</c:v>
                </c:pt>
                <c:pt idx="2770">
                  <c:v>5.17502</c:v>
                </c:pt>
                <c:pt idx="2771">
                  <c:v>9.3860299999999999</c:v>
                </c:pt>
                <c:pt idx="2772">
                  <c:v>7.2801799999999997</c:v>
                </c:pt>
                <c:pt idx="2773">
                  <c:v>4.5848599999999999</c:v>
                </c:pt>
                <c:pt idx="2774">
                  <c:v>6.7814300000000003</c:v>
                </c:pt>
                <c:pt idx="2775">
                  <c:v>6.9665600000000003</c:v>
                </c:pt>
                <c:pt idx="2776">
                  <c:v>4.8548600000000004</c:v>
                </c:pt>
                <c:pt idx="2777">
                  <c:v>3.4791500000000002</c:v>
                </c:pt>
                <c:pt idx="2778">
                  <c:v>5.8152100000000004</c:v>
                </c:pt>
                <c:pt idx="2779">
                  <c:v>3.7828300000000001</c:v>
                </c:pt>
                <c:pt idx="2780">
                  <c:v>6.7626999999999997</c:v>
                </c:pt>
                <c:pt idx="2781">
                  <c:v>8.7709399999999995</c:v>
                </c:pt>
                <c:pt idx="2782">
                  <c:v>2.86788</c:v>
                </c:pt>
                <c:pt idx="2783">
                  <c:v>4.5581100000000001</c:v>
                </c:pt>
                <c:pt idx="2784">
                  <c:v>5.6250200000000001</c:v>
                </c:pt>
                <c:pt idx="2785">
                  <c:v>2.8295300000000001</c:v>
                </c:pt>
                <c:pt idx="2786">
                  <c:v>10.876099999999999</c:v>
                </c:pt>
                <c:pt idx="2787">
                  <c:v>4.7232500000000002</c:v>
                </c:pt>
                <c:pt idx="2788">
                  <c:v>5.8597900000000003</c:v>
                </c:pt>
                <c:pt idx="2789">
                  <c:v>2.88733</c:v>
                </c:pt>
                <c:pt idx="2790">
                  <c:v>6.0385499999999999</c:v>
                </c:pt>
                <c:pt idx="2791">
                  <c:v>5.6871499999999999</c:v>
                </c:pt>
                <c:pt idx="2792">
                  <c:v>5.5111699999999999</c:v>
                </c:pt>
                <c:pt idx="2793">
                  <c:v>9.3478300000000001</c:v>
                </c:pt>
                <c:pt idx="2794">
                  <c:v>6.1553599999999999</c:v>
                </c:pt>
                <c:pt idx="2795">
                  <c:v>7.0054800000000004</c:v>
                </c:pt>
                <c:pt idx="2796">
                  <c:v>5.9247699999999996</c:v>
                </c:pt>
                <c:pt idx="2797">
                  <c:v>8.2683</c:v>
                </c:pt>
                <c:pt idx="2798">
                  <c:v>5.2419700000000002</c:v>
                </c:pt>
                <c:pt idx="2799">
                  <c:v>5.0042999999999997</c:v>
                </c:pt>
                <c:pt idx="2800">
                  <c:v>2.6759400000000002</c:v>
                </c:pt>
                <c:pt idx="2801">
                  <c:v>3.5124599999999999</c:v>
                </c:pt>
                <c:pt idx="2802">
                  <c:v>7.9832099999999997</c:v>
                </c:pt>
                <c:pt idx="2803">
                  <c:v>3.5926200000000001</c:v>
                </c:pt>
                <c:pt idx="2804">
                  <c:v>5.9509299999999996</c:v>
                </c:pt>
                <c:pt idx="2805">
                  <c:v>5.5632299999999999</c:v>
                </c:pt>
                <c:pt idx="2806">
                  <c:v>5.1457899999999999</c:v>
                </c:pt>
                <c:pt idx="2807">
                  <c:v>3.39066</c:v>
                </c:pt>
                <c:pt idx="2808">
                  <c:v>2.8338100000000002</c:v>
                </c:pt>
                <c:pt idx="2809">
                  <c:v>6.0797600000000003</c:v>
                </c:pt>
                <c:pt idx="2810">
                  <c:v>2.7384300000000001</c:v>
                </c:pt>
                <c:pt idx="2811">
                  <c:v>4.4454799999999999</c:v>
                </c:pt>
                <c:pt idx="2812">
                  <c:v>3.8302399999999999</c:v>
                </c:pt>
                <c:pt idx="2813">
                  <c:v>2.2096399999999998</c:v>
                </c:pt>
                <c:pt idx="2814">
                  <c:v>3.2317999999999998</c:v>
                </c:pt>
                <c:pt idx="2815">
                  <c:v>7.8577199999999996</c:v>
                </c:pt>
                <c:pt idx="2816">
                  <c:v>5.6185299999999998</c:v>
                </c:pt>
                <c:pt idx="2817">
                  <c:v>7.1718099999999998</c:v>
                </c:pt>
                <c:pt idx="2818">
                  <c:v>6.5751600000000003</c:v>
                </c:pt>
                <c:pt idx="2819">
                  <c:v>8.9949899999999996</c:v>
                </c:pt>
                <c:pt idx="2820">
                  <c:v>2.4807600000000001</c:v>
                </c:pt>
                <c:pt idx="2821">
                  <c:v>7.51091</c:v>
                </c:pt>
                <c:pt idx="2822">
                  <c:v>6.7508800000000004</c:v>
                </c:pt>
                <c:pt idx="2823">
                  <c:v>7.8714599999999999</c:v>
                </c:pt>
                <c:pt idx="2824">
                  <c:v>6.0006599999999999</c:v>
                </c:pt>
                <c:pt idx="2825">
                  <c:v>7.9726999999999997</c:v>
                </c:pt>
                <c:pt idx="2826">
                  <c:v>6.3649800000000001</c:v>
                </c:pt>
                <c:pt idx="2827">
                  <c:v>7.7486600000000001</c:v>
                </c:pt>
                <c:pt idx="2828">
                  <c:v>3.4490599999999998</c:v>
                </c:pt>
                <c:pt idx="2829">
                  <c:v>7.0738700000000003</c:v>
                </c:pt>
                <c:pt idx="2830">
                  <c:v>5.97851</c:v>
                </c:pt>
                <c:pt idx="2831">
                  <c:v>3.0688499999999999</c:v>
                </c:pt>
                <c:pt idx="2832">
                  <c:v>2.0394800000000002</c:v>
                </c:pt>
                <c:pt idx="2833">
                  <c:v>3.68709</c:v>
                </c:pt>
                <c:pt idx="2834">
                  <c:v>5.5390300000000003</c:v>
                </c:pt>
                <c:pt idx="2835">
                  <c:v>5.1326499999999999</c:v>
                </c:pt>
                <c:pt idx="2836">
                  <c:v>8.2697000000000003</c:v>
                </c:pt>
                <c:pt idx="2837">
                  <c:v>7.1029299999999997</c:v>
                </c:pt>
                <c:pt idx="2838">
                  <c:v>2.6829900000000002</c:v>
                </c:pt>
                <c:pt idx="2839">
                  <c:v>2.1608800000000001</c:v>
                </c:pt>
                <c:pt idx="2840">
                  <c:v>4.2284800000000002</c:v>
                </c:pt>
                <c:pt idx="2841">
                  <c:v>9.0099599999999995</c:v>
                </c:pt>
                <c:pt idx="2842">
                  <c:v>1.75267</c:v>
                </c:pt>
                <c:pt idx="2843">
                  <c:v>7.8769</c:v>
                </c:pt>
                <c:pt idx="2844">
                  <c:v>5.6984700000000004</c:v>
                </c:pt>
                <c:pt idx="2845">
                  <c:v>5.9133500000000003</c:v>
                </c:pt>
                <c:pt idx="2846">
                  <c:v>3.6808800000000002</c:v>
                </c:pt>
                <c:pt idx="2847">
                  <c:v>5.5913300000000001</c:v>
                </c:pt>
                <c:pt idx="2848">
                  <c:v>7.8266099999999996</c:v>
                </c:pt>
                <c:pt idx="2849">
                  <c:v>7.3052900000000003</c:v>
                </c:pt>
                <c:pt idx="2850">
                  <c:v>2.1901700000000002</c:v>
                </c:pt>
                <c:pt idx="2851">
                  <c:v>5.3311299999999999</c:v>
                </c:pt>
                <c:pt idx="2852">
                  <c:v>7.94618</c:v>
                </c:pt>
                <c:pt idx="2853">
                  <c:v>4.0244200000000001</c:v>
                </c:pt>
                <c:pt idx="2854">
                  <c:v>2.3837299999999999</c:v>
                </c:pt>
                <c:pt idx="2855">
                  <c:v>7.4713900000000004</c:v>
                </c:pt>
                <c:pt idx="2856">
                  <c:v>7.7100900000000001</c:v>
                </c:pt>
                <c:pt idx="2857">
                  <c:v>6.7996600000000003</c:v>
                </c:pt>
                <c:pt idx="2858">
                  <c:v>7.4645299999999999</c:v>
                </c:pt>
                <c:pt idx="2859">
                  <c:v>3.4804400000000002</c:v>
                </c:pt>
                <c:pt idx="2860">
                  <c:v>5.5279199999999999</c:v>
                </c:pt>
                <c:pt idx="2861">
                  <c:v>4.5128899999999996</c:v>
                </c:pt>
                <c:pt idx="2862">
                  <c:v>3.8073100000000002</c:v>
                </c:pt>
                <c:pt idx="2863">
                  <c:v>5.7168700000000001</c:v>
                </c:pt>
                <c:pt idx="2864">
                  <c:v>7.7853199999999996</c:v>
                </c:pt>
                <c:pt idx="2865">
                  <c:v>6.6513999999999998</c:v>
                </c:pt>
                <c:pt idx="2866">
                  <c:v>7.4922899999999997</c:v>
                </c:pt>
                <c:pt idx="2867">
                  <c:v>3.9890099999999999</c:v>
                </c:pt>
                <c:pt idx="2868">
                  <c:v>9.4295600000000004</c:v>
                </c:pt>
                <c:pt idx="2869">
                  <c:v>2.9915600000000002</c:v>
                </c:pt>
                <c:pt idx="2870">
                  <c:v>3.8982199999999998</c:v>
                </c:pt>
                <c:pt idx="2871">
                  <c:v>5.03918</c:v>
                </c:pt>
                <c:pt idx="2872">
                  <c:v>5.3674799999999996</c:v>
                </c:pt>
                <c:pt idx="2873">
                  <c:v>10.069509999999999</c:v>
                </c:pt>
                <c:pt idx="2874">
                  <c:v>7.1181900000000002</c:v>
                </c:pt>
                <c:pt idx="2875">
                  <c:v>6.9786000000000001</c:v>
                </c:pt>
                <c:pt idx="2876">
                  <c:v>3.76831</c:v>
                </c:pt>
                <c:pt idx="2877">
                  <c:v>2.6175999999999999</c:v>
                </c:pt>
                <c:pt idx="2878">
                  <c:v>2.9436300000000002</c:v>
                </c:pt>
                <c:pt idx="2879">
                  <c:v>2.4743900000000001</c:v>
                </c:pt>
                <c:pt idx="2880">
                  <c:v>8.4694500000000001</c:v>
                </c:pt>
                <c:pt idx="2881">
                  <c:v>6.2106599999999998</c:v>
                </c:pt>
                <c:pt idx="2882">
                  <c:v>6.75868</c:v>
                </c:pt>
                <c:pt idx="2883">
                  <c:v>4.5813899999999999</c:v>
                </c:pt>
                <c:pt idx="2884">
                  <c:v>2.3983300000000001</c:v>
                </c:pt>
                <c:pt idx="2885">
                  <c:v>5.0593700000000004</c:v>
                </c:pt>
                <c:pt idx="2886">
                  <c:v>8.1913099999999996</c:v>
                </c:pt>
                <c:pt idx="2887">
                  <c:v>6.5188899999999999</c:v>
                </c:pt>
                <c:pt idx="2888">
                  <c:v>8.1258800000000004</c:v>
                </c:pt>
                <c:pt idx="2889">
                  <c:v>6.2705299999999999</c:v>
                </c:pt>
                <c:pt idx="2890">
                  <c:v>3.7650299999999999</c:v>
                </c:pt>
                <c:pt idx="2891">
                  <c:v>4.2347999999999999</c:v>
                </c:pt>
                <c:pt idx="2892">
                  <c:v>4.4258600000000001</c:v>
                </c:pt>
                <c:pt idx="2893">
                  <c:v>4.3841700000000001</c:v>
                </c:pt>
                <c:pt idx="2894">
                  <c:v>4.7934599999999996</c:v>
                </c:pt>
                <c:pt idx="2895">
                  <c:v>3.778</c:v>
                </c:pt>
                <c:pt idx="2896">
                  <c:v>4.6999700000000004</c:v>
                </c:pt>
                <c:pt idx="2897">
                  <c:v>5.7317900000000002</c:v>
                </c:pt>
                <c:pt idx="2898">
                  <c:v>6.1364000000000001</c:v>
                </c:pt>
                <c:pt idx="2899">
                  <c:v>6.6263899999999998</c:v>
                </c:pt>
                <c:pt idx="2900">
                  <c:v>5.7368399999999999</c:v>
                </c:pt>
                <c:pt idx="2901">
                  <c:v>3.5441799999999999</c:v>
                </c:pt>
                <c:pt idx="2902">
                  <c:v>2.3892099999999998</c:v>
                </c:pt>
                <c:pt idx="2903">
                  <c:v>7.0010000000000003</c:v>
                </c:pt>
                <c:pt idx="2904">
                  <c:v>7.6027300000000002</c:v>
                </c:pt>
                <c:pt idx="2905">
                  <c:v>8.1471300000000006</c:v>
                </c:pt>
                <c:pt idx="2906">
                  <c:v>8.68886</c:v>
                </c:pt>
                <c:pt idx="2907">
                  <c:v>5.22912</c:v>
                </c:pt>
                <c:pt idx="2908">
                  <c:v>6.5051699999999997</c:v>
                </c:pt>
                <c:pt idx="2909">
                  <c:v>6.5555599999999998</c:v>
                </c:pt>
                <c:pt idx="2910">
                  <c:v>5.1091899999999999</c:v>
                </c:pt>
                <c:pt idx="2911">
                  <c:v>6.35825</c:v>
                </c:pt>
                <c:pt idx="2912">
                  <c:v>6.5949099999999996</c:v>
                </c:pt>
                <c:pt idx="2913">
                  <c:v>4.0249699999999997</c:v>
                </c:pt>
                <c:pt idx="2914">
                  <c:v>8.6443700000000003</c:v>
                </c:pt>
                <c:pt idx="2915">
                  <c:v>5.9613800000000001</c:v>
                </c:pt>
                <c:pt idx="2916">
                  <c:v>3.2476799999999999</c:v>
                </c:pt>
                <c:pt idx="2917">
                  <c:v>3.9965000000000002</c:v>
                </c:pt>
                <c:pt idx="2918">
                  <c:v>4.0352499999999996</c:v>
                </c:pt>
                <c:pt idx="2919">
                  <c:v>5.4190500000000004</c:v>
                </c:pt>
                <c:pt idx="2920">
                  <c:v>3.9826999999999999</c:v>
                </c:pt>
                <c:pt idx="2921">
                  <c:v>3.6830799999999999</c:v>
                </c:pt>
                <c:pt idx="2922">
                  <c:v>2.62798</c:v>
                </c:pt>
                <c:pt idx="2923">
                  <c:v>6.7294200000000002</c:v>
                </c:pt>
                <c:pt idx="2924">
                  <c:v>7.4378399999999996</c:v>
                </c:pt>
                <c:pt idx="2925">
                  <c:v>6.6650700000000001</c:v>
                </c:pt>
                <c:pt idx="2926">
                  <c:v>8.0364199999999997</c:v>
                </c:pt>
                <c:pt idx="2927">
                  <c:v>7.3108500000000003</c:v>
                </c:pt>
                <c:pt idx="2928">
                  <c:v>6.2186700000000004</c:v>
                </c:pt>
                <c:pt idx="2929">
                  <c:v>6.5737699999999997</c:v>
                </c:pt>
                <c:pt idx="2930">
                  <c:v>4.8127899999999997</c:v>
                </c:pt>
                <c:pt idx="2931">
                  <c:v>6.3111899999999999</c:v>
                </c:pt>
                <c:pt idx="2932">
                  <c:v>7.6749799999999997</c:v>
                </c:pt>
                <c:pt idx="2933">
                  <c:v>3.1313499999999999</c:v>
                </c:pt>
                <c:pt idx="2934">
                  <c:v>3.7247400000000002</c:v>
                </c:pt>
                <c:pt idx="2935">
                  <c:v>4.8447500000000003</c:v>
                </c:pt>
                <c:pt idx="2936">
                  <c:v>4.5866600000000002</c:v>
                </c:pt>
                <c:pt idx="2937">
                  <c:v>4.0837899999999996</c:v>
                </c:pt>
                <c:pt idx="2938">
                  <c:v>5.1549899999999997</c:v>
                </c:pt>
                <c:pt idx="2939">
                  <c:v>5.7989899999999999</c:v>
                </c:pt>
                <c:pt idx="2940">
                  <c:v>2.4258199999999999</c:v>
                </c:pt>
                <c:pt idx="2941">
                  <c:v>3.5046400000000002</c:v>
                </c:pt>
                <c:pt idx="2942">
                  <c:v>5.4588299999999998</c:v>
                </c:pt>
                <c:pt idx="2943">
                  <c:v>4.5369599999999997</c:v>
                </c:pt>
                <c:pt idx="2944">
                  <c:v>2.3048799999999998</c:v>
                </c:pt>
                <c:pt idx="2945">
                  <c:v>4.9873599999999998</c:v>
                </c:pt>
                <c:pt idx="2946">
                  <c:v>3.3119000000000001</c:v>
                </c:pt>
                <c:pt idx="2947">
                  <c:v>7.4173200000000001</c:v>
                </c:pt>
                <c:pt idx="2948">
                  <c:v>5.8029599999999997</c:v>
                </c:pt>
                <c:pt idx="2949">
                  <c:v>8.2011800000000008</c:v>
                </c:pt>
                <c:pt idx="2950">
                  <c:v>7.1470700000000003</c:v>
                </c:pt>
                <c:pt idx="2951">
                  <c:v>8.8104099999999992</c:v>
                </c:pt>
                <c:pt idx="2952">
                  <c:v>4.7485799999999996</c:v>
                </c:pt>
                <c:pt idx="2953">
                  <c:v>6.1162200000000002</c:v>
                </c:pt>
                <c:pt idx="2954">
                  <c:v>5.0779100000000001</c:v>
                </c:pt>
                <c:pt idx="2955">
                  <c:v>5.9883199999999999</c:v>
                </c:pt>
                <c:pt idx="2956">
                  <c:v>5.1146900000000004</c:v>
                </c:pt>
                <c:pt idx="2957">
                  <c:v>6.9308899999999998</c:v>
                </c:pt>
                <c:pt idx="2958">
                  <c:v>6.8252100000000002</c:v>
                </c:pt>
                <c:pt idx="2959">
                  <c:v>7.0343400000000003</c:v>
                </c:pt>
                <c:pt idx="2960">
                  <c:v>6.5263900000000001</c:v>
                </c:pt>
                <c:pt idx="2961">
                  <c:v>2.8809800000000001</c:v>
                </c:pt>
                <c:pt idx="2962">
                  <c:v>6.3548400000000003</c:v>
                </c:pt>
                <c:pt idx="2963">
                  <c:v>3.3360799999999999</c:v>
                </c:pt>
                <c:pt idx="2964">
                  <c:v>5.1785699999999997</c:v>
                </c:pt>
                <c:pt idx="2965">
                  <c:v>4.5264499999999996</c:v>
                </c:pt>
                <c:pt idx="2966">
                  <c:v>5.1557399999999998</c:v>
                </c:pt>
                <c:pt idx="2967">
                  <c:v>5.4121800000000002</c:v>
                </c:pt>
                <c:pt idx="2968">
                  <c:v>5.9353600000000002</c:v>
                </c:pt>
                <c:pt idx="2969">
                  <c:v>2.9251299999999998</c:v>
                </c:pt>
                <c:pt idx="2970">
                  <c:v>2.9096000000000002</c:v>
                </c:pt>
                <c:pt idx="2971">
                  <c:v>5.2320599999999997</c:v>
                </c:pt>
                <c:pt idx="2972">
                  <c:v>6.2800099999999999</c:v>
                </c:pt>
                <c:pt idx="2973">
                  <c:v>5.73203</c:v>
                </c:pt>
                <c:pt idx="2974">
                  <c:v>3.5110999999999999</c:v>
                </c:pt>
                <c:pt idx="2975">
                  <c:v>4.9758500000000003</c:v>
                </c:pt>
                <c:pt idx="2976">
                  <c:v>6.3090900000000003</c:v>
                </c:pt>
                <c:pt idx="2977">
                  <c:v>7.2011200000000004</c:v>
                </c:pt>
                <c:pt idx="2978">
                  <c:v>6.80037</c:v>
                </c:pt>
                <c:pt idx="2979">
                  <c:v>6.2313200000000002</c:v>
                </c:pt>
                <c:pt idx="2980">
                  <c:v>3.2234500000000001</c:v>
                </c:pt>
                <c:pt idx="2981">
                  <c:v>2.4308999999999998</c:v>
                </c:pt>
                <c:pt idx="2982">
                  <c:v>4.4070499999999999</c:v>
                </c:pt>
                <c:pt idx="2983">
                  <c:v>3.2384400000000002</c:v>
                </c:pt>
                <c:pt idx="2984">
                  <c:v>6.6858000000000004</c:v>
                </c:pt>
                <c:pt idx="2985">
                  <c:v>5.8795099999999998</c:v>
                </c:pt>
                <c:pt idx="2986">
                  <c:v>3.4310700000000001</c:v>
                </c:pt>
                <c:pt idx="2987">
                  <c:v>2.86565</c:v>
                </c:pt>
                <c:pt idx="2988">
                  <c:v>3.2282500000000001</c:v>
                </c:pt>
                <c:pt idx="2989">
                  <c:v>6.1472300000000004</c:v>
                </c:pt>
                <c:pt idx="2990">
                  <c:v>6.3779599999999999</c:v>
                </c:pt>
                <c:pt idx="2991">
                  <c:v>6.7627800000000002</c:v>
                </c:pt>
                <c:pt idx="2992">
                  <c:v>5.90916</c:v>
                </c:pt>
                <c:pt idx="2993">
                  <c:v>7.8463099999999999</c:v>
                </c:pt>
                <c:pt idx="2994">
                  <c:v>6.3865600000000002</c:v>
                </c:pt>
                <c:pt idx="2995">
                  <c:v>5.6059700000000001</c:v>
                </c:pt>
                <c:pt idx="2996">
                  <c:v>6.2997399999999999</c:v>
                </c:pt>
                <c:pt idx="2997">
                  <c:v>4.93893</c:v>
                </c:pt>
                <c:pt idx="2998">
                  <c:v>4.9532999999999996</c:v>
                </c:pt>
                <c:pt idx="2999">
                  <c:v>6.1740199999999996</c:v>
                </c:pt>
                <c:pt idx="3000">
                  <c:v>6.7001400000000002</c:v>
                </c:pt>
                <c:pt idx="3001">
                  <c:v>5.5654199999999996</c:v>
                </c:pt>
                <c:pt idx="3002">
                  <c:v>4.0062100000000003</c:v>
                </c:pt>
                <c:pt idx="3003">
                  <c:v>6.2636000000000003</c:v>
                </c:pt>
                <c:pt idx="3004">
                  <c:v>3.51986</c:v>
                </c:pt>
                <c:pt idx="3005">
                  <c:v>5.7090199999999998</c:v>
                </c:pt>
                <c:pt idx="3006">
                  <c:v>3.7788499999999998</c:v>
                </c:pt>
                <c:pt idx="3007">
                  <c:v>6.4270399999999999</c:v>
                </c:pt>
                <c:pt idx="3008">
                  <c:v>9.1316799999999994</c:v>
                </c:pt>
                <c:pt idx="3009">
                  <c:v>4.1388800000000003</c:v>
                </c:pt>
                <c:pt idx="3010">
                  <c:v>5.4541000000000004</c:v>
                </c:pt>
                <c:pt idx="3011">
                  <c:v>4.3762299999999996</c:v>
                </c:pt>
                <c:pt idx="3012">
                  <c:v>8.0332699999999999</c:v>
                </c:pt>
                <c:pt idx="3013">
                  <c:v>6.6824500000000002</c:v>
                </c:pt>
                <c:pt idx="3014">
                  <c:v>5.3373400000000002</c:v>
                </c:pt>
                <c:pt idx="3015">
                  <c:v>7.6757799999999996</c:v>
                </c:pt>
                <c:pt idx="3016">
                  <c:v>7.2846299999999999</c:v>
                </c:pt>
                <c:pt idx="3017">
                  <c:v>6.9896900000000004</c:v>
                </c:pt>
                <c:pt idx="3018">
                  <c:v>7.3379200000000004</c:v>
                </c:pt>
                <c:pt idx="3019">
                  <c:v>4.9199099999999998</c:v>
                </c:pt>
                <c:pt idx="3020">
                  <c:v>2.2096399999999998</c:v>
                </c:pt>
                <c:pt idx="3021">
                  <c:v>5.8510799999999996</c:v>
                </c:pt>
                <c:pt idx="3022">
                  <c:v>6.7161499999999998</c:v>
                </c:pt>
                <c:pt idx="3023">
                  <c:v>4.5892200000000001</c:v>
                </c:pt>
                <c:pt idx="3024">
                  <c:v>6.7372699999999996</c:v>
                </c:pt>
                <c:pt idx="3025">
                  <c:v>5.6084899999999998</c:v>
                </c:pt>
                <c:pt idx="3026">
                  <c:v>5.3471700000000002</c:v>
                </c:pt>
                <c:pt idx="3027">
                  <c:v>5.3173199999999996</c:v>
                </c:pt>
                <c:pt idx="3028">
                  <c:v>4.7196899999999999</c:v>
                </c:pt>
                <c:pt idx="3029">
                  <c:v>4.6918499999999996</c:v>
                </c:pt>
                <c:pt idx="3030">
                  <c:v>7.0066899999999999</c:v>
                </c:pt>
                <c:pt idx="3031">
                  <c:v>3.83616</c:v>
                </c:pt>
                <c:pt idx="3032">
                  <c:v>5.2215199999999999</c:v>
                </c:pt>
                <c:pt idx="3033">
                  <c:v>1.80511</c:v>
                </c:pt>
                <c:pt idx="3034">
                  <c:v>7.95397</c:v>
                </c:pt>
                <c:pt idx="3035">
                  <c:v>5.1158599999999996</c:v>
                </c:pt>
                <c:pt idx="3036">
                  <c:v>4.1789699999999996</c:v>
                </c:pt>
                <c:pt idx="3037">
                  <c:v>5.9833499999999997</c:v>
                </c:pt>
                <c:pt idx="3038">
                  <c:v>2.6187999999999998</c:v>
                </c:pt>
                <c:pt idx="3039">
                  <c:v>4.2949400000000004</c:v>
                </c:pt>
                <c:pt idx="3040">
                  <c:v>4.0830500000000001</c:v>
                </c:pt>
                <c:pt idx="3041">
                  <c:v>8.1153600000000008</c:v>
                </c:pt>
                <c:pt idx="3042">
                  <c:v>4.1417000000000002</c:v>
                </c:pt>
                <c:pt idx="3043">
                  <c:v>3.45662</c:v>
                </c:pt>
                <c:pt idx="3044">
                  <c:v>3.9798499999999999</c:v>
                </c:pt>
                <c:pt idx="3045">
                  <c:v>6.9256700000000002</c:v>
                </c:pt>
                <c:pt idx="3046">
                  <c:v>5.7370099999999997</c:v>
                </c:pt>
                <c:pt idx="3047">
                  <c:v>6.70383</c:v>
                </c:pt>
                <c:pt idx="3048">
                  <c:v>8.5075299999999991</c:v>
                </c:pt>
                <c:pt idx="3049">
                  <c:v>9.0018499999999992</c:v>
                </c:pt>
                <c:pt idx="3050">
                  <c:v>4.5000299999999998</c:v>
                </c:pt>
                <c:pt idx="3051">
                  <c:v>5.5044700000000004</c:v>
                </c:pt>
                <c:pt idx="3052">
                  <c:v>2.4807600000000001</c:v>
                </c:pt>
                <c:pt idx="3053">
                  <c:v>3.8572299999999999</c:v>
                </c:pt>
                <c:pt idx="3054">
                  <c:v>2.94584</c:v>
                </c:pt>
                <c:pt idx="3055">
                  <c:v>5.9319800000000003</c:v>
                </c:pt>
                <c:pt idx="3056">
                  <c:v>8.0313099999999995</c:v>
                </c:pt>
                <c:pt idx="3057">
                  <c:v>3.8264800000000001</c:v>
                </c:pt>
                <c:pt idx="3058">
                  <c:v>3.88029</c:v>
                </c:pt>
                <c:pt idx="3059">
                  <c:v>4.5709099999999996</c:v>
                </c:pt>
                <c:pt idx="3060">
                  <c:v>3.1013299999999999</c:v>
                </c:pt>
                <c:pt idx="3061">
                  <c:v>2.0693299999999999</c:v>
                </c:pt>
                <c:pt idx="3062">
                  <c:v>3.0722800000000001</c:v>
                </c:pt>
                <c:pt idx="3063">
                  <c:v>5.4465300000000001</c:v>
                </c:pt>
                <c:pt idx="3064">
                  <c:v>3.74844</c:v>
                </c:pt>
                <c:pt idx="3065">
                  <c:v>4.6853800000000003</c:v>
                </c:pt>
                <c:pt idx="3066">
                  <c:v>5.6669</c:v>
                </c:pt>
                <c:pt idx="3067">
                  <c:v>2.6025700000000001</c:v>
                </c:pt>
                <c:pt idx="3068">
                  <c:v>4.92774</c:v>
                </c:pt>
                <c:pt idx="3069">
                  <c:v>6.6376900000000001</c:v>
                </c:pt>
                <c:pt idx="3070">
                  <c:v>3.5569700000000002</c:v>
                </c:pt>
                <c:pt idx="3071">
                  <c:v>3.0825</c:v>
                </c:pt>
                <c:pt idx="3072">
                  <c:v>3.9914299999999998</c:v>
                </c:pt>
                <c:pt idx="3073">
                  <c:v>3.4646599999999999</c:v>
                </c:pt>
                <c:pt idx="3074">
                  <c:v>3.0617100000000002</c:v>
                </c:pt>
                <c:pt idx="3075">
                  <c:v>4.5274999999999999</c:v>
                </c:pt>
                <c:pt idx="3076">
                  <c:v>4.5909899999999997</c:v>
                </c:pt>
                <c:pt idx="3077">
                  <c:v>2.7780999999999998</c:v>
                </c:pt>
                <c:pt idx="3078">
                  <c:v>5.5422500000000001</c:v>
                </c:pt>
                <c:pt idx="3079">
                  <c:v>2.8084699999999998</c:v>
                </c:pt>
                <c:pt idx="3080">
                  <c:v>4.6846100000000002</c:v>
                </c:pt>
                <c:pt idx="3081">
                  <c:v>3.1417700000000002</c:v>
                </c:pt>
                <c:pt idx="3082">
                  <c:v>2.1644800000000002</c:v>
                </c:pt>
                <c:pt idx="3083">
                  <c:v>1.71004</c:v>
                </c:pt>
                <c:pt idx="3084">
                  <c:v>1.9223399999999999</c:v>
                </c:pt>
                <c:pt idx="3085">
                  <c:v>3.53776</c:v>
                </c:pt>
                <c:pt idx="3086">
                  <c:v>2.3704399999999999</c:v>
                </c:pt>
                <c:pt idx="3087">
                  <c:v>5.3569399999999998</c:v>
                </c:pt>
                <c:pt idx="3088">
                  <c:v>2.1898499999999999</c:v>
                </c:pt>
                <c:pt idx="3089">
                  <c:v>2.5945200000000002</c:v>
                </c:pt>
                <c:pt idx="3090">
                  <c:v>2.4106800000000002</c:v>
                </c:pt>
                <c:pt idx="3091">
                  <c:v>3.0797300000000001</c:v>
                </c:pt>
                <c:pt idx="3092">
                  <c:v>2.1225700000000001</c:v>
                </c:pt>
                <c:pt idx="3093">
                  <c:v>6.2965799999999996</c:v>
                </c:pt>
                <c:pt idx="3094">
                  <c:v>4.3098599999999996</c:v>
                </c:pt>
                <c:pt idx="3095">
                  <c:v>5.7442900000000003</c:v>
                </c:pt>
                <c:pt idx="3096">
                  <c:v>5.2960099999999999</c:v>
                </c:pt>
                <c:pt idx="3097">
                  <c:v>6.44604</c:v>
                </c:pt>
                <c:pt idx="3098">
                  <c:v>8.3359000000000005</c:v>
                </c:pt>
                <c:pt idx="3099">
                  <c:v>9.2295499999999997</c:v>
                </c:pt>
                <c:pt idx="3100">
                  <c:v>7.0399099999999999</c:v>
                </c:pt>
                <c:pt idx="3101">
                  <c:v>2.7627100000000002</c:v>
                </c:pt>
                <c:pt idx="3102">
                  <c:v>9.0818899999999996</c:v>
                </c:pt>
                <c:pt idx="3103">
                  <c:v>3.8218999999999999</c:v>
                </c:pt>
                <c:pt idx="3104">
                  <c:v>6.4105800000000004</c:v>
                </c:pt>
                <c:pt idx="3105">
                  <c:v>7.8814500000000001</c:v>
                </c:pt>
                <c:pt idx="3106">
                  <c:v>7.92746</c:v>
                </c:pt>
                <c:pt idx="3107">
                  <c:v>5.2905199999999999</c:v>
                </c:pt>
                <c:pt idx="3108">
                  <c:v>4.99519</c:v>
                </c:pt>
                <c:pt idx="3109">
                  <c:v>2.1354000000000002</c:v>
                </c:pt>
                <c:pt idx="3110">
                  <c:v>5.0803700000000003</c:v>
                </c:pt>
                <c:pt idx="3111">
                  <c:v>2.1369199999999999</c:v>
                </c:pt>
                <c:pt idx="3112">
                  <c:v>5.3081300000000002</c:v>
                </c:pt>
                <c:pt idx="3113">
                  <c:v>3.70214</c:v>
                </c:pt>
                <c:pt idx="3114">
                  <c:v>4.6897000000000002</c:v>
                </c:pt>
                <c:pt idx="3115">
                  <c:v>2.3520699999999999</c:v>
                </c:pt>
                <c:pt idx="3116">
                  <c:v>7.6021799999999997</c:v>
                </c:pt>
                <c:pt idx="3117">
                  <c:v>1.8220099999999999</c:v>
                </c:pt>
                <c:pt idx="3118">
                  <c:v>3.0129899999999998</c:v>
                </c:pt>
                <c:pt idx="3119">
                  <c:v>3.3549799999999999</c:v>
                </c:pt>
                <c:pt idx="3120">
                  <c:v>3.4071600000000002</c:v>
                </c:pt>
                <c:pt idx="3121">
                  <c:v>2.5371199999999998</c:v>
                </c:pt>
                <c:pt idx="3122">
                  <c:v>3.8074599999999998</c:v>
                </c:pt>
                <c:pt idx="3123">
                  <c:v>5.8649399999999998</c:v>
                </c:pt>
                <c:pt idx="3124">
                  <c:v>5.8278699999999999</c:v>
                </c:pt>
                <c:pt idx="3125">
                  <c:v>5.9914899999999998</c:v>
                </c:pt>
                <c:pt idx="3126">
                  <c:v>3.2894999999999999</c:v>
                </c:pt>
                <c:pt idx="3127">
                  <c:v>6.8563599999999996</c:v>
                </c:pt>
                <c:pt idx="3128">
                  <c:v>1.915</c:v>
                </c:pt>
                <c:pt idx="3129">
                  <c:v>6.29183</c:v>
                </c:pt>
                <c:pt idx="3130">
                  <c:v>3.9702099999999998</c:v>
                </c:pt>
                <c:pt idx="3131">
                  <c:v>3.3114599999999998</c:v>
                </c:pt>
                <c:pt idx="3132">
                  <c:v>8.1301400000000008</c:v>
                </c:pt>
                <c:pt idx="3133">
                  <c:v>2.28817</c:v>
                </c:pt>
                <c:pt idx="3134">
                  <c:v>4.9303800000000004</c:v>
                </c:pt>
                <c:pt idx="3135">
                  <c:v>4.1048400000000003</c:v>
                </c:pt>
                <c:pt idx="3136">
                  <c:v>2.4754499999999999</c:v>
                </c:pt>
                <c:pt idx="3137">
                  <c:v>5.4946000000000002</c:v>
                </c:pt>
                <c:pt idx="3138">
                  <c:v>3.6856399999999998</c:v>
                </c:pt>
                <c:pt idx="3139">
                  <c:v>5.1067499999999999</c:v>
                </c:pt>
                <c:pt idx="3140">
                  <c:v>3.6291699999999998</c:v>
                </c:pt>
                <c:pt idx="3141">
                  <c:v>5.3930999999999996</c:v>
                </c:pt>
                <c:pt idx="3142">
                  <c:v>4.7775299999999996</c:v>
                </c:pt>
                <c:pt idx="3143">
                  <c:v>7.6464699999999999</c:v>
                </c:pt>
                <c:pt idx="3144">
                  <c:v>10.139950000000001</c:v>
                </c:pt>
                <c:pt idx="3145">
                  <c:v>2.9152999999999998</c:v>
                </c:pt>
                <c:pt idx="3146">
                  <c:v>2.8668300000000002</c:v>
                </c:pt>
                <c:pt idx="3147">
                  <c:v>7.2198200000000003</c:v>
                </c:pt>
                <c:pt idx="3148">
                  <c:v>3.1214400000000002</c:v>
                </c:pt>
                <c:pt idx="3149">
                  <c:v>5.3667100000000003</c:v>
                </c:pt>
                <c:pt idx="3150">
                  <c:v>5.2618</c:v>
                </c:pt>
                <c:pt idx="3151">
                  <c:v>3.24579</c:v>
                </c:pt>
                <c:pt idx="3152">
                  <c:v>7.2743399999999996</c:v>
                </c:pt>
                <c:pt idx="3153">
                  <c:v>6.9171899999999997</c:v>
                </c:pt>
                <c:pt idx="3154">
                  <c:v>6.5270599999999996</c:v>
                </c:pt>
                <c:pt idx="3155">
                  <c:v>2.89473</c:v>
                </c:pt>
                <c:pt idx="3156">
                  <c:v>5.8387099999999998</c:v>
                </c:pt>
                <c:pt idx="3157">
                  <c:v>3.93614</c:v>
                </c:pt>
                <c:pt idx="3158">
                  <c:v>4.7627600000000001</c:v>
                </c:pt>
                <c:pt idx="3159">
                  <c:v>6.0764199999999997</c:v>
                </c:pt>
                <c:pt idx="3160">
                  <c:v>5.0363699999999998</c:v>
                </c:pt>
                <c:pt idx="3161">
                  <c:v>5.6750699999999998</c:v>
                </c:pt>
                <c:pt idx="3162">
                  <c:v>9.0699699999999996</c:v>
                </c:pt>
                <c:pt idx="3163">
                  <c:v>3.48448</c:v>
                </c:pt>
                <c:pt idx="3164">
                  <c:v>7.4665400000000002</c:v>
                </c:pt>
                <c:pt idx="3165">
                  <c:v>7.0248999999999997</c:v>
                </c:pt>
                <c:pt idx="3166">
                  <c:v>6.4667199999999996</c:v>
                </c:pt>
                <c:pt idx="3167">
                  <c:v>7.46157</c:v>
                </c:pt>
                <c:pt idx="3168">
                  <c:v>2.8323999999999998</c:v>
                </c:pt>
                <c:pt idx="3169">
                  <c:v>5.2096</c:v>
                </c:pt>
                <c:pt idx="3170">
                  <c:v>2.9598499999999999</c:v>
                </c:pt>
                <c:pt idx="3171">
                  <c:v>7.8990200000000002</c:v>
                </c:pt>
                <c:pt idx="3172">
                  <c:v>6.3810000000000002</c:v>
                </c:pt>
                <c:pt idx="3173">
                  <c:v>4.14283</c:v>
                </c:pt>
                <c:pt idx="3174">
                  <c:v>6.1594899999999999</c:v>
                </c:pt>
                <c:pt idx="3175">
                  <c:v>4.2988600000000003</c:v>
                </c:pt>
                <c:pt idx="3176">
                  <c:v>5.7995400000000004</c:v>
                </c:pt>
                <c:pt idx="3177">
                  <c:v>2.7288100000000002</c:v>
                </c:pt>
                <c:pt idx="3178">
                  <c:v>3.6923699999999999</c:v>
                </c:pt>
                <c:pt idx="3179">
                  <c:v>2.5036299999999998</c:v>
                </c:pt>
                <c:pt idx="3180">
                  <c:v>7.5609099999999998</c:v>
                </c:pt>
                <c:pt idx="3181">
                  <c:v>5.3691599999999999</c:v>
                </c:pt>
                <c:pt idx="3182">
                  <c:v>4.0936500000000002</c:v>
                </c:pt>
                <c:pt idx="3183">
                  <c:v>4.2241099999999996</c:v>
                </c:pt>
                <c:pt idx="3184">
                  <c:v>5.0941200000000002</c:v>
                </c:pt>
                <c:pt idx="3185">
                  <c:v>5.3337599999999998</c:v>
                </c:pt>
                <c:pt idx="3186">
                  <c:v>2.0480100000000001</c:v>
                </c:pt>
                <c:pt idx="3187">
                  <c:v>5.08758</c:v>
                </c:pt>
                <c:pt idx="3188">
                  <c:v>2.40083</c:v>
                </c:pt>
                <c:pt idx="3189">
                  <c:v>3.4842</c:v>
                </c:pt>
                <c:pt idx="3190">
                  <c:v>3.8426200000000001</c:v>
                </c:pt>
                <c:pt idx="3191">
                  <c:v>7.0222699999999998</c:v>
                </c:pt>
                <c:pt idx="3192">
                  <c:v>4.1067499999999999</c:v>
                </c:pt>
                <c:pt idx="3193">
                  <c:v>5.2931400000000002</c:v>
                </c:pt>
                <c:pt idx="3194">
                  <c:v>3.2348499999999998</c:v>
                </c:pt>
                <c:pt idx="3195">
                  <c:v>3.9393600000000002</c:v>
                </c:pt>
                <c:pt idx="3196">
                  <c:v>2.6276999999999999</c:v>
                </c:pt>
                <c:pt idx="3197">
                  <c:v>6.36639</c:v>
                </c:pt>
                <c:pt idx="3198">
                  <c:v>6.8453099999999996</c:v>
                </c:pt>
                <c:pt idx="3199">
                  <c:v>5.7252599999999996</c:v>
                </c:pt>
                <c:pt idx="3200">
                  <c:v>6.2333100000000004</c:v>
                </c:pt>
                <c:pt idx="3201">
                  <c:v>6.6945100000000002</c:v>
                </c:pt>
                <c:pt idx="3202">
                  <c:v>5.47166</c:v>
                </c:pt>
                <c:pt idx="3203">
                  <c:v>4.3504899999999997</c:v>
                </c:pt>
                <c:pt idx="3204">
                  <c:v>4.1259699999999997</c:v>
                </c:pt>
                <c:pt idx="3205">
                  <c:v>3.1741799999999998</c:v>
                </c:pt>
                <c:pt idx="3206">
                  <c:v>4.69306</c:v>
                </c:pt>
                <c:pt idx="3207">
                  <c:v>6.2970600000000001</c:v>
                </c:pt>
                <c:pt idx="3208">
                  <c:v>5.1433400000000002</c:v>
                </c:pt>
                <c:pt idx="3209">
                  <c:v>5.2729799999999996</c:v>
                </c:pt>
                <c:pt idx="3210">
                  <c:v>5.30525</c:v>
                </c:pt>
                <c:pt idx="3211">
                  <c:v>4.0450499999999998</c:v>
                </c:pt>
                <c:pt idx="3212">
                  <c:v>5.8577199999999996</c:v>
                </c:pt>
                <c:pt idx="3213">
                  <c:v>6.2656299999999998</c:v>
                </c:pt>
                <c:pt idx="3214">
                  <c:v>5.6343100000000002</c:v>
                </c:pt>
                <c:pt idx="3215">
                  <c:v>5.4433400000000001</c:v>
                </c:pt>
                <c:pt idx="3216">
                  <c:v>2.6594199999999999</c:v>
                </c:pt>
                <c:pt idx="3217">
                  <c:v>5.4507099999999999</c:v>
                </c:pt>
                <c:pt idx="3218">
                  <c:v>8.8165200000000006</c:v>
                </c:pt>
                <c:pt idx="3219">
                  <c:v>2.9615100000000001</c:v>
                </c:pt>
                <c:pt idx="3220">
                  <c:v>5.0884999999999998</c:v>
                </c:pt>
                <c:pt idx="3221">
                  <c:v>5.9977600000000004</c:v>
                </c:pt>
                <c:pt idx="3222">
                  <c:v>11.7967</c:v>
                </c:pt>
                <c:pt idx="3223">
                  <c:v>2.28762</c:v>
                </c:pt>
                <c:pt idx="3224">
                  <c:v>7.8706199999999997</c:v>
                </c:pt>
                <c:pt idx="3225">
                  <c:v>4.2681800000000001</c:v>
                </c:pt>
                <c:pt idx="3226">
                  <c:v>2.64228</c:v>
                </c:pt>
                <c:pt idx="3227">
                  <c:v>4.3603800000000001</c:v>
                </c:pt>
                <c:pt idx="3228">
                  <c:v>4.1956899999999999</c:v>
                </c:pt>
                <c:pt idx="3229">
                  <c:v>2.5670600000000001</c:v>
                </c:pt>
                <c:pt idx="3230">
                  <c:v>2.5268899999999999</c:v>
                </c:pt>
                <c:pt idx="3231">
                  <c:v>4.1297300000000003</c:v>
                </c:pt>
                <c:pt idx="3232">
                  <c:v>4.56541</c:v>
                </c:pt>
                <c:pt idx="3233">
                  <c:v>4.3902099999999997</c:v>
                </c:pt>
                <c:pt idx="3234">
                  <c:v>5.5813899999999999</c:v>
                </c:pt>
                <c:pt idx="3235">
                  <c:v>6.2757199999999997</c:v>
                </c:pt>
                <c:pt idx="3236">
                  <c:v>7.4046599999999998</c:v>
                </c:pt>
                <c:pt idx="3237">
                  <c:v>4.0690499999999998</c:v>
                </c:pt>
                <c:pt idx="3238">
                  <c:v>6.3428399999999998</c:v>
                </c:pt>
                <c:pt idx="3239">
                  <c:v>5.0311700000000004</c:v>
                </c:pt>
                <c:pt idx="3240">
                  <c:v>7.1963100000000004</c:v>
                </c:pt>
                <c:pt idx="3241">
                  <c:v>2.2095099999999999</c:v>
                </c:pt>
                <c:pt idx="3242">
                  <c:v>2.1936200000000001</c:v>
                </c:pt>
                <c:pt idx="3243">
                  <c:v>9.1577599999999997</c:v>
                </c:pt>
                <c:pt idx="3244">
                  <c:v>3.9749099999999999</c:v>
                </c:pt>
                <c:pt idx="3245">
                  <c:v>5.0827799999999996</c:v>
                </c:pt>
                <c:pt idx="3246">
                  <c:v>7.6597499999999998</c:v>
                </c:pt>
                <c:pt idx="3247">
                  <c:v>6.1887600000000003</c:v>
                </c:pt>
                <c:pt idx="3248">
                  <c:v>5.7938200000000002</c:v>
                </c:pt>
                <c:pt idx="3249">
                  <c:v>4.3797100000000002</c:v>
                </c:pt>
                <c:pt idx="3250">
                  <c:v>3.9664100000000002</c:v>
                </c:pt>
                <c:pt idx="3251">
                  <c:v>4.6268200000000004</c:v>
                </c:pt>
                <c:pt idx="3252">
                  <c:v>5.0959599999999998</c:v>
                </c:pt>
                <c:pt idx="3253">
                  <c:v>3.1868599999999998</c:v>
                </c:pt>
                <c:pt idx="3254">
                  <c:v>7.5095000000000001</c:v>
                </c:pt>
                <c:pt idx="3255">
                  <c:v>6.3887799999999997</c:v>
                </c:pt>
                <c:pt idx="3256">
                  <c:v>3.92788</c:v>
                </c:pt>
                <c:pt idx="3257">
                  <c:v>5.4970499999999998</c:v>
                </c:pt>
                <c:pt idx="3258">
                  <c:v>3.1732399999999998</c:v>
                </c:pt>
                <c:pt idx="3259">
                  <c:v>3.5028999999999999</c:v>
                </c:pt>
                <c:pt idx="3260">
                  <c:v>3.81073</c:v>
                </c:pt>
                <c:pt idx="3261">
                  <c:v>6.1795999999999998</c:v>
                </c:pt>
                <c:pt idx="3262">
                  <c:v>5.1597400000000002</c:v>
                </c:pt>
                <c:pt idx="3263">
                  <c:v>5.4244000000000003</c:v>
                </c:pt>
                <c:pt idx="3264">
                  <c:v>3.1741799999999998</c:v>
                </c:pt>
                <c:pt idx="3265">
                  <c:v>6.1984500000000002</c:v>
                </c:pt>
                <c:pt idx="3266">
                  <c:v>4.8632400000000002</c:v>
                </c:pt>
                <c:pt idx="3267">
                  <c:v>4.1600799999999998</c:v>
                </c:pt>
                <c:pt idx="3268">
                  <c:v>4.3323299999999998</c:v>
                </c:pt>
                <c:pt idx="3269">
                  <c:v>4.1833600000000004</c:v>
                </c:pt>
                <c:pt idx="3270">
                  <c:v>7.1252300000000002</c:v>
                </c:pt>
                <c:pt idx="3271">
                  <c:v>5.6980399999999998</c:v>
                </c:pt>
                <c:pt idx="3272">
                  <c:v>5.7506300000000001</c:v>
                </c:pt>
                <c:pt idx="3273">
                  <c:v>6.0359800000000003</c:v>
                </c:pt>
                <c:pt idx="3274">
                  <c:v>4.5346200000000003</c:v>
                </c:pt>
                <c:pt idx="3275">
                  <c:v>6.5113300000000001</c:v>
                </c:pt>
                <c:pt idx="3276">
                  <c:v>3.7968899999999999</c:v>
                </c:pt>
                <c:pt idx="3277">
                  <c:v>5.0726800000000001</c:v>
                </c:pt>
                <c:pt idx="3278">
                  <c:v>5.17699</c:v>
                </c:pt>
                <c:pt idx="3279">
                  <c:v>9.7545199999999994</c:v>
                </c:pt>
                <c:pt idx="3280">
                  <c:v>3.0459700000000001</c:v>
                </c:pt>
                <c:pt idx="3281">
                  <c:v>3.2549199999999998</c:v>
                </c:pt>
                <c:pt idx="3282">
                  <c:v>7.7135400000000001</c:v>
                </c:pt>
                <c:pt idx="3283">
                  <c:v>6.9843999999999999</c:v>
                </c:pt>
                <c:pt idx="3284">
                  <c:v>5.4058200000000003</c:v>
                </c:pt>
                <c:pt idx="3285">
                  <c:v>6.5861700000000001</c:v>
                </c:pt>
                <c:pt idx="3286">
                  <c:v>4.2167500000000002</c:v>
                </c:pt>
                <c:pt idx="3287">
                  <c:v>4.1759300000000001</c:v>
                </c:pt>
                <c:pt idx="3288">
                  <c:v>6.0623800000000001</c:v>
                </c:pt>
                <c:pt idx="3289">
                  <c:v>6.21835</c:v>
                </c:pt>
                <c:pt idx="3290">
                  <c:v>5.6311099999999996</c:v>
                </c:pt>
                <c:pt idx="3291">
                  <c:v>4.8251200000000001</c:v>
                </c:pt>
                <c:pt idx="3292">
                  <c:v>3.8302399999999999</c:v>
                </c:pt>
                <c:pt idx="3293">
                  <c:v>2.08596</c:v>
                </c:pt>
                <c:pt idx="3294">
                  <c:v>7.5971700000000002</c:v>
                </c:pt>
                <c:pt idx="3295">
                  <c:v>5.40517</c:v>
                </c:pt>
                <c:pt idx="3296">
                  <c:v>3.6160800000000002</c:v>
                </c:pt>
                <c:pt idx="3297">
                  <c:v>6.4563499999999996</c:v>
                </c:pt>
                <c:pt idx="3298">
                  <c:v>6.3049900000000001</c:v>
                </c:pt>
                <c:pt idx="3299">
                  <c:v>8.5800900000000002</c:v>
                </c:pt>
                <c:pt idx="3300">
                  <c:v>7.9941899999999997</c:v>
                </c:pt>
                <c:pt idx="3301">
                  <c:v>3.4828100000000002</c:v>
                </c:pt>
                <c:pt idx="3302">
                  <c:v>3.9362200000000001</c:v>
                </c:pt>
                <c:pt idx="3303">
                  <c:v>8.8611500000000003</c:v>
                </c:pt>
                <c:pt idx="3304">
                  <c:v>5.1250099999999996</c:v>
                </c:pt>
                <c:pt idx="3305">
                  <c:v>3.7343299999999999</c:v>
                </c:pt>
                <c:pt idx="3306">
                  <c:v>4.0658799999999999</c:v>
                </c:pt>
                <c:pt idx="3307">
                  <c:v>2.7357800000000001</c:v>
                </c:pt>
                <c:pt idx="3308">
                  <c:v>4.7914000000000003</c:v>
                </c:pt>
                <c:pt idx="3309">
                  <c:v>7.7735099999999999</c:v>
                </c:pt>
                <c:pt idx="3310">
                  <c:v>5.2669499999999996</c:v>
                </c:pt>
                <c:pt idx="3311">
                  <c:v>3.8528199999999999</c:v>
                </c:pt>
                <c:pt idx="3312">
                  <c:v>6.6046300000000002</c:v>
                </c:pt>
                <c:pt idx="3313">
                  <c:v>6.2735599999999998</c:v>
                </c:pt>
                <c:pt idx="3314">
                  <c:v>5.2310800000000004</c:v>
                </c:pt>
                <c:pt idx="3315">
                  <c:v>3.8963700000000001</c:v>
                </c:pt>
                <c:pt idx="3316">
                  <c:v>6.3667199999999999</c:v>
                </c:pt>
                <c:pt idx="3317">
                  <c:v>3.78593</c:v>
                </c:pt>
                <c:pt idx="3318">
                  <c:v>5.3316299999999996</c:v>
                </c:pt>
                <c:pt idx="3319">
                  <c:v>3.39493</c:v>
                </c:pt>
                <c:pt idx="3320">
                  <c:v>3.1118299999999999</c:v>
                </c:pt>
                <c:pt idx="3321">
                  <c:v>3.7137099999999998</c:v>
                </c:pt>
                <c:pt idx="3322">
                  <c:v>6.6312300000000004</c:v>
                </c:pt>
                <c:pt idx="3323">
                  <c:v>6.5452899999999996</c:v>
                </c:pt>
                <c:pt idx="3324">
                  <c:v>6.8185799999999999</c:v>
                </c:pt>
                <c:pt idx="3325">
                  <c:v>7.8733899999999997</c:v>
                </c:pt>
                <c:pt idx="3326">
                  <c:v>6.6546399999999997</c:v>
                </c:pt>
                <c:pt idx="3327">
                  <c:v>8.8585899999999995</c:v>
                </c:pt>
                <c:pt idx="3328">
                  <c:v>6.8570099999999998</c:v>
                </c:pt>
                <c:pt idx="3329">
                  <c:v>2.2153</c:v>
                </c:pt>
                <c:pt idx="3330">
                  <c:v>3.15063</c:v>
                </c:pt>
                <c:pt idx="3331">
                  <c:v>4.48339</c:v>
                </c:pt>
                <c:pt idx="3332">
                  <c:v>5.7221799999999998</c:v>
                </c:pt>
                <c:pt idx="3333">
                  <c:v>4.6606899999999998</c:v>
                </c:pt>
                <c:pt idx="3334">
                  <c:v>2.9228700000000001</c:v>
                </c:pt>
                <c:pt idx="3335">
                  <c:v>2.2177500000000001</c:v>
                </c:pt>
                <c:pt idx="3336">
                  <c:v>7.4730999999999996</c:v>
                </c:pt>
                <c:pt idx="3337">
                  <c:v>4.2582199999999997</c:v>
                </c:pt>
                <c:pt idx="3338">
                  <c:v>7.1150900000000004</c:v>
                </c:pt>
                <c:pt idx="3339">
                  <c:v>4.7699100000000003</c:v>
                </c:pt>
                <c:pt idx="3340">
                  <c:v>5.2705500000000001</c:v>
                </c:pt>
                <c:pt idx="3341">
                  <c:v>3.4849299999999999</c:v>
                </c:pt>
                <c:pt idx="3342">
                  <c:v>3.55158</c:v>
                </c:pt>
                <c:pt idx="3343">
                  <c:v>4.2730300000000003</c:v>
                </c:pt>
                <c:pt idx="3344">
                  <c:v>3.6943000000000001</c:v>
                </c:pt>
                <c:pt idx="3345">
                  <c:v>4.4526899999999996</c:v>
                </c:pt>
                <c:pt idx="3346">
                  <c:v>2.9184800000000002</c:v>
                </c:pt>
                <c:pt idx="3347">
                  <c:v>6.1960899999999999</c:v>
                </c:pt>
                <c:pt idx="3348">
                  <c:v>4.6810099999999997</c:v>
                </c:pt>
                <c:pt idx="3349">
                  <c:v>4.7239000000000004</c:v>
                </c:pt>
                <c:pt idx="3350">
                  <c:v>8.1706000000000003</c:v>
                </c:pt>
                <c:pt idx="3351">
                  <c:v>6.82667</c:v>
                </c:pt>
                <c:pt idx="3352">
                  <c:v>4.3797100000000002</c:v>
                </c:pt>
                <c:pt idx="3353">
                  <c:v>3.7916599999999998</c:v>
                </c:pt>
                <c:pt idx="3354">
                  <c:v>5.9179000000000004</c:v>
                </c:pt>
                <c:pt idx="3355">
                  <c:v>1.9815700000000001</c:v>
                </c:pt>
                <c:pt idx="3356">
                  <c:v>3.1545399999999999</c:v>
                </c:pt>
                <c:pt idx="3357">
                  <c:v>3.9031099999999999</c:v>
                </c:pt>
                <c:pt idx="3358">
                  <c:v>2.66351</c:v>
                </c:pt>
                <c:pt idx="3359">
                  <c:v>3.77867</c:v>
                </c:pt>
                <c:pt idx="3360">
                  <c:v>2.08216</c:v>
                </c:pt>
                <c:pt idx="3361">
                  <c:v>3.5655800000000002</c:v>
                </c:pt>
                <c:pt idx="3362">
                  <c:v>2.3553999999999999</c:v>
                </c:pt>
                <c:pt idx="3363">
                  <c:v>4.3432599999999999</c:v>
                </c:pt>
                <c:pt idx="3364">
                  <c:v>4.9833299999999996</c:v>
                </c:pt>
                <c:pt idx="3365">
                  <c:v>4.2380800000000001</c:v>
                </c:pt>
                <c:pt idx="3366">
                  <c:v>5.6693199999999999</c:v>
                </c:pt>
                <c:pt idx="3367">
                  <c:v>3.7141600000000001</c:v>
                </c:pt>
                <c:pt idx="3368">
                  <c:v>3.53891</c:v>
                </c:pt>
                <c:pt idx="3369">
                  <c:v>5.4303100000000004</c:v>
                </c:pt>
                <c:pt idx="3370">
                  <c:v>6.53444</c:v>
                </c:pt>
                <c:pt idx="3371">
                  <c:v>6.1318099999999998</c:v>
                </c:pt>
                <c:pt idx="3372">
                  <c:v>4.3617699999999999</c:v>
                </c:pt>
                <c:pt idx="3373">
                  <c:v>2.9981</c:v>
                </c:pt>
                <c:pt idx="3374">
                  <c:v>7.1156600000000001</c:v>
                </c:pt>
                <c:pt idx="3375">
                  <c:v>8.9003200000000007</c:v>
                </c:pt>
                <c:pt idx="3376">
                  <c:v>6.7825199999999999</c:v>
                </c:pt>
                <c:pt idx="3377">
                  <c:v>6.7768499999999996</c:v>
                </c:pt>
                <c:pt idx="3378">
                  <c:v>3.7347700000000001</c:v>
                </c:pt>
                <c:pt idx="3379">
                  <c:v>2.3520699999999999</c:v>
                </c:pt>
                <c:pt idx="3380">
                  <c:v>4.8063599999999997</c:v>
                </c:pt>
                <c:pt idx="3381">
                  <c:v>6.5608899999999997</c:v>
                </c:pt>
                <c:pt idx="3382">
                  <c:v>8.7472399999999997</c:v>
                </c:pt>
                <c:pt idx="3383">
                  <c:v>11.12222</c:v>
                </c:pt>
                <c:pt idx="3384">
                  <c:v>4.6592799999999999</c:v>
                </c:pt>
                <c:pt idx="3385">
                  <c:v>7.0765799999999999</c:v>
                </c:pt>
                <c:pt idx="3386">
                  <c:v>6.4661400000000002</c:v>
                </c:pt>
                <c:pt idx="3387">
                  <c:v>7.3400499999999997</c:v>
                </c:pt>
                <c:pt idx="3388">
                  <c:v>6.3794899999999997</c:v>
                </c:pt>
                <c:pt idx="3389">
                  <c:v>2.5458599999999998</c:v>
                </c:pt>
                <c:pt idx="3390">
                  <c:v>5.9303299999999997</c:v>
                </c:pt>
                <c:pt idx="3391">
                  <c:v>6.1656700000000004</c:v>
                </c:pt>
                <c:pt idx="3392">
                  <c:v>6.8704400000000003</c:v>
                </c:pt>
                <c:pt idx="3393">
                  <c:v>5.8027300000000004</c:v>
                </c:pt>
                <c:pt idx="3394">
                  <c:v>4.5186000000000002</c:v>
                </c:pt>
                <c:pt idx="3395">
                  <c:v>6.32043</c:v>
                </c:pt>
                <c:pt idx="3396">
                  <c:v>7.7018899999999997</c:v>
                </c:pt>
                <c:pt idx="3397">
                  <c:v>3.2670599999999999</c:v>
                </c:pt>
                <c:pt idx="3398">
                  <c:v>7.36829</c:v>
                </c:pt>
                <c:pt idx="3399">
                  <c:v>5.9066200000000002</c:v>
                </c:pt>
                <c:pt idx="3400">
                  <c:v>6.4987000000000004</c:v>
                </c:pt>
                <c:pt idx="3401">
                  <c:v>3.8469699999999998</c:v>
                </c:pt>
                <c:pt idx="3402">
                  <c:v>5.6790099999999999</c:v>
                </c:pt>
                <c:pt idx="3403">
                  <c:v>3.9153699999999998</c:v>
                </c:pt>
                <c:pt idx="3404">
                  <c:v>8.1220999999999997</c:v>
                </c:pt>
                <c:pt idx="3405">
                  <c:v>6.7496600000000004</c:v>
                </c:pt>
                <c:pt idx="3406">
                  <c:v>8.3391000000000002</c:v>
                </c:pt>
                <c:pt idx="3407">
                  <c:v>6.3810500000000001</c:v>
                </c:pt>
                <c:pt idx="3408">
                  <c:v>1.84589</c:v>
                </c:pt>
                <c:pt idx="3409">
                  <c:v>4.7044100000000002</c:v>
                </c:pt>
                <c:pt idx="3410">
                  <c:v>9.4158200000000001</c:v>
                </c:pt>
                <c:pt idx="3411">
                  <c:v>3.67611</c:v>
                </c:pt>
                <c:pt idx="3412">
                  <c:v>3.4246400000000001</c:v>
                </c:pt>
                <c:pt idx="3413">
                  <c:v>3.8023199999999999</c:v>
                </c:pt>
                <c:pt idx="3414">
                  <c:v>9.7880599999999998</c:v>
                </c:pt>
                <c:pt idx="3415">
                  <c:v>4.5277900000000004</c:v>
                </c:pt>
                <c:pt idx="3416">
                  <c:v>2.5622400000000001</c:v>
                </c:pt>
                <c:pt idx="3417">
                  <c:v>6.7582000000000004</c:v>
                </c:pt>
                <c:pt idx="3418">
                  <c:v>5.4873099999999999</c:v>
                </c:pt>
                <c:pt idx="3419">
                  <c:v>6.63537</c:v>
                </c:pt>
                <c:pt idx="3420">
                  <c:v>9.5136400000000005</c:v>
                </c:pt>
                <c:pt idx="3421">
                  <c:v>6.4829699999999999</c:v>
                </c:pt>
                <c:pt idx="3422">
                  <c:v>4.93018</c:v>
                </c:pt>
                <c:pt idx="3423">
                  <c:v>6.3829200000000004</c:v>
                </c:pt>
                <c:pt idx="3424">
                  <c:v>5.1868699999999999</c:v>
                </c:pt>
                <c:pt idx="3425">
                  <c:v>4.7210799999999997</c:v>
                </c:pt>
                <c:pt idx="3426">
                  <c:v>7.2536500000000004</c:v>
                </c:pt>
                <c:pt idx="3427">
                  <c:v>5.1733200000000004</c:v>
                </c:pt>
                <c:pt idx="3428">
                  <c:v>6.3277900000000002</c:v>
                </c:pt>
                <c:pt idx="3429">
                  <c:v>8.2549700000000001</c:v>
                </c:pt>
                <c:pt idx="3430">
                  <c:v>7.2233799999999997</c:v>
                </c:pt>
                <c:pt idx="3431">
                  <c:v>5.7551699999999997</c:v>
                </c:pt>
                <c:pt idx="3432">
                  <c:v>2.1920199999999999</c:v>
                </c:pt>
                <c:pt idx="3433">
                  <c:v>5.6817000000000002</c:v>
                </c:pt>
                <c:pt idx="3434">
                  <c:v>3.2894999999999999</c:v>
                </c:pt>
                <c:pt idx="3435">
                  <c:v>2.21075</c:v>
                </c:pt>
                <c:pt idx="3436">
                  <c:v>4.4732700000000003</c:v>
                </c:pt>
                <c:pt idx="3437">
                  <c:v>4.7993199999999998</c:v>
                </c:pt>
                <c:pt idx="3438">
                  <c:v>7.38659</c:v>
                </c:pt>
                <c:pt idx="3439">
                  <c:v>7.8869600000000002</c:v>
                </c:pt>
                <c:pt idx="3440">
                  <c:v>6.8502799999999997</c:v>
                </c:pt>
                <c:pt idx="3441">
                  <c:v>7.1184799999999999</c:v>
                </c:pt>
                <c:pt idx="3442">
                  <c:v>6.8445200000000002</c:v>
                </c:pt>
                <c:pt idx="3443">
                  <c:v>3.9349699999999999</c:v>
                </c:pt>
                <c:pt idx="3444">
                  <c:v>5.2518700000000003</c:v>
                </c:pt>
                <c:pt idx="3445">
                  <c:v>5.4902699999999998</c:v>
                </c:pt>
                <c:pt idx="3446">
                  <c:v>5.62338</c:v>
                </c:pt>
                <c:pt idx="3447">
                  <c:v>4.8743600000000002</c:v>
                </c:pt>
                <c:pt idx="3448">
                  <c:v>5.8742200000000002</c:v>
                </c:pt>
                <c:pt idx="3449">
                  <c:v>2.22553</c:v>
                </c:pt>
                <c:pt idx="3450">
                  <c:v>4.7233200000000002</c:v>
                </c:pt>
                <c:pt idx="3451">
                  <c:v>6.0223199999999997</c:v>
                </c:pt>
                <c:pt idx="3452">
                  <c:v>6.4651199999999998</c:v>
                </c:pt>
                <c:pt idx="3453">
                  <c:v>7.4013600000000004</c:v>
                </c:pt>
                <c:pt idx="3454">
                  <c:v>2.3766400000000001</c:v>
                </c:pt>
                <c:pt idx="3455">
                  <c:v>2.1660699999999999</c:v>
                </c:pt>
                <c:pt idx="3456">
                  <c:v>2.31589</c:v>
                </c:pt>
                <c:pt idx="3457">
                  <c:v>6.2363200000000001</c:v>
                </c:pt>
                <c:pt idx="3458">
                  <c:v>4.1843899999999996</c:v>
                </c:pt>
                <c:pt idx="3459">
                  <c:v>2.4087700000000001</c:v>
                </c:pt>
                <c:pt idx="3460">
                  <c:v>1.7198899999999999</c:v>
                </c:pt>
                <c:pt idx="3461">
                  <c:v>2.6758600000000001</c:v>
                </c:pt>
                <c:pt idx="3462">
                  <c:v>3.10419</c:v>
                </c:pt>
                <c:pt idx="3463">
                  <c:v>3.1644899999999998</c:v>
                </c:pt>
                <c:pt idx="3464">
                  <c:v>7.5902099999999999</c:v>
                </c:pt>
                <c:pt idx="3465">
                  <c:v>3.0794199999999998</c:v>
                </c:pt>
                <c:pt idx="3466">
                  <c:v>2.5930800000000001</c:v>
                </c:pt>
                <c:pt idx="3467">
                  <c:v>2.1816</c:v>
                </c:pt>
                <c:pt idx="3468">
                  <c:v>2.23394</c:v>
                </c:pt>
                <c:pt idx="3469">
                  <c:v>3.6465999999999998</c:v>
                </c:pt>
                <c:pt idx="3470">
                  <c:v>7.8886099999999999</c:v>
                </c:pt>
                <c:pt idx="3471">
                  <c:v>4.0218499999999997</c:v>
                </c:pt>
                <c:pt idx="3472">
                  <c:v>5.5283899999999999</c:v>
                </c:pt>
                <c:pt idx="3473">
                  <c:v>5.0172699999999999</c:v>
                </c:pt>
                <c:pt idx="3474">
                  <c:v>5.1527000000000003</c:v>
                </c:pt>
                <c:pt idx="3475">
                  <c:v>5.1623200000000002</c:v>
                </c:pt>
                <c:pt idx="3476">
                  <c:v>4.8756899999999996</c:v>
                </c:pt>
                <c:pt idx="3477">
                  <c:v>5.1475299999999997</c:v>
                </c:pt>
                <c:pt idx="3478">
                  <c:v>7.9561999999999999</c:v>
                </c:pt>
                <c:pt idx="3479">
                  <c:v>7.1332199999999997</c:v>
                </c:pt>
                <c:pt idx="3480">
                  <c:v>2.1018500000000002</c:v>
                </c:pt>
                <c:pt idx="3481">
                  <c:v>2.6122100000000001</c:v>
                </c:pt>
                <c:pt idx="3482">
                  <c:v>2.3520699999999999</c:v>
                </c:pt>
                <c:pt idx="3483">
                  <c:v>6.5604500000000003</c:v>
                </c:pt>
                <c:pt idx="3484">
                  <c:v>3.04237</c:v>
                </c:pt>
                <c:pt idx="3485">
                  <c:v>5.6487999999999996</c:v>
                </c:pt>
                <c:pt idx="3486">
                  <c:v>5.24838</c:v>
                </c:pt>
                <c:pt idx="3487">
                  <c:v>7.4377800000000001</c:v>
                </c:pt>
                <c:pt idx="3488">
                  <c:v>7.82064</c:v>
                </c:pt>
                <c:pt idx="3489">
                  <c:v>7.3805899999999998</c:v>
                </c:pt>
                <c:pt idx="3490">
                  <c:v>5.1004699999999996</c:v>
                </c:pt>
                <c:pt idx="3491">
                  <c:v>4.4098499999999996</c:v>
                </c:pt>
                <c:pt idx="3492">
                  <c:v>5.0119400000000001</c:v>
                </c:pt>
                <c:pt idx="3493">
                  <c:v>7.8070199999999996</c:v>
                </c:pt>
                <c:pt idx="3494">
                  <c:v>7.20343</c:v>
                </c:pt>
                <c:pt idx="3495">
                  <c:v>7.2115799999999997</c:v>
                </c:pt>
                <c:pt idx="3496">
                  <c:v>3.0511699999999999</c:v>
                </c:pt>
                <c:pt idx="3497">
                  <c:v>5.6592700000000002</c:v>
                </c:pt>
                <c:pt idx="3498">
                  <c:v>6.1922899999999998</c:v>
                </c:pt>
                <c:pt idx="3499">
                  <c:v>7.1861699999999997</c:v>
                </c:pt>
                <c:pt idx="3500">
                  <c:v>4.5333699999999997</c:v>
                </c:pt>
                <c:pt idx="3501">
                  <c:v>6.3185200000000004</c:v>
                </c:pt>
                <c:pt idx="3502">
                  <c:v>3.6636199999999999</c:v>
                </c:pt>
                <c:pt idx="3503">
                  <c:v>5.7244299999999999</c:v>
                </c:pt>
                <c:pt idx="3504">
                  <c:v>7.0078500000000004</c:v>
                </c:pt>
                <c:pt idx="3505">
                  <c:v>6.4668900000000002</c:v>
                </c:pt>
                <c:pt idx="3506">
                  <c:v>4.9367999999999999</c:v>
                </c:pt>
                <c:pt idx="3507">
                  <c:v>4.3099499999999997</c:v>
                </c:pt>
                <c:pt idx="3508">
                  <c:v>4.5939899999999998</c:v>
                </c:pt>
                <c:pt idx="3509">
                  <c:v>6.2249100000000004</c:v>
                </c:pt>
                <c:pt idx="3510">
                  <c:v>5.2419399999999996</c:v>
                </c:pt>
                <c:pt idx="3511">
                  <c:v>6.82925</c:v>
                </c:pt>
                <c:pt idx="3512">
                  <c:v>2.8425799999999999</c:v>
                </c:pt>
                <c:pt idx="3513">
                  <c:v>7.5823200000000002</c:v>
                </c:pt>
                <c:pt idx="3514">
                  <c:v>6.5438000000000001</c:v>
                </c:pt>
                <c:pt idx="3515">
                  <c:v>7.0739999999999998</c:v>
                </c:pt>
                <c:pt idx="3516">
                  <c:v>3.58751</c:v>
                </c:pt>
                <c:pt idx="3517">
                  <c:v>3.8956900000000001</c:v>
                </c:pt>
                <c:pt idx="3518">
                  <c:v>7.4360999999999997</c:v>
                </c:pt>
                <c:pt idx="3519">
                  <c:v>7.6969500000000002</c:v>
                </c:pt>
                <c:pt idx="3520">
                  <c:v>5.8724100000000004</c:v>
                </c:pt>
                <c:pt idx="3521">
                  <c:v>2.16289</c:v>
                </c:pt>
                <c:pt idx="3522">
                  <c:v>4.2484700000000002</c:v>
                </c:pt>
                <c:pt idx="3523">
                  <c:v>7.42354</c:v>
                </c:pt>
                <c:pt idx="3524">
                  <c:v>4.1517600000000003</c:v>
                </c:pt>
                <c:pt idx="3525">
                  <c:v>7.6589400000000003</c:v>
                </c:pt>
                <c:pt idx="3526">
                  <c:v>7.2417800000000003</c:v>
                </c:pt>
                <c:pt idx="3527">
                  <c:v>5.7441700000000004</c:v>
                </c:pt>
                <c:pt idx="3528">
                  <c:v>5.6170299999999997</c:v>
                </c:pt>
                <c:pt idx="3529">
                  <c:v>4.7078100000000003</c:v>
                </c:pt>
                <c:pt idx="3530">
                  <c:v>3.0293999999999999</c:v>
                </c:pt>
                <c:pt idx="3531">
                  <c:v>3.9369999999999998</c:v>
                </c:pt>
                <c:pt idx="3532">
                  <c:v>9.6070200000000003</c:v>
                </c:pt>
                <c:pt idx="3533">
                  <c:v>5.6507100000000001</c:v>
                </c:pt>
                <c:pt idx="3534">
                  <c:v>2.0531700000000002</c:v>
                </c:pt>
                <c:pt idx="3535">
                  <c:v>5.8487099999999996</c:v>
                </c:pt>
                <c:pt idx="3536">
                  <c:v>7.9914500000000004</c:v>
                </c:pt>
                <c:pt idx="3537">
                  <c:v>11.24058</c:v>
                </c:pt>
                <c:pt idx="3538">
                  <c:v>7.5498200000000004</c:v>
                </c:pt>
                <c:pt idx="3539">
                  <c:v>2.81616</c:v>
                </c:pt>
                <c:pt idx="3540">
                  <c:v>2.4159799999999998</c:v>
                </c:pt>
                <c:pt idx="3541">
                  <c:v>4.4974400000000001</c:v>
                </c:pt>
                <c:pt idx="3542">
                  <c:v>1.9023000000000001</c:v>
                </c:pt>
                <c:pt idx="3543">
                  <c:v>5.9201699999999997</c:v>
                </c:pt>
                <c:pt idx="3544">
                  <c:v>7.2714699999999999</c:v>
                </c:pt>
                <c:pt idx="3545">
                  <c:v>9.4864700000000006</c:v>
                </c:pt>
                <c:pt idx="3546">
                  <c:v>6.3606800000000003</c:v>
                </c:pt>
                <c:pt idx="3547">
                  <c:v>6.5307700000000004</c:v>
                </c:pt>
                <c:pt idx="3548">
                  <c:v>5.39398</c:v>
                </c:pt>
                <c:pt idx="3549">
                  <c:v>8.2740899999999993</c:v>
                </c:pt>
                <c:pt idx="3550">
                  <c:v>6.42828</c:v>
                </c:pt>
                <c:pt idx="3551">
                  <c:v>4.7547100000000002</c:v>
                </c:pt>
                <c:pt idx="3552">
                  <c:v>2.53512</c:v>
                </c:pt>
                <c:pt idx="3553">
                  <c:v>9.5301200000000001</c:v>
                </c:pt>
                <c:pt idx="3554">
                  <c:v>3.4791500000000002</c:v>
                </c:pt>
                <c:pt idx="3555">
                  <c:v>8.3255199999999991</c:v>
                </c:pt>
                <c:pt idx="3556">
                  <c:v>4.8415100000000004</c:v>
                </c:pt>
                <c:pt idx="3557">
                  <c:v>2.20458</c:v>
                </c:pt>
                <c:pt idx="3558">
                  <c:v>2.1768700000000001</c:v>
                </c:pt>
                <c:pt idx="3559">
                  <c:v>2.0225499999999998</c:v>
                </c:pt>
                <c:pt idx="3560">
                  <c:v>3.0038299999999998</c:v>
                </c:pt>
                <c:pt idx="3561">
                  <c:v>2.7410600000000001</c:v>
                </c:pt>
                <c:pt idx="3562">
                  <c:v>5.9256099999999998</c:v>
                </c:pt>
                <c:pt idx="3563">
                  <c:v>5.7389999999999999</c:v>
                </c:pt>
                <c:pt idx="3564">
                  <c:v>6.9674300000000002</c:v>
                </c:pt>
                <c:pt idx="3565">
                  <c:v>4.2467800000000002</c:v>
                </c:pt>
                <c:pt idx="3566">
                  <c:v>4.2241099999999996</c:v>
                </c:pt>
                <c:pt idx="3567">
                  <c:v>5.1779299999999999</c:v>
                </c:pt>
                <c:pt idx="3568">
                  <c:v>3.7292700000000001</c:v>
                </c:pt>
                <c:pt idx="3569">
                  <c:v>3.2681100000000001</c:v>
                </c:pt>
                <c:pt idx="3570">
                  <c:v>7.0584100000000003</c:v>
                </c:pt>
                <c:pt idx="3571">
                  <c:v>9.3275199999999998</c:v>
                </c:pt>
                <c:pt idx="3572">
                  <c:v>4.0067000000000004</c:v>
                </c:pt>
                <c:pt idx="3573">
                  <c:v>3.0936400000000002</c:v>
                </c:pt>
                <c:pt idx="3574">
                  <c:v>4.59213</c:v>
                </c:pt>
                <c:pt idx="3575">
                  <c:v>6.4048100000000003</c:v>
                </c:pt>
                <c:pt idx="3576">
                  <c:v>6.67828</c:v>
                </c:pt>
                <c:pt idx="3577">
                  <c:v>4.0651200000000003</c:v>
                </c:pt>
                <c:pt idx="3578">
                  <c:v>3.14</c:v>
                </c:pt>
                <c:pt idx="3579">
                  <c:v>8.0116200000000006</c:v>
                </c:pt>
                <c:pt idx="3580">
                  <c:v>11.733750000000001</c:v>
                </c:pt>
                <c:pt idx="3581">
                  <c:v>6.2180200000000001</c:v>
                </c:pt>
                <c:pt idx="3582">
                  <c:v>6.0343099999999996</c:v>
                </c:pt>
                <c:pt idx="3583">
                  <c:v>8.9222300000000008</c:v>
                </c:pt>
                <c:pt idx="3584">
                  <c:v>3.4963500000000001</c:v>
                </c:pt>
                <c:pt idx="3585">
                  <c:v>3.9305300000000001</c:v>
                </c:pt>
                <c:pt idx="3586">
                  <c:v>3.0310199999999998</c:v>
                </c:pt>
                <c:pt idx="3587">
                  <c:v>5.5419299999999998</c:v>
                </c:pt>
                <c:pt idx="3588">
                  <c:v>9.2773800000000008</c:v>
                </c:pt>
                <c:pt idx="3589">
                  <c:v>4.8648699999999998</c:v>
                </c:pt>
                <c:pt idx="3590">
                  <c:v>6.8761799999999997</c:v>
                </c:pt>
                <c:pt idx="3591">
                  <c:v>8.2785399999999996</c:v>
                </c:pt>
                <c:pt idx="3592">
                  <c:v>5.4213199999999997</c:v>
                </c:pt>
                <c:pt idx="3593">
                  <c:v>2.56759</c:v>
                </c:pt>
                <c:pt idx="3594">
                  <c:v>5.4272499999999999</c:v>
                </c:pt>
                <c:pt idx="3595">
                  <c:v>4.1112299999999999</c:v>
                </c:pt>
                <c:pt idx="3596">
                  <c:v>2.5727799999999998</c:v>
                </c:pt>
                <c:pt idx="3597">
                  <c:v>7.3526699999999998</c:v>
                </c:pt>
                <c:pt idx="3598">
                  <c:v>5.2158699999999998</c:v>
                </c:pt>
                <c:pt idx="3599">
                  <c:v>3.8225899999999999</c:v>
                </c:pt>
                <c:pt idx="3600">
                  <c:v>4.59213</c:v>
                </c:pt>
                <c:pt idx="3601">
                  <c:v>5.0468999999999999</c:v>
                </c:pt>
                <c:pt idx="3602">
                  <c:v>5.2256799999999997</c:v>
                </c:pt>
                <c:pt idx="3603">
                  <c:v>4.1067499999999999</c:v>
                </c:pt>
                <c:pt idx="3604">
                  <c:v>5.7135300000000004</c:v>
                </c:pt>
                <c:pt idx="3605">
                  <c:v>5.0001800000000003</c:v>
                </c:pt>
                <c:pt idx="3606">
                  <c:v>7.0557600000000003</c:v>
                </c:pt>
                <c:pt idx="3607">
                  <c:v>4.2736499999999999</c:v>
                </c:pt>
                <c:pt idx="3608">
                  <c:v>2.9976099999999999</c:v>
                </c:pt>
                <c:pt idx="3609">
                  <c:v>2.82646</c:v>
                </c:pt>
                <c:pt idx="3610">
                  <c:v>4.2949400000000004</c:v>
                </c:pt>
                <c:pt idx="3611">
                  <c:v>2.3184300000000002</c:v>
                </c:pt>
                <c:pt idx="3612">
                  <c:v>4.4036799999999996</c:v>
                </c:pt>
                <c:pt idx="3613">
                  <c:v>3.4167999999999998</c:v>
                </c:pt>
                <c:pt idx="3614">
                  <c:v>4.7543699999999998</c:v>
                </c:pt>
                <c:pt idx="3615">
                  <c:v>2.9866299999999999</c:v>
                </c:pt>
                <c:pt idx="3616">
                  <c:v>5.8505399999999996</c:v>
                </c:pt>
                <c:pt idx="3617">
                  <c:v>6.5019600000000004</c:v>
                </c:pt>
                <c:pt idx="3618">
                  <c:v>6.5398800000000001</c:v>
                </c:pt>
                <c:pt idx="3619">
                  <c:v>7.0871700000000004</c:v>
                </c:pt>
                <c:pt idx="3620">
                  <c:v>6.4828099999999997</c:v>
                </c:pt>
                <c:pt idx="3621">
                  <c:v>2.2396600000000002</c:v>
                </c:pt>
                <c:pt idx="3622">
                  <c:v>5.6739499999999996</c:v>
                </c:pt>
                <c:pt idx="3623">
                  <c:v>3.4052099999999998</c:v>
                </c:pt>
                <c:pt idx="3624">
                  <c:v>8.2480499999999992</c:v>
                </c:pt>
                <c:pt idx="3625">
                  <c:v>6.3887799999999997</c:v>
                </c:pt>
                <c:pt idx="3626">
                  <c:v>6.6186100000000003</c:v>
                </c:pt>
                <c:pt idx="3627">
                  <c:v>9.7349999999999994</c:v>
                </c:pt>
                <c:pt idx="3628">
                  <c:v>4.90435</c:v>
                </c:pt>
                <c:pt idx="3629">
                  <c:v>2.2726799999999998</c:v>
                </c:pt>
                <c:pt idx="3630">
                  <c:v>6.5464000000000002</c:v>
                </c:pt>
                <c:pt idx="3631">
                  <c:v>7.5490899999999996</c:v>
                </c:pt>
                <c:pt idx="3632">
                  <c:v>5.2513699999999996</c:v>
                </c:pt>
                <c:pt idx="3633">
                  <c:v>6.7426199999999996</c:v>
                </c:pt>
                <c:pt idx="3634">
                  <c:v>7.3732100000000003</c:v>
                </c:pt>
                <c:pt idx="3635">
                  <c:v>4.6999700000000004</c:v>
                </c:pt>
                <c:pt idx="3636">
                  <c:v>4.0518400000000003</c:v>
                </c:pt>
                <c:pt idx="3637">
                  <c:v>4.4857300000000002</c:v>
                </c:pt>
                <c:pt idx="3638">
                  <c:v>6.4723199999999999</c:v>
                </c:pt>
                <c:pt idx="3639">
                  <c:v>4.9278300000000002</c:v>
                </c:pt>
                <c:pt idx="3640">
                  <c:v>9.1329999999999991</c:v>
                </c:pt>
                <c:pt idx="3641">
                  <c:v>5.2239599999999999</c:v>
                </c:pt>
                <c:pt idx="3642">
                  <c:v>4.2206000000000001</c:v>
                </c:pt>
                <c:pt idx="3643">
                  <c:v>5.6639999999999997</c:v>
                </c:pt>
                <c:pt idx="3644">
                  <c:v>6.8334200000000003</c:v>
                </c:pt>
                <c:pt idx="3645">
                  <c:v>3.12378</c:v>
                </c:pt>
                <c:pt idx="3646">
                  <c:v>6.25326</c:v>
                </c:pt>
                <c:pt idx="3647">
                  <c:v>7.53437</c:v>
                </c:pt>
                <c:pt idx="3648">
                  <c:v>4.0417300000000003</c:v>
                </c:pt>
                <c:pt idx="3649">
                  <c:v>2.03287</c:v>
                </c:pt>
                <c:pt idx="3650">
                  <c:v>4.0804499999999999</c:v>
                </c:pt>
                <c:pt idx="3651">
                  <c:v>5.4238200000000001</c:v>
                </c:pt>
                <c:pt idx="3652">
                  <c:v>4.4699200000000001</c:v>
                </c:pt>
                <c:pt idx="3653">
                  <c:v>8.1727100000000004</c:v>
                </c:pt>
                <c:pt idx="3654">
                  <c:v>4.6095800000000002</c:v>
                </c:pt>
                <c:pt idx="3655">
                  <c:v>4.5832899999999999</c:v>
                </c:pt>
                <c:pt idx="3656">
                  <c:v>6.13462</c:v>
                </c:pt>
                <c:pt idx="3657">
                  <c:v>4.4943299999999997</c:v>
                </c:pt>
                <c:pt idx="3658">
                  <c:v>5.5744400000000001</c:v>
                </c:pt>
                <c:pt idx="3659">
                  <c:v>4.7345600000000001</c:v>
                </c:pt>
                <c:pt idx="3660">
                  <c:v>4.3898400000000004</c:v>
                </c:pt>
                <c:pt idx="3661">
                  <c:v>4.8949199999999999</c:v>
                </c:pt>
                <c:pt idx="3662">
                  <c:v>7.9527999999999999</c:v>
                </c:pt>
                <c:pt idx="3663">
                  <c:v>9.2436000000000007</c:v>
                </c:pt>
                <c:pt idx="3664">
                  <c:v>3.7677999999999998</c:v>
                </c:pt>
                <c:pt idx="3665">
                  <c:v>3.40889</c:v>
                </c:pt>
                <c:pt idx="3666">
                  <c:v>7.2577999999999996</c:v>
                </c:pt>
                <c:pt idx="3667">
                  <c:v>3.8220700000000001</c:v>
                </c:pt>
                <c:pt idx="3668">
                  <c:v>3.41174</c:v>
                </c:pt>
                <c:pt idx="3669">
                  <c:v>2.67597</c:v>
                </c:pt>
                <c:pt idx="3670">
                  <c:v>4.6474299999999999</c:v>
                </c:pt>
                <c:pt idx="3671">
                  <c:v>3.3128899999999999</c:v>
                </c:pt>
                <c:pt idx="3672">
                  <c:v>6.42096</c:v>
                </c:pt>
                <c:pt idx="3673">
                  <c:v>7.2031200000000002</c:v>
                </c:pt>
                <c:pt idx="3674">
                  <c:v>6.1457499999999996</c:v>
                </c:pt>
                <c:pt idx="3675">
                  <c:v>6.7323199999999996</c:v>
                </c:pt>
                <c:pt idx="3676">
                  <c:v>6.8798300000000001</c:v>
                </c:pt>
                <c:pt idx="3677">
                  <c:v>7.11639</c:v>
                </c:pt>
                <c:pt idx="3678">
                  <c:v>5.8797199999999998</c:v>
                </c:pt>
                <c:pt idx="3679">
                  <c:v>6.4659599999999999</c:v>
                </c:pt>
                <c:pt idx="3680">
                  <c:v>3.7925300000000002</c:v>
                </c:pt>
                <c:pt idx="3681">
                  <c:v>4.9146900000000002</c:v>
                </c:pt>
                <c:pt idx="3682">
                  <c:v>3.9757600000000002</c:v>
                </c:pt>
                <c:pt idx="3683">
                  <c:v>2.79</c:v>
                </c:pt>
                <c:pt idx="3684">
                  <c:v>2.6065100000000001</c:v>
                </c:pt>
                <c:pt idx="3685">
                  <c:v>7.46563</c:v>
                </c:pt>
                <c:pt idx="3686">
                  <c:v>6.3968999999999996</c:v>
                </c:pt>
                <c:pt idx="3687">
                  <c:v>6.9583599999999999</c:v>
                </c:pt>
                <c:pt idx="3688">
                  <c:v>3.8626999999999998</c:v>
                </c:pt>
                <c:pt idx="3689">
                  <c:v>6.9148100000000001</c:v>
                </c:pt>
                <c:pt idx="3690">
                  <c:v>9.2211400000000001</c:v>
                </c:pt>
                <c:pt idx="3691">
                  <c:v>5.4855700000000001</c:v>
                </c:pt>
                <c:pt idx="3692">
                  <c:v>5.6442899999999998</c:v>
                </c:pt>
                <c:pt idx="3693">
                  <c:v>4.2549200000000003</c:v>
                </c:pt>
                <c:pt idx="3694">
                  <c:v>4.7162600000000001</c:v>
                </c:pt>
                <c:pt idx="3695">
                  <c:v>3.3940899999999998</c:v>
                </c:pt>
                <c:pt idx="3696">
                  <c:v>6.6405799999999999</c:v>
                </c:pt>
                <c:pt idx="3697">
                  <c:v>2.4059900000000001</c:v>
                </c:pt>
                <c:pt idx="3698">
                  <c:v>6.6611799999999999</c:v>
                </c:pt>
                <c:pt idx="3699">
                  <c:v>6.4438899999999997</c:v>
                </c:pt>
                <c:pt idx="3700">
                  <c:v>6.7809100000000004</c:v>
                </c:pt>
                <c:pt idx="3701">
                  <c:v>7.1028599999999997</c:v>
                </c:pt>
                <c:pt idx="3702">
                  <c:v>5.7234999999999996</c:v>
                </c:pt>
                <c:pt idx="3703">
                  <c:v>1.87046</c:v>
                </c:pt>
                <c:pt idx="3704">
                  <c:v>3.0511699999999999</c:v>
                </c:pt>
                <c:pt idx="3705">
                  <c:v>4.7823700000000002</c:v>
                </c:pt>
                <c:pt idx="3706">
                  <c:v>4.6502800000000004</c:v>
                </c:pt>
                <c:pt idx="3707">
                  <c:v>2.8509500000000001</c:v>
                </c:pt>
                <c:pt idx="3708">
                  <c:v>2.2474400000000001</c:v>
                </c:pt>
                <c:pt idx="3709">
                  <c:v>2.11191</c:v>
                </c:pt>
                <c:pt idx="3710">
                  <c:v>2.09579</c:v>
                </c:pt>
                <c:pt idx="3711">
                  <c:v>2.14846</c:v>
                </c:pt>
                <c:pt idx="3712">
                  <c:v>2.5748000000000002</c:v>
                </c:pt>
                <c:pt idx="3713">
                  <c:v>2.6758600000000001</c:v>
                </c:pt>
                <c:pt idx="3714">
                  <c:v>2.4159799999999998</c:v>
                </c:pt>
                <c:pt idx="3715">
                  <c:v>2.4285000000000001</c:v>
                </c:pt>
                <c:pt idx="3716">
                  <c:v>2.9903900000000001</c:v>
                </c:pt>
                <c:pt idx="3717">
                  <c:v>2.7417799999999999</c:v>
                </c:pt>
                <c:pt idx="3718">
                  <c:v>2.22553</c:v>
                </c:pt>
                <c:pt idx="3719">
                  <c:v>2.2161599999999999</c:v>
                </c:pt>
                <c:pt idx="3720">
                  <c:v>5.3804800000000004</c:v>
                </c:pt>
                <c:pt idx="3721">
                  <c:v>6.3746099999999997</c:v>
                </c:pt>
                <c:pt idx="3722">
                  <c:v>2.5806300000000002</c:v>
                </c:pt>
                <c:pt idx="3723">
                  <c:v>7.00108</c:v>
                </c:pt>
                <c:pt idx="3724">
                  <c:v>6.0757700000000003</c:v>
                </c:pt>
                <c:pt idx="3725">
                  <c:v>3.5684999999999998</c:v>
                </c:pt>
                <c:pt idx="3726">
                  <c:v>3.7710900000000001</c:v>
                </c:pt>
                <c:pt idx="3727">
                  <c:v>2.1920199999999999</c:v>
                </c:pt>
                <c:pt idx="3728">
                  <c:v>8.6242599999999996</c:v>
                </c:pt>
                <c:pt idx="3729">
                  <c:v>7.1999599999999999</c:v>
                </c:pt>
                <c:pt idx="3730">
                  <c:v>8.8893799999999992</c:v>
                </c:pt>
                <c:pt idx="3731">
                  <c:v>5.6452</c:v>
                </c:pt>
                <c:pt idx="3732">
                  <c:v>4.27461</c:v>
                </c:pt>
                <c:pt idx="3733">
                  <c:v>2.9251299999999998</c:v>
                </c:pt>
                <c:pt idx="3734">
                  <c:v>3.5920399999999999</c:v>
                </c:pt>
                <c:pt idx="3735">
                  <c:v>7.0150399999999999</c:v>
                </c:pt>
                <c:pt idx="3736">
                  <c:v>2.3574999999999999</c:v>
                </c:pt>
                <c:pt idx="3737">
                  <c:v>7.2245799999999996</c:v>
                </c:pt>
                <c:pt idx="3738">
                  <c:v>2.0407999999999999</c:v>
                </c:pt>
                <c:pt idx="3739">
                  <c:v>5.2443299999999997</c:v>
                </c:pt>
                <c:pt idx="3740">
                  <c:v>2.2401200000000001</c:v>
                </c:pt>
                <c:pt idx="3741">
                  <c:v>2.3520699999999999</c:v>
                </c:pt>
                <c:pt idx="3742">
                  <c:v>3.3537599999999999</c:v>
                </c:pt>
                <c:pt idx="3743">
                  <c:v>6.7162100000000002</c:v>
                </c:pt>
                <c:pt idx="3744">
                  <c:v>9.3559000000000001</c:v>
                </c:pt>
                <c:pt idx="3745">
                  <c:v>7.4538799999999998</c:v>
                </c:pt>
                <c:pt idx="3746">
                  <c:v>5.9409799999999997</c:v>
                </c:pt>
                <c:pt idx="3747">
                  <c:v>4.3729399999999998</c:v>
                </c:pt>
                <c:pt idx="3748">
                  <c:v>2.5987300000000002</c:v>
                </c:pt>
                <c:pt idx="3749">
                  <c:v>5.4969000000000001</c:v>
                </c:pt>
                <c:pt idx="3750">
                  <c:v>5.5652499999999998</c:v>
                </c:pt>
                <c:pt idx="3751">
                  <c:v>6.47133</c:v>
                </c:pt>
                <c:pt idx="3752">
                  <c:v>3.9945400000000002</c:v>
                </c:pt>
                <c:pt idx="3753">
                  <c:v>4.51607</c:v>
                </c:pt>
                <c:pt idx="3754">
                  <c:v>8.2409400000000002</c:v>
                </c:pt>
                <c:pt idx="3755">
                  <c:v>2.59551</c:v>
                </c:pt>
                <c:pt idx="3756">
                  <c:v>5.3192599999999999</c:v>
                </c:pt>
                <c:pt idx="3757">
                  <c:v>6.0628700000000002</c:v>
                </c:pt>
                <c:pt idx="3758">
                  <c:v>3.867</c:v>
                </c:pt>
                <c:pt idx="3759">
                  <c:v>5.1110300000000004</c:v>
                </c:pt>
                <c:pt idx="3760">
                  <c:v>5.7289000000000003</c:v>
                </c:pt>
                <c:pt idx="3761">
                  <c:v>5.3292299999999999</c:v>
                </c:pt>
                <c:pt idx="3762">
                  <c:v>8.6678700000000006</c:v>
                </c:pt>
                <c:pt idx="3763">
                  <c:v>4.81785</c:v>
                </c:pt>
                <c:pt idx="3764">
                  <c:v>5.0702999999999996</c:v>
                </c:pt>
                <c:pt idx="3765">
                  <c:v>2.4006699999999999</c:v>
                </c:pt>
                <c:pt idx="3766">
                  <c:v>4.4816799999999999</c:v>
                </c:pt>
                <c:pt idx="3767">
                  <c:v>4.6848400000000003</c:v>
                </c:pt>
                <c:pt idx="3768">
                  <c:v>8.3110999999999997</c:v>
                </c:pt>
                <c:pt idx="3769">
                  <c:v>6.58507</c:v>
                </c:pt>
                <c:pt idx="3770">
                  <c:v>3.0081899999999999</c:v>
                </c:pt>
                <c:pt idx="3771">
                  <c:v>2.8323800000000001</c:v>
                </c:pt>
                <c:pt idx="3772">
                  <c:v>2.2841999999999998</c:v>
                </c:pt>
                <c:pt idx="3773">
                  <c:v>4.1048400000000003</c:v>
                </c:pt>
                <c:pt idx="3774">
                  <c:v>3.18988</c:v>
                </c:pt>
                <c:pt idx="3775">
                  <c:v>2.0786199999999999</c:v>
                </c:pt>
                <c:pt idx="3776">
                  <c:v>5.2179099999999998</c:v>
                </c:pt>
                <c:pt idx="3777">
                  <c:v>3.8445499999999999</c:v>
                </c:pt>
                <c:pt idx="3778">
                  <c:v>7.5569100000000002</c:v>
                </c:pt>
                <c:pt idx="3779">
                  <c:v>6.7681399999999998</c:v>
                </c:pt>
                <c:pt idx="3780">
                  <c:v>2.5945200000000002</c:v>
                </c:pt>
                <c:pt idx="3781">
                  <c:v>7.7365700000000004</c:v>
                </c:pt>
                <c:pt idx="3782">
                  <c:v>6.6076300000000003</c:v>
                </c:pt>
                <c:pt idx="3783">
                  <c:v>3.7444899999999999</c:v>
                </c:pt>
                <c:pt idx="3784">
                  <c:v>2.1155599999999999</c:v>
                </c:pt>
                <c:pt idx="3785">
                  <c:v>7.3990999999999998</c:v>
                </c:pt>
                <c:pt idx="3786">
                  <c:v>6.0502399999999996</c:v>
                </c:pt>
                <c:pt idx="3787">
                  <c:v>4.9580500000000001</c:v>
                </c:pt>
                <c:pt idx="3788">
                  <c:v>1.92517</c:v>
                </c:pt>
                <c:pt idx="3789">
                  <c:v>4.25441</c:v>
                </c:pt>
                <c:pt idx="3790">
                  <c:v>4.7431000000000001</c:v>
                </c:pt>
                <c:pt idx="3791">
                  <c:v>6.9296499999999996</c:v>
                </c:pt>
                <c:pt idx="3792">
                  <c:v>2.2530600000000001</c:v>
                </c:pt>
                <c:pt idx="3793">
                  <c:v>6.4832099999999997</c:v>
                </c:pt>
                <c:pt idx="3794">
                  <c:v>7.00692</c:v>
                </c:pt>
                <c:pt idx="3795">
                  <c:v>5.0725100000000003</c:v>
                </c:pt>
                <c:pt idx="3796">
                  <c:v>3.9415399999999998</c:v>
                </c:pt>
                <c:pt idx="3797">
                  <c:v>8.22715</c:v>
                </c:pt>
                <c:pt idx="3798">
                  <c:v>6.1010200000000001</c:v>
                </c:pt>
                <c:pt idx="3799">
                  <c:v>4.44421</c:v>
                </c:pt>
                <c:pt idx="3800">
                  <c:v>11.14053</c:v>
                </c:pt>
                <c:pt idx="3801">
                  <c:v>7.2945900000000004</c:v>
                </c:pt>
                <c:pt idx="3802">
                  <c:v>5.7295299999999996</c:v>
                </c:pt>
                <c:pt idx="3803">
                  <c:v>3.7644299999999999</c:v>
                </c:pt>
                <c:pt idx="3804">
                  <c:v>8.0868099999999998</c:v>
                </c:pt>
                <c:pt idx="3805">
                  <c:v>6.7825100000000003</c:v>
                </c:pt>
                <c:pt idx="3806">
                  <c:v>5.2530099999999997</c:v>
                </c:pt>
                <c:pt idx="3807">
                  <c:v>5.5288899999999996</c:v>
                </c:pt>
                <c:pt idx="3808">
                  <c:v>4.7805900000000001</c:v>
                </c:pt>
                <c:pt idx="3809">
                  <c:v>5.5540399999999996</c:v>
                </c:pt>
                <c:pt idx="3810">
                  <c:v>2.6008</c:v>
                </c:pt>
                <c:pt idx="3811">
                  <c:v>2.17415</c:v>
                </c:pt>
                <c:pt idx="3812">
                  <c:v>7.4968599999999999</c:v>
                </c:pt>
                <c:pt idx="3813">
                  <c:v>2.6563699999999999</c:v>
                </c:pt>
                <c:pt idx="3814">
                  <c:v>5.3269299999999999</c:v>
                </c:pt>
                <c:pt idx="3815">
                  <c:v>4.5448700000000004</c:v>
                </c:pt>
                <c:pt idx="3816">
                  <c:v>7.4353100000000003</c:v>
                </c:pt>
                <c:pt idx="3817">
                  <c:v>2.9589099999999999</c:v>
                </c:pt>
                <c:pt idx="3818">
                  <c:v>6.2827200000000003</c:v>
                </c:pt>
                <c:pt idx="3819">
                  <c:v>3.1431</c:v>
                </c:pt>
                <c:pt idx="3820">
                  <c:v>5.3052299999999999</c:v>
                </c:pt>
                <c:pt idx="3821">
                  <c:v>9.9649300000000007</c:v>
                </c:pt>
                <c:pt idx="3822">
                  <c:v>6.4777100000000001</c:v>
                </c:pt>
                <c:pt idx="3823">
                  <c:v>6.4760999999999997</c:v>
                </c:pt>
                <c:pt idx="3824">
                  <c:v>6.9481000000000002</c:v>
                </c:pt>
                <c:pt idx="3825">
                  <c:v>7.27834</c:v>
                </c:pt>
                <c:pt idx="3826">
                  <c:v>5.1963999999999997</c:v>
                </c:pt>
                <c:pt idx="3827">
                  <c:v>3.86076</c:v>
                </c:pt>
                <c:pt idx="3828">
                  <c:v>7.7877999999999998</c:v>
                </c:pt>
                <c:pt idx="3829">
                  <c:v>5.2334800000000001</c:v>
                </c:pt>
                <c:pt idx="3830">
                  <c:v>3.9798499999999999</c:v>
                </c:pt>
                <c:pt idx="3831">
                  <c:v>5.6187100000000001</c:v>
                </c:pt>
                <c:pt idx="3832">
                  <c:v>4.5183799999999996</c:v>
                </c:pt>
                <c:pt idx="3833">
                  <c:v>8.1673200000000001</c:v>
                </c:pt>
                <c:pt idx="3834">
                  <c:v>4.0146499999999996</c:v>
                </c:pt>
                <c:pt idx="3835">
                  <c:v>3.1175600000000001</c:v>
                </c:pt>
                <c:pt idx="3836">
                  <c:v>6.8082099999999999</c:v>
                </c:pt>
                <c:pt idx="3837">
                  <c:v>5.4360400000000002</c:v>
                </c:pt>
                <c:pt idx="3838">
                  <c:v>6.1817500000000001</c:v>
                </c:pt>
                <c:pt idx="3839">
                  <c:v>9.5281000000000002</c:v>
                </c:pt>
                <c:pt idx="3840">
                  <c:v>5.5915999999999997</c:v>
                </c:pt>
                <c:pt idx="3841">
                  <c:v>8.2005300000000005</c:v>
                </c:pt>
                <c:pt idx="3842">
                  <c:v>3.5198900000000002</c:v>
                </c:pt>
                <c:pt idx="3843">
                  <c:v>8.0943199999999997</c:v>
                </c:pt>
                <c:pt idx="3844">
                  <c:v>6.2816999999999998</c:v>
                </c:pt>
                <c:pt idx="3845">
                  <c:v>3.9609800000000002</c:v>
                </c:pt>
                <c:pt idx="3846">
                  <c:v>4.5212500000000002</c:v>
                </c:pt>
                <c:pt idx="3847">
                  <c:v>2.0478499999999999</c:v>
                </c:pt>
                <c:pt idx="3848">
                  <c:v>2.51423</c:v>
                </c:pt>
                <c:pt idx="3849">
                  <c:v>7.5956999999999999</c:v>
                </c:pt>
                <c:pt idx="3850">
                  <c:v>7.1811299999999996</c:v>
                </c:pt>
                <c:pt idx="3851">
                  <c:v>3.2348499999999998</c:v>
                </c:pt>
                <c:pt idx="3852">
                  <c:v>4.9143299999999996</c:v>
                </c:pt>
                <c:pt idx="3853">
                  <c:v>8.6043099999999999</c:v>
                </c:pt>
                <c:pt idx="3854">
                  <c:v>7.7511599999999996</c:v>
                </c:pt>
                <c:pt idx="3855">
                  <c:v>9.9160299999999992</c:v>
                </c:pt>
                <c:pt idx="3856">
                  <c:v>4.5839100000000004</c:v>
                </c:pt>
                <c:pt idx="3857">
                  <c:v>2.2574299999999998</c:v>
                </c:pt>
                <c:pt idx="3858">
                  <c:v>2.7290100000000002</c:v>
                </c:pt>
                <c:pt idx="3859">
                  <c:v>2.2492700000000001</c:v>
                </c:pt>
                <c:pt idx="3860">
                  <c:v>9.8842599999999994</c:v>
                </c:pt>
                <c:pt idx="3861">
                  <c:v>3.7933400000000002</c:v>
                </c:pt>
                <c:pt idx="3862">
                  <c:v>7.1149399999999998</c:v>
                </c:pt>
                <c:pt idx="3863">
                  <c:v>2.5095900000000002</c:v>
                </c:pt>
                <c:pt idx="3864">
                  <c:v>5.0514200000000002</c:v>
                </c:pt>
                <c:pt idx="3865">
                  <c:v>2.3542399999999999</c:v>
                </c:pt>
                <c:pt idx="3866">
                  <c:v>2.4302199999999998</c:v>
                </c:pt>
                <c:pt idx="3867">
                  <c:v>8.5915199999999992</c:v>
                </c:pt>
                <c:pt idx="3868">
                  <c:v>2.4646400000000002</c:v>
                </c:pt>
                <c:pt idx="3869">
                  <c:v>3.1619799999999998</c:v>
                </c:pt>
                <c:pt idx="3870">
                  <c:v>8.2316000000000003</c:v>
                </c:pt>
                <c:pt idx="3871">
                  <c:v>2.3951600000000002</c:v>
                </c:pt>
                <c:pt idx="3872">
                  <c:v>5.86381</c:v>
                </c:pt>
                <c:pt idx="3873">
                  <c:v>3.9677799999999999</c:v>
                </c:pt>
                <c:pt idx="3874">
                  <c:v>6.6094499999999998</c:v>
                </c:pt>
                <c:pt idx="3875">
                  <c:v>4.6633100000000001</c:v>
                </c:pt>
                <c:pt idx="3876">
                  <c:v>7.8642700000000003</c:v>
                </c:pt>
                <c:pt idx="3877">
                  <c:v>6.5391899999999996</c:v>
                </c:pt>
                <c:pt idx="3878">
                  <c:v>5.1928900000000002</c:v>
                </c:pt>
                <c:pt idx="3879">
                  <c:v>4.6987699999999997</c:v>
                </c:pt>
                <c:pt idx="3880">
                  <c:v>9.2266600000000007</c:v>
                </c:pt>
                <c:pt idx="3881">
                  <c:v>2.6025700000000001</c:v>
                </c:pt>
                <c:pt idx="3882">
                  <c:v>3.9610500000000002</c:v>
                </c:pt>
                <c:pt idx="3883">
                  <c:v>7.5401300000000004</c:v>
                </c:pt>
                <c:pt idx="3884">
                  <c:v>4.8045200000000001</c:v>
                </c:pt>
                <c:pt idx="3885">
                  <c:v>2.4807600000000001</c:v>
                </c:pt>
                <c:pt idx="3886">
                  <c:v>5.9303299999999997</c:v>
                </c:pt>
                <c:pt idx="3887">
                  <c:v>2.2821500000000001</c:v>
                </c:pt>
                <c:pt idx="3888">
                  <c:v>2.2656299999999998</c:v>
                </c:pt>
                <c:pt idx="3889">
                  <c:v>7.5318399999999999</c:v>
                </c:pt>
                <c:pt idx="3890">
                  <c:v>3.3501699999999999</c:v>
                </c:pt>
                <c:pt idx="3891">
                  <c:v>7.1539200000000003</c:v>
                </c:pt>
                <c:pt idx="3892">
                  <c:v>6.8136000000000001</c:v>
                </c:pt>
                <c:pt idx="3893">
                  <c:v>5.0206999999999997</c:v>
                </c:pt>
                <c:pt idx="3894">
                  <c:v>3.7094999999999998</c:v>
                </c:pt>
                <c:pt idx="3895">
                  <c:v>8.6501599999999996</c:v>
                </c:pt>
                <c:pt idx="3896">
                  <c:v>4.8810700000000002</c:v>
                </c:pt>
                <c:pt idx="3897">
                  <c:v>3.8334100000000002</c:v>
                </c:pt>
                <c:pt idx="3898">
                  <c:v>7.31419</c:v>
                </c:pt>
                <c:pt idx="3899">
                  <c:v>6.6330900000000002</c:v>
                </c:pt>
                <c:pt idx="3900">
                  <c:v>5.9314600000000004</c:v>
                </c:pt>
                <c:pt idx="3901">
                  <c:v>4.99003</c:v>
                </c:pt>
                <c:pt idx="3902">
                  <c:v>7.8442999999999996</c:v>
                </c:pt>
                <c:pt idx="3903">
                  <c:v>4.6138700000000004</c:v>
                </c:pt>
                <c:pt idx="3904">
                  <c:v>5.9105499999999997</c:v>
                </c:pt>
                <c:pt idx="3905">
                  <c:v>5.9098600000000001</c:v>
                </c:pt>
                <c:pt idx="3906">
                  <c:v>5.6373300000000004</c:v>
                </c:pt>
                <c:pt idx="3907">
                  <c:v>6.2068899999999996</c:v>
                </c:pt>
                <c:pt idx="3908">
                  <c:v>6.89412</c:v>
                </c:pt>
                <c:pt idx="3909">
                  <c:v>5.4217399999999998</c:v>
                </c:pt>
                <c:pt idx="3910">
                  <c:v>5.2793700000000001</c:v>
                </c:pt>
                <c:pt idx="3911">
                  <c:v>3.1118299999999999</c:v>
                </c:pt>
                <c:pt idx="3912">
                  <c:v>3.82016</c:v>
                </c:pt>
                <c:pt idx="3913">
                  <c:v>6.1281499999999998</c:v>
                </c:pt>
                <c:pt idx="3914">
                  <c:v>7.3282100000000003</c:v>
                </c:pt>
                <c:pt idx="3915">
                  <c:v>8.8044700000000002</c:v>
                </c:pt>
                <c:pt idx="3916">
                  <c:v>5.1458899999999996</c:v>
                </c:pt>
                <c:pt idx="3917">
                  <c:v>4.2467100000000002</c:v>
                </c:pt>
                <c:pt idx="3918">
                  <c:v>5.54345</c:v>
                </c:pt>
                <c:pt idx="3919">
                  <c:v>8.2194599999999998</c:v>
                </c:pt>
                <c:pt idx="3920">
                  <c:v>7.8500500000000004</c:v>
                </c:pt>
                <c:pt idx="3921">
                  <c:v>5.1669299999999998</c:v>
                </c:pt>
                <c:pt idx="3922">
                  <c:v>7.7817299999999996</c:v>
                </c:pt>
                <c:pt idx="3923">
                  <c:v>5.8128700000000002</c:v>
                </c:pt>
                <c:pt idx="3924">
                  <c:v>4.2940399999999999</c:v>
                </c:pt>
                <c:pt idx="3925">
                  <c:v>5.11151</c:v>
                </c:pt>
                <c:pt idx="3926">
                  <c:v>3.3618800000000002</c:v>
                </c:pt>
                <c:pt idx="3927">
                  <c:v>2.4407800000000002</c:v>
                </c:pt>
                <c:pt idx="3928">
                  <c:v>2.9312</c:v>
                </c:pt>
                <c:pt idx="3929">
                  <c:v>4.5347400000000002</c:v>
                </c:pt>
                <c:pt idx="3930">
                  <c:v>6.2488900000000003</c:v>
                </c:pt>
                <c:pt idx="3931">
                  <c:v>2.4962800000000001</c:v>
                </c:pt>
                <c:pt idx="3932">
                  <c:v>3.6863700000000001</c:v>
                </c:pt>
                <c:pt idx="3933">
                  <c:v>4.1306000000000003</c:v>
                </c:pt>
                <c:pt idx="3934">
                  <c:v>3.1358299999999999</c:v>
                </c:pt>
                <c:pt idx="3935">
                  <c:v>7.4335300000000002</c:v>
                </c:pt>
                <c:pt idx="3936">
                  <c:v>3.1456599999999999</c:v>
                </c:pt>
                <c:pt idx="3937">
                  <c:v>6.3967200000000002</c:v>
                </c:pt>
                <c:pt idx="3938">
                  <c:v>4.1690500000000004</c:v>
                </c:pt>
                <c:pt idx="3939">
                  <c:v>4.5046499999999998</c:v>
                </c:pt>
                <c:pt idx="3940">
                  <c:v>7.0486300000000002</c:v>
                </c:pt>
                <c:pt idx="3941">
                  <c:v>4.9344299999999999</c:v>
                </c:pt>
                <c:pt idx="3942">
                  <c:v>4.2566899999999999</c:v>
                </c:pt>
                <c:pt idx="3943">
                  <c:v>5.6347699999999996</c:v>
                </c:pt>
                <c:pt idx="3944">
                  <c:v>2.4331499999999999</c:v>
                </c:pt>
                <c:pt idx="3945">
                  <c:v>2.24187</c:v>
                </c:pt>
                <c:pt idx="3946">
                  <c:v>7.3433700000000002</c:v>
                </c:pt>
                <c:pt idx="3947">
                  <c:v>4.3515499999999996</c:v>
                </c:pt>
                <c:pt idx="3948">
                  <c:v>2.2894399999999999</c:v>
                </c:pt>
                <c:pt idx="3949">
                  <c:v>3.24586</c:v>
                </c:pt>
                <c:pt idx="3950">
                  <c:v>7.88307</c:v>
                </c:pt>
                <c:pt idx="3951">
                  <c:v>6.6449999999999996</c:v>
                </c:pt>
                <c:pt idx="3952">
                  <c:v>5.0434400000000004</c:v>
                </c:pt>
                <c:pt idx="3953">
                  <c:v>3.0081899999999999</c:v>
                </c:pt>
                <c:pt idx="3954">
                  <c:v>3.63306</c:v>
                </c:pt>
                <c:pt idx="3955">
                  <c:v>6.9029100000000003</c:v>
                </c:pt>
                <c:pt idx="3956">
                  <c:v>4.3405300000000002</c:v>
                </c:pt>
                <c:pt idx="3957">
                  <c:v>7.1997799999999996</c:v>
                </c:pt>
                <c:pt idx="3958">
                  <c:v>7.0534800000000004</c:v>
                </c:pt>
                <c:pt idx="3959">
                  <c:v>2.54908</c:v>
                </c:pt>
                <c:pt idx="3960">
                  <c:v>5.1143900000000002</c:v>
                </c:pt>
                <c:pt idx="3961">
                  <c:v>7.7028499999999998</c:v>
                </c:pt>
                <c:pt idx="3962">
                  <c:v>6.3471299999999999</c:v>
                </c:pt>
                <c:pt idx="3963">
                  <c:v>9.9518299999999993</c:v>
                </c:pt>
                <c:pt idx="3964">
                  <c:v>4.7805900000000001</c:v>
                </c:pt>
                <c:pt idx="3965">
                  <c:v>5.7363200000000001</c:v>
                </c:pt>
                <c:pt idx="3966">
                  <c:v>6.5091599999999996</c:v>
                </c:pt>
                <c:pt idx="3967">
                  <c:v>5.9914899999999998</c:v>
                </c:pt>
                <c:pt idx="3968">
                  <c:v>6.2891199999999996</c:v>
                </c:pt>
                <c:pt idx="3969">
                  <c:v>4.8045200000000001</c:v>
                </c:pt>
                <c:pt idx="3970">
                  <c:v>6.5892499999999998</c:v>
                </c:pt>
                <c:pt idx="3971">
                  <c:v>7.1716800000000003</c:v>
                </c:pt>
                <c:pt idx="3972">
                  <c:v>8.2169399999999992</c:v>
                </c:pt>
                <c:pt idx="3973">
                  <c:v>3.5965099999999999</c:v>
                </c:pt>
                <c:pt idx="3974">
                  <c:v>3.8950100000000001</c:v>
                </c:pt>
                <c:pt idx="3975">
                  <c:v>3.3128899999999999</c:v>
                </c:pt>
                <c:pt idx="3976">
                  <c:v>4.1789699999999996</c:v>
                </c:pt>
                <c:pt idx="3977">
                  <c:v>8.6084499999999995</c:v>
                </c:pt>
                <c:pt idx="3978">
                  <c:v>5.5041599999999997</c:v>
                </c:pt>
                <c:pt idx="3979">
                  <c:v>6.1472899999999999</c:v>
                </c:pt>
                <c:pt idx="3980">
                  <c:v>4.6210500000000003</c:v>
                </c:pt>
                <c:pt idx="3981">
                  <c:v>6.6737000000000002</c:v>
                </c:pt>
                <c:pt idx="3982">
                  <c:v>4.77163</c:v>
                </c:pt>
                <c:pt idx="3983">
                  <c:v>10.542070000000001</c:v>
                </c:pt>
                <c:pt idx="3984">
                  <c:v>4.0690600000000003</c:v>
                </c:pt>
                <c:pt idx="3985">
                  <c:v>3.8664100000000001</c:v>
                </c:pt>
                <c:pt idx="3986">
                  <c:v>4.3316800000000004</c:v>
                </c:pt>
                <c:pt idx="3987">
                  <c:v>6.4418199999999999</c:v>
                </c:pt>
                <c:pt idx="3988">
                  <c:v>6.55877</c:v>
                </c:pt>
                <c:pt idx="3989">
                  <c:v>4.8144499999999999</c:v>
                </c:pt>
                <c:pt idx="3990">
                  <c:v>7.4201100000000002</c:v>
                </c:pt>
                <c:pt idx="3991">
                  <c:v>6.6282100000000002</c:v>
                </c:pt>
                <c:pt idx="3992">
                  <c:v>6.34354</c:v>
                </c:pt>
                <c:pt idx="3993">
                  <c:v>8.1497200000000003</c:v>
                </c:pt>
                <c:pt idx="3994">
                  <c:v>7.24512</c:v>
                </c:pt>
                <c:pt idx="3995">
                  <c:v>6.7987799999999998</c:v>
                </c:pt>
                <c:pt idx="3996">
                  <c:v>4.8635299999999999</c:v>
                </c:pt>
                <c:pt idx="3997">
                  <c:v>2.4183699999999999</c:v>
                </c:pt>
                <c:pt idx="3998">
                  <c:v>2.7700800000000001</c:v>
                </c:pt>
                <c:pt idx="3999">
                  <c:v>3.6697700000000002</c:v>
                </c:pt>
                <c:pt idx="4000">
                  <c:v>5.6593099999999996</c:v>
                </c:pt>
                <c:pt idx="4001">
                  <c:v>7.5290900000000001</c:v>
                </c:pt>
                <c:pt idx="4002">
                  <c:v>4.2348699999999999</c:v>
                </c:pt>
                <c:pt idx="4003">
                  <c:v>6.9991599999999998</c:v>
                </c:pt>
                <c:pt idx="4004">
                  <c:v>5.86374</c:v>
                </c:pt>
                <c:pt idx="4005">
                  <c:v>4.5566500000000003</c:v>
                </c:pt>
                <c:pt idx="4006">
                  <c:v>8.3813099999999991</c:v>
                </c:pt>
                <c:pt idx="4007">
                  <c:v>4.2990599999999999</c:v>
                </c:pt>
                <c:pt idx="4008">
                  <c:v>5.2974199999999998</c:v>
                </c:pt>
                <c:pt idx="4009">
                  <c:v>3.6903600000000001</c:v>
                </c:pt>
                <c:pt idx="4010">
                  <c:v>8.5829500000000003</c:v>
                </c:pt>
                <c:pt idx="4011">
                  <c:v>6.8056900000000002</c:v>
                </c:pt>
                <c:pt idx="4012">
                  <c:v>8.2979099999999999</c:v>
                </c:pt>
                <c:pt idx="4013">
                  <c:v>6.8868299999999998</c:v>
                </c:pt>
                <c:pt idx="4014">
                  <c:v>4.9413999999999998</c:v>
                </c:pt>
                <c:pt idx="4015">
                  <c:v>6.7204300000000003</c:v>
                </c:pt>
                <c:pt idx="4016">
                  <c:v>6.2043499999999998</c:v>
                </c:pt>
                <c:pt idx="4017">
                  <c:v>2.54596</c:v>
                </c:pt>
                <c:pt idx="4018">
                  <c:v>3.1826300000000001</c:v>
                </c:pt>
                <c:pt idx="4019">
                  <c:v>2.2894399999999999</c:v>
                </c:pt>
                <c:pt idx="4020">
                  <c:v>3.4134699999999998</c:v>
                </c:pt>
                <c:pt idx="4021">
                  <c:v>5.05403</c:v>
                </c:pt>
                <c:pt idx="4022">
                  <c:v>5.7521899999999997</c:v>
                </c:pt>
                <c:pt idx="4023">
                  <c:v>7.3386800000000001</c:v>
                </c:pt>
                <c:pt idx="4024">
                  <c:v>5.3886900000000004</c:v>
                </c:pt>
                <c:pt idx="4025">
                  <c:v>8.3529999999999998</c:v>
                </c:pt>
                <c:pt idx="4026">
                  <c:v>5.07965</c:v>
                </c:pt>
                <c:pt idx="4027">
                  <c:v>3.81135</c:v>
                </c:pt>
                <c:pt idx="4028">
                  <c:v>2.0407999999999999</c:v>
                </c:pt>
                <c:pt idx="4029">
                  <c:v>4.9500799999999998</c:v>
                </c:pt>
                <c:pt idx="4030">
                  <c:v>5.0539800000000001</c:v>
                </c:pt>
                <c:pt idx="4031">
                  <c:v>4.8063599999999997</c:v>
                </c:pt>
                <c:pt idx="4032">
                  <c:v>3.33867</c:v>
                </c:pt>
                <c:pt idx="4033">
                  <c:v>6.6860600000000003</c:v>
                </c:pt>
                <c:pt idx="4034">
                  <c:v>5.5073100000000004</c:v>
                </c:pt>
                <c:pt idx="4035">
                  <c:v>2.7569499999999998</c:v>
                </c:pt>
                <c:pt idx="4036">
                  <c:v>6.6348500000000001</c:v>
                </c:pt>
                <c:pt idx="4037">
                  <c:v>3.2556500000000002</c:v>
                </c:pt>
                <c:pt idx="4038">
                  <c:v>3.2175400000000001</c:v>
                </c:pt>
                <c:pt idx="4039">
                  <c:v>5.00617</c:v>
                </c:pt>
                <c:pt idx="4040">
                  <c:v>4.6744300000000001</c:v>
                </c:pt>
                <c:pt idx="4041">
                  <c:v>5.08561</c:v>
                </c:pt>
                <c:pt idx="4042">
                  <c:v>7.2417400000000001</c:v>
                </c:pt>
                <c:pt idx="4043">
                  <c:v>8.34558</c:v>
                </c:pt>
                <c:pt idx="4044">
                  <c:v>7.5169300000000003</c:v>
                </c:pt>
                <c:pt idx="4045">
                  <c:v>6.56243</c:v>
                </c:pt>
                <c:pt idx="4046">
                  <c:v>5.5994599999999997</c:v>
                </c:pt>
                <c:pt idx="4047">
                  <c:v>5.1659100000000002</c:v>
                </c:pt>
                <c:pt idx="4048">
                  <c:v>5.9081000000000001</c:v>
                </c:pt>
                <c:pt idx="4049">
                  <c:v>5.08005</c:v>
                </c:pt>
                <c:pt idx="4050">
                  <c:v>3.17056</c:v>
                </c:pt>
                <c:pt idx="4051">
                  <c:v>4.3328600000000002</c:v>
                </c:pt>
                <c:pt idx="4052">
                  <c:v>3.6751399999999999</c:v>
                </c:pt>
                <c:pt idx="4053">
                  <c:v>4.4943299999999997</c:v>
                </c:pt>
                <c:pt idx="4054">
                  <c:v>4.3219399999999997</c:v>
                </c:pt>
                <c:pt idx="4055">
                  <c:v>4.9758500000000003</c:v>
                </c:pt>
                <c:pt idx="4056">
                  <c:v>6.4468500000000004</c:v>
                </c:pt>
                <c:pt idx="4057">
                  <c:v>6.1170200000000001</c:v>
                </c:pt>
                <c:pt idx="4058">
                  <c:v>5.5681099999999999</c:v>
                </c:pt>
                <c:pt idx="4059">
                  <c:v>3.6352000000000002</c:v>
                </c:pt>
                <c:pt idx="4060">
                  <c:v>6.8635099999999998</c:v>
                </c:pt>
                <c:pt idx="4061">
                  <c:v>5.5516699999999997</c:v>
                </c:pt>
                <c:pt idx="4062">
                  <c:v>3.4192399999999998</c:v>
                </c:pt>
                <c:pt idx="4063">
                  <c:v>8.6429399999999994</c:v>
                </c:pt>
                <c:pt idx="4064">
                  <c:v>7.9235300000000004</c:v>
                </c:pt>
                <c:pt idx="4065">
                  <c:v>2.7875200000000002</c:v>
                </c:pt>
                <c:pt idx="4066">
                  <c:v>6.8054800000000002</c:v>
                </c:pt>
                <c:pt idx="4067">
                  <c:v>5.4495199999999997</c:v>
                </c:pt>
                <c:pt idx="4068">
                  <c:v>2.5088400000000002</c:v>
                </c:pt>
                <c:pt idx="4069">
                  <c:v>4.9441699999999997</c:v>
                </c:pt>
                <c:pt idx="4070">
                  <c:v>8.8305900000000008</c:v>
                </c:pt>
                <c:pt idx="4071">
                  <c:v>7.3791599999999997</c:v>
                </c:pt>
                <c:pt idx="4072">
                  <c:v>8.8982700000000001</c:v>
                </c:pt>
                <c:pt idx="4073">
                  <c:v>5.5723799999999999</c:v>
                </c:pt>
                <c:pt idx="4074">
                  <c:v>6.7823599999999997</c:v>
                </c:pt>
                <c:pt idx="4075">
                  <c:v>6.27278</c:v>
                </c:pt>
                <c:pt idx="4076">
                  <c:v>6.0078800000000001</c:v>
                </c:pt>
                <c:pt idx="4077">
                  <c:v>3.8487800000000001</c:v>
                </c:pt>
                <c:pt idx="4078">
                  <c:v>4.48848</c:v>
                </c:pt>
                <c:pt idx="4079">
                  <c:v>6.4398499999999999</c:v>
                </c:pt>
                <c:pt idx="4080">
                  <c:v>9.1914499999999997</c:v>
                </c:pt>
                <c:pt idx="4081">
                  <c:v>7.9022399999999999</c:v>
                </c:pt>
                <c:pt idx="4082">
                  <c:v>2.8022499999999999</c:v>
                </c:pt>
                <c:pt idx="4083">
                  <c:v>7.7359900000000001</c:v>
                </c:pt>
                <c:pt idx="4084">
                  <c:v>6.7917500000000004</c:v>
                </c:pt>
                <c:pt idx="4085">
                  <c:v>6.1937199999999999</c:v>
                </c:pt>
                <c:pt idx="4086">
                  <c:v>5.6711299999999998</c:v>
                </c:pt>
                <c:pt idx="4087">
                  <c:v>3.9798499999999999</c:v>
                </c:pt>
                <c:pt idx="4088">
                  <c:v>5.3081800000000001</c:v>
                </c:pt>
                <c:pt idx="4089">
                  <c:v>8.2402200000000008</c:v>
                </c:pt>
                <c:pt idx="4090">
                  <c:v>9.6014300000000006</c:v>
                </c:pt>
                <c:pt idx="4091">
                  <c:v>4.4165599999999996</c:v>
                </c:pt>
                <c:pt idx="4092">
                  <c:v>4.22783</c:v>
                </c:pt>
                <c:pt idx="4093">
                  <c:v>6.7332200000000002</c:v>
                </c:pt>
                <c:pt idx="4094">
                  <c:v>4.1935000000000002</c:v>
                </c:pt>
                <c:pt idx="4095">
                  <c:v>5.90069</c:v>
                </c:pt>
                <c:pt idx="4096">
                  <c:v>3.6872500000000001</c:v>
                </c:pt>
                <c:pt idx="4097">
                  <c:v>5.4713599999999998</c:v>
                </c:pt>
                <c:pt idx="4098">
                  <c:v>5.2260200000000001</c:v>
                </c:pt>
                <c:pt idx="4099">
                  <c:v>6.07639</c:v>
                </c:pt>
                <c:pt idx="4100">
                  <c:v>4.8079599999999996</c:v>
                </c:pt>
                <c:pt idx="4101">
                  <c:v>5.78308</c:v>
                </c:pt>
                <c:pt idx="4102">
                  <c:v>5.6507100000000001</c:v>
                </c:pt>
                <c:pt idx="4103">
                  <c:v>6.9145300000000001</c:v>
                </c:pt>
                <c:pt idx="4104">
                  <c:v>2.4168500000000002</c:v>
                </c:pt>
                <c:pt idx="4105">
                  <c:v>4.1352500000000001</c:v>
                </c:pt>
                <c:pt idx="4106">
                  <c:v>2.7894000000000001</c:v>
                </c:pt>
                <c:pt idx="4107">
                  <c:v>6.2185699999999997</c:v>
                </c:pt>
                <c:pt idx="4108">
                  <c:v>3.3248799999999998</c:v>
                </c:pt>
                <c:pt idx="4109">
                  <c:v>5.3107499999999996</c:v>
                </c:pt>
                <c:pt idx="4110">
                  <c:v>2.5746000000000002</c:v>
                </c:pt>
                <c:pt idx="4111">
                  <c:v>5.2371499999999997</c:v>
                </c:pt>
                <c:pt idx="4112">
                  <c:v>9.2585800000000003</c:v>
                </c:pt>
                <c:pt idx="4113">
                  <c:v>6.5185300000000002</c:v>
                </c:pt>
                <c:pt idx="4114">
                  <c:v>4.9739500000000003</c:v>
                </c:pt>
                <c:pt idx="4115">
                  <c:v>8.4822000000000006</c:v>
                </c:pt>
                <c:pt idx="4116">
                  <c:v>4.8198699999999999</c:v>
                </c:pt>
                <c:pt idx="4117">
                  <c:v>5.8568300000000004</c:v>
                </c:pt>
                <c:pt idx="4118">
                  <c:v>5.2334800000000001</c:v>
                </c:pt>
                <c:pt idx="4119">
                  <c:v>9.23583</c:v>
                </c:pt>
                <c:pt idx="4120">
                  <c:v>6.5039300000000004</c:v>
                </c:pt>
                <c:pt idx="4121">
                  <c:v>7.8279300000000003</c:v>
                </c:pt>
                <c:pt idx="4122">
                  <c:v>6.4605199999999998</c:v>
                </c:pt>
                <c:pt idx="4123">
                  <c:v>9.4076400000000007</c:v>
                </c:pt>
                <c:pt idx="4124">
                  <c:v>5.1862199999999996</c:v>
                </c:pt>
                <c:pt idx="4125">
                  <c:v>3.0081899999999999</c:v>
                </c:pt>
                <c:pt idx="4126">
                  <c:v>5.3730099999999998</c:v>
                </c:pt>
                <c:pt idx="4127">
                  <c:v>6.4354399999999998</c:v>
                </c:pt>
                <c:pt idx="4128">
                  <c:v>3.0545</c:v>
                </c:pt>
                <c:pt idx="4129">
                  <c:v>7.7369599999999998</c:v>
                </c:pt>
                <c:pt idx="4130">
                  <c:v>3.58595</c:v>
                </c:pt>
                <c:pt idx="4131">
                  <c:v>3.9977100000000001</c:v>
                </c:pt>
                <c:pt idx="4132">
                  <c:v>7.3914400000000002</c:v>
                </c:pt>
                <c:pt idx="4133">
                  <c:v>4.0243599999999997</c:v>
                </c:pt>
                <c:pt idx="4134">
                  <c:v>3.4167999999999998</c:v>
                </c:pt>
                <c:pt idx="4135">
                  <c:v>2.3077000000000001</c:v>
                </c:pt>
                <c:pt idx="4136">
                  <c:v>2.13002</c:v>
                </c:pt>
                <c:pt idx="4137">
                  <c:v>9.8786000000000005</c:v>
                </c:pt>
                <c:pt idx="4138">
                  <c:v>6.6044200000000002</c:v>
                </c:pt>
                <c:pt idx="4139">
                  <c:v>4.5088400000000002</c:v>
                </c:pt>
                <c:pt idx="4140">
                  <c:v>7.4328900000000004</c:v>
                </c:pt>
                <c:pt idx="4141">
                  <c:v>4.9888899999999996</c:v>
                </c:pt>
                <c:pt idx="4142">
                  <c:v>4.8063599999999997</c:v>
                </c:pt>
                <c:pt idx="4143">
                  <c:v>3.6150099999999998</c:v>
                </c:pt>
                <c:pt idx="4144">
                  <c:v>5.0119400000000001</c:v>
                </c:pt>
                <c:pt idx="4145">
                  <c:v>3.2341199999999999</c:v>
                </c:pt>
                <c:pt idx="4146">
                  <c:v>4.3328600000000002</c:v>
                </c:pt>
                <c:pt idx="4147">
                  <c:v>2.0621700000000001</c:v>
                </c:pt>
                <c:pt idx="4148">
                  <c:v>8.5155100000000008</c:v>
                </c:pt>
                <c:pt idx="4149">
                  <c:v>8.8546800000000001</c:v>
                </c:pt>
                <c:pt idx="4150">
                  <c:v>5.9303299999999997</c:v>
                </c:pt>
                <c:pt idx="4151">
                  <c:v>4.6774500000000003</c:v>
                </c:pt>
                <c:pt idx="4152">
                  <c:v>4.9878900000000002</c:v>
                </c:pt>
                <c:pt idx="4153">
                  <c:v>5.6018400000000002</c:v>
                </c:pt>
                <c:pt idx="4154">
                  <c:v>6.3699199999999996</c:v>
                </c:pt>
                <c:pt idx="4155">
                  <c:v>4.1392600000000002</c:v>
                </c:pt>
                <c:pt idx="4156">
                  <c:v>7.2649800000000004</c:v>
                </c:pt>
                <c:pt idx="4157">
                  <c:v>7.4131799999999997</c:v>
                </c:pt>
                <c:pt idx="4158">
                  <c:v>9.0490100000000009</c:v>
                </c:pt>
                <c:pt idx="4159">
                  <c:v>3.9007399999999999</c:v>
                </c:pt>
                <c:pt idx="4160">
                  <c:v>5.0163599999999997</c:v>
                </c:pt>
                <c:pt idx="4161">
                  <c:v>4.4911099999999999</c:v>
                </c:pt>
                <c:pt idx="4162">
                  <c:v>2.7968299999999999</c:v>
                </c:pt>
                <c:pt idx="4163">
                  <c:v>3.8090999999999999</c:v>
                </c:pt>
                <c:pt idx="4164">
                  <c:v>4.4408500000000002</c:v>
                </c:pt>
                <c:pt idx="4165">
                  <c:v>6.0107600000000003</c:v>
                </c:pt>
                <c:pt idx="4166">
                  <c:v>6.9406800000000004</c:v>
                </c:pt>
                <c:pt idx="4167">
                  <c:v>5.0666000000000002</c:v>
                </c:pt>
                <c:pt idx="4168">
                  <c:v>5.6608299999999998</c:v>
                </c:pt>
                <c:pt idx="4169">
                  <c:v>6.1524999999999999</c:v>
                </c:pt>
                <c:pt idx="4170">
                  <c:v>7.1166799999999997</c:v>
                </c:pt>
                <c:pt idx="4171">
                  <c:v>6.8556100000000004</c:v>
                </c:pt>
                <c:pt idx="4172">
                  <c:v>4.2588900000000001</c:v>
                </c:pt>
                <c:pt idx="4173">
                  <c:v>3.8445499999999999</c:v>
                </c:pt>
                <c:pt idx="4174">
                  <c:v>7.5064099999999998</c:v>
                </c:pt>
                <c:pt idx="4175">
                  <c:v>4.3447399999999998</c:v>
                </c:pt>
                <c:pt idx="4176">
                  <c:v>2.2088299999999998</c:v>
                </c:pt>
                <c:pt idx="4177">
                  <c:v>5.4939900000000002</c:v>
                </c:pt>
                <c:pt idx="4178">
                  <c:v>12.28363</c:v>
                </c:pt>
                <c:pt idx="4179">
                  <c:v>7.2040499999999996</c:v>
                </c:pt>
                <c:pt idx="4180">
                  <c:v>2.8349600000000001</c:v>
                </c:pt>
                <c:pt idx="4181">
                  <c:v>11.42911</c:v>
                </c:pt>
                <c:pt idx="4182">
                  <c:v>3.1653600000000002</c:v>
                </c:pt>
                <c:pt idx="4183">
                  <c:v>8.0990500000000001</c:v>
                </c:pt>
                <c:pt idx="4184">
                  <c:v>3.3349500000000001</c:v>
                </c:pt>
                <c:pt idx="4185">
                  <c:v>2.0779399999999999</c:v>
                </c:pt>
                <c:pt idx="4186">
                  <c:v>4.3936000000000002</c:v>
                </c:pt>
                <c:pt idx="4187">
                  <c:v>6.3539000000000003</c:v>
                </c:pt>
                <c:pt idx="4188">
                  <c:v>10.455859999999999</c:v>
                </c:pt>
                <c:pt idx="4189">
                  <c:v>7.0133000000000001</c:v>
                </c:pt>
                <c:pt idx="4190">
                  <c:v>3.5533299999999999</c:v>
                </c:pt>
                <c:pt idx="4191">
                  <c:v>7.4843700000000002</c:v>
                </c:pt>
                <c:pt idx="4192">
                  <c:v>4.8103699999999998</c:v>
                </c:pt>
                <c:pt idx="4193">
                  <c:v>5.8494799999999998</c:v>
                </c:pt>
                <c:pt idx="4194">
                  <c:v>6.3872</c:v>
                </c:pt>
                <c:pt idx="4195">
                  <c:v>2.9709599999999998</c:v>
                </c:pt>
                <c:pt idx="4196">
                  <c:v>2.0426199999999999</c:v>
                </c:pt>
                <c:pt idx="4197">
                  <c:v>2.0087100000000002</c:v>
                </c:pt>
                <c:pt idx="4198">
                  <c:v>3.24614</c:v>
                </c:pt>
                <c:pt idx="4199">
                  <c:v>3.4915400000000001</c:v>
                </c:pt>
                <c:pt idx="4200">
                  <c:v>2.7814299999999998</c:v>
                </c:pt>
                <c:pt idx="4201">
                  <c:v>2.5019300000000002</c:v>
                </c:pt>
                <c:pt idx="4202">
                  <c:v>2.4192399999999998</c:v>
                </c:pt>
                <c:pt idx="4203">
                  <c:v>8.1423400000000008</c:v>
                </c:pt>
                <c:pt idx="4204">
                  <c:v>2.7107000000000001</c:v>
                </c:pt>
                <c:pt idx="4205">
                  <c:v>2.3363100000000001</c:v>
                </c:pt>
                <c:pt idx="4206">
                  <c:v>6.2628899999999996</c:v>
                </c:pt>
                <c:pt idx="4207">
                  <c:v>3.62174</c:v>
                </c:pt>
                <c:pt idx="4208">
                  <c:v>5.4030399999999998</c:v>
                </c:pt>
                <c:pt idx="4209">
                  <c:v>5.5433300000000001</c:v>
                </c:pt>
                <c:pt idx="4210">
                  <c:v>9.7347300000000008</c:v>
                </c:pt>
                <c:pt idx="4211">
                  <c:v>2.73047</c:v>
                </c:pt>
                <c:pt idx="4212">
                  <c:v>3.2603200000000001</c:v>
                </c:pt>
                <c:pt idx="4213">
                  <c:v>3.9378600000000001</c:v>
                </c:pt>
                <c:pt idx="4214">
                  <c:v>6.6750299999999996</c:v>
                </c:pt>
                <c:pt idx="4215">
                  <c:v>6.5615699999999997</c:v>
                </c:pt>
                <c:pt idx="4216">
                  <c:v>4.2192100000000003</c:v>
                </c:pt>
                <c:pt idx="4217">
                  <c:v>5.0553100000000004</c:v>
                </c:pt>
                <c:pt idx="4218">
                  <c:v>7.7452800000000002</c:v>
                </c:pt>
                <c:pt idx="4219">
                  <c:v>3.4799699999999998</c:v>
                </c:pt>
                <c:pt idx="4220">
                  <c:v>9.3041400000000003</c:v>
                </c:pt>
                <c:pt idx="4221">
                  <c:v>3.0511699999999999</c:v>
                </c:pt>
                <c:pt idx="4222">
                  <c:v>6.7642499999999997</c:v>
                </c:pt>
                <c:pt idx="4223">
                  <c:v>4.75488</c:v>
                </c:pt>
                <c:pt idx="4224">
                  <c:v>3.0093000000000001</c:v>
                </c:pt>
                <c:pt idx="4225">
                  <c:v>5.3495400000000002</c:v>
                </c:pt>
                <c:pt idx="4226">
                  <c:v>5.5263499999999999</c:v>
                </c:pt>
                <c:pt idx="4227">
                  <c:v>4.3318399999999997</c:v>
                </c:pt>
                <c:pt idx="4228">
                  <c:v>6.3730799999999999</c:v>
                </c:pt>
                <c:pt idx="4229">
                  <c:v>6.65707</c:v>
                </c:pt>
                <c:pt idx="4230">
                  <c:v>3.8904999999999998</c:v>
                </c:pt>
                <c:pt idx="4231">
                  <c:v>8.1519600000000008</c:v>
                </c:pt>
                <c:pt idx="4232">
                  <c:v>5.4620699999999998</c:v>
                </c:pt>
                <c:pt idx="4233">
                  <c:v>7.3014900000000003</c:v>
                </c:pt>
                <c:pt idx="4234">
                  <c:v>4.7748999999999997</c:v>
                </c:pt>
                <c:pt idx="4235">
                  <c:v>6.6289499999999997</c:v>
                </c:pt>
                <c:pt idx="4236">
                  <c:v>5.05809</c:v>
                </c:pt>
                <c:pt idx="4237">
                  <c:v>5.5067199999999996</c:v>
                </c:pt>
                <c:pt idx="4238">
                  <c:v>5.4912599999999996</c:v>
                </c:pt>
                <c:pt idx="4239">
                  <c:v>8.6442499999999995</c:v>
                </c:pt>
                <c:pt idx="4240">
                  <c:v>5.6574</c:v>
                </c:pt>
                <c:pt idx="4241">
                  <c:v>7.8135000000000003</c:v>
                </c:pt>
                <c:pt idx="4242">
                  <c:v>6.4944800000000003</c:v>
                </c:pt>
                <c:pt idx="4243">
                  <c:v>6.89114</c:v>
                </c:pt>
                <c:pt idx="4244">
                  <c:v>4.0892299999999997</c:v>
                </c:pt>
                <c:pt idx="4245">
                  <c:v>5.9589800000000004</c:v>
                </c:pt>
                <c:pt idx="4246">
                  <c:v>5.2810899999999998</c:v>
                </c:pt>
                <c:pt idx="4247">
                  <c:v>7.5492499999999998</c:v>
                </c:pt>
                <c:pt idx="4248">
                  <c:v>6.2752400000000002</c:v>
                </c:pt>
                <c:pt idx="4249">
                  <c:v>6.1005000000000003</c:v>
                </c:pt>
                <c:pt idx="4250">
                  <c:v>4.3949699999999998</c:v>
                </c:pt>
                <c:pt idx="4251">
                  <c:v>6.3659499999999998</c:v>
                </c:pt>
                <c:pt idx="4252">
                  <c:v>4.1111399999999998</c:v>
                </c:pt>
                <c:pt idx="4253">
                  <c:v>5.0012600000000003</c:v>
                </c:pt>
                <c:pt idx="4254">
                  <c:v>7.4572500000000002</c:v>
                </c:pt>
                <c:pt idx="4255">
                  <c:v>4.75387</c:v>
                </c:pt>
                <c:pt idx="4256">
                  <c:v>3.5862799999999999</c:v>
                </c:pt>
                <c:pt idx="4257">
                  <c:v>6.7076399999999996</c:v>
                </c:pt>
                <c:pt idx="4258">
                  <c:v>3.6817899999999999</c:v>
                </c:pt>
                <c:pt idx="4259">
                  <c:v>6.5811599999999997</c:v>
                </c:pt>
                <c:pt idx="4260">
                  <c:v>3.2175400000000001</c:v>
                </c:pt>
                <c:pt idx="4261">
                  <c:v>5.0009199999999998</c:v>
                </c:pt>
                <c:pt idx="4262">
                  <c:v>5.12791</c:v>
                </c:pt>
                <c:pt idx="4263">
                  <c:v>9.9767399999999995</c:v>
                </c:pt>
                <c:pt idx="4264">
                  <c:v>3.4264899999999998</c:v>
                </c:pt>
                <c:pt idx="4265">
                  <c:v>4.2277300000000002</c:v>
                </c:pt>
                <c:pt idx="4266">
                  <c:v>5.5890199999999997</c:v>
                </c:pt>
                <c:pt idx="4267">
                  <c:v>2.6988699999999999</c:v>
                </c:pt>
                <c:pt idx="4268">
                  <c:v>6.9888300000000001</c:v>
                </c:pt>
                <c:pt idx="4269">
                  <c:v>6.0407000000000002</c:v>
                </c:pt>
                <c:pt idx="4270">
                  <c:v>4.44367</c:v>
                </c:pt>
                <c:pt idx="4271">
                  <c:v>6.9921499999999996</c:v>
                </c:pt>
                <c:pt idx="4272">
                  <c:v>4.2982399999999998</c:v>
                </c:pt>
                <c:pt idx="4273">
                  <c:v>8.6357300000000006</c:v>
                </c:pt>
                <c:pt idx="4274">
                  <c:v>2.30809</c:v>
                </c:pt>
                <c:pt idx="4275">
                  <c:v>2.5735700000000001</c:v>
                </c:pt>
                <c:pt idx="4276">
                  <c:v>8.0221599999999995</c:v>
                </c:pt>
                <c:pt idx="4277">
                  <c:v>5.8470199999999997</c:v>
                </c:pt>
                <c:pt idx="4278">
                  <c:v>5.5223100000000001</c:v>
                </c:pt>
                <c:pt idx="4279">
                  <c:v>3.1741799999999998</c:v>
                </c:pt>
                <c:pt idx="4280">
                  <c:v>5.7403500000000003</c:v>
                </c:pt>
                <c:pt idx="4281">
                  <c:v>7.95573</c:v>
                </c:pt>
                <c:pt idx="4282">
                  <c:v>4.3088600000000001</c:v>
                </c:pt>
                <c:pt idx="4283">
                  <c:v>7.0520100000000001</c:v>
                </c:pt>
                <c:pt idx="4284">
                  <c:v>7.2186300000000001</c:v>
                </c:pt>
                <c:pt idx="4285">
                  <c:v>4.1048400000000003</c:v>
                </c:pt>
                <c:pt idx="4286">
                  <c:v>3.2686899999999999</c:v>
                </c:pt>
                <c:pt idx="4287">
                  <c:v>6.7278799999999999</c:v>
                </c:pt>
                <c:pt idx="4288">
                  <c:v>3.96313</c:v>
                </c:pt>
                <c:pt idx="4289">
                  <c:v>4.9133899999999997</c:v>
                </c:pt>
                <c:pt idx="4290">
                  <c:v>3.8696799999999998</c:v>
                </c:pt>
                <c:pt idx="4291">
                  <c:v>3.49193</c:v>
                </c:pt>
                <c:pt idx="4292">
                  <c:v>4.8729899999999997</c:v>
                </c:pt>
                <c:pt idx="4293">
                  <c:v>4.7447100000000004</c:v>
                </c:pt>
                <c:pt idx="4294">
                  <c:v>8.2635000000000005</c:v>
                </c:pt>
                <c:pt idx="4295">
                  <c:v>3.7292700000000001</c:v>
                </c:pt>
                <c:pt idx="4296">
                  <c:v>5.3466800000000001</c:v>
                </c:pt>
                <c:pt idx="4297">
                  <c:v>4.4573600000000004</c:v>
                </c:pt>
                <c:pt idx="4298">
                  <c:v>5.8191899999999999</c:v>
                </c:pt>
                <c:pt idx="4299">
                  <c:v>5.1045600000000002</c:v>
                </c:pt>
                <c:pt idx="4300">
                  <c:v>5.2824799999999996</c:v>
                </c:pt>
                <c:pt idx="4301">
                  <c:v>4.7921100000000001</c:v>
                </c:pt>
                <c:pt idx="4302">
                  <c:v>6.24268</c:v>
                </c:pt>
                <c:pt idx="4303">
                  <c:v>2.4950299999999999</c:v>
                </c:pt>
                <c:pt idx="4304">
                  <c:v>3.0332699999999999</c:v>
                </c:pt>
                <c:pt idx="4305">
                  <c:v>8.4249100000000006</c:v>
                </c:pt>
                <c:pt idx="4306">
                  <c:v>4.6406900000000002</c:v>
                </c:pt>
                <c:pt idx="4307">
                  <c:v>5.9208600000000002</c:v>
                </c:pt>
                <c:pt idx="4308">
                  <c:v>2.2005499999999998</c:v>
                </c:pt>
                <c:pt idx="4309">
                  <c:v>3.8830300000000002</c:v>
                </c:pt>
                <c:pt idx="4310">
                  <c:v>6.8822099999999997</c:v>
                </c:pt>
                <c:pt idx="4311">
                  <c:v>3.1600799999999998</c:v>
                </c:pt>
                <c:pt idx="4312">
                  <c:v>1.8650899999999999</c:v>
                </c:pt>
                <c:pt idx="4313">
                  <c:v>6.0822000000000003</c:v>
                </c:pt>
                <c:pt idx="4314">
                  <c:v>1.8650899999999999</c:v>
                </c:pt>
                <c:pt idx="4315">
                  <c:v>10.390169999999999</c:v>
                </c:pt>
                <c:pt idx="4316">
                  <c:v>7.5625299999999998</c:v>
                </c:pt>
                <c:pt idx="4317">
                  <c:v>7.6247499999999997</c:v>
                </c:pt>
                <c:pt idx="4318">
                  <c:v>7.3391999999999999</c:v>
                </c:pt>
                <c:pt idx="4319">
                  <c:v>2.3157000000000001</c:v>
                </c:pt>
                <c:pt idx="4320">
                  <c:v>6.8216099999999997</c:v>
                </c:pt>
                <c:pt idx="4321">
                  <c:v>3.3360699999999999</c:v>
                </c:pt>
                <c:pt idx="4322">
                  <c:v>3.1118299999999999</c:v>
                </c:pt>
                <c:pt idx="4323">
                  <c:v>1.9815700000000001</c:v>
                </c:pt>
                <c:pt idx="4324">
                  <c:v>2.4022800000000002</c:v>
                </c:pt>
                <c:pt idx="4325">
                  <c:v>2.4660299999999999</c:v>
                </c:pt>
                <c:pt idx="4326">
                  <c:v>2.2931699999999999</c:v>
                </c:pt>
                <c:pt idx="4327">
                  <c:v>2.3520699999999999</c:v>
                </c:pt>
                <c:pt idx="4328">
                  <c:v>8.3733699999999995</c:v>
                </c:pt>
                <c:pt idx="4329">
                  <c:v>3.5126300000000001</c:v>
                </c:pt>
                <c:pt idx="4330">
                  <c:v>3.3895200000000001</c:v>
                </c:pt>
                <c:pt idx="4331">
                  <c:v>6.4634999999999998</c:v>
                </c:pt>
                <c:pt idx="4332">
                  <c:v>9.6758000000000006</c:v>
                </c:pt>
                <c:pt idx="4333">
                  <c:v>6.4175599999999999</c:v>
                </c:pt>
                <c:pt idx="4334">
                  <c:v>8.1021000000000001</c:v>
                </c:pt>
                <c:pt idx="4335">
                  <c:v>6.4779299999999997</c:v>
                </c:pt>
                <c:pt idx="4336">
                  <c:v>4.75387</c:v>
                </c:pt>
                <c:pt idx="4337">
                  <c:v>2.6596700000000002</c:v>
                </c:pt>
                <c:pt idx="4338">
                  <c:v>2.9372199999999999</c:v>
                </c:pt>
                <c:pt idx="4339">
                  <c:v>8.1463199999999993</c:v>
                </c:pt>
                <c:pt idx="4340">
                  <c:v>2.16513</c:v>
                </c:pt>
                <c:pt idx="4341">
                  <c:v>3.2348499999999998</c:v>
                </c:pt>
                <c:pt idx="4342">
                  <c:v>1.98525</c:v>
                </c:pt>
                <c:pt idx="4343">
                  <c:v>1.74159</c:v>
                </c:pt>
                <c:pt idx="4344">
                  <c:v>2.7527900000000001</c:v>
                </c:pt>
                <c:pt idx="4345">
                  <c:v>1.4826999999999999</c:v>
                </c:pt>
                <c:pt idx="4346">
                  <c:v>8.2327899999999996</c:v>
                </c:pt>
                <c:pt idx="4347">
                  <c:v>7.3117999999999999</c:v>
                </c:pt>
                <c:pt idx="4348">
                  <c:v>6.0283699999999998</c:v>
                </c:pt>
                <c:pt idx="4349">
                  <c:v>4.3303700000000003</c:v>
                </c:pt>
                <c:pt idx="4350">
                  <c:v>2.1644800000000002</c:v>
                </c:pt>
                <c:pt idx="4351">
                  <c:v>2.4922</c:v>
                </c:pt>
                <c:pt idx="4352">
                  <c:v>7.9054599999999997</c:v>
                </c:pt>
                <c:pt idx="4353">
                  <c:v>2.90286</c:v>
                </c:pt>
                <c:pt idx="4354">
                  <c:v>8.4090900000000008</c:v>
                </c:pt>
                <c:pt idx="4355">
                  <c:v>6.2758000000000003</c:v>
                </c:pt>
                <c:pt idx="4356">
                  <c:v>2.98882</c:v>
                </c:pt>
                <c:pt idx="4357">
                  <c:v>5.9064699999999997</c:v>
                </c:pt>
                <c:pt idx="4358">
                  <c:v>5.5951599999999999</c:v>
                </c:pt>
                <c:pt idx="4359">
                  <c:v>4.1572300000000002</c:v>
                </c:pt>
                <c:pt idx="4360">
                  <c:v>4.3285</c:v>
                </c:pt>
                <c:pt idx="4361">
                  <c:v>3.7134200000000002</c:v>
                </c:pt>
                <c:pt idx="4362">
                  <c:v>6.5360800000000001</c:v>
                </c:pt>
                <c:pt idx="4363">
                  <c:v>2.1923499999999998</c:v>
                </c:pt>
                <c:pt idx="4364">
                  <c:v>5.3891900000000001</c:v>
                </c:pt>
                <c:pt idx="4365">
                  <c:v>6.4301000000000004</c:v>
                </c:pt>
                <c:pt idx="4366">
                  <c:v>4.8810700000000002</c:v>
                </c:pt>
                <c:pt idx="4367">
                  <c:v>6.4810299999999996</c:v>
                </c:pt>
                <c:pt idx="4368">
                  <c:v>7.7598099999999999</c:v>
                </c:pt>
                <c:pt idx="4369">
                  <c:v>3.0542400000000001</c:v>
                </c:pt>
                <c:pt idx="4370">
                  <c:v>2.1285599999999998</c:v>
                </c:pt>
                <c:pt idx="4371">
                  <c:v>1.4749399999999999</c:v>
                </c:pt>
                <c:pt idx="4372">
                  <c:v>5.9579700000000004</c:v>
                </c:pt>
                <c:pt idx="4373">
                  <c:v>6.0144700000000002</c:v>
                </c:pt>
                <c:pt idx="4374">
                  <c:v>6.4380100000000002</c:v>
                </c:pt>
                <c:pt idx="4375">
                  <c:v>2.8578199999999998</c:v>
                </c:pt>
                <c:pt idx="4376">
                  <c:v>4.9372299999999996</c:v>
                </c:pt>
                <c:pt idx="4377">
                  <c:v>3.9757600000000002</c:v>
                </c:pt>
                <c:pt idx="4378">
                  <c:v>1.6974899999999999</c:v>
                </c:pt>
                <c:pt idx="4379">
                  <c:v>6.0306899999999999</c:v>
                </c:pt>
                <c:pt idx="4380">
                  <c:v>7.1933299999999996</c:v>
                </c:pt>
                <c:pt idx="4381">
                  <c:v>4.26478</c:v>
                </c:pt>
                <c:pt idx="4382">
                  <c:v>8.4156700000000004</c:v>
                </c:pt>
                <c:pt idx="4383">
                  <c:v>5.7687799999999996</c:v>
                </c:pt>
                <c:pt idx="4384">
                  <c:v>4.5394399999999999</c:v>
                </c:pt>
                <c:pt idx="4385">
                  <c:v>3.0458500000000002</c:v>
                </c:pt>
                <c:pt idx="4386">
                  <c:v>7.25251</c:v>
                </c:pt>
                <c:pt idx="4387">
                  <c:v>5.8756500000000003</c:v>
                </c:pt>
                <c:pt idx="4388">
                  <c:v>2.86877</c:v>
                </c:pt>
                <c:pt idx="4389">
                  <c:v>3.63992</c:v>
                </c:pt>
                <c:pt idx="4390">
                  <c:v>7.1296600000000003</c:v>
                </c:pt>
                <c:pt idx="4391">
                  <c:v>4.9720599999999999</c:v>
                </c:pt>
                <c:pt idx="4392">
                  <c:v>9.4122500000000002</c:v>
                </c:pt>
                <c:pt idx="4393">
                  <c:v>7.2203400000000002</c:v>
                </c:pt>
                <c:pt idx="4394">
                  <c:v>3.54453</c:v>
                </c:pt>
                <c:pt idx="4395">
                  <c:v>4.5858299999999996</c:v>
                </c:pt>
                <c:pt idx="4396">
                  <c:v>4.7316900000000004</c:v>
                </c:pt>
                <c:pt idx="4397">
                  <c:v>5.1621699999999997</c:v>
                </c:pt>
                <c:pt idx="4398">
                  <c:v>7.3293400000000002</c:v>
                </c:pt>
                <c:pt idx="4399">
                  <c:v>6.77658</c:v>
                </c:pt>
                <c:pt idx="4400">
                  <c:v>6.0716099999999997</c:v>
                </c:pt>
                <c:pt idx="4401">
                  <c:v>2.5945499999999999</c:v>
                </c:pt>
                <c:pt idx="4402">
                  <c:v>3.09118</c:v>
                </c:pt>
                <c:pt idx="4403">
                  <c:v>2.00725</c:v>
                </c:pt>
                <c:pt idx="4404">
                  <c:v>3.81515</c:v>
                </c:pt>
                <c:pt idx="4405">
                  <c:v>4.1914300000000004</c:v>
                </c:pt>
                <c:pt idx="4406">
                  <c:v>2.6066099999999999</c:v>
                </c:pt>
                <c:pt idx="4407">
                  <c:v>3.7124600000000001</c:v>
                </c:pt>
                <c:pt idx="4408">
                  <c:v>4.9136100000000003</c:v>
                </c:pt>
                <c:pt idx="4409">
                  <c:v>2.7055500000000001</c:v>
                </c:pt>
                <c:pt idx="4410">
                  <c:v>2.64229</c:v>
                </c:pt>
                <c:pt idx="4411">
                  <c:v>1.9883500000000001</c:v>
                </c:pt>
                <c:pt idx="4412">
                  <c:v>3.8261599999999998</c:v>
                </c:pt>
                <c:pt idx="4413">
                  <c:v>8.6233799999999992</c:v>
                </c:pt>
                <c:pt idx="4414">
                  <c:v>5.5386800000000003</c:v>
                </c:pt>
                <c:pt idx="4415">
                  <c:v>5.4924799999999996</c:v>
                </c:pt>
                <c:pt idx="4416">
                  <c:v>2.1542500000000002</c:v>
                </c:pt>
                <c:pt idx="4417">
                  <c:v>6.3354799999999996</c:v>
                </c:pt>
                <c:pt idx="4418">
                  <c:v>4.2002499999999996</c:v>
                </c:pt>
                <c:pt idx="4419">
                  <c:v>3.4910299999999999</c:v>
                </c:pt>
                <c:pt idx="4420">
                  <c:v>6.2348600000000003</c:v>
                </c:pt>
                <c:pt idx="4421">
                  <c:v>9.2249400000000001</c:v>
                </c:pt>
                <c:pt idx="4422">
                  <c:v>2.0608399999999998</c:v>
                </c:pt>
                <c:pt idx="4423">
                  <c:v>3.9087299999999998</c:v>
                </c:pt>
                <c:pt idx="4424">
                  <c:v>5.5950800000000003</c:v>
                </c:pt>
                <c:pt idx="4425">
                  <c:v>6.0079900000000004</c:v>
                </c:pt>
                <c:pt idx="4426">
                  <c:v>2.0407999999999999</c:v>
                </c:pt>
                <c:pt idx="4427">
                  <c:v>5.5945299999999998</c:v>
                </c:pt>
                <c:pt idx="4428">
                  <c:v>4.0135500000000004</c:v>
                </c:pt>
                <c:pt idx="4429">
                  <c:v>7.3591199999999999</c:v>
                </c:pt>
                <c:pt idx="4430">
                  <c:v>3.4266100000000002</c:v>
                </c:pt>
                <c:pt idx="4431">
                  <c:v>5.6433400000000002</c:v>
                </c:pt>
                <c:pt idx="4432">
                  <c:v>7.2353899999999998</c:v>
                </c:pt>
                <c:pt idx="4433">
                  <c:v>5.17598</c:v>
                </c:pt>
                <c:pt idx="4434">
                  <c:v>5.8903699999999999</c:v>
                </c:pt>
                <c:pt idx="4435">
                  <c:v>4.4972000000000003</c:v>
                </c:pt>
                <c:pt idx="4436">
                  <c:v>4.5718199999999998</c:v>
                </c:pt>
                <c:pt idx="4437">
                  <c:v>8.1781100000000002</c:v>
                </c:pt>
                <c:pt idx="4438">
                  <c:v>5.9765199999999998</c:v>
                </c:pt>
                <c:pt idx="4439">
                  <c:v>6.8509000000000002</c:v>
                </c:pt>
                <c:pt idx="4440">
                  <c:v>5.1639400000000002</c:v>
                </c:pt>
                <c:pt idx="4441">
                  <c:v>5.8423600000000002</c:v>
                </c:pt>
                <c:pt idx="4442">
                  <c:v>7.9299799999999996</c:v>
                </c:pt>
                <c:pt idx="4443">
                  <c:v>7.2205399999999997</c:v>
                </c:pt>
                <c:pt idx="4444">
                  <c:v>4.6428399999999996</c:v>
                </c:pt>
                <c:pt idx="4445">
                  <c:v>4.8285799999999997</c:v>
                </c:pt>
                <c:pt idx="4446">
                  <c:v>5.4777699999999996</c:v>
                </c:pt>
                <c:pt idx="4447">
                  <c:v>7.4699400000000002</c:v>
                </c:pt>
                <c:pt idx="4448">
                  <c:v>11.09441</c:v>
                </c:pt>
                <c:pt idx="4449">
                  <c:v>5.5349399999999997</c:v>
                </c:pt>
                <c:pt idx="4450">
                  <c:v>6.2230100000000004</c:v>
                </c:pt>
                <c:pt idx="4451">
                  <c:v>4.8330399999999996</c:v>
                </c:pt>
                <c:pt idx="4452">
                  <c:v>2.33595</c:v>
                </c:pt>
                <c:pt idx="4453">
                  <c:v>3.9470499999999999</c:v>
                </c:pt>
                <c:pt idx="4454">
                  <c:v>4.6388699999999998</c:v>
                </c:pt>
                <c:pt idx="4455">
                  <c:v>2.7615099999999999</c:v>
                </c:pt>
                <c:pt idx="4456">
                  <c:v>4.5719700000000003</c:v>
                </c:pt>
                <c:pt idx="4457">
                  <c:v>6.7697500000000002</c:v>
                </c:pt>
                <c:pt idx="4458">
                  <c:v>5.1754199999999999</c:v>
                </c:pt>
                <c:pt idx="4459">
                  <c:v>4.2206000000000001</c:v>
                </c:pt>
                <c:pt idx="4460">
                  <c:v>2.2176999999999998</c:v>
                </c:pt>
                <c:pt idx="4461">
                  <c:v>4.4396899999999997</c:v>
                </c:pt>
                <c:pt idx="4462">
                  <c:v>5.2935100000000004</c:v>
                </c:pt>
                <c:pt idx="4463">
                  <c:v>7.5743600000000004</c:v>
                </c:pt>
                <c:pt idx="4464">
                  <c:v>7.1873100000000001</c:v>
                </c:pt>
                <c:pt idx="4465">
                  <c:v>7.3335400000000002</c:v>
                </c:pt>
                <c:pt idx="4466">
                  <c:v>3.8943500000000002</c:v>
                </c:pt>
                <c:pt idx="4467">
                  <c:v>5.92727</c:v>
                </c:pt>
                <c:pt idx="4468">
                  <c:v>6.6549300000000002</c:v>
                </c:pt>
                <c:pt idx="4469">
                  <c:v>6.9473700000000003</c:v>
                </c:pt>
                <c:pt idx="4470">
                  <c:v>3.4791500000000002</c:v>
                </c:pt>
                <c:pt idx="4471">
                  <c:v>5.5244600000000004</c:v>
                </c:pt>
                <c:pt idx="4472">
                  <c:v>5.26694</c:v>
                </c:pt>
                <c:pt idx="4473">
                  <c:v>5.3121099999999997</c:v>
                </c:pt>
                <c:pt idx="4474">
                  <c:v>6.3236400000000001</c:v>
                </c:pt>
                <c:pt idx="4475">
                  <c:v>3.9259599999999999</c:v>
                </c:pt>
                <c:pt idx="4476">
                  <c:v>6.7951100000000002</c:v>
                </c:pt>
                <c:pt idx="4477">
                  <c:v>6.2444899999999999</c:v>
                </c:pt>
                <c:pt idx="4478">
                  <c:v>8.2100500000000007</c:v>
                </c:pt>
                <c:pt idx="4479">
                  <c:v>3.9186800000000002</c:v>
                </c:pt>
                <c:pt idx="4480">
                  <c:v>5.3591800000000003</c:v>
                </c:pt>
                <c:pt idx="4481">
                  <c:v>3.6343299999999998</c:v>
                </c:pt>
                <c:pt idx="4482">
                  <c:v>5.5762299999999998</c:v>
                </c:pt>
                <c:pt idx="4483">
                  <c:v>7.8553699999999997</c:v>
                </c:pt>
                <c:pt idx="4484">
                  <c:v>2.1200199999999998</c:v>
                </c:pt>
                <c:pt idx="4485">
                  <c:v>3.4702000000000002</c:v>
                </c:pt>
                <c:pt idx="4486">
                  <c:v>2.2931699999999999</c:v>
                </c:pt>
                <c:pt idx="4487">
                  <c:v>3.3349500000000001</c:v>
                </c:pt>
                <c:pt idx="4488">
                  <c:v>5.1795999999999998</c:v>
                </c:pt>
                <c:pt idx="4489">
                  <c:v>6.5461900000000002</c:v>
                </c:pt>
                <c:pt idx="4490">
                  <c:v>7.0210800000000004</c:v>
                </c:pt>
                <c:pt idx="4491">
                  <c:v>4.5248900000000001</c:v>
                </c:pt>
                <c:pt idx="4492">
                  <c:v>7.59842</c:v>
                </c:pt>
                <c:pt idx="4493">
                  <c:v>2.93791</c:v>
                </c:pt>
                <c:pt idx="4494">
                  <c:v>5.5347999999999997</c:v>
                </c:pt>
                <c:pt idx="4495">
                  <c:v>7.1459599999999996</c:v>
                </c:pt>
                <c:pt idx="4496">
                  <c:v>4.6141399999999999</c:v>
                </c:pt>
                <c:pt idx="4497">
                  <c:v>8.8130799999999994</c:v>
                </c:pt>
                <c:pt idx="4498">
                  <c:v>6.6389500000000004</c:v>
                </c:pt>
                <c:pt idx="4499">
                  <c:v>5.4301899999999996</c:v>
                </c:pt>
                <c:pt idx="4500">
                  <c:v>6.7129099999999999</c:v>
                </c:pt>
                <c:pt idx="4501">
                  <c:v>2.32199</c:v>
                </c:pt>
                <c:pt idx="4502">
                  <c:v>7.9908700000000001</c:v>
                </c:pt>
                <c:pt idx="4503">
                  <c:v>8.05701</c:v>
                </c:pt>
                <c:pt idx="4504">
                  <c:v>6.3998400000000002</c:v>
                </c:pt>
                <c:pt idx="4505">
                  <c:v>2.4946899999999999</c:v>
                </c:pt>
                <c:pt idx="4506">
                  <c:v>3.4479000000000002</c:v>
                </c:pt>
                <c:pt idx="4507">
                  <c:v>8.6088699999999996</c:v>
                </c:pt>
                <c:pt idx="4508">
                  <c:v>7.0866800000000003</c:v>
                </c:pt>
                <c:pt idx="4509">
                  <c:v>6.1450199999999997</c:v>
                </c:pt>
                <c:pt idx="4510">
                  <c:v>5.2762200000000004</c:v>
                </c:pt>
                <c:pt idx="4511">
                  <c:v>4.8158099999999999</c:v>
                </c:pt>
                <c:pt idx="4512">
                  <c:v>2.9950999999999999</c:v>
                </c:pt>
                <c:pt idx="4513">
                  <c:v>3.87696</c:v>
                </c:pt>
                <c:pt idx="4514">
                  <c:v>4.9379400000000002</c:v>
                </c:pt>
                <c:pt idx="4515">
                  <c:v>5.1011899999999999</c:v>
                </c:pt>
                <c:pt idx="4516">
                  <c:v>5.4993600000000002</c:v>
                </c:pt>
                <c:pt idx="4517">
                  <c:v>4.0790899999999999</c:v>
                </c:pt>
                <c:pt idx="4518">
                  <c:v>3.4045399999999999</c:v>
                </c:pt>
                <c:pt idx="4519">
                  <c:v>5.53918</c:v>
                </c:pt>
                <c:pt idx="4520">
                  <c:v>4.6649399999999996</c:v>
                </c:pt>
                <c:pt idx="4521">
                  <c:v>4.80084</c:v>
                </c:pt>
                <c:pt idx="4522">
                  <c:v>5.1642799999999998</c:v>
                </c:pt>
                <c:pt idx="4523">
                  <c:v>5.71638</c:v>
                </c:pt>
                <c:pt idx="4524">
                  <c:v>8.0022300000000008</c:v>
                </c:pt>
                <c:pt idx="4525">
                  <c:v>5.5386800000000003</c:v>
                </c:pt>
                <c:pt idx="4526">
                  <c:v>6.7798100000000003</c:v>
                </c:pt>
                <c:pt idx="4527">
                  <c:v>2.55782</c:v>
                </c:pt>
                <c:pt idx="4528">
                  <c:v>4.6605499999999997</c:v>
                </c:pt>
                <c:pt idx="4529">
                  <c:v>5.2017300000000004</c:v>
                </c:pt>
                <c:pt idx="4530">
                  <c:v>4.7542600000000004</c:v>
                </c:pt>
                <c:pt idx="4531">
                  <c:v>5.7130900000000002</c:v>
                </c:pt>
                <c:pt idx="4532">
                  <c:v>5.6883499999999998</c:v>
                </c:pt>
                <c:pt idx="4533">
                  <c:v>3.1656200000000001</c:v>
                </c:pt>
                <c:pt idx="4534">
                  <c:v>4.7479500000000003</c:v>
                </c:pt>
                <c:pt idx="4535">
                  <c:v>3.0048599999999999</c:v>
                </c:pt>
                <c:pt idx="4536">
                  <c:v>2.4443899999999998</c:v>
                </c:pt>
                <c:pt idx="4537">
                  <c:v>5.2721900000000002</c:v>
                </c:pt>
                <c:pt idx="4538">
                  <c:v>6.1239299999999997</c:v>
                </c:pt>
                <c:pt idx="4539">
                  <c:v>8.4628099999999993</c:v>
                </c:pt>
                <c:pt idx="4540">
                  <c:v>6.7911200000000003</c:v>
                </c:pt>
                <c:pt idx="4541">
                  <c:v>3.49193</c:v>
                </c:pt>
                <c:pt idx="4542">
                  <c:v>4.4539600000000004</c:v>
                </c:pt>
                <c:pt idx="4543">
                  <c:v>3.7890899999999998</c:v>
                </c:pt>
                <c:pt idx="4544">
                  <c:v>5.3911499999999997</c:v>
                </c:pt>
                <c:pt idx="4545">
                  <c:v>6.3717699999999997</c:v>
                </c:pt>
                <c:pt idx="4546">
                  <c:v>7.6983100000000002</c:v>
                </c:pt>
                <c:pt idx="4547">
                  <c:v>5.5323099999999998</c:v>
                </c:pt>
                <c:pt idx="4548">
                  <c:v>6.1992399999999996</c:v>
                </c:pt>
                <c:pt idx="4549">
                  <c:v>4.2887399999999998</c:v>
                </c:pt>
                <c:pt idx="4550">
                  <c:v>6.1299000000000001</c:v>
                </c:pt>
                <c:pt idx="4551">
                  <c:v>4.9638</c:v>
                </c:pt>
                <c:pt idx="4552">
                  <c:v>6.9732799999999999</c:v>
                </c:pt>
                <c:pt idx="4553">
                  <c:v>4.6097000000000001</c:v>
                </c:pt>
                <c:pt idx="4554">
                  <c:v>5.1188399999999996</c:v>
                </c:pt>
                <c:pt idx="4555">
                  <c:v>7.1291200000000003</c:v>
                </c:pt>
                <c:pt idx="4556">
                  <c:v>4.3831199999999999</c:v>
                </c:pt>
                <c:pt idx="4557">
                  <c:v>5.7738899999999997</c:v>
                </c:pt>
                <c:pt idx="4558">
                  <c:v>5.7800099999999999</c:v>
                </c:pt>
                <c:pt idx="4559">
                  <c:v>7.2766599999999997</c:v>
                </c:pt>
                <c:pt idx="4560">
                  <c:v>7.1367200000000004</c:v>
                </c:pt>
                <c:pt idx="4561">
                  <c:v>7.5513199999999996</c:v>
                </c:pt>
                <c:pt idx="4562">
                  <c:v>3.46326</c:v>
                </c:pt>
                <c:pt idx="4563">
                  <c:v>7.8197599999999996</c:v>
                </c:pt>
                <c:pt idx="4564">
                  <c:v>3.31223</c:v>
                </c:pt>
                <c:pt idx="4565">
                  <c:v>3.7490100000000002</c:v>
                </c:pt>
                <c:pt idx="4566">
                  <c:v>5.8818000000000001</c:v>
                </c:pt>
                <c:pt idx="4567">
                  <c:v>6.1688700000000001</c:v>
                </c:pt>
                <c:pt idx="4568">
                  <c:v>6.8195899999999998</c:v>
                </c:pt>
                <c:pt idx="4569">
                  <c:v>6.3860000000000001</c:v>
                </c:pt>
                <c:pt idx="4570">
                  <c:v>3.3552</c:v>
                </c:pt>
                <c:pt idx="4571">
                  <c:v>9.4421900000000001</c:v>
                </c:pt>
                <c:pt idx="4572">
                  <c:v>6.39893</c:v>
                </c:pt>
                <c:pt idx="4573">
                  <c:v>3.94672</c:v>
                </c:pt>
                <c:pt idx="4574">
                  <c:v>3.9365800000000002</c:v>
                </c:pt>
                <c:pt idx="4575">
                  <c:v>3.8918599999999999</c:v>
                </c:pt>
                <c:pt idx="4576">
                  <c:v>7.8558000000000003</c:v>
                </c:pt>
                <c:pt idx="4577">
                  <c:v>2.4070999999999998</c:v>
                </c:pt>
                <c:pt idx="4578">
                  <c:v>3.9341300000000001</c:v>
                </c:pt>
                <c:pt idx="4579">
                  <c:v>7.2581499999999997</c:v>
                </c:pt>
                <c:pt idx="4580">
                  <c:v>6.2504099999999996</c:v>
                </c:pt>
                <c:pt idx="4581">
                  <c:v>7.4139400000000002</c:v>
                </c:pt>
                <c:pt idx="4582">
                  <c:v>9.0417900000000007</c:v>
                </c:pt>
                <c:pt idx="4583">
                  <c:v>6.1077599999999999</c:v>
                </c:pt>
                <c:pt idx="4584">
                  <c:v>4.4303100000000004</c:v>
                </c:pt>
                <c:pt idx="4585">
                  <c:v>3.9470499999999999</c:v>
                </c:pt>
                <c:pt idx="4586">
                  <c:v>5.1151200000000001</c:v>
                </c:pt>
                <c:pt idx="4587">
                  <c:v>8.7149900000000002</c:v>
                </c:pt>
                <c:pt idx="4588">
                  <c:v>7.39093</c:v>
                </c:pt>
                <c:pt idx="4589">
                  <c:v>5.5386800000000003</c:v>
                </c:pt>
                <c:pt idx="4590">
                  <c:v>7.1664300000000001</c:v>
                </c:pt>
                <c:pt idx="4591">
                  <c:v>3.9636100000000001</c:v>
                </c:pt>
                <c:pt idx="4592">
                  <c:v>2.7437399999999998</c:v>
                </c:pt>
                <c:pt idx="4593">
                  <c:v>3.5448400000000002</c:v>
                </c:pt>
                <c:pt idx="4594">
                  <c:v>7.75929</c:v>
                </c:pt>
                <c:pt idx="4595">
                  <c:v>7.2815599999999998</c:v>
                </c:pt>
                <c:pt idx="4596">
                  <c:v>2.6110799999999998</c:v>
                </c:pt>
                <c:pt idx="4597">
                  <c:v>2.2902399999999998</c:v>
                </c:pt>
                <c:pt idx="4598">
                  <c:v>4.3380799999999997</c:v>
                </c:pt>
                <c:pt idx="4599">
                  <c:v>4.5741100000000001</c:v>
                </c:pt>
                <c:pt idx="4600">
                  <c:v>5.0915100000000004</c:v>
                </c:pt>
                <c:pt idx="4601">
                  <c:v>2.7874300000000001</c:v>
                </c:pt>
                <c:pt idx="4602">
                  <c:v>2.0407999999999999</c:v>
                </c:pt>
                <c:pt idx="4603">
                  <c:v>3.7017899999999999</c:v>
                </c:pt>
                <c:pt idx="4604">
                  <c:v>2.71488</c:v>
                </c:pt>
                <c:pt idx="4605">
                  <c:v>8.3453300000000006</c:v>
                </c:pt>
                <c:pt idx="4606">
                  <c:v>5.7665300000000004</c:v>
                </c:pt>
                <c:pt idx="4607">
                  <c:v>3.31609</c:v>
                </c:pt>
                <c:pt idx="4608">
                  <c:v>3.6618499999999998</c:v>
                </c:pt>
                <c:pt idx="4609">
                  <c:v>5.1918199999999999</c:v>
                </c:pt>
                <c:pt idx="4610">
                  <c:v>2.3188599999999999</c:v>
                </c:pt>
                <c:pt idx="4611">
                  <c:v>8.9874600000000004</c:v>
                </c:pt>
                <c:pt idx="4612">
                  <c:v>6.2765399999999998</c:v>
                </c:pt>
                <c:pt idx="4613">
                  <c:v>6.9853100000000001</c:v>
                </c:pt>
                <c:pt idx="4614">
                  <c:v>3.0366300000000002</c:v>
                </c:pt>
                <c:pt idx="4615">
                  <c:v>6.4016299999999999</c:v>
                </c:pt>
                <c:pt idx="4616">
                  <c:v>6.8848599999999998</c:v>
                </c:pt>
                <c:pt idx="4617">
                  <c:v>4.1048400000000003</c:v>
                </c:pt>
                <c:pt idx="4618">
                  <c:v>5.3450699999999998</c:v>
                </c:pt>
                <c:pt idx="4619">
                  <c:v>6.5973199999999999</c:v>
                </c:pt>
                <c:pt idx="4620">
                  <c:v>6.1341400000000004</c:v>
                </c:pt>
                <c:pt idx="4621">
                  <c:v>5.9952899999999998</c:v>
                </c:pt>
                <c:pt idx="4622">
                  <c:v>7.6484199999999998</c:v>
                </c:pt>
                <c:pt idx="4623">
                  <c:v>6.3122999999999996</c:v>
                </c:pt>
                <c:pt idx="4624">
                  <c:v>5.78085</c:v>
                </c:pt>
                <c:pt idx="4625">
                  <c:v>7.0485499999999996</c:v>
                </c:pt>
                <c:pt idx="4626">
                  <c:v>5.2913500000000004</c:v>
                </c:pt>
                <c:pt idx="4627">
                  <c:v>7.27475</c:v>
                </c:pt>
                <c:pt idx="4628">
                  <c:v>5.8146800000000001</c:v>
                </c:pt>
                <c:pt idx="4629">
                  <c:v>3.9341300000000001</c:v>
                </c:pt>
                <c:pt idx="4630">
                  <c:v>6.5628200000000003</c:v>
                </c:pt>
                <c:pt idx="4631">
                  <c:v>4.2072200000000004</c:v>
                </c:pt>
                <c:pt idx="4632">
                  <c:v>7.6112000000000002</c:v>
                </c:pt>
                <c:pt idx="4633">
                  <c:v>6.1858599999999999</c:v>
                </c:pt>
                <c:pt idx="4634">
                  <c:v>5.3828199999999997</c:v>
                </c:pt>
                <c:pt idx="4635">
                  <c:v>6.9396800000000001</c:v>
                </c:pt>
                <c:pt idx="4636">
                  <c:v>7.5162500000000003</c:v>
                </c:pt>
                <c:pt idx="4637">
                  <c:v>2.4282900000000001</c:v>
                </c:pt>
                <c:pt idx="4638">
                  <c:v>1.6415599999999999</c:v>
                </c:pt>
                <c:pt idx="4639">
                  <c:v>7.2045700000000004</c:v>
                </c:pt>
                <c:pt idx="4640">
                  <c:v>4.8691500000000003</c:v>
                </c:pt>
                <c:pt idx="4641">
                  <c:v>3.74884</c:v>
                </c:pt>
                <c:pt idx="4642">
                  <c:v>5.7761100000000001</c:v>
                </c:pt>
                <c:pt idx="4643">
                  <c:v>6.63896</c:v>
                </c:pt>
                <c:pt idx="4644">
                  <c:v>5.0081800000000003</c:v>
                </c:pt>
                <c:pt idx="4645">
                  <c:v>6.03817</c:v>
                </c:pt>
                <c:pt idx="4646">
                  <c:v>5.16805</c:v>
                </c:pt>
                <c:pt idx="4647">
                  <c:v>4.6180300000000001</c:v>
                </c:pt>
                <c:pt idx="4648">
                  <c:v>5.8724100000000004</c:v>
                </c:pt>
                <c:pt idx="4649">
                  <c:v>4.3006200000000003</c:v>
                </c:pt>
                <c:pt idx="4650">
                  <c:v>6.4141599999999999</c:v>
                </c:pt>
                <c:pt idx="4651">
                  <c:v>6.1086099999999997</c:v>
                </c:pt>
                <c:pt idx="4652">
                  <c:v>9.4229599999999998</c:v>
                </c:pt>
                <c:pt idx="4653">
                  <c:v>6.2791399999999999</c:v>
                </c:pt>
                <c:pt idx="4654">
                  <c:v>5.3311099999999998</c:v>
                </c:pt>
                <c:pt idx="4655">
                  <c:v>8.3751999999999995</c:v>
                </c:pt>
                <c:pt idx="4656">
                  <c:v>6.1766199999999998</c:v>
                </c:pt>
                <c:pt idx="4657">
                  <c:v>4.1737299999999999</c:v>
                </c:pt>
                <c:pt idx="4658">
                  <c:v>5.4752400000000003</c:v>
                </c:pt>
                <c:pt idx="4659">
                  <c:v>5.3305100000000003</c:v>
                </c:pt>
                <c:pt idx="4660">
                  <c:v>6.6549300000000002</c:v>
                </c:pt>
                <c:pt idx="4661">
                  <c:v>5.5366999999999997</c:v>
                </c:pt>
                <c:pt idx="4662">
                  <c:v>4.9972799999999999</c:v>
                </c:pt>
                <c:pt idx="4663">
                  <c:v>4.5613000000000001</c:v>
                </c:pt>
                <c:pt idx="4664">
                  <c:v>3.4995799999999999</c:v>
                </c:pt>
                <c:pt idx="4665">
                  <c:v>3.0991200000000001</c:v>
                </c:pt>
                <c:pt idx="4666">
                  <c:v>3.0603099999999999</c:v>
                </c:pt>
                <c:pt idx="4667">
                  <c:v>3.0511699999999999</c:v>
                </c:pt>
                <c:pt idx="4668">
                  <c:v>2.4842499999999998</c:v>
                </c:pt>
                <c:pt idx="4669">
                  <c:v>4.2620300000000002</c:v>
                </c:pt>
                <c:pt idx="4670">
                  <c:v>2.8093699999999999</c:v>
                </c:pt>
                <c:pt idx="4671">
                  <c:v>3.3082099999999999</c:v>
                </c:pt>
                <c:pt idx="4672">
                  <c:v>3.3082099999999999</c:v>
                </c:pt>
                <c:pt idx="4673">
                  <c:v>3.7784399999999998</c:v>
                </c:pt>
                <c:pt idx="4674">
                  <c:v>2.6588599999999998</c:v>
                </c:pt>
                <c:pt idx="4675">
                  <c:v>2.89425</c:v>
                </c:pt>
                <c:pt idx="4676">
                  <c:v>4.2241099999999996</c:v>
                </c:pt>
                <c:pt idx="4677">
                  <c:v>4.5719700000000003</c:v>
                </c:pt>
                <c:pt idx="4678">
                  <c:v>4.5719700000000003</c:v>
                </c:pt>
                <c:pt idx="4679">
                  <c:v>3.8070599999999999</c:v>
                </c:pt>
                <c:pt idx="4680">
                  <c:v>4.0055199999999997</c:v>
                </c:pt>
                <c:pt idx="4681">
                  <c:v>3.3926400000000001</c:v>
                </c:pt>
                <c:pt idx="4682">
                  <c:v>3.3926400000000001</c:v>
                </c:pt>
                <c:pt idx="4683">
                  <c:v>3.3926400000000001</c:v>
                </c:pt>
                <c:pt idx="4684">
                  <c:v>3.3926400000000001</c:v>
                </c:pt>
                <c:pt idx="4685">
                  <c:v>2.8295400000000002</c:v>
                </c:pt>
                <c:pt idx="4686">
                  <c:v>4.5030599999999996</c:v>
                </c:pt>
                <c:pt idx="4687">
                  <c:v>4.6070399999999996</c:v>
                </c:pt>
                <c:pt idx="4688">
                  <c:v>6.5204300000000002</c:v>
                </c:pt>
                <c:pt idx="4689">
                  <c:v>4.0214800000000004</c:v>
                </c:pt>
                <c:pt idx="4690">
                  <c:v>4.7898300000000003</c:v>
                </c:pt>
                <c:pt idx="4691">
                  <c:v>2.7034899999999999</c:v>
                </c:pt>
                <c:pt idx="4692">
                  <c:v>3.6795399999999998</c:v>
                </c:pt>
                <c:pt idx="4693">
                  <c:v>4.3187499999999996</c:v>
                </c:pt>
                <c:pt idx="4694">
                  <c:v>8.8740000000000006</c:v>
                </c:pt>
                <c:pt idx="4695">
                  <c:v>2.9694699999999998</c:v>
                </c:pt>
                <c:pt idx="4696">
                  <c:v>6.8666600000000004</c:v>
                </c:pt>
                <c:pt idx="4697">
                  <c:v>8.4022900000000007</c:v>
                </c:pt>
                <c:pt idx="4698">
                  <c:v>5.6303099999999997</c:v>
                </c:pt>
                <c:pt idx="4699">
                  <c:v>3.2363499999999998</c:v>
                </c:pt>
                <c:pt idx="4700">
                  <c:v>5.7906300000000002</c:v>
                </c:pt>
                <c:pt idx="4701">
                  <c:v>2.3412899999999999</c:v>
                </c:pt>
                <c:pt idx="4702">
                  <c:v>2.7396099999999999</c:v>
                </c:pt>
                <c:pt idx="4703">
                  <c:v>4.7171099999999999</c:v>
                </c:pt>
                <c:pt idx="4704">
                  <c:v>4.4635400000000001</c:v>
                </c:pt>
                <c:pt idx="4705">
                  <c:v>6.1818400000000002</c:v>
                </c:pt>
                <c:pt idx="4706">
                  <c:v>3.7802099999999998</c:v>
                </c:pt>
                <c:pt idx="4707">
                  <c:v>6.3079400000000003</c:v>
                </c:pt>
                <c:pt idx="4708">
                  <c:v>6.0478699999999996</c:v>
                </c:pt>
                <c:pt idx="4709">
                  <c:v>6.3132700000000002</c:v>
                </c:pt>
                <c:pt idx="4710">
                  <c:v>3.9853800000000001</c:v>
                </c:pt>
                <c:pt idx="4711">
                  <c:v>1.9694799999999999</c:v>
                </c:pt>
                <c:pt idx="4712">
                  <c:v>2.7975099999999999</c:v>
                </c:pt>
                <c:pt idx="4713">
                  <c:v>3.32315</c:v>
                </c:pt>
                <c:pt idx="4714">
                  <c:v>7.9874299999999998</c:v>
                </c:pt>
                <c:pt idx="4715">
                  <c:v>5.9423399999999997</c:v>
                </c:pt>
                <c:pt idx="4716">
                  <c:v>4.1897700000000002</c:v>
                </c:pt>
                <c:pt idx="4717">
                  <c:v>7.2074999999999996</c:v>
                </c:pt>
                <c:pt idx="4718">
                  <c:v>1.9058999999999999</c:v>
                </c:pt>
                <c:pt idx="4719">
                  <c:v>6.8987699999999998</c:v>
                </c:pt>
                <c:pt idx="4720">
                  <c:v>5.8468200000000001</c:v>
                </c:pt>
                <c:pt idx="4721">
                  <c:v>3.5660400000000001</c:v>
                </c:pt>
                <c:pt idx="4722">
                  <c:v>3.3349500000000001</c:v>
                </c:pt>
                <c:pt idx="4723">
                  <c:v>8.7311200000000007</c:v>
                </c:pt>
                <c:pt idx="4724">
                  <c:v>6.1198699999999997</c:v>
                </c:pt>
                <c:pt idx="4725">
                  <c:v>3.31026</c:v>
                </c:pt>
                <c:pt idx="4726">
                  <c:v>3.95038</c:v>
                </c:pt>
                <c:pt idx="4727">
                  <c:v>2.6879300000000002</c:v>
                </c:pt>
                <c:pt idx="4728">
                  <c:v>3.2603599999999999</c:v>
                </c:pt>
                <c:pt idx="4729">
                  <c:v>6.64161</c:v>
                </c:pt>
                <c:pt idx="4730">
                  <c:v>9.3815899999999992</c:v>
                </c:pt>
                <c:pt idx="4731">
                  <c:v>4.1715799999999996</c:v>
                </c:pt>
                <c:pt idx="4732">
                  <c:v>9.2289200000000005</c:v>
                </c:pt>
                <c:pt idx="4733">
                  <c:v>5.7781099999999999</c:v>
                </c:pt>
                <c:pt idx="4734">
                  <c:v>3.3826900000000002</c:v>
                </c:pt>
                <c:pt idx="4735">
                  <c:v>7.9543299999999997</c:v>
                </c:pt>
                <c:pt idx="4736">
                  <c:v>2.4440499999999998</c:v>
                </c:pt>
                <c:pt idx="4737">
                  <c:v>5.0641499999999997</c:v>
                </c:pt>
                <c:pt idx="4738">
                  <c:v>9.4211200000000002</c:v>
                </c:pt>
                <c:pt idx="4739">
                  <c:v>3.6288900000000002</c:v>
                </c:pt>
                <c:pt idx="4740">
                  <c:v>3.4896199999999999</c:v>
                </c:pt>
                <c:pt idx="4741">
                  <c:v>7.9518500000000003</c:v>
                </c:pt>
                <c:pt idx="4742">
                  <c:v>5.6288400000000003</c:v>
                </c:pt>
                <c:pt idx="4743">
                  <c:v>2.7166700000000001</c:v>
                </c:pt>
                <c:pt idx="4744">
                  <c:v>5.9537899999999997</c:v>
                </c:pt>
                <c:pt idx="4745">
                  <c:v>4.0023</c:v>
                </c:pt>
                <c:pt idx="4746">
                  <c:v>3.89255</c:v>
                </c:pt>
                <c:pt idx="4747">
                  <c:v>5.6756000000000002</c:v>
                </c:pt>
                <c:pt idx="4748">
                  <c:v>2.1936200000000001</c:v>
                </c:pt>
                <c:pt idx="4749">
                  <c:v>7.3837799999999998</c:v>
                </c:pt>
                <c:pt idx="4750">
                  <c:v>7.3269299999999999</c:v>
                </c:pt>
                <c:pt idx="4751">
                  <c:v>7.1756700000000002</c:v>
                </c:pt>
                <c:pt idx="4752">
                  <c:v>5.9347700000000003</c:v>
                </c:pt>
                <c:pt idx="4753">
                  <c:v>4.46394</c:v>
                </c:pt>
                <c:pt idx="4754">
                  <c:v>9.3589300000000009</c:v>
                </c:pt>
                <c:pt idx="4755">
                  <c:v>9.8781300000000005</c:v>
                </c:pt>
                <c:pt idx="4756">
                  <c:v>3.2879900000000002</c:v>
                </c:pt>
                <c:pt idx="4757">
                  <c:v>3.1135199999999998</c:v>
                </c:pt>
                <c:pt idx="4758">
                  <c:v>6.9413200000000002</c:v>
                </c:pt>
                <c:pt idx="4759">
                  <c:v>10.416180000000001</c:v>
                </c:pt>
                <c:pt idx="4760">
                  <c:v>3.15496</c:v>
                </c:pt>
                <c:pt idx="4761">
                  <c:v>2.4451399999999999</c:v>
                </c:pt>
                <c:pt idx="4762">
                  <c:v>2.4621599999999999</c:v>
                </c:pt>
                <c:pt idx="4763">
                  <c:v>3.4396100000000001</c:v>
                </c:pt>
                <c:pt idx="4764">
                  <c:v>2.2122700000000002</c:v>
                </c:pt>
                <c:pt idx="4765">
                  <c:v>3.3288500000000001</c:v>
                </c:pt>
                <c:pt idx="4766">
                  <c:v>2.16303</c:v>
                </c:pt>
                <c:pt idx="4767">
                  <c:v>2.4443899999999998</c:v>
                </c:pt>
                <c:pt idx="4768">
                  <c:v>3.9193699999999998</c:v>
                </c:pt>
                <c:pt idx="4769">
                  <c:v>10.99446</c:v>
                </c:pt>
                <c:pt idx="4770">
                  <c:v>2.96347</c:v>
                </c:pt>
                <c:pt idx="4771">
                  <c:v>2.65049</c:v>
                </c:pt>
                <c:pt idx="4772">
                  <c:v>2.4100100000000002</c:v>
                </c:pt>
                <c:pt idx="4773">
                  <c:v>2.65964</c:v>
                </c:pt>
                <c:pt idx="4774">
                  <c:v>1.9223399999999999</c:v>
                </c:pt>
                <c:pt idx="4775">
                  <c:v>2.4875799999999999</c:v>
                </c:pt>
                <c:pt idx="4776">
                  <c:v>3.44692</c:v>
                </c:pt>
                <c:pt idx="4777">
                  <c:v>7.41676</c:v>
                </c:pt>
                <c:pt idx="4778">
                  <c:v>3.5190199999999998</c:v>
                </c:pt>
                <c:pt idx="4779">
                  <c:v>3.78606</c:v>
                </c:pt>
                <c:pt idx="4780">
                  <c:v>5.1595399999999998</c:v>
                </c:pt>
                <c:pt idx="4781">
                  <c:v>4.0410399999999997</c:v>
                </c:pt>
                <c:pt idx="4782">
                  <c:v>2.9251299999999998</c:v>
                </c:pt>
                <c:pt idx="4783">
                  <c:v>2.1118299999999999</c:v>
                </c:pt>
                <c:pt idx="4784">
                  <c:v>7.6666600000000003</c:v>
                </c:pt>
                <c:pt idx="4785">
                  <c:v>5.4643199999999998</c:v>
                </c:pt>
                <c:pt idx="4786">
                  <c:v>6.7657800000000003</c:v>
                </c:pt>
                <c:pt idx="4787">
                  <c:v>4.0436100000000001</c:v>
                </c:pt>
                <c:pt idx="4788">
                  <c:v>2.6547399999999999</c:v>
                </c:pt>
                <c:pt idx="4789">
                  <c:v>2.8690899999999999</c:v>
                </c:pt>
                <c:pt idx="4790">
                  <c:v>4.2346199999999996</c:v>
                </c:pt>
                <c:pt idx="4791">
                  <c:v>4.1792299999999996</c:v>
                </c:pt>
                <c:pt idx="4792">
                  <c:v>5.6719200000000001</c:v>
                </c:pt>
                <c:pt idx="4793">
                  <c:v>3.05538</c:v>
                </c:pt>
                <c:pt idx="4794">
                  <c:v>9.1732899999999997</c:v>
                </c:pt>
                <c:pt idx="4795">
                  <c:v>5.0628299999999999</c:v>
                </c:pt>
                <c:pt idx="4796">
                  <c:v>4.32355</c:v>
                </c:pt>
                <c:pt idx="4797">
                  <c:v>1.86527</c:v>
                </c:pt>
                <c:pt idx="4798">
                  <c:v>4.5620200000000004</c:v>
                </c:pt>
                <c:pt idx="4799">
                  <c:v>7.8994900000000001</c:v>
                </c:pt>
                <c:pt idx="4800">
                  <c:v>2.8870900000000002</c:v>
                </c:pt>
                <c:pt idx="4801">
                  <c:v>6.7304300000000001</c:v>
                </c:pt>
                <c:pt idx="4802">
                  <c:v>6.4013400000000003</c:v>
                </c:pt>
                <c:pt idx="4803">
                  <c:v>3.84354</c:v>
                </c:pt>
                <c:pt idx="4804">
                  <c:v>8.0658300000000001</c:v>
                </c:pt>
                <c:pt idx="4805">
                  <c:v>4.1280200000000002</c:v>
                </c:pt>
                <c:pt idx="4806">
                  <c:v>4.3873800000000003</c:v>
                </c:pt>
                <c:pt idx="4807">
                  <c:v>6.8687399999999998</c:v>
                </c:pt>
                <c:pt idx="4808">
                  <c:v>3.74803</c:v>
                </c:pt>
                <c:pt idx="4809">
                  <c:v>6.6261400000000004</c:v>
                </c:pt>
                <c:pt idx="4810">
                  <c:v>6.4565400000000004</c:v>
                </c:pt>
                <c:pt idx="4811">
                  <c:v>7.94496</c:v>
                </c:pt>
                <c:pt idx="4812">
                  <c:v>3.8810500000000001</c:v>
                </c:pt>
                <c:pt idx="4813">
                  <c:v>4.2930900000000003</c:v>
                </c:pt>
                <c:pt idx="4814">
                  <c:v>5.4224100000000002</c:v>
                </c:pt>
                <c:pt idx="4815">
                  <c:v>2.1126</c:v>
                </c:pt>
                <c:pt idx="4816">
                  <c:v>7.6745000000000001</c:v>
                </c:pt>
                <c:pt idx="4817">
                  <c:v>5.8266799999999996</c:v>
                </c:pt>
                <c:pt idx="4818">
                  <c:v>4.7578500000000004</c:v>
                </c:pt>
                <c:pt idx="4819">
                  <c:v>3.1741799999999998</c:v>
                </c:pt>
                <c:pt idx="4820">
                  <c:v>2.2122700000000002</c:v>
                </c:pt>
                <c:pt idx="4821">
                  <c:v>2.1094200000000001</c:v>
                </c:pt>
                <c:pt idx="4822">
                  <c:v>8.3988899999999997</c:v>
                </c:pt>
                <c:pt idx="4823">
                  <c:v>5.6729399999999996</c:v>
                </c:pt>
                <c:pt idx="4824">
                  <c:v>4.6451000000000002</c:v>
                </c:pt>
                <c:pt idx="4825">
                  <c:v>6.4054000000000002</c:v>
                </c:pt>
                <c:pt idx="4826">
                  <c:v>5.1829200000000002</c:v>
                </c:pt>
                <c:pt idx="4827">
                  <c:v>3.5307900000000001</c:v>
                </c:pt>
                <c:pt idx="4828">
                  <c:v>5.1545500000000004</c:v>
                </c:pt>
                <c:pt idx="4829">
                  <c:v>2.5747</c:v>
                </c:pt>
                <c:pt idx="4830">
                  <c:v>3.58447</c:v>
                </c:pt>
                <c:pt idx="4831">
                  <c:v>5.2777500000000002</c:v>
                </c:pt>
                <c:pt idx="4832">
                  <c:v>6.8039500000000004</c:v>
                </c:pt>
                <c:pt idx="4833">
                  <c:v>7.8260300000000003</c:v>
                </c:pt>
                <c:pt idx="4834">
                  <c:v>4.0277700000000003</c:v>
                </c:pt>
                <c:pt idx="4835">
                  <c:v>1.8112600000000001</c:v>
                </c:pt>
                <c:pt idx="4836">
                  <c:v>4.5281799999999999</c:v>
                </c:pt>
                <c:pt idx="4837">
                  <c:v>6.1485799999999999</c:v>
                </c:pt>
                <c:pt idx="4838">
                  <c:v>3.31582</c:v>
                </c:pt>
                <c:pt idx="4839">
                  <c:v>4.6418600000000003</c:v>
                </c:pt>
                <c:pt idx="4840">
                  <c:v>2.1818200000000001</c:v>
                </c:pt>
                <c:pt idx="4841">
                  <c:v>6.4547299999999996</c:v>
                </c:pt>
                <c:pt idx="4842">
                  <c:v>3.2397100000000001</c:v>
                </c:pt>
                <c:pt idx="4843">
                  <c:v>2.0474299999999999</c:v>
                </c:pt>
                <c:pt idx="4844">
                  <c:v>7.2035799999999997</c:v>
                </c:pt>
                <c:pt idx="4845">
                  <c:v>5.4809700000000001</c:v>
                </c:pt>
                <c:pt idx="4846">
                  <c:v>6.33901</c:v>
                </c:pt>
                <c:pt idx="4847">
                  <c:v>3.4225500000000002</c:v>
                </c:pt>
                <c:pt idx="4848">
                  <c:v>8.5843399999999992</c:v>
                </c:pt>
                <c:pt idx="4849">
                  <c:v>3.8426200000000001</c:v>
                </c:pt>
                <c:pt idx="4850">
                  <c:v>2.9386000000000001</c:v>
                </c:pt>
                <c:pt idx="4851">
                  <c:v>3.7756599999999998</c:v>
                </c:pt>
                <c:pt idx="4852">
                  <c:v>6.8923500000000004</c:v>
                </c:pt>
                <c:pt idx="4853">
                  <c:v>10.519869999999999</c:v>
                </c:pt>
                <c:pt idx="4854">
                  <c:v>7.5872200000000003</c:v>
                </c:pt>
                <c:pt idx="4855">
                  <c:v>7.3765000000000001</c:v>
                </c:pt>
                <c:pt idx="4856">
                  <c:v>5.4822699999999998</c:v>
                </c:pt>
                <c:pt idx="4857">
                  <c:v>3.06379</c:v>
                </c:pt>
                <c:pt idx="4858">
                  <c:v>7.84049</c:v>
                </c:pt>
                <c:pt idx="4859">
                  <c:v>2.9184800000000002</c:v>
                </c:pt>
                <c:pt idx="4860">
                  <c:v>3.0511699999999999</c:v>
                </c:pt>
                <c:pt idx="4861">
                  <c:v>4.4076899999999997</c:v>
                </c:pt>
                <c:pt idx="4862">
                  <c:v>8.06494</c:v>
                </c:pt>
                <c:pt idx="4863">
                  <c:v>5.0221200000000001</c:v>
                </c:pt>
                <c:pt idx="4864">
                  <c:v>1.80992</c:v>
                </c:pt>
                <c:pt idx="4865">
                  <c:v>6.0127600000000001</c:v>
                </c:pt>
                <c:pt idx="4866">
                  <c:v>1.7281500000000001</c:v>
                </c:pt>
                <c:pt idx="4867">
                  <c:v>3.63992</c:v>
                </c:pt>
                <c:pt idx="4868">
                  <c:v>4.2123100000000004</c:v>
                </c:pt>
                <c:pt idx="4869">
                  <c:v>5.3857600000000003</c:v>
                </c:pt>
                <c:pt idx="4870">
                  <c:v>3.92049</c:v>
                </c:pt>
                <c:pt idx="4871">
                  <c:v>3.87384</c:v>
                </c:pt>
                <c:pt idx="4872">
                  <c:v>6.14818</c:v>
                </c:pt>
                <c:pt idx="4873">
                  <c:v>2.7317800000000001</c:v>
                </c:pt>
                <c:pt idx="4874">
                  <c:v>3.74559</c:v>
                </c:pt>
                <c:pt idx="4875">
                  <c:v>7.4869300000000001</c:v>
                </c:pt>
                <c:pt idx="4876">
                  <c:v>8.1798999999999999</c:v>
                </c:pt>
                <c:pt idx="4877">
                  <c:v>5.6076899999999998</c:v>
                </c:pt>
                <c:pt idx="4878">
                  <c:v>3.3060800000000001</c:v>
                </c:pt>
                <c:pt idx="4879">
                  <c:v>5.0560400000000003</c:v>
                </c:pt>
                <c:pt idx="4880">
                  <c:v>6.7367299999999997</c:v>
                </c:pt>
                <c:pt idx="4881">
                  <c:v>6.0164099999999996</c:v>
                </c:pt>
                <c:pt idx="4882">
                  <c:v>2.4745400000000002</c:v>
                </c:pt>
                <c:pt idx="4883">
                  <c:v>5.5028800000000002</c:v>
                </c:pt>
                <c:pt idx="4884">
                  <c:v>4.9340099999999998</c:v>
                </c:pt>
                <c:pt idx="4885">
                  <c:v>4.0214800000000004</c:v>
                </c:pt>
                <c:pt idx="4886">
                  <c:v>2.4234900000000001</c:v>
                </c:pt>
                <c:pt idx="4887">
                  <c:v>5.3966399999999997</c:v>
                </c:pt>
                <c:pt idx="4888">
                  <c:v>4.4706999999999999</c:v>
                </c:pt>
                <c:pt idx="4889">
                  <c:v>5.2714600000000003</c:v>
                </c:pt>
                <c:pt idx="4890">
                  <c:v>5.7664200000000001</c:v>
                </c:pt>
                <c:pt idx="4891">
                  <c:v>4.1048400000000003</c:v>
                </c:pt>
                <c:pt idx="4892">
                  <c:v>3.29691</c:v>
                </c:pt>
                <c:pt idx="4893">
                  <c:v>4.0723700000000003</c:v>
                </c:pt>
                <c:pt idx="4894">
                  <c:v>6.5102700000000002</c:v>
                </c:pt>
                <c:pt idx="4895">
                  <c:v>5.6989299999999998</c:v>
                </c:pt>
                <c:pt idx="4896">
                  <c:v>6.3512599999999999</c:v>
                </c:pt>
                <c:pt idx="4897">
                  <c:v>6.0809199999999999</c:v>
                </c:pt>
                <c:pt idx="4898">
                  <c:v>6.5234800000000002</c:v>
                </c:pt>
                <c:pt idx="4899">
                  <c:v>6.4509499999999997</c:v>
                </c:pt>
                <c:pt idx="4900">
                  <c:v>2.13279</c:v>
                </c:pt>
                <c:pt idx="4901">
                  <c:v>6.74986</c:v>
                </c:pt>
                <c:pt idx="4902">
                  <c:v>4.19977</c:v>
                </c:pt>
                <c:pt idx="4903">
                  <c:v>7.6676700000000002</c:v>
                </c:pt>
                <c:pt idx="4904">
                  <c:v>3.2258399999999998</c:v>
                </c:pt>
                <c:pt idx="4905">
                  <c:v>9.5581300000000002</c:v>
                </c:pt>
                <c:pt idx="4906">
                  <c:v>3.96367</c:v>
                </c:pt>
                <c:pt idx="4907">
                  <c:v>5.74308</c:v>
                </c:pt>
                <c:pt idx="4908">
                  <c:v>2.4820500000000001</c:v>
                </c:pt>
                <c:pt idx="4909">
                  <c:v>6.2319899999999997</c:v>
                </c:pt>
                <c:pt idx="4910">
                  <c:v>2.9304700000000001</c:v>
                </c:pt>
                <c:pt idx="4911">
                  <c:v>4.4241099999999998</c:v>
                </c:pt>
                <c:pt idx="4912">
                  <c:v>5.1429099999999996</c:v>
                </c:pt>
                <c:pt idx="4913">
                  <c:v>7.8512000000000004</c:v>
                </c:pt>
                <c:pt idx="4914">
                  <c:v>5.6329500000000001</c:v>
                </c:pt>
                <c:pt idx="4915">
                  <c:v>4.8785800000000004</c:v>
                </c:pt>
                <c:pt idx="4916">
                  <c:v>2.9670200000000002</c:v>
                </c:pt>
                <c:pt idx="4917">
                  <c:v>4.7683600000000004</c:v>
                </c:pt>
                <c:pt idx="4918">
                  <c:v>10.894500000000001</c:v>
                </c:pt>
                <c:pt idx="4919">
                  <c:v>2.9603000000000002</c:v>
                </c:pt>
                <c:pt idx="4920">
                  <c:v>3.3321800000000001</c:v>
                </c:pt>
                <c:pt idx="4921">
                  <c:v>4.4685300000000003</c:v>
                </c:pt>
                <c:pt idx="4922">
                  <c:v>6.7031599999999996</c:v>
                </c:pt>
                <c:pt idx="4923">
                  <c:v>3.6143999999999998</c:v>
                </c:pt>
                <c:pt idx="4924">
                  <c:v>6.8151900000000003</c:v>
                </c:pt>
                <c:pt idx="4925">
                  <c:v>4.5376799999999999</c:v>
                </c:pt>
                <c:pt idx="4926">
                  <c:v>4.7685700000000004</c:v>
                </c:pt>
                <c:pt idx="4927">
                  <c:v>3.6236799999999998</c:v>
                </c:pt>
                <c:pt idx="4928">
                  <c:v>3.1382500000000002</c:v>
                </c:pt>
                <c:pt idx="4929">
                  <c:v>7.0545200000000001</c:v>
                </c:pt>
                <c:pt idx="4930">
                  <c:v>4.6033999999999997</c:v>
                </c:pt>
                <c:pt idx="4931">
                  <c:v>4.1353400000000002</c:v>
                </c:pt>
                <c:pt idx="4932">
                  <c:v>2.1285599999999998</c:v>
                </c:pt>
                <c:pt idx="4933">
                  <c:v>4.2431200000000002</c:v>
                </c:pt>
                <c:pt idx="4934">
                  <c:v>3.8380100000000001</c:v>
                </c:pt>
                <c:pt idx="4935">
                  <c:v>3.01647</c:v>
                </c:pt>
                <c:pt idx="4936">
                  <c:v>4.9247199999999998</c:v>
                </c:pt>
                <c:pt idx="4937">
                  <c:v>2.4234900000000001</c:v>
                </c:pt>
                <c:pt idx="4938">
                  <c:v>2.00725</c:v>
                </c:pt>
                <c:pt idx="4939">
                  <c:v>5.6215000000000002</c:v>
                </c:pt>
                <c:pt idx="4940">
                  <c:v>5.83378</c:v>
                </c:pt>
                <c:pt idx="4941">
                  <c:v>2.5664500000000001</c:v>
                </c:pt>
                <c:pt idx="4942">
                  <c:v>6.5928899999999997</c:v>
                </c:pt>
                <c:pt idx="4943">
                  <c:v>1.7379100000000001</c:v>
                </c:pt>
                <c:pt idx="4944">
                  <c:v>2.9903</c:v>
                </c:pt>
                <c:pt idx="4945">
                  <c:v>3.7352300000000001</c:v>
                </c:pt>
                <c:pt idx="4946">
                  <c:v>3.6161699999999999</c:v>
                </c:pt>
                <c:pt idx="4947">
                  <c:v>6.0982399999999997</c:v>
                </c:pt>
                <c:pt idx="4948">
                  <c:v>8.9476499999999994</c:v>
                </c:pt>
                <c:pt idx="4949">
                  <c:v>5.3555299999999999</c:v>
                </c:pt>
                <c:pt idx="4950">
                  <c:v>2.69069</c:v>
                </c:pt>
                <c:pt idx="4951">
                  <c:v>3.3849100000000001</c:v>
                </c:pt>
                <c:pt idx="4952">
                  <c:v>5.0529999999999999</c:v>
                </c:pt>
                <c:pt idx="4953">
                  <c:v>8.2393099999999997</c:v>
                </c:pt>
                <c:pt idx="4954">
                  <c:v>2.9336700000000002</c:v>
                </c:pt>
                <c:pt idx="4955">
                  <c:v>6.1379599999999996</c:v>
                </c:pt>
                <c:pt idx="4956">
                  <c:v>5.4086299999999996</c:v>
                </c:pt>
                <c:pt idx="4957">
                  <c:v>4.2729699999999999</c:v>
                </c:pt>
                <c:pt idx="4958">
                  <c:v>3.6072500000000001</c:v>
                </c:pt>
                <c:pt idx="4959">
                  <c:v>4.7913500000000004</c:v>
                </c:pt>
                <c:pt idx="4960">
                  <c:v>9.0289099999999998</c:v>
                </c:pt>
                <c:pt idx="4961">
                  <c:v>6.1550200000000004</c:v>
                </c:pt>
                <c:pt idx="4962">
                  <c:v>7.0142699999999998</c:v>
                </c:pt>
                <c:pt idx="4963">
                  <c:v>5.8048799999999998</c:v>
                </c:pt>
                <c:pt idx="4964">
                  <c:v>5.56907</c:v>
                </c:pt>
                <c:pt idx="4965">
                  <c:v>5.2266399999999997</c:v>
                </c:pt>
                <c:pt idx="4966">
                  <c:v>7.3251200000000001</c:v>
                </c:pt>
                <c:pt idx="4967">
                  <c:v>4.3597900000000003</c:v>
                </c:pt>
                <c:pt idx="4968">
                  <c:v>4.1862000000000004</c:v>
                </c:pt>
                <c:pt idx="4969">
                  <c:v>2.3005399999999998</c:v>
                </c:pt>
                <c:pt idx="4970">
                  <c:v>9.49695</c:v>
                </c:pt>
                <c:pt idx="4971">
                  <c:v>7.6154599999999997</c:v>
                </c:pt>
                <c:pt idx="4972">
                  <c:v>5.8266799999999996</c:v>
                </c:pt>
                <c:pt idx="4973">
                  <c:v>4.1176199999999996</c:v>
                </c:pt>
                <c:pt idx="4974">
                  <c:v>6.8765400000000003</c:v>
                </c:pt>
                <c:pt idx="4975">
                  <c:v>3.4085700000000001</c:v>
                </c:pt>
                <c:pt idx="4976">
                  <c:v>5.3162799999999999</c:v>
                </c:pt>
                <c:pt idx="4977">
                  <c:v>4.6025200000000002</c:v>
                </c:pt>
                <c:pt idx="4978">
                  <c:v>8.4184599999999996</c:v>
                </c:pt>
                <c:pt idx="4979">
                  <c:v>5.5752899999999999</c:v>
                </c:pt>
                <c:pt idx="4980">
                  <c:v>6.2918599999999998</c:v>
                </c:pt>
                <c:pt idx="4981">
                  <c:v>6.3704099999999997</c:v>
                </c:pt>
                <c:pt idx="4982">
                  <c:v>6.3704099999999997</c:v>
                </c:pt>
                <c:pt idx="4983">
                  <c:v>6.3704099999999997</c:v>
                </c:pt>
                <c:pt idx="4984">
                  <c:v>6.3704099999999997</c:v>
                </c:pt>
                <c:pt idx="4985">
                  <c:v>6.3704099999999997</c:v>
                </c:pt>
                <c:pt idx="4986">
                  <c:v>6.0728099999999996</c:v>
                </c:pt>
                <c:pt idx="4987">
                  <c:v>6.7325799999999996</c:v>
                </c:pt>
                <c:pt idx="4988">
                  <c:v>8.0389700000000008</c:v>
                </c:pt>
                <c:pt idx="4989">
                  <c:v>5.6463999999999999</c:v>
                </c:pt>
                <c:pt idx="4990">
                  <c:v>4.7474999999999996</c:v>
                </c:pt>
                <c:pt idx="4991">
                  <c:v>6.4148199999999997</c:v>
                </c:pt>
                <c:pt idx="4992">
                  <c:v>5.4341299999999997</c:v>
                </c:pt>
                <c:pt idx="4993">
                  <c:v>6.0777200000000002</c:v>
                </c:pt>
                <c:pt idx="4994">
                  <c:v>6.5225200000000001</c:v>
                </c:pt>
                <c:pt idx="4995">
                  <c:v>7.4214500000000001</c:v>
                </c:pt>
                <c:pt idx="4996">
                  <c:v>6.9235699999999998</c:v>
                </c:pt>
                <c:pt idx="4997">
                  <c:v>5.6833</c:v>
                </c:pt>
                <c:pt idx="4998">
                  <c:v>6.6173999999999999</c:v>
                </c:pt>
                <c:pt idx="4999">
                  <c:v>6.2088599999999996</c:v>
                </c:pt>
                <c:pt idx="5000">
                  <c:v>7.3244199999999999</c:v>
                </c:pt>
                <c:pt idx="5001">
                  <c:v>5.0289400000000004</c:v>
                </c:pt>
                <c:pt idx="5002">
                  <c:v>5.6532200000000001</c:v>
                </c:pt>
                <c:pt idx="5003">
                  <c:v>3.15158</c:v>
                </c:pt>
                <c:pt idx="5004">
                  <c:v>5.5320900000000002</c:v>
                </c:pt>
                <c:pt idx="5005">
                  <c:v>6.15395</c:v>
                </c:pt>
                <c:pt idx="5006">
                  <c:v>7.2480200000000004</c:v>
                </c:pt>
                <c:pt idx="5007">
                  <c:v>7.7142499999999998</c:v>
                </c:pt>
                <c:pt idx="5008">
                  <c:v>7.7879100000000001</c:v>
                </c:pt>
                <c:pt idx="5009">
                  <c:v>3.1661999999999999</c:v>
                </c:pt>
                <c:pt idx="5010">
                  <c:v>5.6177900000000003</c:v>
                </c:pt>
                <c:pt idx="5011">
                  <c:v>7.9546799999999998</c:v>
                </c:pt>
                <c:pt idx="5012">
                  <c:v>6.9670300000000003</c:v>
                </c:pt>
                <c:pt idx="5013">
                  <c:v>3.99743</c:v>
                </c:pt>
                <c:pt idx="5014">
                  <c:v>2.7631999999999999</c:v>
                </c:pt>
                <c:pt idx="5015">
                  <c:v>4.5300599999999998</c:v>
                </c:pt>
                <c:pt idx="5016">
                  <c:v>4.9991300000000001</c:v>
                </c:pt>
                <c:pt idx="5017">
                  <c:v>4.5470800000000002</c:v>
                </c:pt>
                <c:pt idx="5018">
                  <c:v>3.9524900000000001</c:v>
                </c:pt>
                <c:pt idx="5019">
                  <c:v>7.6601100000000004</c:v>
                </c:pt>
                <c:pt idx="5020">
                  <c:v>3.6708400000000001</c:v>
                </c:pt>
                <c:pt idx="5021">
                  <c:v>9.3241499999999995</c:v>
                </c:pt>
                <c:pt idx="5022">
                  <c:v>3.49193</c:v>
                </c:pt>
                <c:pt idx="5023">
                  <c:v>6.0469099999999996</c:v>
                </c:pt>
                <c:pt idx="5024">
                  <c:v>4.2883399999999998</c:v>
                </c:pt>
                <c:pt idx="5025">
                  <c:v>5.8324499999999997</c:v>
                </c:pt>
                <c:pt idx="5026">
                  <c:v>6.4244700000000003</c:v>
                </c:pt>
                <c:pt idx="5027">
                  <c:v>3.7264900000000001</c:v>
                </c:pt>
                <c:pt idx="5028">
                  <c:v>8.5398999999999994</c:v>
                </c:pt>
                <c:pt idx="5029">
                  <c:v>6.7111599999999996</c:v>
                </c:pt>
                <c:pt idx="5030">
                  <c:v>1.6996</c:v>
                </c:pt>
                <c:pt idx="5031">
                  <c:v>5.2491899999999996</c:v>
                </c:pt>
                <c:pt idx="5032">
                  <c:v>4.8285799999999997</c:v>
                </c:pt>
                <c:pt idx="5033">
                  <c:v>3.1153400000000002</c:v>
                </c:pt>
                <c:pt idx="5034">
                  <c:v>5.2516800000000003</c:v>
                </c:pt>
                <c:pt idx="5035">
                  <c:v>7.2702099999999996</c:v>
                </c:pt>
                <c:pt idx="5036">
                  <c:v>2.3542200000000002</c:v>
                </c:pt>
                <c:pt idx="5037">
                  <c:v>3.6856399999999998</c:v>
                </c:pt>
                <c:pt idx="5038">
                  <c:v>6.8729500000000003</c:v>
                </c:pt>
                <c:pt idx="5039">
                  <c:v>6.0392299999999999</c:v>
                </c:pt>
                <c:pt idx="5040">
                  <c:v>5.1178800000000004</c:v>
                </c:pt>
                <c:pt idx="5041">
                  <c:v>7.9885099999999998</c:v>
                </c:pt>
                <c:pt idx="5042">
                  <c:v>7.1331199999999999</c:v>
                </c:pt>
                <c:pt idx="5043">
                  <c:v>1.79844</c:v>
                </c:pt>
                <c:pt idx="5044">
                  <c:v>2.6065999999999998</c:v>
                </c:pt>
                <c:pt idx="5045">
                  <c:v>9.4787499999999998</c:v>
                </c:pt>
                <c:pt idx="5046">
                  <c:v>5.7719300000000002</c:v>
                </c:pt>
                <c:pt idx="5047">
                  <c:v>8.57193</c:v>
                </c:pt>
                <c:pt idx="5048">
                  <c:v>3.2935699999999999</c:v>
                </c:pt>
                <c:pt idx="5049">
                  <c:v>2.5144199999999999</c:v>
                </c:pt>
                <c:pt idx="5050">
                  <c:v>5.2313599999999996</c:v>
                </c:pt>
                <c:pt idx="5051">
                  <c:v>8.60806</c:v>
                </c:pt>
                <c:pt idx="5052">
                  <c:v>3.06141</c:v>
                </c:pt>
                <c:pt idx="5053">
                  <c:v>7.6654400000000003</c:v>
                </c:pt>
                <c:pt idx="5054">
                  <c:v>2.7954699999999999</c:v>
                </c:pt>
                <c:pt idx="5055">
                  <c:v>3.6108500000000001</c:v>
                </c:pt>
                <c:pt idx="5056">
                  <c:v>6.9882400000000002</c:v>
                </c:pt>
                <c:pt idx="5057">
                  <c:v>10.44553</c:v>
                </c:pt>
                <c:pt idx="5058">
                  <c:v>5.9962900000000001</c:v>
                </c:pt>
                <c:pt idx="5059">
                  <c:v>4.8761799999999997</c:v>
                </c:pt>
                <c:pt idx="5060">
                  <c:v>9.1583299999999994</c:v>
                </c:pt>
                <c:pt idx="5061">
                  <c:v>6.8176300000000003</c:v>
                </c:pt>
                <c:pt idx="5062">
                  <c:v>5.9775900000000002</c:v>
                </c:pt>
                <c:pt idx="5063">
                  <c:v>3.46252</c:v>
                </c:pt>
                <c:pt idx="5064">
                  <c:v>6.1526100000000001</c:v>
                </c:pt>
                <c:pt idx="5065">
                  <c:v>3.9798499999999999</c:v>
                </c:pt>
                <c:pt idx="5066">
                  <c:v>2.7954699999999999</c:v>
                </c:pt>
                <c:pt idx="5067">
                  <c:v>5.2755799999999997</c:v>
                </c:pt>
                <c:pt idx="5068">
                  <c:v>2.5090499999999998</c:v>
                </c:pt>
                <c:pt idx="5069">
                  <c:v>6.9878600000000004</c:v>
                </c:pt>
                <c:pt idx="5070">
                  <c:v>2.8545199999999999</c:v>
                </c:pt>
                <c:pt idx="5071">
                  <c:v>3.7780900000000002</c:v>
                </c:pt>
                <c:pt idx="5072">
                  <c:v>5.3159999999999998</c:v>
                </c:pt>
                <c:pt idx="5073">
                  <c:v>3.2565499999999998</c:v>
                </c:pt>
                <c:pt idx="5074">
                  <c:v>6.7484700000000002</c:v>
                </c:pt>
                <c:pt idx="5075">
                  <c:v>4.57646</c:v>
                </c:pt>
                <c:pt idx="5076">
                  <c:v>4.63605</c:v>
                </c:pt>
                <c:pt idx="5077">
                  <c:v>2.6488700000000001</c:v>
                </c:pt>
                <c:pt idx="5078">
                  <c:v>4.5333699999999997</c:v>
                </c:pt>
                <c:pt idx="5079">
                  <c:v>5.4690799999999999</c:v>
                </c:pt>
                <c:pt idx="5080">
                  <c:v>6.0625</c:v>
                </c:pt>
                <c:pt idx="5081">
                  <c:v>2.6026400000000001</c:v>
                </c:pt>
                <c:pt idx="5082">
                  <c:v>2.4749300000000001</c:v>
                </c:pt>
                <c:pt idx="5083">
                  <c:v>7.3703599999999998</c:v>
                </c:pt>
                <c:pt idx="5084">
                  <c:v>5.5229900000000001</c:v>
                </c:pt>
                <c:pt idx="5085">
                  <c:v>2.91127</c:v>
                </c:pt>
                <c:pt idx="5086">
                  <c:v>7.3537499999999998</c:v>
                </c:pt>
                <c:pt idx="5087">
                  <c:v>3.0060899999999999</c:v>
                </c:pt>
                <c:pt idx="5088">
                  <c:v>4.7109300000000003</c:v>
                </c:pt>
                <c:pt idx="5089">
                  <c:v>5.9657</c:v>
                </c:pt>
                <c:pt idx="5090">
                  <c:v>4.0953400000000002</c:v>
                </c:pt>
                <c:pt idx="5091">
                  <c:v>2.6747999999999998</c:v>
                </c:pt>
                <c:pt idx="5092">
                  <c:v>3.7275100000000001</c:v>
                </c:pt>
                <c:pt idx="5093">
                  <c:v>4.3622699999999996</c:v>
                </c:pt>
                <c:pt idx="5094">
                  <c:v>7.7035400000000003</c:v>
                </c:pt>
                <c:pt idx="5095">
                  <c:v>2.40083</c:v>
                </c:pt>
                <c:pt idx="5096">
                  <c:v>5.8956400000000002</c:v>
                </c:pt>
                <c:pt idx="5097">
                  <c:v>2.9554</c:v>
                </c:pt>
                <c:pt idx="5098">
                  <c:v>7.5090500000000002</c:v>
                </c:pt>
                <c:pt idx="5099">
                  <c:v>8.2298899999999993</c:v>
                </c:pt>
                <c:pt idx="5100">
                  <c:v>2.1854399999999998</c:v>
                </c:pt>
                <c:pt idx="5101">
                  <c:v>3.95668</c:v>
                </c:pt>
                <c:pt idx="5102">
                  <c:v>4.9121800000000002</c:v>
                </c:pt>
                <c:pt idx="5103">
                  <c:v>6.1488800000000001</c:v>
                </c:pt>
                <c:pt idx="5104">
                  <c:v>2.66717</c:v>
                </c:pt>
                <c:pt idx="5105">
                  <c:v>2.28817</c:v>
                </c:pt>
                <c:pt idx="5106">
                  <c:v>2.3327800000000001</c:v>
                </c:pt>
                <c:pt idx="5107">
                  <c:v>1.8650899999999999</c:v>
                </c:pt>
                <c:pt idx="5108">
                  <c:v>2.6879300000000002</c:v>
                </c:pt>
                <c:pt idx="5109">
                  <c:v>7.0713999999999997</c:v>
                </c:pt>
                <c:pt idx="5110">
                  <c:v>2.7690999999999999</c:v>
                </c:pt>
                <c:pt idx="5111">
                  <c:v>3.2119399999999998</c:v>
                </c:pt>
                <c:pt idx="5112">
                  <c:v>4.3977000000000004</c:v>
                </c:pt>
                <c:pt idx="5113">
                  <c:v>1.79783</c:v>
                </c:pt>
                <c:pt idx="5114">
                  <c:v>3.1735799999999998</c:v>
                </c:pt>
                <c:pt idx="5115">
                  <c:v>2.2863500000000001</c:v>
                </c:pt>
                <c:pt idx="5116">
                  <c:v>2.3520699999999999</c:v>
                </c:pt>
                <c:pt idx="5117">
                  <c:v>8.4366500000000002</c:v>
                </c:pt>
                <c:pt idx="5118">
                  <c:v>2.7680500000000001</c:v>
                </c:pt>
                <c:pt idx="5119">
                  <c:v>3.5855299999999999</c:v>
                </c:pt>
                <c:pt idx="5120">
                  <c:v>7.8441299999999998</c:v>
                </c:pt>
                <c:pt idx="5121">
                  <c:v>2.0407999999999999</c:v>
                </c:pt>
                <c:pt idx="5122">
                  <c:v>5.6487999999999996</c:v>
                </c:pt>
                <c:pt idx="5123">
                  <c:v>4.5575200000000002</c:v>
                </c:pt>
                <c:pt idx="5124">
                  <c:v>4.3927399999999999</c:v>
                </c:pt>
                <c:pt idx="5125">
                  <c:v>6.2870699999999999</c:v>
                </c:pt>
                <c:pt idx="5126">
                  <c:v>6.24207</c:v>
                </c:pt>
                <c:pt idx="5127">
                  <c:v>2.88863</c:v>
                </c:pt>
                <c:pt idx="5128">
                  <c:v>5.0119400000000001</c:v>
                </c:pt>
                <c:pt idx="5129">
                  <c:v>2.60581</c:v>
                </c:pt>
                <c:pt idx="5130">
                  <c:v>2.6107399999999998</c:v>
                </c:pt>
                <c:pt idx="5131">
                  <c:v>3.3959600000000001</c:v>
                </c:pt>
                <c:pt idx="5132">
                  <c:v>2.7417199999999999</c:v>
                </c:pt>
                <c:pt idx="5133">
                  <c:v>3.27223</c:v>
                </c:pt>
                <c:pt idx="5134">
                  <c:v>5.4096900000000003</c:v>
                </c:pt>
                <c:pt idx="5135">
                  <c:v>7.1724699999999997</c:v>
                </c:pt>
                <c:pt idx="5136">
                  <c:v>2.36259</c:v>
                </c:pt>
                <c:pt idx="5137">
                  <c:v>3.1118299999999999</c:v>
                </c:pt>
                <c:pt idx="5138">
                  <c:v>9.6269500000000008</c:v>
                </c:pt>
                <c:pt idx="5139">
                  <c:v>6.3943899999999996</c:v>
                </c:pt>
                <c:pt idx="5140">
                  <c:v>8.5491600000000005</c:v>
                </c:pt>
                <c:pt idx="5141">
                  <c:v>7.2760100000000003</c:v>
                </c:pt>
                <c:pt idx="5142">
                  <c:v>2.3969</c:v>
                </c:pt>
                <c:pt idx="5143">
                  <c:v>5.31663</c:v>
                </c:pt>
                <c:pt idx="5144">
                  <c:v>4.4362500000000002</c:v>
                </c:pt>
                <c:pt idx="5145">
                  <c:v>9.4177599999999995</c:v>
                </c:pt>
                <c:pt idx="5146">
                  <c:v>9.8459000000000003</c:v>
                </c:pt>
                <c:pt idx="5147">
                  <c:v>3.3488500000000001</c:v>
                </c:pt>
                <c:pt idx="5148">
                  <c:v>4.1640499999999996</c:v>
                </c:pt>
                <c:pt idx="5149">
                  <c:v>4.5613000000000001</c:v>
                </c:pt>
                <c:pt idx="5150">
                  <c:v>4.91486</c:v>
                </c:pt>
                <c:pt idx="5151">
                  <c:v>6.9776199999999999</c:v>
                </c:pt>
                <c:pt idx="5152">
                  <c:v>4.09084</c:v>
                </c:pt>
                <c:pt idx="5153">
                  <c:v>4.9759399999999996</c:v>
                </c:pt>
                <c:pt idx="5154">
                  <c:v>4.6671699999999996</c:v>
                </c:pt>
                <c:pt idx="5155">
                  <c:v>6.2840299999999996</c:v>
                </c:pt>
                <c:pt idx="5156">
                  <c:v>5.06778</c:v>
                </c:pt>
                <c:pt idx="5157">
                  <c:v>2.1530399999999998</c:v>
                </c:pt>
                <c:pt idx="5158">
                  <c:v>4.5985300000000002</c:v>
                </c:pt>
                <c:pt idx="5159">
                  <c:v>5.4684799999999996</c:v>
                </c:pt>
                <c:pt idx="5160">
                  <c:v>2.4403299999999999</c:v>
                </c:pt>
                <c:pt idx="5161">
                  <c:v>4.8147799999999998</c:v>
                </c:pt>
                <c:pt idx="5162">
                  <c:v>5.4277199999999999</c:v>
                </c:pt>
                <c:pt idx="5163">
                  <c:v>3.0768900000000001</c:v>
                </c:pt>
                <c:pt idx="5164">
                  <c:v>7.4758100000000001</c:v>
                </c:pt>
                <c:pt idx="5165">
                  <c:v>3.0562900000000002</c:v>
                </c:pt>
                <c:pt idx="5166">
                  <c:v>5.2757899999999998</c:v>
                </c:pt>
                <c:pt idx="5167">
                  <c:v>6.2771100000000004</c:v>
                </c:pt>
                <c:pt idx="5168">
                  <c:v>2.8279000000000001</c:v>
                </c:pt>
                <c:pt idx="5169">
                  <c:v>2.4820500000000001</c:v>
                </c:pt>
                <c:pt idx="5170">
                  <c:v>2.7283400000000002</c:v>
                </c:pt>
                <c:pt idx="5171">
                  <c:v>6.0479000000000003</c:v>
                </c:pt>
                <c:pt idx="5172">
                  <c:v>7.9196400000000002</c:v>
                </c:pt>
                <c:pt idx="5173">
                  <c:v>7.2861799999999999</c:v>
                </c:pt>
                <c:pt idx="5174">
                  <c:v>3.7134200000000002</c:v>
                </c:pt>
                <c:pt idx="5175">
                  <c:v>3.6221299999999998</c:v>
                </c:pt>
                <c:pt idx="5176">
                  <c:v>3.05809</c:v>
                </c:pt>
                <c:pt idx="5177">
                  <c:v>3.4675600000000002</c:v>
                </c:pt>
                <c:pt idx="5178">
                  <c:v>3.5005899999999999</c:v>
                </c:pt>
                <c:pt idx="5179">
                  <c:v>2.5169899999999998</c:v>
                </c:pt>
                <c:pt idx="5180">
                  <c:v>5.3454100000000002</c:v>
                </c:pt>
                <c:pt idx="5181">
                  <c:v>5.8232600000000003</c:v>
                </c:pt>
                <c:pt idx="5182">
                  <c:v>6.78592</c:v>
                </c:pt>
                <c:pt idx="5183">
                  <c:v>9.6218000000000004</c:v>
                </c:pt>
                <c:pt idx="5184">
                  <c:v>4.2949400000000004</c:v>
                </c:pt>
                <c:pt idx="5185">
                  <c:v>7.8600700000000003</c:v>
                </c:pt>
                <c:pt idx="5186">
                  <c:v>5.9624699999999997</c:v>
                </c:pt>
                <c:pt idx="5187">
                  <c:v>10.45472</c:v>
                </c:pt>
                <c:pt idx="5188">
                  <c:v>2.5783299999999998</c:v>
                </c:pt>
                <c:pt idx="5189">
                  <c:v>4.8368900000000004</c:v>
                </c:pt>
                <c:pt idx="5190">
                  <c:v>2.1045799999999999</c:v>
                </c:pt>
                <c:pt idx="5191">
                  <c:v>2.6160999999999999</c:v>
                </c:pt>
                <c:pt idx="5192">
                  <c:v>5.52163</c:v>
                </c:pt>
                <c:pt idx="5193">
                  <c:v>7.4137000000000004</c:v>
                </c:pt>
                <c:pt idx="5194">
                  <c:v>5.1278499999999996</c:v>
                </c:pt>
                <c:pt idx="5195">
                  <c:v>4.0763499999999997</c:v>
                </c:pt>
                <c:pt idx="5196">
                  <c:v>2.3157000000000001</c:v>
                </c:pt>
                <c:pt idx="5197">
                  <c:v>4.7064899999999996</c:v>
                </c:pt>
                <c:pt idx="5198">
                  <c:v>6.6411600000000002</c:v>
                </c:pt>
                <c:pt idx="5199">
                  <c:v>6.4800800000000001</c:v>
                </c:pt>
                <c:pt idx="5200">
                  <c:v>2.3432300000000001</c:v>
                </c:pt>
                <c:pt idx="5201">
                  <c:v>4.5119600000000002</c:v>
                </c:pt>
                <c:pt idx="5202">
                  <c:v>5.0040500000000003</c:v>
                </c:pt>
                <c:pt idx="5203">
                  <c:v>5.5684399999999998</c:v>
                </c:pt>
                <c:pt idx="5204">
                  <c:v>5.6951200000000002</c:v>
                </c:pt>
                <c:pt idx="5205">
                  <c:v>6.5493899999999998</c:v>
                </c:pt>
                <c:pt idx="5206">
                  <c:v>4.5775199999999998</c:v>
                </c:pt>
                <c:pt idx="5207">
                  <c:v>4.4367999999999999</c:v>
                </c:pt>
                <c:pt idx="5208">
                  <c:v>4.3237199999999998</c:v>
                </c:pt>
                <c:pt idx="5209">
                  <c:v>10.69501</c:v>
                </c:pt>
                <c:pt idx="5210">
                  <c:v>6.8000600000000002</c:v>
                </c:pt>
                <c:pt idx="5211">
                  <c:v>5.8985900000000004</c:v>
                </c:pt>
                <c:pt idx="5212">
                  <c:v>2.5148799999999998</c:v>
                </c:pt>
                <c:pt idx="5213">
                  <c:v>4.9440799999999996</c:v>
                </c:pt>
                <c:pt idx="5214">
                  <c:v>5.7237</c:v>
                </c:pt>
                <c:pt idx="5215">
                  <c:v>7.3791000000000002</c:v>
                </c:pt>
                <c:pt idx="5216">
                  <c:v>6.40944</c:v>
                </c:pt>
                <c:pt idx="5217">
                  <c:v>2.2757999999999998</c:v>
                </c:pt>
                <c:pt idx="5218">
                  <c:v>5.3849200000000002</c:v>
                </c:pt>
                <c:pt idx="5219">
                  <c:v>5.6926699999999997</c:v>
                </c:pt>
                <c:pt idx="5220">
                  <c:v>4.3960400000000002</c:v>
                </c:pt>
                <c:pt idx="5221">
                  <c:v>4.2195</c:v>
                </c:pt>
                <c:pt idx="5222">
                  <c:v>3.17821</c:v>
                </c:pt>
                <c:pt idx="5223">
                  <c:v>5.7877200000000002</c:v>
                </c:pt>
                <c:pt idx="5224">
                  <c:v>10.05688</c:v>
                </c:pt>
                <c:pt idx="5225">
                  <c:v>3.1692300000000002</c:v>
                </c:pt>
                <c:pt idx="5226">
                  <c:v>7.9504400000000004</c:v>
                </c:pt>
                <c:pt idx="5227">
                  <c:v>6.0401199999999999</c:v>
                </c:pt>
                <c:pt idx="5228">
                  <c:v>3.2935699999999999</c:v>
                </c:pt>
                <c:pt idx="5229">
                  <c:v>1.59135</c:v>
                </c:pt>
                <c:pt idx="5230">
                  <c:v>2.9554</c:v>
                </c:pt>
                <c:pt idx="5231">
                  <c:v>7.4464600000000001</c:v>
                </c:pt>
                <c:pt idx="5232">
                  <c:v>5.4232800000000001</c:v>
                </c:pt>
                <c:pt idx="5233">
                  <c:v>7.7100900000000001</c:v>
                </c:pt>
                <c:pt idx="5234">
                  <c:v>5.5701099999999997</c:v>
                </c:pt>
                <c:pt idx="5235">
                  <c:v>4.9614000000000003</c:v>
                </c:pt>
                <c:pt idx="5236">
                  <c:v>8.3293700000000008</c:v>
                </c:pt>
                <c:pt idx="5237">
                  <c:v>5.7580900000000002</c:v>
                </c:pt>
                <c:pt idx="5238">
                  <c:v>5.9260200000000003</c:v>
                </c:pt>
                <c:pt idx="5239">
                  <c:v>3.09687</c:v>
                </c:pt>
                <c:pt idx="5240">
                  <c:v>2.62181</c:v>
                </c:pt>
                <c:pt idx="5241">
                  <c:v>3.0343800000000001</c:v>
                </c:pt>
                <c:pt idx="5242">
                  <c:v>3.0615800000000002</c:v>
                </c:pt>
                <c:pt idx="5243">
                  <c:v>5.9108000000000001</c:v>
                </c:pt>
                <c:pt idx="5244">
                  <c:v>4.3568100000000003</c:v>
                </c:pt>
                <c:pt idx="5245">
                  <c:v>2.4006699999999999</c:v>
                </c:pt>
                <c:pt idx="5246">
                  <c:v>2.9458099999999998</c:v>
                </c:pt>
                <c:pt idx="5247">
                  <c:v>3.0481400000000001</c:v>
                </c:pt>
                <c:pt idx="5248">
                  <c:v>1.8078399999999999</c:v>
                </c:pt>
                <c:pt idx="5249">
                  <c:v>2.08596</c:v>
                </c:pt>
                <c:pt idx="5250">
                  <c:v>5.9167199999999998</c:v>
                </c:pt>
                <c:pt idx="5251">
                  <c:v>8.2255299999999991</c:v>
                </c:pt>
                <c:pt idx="5252">
                  <c:v>5.8330700000000002</c:v>
                </c:pt>
                <c:pt idx="5253">
                  <c:v>4.5221200000000001</c:v>
                </c:pt>
                <c:pt idx="5254">
                  <c:v>2.3587099999999999</c:v>
                </c:pt>
                <c:pt idx="5255">
                  <c:v>5.1338400000000002</c:v>
                </c:pt>
                <c:pt idx="5256">
                  <c:v>2.16289</c:v>
                </c:pt>
                <c:pt idx="5257">
                  <c:v>5.6190300000000004</c:v>
                </c:pt>
                <c:pt idx="5258">
                  <c:v>5.9312899999999997</c:v>
                </c:pt>
                <c:pt idx="5259">
                  <c:v>5.9126799999999999</c:v>
                </c:pt>
                <c:pt idx="5260">
                  <c:v>4.5567299999999999</c:v>
                </c:pt>
                <c:pt idx="5261">
                  <c:v>2.2996799999999999</c:v>
                </c:pt>
                <c:pt idx="5262">
                  <c:v>3.29853</c:v>
                </c:pt>
                <c:pt idx="5263">
                  <c:v>2.8780999999999999</c:v>
                </c:pt>
                <c:pt idx="5264">
                  <c:v>3.5851600000000001</c:v>
                </c:pt>
                <c:pt idx="5265">
                  <c:v>7.5313499999999998</c:v>
                </c:pt>
                <c:pt idx="5266">
                  <c:v>2.10467</c:v>
                </c:pt>
                <c:pt idx="5267">
                  <c:v>1.98966</c:v>
                </c:pt>
                <c:pt idx="5268">
                  <c:v>4.9758500000000003</c:v>
                </c:pt>
                <c:pt idx="5269">
                  <c:v>2.33595</c:v>
                </c:pt>
                <c:pt idx="5270">
                  <c:v>2.2283900000000001</c:v>
                </c:pt>
                <c:pt idx="5271">
                  <c:v>4.0768500000000003</c:v>
                </c:pt>
                <c:pt idx="5272">
                  <c:v>4.9517899999999999</c:v>
                </c:pt>
                <c:pt idx="5273">
                  <c:v>5.0767899999999999</c:v>
                </c:pt>
                <c:pt idx="5274">
                  <c:v>8.1242699999999992</c:v>
                </c:pt>
                <c:pt idx="5275">
                  <c:v>3.32925</c:v>
                </c:pt>
                <c:pt idx="5276">
                  <c:v>2.6759400000000002</c:v>
                </c:pt>
                <c:pt idx="5277">
                  <c:v>2.16289</c:v>
                </c:pt>
                <c:pt idx="5278">
                  <c:v>3.5477799999999999</c:v>
                </c:pt>
                <c:pt idx="5279">
                  <c:v>5.8300299999999998</c:v>
                </c:pt>
                <c:pt idx="5280">
                  <c:v>4.9055299999999997</c:v>
                </c:pt>
                <c:pt idx="5281">
                  <c:v>3.83616</c:v>
                </c:pt>
                <c:pt idx="5282">
                  <c:v>3.64432</c:v>
                </c:pt>
                <c:pt idx="5283">
                  <c:v>4.26403</c:v>
                </c:pt>
                <c:pt idx="5284">
                  <c:v>6.0051300000000003</c:v>
                </c:pt>
                <c:pt idx="5285">
                  <c:v>6.5949200000000001</c:v>
                </c:pt>
                <c:pt idx="5286">
                  <c:v>7.04542</c:v>
                </c:pt>
                <c:pt idx="5287">
                  <c:v>5.9696699999999998</c:v>
                </c:pt>
                <c:pt idx="5288">
                  <c:v>7.5307000000000004</c:v>
                </c:pt>
                <c:pt idx="5289">
                  <c:v>3.53335</c:v>
                </c:pt>
                <c:pt idx="5290">
                  <c:v>6.8004499999999997</c:v>
                </c:pt>
                <c:pt idx="5291">
                  <c:v>2.03687</c:v>
                </c:pt>
                <c:pt idx="5292">
                  <c:v>5.2955399999999999</c:v>
                </c:pt>
                <c:pt idx="5293">
                  <c:v>5.7788599999999999</c:v>
                </c:pt>
                <c:pt idx="5294">
                  <c:v>1.75267</c:v>
                </c:pt>
                <c:pt idx="5295">
                  <c:v>4.4856600000000002</c:v>
                </c:pt>
                <c:pt idx="5296">
                  <c:v>2.1949100000000001</c:v>
                </c:pt>
                <c:pt idx="5297">
                  <c:v>2.0667300000000002</c:v>
                </c:pt>
                <c:pt idx="5298">
                  <c:v>2.9436300000000002</c:v>
                </c:pt>
                <c:pt idx="5299">
                  <c:v>4.3004699999999998</c:v>
                </c:pt>
                <c:pt idx="5300">
                  <c:v>2.7170399999999999</c:v>
                </c:pt>
                <c:pt idx="5301">
                  <c:v>7.07057</c:v>
                </c:pt>
                <c:pt idx="5302">
                  <c:v>7.5197399999999996</c:v>
                </c:pt>
                <c:pt idx="5303">
                  <c:v>8.0327999999999999</c:v>
                </c:pt>
                <c:pt idx="5304">
                  <c:v>2.5945200000000002</c:v>
                </c:pt>
                <c:pt idx="5305">
                  <c:v>2.7872499999999998</c:v>
                </c:pt>
                <c:pt idx="5306">
                  <c:v>4.2859600000000002</c:v>
                </c:pt>
                <c:pt idx="5307">
                  <c:v>7.3745500000000002</c:v>
                </c:pt>
                <c:pt idx="5308">
                  <c:v>2.7686899999999999</c:v>
                </c:pt>
                <c:pt idx="5309">
                  <c:v>5.6802299999999999</c:v>
                </c:pt>
                <c:pt idx="5310">
                  <c:v>7.1889200000000004</c:v>
                </c:pt>
                <c:pt idx="5311">
                  <c:v>6.82484</c:v>
                </c:pt>
                <c:pt idx="5312">
                  <c:v>6.5943199999999997</c:v>
                </c:pt>
                <c:pt idx="5313">
                  <c:v>8.0367800000000003</c:v>
                </c:pt>
                <c:pt idx="5314">
                  <c:v>5.8629300000000004</c:v>
                </c:pt>
                <c:pt idx="5315">
                  <c:v>2.34714</c:v>
                </c:pt>
                <c:pt idx="5316">
                  <c:v>5.4586600000000001</c:v>
                </c:pt>
                <c:pt idx="5317">
                  <c:v>8.0592500000000005</c:v>
                </c:pt>
                <c:pt idx="5318">
                  <c:v>4.2573600000000003</c:v>
                </c:pt>
                <c:pt idx="5319">
                  <c:v>4.8983100000000004</c:v>
                </c:pt>
                <c:pt idx="5320">
                  <c:v>3.4640499999999999</c:v>
                </c:pt>
                <c:pt idx="5321">
                  <c:v>9.2572799999999997</c:v>
                </c:pt>
                <c:pt idx="5322">
                  <c:v>4.0499099999999997</c:v>
                </c:pt>
                <c:pt idx="5323">
                  <c:v>4.6234500000000001</c:v>
                </c:pt>
                <c:pt idx="5324">
                  <c:v>6.0045799999999998</c:v>
                </c:pt>
                <c:pt idx="5325">
                  <c:v>4.2820499999999999</c:v>
                </c:pt>
                <c:pt idx="5326">
                  <c:v>5.7215499999999997</c:v>
                </c:pt>
                <c:pt idx="5327">
                  <c:v>7.4924799999999996</c:v>
                </c:pt>
                <c:pt idx="5328">
                  <c:v>6.4718</c:v>
                </c:pt>
                <c:pt idx="5329">
                  <c:v>7.1868400000000001</c:v>
                </c:pt>
                <c:pt idx="5330">
                  <c:v>5.3770100000000003</c:v>
                </c:pt>
                <c:pt idx="5331">
                  <c:v>5.0304700000000002</c:v>
                </c:pt>
                <c:pt idx="5332">
                  <c:v>4.7767499999999998</c:v>
                </c:pt>
                <c:pt idx="5333">
                  <c:v>6.4313700000000003</c:v>
                </c:pt>
                <c:pt idx="5334">
                  <c:v>7.7319699999999996</c:v>
                </c:pt>
                <c:pt idx="5335">
                  <c:v>4.7821199999999999</c:v>
                </c:pt>
                <c:pt idx="5336">
                  <c:v>3.0423100000000001</c:v>
                </c:pt>
                <c:pt idx="5337">
                  <c:v>4.8285799999999997</c:v>
                </c:pt>
                <c:pt idx="5338">
                  <c:v>5.8600599999999998</c:v>
                </c:pt>
                <c:pt idx="5339">
                  <c:v>5.78979</c:v>
                </c:pt>
                <c:pt idx="5340">
                  <c:v>8.4260000000000002</c:v>
                </c:pt>
                <c:pt idx="5341">
                  <c:v>2.9093599999999999</c:v>
                </c:pt>
                <c:pt idx="5342">
                  <c:v>5.9449500000000004</c:v>
                </c:pt>
                <c:pt idx="5343">
                  <c:v>8.4954900000000002</c:v>
                </c:pt>
                <c:pt idx="5344">
                  <c:v>3.9408400000000001</c:v>
                </c:pt>
                <c:pt idx="5345">
                  <c:v>3.88625</c:v>
                </c:pt>
                <c:pt idx="5346">
                  <c:v>4.0154899999999998</c:v>
                </c:pt>
                <c:pt idx="5347">
                  <c:v>2.4521199999999999</c:v>
                </c:pt>
                <c:pt idx="5348">
                  <c:v>3.8426200000000001</c:v>
                </c:pt>
                <c:pt idx="5349">
                  <c:v>4.6507300000000003</c:v>
                </c:pt>
                <c:pt idx="5350">
                  <c:v>2.4845299999999999</c:v>
                </c:pt>
                <c:pt idx="5351">
                  <c:v>5.1557399999999998</c:v>
                </c:pt>
                <c:pt idx="5352">
                  <c:v>5.5639599999999998</c:v>
                </c:pt>
                <c:pt idx="5353">
                  <c:v>5.5488999999999997</c:v>
                </c:pt>
                <c:pt idx="5354">
                  <c:v>5.7102000000000004</c:v>
                </c:pt>
                <c:pt idx="5355">
                  <c:v>2.1285599999999998</c:v>
                </c:pt>
                <c:pt idx="5356">
                  <c:v>3.1287600000000002</c:v>
                </c:pt>
                <c:pt idx="5357">
                  <c:v>3.22715</c:v>
                </c:pt>
                <c:pt idx="5358">
                  <c:v>5.1185099999999997</c:v>
                </c:pt>
                <c:pt idx="5359">
                  <c:v>3.2263999999999999</c:v>
                </c:pt>
                <c:pt idx="5360">
                  <c:v>4.9743599999999999</c:v>
                </c:pt>
                <c:pt idx="5361">
                  <c:v>2.9701399999999998</c:v>
                </c:pt>
                <c:pt idx="5362">
                  <c:v>3.1118299999999999</c:v>
                </c:pt>
                <c:pt idx="5363">
                  <c:v>3.9410099999999999</c:v>
                </c:pt>
                <c:pt idx="5364">
                  <c:v>2.6714600000000002</c:v>
                </c:pt>
                <c:pt idx="5365">
                  <c:v>3.5255000000000001</c:v>
                </c:pt>
                <c:pt idx="5366">
                  <c:v>8.9820200000000003</c:v>
                </c:pt>
                <c:pt idx="5367">
                  <c:v>5.4001200000000003</c:v>
                </c:pt>
                <c:pt idx="5368">
                  <c:v>4.6175199999999998</c:v>
                </c:pt>
                <c:pt idx="5369">
                  <c:v>6.8703500000000002</c:v>
                </c:pt>
                <c:pt idx="5370">
                  <c:v>2.2095099999999999</c:v>
                </c:pt>
                <c:pt idx="5371">
                  <c:v>4.3034299999999996</c:v>
                </c:pt>
                <c:pt idx="5372">
                  <c:v>5.10466</c:v>
                </c:pt>
                <c:pt idx="5373">
                  <c:v>5.0560400000000003</c:v>
                </c:pt>
                <c:pt idx="5374">
                  <c:v>6.6363399999999997</c:v>
                </c:pt>
                <c:pt idx="5375">
                  <c:v>3.19251</c:v>
                </c:pt>
                <c:pt idx="5376">
                  <c:v>6.3631099999999998</c:v>
                </c:pt>
                <c:pt idx="5377">
                  <c:v>2.3570000000000002</c:v>
                </c:pt>
                <c:pt idx="5378">
                  <c:v>3.0638700000000001</c:v>
                </c:pt>
                <c:pt idx="5379">
                  <c:v>4.2855400000000001</c:v>
                </c:pt>
                <c:pt idx="5380">
                  <c:v>2.71814</c:v>
                </c:pt>
                <c:pt idx="5381">
                  <c:v>6.4007699999999996</c:v>
                </c:pt>
                <c:pt idx="5382">
                  <c:v>5.78735</c:v>
                </c:pt>
                <c:pt idx="5383">
                  <c:v>4.7767799999999996</c:v>
                </c:pt>
                <c:pt idx="5384">
                  <c:v>3.9319299999999999</c:v>
                </c:pt>
                <c:pt idx="5385">
                  <c:v>4.6964499999999996</c:v>
                </c:pt>
                <c:pt idx="5386">
                  <c:v>6.3221999999999996</c:v>
                </c:pt>
                <c:pt idx="5387">
                  <c:v>6.1982299999999997</c:v>
                </c:pt>
                <c:pt idx="5388">
                  <c:v>2.8061699999999998</c:v>
                </c:pt>
                <c:pt idx="5389">
                  <c:v>5.1956600000000002</c:v>
                </c:pt>
                <c:pt idx="5390">
                  <c:v>1.6831199999999999</c:v>
                </c:pt>
                <c:pt idx="5391">
                  <c:v>1.75267</c:v>
                </c:pt>
                <c:pt idx="5392">
                  <c:v>5.0183299999999997</c:v>
                </c:pt>
                <c:pt idx="5393">
                  <c:v>2.3418899999999998</c:v>
                </c:pt>
                <c:pt idx="5394">
                  <c:v>2.3641299999999998</c:v>
                </c:pt>
                <c:pt idx="5395">
                  <c:v>2.3276400000000002</c:v>
                </c:pt>
                <c:pt idx="5396">
                  <c:v>6.0670999999999999</c:v>
                </c:pt>
                <c:pt idx="5397">
                  <c:v>9.6468799999999995</c:v>
                </c:pt>
                <c:pt idx="5398">
                  <c:v>5.1720100000000002</c:v>
                </c:pt>
                <c:pt idx="5399">
                  <c:v>7.8884299999999996</c:v>
                </c:pt>
                <c:pt idx="5400">
                  <c:v>2.6823800000000002</c:v>
                </c:pt>
                <c:pt idx="5401">
                  <c:v>7.9634799999999997</c:v>
                </c:pt>
                <c:pt idx="5402">
                  <c:v>6.5621099999999997</c:v>
                </c:pt>
                <c:pt idx="5403">
                  <c:v>2.0365899999999999</c:v>
                </c:pt>
                <c:pt idx="5404">
                  <c:v>3.78857</c:v>
                </c:pt>
                <c:pt idx="5405">
                  <c:v>3.43506</c:v>
                </c:pt>
                <c:pt idx="5406">
                  <c:v>7.4140499999999996</c:v>
                </c:pt>
                <c:pt idx="5407">
                  <c:v>3.2343799999999998</c:v>
                </c:pt>
                <c:pt idx="5408">
                  <c:v>2.6944900000000001</c:v>
                </c:pt>
                <c:pt idx="5409">
                  <c:v>7.0931899999999999</c:v>
                </c:pt>
                <c:pt idx="5410">
                  <c:v>3.0971899999999999</c:v>
                </c:pt>
                <c:pt idx="5411">
                  <c:v>5.1414400000000002</c:v>
                </c:pt>
                <c:pt idx="5412">
                  <c:v>5.2354900000000004</c:v>
                </c:pt>
                <c:pt idx="5413">
                  <c:v>7.3992500000000003</c:v>
                </c:pt>
                <c:pt idx="5414">
                  <c:v>4.7378299999999998</c:v>
                </c:pt>
                <c:pt idx="5415">
                  <c:v>2.2890899999999998</c:v>
                </c:pt>
                <c:pt idx="5416">
                  <c:v>6.0112399999999999</c:v>
                </c:pt>
                <c:pt idx="5417">
                  <c:v>4.5333699999999997</c:v>
                </c:pt>
                <c:pt idx="5418">
                  <c:v>6.8942899999999998</c:v>
                </c:pt>
                <c:pt idx="5419">
                  <c:v>6.2714400000000001</c:v>
                </c:pt>
                <c:pt idx="5420">
                  <c:v>4.01037</c:v>
                </c:pt>
                <c:pt idx="5421">
                  <c:v>3.2419099999999998</c:v>
                </c:pt>
                <c:pt idx="5422">
                  <c:v>5.4849300000000003</c:v>
                </c:pt>
                <c:pt idx="5423">
                  <c:v>6.2491199999999996</c:v>
                </c:pt>
                <c:pt idx="5424">
                  <c:v>5.9137300000000002</c:v>
                </c:pt>
                <c:pt idx="5425">
                  <c:v>4.7623899999999999</c:v>
                </c:pt>
                <c:pt idx="5426">
                  <c:v>2.6491799999999999</c:v>
                </c:pt>
                <c:pt idx="5427">
                  <c:v>5.7068399999999997</c:v>
                </c:pt>
                <c:pt idx="5428">
                  <c:v>1.75267</c:v>
                </c:pt>
                <c:pt idx="5429">
                  <c:v>2.8447499999999999</c:v>
                </c:pt>
                <c:pt idx="5430">
                  <c:v>4.70322</c:v>
                </c:pt>
                <c:pt idx="5431">
                  <c:v>4.6634099999999998</c:v>
                </c:pt>
                <c:pt idx="5432">
                  <c:v>5.1115700000000004</c:v>
                </c:pt>
                <c:pt idx="5433">
                  <c:v>3.9676100000000001</c:v>
                </c:pt>
                <c:pt idx="5434">
                  <c:v>4.3686999999999996</c:v>
                </c:pt>
                <c:pt idx="5435">
                  <c:v>7.5607899999999999</c:v>
                </c:pt>
                <c:pt idx="5436">
                  <c:v>6.8778300000000003</c:v>
                </c:pt>
                <c:pt idx="5437">
                  <c:v>5.1557399999999998</c:v>
                </c:pt>
                <c:pt idx="5438">
                  <c:v>3.75522</c:v>
                </c:pt>
                <c:pt idx="5439">
                  <c:v>4.8902200000000002</c:v>
                </c:pt>
                <c:pt idx="5440">
                  <c:v>4.9838199999999997</c:v>
                </c:pt>
                <c:pt idx="5441">
                  <c:v>9.3553999999999995</c:v>
                </c:pt>
                <c:pt idx="5442">
                  <c:v>6.0926299999999998</c:v>
                </c:pt>
                <c:pt idx="5443">
                  <c:v>5.2301599999999997</c:v>
                </c:pt>
                <c:pt idx="5444">
                  <c:v>3.5005600000000001</c:v>
                </c:pt>
                <c:pt idx="5445">
                  <c:v>6.3506400000000003</c:v>
                </c:pt>
                <c:pt idx="5446">
                  <c:v>5.9635899999999999</c:v>
                </c:pt>
                <c:pt idx="5447">
                  <c:v>6.4976200000000004</c:v>
                </c:pt>
                <c:pt idx="5448">
                  <c:v>5.0060200000000004</c:v>
                </c:pt>
                <c:pt idx="5449">
                  <c:v>7.20641</c:v>
                </c:pt>
                <c:pt idx="5450">
                  <c:v>3.0511699999999999</c:v>
                </c:pt>
                <c:pt idx="5451">
                  <c:v>10.031700000000001</c:v>
                </c:pt>
                <c:pt idx="5452">
                  <c:v>8.8144100000000005</c:v>
                </c:pt>
                <c:pt idx="5453">
                  <c:v>3.1551900000000002</c:v>
                </c:pt>
                <c:pt idx="5454">
                  <c:v>5.3324400000000001</c:v>
                </c:pt>
                <c:pt idx="5455">
                  <c:v>6.58066</c:v>
                </c:pt>
                <c:pt idx="5456">
                  <c:v>2.5005000000000002</c:v>
                </c:pt>
                <c:pt idx="5457">
                  <c:v>7.0974599999999999</c:v>
                </c:pt>
                <c:pt idx="5458">
                  <c:v>5.7370099999999997</c:v>
                </c:pt>
                <c:pt idx="5459">
                  <c:v>2.8478300000000001</c:v>
                </c:pt>
                <c:pt idx="5460">
                  <c:v>6.2417299999999996</c:v>
                </c:pt>
                <c:pt idx="5461">
                  <c:v>3.17882</c:v>
                </c:pt>
                <c:pt idx="5462">
                  <c:v>7.21401</c:v>
                </c:pt>
                <c:pt idx="5463">
                  <c:v>5.1342800000000004</c:v>
                </c:pt>
                <c:pt idx="5464">
                  <c:v>10.177060000000001</c:v>
                </c:pt>
                <c:pt idx="5465">
                  <c:v>3.75522</c:v>
                </c:pt>
                <c:pt idx="5466">
                  <c:v>8.2235099999999992</c:v>
                </c:pt>
                <c:pt idx="5467">
                  <c:v>4.3841000000000001</c:v>
                </c:pt>
                <c:pt idx="5468">
                  <c:v>7.19679</c:v>
                </c:pt>
                <c:pt idx="5469">
                  <c:v>5.9294399999999996</c:v>
                </c:pt>
                <c:pt idx="5470">
                  <c:v>2.8061699999999998</c:v>
                </c:pt>
                <c:pt idx="5471">
                  <c:v>8.5958699999999997</c:v>
                </c:pt>
                <c:pt idx="5472">
                  <c:v>6.0040800000000001</c:v>
                </c:pt>
                <c:pt idx="5473">
                  <c:v>4.3982000000000001</c:v>
                </c:pt>
                <c:pt idx="5474">
                  <c:v>7.0530200000000001</c:v>
                </c:pt>
                <c:pt idx="5475">
                  <c:v>8.2612100000000002</c:v>
                </c:pt>
                <c:pt idx="5476">
                  <c:v>2.7839399999999999</c:v>
                </c:pt>
                <c:pt idx="5477">
                  <c:v>6.0709200000000001</c:v>
                </c:pt>
                <c:pt idx="5478">
                  <c:v>6.9585900000000001</c:v>
                </c:pt>
                <c:pt idx="5479">
                  <c:v>5.6682899999999998</c:v>
                </c:pt>
                <c:pt idx="5480">
                  <c:v>3.5244</c:v>
                </c:pt>
                <c:pt idx="5481">
                  <c:v>4.2954299999999996</c:v>
                </c:pt>
                <c:pt idx="5482">
                  <c:v>6.8382399999999999</c:v>
                </c:pt>
                <c:pt idx="5483">
                  <c:v>5.3597200000000003</c:v>
                </c:pt>
                <c:pt idx="5484">
                  <c:v>3.76159</c:v>
                </c:pt>
                <c:pt idx="5485">
                  <c:v>5.1529699999999998</c:v>
                </c:pt>
                <c:pt idx="5486">
                  <c:v>2.7647499999999998</c:v>
                </c:pt>
                <c:pt idx="5487">
                  <c:v>6.7297000000000002</c:v>
                </c:pt>
                <c:pt idx="5488">
                  <c:v>4.94902</c:v>
                </c:pt>
                <c:pt idx="5489">
                  <c:v>4.0024300000000004</c:v>
                </c:pt>
                <c:pt idx="5490">
                  <c:v>1.9223399999999999</c:v>
                </c:pt>
                <c:pt idx="5491">
                  <c:v>3.9439099999999998</c:v>
                </c:pt>
                <c:pt idx="5492">
                  <c:v>6.38931</c:v>
                </c:pt>
                <c:pt idx="5493">
                  <c:v>9.8513400000000004</c:v>
                </c:pt>
                <c:pt idx="5494">
                  <c:v>7.6942500000000003</c:v>
                </c:pt>
                <c:pt idx="5495">
                  <c:v>3.6195200000000001</c:v>
                </c:pt>
                <c:pt idx="5496">
                  <c:v>4.0771100000000002</c:v>
                </c:pt>
                <c:pt idx="5497">
                  <c:v>7.8849299999999998</c:v>
                </c:pt>
                <c:pt idx="5498">
                  <c:v>8.4286300000000001</c:v>
                </c:pt>
                <c:pt idx="5499">
                  <c:v>5.9632899999999998</c:v>
                </c:pt>
                <c:pt idx="5500">
                  <c:v>7.73238</c:v>
                </c:pt>
                <c:pt idx="5501">
                  <c:v>4.2944500000000003</c:v>
                </c:pt>
                <c:pt idx="5502">
                  <c:v>6.6011199999999999</c:v>
                </c:pt>
                <c:pt idx="5503">
                  <c:v>2.20709</c:v>
                </c:pt>
                <c:pt idx="5504">
                  <c:v>3.3093300000000001</c:v>
                </c:pt>
                <c:pt idx="5505">
                  <c:v>5.50007</c:v>
                </c:pt>
                <c:pt idx="5506">
                  <c:v>7.2888599999999997</c:v>
                </c:pt>
                <c:pt idx="5507">
                  <c:v>2.5388799999999998</c:v>
                </c:pt>
                <c:pt idx="5508">
                  <c:v>4.54617</c:v>
                </c:pt>
                <c:pt idx="5509">
                  <c:v>11.08803</c:v>
                </c:pt>
                <c:pt idx="5510">
                  <c:v>6.4426699999999997</c:v>
                </c:pt>
                <c:pt idx="5511">
                  <c:v>4.8199100000000001</c:v>
                </c:pt>
                <c:pt idx="5512">
                  <c:v>7.4035599999999997</c:v>
                </c:pt>
                <c:pt idx="5513">
                  <c:v>2.0055000000000001</c:v>
                </c:pt>
                <c:pt idx="5514">
                  <c:v>3.17056</c:v>
                </c:pt>
                <c:pt idx="5515">
                  <c:v>1.88879</c:v>
                </c:pt>
                <c:pt idx="5516">
                  <c:v>6.3472799999999996</c:v>
                </c:pt>
                <c:pt idx="5517">
                  <c:v>6.9050599999999998</c:v>
                </c:pt>
                <c:pt idx="5518">
                  <c:v>5.9939200000000001</c:v>
                </c:pt>
                <c:pt idx="5519">
                  <c:v>3.8218200000000002</c:v>
                </c:pt>
                <c:pt idx="5520">
                  <c:v>3.1741799999999998</c:v>
                </c:pt>
                <c:pt idx="5521">
                  <c:v>1.8650899999999999</c:v>
                </c:pt>
                <c:pt idx="5522">
                  <c:v>6.8642899999999996</c:v>
                </c:pt>
                <c:pt idx="5523">
                  <c:v>7.43729</c:v>
                </c:pt>
                <c:pt idx="5524">
                  <c:v>4.46448</c:v>
                </c:pt>
                <c:pt idx="5525">
                  <c:v>6.0117200000000004</c:v>
                </c:pt>
                <c:pt idx="5526">
                  <c:v>8.1660799999999991</c:v>
                </c:pt>
                <c:pt idx="5527">
                  <c:v>7.9177600000000004</c:v>
                </c:pt>
                <c:pt idx="5528">
                  <c:v>5.3425000000000002</c:v>
                </c:pt>
                <c:pt idx="5529">
                  <c:v>6.53674</c:v>
                </c:pt>
                <c:pt idx="5530">
                  <c:v>8.1910699999999999</c:v>
                </c:pt>
                <c:pt idx="5531">
                  <c:v>7.4872800000000002</c:v>
                </c:pt>
                <c:pt idx="5532">
                  <c:v>4.9808500000000002</c:v>
                </c:pt>
                <c:pt idx="5533">
                  <c:v>7.0180999999999996</c:v>
                </c:pt>
                <c:pt idx="5534">
                  <c:v>7.7264999999999997</c:v>
                </c:pt>
                <c:pt idx="5535">
                  <c:v>7.1005700000000003</c:v>
                </c:pt>
                <c:pt idx="5536">
                  <c:v>2.4563199999999998</c:v>
                </c:pt>
                <c:pt idx="5537">
                  <c:v>2.6082100000000001</c:v>
                </c:pt>
                <c:pt idx="5538">
                  <c:v>2.7590300000000001</c:v>
                </c:pt>
                <c:pt idx="5539">
                  <c:v>8.08399</c:v>
                </c:pt>
                <c:pt idx="5540">
                  <c:v>5.8068999999999997</c:v>
                </c:pt>
                <c:pt idx="5541">
                  <c:v>9.7078500000000005</c:v>
                </c:pt>
                <c:pt idx="5542">
                  <c:v>7.4030300000000002</c:v>
                </c:pt>
                <c:pt idx="5543">
                  <c:v>5.8068999999999997</c:v>
                </c:pt>
                <c:pt idx="5544">
                  <c:v>9.6369100000000003</c:v>
                </c:pt>
                <c:pt idx="5545">
                  <c:v>6.6124099999999997</c:v>
                </c:pt>
                <c:pt idx="5546">
                  <c:v>8.1758900000000008</c:v>
                </c:pt>
                <c:pt idx="5547">
                  <c:v>2.67693</c:v>
                </c:pt>
                <c:pt idx="5548">
                  <c:v>7.9985499999999998</c:v>
                </c:pt>
                <c:pt idx="5549">
                  <c:v>8.1342400000000001</c:v>
                </c:pt>
                <c:pt idx="5550">
                  <c:v>4.7099299999999999</c:v>
                </c:pt>
                <c:pt idx="5551">
                  <c:v>6.1130100000000001</c:v>
                </c:pt>
                <c:pt idx="5552">
                  <c:v>5.6087899999999999</c:v>
                </c:pt>
                <c:pt idx="5553">
                  <c:v>10.68385</c:v>
                </c:pt>
                <c:pt idx="5554">
                  <c:v>6.4016400000000004</c:v>
                </c:pt>
                <c:pt idx="5555">
                  <c:v>6.4481799999999998</c:v>
                </c:pt>
                <c:pt idx="5556">
                  <c:v>9.9839000000000002</c:v>
                </c:pt>
                <c:pt idx="5557">
                  <c:v>7.4686700000000004</c:v>
                </c:pt>
                <c:pt idx="5558">
                  <c:v>7.3431600000000001</c:v>
                </c:pt>
                <c:pt idx="5559">
                  <c:v>3.4707300000000001</c:v>
                </c:pt>
                <c:pt idx="5560">
                  <c:v>2.0105499999999998</c:v>
                </c:pt>
                <c:pt idx="5561">
                  <c:v>4.4020400000000004</c:v>
                </c:pt>
                <c:pt idx="5562">
                  <c:v>6.1717599999999999</c:v>
                </c:pt>
                <c:pt idx="5563">
                  <c:v>4.9015000000000004</c:v>
                </c:pt>
                <c:pt idx="5564">
                  <c:v>3.5975799999999998</c:v>
                </c:pt>
                <c:pt idx="5565">
                  <c:v>7.3662900000000002</c:v>
                </c:pt>
                <c:pt idx="5566">
                  <c:v>3.57904</c:v>
                </c:pt>
                <c:pt idx="5567">
                  <c:v>6.6991399999999999</c:v>
                </c:pt>
                <c:pt idx="5568">
                  <c:v>5.84422</c:v>
                </c:pt>
                <c:pt idx="5569">
                  <c:v>4.0417300000000003</c:v>
                </c:pt>
                <c:pt idx="5570">
                  <c:v>6.1115300000000001</c:v>
                </c:pt>
                <c:pt idx="5571">
                  <c:v>7.4103199999999996</c:v>
                </c:pt>
                <c:pt idx="5572">
                  <c:v>2.7894000000000001</c:v>
                </c:pt>
                <c:pt idx="5573">
                  <c:v>3.4256000000000002</c:v>
                </c:pt>
                <c:pt idx="5574">
                  <c:v>3.9838399999999998</c:v>
                </c:pt>
                <c:pt idx="5575">
                  <c:v>7.04209</c:v>
                </c:pt>
                <c:pt idx="5576">
                  <c:v>4.1209499999999997</c:v>
                </c:pt>
                <c:pt idx="5577">
                  <c:v>6.2626600000000003</c:v>
                </c:pt>
                <c:pt idx="5578">
                  <c:v>3.9145400000000001</c:v>
                </c:pt>
                <c:pt idx="5579">
                  <c:v>2.71963</c:v>
                </c:pt>
                <c:pt idx="5580">
                  <c:v>4.4680099999999996</c:v>
                </c:pt>
                <c:pt idx="5581">
                  <c:v>7.5221299999999998</c:v>
                </c:pt>
                <c:pt idx="5582">
                  <c:v>4.1906499999999998</c:v>
                </c:pt>
                <c:pt idx="5583">
                  <c:v>5.68607</c:v>
                </c:pt>
                <c:pt idx="5584">
                  <c:v>5.3416399999999999</c:v>
                </c:pt>
                <c:pt idx="5585">
                  <c:v>8.3202499999999997</c:v>
                </c:pt>
                <c:pt idx="5586">
                  <c:v>5.5536399999999997</c:v>
                </c:pt>
                <c:pt idx="5587">
                  <c:v>7.8468400000000003</c:v>
                </c:pt>
                <c:pt idx="5588">
                  <c:v>4.7166300000000003</c:v>
                </c:pt>
                <c:pt idx="5589">
                  <c:v>5.7599400000000003</c:v>
                </c:pt>
                <c:pt idx="5590">
                  <c:v>4.6678100000000002</c:v>
                </c:pt>
                <c:pt idx="5591">
                  <c:v>2.5298400000000001</c:v>
                </c:pt>
                <c:pt idx="5592">
                  <c:v>6.1943599999999996</c:v>
                </c:pt>
                <c:pt idx="5593">
                  <c:v>3.6288900000000002</c:v>
                </c:pt>
                <c:pt idx="5594">
                  <c:v>5.3818400000000004</c:v>
                </c:pt>
                <c:pt idx="5595">
                  <c:v>2.22553</c:v>
                </c:pt>
                <c:pt idx="5596">
                  <c:v>4.0932199999999996</c:v>
                </c:pt>
                <c:pt idx="5597">
                  <c:v>6.7557</c:v>
                </c:pt>
                <c:pt idx="5598">
                  <c:v>5.8437099999999997</c:v>
                </c:pt>
                <c:pt idx="5599">
                  <c:v>7.0500699999999998</c:v>
                </c:pt>
                <c:pt idx="5600">
                  <c:v>6.3908300000000002</c:v>
                </c:pt>
                <c:pt idx="5601">
                  <c:v>7.7104600000000003</c:v>
                </c:pt>
                <c:pt idx="5602">
                  <c:v>5.5061600000000004</c:v>
                </c:pt>
                <c:pt idx="5603">
                  <c:v>6.1728100000000001</c:v>
                </c:pt>
                <c:pt idx="5604">
                  <c:v>5.8266499999999999</c:v>
                </c:pt>
                <c:pt idx="5605">
                  <c:v>8.6790299999999991</c:v>
                </c:pt>
                <c:pt idx="5606">
                  <c:v>2.91581</c:v>
                </c:pt>
                <c:pt idx="5607">
                  <c:v>7.4989499999999998</c:v>
                </c:pt>
                <c:pt idx="5608">
                  <c:v>6.6765699999999999</c:v>
                </c:pt>
                <c:pt idx="5609">
                  <c:v>3.9913099999999999</c:v>
                </c:pt>
                <c:pt idx="5610">
                  <c:v>7.8527100000000001</c:v>
                </c:pt>
                <c:pt idx="5611">
                  <c:v>6.0994700000000002</c:v>
                </c:pt>
                <c:pt idx="5612">
                  <c:v>2.6029100000000001</c:v>
                </c:pt>
                <c:pt idx="5613">
                  <c:v>9.1542200000000005</c:v>
                </c:pt>
                <c:pt idx="5614">
                  <c:v>5.2307199999999998</c:v>
                </c:pt>
                <c:pt idx="5615">
                  <c:v>3.3215699999999999</c:v>
                </c:pt>
                <c:pt idx="5616">
                  <c:v>5.0683699999999998</c:v>
                </c:pt>
                <c:pt idx="5617">
                  <c:v>2.9939100000000001</c:v>
                </c:pt>
                <c:pt idx="5618">
                  <c:v>7.4448400000000001</c:v>
                </c:pt>
                <c:pt idx="5619">
                  <c:v>4.2109500000000004</c:v>
                </c:pt>
                <c:pt idx="5620">
                  <c:v>8.1580499999999994</c:v>
                </c:pt>
                <c:pt idx="5621">
                  <c:v>7.3264199999999997</c:v>
                </c:pt>
                <c:pt idx="5622">
                  <c:v>5.3253000000000004</c:v>
                </c:pt>
                <c:pt idx="5623">
                  <c:v>6.2420999999999998</c:v>
                </c:pt>
                <c:pt idx="5624">
                  <c:v>6.2035799999999997</c:v>
                </c:pt>
                <c:pt idx="5625">
                  <c:v>8.4972999999999992</c:v>
                </c:pt>
                <c:pt idx="5626">
                  <c:v>3.0442900000000002</c:v>
                </c:pt>
                <c:pt idx="5627">
                  <c:v>7.3577599999999999</c:v>
                </c:pt>
                <c:pt idx="5628">
                  <c:v>4.7689599999999999</c:v>
                </c:pt>
                <c:pt idx="5629">
                  <c:v>7.7559800000000001</c:v>
                </c:pt>
                <c:pt idx="5630">
                  <c:v>3.4977100000000001</c:v>
                </c:pt>
                <c:pt idx="5631">
                  <c:v>7.1484199999999998</c:v>
                </c:pt>
                <c:pt idx="5632">
                  <c:v>6.7251799999999999</c:v>
                </c:pt>
                <c:pt idx="5633">
                  <c:v>2.25753</c:v>
                </c:pt>
                <c:pt idx="5634">
                  <c:v>2.7040799999999998</c:v>
                </c:pt>
                <c:pt idx="5635">
                  <c:v>2.8088700000000002</c:v>
                </c:pt>
                <c:pt idx="5636">
                  <c:v>6.2997399999999999</c:v>
                </c:pt>
                <c:pt idx="5637">
                  <c:v>3.0490900000000001</c:v>
                </c:pt>
                <c:pt idx="5638">
                  <c:v>4.7903399999999996</c:v>
                </c:pt>
                <c:pt idx="5639">
                  <c:v>6.2494100000000001</c:v>
                </c:pt>
                <c:pt idx="5640">
                  <c:v>4.0734199999999996</c:v>
                </c:pt>
                <c:pt idx="5641">
                  <c:v>5.02461</c:v>
                </c:pt>
                <c:pt idx="5642">
                  <c:v>4.1257900000000003</c:v>
                </c:pt>
                <c:pt idx="5643">
                  <c:v>7.60907</c:v>
                </c:pt>
                <c:pt idx="5644">
                  <c:v>3.5778300000000001</c:v>
                </c:pt>
                <c:pt idx="5645">
                  <c:v>2.7871999999999999</c:v>
                </c:pt>
                <c:pt idx="5646">
                  <c:v>4.6872600000000002</c:v>
                </c:pt>
                <c:pt idx="5647">
                  <c:v>4.4149200000000004</c:v>
                </c:pt>
                <c:pt idx="5648">
                  <c:v>8.93093</c:v>
                </c:pt>
                <c:pt idx="5649">
                  <c:v>4.0234899999999998</c:v>
                </c:pt>
                <c:pt idx="5650">
                  <c:v>4.99796</c:v>
                </c:pt>
                <c:pt idx="5651">
                  <c:v>8.8051999999999992</c:v>
                </c:pt>
                <c:pt idx="5652">
                  <c:v>5.7103999999999999</c:v>
                </c:pt>
                <c:pt idx="5653">
                  <c:v>8.0490399999999998</c:v>
                </c:pt>
                <c:pt idx="5654">
                  <c:v>5.5376099999999999</c:v>
                </c:pt>
                <c:pt idx="5655">
                  <c:v>9.0974500000000003</c:v>
                </c:pt>
                <c:pt idx="5656">
                  <c:v>7.0408900000000001</c:v>
                </c:pt>
                <c:pt idx="5657">
                  <c:v>6.9982600000000001</c:v>
                </c:pt>
                <c:pt idx="5658">
                  <c:v>5.2807300000000001</c:v>
                </c:pt>
                <c:pt idx="5659">
                  <c:v>5.1115700000000004</c:v>
                </c:pt>
                <c:pt idx="5660">
                  <c:v>2.6759400000000002</c:v>
                </c:pt>
                <c:pt idx="5661">
                  <c:v>9.7835099999999997</c:v>
                </c:pt>
                <c:pt idx="5662">
                  <c:v>2.2894399999999999</c:v>
                </c:pt>
                <c:pt idx="5663">
                  <c:v>1.72732</c:v>
                </c:pt>
                <c:pt idx="5664">
                  <c:v>4.2784300000000002</c:v>
                </c:pt>
                <c:pt idx="5665">
                  <c:v>5.7629900000000003</c:v>
                </c:pt>
                <c:pt idx="5666">
                  <c:v>7.1675500000000003</c:v>
                </c:pt>
                <c:pt idx="5667">
                  <c:v>5.41153</c:v>
                </c:pt>
                <c:pt idx="5668">
                  <c:v>6.3230300000000002</c:v>
                </c:pt>
                <c:pt idx="5669">
                  <c:v>9.5802700000000005</c:v>
                </c:pt>
                <c:pt idx="5670">
                  <c:v>9.80166</c:v>
                </c:pt>
                <c:pt idx="5671">
                  <c:v>9.2426200000000005</c:v>
                </c:pt>
                <c:pt idx="5672">
                  <c:v>8.6132799999999996</c:v>
                </c:pt>
                <c:pt idx="5673">
                  <c:v>5.6858000000000004</c:v>
                </c:pt>
                <c:pt idx="5674">
                  <c:v>3.4709500000000002</c:v>
                </c:pt>
                <c:pt idx="5675">
                  <c:v>7.93459</c:v>
                </c:pt>
                <c:pt idx="5676">
                  <c:v>2.8856700000000002</c:v>
                </c:pt>
                <c:pt idx="5677">
                  <c:v>8.0352099999999993</c:v>
                </c:pt>
                <c:pt idx="5678">
                  <c:v>2.89473</c:v>
                </c:pt>
                <c:pt idx="5679">
                  <c:v>7.7347900000000003</c:v>
                </c:pt>
                <c:pt idx="5680">
                  <c:v>7.9576399999999996</c:v>
                </c:pt>
                <c:pt idx="5681">
                  <c:v>5.4664299999999999</c:v>
                </c:pt>
                <c:pt idx="5682">
                  <c:v>9.2839600000000004</c:v>
                </c:pt>
                <c:pt idx="5683">
                  <c:v>6.95852</c:v>
                </c:pt>
                <c:pt idx="5684">
                  <c:v>5.9818899999999999</c:v>
                </c:pt>
                <c:pt idx="5685">
                  <c:v>2.6556899999999999</c:v>
                </c:pt>
                <c:pt idx="5686">
                  <c:v>5.4953200000000004</c:v>
                </c:pt>
                <c:pt idx="5687">
                  <c:v>6.1264900000000004</c:v>
                </c:pt>
                <c:pt idx="5688">
                  <c:v>7.1932499999999999</c:v>
                </c:pt>
                <c:pt idx="5689">
                  <c:v>6.7347400000000004</c:v>
                </c:pt>
                <c:pt idx="5690">
                  <c:v>4.4368600000000002</c:v>
                </c:pt>
                <c:pt idx="5691">
                  <c:v>5.8071099999999998</c:v>
                </c:pt>
                <c:pt idx="5692">
                  <c:v>4.8827699999999998</c:v>
                </c:pt>
                <c:pt idx="5693">
                  <c:v>5.4524100000000004</c:v>
                </c:pt>
                <c:pt idx="5694">
                  <c:v>8.2211700000000008</c:v>
                </c:pt>
                <c:pt idx="5695">
                  <c:v>7.6035500000000003</c:v>
                </c:pt>
                <c:pt idx="5696">
                  <c:v>6.8353799999999998</c:v>
                </c:pt>
                <c:pt idx="5697">
                  <c:v>4.1801199999999996</c:v>
                </c:pt>
                <c:pt idx="5698">
                  <c:v>4.3849999999999998</c:v>
                </c:pt>
                <c:pt idx="5699">
                  <c:v>8.1742899999999992</c:v>
                </c:pt>
                <c:pt idx="5700">
                  <c:v>3.5029400000000002</c:v>
                </c:pt>
                <c:pt idx="5701">
                  <c:v>3.8468300000000002</c:v>
                </c:pt>
                <c:pt idx="5702">
                  <c:v>1.9815700000000001</c:v>
                </c:pt>
                <c:pt idx="5703">
                  <c:v>1.9384600000000001</c:v>
                </c:pt>
                <c:pt idx="5704">
                  <c:v>3.5686599999999999</c:v>
                </c:pt>
                <c:pt idx="5705">
                  <c:v>2.98882</c:v>
                </c:pt>
                <c:pt idx="5706">
                  <c:v>1.9708000000000001</c:v>
                </c:pt>
                <c:pt idx="5707">
                  <c:v>2.40083</c:v>
                </c:pt>
                <c:pt idx="5708">
                  <c:v>2.2308599999999998</c:v>
                </c:pt>
                <c:pt idx="5709">
                  <c:v>2.16289</c:v>
                </c:pt>
                <c:pt idx="5710">
                  <c:v>2.0165500000000001</c:v>
                </c:pt>
                <c:pt idx="5711">
                  <c:v>5.8099600000000002</c:v>
                </c:pt>
                <c:pt idx="5712">
                  <c:v>4.7385900000000003</c:v>
                </c:pt>
                <c:pt idx="5713">
                  <c:v>5.5723399999999996</c:v>
                </c:pt>
                <c:pt idx="5714">
                  <c:v>5.3616000000000001</c:v>
                </c:pt>
                <c:pt idx="5715">
                  <c:v>7.8475700000000002</c:v>
                </c:pt>
                <c:pt idx="5716">
                  <c:v>4.8931199999999997</c:v>
                </c:pt>
                <c:pt idx="5717">
                  <c:v>5.2031799999999997</c:v>
                </c:pt>
                <c:pt idx="5718">
                  <c:v>8.3689</c:v>
                </c:pt>
                <c:pt idx="5719">
                  <c:v>8.0451099999999993</c:v>
                </c:pt>
                <c:pt idx="5720">
                  <c:v>4.5322899999999997</c:v>
                </c:pt>
                <c:pt idx="5721">
                  <c:v>4.6606899999999998</c:v>
                </c:pt>
                <c:pt idx="5722">
                  <c:v>6.8881300000000003</c:v>
                </c:pt>
                <c:pt idx="5723">
                  <c:v>5.8269900000000003</c:v>
                </c:pt>
                <c:pt idx="5724">
                  <c:v>3.8682099999999999</c:v>
                </c:pt>
                <c:pt idx="5725">
                  <c:v>6.0395599999999998</c:v>
                </c:pt>
                <c:pt idx="5726">
                  <c:v>4.3841700000000001</c:v>
                </c:pt>
                <c:pt idx="5727">
                  <c:v>6.0782999999999996</c:v>
                </c:pt>
                <c:pt idx="5728">
                  <c:v>2.6667800000000002</c:v>
                </c:pt>
                <c:pt idx="5729">
                  <c:v>6.06799</c:v>
                </c:pt>
                <c:pt idx="5730">
                  <c:v>3.9893000000000001</c:v>
                </c:pt>
                <c:pt idx="5731">
                  <c:v>5.3894799999999998</c:v>
                </c:pt>
                <c:pt idx="5732">
                  <c:v>6.0800099999999997</c:v>
                </c:pt>
                <c:pt idx="5733">
                  <c:v>9.3719099999999997</c:v>
                </c:pt>
                <c:pt idx="5734">
                  <c:v>4.0896100000000004</c:v>
                </c:pt>
                <c:pt idx="5735">
                  <c:v>3.2689300000000001</c:v>
                </c:pt>
                <c:pt idx="5736">
                  <c:v>5.2858499999999999</c:v>
                </c:pt>
                <c:pt idx="5737">
                  <c:v>9.2541399999999996</c:v>
                </c:pt>
                <c:pt idx="5738">
                  <c:v>8.1754200000000008</c:v>
                </c:pt>
                <c:pt idx="5739">
                  <c:v>6.6007699999999998</c:v>
                </c:pt>
                <c:pt idx="5740">
                  <c:v>3.4167999999999998</c:v>
                </c:pt>
                <c:pt idx="5741">
                  <c:v>4.3584100000000001</c:v>
                </c:pt>
                <c:pt idx="5742">
                  <c:v>2.8688500000000001</c:v>
                </c:pt>
                <c:pt idx="5743">
                  <c:v>4.6987699999999997</c:v>
                </c:pt>
                <c:pt idx="5744">
                  <c:v>5.0087000000000002</c:v>
                </c:pt>
                <c:pt idx="5745">
                  <c:v>3.7915899999999998</c:v>
                </c:pt>
                <c:pt idx="5746">
                  <c:v>7.0210499999999998</c:v>
                </c:pt>
                <c:pt idx="5747">
                  <c:v>4.3462300000000003</c:v>
                </c:pt>
                <c:pt idx="5748">
                  <c:v>9.1526800000000001</c:v>
                </c:pt>
                <c:pt idx="5749">
                  <c:v>5.6852900000000002</c:v>
                </c:pt>
                <c:pt idx="5750">
                  <c:v>8.3667999999999996</c:v>
                </c:pt>
                <c:pt idx="5751">
                  <c:v>5.0022700000000002</c:v>
                </c:pt>
                <c:pt idx="5752">
                  <c:v>4.6619000000000002</c:v>
                </c:pt>
                <c:pt idx="5753">
                  <c:v>7.4281899999999998</c:v>
                </c:pt>
                <c:pt idx="5754">
                  <c:v>1.84148</c:v>
                </c:pt>
                <c:pt idx="5755">
                  <c:v>2.68628</c:v>
                </c:pt>
                <c:pt idx="5756">
                  <c:v>2.4270700000000001</c:v>
                </c:pt>
                <c:pt idx="5757">
                  <c:v>8.3742199999999993</c:v>
                </c:pt>
                <c:pt idx="5758">
                  <c:v>5.3948</c:v>
                </c:pt>
                <c:pt idx="5759">
                  <c:v>7.0741899999999998</c:v>
                </c:pt>
                <c:pt idx="5760">
                  <c:v>5.9588400000000004</c:v>
                </c:pt>
                <c:pt idx="5761">
                  <c:v>5.6094799999999996</c:v>
                </c:pt>
                <c:pt idx="5762">
                  <c:v>8.5550099999999993</c:v>
                </c:pt>
                <c:pt idx="5763">
                  <c:v>5.3998400000000002</c:v>
                </c:pt>
                <c:pt idx="5764">
                  <c:v>6.5712099999999998</c:v>
                </c:pt>
                <c:pt idx="5765">
                  <c:v>2.9979</c:v>
                </c:pt>
                <c:pt idx="5766">
                  <c:v>5.2403199999999996</c:v>
                </c:pt>
                <c:pt idx="5767">
                  <c:v>2.2522500000000001</c:v>
                </c:pt>
                <c:pt idx="5768">
                  <c:v>1.9223399999999999</c:v>
                </c:pt>
                <c:pt idx="5769">
                  <c:v>4.5800700000000001</c:v>
                </c:pt>
                <c:pt idx="5770">
                  <c:v>5.6635499999999999</c:v>
                </c:pt>
                <c:pt idx="5771">
                  <c:v>5.0202299999999997</c:v>
                </c:pt>
                <c:pt idx="5772">
                  <c:v>10.261100000000001</c:v>
                </c:pt>
                <c:pt idx="5773">
                  <c:v>6.2483399999999998</c:v>
                </c:pt>
                <c:pt idx="5774">
                  <c:v>4.3902099999999997</c:v>
                </c:pt>
                <c:pt idx="5775">
                  <c:v>2.6481300000000001</c:v>
                </c:pt>
                <c:pt idx="5776">
                  <c:v>2.27698</c:v>
                </c:pt>
                <c:pt idx="5777">
                  <c:v>5.3573300000000001</c:v>
                </c:pt>
                <c:pt idx="5778">
                  <c:v>4.8599800000000002</c:v>
                </c:pt>
                <c:pt idx="5779">
                  <c:v>8.9896799999999999</c:v>
                </c:pt>
                <c:pt idx="5780">
                  <c:v>4.9292400000000001</c:v>
                </c:pt>
                <c:pt idx="5781">
                  <c:v>7.9464600000000001</c:v>
                </c:pt>
                <c:pt idx="5782">
                  <c:v>11.37064</c:v>
                </c:pt>
                <c:pt idx="5783">
                  <c:v>6.0523300000000004</c:v>
                </c:pt>
                <c:pt idx="5784">
                  <c:v>5.6186699999999998</c:v>
                </c:pt>
                <c:pt idx="5785">
                  <c:v>6.4405299999999999</c:v>
                </c:pt>
                <c:pt idx="5786">
                  <c:v>1.73959</c:v>
                </c:pt>
                <c:pt idx="5787">
                  <c:v>6.0303300000000002</c:v>
                </c:pt>
                <c:pt idx="5788">
                  <c:v>7.3547599999999997</c:v>
                </c:pt>
                <c:pt idx="5789">
                  <c:v>3.7292700000000001</c:v>
                </c:pt>
                <c:pt idx="5790">
                  <c:v>6.3539000000000003</c:v>
                </c:pt>
                <c:pt idx="5791">
                  <c:v>5.3850300000000004</c:v>
                </c:pt>
                <c:pt idx="5792">
                  <c:v>7.4746899999999998</c:v>
                </c:pt>
                <c:pt idx="5793">
                  <c:v>7.8171900000000001</c:v>
                </c:pt>
                <c:pt idx="5794">
                  <c:v>8.3651700000000009</c:v>
                </c:pt>
                <c:pt idx="5795">
                  <c:v>5.4420500000000001</c:v>
                </c:pt>
                <c:pt idx="5796">
                  <c:v>6.0190000000000001</c:v>
                </c:pt>
                <c:pt idx="5797">
                  <c:v>5.4055600000000004</c:v>
                </c:pt>
                <c:pt idx="5798">
                  <c:v>4.70573</c:v>
                </c:pt>
                <c:pt idx="5799">
                  <c:v>6.4247800000000002</c:v>
                </c:pt>
                <c:pt idx="5800">
                  <c:v>7.09213</c:v>
                </c:pt>
                <c:pt idx="5801">
                  <c:v>7.2709799999999998</c:v>
                </c:pt>
                <c:pt idx="5802">
                  <c:v>9.7709700000000002</c:v>
                </c:pt>
                <c:pt idx="5803">
                  <c:v>6.1557300000000001</c:v>
                </c:pt>
                <c:pt idx="5804">
                  <c:v>5.87521</c:v>
                </c:pt>
                <c:pt idx="5805">
                  <c:v>5.8007999999999997</c:v>
                </c:pt>
                <c:pt idx="5806">
                  <c:v>6.27597</c:v>
                </c:pt>
                <c:pt idx="5807">
                  <c:v>7.3722599999999998</c:v>
                </c:pt>
                <c:pt idx="5808">
                  <c:v>6.2284899999999999</c:v>
                </c:pt>
                <c:pt idx="5809">
                  <c:v>6.1086299999999998</c:v>
                </c:pt>
                <c:pt idx="5810">
                  <c:v>6.1343100000000002</c:v>
                </c:pt>
                <c:pt idx="5811">
                  <c:v>9.3349200000000003</c:v>
                </c:pt>
                <c:pt idx="5812">
                  <c:v>5.0451600000000001</c:v>
                </c:pt>
                <c:pt idx="5813">
                  <c:v>5.7731199999999996</c:v>
                </c:pt>
                <c:pt idx="5814">
                  <c:v>2.86226</c:v>
                </c:pt>
                <c:pt idx="5815">
                  <c:v>3.1321099999999999</c:v>
                </c:pt>
                <c:pt idx="5816">
                  <c:v>4.2975500000000002</c:v>
                </c:pt>
                <c:pt idx="5817">
                  <c:v>6.3554199999999996</c:v>
                </c:pt>
                <c:pt idx="5818">
                  <c:v>5.92936</c:v>
                </c:pt>
                <c:pt idx="5819">
                  <c:v>2.2282000000000002</c:v>
                </c:pt>
                <c:pt idx="5820">
                  <c:v>10.334949999999999</c:v>
                </c:pt>
                <c:pt idx="5821">
                  <c:v>10.718489999999999</c:v>
                </c:pt>
                <c:pt idx="5822">
                  <c:v>4.3047300000000002</c:v>
                </c:pt>
                <c:pt idx="5823">
                  <c:v>6.87033</c:v>
                </c:pt>
                <c:pt idx="5824">
                  <c:v>5.4935600000000004</c:v>
                </c:pt>
                <c:pt idx="5825">
                  <c:v>4.1811299999999996</c:v>
                </c:pt>
                <c:pt idx="5826">
                  <c:v>8.0577000000000005</c:v>
                </c:pt>
                <c:pt idx="5827">
                  <c:v>2.8405499999999999</c:v>
                </c:pt>
                <c:pt idx="5828">
                  <c:v>6.5549299999999997</c:v>
                </c:pt>
                <c:pt idx="5829">
                  <c:v>2.8773499999999999</c:v>
                </c:pt>
                <c:pt idx="5830">
                  <c:v>4.5359600000000002</c:v>
                </c:pt>
                <c:pt idx="5831">
                  <c:v>4.7126900000000003</c:v>
                </c:pt>
                <c:pt idx="5832">
                  <c:v>6.2829300000000003</c:v>
                </c:pt>
                <c:pt idx="5833">
                  <c:v>2.9389400000000001</c:v>
                </c:pt>
                <c:pt idx="5834">
                  <c:v>5.4483300000000003</c:v>
                </c:pt>
                <c:pt idx="5835">
                  <c:v>3.0511699999999999</c:v>
                </c:pt>
                <c:pt idx="5836">
                  <c:v>3.7141600000000001</c:v>
                </c:pt>
                <c:pt idx="5837">
                  <c:v>6.24742</c:v>
                </c:pt>
                <c:pt idx="5838">
                  <c:v>5.4143699999999999</c:v>
                </c:pt>
                <c:pt idx="5839">
                  <c:v>5.2362399999999996</c:v>
                </c:pt>
                <c:pt idx="5840">
                  <c:v>7.8578799999999998</c:v>
                </c:pt>
                <c:pt idx="5841">
                  <c:v>5.1945800000000002</c:v>
                </c:pt>
                <c:pt idx="5842">
                  <c:v>6.2437399999999998</c:v>
                </c:pt>
                <c:pt idx="5843">
                  <c:v>8.6289899999999999</c:v>
                </c:pt>
                <c:pt idx="5844">
                  <c:v>4.3079700000000001</c:v>
                </c:pt>
                <c:pt idx="5845">
                  <c:v>5.0280199999999997</c:v>
                </c:pt>
                <c:pt idx="5846">
                  <c:v>5.0497399999999999</c:v>
                </c:pt>
                <c:pt idx="5847">
                  <c:v>5.2132399999999999</c:v>
                </c:pt>
                <c:pt idx="5848">
                  <c:v>8.2497799999999994</c:v>
                </c:pt>
                <c:pt idx="5849">
                  <c:v>8.4166699999999999</c:v>
                </c:pt>
                <c:pt idx="5850">
                  <c:v>4.5394300000000003</c:v>
                </c:pt>
                <c:pt idx="5851">
                  <c:v>4.8609999999999998</c:v>
                </c:pt>
                <c:pt idx="5852">
                  <c:v>7.3322099999999999</c:v>
                </c:pt>
                <c:pt idx="5853">
                  <c:v>3.4536699999999998</c:v>
                </c:pt>
                <c:pt idx="5854">
                  <c:v>6.86897</c:v>
                </c:pt>
                <c:pt idx="5855">
                  <c:v>6.6600900000000003</c:v>
                </c:pt>
                <c:pt idx="5856">
                  <c:v>4.7378400000000003</c:v>
                </c:pt>
                <c:pt idx="5857">
                  <c:v>2.4006699999999999</c:v>
                </c:pt>
                <c:pt idx="5858">
                  <c:v>3.3802500000000002</c:v>
                </c:pt>
                <c:pt idx="5859">
                  <c:v>7.2901999999999996</c:v>
                </c:pt>
                <c:pt idx="5860">
                  <c:v>7.4750800000000002</c:v>
                </c:pt>
                <c:pt idx="5861">
                  <c:v>2.4447399999999999</c:v>
                </c:pt>
                <c:pt idx="5862">
                  <c:v>6.2936300000000003</c:v>
                </c:pt>
                <c:pt idx="5863">
                  <c:v>4.8321300000000003</c:v>
                </c:pt>
                <c:pt idx="5864">
                  <c:v>6.6000500000000004</c:v>
                </c:pt>
                <c:pt idx="5865">
                  <c:v>2.1844899999999998</c:v>
                </c:pt>
                <c:pt idx="5866">
                  <c:v>2.7894000000000001</c:v>
                </c:pt>
                <c:pt idx="5867">
                  <c:v>8.6322700000000001</c:v>
                </c:pt>
                <c:pt idx="5868">
                  <c:v>8.0963100000000008</c:v>
                </c:pt>
                <c:pt idx="5869">
                  <c:v>5.2253999999999996</c:v>
                </c:pt>
                <c:pt idx="5870">
                  <c:v>8.1992499999999993</c:v>
                </c:pt>
                <c:pt idx="5871">
                  <c:v>5.5364699999999996</c:v>
                </c:pt>
                <c:pt idx="5872">
                  <c:v>6.8882300000000001</c:v>
                </c:pt>
                <c:pt idx="5873">
                  <c:v>3.9031099999999999</c:v>
                </c:pt>
                <c:pt idx="5874">
                  <c:v>6.4276600000000004</c:v>
                </c:pt>
                <c:pt idx="5875">
                  <c:v>3.6259600000000001</c:v>
                </c:pt>
                <c:pt idx="5876">
                  <c:v>3.3236400000000001</c:v>
                </c:pt>
                <c:pt idx="5877">
                  <c:v>2.3978600000000001</c:v>
                </c:pt>
                <c:pt idx="5878">
                  <c:v>3.00284</c:v>
                </c:pt>
                <c:pt idx="5879">
                  <c:v>3.63347</c:v>
                </c:pt>
                <c:pt idx="5880">
                  <c:v>4.5320799999999997</c:v>
                </c:pt>
                <c:pt idx="5881">
                  <c:v>6.0761799999999999</c:v>
                </c:pt>
                <c:pt idx="5882">
                  <c:v>1.9405399999999999</c:v>
                </c:pt>
                <c:pt idx="5883">
                  <c:v>4.4223800000000004</c:v>
                </c:pt>
                <c:pt idx="5884">
                  <c:v>7.9443799999999998</c:v>
                </c:pt>
                <c:pt idx="5885">
                  <c:v>6.8099800000000004</c:v>
                </c:pt>
                <c:pt idx="5886">
                  <c:v>4.2620300000000002</c:v>
                </c:pt>
                <c:pt idx="5887">
                  <c:v>6.6414499999999999</c:v>
                </c:pt>
                <c:pt idx="5888">
                  <c:v>6.6161500000000002</c:v>
                </c:pt>
                <c:pt idx="5889">
                  <c:v>4.6994100000000003</c:v>
                </c:pt>
                <c:pt idx="5890">
                  <c:v>9.0647500000000001</c:v>
                </c:pt>
                <c:pt idx="5891">
                  <c:v>10.86778</c:v>
                </c:pt>
                <c:pt idx="5892">
                  <c:v>2.2122700000000002</c:v>
                </c:pt>
                <c:pt idx="5893">
                  <c:v>3.17557</c:v>
                </c:pt>
                <c:pt idx="5894">
                  <c:v>3.0511699999999999</c:v>
                </c:pt>
                <c:pt idx="5895">
                  <c:v>6.8554199999999996</c:v>
                </c:pt>
                <c:pt idx="5896">
                  <c:v>2.8488600000000002</c:v>
                </c:pt>
                <c:pt idx="5897">
                  <c:v>2.3667500000000001</c:v>
                </c:pt>
                <c:pt idx="5898">
                  <c:v>4.5733300000000003</c:v>
                </c:pt>
                <c:pt idx="5899">
                  <c:v>6.4945300000000001</c:v>
                </c:pt>
                <c:pt idx="5900">
                  <c:v>5.8818000000000001</c:v>
                </c:pt>
                <c:pt idx="5901">
                  <c:v>6.1306000000000003</c:v>
                </c:pt>
                <c:pt idx="5902">
                  <c:v>3.7940100000000001</c:v>
                </c:pt>
                <c:pt idx="5903">
                  <c:v>6.7355999999999998</c:v>
                </c:pt>
                <c:pt idx="5904">
                  <c:v>4.0200100000000001</c:v>
                </c:pt>
                <c:pt idx="5905">
                  <c:v>3.8482500000000002</c:v>
                </c:pt>
                <c:pt idx="5906">
                  <c:v>5.8807600000000004</c:v>
                </c:pt>
                <c:pt idx="5907">
                  <c:v>4.6613699999999998</c:v>
                </c:pt>
                <c:pt idx="5908">
                  <c:v>7.4977400000000003</c:v>
                </c:pt>
                <c:pt idx="5909">
                  <c:v>5.3378100000000002</c:v>
                </c:pt>
                <c:pt idx="5910">
                  <c:v>4.327</c:v>
                </c:pt>
                <c:pt idx="5911">
                  <c:v>4.3644100000000003</c:v>
                </c:pt>
                <c:pt idx="5912">
                  <c:v>4.2982399999999998</c:v>
                </c:pt>
                <c:pt idx="5913">
                  <c:v>7.6153199999999996</c:v>
                </c:pt>
                <c:pt idx="5914">
                  <c:v>7.05905</c:v>
                </c:pt>
                <c:pt idx="5915">
                  <c:v>5.3376599999999996</c:v>
                </c:pt>
                <c:pt idx="5916">
                  <c:v>2.3315700000000001</c:v>
                </c:pt>
                <c:pt idx="5917">
                  <c:v>2.9832800000000002</c:v>
                </c:pt>
                <c:pt idx="5918">
                  <c:v>8.6652900000000006</c:v>
                </c:pt>
                <c:pt idx="5919">
                  <c:v>3.80843</c:v>
                </c:pt>
                <c:pt idx="5920">
                  <c:v>2.9660500000000001</c:v>
                </c:pt>
                <c:pt idx="5921">
                  <c:v>6.6803400000000002</c:v>
                </c:pt>
                <c:pt idx="5922">
                  <c:v>5.56236</c:v>
                </c:pt>
                <c:pt idx="5923">
                  <c:v>8.9272500000000008</c:v>
                </c:pt>
                <c:pt idx="5924">
                  <c:v>6.0912300000000004</c:v>
                </c:pt>
                <c:pt idx="5925">
                  <c:v>5.9483600000000001</c:v>
                </c:pt>
                <c:pt idx="5926">
                  <c:v>2.7899600000000002</c:v>
                </c:pt>
                <c:pt idx="5927">
                  <c:v>4.2603299999999997</c:v>
                </c:pt>
                <c:pt idx="5928">
                  <c:v>7.30436</c:v>
                </c:pt>
                <c:pt idx="5929">
                  <c:v>7.0376500000000002</c:v>
                </c:pt>
                <c:pt idx="5930">
                  <c:v>3.3835299999999999</c:v>
                </c:pt>
                <c:pt idx="5931">
                  <c:v>7.6588000000000003</c:v>
                </c:pt>
                <c:pt idx="5932">
                  <c:v>3.3003900000000002</c:v>
                </c:pt>
                <c:pt idx="5933">
                  <c:v>5.76065</c:v>
                </c:pt>
                <c:pt idx="5934">
                  <c:v>6.6719799999999996</c:v>
                </c:pt>
                <c:pt idx="5935">
                  <c:v>5.3153100000000002</c:v>
                </c:pt>
                <c:pt idx="5936">
                  <c:v>5.4057500000000003</c:v>
                </c:pt>
                <c:pt idx="5937">
                  <c:v>8.4373299999999993</c:v>
                </c:pt>
                <c:pt idx="5938">
                  <c:v>5.4058200000000003</c:v>
                </c:pt>
                <c:pt idx="5939">
                  <c:v>6.8486900000000004</c:v>
                </c:pt>
                <c:pt idx="5940">
                  <c:v>4.5213099999999997</c:v>
                </c:pt>
                <c:pt idx="5941">
                  <c:v>4.9318900000000001</c:v>
                </c:pt>
                <c:pt idx="5942">
                  <c:v>5.6613300000000004</c:v>
                </c:pt>
                <c:pt idx="5943">
                  <c:v>6.9419599999999999</c:v>
                </c:pt>
                <c:pt idx="5944">
                  <c:v>7.6709100000000001</c:v>
                </c:pt>
                <c:pt idx="5945">
                  <c:v>2.8061699999999998</c:v>
                </c:pt>
                <c:pt idx="5946">
                  <c:v>3.40768</c:v>
                </c:pt>
                <c:pt idx="5947">
                  <c:v>6.9609899999999998</c:v>
                </c:pt>
                <c:pt idx="5948">
                  <c:v>6.0693599999999996</c:v>
                </c:pt>
                <c:pt idx="5949">
                  <c:v>6.7051600000000002</c:v>
                </c:pt>
                <c:pt idx="5950">
                  <c:v>6.6755100000000001</c:v>
                </c:pt>
                <c:pt idx="5951">
                  <c:v>5.5666200000000003</c:v>
                </c:pt>
                <c:pt idx="5952">
                  <c:v>9.3325499999999995</c:v>
                </c:pt>
                <c:pt idx="5953">
                  <c:v>7.42157</c:v>
                </c:pt>
                <c:pt idx="5954">
                  <c:v>2.3466800000000001</c:v>
                </c:pt>
                <c:pt idx="5955">
                  <c:v>7.4371200000000002</c:v>
                </c:pt>
                <c:pt idx="5956">
                  <c:v>6.4726299999999997</c:v>
                </c:pt>
                <c:pt idx="5957">
                  <c:v>7.0903400000000003</c:v>
                </c:pt>
                <c:pt idx="5958">
                  <c:v>6.5163200000000003</c:v>
                </c:pt>
                <c:pt idx="5959">
                  <c:v>6.6261400000000004</c:v>
                </c:pt>
                <c:pt idx="5960">
                  <c:v>4.2543100000000003</c:v>
                </c:pt>
                <c:pt idx="5961">
                  <c:v>3.04548</c:v>
                </c:pt>
                <c:pt idx="5962">
                  <c:v>3.03241</c:v>
                </c:pt>
                <c:pt idx="5963">
                  <c:v>8.3071300000000008</c:v>
                </c:pt>
                <c:pt idx="5964">
                  <c:v>9.0960099999999997</c:v>
                </c:pt>
                <c:pt idx="5965">
                  <c:v>2.3161499999999999</c:v>
                </c:pt>
                <c:pt idx="5966">
                  <c:v>11.82714</c:v>
                </c:pt>
                <c:pt idx="5967">
                  <c:v>8.9104899999999994</c:v>
                </c:pt>
                <c:pt idx="5968">
                  <c:v>5.24953</c:v>
                </c:pt>
                <c:pt idx="5969">
                  <c:v>5.95852</c:v>
                </c:pt>
                <c:pt idx="5970">
                  <c:v>4.4038199999999996</c:v>
                </c:pt>
                <c:pt idx="5971">
                  <c:v>2.2564600000000001</c:v>
                </c:pt>
                <c:pt idx="5972">
                  <c:v>7.4348000000000001</c:v>
                </c:pt>
                <c:pt idx="5973">
                  <c:v>7.3169300000000002</c:v>
                </c:pt>
                <c:pt idx="5974">
                  <c:v>4.5679600000000002</c:v>
                </c:pt>
                <c:pt idx="5975">
                  <c:v>4.9085400000000003</c:v>
                </c:pt>
                <c:pt idx="5976">
                  <c:v>5.2519600000000004</c:v>
                </c:pt>
                <c:pt idx="5977">
                  <c:v>6.7717599999999996</c:v>
                </c:pt>
                <c:pt idx="5978">
                  <c:v>7.3811999999999998</c:v>
                </c:pt>
                <c:pt idx="5979">
                  <c:v>5.0625400000000003</c:v>
                </c:pt>
                <c:pt idx="5980">
                  <c:v>2.1841200000000001</c:v>
                </c:pt>
                <c:pt idx="5981">
                  <c:v>7.1214500000000003</c:v>
                </c:pt>
                <c:pt idx="5982">
                  <c:v>7.5271999999999997</c:v>
                </c:pt>
                <c:pt idx="5983">
                  <c:v>2.37961</c:v>
                </c:pt>
                <c:pt idx="5984">
                  <c:v>7.5003500000000001</c:v>
                </c:pt>
                <c:pt idx="5985">
                  <c:v>7.3784599999999996</c:v>
                </c:pt>
                <c:pt idx="5986">
                  <c:v>5.4084000000000003</c:v>
                </c:pt>
                <c:pt idx="5987">
                  <c:v>3.0792899999999999</c:v>
                </c:pt>
                <c:pt idx="5988">
                  <c:v>4.1284700000000001</c:v>
                </c:pt>
                <c:pt idx="5989">
                  <c:v>4.3187499999999996</c:v>
                </c:pt>
                <c:pt idx="5990">
                  <c:v>5.7758000000000003</c:v>
                </c:pt>
                <c:pt idx="5991">
                  <c:v>8.5889000000000006</c:v>
                </c:pt>
                <c:pt idx="5992">
                  <c:v>6.0168400000000002</c:v>
                </c:pt>
                <c:pt idx="5993">
                  <c:v>4.61172</c:v>
                </c:pt>
                <c:pt idx="5994">
                  <c:v>2.3676699999999999</c:v>
                </c:pt>
                <c:pt idx="5995">
                  <c:v>5.0529999999999999</c:v>
                </c:pt>
                <c:pt idx="5996">
                  <c:v>4.4194399999999998</c:v>
                </c:pt>
                <c:pt idx="5997">
                  <c:v>6.6117800000000004</c:v>
                </c:pt>
                <c:pt idx="5998">
                  <c:v>5.5851699999999997</c:v>
                </c:pt>
                <c:pt idx="5999">
                  <c:v>6.8236100000000004</c:v>
                </c:pt>
                <c:pt idx="6000">
                  <c:v>6.3649399999999998</c:v>
                </c:pt>
                <c:pt idx="6001">
                  <c:v>6.9617199999999997</c:v>
                </c:pt>
                <c:pt idx="6002">
                  <c:v>3.2782100000000001</c:v>
                </c:pt>
                <c:pt idx="6003">
                  <c:v>7.9412900000000004</c:v>
                </c:pt>
                <c:pt idx="6004">
                  <c:v>5.5895299999999999</c:v>
                </c:pt>
                <c:pt idx="6005">
                  <c:v>3.35568</c:v>
                </c:pt>
                <c:pt idx="6006">
                  <c:v>3.1206200000000002</c:v>
                </c:pt>
                <c:pt idx="6007">
                  <c:v>5.5383500000000003</c:v>
                </c:pt>
                <c:pt idx="6008">
                  <c:v>7.1974299999999998</c:v>
                </c:pt>
                <c:pt idx="6009">
                  <c:v>3.9747499999999998</c:v>
                </c:pt>
                <c:pt idx="6010">
                  <c:v>9.1454500000000003</c:v>
                </c:pt>
                <c:pt idx="6011">
                  <c:v>3.88476</c:v>
                </c:pt>
                <c:pt idx="6012">
                  <c:v>8.1278100000000002</c:v>
                </c:pt>
                <c:pt idx="6013">
                  <c:v>6.7304899999999996</c:v>
                </c:pt>
                <c:pt idx="6014">
                  <c:v>5.6489700000000003</c:v>
                </c:pt>
                <c:pt idx="6015">
                  <c:v>3.8549199999999999</c:v>
                </c:pt>
                <c:pt idx="6016">
                  <c:v>7.2730300000000003</c:v>
                </c:pt>
                <c:pt idx="6017">
                  <c:v>6.3578799999999998</c:v>
                </c:pt>
                <c:pt idx="6018">
                  <c:v>6.5396400000000003</c:v>
                </c:pt>
                <c:pt idx="6019">
                  <c:v>6.3512599999999999</c:v>
                </c:pt>
                <c:pt idx="6020">
                  <c:v>4.8662000000000001</c:v>
                </c:pt>
                <c:pt idx="6021">
                  <c:v>4.33446</c:v>
                </c:pt>
                <c:pt idx="6022">
                  <c:v>8.9247800000000002</c:v>
                </c:pt>
                <c:pt idx="6023">
                  <c:v>4.6606899999999998</c:v>
                </c:pt>
                <c:pt idx="6024">
                  <c:v>3.1398000000000001</c:v>
                </c:pt>
                <c:pt idx="6025">
                  <c:v>5.92319</c:v>
                </c:pt>
                <c:pt idx="6026">
                  <c:v>6.8467799999999999</c:v>
                </c:pt>
                <c:pt idx="6027">
                  <c:v>3.67388</c:v>
                </c:pt>
                <c:pt idx="6028">
                  <c:v>2.8887700000000001</c:v>
                </c:pt>
                <c:pt idx="6029">
                  <c:v>8.6725899999999996</c:v>
                </c:pt>
                <c:pt idx="6030">
                  <c:v>5.5474500000000004</c:v>
                </c:pt>
                <c:pt idx="6031">
                  <c:v>4.9356499999999999</c:v>
                </c:pt>
                <c:pt idx="6032">
                  <c:v>8.66906</c:v>
                </c:pt>
                <c:pt idx="6033">
                  <c:v>9.5124499999999994</c:v>
                </c:pt>
                <c:pt idx="6034">
                  <c:v>7.8641699999999997</c:v>
                </c:pt>
                <c:pt idx="6035">
                  <c:v>2.2931699999999999</c:v>
                </c:pt>
                <c:pt idx="6036">
                  <c:v>5.7862400000000003</c:v>
                </c:pt>
                <c:pt idx="6037">
                  <c:v>6.2274200000000004</c:v>
                </c:pt>
                <c:pt idx="6038">
                  <c:v>8.9836200000000002</c:v>
                </c:pt>
                <c:pt idx="6039">
                  <c:v>3.6725300000000001</c:v>
                </c:pt>
                <c:pt idx="6040">
                  <c:v>4.2230800000000004</c:v>
                </c:pt>
                <c:pt idx="6041">
                  <c:v>2.7365300000000001</c:v>
                </c:pt>
                <c:pt idx="6042">
                  <c:v>3.66628</c:v>
                </c:pt>
                <c:pt idx="6043">
                  <c:v>2.82714</c:v>
                </c:pt>
                <c:pt idx="6044">
                  <c:v>6.9166699999999999</c:v>
                </c:pt>
                <c:pt idx="6045">
                  <c:v>3.3023699999999998</c:v>
                </c:pt>
                <c:pt idx="6046">
                  <c:v>8.0547699999999995</c:v>
                </c:pt>
                <c:pt idx="6047">
                  <c:v>2.5377999999999998</c:v>
                </c:pt>
                <c:pt idx="6048">
                  <c:v>6.5161499999999997</c:v>
                </c:pt>
                <c:pt idx="6049">
                  <c:v>2.5088400000000002</c:v>
                </c:pt>
                <c:pt idx="6050">
                  <c:v>7.24458</c:v>
                </c:pt>
                <c:pt idx="6051">
                  <c:v>7.1462300000000001</c:v>
                </c:pt>
                <c:pt idx="6052">
                  <c:v>2.5088400000000002</c:v>
                </c:pt>
                <c:pt idx="6053">
                  <c:v>4.7750500000000002</c:v>
                </c:pt>
                <c:pt idx="6054">
                  <c:v>9.3081399999999999</c:v>
                </c:pt>
                <c:pt idx="6055">
                  <c:v>9.9472100000000001</c:v>
                </c:pt>
                <c:pt idx="6056">
                  <c:v>3.6285500000000002</c:v>
                </c:pt>
                <c:pt idx="6057">
                  <c:v>6.54406</c:v>
                </c:pt>
                <c:pt idx="6058">
                  <c:v>5.3903100000000004</c:v>
                </c:pt>
                <c:pt idx="6059">
                  <c:v>4.6179100000000002</c:v>
                </c:pt>
                <c:pt idx="6060">
                  <c:v>6.0415700000000001</c:v>
                </c:pt>
                <c:pt idx="6061">
                  <c:v>5.0272600000000001</c:v>
                </c:pt>
                <c:pt idx="6062">
                  <c:v>6.1336599999999999</c:v>
                </c:pt>
                <c:pt idx="6063">
                  <c:v>2.18465</c:v>
                </c:pt>
                <c:pt idx="6064">
                  <c:v>6.2410100000000002</c:v>
                </c:pt>
                <c:pt idx="6065">
                  <c:v>7.92157</c:v>
                </c:pt>
                <c:pt idx="6066">
                  <c:v>5.1943400000000004</c:v>
                </c:pt>
                <c:pt idx="6067">
                  <c:v>4.9641500000000001</c:v>
                </c:pt>
                <c:pt idx="6068">
                  <c:v>7.7533300000000001</c:v>
                </c:pt>
                <c:pt idx="6069">
                  <c:v>8.0153999999999996</c:v>
                </c:pt>
                <c:pt idx="6070">
                  <c:v>3.0511699999999999</c:v>
                </c:pt>
                <c:pt idx="6071">
                  <c:v>8.3619299999999992</c:v>
                </c:pt>
                <c:pt idx="6072">
                  <c:v>6.6607200000000004</c:v>
                </c:pt>
                <c:pt idx="6073">
                  <c:v>5.9783400000000002</c:v>
                </c:pt>
                <c:pt idx="6074">
                  <c:v>6.5050499999999998</c:v>
                </c:pt>
                <c:pt idx="6075">
                  <c:v>6.8290899999999999</c:v>
                </c:pt>
                <c:pt idx="6076">
                  <c:v>3.2768799999999998</c:v>
                </c:pt>
                <c:pt idx="6077">
                  <c:v>7.3257099999999999</c:v>
                </c:pt>
                <c:pt idx="6078">
                  <c:v>7.1917900000000001</c:v>
                </c:pt>
                <c:pt idx="6079">
                  <c:v>3.5644100000000001</c:v>
                </c:pt>
                <c:pt idx="6080">
                  <c:v>7.0327999999999999</c:v>
                </c:pt>
                <c:pt idx="6081">
                  <c:v>8.7195499999999999</c:v>
                </c:pt>
                <c:pt idx="6082">
                  <c:v>3.87216</c:v>
                </c:pt>
                <c:pt idx="6083">
                  <c:v>3.9377800000000001</c:v>
                </c:pt>
                <c:pt idx="6084">
                  <c:v>8.0004200000000001</c:v>
                </c:pt>
                <c:pt idx="6085">
                  <c:v>2.5088400000000002</c:v>
                </c:pt>
                <c:pt idx="6086">
                  <c:v>5.5864799999999999</c:v>
                </c:pt>
                <c:pt idx="6087">
                  <c:v>4.08263</c:v>
                </c:pt>
                <c:pt idx="6088">
                  <c:v>3.9798499999999999</c:v>
                </c:pt>
                <c:pt idx="6089">
                  <c:v>4.1173000000000002</c:v>
                </c:pt>
                <c:pt idx="6090">
                  <c:v>3.7295199999999999</c:v>
                </c:pt>
                <c:pt idx="6091">
                  <c:v>4.3529900000000001</c:v>
                </c:pt>
                <c:pt idx="6092">
                  <c:v>9.5696100000000008</c:v>
                </c:pt>
                <c:pt idx="6093">
                  <c:v>3.3358300000000001</c:v>
                </c:pt>
                <c:pt idx="6094">
                  <c:v>5.1947999999999999</c:v>
                </c:pt>
                <c:pt idx="6095">
                  <c:v>5.81121</c:v>
                </c:pt>
                <c:pt idx="6096">
                  <c:v>4.6079400000000001</c:v>
                </c:pt>
                <c:pt idx="6097">
                  <c:v>5.6562000000000001</c:v>
                </c:pt>
                <c:pt idx="6098">
                  <c:v>4.02121</c:v>
                </c:pt>
                <c:pt idx="6099">
                  <c:v>10.230119999999999</c:v>
                </c:pt>
                <c:pt idx="6100">
                  <c:v>8.9007100000000001</c:v>
                </c:pt>
                <c:pt idx="6101">
                  <c:v>8.7654099999999993</c:v>
                </c:pt>
                <c:pt idx="6102">
                  <c:v>6.0847499999999997</c:v>
                </c:pt>
                <c:pt idx="6103">
                  <c:v>6.4556100000000001</c:v>
                </c:pt>
                <c:pt idx="6104">
                  <c:v>6.3056599999999996</c:v>
                </c:pt>
                <c:pt idx="6105">
                  <c:v>4.64656</c:v>
                </c:pt>
                <c:pt idx="6106">
                  <c:v>4.3881500000000004</c:v>
                </c:pt>
                <c:pt idx="6107">
                  <c:v>3.76925</c:v>
                </c:pt>
                <c:pt idx="6108">
                  <c:v>4.1111599999999999</c:v>
                </c:pt>
                <c:pt idx="6109">
                  <c:v>10.149089999999999</c:v>
                </c:pt>
                <c:pt idx="6110">
                  <c:v>8.5918200000000002</c:v>
                </c:pt>
                <c:pt idx="6111">
                  <c:v>5.0785999999999998</c:v>
                </c:pt>
                <c:pt idx="6112">
                  <c:v>2.0407999999999999</c:v>
                </c:pt>
                <c:pt idx="6113">
                  <c:v>3.13062</c:v>
                </c:pt>
                <c:pt idx="6114">
                  <c:v>4.4367999999999999</c:v>
                </c:pt>
                <c:pt idx="6115">
                  <c:v>4.4789500000000002</c:v>
                </c:pt>
                <c:pt idx="6116">
                  <c:v>6.5466499999999996</c:v>
                </c:pt>
                <c:pt idx="6117">
                  <c:v>7.1849699999999999</c:v>
                </c:pt>
                <c:pt idx="6118">
                  <c:v>2.6918199999999999</c:v>
                </c:pt>
                <c:pt idx="6119">
                  <c:v>1.8078399999999999</c:v>
                </c:pt>
                <c:pt idx="6120">
                  <c:v>2.7086199999999998</c:v>
                </c:pt>
                <c:pt idx="6121">
                  <c:v>4.1048400000000003</c:v>
                </c:pt>
                <c:pt idx="6122">
                  <c:v>6.5783399999999999</c:v>
                </c:pt>
                <c:pt idx="6123">
                  <c:v>3.8666900000000002</c:v>
                </c:pt>
                <c:pt idx="6124">
                  <c:v>8.1374600000000008</c:v>
                </c:pt>
                <c:pt idx="6125">
                  <c:v>5.5175000000000001</c:v>
                </c:pt>
                <c:pt idx="6126">
                  <c:v>7.4140499999999996</c:v>
                </c:pt>
                <c:pt idx="6127">
                  <c:v>2.9251299999999998</c:v>
                </c:pt>
                <c:pt idx="6128">
                  <c:v>3.6420300000000001</c:v>
                </c:pt>
                <c:pt idx="6129">
                  <c:v>4.9442000000000004</c:v>
                </c:pt>
                <c:pt idx="6130">
                  <c:v>3.3984299999999998</c:v>
                </c:pt>
                <c:pt idx="6131">
                  <c:v>7.0043199999999999</c:v>
                </c:pt>
                <c:pt idx="6132">
                  <c:v>4.1673099999999996</c:v>
                </c:pt>
                <c:pt idx="6133">
                  <c:v>2.2894399999999999</c:v>
                </c:pt>
                <c:pt idx="6134">
                  <c:v>3.4791500000000002</c:v>
                </c:pt>
                <c:pt idx="6135">
                  <c:v>4.7914099999999999</c:v>
                </c:pt>
                <c:pt idx="6136">
                  <c:v>4.5960200000000002</c:v>
                </c:pt>
                <c:pt idx="6137">
                  <c:v>4.8536200000000003</c:v>
                </c:pt>
                <c:pt idx="6138">
                  <c:v>6.8606199999999999</c:v>
                </c:pt>
                <c:pt idx="6139">
                  <c:v>8.2759199999999993</c:v>
                </c:pt>
                <c:pt idx="6140">
                  <c:v>5.8</c:v>
                </c:pt>
                <c:pt idx="6141">
                  <c:v>5.9970800000000004</c:v>
                </c:pt>
                <c:pt idx="6142">
                  <c:v>5.3013000000000003</c:v>
                </c:pt>
                <c:pt idx="6143">
                  <c:v>5.7191200000000002</c:v>
                </c:pt>
                <c:pt idx="6144">
                  <c:v>6.4569099999999997</c:v>
                </c:pt>
                <c:pt idx="6145">
                  <c:v>7.6394599999999997</c:v>
                </c:pt>
                <c:pt idx="6146">
                  <c:v>2.89473</c:v>
                </c:pt>
                <c:pt idx="6147">
                  <c:v>7.00122</c:v>
                </c:pt>
                <c:pt idx="6148">
                  <c:v>8.4773599999999991</c:v>
                </c:pt>
                <c:pt idx="6149">
                  <c:v>7.7925300000000002</c:v>
                </c:pt>
                <c:pt idx="6150">
                  <c:v>5.64391</c:v>
                </c:pt>
                <c:pt idx="6151">
                  <c:v>5.6161899999999996</c:v>
                </c:pt>
                <c:pt idx="6152">
                  <c:v>4.4281300000000003</c:v>
                </c:pt>
                <c:pt idx="6153">
                  <c:v>4.4003500000000004</c:v>
                </c:pt>
                <c:pt idx="6154">
                  <c:v>5.2152799999999999</c:v>
                </c:pt>
                <c:pt idx="6155">
                  <c:v>8.8037799999999997</c:v>
                </c:pt>
                <c:pt idx="6156">
                  <c:v>4.56121</c:v>
                </c:pt>
                <c:pt idx="6157">
                  <c:v>6.1148800000000003</c:v>
                </c:pt>
                <c:pt idx="6158">
                  <c:v>6.3892499999999997</c:v>
                </c:pt>
                <c:pt idx="6159">
                  <c:v>7.1235999999999997</c:v>
                </c:pt>
                <c:pt idx="6160">
                  <c:v>3.8191199999999998</c:v>
                </c:pt>
                <c:pt idx="6161">
                  <c:v>7.5430999999999999</c:v>
                </c:pt>
                <c:pt idx="6162">
                  <c:v>5.1956600000000002</c:v>
                </c:pt>
                <c:pt idx="6163">
                  <c:v>2.5665300000000002</c:v>
                </c:pt>
                <c:pt idx="6164">
                  <c:v>4.3869699999999998</c:v>
                </c:pt>
                <c:pt idx="6165">
                  <c:v>7.6146000000000003</c:v>
                </c:pt>
                <c:pt idx="6166">
                  <c:v>5.47438</c:v>
                </c:pt>
                <c:pt idx="6167">
                  <c:v>7.61341</c:v>
                </c:pt>
                <c:pt idx="6168">
                  <c:v>5.8784599999999996</c:v>
                </c:pt>
                <c:pt idx="6169">
                  <c:v>6.5990099999999998</c:v>
                </c:pt>
                <c:pt idx="6170">
                  <c:v>6.1410400000000003</c:v>
                </c:pt>
                <c:pt idx="6171">
                  <c:v>4.3567999999999998</c:v>
                </c:pt>
                <c:pt idx="6172">
                  <c:v>1.9301900000000001</c:v>
                </c:pt>
                <c:pt idx="6173">
                  <c:v>3.8645499999999999</c:v>
                </c:pt>
                <c:pt idx="6174">
                  <c:v>7.5299199999999997</c:v>
                </c:pt>
                <c:pt idx="6175">
                  <c:v>2.8153899999999998</c:v>
                </c:pt>
                <c:pt idx="6176">
                  <c:v>6.4398299999999997</c:v>
                </c:pt>
                <c:pt idx="6177">
                  <c:v>6.9624899999999998</c:v>
                </c:pt>
                <c:pt idx="6178">
                  <c:v>6.7925300000000002</c:v>
                </c:pt>
                <c:pt idx="6179">
                  <c:v>4.9372299999999996</c:v>
                </c:pt>
                <c:pt idx="6180">
                  <c:v>3.0688499999999999</c:v>
                </c:pt>
                <c:pt idx="6181">
                  <c:v>5.4053699999999996</c:v>
                </c:pt>
                <c:pt idx="6182">
                  <c:v>6.6076300000000003</c:v>
                </c:pt>
                <c:pt idx="6183">
                  <c:v>4.1771900000000004</c:v>
                </c:pt>
                <c:pt idx="6184">
                  <c:v>5.8302699999999996</c:v>
                </c:pt>
                <c:pt idx="6185">
                  <c:v>5.1537300000000004</c:v>
                </c:pt>
                <c:pt idx="6186">
                  <c:v>6.22607</c:v>
                </c:pt>
                <c:pt idx="6187">
                  <c:v>6.3623399999999997</c:v>
                </c:pt>
                <c:pt idx="6188">
                  <c:v>6.6085399999999996</c:v>
                </c:pt>
                <c:pt idx="6189">
                  <c:v>4.3980300000000003</c:v>
                </c:pt>
                <c:pt idx="6190">
                  <c:v>4.4685300000000003</c:v>
                </c:pt>
                <c:pt idx="6191">
                  <c:v>4.9854200000000004</c:v>
                </c:pt>
                <c:pt idx="6192">
                  <c:v>6.1875</c:v>
                </c:pt>
                <c:pt idx="6193">
                  <c:v>2.9314</c:v>
                </c:pt>
                <c:pt idx="6194">
                  <c:v>7.8491799999999996</c:v>
                </c:pt>
                <c:pt idx="6195">
                  <c:v>4.69224</c:v>
                </c:pt>
                <c:pt idx="6196">
                  <c:v>5.3499299999999996</c:v>
                </c:pt>
                <c:pt idx="6197">
                  <c:v>7.3124000000000002</c:v>
                </c:pt>
                <c:pt idx="6198">
                  <c:v>4.2784300000000002</c:v>
                </c:pt>
                <c:pt idx="6199">
                  <c:v>6.9111500000000001</c:v>
                </c:pt>
                <c:pt idx="6200">
                  <c:v>7.8949199999999999</c:v>
                </c:pt>
                <c:pt idx="6201">
                  <c:v>4.3280599999999998</c:v>
                </c:pt>
                <c:pt idx="6202">
                  <c:v>9.1806300000000007</c:v>
                </c:pt>
                <c:pt idx="6203">
                  <c:v>3.1946099999999999</c:v>
                </c:pt>
                <c:pt idx="6204">
                  <c:v>4.6735800000000003</c:v>
                </c:pt>
                <c:pt idx="6205">
                  <c:v>2.33921</c:v>
                </c:pt>
                <c:pt idx="6206">
                  <c:v>3.6616200000000001</c:v>
                </c:pt>
                <c:pt idx="6207">
                  <c:v>2.1691600000000002</c:v>
                </c:pt>
                <c:pt idx="6208">
                  <c:v>8.8438599999999994</c:v>
                </c:pt>
                <c:pt idx="6209">
                  <c:v>8.1072699999999998</c:v>
                </c:pt>
                <c:pt idx="6210">
                  <c:v>1.9371499999999999</c:v>
                </c:pt>
                <c:pt idx="6211">
                  <c:v>8.5934399999999993</c:v>
                </c:pt>
                <c:pt idx="6212">
                  <c:v>7.86273</c:v>
                </c:pt>
                <c:pt idx="6213">
                  <c:v>4.6984300000000001</c:v>
                </c:pt>
                <c:pt idx="6214">
                  <c:v>5.7408200000000003</c:v>
                </c:pt>
                <c:pt idx="6215">
                  <c:v>6.2981800000000003</c:v>
                </c:pt>
                <c:pt idx="6216">
                  <c:v>7.8768000000000002</c:v>
                </c:pt>
                <c:pt idx="6217">
                  <c:v>3.2565</c:v>
                </c:pt>
                <c:pt idx="6218">
                  <c:v>3.0602399999999998</c:v>
                </c:pt>
                <c:pt idx="6219">
                  <c:v>3.8996300000000002</c:v>
                </c:pt>
                <c:pt idx="6220">
                  <c:v>2.6823700000000001</c:v>
                </c:pt>
                <c:pt idx="6221">
                  <c:v>2.4351600000000002</c:v>
                </c:pt>
                <c:pt idx="6222">
                  <c:v>6.9255300000000002</c:v>
                </c:pt>
                <c:pt idx="6223">
                  <c:v>2.6220300000000001</c:v>
                </c:pt>
                <c:pt idx="6224">
                  <c:v>8.5382499999999997</c:v>
                </c:pt>
                <c:pt idx="6225">
                  <c:v>7.7300399999999998</c:v>
                </c:pt>
                <c:pt idx="6226">
                  <c:v>5.4140899999999998</c:v>
                </c:pt>
                <c:pt idx="6227">
                  <c:v>3.5011100000000002</c:v>
                </c:pt>
                <c:pt idx="6228">
                  <c:v>8.7286000000000001</c:v>
                </c:pt>
                <c:pt idx="6229">
                  <c:v>2.6366800000000001</c:v>
                </c:pt>
                <c:pt idx="6230">
                  <c:v>7.3718899999999996</c:v>
                </c:pt>
                <c:pt idx="6231">
                  <c:v>4.0991200000000001</c:v>
                </c:pt>
                <c:pt idx="6232">
                  <c:v>6.1949800000000002</c:v>
                </c:pt>
                <c:pt idx="6233">
                  <c:v>7.5794499999999996</c:v>
                </c:pt>
                <c:pt idx="6234">
                  <c:v>4.2552199999999996</c:v>
                </c:pt>
                <c:pt idx="6235">
                  <c:v>4.4307800000000004</c:v>
                </c:pt>
                <c:pt idx="6236">
                  <c:v>4.6994100000000003</c:v>
                </c:pt>
                <c:pt idx="6237">
                  <c:v>5.6804699999999997</c:v>
                </c:pt>
                <c:pt idx="6238">
                  <c:v>4.8440500000000002</c:v>
                </c:pt>
                <c:pt idx="6239">
                  <c:v>6.4368999999999996</c:v>
                </c:pt>
                <c:pt idx="6240">
                  <c:v>5.68804</c:v>
                </c:pt>
                <c:pt idx="6241">
                  <c:v>3.1118299999999999</c:v>
                </c:pt>
                <c:pt idx="6242">
                  <c:v>5.0431999999999997</c:v>
                </c:pt>
                <c:pt idx="6243">
                  <c:v>3.87845</c:v>
                </c:pt>
                <c:pt idx="6244">
                  <c:v>2.16289</c:v>
                </c:pt>
                <c:pt idx="6245">
                  <c:v>8.3976600000000001</c:v>
                </c:pt>
                <c:pt idx="6246">
                  <c:v>4.0490899999999996</c:v>
                </c:pt>
                <c:pt idx="6247">
                  <c:v>3.55558</c:v>
                </c:pt>
                <c:pt idx="6248">
                  <c:v>8.4289900000000006</c:v>
                </c:pt>
                <c:pt idx="6249">
                  <c:v>2.77318</c:v>
                </c:pt>
                <c:pt idx="6250">
                  <c:v>5.8370800000000003</c:v>
                </c:pt>
                <c:pt idx="6251">
                  <c:v>3.58643</c:v>
                </c:pt>
                <c:pt idx="6252">
                  <c:v>4.5748699999999998</c:v>
                </c:pt>
                <c:pt idx="6253">
                  <c:v>1.9002699999999999</c:v>
                </c:pt>
                <c:pt idx="6254">
                  <c:v>7.88497</c:v>
                </c:pt>
                <c:pt idx="6255">
                  <c:v>3.35181</c:v>
                </c:pt>
                <c:pt idx="6256">
                  <c:v>6.1775700000000002</c:v>
                </c:pt>
                <c:pt idx="6257">
                  <c:v>5.8281799999999997</c:v>
                </c:pt>
                <c:pt idx="6258">
                  <c:v>3.5447500000000001</c:v>
                </c:pt>
                <c:pt idx="6259">
                  <c:v>5.5335000000000001</c:v>
                </c:pt>
                <c:pt idx="6260">
                  <c:v>6.9220499999999996</c:v>
                </c:pt>
                <c:pt idx="6261">
                  <c:v>2.3565999999999998</c:v>
                </c:pt>
                <c:pt idx="6262">
                  <c:v>4.0175000000000001</c:v>
                </c:pt>
                <c:pt idx="6263">
                  <c:v>4.6163800000000004</c:v>
                </c:pt>
                <c:pt idx="6264">
                  <c:v>3.9796800000000001</c:v>
                </c:pt>
                <c:pt idx="6265">
                  <c:v>7.2430099999999999</c:v>
                </c:pt>
                <c:pt idx="6266">
                  <c:v>7.3048500000000001</c:v>
                </c:pt>
                <c:pt idx="6267">
                  <c:v>2.2532999999999999</c:v>
                </c:pt>
                <c:pt idx="6268">
                  <c:v>2.43004</c:v>
                </c:pt>
                <c:pt idx="6269">
                  <c:v>6.0913000000000004</c:v>
                </c:pt>
                <c:pt idx="6270">
                  <c:v>2.8323800000000001</c:v>
                </c:pt>
                <c:pt idx="6271">
                  <c:v>6.0321699999999998</c:v>
                </c:pt>
                <c:pt idx="6272">
                  <c:v>2.1285599999999998</c:v>
                </c:pt>
                <c:pt idx="6273">
                  <c:v>2.00725</c:v>
                </c:pt>
                <c:pt idx="6274">
                  <c:v>3.2933400000000002</c:v>
                </c:pt>
                <c:pt idx="6275">
                  <c:v>7.7786200000000001</c:v>
                </c:pt>
                <c:pt idx="6276">
                  <c:v>5.7549299999999999</c:v>
                </c:pt>
                <c:pt idx="6277">
                  <c:v>5.1953300000000002</c:v>
                </c:pt>
                <c:pt idx="6278">
                  <c:v>5.8668399999999998</c:v>
                </c:pt>
                <c:pt idx="6279">
                  <c:v>3.3618800000000002</c:v>
                </c:pt>
                <c:pt idx="6280">
                  <c:v>6.3933</c:v>
                </c:pt>
                <c:pt idx="6281">
                  <c:v>5.7430399999999997</c:v>
                </c:pt>
                <c:pt idx="6282">
                  <c:v>7.1660899999999996</c:v>
                </c:pt>
                <c:pt idx="6283">
                  <c:v>2.5700699999999999</c:v>
                </c:pt>
                <c:pt idx="6284">
                  <c:v>5.7403599999999999</c:v>
                </c:pt>
                <c:pt idx="6285">
                  <c:v>4.7989100000000002</c:v>
                </c:pt>
                <c:pt idx="6286">
                  <c:v>4.9580500000000001</c:v>
                </c:pt>
                <c:pt idx="6287">
                  <c:v>7.0587299999999997</c:v>
                </c:pt>
                <c:pt idx="6288">
                  <c:v>3.4024700000000001</c:v>
                </c:pt>
                <c:pt idx="6289">
                  <c:v>4.1242299999999998</c:v>
                </c:pt>
                <c:pt idx="6290">
                  <c:v>7.2953200000000002</c:v>
                </c:pt>
                <c:pt idx="6291">
                  <c:v>2.6748500000000002</c:v>
                </c:pt>
                <c:pt idx="6292">
                  <c:v>9.0523199999999999</c:v>
                </c:pt>
                <c:pt idx="6293">
                  <c:v>9.2263199999999994</c:v>
                </c:pt>
                <c:pt idx="6294">
                  <c:v>3.8065699999999998</c:v>
                </c:pt>
                <c:pt idx="6295">
                  <c:v>8.5021100000000001</c:v>
                </c:pt>
                <c:pt idx="6296">
                  <c:v>2.7030799999999999</c:v>
                </c:pt>
                <c:pt idx="6297">
                  <c:v>4.4043599999999996</c:v>
                </c:pt>
                <c:pt idx="6298">
                  <c:v>3.3895200000000001</c:v>
                </c:pt>
                <c:pt idx="6299">
                  <c:v>6.7423500000000001</c:v>
                </c:pt>
                <c:pt idx="6300">
                  <c:v>3.0038299999999998</c:v>
                </c:pt>
                <c:pt idx="6301">
                  <c:v>5.1032900000000003</c:v>
                </c:pt>
                <c:pt idx="6302">
                  <c:v>4.5949400000000002</c:v>
                </c:pt>
                <c:pt idx="6303">
                  <c:v>7.4254699999999998</c:v>
                </c:pt>
                <c:pt idx="6304">
                  <c:v>4.9816599999999998</c:v>
                </c:pt>
                <c:pt idx="6305">
                  <c:v>3.7137099999999998</c:v>
                </c:pt>
                <c:pt idx="6306">
                  <c:v>4.9878900000000002</c:v>
                </c:pt>
                <c:pt idx="6307">
                  <c:v>8.6307700000000001</c:v>
                </c:pt>
                <c:pt idx="6308">
                  <c:v>3.2441399999999998</c:v>
                </c:pt>
                <c:pt idx="6309">
                  <c:v>4.2598599999999998</c:v>
                </c:pt>
                <c:pt idx="6310">
                  <c:v>6.4309799999999999</c:v>
                </c:pt>
                <c:pt idx="6311">
                  <c:v>9.6086399999999994</c:v>
                </c:pt>
                <c:pt idx="6312">
                  <c:v>2.4440499999999998</c:v>
                </c:pt>
                <c:pt idx="6313">
                  <c:v>5.8117999999999999</c:v>
                </c:pt>
                <c:pt idx="6314">
                  <c:v>6.4682899999999997</c:v>
                </c:pt>
                <c:pt idx="6315">
                  <c:v>6.7796099999999999</c:v>
                </c:pt>
                <c:pt idx="6316">
                  <c:v>3.8547799999999999</c:v>
                </c:pt>
                <c:pt idx="6317">
                  <c:v>5.1737700000000002</c:v>
                </c:pt>
                <c:pt idx="6318">
                  <c:v>7.7693399999999997</c:v>
                </c:pt>
                <c:pt idx="6319">
                  <c:v>4.4685300000000003</c:v>
                </c:pt>
                <c:pt idx="6320">
                  <c:v>7.3041700000000001</c:v>
                </c:pt>
                <c:pt idx="6321">
                  <c:v>5.9989100000000004</c:v>
                </c:pt>
                <c:pt idx="6322">
                  <c:v>6.6278600000000001</c:v>
                </c:pt>
                <c:pt idx="6323">
                  <c:v>5.3801199999999998</c:v>
                </c:pt>
                <c:pt idx="6324">
                  <c:v>3.8426200000000001</c:v>
                </c:pt>
                <c:pt idx="6325">
                  <c:v>2.8323800000000001</c:v>
                </c:pt>
                <c:pt idx="6326">
                  <c:v>4.1067499999999999</c:v>
                </c:pt>
                <c:pt idx="6327">
                  <c:v>9.5155399999999997</c:v>
                </c:pt>
                <c:pt idx="6328">
                  <c:v>6.1116799999999998</c:v>
                </c:pt>
                <c:pt idx="6329">
                  <c:v>4.9805799999999998</c:v>
                </c:pt>
                <c:pt idx="6330">
                  <c:v>8.0166400000000007</c:v>
                </c:pt>
                <c:pt idx="6331">
                  <c:v>8.2515400000000003</c:v>
                </c:pt>
                <c:pt idx="6332">
                  <c:v>11.96054</c:v>
                </c:pt>
                <c:pt idx="6333">
                  <c:v>6.1302500000000002</c:v>
                </c:pt>
                <c:pt idx="6334">
                  <c:v>5.8188300000000002</c:v>
                </c:pt>
                <c:pt idx="6335">
                  <c:v>5.4978100000000003</c:v>
                </c:pt>
                <c:pt idx="6336">
                  <c:v>5.3398500000000002</c:v>
                </c:pt>
                <c:pt idx="6337">
                  <c:v>5.7315100000000001</c:v>
                </c:pt>
                <c:pt idx="6338">
                  <c:v>5.8822200000000002</c:v>
                </c:pt>
                <c:pt idx="6339">
                  <c:v>6.0091799999999997</c:v>
                </c:pt>
                <c:pt idx="6340">
                  <c:v>4.3142300000000002</c:v>
                </c:pt>
                <c:pt idx="6341">
                  <c:v>4.2982399999999998</c:v>
                </c:pt>
                <c:pt idx="6342">
                  <c:v>5.1349200000000002</c:v>
                </c:pt>
                <c:pt idx="6343">
                  <c:v>6.9885700000000002</c:v>
                </c:pt>
                <c:pt idx="6344">
                  <c:v>3.59639</c:v>
                </c:pt>
                <c:pt idx="6345">
                  <c:v>5.5342099999999999</c:v>
                </c:pt>
                <c:pt idx="6346">
                  <c:v>4.9152399999999998</c:v>
                </c:pt>
                <c:pt idx="6347">
                  <c:v>4.8514600000000003</c:v>
                </c:pt>
                <c:pt idx="6348">
                  <c:v>2.8550900000000001</c:v>
                </c:pt>
                <c:pt idx="6349">
                  <c:v>7.9049100000000001</c:v>
                </c:pt>
                <c:pt idx="6350">
                  <c:v>7.0528500000000003</c:v>
                </c:pt>
                <c:pt idx="6351">
                  <c:v>5.4252000000000002</c:v>
                </c:pt>
                <c:pt idx="6352">
                  <c:v>5.7858799999999997</c:v>
                </c:pt>
                <c:pt idx="6353">
                  <c:v>4.9383999999999997</c:v>
                </c:pt>
                <c:pt idx="6354">
                  <c:v>5.0736800000000004</c:v>
                </c:pt>
                <c:pt idx="6355">
                  <c:v>2.7040799999999998</c:v>
                </c:pt>
                <c:pt idx="6356">
                  <c:v>7.1765999999999996</c:v>
                </c:pt>
                <c:pt idx="6357">
                  <c:v>6.2673100000000002</c:v>
                </c:pt>
                <c:pt idx="6358">
                  <c:v>4.3902200000000002</c:v>
                </c:pt>
                <c:pt idx="6359">
                  <c:v>5.1167600000000002</c:v>
                </c:pt>
                <c:pt idx="6360">
                  <c:v>4.93926</c:v>
                </c:pt>
                <c:pt idx="6361">
                  <c:v>5.0058299999999996</c:v>
                </c:pt>
                <c:pt idx="6362">
                  <c:v>8.3888400000000001</c:v>
                </c:pt>
                <c:pt idx="6363">
                  <c:v>5.8177899999999996</c:v>
                </c:pt>
                <c:pt idx="6364">
                  <c:v>5.4524100000000004</c:v>
                </c:pt>
                <c:pt idx="6365">
                  <c:v>6.4082699999999999</c:v>
                </c:pt>
                <c:pt idx="6366">
                  <c:v>6.1284400000000003</c:v>
                </c:pt>
                <c:pt idx="6367">
                  <c:v>5.1185099999999997</c:v>
                </c:pt>
                <c:pt idx="6368">
                  <c:v>3.4502799999999998</c:v>
                </c:pt>
                <c:pt idx="6369">
                  <c:v>5.17706</c:v>
                </c:pt>
                <c:pt idx="6370">
                  <c:v>6.7685399999999998</c:v>
                </c:pt>
                <c:pt idx="6371">
                  <c:v>5.9374900000000004</c:v>
                </c:pt>
                <c:pt idx="6372">
                  <c:v>6.6836599999999997</c:v>
                </c:pt>
                <c:pt idx="6373">
                  <c:v>5.3174400000000004</c:v>
                </c:pt>
                <c:pt idx="6374">
                  <c:v>5.4534200000000004</c:v>
                </c:pt>
                <c:pt idx="6375">
                  <c:v>5.4365600000000001</c:v>
                </c:pt>
                <c:pt idx="6376">
                  <c:v>6.7473999999999998</c:v>
                </c:pt>
                <c:pt idx="6377">
                  <c:v>2.80667</c:v>
                </c:pt>
                <c:pt idx="6378">
                  <c:v>6.3389499999999996</c:v>
                </c:pt>
                <c:pt idx="6379">
                  <c:v>5.5151199999999996</c:v>
                </c:pt>
                <c:pt idx="6380">
                  <c:v>2.3805000000000001</c:v>
                </c:pt>
                <c:pt idx="6381">
                  <c:v>3.76159</c:v>
                </c:pt>
                <c:pt idx="6382">
                  <c:v>4.9529300000000003</c:v>
                </c:pt>
                <c:pt idx="6383">
                  <c:v>4.4551299999999996</c:v>
                </c:pt>
                <c:pt idx="6384">
                  <c:v>5.7448800000000002</c:v>
                </c:pt>
                <c:pt idx="6385">
                  <c:v>5.8122800000000003</c:v>
                </c:pt>
                <c:pt idx="6386">
                  <c:v>5.6076899999999998</c:v>
                </c:pt>
                <c:pt idx="6387">
                  <c:v>2.0133700000000001</c:v>
                </c:pt>
                <c:pt idx="6388">
                  <c:v>3.75522</c:v>
                </c:pt>
                <c:pt idx="6389">
                  <c:v>3.0042</c:v>
                </c:pt>
                <c:pt idx="6390">
                  <c:v>3.1741799999999998</c:v>
                </c:pt>
                <c:pt idx="6391">
                  <c:v>5.2513699999999996</c:v>
                </c:pt>
                <c:pt idx="6392">
                  <c:v>6.2568999999999999</c:v>
                </c:pt>
                <c:pt idx="6393">
                  <c:v>4.2135800000000003</c:v>
                </c:pt>
                <c:pt idx="6394">
                  <c:v>3.9524900000000001</c:v>
                </c:pt>
                <c:pt idx="6395">
                  <c:v>5.1924299999999999</c:v>
                </c:pt>
                <c:pt idx="6396">
                  <c:v>9.5319199999999995</c:v>
                </c:pt>
                <c:pt idx="6397">
                  <c:v>6.4390599999999996</c:v>
                </c:pt>
                <c:pt idx="6398">
                  <c:v>9.1019000000000005</c:v>
                </c:pt>
                <c:pt idx="6399">
                  <c:v>6.8451399999999998</c:v>
                </c:pt>
                <c:pt idx="6400">
                  <c:v>5.0240799999999997</c:v>
                </c:pt>
                <c:pt idx="6401">
                  <c:v>5.9429600000000002</c:v>
                </c:pt>
                <c:pt idx="6402">
                  <c:v>10.38508</c:v>
                </c:pt>
                <c:pt idx="6403">
                  <c:v>8.0253599999999992</c:v>
                </c:pt>
                <c:pt idx="6404">
                  <c:v>3.23698</c:v>
                </c:pt>
                <c:pt idx="6405">
                  <c:v>4.4685300000000003</c:v>
                </c:pt>
                <c:pt idx="6406">
                  <c:v>7.4465000000000003</c:v>
                </c:pt>
                <c:pt idx="6407">
                  <c:v>5.0091299999999999</c:v>
                </c:pt>
                <c:pt idx="6408">
                  <c:v>6.32104</c:v>
                </c:pt>
                <c:pt idx="6409">
                  <c:v>5.80124</c:v>
                </c:pt>
                <c:pt idx="6410">
                  <c:v>5.52095</c:v>
                </c:pt>
                <c:pt idx="6411">
                  <c:v>3.9680399999999998</c:v>
                </c:pt>
                <c:pt idx="6412">
                  <c:v>5.8425200000000004</c:v>
                </c:pt>
                <c:pt idx="6413">
                  <c:v>4.75387</c:v>
                </c:pt>
                <c:pt idx="6414">
                  <c:v>3.2175400000000001</c:v>
                </c:pt>
                <c:pt idx="6415">
                  <c:v>5.6638299999999999</c:v>
                </c:pt>
                <c:pt idx="6416">
                  <c:v>5.95946</c:v>
                </c:pt>
                <c:pt idx="6417">
                  <c:v>4.1573500000000001</c:v>
                </c:pt>
                <c:pt idx="6418">
                  <c:v>2.4330599999999998</c:v>
                </c:pt>
                <c:pt idx="6419">
                  <c:v>9.0445799999999998</c:v>
                </c:pt>
                <c:pt idx="6420">
                  <c:v>5.0096800000000004</c:v>
                </c:pt>
                <c:pt idx="6421">
                  <c:v>9.0235299999999992</c:v>
                </c:pt>
                <c:pt idx="6422">
                  <c:v>9.0193300000000001</c:v>
                </c:pt>
                <c:pt idx="6423">
                  <c:v>7.5377200000000002</c:v>
                </c:pt>
                <c:pt idx="6424">
                  <c:v>5.0447600000000001</c:v>
                </c:pt>
                <c:pt idx="6425">
                  <c:v>4.2603299999999997</c:v>
                </c:pt>
                <c:pt idx="6426">
                  <c:v>2.9156200000000001</c:v>
                </c:pt>
                <c:pt idx="6427">
                  <c:v>5.4330299999999996</c:v>
                </c:pt>
                <c:pt idx="6428">
                  <c:v>6.6231200000000001</c:v>
                </c:pt>
                <c:pt idx="6429">
                  <c:v>5.1296200000000001</c:v>
                </c:pt>
                <c:pt idx="6430">
                  <c:v>2.7987199999999999</c:v>
                </c:pt>
                <c:pt idx="6431">
                  <c:v>3.3875999999999999</c:v>
                </c:pt>
                <c:pt idx="6432">
                  <c:v>1.7105900000000001</c:v>
                </c:pt>
                <c:pt idx="6433">
                  <c:v>2.3998599999999999</c:v>
                </c:pt>
                <c:pt idx="6434">
                  <c:v>2.58148</c:v>
                </c:pt>
                <c:pt idx="6435">
                  <c:v>3.0771299999999999</c:v>
                </c:pt>
                <c:pt idx="6436">
                  <c:v>1.86354</c:v>
                </c:pt>
                <c:pt idx="6437">
                  <c:v>1.92432</c:v>
                </c:pt>
                <c:pt idx="6438">
                  <c:v>3.2641200000000001</c:v>
                </c:pt>
                <c:pt idx="6439">
                  <c:v>2.7894000000000001</c:v>
                </c:pt>
                <c:pt idx="6440">
                  <c:v>3.7141600000000001</c:v>
                </c:pt>
                <c:pt idx="6441">
                  <c:v>2.4475600000000002</c:v>
                </c:pt>
                <c:pt idx="6442">
                  <c:v>4.4367999999999999</c:v>
                </c:pt>
                <c:pt idx="6443">
                  <c:v>6.8625999999999996</c:v>
                </c:pt>
                <c:pt idx="6444">
                  <c:v>7.1894099999999996</c:v>
                </c:pt>
                <c:pt idx="6445">
                  <c:v>7.1434100000000003</c:v>
                </c:pt>
                <c:pt idx="6446">
                  <c:v>7.81698</c:v>
                </c:pt>
                <c:pt idx="6447">
                  <c:v>4.7952700000000004</c:v>
                </c:pt>
                <c:pt idx="6448">
                  <c:v>8.14574</c:v>
                </c:pt>
                <c:pt idx="6449">
                  <c:v>3.69448</c:v>
                </c:pt>
                <c:pt idx="6450">
                  <c:v>1.9815700000000001</c:v>
                </c:pt>
                <c:pt idx="6451">
                  <c:v>7.5101199999999997</c:v>
                </c:pt>
                <c:pt idx="6452">
                  <c:v>5.9766599999999999</c:v>
                </c:pt>
                <c:pt idx="6453">
                  <c:v>6.5293000000000001</c:v>
                </c:pt>
                <c:pt idx="6454">
                  <c:v>6.6156899999999998</c:v>
                </c:pt>
                <c:pt idx="6455">
                  <c:v>6.8344500000000004</c:v>
                </c:pt>
                <c:pt idx="6456">
                  <c:v>10.44487</c:v>
                </c:pt>
                <c:pt idx="6457">
                  <c:v>6.1945699999999997</c:v>
                </c:pt>
                <c:pt idx="6458">
                  <c:v>4.7563700000000004</c:v>
                </c:pt>
                <c:pt idx="6459">
                  <c:v>3.1088100000000001</c:v>
                </c:pt>
                <c:pt idx="6460">
                  <c:v>3.9583300000000001</c:v>
                </c:pt>
                <c:pt idx="6461">
                  <c:v>4.1287599999999998</c:v>
                </c:pt>
                <c:pt idx="6462">
                  <c:v>3.3811800000000001</c:v>
                </c:pt>
                <c:pt idx="6463">
                  <c:v>5.1291700000000002</c:v>
                </c:pt>
                <c:pt idx="6464">
                  <c:v>4.5952500000000001</c:v>
                </c:pt>
                <c:pt idx="6465">
                  <c:v>6.7093999999999996</c:v>
                </c:pt>
                <c:pt idx="6466">
                  <c:v>4.6724100000000002</c:v>
                </c:pt>
                <c:pt idx="6467">
                  <c:v>5.8744699999999996</c:v>
                </c:pt>
                <c:pt idx="6468">
                  <c:v>4.0386100000000003</c:v>
                </c:pt>
                <c:pt idx="6469">
                  <c:v>3.7282000000000002</c:v>
                </c:pt>
                <c:pt idx="6470">
                  <c:v>5.1906699999999999</c:v>
                </c:pt>
                <c:pt idx="6471">
                  <c:v>2.2095099999999999</c:v>
                </c:pt>
                <c:pt idx="6472">
                  <c:v>7.8343699999999998</c:v>
                </c:pt>
                <c:pt idx="6473">
                  <c:v>4.5436800000000002</c:v>
                </c:pt>
                <c:pt idx="6474">
                  <c:v>9.1363800000000008</c:v>
                </c:pt>
                <c:pt idx="6475">
                  <c:v>5.2909899999999999</c:v>
                </c:pt>
                <c:pt idx="6476">
                  <c:v>3.5535899999999998</c:v>
                </c:pt>
                <c:pt idx="6477">
                  <c:v>7.2828200000000001</c:v>
                </c:pt>
                <c:pt idx="6478">
                  <c:v>6.93832</c:v>
                </c:pt>
                <c:pt idx="6479">
                  <c:v>7.2218600000000004</c:v>
                </c:pt>
                <c:pt idx="6480">
                  <c:v>5.9482600000000003</c:v>
                </c:pt>
                <c:pt idx="6481">
                  <c:v>4.3840399999999997</c:v>
                </c:pt>
                <c:pt idx="6482">
                  <c:v>5.3370899999999999</c:v>
                </c:pt>
                <c:pt idx="6483">
                  <c:v>5.2354799999999999</c:v>
                </c:pt>
                <c:pt idx="6484">
                  <c:v>4.5398899999999998</c:v>
                </c:pt>
                <c:pt idx="6485">
                  <c:v>7.0864900000000004</c:v>
                </c:pt>
                <c:pt idx="6486">
                  <c:v>8.1441599999999994</c:v>
                </c:pt>
                <c:pt idx="6487">
                  <c:v>2.9384700000000001</c:v>
                </c:pt>
                <c:pt idx="6488">
                  <c:v>9.9612200000000009</c:v>
                </c:pt>
                <c:pt idx="6489">
                  <c:v>6.4383600000000003</c:v>
                </c:pt>
                <c:pt idx="6490">
                  <c:v>6.1470000000000002</c:v>
                </c:pt>
                <c:pt idx="6491">
                  <c:v>7.7906899999999997</c:v>
                </c:pt>
                <c:pt idx="6492">
                  <c:v>7.5020600000000002</c:v>
                </c:pt>
                <c:pt idx="6493">
                  <c:v>7.24986</c:v>
                </c:pt>
                <c:pt idx="6494">
                  <c:v>4.6252500000000003</c:v>
                </c:pt>
                <c:pt idx="6495">
                  <c:v>5.2980600000000004</c:v>
                </c:pt>
                <c:pt idx="6496">
                  <c:v>11.279159999999999</c:v>
                </c:pt>
                <c:pt idx="6497">
                  <c:v>4.5630699999999997</c:v>
                </c:pt>
                <c:pt idx="6498">
                  <c:v>8.4667999999999992</c:v>
                </c:pt>
                <c:pt idx="6499">
                  <c:v>5.5533799999999998</c:v>
                </c:pt>
                <c:pt idx="6500">
                  <c:v>5.0435600000000003</c:v>
                </c:pt>
                <c:pt idx="6501">
                  <c:v>6.9181600000000003</c:v>
                </c:pt>
                <c:pt idx="6502">
                  <c:v>4.3083099999999996</c:v>
                </c:pt>
                <c:pt idx="6503">
                  <c:v>9.7453299999999992</c:v>
                </c:pt>
                <c:pt idx="6504">
                  <c:v>4.3966099999999999</c:v>
                </c:pt>
                <c:pt idx="6505">
                  <c:v>6.3176399999999999</c:v>
                </c:pt>
                <c:pt idx="6506">
                  <c:v>5.2735599999999998</c:v>
                </c:pt>
                <c:pt idx="6507">
                  <c:v>5.9905999999999997</c:v>
                </c:pt>
                <c:pt idx="6508">
                  <c:v>3.8294000000000001</c:v>
                </c:pt>
                <c:pt idx="6509">
                  <c:v>5.1590199999999999</c:v>
                </c:pt>
                <c:pt idx="6510">
                  <c:v>4.6461699999999997</c:v>
                </c:pt>
                <c:pt idx="6511">
                  <c:v>5.4115200000000003</c:v>
                </c:pt>
                <c:pt idx="6512">
                  <c:v>4.1048400000000003</c:v>
                </c:pt>
                <c:pt idx="6513">
                  <c:v>9.0443999999999996</c:v>
                </c:pt>
                <c:pt idx="6514">
                  <c:v>4.56541</c:v>
                </c:pt>
                <c:pt idx="6515">
                  <c:v>3.9964200000000001</c:v>
                </c:pt>
                <c:pt idx="6516">
                  <c:v>4.8864999999999998</c:v>
                </c:pt>
                <c:pt idx="6517">
                  <c:v>5.2320799999999998</c:v>
                </c:pt>
                <c:pt idx="6518">
                  <c:v>6.1579899999999999</c:v>
                </c:pt>
                <c:pt idx="6519">
                  <c:v>5.01966</c:v>
                </c:pt>
                <c:pt idx="6520">
                  <c:v>5.7706099999999996</c:v>
                </c:pt>
                <c:pt idx="6521">
                  <c:v>3.6177299999999999</c:v>
                </c:pt>
                <c:pt idx="6522">
                  <c:v>6.6796300000000004</c:v>
                </c:pt>
                <c:pt idx="6523">
                  <c:v>8.6885399999999997</c:v>
                </c:pt>
                <c:pt idx="6524">
                  <c:v>8.4925300000000004</c:v>
                </c:pt>
                <c:pt idx="6525">
                  <c:v>4.9905600000000003</c:v>
                </c:pt>
                <c:pt idx="6526">
                  <c:v>6.9443400000000004</c:v>
                </c:pt>
                <c:pt idx="6527">
                  <c:v>4.2135800000000003</c:v>
                </c:pt>
                <c:pt idx="6528">
                  <c:v>4.9685800000000002</c:v>
                </c:pt>
                <c:pt idx="6529">
                  <c:v>4.8292799999999998</c:v>
                </c:pt>
                <c:pt idx="6530">
                  <c:v>4.77752</c:v>
                </c:pt>
                <c:pt idx="6531">
                  <c:v>6.2598200000000004</c:v>
                </c:pt>
                <c:pt idx="6532">
                  <c:v>5.8422599999999996</c:v>
                </c:pt>
                <c:pt idx="6533">
                  <c:v>7.7872000000000003</c:v>
                </c:pt>
                <c:pt idx="6534">
                  <c:v>2.17747</c:v>
                </c:pt>
                <c:pt idx="6535">
                  <c:v>4.8382300000000003</c:v>
                </c:pt>
                <c:pt idx="6536">
                  <c:v>5.6121999999999996</c:v>
                </c:pt>
                <c:pt idx="6537">
                  <c:v>3.58385</c:v>
                </c:pt>
                <c:pt idx="6538">
                  <c:v>4.80084</c:v>
                </c:pt>
                <c:pt idx="6539">
                  <c:v>2.9748000000000001</c:v>
                </c:pt>
                <c:pt idx="6540">
                  <c:v>3.5739899999999998</c:v>
                </c:pt>
                <c:pt idx="6541">
                  <c:v>4.0824299999999996</c:v>
                </c:pt>
                <c:pt idx="6542">
                  <c:v>5.8430999999999997</c:v>
                </c:pt>
                <c:pt idx="6543">
                  <c:v>6.6018800000000004</c:v>
                </c:pt>
                <c:pt idx="6544">
                  <c:v>5.7877700000000001</c:v>
                </c:pt>
                <c:pt idx="6545">
                  <c:v>7.1009799999999998</c:v>
                </c:pt>
                <c:pt idx="6546">
                  <c:v>6.7241499999999998</c:v>
                </c:pt>
                <c:pt idx="6547">
                  <c:v>4.7328200000000002</c:v>
                </c:pt>
                <c:pt idx="6548">
                  <c:v>2.42422</c:v>
                </c:pt>
                <c:pt idx="6549">
                  <c:v>6.8704799999999997</c:v>
                </c:pt>
                <c:pt idx="6550">
                  <c:v>5.0216900000000004</c:v>
                </c:pt>
                <c:pt idx="6551">
                  <c:v>6.62859</c:v>
                </c:pt>
                <c:pt idx="6552">
                  <c:v>4.35337</c:v>
                </c:pt>
                <c:pt idx="6553">
                  <c:v>3.20234</c:v>
                </c:pt>
                <c:pt idx="6554">
                  <c:v>5.6094900000000001</c:v>
                </c:pt>
                <c:pt idx="6555">
                  <c:v>7.5044199999999996</c:v>
                </c:pt>
                <c:pt idx="6556">
                  <c:v>5.2199499999999999</c:v>
                </c:pt>
                <c:pt idx="6557">
                  <c:v>5.7119</c:v>
                </c:pt>
                <c:pt idx="6558">
                  <c:v>6.2034000000000002</c:v>
                </c:pt>
                <c:pt idx="6559">
                  <c:v>3.27759</c:v>
                </c:pt>
                <c:pt idx="6560">
                  <c:v>4.4889999999999999</c:v>
                </c:pt>
                <c:pt idx="6561">
                  <c:v>4.10947</c:v>
                </c:pt>
                <c:pt idx="6562">
                  <c:v>6.4443999999999999</c:v>
                </c:pt>
                <c:pt idx="6563">
                  <c:v>6.6792400000000001</c:v>
                </c:pt>
                <c:pt idx="6564">
                  <c:v>2.9835400000000001</c:v>
                </c:pt>
                <c:pt idx="6565">
                  <c:v>8.1946999999999992</c:v>
                </c:pt>
                <c:pt idx="6566">
                  <c:v>6.6494499999999999</c:v>
                </c:pt>
                <c:pt idx="6567">
                  <c:v>6.7154400000000001</c:v>
                </c:pt>
                <c:pt idx="6568">
                  <c:v>3.20059</c:v>
                </c:pt>
                <c:pt idx="6569">
                  <c:v>8.25108</c:v>
                </c:pt>
                <c:pt idx="6570">
                  <c:v>5.3193900000000003</c:v>
                </c:pt>
                <c:pt idx="6571">
                  <c:v>5.81874</c:v>
                </c:pt>
                <c:pt idx="6572">
                  <c:v>5.08216</c:v>
                </c:pt>
                <c:pt idx="6573">
                  <c:v>5.3861299999999996</c:v>
                </c:pt>
                <c:pt idx="6574">
                  <c:v>10.9008</c:v>
                </c:pt>
                <c:pt idx="6575">
                  <c:v>7.4981099999999996</c:v>
                </c:pt>
                <c:pt idx="6576">
                  <c:v>5.68147</c:v>
                </c:pt>
                <c:pt idx="6577">
                  <c:v>5.1146900000000004</c:v>
                </c:pt>
                <c:pt idx="6578">
                  <c:v>3.6870799999999999</c:v>
                </c:pt>
                <c:pt idx="6579">
                  <c:v>3.1741799999999998</c:v>
                </c:pt>
                <c:pt idx="6580">
                  <c:v>3.4172799999999999</c:v>
                </c:pt>
                <c:pt idx="6581">
                  <c:v>2.9535900000000002</c:v>
                </c:pt>
                <c:pt idx="6582">
                  <c:v>6.1543599999999996</c:v>
                </c:pt>
                <c:pt idx="6583">
                  <c:v>3.4172600000000002</c:v>
                </c:pt>
                <c:pt idx="6584">
                  <c:v>4.6837400000000002</c:v>
                </c:pt>
                <c:pt idx="6585">
                  <c:v>4.67448</c:v>
                </c:pt>
                <c:pt idx="6586">
                  <c:v>6.0558699999999996</c:v>
                </c:pt>
                <c:pt idx="6587">
                  <c:v>3.3450500000000001</c:v>
                </c:pt>
                <c:pt idx="6588">
                  <c:v>4.9114699999999996</c:v>
                </c:pt>
                <c:pt idx="6589">
                  <c:v>5.80246</c:v>
                </c:pt>
                <c:pt idx="6590">
                  <c:v>5.6494900000000001</c:v>
                </c:pt>
                <c:pt idx="6591">
                  <c:v>4.1673400000000003</c:v>
                </c:pt>
                <c:pt idx="6592">
                  <c:v>5.2497699999999998</c:v>
                </c:pt>
                <c:pt idx="6593">
                  <c:v>5.9538399999999996</c:v>
                </c:pt>
                <c:pt idx="6594">
                  <c:v>5.0092400000000001</c:v>
                </c:pt>
                <c:pt idx="6595">
                  <c:v>2.3998599999999999</c:v>
                </c:pt>
                <c:pt idx="6596">
                  <c:v>5.5273899999999996</c:v>
                </c:pt>
                <c:pt idx="6597">
                  <c:v>2.98882</c:v>
                </c:pt>
                <c:pt idx="6598">
                  <c:v>1.75267</c:v>
                </c:pt>
                <c:pt idx="6599">
                  <c:v>3.1751800000000001</c:v>
                </c:pt>
                <c:pt idx="6600">
                  <c:v>6.5970199999999997</c:v>
                </c:pt>
                <c:pt idx="6601">
                  <c:v>7.3701600000000003</c:v>
                </c:pt>
                <c:pt idx="6602">
                  <c:v>7.3248800000000003</c:v>
                </c:pt>
                <c:pt idx="6603">
                  <c:v>9.8249099999999991</c:v>
                </c:pt>
                <c:pt idx="6604">
                  <c:v>4.8262</c:v>
                </c:pt>
                <c:pt idx="6605">
                  <c:v>2.5076399999999999</c:v>
                </c:pt>
                <c:pt idx="6606">
                  <c:v>5.26539</c:v>
                </c:pt>
                <c:pt idx="6607">
                  <c:v>5.2137200000000004</c:v>
                </c:pt>
                <c:pt idx="6608">
                  <c:v>3.2348499999999998</c:v>
                </c:pt>
                <c:pt idx="6609">
                  <c:v>6.13028</c:v>
                </c:pt>
                <c:pt idx="6610">
                  <c:v>5.9515399999999996</c:v>
                </c:pt>
                <c:pt idx="6611">
                  <c:v>3.4328699999999999</c:v>
                </c:pt>
                <c:pt idx="6612">
                  <c:v>5.7159300000000002</c:v>
                </c:pt>
                <c:pt idx="6613">
                  <c:v>1.63626</c:v>
                </c:pt>
                <c:pt idx="6614">
                  <c:v>5.6573700000000002</c:v>
                </c:pt>
                <c:pt idx="6615">
                  <c:v>2.6595399999999998</c:v>
                </c:pt>
                <c:pt idx="6616">
                  <c:v>6.6807600000000003</c:v>
                </c:pt>
                <c:pt idx="6617">
                  <c:v>8.2865400000000005</c:v>
                </c:pt>
                <c:pt idx="6618">
                  <c:v>6.3662099999999997</c:v>
                </c:pt>
                <c:pt idx="6619">
                  <c:v>4.0715300000000001</c:v>
                </c:pt>
                <c:pt idx="6620">
                  <c:v>3.6725300000000001</c:v>
                </c:pt>
                <c:pt idx="6621">
                  <c:v>2.06324</c:v>
                </c:pt>
                <c:pt idx="6622">
                  <c:v>2.5945499999999999</c:v>
                </c:pt>
                <c:pt idx="6623">
                  <c:v>1.79945</c:v>
                </c:pt>
                <c:pt idx="6624">
                  <c:v>4.9731800000000002</c:v>
                </c:pt>
                <c:pt idx="6625">
                  <c:v>6.5768700000000004</c:v>
                </c:pt>
                <c:pt idx="6626">
                  <c:v>4.0971900000000003</c:v>
                </c:pt>
                <c:pt idx="6627">
                  <c:v>5.6150000000000002</c:v>
                </c:pt>
                <c:pt idx="6628">
                  <c:v>5.3697499999999998</c:v>
                </c:pt>
                <c:pt idx="6629">
                  <c:v>4.1411300000000004</c:v>
                </c:pt>
                <c:pt idx="6630">
                  <c:v>2.9454799999999999</c:v>
                </c:pt>
                <c:pt idx="6631">
                  <c:v>4.0896100000000004</c:v>
                </c:pt>
                <c:pt idx="6632">
                  <c:v>3.2501500000000001</c:v>
                </c:pt>
                <c:pt idx="6633">
                  <c:v>8.57118</c:v>
                </c:pt>
                <c:pt idx="6634">
                  <c:v>3.5291100000000002</c:v>
                </c:pt>
                <c:pt idx="6635">
                  <c:v>5.1070799999999998</c:v>
                </c:pt>
                <c:pt idx="6636">
                  <c:v>2.9069400000000001</c:v>
                </c:pt>
                <c:pt idx="6637">
                  <c:v>6.33934</c:v>
                </c:pt>
                <c:pt idx="6638">
                  <c:v>2.2733099999999999</c:v>
                </c:pt>
                <c:pt idx="6639">
                  <c:v>7.1798500000000001</c:v>
                </c:pt>
                <c:pt idx="6640">
                  <c:v>6.2420200000000001</c:v>
                </c:pt>
                <c:pt idx="6641">
                  <c:v>4.2391199999999998</c:v>
                </c:pt>
                <c:pt idx="6642">
                  <c:v>5.5844199999999997</c:v>
                </c:pt>
                <c:pt idx="6643">
                  <c:v>2.08569</c:v>
                </c:pt>
                <c:pt idx="6644">
                  <c:v>2.2371799999999999</c:v>
                </c:pt>
                <c:pt idx="6645">
                  <c:v>6.3618899999999998</c:v>
                </c:pt>
                <c:pt idx="6646">
                  <c:v>4.1623799999999997</c:v>
                </c:pt>
                <c:pt idx="6647">
                  <c:v>4.7140199999999997</c:v>
                </c:pt>
                <c:pt idx="6648">
                  <c:v>2.77352</c:v>
                </c:pt>
                <c:pt idx="6649">
                  <c:v>3.5398100000000001</c:v>
                </c:pt>
                <c:pt idx="6650">
                  <c:v>4.7332299999999998</c:v>
                </c:pt>
                <c:pt idx="6651">
                  <c:v>5.2343500000000001</c:v>
                </c:pt>
                <c:pt idx="6652">
                  <c:v>6.4656099999999999</c:v>
                </c:pt>
                <c:pt idx="6653">
                  <c:v>5.2630100000000004</c:v>
                </c:pt>
                <c:pt idx="6654">
                  <c:v>2.1499899999999998</c:v>
                </c:pt>
                <c:pt idx="6655">
                  <c:v>4.9525699999999997</c:v>
                </c:pt>
                <c:pt idx="6656">
                  <c:v>6.34213</c:v>
                </c:pt>
                <c:pt idx="6657">
                  <c:v>6.1389300000000002</c:v>
                </c:pt>
                <c:pt idx="6658">
                  <c:v>1.92432</c:v>
                </c:pt>
                <c:pt idx="6659">
                  <c:v>6.1749000000000001</c:v>
                </c:pt>
                <c:pt idx="6660">
                  <c:v>4.8032199999999996</c:v>
                </c:pt>
                <c:pt idx="6661">
                  <c:v>4.0070499999999996</c:v>
                </c:pt>
                <c:pt idx="6662">
                  <c:v>4.3170000000000002</c:v>
                </c:pt>
                <c:pt idx="6663">
                  <c:v>7.0457200000000002</c:v>
                </c:pt>
                <c:pt idx="6664">
                  <c:v>5.0749899999999997</c:v>
                </c:pt>
                <c:pt idx="6665">
                  <c:v>2.5895999999999999</c:v>
                </c:pt>
                <c:pt idx="6666">
                  <c:v>3.2057699999999998</c:v>
                </c:pt>
                <c:pt idx="6667">
                  <c:v>3.4059300000000001</c:v>
                </c:pt>
                <c:pt idx="6668">
                  <c:v>4.85961</c:v>
                </c:pt>
                <c:pt idx="6669">
                  <c:v>4.3280599999999998</c:v>
                </c:pt>
                <c:pt idx="6670">
                  <c:v>5.0842000000000001</c:v>
                </c:pt>
                <c:pt idx="6671">
                  <c:v>5.0879799999999999</c:v>
                </c:pt>
                <c:pt idx="6672">
                  <c:v>6.5820999999999996</c:v>
                </c:pt>
                <c:pt idx="6673">
                  <c:v>9.4610000000000003</c:v>
                </c:pt>
                <c:pt idx="6674">
                  <c:v>6.3970700000000003</c:v>
                </c:pt>
                <c:pt idx="6675">
                  <c:v>9.2209099999999999</c:v>
                </c:pt>
                <c:pt idx="6676">
                  <c:v>5.0780099999999999</c:v>
                </c:pt>
                <c:pt idx="6677">
                  <c:v>6.3554500000000003</c:v>
                </c:pt>
                <c:pt idx="6678">
                  <c:v>3.40374</c:v>
                </c:pt>
                <c:pt idx="6679">
                  <c:v>4.6302599999999998</c:v>
                </c:pt>
                <c:pt idx="6680">
                  <c:v>2.3809300000000002</c:v>
                </c:pt>
                <c:pt idx="6681">
                  <c:v>6.9065899999999996</c:v>
                </c:pt>
                <c:pt idx="6682">
                  <c:v>5.6501400000000004</c:v>
                </c:pt>
                <c:pt idx="6683">
                  <c:v>4.4516</c:v>
                </c:pt>
                <c:pt idx="6684">
                  <c:v>4.2650300000000003</c:v>
                </c:pt>
                <c:pt idx="6685">
                  <c:v>2.5163000000000002</c:v>
                </c:pt>
                <c:pt idx="6686">
                  <c:v>7.6851099999999999</c:v>
                </c:pt>
                <c:pt idx="6687">
                  <c:v>2.6494900000000001</c:v>
                </c:pt>
                <c:pt idx="6688">
                  <c:v>5.3906200000000002</c:v>
                </c:pt>
                <c:pt idx="6689">
                  <c:v>2.1896100000000001</c:v>
                </c:pt>
                <c:pt idx="6690">
                  <c:v>2.8785099999999999</c:v>
                </c:pt>
                <c:pt idx="6691">
                  <c:v>4.7557200000000002</c:v>
                </c:pt>
                <c:pt idx="6692">
                  <c:v>8.1666000000000007</c:v>
                </c:pt>
                <c:pt idx="6693">
                  <c:v>5.5310899999999998</c:v>
                </c:pt>
                <c:pt idx="6694">
                  <c:v>2.6003699999999998</c:v>
                </c:pt>
                <c:pt idx="6695">
                  <c:v>7.1426400000000001</c:v>
                </c:pt>
                <c:pt idx="6696">
                  <c:v>4.0417300000000003</c:v>
                </c:pt>
                <c:pt idx="6697">
                  <c:v>5.8777100000000004</c:v>
                </c:pt>
                <c:pt idx="6698">
                  <c:v>3.5652900000000001</c:v>
                </c:pt>
                <c:pt idx="6699">
                  <c:v>4.1301899999999998</c:v>
                </c:pt>
                <c:pt idx="6700">
                  <c:v>6.5524899999999997</c:v>
                </c:pt>
                <c:pt idx="6701">
                  <c:v>2.7798799999999999</c:v>
                </c:pt>
                <c:pt idx="6702">
                  <c:v>3.0191599999999998</c:v>
                </c:pt>
                <c:pt idx="6703">
                  <c:v>5.8229600000000001</c:v>
                </c:pt>
                <c:pt idx="6704">
                  <c:v>8.1307899999999993</c:v>
                </c:pt>
                <c:pt idx="6705">
                  <c:v>5.5366200000000001</c:v>
                </c:pt>
                <c:pt idx="6706">
                  <c:v>6.6565599999999998</c:v>
                </c:pt>
                <c:pt idx="6707">
                  <c:v>2.51389</c:v>
                </c:pt>
                <c:pt idx="6708">
                  <c:v>4.78078</c:v>
                </c:pt>
                <c:pt idx="6709">
                  <c:v>5.3162799999999999</c:v>
                </c:pt>
                <c:pt idx="6710">
                  <c:v>5.5472400000000004</c:v>
                </c:pt>
                <c:pt idx="6711">
                  <c:v>2.5455399999999999</c:v>
                </c:pt>
                <c:pt idx="6712">
                  <c:v>7.5326700000000004</c:v>
                </c:pt>
                <c:pt idx="6713">
                  <c:v>2.4863300000000002</c:v>
                </c:pt>
                <c:pt idx="6714">
                  <c:v>4.0293999999999999</c:v>
                </c:pt>
                <c:pt idx="6715">
                  <c:v>5.2038700000000002</c:v>
                </c:pt>
                <c:pt idx="6716">
                  <c:v>3.5693700000000002</c:v>
                </c:pt>
                <c:pt idx="6717">
                  <c:v>3.1551900000000002</c:v>
                </c:pt>
                <c:pt idx="6718">
                  <c:v>3.84477</c:v>
                </c:pt>
                <c:pt idx="6719">
                  <c:v>3.1874600000000002</c:v>
                </c:pt>
                <c:pt idx="6720">
                  <c:v>2.6622400000000002</c:v>
                </c:pt>
                <c:pt idx="6721">
                  <c:v>5.1927199999999996</c:v>
                </c:pt>
                <c:pt idx="6722">
                  <c:v>2.94679</c:v>
                </c:pt>
                <c:pt idx="6723">
                  <c:v>2.3051300000000001</c:v>
                </c:pt>
                <c:pt idx="6724">
                  <c:v>3.2782100000000001</c:v>
                </c:pt>
                <c:pt idx="6725">
                  <c:v>10.79623</c:v>
                </c:pt>
                <c:pt idx="6726">
                  <c:v>7.3948299999999998</c:v>
                </c:pt>
                <c:pt idx="6727">
                  <c:v>4.8045200000000001</c:v>
                </c:pt>
                <c:pt idx="6728">
                  <c:v>6.1791799999999997</c:v>
                </c:pt>
                <c:pt idx="6729">
                  <c:v>4.6643400000000002</c:v>
                </c:pt>
                <c:pt idx="6730">
                  <c:v>3.6135999999999999</c:v>
                </c:pt>
                <c:pt idx="6731">
                  <c:v>3.21367</c:v>
                </c:pt>
                <c:pt idx="6732">
                  <c:v>5.3066300000000002</c:v>
                </c:pt>
                <c:pt idx="6733">
                  <c:v>8.4869900000000005</c:v>
                </c:pt>
                <c:pt idx="6734">
                  <c:v>4.0533999999999999</c:v>
                </c:pt>
                <c:pt idx="6735">
                  <c:v>6.1290500000000003</c:v>
                </c:pt>
                <c:pt idx="6736">
                  <c:v>5.9534200000000004</c:v>
                </c:pt>
                <c:pt idx="6737">
                  <c:v>2.5095900000000002</c:v>
                </c:pt>
                <c:pt idx="6738">
                  <c:v>6.4787100000000004</c:v>
                </c:pt>
                <c:pt idx="6739">
                  <c:v>7.0579900000000002</c:v>
                </c:pt>
                <c:pt idx="6740">
                  <c:v>8.4015699999999995</c:v>
                </c:pt>
                <c:pt idx="6741">
                  <c:v>7.0325199999999999</c:v>
                </c:pt>
                <c:pt idx="6742">
                  <c:v>6.4549000000000003</c:v>
                </c:pt>
                <c:pt idx="6743">
                  <c:v>2.6787700000000001</c:v>
                </c:pt>
                <c:pt idx="6744">
                  <c:v>5.1143400000000003</c:v>
                </c:pt>
                <c:pt idx="6745">
                  <c:v>6.8515699999999997</c:v>
                </c:pt>
                <c:pt idx="6746">
                  <c:v>3.78816</c:v>
                </c:pt>
                <c:pt idx="6747">
                  <c:v>5.5269700000000004</c:v>
                </c:pt>
                <c:pt idx="6748">
                  <c:v>2.1913999999999998</c:v>
                </c:pt>
                <c:pt idx="6749">
                  <c:v>4.2135800000000003</c:v>
                </c:pt>
                <c:pt idx="6750">
                  <c:v>5.7803500000000003</c:v>
                </c:pt>
                <c:pt idx="6751">
                  <c:v>4.7942</c:v>
                </c:pt>
                <c:pt idx="6752">
                  <c:v>7.22112</c:v>
                </c:pt>
                <c:pt idx="6753">
                  <c:v>5.0774900000000001</c:v>
                </c:pt>
                <c:pt idx="6754">
                  <c:v>6.7580400000000003</c:v>
                </c:pt>
                <c:pt idx="6755">
                  <c:v>7.2601699999999996</c:v>
                </c:pt>
                <c:pt idx="6756">
                  <c:v>5.9464399999999999</c:v>
                </c:pt>
                <c:pt idx="6757">
                  <c:v>3.84945</c:v>
                </c:pt>
                <c:pt idx="6758">
                  <c:v>3.7490100000000002</c:v>
                </c:pt>
                <c:pt idx="6759">
                  <c:v>2.9987499999999998</c:v>
                </c:pt>
                <c:pt idx="6760">
                  <c:v>3.9175200000000001</c:v>
                </c:pt>
                <c:pt idx="6761">
                  <c:v>7.6939299999999999</c:v>
                </c:pt>
                <c:pt idx="6762">
                  <c:v>8.06738</c:v>
                </c:pt>
                <c:pt idx="6763">
                  <c:v>6.8363100000000001</c:v>
                </c:pt>
                <c:pt idx="6764">
                  <c:v>2.3242099999999999</c:v>
                </c:pt>
                <c:pt idx="6765">
                  <c:v>4.9124100000000004</c:v>
                </c:pt>
                <c:pt idx="6766">
                  <c:v>2.8323800000000001</c:v>
                </c:pt>
                <c:pt idx="6767">
                  <c:v>2.2336</c:v>
                </c:pt>
                <c:pt idx="6768">
                  <c:v>2.2735500000000002</c:v>
                </c:pt>
                <c:pt idx="6769">
                  <c:v>2.4552800000000001</c:v>
                </c:pt>
                <c:pt idx="6770">
                  <c:v>5.6722000000000001</c:v>
                </c:pt>
                <c:pt idx="6771">
                  <c:v>5.5935600000000001</c:v>
                </c:pt>
                <c:pt idx="6772">
                  <c:v>5.76729</c:v>
                </c:pt>
                <c:pt idx="6773">
                  <c:v>6.7221200000000003</c:v>
                </c:pt>
                <c:pt idx="6774">
                  <c:v>7.5358700000000001</c:v>
                </c:pt>
                <c:pt idx="6775">
                  <c:v>4.4304899999999998</c:v>
                </c:pt>
                <c:pt idx="6776">
                  <c:v>2.9475699999999998</c:v>
                </c:pt>
                <c:pt idx="6777">
                  <c:v>3.0802800000000001</c:v>
                </c:pt>
                <c:pt idx="6778">
                  <c:v>7.6021999999999998</c:v>
                </c:pt>
                <c:pt idx="6779">
                  <c:v>6.1241399999999997</c:v>
                </c:pt>
                <c:pt idx="6780">
                  <c:v>7.0170399999999997</c:v>
                </c:pt>
                <c:pt idx="6781">
                  <c:v>2.1470099999999999</c:v>
                </c:pt>
                <c:pt idx="6782">
                  <c:v>3.28199</c:v>
                </c:pt>
                <c:pt idx="6783">
                  <c:v>7.9204299999999996</c:v>
                </c:pt>
                <c:pt idx="6784">
                  <c:v>4.7069599999999996</c:v>
                </c:pt>
                <c:pt idx="6785">
                  <c:v>3.1741799999999998</c:v>
                </c:pt>
                <c:pt idx="6786">
                  <c:v>4.1814099999999996</c:v>
                </c:pt>
                <c:pt idx="6787">
                  <c:v>5.9064699999999997</c:v>
                </c:pt>
                <c:pt idx="6788">
                  <c:v>2.4168500000000002</c:v>
                </c:pt>
                <c:pt idx="6789">
                  <c:v>8.2456200000000006</c:v>
                </c:pt>
                <c:pt idx="6790">
                  <c:v>3.8264800000000001</c:v>
                </c:pt>
                <c:pt idx="6791">
                  <c:v>5.5247999999999999</c:v>
                </c:pt>
                <c:pt idx="6792">
                  <c:v>5.56907</c:v>
                </c:pt>
                <c:pt idx="6793">
                  <c:v>5.2925700000000004</c:v>
                </c:pt>
                <c:pt idx="6794">
                  <c:v>4.4891100000000002</c:v>
                </c:pt>
                <c:pt idx="6795">
                  <c:v>2.8448199999999999</c:v>
                </c:pt>
                <c:pt idx="6796">
                  <c:v>6.62073</c:v>
                </c:pt>
                <c:pt idx="6797">
                  <c:v>3.1343299999999998</c:v>
                </c:pt>
                <c:pt idx="6798">
                  <c:v>5.0507</c:v>
                </c:pt>
                <c:pt idx="6799">
                  <c:v>7.4142299999999999</c:v>
                </c:pt>
                <c:pt idx="6800">
                  <c:v>5.1464400000000001</c:v>
                </c:pt>
                <c:pt idx="6801">
                  <c:v>2.3520699999999999</c:v>
                </c:pt>
                <c:pt idx="6802">
                  <c:v>5.17821</c:v>
                </c:pt>
                <c:pt idx="6803">
                  <c:v>4.14276</c:v>
                </c:pt>
                <c:pt idx="6804">
                  <c:v>7.7397299999999998</c:v>
                </c:pt>
                <c:pt idx="6805">
                  <c:v>6.1018999999999997</c:v>
                </c:pt>
                <c:pt idx="6806">
                  <c:v>4.3707700000000003</c:v>
                </c:pt>
                <c:pt idx="6807">
                  <c:v>6.5764300000000002</c:v>
                </c:pt>
                <c:pt idx="6808">
                  <c:v>7.5921599999999998</c:v>
                </c:pt>
                <c:pt idx="6809">
                  <c:v>5.5825399999999998</c:v>
                </c:pt>
                <c:pt idx="6810">
                  <c:v>4.7767799999999996</c:v>
                </c:pt>
                <c:pt idx="6811">
                  <c:v>6.28</c:v>
                </c:pt>
                <c:pt idx="6812">
                  <c:v>2.4962800000000001</c:v>
                </c:pt>
                <c:pt idx="6813">
                  <c:v>4.4733799999999997</c:v>
                </c:pt>
                <c:pt idx="6814">
                  <c:v>3.24586</c:v>
                </c:pt>
                <c:pt idx="6815">
                  <c:v>6.30938</c:v>
                </c:pt>
                <c:pt idx="6816">
                  <c:v>2.0892300000000001</c:v>
                </c:pt>
                <c:pt idx="6817">
                  <c:v>3.40591</c:v>
                </c:pt>
                <c:pt idx="6818">
                  <c:v>3.5248699999999999</c:v>
                </c:pt>
                <c:pt idx="6819">
                  <c:v>5.02034</c:v>
                </c:pt>
                <c:pt idx="6820">
                  <c:v>4.0984299999999996</c:v>
                </c:pt>
                <c:pt idx="6821">
                  <c:v>2.65964</c:v>
                </c:pt>
                <c:pt idx="6822">
                  <c:v>4.06121</c:v>
                </c:pt>
                <c:pt idx="6823">
                  <c:v>3.7042799999999998</c:v>
                </c:pt>
                <c:pt idx="6824">
                  <c:v>3.1135199999999998</c:v>
                </c:pt>
                <c:pt idx="6825">
                  <c:v>4.3354999999999997</c:v>
                </c:pt>
                <c:pt idx="6826">
                  <c:v>7.2359200000000001</c:v>
                </c:pt>
                <c:pt idx="6827">
                  <c:v>7.3210899999999999</c:v>
                </c:pt>
                <c:pt idx="6828">
                  <c:v>5.2694200000000002</c:v>
                </c:pt>
                <c:pt idx="6829">
                  <c:v>5.9184999999999999</c:v>
                </c:pt>
                <c:pt idx="6830">
                  <c:v>4.1817299999999999</c:v>
                </c:pt>
                <c:pt idx="6831">
                  <c:v>7.8488800000000003</c:v>
                </c:pt>
                <c:pt idx="6832">
                  <c:v>6.2115900000000002</c:v>
                </c:pt>
                <c:pt idx="6833">
                  <c:v>2.74932</c:v>
                </c:pt>
                <c:pt idx="6834">
                  <c:v>7.8519300000000003</c:v>
                </c:pt>
                <c:pt idx="6835">
                  <c:v>9.52501</c:v>
                </c:pt>
                <c:pt idx="6836">
                  <c:v>6.60006</c:v>
                </c:pt>
                <c:pt idx="6837">
                  <c:v>2.43485</c:v>
                </c:pt>
                <c:pt idx="6838">
                  <c:v>4.4838300000000002</c:v>
                </c:pt>
                <c:pt idx="6839">
                  <c:v>3.3108</c:v>
                </c:pt>
                <c:pt idx="6840">
                  <c:v>3.6610900000000002</c:v>
                </c:pt>
                <c:pt idx="6841">
                  <c:v>6.7949599999999997</c:v>
                </c:pt>
                <c:pt idx="6842">
                  <c:v>8.5834899999999994</c:v>
                </c:pt>
                <c:pt idx="6843">
                  <c:v>3.3639600000000001</c:v>
                </c:pt>
                <c:pt idx="6844">
                  <c:v>2.6439599999999999</c:v>
                </c:pt>
                <c:pt idx="6845">
                  <c:v>3.68215</c:v>
                </c:pt>
                <c:pt idx="6846">
                  <c:v>1.99674</c:v>
                </c:pt>
                <c:pt idx="6847">
                  <c:v>4.5158300000000002</c:v>
                </c:pt>
                <c:pt idx="6848">
                  <c:v>4.56189</c:v>
                </c:pt>
                <c:pt idx="6849">
                  <c:v>5.9356600000000004</c:v>
                </c:pt>
                <c:pt idx="6850">
                  <c:v>6.4591099999999999</c:v>
                </c:pt>
                <c:pt idx="6851">
                  <c:v>6.3410200000000003</c:v>
                </c:pt>
                <c:pt idx="6852">
                  <c:v>5.8845900000000002</c:v>
                </c:pt>
                <c:pt idx="6853">
                  <c:v>3.7930299999999999</c:v>
                </c:pt>
                <c:pt idx="6854">
                  <c:v>1.9223399999999999</c:v>
                </c:pt>
                <c:pt idx="6855">
                  <c:v>6.1331600000000002</c:v>
                </c:pt>
                <c:pt idx="6856">
                  <c:v>4.4057399999999998</c:v>
                </c:pt>
                <c:pt idx="6857">
                  <c:v>7.2020799999999996</c:v>
                </c:pt>
                <c:pt idx="6858">
                  <c:v>6.8895200000000001</c:v>
                </c:pt>
                <c:pt idx="6859">
                  <c:v>2.0469200000000001</c:v>
                </c:pt>
                <c:pt idx="6860">
                  <c:v>6.3682800000000004</c:v>
                </c:pt>
                <c:pt idx="6861">
                  <c:v>5.7973600000000003</c:v>
                </c:pt>
                <c:pt idx="6862">
                  <c:v>7.7177300000000004</c:v>
                </c:pt>
                <c:pt idx="6863">
                  <c:v>4.8852599999999997</c:v>
                </c:pt>
                <c:pt idx="6864">
                  <c:v>9.1722900000000003</c:v>
                </c:pt>
                <c:pt idx="6865">
                  <c:v>6.8836599999999999</c:v>
                </c:pt>
                <c:pt idx="6866">
                  <c:v>10.590070000000001</c:v>
                </c:pt>
                <c:pt idx="6867">
                  <c:v>2.7041499999999998</c:v>
                </c:pt>
                <c:pt idx="6868">
                  <c:v>4.7275099999999997</c:v>
                </c:pt>
                <c:pt idx="6869">
                  <c:v>5.2697599999999998</c:v>
                </c:pt>
                <c:pt idx="6870">
                  <c:v>10.121589999999999</c:v>
                </c:pt>
                <c:pt idx="6871">
                  <c:v>6.7379199999999999</c:v>
                </c:pt>
                <c:pt idx="6872">
                  <c:v>5.4810800000000004</c:v>
                </c:pt>
                <c:pt idx="6873">
                  <c:v>6.7796099999999999</c:v>
                </c:pt>
                <c:pt idx="6874">
                  <c:v>4.9758500000000003</c:v>
                </c:pt>
                <c:pt idx="6875">
                  <c:v>2.9704700000000002</c:v>
                </c:pt>
                <c:pt idx="6876">
                  <c:v>7.8917299999999999</c:v>
                </c:pt>
                <c:pt idx="6877">
                  <c:v>1.9853700000000001</c:v>
                </c:pt>
                <c:pt idx="6878">
                  <c:v>3.1207699999999998</c:v>
                </c:pt>
                <c:pt idx="6879">
                  <c:v>2.09097</c:v>
                </c:pt>
                <c:pt idx="6880">
                  <c:v>3.1474500000000001</c:v>
                </c:pt>
                <c:pt idx="6881">
                  <c:v>3.9323000000000001</c:v>
                </c:pt>
                <c:pt idx="6882">
                  <c:v>4.5325899999999999</c:v>
                </c:pt>
                <c:pt idx="6883">
                  <c:v>6.4889299999999999</c:v>
                </c:pt>
                <c:pt idx="6884">
                  <c:v>3.4328699999999999</c:v>
                </c:pt>
                <c:pt idx="6885">
                  <c:v>5.1490799999999997</c:v>
                </c:pt>
                <c:pt idx="6886">
                  <c:v>2.1114299999999999</c:v>
                </c:pt>
                <c:pt idx="6887">
                  <c:v>2.4194200000000001</c:v>
                </c:pt>
                <c:pt idx="6888">
                  <c:v>2.9885000000000002</c:v>
                </c:pt>
                <c:pt idx="6889">
                  <c:v>3.9075899999999999</c:v>
                </c:pt>
                <c:pt idx="6890">
                  <c:v>2.5307599999999999</c:v>
                </c:pt>
                <c:pt idx="6891">
                  <c:v>3.6646299999999998</c:v>
                </c:pt>
                <c:pt idx="6892">
                  <c:v>3.4153600000000002</c:v>
                </c:pt>
                <c:pt idx="6893">
                  <c:v>4.6427899999999998</c:v>
                </c:pt>
                <c:pt idx="6894">
                  <c:v>6.4275900000000004</c:v>
                </c:pt>
                <c:pt idx="6895">
                  <c:v>4.6504200000000004</c:v>
                </c:pt>
                <c:pt idx="6896">
                  <c:v>8.0398200000000006</c:v>
                </c:pt>
                <c:pt idx="6897">
                  <c:v>6.0183</c:v>
                </c:pt>
                <c:pt idx="6898">
                  <c:v>7.5130999999999997</c:v>
                </c:pt>
                <c:pt idx="6899">
                  <c:v>6.0521700000000003</c:v>
                </c:pt>
                <c:pt idx="6900">
                  <c:v>4.5960200000000002</c:v>
                </c:pt>
                <c:pt idx="6901">
                  <c:v>6.1771700000000003</c:v>
                </c:pt>
                <c:pt idx="6902">
                  <c:v>3.0644399999999998</c:v>
                </c:pt>
                <c:pt idx="6903">
                  <c:v>10.10084</c:v>
                </c:pt>
                <c:pt idx="6904">
                  <c:v>4.16296</c:v>
                </c:pt>
                <c:pt idx="6905">
                  <c:v>5.1046399999999998</c:v>
                </c:pt>
                <c:pt idx="6906">
                  <c:v>6.1969500000000002</c:v>
                </c:pt>
                <c:pt idx="6907">
                  <c:v>6.3079900000000002</c:v>
                </c:pt>
                <c:pt idx="6908">
                  <c:v>4.7767799999999996</c:v>
                </c:pt>
                <c:pt idx="6909">
                  <c:v>5.0272600000000001</c:v>
                </c:pt>
                <c:pt idx="6910">
                  <c:v>4.1242299999999998</c:v>
                </c:pt>
                <c:pt idx="6911">
                  <c:v>6.2215199999999999</c:v>
                </c:pt>
                <c:pt idx="6912">
                  <c:v>5.6501099999999997</c:v>
                </c:pt>
                <c:pt idx="6913">
                  <c:v>8.3953299999999995</c:v>
                </c:pt>
                <c:pt idx="6914">
                  <c:v>5.2064899999999996</c:v>
                </c:pt>
                <c:pt idx="6915">
                  <c:v>5.3934300000000004</c:v>
                </c:pt>
                <c:pt idx="6916">
                  <c:v>3.0205700000000002</c:v>
                </c:pt>
                <c:pt idx="6917">
                  <c:v>4.6533800000000003</c:v>
                </c:pt>
                <c:pt idx="6918">
                  <c:v>5.7404200000000003</c:v>
                </c:pt>
                <c:pt idx="6919">
                  <c:v>5.93384</c:v>
                </c:pt>
                <c:pt idx="6920">
                  <c:v>6.4433199999999999</c:v>
                </c:pt>
                <c:pt idx="6921">
                  <c:v>3.7714099999999999</c:v>
                </c:pt>
                <c:pt idx="6922">
                  <c:v>7.5722500000000004</c:v>
                </c:pt>
                <c:pt idx="6923">
                  <c:v>2.57586</c:v>
                </c:pt>
                <c:pt idx="6924">
                  <c:v>6.3657199999999996</c:v>
                </c:pt>
                <c:pt idx="6925">
                  <c:v>4.6796199999999999</c:v>
                </c:pt>
                <c:pt idx="6926">
                  <c:v>5.6837999999999997</c:v>
                </c:pt>
                <c:pt idx="6927">
                  <c:v>4.5271100000000004</c:v>
                </c:pt>
                <c:pt idx="6928">
                  <c:v>6.2086899999999998</c:v>
                </c:pt>
                <c:pt idx="6929">
                  <c:v>5.6763500000000002</c:v>
                </c:pt>
                <c:pt idx="6930">
                  <c:v>7.3973300000000002</c:v>
                </c:pt>
                <c:pt idx="6931">
                  <c:v>5.0102500000000001</c:v>
                </c:pt>
                <c:pt idx="6932">
                  <c:v>6.2353300000000003</c:v>
                </c:pt>
                <c:pt idx="6933">
                  <c:v>2.8594300000000001</c:v>
                </c:pt>
                <c:pt idx="6934">
                  <c:v>4.5538600000000002</c:v>
                </c:pt>
                <c:pt idx="6935">
                  <c:v>5.6297800000000002</c:v>
                </c:pt>
                <c:pt idx="6936">
                  <c:v>6.3366300000000004</c:v>
                </c:pt>
                <c:pt idx="6937">
                  <c:v>6.6102800000000004</c:v>
                </c:pt>
                <c:pt idx="6938">
                  <c:v>6.9553000000000003</c:v>
                </c:pt>
                <c:pt idx="6939">
                  <c:v>5.3384299999999998</c:v>
                </c:pt>
                <c:pt idx="6940">
                  <c:v>4.4108499999999999</c:v>
                </c:pt>
                <c:pt idx="6941">
                  <c:v>8.3551699999999993</c:v>
                </c:pt>
                <c:pt idx="6942">
                  <c:v>4.9238200000000001</c:v>
                </c:pt>
                <c:pt idx="6943">
                  <c:v>7.0712599999999997</c:v>
                </c:pt>
                <c:pt idx="6944">
                  <c:v>6.0616199999999996</c:v>
                </c:pt>
                <c:pt idx="6945">
                  <c:v>7.1148499999999997</c:v>
                </c:pt>
                <c:pt idx="6946">
                  <c:v>5.8797199999999998</c:v>
                </c:pt>
                <c:pt idx="6947">
                  <c:v>6.8349500000000001</c:v>
                </c:pt>
                <c:pt idx="6948">
                  <c:v>3.96251</c:v>
                </c:pt>
                <c:pt idx="6949">
                  <c:v>7.8580699999999997</c:v>
                </c:pt>
                <c:pt idx="6950">
                  <c:v>7.0492499999999998</c:v>
                </c:pt>
                <c:pt idx="6951">
                  <c:v>3.58317</c:v>
                </c:pt>
                <c:pt idx="6952">
                  <c:v>5.47994</c:v>
                </c:pt>
                <c:pt idx="6953">
                  <c:v>3.9031099999999999</c:v>
                </c:pt>
                <c:pt idx="6954">
                  <c:v>5.8826000000000001</c:v>
                </c:pt>
                <c:pt idx="6955">
                  <c:v>4.7580299999999998</c:v>
                </c:pt>
                <c:pt idx="6956">
                  <c:v>4.8525299999999998</c:v>
                </c:pt>
                <c:pt idx="6957">
                  <c:v>6.4137899999999997</c:v>
                </c:pt>
                <c:pt idx="6958">
                  <c:v>3.8048299999999999</c:v>
                </c:pt>
                <c:pt idx="6959">
                  <c:v>7.0985899999999997</c:v>
                </c:pt>
                <c:pt idx="6960">
                  <c:v>6.5113700000000003</c:v>
                </c:pt>
                <c:pt idx="6961">
                  <c:v>2.3678300000000001</c:v>
                </c:pt>
                <c:pt idx="6962">
                  <c:v>6.6103800000000001</c:v>
                </c:pt>
                <c:pt idx="6963">
                  <c:v>6.0813100000000002</c:v>
                </c:pt>
                <c:pt idx="6964">
                  <c:v>3.7227299999999999</c:v>
                </c:pt>
                <c:pt idx="6965">
                  <c:v>6.4886400000000002</c:v>
                </c:pt>
                <c:pt idx="6966">
                  <c:v>5.91425</c:v>
                </c:pt>
                <c:pt idx="6967">
                  <c:v>6.3512599999999999</c:v>
                </c:pt>
                <c:pt idx="6968">
                  <c:v>2.2297799999999999</c:v>
                </c:pt>
                <c:pt idx="6969">
                  <c:v>3.7585999999999999</c:v>
                </c:pt>
                <c:pt idx="6970">
                  <c:v>3.9594200000000002</c:v>
                </c:pt>
                <c:pt idx="6971">
                  <c:v>2.6642000000000001</c:v>
                </c:pt>
                <c:pt idx="6972">
                  <c:v>6.5575099999999997</c:v>
                </c:pt>
                <c:pt idx="6973">
                  <c:v>7.89825</c:v>
                </c:pt>
                <c:pt idx="6974">
                  <c:v>7.83033</c:v>
                </c:pt>
                <c:pt idx="6975">
                  <c:v>2.78294</c:v>
                </c:pt>
                <c:pt idx="6976">
                  <c:v>5.4747199999999996</c:v>
                </c:pt>
                <c:pt idx="6977">
                  <c:v>4.7796799999999999</c:v>
                </c:pt>
                <c:pt idx="6978">
                  <c:v>5.1777699999999998</c:v>
                </c:pt>
                <c:pt idx="6979">
                  <c:v>2.0590299999999999</c:v>
                </c:pt>
                <c:pt idx="6980">
                  <c:v>7.7595499999999999</c:v>
                </c:pt>
                <c:pt idx="6981">
                  <c:v>5.7200199999999999</c:v>
                </c:pt>
                <c:pt idx="6982">
                  <c:v>4.5117399999999996</c:v>
                </c:pt>
                <c:pt idx="6983">
                  <c:v>5.74864</c:v>
                </c:pt>
                <c:pt idx="6984">
                  <c:v>4.8285799999999997</c:v>
                </c:pt>
                <c:pt idx="6985">
                  <c:v>4.0817399999999999</c:v>
                </c:pt>
                <c:pt idx="6986">
                  <c:v>2.9508999999999999</c:v>
                </c:pt>
                <c:pt idx="6987">
                  <c:v>5.2182199999999996</c:v>
                </c:pt>
                <c:pt idx="6988">
                  <c:v>4.9991300000000001</c:v>
                </c:pt>
                <c:pt idx="6989">
                  <c:v>3.3934799999999998</c:v>
                </c:pt>
                <c:pt idx="6990">
                  <c:v>6.66873</c:v>
                </c:pt>
                <c:pt idx="6991">
                  <c:v>2.80627</c:v>
                </c:pt>
                <c:pt idx="6992">
                  <c:v>4.1335899999999999</c:v>
                </c:pt>
                <c:pt idx="6993">
                  <c:v>6.4255100000000001</c:v>
                </c:pt>
                <c:pt idx="6994">
                  <c:v>4.2366900000000003</c:v>
                </c:pt>
                <c:pt idx="6995">
                  <c:v>5.2448499999999996</c:v>
                </c:pt>
                <c:pt idx="6996">
                  <c:v>7.60114</c:v>
                </c:pt>
                <c:pt idx="6997">
                  <c:v>2.4845299999999999</c:v>
                </c:pt>
                <c:pt idx="6998">
                  <c:v>5.3822700000000001</c:v>
                </c:pt>
                <c:pt idx="6999">
                  <c:v>7.1282300000000003</c:v>
                </c:pt>
                <c:pt idx="7000">
                  <c:v>4.4001000000000001</c:v>
                </c:pt>
                <c:pt idx="7001">
                  <c:v>6.6353200000000001</c:v>
                </c:pt>
                <c:pt idx="7002">
                  <c:v>5.66038</c:v>
                </c:pt>
                <c:pt idx="7003">
                  <c:v>4.3837700000000002</c:v>
                </c:pt>
                <c:pt idx="7004">
                  <c:v>5.64635</c:v>
                </c:pt>
                <c:pt idx="7005">
                  <c:v>5.2868500000000003</c:v>
                </c:pt>
                <c:pt idx="7006">
                  <c:v>4.75387</c:v>
                </c:pt>
                <c:pt idx="7007">
                  <c:v>5.9690399999999997</c:v>
                </c:pt>
                <c:pt idx="7008">
                  <c:v>6.3472799999999996</c:v>
                </c:pt>
                <c:pt idx="7009">
                  <c:v>6.56229</c:v>
                </c:pt>
                <c:pt idx="7010">
                  <c:v>4.0106900000000003</c:v>
                </c:pt>
                <c:pt idx="7011">
                  <c:v>6.8357099999999997</c:v>
                </c:pt>
                <c:pt idx="7012">
                  <c:v>4.6871700000000001</c:v>
                </c:pt>
                <c:pt idx="7013">
                  <c:v>5.22959</c:v>
                </c:pt>
                <c:pt idx="7014">
                  <c:v>7.6415800000000003</c:v>
                </c:pt>
                <c:pt idx="7015">
                  <c:v>6.6768400000000003</c:v>
                </c:pt>
                <c:pt idx="7016">
                  <c:v>5.9961099999999998</c:v>
                </c:pt>
                <c:pt idx="7017">
                  <c:v>8.0376700000000003</c:v>
                </c:pt>
                <c:pt idx="7018">
                  <c:v>6.3720800000000004</c:v>
                </c:pt>
                <c:pt idx="7019">
                  <c:v>8.0227000000000004</c:v>
                </c:pt>
                <c:pt idx="7020">
                  <c:v>5.1697199999999999</c:v>
                </c:pt>
                <c:pt idx="7021">
                  <c:v>3.5352899999999998</c:v>
                </c:pt>
                <c:pt idx="7022">
                  <c:v>4.3258900000000002</c:v>
                </c:pt>
                <c:pt idx="7023">
                  <c:v>4.6436799999999998</c:v>
                </c:pt>
                <c:pt idx="7024">
                  <c:v>4.4211299999999998</c:v>
                </c:pt>
                <c:pt idx="7025">
                  <c:v>2.2774100000000002</c:v>
                </c:pt>
                <c:pt idx="7026">
                  <c:v>4.2521599999999999</c:v>
                </c:pt>
                <c:pt idx="7027">
                  <c:v>2.6271599999999999</c:v>
                </c:pt>
                <c:pt idx="7028">
                  <c:v>4.3851399999999998</c:v>
                </c:pt>
                <c:pt idx="7029">
                  <c:v>2.94584</c:v>
                </c:pt>
                <c:pt idx="7030">
                  <c:v>6.9056199999999999</c:v>
                </c:pt>
                <c:pt idx="7031">
                  <c:v>7.8125</c:v>
                </c:pt>
                <c:pt idx="7032">
                  <c:v>5.3051399999999997</c:v>
                </c:pt>
                <c:pt idx="7033">
                  <c:v>5.23956</c:v>
                </c:pt>
                <c:pt idx="7034">
                  <c:v>3.1896499999999999</c:v>
                </c:pt>
                <c:pt idx="7035">
                  <c:v>2.8860700000000001</c:v>
                </c:pt>
                <c:pt idx="7036">
                  <c:v>3.57422</c:v>
                </c:pt>
                <c:pt idx="7037">
                  <c:v>2.8323800000000001</c:v>
                </c:pt>
                <c:pt idx="7038">
                  <c:v>3.0715699999999999</c:v>
                </c:pt>
                <c:pt idx="7039">
                  <c:v>2.8382999999999998</c:v>
                </c:pt>
                <c:pt idx="7040">
                  <c:v>1.9320600000000001</c:v>
                </c:pt>
                <c:pt idx="7041">
                  <c:v>2.8850600000000002</c:v>
                </c:pt>
                <c:pt idx="7042">
                  <c:v>1.64442</c:v>
                </c:pt>
                <c:pt idx="7043">
                  <c:v>2.7086199999999998</c:v>
                </c:pt>
                <c:pt idx="7044">
                  <c:v>3.03051</c:v>
                </c:pt>
                <c:pt idx="7045">
                  <c:v>4.9758500000000003</c:v>
                </c:pt>
                <c:pt idx="7046">
                  <c:v>6.2109699999999997</c:v>
                </c:pt>
                <c:pt idx="7047">
                  <c:v>7.7574300000000003</c:v>
                </c:pt>
                <c:pt idx="7048">
                  <c:v>6.1909700000000001</c:v>
                </c:pt>
                <c:pt idx="7049">
                  <c:v>2.5741000000000001</c:v>
                </c:pt>
                <c:pt idx="7050">
                  <c:v>4.5928199999999997</c:v>
                </c:pt>
                <c:pt idx="7051">
                  <c:v>5.6727499999999997</c:v>
                </c:pt>
                <c:pt idx="7052">
                  <c:v>6.1375299999999999</c:v>
                </c:pt>
                <c:pt idx="7053">
                  <c:v>3.98712</c:v>
                </c:pt>
                <c:pt idx="7054">
                  <c:v>8.6192899999999995</c:v>
                </c:pt>
                <c:pt idx="7055">
                  <c:v>4.0251700000000001</c:v>
                </c:pt>
                <c:pt idx="7056">
                  <c:v>4.0636900000000002</c:v>
                </c:pt>
                <c:pt idx="7057">
                  <c:v>3.4692599999999998</c:v>
                </c:pt>
                <c:pt idx="7058">
                  <c:v>2.3016299999999998</c:v>
                </c:pt>
                <c:pt idx="7059">
                  <c:v>7.2939699999999998</c:v>
                </c:pt>
                <c:pt idx="7060">
                  <c:v>4.9417400000000002</c:v>
                </c:pt>
                <c:pt idx="7061">
                  <c:v>3.7690399999999999</c:v>
                </c:pt>
                <c:pt idx="7062">
                  <c:v>2.46062</c:v>
                </c:pt>
                <c:pt idx="7063">
                  <c:v>3.5378699999999998</c:v>
                </c:pt>
                <c:pt idx="7064">
                  <c:v>6.6551799999999997</c:v>
                </c:pt>
                <c:pt idx="7065">
                  <c:v>4.4318799999999996</c:v>
                </c:pt>
                <c:pt idx="7066">
                  <c:v>3.62975</c:v>
                </c:pt>
                <c:pt idx="7067">
                  <c:v>3.887</c:v>
                </c:pt>
                <c:pt idx="7068">
                  <c:v>4.8179499999999997</c:v>
                </c:pt>
                <c:pt idx="7069">
                  <c:v>2.66717</c:v>
                </c:pt>
                <c:pt idx="7070">
                  <c:v>12.42895</c:v>
                </c:pt>
                <c:pt idx="7071">
                  <c:v>5.9145200000000004</c:v>
                </c:pt>
                <c:pt idx="7072">
                  <c:v>6.9023300000000001</c:v>
                </c:pt>
                <c:pt idx="7073">
                  <c:v>7.7920699999999998</c:v>
                </c:pt>
                <c:pt idx="7074">
                  <c:v>8.9240200000000005</c:v>
                </c:pt>
                <c:pt idx="7075">
                  <c:v>2.69617</c:v>
                </c:pt>
                <c:pt idx="7076">
                  <c:v>5.4363700000000001</c:v>
                </c:pt>
                <c:pt idx="7077">
                  <c:v>7.2633000000000001</c:v>
                </c:pt>
                <c:pt idx="7078">
                  <c:v>5.9546999999999999</c:v>
                </c:pt>
                <c:pt idx="7079">
                  <c:v>3.5506500000000001</c:v>
                </c:pt>
                <c:pt idx="7080">
                  <c:v>6.7412299999999998</c:v>
                </c:pt>
                <c:pt idx="7081">
                  <c:v>8.4611699999999992</c:v>
                </c:pt>
                <c:pt idx="7082">
                  <c:v>5.2553999999999998</c:v>
                </c:pt>
                <c:pt idx="7083">
                  <c:v>5.6948999999999996</c:v>
                </c:pt>
                <c:pt idx="7084">
                  <c:v>8.0650899999999996</c:v>
                </c:pt>
                <c:pt idx="7085">
                  <c:v>5.4375</c:v>
                </c:pt>
                <c:pt idx="7086">
                  <c:v>3.5419499999999999</c:v>
                </c:pt>
                <c:pt idx="7087">
                  <c:v>5.6076899999999998</c:v>
                </c:pt>
                <c:pt idx="7088">
                  <c:v>3.3656100000000002</c:v>
                </c:pt>
                <c:pt idx="7089">
                  <c:v>7.3890599999999997</c:v>
                </c:pt>
                <c:pt idx="7090">
                  <c:v>5.4774500000000002</c:v>
                </c:pt>
                <c:pt idx="7091">
                  <c:v>6.6118100000000002</c:v>
                </c:pt>
                <c:pt idx="7092">
                  <c:v>7.2541500000000001</c:v>
                </c:pt>
                <c:pt idx="7093">
                  <c:v>4.9143600000000003</c:v>
                </c:pt>
                <c:pt idx="7094">
                  <c:v>2.7519900000000002</c:v>
                </c:pt>
                <c:pt idx="7095">
                  <c:v>3.0392800000000002</c:v>
                </c:pt>
                <c:pt idx="7096">
                  <c:v>7.6928099999999997</c:v>
                </c:pt>
                <c:pt idx="7097">
                  <c:v>6.0987900000000002</c:v>
                </c:pt>
                <c:pt idx="7098">
                  <c:v>7.4034599999999999</c:v>
                </c:pt>
                <c:pt idx="7099">
                  <c:v>6.3028300000000002</c:v>
                </c:pt>
                <c:pt idx="7100">
                  <c:v>4.0875000000000004</c:v>
                </c:pt>
                <c:pt idx="7101">
                  <c:v>3.5765500000000001</c:v>
                </c:pt>
                <c:pt idx="7102">
                  <c:v>2.9832999999999998</c:v>
                </c:pt>
                <c:pt idx="7103">
                  <c:v>2.2177500000000001</c:v>
                </c:pt>
                <c:pt idx="7104">
                  <c:v>7.5114599999999996</c:v>
                </c:pt>
                <c:pt idx="7105">
                  <c:v>6.0901300000000003</c:v>
                </c:pt>
                <c:pt idx="7106">
                  <c:v>3.3517600000000001</c:v>
                </c:pt>
                <c:pt idx="7107">
                  <c:v>7.2206299999999999</c:v>
                </c:pt>
                <c:pt idx="7108">
                  <c:v>5.4599500000000001</c:v>
                </c:pt>
                <c:pt idx="7109">
                  <c:v>5.0918400000000004</c:v>
                </c:pt>
                <c:pt idx="7110">
                  <c:v>5.07965</c:v>
                </c:pt>
                <c:pt idx="7111">
                  <c:v>5.0680100000000001</c:v>
                </c:pt>
                <c:pt idx="7112">
                  <c:v>6.0793600000000003</c:v>
                </c:pt>
                <c:pt idx="7113">
                  <c:v>3.9304299999999999</c:v>
                </c:pt>
                <c:pt idx="7114">
                  <c:v>7.2786400000000002</c:v>
                </c:pt>
                <c:pt idx="7115">
                  <c:v>3.3775300000000001</c:v>
                </c:pt>
                <c:pt idx="7116">
                  <c:v>4.8539899999999996</c:v>
                </c:pt>
                <c:pt idx="7117">
                  <c:v>6.8878899999999996</c:v>
                </c:pt>
                <c:pt idx="7118">
                  <c:v>3.0914999999999999</c:v>
                </c:pt>
                <c:pt idx="7119">
                  <c:v>3.6856399999999998</c:v>
                </c:pt>
                <c:pt idx="7120">
                  <c:v>6.2808999999999999</c:v>
                </c:pt>
                <c:pt idx="7121">
                  <c:v>8.8808000000000007</c:v>
                </c:pt>
                <c:pt idx="7122">
                  <c:v>6.6195000000000004</c:v>
                </c:pt>
                <c:pt idx="7123">
                  <c:v>5.6677600000000004</c:v>
                </c:pt>
                <c:pt idx="7124">
                  <c:v>3.9757600000000002</c:v>
                </c:pt>
                <c:pt idx="7125">
                  <c:v>4.4543900000000001</c:v>
                </c:pt>
                <c:pt idx="7126">
                  <c:v>4.1789699999999996</c:v>
                </c:pt>
                <c:pt idx="7127">
                  <c:v>3.7656100000000001</c:v>
                </c:pt>
                <c:pt idx="7128">
                  <c:v>3.6882199999999998</c:v>
                </c:pt>
                <c:pt idx="7129">
                  <c:v>7.4588700000000001</c:v>
                </c:pt>
                <c:pt idx="7130">
                  <c:v>8.0484500000000008</c:v>
                </c:pt>
                <c:pt idx="7131">
                  <c:v>1.9915400000000001</c:v>
                </c:pt>
                <c:pt idx="7132">
                  <c:v>6.20695</c:v>
                </c:pt>
                <c:pt idx="7133">
                  <c:v>8.1862100000000009</c:v>
                </c:pt>
                <c:pt idx="7134">
                  <c:v>2.94828</c:v>
                </c:pt>
                <c:pt idx="7135">
                  <c:v>3.2290399999999999</c:v>
                </c:pt>
                <c:pt idx="7136">
                  <c:v>6.4000399999999997</c:v>
                </c:pt>
                <c:pt idx="7137">
                  <c:v>2.7894000000000001</c:v>
                </c:pt>
                <c:pt idx="7138">
                  <c:v>4.63612</c:v>
                </c:pt>
                <c:pt idx="7139">
                  <c:v>3.4045399999999999</c:v>
                </c:pt>
                <c:pt idx="7140">
                  <c:v>4.2002300000000004</c:v>
                </c:pt>
                <c:pt idx="7141">
                  <c:v>6.2237400000000003</c:v>
                </c:pt>
                <c:pt idx="7142">
                  <c:v>6.4983300000000002</c:v>
                </c:pt>
                <c:pt idx="7143">
                  <c:v>6.46347</c:v>
                </c:pt>
                <c:pt idx="7144">
                  <c:v>6.5719799999999999</c:v>
                </c:pt>
                <c:pt idx="7145">
                  <c:v>7.4896900000000004</c:v>
                </c:pt>
                <c:pt idx="7146">
                  <c:v>8.0285799999999998</c:v>
                </c:pt>
                <c:pt idx="7147">
                  <c:v>3.4328699999999999</c:v>
                </c:pt>
                <c:pt idx="7148">
                  <c:v>3.4122499999999998</c:v>
                </c:pt>
                <c:pt idx="7149">
                  <c:v>3.1821700000000002</c:v>
                </c:pt>
                <c:pt idx="7150">
                  <c:v>4.4516600000000004</c:v>
                </c:pt>
                <c:pt idx="7151">
                  <c:v>5.9500200000000003</c:v>
                </c:pt>
                <c:pt idx="7152">
                  <c:v>2.2721499999999999</c:v>
                </c:pt>
                <c:pt idx="7153">
                  <c:v>5.9335599999999999</c:v>
                </c:pt>
                <c:pt idx="7154">
                  <c:v>4.3597900000000003</c:v>
                </c:pt>
                <c:pt idx="7155">
                  <c:v>2.3387799999999999</c:v>
                </c:pt>
                <c:pt idx="7156">
                  <c:v>5.1557599999999999</c:v>
                </c:pt>
                <c:pt idx="7157">
                  <c:v>5.85419</c:v>
                </c:pt>
                <c:pt idx="7158">
                  <c:v>2.4868100000000002</c:v>
                </c:pt>
                <c:pt idx="7159">
                  <c:v>5.5395899999999996</c:v>
                </c:pt>
                <c:pt idx="7160">
                  <c:v>3.4583400000000002</c:v>
                </c:pt>
                <c:pt idx="7161">
                  <c:v>7.7402300000000004</c:v>
                </c:pt>
                <c:pt idx="7162">
                  <c:v>1.6775899999999999</c:v>
                </c:pt>
                <c:pt idx="7163">
                  <c:v>6.0528300000000002</c:v>
                </c:pt>
                <c:pt idx="7164">
                  <c:v>8.0739199999999993</c:v>
                </c:pt>
                <c:pt idx="7165">
                  <c:v>2.16289</c:v>
                </c:pt>
                <c:pt idx="7166">
                  <c:v>2.1629</c:v>
                </c:pt>
                <c:pt idx="7167">
                  <c:v>7.2211100000000004</c:v>
                </c:pt>
                <c:pt idx="7168">
                  <c:v>5.13767</c:v>
                </c:pt>
                <c:pt idx="7169">
                  <c:v>5.99193</c:v>
                </c:pt>
                <c:pt idx="7170">
                  <c:v>4.4169499999999999</c:v>
                </c:pt>
                <c:pt idx="7171">
                  <c:v>1.8650899999999999</c:v>
                </c:pt>
                <c:pt idx="7172">
                  <c:v>6.4765300000000003</c:v>
                </c:pt>
                <c:pt idx="7173">
                  <c:v>6.4649400000000004</c:v>
                </c:pt>
                <c:pt idx="7174">
                  <c:v>2.2122700000000002</c:v>
                </c:pt>
                <c:pt idx="7175">
                  <c:v>3.4537100000000001</c:v>
                </c:pt>
                <c:pt idx="7176">
                  <c:v>6.51281</c:v>
                </c:pt>
                <c:pt idx="7177">
                  <c:v>3.81806</c:v>
                </c:pt>
                <c:pt idx="7178">
                  <c:v>5.1862199999999996</c:v>
                </c:pt>
                <c:pt idx="7179">
                  <c:v>3.4756800000000001</c:v>
                </c:pt>
                <c:pt idx="7180">
                  <c:v>2.6110799999999998</c:v>
                </c:pt>
                <c:pt idx="7181">
                  <c:v>2.1936200000000001</c:v>
                </c:pt>
                <c:pt idx="7182">
                  <c:v>2.1194700000000002</c:v>
                </c:pt>
                <c:pt idx="7183">
                  <c:v>3.2551100000000002</c:v>
                </c:pt>
                <c:pt idx="7184">
                  <c:v>2.1642000000000001</c:v>
                </c:pt>
                <c:pt idx="7185">
                  <c:v>2.45458</c:v>
                </c:pt>
                <c:pt idx="7186">
                  <c:v>7.4099199999999996</c:v>
                </c:pt>
                <c:pt idx="7187">
                  <c:v>4.20289</c:v>
                </c:pt>
                <c:pt idx="7188">
                  <c:v>7.50732</c:v>
                </c:pt>
                <c:pt idx="7189">
                  <c:v>4.7001999999999997</c:v>
                </c:pt>
                <c:pt idx="7190">
                  <c:v>6.9120400000000002</c:v>
                </c:pt>
                <c:pt idx="7191">
                  <c:v>4.3690699999999998</c:v>
                </c:pt>
                <c:pt idx="7192">
                  <c:v>5.5887099999999998</c:v>
                </c:pt>
                <c:pt idx="7193">
                  <c:v>2.7644700000000002</c:v>
                </c:pt>
                <c:pt idx="7194">
                  <c:v>8.3394200000000005</c:v>
                </c:pt>
                <c:pt idx="7195">
                  <c:v>5.5209099999999998</c:v>
                </c:pt>
                <c:pt idx="7196">
                  <c:v>3.6355200000000001</c:v>
                </c:pt>
                <c:pt idx="7197">
                  <c:v>5.4360900000000001</c:v>
                </c:pt>
                <c:pt idx="7198">
                  <c:v>2.40083</c:v>
                </c:pt>
                <c:pt idx="7199">
                  <c:v>2.5179299999999998</c:v>
                </c:pt>
                <c:pt idx="7200">
                  <c:v>6.7985100000000003</c:v>
                </c:pt>
                <c:pt idx="7201">
                  <c:v>3.7614200000000002</c:v>
                </c:pt>
                <c:pt idx="7202">
                  <c:v>7.7580600000000004</c:v>
                </c:pt>
                <c:pt idx="7203">
                  <c:v>2.54596</c:v>
                </c:pt>
                <c:pt idx="7204">
                  <c:v>5.7215499999999997</c:v>
                </c:pt>
                <c:pt idx="7205">
                  <c:v>5.9520299999999997</c:v>
                </c:pt>
                <c:pt idx="7206">
                  <c:v>7.2776199999999998</c:v>
                </c:pt>
                <c:pt idx="7207">
                  <c:v>3.8027000000000002</c:v>
                </c:pt>
                <c:pt idx="7208">
                  <c:v>5.6566400000000003</c:v>
                </c:pt>
                <c:pt idx="7209">
                  <c:v>3.74546</c:v>
                </c:pt>
                <c:pt idx="7210">
                  <c:v>5.6765800000000004</c:v>
                </c:pt>
                <c:pt idx="7211">
                  <c:v>7.0389099999999996</c:v>
                </c:pt>
                <c:pt idx="7212">
                  <c:v>4.0959399999999997</c:v>
                </c:pt>
                <c:pt idx="7213">
                  <c:v>6.8638199999999996</c:v>
                </c:pt>
                <c:pt idx="7214">
                  <c:v>3.5758700000000001</c:v>
                </c:pt>
                <c:pt idx="7215">
                  <c:v>6.0958100000000002</c:v>
                </c:pt>
                <c:pt idx="7216">
                  <c:v>5.3009199999999996</c:v>
                </c:pt>
                <c:pt idx="7217">
                  <c:v>5.0442999999999998</c:v>
                </c:pt>
                <c:pt idx="7218">
                  <c:v>6.0698100000000004</c:v>
                </c:pt>
                <c:pt idx="7219">
                  <c:v>4.8147399999999996</c:v>
                </c:pt>
                <c:pt idx="7220">
                  <c:v>7.0221799999999996</c:v>
                </c:pt>
                <c:pt idx="7221">
                  <c:v>7.4568000000000003</c:v>
                </c:pt>
                <c:pt idx="7222">
                  <c:v>5.0636999999999999</c:v>
                </c:pt>
                <c:pt idx="7223">
                  <c:v>5.1945800000000002</c:v>
                </c:pt>
                <c:pt idx="7224">
                  <c:v>5.70601</c:v>
                </c:pt>
                <c:pt idx="7225">
                  <c:v>4.6803299999999997</c:v>
                </c:pt>
                <c:pt idx="7226">
                  <c:v>6.1116799999999998</c:v>
                </c:pt>
                <c:pt idx="7227">
                  <c:v>6.9650800000000004</c:v>
                </c:pt>
                <c:pt idx="7228">
                  <c:v>4.00692</c:v>
                </c:pt>
                <c:pt idx="7229">
                  <c:v>3.6859700000000002</c:v>
                </c:pt>
                <c:pt idx="7230">
                  <c:v>4.8202400000000001</c:v>
                </c:pt>
                <c:pt idx="7231">
                  <c:v>6.75793</c:v>
                </c:pt>
                <c:pt idx="7232">
                  <c:v>3.6856399999999998</c:v>
                </c:pt>
                <c:pt idx="7233">
                  <c:v>3.8637600000000001</c:v>
                </c:pt>
                <c:pt idx="7234">
                  <c:v>4.2228399999999997</c:v>
                </c:pt>
                <c:pt idx="7235">
                  <c:v>5.8146800000000001</c:v>
                </c:pt>
                <c:pt idx="7236">
                  <c:v>4.5016499999999997</c:v>
                </c:pt>
                <c:pt idx="7237">
                  <c:v>7.4670699999999997</c:v>
                </c:pt>
                <c:pt idx="7238">
                  <c:v>8.7800600000000006</c:v>
                </c:pt>
                <c:pt idx="7239">
                  <c:v>4.5320799999999997</c:v>
                </c:pt>
                <c:pt idx="7240">
                  <c:v>5.0862100000000003</c:v>
                </c:pt>
                <c:pt idx="7241">
                  <c:v>4.5103799999999996</c:v>
                </c:pt>
                <c:pt idx="7242">
                  <c:v>8.1442300000000003</c:v>
                </c:pt>
                <c:pt idx="7243">
                  <c:v>9.1910500000000006</c:v>
                </c:pt>
                <c:pt idx="7244">
                  <c:v>2.9346199999999998</c:v>
                </c:pt>
                <c:pt idx="7245">
                  <c:v>5.4801900000000003</c:v>
                </c:pt>
                <c:pt idx="7246">
                  <c:v>4.2046400000000004</c:v>
                </c:pt>
                <c:pt idx="7247">
                  <c:v>3.6856399999999998</c:v>
                </c:pt>
                <c:pt idx="7248">
                  <c:v>3.3845800000000001</c:v>
                </c:pt>
                <c:pt idx="7249">
                  <c:v>4.5208899999999996</c:v>
                </c:pt>
                <c:pt idx="7250">
                  <c:v>3.6000700000000001</c:v>
                </c:pt>
                <c:pt idx="7251">
                  <c:v>4.5051199999999998</c:v>
                </c:pt>
                <c:pt idx="7252">
                  <c:v>1.6974899999999999</c:v>
                </c:pt>
                <c:pt idx="7253">
                  <c:v>4.23895</c:v>
                </c:pt>
                <c:pt idx="7254">
                  <c:v>6.6172300000000002</c:v>
                </c:pt>
                <c:pt idx="7255">
                  <c:v>5.8124599999999997</c:v>
                </c:pt>
                <c:pt idx="7256">
                  <c:v>6.9556800000000001</c:v>
                </c:pt>
                <c:pt idx="7257">
                  <c:v>7.93222</c:v>
                </c:pt>
                <c:pt idx="7258">
                  <c:v>5.3430499999999999</c:v>
                </c:pt>
                <c:pt idx="7259">
                  <c:v>7.1815100000000003</c:v>
                </c:pt>
                <c:pt idx="7260">
                  <c:v>3.6697700000000002</c:v>
                </c:pt>
                <c:pt idx="7261">
                  <c:v>5.4026500000000004</c:v>
                </c:pt>
                <c:pt idx="7262">
                  <c:v>4.5119600000000002</c:v>
                </c:pt>
                <c:pt idx="7263">
                  <c:v>5.9952399999999999</c:v>
                </c:pt>
                <c:pt idx="7264">
                  <c:v>5.0507</c:v>
                </c:pt>
                <c:pt idx="7265">
                  <c:v>5.6706599999999998</c:v>
                </c:pt>
                <c:pt idx="7266">
                  <c:v>3.2050999999999998</c:v>
                </c:pt>
                <c:pt idx="7267">
                  <c:v>3.88625</c:v>
                </c:pt>
                <c:pt idx="7268">
                  <c:v>8.3119200000000006</c:v>
                </c:pt>
                <c:pt idx="7269">
                  <c:v>6.9111399999999996</c:v>
                </c:pt>
                <c:pt idx="7270">
                  <c:v>5.8298100000000002</c:v>
                </c:pt>
                <c:pt idx="7271">
                  <c:v>2.6150099999999998</c:v>
                </c:pt>
                <c:pt idx="7272">
                  <c:v>6.4794</c:v>
                </c:pt>
                <c:pt idx="7273">
                  <c:v>3.0251100000000002</c:v>
                </c:pt>
                <c:pt idx="7274">
                  <c:v>7.7649100000000004</c:v>
                </c:pt>
                <c:pt idx="7275">
                  <c:v>8.7606699999999993</c:v>
                </c:pt>
                <c:pt idx="7276">
                  <c:v>4.1647100000000004</c:v>
                </c:pt>
                <c:pt idx="7277">
                  <c:v>5.5018200000000004</c:v>
                </c:pt>
                <c:pt idx="7278">
                  <c:v>4.0376700000000003</c:v>
                </c:pt>
                <c:pt idx="7279">
                  <c:v>4.3066000000000004</c:v>
                </c:pt>
                <c:pt idx="7280">
                  <c:v>8.6253200000000003</c:v>
                </c:pt>
                <c:pt idx="7281">
                  <c:v>6.1654299999999997</c:v>
                </c:pt>
                <c:pt idx="7282">
                  <c:v>6.1464999999999996</c:v>
                </c:pt>
                <c:pt idx="7283">
                  <c:v>3.8280099999999999</c:v>
                </c:pt>
                <c:pt idx="7284">
                  <c:v>4.6874099999999999</c:v>
                </c:pt>
                <c:pt idx="7285">
                  <c:v>5.1694399999999998</c:v>
                </c:pt>
                <c:pt idx="7286">
                  <c:v>5.2955399999999999</c:v>
                </c:pt>
                <c:pt idx="7287">
                  <c:v>4.1353400000000002</c:v>
                </c:pt>
                <c:pt idx="7288">
                  <c:v>6.3004199999999999</c:v>
                </c:pt>
                <c:pt idx="7289">
                  <c:v>5.8004199999999999</c:v>
                </c:pt>
                <c:pt idx="7290">
                  <c:v>7.4131799999999997</c:v>
                </c:pt>
                <c:pt idx="7291">
                  <c:v>5.2496999999999998</c:v>
                </c:pt>
                <c:pt idx="7292">
                  <c:v>5.8905799999999999</c:v>
                </c:pt>
                <c:pt idx="7293">
                  <c:v>4.59213</c:v>
                </c:pt>
                <c:pt idx="7294">
                  <c:v>6.4004200000000004</c:v>
                </c:pt>
                <c:pt idx="7295">
                  <c:v>5.43377</c:v>
                </c:pt>
                <c:pt idx="7296">
                  <c:v>4.5711199999999996</c:v>
                </c:pt>
                <c:pt idx="7297">
                  <c:v>5.16472</c:v>
                </c:pt>
                <c:pt idx="7298">
                  <c:v>6.9476500000000003</c:v>
                </c:pt>
                <c:pt idx="7299">
                  <c:v>2.7248399999999999</c:v>
                </c:pt>
                <c:pt idx="7300">
                  <c:v>5.8847300000000002</c:v>
                </c:pt>
                <c:pt idx="7301">
                  <c:v>5.2354799999999999</c:v>
                </c:pt>
                <c:pt idx="7302">
                  <c:v>4.41052</c:v>
                </c:pt>
                <c:pt idx="7303">
                  <c:v>6.2609899999999996</c:v>
                </c:pt>
                <c:pt idx="7304">
                  <c:v>5.7413999999999996</c:v>
                </c:pt>
                <c:pt idx="7305">
                  <c:v>4.83711</c:v>
                </c:pt>
                <c:pt idx="7306">
                  <c:v>5.7369199999999996</c:v>
                </c:pt>
                <c:pt idx="7307">
                  <c:v>3.88625</c:v>
                </c:pt>
                <c:pt idx="7308">
                  <c:v>7.5426900000000003</c:v>
                </c:pt>
                <c:pt idx="7309">
                  <c:v>6.8960900000000001</c:v>
                </c:pt>
                <c:pt idx="7310">
                  <c:v>4.7348400000000002</c:v>
                </c:pt>
                <c:pt idx="7311">
                  <c:v>2.6105399999999999</c:v>
                </c:pt>
                <c:pt idx="7312">
                  <c:v>5.5484200000000001</c:v>
                </c:pt>
                <c:pt idx="7313">
                  <c:v>3.2189199999999998</c:v>
                </c:pt>
                <c:pt idx="7314">
                  <c:v>3.1895799999999999</c:v>
                </c:pt>
                <c:pt idx="7315">
                  <c:v>2.94584</c:v>
                </c:pt>
                <c:pt idx="7316">
                  <c:v>5.1185200000000002</c:v>
                </c:pt>
                <c:pt idx="7317">
                  <c:v>4.2967300000000002</c:v>
                </c:pt>
                <c:pt idx="7318">
                  <c:v>10.956020000000001</c:v>
                </c:pt>
                <c:pt idx="7319">
                  <c:v>8.0819799999999997</c:v>
                </c:pt>
                <c:pt idx="7320">
                  <c:v>2.7685599999999999</c:v>
                </c:pt>
                <c:pt idx="7321">
                  <c:v>5.6120799999999997</c:v>
                </c:pt>
                <c:pt idx="7322">
                  <c:v>4.8011200000000001</c:v>
                </c:pt>
                <c:pt idx="7323">
                  <c:v>2.81616</c:v>
                </c:pt>
                <c:pt idx="7324">
                  <c:v>2.4101499999999998</c:v>
                </c:pt>
                <c:pt idx="7325">
                  <c:v>2.29914</c:v>
                </c:pt>
                <c:pt idx="7326">
                  <c:v>5.9694799999999999</c:v>
                </c:pt>
                <c:pt idx="7327">
                  <c:v>3.7968899999999999</c:v>
                </c:pt>
                <c:pt idx="7328">
                  <c:v>3.6956600000000002</c:v>
                </c:pt>
                <c:pt idx="7329">
                  <c:v>4.8391000000000002</c:v>
                </c:pt>
                <c:pt idx="7330">
                  <c:v>6.2988799999999996</c:v>
                </c:pt>
                <c:pt idx="7331">
                  <c:v>4.8356399999999997</c:v>
                </c:pt>
                <c:pt idx="7332">
                  <c:v>7.5569499999999996</c:v>
                </c:pt>
                <c:pt idx="7333">
                  <c:v>2.32782</c:v>
                </c:pt>
                <c:pt idx="7334">
                  <c:v>4.0154899999999998</c:v>
                </c:pt>
                <c:pt idx="7335">
                  <c:v>3.5235400000000001</c:v>
                </c:pt>
                <c:pt idx="7336">
                  <c:v>6.9182100000000002</c:v>
                </c:pt>
                <c:pt idx="7337">
                  <c:v>4.76729</c:v>
                </c:pt>
                <c:pt idx="7338">
                  <c:v>7.22018</c:v>
                </c:pt>
                <c:pt idx="7339">
                  <c:v>7.4426300000000003</c:v>
                </c:pt>
                <c:pt idx="7340">
                  <c:v>6.47431</c:v>
                </c:pt>
                <c:pt idx="7341">
                  <c:v>3.4629099999999999</c:v>
                </c:pt>
                <c:pt idx="7342">
                  <c:v>3.5920399999999999</c:v>
                </c:pt>
                <c:pt idx="7343">
                  <c:v>6.55321</c:v>
                </c:pt>
                <c:pt idx="7344">
                  <c:v>3.7968899999999999</c:v>
                </c:pt>
                <c:pt idx="7345">
                  <c:v>6.3049900000000001</c:v>
                </c:pt>
                <c:pt idx="7346">
                  <c:v>5.8825599999999998</c:v>
                </c:pt>
                <c:pt idx="7347">
                  <c:v>3.9959799999999999</c:v>
                </c:pt>
                <c:pt idx="7348">
                  <c:v>5.5441700000000003</c:v>
                </c:pt>
                <c:pt idx="7349">
                  <c:v>3.2398799999999999</c:v>
                </c:pt>
                <c:pt idx="7350">
                  <c:v>2.1909999999999998</c:v>
                </c:pt>
                <c:pt idx="7351">
                  <c:v>8.0583500000000008</c:v>
                </c:pt>
                <c:pt idx="7352">
                  <c:v>2.7014</c:v>
                </c:pt>
                <c:pt idx="7353">
                  <c:v>8.1050000000000004</c:v>
                </c:pt>
                <c:pt idx="7354">
                  <c:v>7.9560599999999999</c:v>
                </c:pt>
                <c:pt idx="7355">
                  <c:v>5.0864399999999996</c:v>
                </c:pt>
                <c:pt idx="7356">
                  <c:v>3.9777</c:v>
                </c:pt>
                <c:pt idx="7357">
                  <c:v>7.2623600000000001</c:v>
                </c:pt>
                <c:pt idx="7358">
                  <c:v>4.0331999999999999</c:v>
                </c:pt>
                <c:pt idx="7359">
                  <c:v>5.8936500000000001</c:v>
                </c:pt>
                <c:pt idx="7360">
                  <c:v>2.0658799999999999</c:v>
                </c:pt>
                <c:pt idx="7361">
                  <c:v>5.07965</c:v>
                </c:pt>
                <c:pt idx="7362">
                  <c:v>5.0078199999999997</c:v>
                </c:pt>
                <c:pt idx="7363">
                  <c:v>4.9554999999999998</c:v>
                </c:pt>
                <c:pt idx="7364">
                  <c:v>3.9362200000000001</c:v>
                </c:pt>
                <c:pt idx="7365">
                  <c:v>2.1275300000000001</c:v>
                </c:pt>
                <c:pt idx="7366">
                  <c:v>3.1841699999999999</c:v>
                </c:pt>
                <c:pt idx="7367">
                  <c:v>2.8900199999999998</c:v>
                </c:pt>
                <c:pt idx="7368">
                  <c:v>3.3273999999999999</c:v>
                </c:pt>
                <c:pt idx="7369">
                  <c:v>6.0270099999999998</c:v>
                </c:pt>
                <c:pt idx="7370">
                  <c:v>7.0019900000000002</c:v>
                </c:pt>
                <c:pt idx="7371">
                  <c:v>6.7911200000000003</c:v>
                </c:pt>
                <c:pt idx="7372">
                  <c:v>8.6411800000000003</c:v>
                </c:pt>
                <c:pt idx="7373">
                  <c:v>4.7386900000000001</c:v>
                </c:pt>
                <c:pt idx="7374">
                  <c:v>9.2425099999999993</c:v>
                </c:pt>
                <c:pt idx="7375">
                  <c:v>5.9918300000000002</c:v>
                </c:pt>
                <c:pt idx="7376">
                  <c:v>5.6593299999999997</c:v>
                </c:pt>
                <c:pt idx="7377">
                  <c:v>6.06379</c:v>
                </c:pt>
                <c:pt idx="7378">
                  <c:v>8.9979899999999997</c:v>
                </c:pt>
                <c:pt idx="7379">
                  <c:v>5.5705900000000002</c:v>
                </c:pt>
                <c:pt idx="7380">
                  <c:v>7.6549899999999997</c:v>
                </c:pt>
                <c:pt idx="7381">
                  <c:v>5.1869399999999999</c:v>
                </c:pt>
                <c:pt idx="7382">
                  <c:v>4.9008900000000004</c:v>
                </c:pt>
                <c:pt idx="7383">
                  <c:v>5.5732600000000003</c:v>
                </c:pt>
                <c:pt idx="7384">
                  <c:v>5.9132400000000001</c:v>
                </c:pt>
                <c:pt idx="7385">
                  <c:v>7.8301699999999999</c:v>
                </c:pt>
                <c:pt idx="7386">
                  <c:v>3.58751</c:v>
                </c:pt>
                <c:pt idx="7387">
                  <c:v>6.2418300000000002</c:v>
                </c:pt>
                <c:pt idx="7388">
                  <c:v>7.2263200000000003</c:v>
                </c:pt>
                <c:pt idx="7389">
                  <c:v>8.2918299999999991</c:v>
                </c:pt>
                <c:pt idx="7390">
                  <c:v>6.7993399999999999</c:v>
                </c:pt>
                <c:pt idx="7391">
                  <c:v>5.1677400000000002</c:v>
                </c:pt>
                <c:pt idx="7392">
                  <c:v>6.65496</c:v>
                </c:pt>
                <c:pt idx="7393">
                  <c:v>11.012879999999999</c:v>
                </c:pt>
                <c:pt idx="7394">
                  <c:v>6.1155499999999998</c:v>
                </c:pt>
                <c:pt idx="7395">
                  <c:v>3.4317199999999999</c:v>
                </c:pt>
                <c:pt idx="7396">
                  <c:v>5.4634200000000002</c:v>
                </c:pt>
                <c:pt idx="7397">
                  <c:v>5.1382199999999996</c:v>
                </c:pt>
                <c:pt idx="7398">
                  <c:v>5.6331499999999997</c:v>
                </c:pt>
                <c:pt idx="7399">
                  <c:v>5.0087000000000002</c:v>
                </c:pt>
                <c:pt idx="7400">
                  <c:v>5.9850399999999997</c:v>
                </c:pt>
                <c:pt idx="7401">
                  <c:v>2.3230400000000002</c:v>
                </c:pt>
                <c:pt idx="7402">
                  <c:v>2.4059400000000002</c:v>
                </c:pt>
                <c:pt idx="7403">
                  <c:v>6.5030599999999996</c:v>
                </c:pt>
                <c:pt idx="7404">
                  <c:v>3.02494</c:v>
                </c:pt>
                <c:pt idx="7405">
                  <c:v>3.9622299999999999</c:v>
                </c:pt>
                <c:pt idx="7406">
                  <c:v>3.9470499999999999</c:v>
                </c:pt>
                <c:pt idx="7407">
                  <c:v>4.10947</c:v>
                </c:pt>
                <c:pt idx="7408">
                  <c:v>6.4935400000000003</c:v>
                </c:pt>
                <c:pt idx="7409">
                  <c:v>2.1573099999999998</c:v>
                </c:pt>
                <c:pt idx="7410">
                  <c:v>4.4674800000000001</c:v>
                </c:pt>
                <c:pt idx="7411">
                  <c:v>6.3846299999999996</c:v>
                </c:pt>
                <c:pt idx="7412">
                  <c:v>8.8121399999999994</c:v>
                </c:pt>
                <c:pt idx="7413">
                  <c:v>7.4998100000000001</c:v>
                </c:pt>
                <c:pt idx="7414">
                  <c:v>6.3980100000000002</c:v>
                </c:pt>
                <c:pt idx="7415">
                  <c:v>6.0831999999999997</c:v>
                </c:pt>
                <c:pt idx="7416">
                  <c:v>5.4402999999999997</c:v>
                </c:pt>
                <c:pt idx="7417">
                  <c:v>2.5130400000000002</c:v>
                </c:pt>
                <c:pt idx="7418">
                  <c:v>7.14215</c:v>
                </c:pt>
                <c:pt idx="7419">
                  <c:v>7.3158099999999999</c:v>
                </c:pt>
                <c:pt idx="7420">
                  <c:v>3.1269200000000001</c:v>
                </c:pt>
                <c:pt idx="7421">
                  <c:v>5.1287000000000003</c:v>
                </c:pt>
                <c:pt idx="7422">
                  <c:v>3.4499900000000001</c:v>
                </c:pt>
                <c:pt idx="7423">
                  <c:v>4.5103799999999996</c:v>
                </c:pt>
                <c:pt idx="7424">
                  <c:v>6.1199300000000001</c:v>
                </c:pt>
                <c:pt idx="7425">
                  <c:v>3.25576</c:v>
                </c:pt>
                <c:pt idx="7426">
                  <c:v>4.1801300000000001</c:v>
                </c:pt>
                <c:pt idx="7427">
                  <c:v>6.5363100000000003</c:v>
                </c:pt>
                <c:pt idx="7428">
                  <c:v>4.2622499999999999</c:v>
                </c:pt>
                <c:pt idx="7429">
                  <c:v>4.7449700000000004</c:v>
                </c:pt>
                <c:pt idx="7430">
                  <c:v>7.1454700000000004</c:v>
                </c:pt>
                <c:pt idx="7431">
                  <c:v>6.58162</c:v>
                </c:pt>
                <c:pt idx="7432">
                  <c:v>5.0894899999999996</c:v>
                </c:pt>
                <c:pt idx="7433">
                  <c:v>7.0871500000000003</c:v>
                </c:pt>
                <c:pt idx="7434">
                  <c:v>6.7616800000000001</c:v>
                </c:pt>
                <c:pt idx="7435">
                  <c:v>4.5036699999999996</c:v>
                </c:pt>
                <c:pt idx="7436">
                  <c:v>3.71956</c:v>
                </c:pt>
                <c:pt idx="7437">
                  <c:v>5.2369300000000001</c:v>
                </c:pt>
                <c:pt idx="7438">
                  <c:v>3.5450699999999999</c:v>
                </c:pt>
                <c:pt idx="7439">
                  <c:v>5.5577100000000002</c:v>
                </c:pt>
                <c:pt idx="7440">
                  <c:v>3.8254700000000001</c:v>
                </c:pt>
                <c:pt idx="7441">
                  <c:v>4.1789699999999996</c:v>
                </c:pt>
                <c:pt idx="7442">
                  <c:v>6.6088100000000001</c:v>
                </c:pt>
                <c:pt idx="7443">
                  <c:v>7.5697099999999997</c:v>
                </c:pt>
                <c:pt idx="7444">
                  <c:v>4.0392099999999997</c:v>
                </c:pt>
                <c:pt idx="7445">
                  <c:v>5.24315</c:v>
                </c:pt>
                <c:pt idx="7446">
                  <c:v>7.4219200000000001</c:v>
                </c:pt>
                <c:pt idx="7447">
                  <c:v>4.3506999999999998</c:v>
                </c:pt>
                <c:pt idx="7448">
                  <c:v>6.6040700000000001</c:v>
                </c:pt>
                <c:pt idx="7449">
                  <c:v>4.3134100000000002</c:v>
                </c:pt>
                <c:pt idx="7450">
                  <c:v>5.6939200000000003</c:v>
                </c:pt>
                <c:pt idx="7451">
                  <c:v>7.9029800000000003</c:v>
                </c:pt>
                <c:pt idx="7452">
                  <c:v>4.3690699999999998</c:v>
                </c:pt>
                <c:pt idx="7453">
                  <c:v>8.9008199999999995</c:v>
                </c:pt>
                <c:pt idx="7454">
                  <c:v>3.44184</c:v>
                </c:pt>
                <c:pt idx="7455">
                  <c:v>7.5929399999999996</c:v>
                </c:pt>
                <c:pt idx="7456">
                  <c:v>7.8056200000000002</c:v>
                </c:pt>
                <c:pt idx="7457">
                  <c:v>3.4158499999999998</c:v>
                </c:pt>
                <c:pt idx="7458">
                  <c:v>6.7020400000000002</c:v>
                </c:pt>
                <c:pt idx="7459">
                  <c:v>9.7744499999999999</c:v>
                </c:pt>
                <c:pt idx="7460">
                  <c:v>7.7813299999999996</c:v>
                </c:pt>
                <c:pt idx="7461">
                  <c:v>6.3763399999999999</c:v>
                </c:pt>
                <c:pt idx="7462">
                  <c:v>5.3395900000000003</c:v>
                </c:pt>
                <c:pt idx="7463">
                  <c:v>6.5084</c:v>
                </c:pt>
                <c:pt idx="7464">
                  <c:v>3.3562500000000002</c:v>
                </c:pt>
                <c:pt idx="7465">
                  <c:v>6.1574499999999999</c:v>
                </c:pt>
                <c:pt idx="7466">
                  <c:v>5.8451000000000004</c:v>
                </c:pt>
                <c:pt idx="7467">
                  <c:v>3.3367200000000001</c:v>
                </c:pt>
                <c:pt idx="7468">
                  <c:v>6.6387499999999999</c:v>
                </c:pt>
                <c:pt idx="7469">
                  <c:v>6.2383899999999999</c:v>
                </c:pt>
                <c:pt idx="7470">
                  <c:v>1.9853700000000001</c:v>
                </c:pt>
                <c:pt idx="7471">
                  <c:v>4.9630000000000001</c:v>
                </c:pt>
                <c:pt idx="7472">
                  <c:v>4.7160500000000001</c:v>
                </c:pt>
                <c:pt idx="7473">
                  <c:v>7.5555599999999998</c:v>
                </c:pt>
                <c:pt idx="7474">
                  <c:v>8.3737899999999996</c:v>
                </c:pt>
                <c:pt idx="7475">
                  <c:v>10.49325</c:v>
                </c:pt>
                <c:pt idx="7476">
                  <c:v>7.1863000000000001</c:v>
                </c:pt>
                <c:pt idx="7477">
                  <c:v>3.5973099999999998</c:v>
                </c:pt>
                <c:pt idx="7478">
                  <c:v>10.064220000000001</c:v>
                </c:pt>
                <c:pt idx="7479">
                  <c:v>8.8674499999999998</c:v>
                </c:pt>
                <c:pt idx="7480">
                  <c:v>3.0525099999999998</c:v>
                </c:pt>
                <c:pt idx="7481">
                  <c:v>4.79718</c:v>
                </c:pt>
                <c:pt idx="7482">
                  <c:v>3.46549</c:v>
                </c:pt>
                <c:pt idx="7483">
                  <c:v>5.91615</c:v>
                </c:pt>
                <c:pt idx="7484">
                  <c:v>5.11747</c:v>
                </c:pt>
                <c:pt idx="7485">
                  <c:v>8.2966599999999993</c:v>
                </c:pt>
                <c:pt idx="7486">
                  <c:v>9.8206699999999998</c:v>
                </c:pt>
                <c:pt idx="7487">
                  <c:v>6.7856899999999998</c:v>
                </c:pt>
                <c:pt idx="7488">
                  <c:v>6.3409599999999999</c:v>
                </c:pt>
                <c:pt idx="7489">
                  <c:v>3.9945300000000001</c:v>
                </c:pt>
                <c:pt idx="7490">
                  <c:v>2.0921699999999999</c:v>
                </c:pt>
                <c:pt idx="7491">
                  <c:v>3.6101299999999998</c:v>
                </c:pt>
                <c:pt idx="7492">
                  <c:v>6.2297599999999997</c:v>
                </c:pt>
                <c:pt idx="7493">
                  <c:v>6.2569800000000004</c:v>
                </c:pt>
                <c:pt idx="7494">
                  <c:v>9.3159600000000005</c:v>
                </c:pt>
                <c:pt idx="7495">
                  <c:v>5.81494</c:v>
                </c:pt>
                <c:pt idx="7496">
                  <c:v>2.14846</c:v>
                </c:pt>
                <c:pt idx="7497">
                  <c:v>5.0778800000000004</c:v>
                </c:pt>
                <c:pt idx="7498">
                  <c:v>3.56535</c:v>
                </c:pt>
                <c:pt idx="7499">
                  <c:v>8.0985099999999992</c:v>
                </c:pt>
                <c:pt idx="7500">
                  <c:v>8.2390100000000004</c:v>
                </c:pt>
                <c:pt idx="7501">
                  <c:v>5.2096</c:v>
                </c:pt>
                <c:pt idx="7502">
                  <c:v>7.7076700000000002</c:v>
                </c:pt>
                <c:pt idx="7503">
                  <c:v>4.4067600000000002</c:v>
                </c:pt>
                <c:pt idx="7504">
                  <c:v>5.7682099999999998</c:v>
                </c:pt>
                <c:pt idx="7505">
                  <c:v>4.7059899999999999</c:v>
                </c:pt>
                <c:pt idx="7506">
                  <c:v>10.414199999999999</c:v>
                </c:pt>
                <c:pt idx="7507">
                  <c:v>2.86877</c:v>
                </c:pt>
                <c:pt idx="7508">
                  <c:v>2.4461300000000001</c:v>
                </c:pt>
                <c:pt idx="7509">
                  <c:v>3.1331600000000002</c:v>
                </c:pt>
                <c:pt idx="7510">
                  <c:v>6.6014799999999996</c:v>
                </c:pt>
                <c:pt idx="7511">
                  <c:v>7.5134400000000001</c:v>
                </c:pt>
                <c:pt idx="7512">
                  <c:v>5.0891999999999999</c:v>
                </c:pt>
                <c:pt idx="7513">
                  <c:v>5.8469899999999999</c:v>
                </c:pt>
                <c:pt idx="7514">
                  <c:v>3.9362200000000001</c:v>
                </c:pt>
                <c:pt idx="7515">
                  <c:v>8.9440500000000007</c:v>
                </c:pt>
                <c:pt idx="7516">
                  <c:v>3.1135199999999998</c:v>
                </c:pt>
                <c:pt idx="7517">
                  <c:v>8.1334499999999998</c:v>
                </c:pt>
                <c:pt idx="7518">
                  <c:v>2.7086199999999998</c:v>
                </c:pt>
                <c:pt idx="7519">
                  <c:v>6.8567900000000002</c:v>
                </c:pt>
                <c:pt idx="7520">
                  <c:v>4.3211199999999996</c:v>
                </c:pt>
                <c:pt idx="7521">
                  <c:v>6.3325100000000001</c:v>
                </c:pt>
                <c:pt idx="7522">
                  <c:v>7.40083</c:v>
                </c:pt>
                <c:pt idx="7523">
                  <c:v>8.7364800000000002</c:v>
                </c:pt>
                <c:pt idx="7524">
                  <c:v>4.7179500000000001</c:v>
                </c:pt>
                <c:pt idx="7525">
                  <c:v>7.2146299999999997</c:v>
                </c:pt>
                <c:pt idx="7526">
                  <c:v>4.1067499999999999</c:v>
                </c:pt>
                <c:pt idx="7527">
                  <c:v>8.3849999999999998</c:v>
                </c:pt>
                <c:pt idx="7528">
                  <c:v>6.0564299999999998</c:v>
                </c:pt>
                <c:pt idx="7529">
                  <c:v>6.8120099999999999</c:v>
                </c:pt>
                <c:pt idx="7530">
                  <c:v>3.9757600000000002</c:v>
                </c:pt>
                <c:pt idx="7531">
                  <c:v>7.6932700000000001</c:v>
                </c:pt>
                <c:pt idx="7532">
                  <c:v>6.8476499999999998</c:v>
                </c:pt>
                <c:pt idx="7533">
                  <c:v>7.6724800000000002</c:v>
                </c:pt>
                <c:pt idx="7534">
                  <c:v>7.5939300000000003</c:v>
                </c:pt>
                <c:pt idx="7535">
                  <c:v>6.5560299999999998</c:v>
                </c:pt>
                <c:pt idx="7536">
                  <c:v>11.874599999999999</c:v>
                </c:pt>
                <c:pt idx="7537">
                  <c:v>2.6150099999999998</c:v>
                </c:pt>
                <c:pt idx="7538">
                  <c:v>5.5825399999999998</c:v>
                </c:pt>
                <c:pt idx="7539">
                  <c:v>5.3354299999999997</c:v>
                </c:pt>
                <c:pt idx="7540">
                  <c:v>4.9532999999999996</c:v>
                </c:pt>
                <c:pt idx="7541">
                  <c:v>4.8307200000000003</c:v>
                </c:pt>
                <c:pt idx="7542">
                  <c:v>3.68777</c:v>
                </c:pt>
                <c:pt idx="7543">
                  <c:v>4.5376799999999999</c:v>
                </c:pt>
                <c:pt idx="7544">
                  <c:v>4.1048400000000003</c:v>
                </c:pt>
                <c:pt idx="7545">
                  <c:v>2.7524899999999999</c:v>
                </c:pt>
                <c:pt idx="7546">
                  <c:v>6.10351</c:v>
                </c:pt>
                <c:pt idx="7547">
                  <c:v>3.8911199999999999</c:v>
                </c:pt>
                <c:pt idx="7548">
                  <c:v>3.44861</c:v>
                </c:pt>
                <c:pt idx="7549">
                  <c:v>4.2603299999999997</c:v>
                </c:pt>
                <c:pt idx="7550">
                  <c:v>2.1701800000000002</c:v>
                </c:pt>
                <c:pt idx="7551">
                  <c:v>3.3875999999999999</c:v>
                </c:pt>
                <c:pt idx="7552">
                  <c:v>5.6353600000000004</c:v>
                </c:pt>
                <c:pt idx="7553">
                  <c:v>5.7629400000000004</c:v>
                </c:pt>
                <c:pt idx="7554">
                  <c:v>5.5559700000000003</c:v>
                </c:pt>
                <c:pt idx="7555">
                  <c:v>8.1252700000000004</c:v>
                </c:pt>
                <c:pt idx="7556">
                  <c:v>10.078329999999999</c:v>
                </c:pt>
                <c:pt idx="7557">
                  <c:v>8.1982999999999997</c:v>
                </c:pt>
                <c:pt idx="7558">
                  <c:v>4.2032499999999997</c:v>
                </c:pt>
                <c:pt idx="7559">
                  <c:v>4.2944500000000003</c:v>
                </c:pt>
                <c:pt idx="7560">
                  <c:v>8.1577000000000002</c:v>
                </c:pt>
                <c:pt idx="7561">
                  <c:v>8.3910900000000002</c:v>
                </c:pt>
                <c:pt idx="7562">
                  <c:v>6.9875400000000001</c:v>
                </c:pt>
                <c:pt idx="7563">
                  <c:v>5.1737700000000002</c:v>
                </c:pt>
                <c:pt idx="7564">
                  <c:v>7.7616300000000003</c:v>
                </c:pt>
                <c:pt idx="7565">
                  <c:v>4.5109500000000002</c:v>
                </c:pt>
                <c:pt idx="7566">
                  <c:v>5.9108499999999999</c:v>
                </c:pt>
                <c:pt idx="7567">
                  <c:v>4.2487199999999996</c:v>
                </c:pt>
                <c:pt idx="7568">
                  <c:v>4.3948299999999998</c:v>
                </c:pt>
                <c:pt idx="7569">
                  <c:v>3.35663</c:v>
                </c:pt>
                <c:pt idx="7570">
                  <c:v>8.9650999999999996</c:v>
                </c:pt>
                <c:pt idx="7571">
                  <c:v>3.9836999999999998</c:v>
                </c:pt>
                <c:pt idx="7572">
                  <c:v>4.48339</c:v>
                </c:pt>
                <c:pt idx="7573">
                  <c:v>6.4075499999999996</c:v>
                </c:pt>
                <c:pt idx="7574">
                  <c:v>7.44991</c:v>
                </c:pt>
                <c:pt idx="7575">
                  <c:v>5.4916999999999998</c:v>
                </c:pt>
                <c:pt idx="7576">
                  <c:v>3.16378</c:v>
                </c:pt>
                <c:pt idx="7577">
                  <c:v>6.0168400000000002</c:v>
                </c:pt>
                <c:pt idx="7578">
                  <c:v>6.9801900000000003</c:v>
                </c:pt>
                <c:pt idx="7579">
                  <c:v>9.3791399999999996</c:v>
                </c:pt>
                <c:pt idx="7580">
                  <c:v>5.26396</c:v>
                </c:pt>
                <c:pt idx="7581">
                  <c:v>5.6353600000000004</c:v>
                </c:pt>
                <c:pt idx="7582">
                  <c:v>6.0044899999999997</c:v>
                </c:pt>
                <c:pt idx="7583">
                  <c:v>8.6309900000000006</c:v>
                </c:pt>
                <c:pt idx="7584">
                  <c:v>4.6397899999999996</c:v>
                </c:pt>
                <c:pt idx="7585">
                  <c:v>5.5889300000000004</c:v>
                </c:pt>
                <c:pt idx="7586">
                  <c:v>4.0651200000000003</c:v>
                </c:pt>
                <c:pt idx="7587">
                  <c:v>4.6418600000000003</c:v>
                </c:pt>
                <c:pt idx="7588">
                  <c:v>6.6356000000000002</c:v>
                </c:pt>
                <c:pt idx="7589">
                  <c:v>6.3112899999999996</c:v>
                </c:pt>
                <c:pt idx="7590">
                  <c:v>9.3033900000000003</c:v>
                </c:pt>
                <c:pt idx="7591">
                  <c:v>3.9193699999999998</c:v>
                </c:pt>
                <c:pt idx="7592">
                  <c:v>9.4348399999999994</c:v>
                </c:pt>
                <c:pt idx="7593">
                  <c:v>6.4383600000000003</c:v>
                </c:pt>
                <c:pt idx="7594">
                  <c:v>6.6627799999999997</c:v>
                </c:pt>
                <c:pt idx="7595">
                  <c:v>5.1974299999999998</c:v>
                </c:pt>
                <c:pt idx="7596">
                  <c:v>7.7078600000000002</c:v>
                </c:pt>
                <c:pt idx="7597">
                  <c:v>8.2856500000000004</c:v>
                </c:pt>
                <c:pt idx="7598">
                  <c:v>6.2705900000000003</c:v>
                </c:pt>
                <c:pt idx="7599">
                  <c:v>5.3451199999999996</c:v>
                </c:pt>
                <c:pt idx="7600">
                  <c:v>7.6197100000000004</c:v>
                </c:pt>
                <c:pt idx="7601">
                  <c:v>3.66384</c:v>
                </c:pt>
                <c:pt idx="7602">
                  <c:v>3.2509199999999998</c:v>
                </c:pt>
                <c:pt idx="7603">
                  <c:v>8.5613399999999995</c:v>
                </c:pt>
                <c:pt idx="7604">
                  <c:v>5.5321800000000003</c:v>
                </c:pt>
                <c:pt idx="7605">
                  <c:v>2.6795800000000001</c:v>
                </c:pt>
                <c:pt idx="7606">
                  <c:v>7.3909399999999996</c:v>
                </c:pt>
                <c:pt idx="7607">
                  <c:v>2.4168500000000002</c:v>
                </c:pt>
                <c:pt idx="7608">
                  <c:v>5.9724899999999996</c:v>
                </c:pt>
                <c:pt idx="7609">
                  <c:v>2.00725</c:v>
                </c:pt>
                <c:pt idx="7610">
                  <c:v>6.8010000000000002</c:v>
                </c:pt>
                <c:pt idx="7611">
                  <c:v>2.5157699999999998</c:v>
                </c:pt>
                <c:pt idx="7612">
                  <c:v>3.2597100000000001</c:v>
                </c:pt>
                <c:pt idx="7613">
                  <c:v>7.74315</c:v>
                </c:pt>
                <c:pt idx="7614">
                  <c:v>5.8709100000000003</c:v>
                </c:pt>
                <c:pt idx="7615">
                  <c:v>8.2368299999999994</c:v>
                </c:pt>
                <c:pt idx="7616">
                  <c:v>6.5979700000000001</c:v>
                </c:pt>
                <c:pt idx="7617">
                  <c:v>4.4251300000000002</c:v>
                </c:pt>
                <c:pt idx="7618">
                  <c:v>2.1920199999999999</c:v>
                </c:pt>
                <c:pt idx="7619">
                  <c:v>7.2256999999999998</c:v>
                </c:pt>
                <c:pt idx="7620">
                  <c:v>6.95662</c:v>
                </c:pt>
                <c:pt idx="7621">
                  <c:v>6.3795500000000001</c:v>
                </c:pt>
                <c:pt idx="7622">
                  <c:v>2.6974</c:v>
                </c:pt>
                <c:pt idx="7623">
                  <c:v>5.0907900000000001</c:v>
                </c:pt>
                <c:pt idx="7624">
                  <c:v>2.6660300000000001</c:v>
                </c:pt>
                <c:pt idx="7625">
                  <c:v>4.6533499999999997</c:v>
                </c:pt>
                <c:pt idx="7626">
                  <c:v>4.0116800000000001</c:v>
                </c:pt>
                <c:pt idx="7627">
                  <c:v>5.9373699999999996</c:v>
                </c:pt>
                <c:pt idx="7628">
                  <c:v>4.1794900000000004</c:v>
                </c:pt>
                <c:pt idx="7629">
                  <c:v>7.0564600000000004</c:v>
                </c:pt>
                <c:pt idx="7630">
                  <c:v>9.0066500000000005</c:v>
                </c:pt>
                <c:pt idx="7631">
                  <c:v>5.4850000000000003</c:v>
                </c:pt>
                <c:pt idx="7632">
                  <c:v>8.0274000000000001</c:v>
                </c:pt>
                <c:pt idx="7633">
                  <c:v>3.7467999999999999</c:v>
                </c:pt>
                <c:pt idx="7634">
                  <c:v>5.1456200000000001</c:v>
                </c:pt>
                <c:pt idx="7635">
                  <c:v>6.6006799999999997</c:v>
                </c:pt>
                <c:pt idx="7636">
                  <c:v>6.0373999999999999</c:v>
                </c:pt>
                <c:pt idx="7637">
                  <c:v>3.1557900000000001</c:v>
                </c:pt>
                <c:pt idx="7638">
                  <c:v>7.3045099999999996</c:v>
                </c:pt>
                <c:pt idx="7639">
                  <c:v>5.2150600000000003</c:v>
                </c:pt>
                <c:pt idx="7640">
                  <c:v>9.09605</c:v>
                </c:pt>
                <c:pt idx="7641">
                  <c:v>5.4013099999999996</c:v>
                </c:pt>
                <c:pt idx="7642">
                  <c:v>4.2709200000000003</c:v>
                </c:pt>
                <c:pt idx="7643">
                  <c:v>5.4168700000000003</c:v>
                </c:pt>
                <c:pt idx="7644">
                  <c:v>6.2390800000000004</c:v>
                </c:pt>
                <c:pt idx="7645">
                  <c:v>3.63992</c:v>
                </c:pt>
                <c:pt idx="7646">
                  <c:v>6.4838300000000002</c:v>
                </c:pt>
                <c:pt idx="7647">
                  <c:v>6.8049499999999998</c:v>
                </c:pt>
                <c:pt idx="7648">
                  <c:v>5.5640999999999998</c:v>
                </c:pt>
                <c:pt idx="7649">
                  <c:v>5.4265299999999996</c:v>
                </c:pt>
                <c:pt idx="7650">
                  <c:v>7.5452599999999999</c:v>
                </c:pt>
                <c:pt idx="7651">
                  <c:v>5.4147699999999999</c:v>
                </c:pt>
                <c:pt idx="7652">
                  <c:v>8.0811399999999995</c:v>
                </c:pt>
                <c:pt idx="7653">
                  <c:v>6.64351</c:v>
                </c:pt>
                <c:pt idx="7654">
                  <c:v>3.6149800000000001</c:v>
                </c:pt>
                <c:pt idx="7655">
                  <c:v>4.2022500000000003</c:v>
                </c:pt>
                <c:pt idx="7656">
                  <c:v>4.3328600000000002</c:v>
                </c:pt>
                <c:pt idx="7657">
                  <c:v>7.5254300000000001</c:v>
                </c:pt>
                <c:pt idx="7658">
                  <c:v>8.04026</c:v>
                </c:pt>
                <c:pt idx="7659">
                  <c:v>3.5170499999999998</c:v>
                </c:pt>
                <c:pt idx="7660">
                  <c:v>5.4543200000000001</c:v>
                </c:pt>
                <c:pt idx="7661">
                  <c:v>2.91737</c:v>
                </c:pt>
                <c:pt idx="7662">
                  <c:v>6.1594899999999999</c:v>
                </c:pt>
                <c:pt idx="7663">
                  <c:v>4.52386</c:v>
                </c:pt>
                <c:pt idx="7664">
                  <c:v>6.1097299999999999</c:v>
                </c:pt>
                <c:pt idx="7665">
                  <c:v>3.6482299999999999</c:v>
                </c:pt>
                <c:pt idx="7666">
                  <c:v>8.7756600000000002</c:v>
                </c:pt>
                <c:pt idx="7667">
                  <c:v>6.4923400000000004</c:v>
                </c:pt>
                <c:pt idx="7668">
                  <c:v>6.9838100000000001</c:v>
                </c:pt>
                <c:pt idx="7669">
                  <c:v>2.9500999999999999</c:v>
                </c:pt>
                <c:pt idx="7670">
                  <c:v>6.4413200000000002</c:v>
                </c:pt>
                <c:pt idx="7671">
                  <c:v>6.2121399999999998</c:v>
                </c:pt>
                <c:pt idx="7672">
                  <c:v>7.3969100000000001</c:v>
                </c:pt>
                <c:pt idx="7673">
                  <c:v>4.1048400000000003</c:v>
                </c:pt>
                <c:pt idx="7674">
                  <c:v>4.1048400000000003</c:v>
                </c:pt>
                <c:pt idx="7675">
                  <c:v>4.8570200000000003</c:v>
                </c:pt>
                <c:pt idx="7676">
                  <c:v>4.29352</c:v>
                </c:pt>
                <c:pt idx="7677">
                  <c:v>4.51267</c:v>
                </c:pt>
                <c:pt idx="7678">
                  <c:v>6.7074199999999999</c:v>
                </c:pt>
                <c:pt idx="7679">
                  <c:v>8.6625300000000003</c:v>
                </c:pt>
                <c:pt idx="7680">
                  <c:v>9.9396799999999992</c:v>
                </c:pt>
                <c:pt idx="7681">
                  <c:v>3.355</c:v>
                </c:pt>
                <c:pt idx="7682">
                  <c:v>6.9470400000000003</c:v>
                </c:pt>
                <c:pt idx="7683">
                  <c:v>7.8024399999999998</c:v>
                </c:pt>
                <c:pt idx="7684">
                  <c:v>3.1904699999999999</c:v>
                </c:pt>
                <c:pt idx="7685">
                  <c:v>6.5629400000000002</c:v>
                </c:pt>
                <c:pt idx="7686">
                  <c:v>7.1701100000000002</c:v>
                </c:pt>
                <c:pt idx="7687">
                  <c:v>1.59768</c:v>
                </c:pt>
                <c:pt idx="7688">
                  <c:v>4.5358599999999996</c:v>
                </c:pt>
                <c:pt idx="7689">
                  <c:v>4.2206000000000001</c:v>
                </c:pt>
                <c:pt idx="7690">
                  <c:v>8.4298900000000003</c:v>
                </c:pt>
                <c:pt idx="7691">
                  <c:v>7.7213799999999999</c:v>
                </c:pt>
                <c:pt idx="7692">
                  <c:v>6.5972900000000001</c:v>
                </c:pt>
                <c:pt idx="7693">
                  <c:v>4.5418599999999998</c:v>
                </c:pt>
                <c:pt idx="7694">
                  <c:v>6.0137099999999997</c:v>
                </c:pt>
                <c:pt idx="7695">
                  <c:v>4.50786</c:v>
                </c:pt>
                <c:pt idx="7696">
                  <c:v>5.78498</c:v>
                </c:pt>
                <c:pt idx="7697">
                  <c:v>8.4952699999999997</c:v>
                </c:pt>
                <c:pt idx="7698">
                  <c:v>4.0770600000000004</c:v>
                </c:pt>
                <c:pt idx="7699">
                  <c:v>6.8348199999999997</c:v>
                </c:pt>
                <c:pt idx="7700">
                  <c:v>8.0868300000000009</c:v>
                </c:pt>
                <c:pt idx="7701">
                  <c:v>5.7659099999999999</c:v>
                </c:pt>
                <c:pt idx="7702">
                  <c:v>6.37521</c:v>
                </c:pt>
                <c:pt idx="7703">
                  <c:v>7.2058999999999997</c:v>
                </c:pt>
                <c:pt idx="7704">
                  <c:v>2.2798099999999999</c:v>
                </c:pt>
                <c:pt idx="7705">
                  <c:v>2.4159799999999998</c:v>
                </c:pt>
                <c:pt idx="7706">
                  <c:v>5.2975899999999996</c:v>
                </c:pt>
                <c:pt idx="7707">
                  <c:v>4.7179500000000001</c:v>
                </c:pt>
                <c:pt idx="7708">
                  <c:v>3.7842600000000002</c:v>
                </c:pt>
                <c:pt idx="7709">
                  <c:v>3.7871600000000001</c:v>
                </c:pt>
                <c:pt idx="7710">
                  <c:v>3.5719400000000001</c:v>
                </c:pt>
                <c:pt idx="7711">
                  <c:v>2.7008399999999999</c:v>
                </c:pt>
                <c:pt idx="7712">
                  <c:v>2.7410600000000001</c:v>
                </c:pt>
                <c:pt idx="7713">
                  <c:v>1.8374999999999999</c:v>
                </c:pt>
                <c:pt idx="7714">
                  <c:v>8.5429200000000005</c:v>
                </c:pt>
                <c:pt idx="7715">
                  <c:v>4.0154899999999998</c:v>
                </c:pt>
                <c:pt idx="7716">
                  <c:v>4.7874400000000001</c:v>
                </c:pt>
                <c:pt idx="7717">
                  <c:v>3.88218</c:v>
                </c:pt>
                <c:pt idx="7718">
                  <c:v>10.263579999999999</c:v>
                </c:pt>
                <c:pt idx="7719">
                  <c:v>5.3749000000000002</c:v>
                </c:pt>
                <c:pt idx="7720">
                  <c:v>6.0808900000000001</c:v>
                </c:pt>
                <c:pt idx="7721">
                  <c:v>9.4695099999999996</c:v>
                </c:pt>
                <c:pt idx="7722">
                  <c:v>3.8486099999999999</c:v>
                </c:pt>
                <c:pt idx="7723">
                  <c:v>5.3007</c:v>
                </c:pt>
                <c:pt idx="7724">
                  <c:v>4.75387</c:v>
                </c:pt>
                <c:pt idx="7725">
                  <c:v>5.1304100000000004</c:v>
                </c:pt>
                <c:pt idx="7726">
                  <c:v>5.7180799999999996</c:v>
                </c:pt>
                <c:pt idx="7727">
                  <c:v>5.1151200000000001</c:v>
                </c:pt>
                <c:pt idx="7728">
                  <c:v>4.3912599999999999</c:v>
                </c:pt>
                <c:pt idx="7729">
                  <c:v>5.899</c:v>
                </c:pt>
                <c:pt idx="7730">
                  <c:v>7.1019300000000003</c:v>
                </c:pt>
                <c:pt idx="7731">
                  <c:v>3.1415600000000001</c:v>
                </c:pt>
                <c:pt idx="7732">
                  <c:v>2.6434500000000001</c:v>
                </c:pt>
                <c:pt idx="7733">
                  <c:v>7.7071399999999999</c:v>
                </c:pt>
                <c:pt idx="7734">
                  <c:v>3.93459</c:v>
                </c:pt>
                <c:pt idx="7735">
                  <c:v>4.3520700000000003</c:v>
                </c:pt>
                <c:pt idx="7736">
                  <c:v>4.9778200000000004</c:v>
                </c:pt>
                <c:pt idx="7737">
                  <c:v>7.2080799999999998</c:v>
                </c:pt>
                <c:pt idx="7738">
                  <c:v>7.4264900000000003</c:v>
                </c:pt>
                <c:pt idx="7739">
                  <c:v>2.4834100000000001</c:v>
                </c:pt>
                <c:pt idx="7740">
                  <c:v>3.0638700000000001</c:v>
                </c:pt>
                <c:pt idx="7741">
                  <c:v>2.98041</c:v>
                </c:pt>
                <c:pt idx="7742">
                  <c:v>3.4280400000000002</c:v>
                </c:pt>
                <c:pt idx="7743">
                  <c:v>5.7007899999999996</c:v>
                </c:pt>
                <c:pt idx="7744">
                  <c:v>4.0621499999999999</c:v>
                </c:pt>
                <c:pt idx="7745">
                  <c:v>6.95594</c:v>
                </c:pt>
                <c:pt idx="7746">
                  <c:v>2.6238299999999999</c:v>
                </c:pt>
                <c:pt idx="7747">
                  <c:v>4.1167699999999998</c:v>
                </c:pt>
                <c:pt idx="7748">
                  <c:v>2.28817</c:v>
                </c:pt>
                <c:pt idx="7749">
                  <c:v>6.2467899999999998</c:v>
                </c:pt>
                <c:pt idx="7750">
                  <c:v>8.8809299999999993</c:v>
                </c:pt>
                <c:pt idx="7751">
                  <c:v>3.0280800000000001</c:v>
                </c:pt>
                <c:pt idx="7752">
                  <c:v>10.881769999999999</c:v>
                </c:pt>
                <c:pt idx="7753">
                  <c:v>1.8708</c:v>
                </c:pt>
                <c:pt idx="7754">
                  <c:v>7.5386100000000003</c:v>
                </c:pt>
                <c:pt idx="7755">
                  <c:v>5.9548800000000002</c:v>
                </c:pt>
                <c:pt idx="7756">
                  <c:v>6.6972399999999999</c:v>
                </c:pt>
                <c:pt idx="7757">
                  <c:v>6.6847899999999996</c:v>
                </c:pt>
                <c:pt idx="7758">
                  <c:v>7.8768399999999996</c:v>
                </c:pt>
                <c:pt idx="7759">
                  <c:v>5.2925500000000003</c:v>
                </c:pt>
                <c:pt idx="7760">
                  <c:v>3.9931800000000002</c:v>
                </c:pt>
                <c:pt idx="7761">
                  <c:v>3.4255100000000001</c:v>
                </c:pt>
                <c:pt idx="7762">
                  <c:v>5.0204199999999997</c:v>
                </c:pt>
                <c:pt idx="7763">
                  <c:v>6.7488599999999996</c:v>
                </c:pt>
                <c:pt idx="7764">
                  <c:v>2.3325300000000002</c:v>
                </c:pt>
                <c:pt idx="7765">
                  <c:v>4.37669</c:v>
                </c:pt>
                <c:pt idx="7766">
                  <c:v>4.0651200000000003</c:v>
                </c:pt>
                <c:pt idx="7767">
                  <c:v>3.8233299999999999</c:v>
                </c:pt>
                <c:pt idx="7768">
                  <c:v>2.22567</c:v>
                </c:pt>
                <c:pt idx="7769">
                  <c:v>7.4855799999999997</c:v>
                </c:pt>
                <c:pt idx="7770">
                  <c:v>5.9566299999999996</c:v>
                </c:pt>
                <c:pt idx="7771">
                  <c:v>3.9423699999999999</c:v>
                </c:pt>
                <c:pt idx="7772">
                  <c:v>5.0424199999999999</c:v>
                </c:pt>
                <c:pt idx="7773">
                  <c:v>2.6759400000000002</c:v>
                </c:pt>
                <c:pt idx="7774">
                  <c:v>2.6829900000000002</c:v>
                </c:pt>
                <c:pt idx="7775">
                  <c:v>2.5948600000000002</c:v>
                </c:pt>
                <c:pt idx="7776">
                  <c:v>2.0378599999999998</c:v>
                </c:pt>
                <c:pt idx="7777">
                  <c:v>7.1554200000000003</c:v>
                </c:pt>
                <c:pt idx="7778">
                  <c:v>4.0214800000000004</c:v>
                </c:pt>
                <c:pt idx="7779">
                  <c:v>7.0158500000000004</c:v>
                </c:pt>
                <c:pt idx="7780">
                  <c:v>5.1406400000000003</c:v>
                </c:pt>
                <c:pt idx="7781">
                  <c:v>6.9672900000000002</c:v>
                </c:pt>
                <c:pt idx="7782">
                  <c:v>3.1903700000000002</c:v>
                </c:pt>
                <c:pt idx="7783">
                  <c:v>2.9436300000000002</c:v>
                </c:pt>
                <c:pt idx="7784">
                  <c:v>3.3117999999999999</c:v>
                </c:pt>
                <c:pt idx="7785">
                  <c:v>5.2558499999999997</c:v>
                </c:pt>
                <c:pt idx="7786">
                  <c:v>2.4533700000000001</c:v>
                </c:pt>
                <c:pt idx="7787">
                  <c:v>4.3841700000000001</c:v>
                </c:pt>
                <c:pt idx="7788">
                  <c:v>2.2088700000000001</c:v>
                </c:pt>
                <c:pt idx="7789">
                  <c:v>2.3678300000000001</c:v>
                </c:pt>
                <c:pt idx="7790">
                  <c:v>2.7899600000000002</c:v>
                </c:pt>
                <c:pt idx="7791">
                  <c:v>2.0693299999999999</c:v>
                </c:pt>
                <c:pt idx="7792">
                  <c:v>3.5133899999999998</c:v>
                </c:pt>
                <c:pt idx="7793">
                  <c:v>3.9456699999999998</c:v>
                </c:pt>
                <c:pt idx="7794">
                  <c:v>4.8518600000000003</c:v>
                </c:pt>
                <c:pt idx="7795">
                  <c:v>4.75387</c:v>
                </c:pt>
                <c:pt idx="7796">
                  <c:v>3.3854700000000002</c:v>
                </c:pt>
                <c:pt idx="7797">
                  <c:v>2.8725000000000001</c:v>
                </c:pt>
                <c:pt idx="7798">
                  <c:v>7.5539300000000003</c:v>
                </c:pt>
                <c:pt idx="7799">
                  <c:v>5.4794099999999997</c:v>
                </c:pt>
                <c:pt idx="7800">
                  <c:v>6.9464499999999996</c:v>
                </c:pt>
                <c:pt idx="7801">
                  <c:v>5.5065299999999997</c:v>
                </c:pt>
                <c:pt idx="7802">
                  <c:v>5.3752399999999998</c:v>
                </c:pt>
                <c:pt idx="7803">
                  <c:v>5.5825399999999998</c:v>
                </c:pt>
                <c:pt idx="7804">
                  <c:v>4.8142199999999997</c:v>
                </c:pt>
                <c:pt idx="7805">
                  <c:v>6.8658000000000001</c:v>
                </c:pt>
                <c:pt idx="7806">
                  <c:v>5.9444600000000003</c:v>
                </c:pt>
                <c:pt idx="7807">
                  <c:v>3.1055899999999999</c:v>
                </c:pt>
                <c:pt idx="7808">
                  <c:v>3.8674900000000001</c:v>
                </c:pt>
                <c:pt idx="7809">
                  <c:v>3.8000799999999999</c:v>
                </c:pt>
                <c:pt idx="7810">
                  <c:v>1.8476900000000001</c:v>
                </c:pt>
                <c:pt idx="7811">
                  <c:v>3.2235200000000002</c:v>
                </c:pt>
                <c:pt idx="7812">
                  <c:v>3.08413</c:v>
                </c:pt>
                <c:pt idx="7813">
                  <c:v>4.7553299999999998</c:v>
                </c:pt>
                <c:pt idx="7814">
                  <c:v>4.2467100000000002</c:v>
                </c:pt>
                <c:pt idx="7815">
                  <c:v>2.7798400000000001</c:v>
                </c:pt>
                <c:pt idx="7816">
                  <c:v>4.8800600000000003</c:v>
                </c:pt>
                <c:pt idx="7817">
                  <c:v>3.7686299999999999</c:v>
                </c:pt>
                <c:pt idx="7818">
                  <c:v>7.2510300000000001</c:v>
                </c:pt>
                <c:pt idx="7819">
                  <c:v>7.7223499999999996</c:v>
                </c:pt>
                <c:pt idx="7820">
                  <c:v>6.8960100000000004</c:v>
                </c:pt>
                <c:pt idx="7821">
                  <c:v>7.7139100000000003</c:v>
                </c:pt>
                <c:pt idx="7822">
                  <c:v>5.5484799999999996</c:v>
                </c:pt>
                <c:pt idx="7823">
                  <c:v>2.8975</c:v>
                </c:pt>
                <c:pt idx="7824">
                  <c:v>5.1595399999999998</c:v>
                </c:pt>
                <c:pt idx="7825">
                  <c:v>6.6433</c:v>
                </c:pt>
                <c:pt idx="7826">
                  <c:v>3.6963499999999998</c:v>
                </c:pt>
                <c:pt idx="7827">
                  <c:v>3.2411300000000001</c:v>
                </c:pt>
                <c:pt idx="7828">
                  <c:v>6.7305599999999997</c:v>
                </c:pt>
                <c:pt idx="7829">
                  <c:v>5.4661799999999996</c:v>
                </c:pt>
                <c:pt idx="7830">
                  <c:v>6.9210500000000001</c:v>
                </c:pt>
                <c:pt idx="7831">
                  <c:v>3.69448</c:v>
                </c:pt>
                <c:pt idx="7832">
                  <c:v>2.1691600000000002</c:v>
                </c:pt>
                <c:pt idx="7833">
                  <c:v>5.9540300000000004</c:v>
                </c:pt>
                <c:pt idx="7834">
                  <c:v>6.6385500000000004</c:v>
                </c:pt>
                <c:pt idx="7835">
                  <c:v>8.1866699999999994</c:v>
                </c:pt>
                <c:pt idx="7836">
                  <c:v>5.2570300000000003</c:v>
                </c:pt>
                <c:pt idx="7837">
                  <c:v>6.0921500000000002</c:v>
                </c:pt>
                <c:pt idx="7838">
                  <c:v>4.9143299999999996</c:v>
                </c:pt>
                <c:pt idx="7839">
                  <c:v>6.5873799999999996</c:v>
                </c:pt>
                <c:pt idx="7840">
                  <c:v>7.1391900000000001</c:v>
                </c:pt>
                <c:pt idx="7841">
                  <c:v>7.40367</c:v>
                </c:pt>
                <c:pt idx="7842">
                  <c:v>7.1766199999999998</c:v>
                </c:pt>
                <c:pt idx="7843">
                  <c:v>5.0042999999999997</c:v>
                </c:pt>
                <c:pt idx="7844">
                  <c:v>7.0514799999999997</c:v>
                </c:pt>
                <c:pt idx="7845">
                  <c:v>6.8305300000000004</c:v>
                </c:pt>
                <c:pt idx="7846">
                  <c:v>6.3111800000000002</c:v>
                </c:pt>
                <c:pt idx="7847">
                  <c:v>6.13124</c:v>
                </c:pt>
                <c:pt idx="7848">
                  <c:v>5.8465800000000003</c:v>
                </c:pt>
                <c:pt idx="7849">
                  <c:v>6.3815299999999997</c:v>
                </c:pt>
                <c:pt idx="7850">
                  <c:v>5.80769</c:v>
                </c:pt>
                <c:pt idx="7851">
                  <c:v>2.3542200000000002</c:v>
                </c:pt>
                <c:pt idx="7852">
                  <c:v>2.2340200000000001</c:v>
                </c:pt>
                <c:pt idx="7853">
                  <c:v>6.3730200000000004</c:v>
                </c:pt>
                <c:pt idx="7854">
                  <c:v>6.9802400000000002</c:v>
                </c:pt>
                <c:pt idx="7855">
                  <c:v>8.0659299999999998</c:v>
                </c:pt>
                <c:pt idx="7856">
                  <c:v>6.80992</c:v>
                </c:pt>
                <c:pt idx="7857">
                  <c:v>3.65103</c:v>
                </c:pt>
                <c:pt idx="7858">
                  <c:v>6.7096099999999996</c:v>
                </c:pt>
                <c:pt idx="7859">
                  <c:v>7.7964399999999996</c:v>
                </c:pt>
                <c:pt idx="7860">
                  <c:v>6.5879099999999999</c:v>
                </c:pt>
                <c:pt idx="7861">
                  <c:v>5.4736900000000004</c:v>
                </c:pt>
                <c:pt idx="7862">
                  <c:v>3.6442600000000001</c:v>
                </c:pt>
                <c:pt idx="7863">
                  <c:v>5.3092100000000002</c:v>
                </c:pt>
                <c:pt idx="7864">
                  <c:v>5.8642300000000001</c:v>
                </c:pt>
                <c:pt idx="7865">
                  <c:v>4.7399500000000003</c:v>
                </c:pt>
                <c:pt idx="7866">
                  <c:v>5.0057499999999999</c:v>
                </c:pt>
                <c:pt idx="7867">
                  <c:v>9.4550400000000003</c:v>
                </c:pt>
                <c:pt idx="7868">
                  <c:v>4.1327800000000003</c:v>
                </c:pt>
                <c:pt idx="7869">
                  <c:v>4.1882200000000003</c:v>
                </c:pt>
                <c:pt idx="7870">
                  <c:v>7.8220299999999998</c:v>
                </c:pt>
                <c:pt idx="7871">
                  <c:v>2.2379500000000001</c:v>
                </c:pt>
                <c:pt idx="7872">
                  <c:v>6.2579700000000003</c:v>
                </c:pt>
                <c:pt idx="7873">
                  <c:v>6.9432</c:v>
                </c:pt>
                <c:pt idx="7874">
                  <c:v>2.0621299999999998</c:v>
                </c:pt>
                <c:pt idx="7875">
                  <c:v>4.4582300000000004</c:v>
                </c:pt>
                <c:pt idx="7876">
                  <c:v>5.2815899999999996</c:v>
                </c:pt>
                <c:pt idx="7877">
                  <c:v>2.7410800000000002</c:v>
                </c:pt>
                <c:pt idx="7878">
                  <c:v>2.0693299999999999</c:v>
                </c:pt>
                <c:pt idx="7879">
                  <c:v>7.7228899999999996</c:v>
                </c:pt>
                <c:pt idx="7880">
                  <c:v>3.5779200000000002</c:v>
                </c:pt>
                <c:pt idx="7881">
                  <c:v>5.2723300000000002</c:v>
                </c:pt>
                <c:pt idx="7882">
                  <c:v>7.0649499999999996</c:v>
                </c:pt>
                <c:pt idx="7883">
                  <c:v>3.0312999999999999</c:v>
                </c:pt>
                <c:pt idx="7884">
                  <c:v>5.6641599999999999</c:v>
                </c:pt>
                <c:pt idx="7885">
                  <c:v>6.3634000000000004</c:v>
                </c:pt>
                <c:pt idx="7886">
                  <c:v>4.5529599999999997</c:v>
                </c:pt>
                <c:pt idx="7887">
                  <c:v>7.3036099999999999</c:v>
                </c:pt>
                <c:pt idx="7888">
                  <c:v>9.0834399999999995</c:v>
                </c:pt>
                <c:pt idx="7889">
                  <c:v>7.1535200000000003</c:v>
                </c:pt>
                <c:pt idx="7890">
                  <c:v>8.0131599999999992</c:v>
                </c:pt>
                <c:pt idx="7891">
                  <c:v>4.6033299999999997</c:v>
                </c:pt>
                <c:pt idx="7892">
                  <c:v>7.32376</c:v>
                </c:pt>
                <c:pt idx="7893">
                  <c:v>9.1409900000000004</c:v>
                </c:pt>
                <c:pt idx="7894">
                  <c:v>5.2516800000000003</c:v>
                </c:pt>
                <c:pt idx="7895">
                  <c:v>1.80992</c:v>
                </c:pt>
                <c:pt idx="7896">
                  <c:v>10.894360000000001</c:v>
                </c:pt>
                <c:pt idx="7897">
                  <c:v>5.6475499999999998</c:v>
                </c:pt>
                <c:pt idx="7898">
                  <c:v>3.7925300000000002</c:v>
                </c:pt>
                <c:pt idx="7899">
                  <c:v>6.4009</c:v>
                </c:pt>
                <c:pt idx="7900">
                  <c:v>4.3902200000000002</c:v>
                </c:pt>
                <c:pt idx="7901">
                  <c:v>6.3869100000000003</c:v>
                </c:pt>
                <c:pt idx="7902">
                  <c:v>4.0919699999999999</c:v>
                </c:pt>
                <c:pt idx="7903">
                  <c:v>3.7610999999999999</c:v>
                </c:pt>
                <c:pt idx="7904">
                  <c:v>7.2226699999999999</c:v>
                </c:pt>
                <c:pt idx="7905">
                  <c:v>4.18926</c:v>
                </c:pt>
                <c:pt idx="7906">
                  <c:v>6.1084899999999998</c:v>
                </c:pt>
                <c:pt idx="7907">
                  <c:v>3.4224299999999999</c:v>
                </c:pt>
                <c:pt idx="7908">
                  <c:v>5.9138999999999999</c:v>
                </c:pt>
                <c:pt idx="7909">
                  <c:v>8.0724</c:v>
                </c:pt>
                <c:pt idx="7910">
                  <c:v>6.9121300000000003</c:v>
                </c:pt>
                <c:pt idx="7911">
                  <c:v>3.9031099999999999</c:v>
                </c:pt>
                <c:pt idx="7912">
                  <c:v>4.2456699999999996</c:v>
                </c:pt>
                <c:pt idx="7913">
                  <c:v>2.5087700000000002</c:v>
                </c:pt>
                <c:pt idx="7914">
                  <c:v>8.4583300000000001</c:v>
                </c:pt>
                <c:pt idx="7915">
                  <c:v>5.9220800000000002</c:v>
                </c:pt>
                <c:pt idx="7916">
                  <c:v>6.0847499999999997</c:v>
                </c:pt>
                <c:pt idx="7917">
                  <c:v>6.0337899999999998</c:v>
                </c:pt>
                <c:pt idx="7918">
                  <c:v>6.49655</c:v>
                </c:pt>
                <c:pt idx="7919">
                  <c:v>7.0137099999999997</c:v>
                </c:pt>
                <c:pt idx="7920">
                  <c:v>4.90435</c:v>
                </c:pt>
                <c:pt idx="7921">
                  <c:v>7.9130099999999999</c:v>
                </c:pt>
                <c:pt idx="7922">
                  <c:v>4.75387</c:v>
                </c:pt>
                <c:pt idx="7923">
                  <c:v>2.7410600000000001</c:v>
                </c:pt>
                <c:pt idx="7924">
                  <c:v>7.5777599999999996</c:v>
                </c:pt>
                <c:pt idx="7925">
                  <c:v>2.4807600000000001</c:v>
                </c:pt>
                <c:pt idx="7926">
                  <c:v>2.9662600000000001</c:v>
                </c:pt>
                <c:pt idx="7927">
                  <c:v>7.9408700000000003</c:v>
                </c:pt>
                <c:pt idx="7928">
                  <c:v>2.5740400000000001</c:v>
                </c:pt>
                <c:pt idx="7929">
                  <c:v>6.9395800000000003</c:v>
                </c:pt>
                <c:pt idx="7930">
                  <c:v>8.6377900000000007</c:v>
                </c:pt>
                <c:pt idx="7931">
                  <c:v>6.3387200000000004</c:v>
                </c:pt>
                <c:pt idx="7932">
                  <c:v>7.7156500000000001</c:v>
                </c:pt>
                <c:pt idx="7933">
                  <c:v>4.8939000000000004</c:v>
                </c:pt>
                <c:pt idx="7934">
                  <c:v>5.4542599999999997</c:v>
                </c:pt>
                <c:pt idx="7935">
                  <c:v>5.2266899999999996</c:v>
                </c:pt>
                <c:pt idx="7936">
                  <c:v>6.6518699999999997</c:v>
                </c:pt>
                <c:pt idx="7937">
                  <c:v>5.5077800000000003</c:v>
                </c:pt>
                <c:pt idx="7938">
                  <c:v>3.9341300000000001</c:v>
                </c:pt>
                <c:pt idx="7939">
                  <c:v>4.2241099999999996</c:v>
                </c:pt>
                <c:pt idx="7940">
                  <c:v>5.1319699999999999</c:v>
                </c:pt>
                <c:pt idx="7941">
                  <c:v>6.4151100000000003</c:v>
                </c:pt>
                <c:pt idx="7942">
                  <c:v>4.7018399999999998</c:v>
                </c:pt>
                <c:pt idx="7943">
                  <c:v>8.3360900000000004</c:v>
                </c:pt>
                <c:pt idx="7944">
                  <c:v>7.3782199999999998</c:v>
                </c:pt>
                <c:pt idx="7945">
                  <c:v>7.3166799999999999</c:v>
                </c:pt>
                <c:pt idx="7946">
                  <c:v>6.4677699999999998</c:v>
                </c:pt>
                <c:pt idx="7947">
                  <c:v>3.9393199999999999</c:v>
                </c:pt>
                <c:pt idx="7948">
                  <c:v>4.7720099999999999</c:v>
                </c:pt>
                <c:pt idx="7949">
                  <c:v>7.3967099999999997</c:v>
                </c:pt>
                <c:pt idx="7950">
                  <c:v>8.0522500000000008</c:v>
                </c:pt>
                <c:pt idx="7951">
                  <c:v>5.7389400000000004</c:v>
                </c:pt>
                <c:pt idx="7952">
                  <c:v>7.2368300000000003</c:v>
                </c:pt>
                <c:pt idx="7953">
                  <c:v>2.6716099999999998</c:v>
                </c:pt>
                <c:pt idx="7954">
                  <c:v>3.2742900000000001</c:v>
                </c:pt>
                <c:pt idx="7955">
                  <c:v>5.2163700000000004</c:v>
                </c:pt>
                <c:pt idx="7956">
                  <c:v>3.3082099999999999</c:v>
                </c:pt>
                <c:pt idx="7957">
                  <c:v>5.3690100000000003</c:v>
                </c:pt>
                <c:pt idx="7958">
                  <c:v>5.5844199999999997</c:v>
                </c:pt>
                <c:pt idx="7959">
                  <c:v>8.7730800000000002</c:v>
                </c:pt>
                <c:pt idx="7960">
                  <c:v>5.1169000000000002</c:v>
                </c:pt>
                <c:pt idx="7961">
                  <c:v>4.6569799999999999</c:v>
                </c:pt>
                <c:pt idx="7962">
                  <c:v>2.9058700000000002</c:v>
                </c:pt>
                <c:pt idx="7963">
                  <c:v>6.3323700000000001</c:v>
                </c:pt>
                <c:pt idx="7964">
                  <c:v>4.0671799999999996</c:v>
                </c:pt>
                <c:pt idx="7965">
                  <c:v>9.0739900000000002</c:v>
                </c:pt>
                <c:pt idx="7966">
                  <c:v>4.5414300000000001</c:v>
                </c:pt>
                <c:pt idx="7967">
                  <c:v>4.2859600000000002</c:v>
                </c:pt>
                <c:pt idx="7968">
                  <c:v>4.0477100000000004</c:v>
                </c:pt>
                <c:pt idx="7969">
                  <c:v>6.3538899999999998</c:v>
                </c:pt>
                <c:pt idx="7970">
                  <c:v>3.6178499999999998</c:v>
                </c:pt>
                <c:pt idx="7971">
                  <c:v>6.4524400000000002</c:v>
                </c:pt>
                <c:pt idx="7972">
                  <c:v>8.1196599999999997</c:v>
                </c:pt>
                <c:pt idx="7973">
                  <c:v>2.7732000000000001</c:v>
                </c:pt>
                <c:pt idx="7974">
                  <c:v>5.7312000000000003</c:v>
                </c:pt>
                <c:pt idx="7975">
                  <c:v>6.6537100000000002</c:v>
                </c:pt>
                <c:pt idx="7976">
                  <c:v>4.6510300000000004</c:v>
                </c:pt>
                <c:pt idx="7977">
                  <c:v>6.9773800000000001</c:v>
                </c:pt>
                <c:pt idx="7978">
                  <c:v>4.1538700000000004</c:v>
                </c:pt>
                <c:pt idx="7979">
                  <c:v>8.2635900000000007</c:v>
                </c:pt>
                <c:pt idx="7980">
                  <c:v>7.0165300000000004</c:v>
                </c:pt>
                <c:pt idx="7981">
                  <c:v>5.8451899999999997</c:v>
                </c:pt>
                <c:pt idx="7982">
                  <c:v>5.4821900000000001</c:v>
                </c:pt>
                <c:pt idx="7983">
                  <c:v>5.1697199999999999</c:v>
                </c:pt>
                <c:pt idx="7984">
                  <c:v>7.2366299999999999</c:v>
                </c:pt>
                <c:pt idx="7985">
                  <c:v>5.98672</c:v>
                </c:pt>
                <c:pt idx="7986">
                  <c:v>5.1490400000000003</c:v>
                </c:pt>
                <c:pt idx="7987">
                  <c:v>6.1322200000000002</c:v>
                </c:pt>
                <c:pt idx="7988">
                  <c:v>7.1665200000000002</c:v>
                </c:pt>
                <c:pt idx="7989">
                  <c:v>6.7855999999999996</c:v>
                </c:pt>
                <c:pt idx="7990">
                  <c:v>6.7443999999999997</c:v>
                </c:pt>
                <c:pt idx="7991">
                  <c:v>7.6555499999999999</c:v>
                </c:pt>
                <c:pt idx="7992">
                  <c:v>7.6309800000000001</c:v>
                </c:pt>
                <c:pt idx="7993">
                  <c:v>9.4993400000000001</c:v>
                </c:pt>
                <c:pt idx="7994">
                  <c:v>8.2506199999999996</c:v>
                </c:pt>
                <c:pt idx="7995">
                  <c:v>4.6831100000000001</c:v>
                </c:pt>
                <c:pt idx="7996">
                  <c:v>3.9121899999999998</c:v>
                </c:pt>
                <c:pt idx="7997">
                  <c:v>4.2859600000000002</c:v>
                </c:pt>
                <c:pt idx="7998">
                  <c:v>5.8214199999999998</c:v>
                </c:pt>
                <c:pt idx="7999">
                  <c:v>5.4013099999999996</c:v>
                </c:pt>
                <c:pt idx="8000">
                  <c:v>7.109</c:v>
                </c:pt>
                <c:pt idx="8001">
                  <c:v>4.59213</c:v>
                </c:pt>
                <c:pt idx="8002">
                  <c:v>5.0177100000000001</c:v>
                </c:pt>
                <c:pt idx="8003">
                  <c:v>5.7045700000000004</c:v>
                </c:pt>
                <c:pt idx="8004">
                  <c:v>8.0890699999999995</c:v>
                </c:pt>
                <c:pt idx="8005">
                  <c:v>4.0722300000000002</c:v>
                </c:pt>
                <c:pt idx="8006">
                  <c:v>5.4501400000000002</c:v>
                </c:pt>
                <c:pt idx="8007">
                  <c:v>6.6564100000000002</c:v>
                </c:pt>
                <c:pt idx="8008">
                  <c:v>4.4036799999999996</c:v>
                </c:pt>
                <c:pt idx="8009">
                  <c:v>2.33866</c:v>
                </c:pt>
                <c:pt idx="8010">
                  <c:v>8.32029</c:v>
                </c:pt>
                <c:pt idx="8011">
                  <c:v>3.7540499999999999</c:v>
                </c:pt>
                <c:pt idx="8012">
                  <c:v>2.75935</c:v>
                </c:pt>
                <c:pt idx="8013">
                  <c:v>4.5644400000000003</c:v>
                </c:pt>
                <c:pt idx="8014">
                  <c:v>5.3269299999999999</c:v>
                </c:pt>
                <c:pt idx="8015">
                  <c:v>3.50657</c:v>
                </c:pt>
                <c:pt idx="8016">
                  <c:v>4.2206200000000003</c:v>
                </c:pt>
                <c:pt idx="8017">
                  <c:v>3.7968899999999999</c:v>
                </c:pt>
                <c:pt idx="8018">
                  <c:v>6.2010199999999998</c:v>
                </c:pt>
                <c:pt idx="8019">
                  <c:v>7.3519300000000003</c:v>
                </c:pt>
                <c:pt idx="8020">
                  <c:v>4.2894300000000003</c:v>
                </c:pt>
                <c:pt idx="8021">
                  <c:v>4.7898300000000003</c:v>
                </c:pt>
                <c:pt idx="8022">
                  <c:v>5.3937200000000001</c:v>
                </c:pt>
                <c:pt idx="8023">
                  <c:v>7.1914499999999997</c:v>
                </c:pt>
                <c:pt idx="8024">
                  <c:v>3.1837300000000002</c:v>
                </c:pt>
                <c:pt idx="8025">
                  <c:v>6.4704899999999999</c:v>
                </c:pt>
                <c:pt idx="8026">
                  <c:v>4.0940200000000004</c:v>
                </c:pt>
                <c:pt idx="8027">
                  <c:v>5.3966399999999997</c:v>
                </c:pt>
                <c:pt idx="8028">
                  <c:v>5.5500999999999996</c:v>
                </c:pt>
                <c:pt idx="8029">
                  <c:v>5.1305399999999999</c:v>
                </c:pt>
                <c:pt idx="8030">
                  <c:v>6.8872</c:v>
                </c:pt>
                <c:pt idx="8031">
                  <c:v>7.5629799999999996</c:v>
                </c:pt>
                <c:pt idx="8032">
                  <c:v>5.9740099999999998</c:v>
                </c:pt>
                <c:pt idx="8033">
                  <c:v>2.3660199999999998</c:v>
                </c:pt>
                <c:pt idx="8034">
                  <c:v>3.2472799999999999</c:v>
                </c:pt>
                <c:pt idx="8035">
                  <c:v>10.59357</c:v>
                </c:pt>
                <c:pt idx="8036">
                  <c:v>5.7629400000000004</c:v>
                </c:pt>
                <c:pt idx="8037">
                  <c:v>2.2143600000000001</c:v>
                </c:pt>
                <c:pt idx="8038">
                  <c:v>5.96685</c:v>
                </c:pt>
                <c:pt idx="8039">
                  <c:v>2.6193</c:v>
                </c:pt>
                <c:pt idx="8040">
                  <c:v>3.9673099999999999</c:v>
                </c:pt>
                <c:pt idx="8041">
                  <c:v>9.5348799999999994</c:v>
                </c:pt>
                <c:pt idx="8042">
                  <c:v>7.1321099999999999</c:v>
                </c:pt>
                <c:pt idx="8043">
                  <c:v>7.8210499999999996</c:v>
                </c:pt>
                <c:pt idx="8044">
                  <c:v>3.5945499999999999</c:v>
                </c:pt>
                <c:pt idx="8045">
                  <c:v>8.0037900000000004</c:v>
                </c:pt>
                <c:pt idx="8046">
                  <c:v>4.9062799999999998</c:v>
                </c:pt>
                <c:pt idx="8047">
                  <c:v>5.3130699999999997</c:v>
                </c:pt>
                <c:pt idx="8048">
                  <c:v>6.6798799999999998</c:v>
                </c:pt>
                <c:pt idx="8049">
                  <c:v>4.5839999999999996</c:v>
                </c:pt>
                <c:pt idx="8050">
                  <c:v>6.80966</c:v>
                </c:pt>
                <c:pt idx="8051">
                  <c:v>3.92733</c:v>
                </c:pt>
                <c:pt idx="8052">
                  <c:v>6.8956999999999997</c:v>
                </c:pt>
                <c:pt idx="8053">
                  <c:v>6.3323900000000002</c:v>
                </c:pt>
                <c:pt idx="8054">
                  <c:v>5.2850700000000002</c:v>
                </c:pt>
                <c:pt idx="8055">
                  <c:v>3.2348499999999998</c:v>
                </c:pt>
                <c:pt idx="8056">
                  <c:v>3.3562500000000002</c:v>
                </c:pt>
                <c:pt idx="8057">
                  <c:v>2.3946800000000001</c:v>
                </c:pt>
                <c:pt idx="8058">
                  <c:v>3.60791</c:v>
                </c:pt>
                <c:pt idx="8059">
                  <c:v>5.2191799999999997</c:v>
                </c:pt>
                <c:pt idx="8060">
                  <c:v>6.4060899999999998</c:v>
                </c:pt>
                <c:pt idx="8061">
                  <c:v>7.8425599999999998</c:v>
                </c:pt>
                <c:pt idx="8062">
                  <c:v>6.6479900000000001</c:v>
                </c:pt>
                <c:pt idx="8063">
                  <c:v>6.3589599999999997</c:v>
                </c:pt>
                <c:pt idx="8064">
                  <c:v>4.8241300000000003</c:v>
                </c:pt>
                <c:pt idx="8065">
                  <c:v>3.7275100000000001</c:v>
                </c:pt>
                <c:pt idx="8066">
                  <c:v>6.1588200000000004</c:v>
                </c:pt>
                <c:pt idx="8067">
                  <c:v>2.86835</c:v>
                </c:pt>
                <c:pt idx="8068">
                  <c:v>3.32925</c:v>
                </c:pt>
                <c:pt idx="8069">
                  <c:v>6.1080100000000002</c:v>
                </c:pt>
                <c:pt idx="8070">
                  <c:v>5.74566</c:v>
                </c:pt>
                <c:pt idx="8071">
                  <c:v>6.2909300000000004</c:v>
                </c:pt>
                <c:pt idx="8072">
                  <c:v>3.7968899999999999</c:v>
                </c:pt>
                <c:pt idx="8073">
                  <c:v>5.0785999999999998</c:v>
                </c:pt>
                <c:pt idx="8074">
                  <c:v>5.8845799999999997</c:v>
                </c:pt>
                <c:pt idx="8075">
                  <c:v>4.6876499999999997</c:v>
                </c:pt>
                <c:pt idx="8076">
                  <c:v>6.1161899999999996</c:v>
                </c:pt>
                <c:pt idx="8077">
                  <c:v>5.0467700000000004</c:v>
                </c:pt>
                <c:pt idx="8078">
                  <c:v>3.3986100000000001</c:v>
                </c:pt>
                <c:pt idx="8079">
                  <c:v>7.5006500000000003</c:v>
                </c:pt>
                <c:pt idx="8080">
                  <c:v>5.5574000000000003</c:v>
                </c:pt>
                <c:pt idx="8081">
                  <c:v>6.16012</c:v>
                </c:pt>
                <c:pt idx="8082">
                  <c:v>7.0863899999999997</c:v>
                </c:pt>
                <c:pt idx="8083">
                  <c:v>2.67835</c:v>
                </c:pt>
                <c:pt idx="8084">
                  <c:v>3.9077899999999999</c:v>
                </c:pt>
                <c:pt idx="8085">
                  <c:v>5.4899199999999997</c:v>
                </c:pt>
                <c:pt idx="8086">
                  <c:v>5.7932499999999996</c:v>
                </c:pt>
                <c:pt idx="8087">
                  <c:v>10.31639</c:v>
                </c:pt>
                <c:pt idx="8088">
                  <c:v>6.3880499999999998</c:v>
                </c:pt>
                <c:pt idx="8089">
                  <c:v>2.7509899999999998</c:v>
                </c:pt>
                <c:pt idx="8090">
                  <c:v>5.1659600000000001</c:v>
                </c:pt>
                <c:pt idx="8091">
                  <c:v>7.2080399999999996</c:v>
                </c:pt>
                <c:pt idx="8092">
                  <c:v>2.6847400000000001</c:v>
                </c:pt>
                <c:pt idx="8093">
                  <c:v>3.4479000000000002</c:v>
                </c:pt>
                <c:pt idx="8094">
                  <c:v>8.3842099999999995</c:v>
                </c:pt>
                <c:pt idx="8095">
                  <c:v>5.3183999999999996</c:v>
                </c:pt>
                <c:pt idx="8096">
                  <c:v>5.7890199999999998</c:v>
                </c:pt>
                <c:pt idx="8097">
                  <c:v>4.0810700000000004</c:v>
                </c:pt>
                <c:pt idx="8098">
                  <c:v>4.4053599999999999</c:v>
                </c:pt>
                <c:pt idx="8099">
                  <c:v>7.0291100000000002</c:v>
                </c:pt>
                <c:pt idx="8100">
                  <c:v>7.7858400000000003</c:v>
                </c:pt>
                <c:pt idx="8101">
                  <c:v>6.2942200000000001</c:v>
                </c:pt>
                <c:pt idx="8102">
                  <c:v>4.2347999999999999</c:v>
                </c:pt>
                <c:pt idx="8103">
                  <c:v>8.1191899999999997</c:v>
                </c:pt>
                <c:pt idx="8104">
                  <c:v>2.8261699999999998</c:v>
                </c:pt>
                <c:pt idx="8105">
                  <c:v>8.6853899999999999</c:v>
                </c:pt>
                <c:pt idx="8106">
                  <c:v>4.1689800000000004</c:v>
                </c:pt>
                <c:pt idx="8107">
                  <c:v>5.6642099999999997</c:v>
                </c:pt>
                <c:pt idx="8108">
                  <c:v>2.0367500000000001</c:v>
                </c:pt>
                <c:pt idx="8109">
                  <c:v>4.7994000000000003</c:v>
                </c:pt>
                <c:pt idx="8110">
                  <c:v>7.6493900000000004</c:v>
                </c:pt>
                <c:pt idx="8111">
                  <c:v>5.02508</c:v>
                </c:pt>
                <c:pt idx="8112">
                  <c:v>6.1363099999999999</c:v>
                </c:pt>
                <c:pt idx="8113">
                  <c:v>3.4896199999999999</c:v>
                </c:pt>
                <c:pt idx="8114">
                  <c:v>2.8595700000000002</c:v>
                </c:pt>
                <c:pt idx="8115">
                  <c:v>3.5855299999999999</c:v>
                </c:pt>
                <c:pt idx="8116">
                  <c:v>1.78593</c:v>
                </c:pt>
                <c:pt idx="8117">
                  <c:v>3.4896199999999999</c:v>
                </c:pt>
                <c:pt idx="8118">
                  <c:v>7.4860499999999996</c:v>
                </c:pt>
                <c:pt idx="8119">
                  <c:v>9.5931700000000006</c:v>
                </c:pt>
                <c:pt idx="8120">
                  <c:v>5.5066600000000001</c:v>
                </c:pt>
                <c:pt idx="8121">
                  <c:v>3.2197800000000001</c:v>
                </c:pt>
                <c:pt idx="8122">
                  <c:v>3.2289099999999999</c:v>
                </c:pt>
                <c:pt idx="8123">
                  <c:v>1.9223399999999999</c:v>
                </c:pt>
                <c:pt idx="8124">
                  <c:v>3.1641699999999999</c:v>
                </c:pt>
                <c:pt idx="8125">
                  <c:v>2.98882</c:v>
                </c:pt>
                <c:pt idx="8126">
                  <c:v>2.7692000000000001</c:v>
                </c:pt>
                <c:pt idx="8127">
                  <c:v>1.7662899999999999</c:v>
                </c:pt>
                <c:pt idx="8128">
                  <c:v>8.9169099999999997</c:v>
                </c:pt>
                <c:pt idx="8129">
                  <c:v>2.98882</c:v>
                </c:pt>
                <c:pt idx="8130">
                  <c:v>4.10947</c:v>
                </c:pt>
                <c:pt idx="8131">
                  <c:v>3.2343299999999999</c:v>
                </c:pt>
                <c:pt idx="8132">
                  <c:v>7.1519399999999997</c:v>
                </c:pt>
                <c:pt idx="8133">
                  <c:v>4.3902099999999997</c:v>
                </c:pt>
                <c:pt idx="8134">
                  <c:v>4.3126800000000003</c:v>
                </c:pt>
                <c:pt idx="8135">
                  <c:v>5.3607399999999998</c:v>
                </c:pt>
                <c:pt idx="8136">
                  <c:v>5.7423900000000003</c:v>
                </c:pt>
                <c:pt idx="8137">
                  <c:v>3.8904999999999998</c:v>
                </c:pt>
                <c:pt idx="8138">
                  <c:v>7.4991199999999996</c:v>
                </c:pt>
                <c:pt idx="8139">
                  <c:v>8.3655000000000008</c:v>
                </c:pt>
                <c:pt idx="8140">
                  <c:v>6.2379800000000003</c:v>
                </c:pt>
                <c:pt idx="8141">
                  <c:v>6.8306699999999996</c:v>
                </c:pt>
                <c:pt idx="8142">
                  <c:v>4.1173700000000002</c:v>
                </c:pt>
                <c:pt idx="8143">
                  <c:v>5.8132400000000004</c:v>
                </c:pt>
                <c:pt idx="8144">
                  <c:v>4.1447500000000002</c:v>
                </c:pt>
                <c:pt idx="8145">
                  <c:v>7.66744</c:v>
                </c:pt>
                <c:pt idx="8146">
                  <c:v>2.7041499999999998</c:v>
                </c:pt>
                <c:pt idx="8147">
                  <c:v>8.5810099999999991</c:v>
                </c:pt>
                <c:pt idx="8148">
                  <c:v>6.1072499999999996</c:v>
                </c:pt>
                <c:pt idx="8149">
                  <c:v>10.359640000000001</c:v>
                </c:pt>
                <c:pt idx="8150">
                  <c:v>7.4528400000000001</c:v>
                </c:pt>
                <c:pt idx="8151">
                  <c:v>5.9340799999999998</c:v>
                </c:pt>
                <c:pt idx="8152">
                  <c:v>6.3028300000000002</c:v>
                </c:pt>
                <c:pt idx="8153">
                  <c:v>5.5338799999999999</c:v>
                </c:pt>
                <c:pt idx="8154">
                  <c:v>6.1962099999999998</c:v>
                </c:pt>
                <c:pt idx="8155">
                  <c:v>9.6298999999999992</c:v>
                </c:pt>
                <c:pt idx="8156">
                  <c:v>5.3083600000000004</c:v>
                </c:pt>
                <c:pt idx="8157">
                  <c:v>3.07029</c:v>
                </c:pt>
                <c:pt idx="8158">
                  <c:v>6.8080499999999997</c:v>
                </c:pt>
                <c:pt idx="8159">
                  <c:v>3.4122300000000001</c:v>
                </c:pt>
                <c:pt idx="8160">
                  <c:v>6.5058600000000002</c:v>
                </c:pt>
                <c:pt idx="8161">
                  <c:v>7.7405299999999997</c:v>
                </c:pt>
                <c:pt idx="8162">
                  <c:v>5.4943200000000001</c:v>
                </c:pt>
                <c:pt idx="8163">
                  <c:v>8.1073799999999991</c:v>
                </c:pt>
                <c:pt idx="8164">
                  <c:v>6.3335600000000003</c:v>
                </c:pt>
                <c:pt idx="8165">
                  <c:v>7.5516899999999998</c:v>
                </c:pt>
                <c:pt idx="8166">
                  <c:v>7.6072199999999999</c:v>
                </c:pt>
                <c:pt idx="8167">
                  <c:v>5.6226500000000001</c:v>
                </c:pt>
                <c:pt idx="8168">
                  <c:v>8.0031599999999994</c:v>
                </c:pt>
                <c:pt idx="8169">
                  <c:v>5.0615399999999999</c:v>
                </c:pt>
                <c:pt idx="8170">
                  <c:v>6.3892699999999998</c:v>
                </c:pt>
                <c:pt idx="8171">
                  <c:v>5.02034</c:v>
                </c:pt>
                <c:pt idx="8172">
                  <c:v>3.0511699999999999</c:v>
                </c:pt>
                <c:pt idx="8173">
                  <c:v>2.8254100000000002</c:v>
                </c:pt>
                <c:pt idx="8174">
                  <c:v>1.89483</c:v>
                </c:pt>
                <c:pt idx="8175">
                  <c:v>3.6725300000000001</c:v>
                </c:pt>
                <c:pt idx="8176">
                  <c:v>2.1454300000000002</c:v>
                </c:pt>
                <c:pt idx="8177">
                  <c:v>4.7602799999999998</c:v>
                </c:pt>
                <c:pt idx="8178">
                  <c:v>3.7102300000000001</c:v>
                </c:pt>
                <c:pt idx="8179">
                  <c:v>3.1100599999999998</c:v>
                </c:pt>
                <c:pt idx="8180">
                  <c:v>2.5502199999999999</c:v>
                </c:pt>
                <c:pt idx="8181">
                  <c:v>3.7681200000000001</c:v>
                </c:pt>
                <c:pt idx="8182">
                  <c:v>2.84057</c:v>
                </c:pt>
                <c:pt idx="8183">
                  <c:v>6.3144900000000002</c:v>
                </c:pt>
                <c:pt idx="8184">
                  <c:v>3.8802099999999999</c:v>
                </c:pt>
                <c:pt idx="8185">
                  <c:v>5.5676600000000001</c:v>
                </c:pt>
                <c:pt idx="8186">
                  <c:v>2.7096300000000002</c:v>
                </c:pt>
                <c:pt idx="8187">
                  <c:v>4.8518600000000003</c:v>
                </c:pt>
                <c:pt idx="8188">
                  <c:v>3.9186800000000002</c:v>
                </c:pt>
                <c:pt idx="8189">
                  <c:v>4.0424899999999999</c:v>
                </c:pt>
                <c:pt idx="8190">
                  <c:v>3.4520499999999998</c:v>
                </c:pt>
                <c:pt idx="8191">
                  <c:v>3.87724</c:v>
                </c:pt>
                <c:pt idx="8192">
                  <c:v>6.9008700000000003</c:v>
                </c:pt>
                <c:pt idx="8193">
                  <c:v>1.9874000000000001</c:v>
                </c:pt>
                <c:pt idx="8194">
                  <c:v>5.94862</c:v>
                </c:pt>
                <c:pt idx="8195">
                  <c:v>4.8229499999999996</c:v>
                </c:pt>
                <c:pt idx="8196">
                  <c:v>4.3067900000000003</c:v>
                </c:pt>
                <c:pt idx="8197">
                  <c:v>5.91988</c:v>
                </c:pt>
                <c:pt idx="8198">
                  <c:v>6.01973</c:v>
                </c:pt>
                <c:pt idx="8199">
                  <c:v>5.4412900000000004</c:v>
                </c:pt>
                <c:pt idx="8200">
                  <c:v>5.2925000000000004</c:v>
                </c:pt>
                <c:pt idx="8201">
                  <c:v>5.4053300000000002</c:v>
                </c:pt>
                <c:pt idx="8202">
                  <c:v>5.9563899999999999</c:v>
                </c:pt>
                <c:pt idx="8203">
                  <c:v>4.6243800000000004</c:v>
                </c:pt>
                <c:pt idx="8204">
                  <c:v>4.7164400000000004</c:v>
                </c:pt>
                <c:pt idx="8205">
                  <c:v>4.2719100000000001</c:v>
                </c:pt>
                <c:pt idx="8206">
                  <c:v>3.8938799999999998</c:v>
                </c:pt>
                <c:pt idx="8207">
                  <c:v>8.6341099999999997</c:v>
                </c:pt>
                <c:pt idx="8208">
                  <c:v>6.8606100000000003</c:v>
                </c:pt>
                <c:pt idx="8209">
                  <c:v>7.3688700000000003</c:v>
                </c:pt>
                <c:pt idx="8210">
                  <c:v>5.4649200000000002</c:v>
                </c:pt>
                <c:pt idx="8211">
                  <c:v>5.8144600000000004</c:v>
                </c:pt>
                <c:pt idx="8212">
                  <c:v>4.7141599999999997</c:v>
                </c:pt>
                <c:pt idx="8213">
                  <c:v>6.1792100000000003</c:v>
                </c:pt>
                <c:pt idx="8214">
                  <c:v>4.6437600000000003</c:v>
                </c:pt>
                <c:pt idx="8215">
                  <c:v>5.66913</c:v>
                </c:pt>
                <c:pt idx="8216">
                  <c:v>6.2616699999999996</c:v>
                </c:pt>
                <c:pt idx="8217">
                  <c:v>7.9778799999999999</c:v>
                </c:pt>
                <c:pt idx="8218">
                  <c:v>6.3753000000000002</c:v>
                </c:pt>
                <c:pt idx="8219">
                  <c:v>7.8702399999999999</c:v>
                </c:pt>
                <c:pt idx="8220">
                  <c:v>6.6722999999999999</c:v>
                </c:pt>
                <c:pt idx="8221">
                  <c:v>8.0567299999999999</c:v>
                </c:pt>
                <c:pt idx="8222">
                  <c:v>3.3199100000000001</c:v>
                </c:pt>
                <c:pt idx="8223">
                  <c:v>4.4133100000000001</c:v>
                </c:pt>
                <c:pt idx="8224">
                  <c:v>4.3791099999999998</c:v>
                </c:pt>
                <c:pt idx="8225">
                  <c:v>4.9389599999999998</c:v>
                </c:pt>
                <c:pt idx="8226">
                  <c:v>7.7931299999999997</c:v>
                </c:pt>
                <c:pt idx="8227">
                  <c:v>4.1076499999999996</c:v>
                </c:pt>
                <c:pt idx="8228">
                  <c:v>4.4220600000000001</c:v>
                </c:pt>
                <c:pt idx="8229">
                  <c:v>5.7439400000000003</c:v>
                </c:pt>
                <c:pt idx="8230">
                  <c:v>4.90435</c:v>
                </c:pt>
                <c:pt idx="8231">
                  <c:v>6.7705599999999997</c:v>
                </c:pt>
                <c:pt idx="8232">
                  <c:v>6.2383100000000002</c:v>
                </c:pt>
                <c:pt idx="8233">
                  <c:v>3.5855299999999999</c:v>
                </c:pt>
                <c:pt idx="8234">
                  <c:v>6.9945899999999996</c:v>
                </c:pt>
                <c:pt idx="8235">
                  <c:v>7.3851300000000002</c:v>
                </c:pt>
                <c:pt idx="8236">
                  <c:v>5.5911499999999998</c:v>
                </c:pt>
                <c:pt idx="8237">
                  <c:v>3.9798499999999999</c:v>
                </c:pt>
                <c:pt idx="8238">
                  <c:v>6.12439</c:v>
                </c:pt>
                <c:pt idx="8239">
                  <c:v>4.7172499999999999</c:v>
                </c:pt>
                <c:pt idx="8240">
                  <c:v>9.1968999999999994</c:v>
                </c:pt>
                <c:pt idx="8241">
                  <c:v>5.8888100000000003</c:v>
                </c:pt>
                <c:pt idx="8242">
                  <c:v>4.8063599999999997</c:v>
                </c:pt>
                <c:pt idx="8243">
                  <c:v>3.51729</c:v>
                </c:pt>
                <c:pt idx="8244">
                  <c:v>3.5343399999999998</c:v>
                </c:pt>
                <c:pt idx="8245">
                  <c:v>6.06555</c:v>
                </c:pt>
                <c:pt idx="8246">
                  <c:v>5.1735199999999999</c:v>
                </c:pt>
                <c:pt idx="8247">
                  <c:v>4.6755699999999996</c:v>
                </c:pt>
                <c:pt idx="8248">
                  <c:v>5.5538100000000004</c:v>
                </c:pt>
                <c:pt idx="8249">
                  <c:v>4.8744199999999998</c:v>
                </c:pt>
                <c:pt idx="8250">
                  <c:v>4.7618499999999999</c:v>
                </c:pt>
                <c:pt idx="8251">
                  <c:v>2.15849</c:v>
                </c:pt>
                <c:pt idx="8252">
                  <c:v>1.7685299999999999</c:v>
                </c:pt>
                <c:pt idx="8253">
                  <c:v>4.9878900000000002</c:v>
                </c:pt>
                <c:pt idx="8254">
                  <c:v>3.9691700000000001</c:v>
                </c:pt>
                <c:pt idx="8255">
                  <c:v>7.19001</c:v>
                </c:pt>
                <c:pt idx="8256">
                  <c:v>6.6467499999999999</c:v>
                </c:pt>
                <c:pt idx="8257">
                  <c:v>5.1144400000000001</c:v>
                </c:pt>
                <c:pt idx="8258">
                  <c:v>4.4232100000000001</c:v>
                </c:pt>
                <c:pt idx="8259">
                  <c:v>5.7455299999999996</c:v>
                </c:pt>
                <c:pt idx="8260">
                  <c:v>6.0374400000000001</c:v>
                </c:pt>
                <c:pt idx="8261">
                  <c:v>6.0447800000000003</c:v>
                </c:pt>
                <c:pt idx="8262">
                  <c:v>2.4168500000000002</c:v>
                </c:pt>
                <c:pt idx="8263">
                  <c:v>2.4820500000000001</c:v>
                </c:pt>
                <c:pt idx="8264">
                  <c:v>5.9785199999999996</c:v>
                </c:pt>
                <c:pt idx="8265">
                  <c:v>6.3424899999999997</c:v>
                </c:pt>
                <c:pt idx="8266">
                  <c:v>7.93825</c:v>
                </c:pt>
                <c:pt idx="8267">
                  <c:v>5.3397699999999997</c:v>
                </c:pt>
                <c:pt idx="8268">
                  <c:v>7.8507300000000004</c:v>
                </c:pt>
                <c:pt idx="8269">
                  <c:v>7.31074</c:v>
                </c:pt>
                <c:pt idx="8270">
                  <c:v>4.2216500000000003</c:v>
                </c:pt>
                <c:pt idx="8271">
                  <c:v>6.7850999999999999</c:v>
                </c:pt>
                <c:pt idx="8272">
                  <c:v>3.47831</c:v>
                </c:pt>
                <c:pt idx="8273">
                  <c:v>6.2856899999999998</c:v>
                </c:pt>
                <c:pt idx="8274">
                  <c:v>8.0454100000000004</c:v>
                </c:pt>
                <c:pt idx="8275">
                  <c:v>6.5899099999999997</c:v>
                </c:pt>
                <c:pt idx="8276">
                  <c:v>8.16629</c:v>
                </c:pt>
                <c:pt idx="8277">
                  <c:v>3.4397500000000001</c:v>
                </c:pt>
                <c:pt idx="8278">
                  <c:v>7.4645299999999999</c:v>
                </c:pt>
                <c:pt idx="8279">
                  <c:v>5.1922800000000002</c:v>
                </c:pt>
                <c:pt idx="8280">
                  <c:v>5.7710299999999997</c:v>
                </c:pt>
                <c:pt idx="8281">
                  <c:v>9.6728400000000008</c:v>
                </c:pt>
                <c:pt idx="8282">
                  <c:v>7.3386399999999998</c:v>
                </c:pt>
                <c:pt idx="8283">
                  <c:v>5.8654799999999998</c:v>
                </c:pt>
                <c:pt idx="8284">
                  <c:v>5.6974</c:v>
                </c:pt>
                <c:pt idx="8285">
                  <c:v>4.4889999999999999</c:v>
                </c:pt>
                <c:pt idx="8286">
                  <c:v>5.3705699999999998</c:v>
                </c:pt>
                <c:pt idx="8287">
                  <c:v>4.79556</c:v>
                </c:pt>
                <c:pt idx="8288">
                  <c:v>6.7736799999999997</c:v>
                </c:pt>
                <c:pt idx="8289">
                  <c:v>6.1756399999999996</c:v>
                </c:pt>
                <c:pt idx="8290">
                  <c:v>3.7960199999999999</c:v>
                </c:pt>
                <c:pt idx="8291">
                  <c:v>3.5419499999999999</c:v>
                </c:pt>
                <c:pt idx="8292">
                  <c:v>7.8839899999999998</c:v>
                </c:pt>
                <c:pt idx="8293">
                  <c:v>8.2179400000000005</c:v>
                </c:pt>
                <c:pt idx="8294">
                  <c:v>4.3259699999999999</c:v>
                </c:pt>
                <c:pt idx="8295">
                  <c:v>2.6067200000000001</c:v>
                </c:pt>
                <c:pt idx="8296">
                  <c:v>1.80992</c:v>
                </c:pt>
                <c:pt idx="8297">
                  <c:v>2.4440499999999998</c:v>
                </c:pt>
                <c:pt idx="8298">
                  <c:v>8.2359100000000005</c:v>
                </c:pt>
                <c:pt idx="8299">
                  <c:v>3.7293699999999999</c:v>
                </c:pt>
                <c:pt idx="8300">
                  <c:v>5.6562099999999997</c:v>
                </c:pt>
                <c:pt idx="8301">
                  <c:v>7.9880800000000001</c:v>
                </c:pt>
                <c:pt idx="8302">
                  <c:v>3.2732999999999999</c:v>
                </c:pt>
                <c:pt idx="8303">
                  <c:v>4.5781799999999997</c:v>
                </c:pt>
                <c:pt idx="8304">
                  <c:v>7.1599399999999997</c:v>
                </c:pt>
                <c:pt idx="8305">
                  <c:v>9.5417799999999993</c:v>
                </c:pt>
                <c:pt idx="8306">
                  <c:v>4.7030399999999997</c:v>
                </c:pt>
                <c:pt idx="8307">
                  <c:v>2.8323800000000001</c:v>
                </c:pt>
                <c:pt idx="8308">
                  <c:v>3.72532</c:v>
                </c:pt>
                <c:pt idx="8309">
                  <c:v>3.3827099999999999</c:v>
                </c:pt>
                <c:pt idx="8310">
                  <c:v>5.5855499999999996</c:v>
                </c:pt>
                <c:pt idx="8311">
                  <c:v>6.8969300000000002</c:v>
                </c:pt>
                <c:pt idx="8312">
                  <c:v>5.4044699999999999</c:v>
                </c:pt>
                <c:pt idx="8313">
                  <c:v>6.9902100000000003</c:v>
                </c:pt>
                <c:pt idx="8314">
                  <c:v>4.7998200000000004</c:v>
                </c:pt>
                <c:pt idx="8315">
                  <c:v>4.72715</c:v>
                </c:pt>
                <c:pt idx="8316">
                  <c:v>5.1777499999999996</c:v>
                </c:pt>
                <c:pt idx="8317">
                  <c:v>3.84049</c:v>
                </c:pt>
                <c:pt idx="8318">
                  <c:v>4.7261300000000004</c:v>
                </c:pt>
                <c:pt idx="8319">
                  <c:v>6.7161200000000001</c:v>
                </c:pt>
                <c:pt idx="8320">
                  <c:v>4.5016499999999997</c:v>
                </c:pt>
                <c:pt idx="8321">
                  <c:v>6.7515700000000001</c:v>
                </c:pt>
                <c:pt idx="8322">
                  <c:v>8.98475</c:v>
                </c:pt>
                <c:pt idx="8323">
                  <c:v>4.1269200000000001</c:v>
                </c:pt>
                <c:pt idx="8324">
                  <c:v>7.72966</c:v>
                </c:pt>
                <c:pt idx="8325">
                  <c:v>5.7012900000000002</c:v>
                </c:pt>
                <c:pt idx="8326">
                  <c:v>2.4550000000000001</c:v>
                </c:pt>
                <c:pt idx="8327">
                  <c:v>2.2522500000000001</c:v>
                </c:pt>
                <c:pt idx="8328">
                  <c:v>2.4933700000000001</c:v>
                </c:pt>
                <c:pt idx="8329">
                  <c:v>5.9413900000000002</c:v>
                </c:pt>
                <c:pt idx="8330">
                  <c:v>6.6942000000000004</c:v>
                </c:pt>
                <c:pt idx="8331">
                  <c:v>7.2927900000000001</c:v>
                </c:pt>
                <c:pt idx="8332">
                  <c:v>6.0589500000000003</c:v>
                </c:pt>
                <c:pt idx="8333">
                  <c:v>5.8537100000000004</c:v>
                </c:pt>
                <c:pt idx="8334">
                  <c:v>7.7389099999999997</c:v>
                </c:pt>
                <c:pt idx="8335">
                  <c:v>2.2470400000000001</c:v>
                </c:pt>
                <c:pt idx="8336">
                  <c:v>5.9874400000000003</c:v>
                </c:pt>
                <c:pt idx="8337">
                  <c:v>8.6455199999999994</c:v>
                </c:pt>
                <c:pt idx="8338">
                  <c:v>7.6907199999999998</c:v>
                </c:pt>
                <c:pt idx="8339">
                  <c:v>5.8789699999999998</c:v>
                </c:pt>
                <c:pt idx="8340">
                  <c:v>6.6936</c:v>
                </c:pt>
                <c:pt idx="8341">
                  <c:v>5.6819199999999999</c:v>
                </c:pt>
                <c:pt idx="8342">
                  <c:v>4.0063800000000001</c:v>
                </c:pt>
                <c:pt idx="8343">
                  <c:v>1.9573400000000001</c:v>
                </c:pt>
                <c:pt idx="8344">
                  <c:v>2.7225100000000002</c:v>
                </c:pt>
                <c:pt idx="8345">
                  <c:v>7.4726900000000001</c:v>
                </c:pt>
                <c:pt idx="8346">
                  <c:v>8.3881099999999993</c:v>
                </c:pt>
                <c:pt idx="8347">
                  <c:v>4.4943299999999997</c:v>
                </c:pt>
                <c:pt idx="8348">
                  <c:v>2.56094</c:v>
                </c:pt>
                <c:pt idx="8349">
                  <c:v>5.9791499999999997</c:v>
                </c:pt>
                <c:pt idx="8350">
                  <c:v>6.8642399999999997</c:v>
                </c:pt>
                <c:pt idx="8351">
                  <c:v>1.8028900000000001</c:v>
                </c:pt>
                <c:pt idx="8352">
                  <c:v>2.75414</c:v>
                </c:pt>
                <c:pt idx="8353">
                  <c:v>4.4212199999999999</c:v>
                </c:pt>
                <c:pt idx="8354">
                  <c:v>5.3258400000000004</c:v>
                </c:pt>
                <c:pt idx="8355">
                  <c:v>10.01225</c:v>
                </c:pt>
                <c:pt idx="8356">
                  <c:v>4.8832700000000004</c:v>
                </c:pt>
                <c:pt idx="8357">
                  <c:v>2.5816400000000002</c:v>
                </c:pt>
                <c:pt idx="8358">
                  <c:v>6.5633699999999999</c:v>
                </c:pt>
                <c:pt idx="8359">
                  <c:v>3.9490599999999998</c:v>
                </c:pt>
                <c:pt idx="8360">
                  <c:v>4.8334799999999998</c:v>
                </c:pt>
                <c:pt idx="8361">
                  <c:v>5.7087000000000003</c:v>
                </c:pt>
                <c:pt idx="8362">
                  <c:v>5.3540999999999999</c:v>
                </c:pt>
                <c:pt idx="8363">
                  <c:v>6.4282899999999996</c:v>
                </c:pt>
                <c:pt idx="8364">
                  <c:v>4.2567000000000004</c:v>
                </c:pt>
                <c:pt idx="8365">
                  <c:v>5.1447000000000003</c:v>
                </c:pt>
                <c:pt idx="8366">
                  <c:v>9.2721999999999998</c:v>
                </c:pt>
                <c:pt idx="8367">
                  <c:v>4.1048400000000003</c:v>
                </c:pt>
                <c:pt idx="8368">
                  <c:v>7.9250600000000002</c:v>
                </c:pt>
                <c:pt idx="8369">
                  <c:v>6.4912599999999996</c:v>
                </c:pt>
                <c:pt idx="8370">
                  <c:v>6.7646699999999997</c:v>
                </c:pt>
                <c:pt idx="8371">
                  <c:v>1.94364</c:v>
                </c:pt>
                <c:pt idx="8372">
                  <c:v>3.9043899999999998</c:v>
                </c:pt>
                <c:pt idx="8373">
                  <c:v>2.10161</c:v>
                </c:pt>
                <c:pt idx="8374">
                  <c:v>6.7395699999999996</c:v>
                </c:pt>
                <c:pt idx="8375">
                  <c:v>8.0511900000000001</c:v>
                </c:pt>
                <c:pt idx="8376">
                  <c:v>5.4553599999999998</c:v>
                </c:pt>
                <c:pt idx="8377">
                  <c:v>2.81616</c:v>
                </c:pt>
                <c:pt idx="8378">
                  <c:v>4.6081799999999999</c:v>
                </c:pt>
                <c:pt idx="8379">
                  <c:v>6.6227499999999999</c:v>
                </c:pt>
                <c:pt idx="8380">
                  <c:v>6.9309500000000002</c:v>
                </c:pt>
                <c:pt idx="8381">
                  <c:v>6.2527100000000004</c:v>
                </c:pt>
                <c:pt idx="8382">
                  <c:v>8.3671299999999995</c:v>
                </c:pt>
                <c:pt idx="8383">
                  <c:v>2.53288</c:v>
                </c:pt>
                <c:pt idx="8384">
                  <c:v>7.4070799999999997</c:v>
                </c:pt>
                <c:pt idx="8385">
                  <c:v>4.5075000000000003</c:v>
                </c:pt>
                <c:pt idx="8386">
                  <c:v>3.1777899999999999</c:v>
                </c:pt>
                <c:pt idx="8387">
                  <c:v>4.6276799999999998</c:v>
                </c:pt>
                <c:pt idx="8388">
                  <c:v>5.5860799999999999</c:v>
                </c:pt>
                <c:pt idx="8389">
                  <c:v>5.6044099999999997</c:v>
                </c:pt>
                <c:pt idx="8390">
                  <c:v>6.1062399999999997</c:v>
                </c:pt>
                <c:pt idx="8391">
                  <c:v>3.2255799999999999</c:v>
                </c:pt>
                <c:pt idx="8392">
                  <c:v>3.6610900000000002</c:v>
                </c:pt>
                <c:pt idx="8393">
                  <c:v>7.0358099999999997</c:v>
                </c:pt>
                <c:pt idx="8394">
                  <c:v>8.6211699999999993</c:v>
                </c:pt>
                <c:pt idx="8395">
                  <c:v>2.5629400000000002</c:v>
                </c:pt>
                <c:pt idx="8396">
                  <c:v>1.9223399999999999</c:v>
                </c:pt>
                <c:pt idx="8397">
                  <c:v>2.5244599999999999</c:v>
                </c:pt>
                <c:pt idx="8398">
                  <c:v>2.54487</c:v>
                </c:pt>
                <c:pt idx="8399">
                  <c:v>2.2187299999999999</c:v>
                </c:pt>
                <c:pt idx="8400">
                  <c:v>3.2391100000000002</c:v>
                </c:pt>
                <c:pt idx="8401">
                  <c:v>4.06121</c:v>
                </c:pt>
                <c:pt idx="8402">
                  <c:v>2.9874800000000001</c:v>
                </c:pt>
                <c:pt idx="8403">
                  <c:v>4.85297</c:v>
                </c:pt>
                <c:pt idx="8404">
                  <c:v>4.3616299999999999</c:v>
                </c:pt>
                <c:pt idx="8405">
                  <c:v>2.3626100000000001</c:v>
                </c:pt>
                <c:pt idx="8406">
                  <c:v>3.6856399999999998</c:v>
                </c:pt>
                <c:pt idx="8407">
                  <c:v>4.9991300000000001</c:v>
                </c:pt>
                <c:pt idx="8408">
                  <c:v>5.3082599999999998</c:v>
                </c:pt>
                <c:pt idx="8409">
                  <c:v>3.8145500000000001</c:v>
                </c:pt>
                <c:pt idx="8410">
                  <c:v>2.6826699999999999</c:v>
                </c:pt>
                <c:pt idx="8411">
                  <c:v>6.5273300000000001</c:v>
                </c:pt>
                <c:pt idx="8412">
                  <c:v>3.5855299999999999</c:v>
                </c:pt>
                <c:pt idx="8413">
                  <c:v>2.2095099999999999</c:v>
                </c:pt>
                <c:pt idx="8414">
                  <c:v>4.08697</c:v>
                </c:pt>
                <c:pt idx="8415">
                  <c:v>6.2701700000000002</c:v>
                </c:pt>
                <c:pt idx="8416">
                  <c:v>5.6169500000000001</c:v>
                </c:pt>
                <c:pt idx="8417">
                  <c:v>4.5946499999999997</c:v>
                </c:pt>
                <c:pt idx="8418">
                  <c:v>4.9718299999999997</c:v>
                </c:pt>
                <c:pt idx="8419">
                  <c:v>5.6370100000000001</c:v>
                </c:pt>
                <c:pt idx="8420">
                  <c:v>3.87663</c:v>
                </c:pt>
                <c:pt idx="8421">
                  <c:v>3.5027200000000001</c:v>
                </c:pt>
                <c:pt idx="8422">
                  <c:v>7.8395000000000001</c:v>
                </c:pt>
                <c:pt idx="8423">
                  <c:v>2.66717</c:v>
                </c:pt>
                <c:pt idx="8424">
                  <c:v>4.5737100000000002</c:v>
                </c:pt>
                <c:pt idx="8425">
                  <c:v>3.2849900000000001</c:v>
                </c:pt>
                <c:pt idx="8426">
                  <c:v>4.9797099999999999</c:v>
                </c:pt>
                <c:pt idx="8427">
                  <c:v>2.9163800000000002</c:v>
                </c:pt>
                <c:pt idx="8428">
                  <c:v>8.1288499999999999</c:v>
                </c:pt>
                <c:pt idx="8429">
                  <c:v>2.26132</c:v>
                </c:pt>
                <c:pt idx="8430">
                  <c:v>5.68201</c:v>
                </c:pt>
                <c:pt idx="8431">
                  <c:v>5.5991499999999998</c:v>
                </c:pt>
                <c:pt idx="8432">
                  <c:v>4.45411</c:v>
                </c:pt>
                <c:pt idx="8433">
                  <c:v>5.0053999999999998</c:v>
                </c:pt>
                <c:pt idx="8434">
                  <c:v>7.1147099999999996</c:v>
                </c:pt>
                <c:pt idx="8435">
                  <c:v>2.8605200000000002</c:v>
                </c:pt>
                <c:pt idx="8436">
                  <c:v>3.0511699999999999</c:v>
                </c:pt>
                <c:pt idx="8437">
                  <c:v>2.2176399999999998</c:v>
                </c:pt>
                <c:pt idx="8438">
                  <c:v>5.4609300000000003</c:v>
                </c:pt>
                <c:pt idx="8439">
                  <c:v>3.7559499999999999</c:v>
                </c:pt>
                <c:pt idx="8440">
                  <c:v>5.9177099999999996</c:v>
                </c:pt>
                <c:pt idx="8441">
                  <c:v>5.1535399999999996</c:v>
                </c:pt>
                <c:pt idx="8442">
                  <c:v>8.0547500000000003</c:v>
                </c:pt>
                <c:pt idx="8443">
                  <c:v>7.8429900000000004</c:v>
                </c:pt>
                <c:pt idx="8444">
                  <c:v>5.0639599999999998</c:v>
                </c:pt>
                <c:pt idx="8445">
                  <c:v>4.7374499999999999</c:v>
                </c:pt>
                <c:pt idx="8446">
                  <c:v>5.9078999999999997</c:v>
                </c:pt>
                <c:pt idx="8447">
                  <c:v>7.40848</c:v>
                </c:pt>
                <c:pt idx="8448">
                  <c:v>5.8025599999999997</c:v>
                </c:pt>
                <c:pt idx="8449">
                  <c:v>6.9172399999999996</c:v>
                </c:pt>
                <c:pt idx="8450">
                  <c:v>3.5998600000000001</c:v>
                </c:pt>
                <c:pt idx="8451">
                  <c:v>7.1397500000000003</c:v>
                </c:pt>
                <c:pt idx="8452">
                  <c:v>5.9803300000000004</c:v>
                </c:pt>
                <c:pt idx="8453">
                  <c:v>7.3652899999999999</c:v>
                </c:pt>
                <c:pt idx="8454">
                  <c:v>6.4287700000000001</c:v>
                </c:pt>
                <c:pt idx="8455">
                  <c:v>5.3857400000000002</c:v>
                </c:pt>
                <c:pt idx="8456">
                  <c:v>5.5693900000000003</c:v>
                </c:pt>
                <c:pt idx="8457">
                  <c:v>6.7625700000000002</c:v>
                </c:pt>
                <c:pt idx="8458">
                  <c:v>5.2563899999999997</c:v>
                </c:pt>
                <c:pt idx="8459">
                  <c:v>6.2544199999999996</c:v>
                </c:pt>
                <c:pt idx="8460">
                  <c:v>1.75267</c:v>
                </c:pt>
                <c:pt idx="8461">
                  <c:v>4.1048400000000003</c:v>
                </c:pt>
                <c:pt idx="8462">
                  <c:v>2.6759400000000002</c:v>
                </c:pt>
                <c:pt idx="8463">
                  <c:v>3.7732299999999999</c:v>
                </c:pt>
                <c:pt idx="8464">
                  <c:v>8.5367099999999994</c:v>
                </c:pt>
                <c:pt idx="8465">
                  <c:v>4.9991300000000001</c:v>
                </c:pt>
                <c:pt idx="8466">
                  <c:v>8.0897699999999997</c:v>
                </c:pt>
                <c:pt idx="8467">
                  <c:v>8.3930100000000003</c:v>
                </c:pt>
                <c:pt idx="8468">
                  <c:v>6.9986100000000002</c:v>
                </c:pt>
                <c:pt idx="8469">
                  <c:v>4.2176200000000001</c:v>
                </c:pt>
                <c:pt idx="8470">
                  <c:v>3.1252900000000001</c:v>
                </c:pt>
                <c:pt idx="8471">
                  <c:v>2.8323800000000001</c:v>
                </c:pt>
                <c:pt idx="8472">
                  <c:v>5.0595600000000003</c:v>
                </c:pt>
                <c:pt idx="8473">
                  <c:v>7.4154299999999997</c:v>
                </c:pt>
                <c:pt idx="8474">
                  <c:v>4.7995299999999999</c:v>
                </c:pt>
                <c:pt idx="8475">
                  <c:v>5.6326200000000002</c:v>
                </c:pt>
                <c:pt idx="8476">
                  <c:v>7.1653099999999998</c:v>
                </c:pt>
                <c:pt idx="8477">
                  <c:v>3.1543800000000002</c:v>
                </c:pt>
                <c:pt idx="8478">
                  <c:v>4.3012600000000001</c:v>
                </c:pt>
                <c:pt idx="8479">
                  <c:v>2.0014500000000002</c:v>
                </c:pt>
                <c:pt idx="8480">
                  <c:v>4.1072499999999996</c:v>
                </c:pt>
                <c:pt idx="8481">
                  <c:v>8.4789899999999996</c:v>
                </c:pt>
                <c:pt idx="8482">
                  <c:v>3.57422</c:v>
                </c:pt>
                <c:pt idx="8483">
                  <c:v>2.4364400000000002</c:v>
                </c:pt>
                <c:pt idx="8484">
                  <c:v>4.0036500000000004</c:v>
                </c:pt>
                <c:pt idx="8485">
                  <c:v>5.2890499999999996</c:v>
                </c:pt>
                <c:pt idx="8486">
                  <c:v>6.2476000000000003</c:v>
                </c:pt>
                <c:pt idx="8487">
                  <c:v>4.67807</c:v>
                </c:pt>
                <c:pt idx="8488">
                  <c:v>8.8319899999999993</c:v>
                </c:pt>
                <c:pt idx="8489">
                  <c:v>6.7403599999999999</c:v>
                </c:pt>
                <c:pt idx="8490">
                  <c:v>6.4135999999999997</c:v>
                </c:pt>
                <c:pt idx="8491">
                  <c:v>5.6625699999999997</c:v>
                </c:pt>
                <c:pt idx="8492">
                  <c:v>5.5229799999999996</c:v>
                </c:pt>
                <c:pt idx="8493">
                  <c:v>6.8556600000000003</c:v>
                </c:pt>
                <c:pt idx="8494">
                  <c:v>4.9059600000000003</c:v>
                </c:pt>
                <c:pt idx="8495">
                  <c:v>3.9369100000000001</c:v>
                </c:pt>
                <c:pt idx="8496">
                  <c:v>6.4895800000000001</c:v>
                </c:pt>
                <c:pt idx="8497">
                  <c:v>2.22553</c:v>
                </c:pt>
                <c:pt idx="8498">
                  <c:v>2.16289</c:v>
                </c:pt>
                <c:pt idx="8499">
                  <c:v>2.3541699999999999</c:v>
                </c:pt>
                <c:pt idx="8500">
                  <c:v>4.6181000000000001</c:v>
                </c:pt>
                <c:pt idx="8501">
                  <c:v>4.9592900000000002</c:v>
                </c:pt>
                <c:pt idx="8502">
                  <c:v>7.2886100000000003</c:v>
                </c:pt>
                <c:pt idx="8503">
                  <c:v>4.8495200000000001</c:v>
                </c:pt>
                <c:pt idx="8504">
                  <c:v>7.0921599999999998</c:v>
                </c:pt>
                <c:pt idx="8505">
                  <c:v>5.9534200000000004</c:v>
                </c:pt>
                <c:pt idx="8506">
                  <c:v>5.20587</c:v>
                </c:pt>
                <c:pt idx="8507">
                  <c:v>3.58189</c:v>
                </c:pt>
                <c:pt idx="8508">
                  <c:v>5.4412799999999999</c:v>
                </c:pt>
                <c:pt idx="8509">
                  <c:v>8.1928900000000002</c:v>
                </c:pt>
                <c:pt idx="8510">
                  <c:v>3.03538</c:v>
                </c:pt>
                <c:pt idx="8511">
                  <c:v>7.1843599999999999</c:v>
                </c:pt>
                <c:pt idx="8512">
                  <c:v>7.2507299999999999</c:v>
                </c:pt>
                <c:pt idx="8513">
                  <c:v>3.6295899999999999</c:v>
                </c:pt>
                <c:pt idx="8514">
                  <c:v>4.9317599999999997</c:v>
                </c:pt>
                <c:pt idx="8515">
                  <c:v>5.9677600000000002</c:v>
                </c:pt>
                <c:pt idx="8516">
                  <c:v>7.7388599999999999</c:v>
                </c:pt>
                <c:pt idx="8517">
                  <c:v>7.4812000000000003</c:v>
                </c:pt>
                <c:pt idx="8518">
                  <c:v>2.9239700000000002</c:v>
                </c:pt>
                <c:pt idx="8519">
                  <c:v>4.0597899999999996</c:v>
                </c:pt>
                <c:pt idx="8520">
                  <c:v>2.7671800000000002</c:v>
                </c:pt>
                <c:pt idx="8521">
                  <c:v>2.6522899999999998</c:v>
                </c:pt>
                <c:pt idx="8522">
                  <c:v>6.9545599999999999</c:v>
                </c:pt>
                <c:pt idx="8523">
                  <c:v>4.03878</c:v>
                </c:pt>
                <c:pt idx="8524">
                  <c:v>3.2175400000000001</c:v>
                </c:pt>
                <c:pt idx="8525">
                  <c:v>4.3093399999999997</c:v>
                </c:pt>
                <c:pt idx="8526">
                  <c:v>7.3483099999999997</c:v>
                </c:pt>
                <c:pt idx="8527">
                  <c:v>6.5533999999999999</c:v>
                </c:pt>
                <c:pt idx="8528">
                  <c:v>5.3205099999999996</c:v>
                </c:pt>
                <c:pt idx="8529">
                  <c:v>6.55504</c:v>
                </c:pt>
                <c:pt idx="8530">
                  <c:v>9.1019500000000004</c:v>
                </c:pt>
                <c:pt idx="8531">
                  <c:v>8.3998600000000003</c:v>
                </c:pt>
                <c:pt idx="8532">
                  <c:v>3.6956699999999998</c:v>
                </c:pt>
                <c:pt idx="8533">
                  <c:v>6.2661699999999998</c:v>
                </c:pt>
                <c:pt idx="8534">
                  <c:v>2.29162</c:v>
                </c:pt>
                <c:pt idx="8535">
                  <c:v>3.2788900000000001</c:v>
                </c:pt>
                <c:pt idx="8536">
                  <c:v>8.4963300000000004</c:v>
                </c:pt>
                <c:pt idx="8537">
                  <c:v>4.6672900000000004</c:v>
                </c:pt>
                <c:pt idx="8538">
                  <c:v>2.9872999999999998</c:v>
                </c:pt>
                <c:pt idx="8539">
                  <c:v>3.51986</c:v>
                </c:pt>
                <c:pt idx="8540">
                  <c:v>2.2187899999999998</c:v>
                </c:pt>
                <c:pt idx="8541">
                  <c:v>4.90435</c:v>
                </c:pt>
                <c:pt idx="8542">
                  <c:v>1.75685</c:v>
                </c:pt>
                <c:pt idx="8543">
                  <c:v>3.51153</c:v>
                </c:pt>
                <c:pt idx="8544">
                  <c:v>5.8975600000000004</c:v>
                </c:pt>
                <c:pt idx="8545">
                  <c:v>3.5398100000000001</c:v>
                </c:pt>
                <c:pt idx="8546">
                  <c:v>7.1748099999999999</c:v>
                </c:pt>
                <c:pt idx="8547">
                  <c:v>7.23454</c:v>
                </c:pt>
                <c:pt idx="8548">
                  <c:v>2.9510200000000002</c:v>
                </c:pt>
                <c:pt idx="8549">
                  <c:v>7.5494700000000003</c:v>
                </c:pt>
                <c:pt idx="8550">
                  <c:v>3.3010700000000002</c:v>
                </c:pt>
                <c:pt idx="8551">
                  <c:v>4.8321300000000003</c:v>
                </c:pt>
                <c:pt idx="8552">
                  <c:v>6.3744699999999996</c:v>
                </c:pt>
                <c:pt idx="8553">
                  <c:v>4.7271599999999996</c:v>
                </c:pt>
                <c:pt idx="8554">
                  <c:v>2.4660299999999999</c:v>
                </c:pt>
                <c:pt idx="8555">
                  <c:v>5.8734500000000001</c:v>
                </c:pt>
                <c:pt idx="8556">
                  <c:v>5.4370700000000003</c:v>
                </c:pt>
                <c:pt idx="8557">
                  <c:v>6.2850900000000003</c:v>
                </c:pt>
                <c:pt idx="8558">
                  <c:v>3.1180300000000001</c:v>
                </c:pt>
                <c:pt idx="8559">
                  <c:v>5.4154400000000003</c:v>
                </c:pt>
                <c:pt idx="8560">
                  <c:v>7.8996500000000003</c:v>
                </c:pt>
                <c:pt idx="8561">
                  <c:v>5.2912699999999999</c:v>
                </c:pt>
                <c:pt idx="8562">
                  <c:v>2.6388799999999999</c:v>
                </c:pt>
                <c:pt idx="8563">
                  <c:v>4.4098499999999996</c:v>
                </c:pt>
                <c:pt idx="8564">
                  <c:v>2.1768700000000001</c:v>
                </c:pt>
                <c:pt idx="8565">
                  <c:v>5.7090500000000004</c:v>
                </c:pt>
                <c:pt idx="8566">
                  <c:v>3.9428299999999998</c:v>
                </c:pt>
                <c:pt idx="8567">
                  <c:v>5.6027300000000002</c:v>
                </c:pt>
                <c:pt idx="8568">
                  <c:v>4.3207000000000004</c:v>
                </c:pt>
                <c:pt idx="8569">
                  <c:v>4.8146300000000002</c:v>
                </c:pt>
                <c:pt idx="8570">
                  <c:v>6.5361000000000002</c:v>
                </c:pt>
                <c:pt idx="8571">
                  <c:v>3.2782100000000001</c:v>
                </c:pt>
                <c:pt idx="8572">
                  <c:v>6.5982500000000002</c:v>
                </c:pt>
                <c:pt idx="8573">
                  <c:v>1.6950000000000001</c:v>
                </c:pt>
                <c:pt idx="8574">
                  <c:v>7.9749800000000004</c:v>
                </c:pt>
                <c:pt idx="8575">
                  <c:v>7.1527099999999999</c:v>
                </c:pt>
                <c:pt idx="8576">
                  <c:v>7.1384600000000002</c:v>
                </c:pt>
                <c:pt idx="8577">
                  <c:v>2.9678</c:v>
                </c:pt>
                <c:pt idx="8578">
                  <c:v>6.0532399999999997</c:v>
                </c:pt>
                <c:pt idx="8579">
                  <c:v>1.91184</c:v>
                </c:pt>
                <c:pt idx="8580">
                  <c:v>7.8783599999999998</c:v>
                </c:pt>
                <c:pt idx="8581">
                  <c:v>5.16425</c:v>
                </c:pt>
                <c:pt idx="8582">
                  <c:v>9.8158399999999997</c:v>
                </c:pt>
                <c:pt idx="8583">
                  <c:v>3.0081899999999999</c:v>
                </c:pt>
                <c:pt idx="8584">
                  <c:v>6.8914</c:v>
                </c:pt>
                <c:pt idx="8585">
                  <c:v>6.4043900000000002</c:v>
                </c:pt>
                <c:pt idx="8586">
                  <c:v>4.5832899999999999</c:v>
                </c:pt>
                <c:pt idx="8587">
                  <c:v>8.0740200000000009</c:v>
                </c:pt>
                <c:pt idx="8588">
                  <c:v>7.2116899999999999</c:v>
                </c:pt>
                <c:pt idx="8589">
                  <c:v>4.0342799999999999</c:v>
                </c:pt>
                <c:pt idx="8590">
                  <c:v>9.3598099999999995</c:v>
                </c:pt>
                <c:pt idx="8591">
                  <c:v>8.0089299999999994</c:v>
                </c:pt>
                <c:pt idx="8592">
                  <c:v>2.1644800000000002</c:v>
                </c:pt>
                <c:pt idx="8593">
                  <c:v>5.1384699999999999</c:v>
                </c:pt>
                <c:pt idx="8594">
                  <c:v>6.3907800000000003</c:v>
                </c:pt>
                <c:pt idx="8595">
                  <c:v>3.44184</c:v>
                </c:pt>
                <c:pt idx="8596">
                  <c:v>4.8951799999999999</c:v>
                </c:pt>
                <c:pt idx="8597">
                  <c:v>7.8791599999999997</c:v>
                </c:pt>
                <c:pt idx="8598">
                  <c:v>8.0812899999999992</c:v>
                </c:pt>
                <c:pt idx="8599">
                  <c:v>4.4789300000000001</c:v>
                </c:pt>
                <c:pt idx="8600">
                  <c:v>3.0183599999999999</c:v>
                </c:pt>
                <c:pt idx="8601">
                  <c:v>2.6021800000000002</c:v>
                </c:pt>
                <c:pt idx="8602">
                  <c:v>7.6437900000000001</c:v>
                </c:pt>
                <c:pt idx="8603">
                  <c:v>4.2303699999999997</c:v>
                </c:pt>
                <c:pt idx="8604">
                  <c:v>8.1798199999999994</c:v>
                </c:pt>
                <c:pt idx="8605">
                  <c:v>6.7011900000000004</c:v>
                </c:pt>
                <c:pt idx="8606">
                  <c:v>9.7964500000000001</c:v>
                </c:pt>
                <c:pt idx="8607">
                  <c:v>2.29914</c:v>
                </c:pt>
                <c:pt idx="8608">
                  <c:v>4.7898300000000003</c:v>
                </c:pt>
                <c:pt idx="8609">
                  <c:v>5.6684400000000004</c:v>
                </c:pt>
                <c:pt idx="8610">
                  <c:v>6.9536499999999997</c:v>
                </c:pt>
                <c:pt idx="8611">
                  <c:v>2.4340999999999999</c:v>
                </c:pt>
                <c:pt idx="8612">
                  <c:v>8.2088300000000007</c:v>
                </c:pt>
                <c:pt idx="8613">
                  <c:v>2.5131100000000002</c:v>
                </c:pt>
                <c:pt idx="8614">
                  <c:v>6.80952</c:v>
                </c:pt>
                <c:pt idx="8615">
                  <c:v>7.5175299999999998</c:v>
                </c:pt>
                <c:pt idx="8616">
                  <c:v>2.98245</c:v>
                </c:pt>
                <c:pt idx="8617">
                  <c:v>5.6970700000000001</c:v>
                </c:pt>
                <c:pt idx="8618">
                  <c:v>3.0638700000000001</c:v>
                </c:pt>
                <c:pt idx="8619">
                  <c:v>5.30905</c:v>
                </c:pt>
                <c:pt idx="8620">
                  <c:v>4.3035899999999998</c:v>
                </c:pt>
                <c:pt idx="8621">
                  <c:v>5.64276</c:v>
                </c:pt>
                <c:pt idx="8622">
                  <c:v>6.3203699999999996</c:v>
                </c:pt>
                <c:pt idx="8623">
                  <c:v>3.9515600000000002</c:v>
                </c:pt>
                <c:pt idx="8624">
                  <c:v>3.3913500000000001</c:v>
                </c:pt>
                <c:pt idx="8625">
                  <c:v>4.4116</c:v>
                </c:pt>
                <c:pt idx="8626">
                  <c:v>6.1089700000000002</c:v>
                </c:pt>
                <c:pt idx="8627">
                  <c:v>4.4447099999999997</c:v>
                </c:pt>
                <c:pt idx="8628">
                  <c:v>7.29514</c:v>
                </c:pt>
                <c:pt idx="8629">
                  <c:v>3.2265000000000001</c:v>
                </c:pt>
                <c:pt idx="8630">
                  <c:v>5.6009700000000002</c:v>
                </c:pt>
                <c:pt idx="8631">
                  <c:v>7.4829400000000001</c:v>
                </c:pt>
                <c:pt idx="8632">
                  <c:v>10.285780000000001</c:v>
                </c:pt>
                <c:pt idx="8633">
                  <c:v>4.0590799999999998</c:v>
                </c:pt>
                <c:pt idx="8634">
                  <c:v>6.0280800000000001</c:v>
                </c:pt>
                <c:pt idx="8635">
                  <c:v>7.7927</c:v>
                </c:pt>
                <c:pt idx="8636">
                  <c:v>7.6751899999999997</c:v>
                </c:pt>
                <c:pt idx="8637">
                  <c:v>4.5281799999999999</c:v>
                </c:pt>
                <c:pt idx="8638">
                  <c:v>5.4607700000000001</c:v>
                </c:pt>
                <c:pt idx="8639">
                  <c:v>6.9220899999999999</c:v>
                </c:pt>
                <c:pt idx="8640">
                  <c:v>7.2820900000000002</c:v>
                </c:pt>
                <c:pt idx="8641">
                  <c:v>4.1968300000000003</c:v>
                </c:pt>
                <c:pt idx="8642">
                  <c:v>2.7317800000000001</c:v>
                </c:pt>
                <c:pt idx="8643">
                  <c:v>4.1750299999999996</c:v>
                </c:pt>
                <c:pt idx="8644">
                  <c:v>7.3605499999999999</c:v>
                </c:pt>
                <c:pt idx="8645">
                  <c:v>3.9916499999999999</c:v>
                </c:pt>
                <c:pt idx="8646">
                  <c:v>5.9373699999999996</c:v>
                </c:pt>
                <c:pt idx="8647">
                  <c:v>4.5170500000000002</c:v>
                </c:pt>
                <c:pt idx="8648">
                  <c:v>6.03566</c:v>
                </c:pt>
                <c:pt idx="8649">
                  <c:v>5.5154300000000003</c:v>
                </c:pt>
                <c:pt idx="8650">
                  <c:v>6.2755799999999997</c:v>
                </c:pt>
                <c:pt idx="8651">
                  <c:v>6.0839699999999999</c:v>
                </c:pt>
                <c:pt idx="8652">
                  <c:v>4.88544</c:v>
                </c:pt>
                <c:pt idx="8653">
                  <c:v>2.7040799999999998</c:v>
                </c:pt>
                <c:pt idx="8654">
                  <c:v>4.5259499999999999</c:v>
                </c:pt>
                <c:pt idx="8655">
                  <c:v>5.1179199999999998</c:v>
                </c:pt>
                <c:pt idx="8656">
                  <c:v>4.8810700000000002</c:v>
                </c:pt>
                <c:pt idx="8657">
                  <c:v>5.1316300000000004</c:v>
                </c:pt>
                <c:pt idx="8658">
                  <c:v>5.3779899999999996</c:v>
                </c:pt>
                <c:pt idx="8659">
                  <c:v>5.0327599999999997</c:v>
                </c:pt>
                <c:pt idx="8660">
                  <c:v>5.4485099999999997</c:v>
                </c:pt>
                <c:pt idx="8661">
                  <c:v>5.0429000000000004</c:v>
                </c:pt>
                <c:pt idx="8662">
                  <c:v>5.7477200000000002</c:v>
                </c:pt>
                <c:pt idx="8663">
                  <c:v>4.1242299999999998</c:v>
                </c:pt>
                <c:pt idx="8664">
                  <c:v>6.99777</c:v>
                </c:pt>
                <c:pt idx="8665">
                  <c:v>4.2991900000000003</c:v>
                </c:pt>
                <c:pt idx="8666">
                  <c:v>6.9726299999999997</c:v>
                </c:pt>
                <c:pt idx="8667">
                  <c:v>7.8777299999999997</c:v>
                </c:pt>
                <c:pt idx="8668">
                  <c:v>8.4477700000000002</c:v>
                </c:pt>
                <c:pt idx="8669">
                  <c:v>8.1910000000000007</c:v>
                </c:pt>
                <c:pt idx="8670">
                  <c:v>4.65259</c:v>
                </c:pt>
                <c:pt idx="8671">
                  <c:v>6.5322399999999998</c:v>
                </c:pt>
                <c:pt idx="8672">
                  <c:v>5.65022</c:v>
                </c:pt>
                <c:pt idx="8673">
                  <c:v>4.8321300000000003</c:v>
                </c:pt>
                <c:pt idx="8674">
                  <c:v>7.3347100000000003</c:v>
                </c:pt>
                <c:pt idx="8675">
                  <c:v>6.7393099999999997</c:v>
                </c:pt>
                <c:pt idx="8676">
                  <c:v>5.7736999999999998</c:v>
                </c:pt>
                <c:pt idx="8677">
                  <c:v>4.6098699999999999</c:v>
                </c:pt>
                <c:pt idx="8678">
                  <c:v>4.6166200000000002</c:v>
                </c:pt>
                <c:pt idx="8679">
                  <c:v>6.3914200000000001</c:v>
                </c:pt>
                <c:pt idx="8680">
                  <c:v>6.5310100000000002</c:v>
                </c:pt>
                <c:pt idx="8681">
                  <c:v>5.1388100000000003</c:v>
                </c:pt>
                <c:pt idx="8682">
                  <c:v>5.1220400000000001</c:v>
                </c:pt>
                <c:pt idx="8683">
                  <c:v>3.56636</c:v>
                </c:pt>
                <c:pt idx="8684">
                  <c:v>6.8516300000000001</c:v>
                </c:pt>
                <c:pt idx="8685">
                  <c:v>2.22553</c:v>
                </c:pt>
                <c:pt idx="8686">
                  <c:v>3.1149399999999998</c:v>
                </c:pt>
                <c:pt idx="8687">
                  <c:v>5.9996999999999998</c:v>
                </c:pt>
                <c:pt idx="8688">
                  <c:v>5.7181499999999996</c:v>
                </c:pt>
                <c:pt idx="8689">
                  <c:v>1.8078399999999999</c:v>
                </c:pt>
                <c:pt idx="8690">
                  <c:v>2.65964</c:v>
                </c:pt>
                <c:pt idx="8691">
                  <c:v>5.3353400000000004</c:v>
                </c:pt>
                <c:pt idx="8692">
                  <c:v>2.36212</c:v>
                </c:pt>
                <c:pt idx="8693">
                  <c:v>3.1504300000000001</c:v>
                </c:pt>
                <c:pt idx="8694">
                  <c:v>4.4822600000000001</c:v>
                </c:pt>
                <c:pt idx="8695">
                  <c:v>4.7852199999999998</c:v>
                </c:pt>
                <c:pt idx="8696">
                  <c:v>3.8260100000000001</c:v>
                </c:pt>
                <c:pt idx="8697">
                  <c:v>3.3974500000000001</c:v>
                </c:pt>
                <c:pt idx="8698">
                  <c:v>1.91221</c:v>
                </c:pt>
                <c:pt idx="8699">
                  <c:v>4.2423599999999997</c:v>
                </c:pt>
                <c:pt idx="8700">
                  <c:v>5.7536899999999997</c:v>
                </c:pt>
                <c:pt idx="8701">
                  <c:v>2.1604999999999999</c:v>
                </c:pt>
                <c:pt idx="8702">
                  <c:v>4.3614300000000004</c:v>
                </c:pt>
                <c:pt idx="8703">
                  <c:v>3.4484400000000002</c:v>
                </c:pt>
                <c:pt idx="8704">
                  <c:v>2.5455399999999999</c:v>
                </c:pt>
                <c:pt idx="8705">
                  <c:v>2.6254200000000001</c:v>
                </c:pt>
                <c:pt idx="8706">
                  <c:v>3.0382699999999998</c:v>
                </c:pt>
                <c:pt idx="8707">
                  <c:v>2.3338800000000002</c:v>
                </c:pt>
                <c:pt idx="8708">
                  <c:v>4.4149799999999999</c:v>
                </c:pt>
                <c:pt idx="8709">
                  <c:v>5.4766599999999999</c:v>
                </c:pt>
                <c:pt idx="8710">
                  <c:v>3.6926000000000001</c:v>
                </c:pt>
                <c:pt idx="8711">
                  <c:v>4.8198699999999999</c:v>
                </c:pt>
                <c:pt idx="8712">
                  <c:v>5.6587899999999998</c:v>
                </c:pt>
                <c:pt idx="8713">
                  <c:v>3.0511699999999999</c:v>
                </c:pt>
                <c:pt idx="8714">
                  <c:v>4.2847200000000001</c:v>
                </c:pt>
                <c:pt idx="8715">
                  <c:v>8.8968699999999998</c:v>
                </c:pt>
                <c:pt idx="8716">
                  <c:v>3.1096200000000001</c:v>
                </c:pt>
                <c:pt idx="8717">
                  <c:v>3.1760999999999999</c:v>
                </c:pt>
                <c:pt idx="8718">
                  <c:v>3.5684999999999998</c:v>
                </c:pt>
                <c:pt idx="8719">
                  <c:v>2.1218900000000001</c:v>
                </c:pt>
                <c:pt idx="8720">
                  <c:v>3.1097299999999999</c:v>
                </c:pt>
                <c:pt idx="8721">
                  <c:v>3.2348499999999998</c:v>
                </c:pt>
                <c:pt idx="8722">
                  <c:v>7.9439299999999999</c:v>
                </c:pt>
                <c:pt idx="8723">
                  <c:v>2.1218900000000001</c:v>
                </c:pt>
                <c:pt idx="8724">
                  <c:v>5.4085900000000002</c:v>
                </c:pt>
                <c:pt idx="8725">
                  <c:v>5.4627999999999997</c:v>
                </c:pt>
                <c:pt idx="8726">
                  <c:v>3.7311899999999998</c:v>
                </c:pt>
                <c:pt idx="8727">
                  <c:v>3.18085</c:v>
                </c:pt>
                <c:pt idx="8728">
                  <c:v>5.3849</c:v>
                </c:pt>
                <c:pt idx="8729">
                  <c:v>4.2920400000000001</c:v>
                </c:pt>
                <c:pt idx="8730">
                  <c:v>7.2619999999999996</c:v>
                </c:pt>
                <c:pt idx="8731">
                  <c:v>2.3508499999999999</c:v>
                </c:pt>
                <c:pt idx="8732">
                  <c:v>7.7495099999999999</c:v>
                </c:pt>
                <c:pt idx="8733">
                  <c:v>5.94794</c:v>
                </c:pt>
                <c:pt idx="8734">
                  <c:v>4.0567700000000002</c:v>
                </c:pt>
                <c:pt idx="8735">
                  <c:v>4.3222199999999997</c:v>
                </c:pt>
                <c:pt idx="8736">
                  <c:v>5.1945800000000002</c:v>
                </c:pt>
                <c:pt idx="8737">
                  <c:v>4.8518600000000003</c:v>
                </c:pt>
                <c:pt idx="8738">
                  <c:v>4.4897</c:v>
                </c:pt>
                <c:pt idx="8739">
                  <c:v>5.8146800000000001</c:v>
                </c:pt>
                <c:pt idx="8740">
                  <c:v>5.5897300000000003</c:v>
                </c:pt>
                <c:pt idx="8741">
                  <c:v>5.3269299999999999</c:v>
                </c:pt>
                <c:pt idx="8742">
                  <c:v>4.6370800000000001</c:v>
                </c:pt>
                <c:pt idx="8743">
                  <c:v>5.3053699999999999</c:v>
                </c:pt>
                <c:pt idx="8744">
                  <c:v>7.1386700000000003</c:v>
                </c:pt>
                <c:pt idx="8745">
                  <c:v>4.0609400000000004</c:v>
                </c:pt>
                <c:pt idx="8746">
                  <c:v>5.5343</c:v>
                </c:pt>
                <c:pt idx="8747">
                  <c:v>3.76092</c:v>
                </c:pt>
                <c:pt idx="8748">
                  <c:v>4.7405799999999996</c:v>
                </c:pt>
                <c:pt idx="8749">
                  <c:v>6.6867099999999997</c:v>
                </c:pt>
                <c:pt idx="8750">
                  <c:v>3.9882200000000001</c:v>
                </c:pt>
                <c:pt idx="8751">
                  <c:v>7.0959500000000002</c:v>
                </c:pt>
                <c:pt idx="8752">
                  <c:v>7.2591099999999997</c:v>
                </c:pt>
                <c:pt idx="8753">
                  <c:v>5.8601599999999996</c:v>
                </c:pt>
                <c:pt idx="8754">
                  <c:v>5.8517400000000004</c:v>
                </c:pt>
                <c:pt idx="8755">
                  <c:v>8.7908799999999996</c:v>
                </c:pt>
                <c:pt idx="8756">
                  <c:v>1.9225000000000001</c:v>
                </c:pt>
                <c:pt idx="8757">
                  <c:v>7.86111</c:v>
                </c:pt>
                <c:pt idx="8758">
                  <c:v>5.6141100000000002</c:v>
                </c:pt>
                <c:pt idx="8759">
                  <c:v>6.22018</c:v>
                </c:pt>
                <c:pt idx="8760">
                  <c:v>3.7072099999999999</c:v>
                </c:pt>
                <c:pt idx="8761">
                  <c:v>4.8567099999999996</c:v>
                </c:pt>
                <c:pt idx="8762">
                  <c:v>3.081</c:v>
                </c:pt>
                <c:pt idx="8763">
                  <c:v>5.64893</c:v>
                </c:pt>
                <c:pt idx="8764">
                  <c:v>4.8484600000000002</c:v>
                </c:pt>
                <c:pt idx="8765">
                  <c:v>4.0569499999999996</c:v>
                </c:pt>
                <c:pt idx="8766">
                  <c:v>3.8904999999999998</c:v>
                </c:pt>
                <c:pt idx="8767">
                  <c:v>6.5873400000000002</c:v>
                </c:pt>
                <c:pt idx="8768">
                  <c:v>6.1307499999999999</c:v>
                </c:pt>
                <c:pt idx="8769">
                  <c:v>5.4564599999999999</c:v>
                </c:pt>
                <c:pt idx="8770">
                  <c:v>6.0652799999999996</c:v>
                </c:pt>
                <c:pt idx="8771">
                  <c:v>6.1928000000000001</c:v>
                </c:pt>
                <c:pt idx="8772">
                  <c:v>9.0747599999999995</c:v>
                </c:pt>
                <c:pt idx="8773">
                  <c:v>5.7547499999999996</c:v>
                </c:pt>
                <c:pt idx="8774">
                  <c:v>2.7256999999999998</c:v>
                </c:pt>
                <c:pt idx="8775">
                  <c:v>6.3483200000000002</c:v>
                </c:pt>
                <c:pt idx="8776">
                  <c:v>6.2905600000000002</c:v>
                </c:pt>
                <c:pt idx="8777">
                  <c:v>3.23584</c:v>
                </c:pt>
                <c:pt idx="8778">
                  <c:v>4.0293299999999999</c:v>
                </c:pt>
                <c:pt idx="8779">
                  <c:v>3.85094</c:v>
                </c:pt>
                <c:pt idx="8780">
                  <c:v>4.37948</c:v>
                </c:pt>
                <c:pt idx="8781">
                  <c:v>8.4516899999999993</c:v>
                </c:pt>
                <c:pt idx="8782">
                  <c:v>5.2256499999999999</c:v>
                </c:pt>
                <c:pt idx="8783">
                  <c:v>5.4350899999999998</c:v>
                </c:pt>
                <c:pt idx="8784">
                  <c:v>4.1470200000000004</c:v>
                </c:pt>
                <c:pt idx="8785">
                  <c:v>4.8630699999999996</c:v>
                </c:pt>
                <c:pt idx="8786">
                  <c:v>4.4194100000000001</c:v>
                </c:pt>
                <c:pt idx="8787">
                  <c:v>6.2037599999999999</c:v>
                </c:pt>
                <c:pt idx="8788">
                  <c:v>7.0000999999999998</c:v>
                </c:pt>
                <c:pt idx="8789">
                  <c:v>7.1615599999999997</c:v>
                </c:pt>
                <c:pt idx="8790">
                  <c:v>4.7380699999999996</c:v>
                </c:pt>
                <c:pt idx="8791">
                  <c:v>4.6824700000000004</c:v>
                </c:pt>
                <c:pt idx="8792">
                  <c:v>6.0977499999999996</c:v>
                </c:pt>
                <c:pt idx="8793">
                  <c:v>2.7828900000000001</c:v>
                </c:pt>
                <c:pt idx="8794">
                  <c:v>2.4291200000000002</c:v>
                </c:pt>
                <c:pt idx="8795">
                  <c:v>7.62554</c:v>
                </c:pt>
                <c:pt idx="8796">
                  <c:v>6.6315299999999997</c:v>
                </c:pt>
                <c:pt idx="8797">
                  <c:v>4.77651</c:v>
                </c:pt>
                <c:pt idx="8798">
                  <c:v>6.0416100000000004</c:v>
                </c:pt>
                <c:pt idx="8799">
                  <c:v>7.1557000000000004</c:v>
                </c:pt>
                <c:pt idx="8800">
                  <c:v>3.5186500000000001</c:v>
                </c:pt>
                <c:pt idx="8801">
                  <c:v>6.5997399999999997</c:v>
                </c:pt>
                <c:pt idx="8802">
                  <c:v>3.7304400000000002</c:v>
                </c:pt>
                <c:pt idx="8803">
                  <c:v>6.0568</c:v>
                </c:pt>
                <c:pt idx="8804">
                  <c:v>4.7166300000000003</c:v>
                </c:pt>
                <c:pt idx="8805">
                  <c:v>5.28674</c:v>
                </c:pt>
                <c:pt idx="8806">
                  <c:v>9.5142600000000002</c:v>
                </c:pt>
                <c:pt idx="8807">
                  <c:v>1.97881</c:v>
                </c:pt>
                <c:pt idx="8808">
                  <c:v>5.9404300000000001</c:v>
                </c:pt>
                <c:pt idx="8809">
                  <c:v>5.3849</c:v>
                </c:pt>
                <c:pt idx="8810">
                  <c:v>6.9013400000000003</c:v>
                </c:pt>
                <c:pt idx="8811">
                  <c:v>1.8078399999999999</c:v>
                </c:pt>
                <c:pt idx="8812">
                  <c:v>2.6110799999999998</c:v>
                </c:pt>
                <c:pt idx="8813">
                  <c:v>7.1910600000000002</c:v>
                </c:pt>
                <c:pt idx="8814">
                  <c:v>3.4108299999999998</c:v>
                </c:pt>
                <c:pt idx="8815">
                  <c:v>6.2822300000000002</c:v>
                </c:pt>
                <c:pt idx="8816">
                  <c:v>7.2863800000000003</c:v>
                </c:pt>
                <c:pt idx="8817">
                  <c:v>7.6361699999999999</c:v>
                </c:pt>
                <c:pt idx="8818">
                  <c:v>6.8009599999999999</c:v>
                </c:pt>
                <c:pt idx="8819">
                  <c:v>10.9374</c:v>
                </c:pt>
                <c:pt idx="8820">
                  <c:v>4.20695</c:v>
                </c:pt>
                <c:pt idx="8821">
                  <c:v>6.1869800000000001</c:v>
                </c:pt>
                <c:pt idx="8822">
                  <c:v>2.2012100000000001</c:v>
                </c:pt>
                <c:pt idx="8823">
                  <c:v>6.8502299999999998</c:v>
                </c:pt>
                <c:pt idx="8824">
                  <c:v>2.7080099999999998</c:v>
                </c:pt>
                <c:pt idx="8825">
                  <c:v>9.0733899999999998</c:v>
                </c:pt>
                <c:pt idx="8826">
                  <c:v>4.5637999999999996</c:v>
                </c:pt>
                <c:pt idx="8827">
                  <c:v>2.7040700000000002</c:v>
                </c:pt>
                <c:pt idx="8828">
                  <c:v>11.39738</c:v>
                </c:pt>
                <c:pt idx="8829">
                  <c:v>4.5251900000000003</c:v>
                </c:pt>
                <c:pt idx="8830">
                  <c:v>6.1865699999999997</c:v>
                </c:pt>
                <c:pt idx="8831">
                  <c:v>3.4560300000000002</c:v>
                </c:pt>
                <c:pt idx="8832">
                  <c:v>3.17719</c:v>
                </c:pt>
                <c:pt idx="8833">
                  <c:v>6.4105699999999999</c:v>
                </c:pt>
                <c:pt idx="8834">
                  <c:v>3.76864</c:v>
                </c:pt>
                <c:pt idx="8835">
                  <c:v>3.0033799999999999</c:v>
                </c:pt>
                <c:pt idx="8836">
                  <c:v>4.4620600000000001</c:v>
                </c:pt>
                <c:pt idx="8837">
                  <c:v>2.8975</c:v>
                </c:pt>
                <c:pt idx="8838">
                  <c:v>6.7930799999999998</c:v>
                </c:pt>
                <c:pt idx="8839">
                  <c:v>2.8608799999999999</c:v>
                </c:pt>
                <c:pt idx="8840">
                  <c:v>5.24993</c:v>
                </c:pt>
                <c:pt idx="8841">
                  <c:v>3.8904999999999998</c:v>
                </c:pt>
                <c:pt idx="8842">
                  <c:v>6.5707800000000001</c:v>
                </c:pt>
                <c:pt idx="8843">
                  <c:v>9.593</c:v>
                </c:pt>
                <c:pt idx="8844">
                  <c:v>5.4317700000000002</c:v>
                </c:pt>
                <c:pt idx="8845">
                  <c:v>7.69095</c:v>
                </c:pt>
                <c:pt idx="8846">
                  <c:v>6.2660999999999998</c:v>
                </c:pt>
                <c:pt idx="8847">
                  <c:v>2.6168</c:v>
                </c:pt>
                <c:pt idx="8848">
                  <c:v>4.2603299999999997</c:v>
                </c:pt>
                <c:pt idx="8849">
                  <c:v>2.6211899999999999</c:v>
                </c:pt>
                <c:pt idx="8850">
                  <c:v>10.80566</c:v>
                </c:pt>
                <c:pt idx="8851">
                  <c:v>4.2708899999999996</c:v>
                </c:pt>
                <c:pt idx="8852">
                  <c:v>9.4199400000000004</c:v>
                </c:pt>
                <c:pt idx="8853">
                  <c:v>4.8966700000000003</c:v>
                </c:pt>
                <c:pt idx="8854">
                  <c:v>6.6288900000000002</c:v>
                </c:pt>
                <c:pt idx="8855">
                  <c:v>3.0887699999999998</c:v>
                </c:pt>
                <c:pt idx="8856">
                  <c:v>6.6609600000000002</c:v>
                </c:pt>
                <c:pt idx="8857">
                  <c:v>5.0349300000000001</c:v>
                </c:pt>
                <c:pt idx="8858">
                  <c:v>4.0167599999999997</c:v>
                </c:pt>
                <c:pt idx="8859">
                  <c:v>2.1896100000000001</c:v>
                </c:pt>
                <c:pt idx="8860">
                  <c:v>2.77488</c:v>
                </c:pt>
                <c:pt idx="8861">
                  <c:v>3.2170899999999998</c:v>
                </c:pt>
                <c:pt idx="8862">
                  <c:v>2.5846900000000002</c:v>
                </c:pt>
                <c:pt idx="8863">
                  <c:v>6.8540099999999997</c:v>
                </c:pt>
                <c:pt idx="8864">
                  <c:v>3.39283</c:v>
                </c:pt>
                <c:pt idx="8865">
                  <c:v>6.1162299999999998</c:v>
                </c:pt>
                <c:pt idx="8866">
                  <c:v>5.83446</c:v>
                </c:pt>
                <c:pt idx="8867">
                  <c:v>2.7960500000000001</c:v>
                </c:pt>
                <c:pt idx="8868">
                  <c:v>4.3977000000000004</c:v>
                </c:pt>
                <c:pt idx="8869">
                  <c:v>3.78857</c:v>
                </c:pt>
                <c:pt idx="8870">
                  <c:v>4.2620300000000002</c:v>
                </c:pt>
                <c:pt idx="8871">
                  <c:v>4.2241099999999996</c:v>
                </c:pt>
                <c:pt idx="8872">
                  <c:v>4.2620300000000002</c:v>
                </c:pt>
                <c:pt idx="8873">
                  <c:v>3.0042900000000001</c:v>
                </c:pt>
                <c:pt idx="8874">
                  <c:v>2.0897299999999999</c:v>
                </c:pt>
                <c:pt idx="8875">
                  <c:v>7.2422000000000004</c:v>
                </c:pt>
                <c:pt idx="8876">
                  <c:v>3.7722600000000002</c:v>
                </c:pt>
                <c:pt idx="8877">
                  <c:v>2.56175</c:v>
                </c:pt>
                <c:pt idx="8878">
                  <c:v>7.75624</c:v>
                </c:pt>
                <c:pt idx="8879">
                  <c:v>6.1815699999999998</c:v>
                </c:pt>
                <c:pt idx="8880">
                  <c:v>4.2887300000000002</c:v>
                </c:pt>
                <c:pt idx="8881">
                  <c:v>7.4523000000000001</c:v>
                </c:pt>
                <c:pt idx="8882">
                  <c:v>7.81541</c:v>
                </c:pt>
                <c:pt idx="8883">
                  <c:v>4.8142100000000001</c:v>
                </c:pt>
                <c:pt idx="8884">
                  <c:v>5.0728299999999997</c:v>
                </c:pt>
                <c:pt idx="8885">
                  <c:v>5.2775600000000003</c:v>
                </c:pt>
                <c:pt idx="8886">
                  <c:v>4.7444499999999996</c:v>
                </c:pt>
                <c:pt idx="8887">
                  <c:v>2.97594</c:v>
                </c:pt>
                <c:pt idx="8888">
                  <c:v>7.9975300000000002</c:v>
                </c:pt>
                <c:pt idx="8889">
                  <c:v>3.0275799999999999</c:v>
                </c:pt>
                <c:pt idx="8890">
                  <c:v>6.0382899999999999</c:v>
                </c:pt>
                <c:pt idx="8891">
                  <c:v>5.7882600000000002</c:v>
                </c:pt>
                <c:pt idx="8892">
                  <c:v>3.63171</c:v>
                </c:pt>
                <c:pt idx="8893">
                  <c:v>7.4602300000000001</c:v>
                </c:pt>
                <c:pt idx="8894">
                  <c:v>3.60791</c:v>
                </c:pt>
                <c:pt idx="8895">
                  <c:v>6.0904400000000001</c:v>
                </c:pt>
                <c:pt idx="8896">
                  <c:v>4.82362</c:v>
                </c:pt>
                <c:pt idx="8897">
                  <c:v>3.6639400000000002</c:v>
                </c:pt>
                <c:pt idx="8898">
                  <c:v>6.2361300000000002</c:v>
                </c:pt>
                <c:pt idx="8899">
                  <c:v>8.6425900000000002</c:v>
                </c:pt>
                <c:pt idx="8900">
                  <c:v>5.4026500000000004</c:v>
                </c:pt>
                <c:pt idx="8901">
                  <c:v>2.4686499999999998</c:v>
                </c:pt>
                <c:pt idx="8902">
                  <c:v>3.57721</c:v>
                </c:pt>
                <c:pt idx="8903">
                  <c:v>11.102790000000001</c:v>
                </c:pt>
                <c:pt idx="8904">
                  <c:v>5.3915100000000002</c:v>
                </c:pt>
                <c:pt idx="8905">
                  <c:v>5.5593599999999999</c:v>
                </c:pt>
                <c:pt idx="8906">
                  <c:v>7.6772499999999999</c:v>
                </c:pt>
                <c:pt idx="8907">
                  <c:v>8.1617200000000008</c:v>
                </c:pt>
                <c:pt idx="8908">
                  <c:v>1.6974899999999999</c:v>
                </c:pt>
                <c:pt idx="8909">
                  <c:v>2.98882</c:v>
                </c:pt>
                <c:pt idx="8910">
                  <c:v>4.2603299999999997</c:v>
                </c:pt>
                <c:pt idx="8911">
                  <c:v>5.8541299999999996</c:v>
                </c:pt>
                <c:pt idx="8912">
                  <c:v>3.1469</c:v>
                </c:pt>
                <c:pt idx="8913">
                  <c:v>8.8079999999999998</c:v>
                </c:pt>
                <c:pt idx="8914">
                  <c:v>5.1329099999999999</c:v>
                </c:pt>
                <c:pt idx="8915">
                  <c:v>8.3278800000000004</c:v>
                </c:pt>
                <c:pt idx="8916">
                  <c:v>6.0299800000000001</c:v>
                </c:pt>
                <c:pt idx="8917">
                  <c:v>7.1252399999999998</c:v>
                </c:pt>
                <c:pt idx="8918">
                  <c:v>4.6042199999999998</c:v>
                </c:pt>
                <c:pt idx="8919">
                  <c:v>8.8682999999999996</c:v>
                </c:pt>
                <c:pt idx="8920">
                  <c:v>3.0203700000000002</c:v>
                </c:pt>
                <c:pt idx="8921">
                  <c:v>4.2673899999999998</c:v>
                </c:pt>
                <c:pt idx="8922">
                  <c:v>4.6333399999999996</c:v>
                </c:pt>
                <c:pt idx="8923">
                  <c:v>4.0997700000000004</c:v>
                </c:pt>
                <c:pt idx="8924">
                  <c:v>2.40083</c:v>
                </c:pt>
                <c:pt idx="8925">
                  <c:v>3.8859900000000001</c:v>
                </c:pt>
                <c:pt idx="8926">
                  <c:v>7.6265200000000002</c:v>
                </c:pt>
                <c:pt idx="8927">
                  <c:v>3.2620200000000001</c:v>
                </c:pt>
                <c:pt idx="8928">
                  <c:v>4.2391399999999999</c:v>
                </c:pt>
                <c:pt idx="8929">
                  <c:v>3.40889</c:v>
                </c:pt>
                <c:pt idx="8930">
                  <c:v>5.2096</c:v>
                </c:pt>
                <c:pt idx="8931">
                  <c:v>3.3685900000000002</c:v>
                </c:pt>
                <c:pt idx="8932">
                  <c:v>10.363569999999999</c:v>
                </c:pt>
                <c:pt idx="8933">
                  <c:v>7.5812600000000003</c:v>
                </c:pt>
                <c:pt idx="8934">
                  <c:v>4.3404800000000003</c:v>
                </c:pt>
                <c:pt idx="8935">
                  <c:v>7.3955799999999998</c:v>
                </c:pt>
                <c:pt idx="8936">
                  <c:v>4.72715</c:v>
                </c:pt>
                <c:pt idx="8937">
                  <c:v>4.33446</c:v>
                </c:pt>
                <c:pt idx="8938">
                  <c:v>2.9801600000000001</c:v>
                </c:pt>
                <c:pt idx="8939">
                  <c:v>6.3521400000000003</c:v>
                </c:pt>
                <c:pt idx="8940">
                  <c:v>4.7457200000000004</c:v>
                </c:pt>
                <c:pt idx="8941">
                  <c:v>4.10642</c:v>
                </c:pt>
                <c:pt idx="8942">
                  <c:v>8.2857800000000008</c:v>
                </c:pt>
                <c:pt idx="8943">
                  <c:v>5.9626799999999998</c:v>
                </c:pt>
                <c:pt idx="8944">
                  <c:v>6.3940999999999999</c:v>
                </c:pt>
                <c:pt idx="8945">
                  <c:v>6.6661599999999996</c:v>
                </c:pt>
                <c:pt idx="8946">
                  <c:v>3.93337</c:v>
                </c:pt>
                <c:pt idx="8947">
                  <c:v>8.5400399999999994</c:v>
                </c:pt>
                <c:pt idx="8948">
                  <c:v>6.5600199999999997</c:v>
                </c:pt>
                <c:pt idx="8949">
                  <c:v>6.27454</c:v>
                </c:pt>
                <c:pt idx="8950">
                  <c:v>4.3841700000000001</c:v>
                </c:pt>
                <c:pt idx="8951">
                  <c:v>2.0426199999999999</c:v>
                </c:pt>
                <c:pt idx="8952">
                  <c:v>3.3204500000000001</c:v>
                </c:pt>
                <c:pt idx="8953">
                  <c:v>6.2397999999999998</c:v>
                </c:pt>
                <c:pt idx="8954">
                  <c:v>5.5335200000000002</c:v>
                </c:pt>
                <c:pt idx="8955">
                  <c:v>6.7942900000000002</c:v>
                </c:pt>
                <c:pt idx="8956">
                  <c:v>7.54772</c:v>
                </c:pt>
                <c:pt idx="8957">
                  <c:v>3.0121500000000001</c:v>
                </c:pt>
                <c:pt idx="8958">
                  <c:v>3.8426200000000001</c:v>
                </c:pt>
                <c:pt idx="8959">
                  <c:v>7.0498500000000002</c:v>
                </c:pt>
                <c:pt idx="8960">
                  <c:v>6.4139499999999998</c:v>
                </c:pt>
                <c:pt idx="8961">
                  <c:v>3.9798499999999999</c:v>
                </c:pt>
                <c:pt idx="8962">
                  <c:v>2.8902000000000001</c:v>
                </c:pt>
                <c:pt idx="8963">
                  <c:v>3.5569899999999999</c:v>
                </c:pt>
                <c:pt idx="8964">
                  <c:v>3.06366</c:v>
                </c:pt>
                <c:pt idx="8965">
                  <c:v>4.9030399999999998</c:v>
                </c:pt>
                <c:pt idx="8966">
                  <c:v>6.5376700000000003</c:v>
                </c:pt>
                <c:pt idx="8967">
                  <c:v>6.4112499999999999</c:v>
                </c:pt>
                <c:pt idx="8968">
                  <c:v>5.8932000000000002</c:v>
                </c:pt>
                <c:pt idx="8969">
                  <c:v>3.0913400000000002</c:v>
                </c:pt>
                <c:pt idx="8970">
                  <c:v>4.8665900000000004</c:v>
                </c:pt>
                <c:pt idx="8971">
                  <c:v>3.7583199999999999</c:v>
                </c:pt>
                <c:pt idx="8972">
                  <c:v>7.0960799999999997</c:v>
                </c:pt>
                <c:pt idx="8973">
                  <c:v>5.5043600000000001</c:v>
                </c:pt>
                <c:pt idx="8974">
                  <c:v>3.7440199999999999</c:v>
                </c:pt>
                <c:pt idx="8975">
                  <c:v>2.7864200000000001</c:v>
                </c:pt>
                <c:pt idx="8976">
                  <c:v>3.23651</c:v>
                </c:pt>
                <c:pt idx="8977">
                  <c:v>4.8233699999999997</c:v>
                </c:pt>
                <c:pt idx="8978">
                  <c:v>4.90435</c:v>
                </c:pt>
                <c:pt idx="8979">
                  <c:v>5.4664799999999998</c:v>
                </c:pt>
                <c:pt idx="8980">
                  <c:v>4.4644000000000004</c:v>
                </c:pt>
                <c:pt idx="8981">
                  <c:v>5.8730200000000004</c:v>
                </c:pt>
                <c:pt idx="8982">
                  <c:v>5.5993599999999999</c:v>
                </c:pt>
                <c:pt idx="8983">
                  <c:v>5.5843800000000003</c:v>
                </c:pt>
                <c:pt idx="8984">
                  <c:v>4.9743599999999999</c:v>
                </c:pt>
                <c:pt idx="8985">
                  <c:v>6.1986999999999997</c:v>
                </c:pt>
                <c:pt idx="8986">
                  <c:v>6.6411600000000002</c:v>
                </c:pt>
                <c:pt idx="8987">
                  <c:v>5.8652499999999996</c:v>
                </c:pt>
                <c:pt idx="8988">
                  <c:v>4.8490700000000002</c:v>
                </c:pt>
                <c:pt idx="8989">
                  <c:v>5.3606699999999998</c:v>
                </c:pt>
                <c:pt idx="8990">
                  <c:v>6.7402899999999999</c:v>
                </c:pt>
                <c:pt idx="8991">
                  <c:v>5.1385199999999998</c:v>
                </c:pt>
                <c:pt idx="8992">
                  <c:v>6.4534900000000004</c:v>
                </c:pt>
                <c:pt idx="8993">
                  <c:v>6.2211999999999996</c:v>
                </c:pt>
                <c:pt idx="8994">
                  <c:v>5.7942400000000003</c:v>
                </c:pt>
                <c:pt idx="8995">
                  <c:v>5.5026400000000004</c:v>
                </c:pt>
                <c:pt idx="8996">
                  <c:v>10.38997</c:v>
                </c:pt>
                <c:pt idx="8997">
                  <c:v>6.2176999999999998</c:v>
                </c:pt>
                <c:pt idx="8998">
                  <c:v>8.4042899999999996</c:v>
                </c:pt>
                <c:pt idx="8999">
                  <c:v>4.8552999999999997</c:v>
                </c:pt>
                <c:pt idx="9000">
                  <c:v>5.0137600000000004</c:v>
                </c:pt>
                <c:pt idx="9001">
                  <c:v>5.3801899999999998</c:v>
                </c:pt>
                <c:pt idx="9002">
                  <c:v>5.6848599999999996</c:v>
                </c:pt>
                <c:pt idx="9003">
                  <c:v>7.01051</c:v>
                </c:pt>
                <c:pt idx="9004">
                  <c:v>6.6679599999999999</c:v>
                </c:pt>
                <c:pt idx="9005">
                  <c:v>3.4336799999999998</c:v>
                </c:pt>
                <c:pt idx="9006">
                  <c:v>7.8411799999999996</c:v>
                </c:pt>
                <c:pt idx="9007">
                  <c:v>5.6480800000000002</c:v>
                </c:pt>
                <c:pt idx="9008">
                  <c:v>5.2259099999999998</c:v>
                </c:pt>
                <c:pt idx="9009">
                  <c:v>6.1507699999999996</c:v>
                </c:pt>
                <c:pt idx="9010">
                  <c:v>4.2206000000000001</c:v>
                </c:pt>
                <c:pt idx="9011">
                  <c:v>7.9412200000000004</c:v>
                </c:pt>
                <c:pt idx="9012">
                  <c:v>7.45974</c:v>
                </c:pt>
                <c:pt idx="9013">
                  <c:v>7.0325100000000003</c:v>
                </c:pt>
                <c:pt idx="9014">
                  <c:v>7.9993100000000004</c:v>
                </c:pt>
                <c:pt idx="9015">
                  <c:v>6.4573999999999998</c:v>
                </c:pt>
                <c:pt idx="9016">
                  <c:v>5.3171799999999996</c:v>
                </c:pt>
                <c:pt idx="9017">
                  <c:v>9.5928900000000006</c:v>
                </c:pt>
                <c:pt idx="9018">
                  <c:v>5.0040500000000003</c:v>
                </c:pt>
                <c:pt idx="9019">
                  <c:v>5.4507700000000003</c:v>
                </c:pt>
                <c:pt idx="9020">
                  <c:v>4.2264400000000002</c:v>
                </c:pt>
                <c:pt idx="9021">
                  <c:v>4.4566699999999999</c:v>
                </c:pt>
                <c:pt idx="9022">
                  <c:v>6.6806299999999998</c:v>
                </c:pt>
                <c:pt idx="9023">
                  <c:v>5.6135799999999998</c:v>
                </c:pt>
                <c:pt idx="9024">
                  <c:v>11.729950000000001</c:v>
                </c:pt>
                <c:pt idx="9025">
                  <c:v>4.9601699999999997</c:v>
                </c:pt>
                <c:pt idx="9026">
                  <c:v>4.8720999999999997</c:v>
                </c:pt>
                <c:pt idx="9027">
                  <c:v>4.0811700000000002</c:v>
                </c:pt>
                <c:pt idx="9028">
                  <c:v>6.1772299999999998</c:v>
                </c:pt>
                <c:pt idx="9029">
                  <c:v>2.40768</c:v>
                </c:pt>
                <c:pt idx="9030">
                  <c:v>4.6683000000000003</c:v>
                </c:pt>
                <c:pt idx="9031">
                  <c:v>4.4699200000000001</c:v>
                </c:pt>
                <c:pt idx="9032">
                  <c:v>5.6036299999999999</c:v>
                </c:pt>
                <c:pt idx="9033">
                  <c:v>5.6433400000000002</c:v>
                </c:pt>
                <c:pt idx="9034">
                  <c:v>6.13225</c:v>
                </c:pt>
                <c:pt idx="9035">
                  <c:v>5.31778</c:v>
                </c:pt>
                <c:pt idx="9036">
                  <c:v>7.4898400000000001</c:v>
                </c:pt>
                <c:pt idx="9037">
                  <c:v>6.6853300000000004</c:v>
                </c:pt>
                <c:pt idx="9038">
                  <c:v>2.3161499999999999</c:v>
                </c:pt>
                <c:pt idx="9039">
                  <c:v>5.9942299999999999</c:v>
                </c:pt>
                <c:pt idx="9040">
                  <c:v>4.6543099999999997</c:v>
                </c:pt>
                <c:pt idx="9041">
                  <c:v>4.95085</c:v>
                </c:pt>
                <c:pt idx="9042">
                  <c:v>4.3495900000000001</c:v>
                </c:pt>
                <c:pt idx="9043">
                  <c:v>3.8443900000000002</c:v>
                </c:pt>
                <c:pt idx="9044">
                  <c:v>7.06813</c:v>
                </c:pt>
                <c:pt idx="9045">
                  <c:v>4.4477700000000002</c:v>
                </c:pt>
                <c:pt idx="9046">
                  <c:v>7.2342399999999998</c:v>
                </c:pt>
                <c:pt idx="9047">
                  <c:v>3.84477</c:v>
                </c:pt>
                <c:pt idx="9048">
                  <c:v>4.7626499999999998</c:v>
                </c:pt>
                <c:pt idx="9049">
                  <c:v>4.9139900000000001</c:v>
                </c:pt>
                <c:pt idx="9050">
                  <c:v>4.7313400000000003</c:v>
                </c:pt>
                <c:pt idx="9051">
                  <c:v>4.8518600000000003</c:v>
                </c:pt>
                <c:pt idx="9052">
                  <c:v>4.2844800000000003</c:v>
                </c:pt>
                <c:pt idx="9053">
                  <c:v>1.88781</c:v>
                </c:pt>
                <c:pt idx="9054">
                  <c:v>1.8650899999999999</c:v>
                </c:pt>
                <c:pt idx="9055">
                  <c:v>5.3188800000000001</c:v>
                </c:pt>
                <c:pt idx="9056">
                  <c:v>3.07463</c:v>
                </c:pt>
                <c:pt idx="9057">
                  <c:v>2.38734</c:v>
                </c:pt>
                <c:pt idx="9058">
                  <c:v>3.28152</c:v>
                </c:pt>
                <c:pt idx="9059">
                  <c:v>6.5448700000000004</c:v>
                </c:pt>
                <c:pt idx="9060">
                  <c:v>2.5783299999999998</c:v>
                </c:pt>
                <c:pt idx="9061">
                  <c:v>4.6510300000000004</c:v>
                </c:pt>
                <c:pt idx="9062">
                  <c:v>6.2057700000000002</c:v>
                </c:pt>
                <c:pt idx="9063">
                  <c:v>5.2518700000000003</c:v>
                </c:pt>
                <c:pt idx="9064">
                  <c:v>2.74533</c:v>
                </c:pt>
                <c:pt idx="9065">
                  <c:v>5.4088700000000003</c:v>
                </c:pt>
                <c:pt idx="9066">
                  <c:v>6.1171499999999996</c:v>
                </c:pt>
                <c:pt idx="9067">
                  <c:v>3.1118299999999999</c:v>
                </c:pt>
                <c:pt idx="9068">
                  <c:v>8.8496100000000002</c:v>
                </c:pt>
                <c:pt idx="9069">
                  <c:v>6.6231400000000002</c:v>
                </c:pt>
                <c:pt idx="9070">
                  <c:v>5.5426599999999997</c:v>
                </c:pt>
                <c:pt idx="9071">
                  <c:v>7.0826000000000002</c:v>
                </c:pt>
                <c:pt idx="9072">
                  <c:v>6.5006300000000001</c:v>
                </c:pt>
                <c:pt idx="9073">
                  <c:v>4.16995</c:v>
                </c:pt>
                <c:pt idx="9074">
                  <c:v>3.5398100000000001</c:v>
                </c:pt>
                <c:pt idx="9075">
                  <c:v>6.4003300000000003</c:v>
                </c:pt>
                <c:pt idx="9076">
                  <c:v>4.7852199999999998</c:v>
                </c:pt>
                <c:pt idx="9077">
                  <c:v>4.7852199999999998</c:v>
                </c:pt>
                <c:pt idx="9078">
                  <c:v>5.3317399999999999</c:v>
                </c:pt>
                <c:pt idx="9079">
                  <c:v>6.6212600000000004</c:v>
                </c:pt>
                <c:pt idx="9080">
                  <c:v>5.4797700000000003</c:v>
                </c:pt>
                <c:pt idx="9081">
                  <c:v>2.2888500000000001</c:v>
                </c:pt>
                <c:pt idx="9082">
                  <c:v>3.74952</c:v>
                </c:pt>
                <c:pt idx="9083">
                  <c:v>3.08771</c:v>
                </c:pt>
                <c:pt idx="9084">
                  <c:v>6.27311</c:v>
                </c:pt>
                <c:pt idx="9085">
                  <c:v>5.24993</c:v>
                </c:pt>
                <c:pt idx="9086">
                  <c:v>5.6380699999999999</c:v>
                </c:pt>
                <c:pt idx="9087">
                  <c:v>5.5458100000000004</c:v>
                </c:pt>
                <c:pt idx="9088">
                  <c:v>6.8331999999999997</c:v>
                </c:pt>
                <c:pt idx="9089">
                  <c:v>6.3656800000000002</c:v>
                </c:pt>
                <c:pt idx="9090">
                  <c:v>5.8586099999999997</c:v>
                </c:pt>
                <c:pt idx="9091">
                  <c:v>8.49193</c:v>
                </c:pt>
                <c:pt idx="9092">
                  <c:v>4.6427899999999998</c:v>
                </c:pt>
                <c:pt idx="9093">
                  <c:v>5.2823900000000004</c:v>
                </c:pt>
                <c:pt idx="9094">
                  <c:v>6.8582200000000002</c:v>
                </c:pt>
                <c:pt idx="9095">
                  <c:v>2.2735500000000002</c:v>
                </c:pt>
                <c:pt idx="9096">
                  <c:v>8.3288499999999992</c:v>
                </c:pt>
                <c:pt idx="9097">
                  <c:v>7.6034699999999997</c:v>
                </c:pt>
                <c:pt idx="9098">
                  <c:v>6.4424900000000003</c:v>
                </c:pt>
                <c:pt idx="9099">
                  <c:v>6.2533899999999996</c:v>
                </c:pt>
                <c:pt idx="9100">
                  <c:v>7.6650099999999997</c:v>
                </c:pt>
                <c:pt idx="9101">
                  <c:v>4.7091799999999999</c:v>
                </c:pt>
                <c:pt idx="9102">
                  <c:v>7.0537900000000002</c:v>
                </c:pt>
                <c:pt idx="9103">
                  <c:v>9.7791099999999993</c:v>
                </c:pt>
                <c:pt idx="9104">
                  <c:v>10.96916</c:v>
                </c:pt>
                <c:pt idx="9105">
                  <c:v>7.0555599999999998</c:v>
                </c:pt>
                <c:pt idx="9106">
                  <c:v>10.94985</c:v>
                </c:pt>
                <c:pt idx="9107">
                  <c:v>2.22553</c:v>
                </c:pt>
                <c:pt idx="9108">
                  <c:v>7.1016700000000004</c:v>
                </c:pt>
                <c:pt idx="9109">
                  <c:v>7.1911800000000001</c:v>
                </c:pt>
                <c:pt idx="9110">
                  <c:v>7.1245500000000002</c:v>
                </c:pt>
                <c:pt idx="9111">
                  <c:v>5.5148599999999997</c:v>
                </c:pt>
                <c:pt idx="9112">
                  <c:v>5.4811199999999998</c:v>
                </c:pt>
                <c:pt idx="9113">
                  <c:v>4.2206000000000001</c:v>
                </c:pt>
                <c:pt idx="9114">
                  <c:v>3.2061899999999999</c:v>
                </c:pt>
                <c:pt idx="9115">
                  <c:v>4.0651200000000003</c:v>
                </c:pt>
                <c:pt idx="9116">
                  <c:v>6.7159700000000004</c:v>
                </c:pt>
                <c:pt idx="9117">
                  <c:v>6.8961600000000001</c:v>
                </c:pt>
                <c:pt idx="9118">
                  <c:v>5.7190300000000001</c:v>
                </c:pt>
                <c:pt idx="9119">
                  <c:v>5.0296799999999999</c:v>
                </c:pt>
                <c:pt idx="9120">
                  <c:v>6.03728</c:v>
                </c:pt>
                <c:pt idx="9121">
                  <c:v>7.3337599999999998</c:v>
                </c:pt>
                <c:pt idx="9122">
                  <c:v>3.9798499999999999</c:v>
                </c:pt>
                <c:pt idx="9123">
                  <c:v>5.9891300000000003</c:v>
                </c:pt>
                <c:pt idx="9124">
                  <c:v>3.7788499999999998</c:v>
                </c:pt>
                <c:pt idx="9125">
                  <c:v>4.8570200000000003</c:v>
                </c:pt>
                <c:pt idx="9126">
                  <c:v>5.8148900000000001</c:v>
                </c:pt>
                <c:pt idx="9127">
                  <c:v>5.7595299999999998</c:v>
                </c:pt>
                <c:pt idx="9128">
                  <c:v>5.4965999999999999</c:v>
                </c:pt>
                <c:pt idx="9129">
                  <c:v>2.98882</c:v>
                </c:pt>
                <c:pt idx="9130">
                  <c:v>5.7151199999999998</c:v>
                </c:pt>
                <c:pt idx="9131">
                  <c:v>6.5207100000000002</c:v>
                </c:pt>
                <c:pt idx="9132">
                  <c:v>7.0407400000000004</c:v>
                </c:pt>
                <c:pt idx="9133">
                  <c:v>7.3357700000000001</c:v>
                </c:pt>
                <c:pt idx="9134">
                  <c:v>4.7263500000000001</c:v>
                </c:pt>
                <c:pt idx="9135">
                  <c:v>3.6873999999999998</c:v>
                </c:pt>
                <c:pt idx="9136">
                  <c:v>3.2894999999999999</c:v>
                </c:pt>
                <c:pt idx="9137">
                  <c:v>4.8608200000000004</c:v>
                </c:pt>
                <c:pt idx="9138">
                  <c:v>3.4596800000000001</c:v>
                </c:pt>
                <c:pt idx="9139">
                  <c:v>6.7206900000000003</c:v>
                </c:pt>
                <c:pt idx="9140">
                  <c:v>3.8904999999999998</c:v>
                </c:pt>
                <c:pt idx="9141">
                  <c:v>2.4109099999999999</c:v>
                </c:pt>
                <c:pt idx="9142">
                  <c:v>3.57721</c:v>
                </c:pt>
                <c:pt idx="9143">
                  <c:v>7.8645399999999999</c:v>
                </c:pt>
                <c:pt idx="9144">
                  <c:v>7.0500699999999998</c:v>
                </c:pt>
                <c:pt idx="9145">
                  <c:v>4.4846199999999996</c:v>
                </c:pt>
                <c:pt idx="9146">
                  <c:v>3.2370800000000002</c:v>
                </c:pt>
                <c:pt idx="9147">
                  <c:v>5.7893600000000003</c:v>
                </c:pt>
                <c:pt idx="9148">
                  <c:v>7.2624300000000002</c:v>
                </c:pt>
                <c:pt idx="9149">
                  <c:v>2.55247</c:v>
                </c:pt>
                <c:pt idx="9150">
                  <c:v>5.5827299999999997</c:v>
                </c:pt>
                <c:pt idx="9151">
                  <c:v>2.9020700000000001</c:v>
                </c:pt>
                <c:pt idx="9152">
                  <c:v>3.8426200000000001</c:v>
                </c:pt>
                <c:pt idx="9153">
                  <c:v>5.0991099999999996</c:v>
                </c:pt>
                <c:pt idx="9154">
                  <c:v>7.3730700000000002</c:v>
                </c:pt>
                <c:pt idx="9155">
                  <c:v>6.2957799999999997</c:v>
                </c:pt>
                <c:pt idx="9156">
                  <c:v>5.44895</c:v>
                </c:pt>
                <c:pt idx="9157">
                  <c:v>6.5035400000000001</c:v>
                </c:pt>
                <c:pt idx="9158">
                  <c:v>6.3698899999999998</c:v>
                </c:pt>
                <c:pt idx="9159">
                  <c:v>3.2981500000000001</c:v>
                </c:pt>
                <c:pt idx="9160">
                  <c:v>5.0345399999999998</c:v>
                </c:pt>
                <c:pt idx="9161">
                  <c:v>3.7282000000000002</c:v>
                </c:pt>
                <c:pt idx="9162">
                  <c:v>2.1542500000000002</c:v>
                </c:pt>
                <c:pt idx="9163">
                  <c:v>7.6378399999999997</c:v>
                </c:pt>
                <c:pt idx="9164">
                  <c:v>5.9824599999999997</c:v>
                </c:pt>
                <c:pt idx="9165">
                  <c:v>5.3471099999999998</c:v>
                </c:pt>
                <c:pt idx="9166">
                  <c:v>9.1995299999999993</c:v>
                </c:pt>
                <c:pt idx="9167">
                  <c:v>2.2894399999999999</c:v>
                </c:pt>
                <c:pt idx="9168">
                  <c:v>8.6240500000000004</c:v>
                </c:pt>
                <c:pt idx="9169">
                  <c:v>8.6328600000000009</c:v>
                </c:pt>
                <c:pt idx="9170">
                  <c:v>4.0090000000000003</c:v>
                </c:pt>
                <c:pt idx="9171">
                  <c:v>4.8495600000000003</c:v>
                </c:pt>
                <c:pt idx="9172">
                  <c:v>3.6856399999999998</c:v>
                </c:pt>
                <c:pt idx="9173">
                  <c:v>8.3182299999999998</c:v>
                </c:pt>
                <c:pt idx="9174">
                  <c:v>7.4549799999999999</c:v>
                </c:pt>
                <c:pt idx="9175">
                  <c:v>4.9554099999999996</c:v>
                </c:pt>
                <c:pt idx="9176">
                  <c:v>4.3690699999999998</c:v>
                </c:pt>
                <c:pt idx="9177">
                  <c:v>6.6033799999999996</c:v>
                </c:pt>
                <c:pt idx="9178">
                  <c:v>4.7584099999999996</c:v>
                </c:pt>
                <c:pt idx="9179">
                  <c:v>4.5637999999999996</c:v>
                </c:pt>
                <c:pt idx="9180">
                  <c:v>3.26111</c:v>
                </c:pt>
                <c:pt idx="9181">
                  <c:v>6.1242299999999998</c:v>
                </c:pt>
                <c:pt idx="9182">
                  <c:v>5.5487799999999998</c:v>
                </c:pt>
                <c:pt idx="9183">
                  <c:v>8.0291499999999996</c:v>
                </c:pt>
                <c:pt idx="9184">
                  <c:v>5.8787799999999999</c:v>
                </c:pt>
                <c:pt idx="9185">
                  <c:v>6.3357299999999999</c:v>
                </c:pt>
                <c:pt idx="9186">
                  <c:v>7.0173699999999997</c:v>
                </c:pt>
                <c:pt idx="9187">
                  <c:v>6.4977900000000002</c:v>
                </c:pt>
                <c:pt idx="9188">
                  <c:v>3.9739300000000002</c:v>
                </c:pt>
                <c:pt idx="9189">
                  <c:v>4.3200599999999998</c:v>
                </c:pt>
                <c:pt idx="9190">
                  <c:v>6.1480899999999998</c:v>
                </c:pt>
                <c:pt idx="9191">
                  <c:v>5.3538800000000002</c:v>
                </c:pt>
                <c:pt idx="9192">
                  <c:v>3.8583500000000002</c:v>
                </c:pt>
                <c:pt idx="9193">
                  <c:v>5.5963200000000004</c:v>
                </c:pt>
                <c:pt idx="9194">
                  <c:v>2.4232900000000002</c:v>
                </c:pt>
                <c:pt idx="9195">
                  <c:v>8.1908999999999992</c:v>
                </c:pt>
                <c:pt idx="9196">
                  <c:v>6.8556600000000003</c:v>
                </c:pt>
                <c:pt idx="9197">
                  <c:v>7.2405299999999997</c:v>
                </c:pt>
                <c:pt idx="9198">
                  <c:v>7.4994399999999999</c:v>
                </c:pt>
                <c:pt idx="9199">
                  <c:v>3.72262</c:v>
                </c:pt>
                <c:pt idx="9200">
                  <c:v>4.6148800000000003</c:v>
                </c:pt>
                <c:pt idx="9201">
                  <c:v>6.0144599999999997</c:v>
                </c:pt>
                <c:pt idx="9202">
                  <c:v>6.2504400000000002</c:v>
                </c:pt>
                <c:pt idx="9203">
                  <c:v>5.4150999999999998</c:v>
                </c:pt>
                <c:pt idx="9204">
                  <c:v>4.9342699999999997</c:v>
                </c:pt>
                <c:pt idx="9205">
                  <c:v>5.6630200000000004</c:v>
                </c:pt>
                <c:pt idx="9206">
                  <c:v>4.5630199999999999</c:v>
                </c:pt>
                <c:pt idx="9207">
                  <c:v>5.6756000000000002</c:v>
                </c:pt>
                <c:pt idx="9208">
                  <c:v>4.9736599999999997</c:v>
                </c:pt>
                <c:pt idx="9209">
                  <c:v>4.99064</c:v>
                </c:pt>
                <c:pt idx="9210">
                  <c:v>9.4055800000000005</c:v>
                </c:pt>
                <c:pt idx="9211">
                  <c:v>5.6168100000000001</c:v>
                </c:pt>
                <c:pt idx="9212">
                  <c:v>3.97235</c:v>
                </c:pt>
                <c:pt idx="9213">
                  <c:v>7.6003400000000001</c:v>
                </c:pt>
                <c:pt idx="9214">
                  <c:v>3.7996300000000001</c:v>
                </c:pt>
                <c:pt idx="9215">
                  <c:v>8.9063300000000005</c:v>
                </c:pt>
                <c:pt idx="9216">
                  <c:v>4.9292400000000001</c:v>
                </c:pt>
                <c:pt idx="9217">
                  <c:v>3.3895200000000001</c:v>
                </c:pt>
                <c:pt idx="9218">
                  <c:v>5.9754500000000004</c:v>
                </c:pt>
                <c:pt idx="9219">
                  <c:v>1.85287</c:v>
                </c:pt>
                <c:pt idx="9220">
                  <c:v>6.3470800000000001</c:v>
                </c:pt>
                <c:pt idx="9221">
                  <c:v>4.5206299999999997</c:v>
                </c:pt>
                <c:pt idx="9222">
                  <c:v>5.2344999999999997</c:v>
                </c:pt>
                <c:pt idx="9223">
                  <c:v>4.3850800000000003</c:v>
                </c:pt>
                <c:pt idx="9224">
                  <c:v>4.3132099999999998</c:v>
                </c:pt>
                <c:pt idx="9225">
                  <c:v>7.3495699999999999</c:v>
                </c:pt>
                <c:pt idx="9226">
                  <c:v>6.8412499999999996</c:v>
                </c:pt>
                <c:pt idx="9227">
                  <c:v>6.7347299999999999</c:v>
                </c:pt>
                <c:pt idx="9228">
                  <c:v>3.7732299999999999</c:v>
                </c:pt>
                <c:pt idx="9229">
                  <c:v>11.229889999999999</c:v>
                </c:pt>
                <c:pt idx="9230">
                  <c:v>6.2399399999999998</c:v>
                </c:pt>
                <c:pt idx="9231">
                  <c:v>7.7008099999999997</c:v>
                </c:pt>
                <c:pt idx="9232">
                  <c:v>3.7788499999999998</c:v>
                </c:pt>
                <c:pt idx="9233">
                  <c:v>5.1744700000000003</c:v>
                </c:pt>
                <c:pt idx="9234">
                  <c:v>4.1843899999999996</c:v>
                </c:pt>
                <c:pt idx="9235">
                  <c:v>2.5327299999999999</c:v>
                </c:pt>
                <c:pt idx="9236">
                  <c:v>6.3103100000000003</c:v>
                </c:pt>
                <c:pt idx="9237">
                  <c:v>9.1512200000000004</c:v>
                </c:pt>
                <c:pt idx="9238">
                  <c:v>7.5064000000000002</c:v>
                </c:pt>
                <c:pt idx="9239">
                  <c:v>2.57586</c:v>
                </c:pt>
                <c:pt idx="9240">
                  <c:v>4.1237000000000004</c:v>
                </c:pt>
                <c:pt idx="9241">
                  <c:v>5.2466100000000004</c:v>
                </c:pt>
                <c:pt idx="9242">
                  <c:v>3.3370299999999999</c:v>
                </c:pt>
                <c:pt idx="9243">
                  <c:v>7.9497</c:v>
                </c:pt>
                <c:pt idx="9244">
                  <c:v>4.4742300000000004</c:v>
                </c:pt>
                <c:pt idx="9245">
                  <c:v>6.4231100000000003</c:v>
                </c:pt>
                <c:pt idx="9246">
                  <c:v>8.9818800000000003</c:v>
                </c:pt>
                <c:pt idx="9247">
                  <c:v>3.8494700000000002</c:v>
                </c:pt>
                <c:pt idx="9248">
                  <c:v>4.1048400000000003</c:v>
                </c:pt>
                <c:pt idx="9249">
                  <c:v>4.7542600000000004</c:v>
                </c:pt>
                <c:pt idx="9250">
                  <c:v>7.3959299999999999</c:v>
                </c:pt>
                <c:pt idx="9251">
                  <c:v>5.2095099999999999</c:v>
                </c:pt>
                <c:pt idx="9252">
                  <c:v>4.5225900000000001</c:v>
                </c:pt>
                <c:pt idx="9253">
                  <c:v>7.2876300000000001</c:v>
                </c:pt>
                <c:pt idx="9254">
                  <c:v>6.5043499999999996</c:v>
                </c:pt>
                <c:pt idx="9255">
                  <c:v>5.8045099999999996</c:v>
                </c:pt>
                <c:pt idx="9256">
                  <c:v>4.6803299999999997</c:v>
                </c:pt>
                <c:pt idx="9257">
                  <c:v>2.8694299999999999</c:v>
                </c:pt>
                <c:pt idx="9258">
                  <c:v>4.72715</c:v>
                </c:pt>
                <c:pt idx="9259">
                  <c:v>5.5693900000000003</c:v>
                </c:pt>
                <c:pt idx="9260">
                  <c:v>5.8029900000000003</c:v>
                </c:pt>
                <c:pt idx="9261">
                  <c:v>6.3860900000000003</c:v>
                </c:pt>
                <c:pt idx="9262">
                  <c:v>4.9995399999999997</c:v>
                </c:pt>
                <c:pt idx="9263">
                  <c:v>9.1345799999999997</c:v>
                </c:pt>
                <c:pt idx="9264">
                  <c:v>6.3587699999999998</c:v>
                </c:pt>
                <c:pt idx="9265">
                  <c:v>5.53735</c:v>
                </c:pt>
                <c:pt idx="9266">
                  <c:v>4.0531199999999998</c:v>
                </c:pt>
                <c:pt idx="9267">
                  <c:v>7.9277800000000003</c:v>
                </c:pt>
                <c:pt idx="9268">
                  <c:v>6.9805299999999999</c:v>
                </c:pt>
                <c:pt idx="9269">
                  <c:v>3.37161</c:v>
                </c:pt>
                <c:pt idx="9270">
                  <c:v>5.5097699999999996</c:v>
                </c:pt>
                <c:pt idx="9271">
                  <c:v>4.9886900000000001</c:v>
                </c:pt>
                <c:pt idx="9272">
                  <c:v>4.8570200000000003</c:v>
                </c:pt>
                <c:pt idx="9273">
                  <c:v>3.3988299999999998</c:v>
                </c:pt>
                <c:pt idx="9274">
                  <c:v>5.60276</c:v>
                </c:pt>
                <c:pt idx="9275">
                  <c:v>4.5308000000000002</c:v>
                </c:pt>
                <c:pt idx="9276">
                  <c:v>7.2055400000000001</c:v>
                </c:pt>
                <c:pt idx="9277">
                  <c:v>4.0896100000000004</c:v>
                </c:pt>
                <c:pt idx="9278">
                  <c:v>9.1555199999999992</c:v>
                </c:pt>
                <c:pt idx="9279">
                  <c:v>7.0380700000000003</c:v>
                </c:pt>
                <c:pt idx="9280">
                  <c:v>5.9069099999999999</c:v>
                </c:pt>
                <c:pt idx="9281">
                  <c:v>6.11158</c:v>
                </c:pt>
                <c:pt idx="9282">
                  <c:v>5.5404799999999996</c:v>
                </c:pt>
                <c:pt idx="9283">
                  <c:v>7.9225000000000003</c:v>
                </c:pt>
                <c:pt idx="9284">
                  <c:v>3.9549799999999999</c:v>
                </c:pt>
                <c:pt idx="9285">
                  <c:v>4.7747700000000002</c:v>
                </c:pt>
                <c:pt idx="9286">
                  <c:v>6.8297100000000004</c:v>
                </c:pt>
                <c:pt idx="9287">
                  <c:v>4.62012</c:v>
                </c:pt>
                <c:pt idx="9288">
                  <c:v>1.8616699999999999</c:v>
                </c:pt>
                <c:pt idx="9289">
                  <c:v>5.6672399999999996</c:v>
                </c:pt>
                <c:pt idx="9290">
                  <c:v>7.6915500000000003</c:v>
                </c:pt>
                <c:pt idx="9291">
                  <c:v>3.23882</c:v>
                </c:pt>
                <c:pt idx="9292">
                  <c:v>6.1137699999999997</c:v>
                </c:pt>
                <c:pt idx="9293">
                  <c:v>1.9815700000000001</c:v>
                </c:pt>
                <c:pt idx="9294">
                  <c:v>2.88381</c:v>
                </c:pt>
                <c:pt idx="9295">
                  <c:v>2.2733099999999999</c:v>
                </c:pt>
                <c:pt idx="9296">
                  <c:v>2.5309499999999998</c:v>
                </c:pt>
                <c:pt idx="9297">
                  <c:v>7.1913200000000002</c:v>
                </c:pt>
                <c:pt idx="9298">
                  <c:v>4.4868699999999997</c:v>
                </c:pt>
                <c:pt idx="9299">
                  <c:v>6.14839</c:v>
                </c:pt>
                <c:pt idx="9300">
                  <c:v>5.5268899999999999</c:v>
                </c:pt>
                <c:pt idx="9301">
                  <c:v>2.1920199999999999</c:v>
                </c:pt>
                <c:pt idx="9302">
                  <c:v>7.2344299999999997</c:v>
                </c:pt>
                <c:pt idx="9303">
                  <c:v>9.8273799999999998</c:v>
                </c:pt>
                <c:pt idx="9304">
                  <c:v>4.6492899999999997</c:v>
                </c:pt>
                <c:pt idx="9305">
                  <c:v>7.0401800000000003</c:v>
                </c:pt>
                <c:pt idx="9306">
                  <c:v>3.2076099999999999</c:v>
                </c:pt>
                <c:pt idx="9307">
                  <c:v>4.2134</c:v>
                </c:pt>
                <c:pt idx="9308">
                  <c:v>7.0313400000000001</c:v>
                </c:pt>
                <c:pt idx="9309">
                  <c:v>7.5270799999999998</c:v>
                </c:pt>
                <c:pt idx="9310">
                  <c:v>4.9146999999999998</c:v>
                </c:pt>
                <c:pt idx="9311">
                  <c:v>5.9753999999999996</c:v>
                </c:pt>
                <c:pt idx="9312">
                  <c:v>5.2291699999999999</c:v>
                </c:pt>
                <c:pt idx="9313">
                  <c:v>9.1582799999999995</c:v>
                </c:pt>
                <c:pt idx="9314">
                  <c:v>8.0565300000000004</c:v>
                </c:pt>
                <c:pt idx="9315">
                  <c:v>3.5169999999999999</c:v>
                </c:pt>
                <c:pt idx="9316">
                  <c:v>3.8454999999999999</c:v>
                </c:pt>
                <c:pt idx="9317">
                  <c:v>6.6292999999999997</c:v>
                </c:pt>
                <c:pt idx="9318">
                  <c:v>6.0807399999999996</c:v>
                </c:pt>
                <c:pt idx="9319">
                  <c:v>5.1723600000000003</c:v>
                </c:pt>
                <c:pt idx="9320">
                  <c:v>5.5201200000000004</c:v>
                </c:pt>
                <c:pt idx="9321">
                  <c:v>8.7046100000000006</c:v>
                </c:pt>
                <c:pt idx="9322">
                  <c:v>7.4357300000000004</c:v>
                </c:pt>
                <c:pt idx="9323">
                  <c:v>4.0431699999999999</c:v>
                </c:pt>
                <c:pt idx="9324">
                  <c:v>5.73637</c:v>
                </c:pt>
                <c:pt idx="9325">
                  <c:v>6.0503400000000003</c:v>
                </c:pt>
                <c:pt idx="9326">
                  <c:v>7.5151199999999996</c:v>
                </c:pt>
                <c:pt idx="9327">
                  <c:v>3.3556499999999998</c:v>
                </c:pt>
                <c:pt idx="9328">
                  <c:v>3.3712</c:v>
                </c:pt>
                <c:pt idx="9329">
                  <c:v>5.94353</c:v>
                </c:pt>
                <c:pt idx="9330">
                  <c:v>3.6291699999999998</c:v>
                </c:pt>
                <c:pt idx="9331">
                  <c:v>4.6769499999999997</c:v>
                </c:pt>
                <c:pt idx="9332">
                  <c:v>2.3380299999999998</c:v>
                </c:pt>
                <c:pt idx="9333">
                  <c:v>3.1741799999999998</c:v>
                </c:pt>
                <c:pt idx="9334">
                  <c:v>2.51512</c:v>
                </c:pt>
                <c:pt idx="9335">
                  <c:v>1.9223399999999999</c:v>
                </c:pt>
                <c:pt idx="9336">
                  <c:v>2.0120900000000002</c:v>
                </c:pt>
                <c:pt idx="9337">
                  <c:v>1.6543399999999999</c:v>
                </c:pt>
                <c:pt idx="9338">
                  <c:v>3.1545399999999999</c:v>
                </c:pt>
                <c:pt idx="9339">
                  <c:v>3.4851299999999998</c:v>
                </c:pt>
                <c:pt idx="9340">
                  <c:v>4.3380799999999997</c:v>
                </c:pt>
                <c:pt idx="9341">
                  <c:v>3.9323000000000001</c:v>
                </c:pt>
                <c:pt idx="9342">
                  <c:v>5.7824600000000004</c:v>
                </c:pt>
                <c:pt idx="9343">
                  <c:v>3.80992</c:v>
                </c:pt>
                <c:pt idx="9344">
                  <c:v>3.8376999999999999</c:v>
                </c:pt>
                <c:pt idx="9345">
                  <c:v>6.4933399999999999</c:v>
                </c:pt>
                <c:pt idx="9346">
                  <c:v>5.0795700000000004</c:v>
                </c:pt>
                <c:pt idx="9347">
                  <c:v>5.9141300000000001</c:v>
                </c:pt>
                <c:pt idx="9348">
                  <c:v>4.8059900000000004</c:v>
                </c:pt>
                <c:pt idx="9349">
                  <c:v>6.5121000000000002</c:v>
                </c:pt>
                <c:pt idx="9350">
                  <c:v>5.0894899999999996</c:v>
                </c:pt>
                <c:pt idx="9351">
                  <c:v>7.0347099999999996</c:v>
                </c:pt>
                <c:pt idx="9352">
                  <c:v>6.11897</c:v>
                </c:pt>
                <c:pt idx="9353">
                  <c:v>5.2412099999999997</c:v>
                </c:pt>
                <c:pt idx="9354">
                  <c:v>5.7514099999999999</c:v>
                </c:pt>
                <c:pt idx="9355">
                  <c:v>6.5251900000000003</c:v>
                </c:pt>
                <c:pt idx="9356">
                  <c:v>4.6746999999999996</c:v>
                </c:pt>
                <c:pt idx="9357">
                  <c:v>4.4729299999999999</c:v>
                </c:pt>
                <c:pt idx="9358">
                  <c:v>3.7747999999999999</c:v>
                </c:pt>
                <c:pt idx="9359">
                  <c:v>6.1558599999999997</c:v>
                </c:pt>
                <c:pt idx="9360">
                  <c:v>5.0529999999999999</c:v>
                </c:pt>
                <c:pt idx="9361">
                  <c:v>7.4920799999999996</c:v>
                </c:pt>
                <c:pt idx="9362">
                  <c:v>5.1548499999999997</c:v>
                </c:pt>
                <c:pt idx="9363">
                  <c:v>4.6039399999999997</c:v>
                </c:pt>
                <c:pt idx="9364">
                  <c:v>7.2419799999999999</c:v>
                </c:pt>
                <c:pt idx="9365">
                  <c:v>5.2968999999999999</c:v>
                </c:pt>
                <c:pt idx="9366">
                  <c:v>5.7099399999999996</c:v>
                </c:pt>
                <c:pt idx="9367">
                  <c:v>4.6148800000000003</c:v>
                </c:pt>
                <c:pt idx="9368">
                  <c:v>6.9064300000000003</c:v>
                </c:pt>
                <c:pt idx="9369">
                  <c:v>7.6281800000000004</c:v>
                </c:pt>
                <c:pt idx="9370">
                  <c:v>7.8173000000000004</c:v>
                </c:pt>
                <c:pt idx="9371">
                  <c:v>4.9293800000000001</c:v>
                </c:pt>
                <c:pt idx="9372">
                  <c:v>6.3331400000000002</c:v>
                </c:pt>
                <c:pt idx="9373">
                  <c:v>6.5584800000000003</c:v>
                </c:pt>
                <c:pt idx="9374">
                  <c:v>6.0205000000000002</c:v>
                </c:pt>
                <c:pt idx="9375">
                  <c:v>7.0579900000000002</c:v>
                </c:pt>
                <c:pt idx="9376">
                  <c:v>10.47949</c:v>
                </c:pt>
                <c:pt idx="9377">
                  <c:v>4.3614800000000002</c:v>
                </c:pt>
                <c:pt idx="9378">
                  <c:v>7.1584599999999998</c:v>
                </c:pt>
                <c:pt idx="9379">
                  <c:v>5.6761900000000001</c:v>
                </c:pt>
                <c:pt idx="9380">
                  <c:v>6.7279200000000001</c:v>
                </c:pt>
                <c:pt idx="9381">
                  <c:v>5.48184</c:v>
                </c:pt>
                <c:pt idx="9382">
                  <c:v>6.0886199999999997</c:v>
                </c:pt>
                <c:pt idx="9383">
                  <c:v>7.4281499999999996</c:v>
                </c:pt>
                <c:pt idx="9384">
                  <c:v>5.6978799999999996</c:v>
                </c:pt>
                <c:pt idx="9385">
                  <c:v>6.1937199999999999</c:v>
                </c:pt>
                <c:pt idx="9386">
                  <c:v>4.2513199999999998</c:v>
                </c:pt>
                <c:pt idx="9387">
                  <c:v>6.4689500000000004</c:v>
                </c:pt>
                <c:pt idx="9388">
                  <c:v>5.5144500000000001</c:v>
                </c:pt>
                <c:pt idx="9389">
                  <c:v>6.87033</c:v>
                </c:pt>
                <c:pt idx="9390">
                  <c:v>6.5655599999999996</c:v>
                </c:pt>
                <c:pt idx="9391">
                  <c:v>4.84734</c:v>
                </c:pt>
                <c:pt idx="9392">
                  <c:v>3.6358799999999998</c:v>
                </c:pt>
                <c:pt idx="9393">
                  <c:v>8.0532000000000004</c:v>
                </c:pt>
                <c:pt idx="9394">
                  <c:v>5.1820599999999999</c:v>
                </c:pt>
                <c:pt idx="9395">
                  <c:v>5.0417100000000001</c:v>
                </c:pt>
                <c:pt idx="9396">
                  <c:v>4.48339</c:v>
                </c:pt>
                <c:pt idx="9397">
                  <c:v>7.3151900000000003</c:v>
                </c:pt>
                <c:pt idx="9398">
                  <c:v>6.5131800000000002</c:v>
                </c:pt>
                <c:pt idx="9399">
                  <c:v>5.5977199999999998</c:v>
                </c:pt>
                <c:pt idx="9400">
                  <c:v>5.4356799999999996</c:v>
                </c:pt>
                <c:pt idx="9401">
                  <c:v>8.6090400000000002</c:v>
                </c:pt>
                <c:pt idx="9402">
                  <c:v>6.3824199999999998</c:v>
                </c:pt>
                <c:pt idx="9403">
                  <c:v>6.8384400000000003</c:v>
                </c:pt>
                <c:pt idx="9404">
                  <c:v>6.44808</c:v>
                </c:pt>
                <c:pt idx="9405">
                  <c:v>4.6569799999999999</c:v>
                </c:pt>
                <c:pt idx="9406">
                  <c:v>4.2949400000000004</c:v>
                </c:pt>
                <c:pt idx="9407">
                  <c:v>7.4898199999999999</c:v>
                </c:pt>
                <c:pt idx="9408">
                  <c:v>5.1785699999999997</c:v>
                </c:pt>
                <c:pt idx="9409">
                  <c:v>5.0655099999999997</c:v>
                </c:pt>
                <c:pt idx="9410">
                  <c:v>5.1494299999999997</c:v>
                </c:pt>
                <c:pt idx="9411">
                  <c:v>12.28187</c:v>
                </c:pt>
                <c:pt idx="9412">
                  <c:v>7.0717299999999996</c:v>
                </c:pt>
                <c:pt idx="9413">
                  <c:v>5.20078</c:v>
                </c:pt>
                <c:pt idx="9414">
                  <c:v>9.8984100000000002</c:v>
                </c:pt>
                <c:pt idx="9415">
                  <c:v>7.6467400000000003</c:v>
                </c:pt>
                <c:pt idx="9416">
                  <c:v>3.6896800000000001</c:v>
                </c:pt>
                <c:pt idx="9417">
                  <c:v>2.7518400000000001</c:v>
                </c:pt>
                <c:pt idx="9418">
                  <c:v>4.6395999999999997</c:v>
                </c:pt>
                <c:pt idx="9419">
                  <c:v>4.3690699999999998</c:v>
                </c:pt>
                <c:pt idx="9420">
                  <c:v>3.8604099999999999</c:v>
                </c:pt>
                <c:pt idx="9421">
                  <c:v>7.2288399999999999</c:v>
                </c:pt>
                <c:pt idx="9422">
                  <c:v>5.59823</c:v>
                </c:pt>
                <c:pt idx="9423">
                  <c:v>4.1398599999999997</c:v>
                </c:pt>
                <c:pt idx="9424">
                  <c:v>5.4420500000000001</c:v>
                </c:pt>
                <c:pt idx="9425">
                  <c:v>3.7048199999999998</c:v>
                </c:pt>
                <c:pt idx="9426">
                  <c:v>4.5228000000000002</c:v>
                </c:pt>
                <c:pt idx="9427">
                  <c:v>5.2099799999999998</c:v>
                </c:pt>
                <c:pt idx="9428">
                  <c:v>8.7555300000000003</c:v>
                </c:pt>
                <c:pt idx="9429">
                  <c:v>5.5383500000000003</c:v>
                </c:pt>
                <c:pt idx="9430">
                  <c:v>4.7552199999999996</c:v>
                </c:pt>
                <c:pt idx="9431">
                  <c:v>3.5894900000000001</c:v>
                </c:pt>
                <c:pt idx="9432">
                  <c:v>3.6049500000000001</c:v>
                </c:pt>
                <c:pt idx="9433">
                  <c:v>4.48231</c:v>
                </c:pt>
                <c:pt idx="9434">
                  <c:v>8.0007099999999998</c:v>
                </c:pt>
                <c:pt idx="9435">
                  <c:v>5.3202999999999996</c:v>
                </c:pt>
                <c:pt idx="9436">
                  <c:v>7.7467600000000001</c:v>
                </c:pt>
                <c:pt idx="9437">
                  <c:v>5.1637000000000004</c:v>
                </c:pt>
                <c:pt idx="9438">
                  <c:v>7.0850099999999996</c:v>
                </c:pt>
                <c:pt idx="9439">
                  <c:v>4.6130199999999997</c:v>
                </c:pt>
                <c:pt idx="9440">
                  <c:v>7.0651400000000004</c:v>
                </c:pt>
                <c:pt idx="9441">
                  <c:v>4.7835400000000003</c:v>
                </c:pt>
                <c:pt idx="9442">
                  <c:v>5.7368399999999999</c:v>
                </c:pt>
                <c:pt idx="9443">
                  <c:v>5.3681200000000002</c:v>
                </c:pt>
                <c:pt idx="9444">
                  <c:v>7.4977799999999997</c:v>
                </c:pt>
                <c:pt idx="9445">
                  <c:v>6.1078299999999999</c:v>
                </c:pt>
                <c:pt idx="9446">
                  <c:v>5.6918899999999999</c:v>
                </c:pt>
                <c:pt idx="9447">
                  <c:v>4.9460699999999997</c:v>
                </c:pt>
                <c:pt idx="9448">
                  <c:v>9.60642</c:v>
                </c:pt>
                <c:pt idx="9449">
                  <c:v>6.0401100000000003</c:v>
                </c:pt>
                <c:pt idx="9450">
                  <c:v>6.1479699999999999</c:v>
                </c:pt>
                <c:pt idx="9451">
                  <c:v>6.7061599999999997</c:v>
                </c:pt>
                <c:pt idx="9452">
                  <c:v>4.8188199999999997</c:v>
                </c:pt>
                <c:pt idx="9453">
                  <c:v>6.2561200000000001</c:v>
                </c:pt>
                <c:pt idx="9454">
                  <c:v>6.2213799999999999</c:v>
                </c:pt>
                <c:pt idx="9455">
                  <c:v>7.2042799999999998</c:v>
                </c:pt>
                <c:pt idx="9456">
                  <c:v>3.1858900000000001</c:v>
                </c:pt>
                <c:pt idx="9457">
                  <c:v>6.8605900000000002</c:v>
                </c:pt>
                <c:pt idx="9458">
                  <c:v>6.5570399999999998</c:v>
                </c:pt>
                <c:pt idx="9459">
                  <c:v>4.66709</c:v>
                </c:pt>
                <c:pt idx="9460">
                  <c:v>8.0773200000000003</c:v>
                </c:pt>
                <c:pt idx="9461">
                  <c:v>3.4843000000000002</c:v>
                </c:pt>
                <c:pt idx="9462">
                  <c:v>8.1957100000000001</c:v>
                </c:pt>
                <c:pt idx="9463">
                  <c:v>6.6200599999999996</c:v>
                </c:pt>
                <c:pt idx="9464">
                  <c:v>4.96631</c:v>
                </c:pt>
                <c:pt idx="9465">
                  <c:v>6.82972</c:v>
                </c:pt>
                <c:pt idx="9466">
                  <c:v>6.5001199999999999</c:v>
                </c:pt>
                <c:pt idx="9467">
                  <c:v>8.1440099999999997</c:v>
                </c:pt>
                <c:pt idx="9468">
                  <c:v>2.4705699999999999</c:v>
                </c:pt>
                <c:pt idx="9469">
                  <c:v>2.2360099999999998</c:v>
                </c:pt>
                <c:pt idx="9470">
                  <c:v>2.2319399999999998</c:v>
                </c:pt>
                <c:pt idx="9471">
                  <c:v>5.7712300000000001</c:v>
                </c:pt>
                <c:pt idx="9472">
                  <c:v>6.1640499999999996</c:v>
                </c:pt>
                <c:pt idx="9473">
                  <c:v>5.90916</c:v>
                </c:pt>
                <c:pt idx="9474">
                  <c:v>5.6891699999999998</c:v>
                </c:pt>
                <c:pt idx="9475">
                  <c:v>3.8841100000000002</c:v>
                </c:pt>
                <c:pt idx="9476">
                  <c:v>7.5762</c:v>
                </c:pt>
                <c:pt idx="9477">
                  <c:v>3.4328699999999999</c:v>
                </c:pt>
                <c:pt idx="9478">
                  <c:v>5.6228100000000003</c:v>
                </c:pt>
                <c:pt idx="9479">
                  <c:v>3.17238</c:v>
                </c:pt>
                <c:pt idx="9480">
                  <c:v>8.1555400000000002</c:v>
                </c:pt>
                <c:pt idx="9481">
                  <c:v>5.5671400000000002</c:v>
                </c:pt>
                <c:pt idx="9482">
                  <c:v>4.9630000000000001</c:v>
                </c:pt>
                <c:pt idx="9483">
                  <c:v>4.5016499999999997</c:v>
                </c:pt>
                <c:pt idx="9484">
                  <c:v>3.3229600000000001</c:v>
                </c:pt>
                <c:pt idx="9485">
                  <c:v>7.3390500000000003</c:v>
                </c:pt>
                <c:pt idx="9486">
                  <c:v>2.51362</c:v>
                </c:pt>
                <c:pt idx="9487">
                  <c:v>6.5846799999999996</c:v>
                </c:pt>
                <c:pt idx="9488">
                  <c:v>3.1551900000000002</c:v>
                </c:pt>
                <c:pt idx="9489">
                  <c:v>8.3639500000000009</c:v>
                </c:pt>
                <c:pt idx="9490">
                  <c:v>11.499919999999999</c:v>
                </c:pt>
                <c:pt idx="9491">
                  <c:v>3.3895200000000001</c:v>
                </c:pt>
                <c:pt idx="9492">
                  <c:v>7.4169</c:v>
                </c:pt>
                <c:pt idx="9493">
                  <c:v>2.4340000000000002</c:v>
                </c:pt>
                <c:pt idx="9494">
                  <c:v>3.5545599999999999</c:v>
                </c:pt>
                <c:pt idx="9495">
                  <c:v>3.1472799999999999</c:v>
                </c:pt>
                <c:pt idx="9496">
                  <c:v>3.00135</c:v>
                </c:pt>
                <c:pt idx="9497">
                  <c:v>3.6065299999999998</c:v>
                </c:pt>
                <c:pt idx="9498">
                  <c:v>2.3161499999999999</c:v>
                </c:pt>
                <c:pt idx="9499">
                  <c:v>2.4451399999999999</c:v>
                </c:pt>
                <c:pt idx="9500">
                  <c:v>3.7363</c:v>
                </c:pt>
                <c:pt idx="9501">
                  <c:v>3.6303000000000001</c:v>
                </c:pt>
                <c:pt idx="9502">
                  <c:v>2.4935200000000002</c:v>
                </c:pt>
                <c:pt idx="9503">
                  <c:v>3.8904999999999998</c:v>
                </c:pt>
                <c:pt idx="9504">
                  <c:v>2.7291500000000002</c:v>
                </c:pt>
                <c:pt idx="9505">
                  <c:v>4.2676400000000001</c:v>
                </c:pt>
                <c:pt idx="9506">
                  <c:v>4.3673900000000003</c:v>
                </c:pt>
                <c:pt idx="9507">
                  <c:v>3.1118299999999999</c:v>
                </c:pt>
                <c:pt idx="9508">
                  <c:v>5.5316700000000001</c:v>
                </c:pt>
                <c:pt idx="9509">
                  <c:v>7.7754799999999999</c:v>
                </c:pt>
                <c:pt idx="9510">
                  <c:v>8.6421500000000009</c:v>
                </c:pt>
                <c:pt idx="9511">
                  <c:v>2.4727800000000002</c:v>
                </c:pt>
                <c:pt idx="9512">
                  <c:v>1.8650899999999999</c:v>
                </c:pt>
                <c:pt idx="9513">
                  <c:v>4.6672900000000004</c:v>
                </c:pt>
                <c:pt idx="9514">
                  <c:v>4.2624500000000003</c:v>
                </c:pt>
                <c:pt idx="9515">
                  <c:v>3.9554299999999998</c:v>
                </c:pt>
                <c:pt idx="9516">
                  <c:v>5.28409</c:v>
                </c:pt>
                <c:pt idx="9517">
                  <c:v>6.2271799999999997</c:v>
                </c:pt>
                <c:pt idx="9518">
                  <c:v>7.09321</c:v>
                </c:pt>
                <c:pt idx="9519">
                  <c:v>3.3084199999999999</c:v>
                </c:pt>
                <c:pt idx="9520">
                  <c:v>8.3781400000000001</c:v>
                </c:pt>
                <c:pt idx="9521">
                  <c:v>6.4849500000000004</c:v>
                </c:pt>
                <c:pt idx="9522">
                  <c:v>5.8627000000000002</c:v>
                </c:pt>
                <c:pt idx="9523">
                  <c:v>4.8818999999999999</c:v>
                </c:pt>
                <c:pt idx="9524">
                  <c:v>6.0010000000000003</c:v>
                </c:pt>
                <c:pt idx="9525">
                  <c:v>6.9179599999999999</c:v>
                </c:pt>
                <c:pt idx="9526">
                  <c:v>5.8637699999999997</c:v>
                </c:pt>
                <c:pt idx="9527">
                  <c:v>7.1512000000000002</c:v>
                </c:pt>
                <c:pt idx="9528">
                  <c:v>4.3910400000000003</c:v>
                </c:pt>
                <c:pt idx="9529">
                  <c:v>5.3358800000000004</c:v>
                </c:pt>
                <c:pt idx="9530">
                  <c:v>4.5369299999999999</c:v>
                </c:pt>
                <c:pt idx="9531">
                  <c:v>6.0500100000000003</c:v>
                </c:pt>
                <c:pt idx="9532">
                  <c:v>4.5441399999999996</c:v>
                </c:pt>
                <c:pt idx="9533">
                  <c:v>4.3966399999999997</c:v>
                </c:pt>
                <c:pt idx="9534">
                  <c:v>5.6433400000000002</c:v>
                </c:pt>
                <c:pt idx="9535">
                  <c:v>7.4927299999999999</c:v>
                </c:pt>
                <c:pt idx="9536">
                  <c:v>3.6738400000000002</c:v>
                </c:pt>
                <c:pt idx="9537">
                  <c:v>7.99437</c:v>
                </c:pt>
                <c:pt idx="9538">
                  <c:v>5.2905199999999999</c:v>
                </c:pt>
                <c:pt idx="9539">
                  <c:v>6.40815</c:v>
                </c:pt>
                <c:pt idx="9540">
                  <c:v>4.45153</c:v>
                </c:pt>
                <c:pt idx="9541">
                  <c:v>3.4426800000000002</c:v>
                </c:pt>
                <c:pt idx="9542">
                  <c:v>3.2122999999999999</c:v>
                </c:pt>
                <c:pt idx="9543">
                  <c:v>10.64303</c:v>
                </c:pt>
                <c:pt idx="9544">
                  <c:v>4.6033299999999997</c:v>
                </c:pt>
                <c:pt idx="9545">
                  <c:v>6.5260400000000001</c:v>
                </c:pt>
                <c:pt idx="9546">
                  <c:v>9.46692</c:v>
                </c:pt>
                <c:pt idx="9547">
                  <c:v>6.3576699999999997</c:v>
                </c:pt>
                <c:pt idx="9548">
                  <c:v>3.50142</c:v>
                </c:pt>
                <c:pt idx="9549">
                  <c:v>5.9183000000000003</c:v>
                </c:pt>
                <c:pt idx="9550">
                  <c:v>4.2206000000000001</c:v>
                </c:pt>
                <c:pt idx="9551">
                  <c:v>4.7819000000000003</c:v>
                </c:pt>
                <c:pt idx="9552">
                  <c:v>7.9322699999999999</c:v>
                </c:pt>
                <c:pt idx="9553">
                  <c:v>6.8532000000000002</c:v>
                </c:pt>
                <c:pt idx="9554">
                  <c:v>5.9096700000000002</c:v>
                </c:pt>
                <c:pt idx="9555">
                  <c:v>4.9337099999999996</c:v>
                </c:pt>
                <c:pt idx="9556">
                  <c:v>2.7954699999999999</c:v>
                </c:pt>
                <c:pt idx="9557">
                  <c:v>6.2502000000000004</c:v>
                </c:pt>
                <c:pt idx="9558">
                  <c:v>5.0090700000000004</c:v>
                </c:pt>
                <c:pt idx="9559">
                  <c:v>3.07484</c:v>
                </c:pt>
                <c:pt idx="9560">
                  <c:v>3.6465999999999998</c:v>
                </c:pt>
                <c:pt idx="9561">
                  <c:v>3.5739899999999998</c:v>
                </c:pt>
                <c:pt idx="9562">
                  <c:v>9.3912200000000006</c:v>
                </c:pt>
                <c:pt idx="9563">
                  <c:v>6.1424000000000003</c:v>
                </c:pt>
                <c:pt idx="9564">
                  <c:v>5.0521900000000004</c:v>
                </c:pt>
                <c:pt idx="9565">
                  <c:v>4.5554600000000001</c:v>
                </c:pt>
                <c:pt idx="9566">
                  <c:v>5.8566700000000003</c:v>
                </c:pt>
                <c:pt idx="9567">
                  <c:v>5.4157400000000004</c:v>
                </c:pt>
                <c:pt idx="9568">
                  <c:v>3.7104400000000002</c:v>
                </c:pt>
                <c:pt idx="9569">
                  <c:v>5.9192</c:v>
                </c:pt>
                <c:pt idx="9570">
                  <c:v>6.3575600000000003</c:v>
                </c:pt>
                <c:pt idx="9571">
                  <c:v>5.5950100000000003</c:v>
                </c:pt>
                <c:pt idx="9572">
                  <c:v>6.7521699999999996</c:v>
                </c:pt>
                <c:pt idx="9573">
                  <c:v>4.5320799999999997</c:v>
                </c:pt>
                <c:pt idx="9574">
                  <c:v>3.9916499999999999</c:v>
                </c:pt>
                <c:pt idx="9575">
                  <c:v>6.1392100000000003</c:v>
                </c:pt>
                <c:pt idx="9576">
                  <c:v>7.1062200000000004</c:v>
                </c:pt>
                <c:pt idx="9577">
                  <c:v>3.2195399999999998</c:v>
                </c:pt>
                <c:pt idx="9578">
                  <c:v>2.3214600000000001</c:v>
                </c:pt>
                <c:pt idx="9579">
                  <c:v>4.5001199999999999</c:v>
                </c:pt>
                <c:pt idx="9580">
                  <c:v>3.4936199999999999</c:v>
                </c:pt>
                <c:pt idx="9581">
                  <c:v>7.4665699999999999</c:v>
                </c:pt>
                <c:pt idx="9582">
                  <c:v>2.67089</c:v>
                </c:pt>
                <c:pt idx="9583">
                  <c:v>6.2378900000000002</c:v>
                </c:pt>
                <c:pt idx="9584">
                  <c:v>4.7179500000000001</c:v>
                </c:pt>
                <c:pt idx="9585">
                  <c:v>9.7809899999999992</c:v>
                </c:pt>
                <c:pt idx="9586">
                  <c:v>4.6495699999999998</c:v>
                </c:pt>
                <c:pt idx="9587">
                  <c:v>5.06778</c:v>
                </c:pt>
                <c:pt idx="9588">
                  <c:v>7.53775</c:v>
                </c:pt>
                <c:pt idx="9589">
                  <c:v>2.5609700000000002</c:v>
                </c:pt>
                <c:pt idx="9590">
                  <c:v>8.6194799999999994</c:v>
                </c:pt>
                <c:pt idx="9591">
                  <c:v>3.4132199999999999</c:v>
                </c:pt>
                <c:pt idx="9592">
                  <c:v>4.8063599999999997</c:v>
                </c:pt>
                <c:pt idx="9593">
                  <c:v>7.1960499999999996</c:v>
                </c:pt>
                <c:pt idx="9594">
                  <c:v>2.8972600000000002</c:v>
                </c:pt>
                <c:pt idx="9595">
                  <c:v>6.8441599999999996</c:v>
                </c:pt>
                <c:pt idx="9596">
                  <c:v>4.9737499999999999</c:v>
                </c:pt>
                <c:pt idx="9597">
                  <c:v>4.4294500000000001</c:v>
                </c:pt>
                <c:pt idx="9598">
                  <c:v>6.8765400000000003</c:v>
                </c:pt>
                <c:pt idx="9599">
                  <c:v>6.7945000000000002</c:v>
                </c:pt>
                <c:pt idx="9600">
                  <c:v>5.1737700000000002</c:v>
                </c:pt>
                <c:pt idx="9601">
                  <c:v>5.7780300000000002</c:v>
                </c:pt>
                <c:pt idx="9602">
                  <c:v>9.2560300000000009</c:v>
                </c:pt>
                <c:pt idx="9603">
                  <c:v>3.51261</c:v>
                </c:pt>
                <c:pt idx="9604">
                  <c:v>3.07538</c:v>
                </c:pt>
                <c:pt idx="9605">
                  <c:v>6.1934899999999997</c:v>
                </c:pt>
                <c:pt idx="9606">
                  <c:v>4.5915699999999999</c:v>
                </c:pt>
                <c:pt idx="9607">
                  <c:v>10.11515</c:v>
                </c:pt>
                <c:pt idx="9608">
                  <c:v>2.88408</c:v>
                </c:pt>
                <c:pt idx="9609">
                  <c:v>5.4469099999999999</c:v>
                </c:pt>
                <c:pt idx="9610">
                  <c:v>4.5842700000000001</c:v>
                </c:pt>
                <c:pt idx="9611">
                  <c:v>7.2390699999999999</c:v>
                </c:pt>
                <c:pt idx="9612">
                  <c:v>4.0417300000000003</c:v>
                </c:pt>
                <c:pt idx="9613">
                  <c:v>6.7983700000000002</c:v>
                </c:pt>
                <c:pt idx="9614">
                  <c:v>7.5158199999999997</c:v>
                </c:pt>
                <c:pt idx="9615">
                  <c:v>5.0087000000000002</c:v>
                </c:pt>
                <c:pt idx="9616">
                  <c:v>5.6178800000000004</c:v>
                </c:pt>
                <c:pt idx="9617">
                  <c:v>3.9851200000000002</c:v>
                </c:pt>
                <c:pt idx="9618">
                  <c:v>3.2334299999999998</c:v>
                </c:pt>
                <c:pt idx="9619">
                  <c:v>4.5016499999999997</c:v>
                </c:pt>
                <c:pt idx="9620">
                  <c:v>5.8822200000000002</c:v>
                </c:pt>
                <c:pt idx="9621">
                  <c:v>3.62954</c:v>
                </c:pt>
                <c:pt idx="9622">
                  <c:v>2.4639700000000002</c:v>
                </c:pt>
                <c:pt idx="9623">
                  <c:v>7.0873100000000004</c:v>
                </c:pt>
                <c:pt idx="9624">
                  <c:v>5.8661199999999996</c:v>
                </c:pt>
                <c:pt idx="9625">
                  <c:v>3.3369300000000002</c:v>
                </c:pt>
                <c:pt idx="9626">
                  <c:v>6.4897799999999997</c:v>
                </c:pt>
                <c:pt idx="9627">
                  <c:v>2.3284799999999999</c:v>
                </c:pt>
                <c:pt idx="9628">
                  <c:v>8.3837200000000003</c:v>
                </c:pt>
                <c:pt idx="9629">
                  <c:v>7.1792699999999998</c:v>
                </c:pt>
                <c:pt idx="9630">
                  <c:v>2.2950400000000002</c:v>
                </c:pt>
                <c:pt idx="9631">
                  <c:v>2.6314500000000001</c:v>
                </c:pt>
                <c:pt idx="9632">
                  <c:v>2.0664799999999999</c:v>
                </c:pt>
                <c:pt idx="9633">
                  <c:v>3.1118299999999999</c:v>
                </c:pt>
                <c:pt idx="9634">
                  <c:v>7.7533599999999998</c:v>
                </c:pt>
                <c:pt idx="9635">
                  <c:v>6.0080499999999999</c:v>
                </c:pt>
                <c:pt idx="9636">
                  <c:v>5.00854</c:v>
                </c:pt>
                <c:pt idx="9637">
                  <c:v>5.9331300000000002</c:v>
                </c:pt>
                <c:pt idx="9638">
                  <c:v>5.9237599999999997</c:v>
                </c:pt>
                <c:pt idx="9639">
                  <c:v>4.8689799999999996</c:v>
                </c:pt>
                <c:pt idx="9640">
                  <c:v>6.7519600000000004</c:v>
                </c:pt>
                <c:pt idx="9641">
                  <c:v>6.6532099999999996</c:v>
                </c:pt>
                <c:pt idx="9642">
                  <c:v>5.0726800000000001</c:v>
                </c:pt>
                <c:pt idx="9643">
                  <c:v>4.2438799999999999</c:v>
                </c:pt>
                <c:pt idx="9644">
                  <c:v>3.2683300000000002</c:v>
                </c:pt>
                <c:pt idx="9645">
                  <c:v>5.4776899999999999</c:v>
                </c:pt>
                <c:pt idx="9646">
                  <c:v>5.0199299999999996</c:v>
                </c:pt>
                <c:pt idx="9647">
                  <c:v>4.7796399999999997</c:v>
                </c:pt>
                <c:pt idx="9648">
                  <c:v>4.4723899999999999</c:v>
                </c:pt>
                <c:pt idx="9649">
                  <c:v>3.8508</c:v>
                </c:pt>
                <c:pt idx="9650">
                  <c:v>7.4308899999999998</c:v>
                </c:pt>
                <c:pt idx="9651">
                  <c:v>4.8834799999999996</c:v>
                </c:pt>
                <c:pt idx="9652">
                  <c:v>5.2527400000000002</c:v>
                </c:pt>
                <c:pt idx="9653">
                  <c:v>4.43276</c:v>
                </c:pt>
                <c:pt idx="9654">
                  <c:v>4.0651200000000003</c:v>
                </c:pt>
                <c:pt idx="9655">
                  <c:v>4.0651200000000003</c:v>
                </c:pt>
                <c:pt idx="9656">
                  <c:v>5.4356299999999997</c:v>
                </c:pt>
                <c:pt idx="9657">
                  <c:v>4.6087100000000003</c:v>
                </c:pt>
                <c:pt idx="9658">
                  <c:v>6.2830300000000001</c:v>
                </c:pt>
                <c:pt idx="9659">
                  <c:v>2.0921699999999999</c:v>
                </c:pt>
                <c:pt idx="9660">
                  <c:v>6.4777699999999996</c:v>
                </c:pt>
                <c:pt idx="9661">
                  <c:v>3.7024300000000001</c:v>
                </c:pt>
                <c:pt idx="9662">
                  <c:v>5.6141800000000002</c:v>
                </c:pt>
                <c:pt idx="9663">
                  <c:v>4.4306900000000002</c:v>
                </c:pt>
                <c:pt idx="9664">
                  <c:v>5.3544400000000003</c:v>
                </c:pt>
                <c:pt idx="9665">
                  <c:v>7.8037099999999997</c:v>
                </c:pt>
                <c:pt idx="9666">
                  <c:v>7.9350399999999999</c:v>
                </c:pt>
                <c:pt idx="9667">
                  <c:v>8.1345600000000005</c:v>
                </c:pt>
                <c:pt idx="9668">
                  <c:v>3.5760700000000001</c:v>
                </c:pt>
                <c:pt idx="9669">
                  <c:v>7.2560200000000004</c:v>
                </c:pt>
                <c:pt idx="9670">
                  <c:v>4.0350299999999999</c:v>
                </c:pt>
                <c:pt idx="9671">
                  <c:v>5.6712400000000001</c:v>
                </c:pt>
                <c:pt idx="9672">
                  <c:v>3.03241</c:v>
                </c:pt>
                <c:pt idx="9673">
                  <c:v>3.3364199999999999</c:v>
                </c:pt>
                <c:pt idx="9674">
                  <c:v>2.1653600000000002</c:v>
                </c:pt>
                <c:pt idx="9675">
                  <c:v>2.5268199999999998</c:v>
                </c:pt>
                <c:pt idx="9676">
                  <c:v>2.5088400000000002</c:v>
                </c:pt>
                <c:pt idx="9677">
                  <c:v>1.91998</c:v>
                </c:pt>
                <c:pt idx="9678">
                  <c:v>2.2319399999999998</c:v>
                </c:pt>
                <c:pt idx="9679">
                  <c:v>5.6060100000000004</c:v>
                </c:pt>
                <c:pt idx="9680">
                  <c:v>5.9582199999999998</c:v>
                </c:pt>
                <c:pt idx="9681">
                  <c:v>5.3583699999999999</c:v>
                </c:pt>
                <c:pt idx="9682">
                  <c:v>7.5579599999999996</c:v>
                </c:pt>
                <c:pt idx="9683">
                  <c:v>6.32613</c:v>
                </c:pt>
                <c:pt idx="9684">
                  <c:v>6.4124600000000003</c:v>
                </c:pt>
                <c:pt idx="9685">
                  <c:v>5.1799799999999996</c:v>
                </c:pt>
                <c:pt idx="9686">
                  <c:v>6.8966099999999999</c:v>
                </c:pt>
                <c:pt idx="9687">
                  <c:v>4.7748999999999997</c:v>
                </c:pt>
                <c:pt idx="9688">
                  <c:v>10.962669999999999</c:v>
                </c:pt>
                <c:pt idx="9689">
                  <c:v>2.8917099999999998</c:v>
                </c:pt>
                <c:pt idx="9690">
                  <c:v>3.9175200000000001</c:v>
                </c:pt>
                <c:pt idx="9691">
                  <c:v>4.5179400000000003</c:v>
                </c:pt>
                <c:pt idx="9692">
                  <c:v>2.1311200000000001</c:v>
                </c:pt>
                <c:pt idx="9693">
                  <c:v>2.7369400000000002</c:v>
                </c:pt>
                <c:pt idx="9694">
                  <c:v>7.3556900000000001</c:v>
                </c:pt>
                <c:pt idx="9695">
                  <c:v>6.0107100000000004</c:v>
                </c:pt>
                <c:pt idx="9696">
                  <c:v>3.1118299999999999</c:v>
                </c:pt>
                <c:pt idx="9697">
                  <c:v>1.6288100000000001</c:v>
                </c:pt>
                <c:pt idx="9698">
                  <c:v>8.9362499999999994</c:v>
                </c:pt>
                <c:pt idx="9699">
                  <c:v>3.6196199999999998</c:v>
                </c:pt>
                <c:pt idx="9700">
                  <c:v>5.15388</c:v>
                </c:pt>
                <c:pt idx="9701">
                  <c:v>6.1331800000000003</c:v>
                </c:pt>
                <c:pt idx="9702">
                  <c:v>2.7661899999999999</c:v>
                </c:pt>
                <c:pt idx="9703">
                  <c:v>5.2245499999999998</c:v>
                </c:pt>
                <c:pt idx="9704">
                  <c:v>4.1464800000000004</c:v>
                </c:pt>
                <c:pt idx="9705">
                  <c:v>7.1480899999999998</c:v>
                </c:pt>
                <c:pt idx="9706">
                  <c:v>7.8993799999999998</c:v>
                </c:pt>
                <c:pt idx="9707">
                  <c:v>5.8640400000000001</c:v>
                </c:pt>
                <c:pt idx="9708">
                  <c:v>4.1273099999999996</c:v>
                </c:pt>
                <c:pt idx="9709">
                  <c:v>4.5195800000000004</c:v>
                </c:pt>
                <c:pt idx="9710">
                  <c:v>4.6396499999999996</c:v>
                </c:pt>
                <c:pt idx="9711">
                  <c:v>6.3869300000000004</c:v>
                </c:pt>
                <c:pt idx="9712">
                  <c:v>5.93466</c:v>
                </c:pt>
                <c:pt idx="9713">
                  <c:v>5.2419399999999996</c:v>
                </c:pt>
                <c:pt idx="9714">
                  <c:v>5.9361100000000002</c:v>
                </c:pt>
                <c:pt idx="9715">
                  <c:v>4.9466700000000001</c:v>
                </c:pt>
                <c:pt idx="9716">
                  <c:v>4.3305999999999996</c:v>
                </c:pt>
                <c:pt idx="9717">
                  <c:v>2.48068</c:v>
                </c:pt>
                <c:pt idx="9718">
                  <c:v>3.0912600000000001</c:v>
                </c:pt>
                <c:pt idx="9719">
                  <c:v>8.00854</c:v>
                </c:pt>
                <c:pt idx="9720">
                  <c:v>5.9180299999999999</c:v>
                </c:pt>
                <c:pt idx="9721">
                  <c:v>4.0562300000000002</c:v>
                </c:pt>
                <c:pt idx="9722">
                  <c:v>5.9721799999999998</c:v>
                </c:pt>
                <c:pt idx="9723">
                  <c:v>5.6769699999999998</c:v>
                </c:pt>
                <c:pt idx="9724">
                  <c:v>8.6472999999999995</c:v>
                </c:pt>
                <c:pt idx="9725">
                  <c:v>6.9399300000000004</c:v>
                </c:pt>
                <c:pt idx="9726">
                  <c:v>5.8207199999999997</c:v>
                </c:pt>
                <c:pt idx="9727">
                  <c:v>3.4120200000000001</c:v>
                </c:pt>
                <c:pt idx="9728">
                  <c:v>6.7302499999999998</c:v>
                </c:pt>
                <c:pt idx="9729">
                  <c:v>2.9335499999999999</c:v>
                </c:pt>
                <c:pt idx="9730">
                  <c:v>7.9120999999999997</c:v>
                </c:pt>
                <c:pt idx="9731">
                  <c:v>7.9210500000000001</c:v>
                </c:pt>
                <c:pt idx="9732">
                  <c:v>5.5527800000000003</c:v>
                </c:pt>
                <c:pt idx="9733">
                  <c:v>6.8436700000000004</c:v>
                </c:pt>
                <c:pt idx="9734">
                  <c:v>2.69496</c:v>
                </c:pt>
                <c:pt idx="9735">
                  <c:v>5.7189899999999998</c:v>
                </c:pt>
                <c:pt idx="9736">
                  <c:v>7.8424699999999996</c:v>
                </c:pt>
                <c:pt idx="9737">
                  <c:v>3.2280899999999999</c:v>
                </c:pt>
                <c:pt idx="9738">
                  <c:v>3.0511699999999999</c:v>
                </c:pt>
                <c:pt idx="9739">
                  <c:v>2.4496699999999998</c:v>
                </c:pt>
                <c:pt idx="9740">
                  <c:v>2.5945499999999999</c:v>
                </c:pt>
                <c:pt idx="9741">
                  <c:v>7.0877800000000004</c:v>
                </c:pt>
                <c:pt idx="9742">
                  <c:v>5.95791</c:v>
                </c:pt>
                <c:pt idx="9743">
                  <c:v>5.7225000000000001</c:v>
                </c:pt>
                <c:pt idx="9744">
                  <c:v>5.6713500000000003</c:v>
                </c:pt>
                <c:pt idx="9745">
                  <c:v>6.40341</c:v>
                </c:pt>
                <c:pt idx="9746">
                  <c:v>10.046849999999999</c:v>
                </c:pt>
                <c:pt idx="9747">
                  <c:v>4.5842700000000001</c:v>
                </c:pt>
                <c:pt idx="9748">
                  <c:v>4.15069</c:v>
                </c:pt>
                <c:pt idx="9749">
                  <c:v>11.00202</c:v>
                </c:pt>
                <c:pt idx="9750">
                  <c:v>8.6616400000000002</c:v>
                </c:pt>
                <c:pt idx="9751">
                  <c:v>9.7743500000000001</c:v>
                </c:pt>
                <c:pt idx="9752">
                  <c:v>7.8732100000000003</c:v>
                </c:pt>
                <c:pt idx="9753">
                  <c:v>5.5759999999999996</c:v>
                </c:pt>
                <c:pt idx="9754">
                  <c:v>11.564550000000001</c:v>
                </c:pt>
                <c:pt idx="9755">
                  <c:v>4.0921500000000002</c:v>
                </c:pt>
                <c:pt idx="9756">
                  <c:v>7.2068500000000002</c:v>
                </c:pt>
                <c:pt idx="9757">
                  <c:v>5.8010099999999998</c:v>
                </c:pt>
                <c:pt idx="9758">
                  <c:v>5.2924199999999999</c:v>
                </c:pt>
                <c:pt idx="9759">
                  <c:v>4.9810800000000004</c:v>
                </c:pt>
                <c:pt idx="9760">
                  <c:v>9.0221300000000006</c:v>
                </c:pt>
                <c:pt idx="9761">
                  <c:v>5.61151</c:v>
                </c:pt>
                <c:pt idx="9762">
                  <c:v>4.7871600000000001</c:v>
                </c:pt>
                <c:pt idx="9763">
                  <c:v>8.1886399999999995</c:v>
                </c:pt>
                <c:pt idx="9764">
                  <c:v>6.6192200000000003</c:v>
                </c:pt>
                <c:pt idx="9765">
                  <c:v>5.6760299999999999</c:v>
                </c:pt>
                <c:pt idx="9766">
                  <c:v>5.4625899999999996</c:v>
                </c:pt>
                <c:pt idx="9767">
                  <c:v>8.9008000000000003</c:v>
                </c:pt>
                <c:pt idx="9768">
                  <c:v>6.7145099999999998</c:v>
                </c:pt>
                <c:pt idx="9769">
                  <c:v>7.5650399999999998</c:v>
                </c:pt>
                <c:pt idx="9770">
                  <c:v>6.5959700000000003</c:v>
                </c:pt>
                <c:pt idx="9771">
                  <c:v>6.9516900000000001</c:v>
                </c:pt>
                <c:pt idx="9772">
                  <c:v>5.98271</c:v>
                </c:pt>
                <c:pt idx="9773">
                  <c:v>5.8846600000000002</c:v>
                </c:pt>
                <c:pt idx="9774">
                  <c:v>4.9061199999999996</c:v>
                </c:pt>
                <c:pt idx="9775">
                  <c:v>5.7229299999999999</c:v>
                </c:pt>
                <c:pt idx="9776">
                  <c:v>5.6482000000000001</c:v>
                </c:pt>
                <c:pt idx="9777">
                  <c:v>5.4571699999999996</c:v>
                </c:pt>
                <c:pt idx="9778">
                  <c:v>6.1154599999999997</c:v>
                </c:pt>
                <c:pt idx="9779">
                  <c:v>5.5162899999999997</c:v>
                </c:pt>
                <c:pt idx="9780">
                  <c:v>5.2090699999999996</c:v>
                </c:pt>
                <c:pt idx="9781">
                  <c:v>7.0561999999999996</c:v>
                </c:pt>
                <c:pt idx="9782">
                  <c:v>5.5756100000000002</c:v>
                </c:pt>
                <c:pt idx="9783">
                  <c:v>8.7629300000000008</c:v>
                </c:pt>
                <c:pt idx="9784">
                  <c:v>6.8091100000000004</c:v>
                </c:pt>
                <c:pt idx="9785">
                  <c:v>5.7800500000000001</c:v>
                </c:pt>
                <c:pt idx="9786">
                  <c:v>7.6560199999999998</c:v>
                </c:pt>
                <c:pt idx="9787">
                  <c:v>4.8486000000000002</c:v>
                </c:pt>
                <c:pt idx="9788">
                  <c:v>4.9775099999999997</c:v>
                </c:pt>
                <c:pt idx="9789">
                  <c:v>6.9739800000000001</c:v>
                </c:pt>
                <c:pt idx="9790">
                  <c:v>6.1660199999999996</c:v>
                </c:pt>
                <c:pt idx="9791">
                  <c:v>7.36965</c:v>
                </c:pt>
                <c:pt idx="9792">
                  <c:v>5.9683799999999998</c:v>
                </c:pt>
                <c:pt idx="9793">
                  <c:v>6.3660800000000002</c:v>
                </c:pt>
                <c:pt idx="9794">
                  <c:v>5.4164099999999999</c:v>
                </c:pt>
                <c:pt idx="9795">
                  <c:v>5.5229900000000001</c:v>
                </c:pt>
                <c:pt idx="9796">
                  <c:v>7.6822699999999999</c:v>
                </c:pt>
                <c:pt idx="9797">
                  <c:v>2.9436300000000002</c:v>
                </c:pt>
                <c:pt idx="9798">
                  <c:v>5.9218799999999998</c:v>
                </c:pt>
                <c:pt idx="9799">
                  <c:v>5.5587</c:v>
                </c:pt>
                <c:pt idx="9800">
                  <c:v>6.2467100000000002</c:v>
                </c:pt>
                <c:pt idx="9801">
                  <c:v>5.0189700000000004</c:v>
                </c:pt>
                <c:pt idx="9802">
                  <c:v>6.8696700000000002</c:v>
                </c:pt>
                <c:pt idx="9803">
                  <c:v>5.7807899999999997</c:v>
                </c:pt>
                <c:pt idx="9804">
                  <c:v>5.25143</c:v>
                </c:pt>
                <c:pt idx="9805">
                  <c:v>7.6735600000000002</c:v>
                </c:pt>
                <c:pt idx="9806">
                  <c:v>8.1111799999999992</c:v>
                </c:pt>
                <c:pt idx="9807">
                  <c:v>5.5311599999999999</c:v>
                </c:pt>
                <c:pt idx="9808">
                  <c:v>4.3677400000000004</c:v>
                </c:pt>
                <c:pt idx="9809">
                  <c:v>5.5994599999999997</c:v>
                </c:pt>
                <c:pt idx="9810">
                  <c:v>4.7041199999999996</c:v>
                </c:pt>
                <c:pt idx="9811">
                  <c:v>5.7637799999999997</c:v>
                </c:pt>
                <c:pt idx="9812">
                  <c:v>6.6084300000000002</c:v>
                </c:pt>
                <c:pt idx="9813">
                  <c:v>7.3403900000000002</c:v>
                </c:pt>
                <c:pt idx="9814">
                  <c:v>5.7589800000000002</c:v>
                </c:pt>
                <c:pt idx="9815">
                  <c:v>3.75651</c:v>
                </c:pt>
                <c:pt idx="9816">
                  <c:v>3.5571600000000001</c:v>
                </c:pt>
                <c:pt idx="9817">
                  <c:v>5.3576499999999996</c:v>
                </c:pt>
                <c:pt idx="9818">
                  <c:v>5.7096200000000001</c:v>
                </c:pt>
                <c:pt idx="9819">
                  <c:v>6.2881200000000002</c:v>
                </c:pt>
                <c:pt idx="9820">
                  <c:v>6.2122700000000002</c:v>
                </c:pt>
                <c:pt idx="9821">
                  <c:v>7.1629199999999997</c:v>
                </c:pt>
                <c:pt idx="9822">
                  <c:v>4.6251300000000004</c:v>
                </c:pt>
                <c:pt idx="9823">
                  <c:v>4.7621200000000004</c:v>
                </c:pt>
                <c:pt idx="9824">
                  <c:v>3.71984</c:v>
                </c:pt>
                <c:pt idx="9825">
                  <c:v>6.9345699999999999</c:v>
                </c:pt>
                <c:pt idx="9826">
                  <c:v>5.5327599999999997</c:v>
                </c:pt>
                <c:pt idx="9827">
                  <c:v>6.9112400000000003</c:v>
                </c:pt>
                <c:pt idx="9828">
                  <c:v>4.6426800000000004</c:v>
                </c:pt>
                <c:pt idx="9829">
                  <c:v>6.6776099999999996</c:v>
                </c:pt>
                <c:pt idx="9830">
                  <c:v>5.7008799999999997</c:v>
                </c:pt>
                <c:pt idx="9831">
                  <c:v>6.8230899999999997</c:v>
                </c:pt>
                <c:pt idx="9832">
                  <c:v>6.7967599999999999</c:v>
                </c:pt>
                <c:pt idx="9833">
                  <c:v>5.2449500000000002</c:v>
                </c:pt>
                <c:pt idx="9834">
                  <c:v>4.5371899999999998</c:v>
                </c:pt>
                <c:pt idx="9835">
                  <c:v>8.6733200000000004</c:v>
                </c:pt>
                <c:pt idx="9836">
                  <c:v>6.8367899999999997</c:v>
                </c:pt>
                <c:pt idx="9837">
                  <c:v>4.6022699999999999</c:v>
                </c:pt>
                <c:pt idx="9838">
                  <c:v>5.4588299999999998</c:v>
                </c:pt>
                <c:pt idx="9839">
                  <c:v>4.7009499999999997</c:v>
                </c:pt>
                <c:pt idx="9840">
                  <c:v>6.95404</c:v>
                </c:pt>
                <c:pt idx="9841">
                  <c:v>5.0455399999999999</c:v>
                </c:pt>
                <c:pt idx="9842">
                  <c:v>7.2592600000000003</c:v>
                </c:pt>
                <c:pt idx="9843">
                  <c:v>7.5301999999999998</c:v>
                </c:pt>
                <c:pt idx="9844">
                  <c:v>4.9372299999999996</c:v>
                </c:pt>
                <c:pt idx="9845">
                  <c:v>5.0959599999999998</c:v>
                </c:pt>
                <c:pt idx="9846">
                  <c:v>3.7846500000000001</c:v>
                </c:pt>
                <c:pt idx="9847">
                  <c:v>6.0218999999999996</c:v>
                </c:pt>
                <c:pt idx="9848">
                  <c:v>3.9016099999999998</c:v>
                </c:pt>
                <c:pt idx="9849">
                  <c:v>6.7844199999999999</c:v>
                </c:pt>
                <c:pt idx="9850">
                  <c:v>6.0704599999999997</c:v>
                </c:pt>
                <c:pt idx="9851">
                  <c:v>6.0060099999999998</c:v>
                </c:pt>
                <c:pt idx="9852">
                  <c:v>2.2283900000000001</c:v>
                </c:pt>
                <c:pt idx="9853">
                  <c:v>5.2343500000000001</c:v>
                </c:pt>
                <c:pt idx="9854">
                  <c:v>7.1348799999999999</c:v>
                </c:pt>
                <c:pt idx="9855">
                  <c:v>6.23834</c:v>
                </c:pt>
                <c:pt idx="9856">
                  <c:v>3.1068199999999999</c:v>
                </c:pt>
                <c:pt idx="9857">
                  <c:v>2.44638</c:v>
                </c:pt>
                <c:pt idx="9858">
                  <c:v>7.23123</c:v>
                </c:pt>
                <c:pt idx="9859">
                  <c:v>5.9465399999999997</c:v>
                </c:pt>
                <c:pt idx="9860">
                  <c:v>5.7730199999999998</c:v>
                </c:pt>
                <c:pt idx="9861">
                  <c:v>6.2480500000000001</c:v>
                </c:pt>
                <c:pt idx="9862">
                  <c:v>3.3105699999999998</c:v>
                </c:pt>
                <c:pt idx="9863">
                  <c:v>4.6874900000000004</c:v>
                </c:pt>
                <c:pt idx="9864">
                  <c:v>3.6019000000000001</c:v>
                </c:pt>
                <c:pt idx="9865">
                  <c:v>3.7005499999999998</c:v>
                </c:pt>
                <c:pt idx="9866">
                  <c:v>2.8048700000000002</c:v>
                </c:pt>
                <c:pt idx="9867">
                  <c:v>3.0894200000000001</c:v>
                </c:pt>
                <c:pt idx="9868">
                  <c:v>5.48116</c:v>
                </c:pt>
                <c:pt idx="9869">
                  <c:v>3.5603099999999999</c:v>
                </c:pt>
                <c:pt idx="9870">
                  <c:v>7.1730799999999997</c:v>
                </c:pt>
                <c:pt idx="9871">
                  <c:v>5.0272600000000001</c:v>
                </c:pt>
                <c:pt idx="9872">
                  <c:v>4.4367999999999999</c:v>
                </c:pt>
                <c:pt idx="9873">
                  <c:v>5.5014000000000003</c:v>
                </c:pt>
                <c:pt idx="9874">
                  <c:v>6.6611900000000004</c:v>
                </c:pt>
                <c:pt idx="9875">
                  <c:v>5.8206899999999999</c:v>
                </c:pt>
                <c:pt idx="9876">
                  <c:v>6.5183799999999996</c:v>
                </c:pt>
                <c:pt idx="9877">
                  <c:v>5.1384800000000004</c:v>
                </c:pt>
                <c:pt idx="9878">
                  <c:v>7.3246599999999997</c:v>
                </c:pt>
                <c:pt idx="9879">
                  <c:v>2.7964099999999998</c:v>
                </c:pt>
                <c:pt idx="9880">
                  <c:v>2.89499</c:v>
                </c:pt>
                <c:pt idx="9881">
                  <c:v>3.5005600000000001</c:v>
                </c:pt>
                <c:pt idx="9882">
                  <c:v>7.3016899999999998</c:v>
                </c:pt>
                <c:pt idx="9883">
                  <c:v>8.2915200000000002</c:v>
                </c:pt>
                <c:pt idx="9884">
                  <c:v>3.1118299999999999</c:v>
                </c:pt>
                <c:pt idx="9885">
                  <c:v>7.8491299999999997</c:v>
                </c:pt>
                <c:pt idx="9886">
                  <c:v>7.2959800000000001</c:v>
                </c:pt>
                <c:pt idx="9887">
                  <c:v>6.7833699999999997</c:v>
                </c:pt>
                <c:pt idx="9888">
                  <c:v>7.5783899999999997</c:v>
                </c:pt>
                <c:pt idx="9889">
                  <c:v>5.0834000000000001</c:v>
                </c:pt>
                <c:pt idx="9890">
                  <c:v>7.9911399999999997</c:v>
                </c:pt>
                <c:pt idx="9891">
                  <c:v>6.7405499999999998</c:v>
                </c:pt>
                <c:pt idx="9892">
                  <c:v>5.6667699999999996</c:v>
                </c:pt>
                <c:pt idx="9893">
                  <c:v>4.7052800000000001</c:v>
                </c:pt>
                <c:pt idx="9894">
                  <c:v>5.8144600000000004</c:v>
                </c:pt>
                <c:pt idx="9895">
                  <c:v>7.3134199999999998</c:v>
                </c:pt>
                <c:pt idx="9896">
                  <c:v>5.0918400000000004</c:v>
                </c:pt>
                <c:pt idx="9897">
                  <c:v>7.7726600000000001</c:v>
                </c:pt>
                <c:pt idx="9898">
                  <c:v>4.7393000000000001</c:v>
                </c:pt>
                <c:pt idx="9899">
                  <c:v>4.0896100000000004</c:v>
                </c:pt>
                <c:pt idx="9900">
                  <c:v>5.3028599999999999</c:v>
                </c:pt>
                <c:pt idx="9901">
                  <c:v>4.4396000000000004</c:v>
                </c:pt>
                <c:pt idx="9902">
                  <c:v>3.4272100000000001</c:v>
                </c:pt>
                <c:pt idx="9903">
                  <c:v>4.5403900000000004</c:v>
                </c:pt>
                <c:pt idx="9904">
                  <c:v>3.5724200000000002</c:v>
                </c:pt>
                <c:pt idx="9905">
                  <c:v>6.11517</c:v>
                </c:pt>
                <c:pt idx="9906">
                  <c:v>3.8498000000000001</c:v>
                </c:pt>
                <c:pt idx="9907">
                  <c:v>10.67747</c:v>
                </c:pt>
                <c:pt idx="9908">
                  <c:v>3.4392499999999999</c:v>
                </c:pt>
                <c:pt idx="9909">
                  <c:v>2.25285</c:v>
                </c:pt>
                <c:pt idx="9910">
                  <c:v>2.0584899999999999</c:v>
                </c:pt>
                <c:pt idx="9911">
                  <c:v>1.8252900000000001</c:v>
                </c:pt>
                <c:pt idx="9912">
                  <c:v>5.74986</c:v>
                </c:pt>
                <c:pt idx="9913">
                  <c:v>4.6572300000000002</c:v>
                </c:pt>
                <c:pt idx="9914">
                  <c:v>5.8463500000000002</c:v>
                </c:pt>
                <c:pt idx="9915">
                  <c:v>5.62331</c:v>
                </c:pt>
                <c:pt idx="9916">
                  <c:v>5.2683400000000002</c:v>
                </c:pt>
                <c:pt idx="9917">
                  <c:v>7.9593299999999996</c:v>
                </c:pt>
                <c:pt idx="9918">
                  <c:v>6.0877999999999997</c:v>
                </c:pt>
                <c:pt idx="9919">
                  <c:v>9.2496700000000001</c:v>
                </c:pt>
                <c:pt idx="9920">
                  <c:v>7.26661</c:v>
                </c:pt>
                <c:pt idx="9921">
                  <c:v>6.7665300000000004</c:v>
                </c:pt>
                <c:pt idx="9922">
                  <c:v>6.8711799999999998</c:v>
                </c:pt>
                <c:pt idx="9923">
                  <c:v>7.3027499999999996</c:v>
                </c:pt>
                <c:pt idx="9924">
                  <c:v>4.7117599999999999</c:v>
                </c:pt>
                <c:pt idx="9925">
                  <c:v>2.7627899999999999</c:v>
                </c:pt>
                <c:pt idx="9926">
                  <c:v>4.4831799999999999</c:v>
                </c:pt>
                <c:pt idx="9927">
                  <c:v>6.5522600000000004</c:v>
                </c:pt>
                <c:pt idx="9928">
                  <c:v>3.81366</c:v>
                </c:pt>
                <c:pt idx="9929">
                  <c:v>7.7041599999999999</c:v>
                </c:pt>
                <c:pt idx="9930">
                  <c:v>5.4472199999999997</c:v>
                </c:pt>
                <c:pt idx="9931">
                  <c:v>4.8570200000000003</c:v>
                </c:pt>
                <c:pt idx="9932">
                  <c:v>6.33704</c:v>
                </c:pt>
                <c:pt idx="9933">
                  <c:v>6.9250299999999996</c:v>
                </c:pt>
                <c:pt idx="9934">
                  <c:v>6.1175199999999998</c:v>
                </c:pt>
                <c:pt idx="9935">
                  <c:v>5.1714900000000004</c:v>
                </c:pt>
                <c:pt idx="9936">
                  <c:v>3.8584999999999998</c:v>
                </c:pt>
                <c:pt idx="9937">
                  <c:v>5.4552699999999996</c:v>
                </c:pt>
                <c:pt idx="9938">
                  <c:v>4.3006000000000002</c:v>
                </c:pt>
                <c:pt idx="9939">
                  <c:v>6.6660700000000004</c:v>
                </c:pt>
                <c:pt idx="9940">
                  <c:v>5.9060699999999997</c:v>
                </c:pt>
                <c:pt idx="9941">
                  <c:v>4.9059600000000003</c:v>
                </c:pt>
                <c:pt idx="9942">
                  <c:v>5.1382700000000003</c:v>
                </c:pt>
                <c:pt idx="9943">
                  <c:v>6.9260900000000003</c:v>
                </c:pt>
                <c:pt idx="9944">
                  <c:v>12.58902</c:v>
                </c:pt>
                <c:pt idx="9945">
                  <c:v>9.5700699999999994</c:v>
                </c:pt>
                <c:pt idx="9946">
                  <c:v>12.540929999999999</c:v>
                </c:pt>
                <c:pt idx="9947">
                  <c:v>12.148059999999999</c:v>
                </c:pt>
                <c:pt idx="9948">
                  <c:v>12.847289999999999</c:v>
                </c:pt>
                <c:pt idx="9949">
                  <c:v>8.8519799999999993</c:v>
                </c:pt>
                <c:pt idx="9950">
                  <c:v>12.79623</c:v>
                </c:pt>
                <c:pt idx="9951">
                  <c:v>12.822990000000001</c:v>
                </c:pt>
                <c:pt idx="9952">
                  <c:v>12.470599999999999</c:v>
                </c:pt>
                <c:pt idx="9953">
                  <c:v>10.08724</c:v>
                </c:pt>
                <c:pt idx="9954">
                  <c:v>4.6618700000000004</c:v>
                </c:pt>
                <c:pt idx="9955">
                  <c:v>4.8045200000000001</c:v>
                </c:pt>
                <c:pt idx="9956">
                  <c:v>2.3825099999999999</c:v>
                </c:pt>
                <c:pt idx="9957">
                  <c:v>2.5402999999999998</c:v>
                </c:pt>
                <c:pt idx="9958">
                  <c:v>3.9808599999999998</c:v>
                </c:pt>
                <c:pt idx="9959">
                  <c:v>7.2423599999999997</c:v>
                </c:pt>
                <c:pt idx="9960">
                  <c:v>4.6988700000000003</c:v>
                </c:pt>
                <c:pt idx="9961">
                  <c:v>3.5247799999999998</c:v>
                </c:pt>
                <c:pt idx="9962">
                  <c:v>3.3426800000000001</c:v>
                </c:pt>
                <c:pt idx="9963">
                  <c:v>4.4557200000000003</c:v>
                </c:pt>
                <c:pt idx="9964">
                  <c:v>6.2896599999999996</c:v>
                </c:pt>
                <c:pt idx="9965">
                  <c:v>5.5816800000000004</c:v>
                </c:pt>
                <c:pt idx="9966">
                  <c:v>7.5953600000000003</c:v>
                </c:pt>
                <c:pt idx="9967">
                  <c:v>5.4843500000000001</c:v>
                </c:pt>
                <c:pt idx="9968">
                  <c:v>3.8426200000000001</c:v>
                </c:pt>
                <c:pt idx="9969">
                  <c:v>4.5788900000000003</c:v>
                </c:pt>
                <c:pt idx="9970">
                  <c:v>5.4752400000000003</c:v>
                </c:pt>
                <c:pt idx="9971">
                  <c:v>8.7171299999999992</c:v>
                </c:pt>
                <c:pt idx="9972">
                  <c:v>4.8321300000000003</c:v>
                </c:pt>
                <c:pt idx="9973">
                  <c:v>6.3545400000000001</c:v>
                </c:pt>
                <c:pt idx="9974">
                  <c:v>2.7458900000000002</c:v>
                </c:pt>
                <c:pt idx="9975">
                  <c:v>7.9287599999999996</c:v>
                </c:pt>
                <c:pt idx="9976">
                  <c:v>2.7789999999999999</c:v>
                </c:pt>
                <c:pt idx="9977">
                  <c:v>2.4185500000000002</c:v>
                </c:pt>
                <c:pt idx="9978">
                  <c:v>9.6888699999999996</c:v>
                </c:pt>
                <c:pt idx="9979">
                  <c:v>4.4246299999999996</c:v>
                </c:pt>
                <c:pt idx="9980">
                  <c:v>5.63239</c:v>
                </c:pt>
                <c:pt idx="9981">
                  <c:v>6.3422400000000003</c:v>
                </c:pt>
                <c:pt idx="9982">
                  <c:v>2.4809899999999998</c:v>
                </c:pt>
                <c:pt idx="9983">
                  <c:v>6.4608999999999996</c:v>
                </c:pt>
                <c:pt idx="9984">
                  <c:v>3.02867</c:v>
                </c:pt>
                <c:pt idx="9985">
                  <c:v>5.7529300000000001</c:v>
                </c:pt>
                <c:pt idx="9986">
                  <c:v>2.7968299999999999</c:v>
                </c:pt>
                <c:pt idx="9987">
                  <c:v>5.0387599999999999</c:v>
                </c:pt>
                <c:pt idx="9988">
                  <c:v>1.87618</c:v>
                </c:pt>
                <c:pt idx="9989">
                  <c:v>7.53965</c:v>
                </c:pt>
                <c:pt idx="9990">
                  <c:v>6.3290899999999999</c:v>
                </c:pt>
                <c:pt idx="9991">
                  <c:v>2.6023399999999999</c:v>
                </c:pt>
                <c:pt idx="9992">
                  <c:v>4.9121800000000002</c:v>
                </c:pt>
                <c:pt idx="9993">
                  <c:v>6.4888199999999996</c:v>
                </c:pt>
                <c:pt idx="9994">
                  <c:v>2.9557799999999999</c:v>
                </c:pt>
                <c:pt idx="9995">
                  <c:v>2.3161499999999999</c:v>
                </c:pt>
                <c:pt idx="9996">
                  <c:v>7.1740199999999996</c:v>
                </c:pt>
                <c:pt idx="9997">
                  <c:v>6.9115799999999998</c:v>
                </c:pt>
                <c:pt idx="9998">
                  <c:v>7.1524299999999998</c:v>
                </c:pt>
                <c:pt idx="9999">
                  <c:v>9.8806799999999999</c:v>
                </c:pt>
                <c:pt idx="10000">
                  <c:v>3.9798499999999999</c:v>
                </c:pt>
                <c:pt idx="10001">
                  <c:v>1.75267</c:v>
                </c:pt>
                <c:pt idx="10002">
                  <c:v>2.3641000000000001</c:v>
                </c:pt>
                <c:pt idx="10003">
                  <c:v>9.2417400000000001</c:v>
                </c:pt>
                <c:pt idx="10004">
                  <c:v>2.5578500000000002</c:v>
                </c:pt>
                <c:pt idx="10005">
                  <c:v>7.9548399999999999</c:v>
                </c:pt>
                <c:pt idx="10006">
                  <c:v>6.64323</c:v>
                </c:pt>
                <c:pt idx="10007">
                  <c:v>2.0267300000000001</c:v>
                </c:pt>
                <c:pt idx="10008">
                  <c:v>10.607150000000001</c:v>
                </c:pt>
                <c:pt idx="10009">
                  <c:v>7.3465199999999999</c:v>
                </c:pt>
                <c:pt idx="10010">
                  <c:v>3.5210499999999998</c:v>
                </c:pt>
                <c:pt idx="10011">
                  <c:v>4.62216</c:v>
                </c:pt>
                <c:pt idx="10012">
                  <c:v>5.8121700000000001</c:v>
                </c:pt>
                <c:pt idx="10013">
                  <c:v>2.1446000000000001</c:v>
                </c:pt>
                <c:pt idx="10014">
                  <c:v>3.9824999999999999</c:v>
                </c:pt>
                <c:pt idx="10015">
                  <c:v>4.6899100000000002</c:v>
                </c:pt>
                <c:pt idx="10016">
                  <c:v>4.5741100000000001</c:v>
                </c:pt>
                <c:pt idx="10017">
                  <c:v>3.26274</c:v>
                </c:pt>
                <c:pt idx="10018">
                  <c:v>6.8845999999999998</c:v>
                </c:pt>
                <c:pt idx="10019">
                  <c:v>4.9008700000000003</c:v>
                </c:pt>
                <c:pt idx="10020">
                  <c:v>3.9341300000000001</c:v>
                </c:pt>
                <c:pt idx="10021">
                  <c:v>2.40727</c:v>
                </c:pt>
                <c:pt idx="10022">
                  <c:v>5.0956799999999998</c:v>
                </c:pt>
                <c:pt idx="10023">
                  <c:v>3.3320099999999999</c:v>
                </c:pt>
                <c:pt idx="10024">
                  <c:v>4.0248400000000002</c:v>
                </c:pt>
                <c:pt idx="10025">
                  <c:v>2.7893599999999998</c:v>
                </c:pt>
                <c:pt idx="10026">
                  <c:v>2.8524400000000001</c:v>
                </c:pt>
                <c:pt idx="10027">
                  <c:v>2.3363700000000001</c:v>
                </c:pt>
                <c:pt idx="10028">
                  <c:v>4.0186500000000001</c:v>
                </c:pt>
                <c:pt idx="10029">
                  <c:v>3.7881200000000002</c:v>
                </c:pt>
                <c:pt idx="10030">
                  <c:v>3.8127200000000001</c:v>
                </c:pt>
                <c:pt idx="10031">
                  <c:v>4.1242299999999998</c:v>
                </c:pt>
                <c:pt idx="10032">
                  <c:v>7.4219799999999996</c:v>
                </c:pt>
                <c:pt idx="10033">
                  <c:v>2.2905899999999999</c:v>
                </c:pt>
                <c:pt idx="10034">
                  <c:v>6.2440899999999999</c:v>
                </c:pt>
                <c:pt idx="10035">
                  <c:v>8.58094</c:v>
                </c:pt>
                <c:pt idx="10036">
                  <c:v>3.7835899999999998</c:v>
                </c:pt>
                <c:pt idx="10037">
                  <c:v>2.1415999999999999</c:v>
                </c:pt>
                <c:pt idx="10038">
                  <c:v>9.0644200000000001</c:v>
                </c:pt>
                <c:pt idx="10039">
                  <c:v>9.2530400000000004</c:v>
                </c:pt>
                <c:pt idx="10040">
                  <c:v>5.74688</c:v>
                </c:pt>
                <c:pt idx="10041">
                  <c:v>2.72167</c:v>
                </c:pt>
                <c:pt idx="10042">
                  <c:v>3.1443699999999999</c:v>
                </c:pt>
                <c:pt idx="10043">
                  <c:v>4.16995</c:v>
                </c:pt>
                <c:pt idx="10044">
                  <c:v>3.1695899999999999</c:v>
                </c:pt>
                <c:pt idx="10045">
                  <c:v>6.7019500000000001</c:v>
                </c:pt>
                <c:pt idx="10046">
                  <c:v>6.1683599999999998</c:v>
                </c:pt>
                <c:pt idx="10047">
                  <c:v>5.1223099999999997</c:v>
                </c:pt>
                <c:pt idx="10048">
                  <c:v>6.9368600000000002</c:v>
                </c:pt>
                <c:pt idx="10049">
                  <c:v>4.5884999999999998</c:v>
                </c:pt>
                <c:pt idx="10050">
                  <c:v>5.06874</c:v>
                </c:pt>
                <c:pt idx="10051">
                  <c:v>6.7919900000000002</c:v>
                </c:pt>
                <c:pt idx="10052">
                  <c:v>7.5079700000000003</c:v>
                </c:pt>
                <c:pt idx="10053">
                  <c:v>7.3153300000000003</c:v>
                </c:pt>
                <c:pt idx="10054">
                  <c:v>8.6657399999999996</c:v>
                </c:pt>
                <c:pt idx="10055">
                  <c:v>2.7866499999999998</c:v>
                </c:pt>
                <c:pt idx="10056">
                  <c:v>7.7744799999999996</c:v>
                </c:pt>
                <c:pt idx="10057">
                  <c:v>10.71231</c:v>
                </c:pt>
                <c:pt idx="10058">
                  <c:v>3.6626300000000001</c:v>
                </c:pt>
                <c:pt idx="10059">
                  <c:v>5.8630899999999997</c:v>
                </c:pt>
                <c:pt idx="10060">
                  <c:v>4.0214800000000004</c:v>
                </c:pt>
                <c:pt idx="10061">
                  <c:v>4.8232200000000001</c:v>
                </c:pt>
                <c:pt idx="10062">
                  <c:v>3.85711</c:v>
                </c:pt>
                <c:pt idx="10063">
                  <c:v>4.9785500000000003</c:v>
                </c:pt>
                <c:pt idx="10064">
                  <c:v>4.6496199999999996</c:v>
                </c:pt>
                <c:pt idx="10065">
                  <c:v>7.4877200000000004</c:v>
                </c:pt>
                <c:pt idx="10066">
                  <c:v>6.5432699999999997</c:v>
                </c:pt>
                <c:pt idx="10067">
                  <c:v>8.3914100000000005</c:v>
                </c:pt>
                <c:pt idx="10068">
                  <c:v>6.37744</c:v>
                </c:pt>
                <c:pt idx="10069">
                  <c:v>9.7149599999999996</c:v>
                </c:pt>
                <c:pt idx="10070">
                  <c:v>6.7412400000000003</c:v>
                </c:pt>
                <c:pt idx="10071">
                  <c:v>3.9649200000000002</c:v>
                </c:pt>
                <c:pt idx="10072">
                  <c:v>7.1574600000000004</c:v>
                </c:pt>
                <c:pt idx="10073">
                  <c:v>5.1326999999999998</c:v>
                </c:pt>
                <c:pt idx="10074">
                  <c:v>5.8822200000000002</c:v>
                </c:pt>
                <c:pt idx="10075">
                  <c:v>4.8744199999999998</c:v>
                </c:pt>
                <c:pt idx="10076">
                  <c:v>5.4253999999999998</c:v>
                </c:pt>
                <c:pt idx="10077">
                  <c:v>8.4268999999999998</c:v>
                </c:pt>
                <c:pt idx="10078">
                  <c:v>5.7161099999999996</c:v>
                </c:pt>
                <c:pt idx="10079">
                  <c:v>5.07965</c:v>
                </c:pt>
                <c:pt idx="10080">
                  <c:v>10.471590000000001</c:v>
                </c:pt>
                <c:pt idx="10081">
                  <c:v>6.0435600000000003</c:v>
                </c:pt>
                <c:pt idx="10082">
                  <c:v>6.0686799999999996</c:v>
                </c:pt>
                <c:pt idx="10083">
                  <c:v>6.2340299999999997</c:v>
                </c:pt>
                <c:pt idx="10084">
                  <c:v>6.6942899999999996</c:v>
                </c:pt>
                <c:pt idx="10085">
                  <c:v>7.3470599999999999</c:v>
                </c:pt>
                <c:pt idx="10086">
                  <c:v>7.3470599999999999</c:v>
                </c:pt>
                <c:pt idx="10087">
                  <c:v>7.3470599999999999</c:v>
                </c:pt>
                <c:pt idx="10088">
                  <c:v>7.3470599999999999</c:v>
                </c:pt>
                <c:pt idx="10089">
                  <c:v>6.7125300000000001</c:v>
                </c:pt>
                <c:pt idx="10090">
                  <c:v>4.5033799999999999</c:v>
                </c:pt>
                <c:pt idx="10091">
                  <c:v>4.2030700000000003</c:v>
                </c:pt>
                <c:pt idx="10092">
                  <c:v>4.2384599999999999</c:v>
                </c:pt>
                <c:pt idx="10093">
                  <c:v>2.7357900000000002</c:v>
                </c:pt>
                <c:pt idx="10094">
                  <c:v>3.2665000000000002</c:v>
                </c:pt>
                <c:pt idx="10095">
                  <c:v>8.5779300000000003</c:v>
                </c:pt>
                <c:pt idx="10096">
                  <c:v>3.96875</c:v>
                </c:pt>
                <c:pt idx="10097">
                  <c:v>5.6992500000000001</c:v>
                </c:pt>
                <c:pt idx="10098">
                  <c:v>6.4910199999999998</c:v>
                </c:pt>
                <c:pt idx="10099">
                  <c:v>3.6366299999999998</c:v>
                </c:pt>
                <c:pt idx="10100">
                  <c:v>3.3936799999999998</c:v>
                </c:pt>
                <c:pt idx="10101">
                  <c:v>9.8119399999999999</c:v>
                </c:pt>
                <c:pt idx="10102">
                  <c:v>3.33283</c:v>
                </c:pt>
                <c:pt idx="10103">
                  <c:v>8.8661999999999992</c:v>
                </c:pt>
                <c:pt idx="10104">
                  <c:v>3.0688499999999999</c:v>
                </c:pt>
                <c:pt idx="10105">
                  <c:v>5.57822</c:v>
                </c:pt>
                <c:pt idx="10106">
                  <c:v>3.97506</c:v>
                </c:pt>
                <c:pt idx="10107">
                  <c:v>6.3815900000000001</c:v>
                </c:pt>
                <c:pt idx="10108">
                  <c:v>5.2557600000000004</c:v>
                </c:pt>
                <c:pt idx="10109">
                  <c:v>5.28721</c:v>
                </c:pt>
                <c:pt idx="10110">
                  <c:v>6.8257599999999998</c:v>
                </c:pt>
                <c:pt idx="10111">
                  <c:v>5.9848699999999999</c:v>
                </c:pt>
                <c:pt idx="10112">
                  <c:v>3.2348499999999998</c:v>
                </c:pt>
                <c:pt idx="10113">
                  <c:v>5.85405</c:v>
                </c:pt>
                <c:pt idx="10114">
                  <c:v>3.6437400000000002</c:v>
                </c:pt>
                <c:pt idx="10115">
                  <c:v>8.2312799999999999</c:v>
                </c:pt>
                <c:pt idx="10116">
                  <c:v>4.8586600000000004</c:v>
                </c:pt>
                <c:pt idx="10117">
                  <c:v>5.8635599999999997</c:v>
                </c:pt>
                <c:pt idx="10118">
                  <c:v>4.9770000000000003</c:v>
                </c:pt>
                <c:pt idx="10119">
                  <c:v>2.7415600000000002</c:v>
                </c:pt>
                <c:pt idx="10120">
                  <c:v>6.7362500000000001</c:v>
                </c:pt>
                <c:pt idx="10121">
                  <c:v>4.2241099999999996</c:v>
                </c:pt>
                <c:pt idx="10122">
                  <c:v>5.0825500000000003</c:v>
                </c:pt>
                <c:pt idx="10123">
                  <c:v>3.1118299999999999</c:v>
                </c:pt>
                <c:pt idx="10124">
                  <c:v>3.6621100000000002</c:v>
                </c:pt>
                <c:pt idx="10125">
                  <c:v>7.3156299999999996</c:v>
                </c:pt>
                <c:pt idx="10126">
                  <c:v>4.1740899999999996</c:v>
                </c:pt>
                <c:pt idx="10127">
                  <c:v>5.3162799999999999</c:v>
                </c:pt>
                <c:pt idx="10128">
                  <c:v>4.3368399999999996</c:v>
                </c:pt>
                <c:pt idx="10129">
                  <c:v>5.15029</c:v>
                </c:pt>
                <c:pt idx="10130">
                  <c:v>4.7873400000000004</c:v>
                </c:pt>
                <c:pt idx="10131">
                  <c:v>3.7275100000000001</c:v>
                </c:pt>
                <c:pt idx="10132">
                  <c:v>7.4674399999999999</c:v>
                </c:pt>
                <c:pt idx="10133">
                  <c:v>2.66079</c:v>
                </c:pt>
                <c:pt idx="10134">
                  <c:v>4.1756399999999996</c:v>
                </c:pt>
                <c:pt idx="10135">
                  <c:v>3.8426200000000001</c:v>
                </c:pt>
                <c:pt idx="10136">
                  <c:v>3.5089899999999998</c:v>
                </c:pt>
                <c:pt idx="10137">
                  <c:v>5.5709600000000004</c:v>
                </c:pt>
                <c:pt idx="10138">
                  <c:v>2.6962100000000002</c:v>
                </c:pt>
                <c:pt idx="10139">
                  <c:v>5.5431499999999998</c:v>
                </c:pt>
                <c:pt idx="10140">
                  <c:v>4.3916700000000004</c:v>
                </c:pt>
                <c:pt idx="10141">
                  <c:v>7.3151599999999997</c:v>
                </c:pt>
                <c:pt idx="10142">
                  <c:v>4.6781800000000002</c:v>
                </c:pt>
                <c:pt idx="10143">
                  <c:v>5.7852499999999996</c:v>
                </c:pt>
                <c:pt idx="10144">
                  <c:v>8.9210200000000004</c:v>
                </c:pt>
                <c:pt idx="10145">
                  <c:v>3.12364</c:v>
                </c:pt>
                <c:pt idx="10146">
                  <c:v>7.77156</c:v>
                </c:pt>
                <c:pt idx="10147">
                  <c:v>2.57586</c:v>
                </c:pt>
                <c:pt idx="10148">
                  <c:v>8.3202999999999996</c:v>
                </c:pt>
                <c:pt idx="10149">
                  <c:v>4.8079599999999996</c:v>
                </c:pt>
                <c:pt idx="10150">
                  <c:v>4.2057500000000001</c:v>
                </c:pt>
                <c:pt idx="10151">
                  <c:v>8.8851399999999998</c:v>
                </c:pt>
                <c:pt idx="10152">
                  <c:v>4.93133</c:v>
                </c:pt>
                <c:pt idx="10153">
                  <c:v>2.9504700000000001</c:v>
                </c:pt>
                <c:pt idx="10154">
                  <c:v>4.5478300000000003</c:v>
                </c:pt>
                <c:pt idx="10155">
                  <c:v>4.9977200000000002</c:v>
                </c:pt>
                <c:pt idx="10156">
                  <c:v>2.7017000000000002</c:v>
                </c:pt>
                <c:pt idx="10157">
                  <c:v>3.8951500000000001</c:v>
                </c:pt>
                <c:pt idx="10158">
                  <c:v>5.8932500000000001</c:v>
                </c:pt>
                <c:pt idx="10159">
                  <c:v>6.9992700000000001</c:v>
                </c:pt>
                <c:pt idx="10160">
                  <c:v>2.34714</c:v>
                </c:pt>
                <c:pt idx="10161">
                  <c:v>4.43391</c:v>
                </c:pt>
                <c:pt idx="10162">
                  <c:v>8.9708199999999998</c:v>
                </c:pt>
                <c:pt idx="10163">
                  <c:v>5.00725</c:v>
                </c:pt>
                <c:pt idx="10164">
                  <c:v>9.0322099999999992</c:v>
                </c:pt>
                <c:pt idx="10165">
                  <c:v>2.63646</c:v>
                </c:pt>
                <c:pt idx="10166">
                  <c:v>3.0485500000000001</c:v>
                </c:pt>
                <c:pt idx="10167">
                  <c:v>1.7134</c:v>
                </c:pt>
                <c:pt idx="10168">
                  <c:v>2.4279299999999999</c:v>
                </c:pt>
                <c:pt idx="10169">
                  <c:v>1.90069</c:v>
                </c:pt>
                <c:pt idx="10170">
                  <c:v>6.2913800000000002</c:v>
                </c:pt>
                <c:pt idx="10171">
                  <c:v>4.4573499999999999</c:v>
                </c:pt>
                <c:pt idx="10172">
                  <c:v>2.3422999999999998</c:v>
                </c:pt>
                <c:pt idx="10173">
                  <c:v>5.6205499999999997</c:v>
                </c:pt>
                <c:pt idx="10174">
                  <c:v>3.1944400000000002</c:v>
                </c:pt>
                <c:pt idx="10175">
                  <c:v>2.7086199999999998</c:v>
                </c:pt>
                <c:pt idx="10176">
                  <c:v>3.7968899999999999</c:v>
                </c:pt>
                <c:pt idx="10177">
                  <c:v>3.3066</c:v>
                </c:pt>
                <c:pt idx="10178">
                  <c:v>1.8078399999999999</c:v>
                </c:pt>
                <c:pt idx="10179">
                  <c:v>3.1563099999999999</c:v>
                </c:pt>
                <c:pt idx="10180">
                  <c:v>2.6393900000000001</c:v>
                </c:pt>
                <c:pt idx="10181">
                  <c:v>4.2758000000000003</c:v>
                </c:pt>
                <c:pt idx="10182">
                  <c:v>6.0131800000000002</c:v>
                </c:pt>
                <c:pt idx="10183">
                  <c:v>2.72254</c:v>
                </c:pt>
                <c:pt idx="10184">
                  <c:v>1.9657</c:v>
                </c:pt>
                <c:pt idx="10185">
                  <c:v>5.4253</c:v>
                </c:pt>
                <c:pt idx="10186">
                  <c:v>6.6802599999999996</c:v>
                </c:pt>
                <c:pt idx="10187">
                  <c:v>2.0367500000000001</c:v>
                </c:pt>
                <c:pt idx="10188">
                  <c:v>2.4871799999999999</c:v>
                </c:pt>
                <c:pt idx="10189">
                  <c:v>4.0214800000000004</c:v>
                </c:pt>
                <c:pt idx="10190">
                  <c:v>2.8373200000000001</c:v>
                </c:pt>
                <c:pt idx="10191">
                  <c:v>2.5620500000000002</c:v>
                </c:pt>
                <c:pt idx="10192">
                  <c:v>4.01661</c:v>
                </c:pt>
                <c:pt idx="10193">
                  <c:v>5.2774799999999997</c:v>
                </c:pt>
                <c:pt idx="10194">
                  <c:v>2.9874800000000001</c:v>
                </c:pt>
                <c:pt idx="10195">
                  <c:v>4.4685300000000003</c:v>
                </c:pt>
                <c:pt idx="10196">
                  <c:v>4.3097700000000003</c:v>
                </c:pt>
                <c:pt idx="10197">
                  <c:v>2.2362299999999999</c:v>
                </c:pt>
                <c:pt idx="10198">
                  <c:v>4.08589</c:v>
                </c:pt>
                <c:pt idx="10199">
                  <c:v>5.32334</c:v>
                </c:pt>
                <c:pt idx="10200">
                  <c:v>3.3479999999999999</c:v>
                </c:pt>
                <c:pt idx="10201">
                  <c:v>5.98672</c:v>
                </c:pt>
                <c:pt idx="10202">
                  <c:v>7.4949399999999997</c:v>
                </c:pt>
                <c:pt idx="10203">
                  <c:v>6.3062800000000001</c:v>
                </c:pt>
                <c:pt idx="10204">
                  <c:v>3.4247999999999998</c:v>
                </c:pt>
                <c:pt idx="10205">
                  <c:v>7.20228</c:v>
                </c:pt>
                <c:pt idx="10206">
                  <c:v>4.4289300000000003</c:v>
                </c:pt>
                <c:pt idx="10207">
                  <c:v>3.5115099999999999</c:v>
                </c:pt>
                <c:pt idx="10208">
                  <c:v>6.3006000000000002</c:v>
                </c:pt>
                <c:pt idx="10209">
                  <c:v>2.9391699999999998</c:v>
                </c:pt>
                <c:pt idx="10210">
                  <c:v>4.4043900000000002</c:v>
                </c:pt>
                <c:pt idx="10211">
                  <c:v>3.85711</c:v>
                </c:pt>
                <c:pt idx="10212">
                  <c:v>4.6569799999999999</c:v>
                </c:pt>
                <c:pt idx="10213">
                  <c:v>6.03864</c:v>
                </c:pt>
                <c:pt idx="10214">
                  <c:v>3.46326</c:v>
                </c:pt>
                <c:pt idx="10215">
                  <c:v>3.1461700000000001</c:v>
                </c:pt>
                <c:pt idx="10216">
                  <c:v>2.51919</c:v>
                </c:pt>
                <c:pt idx="10217">
                  <c:v>3.2974000000000001</c:v>
                </c:pt>
                <c:pt idx="10218">
                  <c:v>7.6339800000000002</c:v>
                </c:pt>
                <c:pt idx="10219">
                  <c:v>2.21218</c:v>
                </c:pt>
                <c:pt idx="10220">
                  <c:v>3.8938100000000002</c:v>
                </c:pt>
                <c:pt idx="10221">
                  <c:v>3.1118299999999999</c:v>
                </c:pt>
                <c:pt idx="10222">
                  <c:v>5.8754799999999996</c:v>
                </c:pt>
                <c:pt idx="10223">
                  <c:v>4.9146200000000002</c:v>
                </c:pt>
                <c:pt idx="10224">
                  <c:v>5.4340400000000004</c:v>
                </c:pt>
                <c:pt idx="10225">
                  <c:v>5.6735899999999999</c:v>
                </c:pt>
                <c:pt idx="10226">
                  <c:v>4.0283699999999998</c:v>
                </c:pt>
                <c:pt idx="10227">
                  <c:v>3.3215699999999999</c:v>
                </c:pt>
                <c:pt idx="10228">
                  <c:v>7.59185</c:v>
                </c:pt>
                <c:pt idx="10229">
                  <c:v>2.7652600000000001</c:v>
                </c:pt>
                <c:pt idx="10230">
                  <c:v>2.8647399999999998</c:v>
                </c:pt>
                <c:pt idx="10231">
                  <c:v>2.13279</c:v>
                </c:pt>
                <c:pt idx="10232">
                  <c:v>3.7137099999999998</c:v>
                </c:pt>
                <c:pt idx="10233">
                  <c:v>2.6447699999999998</c:v>
                </c:pt>
                <c:pt idx="10234">
                  <c:v>2.7034199999999999</c:v>
                </c:pt>
                <c:pt idx="10235">
                  <c:v>6.4985999999999997</c:v>
                </c:pt>
                <c:pt idx="10236">
                  <c:v>3.5230399999999999</c:v>
                </c:pt>
                <c:pt idx="10237">
                  <c:v>2.6224699999999999</c:v>
                </c:pt>
                <c:pt idx="10238">
                  <c:v>6.2365000000000004</c:v>
                </c:pt>
                <c:pt idx="10239">
                  <c:v>5.6999500000000003</c:v>
                </c:pt>
                <c:pt idx="10240">
                  <c:v>6.1929600000000002</c:v>
                </c:pt>
                <c:pt idx="10241">
                  <c:v>2.2001599999999999</c:v>
                </c:pt>
                <c:pt idx="10242">
                  <c:v>6.5494300000000001</c:v>
                </c:pt>
                <c:pt idx="10243">
                  <c:v>8.0085300000000004</c:v>
                </c:pt>
                <c:pt idx="10244">
                  <c:v>6.7452500000000004</c:v>
                </c:pt>
                <c:pt idx="10245">
                  <c:v>4.9289699999999996</c:v>
                </c:pt>
                <c:pt idx="10246">
                  <c:v>9.7686799999999998</c:v>
                </c:pt>
                <c:pt idx="10247">
                  <c:v>8.2146100000000004</c:v>
                </c:pt>
                <c:pt idx="10248">
                  <c:v>4.2412099999999997</c:v>
                </c:pt>
                <c:pt idx="10249">
                  <c:v>7.7099599999999997</c:v>
                </c:pt>
                <c:pt idx="10250">
                  <c:v>2.5945499999999999</c:v>
                </c:pt>
                <c:pt idx="10251">
                  <c:v>3.8254700000000001</c:v>
                </c:pt>
                <c:pt idx="10252">
                  <c:v>7.6369600000000002</c:v>
                </c:pt>
                <c:pt idx="10253">
                  <c:v>3.0081899999999999</c:v>
                </c:pt>
                <c:pt idx="10254">
                  <c:v>5.8340800000000002</c:v>
                </c:pt>
                <c:pt idx="10255">
                  <c:v>3.64086</c:v>
                </c:pt>
                <c:pt idx="10256">
                  <c:v>6.0417399999999999</c:v>
                </c:pt>
                <c:pt idx="10257">
                  <c:v>6.6139599999999996</c:v>
                </c:pt>
                <c:pt idx="10258">
                  <c:v>3.7212399999999999</c:v>
                </c:pt>
                <c:pt idx="10259">
                  <c:v>2.3520699999999999</c:v>
                </c:pt>
                <c:pt idx="10260">
                  <c:v>3.1149300000000002</c:v>
                </c:pt>
                <c:pt idx="10261">
                  <c:v>4.7866999999999997</c:v>
                </c:pt>
                <c:pt idx="10262">
                  <c:v>3.14602</c:v>
                </c:pt>
                <c:pt idx="10263">
                  <c:v>2.7454999999999998</c:v>
                </c:pt>
                <c:pt idx="10264">
                  <c:v>5.5514099999999997</c:v>
                </c:pt>
                <c:pt idx="10265">
                  <c:v>6.9919500000000001</c:v>
                </c:pt>
                <c:pt idx="10266">
                  <c:v>5.1533499999999997</c:v>
                </c:pt>
                <c:pt idx="10267">
                  <c:v>4.4863200000000001</c:v>
                </c:pt>
                <c:pt idx="10268">
                  <c:v>6.4147600000000002</c:v>
                </c:pt>
                <c:pt idx="10269">
                  <c:v>7.5061499999999999</c:v>
                </c:pt>
                <c:pt idx="10270">
                  <c:v>4.4685499999999996</c:v>
                </c:pt>
                <c:pt idx="10271">
                  <c:v>2.2931699999999999</c:v>
                </c:pt>
                <c:pt idx="10272">
                  <c:v>5.9745499999999998</c:v>
                </c:pt>
                <c:pt idx="10273">
                  <c:v>2.2530600000000001</c:v>
                </c:pt>
                <c:pt idx="10274">
                  <c:v>7.4812599999999998</c:v>
                </c:pt>
                <c:pt idx="10275">
                  <c:v>4.8810700000000002</c:v>
                </c:pt>
                <c:pt idx="10276">
                  <c:v>4.1816700000000004</c:v>
                </c:pt>
                <c:pt idx="10277">
                  <c:v>7.3414000000000001</c:v>
                </c:pt>
                <c:pt idx="10278">
                  <c:v>4.2135800000000003</c:v>
                </c:pt>
                <c:pt idx="10279">
                  <c:v>5.2257400000000001</c:v>
                </c:pt>
                <c:pt idx="10280">
                  <c:v>5.4654299999999996</c:v>
                </c:pt>
                <c:pt idx="10281">
                  <c:v>3.9717500000000001</c:v>
                </c:pt>
                <c:pt idx="10282">
                  <c:v>10.4734</c:v>
                </c:pt>
                <c:pt idx="10283">
                  <c:v>5.5393299999999996</c:v>
                </c:pt>
                <c:pt idx="10284">
                  <c:v>7.2869700000000002</c:v>
                </c:pt>
                <c:pt idx="10285">
                  <c:v>4.9143299999999996</c:v>
                </c:pt>
                <c:pt idx="10286">
                  <c:v>3.3313100000000002</c:v>
                </c:pt>
                <c:pt idx="10287">
                  <c:v>2.7858999999999998</c:v>
                </c:pt>
                <c:pt idx="10288">
                  <c:v>6.4396800000000001</c:v>
                </c:pt>
                <c:pt idx="10289">
                  <c:v>3.6782599999999999</c:v>
                </c:pt>
                <c:pt idx="10290">
                  <c:v>3.2123200000000001</c:v>
                </c:pt>
                <c:pt idx="10291">
                  <c:v>2.86361</c:v>
                </c:pt>
                <c:pt idx="10292">
                  <c:v>2.0267300000000001</c:v>
                </c:pt>
                <c:pt idx="10293">
                  <c:v>4.9571500000000004</c:v>
                </c:pt>
                <c:pt idx="10294">
                  <c:v>9.8469099999999994</c:v>
                </c:pt>
                <c:pt idx="10295">
                  <c:v>7.8317699999999997</c:v>
                </c:pt>
                <c:pt idx="10296">
                  <c:v>7.5419400000000003</c:v>
                </c:pt>
                <c:pt idx="10297">
                  <c:v>2.93594</c:v>
                </c:pt>
                <c:pt idx="10298">
                  <c:v>4.7321299999999997</c:v>
                </c:pt>
                <c:pt idx="10299">
                  <c:v>2.54596</c:v>
                </c:pt>
                <c:pt idx="10300">
                  <c:v>2.7775300000000001</c:v>
                </c:pt>
                <c:pt idx="10301">
                  <c:v>2.8945599999999998</c:v>
                </c:pt>
                <c:pt idx="10302">
                  <c:v>4.2164299999999999</c:v>
                </c:pt>
                <c:pt idx="10303">
                  <c:v>2.5608599999999999</c:v>
                </c:pt>
                <c:pt idx="10304">
                  <c:v>3.7776700000000001</c:v>
                </c:pt>
                <c:pt idx="10305">
                  <c:v>6.61477</c:v>
                </c:pt>
                <c:pt idx="10306">
                  <c:v>2.0059499999999999</c:v>
                </c:pt>
                <c:pt idx="10307">
                  <c:v>4.2949400000000004</c:v>
                </c:pt>
                <c:pt idx="10308">
                  <c:v>8.0600100000000001</c:v>
                </c:pt>
                <c:pt idx="10309">
                  <c:v>5.4545599999999999</c:v>
                </c:pt>
                <c:pt idx="10310">
                  <c:v>5.7415900000000004</c:v>
                </c:pt>
                <c:pt idx="10311">
                  <c:v>4.12242</c:v>
                </c:pt>
                <c:pt idx="10312">
                  <c:v>6.9265699999999999</c:v>
                </c:pt>
                <c:pt idx="10313">
                  <c:v>2.7040799999999998</c:v>
                </c:pt>
                <c:pt idx="10314">
                  <c:v>2.98882</c:v>
                </c:pt>
                <c:pt idx="10315">
                  <c:v>7.5768899999999997</c:v>
                </c:pt>
                <c:pt idx="10316">
                  <c:v>5.8915199999999999</c:v>
                </c:pt>
                <c:pt idx="10317">
                  <c:v>2.0546899999999999</c:v>
                </c:pt>
                <c:pt idx="10318">
                  <c:v>7.8030299999999997</c:v>
                </c:pt>
                <c:pt idx="10319">
                  <c:v>2.15286</c:v>
                </c:pt>
                <c:pt idx="10320">
                  <c:v>4.3935399999999998</c:v>
                </c:pt>
                <c:pt idx="10321">
                  <c:v>5.3124500000000001</c:v>
                </c:pt>
                <c:pt idx="10322">
                  <c:v>6.0240099999999996</c:v>
                </c:pt>
                <c:pt idx="10323">
                  <c:v>8.6944999999999997</c:v>
                </c:pt>
                <c:pt idx="10324">
                  <c:v>3.8995799999999998</c:v>
                </c:pt>
                <c:pt idx="10325">
                  <c:v>8.4929699999999997</c:v>
                </c:pt>
                <c:pt idx="10326">
                  <c:v>9.3040400000000005</c:v>
                </c:pt>
                <c:pt idx="10327">
                  <c:v>6.4138500000000001</c:v>
                </c:pt>
                <c:pt idx="10328">
                  <c:v>8.1823200000000007</c:v>
                </c:pt>
                <c:pt idx="10329">
                  <c:v>7.2273500000000004</c:v>
                </c:pt>
                <c:pt idx="10330">
                  <c:v>3.4077899999999999</c:v>
                </c:pt>
                <c:pt idx="10331">
                  <c:v>4.75387</c:v>
                </c:pt>
                <c:pt idx="10332">
                  <c:v>4.20214</c:v>
                </c:pt>
                <c:pt idx="10333">
                  <c:v>6.4707499999999998</c:v>
                </c:pt>
                <c:pt idx="10334">
                  <c:v>4.0541799999999997</c:v>
                </c:pt>
                <c:pt idx="10335">
                  <c:v>5.1146900000000004</c:v>
                </c:pt>
                <c:pt idx="10336">
                  <c:v>5.0513599999999999</c:v>
                </c:pt>
                <c:pt idx="10337">
                  <c:v>6.1381199999999998</c:v>
                </c:pt>
                <c:pt idx="10338">
                  <c:v>5.4126899999999996</c:v>
                </c:pt>
                <c:pt idx="10339">
                  <c:v>10.13927</c:v>
                </c:pt>
                <c:pt idx="10340">
                  <c:v>5.7999200000000002</c:v>
                </c:pt>
                <c:pt idx="10341">
                  <c:v>5.2985699999999998</c:v>
                </c:pt>
                <c:pt idx="10342">
                  <c:v>7.5293400000000004</c:v>
                </c:pt>
                <c:pt idx="10343">
                  <c:v>6.0083200000000003</c:v>
                </c:pt>
                <c:pt idx="10344">
                  <c:v>3.4216600000000001</c:v>
                </c:pt>
                <c:pt idx="10345">
                  <c:v>4.5333699999999997</c:v>
                </c:pt>
                <c:pt idx="10346">
                  <c:v>4.6025200000000002</c:v>
                </c:pt>
                <c:pt idx="10347">
                  <c:v>4.6025200000000002</c:v>
                </c:pt>
                <c:pt idx="10348">
                  <c:v>4.1890700000000001</c:v>
                </c:pt>
                <c:pt idx="10349">
                  <c:v>6.6195500000000003</c:v>
                </c:pt>
                <c:pt idx="10350">
                  <c:v>5.96326</c:v>
                </c:pt>
                <c:pt idx="10351">
                  <c:v>6.5119600000000002</c:v>
                </c:pt>
                <c:pt idx="10352">
                  <c:v>8.4985900000000001</c:v>
                </c:pt>
                <c:pt idx="10353">
                  <c:v>11.867010000000001</c:v>
                </c:pt>
                <c:pt idx="10354">
                  <c:v>6.3710300000000002</c:v>
                </c:pt>
                <c:pt idx="10355">
                  <c:v>6.8765999999999998</c:v>
                </c:pt>
                <c:pt idx="10356">
                  <c:v>8.9836100000000005</c:v>
                </c:pt>
                <c:pt idx="10357">
                  <c:v>7.9568500000000002</c:v>
                </c:pt>
                <c:pt idx="10358">
                  <c:v>3.4087399999999999</c:v>
                </c:pt>
                <c:pt idx="10359">
                  <c:v>5.0762799999999997</c:v>
                </c:pt>
                <c:pt idx="10360">
                  <c:v>6.9629099999999999</c:v>
                </c:pt>
                <c:pt idx="10361">
                  <c:v>8.50488</c:v>
                </c:pt>
                <c:pt idx="10362">
                  <c:v>6.3810700000000002</c:v>
                </c:pt>
                <c:pt idx="10363">
                  <c:v>7.5664499999999997</c:v>
                </c:pt>
                <c:pt idx="10364">
                  <c:v>7.4954900000000002</c:v>
                </c:pt>
                <c:pt idx="10365">
                  <c:v>7.0394899999999998</c:v>
                </c:pt>
                <c:pt idx="10366">
                  <c:v>6.1868299999999996</c:v>
                </c:pt>
                <c:pt idx="10367">
                  <c:v>7.44252</c:v>
                </c:pt>
                <c:pt idx="10368">
                  <c:v>3.62954</c:v>
                </c:pt>
                <c:pt idx="10369">
                  <c:v>7.0863899999999997</c:v>
                </c:pt>
                <c:pt idx="10370">
                  <c:v>5.1330900000000002</c:v>
                </c:pt>
                <c:pt idx="10371">
                  <c:v>3.68777</c:v>
                </c:pt>
                <c:pt idx="10372">
                  <c:v>5.5411299999999999</c:v>
                </c:pt>
                <c:pt idx="10373">
                  <c:v>10.600709999999999</c:v>
                </c:pt>
                <c:pt idx="10374">
                  <c:v>4.4284999999999997</c:v>
                </c:pt>
                <c:pt idx="10375">
                  <c:v>4.3841900000000003</c:v>
                </c:pt>
                <c:pt idx="10376">
                  <c:v>5.9213500000000003</c:v>
                </c:pt>
                <c:pt idx="10377">
                  <c:v>3.3138000000000001</c:v>
                </c:pt>
                <c:pt idx="10378">
                  <c:v>5.0725699999999998</c:v>
                </c:pt>
                <c:pt idx="10379">
                  <c:v>7.7562899999999999</c:v>
                </c:pt>
                <c:pt idx="10380">
                  <c:v>6.9587700000000003</c:v>
                </c:pt>
                <c:pt idx="10381">
                  <c:v>2.6848200000000002</c:v>
                </c:pt>
                <c:pt idx="10382">
                  <c:v>4.0417500000000004</c:v>
                </c:pt>
                <c:pt idx="10383">
                  <c:v>6.5810500000000003</c:v>
                </c:pt>
                <c:pt idx="10384">
                  <c:v>4.5575200000000002</c:v>
                </c:pt>
                <c:pt idx="10385">
                  <c:v>3.4346199999999998</c:v>
                </c:pt>
                <c:pt idx="10386">
                  <c:v>3.1551900000000002</c:v>
                </c:pt>
                <c:pt idx="10387">
                  <c:v>3.4879600000000002</c:v>
                </c:pt>
                <c:pt idx="10388">
                  <c:v>7.3820800000000002</c:v>
                </c:pt>
                <c:pt idx="10389">
                  <c:v>2.28817</c:v>
                </c:pt>
                <c:pt idx="10390">
                  <c:v>2.4708299999999999</c:v>
                </c:pt>
                <c:pt idx="10391">
                  <c:v>3.4539599999999999</c:v>
                </c:pt>
                <c:pt idx="10392">
                  <c:v>5.9033899999999999</c:v>
                </c:pt>
                <c:pt idx="10393">
                  <c:v>4.5690200000000001</c:v>
                </c:pt>
                <c:pt idx="10394">
                  <c:v>4.7371999999999996</c:v>
                </c:pt>
                <c:pt idx="10395">
                  <c:v>5.2400700000000002</c:v>
                </c:pt>
                <c:pt idx="10396">
                  <c:v>4.1929299999999996</c:v>
                </c:pt>
                <c:pt idx="10397">
                  <c:v>6.7858999999999998</c:v>
                </c:pt>
                <c:pt idx="10398">
                  <c:v>2.1542500000000002</c:v>
                </c:pt>
                <c:pt idx="10399">
                  <c:v>4.5300599999999998</c:v>
                </c:pt>
                <c:pt idx="10400">
                  <c:v>9.4358400000000007</c:v>
                </c:pt>
                <c:pt idx="10401">
                  <c:v>6.77102</c:v>
                </c:pt>
                <c:pt idx="10402">
                  <c:v>2.2633700000000001</c:v>
                </c:pt>
                <c:pt idx="10403">
                  <c:v>8.4430499999999995</c:v>
                </c:pt>
                <c:pt idx="10404">
                  <c:v>4.3200599999999998</c:v>
                </c:pt>
                <c:pt idx="10405">
                  <c:v>2.4435699999999998</c:v>
                </c:pt>
                <c:pt idx="10406">
                  <c:v>4.3825900000000004</c:v>
                </c:pt>
                <c:pt idx="10407">
                  <c:v>3.43127</c:v>
                </c:pt>
                <c:pt idx="10408">
                  <c:v>4.8335900000000001</c:v>
                </c:pt>
                <c:pt idx="10409">
                  <c:v>2.15829</c:v>
                </c:pt>
                <c:pt idx="10410">
                  <c:v>3.5835699999999999</c:v>
                </c:pt>
                <c:pt idx="10411">
                  <c:v>8.9532900000000009</c:v>
                </c:pt>
                <c:pt idx="10412">
                  <c:v>4.4158400000000002</c:v>
                </c:pt>
                <c:pt idx="10413">
                  <c:v>5.2593399999999999</c:v>
                </c:pt>
                <c:pt idx="10414">
                  <c:v>7.9198500000000003</c:v>
                </c:pt>
                <c:pt idx="10415">
                  <c:v>8.5793900000000001</c:v>
                </c:pt>
                <c:pt idx="10416">
                  <c:v>3.1430899999999999</c:v>
                </c:pt>
                <c:pt idx="10417">
                  <c:v>3.1551900000000002</c:v>
                </c:pt>
                <c:pt idx="10418">
                  <c:v>7.1183199999999998</c:v>
                </c:pt>
                <c:pt idx="10419">
                  <c:v>6.9169299999999998</c:v>
                </c:pt>
                <c:pt idx="10420">
                  <c:v>8.5463400000000007</c:v>
                </c:pt>
                <c:pt idx="10421">
                  <c:v>7.4976000000000003</c:v>
                </c:pt>
                <c:pt idx="10422">
                  <c:v>6.4147499999999997</c:v>
                </c:pt>
                <c:pt idx="10423">
                  <c:v>4.43391</c:v>
                </c:pt>
                <c:pt idx="10424">
                  <c:v>5.7370099999999997</c:v>
                </c:pt>
                <c:pt idx="10425">
                  <c:v>3.1745800000000002</c:v>
                </c:pt>
                <c:pt idx="10426">
                  <c:v>3.4565199999999998</c:v>
                </c:pt>
                <c:pt idx="10427">
                  <c:v>2.86856</c:v>
                </c:pt>
                <c:pt idx="10428">
                  <c:v>8.1594200000000008</c:v>
                </c:pt>
                <c:pt idx="10429">
                  <c:v>6.0544599999999997</c:v>
                </c:pt>
                <c:pt idx="10430">
                  <c:v>3.7444899999999999</c:v>
                </c:pt>
                <c:pt idx="10431">
                  <c:v>2.6107399999999998</c:v>
                </c:pt>
                <c:pt idx="10432">
                  <c:v>7.4906899999999998</c:v>
                </c:pt>
                <c:pt idx="10433">
                  <c:v>5.3069699999999997</c:v>
                </c:pt>
                <c:pt idx="10434">
                  <c:v>5.7073900000000002</c:v>
                </c:pt>
                <c:pt idx="10435">
                  <c:v>8.4123699999999992</c:v>
                </c:pt>
                <c:pt idx="10436">
                  <c:v>7.0658200000000004</c:v>
                </c:pt>
                <c:pt idx="10437">
                  <c:v>7.1359199999999996</c:v>
                </c:pt>
                <c:pt idx="10438">
                  <c:v>6.0033300000000001</c:v>
                </c:pt>
                <c:pt idx="10439">
                  <c:v>8.6366200000000006</c:v>
                </c:pt>
                <c:pt idx="10440">
                  <c:v>4.1529400000000001</c:v>
                </c:pt>
                <c:pt idx="10441">
                  <c:v>6.9054000000000002</c:v>
                </c:pt>
                <c:pt idx="10442">
                  <c:v>3.7141600000000001</c:v>
                </c:pt>
                <c:pt idx="10443">
                  <c:v>4.2463499999999996</c:v>
                </c:pt>
                <c:pt idx="10444">
                  <c:v>2.29914</c:v>
                </c:pt>
                <c:pt idx="10445">
                  <c:v>6.2076900000000004</c:v>
                </c:pt>
                <c:pt idx="10446">
                  <c:v>2.9642300000000001</c:v>
                </c:pt>
                <c:pt idx="10447">
                  <c:v>6.3886000000000003</c:v>
                </c:pt>
                <c:pt idx="10448">
                  <c:v>5.7266599999999999</c:v>
                </c:pt>
                <c:pt idx="10449">
                  <c:v>7.6847300000000001</c:v>
                </c:pt>
                <c:pt idx="10450">
                  <c:v>3.3215699999999999</c:v>
                </c:pt>
                <c:pt idx="10451">
                  <c:v>6.7111799999999997</c:v>
                </c:pt>
                <c:pt idx="10452">
                  <c:v>3.5248699999999999</c:v>
                </c:pt>
                <c:pt idx="10453">
                  <c:v>5.4752400000000003</c:v>
                </c:pt>
                <c:pt idx="10454">
                  <c:v>6.7368300000000003</c:v>
                </c:pt>
                <c:pt idx="10455">
                  <c:v>7.91526</c:v>
                </c:pt>
                <c:pt idx="10456">
                  <c:v>4.6956100000000003</c:v>
                </c:pt>
                <c:pt idx="10457">
                  <c:v>4.0417300000000003</c:v>
                </c:pt>
                <c:pt idx="10458">
                  <c:v>4.7308599999999998</c:v>
                </c:pt>
                <c:pt idx="10459">
                  <c:v>3.7968899999999999</c:v>
                </c:pt>
                <c:pt idx="10460">
                  <c:v>5.9965900000000003</c:v>
                </c:pt>
                <c:pt idx="10461">
                  <c:v>7.7419200000000004</c:v>
                </c:pt>
                <c:pt idx="10462">
                  <c:v>8.2988999999999997</c:v>
                </c:pt>
                <c:pt idx="10463">
                  <c:v>6.8787900000000004</c:v>
                </c:pt>
                <c:pt idx="10464">
                  <c:v>6.0548700000000002</c:v>
                </c:pt>
                <c:pt idx="10465">
                  <c:v>7.6862000000000004</c:v>
                </c:pt>
                <c:pt idx="10466">
                  <c:v>3.7689499999999998</c:v>
                </c:pt>
                <c:pt idx="10467">
                  <c:v>6.1504700000000003</c:v>
                </c:pt>
                <c:pt idx="10468">
                  <c:v>6.9821799999999996</c:v>
                </c:pt>
                <c:pt idx="10469">
                  <c:v>6.3849499999999999</c:v>
                </c:pt>
                <c:pt idx="10470">
                  <c:v>5.9926300000000001</c:v>
                </c:pt>
                <c:pt idx="10471">
                  <c:v>5.7157600000000004</c:v>
                </c:pt>
                <c:pt idx="10472">
                  <c:v>5.17821</c:v>
                </c:pt>
                <c:pt idx="10473">
                  <c:v>3.1941899999999999</c:v>
                </c:pt>
                <c:pt idx="10474">
                  <c:v>4.8669399999999996</c:v>
                </c:pt>
                <c:pt idx="10475">
                  <c:v>3.5832000000000002</c:v>
                </c:pt>
                <c:pt idx="10476">
                  <c:v>4.0829700000000004</c:v>
                </c:pt>
                <c:pt idx="10477">
                  <c:v>2.1425100000000001</c:v>
                </c:pt>
                <c:pt idx="10478">
                  <c:v>5.3082599999999998</c:v>
                </c:pt>
                <c:pt idx="10479">
                  <c:v>5.5069600000000003</c:v>
                </c:pt>
                <c:pt idx="10480">
                  <c:v>3.4842</c:v>
                </c:pt>
                <c:pt idx="10481">
                  <c:v>4.81365</c:v>
                </c:pt>
                <c:pt idx="10482">
                  <c:v>9.0030300000000008</c:v>
                </c:pt>
                <c:pt idx="10483">
                  <c:v>2.7589000000000001</c:v>
                </c:pt>
                <c:pt idx="10484">
                  <c:v>5.36287</c:v>
                </c:pt>
                <c:pt idx="10485">
                  <c:v>6.7796099999999999</c:v>
                </c:pt>
                <c:pt idx="10486">
                  <c:v>1.9223399999999999</c:v>
                </c:pt>
                <c:pt idx="10487">
                  <c:v>7.9037300000000004</c:v>
                </c:pt>
                <c:pt idx="10488">
                  <c:v>5.0864399999999996</c:v>
                </c:pt>
                <c:pt idx="10489">
                  <c:v>7.4252500000000001</c:v>
                </c:pt>
                <c:pt idx="10490">
                  <c:v>7.5984600000000002</c:v>
                </c:pt>
                <c:pt idx="10491">
                  <c:v>8.7120599999999992</c:v>
                </c:pt>
                <c:pt idx="10492">
                  <c:v>5.8889100000000001</c:v>
                </c:pt>
                <c:pt idx="10493">
                  <c:v>5.9563800000000002</c:v>
                </c:pt>
                <c:pt idx="10494">
                  <c:v>2.3827799999999999</c:v>
                </c:pt>
                <c:pt idx="10495">
                  <c:v>5.2491599999999998</c:v>
                </c:pt>
                <c:pt idx="10496">
                  <c:v>3.1551900000000002</c:v>
                </c:pt>
                <c:pt idx="10497">
                  <c:v>3.6033900000000001</c:v>
                </c:pt>
                <c:pt idx="10498">
                  <c:v>4.0167999999999999</c:v>
                </c:pt>
                <c:pt idx="10499">
                  <c:v>6.2909899999999999</c:v>
                </c:pt>
                <c:pt idx="10500">
                  <c:v>2.7041499999999998</c:v>
                </c:pt>
                <c:pt idx="10501">
                  <c:v>2.11191</c:v>
                </c:pt>
                <c:pt idx="10502">
                  <c:v>3.8280099999999999</c:v>
                </c:pt>
                <c:pt idx="10503">
                  <c:v>6.3925299999999998</c:v>
                </c:pt>
                <c:pt idx="10504">
                  <c:v>5.9169600000000004</c:v>
                </c:pt>
                <c:pt idx="10505">
                  <c:v>4.8603699999999996</c:v>
                </c:pt>
                <c:pt idx="10506">
                  <c:v>3.6288900000000002</c:v>
                </c:pt>
                <c:pt idx="10507">
                  <c:v>4.1110199999999999</c:v>
                </c:pt>
                <c:pt idx="10508">
                  <c:v>6.7198799999999999</c:v>
                </c:pt>
                <c:pt idx="10509">
                  <c:v>5.0119400000000001</c:v>
                </c:pt>
                <c:pt idx="10510">
                  <c:v>2.5269699999999999</c:v>
                </c:pt>
                <c:pt idx="10511">
                  <c:v>3.7105199999999998</c:v>
                </c:pt>
                <c:pt idx="10512">
                  <c:v>6.9177099999999996</c:v>
                </c:pt>
                <c:pt idx="10513">
                  <c:v>6.2540800000000001</c:v>
                </c:pt>
                <c:pt idx="10514">
                  <c:v>3.5680100000000001</c:v>
                </c:pt>
                <c:pt idx="10515">
                  <c:v>6.7285000000000004</c:v>
                </c:pt>
                <c:pt idx="10516">
                  <c:v>4.00319</c:v>
                </c:pt>
                <c:pt idx="10517">
                  <c:v>5.5834400000000004</c:v>
                </c:pt>
                <c:pt idx="10518">
                  <c:v>4.0651200000000003</c:v>
                </c:pt>
                <c:pt idx="10519">
                  <c:v>5.3850100000000003</c:v>
                </c:pt>
                <c:pt idx="10520">
                  <c:v>7.7277899999999997</c:v>
                </c:pt>
                <c:pt idx="10521">
                  <c:v>1.9815700000000001</c:v>
                </c:pt>
                <c:pt idx="10522">
                  <c:v>4.3316800000000004</c:v>
                </c:pt>
                <c:pt idx="10523">
                  <c:v>6.9791299999999996</c:v>
                </c:pt>
                <c:pt idx="10524">
                  <c:v>3.0093899999999998</c:v>
                </c:pt>
                <c:pt idx="10525">
                  <c:v>3.8471199999999999</c:v>
                </c:pt>
                <c:pt idx="10526">
                  <c:v>1.75685</c:v>
                </c:pt>
                <c:pt idx="10527">
                  <c:v>2.89473</c:v>
                </c:pt>
                <c:pt idx="10528">
                  <c:v>5.4819199999999997</c:v>
                </c:pt>
                <c:pt idx="10529">
                  <c:v>4.6900500000000003</c:v>
                </c:pt>
                <c:pt idx="10530">
                  <c:v>4.5356899999999998</c:v>
                </c:pt>
                <c:pt idx="10531">
                  <c:v>3.2664399999999998</c:v>
                </c:pt>
                <c:pt idx="10532">
                  <c:v>5.41153</c:v>
                </c:pt>
                <c:pt idx="10533">
                  <c:v>11.565480000000001</c:v>
                </c:pt>
                <c:pt idx="10534">
                  <c:v>5.22743</c:v>
                </c:pt>
                <c:pt idx="10535">
                  <c:v>5.0216900000000004</c:v>
                </c:pt>
                <c:pt idx="10536">
                  <c:v>5.3006200000000003</c:v>
                </c:pt>
                <c:pt idx="10537">
                  <c:v>5.4891300000000003</c:v>
                </c:pt>
                <c:pt idx="10538">
                  <c:v>5.1251300000000004</c:v>
                </c:pt>
                <c:pt idx="10539">
                  <c:v>3.3895200000000001</c:v>
                </c:pt>
                <c:pt idx="10540">
                  <c:v>3.35046</c:v>
                </c:pt>
                <c:pt idx="10541">
                  <c:v>2.9081800000000002</c:v>
                </c:pt>
                <c:pt idx="10542">
                  <c:v>3.3895200000000001</c:v>
                </c:pt>
                <c:pt idx="10543">
                  <c:v>6.3668199999999997</c:v>
                </c:pt>
                <c:pt idx="10544">
                  <c:v>2.8975</c:v>
                </c:pt>
                <c:pt idx="10545">
                  <c:v>6.5918099999999997</c:v>
                </c:pt>
                <c:pt idx="10546">
                  <c:v>2.33595</c:v>
                </c:pt>
                <c:pt idx="10547">
                  <c:v>2.6021800000000002</c:v>
                </c:pt>
                <c:pt idx="10548">
                  <c:v>4.1570799999999997</c:v>
                </c:pt>
                <c:pt idx="10549">
                  <c:v>8.3237400000000008</c:v>
                </c:pt>
                <c:pt idx="10550">
                  <c:v>5.1563400000000001</c:v>
                </c:pt>
                <c:pt idx="10551">
                  <c:v>7.2474999999999996</c:v>
                </c:pt>
                <c:pt idx="10552">
                  <c:v>2.4986299999999999</c:v>
                </c:pt>
                <c:pt idx="10553">
                  <c:v>3.9031099999999999</c:v>
                </c:pt>
                <c:pt idx="10554">
                  <c:v>4.3841700000000001</c:v>
                </c:pt>
                <c:pt idx="10555">
                  <c:v>6.0935899999999998</c:v>
                </c:pt>
                <c:pt idx="10556">
                  <c:v>5.0804499999999999</c:v>
                </c:pt>
                <c:pt idx="10557">
                  <c:v>2.4742700000000002</c:v>
                </c:pt>
                <c:pt idx="10558">
                  <c:v>5.2147199999999998</c:v>
                </c:pt>
                <c:pt idx="10559">
                  <c:v>2.8290500000000001</c:v>
                </c:pt>
                <c:pt idx="10560">
                  <c:v>2.4440499999999998</c:v>
                </c:pt>
                <c:pt idx="10561">
                  <c:v>6.9669499999999998</c:v>
                </c:pt>
                <c:pt idx="10562">
                  <c:v>2.1541000000000001</c:v>
                </c:pt>
                <c:pt idx="10563">
                  <c:v>3.2782100000000001</c:v>
                </c:pt>
                <c:pt idx="10564">
                  <c:v>2.4168500000000002</c:v>
                </c:pt>
                <c:pt idx="10565">
                  <c:v>7.0220099999999999</c:v>
                </c:pt>
                <c:pt idx="10566">
                  <c:v>3.3811800000000001</c:v>
                </c:pt>
                <c:pt idx="10567">
                  <c:v>3.5592000000000001</c:v>
                </c:pt>
                <c:pt idx="10568">
                  <c:v>2.3431500000000001</c:v>
                </c:pt>
                <c:pt idx="10569">
                  <c:v>5.9183000000000003</c:v>
                </c:pt>
                <c:pt idx="10570">
                  <c:v>3.5183399999999998</c:v>
                </c:pt>
                <c:pt idx="10571">
                  <c:v>6.7163199999999996</c:v>
                </c:pt>
                <c:pt idx="10572">
                  <c:v>2.5315500000000002</c:v>
                </c:pt>
                <c:pt idx="10573">
                  <c:v>6.76478</c:v>
                </c:pt>
                <c:pt idx="10574">
                  <c:v>5.6858000000000004</c:v>
                </c:pt>
                <c:pt idx="10575">
                  <c:v>3.5264199999999999</c:v>
                </c:pt>
                <c:pt idx="10576">
                  <c:v>3.4896199999999999</c:v>
                </c:pt>
                <c:pt idx="10577">
                  <c:v>3.6200399999999999</c:v>
                </c:pt>
                <c:pt idx="10578">
                  <c:v>6.1001300000000001</c:v>
                </c:pt>
                <c:pt idx="10579">
                  <c:v>3.1118299999999999</c:v>
                </c:pt>
                <c:pt idx="10580">
                  <c:v>3.7014499999999999</c:v>
                </c:pt>
                <c:pt idx="10581">
                  <c:v>3.1741799999999998</c:v>
                </c:pt>
                <c:pt idx="10582">
                  <c:v>3.9007399999999999</c:v>
                </c:pt>
                <c:pt idx="10583">
                  <c:v>2.4240599999999999</c:v>
                </c:pt>
                <c:pt idx="10584">
                  <c:v>6.4526500000000002</c:v>
                </c:pt>
                <c:pt idx="10585">
                  <c:v>4.6999700000000004</c:v>
                </c:pt>
                <c:pt idx="10586">
                  <c:v>4.7034700000000003</c:v>
                </c:pt>
                <c:pt idx="10587">
                  <c:v>8.8617899999999992</c:v>
                </c:pt>
                <c:pt idx="10588">
                  <c:v>3.5235400000000001</c:v>
                </c:pt>
                <c:pt idx="10589">
                  <c:v>4.3301499999999997</c:v>
                </c:pt>
                <c:pt idx="10590">
                  <c:v>3.8651900000000001</c:v>
                </c:pt>
                <c:pt idx="10591">
                  <c:v>3.0480399999999999</c:v>
                </c:pt>
                <c:pt idx="10592">
                  <c:v>3.4479000000000002</c:v>
                </c:pt>
                <c:pt idx="10593">
                  <c:v>4.7076399999999996</c:v>
                </c:pt>
                <c:pt idx="10594">
                  <c:v>5.3174099999999997</c:v>
                </c:pt>
                <c:pt idx="10595">
                  <c:v>2.5209999999999999</c:v>
                </c:pt>
                <c:pt idx="10596">
                  <c:v>4.3949800000000003</c:v>
                </c:pt>
                <c:pt idx="10597">
                  <c:v>3.6102300000000001</c:v>
                </c:pt>
                <c:pt idx="10598">
                  <c:v>5.2645</c:v>
                </c:pt>
                <c:pt idx="10599">
                  <c:v>3.5328499999999998</c:v>
                </c:pt>
                <c:pt idx="10600">
                  <c:v>2.4698500000000001</c:v>
                </c:pt>
                <c:pt idx="10601">
                  <c:v>5.3543099999999999</c:v>
                </c:pt>
                <c:pt idx="10602">
                  <c:v>3.97411</c:v>
                </c:pt>
                <c:pt idx="10603">
                  <c:v>7.1766699999999997</c:v>
                </c:pt>
                <c:pt idx="10604">
                  <c:v>4.0400799999999997</c:v>
                </c:pt>
                <c:pt idx="10605">
                  <c:v>3.1741799999999998</c:v>
                </c:pt>
                <c:pt idx="10606">
                  <c:v>6.7772399999999999</c:v>
                </c:pt>
                <c:pt idx="10607">
                  <c:v>3.9255599999999999</c:v>
                </c:pt>
                <c:pt idx="10608">
                  <c:v>2.2950599999999999</c:v>
                </c:pt>
                <c:pt idx="10609">
                  <c:v>3.80728</c:v>
                </c:pt>
                <c:pt idx="10610">
                  <c:v>3.45167</c:v>
                </c:pt>
                <c:pt idx="10611">
                  <c:v>2.7410600000000001</c:v>
                </c:pt>
                <c:pt idx="10612">
                  <c:v>4.63192</c:v>
                </c:pt>
                <c:pt idx="10613">
                  <c:v>9.9406199999999991</c:v>
                </c:pt>
                <c:pt idx="10614">
                  <c:v>2.6444700000000001</c:v>
                </c:pt>
                <c:pt idx="10615">
                  <c:v>2.6043099999999999</c:v>
                </c:pt>
                <c:pt idx="10616">
                  <c:v>5.9190500000000004</c:v>
                </c:pt>
                <c:pt idx="10617">
                  <c:v>4.3043500000000003</c:v>
                </c:pt>
                <c:pt idx="10618">
                  <c:v>2.5160999999999998</c:v>
                </c:pt>
                <c:pt idx="10619">
                  <c:v>6.7918099999999999</c:v>
                </c:pt>
                <c:pt idx="10620">
                  <c:v>7.2811399999999997</c:v>
                </c:pt>
                <c:pt idx="10621">
                  <c:v>7.0508499999999996</c:v>
                </c:pt>
                <c:pt idx="10622">
                  <c:v>10.353389999999999</c:v>
                </c:pt>
                <c:pt idx="10623">
                  <c:v>6.45845</c:v>
                </c:pt>
                <c:pt idx="10624">
                  <c:v>6.6820500000000003</c:v>
                </c:pt>
                <c:pt idx="10625">
                  <c:v>2.8574299999999999</c:v>
                </c:pt>
                <c:pt idx="10626">
                  <c:v>3.5419499999999999</c:v>
                </c:pt>
                <c:pt idx="10627">
                  <c:v>6.90794</c:v>
                </c:pt>
                <c:pt idx="10628">
                  <c:v>7.8059500000000002</c:v>
                </c:pt>
                <c:pt idx="10629">
                  <c:v>7.6797300000000002</c:v>
                </c:pt>
                <c:pt idx="10630">
                  <c:v>5.0346200000000003</c:v>
                </c:pt>
                <c:pt idx="10631">
                  <c:v>5.2729799999999996</c:v>
                </c:pt>
                <c:pt idx="10632">
                  <c:v>4.6510300000000004</c:v>
                </c:pt>
                <c:pt idx="10633">
                  <c:v>4.6510300000000004</c:v>
                </c:pt>
                <c:pt idx="10634">
                  <c:v>4.6510300000000004</c:v>
                </c:pt>
                <c:pt idx="10635">
                  <c:v>4.4694399999999996</c:v>
                </c:pt>
                <c:pt idx="10636">
                  <c:v>4.6510300000000004</c:v>
                </c:pt>
                <c:pt idx="10637">
                  <c:v>4.6510300000000004</c:v>
                </c:pt>
                <c:pt idx="10638">
                  <c:v>4.6510300000000004</c:v>
                </c:pt>
                <c:pt idx="10639">
                  <c:v>4.6510300000000004</c:v>
                </c:pt>
                <c:pt idx="10640">
                  <c:v>6.7423999999999999</c:v>
                </c:pt>
                <c:pt idx="10641">
                  <c:v>4.9531700000000001</c:v>
                </c:pt>
                <c:pt idx="10642">
                  <c:v>3.1882799999999998</c:v>
                </c:pt>
                <c:pt idx="10643">
                  <c:v>3.94625</c:v>
                </c:pt>
                <c:pt idx="10644">
                  <c:v>2.8257400000000001</c:v>
                </c:pt>
                <c:pt idx="10645">
                  <c:v>6.70845</c:v>
                </c:pt>
                <c:pt idx="10646">
                  <c:v>5.5345199999999997</c:v>
                </c:pt>
                <c:pt idx="10647">
                  <c:v>7.1393300000000002</c:v>
                </c:pt>
                <c:pt idx="10648">
                  <c:v>5.2195999999999998</c:v>
                </c:pt>
                <c:pt idx="10649">
                  <c:v>4.0687499999999996</c:v>
                </c:pt>
                <c:pt idx="10650">
                  <c:v>7.4531999999999998</c:v>
                </c:pt>
                <c:pt idx="10651">
                  <c:v>6.0886399999999998</c:v>
                </c:pt>
                <c:pt idx="10652">
                  <c:v>2.69415</c:v>
                </c:pt>
                <c:pt idx="10653">
                  <c:v>5.8936299999999999</c:v>
                </c:pt>
                <c:pt idx="10654">
                  <c:v>3.2348499999999998</c:v>
                </c:pt>
                <c:pt idx="10655">
                  <c:v>2.7954699999999999</c:v>
                </c:pt>
                <c:pt idx="10656">
                  <c:v>7.1822999999999997</c:v>
                </c:pt>
                <c:pt idx="10657">
                  <c:v>5.3531300000000002</c:v>
                </c:pt>
                <c:pt idx="10658">
                  <c:v>4.5637999999999996</c:v>
                </c:pt>
                <c:pt idx="10659">
                  <c:v>4.7239000000000004</c:v>
                </c:pt>
                <c:pt idx="10660">
                  <c:v>3.5532300000000001</c:v>
                </c:pt>
                <c:pt idx="10661">
                  <c:v>4.1725199999999996</c:v>
                </c:pt>
                <c:pt idx="10662">
                  <c:v>2.9228700000000001</c:v>
                </c:pt>
                <c:pt idx="10663">
                  <c:v>4.3353099999999998</c:v>
                </c:pt>
                <c:pt idx="10664">
                  <c:v>5.1131700000000002</c:v>
                </c:pt>
                <c:pt idx="10665">
                  <c:v>5.6491199999999999</c:v>
                </c:pt>
                <c:pt idx="10666">
                  <c:v>5.2378200000000001</c:v>
                </c:pt>
                <c:pt idx="10667">
                  <c:v>4.0024899999999999</c:v>
                </c:pt>
                <c:pt idx="10668">
                  <c:v>3.3890799999999999</c:v>
                </c:pt>
                <c:pt idx="10669">
                  <c:v>10.52713</c:v>
                </c:pt>
                <c:pt idx="10670">
                  <c:v>10.52713</c:v>
                </c:pt>
                <c:pt idx="10671">
                  <c:v>10.57851</c:v>
                </c:pt>
                <c:pt idx="10672">
                  <c:v>9.0290700000000008</c:v>
                </c:pt>
                <c:pt idx="10673">
                  <c:v>10.65381</c:v>
                </c:pt>
                <c:pt idx="10674">
                  <c:v>9.8994999999999997</c:v>
                </c:pt>
                <c:pt idx="10675">
                  <c:v>9.8994999999999997</c:v>
                </c:pt>
                <c:pt idx="10676">
                  <c:v>9.7693200000000004</c:v>
                </c:pt>
                <c:pt idx="10677">
                  <c:v>8.1037800000000004</c:v>
                </c:pt>
                <c:pt idx="10678">
                  <c:v>7.5881800000000004</c:v>
                </c:pt>
                <c:pt idx="10679">
                  <c:v>5.2038700000000002</c:v>
                </c:pt>
                <c:pt idx="10680">
                  <c:v>4.0214800000000004</c:v>
                </c:pt>
                <c:pt idx="10681">
                  <c:v>6.2325200000000001</c:v>
                </c:pt>
                <c:pt idx="10682">
                  <c:v>3.7340100000000001</c:v>
                </c:pt>
                <c:pt idx="10683">
                  <c:v>5.66744</c:v>
                </c:pt>
                <c:pt idx="10684">
                  <c:v>2.4443899999999998</c:v>
                </c:pt>
                <c:pt idx="10685">
                  <c:v>3.8637800000000002</c:v>
                </c:pt>
                <c:pt idx="10686">
                  <c:v>5.3786100000000001</c:v>
                </c:pt>
                <c:pt idx="10687">
                  <c:v>7.2442299999999999</c:v>
                </c:pt>
                <c:pt idx="10688">
                  <c:v>7.8022799999999997</c:v>
                </c:pt>
                <c:pt idx="10689">
                  <c:v>8.9362399999999997</c:v>
                </c:pt>
                <c:pt idx="10690">
                  <c:v>4.8060099999999997</c:v>
                </c:pt>
                <c:pt idx="10691">
                  <c:v>3.58317</c:v>
                </c:pt>
                <c:pt idx="10692">
                  <c:v>3.9962900000000001</c:v>
                </c:pt>
                <c:pt idx="10693">
                  <c:v>3.9891200000000002</c:v>
                </c:pt>
                <c:pt idx="10694">
                  <c:v>2.79312</c:v>
                </c:pt>
                <c:pt idx="10695">
                  <c:v>5.37446</c:v>
                </c:pt>
                <c:pt idx="10696">
                  <c:v>5.5200899999999997</c:v>
                </c:pt>
                <c:pt idx="10697">
                  <c:v>5.4286799999999999</c:v>
                </c:pt>
                <c:pt idx="10698">
                  <c:v>5.6196700000000002</c:v>
                </c:pt>
                <c:pt idx="10699">
                  <c:v>6.3447300000000002</c:v>
                </c:pt>
                <c:pt idx="10700">
                  <c:v>7.2396200000000004</c:v>
                </c:pt>
                <c:pt idx="10701">
                  <c:v>7.4350399999999999</c:v>
                </c:pt>
                <c:pt idx="10702">
                  <c:v>9.1206899999999997</c:v>
                </c:pt>
                <c:pt idx="10703">
                  <c:v>8.7506000000000004</c:v>
                </c:pt>
                <c:pt idx="10704">
                  <c:v>8.2576000000000001</c:v>
                </c:pt>
                <c:pt idx="10705">
                  <c:v>3.1410999999999998</c:v>
                </c:pt>
                <c:pt idx="10706">
                  <c:v>5.3374100000000002</c:v>
                </c:pt>
                <c:pt idx="10707">
                  <c:v>6.95458</c:v>
                </c:pt>
                <c:pt idx="10708">
                  <c:v>8.7893000000000008</c:v>
                </c:pt>
                <c:pt idx="10709">
                  <c:v>9.01877</c:v>
                </c:pt>
                <c:pt idx="10710">
                  <c:v>8.0267599999999995</c:v>
                </c:pt>
                <c:pt idx="10711">
                  <c:v>4.3802599999999998</c:v>
                </c:pt>
                <c:pt idx="10712">
                  <c:v>8.3443500000000004</c:v>
                </c:pt>
                <c:pt idx="10713">
                  <c:v>6.8312099999999996</c:v>
                </c:pt>
                <c:pt idx="10714">
                  <c:v>5.5229900000000001</c:v>
                </c:pt>
                <c:pt idx="10715">
                  <c:v>2.3075999999999999</c:v>
                </c:pt>
                <c:pt idx="10716">
                  <c:v>8.7224000000000004</c:v>
                </c:pt>
                <c:pt idx="10717">
                  <c:v>7.0193199999999996</c:v>
                </c:pt>
                <c:pt idx="10718">
                  <c:v>7.2251700000000003</c:v>
                </c:pt>
                <c:pt idx="10719">
                  <c:v>5.7759799999999997</c:v>
                </c:pt>
                <c:pt idx="10720">
                  <c:v>6.4080399999999997</c:v>
                </c:pt>
                <c:pt idx="10721">
                  <c:v>5.5962100000000001</c:v>
                </c:pt>
                <c:pt idx="10722">
                  <c:v>8.9513700000000007</c:v>
                </c:pt>
                <c:pt idx="10723">
                  <c:v>7.24559</c:v>
                </c:pt>
                <c:pt idx="10724">
                  <c:v>5.3754499999999998</c:v>
                </c:pt>
                <c:pt idx="10725">
                  <c:v>3.6601400000000002</c:v>
                </c:pt>
                <c:pt idx="10726">
                  <c:v>5.9937699999999996</c:v>
                </c:pt>
                <c:pt idx="10727">
                  <c:v>1.8822700000000001</c:v>
                </c:pt>
                <c:pt idx="10728">
                  <c:v>2.4484499999999998</c:v>
                </c:pt>
                <c:pt idx="10729">
                  <c:v>4.3195600000000001</c:v>
                </c:pt>
                <c:pt idx="10730">
                  <c:v>2.3520699999999999</c:v>
                </c:pt>
                <c:pt idx="10731">
                  <c:v>3.8836499999999998</c:v>
                </c:pt>
                <c:pt idx="10732">
                  <c:v>3.5855299999999999</c:v>
                </c:pt>
                <c:pt idx="10733">
                  <c:v>2.5137100000000001</c:v>
                </c:pt>
                <c:pt idx="10734">
                  <c:v>6.9180099999999998</c:v>
                </c:pt>
                <c:pt idx="10735">
                  <c:v>5.0735999999999999</c:v>
                </c:pt>
                <c:pt idx="10736">
                  <c:v>5.6745299999999999</c:v>
                </c:pt>
                <c:pt idx="10737">
                  <c:v>3.6447799999999999</c:v>
                </c:pt>
                <c:pt idx="10738">
                  <c:v>3.0464000000000002</c:v>
                </c:pt>
                <c:pt idx="10739">
                  <c:v>3.0268899999999999</c:v>
                </c:pt>
                <c:pt idx="10740">
                  <c:v>5.5550600000000001</c:v>
                </c:pt>
                <c:pt idx="10741">
                  <c:v>6.8372400000000004</c:v>
                </c:pt>
                <c:pt idx="10742">
                  <c:v>3.7728899999999999</c:v>
                </c:pt>
                <c:pt idx="10743">
                  <c:v>3.9992000000000001</c:v>
                </c:pt>
                <c:pt idx="10744">
                  <c:v>6.7747999999999999</c:v>
                </c:pt>
                <c:pt idx="10745">
                  <c:v>6.4822699999999998</c:v>
                </c:pt>
                <c:pt idx="10746">
                  <c:v>6.2340299999999997</c:v>
                </c:pt>
                <c:pt idx="10747">
                  <c:v>8.8379999999999992</c:v>
                </c:pt>
                <c:pt idx="10748">
                  <c:v>9.3461200000000009</c:v>
                </c:pt>
                <c:pt idx="10749">
                  <c:v>3.9798499999999999</c:v>
                </c:pt>
                <c:pt idx="10750">
                  <c:v>3.1118299999999999</c:v>
                </c:pt>
                <c:pt idx="10751">
                  <c:v>8.8679000000000006</c:v>
                </c:pt>
                <c:pt idx="10752">
                  <c:v>4.84443</c:v>
                </c:pt>
                <c:pt idx="10753">
                  <c:v>3.65036</c:v>
                </c:pt>
                <c:pt idx="10754">
                  <c:v>10.03131</c:v>
                </c:pt>
                <c:pt idx="10755">
                  <c:v>8.7448800000000002</c:v>
                </c:pt>
                <c:pt idx="10756">
                  <c:v>9.5275800000000004</c:v>
                </c:pt>
                <c:pt idx="10757">
                  <c:v>4.0483200000000004</c:v>
                </c:pt>
                <c:pt idx="10758">
                  <c:v>5.1355599999999999</c:v>
                </c:pt>
                <c:pt idx="10759">
                  <c:v>3.31352</c:v>
                </c:pt>
                <c:pt idx="10760">
                  <c:v>5.6662299999999997</c:v>
                </c:pt>
                <c:pt idx="10761">
                  <c:v>4.5907299999999998</c:v>
                </c:pt>
                <c:pt idx="10762">
                  <c:v>6.9921699999999998</c:v>
                </c:pt>
                <c:pt idx="10763">
                  <c:v>5.1730200000000002</c:v>
                </c:pt>
                <c:pt idx="10764">
                  <c:v>3.2782100000000001</c:v>
                </c:pt>
                <c:pt idx="10765">
                  <c:v>7.3731499999999999</c:v>
                </c:pt>
                <c:pt idx="10766">
                  <c:v>5.8753799999999998</c:v>
                </c:pt>
                <c:pt idx="10767">
                  <c:v>5.6916000000000002</c:v>
                </c:pt>
                <c:pt idx="10768">
                  <c:v>5.54352</c:v>
                </c:pt>
                <c:pt idx="10769">
                  <c:v>7.0238800000000001</c:v>
                </c:pt>
                <c:pt idx="10770">
                  <c:v>5.7764699999999998</c:v>
                </c:pt>
                <c:pt idx="10771">
                  <c:v>5.0884299999999998</c:v>
                </c:pt>
                <c:pt idx="10772">
                  <c:v>4.5708000000000002</c:v>
                </c:pt>
                <c:pt idx="10773">
                  <c:v>5.7528199999999998</c:v>
                </c:pt>
                <c:pt idx="10774">
                  <c:v>3.4225500000000002</c:v>
                </c:pt>
                <c:pt idx="10775">
                  <c:v>7.0606400000000002</c:v>
                </c:pt>
                <c:pt idx="10776">
                  <c:v>5.3974399999999996</c:v>
                </c:pt>
                <c:pt idx="10777">
                  <c:v>2.7876300000000001</c:v>
                </c:pt>
                <c:pt idx="10778">
                  <c:v>6.8048500000000001</c:v>
                </c:pt>
                <c:pt idx="10779">
                  <c:v>4.2937200000000004</c:v>
                </c:pt>
                <c:pt idx="10780">
                  <c:v>9.2391299999999994</c:v>
                </c:pt>
                <c:pt idx="10781">
                  <c:v>4.1242299999999998</c:v>
                </c:pt>
                <c:pt idx="10782">
                  <c:v>2.0104899999999999</c:v>
                </c:pt>
                <c:pt idx="10783">
                  <c:v>4.9670100000000001</c:v>
                </c:pt>
                <c:pt idx="10784">
                  <c:v>5.7263099999999998</c:v>
                </c:pt>
                <c:pt idx="10785">
                  <c:v>2.7625899999999999</c:v>
                </c:pt>
                <c:pt idx="10786">
                  <c:v>5.8710000000000004</c:v>
                </c:pt>
                <c:pt idx="10787">
                  <c:v>3.8584999999999998</c:v>
                </c:pt>
                <c:pt idx="10788">
                  <c:v>4.6510300000000004</c:v>
                </c:pt>
                <c:pt idx="10789">
                  <c:v>2.7068699999999999</c:v>
                </c:pt>
                <c:pt idx="10790">
                  <c:v>3.1388099999999999</c:v>
                </c:pt>
                <c:pt idx="10791">
                  <c:v>6.0605900000000004</c:v>
                </c:pt>
                <c:pt idx="10792">
                  <c:v>6.5093300000000003</c:v>
                </c:pt>
                <c:pt idx="10793">
                  <c:v>9.4407599999999992</c:v>
                </c:pt>
                <c:pt idx="10794">
                  <c:v>7.7197800000000001</c:v>
                </c:pt>
                <c:pt idx="10795">
                  <c:v>7.0314100000000002</c:v>
                </c:pt>
                <c:pt idx="10796">
                  <c:v>6.7380000000000004</c:v>
                </c:pt>
                <c:pt idx="10797">
                  <c:v>7.6433299999999997</c:v>
                </c:pt>
                <c:pt idx="10798">
                  <c:v>4.9714700000000001</c:v>
                </c:pt>
                <c:pt idx="10799">
                  <c:v>4.3220700000000001</c:v>
                </c:pt>
                <c:pt idx="10800">
                  <c:v>5.3667100000000003</c:v>
                </c:pt>
                <c:pt idx="10801">
                  <c:v>4.1464800000000004</c:v>
                </c:pt>
                <c:pt idx="10802">
                  <c:v>4.8227900000000004</c:v>
                </c:pt>
                <c:pt idx="10803">
                  <c:v>5.8434400000000002</c:v>
                </c:pt>
                <c:pt idx="10804">
                  <c:v>6.3819600000000003</c:v>
                </c:pt>
                <c:pt idx="10805">
                  <c:v>7.3089000000000004</c:v>
                </c:pt>
                <c:pt idx="10806">
                  <c:v>4.9980900000000004</c:v>
                </c:pt>
                <c:pt idx="10807">
                  <c:v>5.1946000000000003</c:v>
                </c:pt>
                <c:pt idx="10808">
                  <c:v>2.9772099999999999</c:v>
                </c:pt>
                <c:pt idx="10809">
                  <c:v>2.5783299999999998</c:v>
                </c:pt>
                <c:pt idx="10810">
                  <c:v>7.4185600000000003</c:v>
                </c:pt>
                <c:pt idx="10811">
                  <c:v>4.5308000000000002</c:v>
                </c:pt>
                <c:pt idx="10812">
                  <c:v>4.0334899999999996</c:v>
                </c:pt>
                <c:pt idx="10813">
                  <c:v>3.1038399999999999</c:v>
                </c:pt>
                <c:pt idx="10814">
                  <c:v>2.9382000000000001</c:v>
                </c:pt>
                <c:pt idx="10815">
                  <c:v>3.9393199999999999</c:v>
                </c:pt>
                <c:pt idx="10816">
                  <c:v>5.1067299999999998</c:v>
                </c:pt>
                <c:pt idx="10817">
                  <c:v>3.0310700000000002</c:v>
                </c:pt>
                <c:pt idx="10818">
                  <c:v>4.3274900000000001</c:v>
                </c:pt>
                <c:pt idx="10819">
                  <c:v>4.4746300000000003</c:v>
                </c:pt>
                <c:pt idx="10820">
                  <c:v>2.9748999999999999</c:v>
                </c:pt>
                <c:pt idx="10821">
                  <c:v>3.64391</c:v>
                </c:pt>
                <c:pt idx="10822">
                  <c:v>2.6758600000000001</c:v>
                </c:pt>
                <c:pt idx="10823">
                  <c:v>7.51525</c:v>
                </c:pt>
                <c:pt idx="10824">
                  <c:v>5.3835800000000003</c:v>
                </c:pt>
                <c:pt idx="10825">
                  <c:v>2.5090499999999998</c:v>
                </c:pt>
                <c:pt idx="10826">
                  <c:v>2.8740899999999998</c:v>
                </c:pt>
                <c:pt idx="10827">
                  <c:v>2.82219</c:v>
                </c:pt>
                <c:pt idx="10828">
                  <c:v>1.7110700000000001</c:v>
                </c:pt>
                <c:pt idx="10829">
                  <c:v>2.4599199999999999</c:v>
                </c:pt>
                <c:pt idx="10830">
                  <c:v>3.1890900000000002</c:v>
                </c:pt>
                <c:pt idx="10831">
                  <c:v>3.3288500000000001</c:v>
                </c:pt>
                <c:pt idx="10832">
                  <c:v>2.51078</c:v>
                </c:pt>
                <c:pt idx="10833">
                  <c:v>2.4657900000000001</c:v>
                </c:pt>
                <c:pt idx="10834">
                  <c:v>3.4566499999999998</c:v>
                </c:pt>
                <c:pt idx="10835">
                  <c:v>2.3207300000000002</c:v>
                </c:pt>
                <c:pt idx="10836">
                  <c:v>3.4391699999999998</c:v>
                </c:pt>
                <c:pt idx="10837">
                  <c:v>2.30993</c:v>
                </c:pt>
                <c:pt idx="10838">
                  <c:v>2.0567700000000002</c:v>
                </c:pt>
                <c:pt idx="10839">
                  <c:v>2.9671599999999998</c:v>
                </c:pt>
                <c:pt idx="10840">
                  <c:v>4.4505299999999997</c:v>
                </c:pt>
                <c:pt idx="10841">
                  <c:v>3.62954</c:v>
                </c:pt>
                <c:pt idx="10842">
                  <c:v>2.0979700000000001</c:v>
                </c:pt>
                <c:pt idx="10843">
                  <c:v>7.2497499999999997</c:v>
                </c:pt>
                <c:pt idx="10844">
                  <c:v>4.74878</c:v>
                </c:pt>
                <c:pt idx="10845">
                  <c:v>3.68777</c:v>
                </c:pt>
                <c:pt idx="10846">
                  <c:v>5.5849299999999999</c:v>
                </c:pt>
                <c:pt idx="10847">
                  <c:v>5.79026</c:v>
                </c:pt>
                <c:pt idx="10848">
                  <c:v>10.600709999999999</c:v>
                </c:pt>
                <c:pt idx="10849">
                  <c:v>4.4284999999999997</c:v>
                </c:pt>
                <c:pt idx="10850">
                  <c:v>4.3841900000000003</c:v>
                </c:pt>
                <c:pt idx="10851">
                  <c:v>5.1557399999999998</c:v>
                </c:pt>
                <c:pt idx="10852">
                  <c:v>2.95004</c:v>
                </c:pt>
                <c:pt idx="10853">
                  <c:v>2.2021999999999999</c:v>
                </c:pt>
                <c:pt idx="10854">
                  <c:v>3.6187399999999998</c:v>
                </c:pt>
                <c:pt idx="10855">
                  <c:v>3.2142400000000002</c:v>
                </c:pt>
                <c:pt idx="10856">
                  <c:v>2.9546800000000002</c:v>
                </c:pt>
                <c:pt idx="10857">
                  <c:v>5.5785400000000003</c:v>
                </c:pt>
                <c:pt idx="10858">
                  <c:v>2.6806100000000002</c:v>
                </c:pt>
                <c:pt idx="10859">
                  <c:v>2.7682600000000002</c:v>
                </c:pt>
                <c:pt idx="10860">
                  <c:v>4.06121</c:v>
                </c:pt>
                <c:pt idx="10861">
                  <c:v>3.1610299999999998</c:v>
                </c:pt>
                <c:pt idx="10862">
                  <c:v>2.9778799999999999</c:v>
                </c:pt>
                <c:pt idx="10863">
                  <c:v>1.9852099999999999</c:v>
                </c:pt>
                <c:pt idx="10864">
                  <c:v>2.8975</c:v>
                </c:pt>
                <c:pt idx="10865">
                  <c:v>2.9792100000000001</c:v>
                </c:pt>
                <c:pt idx="10866">
                  <c:v>4.6749599999999996</c:v>
                </c:pt>
                <c:pt idx="10867">
                  <c:v>2.9251299999999998</c:v>
                </c:pt>
                <c:pt idx="10868">
                  <c:v>1.9223399999999999</c:v>
                </c:pt>
                <c:pt idx="10869">
                  <c:v>6.1220400000000001</c:v>
                </c:pt>
                <c:pt idx="10870">
                  <c:v>3.9808599999999998</c:v>
                </c:pt>
                <c:pt idx="10871">
                  <c:v>4.3316800000000004</c:v>
                </c:pt>
                <c:pt idx="10872">
                  <c:v>4.7621200000000004</c:v>
                </c:pt>
                <c:pt idx="10873">
                  <c:v>2.16289</c:v>
                </c:pt>
                <c:pt idx="10874">
                  <c:v>4.4474099999999996</c:v>
                </c:pt>
                <c:pt idx="10875">
                  <c:v>4.0214800000000004</c:v>
                </c:pt>
                <c:pt idx="10876">
                  <c:v>4.2272800000000004</c:v>
                </c:pt>
                <c:pt idx="10877">
                  <c:v>4.1526500000000004</c:v>
                </c:pt>
                <c:pt idx="10878">
                  <c:v>5.7764699999999998</c:v>
                </c:pt>
                <c:pt idx="10879">
                  <c:v>2.7647499999999998</c:v>
                </c:pt>
                <c:pt idx="10880">
                  <c:v>2.0361500000000001</c:v>
                </c:pt>
                <c:pt idx="10881">
                  <c:v>1.9442900000000001</c:v>
                </c:pt>
                <c:pt idx="10882">
                  <c:v>2.0693299999999999</c:v>
                </c:pt>
                <c:pt idx="10883">
                  <c:v>5.9707600000000003</c:v>
                </c:pt>
                <c:pt idx="10884">
                  <c:v>6.9656399999999996</c:v>
                </c:pt>
                <c:pt idx="10885">
                  <c:v>4.5795899999999996</c:v>
                </c:pt>
                <c:pt idx="10886">
                  <c:v>7.4428000000000001</c:v>
                </c:pt>
                <c:pt idx="10887">
                  <c:v>6.4923099999999998</c:v>
                </c:pt>
                <c:pt idx="10888">
                  <c:v>2.65578</c:v>
                </c:pt>
                <c:pt idx="10889">
                  <c:v>2.45112</c:v>
                </c:pt>
                <c:pt idx="10890">
                  <c:v>6.4315899999999999</c:v>
                </c:pt>
                <c:pt idx="10891">
                  <c:v>8.5375899999999998</c:v>
                </c:pt>
                <c:pt idx="10892">
                  <c:v>6.03287</c:v>
                </c:pt>
                <c:pt idx="10893">
                  <c:v>4.4924400000000002</c:v>
                </c:pt>
                <c:pt idx="10894">
                  <c:v>7.43215</c:v>
                </c:pt>
                <c:pt idx="10895">
                  <c:v>7.0642699999999996</c:v>
                </c:pt>
                <c:pt idx="10896">
                  <c:v>5.2794600000000003</c:v>
                </c:pt>
                <c:pt idx="10897">
                  <c:v>4.7059100000000003</c:v>
                </c:pt>
                <c:pt idx="10898">
                  <c:v>8.8082399999999996</c:v>
                </c:pt>
                <c:pt idx="10899">
                  <c:v>5.7635100000000001</c:v>
                </c:pt>
                <c:pt idx="10900">
                  <c:v>5.5644499999999999</c:v>
                </c:pt>
                <c:pt idx="10901">
                  <c:v>4.8505000000000003</c:v>
                </c:pt>
                <c:pt idx="10902">
                  <c:v>2.6932700000000001</c:v>
                </c:pt>
                <c:pt idx="10903">
                  <c:v>3.93343</c:v>
                </c:pt>
                <c:pt idx="10904">
                  <c:v>5.5383500000000003</c:v>
                </c:pt>
                <c:pt idx="10905">
                  <c:v>6.0657500000000004</c:v>
                </c:pt>
                <c:pt idx="10906">
                  <c:v>3.89574</c:v>
                </c:pt>
                <c:pt idx="10907">
                  <c:v>9.4985300000000006</c:v>
                </c:pt>
                <c:pt idx="10908">
                  <c:v>3.37907</c:v>
                </c:pt>
                <c:pt idx="10909">
                  <c:v>3.2665000000000002</c:v>
                </c:pt>
                <c:pt idx="10910">
                  <c:v>6.88368</c:v>
                </c:pt>
                <c:pt idx="10911">
                  <c:v>4.5124199999999997</c:v>
                </c:pt>
                <c:pt idx="10912">
                  <c:v>7.2659099999999999</c:v>
                </c:pt>
                <c:pt idx="10913">
                  <c:v>5.9876199999999997</c:v>
                </c:pt>
                <c:pt idx="10914">
                  <c:v>1.75267</c:v>
                </c:pt>
                <c:pt idx="10915">
                  <c:v>3.75068</c:v>
                </c:pt>
                <c:pt idx="10916">
                  <c:v>5.8394599999999999</c:v>
                </c:pt>
                <c:pt idx="10917">
                  <c:v>6.2758500000000002</c:v>
                </c:pt>
                <c:pt idx="10918">
                  <c:v>9.8801699999999997</c:v>
                </c:pt>
                <c:pt idx="10919">
                  <c:v>7.46774</c:v>
                </c:pt>
                <c:pt idx="10920">
                  <c:v>6.6861600000000001</c:v>
                </c:pt>
                <c:pt idx="10921">
                  <c:v>3.10717</c:v>
                </c:pt>
                <c:pt idx="10922">
                  <c:v>1.7578400000000001</c:v>
                </c:pt>
                <c:pt idx="10923">
                  <c:v>2.20987</c:v>
                </c:pt>
                <c:pt idx="10924">
                  <c:v>2.8605200000000002</c:v>
                </c:pt>
                <c:pt idx="10925">
                  <c:v>7.1410099999999996</c:v>
                </c:pt>
                <c:pt idx="10926">
                  <c:v>2.5602200000000002</c:v>
                </c:pt>
                <c:pt idx="10927">
                  <c:v>4.6874099999999999</c:v>
                </c:pt>
                <c:pt idx="10928">
                  <c:v>5.8372599999999997</c:v>
                </c:pt>
                <c:pt idx="10929">
                  <c:v>6.6806099999999997</c:v>
                </c:pt>
                <c:pt idx="10930">
                  <c:v>3.2197300000000002</c:v>
                </c:pt>
                <c:pt idx="10931">
                  <c:v>3.5416099999999999</c:v>
                </c:pt>
                <c:pt idx="10932">
                  <c:v>3.9083000000000001</c:v>
                </c:pt>
                <c:pt idx="10933">
                  <c:v>4.0478199999999998</c:v>
                </c:pt>
                <c:pt idx="10934">
                  <c:v>6.3692099999999998</c:v>
                </c:pt>
                <c:pt idx="10935">
                  <c:v>2.8382999999999998</c:v>
                </c:pt>
                <c:pt idx="10936">
                  <c:v>5.80349</c:v>
                </c:pt>
                <c:pt idx="10937">
                  <c:v>2.30769</c:v>
                </c:pt>
                <c:pt idx="10938">
                  <c:v>5.6186299999999996</c:v>
                </c:pt>
                <c:pt idx="10939">
                  <c:v>2.5903999999999998</c:v>
                </c:pt>
                <c:pt idx="10940">
                  <c:v>6.9535600000000004</c:v>
                </c:pt>
                <c:pt idx="10941">
                  <c:v>4.1673900000000001</c:v>
                </c:pt>
                <c:pt idx="10942">
                  <c:v>7.3322799999999999</c:v>
                </c:pt>
                <c:pt idx="10943">
                  <c:v>9.8668999999999993</c:v>
                </c:pt>
                <c:pt idx="10944">
                  <c:v>7.3258999999999999</c:v>
                </c:pt>
                <c:pt idx="10945">
                  <c:v>2.5148100000000002</c:v>
                </c:pt>
                <c:pt idx="10946">
                  <c:v>2.5450200000000001</c:v>
                </c:pt>
                <c:pt idx="10947">
                  <c:v>3.43506</c:v>
                </c:pt>
                <c:pt idx="10948">
                  <c:v>7.1002299999999998</c:v>
                </c:pt>
                <c:pt idx="10949">
                  <c:v>2.3163299999999998</c:v>
                </c:pt>
                <c:pt idx="10950">
                  <c:v>4.0847499999999997</c:v>
                </c:pt>
                <c:pt idx="10951">
                  <c:v>8.5755800000000004</c:v>
                </c:pt>
                <c:pt idx="10952">
                  <c:v>7.0836899999999998</c:v>
                </c:pt>
                <c:pt idx="10953">
                  <c:v>2.9835400000000001</c:v>
                </c:pt>
                <c:pt idx="10954">
                  <c:v>1.75267</c:v>
                </c:pt>
                <c:pt idx="10955">
                  <c:v>6.0556400000000004</c:v>
                </c:pt>
                <c:pt idx="10956">
                  <c:v>6.8837999999999999</c:v>
                </c:pt>
                <c:pt idx="10957">
                  <c:v>7.63368</c:v>
                </c:pt>
                <c:pt idx="10958">
                  <c:v>4.6125600000000002</c:v>
                </c:pt>
                <c:pt idx="10959">
                  <c:v>5.8895499999999998</c:v>
                </c:pt>
                <c:pt idx="10960">
                  <c:v>4.0651200000000003</c:v>
                </c:pt>
                <c:pt idx="10961">
                  <c:v>4.2620300000000002</c:v>
                </c:pt>
                <c:pt idx="10962">
                  <c:v>6.5649199999999999</c:v>
                </c:pt>
                <c:pt idx="10963">
                  <c:v>3.6765599999999998</c:v>
                </c:pt>
                <c:pt idx="10964">
                  <c:v>7.0685099999999998</c:v>
                </c:pt>
                <c:pt idx="10965">
                  <c:v>4.5581100000000001</c:v>
                </c:pt>
                <c:pt idx="10966">
                  <c:v>3.55132</c:v>
                </c:pt>
                <c:pt idx="10967">
                  <c:v>5.2531699999999999</c:v>
                </c:pt>
                <c:pt idx="10968">
                  <c:v>3.5178799999999999</c:v>
                </c:pt>
                <c:pt idx="10969">
                  <c:v>4.3914200000000001</c:v>
                </c:pt>
                <c:pt idx="10970">
                  <c:v>8.1898</c:v>
                </c:pt>
                <c:pt idx="10971">
                  <c:v>9.3741900000000005</c:v>
                </c:pt>
                <c:pt idx="10972">
                  <c:v>3.2326999999999999</c:v>
                </c:pt>
                <c:pt idx="10973">
                  <c:v>7.0210600000000003</c:v>
                </c:pt>
                <c:pt idx="10974">
                  <c:v>4.2552199999999996</c:v>
                </c:pt>
                <c:pt idx="10975">
                  <c:v>4.3800600000000003</c:v>
                </c:pt>
                <c:pt idx="10976">
                  <c:v>2.6356700000000002</c:v>
                </c:pt>
                <c:pt idx="10977">
                  <c:v>3.30654</c:v>
                </c:pt>
                <c:pt idx="10978">
                  <c:v>3.7018200000000001</c:v>
                </c:pt>
                <c:pt idx="10979">
                  <c:v>4.0734500000000002</c:v>
                </c:pt>
                <c:pt idx="10980">
                  <c:v>4.9269100000000003</c:v>
                </c:pt>
                <c:pt idx="10981">
                  <c:v>5.2820900000000002</c:v>
                </c:pt>
                <c:pt idx="10982">
                  <c:v>5.1678899999999999</c:v>
                </c:pt>
                <c:pt idx="10983">
                  <c:v>3.5205500000000001</c:v>
                </c:pt>
                <c:pt idx="10984">
                  <c:v>5.0216900000000004</c:v>
                </c:pt>
                <c:pt idx="10985">
                  <c:v>3.9341300000000001</c:v>
                </c:pt>
                <c:pt idx="10986">
                  <c:v>3.05809</c:v>
                </c:pt>
                <c:pt idx="10987">
                  <c:v>7.0795700000000004</c:v>
                </c:pt>
                <c:pt idx="10988">
                  <c:v>7.2053099999999999</c:v>
                </c:pt>
                <c:pt idx="10989">
                  <c:v>8.2326800000000002</c:v>
                </c:pt>
                <c:pt idx="10990">
                  <c:v>6.3599699999999997</c:v>
                </c:pt>
                <c:pt idx="10991">
                  <c:v>3.9916499999999999</c:v>
                </c:pt>
                <c:pt idx="10992">
                  <c:v>4.1002000000000001</c:v>
                </c:pt>
                <c:pt idx="10993">
                  <c:v>8.1685199999999991</c:v>
                </c:pt>
                <c:pt idx="10994">
                  <c:v>5.6823199999999998</c:v>
                </c:pt>
                <c:pt idx="10995">
                  <c:v>7.3992199999999997</c:v>
                </c:pt>
                <c:pt idx="10996">
                  <c:v>7.5518200000000002</c:v>
                </c:pt>
                <c:pt idx="10997">
                  <c:v>8.6503599999999992</c:v>
                </c:pt>
                <c:pt idx="10998">
                  <c:v>4.4627100000000004</c:v>
                </c:pt>
                <c:pt idx="10999">
                  <c:v>2.4933700000000001</c:v>
                </c:pt>
                <c:pt idx="11000">
                  <c:v>6.0652799999999996</c:v>
                </c:pt>
                <c:pt idx="11001">
                  <c:v>2.1899700000000002</c:v>
                </c:pt>
                <c:pt idx="11002">
                  <c:v>7.4287099999999997</c:v>
                </c:pt>
                <c:pt idx="11003">
                  <c:v>5.9065500000000002</c:v>
                </c:pt>
                <c:pt idx="11004">
                  <c:v>6.8942600000000001</c:v>
                </c:pt>
                <c:pt idx="11005">
                  <c:v>5.5288500000000003</c:v>
                </c:pt>
                <c:pt idx="11006">
                  <c:v>4.7567899999999996</c:v>
                </c:pt>
                <c:pt idx="11007">
                  <c:v>6.7201399999999998</c:v>
                </c:pt>
                <c:pt idx="11008">
                  <c:v>4.12927</c:v>
                </c:pt>
                <c:pt idx="11009">
                  <c:v>6.7750300000000001</c:v>
                </c:pt>
                <c:pt idx="11010">
                  <c:v>3.8850899999999999</c:v>
                </c:pt>
                <c:pt idx="11011">
                  <c:v>8.9759899999999995</c:v>
                </c:pt>
                <c:pt idx="11012">
                  <c:v>5.0687499999999996</c:v>
                </c:pt>
                <c:pt idx="11013">
                  <c:v>7.8959999999999999</c:v>
                </c:pt>
                <c:pt idx="11014">
                  <c:v>2.51681</c:v>
                </c:pt>
                <c:pt idx="11015">
                  <c:v>6.2266300000000001</c:v>
                </c:pt>
                <c:pt idx="11016">
                  <c:v>9.2277900000000006</c:v>
                </c:pt>
                <c:pt idx="11017">
                  <c:v>6.44679</c:v>
                </c:pt>
                <c:pt idx="11018">
                  <c:v>4.9991500000000002</c:v>
                </c:pt>
                <c:pt idx="11019">
                  <c:v>4.0413399999999999</c:v>
                </c:pt>
                <c:pt idx="11020">
                  <c:v>8.0508400000000009</c:v>
                </c:pt>
                <c:pt idx="11021">
                  <c:v>7.1315999999999997</c:v>
                </c:pt>
                <c:pt idx="11022">
                  <c:v>4.5061299999999997</c:v>
                </c:pt>
                <c:pt idx="11023">
                  <c:v>6.3889699999999996</c:v>
                </c:pt>
                <c:pt idx="11024">
                  <c:v>2.0693299999999999</c:v>
                </c:pt>
                <c:pt idx="11025">
                  <c:v>6.25779</c:v>
                </c:pt>
                <c:pt idx="11026">
                  <c:v>4.5052300000000001</c:v>
                </c:pt>
                <c:pt idx="11027">
                  <c:v>5.1213100000000003</c:v>
                </c:pt>
                <c:pt idx="11028">
                  <c:v>3.48278</c:v>
                </c:pt>
                <c:pt idx="11029">
                  <c:v>8.4992199999999993</c:v>
                </c:pt>
                <c:pt idx="11030">
                  <c:v>4.3669500000000001</c:v>
                </c:pt>
                <c:pt idx="11031">
                  <c:v>4.0600699999999996</c:v>
                </c:pt>
                <c:pt idx="11032">
                  <c:v>5.9696699999999998</c:v>
                </c:pt>
                <c:pt idx="11033">
                  <c:v>5.6227099999999997</c:v>
                </c:pt>
                <c:pt idx="11034">
                  <c:v>4.7865500000000001</c:v>
                </c:pt>
                <c:pt idx="11035">
                  <c:v>4.0911099999999996</c:v>
                </c:pt>
                <c:pt idx="11036">
                  <c:v>5.47072</c:v>
                </c:pt>
                <c:pt idx="11037">
                  <c:v>5.0696000000000003</c:v>
                </c:pt>
                <c:pt idx="11038">
                  <c:v>6.1656399999999998</c:v>
                </c:pt>
                <c:pt idx="11039">
                  <c:v>7.7773300000000001</c:v>
                </c:pt>
                <c:pt idx="11040">
                  <c:v>6.2929300000000001</c:v>
                </c:pt>
                <c:pt idx="11041">
                  <c:v>3.7309399999999999</c:v>
                </c:pt>
                <c:pt idx="11042">
                  <c:v>2.8079900000000002</c:v>
                </c:pt>
                <c:pt idx="11043">
                  <c:v>4.1938000000000004</c:v>
                </c:pt>
                <c:pt idx="11044">
                  <c:v>7.2921899999999997</c:v>
                </c:pt>
                <c:pt idx="11045">
                  <c:v>6.3962599999999998</c:v>
                </c:pt>
                <c:pt idx="11046">
                  <c:v>6.0175900000000002</c:v>
                </c:pt>
                <c:pt idx="11047">
                  <c:v>6.2394999999999996</c:v>
                </c:pt>
                <c:pt idx="11048">
                  <c:v>5.7628199999999996</c:v>
                </c:pt>
                <c:pt idx="11049">
                  <c:v>7.7043900000000001</c:v>
                </c:pt>
                <c:pt idx="11050">
                  <c:v>7.2959800000000001</c:v>
                </c:pt>
                <c:pt idx="11051">
                  <c:v>5.58535</c:v>
                </c:pt>
                <c:pt idx="11052">
                  <c:v>5.3781100000000004</c:v>
                </c:pt>
                <c:pt idx="11053">
                  <c:v>9.4762799999999991</c:v>
                </c:pt>
                <c:pt idx="11054">
                  <c:v>4.3504899999999997</c:v>
                </c:pt>
                <c:pt idx="11055">
                  <c:v>5.7941599999999998</c:v>
                </c:pt>
                <c:pt idx="11056">
                  <c:v>11.41372</c:v>
                </c:pt>
                <c:pt idx="11057">
                  <c:v>6.8649699999999996</c:v>
                </c:pt>
                <c:pt idx="11058">
                  <c:v>3.9885899999999999</c:v>
                </c:pt>
                <c:pt idx="11059">
                  <c:v>4.3280599999999998</c:v>
                </c:pt>
                <c:pt idx="11060">
                  <c:v>8.5428499999999996</c:v>
                </c:pt>
                <c:pt idx="11061">
                  <c:v>4.5376799999999999</c:v>
                </c:pt>
                <c:pt idx="11062">
                  <c:v>3.7967499999999998</c:v>
                </c:pt>
                <c:pt idx="11063">
                  <c:v>4.1078700000000001</c:v>
                </c:pt>
                <c:pt idx="11064">
                  <c:v>3.9341300000000001</c:v>
                </c:pt>
                <c:pt idx="11065">
                  <c:v>4.5145499999999998</c:v>
                </c:pt>
                <c:pt idx="11066">
                  <c:v>5.5786699999999998</c:v>
                </c:pt>
                <c:pt idx="11067">
                  <c:v>3.2983699999999998</c:v>
                </c:pt>
                <c:pt idx="11068">
                  <c:v>6.6945399999999999</c:v>
                </c:pt>
                <c:pt idx="11069">
                  <c:v>6.6968399999999999</c:v>
                </c:pt>
                <c:pt idx="11070">
                  <c:v>4.40219</c:v>
                </c:pt>
                <c:pt idx="11071">
                  <c:v>3.9519500000000001</c:v>
                </c:pt>
                <c:pt idx="11072">
                  <c:v>10.400080000000001</c:v>
                </c:pt>
                <c:pt idx="11073">
                  <c:v>4.7864899999999997</c:v>
                </c:pt>
                <c:pt idx="11074">
                  <c:v>3.4698199999999999</c:v>
                </c:pt>
                <c:pt idx="11075">
                  <c:v>5.9727800000000002</c:v>
                </c:pt>
                <c:pt idx="11076">
                  <c:v>9.1132899999999992</c:v>
                </c:pt>
                <c:pt idx="11077">
                  <c:v>4.2949400000000004</c:v>
                </c:pt>
                <c:pt idx="11078">
                  <c:v>4.7852800000000002</c:v>
                </c:pt>
                <c:pt idx="11079">
                  <c:v>7.3199100000000001</c:v>
                </c:pt>
                <c:pt idx="11080">
                  <c:v>5.6397599999999999</c:v>
                </c:pt>
                <c:pt idx="11081">
                  <c:v>6.9239600000000001</c:v>
                </c:pt>
                <c:pt idx="11082">
                  <c:v>3.0662699999999998</c:v>
                </c:pt>
                <c:pt idx="11083">
                  <c:v>7.9338699999999998</c:v>
                </c:pt>
                <c:pt idx="11084">
                  <c:v>5.43377</c:v>
                </c:pt>
                <c:pt idx="11085">
                  <c:v>8.6903299999999994</c:v>
                </c:pt>
                <c:pt idx="11086">
                  <c:v>4.2143300000000004</c:v>
                </c:pt>
                <c:pt idx="11087">
                  <c:v>1.8078399999999999</c:v>
                </c:pt>
                <c:pt idx="11088">
                  <c:v>1.48942</c:v>
                </c:pt>
                <c:pt idx="11089">
                  <c:v>1.8272200000000001</c:v>
                </c:pt>
                <c:pt idx="11090">
                  <c:v>2.5328900000000001</c:v>
                </c:pt>
                <c:pt idx="11091">
                  <c:v>2.97187</c:v>
                </c:pt>
                <c:pt idx="11092">
                  <c:v>6.5721100000000003</c:v>
                </c:pt>
                <c:pt idx="11093">
                  <c:v>6.7666199999999996</c:v>
                </c:pt>
                <c:pt idx="11094">
                  <c:v>5.3689499999999999</c:v>
                </c:pt>
                <c:pt idx="11095">
                  <c:v>5.7317900000000002</c:v>
                </c:pt>
                <c:pt idx="11096">
                  <c:v>2.7307899999999998</c:v>
                </c:pt>
                <c:pt idx="11097">
                  <c:v>3.88245</c:v>
                </c:pt>
                <c:pt idx="11098">
                  <c:v>5.9676400000000003</c:v>
                </c:pt>
                <c:pt idx="11099">
                  <c:v>6.0915699999999999</c:v>
                </c:pt>
                <c:pt idx="11100">
                  <c:v>8.5037199999999995</c:v>
                </c:pt>
                <c:pt idx="11101">
                  <c:v>6.5896999999999997</c:v>
                </c:pt>
                <c:pt idx="11102">
                  <c:v>4.6773600000000002</c:v>
                </c:pt>
                <c:pt idx="11103">
                  <c:v>2.2062499999999998</c:v>
                </c:pt>
                <c:pt idx="11104">
                  <c:v>7.3776299999999999</c:v>
                </c:pt>
                <c:pt idx="11105">
                  <c:v>7.5463399999999998</c:v>
                </c:pt>
                <c:pt idx="11106">
                  <c:v>7.3262600000000004</c:v>
                </c:pt>
                <c:pt idx="11107">
                  <c:v>6.7923799999999996</c:v>
                </c:pt>
                <c:pt idx="11108">
                  <c:v>5.3630399999999998</c:v>
                </c:pt>
                <c:pt idx="11109">
                  <c:v>5.0486199999999997</c:v>
                </c:pt>
                <c:pt idx="11110">
                  <c:v>4.90435</c:v>
                </c:pt>
                <c:pt idx="11111">
                  <c:v>2.7008399999999999</c:v>
                </c:pt>
                <c:pt idx="11112">
                  <c:v>5.5285399999999996</c:v>
                </c:pt>
                <c:pt idx="11113">
                  <c:v>3.4429500000000002</c:v>
                </c:pt>
                <c:pt idx="11114">
                  <c:v>3.6314500000000001</c:v>
                </c:pt>
                <c:pt idx="11115">
                  <c:v>6.0057499999999999</c:v>
                </c:pt>
                <c:pt idx="11116">
                  <c:v>4.4020400000000004</c:v>
                </c:pt>
                <c:pt idx="11117">
                  <c:v>4.5708000000000002</c:v>
                </c:pt>
                <c:pt idx="11118">
                  <c:v>2.8535400000000002</c:v>
                </c:pt>
                <c:pt idx="11119">
                  <c:v>3.9757600000000002</c:v>
                </c:pt>
                <c:pt idx="11120">
                  <c:v>7.0343099999999996</c:v>
                </c:pt>
                <c:pt idx="11121">
                  <c:v>5.2166899999999998</c:v>
                </c:pt>
                <c:pt idx="11122">
                  <c:v>2.4028800000000001</c:v>
                </c:pt>
                <c:pt idx="11123">
                  <c:v>4.8111600000000001</c:v>
                </c:pt>
                <c:pt idx="11124">
                  <c:v>7.0663400000000003</c:v>
                </c:pt>
                <c:pt idx="11125">
                  <c:v>5.3133800000000004</c:v>
                </c:pt>
                <c:pt idx="11126">
                  <c:v>4.43323</c:v>
                </c:pt>
                <c:pt idx="11127">
                  <c:v>9.3646899999999995</c:v>
                </c:pt>
                <c:pt idx="11128">
                  <c:v>7.7675999999999998</c:v>
                </c:pt>
                <c:pt idx="11129">
                  <c:v>7.0921599999999998</c:v>
                </c:pt>
                <c:pt idx="11130">
                  <c:v>5.0087000000000002</c:v>
                </c:pt>
                <c:pt idx="11131">
                  <c:v>3.5506500000000001</c:v>
                </c:pt>
                <c:pt idx="11132">
                  <c:v>6.4142400000000004</c:v>
                </c:pt>
                <c:pt idx="11133">
                  <c:v>6.7830199999999996</c:v>
                </c:pt>
                <c:pt idx="11134">
                  <c:v>5.2111499999999999</c:v>
                </c:pt>
                <c:pt idx="11135">
                  <c:v>5.0529999999999999</c:v>
                </c:pt>
                <c:pt idx="11136">
                  <c:v>4.2620300000000002</c:v>
                </c:pt>
                <c:pt idx="11137">
                  <c:v>4.8246099999999998</c:v>
                </c:pt>
                <c:pt idx="11138">
                  <c:v>7.6087999999999996</c:v>
                </c:pt>
                <c:pt idx="11139">
                  <c:v>8.4358599999999999</c:v>
                </c:pt>
                <c:pt idx="11140">
                  <c:v>4.3892100000000003</c:v>
                </c:pt>
                <c:pt idx="11141">
                  <c:v>7.9777399999999998</c:v>
                </c:pt>
                <c:pt idx="11142">
                  <c:v>4.20974</c:v>
                </c:pt>
                <c:pt idx="11143">
                  <c:v>5.53871</c:v>
                </c:pt>
                <c:pt idx="11144">
                  <c:v>3.0871900000000001</c:v>
                </c:pt>
                <c:pt idx="11145">
                  <c:v>7.2726899999999999</c:v>
                </c:pt>
                <c:pt idx="11146">
                  <c:v>5.8575499999999998</c:v>
                </c:pt>
                <c:pt idx="11147">
                  <c:v>7.6031500000000003</c:v>
                </c:pt>
                <c:pt idx="11148">
                  <c:v>5.3005899999999997</c:v>
                </c:pt>
                <c:pt idx="11149">
                  <c:v>6.5195800000000004</c:v>
                </c:pt>
                <c:pt idx="11150">
                  <c:v>5.9583000000000004</c:v>
                </c:pt>
                <c:pt idx="11151">
                  <c:v>4.5199999999999996</c:v>
                </c:pt>
                <c:pt idx="11152">
                  <c:v>7.0927199999999999</c:v>
                </c:pt>
                <c:pt idx="11153">
                  <c:v>8.4695599999999995</c:v>
                </c:pt>
                <c:pt idx="11154">
                  <c:v>2.4807600000000001</c:v>
                </c:pt>
                <c:pt idx="11155">
                  <c:v>8.2195699999999992</c:v>
                </c:pt>
                <c:pt idx="11156">
                  <c:v>7.3258599999999996</c:v>
                </c:pt>
                <c:pt idx="11157">
                  <c:v>5.7084900000000003</c:v>
                </c:pt>
                <c:pt idx="11158">
                  <c:v>7.0290400000000002</c:v>
                </c:pt>
                <c:pt idx="11159">
                  <c:v>5.6427899999999998</c:v>
                </c:pt>
                <c:pt idx="11160">
                  <c:v>6.0836399999999999</c:v>
                </c:pt>
                <c:pt idx="11161">
                  <c:v>3.9022100000000002</c:v>
                </c:pt>
                <c:pt idx="11162">
                  <c:v>6.0105899999999997</c:v>
                </c:pt>
                <c:pt idx="11163">
                  <c:v>6.1699000000000002</c:v>
                </c:pt>
                <c:pt idx="11164">
                  <c:v>6.5335400000000003</c:v>
                </c:pt>
                <c:pt idx="11165">
                  <c:v>5.5040199999999997</c:v>
                </c:pt>
                <c:pt idx="11166">
                  <c:v>6.2691999999999997</c:v>
                </c:pt>
                <c:pt idx="11167">
                  <c:v>3.1122100000000001</c:v>
                </c:pt>
                <c:pt idx="11168">
                  <c:v>6.1170200000000001</c:v>
                </c:pt>
                <c:pt idx="11169">
                  <c:v>7.8885300000000003</c:v>
                </c:pt>
                <c:pt idx="11170">
                  <c:v>5.6804699999999997</c:v>
                </c:pt>
                <c:pt idx="11171">
                  <c:v>8.8553800000000003</c:v>
                </c:pt>
                <c:pt idx="11172">
                  <c:v>5.6878200000000003</c:v>
                </c:pt>
                <c:pt idx="11173">
                  <c:v>7.0891299999999999</c:v>
                </c:pt>
                <c:pt idx="11174">
                  <c:v>2.42177</c:v>
                </c:pt>
                <c:pt idx="11175">
                  <c:v>4.1966400000000004</c:v>
                </c:pt>
                <c:pt idx="11176">
                  <c:v>5.7636000000000003</c:v>
                </c:pt>
                <c:pt idx="11177">
                  <c:v>6.5306899999999999</c:v>
                </c:pt>
                <c:pt idx="11178">
                  <c:v>8.0459200000000006</c:v>
                </c:pt>
                <c:pt idx="11179">
                  <c:v>8.56569</c:v>
                </c:pt>
                <c:pt idx="11180">
                  <c:v>5.2499200000000004</c:v>
                </c:pt>
                <c:pt idx="11181">
                  <c:v>6.1428599999999998</c:v>
                </c:pt>
                <c:pt idx="11182">
                  <c:v>7.5257899999999998</c:v>
                </c:pt>
                <c:pt idx="11183">
                  <c:v>4.2652200000000002</c:v>
                </c:pt>
                <c:pt idx="11184">
                  <c:v>2.5309499999999998</c:v>
                </c:pt>
                <c:pt idx="11185">
                  <c:v>2.98882</c:v>
                </c:pt>
                <c:pt idx="11186">
                  <c:v>5.9603000000000002</c:v>
                </c:pt>
                <c:pt idx="11187">
                  <c:v>6.4120299999999997</c:v>
                </c:pt>
                <c:pt idx="11188">
                  <c:v>3.1064400000000001</c:v>
                </c:pt>
                <c:pt idx="11189">
                  <c:v>6.3802599999999998</c:v>
                </c:pt>
                <c:pt idx="11190">
                  <c:v>2.8489599999999999</c:v>
                </c:pt>
                <c:pt idx="11191">
                  <c:v>7.6692600000000004</c:v>
                </c:pt>
                <c:pt idx="11192">
                  <c:v>5.9571300000000003</c:v>
                </c:pt>
                <c:pt idx="11193">
                  <c:v>2.61144</c:v>
                </c:pt>
                <c:pt idx="11194">
                  <c:v>3.04155</c:v>
                </c:pt>
                <c:pt idx="11195">
                  <c:v>6.8104899999999997</c:v>
                </c:pt>
                <c:pt idx="11196">
                  <c:v>7.9717000000000002</c:v>
                </c:pt>
                <c:pt idx="11197">
                  <c:v>2.00725</c:v>
                </c:pt>
                <c:pt idx="11198">
                  <c:v>1.9223399999999999</c:v>
                </c:pt>
                <c:pt idx="11199">
                  <c:v>3.1118299999999999</c:v>
                </c:pt>
                <c:pt idx="11200">
                  <c:v>3.57721</c:v>
                </c:pt>
                <c:pt idx="11201">
                  <c:v>3.2950699999999999</c:v>
                </c:pt>
                <c:pt idx="11202">
                  <c:v>4.0243399999999996</c:v>
                </c:pt>
                <c:pt idx="11203">
                  <c:v>4.6672900000000004</c:v>
                </c:pt>
                <c:pt idx="11204">
                  <c:v>2.8144900000000002</c:v>
                </c:pt>
                <c:pt idx="11205">
                  <c:v>3.4738899999999999</c:v>
                </c:pt>
                <c:pt idx="11206">
                  <c:v>3.84049</c:v>
                </c:pt>
                <c:pt idx="11207">
                  <c:v>5.6347699999999996</c:v>
                </c:pt>
                <c:pt idx="11208">
                  <c:v>8.4200099999999996</c:v>
                </c:pt>
                <c:pt idx="11209">
                  <c:v>2.90741</c:v>
                </c:pt>
                <c:pt idx="11210">
                  <c:v>5.8997900000000003</c:v>
                </c:pt>
                <c:pt idx="11211">
                  <c:v>8.1835299999999993</c:v>
                </c:pt>
                <c:pt idx="11212">
                  <c:v>7.8928900000000004</c:v>
                </c:pt>
                <c:pt idx="11213">
                  <c:v>8.7401599999999995</c:v>
                </c:pt>
                <c:pt idx="11214">
                  <c:v>8.0218299999999996</c:v>
                </c:pt>
                <c:pt idx="11215">
                  <c:v>4.1265200000000002</c:v>
                </c:pt>
                <c:pt idx="11216">
                  <c:v>6.1749000000000001</c:v>
                </c:pt>
                <c:pt idx="11217">
                  <c:v>6.0782999999999996</c:v>
                </c:pt>
                <c:pt idx="11218">
                  <c:v>4.8240400000000001</c:v>
                </c:pt>
                <c:pt idx="11219">
                  <c:v>7.5949</c:v>
                </c:pt>
                <c:pt idx="11220">
                  <c:v>3.5061499999999999</c:v>
                </c:pt>
                <c:pt idx="11221">
                  <c:v>6.3571200000000001</c:v>
                </c:pt>
                <c:pt idx="11222">
                  <c:v>4.41892</c:v>
                </c:pt>
                <c:pt idx="11223">
                  <c:v>3.8426200000000001</c:v>
                </c:pt>
                <c:pt idx="11224">
                  <c:v>3.3215699999999999</c:v>
                </c:pt>
                <c:pt idx="11225">
                  <c:v>4.9916799999999997</c:v>
                </c:pt>
                <c:pt idx="11226">
                  <c:v>5.6276799999999998</c:v>
                </c:pt>
                <c:pt idx="11227">
                  <c:v>5.74749</c:v>
                </c:pt>
                <c:pt idx="11228">
                  <c:v>9.2887900000000005</c:v>
                </c:pt>
                <c:pt idx="11229">
                  <c:v>4.3684099999999999</c:v>
                </c:pt>
                <c:pt idx="11230">
                  <c:v>8.0840200000000006</c:v>
                </c:pt>
                <c:pt idx="11231">
                  <c:v>7.6429299999999998</c:v>
                </c:pt>
                <c:pt idx="11232">
                  <c:v>7.7500499999999999</c:v>
                </c:pt>
                <c:pt idx="11233">
                  <c:v>8.0077599999999993</c:v>
                </c:pt>
                <c:pt idx="11234">
                  <c:v>4.4088799999999999</c:v>
                </c:pt>
                <c:pt idx="11235">
                  <c:v>4.5336600000000002</c:v>
                </c:pt>
                <c:pt idx="11236">
                  <c:v>3.2751800000000002</c:v>
                </c:pt>
                <c:pt idx="11237">
                  <c:v>4.80661</c:v>
                </c:pt>
                <c:pt idx="11238">
                  <c:v>5.3255800000000004</c:v>
                </c:pt>
                <c:pt idx="11239">
                  <c:v>4.5281799999999999</c:v>
                </c:pt>
                <c:pt idx="11240">
                  <c:v>8.6072900000000008</c:v>
                </c:pt>
                <c:pt idx="11241">
                  <c:v>6.5816699999999999</c:v>
                </c:pt>
                <c:pt idx="11242">
                  <c:v>4.9131799999999997</c:v>
                </c:pt>
                <c:pt idx="11243">
                  <c:v>4.5741100000000001</c:v>
                </c:pt>
                <c:pt idx="11244">
                  <c:v>4.5042900000000001</c:v>
                </c:pt>
                <c:pt idx="11245">
                  <c:v>5.9062400000000004</c:v>
                </c:pt>
                <c:pt idx="11246">
                  <c:v>3.84477</c:v>
                </c:pt>
                <c:pt idx="11247">
                  <c:v>7.1256599999999999</c:v>
                </c:pt>
                <c:pt idx="11248">
                  <c:v>4.2347999999999999</c:v>
                </c:pt>
                <c:pt idx="11249">
                  <c:v>5.51884</c:v>
                </c:pt>
                <c:pt idx="11250">
                  <c:v>5.8396299999999997</c:v>
                </c:pt>
                <c:pt idx="11251">
                  <c:v>5.0529999999999999</c:v>
                </c:pt>
                <c:pt idx="11252">
                  <c:v>5.9049199999999997</c:v>
                </c:pt>
                <c:pt idx="11253">
                  <c:v>5.8164199999999999</c:v>
                </c:pt>
                <c:pt idx="11254">
                  <c:v>5.7186500000000002</c:v>
                </c:pt>
                <c:pt idx="11255">
                  <c:v>4.8061600000000002</c:v>
                </c:pt>
                <c:pt idx="11256">
                  <c:v>5.9441899999999999</c:v>
                </c:pt>
                <c:pt idx="11257">
                  <c:v>5.9441899999999999</c:v>
                </c:pt>
                <c:pt idx="11258">
                  <c:v>5.9441899999999999</c:v>
                </c:pt>
                <c:pt idx="11259">
                  <c:v>6.0873600000000003</c:v>
                </c:pt>
                <c:pt idx="11260">
                  <c:v>6.3540999999999999</c:v>
                </c:pt>
                <c:pt idx="11261">
                  <c:v>5.6093900000000003</c:v>
                </c:pt>
                <c:pt idx="11262">
                  <c:v>6.6519000000000004</c:v>
                </c:pt>
                <c:pt idx="11263">
                  <c:v>3.43486</c:v>
                </c:pt>
                <c:pt idx="11264">
                  <c:v>7.2955899999999998</c:v>
                </c:pt>
                <c:pt idx="11265">
                  <c:v>4.3626800000000001</c:v>
                </c:pt>
                <c:pt idx="11266">
                  <c:v>6.9542099999999998</c:v>
                </c:pt>
                <c:pt idx="11267">
                  <c:v>7.1082400000000003</c:v>
                </c:pt>
                <c:pt idx="11268">
                  <c:v>3.39575</c:v>
                </c:pt>
                <c:pt idx="11269">
                  <c:v>3.3906299999999998</c:v>
                </c:pt>
                <c:pt idx="11270">
                  <c:v>6.1682100000000002</c:v>
                </c:pt>
                <c:pt idx="11271">
                  <c:v>4.1578099999999996</c:v>
                </c:pt>
                <c:pt idx="11272">
                  <c:v>8.9064499999999995</c:v>
                </c:pt>
                <c:pt idx="11273">
                  <c:v>4.98062</c:v>
                </c:pt>
                <c:pt idx="11274">
                  <c:v>3.49193</c:v>
                </c:pt>
                <c:pt idx="11275">
                  <c:v>4.8045200000000001</c:v>
                </c:pt>
                <c:pt idx="11276">
                  <c:v>6.1600700000000002</c:v>
                </c:pt>
                <c:pt idx="11277">
                  <c:v>3.9672499999999999</c:v>
                </c:pt>
                <c:pt idx="11278">
                  <c:v>4.8486200000000004</c:v>
                </c:pt>
                <c:pt idx="11279">
                  <c:v>5.8273200000000003</c:v>
                </c:pt>
                <c:pt idx="11280">
                  <c:v>6.1455399999999996</c:v>
                </c:pt>
                <c:pt idx="11281">
                  <c:v>7.9041800000000002</c:v>
                </c:pt>
                <c:pt idx="11282">
                  <c:v>4.8361999999999998</c:v>
                </c:pt>
                <c:pt idx="11283">
                  <c:v>4.7373500000000002</c:v>
                </c:pt>
                <c:pt idx="11284">
                  <c:v>6.0994299999999999</c:v>
                </c:pt>
                <c:pt idx="11285">
                  <c:v>6.3783799999999999</c:v>
                </c:pt>
                <c:pt idx="11286">
                  <c:v>8.6752099999999999</c:v>
                </c:pt>
                <c:pt idx="11287">
                  <c:v>3.6574399999999998</c:v>
                </c:pt>
                <c:pt idx="11288">
                  <c:v>4.92685</c:v>
                </c:pt>
                <c:pt idx="11289">
                  <c:v>2.4282499999999998</c:v>
                </c:pt>
                <c:pt idx="11290">
                  <c:v>4.8183499999999997</c:v>
                </c:pt>
                <c:pt idx="11291">
                  <c:v>3.109</c:v>
                </c:pt>
                <c:pt idx="11292">
                  <c:v>5.64201</c:v>
                </c:pt>
                <c:pt idx="11293">
                  <c:v>4.4346399999999999</c:v>
                </c:pt>
                <c:pt idx="11294">
                  <c:v>5.3989700000000003</c:v>
                </c:pt>
                <c:pt idx="11295">
                  <c:v>3.2304200000000001</c:v>
                </c:pt>
                <c:pt idx="11296">
                  <c:v>4.8711700000000002</c:v>
                </c:pt>
                <c:pt idx="11297">
                  <c:v>5.0282200000000001</c:v>
                </c:pt>
                <c:pt idx="11298">
                  <c:v>9.4092699999999994</c:v>
                </c:pt>
                <c:pt idx="11299">
                  <c:v>2.4807600000000001</c:v>
                </c:pt>
                <c:pt idx="11300">
                  <c:v>3.84477</c:v>
                </c:pt>
                <c:pt idx="11301">
                  <c:v>4.2152500000000002</c:v>
                </c:pt>
                <c:pt idx="11302">
                  <c:v>3.40184</c:v>
                </c:pt>
                <c:pt idx="11303">
                  <c:v>3.67083</c:v>
                </c:pt>
                <c:pt idx="11304">
                  <c:v>5.9972000000000003</c:v>
                </c:pt>
                <c:pt idx="11305">
                  <c:v>2.96184</c:v>
                </c:pt>
                <c:pt idx="11306">
                  <c:v>5.85121</c:v>
                </c:pt>
                <c:pt idx="11307">
                  <c:v>5.9138900000000003</c:v>
                </c:pt>
                <c:pt idx="11308">
                  <c:v>2.5945499999999999</c:v>
                </c:pt>
                <c:pt idx="11309">
                  <c:v>6.0686999999999998</c:v>
                </c:pt>
                <c:pt idx="11310">
                  <c:v>6.1890200000000002</c:v>
                </c:pt>
                <c:pt idx="11311">
                  <c:v>2.2850700000000002</c:v>
                </c:pt>
                <c:pt idx="11312">
                  <c:v>2.0486499999999999</c:v>
                </c:pt>
                <c:pt idx="11313">
                  <c:v>5.6427500000000004</c:v>
                </c:pt>
                <c:pt idx="11314">
                  <c:v>4.6668500000000002</c:v>
                </c:pt>
                <c:pt idx="11315">
                  <c:v>2.0150999999999999</c:v>
                </c:pt>
                <c:pt idx="11316">
                  <c:v>3.0545</c:v>
                </c:pt>
                <c:pt idx="11317">
                  <c:v>6.7902500000000003</c:v>
                </c:pt>
                <c:pt idx="11318">
                  <c:v>4.9758500000000003</c:v>
                </c:pt>
                <c:pt idx="11319">
                  <c:v>9.1517700000000008</c:v>
                </c:pt>
                <c:pt idx="11320">
                  <c:v>7.24817</c:v>
                </c:pt>
                <c:pt idx="11321">
                  <c:v>3.5985299999999998</c:v>
                </c:pt>
                <c:pt idx="11322">
                  <c:v>3.23489</c:v>
                </c:pt>
                <c:pt idx="11323">
                  <c:v>3.49193</c:v>
                </c:pt>
                <c:pt idx="11324">
                  <c:v>6.3219700000000003</c:v>
                </c:pt>
                <c:pt idx="11325">
                  <c:v>2.4281999999999999</c:v>
                </c:pt>
                <c:pt idx="11326">
                  <c:v>2.6759400000000002</c:v>
                </c:pt>
                <c:pt idx="11327">
                  <c:v>7.9346199999999998</c:v>
                </c:pt>
                <c:pt idx="11328">
                  <c:v>9.0350699999999993</c:v>
                </c:pt>
                <c:pt idx="11329">
                  <c:v>4.5107699999999999</c:v>
                </c:pt>
                <c:pt idx="11330">
                  <c:v>9.7336899999999993</c:v>
                </c:pt>
                <c:pt idx="11331">
                  <c:v>8.4724199999999996</c:v>
                </c:pt>
                <c:pt idx="11332">
                  <c:v>3.9261200000000001</c:v>
                </c:pt>
                <c:pt idx="11333">
                  <c:v>6.0229799999999996</c:v>
                </c:pt>
                <c:pt idx="11334">
                  <c:v>7.1389699999999996</c:v>
                </c:pt>
                <c:pt idx="11335">
                  <c:v>4.5834299999999999</c:v>
                </c:pt>
                <c:pt idx="11336">
                  <c:v>6.6950599999999998</c:v>
                </c:pt>
                <c:pt idx="11337">
                  <c:v>4.7464700000000004</c:v>
                </c:pt>
                <c:pt idx="11338">
                  <c:v>3.8422700000000001</c:v>
                </c:pt>
                <c:pt idx="11339">
                  <c:v>3.0105300000000002</c:v>
                </c:pt>
                <c:pt idx="11340">
                  <c:v>4.9977200000000002</c:v>
                </c:pt>
                <c:pt idx="11341">
                  <c:v>5.6332300000000002</c:v>
                </c:pt>
                <c:pt idx="11342">
                  <c:v>9.6002799999999997</c:v>
                </c:pt>
                <c:pt idx="11343">
                  <c:v>3.6423199999999998</c:v>
                </c:pt>
                <c:pt idx="11344">
                  <c:v>3.35311</c:v>
                </c:pt>
                <c:pt idx="11345">
                  <c:v>4.3200599999999998</c:v>
                </c:pt>
                <c:pt idx="11346">
                  <c:v>5.0293299999999999</c:v>
                </c:pt>
                <c:pt idx="11347">
                  <c:v>6.2546299999999997</c:v>
                </c:pt>
                <c:pt idx="11348">
                  <c:v>3.92781</c:v>
                </c:pt>
                <c:pt idx="11349">
                  <c:v>3.5890900000000001</c:v>
                </c:pt>
                <c:pt idx="11350">
                  <c:v>4.2250199999999998</c:v>
                </c:pt>
                <c:pt idx="11351">
                  <c:v>5.7497299999999996</c:v>
                </c:pt>
                <c:pt idx="11352">
                  <c:v>3.6349499999999999</c:v>
                </c:pt>
                <c:pt idx="11353">
                  <c:v>2.8323800000000001</c:v>
                </c:pt>
                <c:pt idx="11354">
                  <c:v>6.2469700000000001</c:v>
                </c:pt>
                <c:pt idx="11355">
                  <c:v>7.26431</c:v>
                </c:pt>
                <c:pt idx="11356">
                  <c:v>8.5027299999999997</c:v>
                </c:pt>
                <c:pt idx="11357">
                  <c:v>2.7008399999999999</c:v>
                </c:pt>
                <c:pt idx="11358">
                  <c:v>2.1018500000000002</c:v>
                </c:pt>
                <c:pt idx="11359">
                  <c:v>4.5849900000000003</c:v>
                </c:pt>
                <c:pt idx="11360">
                  <c:v>4.5333699999999997</c:v>
                </c:pt>
                <c:pt idx="11361">
                  <c:v>8.4278200000000005</c:v>
                </c:pt>
                <c:pt idx="11362">
                  <c:v>5.2647399999999998</c:v>
                </c:pt>
                <c:pt idx="11363">
                  <c:v>4.61395</c:v>
                </c:pt>
                <c:pt idx="11364">
                  <c:v>3.3783099999999999</c:v>
                </c:pt>
                <c:pt idx="11365">
                  <c:v>2.4378600000000001</c:v>
                </c:pt>
                <c:pt idx="11366">
                  <c:v>2.7242000000000002</c:v>
                </c:pt>
                <c:pt idx="11367">
                  <c:v>4.0129799999999998</c:v>
                </c:pt>
                <c:pt idx="11368">
                  <c:v>5.7227100000000002</c:v>
                </c:pt>
                <c:pt idx="11369">
                  <c:v>6.6104200000000004</c:v>
                </c:pt>
                <c:pt idx="11370">
                  <c:v>7.0691199999999998</c:v>
                </c:pt>
                <c:pt idx="11371">
                  <c:v>5.0919100000000004</c:v>
                </c:pt>
                <c:pt idx="11372">
                  <c:v>5.6782199999999996</c:v>
                </c:pt>
                <c:pt idx="11373">
                  <c:v>6.6012300000000002</c:v>
                </c:pt>
                <c:pt idx="11374">
                  <c:v>2.4933700000000001</c:v>
                </c:pt>
                <c:pt idx="11375">
                  <c:v>5.5735900000000003</c:v>
                </c:pt>
                <c:pt idx="11376">
                  <c:v>4.9622700000000002</c:v>
                </c:pt>
                <c:pt idx="11377">
                  <c:v>4.7310800000000004</c:v>
                </c:pt>
                <c:pt idx="11378">
                  <c:v>2.81528</c:v>
                </c:pt>
                <c:pt idx="11379">
                  <c:v>6.5208599999999999</c:v>
                </c:pt>
                <c:pt idx="11380">
                  <c:v>6.6976899999999997</c:v>
                </c:pt>
                <c:pt idx="11381">
                  <c:v>4.3204900000000004</c:v>
                </c:pt>
                <c:pt idx="11382">
                  <c:v>2.4798800000000001</c:v>
                </c:pt>
                <c:pt idx="11383">
                  <c:v>2.3216199999999998</c:v>
                </c:pt>
                <c:pt idx="11384">
                  <c:v>8.8138199999999998</c:v>
                </c:pt>
                <c:pt idx="11385">
                  <c:v>7.0553999999999997</c:v>
                </c:pt>
                <c:pt idx="11386">
                  <c:v>3.8441399999999999</c:v>
                </c:pt>
                <c:pt idx="11387">
                  <c:v>3.5005600000000001</c:v>
                </c:pt>
                <c:pt idx="11388">
                  <c:v>2.6230500000000001</c:v>
                </c:pt>
                <c:pt idx="11389">
                  <c:v>4.6085399999999996</c:v>
                </c:pt>
                <c:pt idx="11390">
                  <c:v>4.5100899999999999</c:v>
                </c:pt>
                <c:pt idx="11391">
                  <c:v>2.35737</c:v>
                </c:pt>
                <c:pt idx="11392">
                  <c:v>4.7415099999999999</c:v>
                </c:pt>
                <c:pt idx="11393">
                  <c:v>7.0816800000000004</c:v>
                </c:pt>
                <c:pt idx="11394">
                  <c:v>4.2949400000000004</c:v>
                </c:pt>
                <c:pt idx="11395">
                  <c:v>3.43215</c:v>
                </c:pt>
                <c:pt idx="11396">
                  <c:v>6.3978099999999998</c:v>
                </c:pt>
                <c:pt idx="11397">
                  <c:v>4.6039099999999999</c:v>
                </c:pt>
                <c:pt idx="11398">
                  <c:v>5.7138200000000001</c:v>
                </c:pt>
                <c:pt idx="11399">
                  <c:v>3.1164499999999999</c:v>
                </c:pt>
                <c:pt idx="11400">
                  <c:v>4.0260699999999998</c:v>
                </c:pt>
                <c:pt idx="11401">
                  <c:v>5.3437999999999999</c:v>
                </c:pt>
                <c:pt idx="11402">
                  <c:v>4.8648999999999996</c:v>
                </c:pt>
                <c:pt idx="11403">
                  <c:v>7.7648099999999998</c:v>
                </c:pt>
                <c:pt idx="11404">
                  <c:v>8.6476900000000008</c:v>
                </c:pt>
                <c:pt idx="11405">
                  <c:v>6.8428300000000002</c:v>
                </c:pt>
                <c:pt idx="11406">
                  <c:v>4.2206000000000001</c:v>
                </c:pt>
                <c:pt idx="11407">
                  <c:v>5.5769000000000002</c:v>
                </c:pt>
                <c:pt idx="11408">
                  <c:v>4.3643099999999997</c:v>
                </c:pt>
                <c:pt idx="11409">
                  <c:v>4.0404</c:v>
                </c:pt>
                <c:pt idx="11410">
                  <c:v>5.5191999999999997</c:v>
                </c:pt>
                <c:pt idx="11411">
                  <c:v>4.2819500000000001</c:v>
                </c:pt>
                <c:pt idx="11412">
                  <c:v>6.2785700000000002</c:v>
                </c:pt>
                <c:pt idx="11413">
                  <c:v>4.4281300000000003</c:v>
                </c:pt>
                <c:pt idx="11414">
                  <c:v>5.1185099999999997</c:v>
                </c:pt>
                <c:pt idx="11415">
                  <c:v>9.3377700000000008</c:v>
                </c:pt>
                <c:pt idx="11416">
                  <c:v>6.7196499999999997</c:v>
                </c:pt>
                <c:pt idx="11417">
                  <c:v>7.1048200000000001</c:v>
                </c:pt>
                <c:pt idx="11418">
                  <c:v>4.4882799999999996</c:v>
                </c:pt>
                <c:pt idx="11419">
                  <c:v>7.1424899999999996</c:v>
                </c:pt>
                <c:pt idx="11420">
                  <c:v>6.6718700000000002</c:v>
                </c:pt>
                <c:pt idx="11421">
                  <c:v>2.8374199999999998</c:v>
                </c:pt>
                <c:pt idx="11422">
                  <c:v>4.2135800000000003</c:v>
                </c:pt>
                <c:pt idx="11423">
                  <c:v>6.7223600000000001</c:v>
                </c:pt>
                <c:pt idx="11424">
                  <c:v>9.17685</c:v>
                </c:pt>
                <c:pt idx="11425">
                  <c:v>2.3432300000000001</c:v>
                </c:pt>
                <c:pt idx="11426">
                  <c:v>6.67483</c:v>
                </c:pt>
                <c:pt idx="11427">
                  <c:v>4.4795499999999997</c:v>
                </c:pt>
                <c:pt idx="11428">
                  <c:v>5.8979799999999996</c:v>
                </c:pt>
                <c:pt idx="11429">
                  <c:v>5.4168700000000003</c:v>
                </c:pt>
                <c:pt idx="11430">
                  <c:v>4.6039199999999996</c:v>
                </c:pt>
                <c:pt idx="11431">
                  <c:v>4.0110999999999999</c:v>
                </c:pt>
                <c:pt idx="11432">
                  <c:v>5.8571200000000001</c:v>
                </c:pt>
                <c:pt idx="11433">
                  <c:v>4.2200300000000004</c:v>
                </c:pt>
                <c:pt idx="11434">
                  <c:v>7.4801700000000002</c:v>
                </c:pt>
                <c:pt idx="11435">
                  <c:v>2.4668899999999998</c:v>
                </c:pt>
                <c:pt idx="11436">
                  <c:v>4.0924300000000002</c:v>
                </c:pt>
                <c:pt idx="11437">
                  <c:v>4.3130600000000001</c:v>
                </c:pt>
                <c:pt idx="11438">
                  <c:v>5.8020100000000001</c:v>
                </c:pt>
                <c:pt idx="11439">
                  <c:v>5.7090500000000004</c:v>
                </c:pt>
                <c:pt idx="11440">
                  <c:v>3.5594399999999999</c:v>
                </c:pt>
                <c:pt idx="11441">
                  <c:v>3.2348499999999998</c:v>
                </c:pt>
                <c:pt idx="11442">
                  <c:v>3.4180000000000001</c:v>
                </c:pt>
                <c:pt idx="11443">
                  <c:v>5.0658799999999999</c:v>
                </c:pt>
                <c:pt idx="11444">
                  <c:v>7.2106700000000004</c:v>
                </c:pt>
                <c:pt idx="11445">
                  <c:v>6.2399300000000002</c:v>
                </c:pt>
                <c:pt idx="11446">
                  <c:v>5.2305200000000003</c:v>
                </c:pt>
                <c:pt idx="11447">
                  <c:v>5.7578699999999996</c:v>
                </c:pt>
                <c:pt idx="11448">
                  <c:v>9.0477100000000004</c:v>
                </c:pt>
                <c:pt idx="11449">
                  <c:v>2.5841699999999999</c:v>
                </c:pt>
                <c:pt idx="11450">
                  <c:v>2.8241700000000001</c:v>
                </c:pt>
                <c:pt idx="11451">
                  <c:v>3.8445499999999999</c:v>
                </c:pt>
                <c:pt idx="11452">
                  <c:v>3.1532200000000001</c:v>
                </c:pt>
                <c:pt idx="11453">
                  <c:v>5.55145</c:v>
                </c:pt>
                <c:pt idx="11454">
                  <c:v>6.9529699999999997</c:v>
                </c:pt>
                <c:pt idx="11455">
                  <c:v>7.9710700000000001</c:v>
                </c:pt>
                <c:pt idx="11456">
                  <c:v>4.03939</c:v>
                </c:pt>
                <c:pt idx="11457">
                  <c:v>2.5320900000000002</c:v>
                </c:pt>
                <c:pt idx="11458">
                  <c:v>3.1962600000000001</c:v>
                </c:pt>
                <c:pt idx="11459">
                  <c:v>6.2794100000000004</c:v>
                </c:pt>
                <c:pt idx="11460">
                  <c:v>3.6152299999999999</c:v>
                </c:pt>
                <c:pt idx="11461">
                  <c:v>2.5945200000000002</c:v>
                </c:pt>
                <c:pt idx="11462">
                  <c:v>1.9815700000000001</c:v>
                </c:pt>
                <c:pt idx="11463">
                  <c:v>5.6331199999999999</c:v>
                </c:pt>
                <c:pt idx="11464">
                  <c:v>6.5075500000000002</c:v>
                </c:pt>
                <c:pt idx="11465">
                  <c:v>6.7760300000000004</c:v>
                </c:pt>
                <c:pt idx="11466">
                  <c:v>2.2843</c:v>
                </c:pt>
                <c:pt idx="11467">
                  <c:v>5.7315899999999997</c:v>
                </c:pt>
                <c:pt idx="11468">
                  <c:v>4.1493700000000002</c:v>
                </c:pt>
                <c:pt idx="11469">
                  <c:v>3.13435</c:v>
                </c:pt>
                <c:pt idx="11470">
                  <c:v>6.5259799999999997</c:v>
                </c:pt>
                <c:pt idx="11471">
                  <c:v>8.1459499999999991</c:v>
                </c:pt>
                <c:pt idx="11472">
                  <c:v>3.2359499999999999</c:v>
                </c:pt>
                <c:pt idx="11473">
                  <c:v>7.0373900000000003</c:v>
                </c:pt>
                <c:pt idx="11474">
                  <c:v>6.5462300000000004</c:v>
                </c:pt>
                <c:pt idx="11475">
                  <c:v>2.0921699999999999</c:v>
                </c:pt>
                <c:pt idx="11476">
                  <c:v>6.8483200000000002</c:v>
                </c:pt>
                <c:pt idx="11477">
                  <c:v>4.9838199999999997</c:v>
                </c:pt>
                <c:pt idx="11478">
                  <c:v>2.7899600000000002</c:v>
                </c:pt>
                <c:pt idx="11479">
                  <c:v>2.35832</c:v>
                </c:pt>
                <c:pt idx="11480">
                  <c:v>3.4382999999999999</c:v>
                </c:pt>
                <c:pt idx="11481">
                  <c:v>8.1827100000000002</c:v>
                </c:pt>
                <c:pt idx="11482">
                  <c:v>6.1959099999999996</c:v>
                </c:pt>
                <c:pt idx="11483">
                  <c:v>5.1349200000000002</c:v>
                </c:pt>
                <c:pt idx="11484">
                  <c:v>5.3809199999999997</c:v>
                </c:pt>
                <c:pt idx="11485">
                  <c:v>3.8868999999999998</c:v>
                </c:pt>
                <c:pt idx="11486">
                  <c:v>5.8068999999999997</c:v>
                </c:pt>
                <c:pt idx="11487">
                  <c:v>7.9891699999999997</c:v>
                </c:pt>
                <c:pt idx="11488">
                  <c:v>5.4016999999999999</c:v>
                </c:pt>
                <c:pt idx="11489">
                  <c:v>5.4789399999999997</c:v>
                </c:pt>
                <c:pt idx="11490">
                  <c:v>4.4945899999999996</c:v>
                </c:pt>
                <c:pt idx="11491">
                  <c:v>5.1097599999999996</c:v>
                </c:pt>
                <c:pt idx="11492">
                  <c:v>7.8621499999999997</c:v>
                </c:pt>
                <c:pt idx="11493">
                  <c:v>6.3837400000000004</c:v>
                </c:pt>
                <c:pt idx="11494">
                  <c:v>5.7805200000000001</c:v>
                </c:pt>
                <c:pt idx="11495">
                  <c:v>7.3562399999999997</c:v>
                </c:pt>
                <c:pt idx="11496">
                  <c:v>4.8080499999999997</c:v>
                </c:pt>
                <c:pt idx="11497">
                  <c:v>2.6335199999999999</c:v>
                </c:pt>
                <c:pt idx="11498">
                  <c:v>7.2074100000000003</c:v>
                </c:pt>
                <c:pt idx="11499">
                  <c:v>4.8944700000000001</c:v>
                </c:pt>
                <c:pt idx="11500">
                  <c:v>5.5557999999999996</c:v>
                </c:pt>
                <c:pt idx="11501">
                  <c:v>2.14846</c:v>
                </c:pt>
                <c:pt idx="11502">
                  <c:v>8.3066200000000006</c:v>
                </c:pt>
                <c:pt idx="11503">
                  <c:v>5.7745899999999999</c:v>
                </c:pt>
                <c:pt idx="11504">
                  <c:v>7.0128199999999996</c:v>
                </c:pt>
                <c:pt idx="11505">
                  <c:v>7.8666299999999998</c:v>
                </c:pt>
                <c:pt idx="11506">
                  <c:v>5.1452900000000001</c:v>
                </c:pt>
                <c:pt idx="11507">
                  <c:v>7.0392599999999996</c:v>
                </c:pt>
                <c:pt idx="11508">
                  <c:v>7.4267899999999996</c:v>
                </c:pt>
                <c:pt idx="11509">
                  <c:v>2.84091</c:v>
                </c:pt>
                <c:pt idx="11510">
                  <c:v>5.0804799999999997</c:v>
                </c:pt>
                <c:pt idx="11511">
                  <c:v>3.1741799999999998</c:v>
                </c:pt>
                <c:pt idx="11512">
                  <c:v>4.7261300000000004</c:v>
                </c:pt>
                <c:pt idx="11513">
                  <c:v>6.3370800000000003</c:v>
                </c:pt>
                <c:pt idx="11514">
                  <c:v>6.4705199999999996</c:v>
                </c:pt>
                <c:pt idx="11515">
                  <c:v>6.2000799999999998</c:v>
                </c:pt>
                <c:pt idx="11516">
                  <c:v>6.24735</c:v>
                </c:pt>
                <c:pt idx="11517">
                  <c:v>6.0570599999999999</c:v>
                </c:pt>
                <c:pt idx="11518">
                  <c:v>4.8095100000000004</c:v>
                </c:pt>
                <c:pt idx="11519">
                  <c:v>4.5463500000000003</c:v>
                </c:pt>
                <c:pt idx="11520">
                  <c:v>6.8224200000000002</c:v>
                </c:pt>
                <c:pt idx="11521">
                  <c:v>8.7587200000000003</c:v>
                </c:pt>
                <c:pt idx="11522">
                  <c:v>5.2132500000000004</c:v>
                </c:pt>
                <c:pt idx="11523">
                  <c:v>5.8726500000000001</c:v>
                </c:pt>
                <c:pt idx="11524">
                  <c:v>5.7430599999999998</c:v>
                </c:pt>
                <c:pt idx="11525">
                  <c:v>7.81637</c:v>
                </c:pt>
                <c:pt idx="11526">
                  <c:v>7.0618699999999999</c:v>
                </c:pt>
                <c:pt idx="11527">
                  <c:v>3.7262900000000001</c:v>
                </c:pt>
                <c:pt idx="11528">
                  <c:v>7.7422700000000004</c:v>
                </c:pt>
                <c:pt idx="11529">
                  <c:v>5.8976300000000004</c:v>
                </c:pt>
                <c:pt idx="11530">
                  <c:v>10.21138</c:v>
                </c:pt>
                <c:pt idx="11531">
                  <c:v>7.17476</c:v>
                </c:pt>
                <c:pt idx="11532">
                  <c:v>4.1447500000000002</c:v>
                </c:pt>
                <c:pt idx="11533">
                  <c:v>4.7070499999999997</c:v>
                </c:pt>
                <c:pt idx="11534">
                  <c:v>7.8280900000000004</c:v>
                </c:pt>
                <c:pt idx="11535">
                  <c:v>6.3831300000000004</c:v>
                </c:pt>
                <c:pt idx="11536">
                  <c:v>5.0353700000000003</c:v>
                </c:pt>
                <c:pt idx="11537">
                  <c:v>2.2669000000000001</c:v>
                </c:pt>
                <c:pt idx="11538">
                  <c:v>6.83622</c:v>
                </c:pt>
                <c:pt idx="11539">
                  <c:v>6.5564900000000002</c:v>
                </c:pt>
                <c:pt idx="11540">
                  <c:v>8.6201899999999991</c:v>
                </c:pt>
                <c:pt idx="11541">
                  <c:v>2.3210299999999999</c:v>
                </c:pt>
                <c:pt idx="11542">
                  <c:v>7.67143</c:v>
                </c:pt>
                <c:pt idx="11543">
                  <c:v>6.9344400000000004</c:v>
                </c:pt>
                <c:pt idx="11544">
                  <c:v>4.65381</c:v>
                </c:pt>
                <c:pt idx="11545">
                  <c:v>3.8664700000000001</c:v>
                </c:pt>
                <c:pt idx="11546">
                  <c:v>5.6821400000000004</c:v>
                </c:pt>
                <c:pt idx="11547">
                  <c:v>5.7597699999999996</c:v>
                </c:pt>
                <c:pt idx="11548">
                  <c:v>3.4167999999999998</c:v>
                </c:pt>
                <c:pt idx="11549">
                  <c:v>6.8645399999999999</c:v>
                </c:pt>
                <c:pt idx="11550">
                  <c:v>4.2138600000000004</c:v>
                </c:pt>
                <c:pt idx="11551">
                  <c:v>3.76559</c:v>
                </c:pt>
                <c:pt idx="11552">
                  <c:v>3.72281</c:v>
                </c:pt>
                <c:pt idx="11553">
                  <c:v>6.9156399999999998</c:v>
                </c:pt>
                <c:pt idx="11554">
                  <c:v>5.4345999999999997</c:v>
                </c:pt>
                <c:pt idx="11555">
                  <c:v>7.9015000000000004</c:v>
                </c:pt>
                <c:pt idx="11556">
                  <c:v>7.9096200000000003</c:v>
                </c:pt>
                <c:pt idx="11557">
                  <c:v>6.7886300000000004</c:v>
                </c:pt>
                <c:pt idx="11558">
                  <c:v>3.1841499999999998</c:v>
                </c:pt>
                <c:pt idx="11559">
                  <c:v>8.3913799999999998</c:v>
                </c:pt>
                <c:pt idx="11560">
                  <c:v>9.5707299999999993</c:v>
                </c:pt>
                <c:pt idx="11561">
                  <c:v>5.64975</c:v>
                </c:pt>
                <c:pt idx="11562">
                  <c:v>8.4650800000000004</c:v>
                </c:pt>
                <c:pt idx="11563">
                  <c:v>4.2912800000000004</c:v>
                </c:pt>
                <c:pt idx="11564">
                  <c:v>5.7168000000000001</c:v>
                </c:pt>
                <c:pt idx="11565">
                  <c:v>7.8916199999999996</c:v>
                </c:pt>
                <c:pt idx="11566">
                  <c:v>3.4172899999999999</c:v>
                </c:pt>
                <c:pt idx="11567">
                  <c:v>8.2240900000000003</c:v>
                </c:pt>
                <c:pt idx="11568">
                  <c:v>10.14073</c:v>
                </c:pt>
                <c:pt idx="11569">
                  <c:v>4.59213</c:v>
                </c:pt>
                <c:pt idx="11570">
                  <c:v>6.7778200000000002</c:v>
                </c:pt>
                <c:pt idx="11571">
                  <c:v>6.1100300000000001</c:v>
                </c:pt>
                <c:pt idx="11572">
                  <c:v>3.2613799999999999</c:v>
                </c:pt>
                <c:pt idx="11573">
                  <c:v>5.7601699999999996</c:v>
                </c:pt>
                <c:pt idx="11574">
                  <c:v>6.6868600000000002</c:v>
                </c:pt>
                <c:pt idx="11575">
                  <c:v>3.7610999999999999</c:v>
                </c:pt>
                <c:pt idx="11576">
                  <c:v>5.0529999999999999</c:v>
                </c:pt>
                <c:pt idx="11577">
                  <c:v>9.0424500000000005</c:v>
                </c:pt>
                <c:pt idx="11578">
                  <c:v>4.6192700000000002</c:v>
                </c:pt>
                <c:pt idx="11579">
                  <c:v>5.9702500000000001</c:v>
                </c:pt>
                <c:pt idx="11580">
                  <c:v>6.3718700000000004</c:v>
                </c:pt>
                <c:pt idx="11581">
                  <c:v>4.9365699999999997</c:v>
                </c:pt>
                <c:pt idx="11582">
                  <c:v>3.5567299999999999</c:v>
                </c:pt>
                <c:pt idx="11583">
                  <c:v>3.4845999999999999</c:v>
                </c:pt>
                <c:pt idx="11584">
                  <c:v>7.8951799999999999</c:v>
                </c:pt>
                <c:pt idx="11585">
                  <c:v>7.5039999999999996</c:v>
                </c:pt>
                <c:pt idx="11586">
                  <c:v>5.2211800000000004</c:v>
                </c:pt>
                <c:pt idx="11587">
                  <c:v>6.89316</c:v>
                </c:pt>
                <c:pt idx="11588">
                  <c:v>3.3128899999999999</c:v>
                </c:pt>
                <c:pt idx="11589">
                  <c:v>3.03132</c:v>
                </c:pt>
                <c:pt idx="11590">
                  <c:v>7.8718599999999999</c:v>
                </c:pt>
                <c:pt idx="11591">
                  <c:v>6.3599100000000002</c:v>
                </c:pt>
                <c:pt idx="11592">
                  <c:v>5.0721100000000003</c:v>
                </c:pt>
                <c:pt idx="11593">
                  <c:v>9.0277700000000003</c:v>
                </c:pt>
                <c:pt idx="11594">
                  <c:v>5.9498100000000003</c:v>
                </c:pt>
                <c:pt idx="11595">
                  <c:v>3.25346</c:v>
                </c:pt>
                <c:pt idx="11596">
                  <c:v>5.7589199999999998</c:v>
                </c:pt>
                <c:pt idx="11597">
                  <c:v>5.7926700000000002</c:v>
                </c:pt>
                <c:pt idx="11598">
                  <c:v>7.5042</c:v>
                </c:pt>
                <c:pt idx="11599">
                  <c:v>5.3524200000000004</c:v>
                </c:pt>
                <c:pt idx="11600">
                  <c:v>7.6695700000000002</c:v>
                </c:pt>
                <c:pt idx="11601">
                  <c:v>4.8795200000000003</c:v>
                </c:pt>
                <c:pt idx="11602">
                  <c:v>4.0417300000000003</c:v>
                </c:pt>
                <c:pt idx="11603">
                  <c:v>4.6059799999999997</c:v>
                </c:pt>
                <c:pt idx="11604">
                  <c:v>8.69346</c:v>
                </c:pt>
                <c:pt idx="11605">
                  <c:v>6.1441100000000004</c:v>
                </c:pt>
                <c:pt idx="11606">
                  <c:v>7.9604799999999996</c:v>
                </c:pt>
                <c:pt idx="11607">
                  <c:v>5.8553499999999996</c:v>
                </c:pt>
                <c:pt idx="11608">
                  <c:v>2.1737199999999999</c:v>
                </c:pt>
                <c:pt idx="11609">
                  <c:v>3.0511699999999999</c:v>
                </c:pt>
                <c:pt idx="11610">
                  <c:v>4.3907699999999998</c:v>
                </c:pt>
                <c:pt idx="11611">
                  <c:v>2.3892099999999998</c:v>
                </c:pt>
                <c:pt idx="11612">
                  <c:v>3.3501699999999999</c:v>
                </c:pt>
                <c:pt idx="11613">
                  <c:v>6.7327300000000001</c:v>
                </c:pt>
                <c:pt idx="11614">
                  <c:v>3.5248699999999999</c:v>
                </c:pt>
                <c:pt idx="11615">
                  <c:v>3.5450400000000002</c:v>
                </c:pt>
                <c:pt idx="11616">
                  <c:v>6.4231100000000003</c:v>
                </c:pt>
                <c:pt idx="11617">
                  <c:v>3.1358299999999999</c:v>
                </c:pt>
                <c:pt idx="11618">
                  <c:v>4.3977000000000004</c:v>
                </c:pt>
                <c:pt idx="11619">
                  <c:v>3.9193699999999998</c:v>
                </c:pt>
                <c:pt idx="11620">
                  <c:v>2.2721499999999999</c:v>
                </c:pt>
                <c:pt idx="11621">
                  <c:v>2.3678300000000001</c:v>
                </c:pt>
                <c:pt idx="11622">
                  <c:v>4.8063599999999997</c:v>
                </c:pt>
                <c:pt idx="11623">
                  <c:v>7.6642700000000001</c:v>
                </c:pt>
                <c:pt idx="11624">
                  <c:v>7.0231899999999996</c:v>
                </c:pt>
                <c:pt idx="11625">
                  <c:v>5.5468900000000003</c:v>
                </c:pt>
                <c:pt idx="11626">
                  <c:v>3.5571600000000001</c:v>
                </c:pt>
                <c:pt idx="11627">
                  <c:v>4.5473999999999997</c:v>
                </c:pt>
                <c:pt idx="11628">
                  <c:v>4.8861699999999999</c:v>
                </c:pt>
                <c:pt idx="11629">
                  <c:v>2.6878600000000001</c:v>
                </c:pt>
                <c:pt idx="11630">
                  <c:v>2.6021800000000002</c:v>
                </c:pt>
                <c:pt idx="11631">
                  <c:v>3.52589</c:v>
                </c:pt>
                <c:pt idx="11632">
                  <c:v>4.2982399999999998</c:v>
                </c:pt>
                <c:pt idx="11633">
                  <c:v>5.9998100000000001</c:v>
                </c:pt>
                <c:pt idx="11634">
                  <c:v>3.8254700000000001</c:v>
                </c:pt>
                <c:pt idx="11635">
                  <c:v>5.4291999999999998</c:v>
                </c:pt>
                <c:pt idx="11636">
                  <c:v>6.1265000000000001</c:v>
                </c:pt>
                <c:pt idx="11637">
                  <c:v>7.2728999999999999</c:v>
                </c:pt>
                <c:pt idx="11638">
                  <c:v>7.3290899999999999</c:v>
                </c:pt>
                <c:pt idx="11639">
                  <c:v>3.10066</c:v>
                </c:pt>
                <c:pt idx="11640">
                  <c:v>3.8289200000000001</c:v>
                </c:pt>
                <c:pt idx="11641">
                  <c:v>4.5729899999999999</c:v>
                </c:pt>
                <c:pt idx="11642">
                  <c:v>2.4281999999999999</c:v>
                </c:pt>
                <c:pt idx="11643">
                  <c:v>3.5080900000000002</c:v>
                </c:pt>
                <c:pt idx="11644">
                  <c:v>5.7200800000000003</c:v>
                </c:pt>
                <c:pt idx="11645">
                  <c:v>6.6132600000000004</c:v>
                </c:pt>
                <c:pt idx="11646">
                  <c:v>3.3188300000000002</c:v>
                </c:pt>
                <c:pt idx="11647">
                  <c:v>5.4477000000000002</c:v>
                </c:pt>
                <c:pt idx="11648">
                  <c:v>6.1358100000000002</c:v>
                </c:pt>
                <c:pt idx="11649">
                  <c:v>2.1875800000000001</c:v>
                </c:pt>
                <c:pt idx="11650">
                  <c:v>3.5965099999999999</c:v>
                </c:pt>
                <c:pt idx="11651">
                  <c:v>5.4510699999999996</c:v>
                </c:pt>
                <c:pt idx="11652">
                  <c:v>6.6691700000000003</c:v>
                </c:pt>
                <c:pt idx="11653">
                  <c:v>7.42408</c:v>
                </c:pt>
                <c:pt idx="11654">
                  <c:v>5.6841100000000004</c:v>
                </c:pt>
                <c:pt idx="11655">
                  <c:v>5.7395699999999996</c:v>
                </c:pt>
                <c:pt idx="11656">
                  <c:v>6.79678</c:v>
                </c:pt>
                <c:pt idx="11657">
                  <c:v>7.3471900000000003</c:v>
                </c:pt>
                <c:pt idx="11658">
                  <c:v>5.4013099999999996</c:v>
                </c:pt>
                <c:pt idx="11659">
                  <c:v>4.8822299999999998</c:v>
                </c:pt>
                <c:pt idx="11660">
                  <c:v>4.0873100000000004</c:v>
                </c:pt>
                <c:pt idx="11661">
                  <c:v>8.6951900000000002</c:v>
                </c:pt>
                <c:pt idx="11662">
                  <c:v>7.1617899999999999</c:v>
                </c:pt>
                <c:pt idx="11663">
                  <c:v>1.8259700000000001</c:v>
                </c:pt>
                <c:pt idx="11664">
                  <c:v>4.6899100000000002</c:v>
                </c:pt>
                <c:pt idx="11665">
                  <c:v>5.9694700000000003</c:v>
                </c:pt>
                <c:pt idx="11666">
                  <c:v>5.9833400000000001</c:v>
                </c:pt>
                <c:pt idx="11667">
                  <c:v>6.3730200000000004</c:v>
                </c:pt>
                <c:pt idx="11668">
                  <c:v>3.0992500000000001</c:v>
                </c:pt>
                <c:pt idx="11669">
                  <c:v>8.1021000000000001</c:v>
                </c:pt>
                <c:pt idx="11670">
                  <c:v>6.2475899999999998</c:v>
                </c:pt>
                <c:pt idx="11671">
                  <c:v>4.2723199999999997</c:v>
                </c:pt>
                <c:pt idx="11672">
                  <c:v>8.7716600000000007</c:v>
                </c:pt>
                <c:pt idx="11673">
                  <c:v>7.7731399999999997</c:v>
                </c:pt>
                <c:pt idx="11674">
                  <c:v>5.8337599999999998</c:v>
                </c:pt>
                <c:pt idx="11675">
                  <c:v>7.9084099999999999</c:v>
                </c:pt>
                <c:pt idx="11676">
                  <c:v>4.0175599999999996</c:v>
                </c:pt>
                <c:pt idx="11677">
                  <c:v>5.07463</c:v>
                </c:pt>
                <c:pt idx="11678">
                  <c:v>6.1450899999999997</c:v>
                </c:pt>
                <c:pt idx="11679">
                  <c:v>5.7043499999999998</c:v>
                </c:pt>
                <c:pt idx="11680">
                  <c:v>4.8087600000000004</c:v>
                </c:pt>
                <c:pt idx="11681">
                  <c:v>6.6294599999999999</c:v>
                </c:pt>
                <c:pt idx="11682">
                  <c:v>6.6397399999999998</c:v>
                </c:pt>
                <c:pt idx="11683">
                  <c:v>3.9083000000000001</c:v>
                </c:pt>
                <c:pt idx="11684">
                  <c:v>6.4761699999999998</c:v>
                </c:pt>
                <c:pt idx="11685">
                  <c:v>5.1975199999999999</c:v>
                </c:pt>
                <c:pt idx="11686">
                  <c:v>6.7434000000000003</c:v>
                </c:pt>
                <c:pt idx="11687">
                  <c:v>9.1058500000000002</c:v>
                </c:pt>
                <c:pt idx="11688">
                  <c:v>4.28383</c:v>
                </c:pt>
                <c:pt idx="11689">
                  <c:v>5.08406</c:v>
                </c:pt>
                <c:pt idx="11690">
                  <c:v>5.8355600000000001</c:v>
                </c:pt>
                <c:pt idx="11691">
                  <c:v>4.9838199999999997</c:v>
                </c:pt>
                <c:pt idx="11692">
                  <c:v>7.2035200000000001</c:v>
                </c:pt>
                <c:pt idx="11693">
                  <c:v>7.1392199999999999</c:v>
                </c:pt>
                <c:pt idx="11694">
                  <c:v>5.73637</c:v>
                </c:pt>
                <c:pt idx="11695">
                  <c:v>7.0938299999999996</c:v>
                </c:pt>
                <c:pt idx="11696">
                  <c:v>5.3443399999999999</c:v>
                </c:pt>
                <c:pt idx="11697">
                  <c:v>7.0230600000000001</c:v>
                </c:pt>
                <c:pt idx="11698">
                  <c:v>6.5330399999999997</c:v>
                </c:pt>
                <c:pt idx="11699">
                  <c:v>6.7688100000000002</c:v>
                </c:pt>
                <c:pt idx="11700">
                  <c:v>5.0124700000000004</c:v>
                </c:pt>
                <c:pt idx="11701">
                  <c:v>10.37101</c:v>
                </c:pt>
                <c:pt idx="11702">
                  <c:v>6.0084200000000001</c:v>
                </c:pt>
                <c:pt idx="11703">
                  <c:v>5.3340300000000003</c:v>
                </c:pt>
                <c:pt idx="11704">
                  <c:v>7.9857899999999997</c:v>
                </c:pt>
                <c:pt idx="11705">
                  <c:v>6.3828399999999998</c:v>
                </c:pt>
                <c:pt idx="11706">
                  <c:v>6.6510400000000001</c:v>
                </c:pt>
                <c:pt idx="11707">
                  <c:v>4.43215</c:v>
                </c:pt>
                <c:pt idx="11708">
                  <c:v>4.1716199999999999</c:v>
                </c:pt>
                <c:pt idx="11709">
                  <c:v>6.1006799999999997</c:v>
                </c:pt>
                <c:pt idx="11710">
                  <c:v>5.6349799999999997</c:v>
                </c:pt>
                <c:pt idx="11711">
                  <c:v>5.7628199999999996</c:v>
                </c:pt>
                <c:pt idx="11712">
                  <c:v>5.3946800000000001</c:v>
                </c:pt>
                <c:pt idx="11713">
                  <c:v>5.8199500000000004</c:v>
                </c:pt>
                <c:pt idx="11714">
                  <c:v>4.77651</c:v>
                </c:pt>
                <c:pt idx="11715">
                  <c:v>6.0126999999999997</c:v>
                </c:pt>
                <c:pt idx="11716">
                  <c:v>7.8460099999999997</c:v>
                </c:pt>
                <c:pt idx="11717">
                  <c:v>4.4020400000000004</c:v>
                </c:pt>
                <c:pt idx="11718">
                  <c:v>5.4222299999999999</c:v>
                </c:pt>
                <c:pt idx="11719">
                  <c:v>3.6407600000000002</c:v>
                </c:pt>
                <c:pt idx="11720">
                  <c:v>5.7574500000000004</c:v>
                </c:pt>
                <c:pt idx="11721">
                  <c:v>5.0877400000000002</c:v>
                </c:pt>
                <c:pt idx="11722">
                  <c:v>7.5617700000000001</c:v>
                </c:pt>
                <c:pt idx="11723">
                  <c:v>5.5367899999999999</c:v>
                </c:pt>
                <c:pt idx="11724">
                  <c:v>6.1159400000000002</c:v>
                </c:pt>
                <c:pt idx="11725">
                  <c:v>5.2132500000000004</c:v>
                </c:pt>
                <c:pt idx="11726">
                  <c:v>4.2603299999999997</c:v>
                </c:pt>
                <c:pt idx="11727">
                  <c:v>5.6492300000000002</c:v>
                </c:pt>
                <c:pt idx="11728">
                  <c:v>5.5827099999999996</c:v>
                </c:pt>
                <c:pt idx="11729">
                  <c:v>6.61686</c:v>
                </c:pt>
                <c:pt idx="11730">
                  <c:v>9.3285900000000002</c:v>
                </c:pt>
                <c:pt idx="11731">
                  <c:v>4.6892800000000001</c:v>
                </c:pt>
                <c:pt idx="11732">
                  <c:v>1.9223399999999999</c:v>
                </c:pt>
                <c:pt idx="11733">
                  <c:v>3.7275100000000001</c:v>
                </c:pt>
                <c:pt idx="11734">
                  <c:v>2.2449400000000002</c:v>
                </c:pt>
                <c:pt idx="11735">
                  <c:v>2.4942199999999999</c:v>
                </c:pt>
                <c:pt idx="11736">
                  <c:v>2.2507899999999998</c:v>
                </c:pt>
                <c:pt idx="11737">
                  <c:v>4.79094</c:v>
                </c:pt>
                <c:pt idx="11738">
                  <c:v>3.0754999999999999</c:v>
                </c:pt>
                <c:pt idx="11739">
                  <c:v>1.9127799999999999</c:v>
                </c:pt>
                <c:pt idx="11740">
                  <c:v>2.1178699999999999</c:v>
                </c:pt>
                <c:pt idx="11741">
                  <c:v>2.26301</c:v>
                </c:pt>
                <c:pt idx="11742">
                  <c:v>1.85958</c:v>
                </c:pt>
                <c:pt idx="11743">
                  <c:v>2.9345699999999999</c:v>
                </c:pt>
                <c:pt idx="11744">
                  <c:v>2.20851</c:v>
                </c:pt>
                <c:pt idx="11745">
                  <c:v>2.78905</c:v>
                </c:pt>
                <c:pt idx="11746">
                  <c:v>3.0256699999999999</c:v>
                </c:pt>
                <c:pt idx="11747">
                  <c:v>2.75258</c:v>
                </c:pt>
                <c:pt idx="11748">
                  <c:v>2.0281699999999998</c:v>
                </c:pt>
                <c:pt idx="11749">
                  <c:v>2.1737199999999999</c:v>
                </c:pt>
                <c:pt idx="11750">
                  <c:v>2.7248399999999999</c:v>
                </c:pt>
                <c:pt idx="11751">
                  <c:v>3.0511699999999999</c:v>
                </c:pt>
                <c:pt idx="11752">
                  <c:v>2.4309400000000001</c:v>
                </c:pt>
                <c:pt idx="11753">
                  <c:v>2.22553</c:v>
                </c:pt>
                <c:pt idx="11754">
                  <c:v>2.0857100000000002</c:v>
                </c:pt>
                <c:pt idx="11755">
                  <c:v>1.8650899999999999</c:v>
                </c:pt>
                <c:pt idx="11756">
                  <c:v>2.5792700000000002</c:v>
                </c:pt>
                <c:pt idx="11757">
                  <c:v>3.5257100000000001</c:v>
                </c:pt>
                <c:pt idx="11758">
                  <c:v>4.2978500000000004</c:v>
                </c:pt>
                <c:pt idx="11759">
                  <c:v>3.77549</c:v>
                </c:pt>
                <c:pt idx="11760">
                  <c:v>6.08012</c:v>
                </c:pt>
                <c:pt idx="11761">
                  <c:v>5.3086799999999998</c:v>
                </c:pt>
                <c:pt idx="11762">
                  <c:v>7.9354899999999997</c:v>
                </c:pt>
                <c:pt idx="11763">
                  <c:v>2.6104099999999999</c:v>
                </c:pt>
                <c:pt idx="11764">
                  <c:v>2.6124700000000001</c:v>
                </c:pt>
                <c:pt idx="11765">
                  <c:v>2.4742700000000002</c:v>
                </c:pt>
                <c:pt idx="11766">
                  <c:v>2.4721299999999999</c:v>
                </c:pt>
                <c:pt idx="11767">
                  <c:v>2.3721000000000001</c:v>
                </c:pt>
                <c:pt idx="11768">
                  <c:v>5.6984300000000001</c:v>
                </c:pt>
                <c:pt idx="11769">
                  <c:v>2.31751</c:v>
                </c:pt>
                <c:pt idx="11770">
                  <c:v>3.9304299999999999</c:v>
                </c:pt>
                <c:pt idx="11771">
                  <c:v>3.9676100000000001</c:v>
                </c:pt>
                <c:pt idx="11772">
                  <c:v>4.2684499999999996</c:v>
                </c:pt>
                <c:pt idx="11773">
                  <c:v>3.0205099999999998</c:v>
                </c:pt>
                <c:pt idx="11774">
                  <c:v>8.1866500000000002</c:v>
                </c:pt>
                <c:pt idx="11775">
                  <c:v>5.5223100000000001</c:v>
                </c:pt>
                <c:pt idx="11776">
                  <c:v>8.9624299999999995</c:v>
                </c:pt>
                <c:pt idx="11777">
                  <c:v>5.3358600000000003</c:v>
                </c:pt>
                <c:pt idx="11778">
                  <c:v>8.6337100000000007</c:v>
                </c:pt>
                <c:pt idx="11779">
                  <c:v>7.6939900000000003</c:v>
                </c:pt>
                <c:pt idx="11780">
                  <c:v>7.2524300000000004</c:v>
                </c:pt>
                <c:pt idx="11781">
                  <c:v>5.9503599999999999</c:v>
                </c:pt>
                <c:pt idx="11782">
                  <c:v>6.28132</c:v>
                </c:pt>
                <c:pt idx="11783">
                  <c:v>6.2859999999999996</c:v>
                </c:pt>
                <c:pt idx="11784">
                  <c:v>7.4543499999999998</c:v>
                </c:pt>
                <c:pt idx="11785">
                  <c:v>8.1921099999999996</c:v>
                </c:pt>
                <c:pt idx="11786">
                  <c:v>3.5431699999999999</c:v>
                </c:pt>
                <c:pt idx="11787">
                  <c:v>7.0785400000000003</c:v>
                </c:pt>
                <c:pt idx="11788">
                  <c:v>6.63279</c:v>
                </c:pt>
                <c:pt idx="11789">
                  <c:v>4.9302000000000001</c:v>
                </c:pt>
                <c:pt idx="11790">
                  <c:v>5.9519299999999999</c:v>
                </c:pt>
                <c:pt idx="11791">
                  <c:v>6.6196900000000003</c:v>
                </c:pt>
                <c:pt idx="11792">
                  <c:v>3.9660099999999998</c:v>
                </c:pt>
                <c:pt idx="11793">
                  <c:v>2.7040799999999998</c:v>
                </c:pt>
                <c:pt idx="11794">
                  <c:v>2.0125799999999998</c:v>
                </c:pt>
                <c:pt idx="11795">
                  <c:v>3.7942900000000002</c:v>
                </c:pt>
                <c:pt idx="11796">
                  <c:v>3.9757600000000002</c:v>
                </c:pt>
                <c:pt idx="11797">
                  <c:v>6.91052</c:v>
                </c:pt>
                <c:pt idx="11798">
                  <c:v>4.2721200000000001</c:v>
                </c:pt>
                <c:pt idx="11799">
                  <c:v>3.8976199999999999</c:v>
                </c:pt>
                <c:pt idx="11800">
                  <c:v>4.0347200000000001</c:v>
                </c:pt>
                <c:pt idx="11801">
                  <c:v>3.85114</c:v>
                </c:pt>
                <c:pt idx="11802">
                  <c:v>5.9052699999999998</c:v>
                </c:pt>
                <c:pt idx="11803">
                  <c:v>4.6193</c:v>
                </c:pt>
                <c:pt idx="11804">
                  <c:v>8.6796399999999991</c:v>
                </c:pt>
                <c:pt idx="11805">
                  <c:v>11.18046</c:v>
                </c:pt>
                <c:pt idx="11806">
                  <c:v>5.19963</c:v>
                </c:pt>
                <c:pt idx="11807">
                  <c:v>3.3438699999999999</c:v>
                </c:pt>
                <c:pt idx="11808">
                  <c:v>4.7888200000000003</c:v>
                </c:pt>
                <c:pt idx="11809">
                  <c:v>4.6405700000000003</c:v>
                </c:pt>
                <c:pt idx="11810">
                  <c:v>5.6235999999999997</c:v>
                </c:pt>
                <c:pt idx="11811">
                  <c:v>7.25502</c:v>
                </c:pt>
                <c:pt idx="11812">
                  <c:v>6.1817900000000003</c:v>
                </c:pt>
                <c:pt idx="11813">
                  <c:v>2.9835400000000001</c:v>
                </c:pt>
                <c:pt idx="11814">
                  <c:v>2.78904</c:v>
                </c:pt>
                <c:pt idx="11815">
                  <c:v>1.9853700000000001</c:v>
                </c:pt>
                <c:pt idx="11816">
                  <c:v>3.8490199999999999</c:v>
                </c:pt>
                <c:pt idx="11817">
                  <c:v>2.9671400000000001</c:v>
                </c:pt>
                <c:pt idx="11818">
                  <c:v>2.7410600000000001</c:v>
                </c:pt>
                <c:pt idx="11819">
                  <c:v>4.3062800000000001</c:v>
                </c:pt>
                <c:pt idx="11820">
                  <c:v>4.0239500000000001</c:v>
                </c:pt>
                <c:pt idx="11821">
                  <c:v>2.99214</c:v>
                </c:pt>
                <c:pt idx="11822">
                  <c:v>6.3244100000000003</c:v>
                </c:pt>
                <c:pt idx="11823">
                  <c:v>3.9760300000000002</c:v>
                </c:pt>
                <c:pt idx="11824">
                  <c:v>6.2926599999999997</c:v>
                </c:pt>
                <c:pt idx="11825">
                  <c:v>5.6141800000000002</c:v>
                </c:pt>
                <c:pt idx="11826">
                  <c:v>5.9060699999999997</c:v>
                </c:pt>
                <c:pt idx="11827">
                  <c:v>9.5953599999999994</c:v>
                </c:pt>
                <c:pt idx="11828">
                  <c:v>5.5241300000000004</c:v>
                </c:pt>
                <c:pt idx="11829">
                  <c:v>8.5380599999999998</c:v>
                </c:pt>
                <c:pt idx="11830">
                  <c:v>7.9904000000000002</c:v>
                </c:pt>
                <c:pt idx="11831">
                  <c:v>4.5601000000000003</c:v>
                </c:pt>
                <c:pt idx="11832">
                  <c:v>7.6821299999999999</c:v>
                </c:pt>
                <c:pt idx="11833">
                  <c:v>7.1535500000000001</c:v>
                </c:pt>
                <c:pt idx="11834">
                  <c:v>10.16292</c:v>
                </c:pt>
                <c:pt idx="11835">
                  <c:v>7.4548100000000002</c:v>
                </c:pt>
                <c:pt idx="11836">
                  <c:v>4.2603299999999997</c:v>
                </c:pt>
                <c:pt idx="11837">
                  <c:v>7.8520200000000004</c:v>
                </c:pt>
                <c:pt idx="11838">
                  <c:v>8.8298900000000007</c:v>
                </c:pt>
                <c:pt idx="11839">
                  <c:v>4.3593799999999998</c:v>
                </c:pt>
                <c:pt idx="11840">
                  <c:v>6.78688</c:v>
                </c:pt>
                <c:pt idx="11841">
                  <c:v>7.1076600000000001</c:v>
                </c:pt>
                <c:pt idx="11842">
                  <c:v>6.9987399999999997</c:v>
                </c:pt>
                <c:pt idx="11843">
                  <c:v>3.6079300000000001</c:v>
                </c:pt>
                <c:pt idx="11844">
                  <c:v>3.5030899999999998</c:v>
                </c:pt>
                <c:pt idx="11845">
                  <c:v>6.0449700000000002</c:v>
                </c:pt>
                <c:pt idx="11846">
                  <c:v>7.47668</c:v>
                </c:pt>
                <c:pt idx="11847">
                  <c:v>7.8196000000000003</c:v>
                </c:pt>
                <c:pt idx="11848">
                  <c:v>5.8194900000000001</c:v>
                </c:pt>
                <c:pt idx="11849">
                  <c:v>6.73658</c:v>
                </c:pt>
                <c:pt idx="11850">
                  <c:v>5.4190500000000004</c:v>
                </c:pt>
                <c:pt idx="11851">
                  <c:v>2.65964</c:v>
                </c:pt>
                <c:pt idx="11852">
                  <c:v>4.8468400000000003</c:v>
                </c:pt>
                <c:pt idx="11853">
                  <c:v>7.4890499999999998</c:v>
                </c:pt>
                <c:pt idx="11854">
                  <c:v>5.8555099999999998</c:v>
                </c:pt>
                <c:pt idx="11855">
                  <c:v>4.0346500000000001</c:v>
                </c:pt>
                <c:pt idx="11856">
                  <c:v>3.63992</c:v>
                </c:pt>
                <c:pt idx="11857">
                  <c:v>4.7007700000000003</c:v>
                </c:pt>
                <c:pt idx="11858">
                  <c:v>4.4169499999999999</c:v>
                </c:pt>
                <c:pt idx="11859">
                  <c:v>5.8081699999999996</c:v>
                </c:pt>
                <c:pt idx="11860">
                  <c:v>4.33446</c:v>
                </c:pt>
                <c:pt idx="11861">
                  <c:v>5.9210900000000004</c:v>
                </c:pt>
                <c:pt idx="11862">
                  <c:v>4.4537199999999997</c:v>
                </c:pt>
                <c:pt idx="11863">
                  <c:v>6.3631099999999998</c:v>
                </c:pt>
                <c:pt idx="11864">
                  <c:v>7.0994400000000004</c:v>
                </c:pt>
                <c:pt idx="11865">
                  <c:v>7.2171700000000003</c:v>
                </c:pt>
                <c:pt idx="11866">
                  <c:v>5.56182</c:v>
                </c:pt>
                <c:pt idx="11867">
                  <c:v>5.9787100000000004</c:v>
                </c:pt>
                <c:pt idx="11868">
                  <c:v>4.7386900000000001</c:v>
                </c:pt>
                <c:pt idx="11869">
                  <c:v>5.9710299999999998</c:v>
                </c:pt>
                <c:pt idx="11870">
                  <c:v>6.2779800000000003</c:v>
                </c:pt>
                <c:pt idx="11871">
                  <c:v>6.7915900000000002</c:v>
                </c:pt>
                <c:pt idx="11872">
                  <c:v>6.2906899999999997</c:v>
                </c:pt>
                <c:pt idx="11873">
                  <c:v>7.0516399999999999</c:v>
                </c:pt>
                <c:pt idx="11874">
                  <c:v>5.5367199999999999</c:v>
                </c:pt>
                <c:pt idx="11875">
                  <c:v>7.0649100000000002</c:v>
                </c:pt>
                <c:pt idx="11876">
                  <c:v>2.65219</c:v>
                </c:pt>
                <c:pt idx="11877">
                  <c:v>2.0267300000000001</c:v>
                </c:pt>
                <c:pt idx="11878">
                  <c:v>3.2782100000000001</c:v>
                </c:pt>
                <c:pt idx="11879">
                  <c:v>3.73509</c:v>
                </c:pt>
                <c:pt idx="11880">
                  <c:v>2.9639600000000002</c:v>
                </c:pt>
                <c:pt idx="11881">
                  <c:v>1.6974899999999999</c:v>
                </c:pt>
                <c:pt idx="11882">
                  <c:v>3.68777</c:v>
                </c:pt>
                <c:pt idx="11883">
                  <c:v>2.9874800000000001</c:v>
                </c:pt>
                <c:pt idx="11884">
                  <c:v>2.7672599999999998</c:v>
                </c:pt>
                <c:pt idx="11885">
                  <c:v>3.14201</c:v>
                </c:pt>
                <c:pt idx="11886">
                  <c:v>2.40768</c:v>
                </c:pt>
                <c:pt idx="11887">
                  <c:v>3.3748499999999999</c:v>
                </c:pt>
                <c:pt idx="11888">
                  <c:v>2.45703</c:v>
                </c:pt>
                <c:pt idx="11889">
                  <c:v>3.4296500000000001</c:v>
                </c:pt>
                <c:pt idx="11890">
                  <c:v>3.0460400000000001</c:v>
                </c:pt>
                <c:pt idx="11891">
                  <c:v>2.3360500000000002</c:v>
                </c:pt>
                <c:pt idx="11892">
                  <c:v>2.7317800000000001</c:v>
                </c:pt>
                <c:pt idx="11893">
                  <c:v>3.0140699999999998</c:v>
                </c:pt>
                <c:pt idx="11894">
                  <c:v>2.9966900000000001</c:v>
                </c:pt>
                <c:pt idx="11895">
                  <c:v>2.5371199999999998</c:v>
                </c:pt>
                <c:pt idx="11896">
                  <c:v>1.75267</c:v>
                </c:pt>
                <c:pt idx="11897">
                  <c:v>2.1691600000000002</c:v>
                </c:pt>
                <c:pt idx="11898">
                  <c:v>1.84473</c:v>
                </c:pt>
                <c:pt idx="11899">
                  <c:v>3.6927099999999999</c:v>
                </c:pt>
                <c:pt idx="11900">
                  <c:v>4.1742699999999999</c:v>
                </c:pt>
                <c:pt idx="11901">
                  <c:v>4.1805899999999996</c:v>
                </c:pt>
                <c:pt idx="11902">
                  <c:v>1.883</c:v>
                </c:pt>
                <c:pt idx="11903">
                  <c:v>2.4820500000000001</c:v>
                </c:pt>
                <c:pt idx="11904">
                  <c:v>2.1642399999999999</c:v>
                </c:pt>
                <c:pt idx="11905">
                  <c:v>2.0319799999999999</c:v>
                </c:pt>
                <c:pt idx="11906">
                  <c:v>2.1613699999999998</c:v>
                </c:pt>
                <c:pt idx="11907">
                  <c:v>2.0693299999999999</c:v>
                </c:pt>
                <c:pt idx="11908">
                  <c:v>2.0407999999999999</c:v>
                </c:pt>
                <c:pt idx="11909">
                  <c:v>1.80992</c:v>
                </c:pt>
                <c:pt idx="11910">
                  <c:v>1.8712500000000001</c:v>
                </c:pt>
                <c:pt idx="11911">
                  <c:v>1.64442</c:v>
                </c:pt>
                <c:pt idx="11912">
                  <c:v>2.1912199999999999</c:v>
                </c:pt>
                <c:pt idx="11913">
                  <c:v>1.8650899999999999</c:v>
                </c:pt>
                <c:pt idx="11914">
                  <c:v>2.6310500000000001</c:v>
                </c:pt>
                <c:pt idx="11915">
                  <c:v>5.1998300000000004</c:v>
                </c:pt>
                <c:pt idx="11916">
                  <c:v>2.22553</c:v>
                </c:pt>
                <c:pt idx="11917">
                  <c:v>4.8822099999999997</c:v>
                </c:pt>
                <c:pt idx="11918">
                  <c:v>5.1398400000000004</c:v>
                </c:pt>
                <c:pt idx="11919">
                  <c:v>5.3068400000000002</c:v>
                </c:pt>
                <c:pt idx="11920">
                  <c:v>5.9207099999999997</c:v>
                </c:pt>
                <c:pt idx="11921">
                  <c:v>1.80992</c:v>
                </c:pt>
                <c:pt idx="11922">
                  <c:v>8.1724899999999998</c:v>
                </c:pt>
                <c:pt idx="11923">
                  <c:v>2.8048700000000002</c:v>
                </c:pt>
                <c:pt idx="11924">
                  <c:v>3.5855299999999999</c:v>
                </c:pt>
                <c:pt idx="11925">
                  <c:v>2.9794399999999999</c:v>
                </c:pt>
                <c:pt idx="11926">
                  <c:v>2.3102800000000001</c:v>
                </c:pt>
                <c:pt idx="11927">
                  <c:v>6.2808400000000004</c:v>
                </c:pt>
                <c:pt idx="11928">
                  <c:v>7.49533</c:v>
                </c:pt>
                <c:pt idx="11929">
                  <c:v>3.7039499999999999</c:v>
                </c:pt>
                <c:pt idx="11930">
                  <c:v>2.2182400000000002</c:v>
                </c:pt>
                <c:pt idx="11931">
                  <c:v>2.9251299999999998</c:v>
                </c:pt>
                <c:pt idx="11932">
                  <c:v>3.5295299999999998</c:v>
                </c:pt>
                <c:pt idx="11933">
                  <c:v>2.4197199999999999</c:v>
                </c:pt>
                <c:pt idx="11934">
                  <c:v>3.30789</c:v>
                </c:pt>
                <c:pt idx="11935">
                  <c:v>3.1446900000000002</c:v>
                </c:pt>
                <c:pt idx="11936">
                  <c:v>3.2176800000000001</c:v>
                </c:pt>
                <c:pt idx="11937">
                  <c:v>2.7480600000000002</c:v>
                </c:pt>
                <c:pt idx="11938">
                  <c:v>2.7692000000000001</c:v>
                </c:pt>
                <c:pt idx="11939">
                  <c:v>1.90065</c:v>
                </c:pt>
                <c:pt idx="11940">
                  <c:v>2.6382099999999999</c:v>
                </c:pt>
                <c:pt idx="11941">
                  <c:v>2.6107399999999998</c:v>
                </c:pt>
                <c:pt idx="11942">
                  <c:v>3.9016099999999998</c:v>
                </c:pt>
                <c:pt idx="11943">
                  <c:v>2.7486299999999999</c:v>
                </c:pt>
                <c:pt idx="11944">
                  <c:v>4.6899100000000002</c:v>
                </c:pt>
                <c:pt idx="11945">
                  <c:v>2.8043399999999998</c:v>
                </c:pt>
                <c:pt idx="11946">
                  <c:v>3.8192699999999999</c:v>
                </c:pt>
                <c:pt idx="11947">
                  <c:v>3.7019799999999998</c:v>
                </c:pt>
                <c:pt idx="11948">
                  <c:v>6.4703099999999996</c:v>
                </c:pt>
                <c:pt idx="11949">
                  <c:v>4.2109899999999998</c:v>
                </c:pt>
                <c:pt idx="11950">
                  <c:v>8.71265</c:v>
                </c:pt>
                <c:pt idx="11951">
                  <c:v>6.7197899999999997</c:v>
                </c:pt>
                <c:pt idx="11952">
                  <c:v>4.6106600000000002</c:v>
                </c:pt>
                <c:pt idx="11953">
                  <c:v>6.0331799999999998</c:v>
                </c:pt>
                <c:pt idx="11954">
                  <c:v>4.8188000000000004</c:v>
                </c:pt>
                <c:pt idx="11955">
                  <c:v>6.2900499999999999</c:v>
                </c:pt>
                <c:pt idx="11956">
                  <c:v>10.0656</c:v>
                </c:pt>
                <c:pt idx="11957">
                  <c:v>5.9854500000000002</c:v>
                </c:pt>
                <c:pt idx="11958">
                  <c:v>6.0447100000000002</c:v>
                </c:pt>
                <c:pt idx="11959">
                  <c:v>3.4440300000000001</c:v>
                </c:pt>
                <c:pt idx="11960">
                  <c:v>5.3987800000000004</c:v>
                </c:pt>
                <c:pt idx="11961">
                  <c:v>5.2106199999999996</c:v>
                </c:pt>
                <c:pt idx="11962">
                  <c:v>4.3635200000000003</c:v>
                </c:pt>
                <c:pt idx="11963">
                  <c:v>6.8379000000000003</c:v>
                </c:pt>
                <c:pt idx="11964">
                  <c:v>4.2906300000000002</c:v>
                </c:pt>
                <c:pt idx="11965">
                  <c:v>3.3797799999999998</c:v>
                </c:pt>
                <c:pt idx="11966">
                  <c:v>5.9282000000000004</c:v>
                </c:pt>
                <c:pt idx="11967">
                  <c:v>4.20519</c:v>
                </c:pt>
                <c:pt idx="11968">
                  <c:v>5.0193599999999998</c:v>
                </c:pt>
                <c:pt idx="11969">
                  <c:v>1.99091</c:v>
                </c:pt>
                <c:pt idx="11970">
                  <c:v>5.9312899999999997</c:v>
                </c:pt>
                <c:pt idx="11971">
                  <c:v>5.1793399999999998</c:v>
                </c:pt>
                <c:pt idx="11972">
                  <c:v>6.8059599999999998</c:v>
                </c:pt>
                <c:pt idx="11973">
                  <c:v>4.93133</c:v>
                </c:pt>
                <c:pt idx="11974">
                  <c:v>6.0333300000000003</c:v>
                </c:pt>
                <c:pt idx="11975">
                  <c:v>5.9652500000000002</c:v>
                </c:pt>
                <c:pt idx="11976">
                  <c:v>10.01524</c:v>
                </c:pt>
                <c:pt idx="11977">
                  <c:v>9.8918599999999994</c:v>
                </c:pt>
                <c:pt idx="11978">
                  <c:v>3.2583700000000002</c:v>
                </c:pt>
                <c:pt idx="11979">
                  <c:v>4.0154899999999998</c:v>
                </c:pt>
                <c:pt idx="11980">
                  <c:v>3.6616200000000001</c:v>
                </c:pt>
                <c:pt idx="11981">
                  <c:v>5.0342200000000004</c:v>
                </c:pt>
                <c:pt idx="11982">
                  <c:v>7.7648200000000003</c:v>
                </c:pt>
                <c:pt idx="11983">
                  <c:v>6.7765000000000004</c:v>
                </c:pt>
                <c:pt idx="11984">
                  <c:v>7.6400399999999999</c:v>
                </c:pt>
                <c:pt idx="11985">
                  <c:v>6.47079</c:v>
                </c:pt>
                <c:pt idx="11986">
                  <c:v>9.1147399999999994</c:v>
                </c:pt>
                <c:pt idx="11987">
                  <c:v>3.72159</c:v>
                </c:pt>
                <c:pt idx="11988">
                  <c:v>6.1543599999999996</c:v>
                </c:pt>
                <c:pt idx="11989">
                  <c:v>7.2276800000000003</c:v>
                </c:pt>
                <c:pt idx="11990">
                  <c:v>6.1818600000000004</c:v>
                </c:pt>
                <c:pt idx="11991">
                  <c:v>6.2511400000000004</c:v>
                </c:pt>
                <c:pt idx="11992">
                  <c:v>5.8947099999999999</c:v>
                </c:pt>
                <c:pt idx="11993">
                  <c:v>8.3181200000000004</c:v>
                </c:pt>
                <c:pt idx="11994">
                  <c:v>4.9705599999999999</c:v>
                </c:pt>
                <c:pt idx="11995">
                  <c:v>5.27799</c:v>
                </c:pt>
                <c:pt idx="11996">
                  <c:v>6.2467899999999998</c:v>
                </c:pt>
                <c:pt idx="11997">
                  <c:v>6.0915999999999997</c:v>
                </c:pt>
                <c:pt idx="11998">
                  <c:v>3.97743</c:v>
                </c:pt>
                <c:pt idx="11999">
                  <c:v>8.8425799999999999</c:v>
                </c:pt>
                <c:pt idx="12000">
                  <c:v>6.3045900000000001</c:v>
                </c:pt>
                <c:pt idx="12001">
                  <c:v>5.3635000000000002</c:v>
                </c:pt>
                <c:pt idx="12002">
                  <c:v>6.5897100000000002</c:v>
                </c:pt>
                <c:pt idx="12003">
                  <c:v>6.74085</c:v>
                </c:pt>
                <c:pt idx="12004">
                  <c:v>4.8063599999999997</c:v>
                </c:pt>
                <c:pt idx="12005">
                  <c:v>6.4838300000000002</c:v>
                </c:pt>
                <c:pt idx="12006">
                  <c:v>4.4175500000000003</c:v>
                </c:pt>
                <c:pt idx="12007">
                  <c:v>6.0731000000000002</c:v>
                </c:pt>
                <c:pt idx="12008">
                  <c:v>6.8815499999999998</c:v>
                </c:pt>
                <c:pt idx="12009">
                  <c:v>8.0197199999999995</c:v>
                </c:pt>
                <c:pt idx="12010">
                  <c:v>4.0465799999999996</c:v>
                </c:pt>
                <c:pt idx="12011">
                  <c:v>5.0040500000000003</c:v>
                </c:pt>
                <c:pt idx="12012">
                  <c:v>7.0345700000000004</c:v>
                </c:pt>
                <c:pt idx="12013">
                  <c:v>7.1240199999999998</c:v>
                </c:pt>
                <c:pt idx="12014">
                  <c:v>5.5206</c:v>
                </c:pt>
                <c:pt idx="12015">
                  <c:v>3.6489400000000001</c:v>
                </c:pt>
                <c:pt idx="12016">
                  <c:v>5.7313000000000001</c:v>
                </c:pt>
                <c:pt idx="12017">
                  <c:v>6.5003900000000003</c:v>
                </c:pt>
                <c:pt idx="12018">
                  <c:v>4.9297800000000001</c:v>
                </c:pt>
                <c:pt idx="12019">
                  <c:v>5.6828900000000004</c:v>
                </c:pt>
                <c:pt idx="12020">
                  <c:v>8.5296500000000002</c:v>
                </c:pt>
                <c:pt idx="12021">
                  <c:v>5.8152999999999997</c:v>
                </c:pt>
                <c:pt idx="12022">
                  <c:v>6.3032399999999997</c:v>
                </c:pt>
                <c:pt idx="12023">
                  <c:v>9.7613099999999999</c:v>
                </c:pt>
                <c:pt idx="12024">
                  <c:v>5.36287</c:v>
                </c:pt>
                <c:pt idx="12025">
                  <c:v>7.1935099999999998</c:v>
                </c:pt>
                <c:pt idx="12026">
                  <c:v>6.5546600000000002</c:v>
                </c:pt>
                <c:pt idx="12027">
                  <c:v>9.7615200000000009</c:v>
                </c:pt>
                <c:pt idx="12028">
                  <c:v>5.1397899999999996</c:v>
                </c:pt>
                <c:pt idx="12029">
                  <c:v>4.8340899999999998</c:v>
                </c:pt>
                <c:pt idx="12030">
                  <c:v>4.1823100000000002</c:v>
                </c:pt>
                <c:pt idx="12031">
                  <c:v>5.1296299999999997</c:v>
                </c:pt>
                <c:pt idx="12032">
                  <c:v>4.1599199999999996</c:v>
                </c:pt>
                <c:pt idx="12033">
                  <c:v>5.39832</c:v>
                </c:pt>
                <c:pt idx="12034">
                  <c:v>5.3541100000000004</c:v>
                </c:pt>
                <c:pt idx="12035">
                  <c:v>6.4961200000000003</c:v>
                </c:pt>
                <c:pt idx="12036">
                  <c:v>5.3839600000000001</c:v>
                </c:pt>
                <c:pt idx="12037">
                  <c:v>4.2644599999999997</c:v>
                </c:pt>
                <c:pt idx="12038">
                  <c:v>5.5223100000000001</c:v>
                </c:pt>
                <c:pt idx="12039">
                  <c:v>7.3947200000000004</c:v>
                </c:pt>
                <c:pt idx="12040">
                  <c:v>5.8382100000000001</c:v>
                </c:pt>
                <c:pt idx="12041">
                  <c:v>5.5490199999999996</c:v>
                </c:pt>
                <c:pt idx="12042">
                  <c:v>6.3305899999999999</c:v>
                </c:pt>
                <c:pt idx="12043">
                  <c:v>5.0301299999999998</c:v>
                </c:pt>
                <c:pt idx="12044">
                  <c:v>7.7478899999999999</c:v>
                </c:pt>
                <c:pt idx="12045">
                  <c:v>5.9183000000000003</c:v>
                </c:pt>
                <c:pt idx="12046">
                  <c:v>7.0336100000000004</c:v>
                </c:pt>
                <c:pt idx="12047">
                  <c:v>9.2529800000000009</c:v>
                </c:pt>
                <c:pt idx="12048">
                  <c:v>8.5348000000000006</c:v>
                </c:pt>
                <c:pt idx="12049">
                  <c:v>5.3167400000000002</c:v>
                </c:pt>
                <c:pt idx="12050">
                  <c:v>7.5968200000000001</c:v>
                </c:pt>
                <c:pt idx="12051">
                  <c:v>6.6767599999999998</c:v>
                </c:pt>
                <c:pt idx="12052">
                  <c:v>7.9004000000000003</c:v>
                </c:pt>
                <c:pt idx="12053">
                  <c:v>6.0924800000000001</c:v>
                </c:pt>
                <c:pt idx="12054">
                  <c:v>4.9991300000000001</c:v>
                </c:pt>
                <c:pt idx="12055">
                  <c:v>6.8714199999999996</c:v>
                </c:pt>
                <c:pt idx="12056">
                  <c:v>4.7903900000000004</c:v>
                </c:pt>
                <c:pt idx="12057">
                  <c:v>9.2832799999999995</c:v>
                </c:pt>
                <c:pt idx="12058">
                  <c:v>6.4786700000000002</c:v>
                </c:pt>
                <c:pt idx="12059">
                  <c:v>6.1485000000000003</c:v>
                </c:pt>
                <c:pt idx="12060">
                  <c:v>6.5064399999999996</c:v>
                </c:pt>
                <c:pt idx="12061">
                  <c:v>8.2692700000000006</c:v>
                </c:pt>
                <c:pt idx="12062">
                  <c:v>5.5991499999999998</c:v>
                </c:pt>
                <c:pt idx="12063">
                  <c:v>5.0280899999999997</c:v>
                </c:pt>
                <c:pt idx="12064">
                  <c:v>3.2252399999999999</c:v>
                </c:pt>
                <c:pt idx="12065">
                  <c:v>2.50285</c:v>
                </c:pt>
                <c:pt idx="12066">
                  <c:v>6.9898999999999996</c:v>
                </c:pt>
                <c:pt idx="12067">
                  <c:v>5.5978899999999996</c:v>
                </c:pt>
                <c:pt idx="12068">
                  <c:v>4.883</c:v>
                </c:pt>
                <c:pt idx="12069">
                  <c:v>4.29115</c:v>
                </c:pt>
                <c:pt idx="12070">
                  <c:v>4.3665000000000003</c:v>
                </c:pt>
                <c:pt idx="12071">
                  <c:v>6.7626600000000003</c:v>
                </c:pt>
                <c:pt idx="12072">
                  <c:v>4.5225900000000001</c:v>
                </c:pt>
                <c:pt idx="12073">
                  <c:v>5.27773</c:v>
                </c:pt>
                <c:pt idx="12074">
                  <c:v>4.3316800000000004</c:v>
                </c:pt>
                <c:pt idx="12075">
                  <c:v>5.1922800000000002</c:v>
                </c:pt>
                <c:pt idx="12076">
                  <c:v>5.1317199999999996</c:v>
                </c:pt>
                <c:pt idx="12077">
                  <c:v>6.0541700000000001</c:v>
                </c:pt>
                <c:pt idx="12078">
                  <c:v>6.8569699999999996</c:v>
                </c:pt>
                <c:pt idx="12079">
                  <c:v>7.3133800000000004</c:v>
                </c:pt>
                <c:pt idx="12080">
                  <c:v>5.12873</c:v>
                </c:pt>
                <c:pt idx="12081">
                  <c:v>4.2172299999999998</c:v>
                </c:pt>
                <c:pt idx="12082">
                  <c:v>7.6866399999999997</c:v>
                </c:pt>
                <c:pt idx="12083">
                  <c:v>6.3382800000000001</c:v>
                </c:pt>
                <c:pt idx="12084">
                  <c:v>6.0988699999999998</c:v>
                </c:pt>
                <c:pt idx="12085">
                  <c:v>3.4215100000000001</c:v>
                </c:pt>
                <c:pt idx="12086">
                  <c:v>3.5666699999999998</c:v>
                </c:pt>
                <c:pt idx="12087">
                  <c:v>11.245380000000001</c:v>
                </c:pt>
                <c:pt idx="12088">
                  <c:v>6.9097</c:v>
                </c:pt>
                <c:pt idx="12089">
                  <c:v>3.8431799999999998</c:v>
                </c:pt>
                <c:pt idx="12090">
                  <c:v>5.83805</c:v>
                </c:pt>
                <c:pt idx="12091">
                  <c:v>7.2169100000000004</c:v>
                </c:pt>
                <c:pt idx="12092">
                  <c:v>4.2834599999999998</c:v>
                </c:pt>
                <c:pt idx="12093">
                  <c:v>4.8613600000000003</c:v>
                </c:pt>
                <c:pt idx="12094">
                  <c:v>6.8064900000000002</c:v>
                </c:pt>
                <c:pt idx="12095">
                  <c:v>7.6389100000000001</c:v>
                </c:pt>
                <c:pt idx="12096">
                  <c:v>5.3674799999999996</c:v>
                </c:pt>
                <c:pt idx="12097">
                  <c:v>5.55044</c:v>
                </c:pt>
                <c:pt idx="12098">
                  <c:v>6.4620800000000003</c:v>
                </c:pt>
                <c:pt idx="12099">
                  <c:v>5.4549200000000004</c:v>
                </c:pt>
                <c:pt idx="12100">
                  <c:v>4.2739200000000004</c:v>
                </c:pt>
                <c:pt idx="12101">
                  <c:v>3.38341</c:v>
                </c:pt>
                <c:pt idx="12102">
                  <c:v>5.7901400000000001</c:v>
                </c:pt>
                <c:pt idx="12103">
                  <c:v>3.7163599999999999</c:v>
                </c:pt>
                <c:pt idx="12104">
                  <c:v>4.8398899999999996</c:v>
                </c:pt>
                <c:pt idx="12105">
                  <c:v>6.4912299999999998</c:v>
                </c:pt>
                <c:pt idx="12106">
                  <c:v>10.85127</c:v>
                </c:pt>
                <c:pt idx="12107">
                  <c:v>7.6712199999999999</c:v>
                </c:pt>
                <c:pt idx="12108">
                  <c:v>6.7568799999999998</c:v>
                </c:pt>
                <c:pt idx="12109">
                  <c:v>7.5275999999999996</c:v>
                </c:pt>
                <c:pt idx="12110">
                  <c:v>6.0362400000000003</c:v>
                </c:pt>
                <c:pt idx="12111">
                  <c:v>2.0426199999999999</c:v>
                </c:pt>
                <c:pt idx="12112">
                  <c:v>5.4221300000000001</c:v>
                </c:pt>
                <c:pt idx="12113">
                  <c:v>7.4553399999999996</c:v>
                </c:pt>
                <c:pt idx="12114">
                  <c:v>3.72749</c:v>
                </c:pt>
                <c:pt idx="12115">
                  <c:v>6.6975899999999999</c:v>
                </c:pt>
                <c:pt idx="12116">
                  <c:v>5.3841900000000003</c:v>
                </c:pt>
                <c:pt idx="12117">
                  <c:v>3.7151999999999998</c:v>
                </c:pt>
                <c:pt idx="12118">
                  <c:v>2.7248399999999999</c:v>
                </c:pt>
                <c:pt idx="12119">
                  <c:v>3.3188300000000002</c:v>
                </c:pt>
                <c:pt idx="12120">
                  <c:v>3.4809399999999999</c:v>
                </c:pt>
                <c:pt idx="12121">
                  <c:v>3.8958599999999999</c:v>
                </c:pt>
                <c:pt idx="12122">
                  <c:v>2.2176999999999998</c:v>
                </c:pt>
                <c:pt idx="12123">
                  <c:v>2.4721299999999999</c:v>
                </c:pt>
                <c:pt idx="12124">
                  <c:v>5.6097999999999999</c:v>
                </c:pt>
                <c:pt idx="12125">
                  <c:v>5.1665700000000001</c:v>
                </c:pt>
                <c:pt idx="12126">
                  <c:v>2.0407999999999999</c:v>
                </c:pt>
                <c:pt idx="12127">
                  <c:v>5.7417400000000001</c:v>
                </c:pt>
                <c:pt idx="12128">
                  <c:v>6.7983500000000001</c:v>
                </c:pt>
                <c:pt idx="12129">
                  <c:v>7.5424499999999997</c:v>
                </c:pt>
                <c:pt idx="12130">
                  <c:v>2.7242000000000002</c:v>
                </c:pt>
                <c:pt idx="12131">
                  <c:v>6.47464</c:v>
                </c:pt>
                <c:pt idx="12132">
                  <c:v>5.1192500000000001</c:v>
                </c:pt>
                <c:pt idx="12133">
                  <c:v>5.8952200000000001</c:v>
                </c:pt>
                <c:pt idx="12134">
                  <c:v>3.4229799999999999</c:v>
                </c:pt>
                <c:pt idx="12135">
                  <c:v>2.4084699999999999</c:v>
                </c:pt>
                <c:pt idx="12136">
                  <c:v>3.44692</c:v>
                </c:pt>
                <c:pt idx="12137">
                  <c:v>7.1337999999999999</c:v>
                </c:pt>
                <c:pt idx="12138">
                  <c:v>5.8497700000000004</c:v>
                </c:pt>
                <c:pt idx="12139">
                  <c:v>6.2277500000000003</c:v>
                </c:pt>
                <c:pt idx="12140">
                  <c:v>5.0171200000000002</c:v>
                </c:pt>
                <c:pt idx="12141">
                  <c:v>2.25407</c:v>
                </c:pt>
                <c:pt idx="12142">
                  <c:v>4.1614699999999996</c:v>
                </c:pt>
                <c:pt idx="12143">
                  <c:v>3.4926400000000002</c:v>
                </c:pt>
                <c:pt idx="12144">
                  <c:v>4.0651200000000003</c:v>
                </c:pt>
                <c:pt idx="12145">
                  <c:v>4.0877400000000002</c:v>
                </c:pt>
                <c:pt idx="12146">
                  <c:v>7.2139899999999999</c:v>
                </c:pt>
                <c:pt idx="12147">
                  <c:v>6.54528</c:v>
                </c:pt>
                <c:pt idx="12148">
                  <c:v>4.2231300000000003</c:v>
                </c:pt>
                <c:pt idx="12149">
                  <c:v>4.2361199999999997</c:v>
                </c:pt>
                <c:pt idx="12150">
                  <c:v>7.6888899999999998</c:v>
                </c:pt>
                <c:pt idx="12151">
                  <c:v>4.5213099999999997</c:v>
                </c:pt>
                <c:pt idx="12152">
                  <c:v>4.3280599999999998</c:v>
                </c:pt>
                <c:pt idx="12153">
                  <c:v>7.8515699999999997</c:v>
                </c:pt>
                <c:pt idx="12154">
                  <c:v>6.6987699999999997</c:v>
                </c:pt>
                <c:pt idx="12155">
                  <c:v>7.0649600000000001</c:v>
                </c:pt>
                <c:pt idx="12156">
                  <c:v>5.6105700000000001</c:v>
                </c:pt>
                <c:pt idx="12157">
                  <c:v>3.1821700000000002</c:v>
                </c:pt>
                <c:pt idx="12158">
                  <c:v>6.5045000000000002</c:v>
                </c:pt>
                <c:pt idx="12159">
                  <c:v>5.7071199999999997</c:v>
                </c:pt>
                <c:pt idx="12160">
                  <c:v>4.2552199999999996</c:v>
                </c:pt>
                <c:pt idx="12161">
                  <c:v>3.86863</c:v>
                </c:pt>
                <c:pt idx="12162">
                  <c:v>1.80999</c:v>
                </c:pt>
                <c:pt idx="12163">
                  <c:v>2.6375099999999998</c:v>
                </c:pt>
                <c:pt idx="12164">
                  <c:v>6.7138</c:v>
                </c:pt>
                <c:pt idx="12165">
                  <c:v>6.5912300000000004</c:v>
                </c:pt>
                <c:pt idx="12166">
                  <c:v>5.7740499999999999</c:v>
                </c:pt>
                <c:pt idx="12167">
                  <c:v>5.7632599999999998</c:v>
                </c:pt>
                <c:pt idx="12168">
                  <c:v>6.0288399999999998</c:v>
                </c:pt>
                <c:pt idx="12169">
                  <c:v>7.5268300000000004</c:v>
                </c:pt>
                <c:pt idx="12170">
                  <c:v>8.2317699999999991</c:v>
                </c:pt>
                <c:pt idx="12171">
                  <c:v>4.5687199999999999</c:v>
                </c:pt>
                <c:pt idx="12172">
                  <c:v>5.5284199999999997</c:v>
                </c:pt>
                <c:pt idx="12173">
                  <c:v>4.9090199999999999</c:v>
                </c:pt>
                <c:pt idx="12174">
                  <c:v>4.5091599999999996</c:v>
                </c:pt>
                <c:pt idx="12175">
                  <c:v>2.9369900000000002</c:v>
                </c:pt>
                <c:pt idx="12176">
                  <c:v>3.8113800000000002</c:v>
                </c:pt>
                <c:pt idx="12177">
                  <c:v>4.6874099999999999</c:v>
                </c:pt>
                <c:pt idx="12178">
                  <c:v>5.6351300000000002</c:v>
                </c:pt>
                <c:pt idx="12179">
                  <c:v>3.1470699999999998</c:v>
                </c:pt>
                <c:pt idx="12180">
                  <c:v>5.4368800000000004</c:v>
                </c:pt>
                <c:pt idx="12181">
                  <c:v>9.0924499999999995</c:v>
                </c:pt>
                <c:pt idx="12182">
                  <c:v>6.66676</c:v>
                </c:pt>
                <c:pt idx="12183">
                  <c:v>4.7387600000000001</c:v>
                </c:pt>
                <c:pt idx="12184">
                  <c:v>5.0730300000000002</c:v>
                </c:pt>
                <c:pt idx="12185">
                  <c:v>6.5571999999999999</c:v>
                </c:pt>
                <c:pt idx="12186">
                  <c:v>2.4912000000000001</c:v>
                </c:pt>
                <c:pt idx="12187">
                  <c:v>3.0953900000000001</c:v>
                </c:pt>
                <c:pt idx="12188">
                  <c:v>4.2130400000000003</c:v>
                </c:pt>
                <c:pt idx="12189">
                  <c:v>2.45967</c:v>
                </c:pt>
                <c:pt idx="12190">
                  <c:v>9.2323400000000007</c:v>
                </c:pt>
                <c:pt idx="12191">
                  <c:v>6.7507400000000004</c:v>
                </c:pt>
                <c:pt idx="12192">
                  <c:v>9.20871</c:v>
                </c:pt>
                <c:pt idx="12193">
                  <c:v>6.7717200000000002</c:v>
                </c:pt>
                <c:pt idx="12194">
                  <c:v>4.6430899999999999</c:v>
                </c:pt>
                <c:pt idx="12195">
                  <c:v>4.8997400000000004</c:v>
                </c:pt>
                <c:pt idx="12196">
                  <c:v>2.6684999999999999</c:v>
                </c:pt>
                <c:pt idx="12197">
                  <c:v>4.4870000000000001</c:v>
                </c:pt>
                <c:pt idx="12198">
                  <c:v>7.7969099999999996</c:v>
                </c:pt>
                <c:pt idx="12199">
                  <c:v>6.6475299999999997</c:v>
                </c:pt>
                <c:pt idx="12200">
                  <c:v>4.78416</c:v>
                </c:pt>
                <c:pt idx="12201">
                  <c:v>6.8800100000000004</c:v>
                </c:pt>
                <c:pt idx="12202">
                  <c:v>6.39717</c:v>
                </c:pt>
                <c:pt idx="12203">
                  <c:v>3.4293900000000002</c:v>
                </c:pt>
                <c:pt idx="12204">
                  <c:v>5.9057199999999996</c:v>
                </c:pt>
                <c:pt idx="12205">
                  <c:v>3.8682099999999999</c:v>
                </c:pt>
                <c:pt idx="12206">
                  <c:v>6.6795</c:v>
                </c:pt>
                <c:pt idx="12207">
                  <c:v>6.1882200000000003</c:v>
                </c:pt>
                <c:pt idx="12208">
                  <c:v>7.7854700000000001</c:v>
                </c:pt>
                <c:pt idx="12209">
                  <c:v>6.3489300000000002</c:v>
                </c:pt>
                <c:pt idx="12210">
                  <c:v>5.1323100000000004</c:v>
                </c:pt>
                <c:pt idx="12211">
                  <c:v>6.2464899999999997</c:v>
                </c:pt>
                <c:pt idx="12212">
                  <c:v>7.9895300000000002</c:v>
                </c:pt>
                <c:pt idx="12213">
                  <c:v>4.5436800000000002</c:v>
                </c:pt>
                <c:pt idx="12214">
                  <c:v>7.3905200000000004</c:v>
                </c:pt>
                <c:pt idx="12215">
                  <c:v>3.4689800000000002</c:v>
                </c:pt>
                <c:pt idx="12216">
                  <c:v>5.7665499999999996</c:v>
                </c:pt>
                <c:pt idx="12217">
                  <c:v>3.3082099999999999</c:v>
                </c:pt>
                <c:pt idx="12218">
                  <c:v>7.0984499999999997</c:v>
                </c:pt>
                <c:pt idx="12219">
                  <c:v>1.6974899999999999</c:v>
                </c:pt>
                <c:pt idx="12220">
                  <c:v>5.6777899999999999</c:v>
                </c:pt>
                <c:pt idx="12221">
                  <c:v>1.9750399999999999</c:v>
                </c:pt>
                <c:pt idx="12222">
                  <c:v>2.0704699999999998</c:v>
                </c:pt>
                <c:pt idx="12223">
                  <c:v>4.3040099999999999</c:v>
                </c:pt>
                <c:pt idx="12224">
                  <c:v>4.2943800000000003</c:v>
                </c:pt>
                <c:pt idx="12225">
                  <c:v>4.1464800000000004</c:v>
                </c:pt>
                <c:pt idx="12226">
                  <c:v>5.3543099999999999</c:v>
                </c:pt>
                <c:pt idx="12227">
                  <c:v>4.64975</c:v>
                </c:pt>
                <c:pt idx="12228">
                  <c:v>4.2620300000000002</c:v>
                </c:pt>
                <c:pt idx="12229">
                  <c:v>3.9195700000000002</c:v>
                </c:pt>
                <c:pt idx="12230">
                  <c:v>2.62751</c:v>
                </c:pt>
                <c:pt idx="12231">
                  <c:v>4.3242599999999998</c:v>
                </c:pt>
                <c:pt idx="12232">
                  <c:v>6.4234299999999998</c:v>
                </c:pt>
                <c:pt idx="12233">
                  <c:v>6.4382700000000002</c:v>
                </c:pt>
                <c:pt idx="12234">
                  <c:v>6.0489100000000002</c:v>
                </c:pt>
                <c:pt idx="12235">
                  <c:v>4.9626599999999996</c:v>
                </c:pt>
                <c:pt idx="12236">
                  <c:v>3.9111099999999999</c:v>
                </c:pt>
                <c:pt idx="12237">
                  <c:v>4.24254</c:v>
                </c:pt>
                <c:pt idx="12238">
                  <c:v>7.3331200000000001</c:v>
                </c:pt>
                <c:pt idx="12239">
                  <c:v>6.99939</c:v>
                </c:pt>
                <c:pt idx="12240">
                  <c:v>3.0280499999999999</c:v>
                </c:pt>
                <c:pt idx="12241">
                  <c:v>8.2892200000000003</c:v>
                </c:pt>
                <c:pt idx="12242">
                  <c:v>2.4472399999999999</c:v>
                </c:pt>
                <c:pt idx="12243">
                  <c:v>3.39785</c:v>
                </c:pt>
                <c:pt idx="12244">
                  <c:v>4.5409899999999999</c:v>
                </c:pt>
                <c:pt idx="12245">
                  <c:v>5.2924199999999999</c:v>
                </c:pt>
                <c:pt idx="12246">
                  <c:v>2.9286500000000002</c:v>
                </c:pt>
                <c:pt idx="12247">
                  <c:v>6.1846699999999997</c:v>
                </c:pt>
                <c:pt idx="12248">
                  <c:v>5.7912800000000004</c:v>
                </c:pt>
                <c:pt idx="12249">
                  <c:v>5.2125899999999996</c:v>
                </c:pt>
                <c:pt idx="12250">
                  <c:v>8.0128900000000005</c:v>
                </c:pt>
                <c:pt idx="12251">
                  <c:v>9.5841200000000004</c:v>
                </c:pt>
                <c:pt idx="12252">
                  <c:v>4.3065300000000004</c:v>
                </c:pt>
                <c:pt idx="12253">
                  <c:v>6.0006700000000004</c:v>
                </c:pt>
                <c:pt idx="12254">
                  <c:v>3.6325599999999998</c:v>
                </c:pt>
                <c:pt idx="12255">
                  <c:v>4.3692000000000002</c:v>
                </c:pt>
                <c:pt idx="12256">
                  <c:v>3.2175400000000001</c:v>
                </c:pt>
                <c:pt idx="12257">
                  <c:v>7.1963400000000002</c:v>
                </c:pt>
                <c:pt idx="12258">
                  <c:v>4.0234899999999998</c:v>
                </c:pt>
                <c:pt idx="12259">
                  <c:v>4.3280599999999998</c:v>
                </c:pt>
                <c:pt idx="12260">
                  <c:v>5.7785700000000002</c:v>
                </c:pt>
                <c:pt idx="12261">
                  <c:v>5.4053899999999997</c:v>
                </c:pt>
                <c:pt idx="12262">
                  <c:v>6.0621499999999999</c:v>
                </c:pt>
                <c:pt idx="12263">
                  <c:v>6.8175400000000002</c:v>
                </c:pt>
                <c:pt idx="12264">
                  <c:v>5.6170799999999996</c:v>
                </c:pt>
                <c:pt idx="12265">
                  <c:v>3.0554999999999999</c:v>
                </c:pt>
                <c:pt idx="12266">
                  <c:v>6.5110200000000003</c:v>
                </c:pt>
                <c:pt idx="12267">
                  <c:v>5.7832600000000003</c:v>
                </c:pt>
                <c:pt idx="12268">
                  <c:v>10.06509</c:v>
                </c:pt>
                <c:pt idx="12269">
                  <c:v>6.41472</c:v>
                </c:pt>
                <c:pt idx="12270">
                  <c:v>5.4483800000000002</c:v>
                </c:pt>
                <c:pt idx="12271">
                  <c:v>6.41838</c:v>
                </c:pt>
                <c:pt idx="12272">
                  <c:v>6.4565000000000001</c:v>
                </c:pt>
                <c:pt idx="12273">
                  <c:v>6.4706400000000004</c:v>
                </c:pt>
                <c:pt idx="12274">
                  <c:v>4.9856999999999996</c:v>
                </c:pt>
                <c:pt idx="12275">
                  <c:v>5.4264000000000001</c:v>
                </c:pt>
                <c:pt idx="12276">
                  <c:v>5.2132500000000004</c:v>
                </c:pt>
                <c:pt idx="12277">
                  <c:v>6.1086900000000002</c:v>
                </c:pt>
                <c:pt idx="12278">
                  <c:v>6.1008699999999996</c:v>
                </c:pt>
                <c:pt idx="12279">
                  <c:v>6.4285399999999999</c:v>
                </c:pt>
                <c:pt idx="12280">
                  <c:v>6.5846799999999996</c:v>
                </c:pt>
                <c:pt idx="12281">
                  <c:v>8.2708700000000004</c:v>
                </c:pt>
                <c:pt idx="12282">
                  <c:v>6.5904600000000002</c:v>
                </c:pt>
                <c:pt idx="12283">
                  <c:v>4.0053599999999996</c:v>
                </c:pt>
                <c:pt idx="12284">
                  <c:v>6.9405599999999996</c:v>
                </c:pt>
                <c:pt idx="12285">
                  <c:v>6.1707599999999996</c:v>
                </c:pt>
                <c:pt idx="12286">
                  <c:v>5.0897800000000002</c:v>
                </c:pt>
                <c:pt idx="12287">
                  <c:v>7.6230500000000001</c:v>
                </c:pt>
                <c:pt idx="12288">
                  <c:v>5.1358199999999998</c:v>
                </c:pt>
                <c:pt idx="12289">
                  <c:v>3.8335699999999999</c:v>
                </c:pt>
                <c:pt idx="12290">
                  <c:v>5.8028300000000002</c:v>
                </c:pt>
                <c:pt idx="12291">
                  <c:v>5.6574900000000001</c:v>
                </c:pt>
                <c:pt idx="12292">
                  <c:v>4.9652000000000003</c:v>
                </c:pt>
                <c:pt idx="12293">
                  <c:v>4.3659800000000004</c:v>
                </c:pt>
                <c:pt idx="12294">
                  <c:v>5.90747</c:v>
                </c:pt>
                <c:pt idx="12295">
                  <c:v>5.3121099999999997</c:v>
                </c:pt>
                <c:pt idx="12296">
                  <c:v>7.0542699999999998</c:v>
                </c:pt>
                <c:pt idx="12297">
                  <c:v>8.1535100000000007</c:v>
                </c:pt>
                <c:pt idx="12298">
                  <c:v>6.7210900000000002</c:v>
                </c:pt>
                <c:pt idx="12299">
                  <c:v>5.3598499999999998</c:v>
                </c:pt>
                <c:pt idx="12300">
                  <c:v>3.1240199999999998</c:v>
                </c:pt>
                <c:pt idx="12301">
                  <c:v>5.4183700000000004</c:v>
                </c:pt>
                <c:pt idx="12302">
                  <c:v>5.89445</c:v>
                </c:pt>
                <c:pt idx="12303">
                  <c:v>6.3648100000000003</c:v>
                </c:pt>
                <c:pt idx="12304">
                  <c:v>3.25223</c:v>
                </c:pt>
                <c:pt idx="12305">
                  <c:v>8.0623799999999992</c:v>
                </c:pt>
                <c:pt idx="12306">
                  <c:v>4.0315399999999997</c:v>
                </c:pt>
                <c:pt idx="12307">
                  <c:v>6.0107600000000003</c:v>
                </c:pt>
                <c:pt idx="12308">
                  <c:v>2.6008900000000001</c:v>
                </c:pt>
                <c:pt idx="12309">
                  <c:v>4.0099400000000003</c:v>
                </c:pt>
                <c:pt idx="12310">
                  <c:v>2.6162800000000002</c:v>
                </c:pt>
                <c:pt idx="12311">
                  <c:v>5.4154400000000003</c:v>
                </c:pt>
                <c:pt idx="12312">
                  <c:v>4.2241099999999996</c:v>
                </c:pt>
                <c:pt idx="12313">
                  <c:v>2.65964</c:v>
                </c:pt>
                <c:pt idx="12314">
                  <c:v>3.52603</c:v>
                </c:pt>
                <c:pt idx="12315">
                  <c:v>3.69638</c:v>
                </c:pt>
                <c:pt idx="12316">
                  <c:v>4.0200100000000001</c:v>
                </c:pt>
                <c:pt idx="12317">
                  <c:v>3.1100599999999998</c:v>
                </c:pt>
                <c:pt idx="12318">
                  <c:v>2.2216300000000002</c:v>
                </c:pt>
                <c:pt idx="12319">
                  <c:v>3.1362999999999999</c:v>
                </c:pt>
                <c:pt idx="12320">
                  <c:v>2.8731300000000002</c:v>
                </c:pt>
                <c:pt idx="12321">
                  <c:v>3.2871299999999999</c:v>
                </c:pt>
                <c:pt idx="12322">
                  <c:v>2.1052499999999998</c:v>
                </c:pt>
                <c:pt idx="12323">
                  <c:v>2.4753400000000001</c:v>
                </c:pt>
                <c:pt idx="12324">
                  <c:v>2.84091</c:v>
                </c:pt>
                <c:pt idx="12325">
                  <c:v>1.8078399999999999</c:v>
                </c:pt>
                <c:pt idx="12326">
                  <c:v>4.8744899999999998</c:v>
                </c:pt>
                <c:pt idx="12327">
                  <c:v>3.1291199999999999</c:v>
                </c:pt>
                <c:pt idx="12328">
                  <c:v>5.7169299999999996</c:v>
                </c:pt>
                <c:pt idx="12329">
                  <c:v>4.1548499999999997</c:v>
                </c:pt>
                <c:pt idx="12330">
                  <c:v>4.2250100000000002</c:v>
                </c:pt>
                <c:pt idx="12331">
                  <c:v>4.3902099999999997</c:v>
                </c:pt>
                <c:pt idx="12332">
                  <c:v>2.6434500000000001</c:v>
                </c:pt>
                <c:pt idx="12333">
                  <c:v>3.0511699999999999</c:v>
                </c:pt>
                <c:pt idx="12334">
                  <c:v>4.41751</c:v>
                </c:pt>
                <c:pt idx="12335">
                  <c:v>3.5167000000000002</c:v>
                </c:pt>
                <c:pt idx="12336">
                  <c:v>2.02576</c:v>
                </c:pt>
                <c:pt idx="12337">
                  <c:v>2.4194200000000001</c:v>
                </c:pt>
                <c:pt idx="12338">
                  <c:v>4.1048400000000003</c:v>
                </c:pt>
                <c:pt idx="12339">
                  <c:v>3.8208600000000001</c:v>
                </c:pt>
                <c:pt idx="12340">
                  <c:v>3.4961899999999999</c:v>
                </c:pt>
                <c:pt idx="12341">
                  <c:v>2.8133400000000002</c:v>
                </c:pt>
                <c:pt idx="12342">
                  <c:v>2.2431800000000002</c:v>
                </c:pt>
                <c:pt idx="12343">
                  <c:v>2.2894399999999999</c:v>
                </c:pt>
                <c:pt idx="12344">
                  <c:v>2.8092899999999998</c:v>
                </c:pt>
                <c:pt idx="12345">
                  <c:v>5.3580300000000003</c:v>
                </c:pt>
                <c:pt idx="12346">
                  <c:v>6.19937</c:v>
                </c:pt>
                <c:pt idx="12347">
                  <c:v>5.1337799999999998</c:v>
                </c:pt>
                <c:pt idx="12348">
                  <c:v>5.6228199999999999</c:v>
                </c:pt>
                <c:pt idx="12349">
                  <c:v>3.4167999999999998</c:v>
                </c:pt>
                <c:pt idx="12350">
                  <c:v>7.2890600000000001</c:v>
                </c:pt>
                <c:pt idx="12351">
                  <c:v>3.2883399999999998</c:v>
                </c:pt>
                <c:pt idx="12352">
                  <c:v>6.56867</c:v>
                </c:pt>
                <c:pt idx="12353">
                  <c:v>3.6488399999999999</c:v>
                </c:pt>
                <c:pt idx="12354">
                  <c:v>8.3333499999999994</c:v>
                </c:pt>
                <c:pt idx="12355">
                  <c:v>1.9499200000000001</c:v>
                </c:pt>
                <c:pt idx="12356">
                  <c:v>2.89473</c:v>
                </c:pt>
                <c:pt idx="12357">
                  <c:v>2.4460000000000002</c:v>
                </c:pt>
                <c:pt idx="12358">
                  <c:v>5.0630300000000004</c:v>
                </c:pt>
                <c:pt idx="12359">
                  <c:v>7.97377</c:v>
                </c:pt>
                <c:pt idx="12360">
                  <c:v>1.84331</c:v>
                </c:pt>
                <c:pt idx="12361">
                  <c:v>1.9815700000000001</c:v>
                </c:pt>
                <c:pt idx="12362">
                  <c:v>1.60625</c:v>
                </c:pt>
                <c:pt idx="12363">
                  <c:v>2.2780900000000002</c:v>
                </c:pt>
                <c:pt idx="12364">
                  <c:v>2.77027</c:v>
                </c:pt>
                <c:pt idx="12365">
                  <c:v>3.0334400000000001</c:v>
                </c:pt>
                <c:pt idx="12366">
                  <c:v>5.9373699999999996</c:v>
                </c:pt>
                <c:pt idx="12367">
                  <c:v>1.83386</c:v>
                </c:pt>
                <c:pt idx="12368">
                  <c:v>3.8206699999999998</c:v>
                </c:pt>
                <c:pt idx="12369">
                  <c:v>5.1175899999999999</c:v>
                </c:pt>
                <c:pt idx="12370">
                  <c:v>2.98882</c:v>
                </c:pt>
                <c:pt idx="12371">
                  <c:v>3.3913799999999998</c:v>
                </c:pt>
                <c:pt idx="12372">
                  <c:v>5.0307700000000004</c:v>
                </c:pt>
                <c:pt idx="12373">
                  <c:v>1.84236</c:v>
                </c:pt>
                <c:pt idx="12374">
                  <c:v>7.1461300000000003</c:v>
                </c:pt>
                <c:pt idx="12375">
                  <c:v>3.82395</c:v>
                </c:pt>
                <c:pt idx="12376">
                  <c:v>2.2612800000000002</c:v>
                </c:pt>
                <c:pt idx="12377">
                  <c:v>5.3658400000000004</c:v>
                </c:pt>
                <c:pt idx="12378">
                  <c:v>5.4240199999999996</c:v>
                </c:pt>
                <c:pt idx="12379">
                  <c:v>6.1072499999999996</c:v>
                </c:pt>
                <c:pt idx="12380">
                  <c:v>12.207890000000001</c:v>
                </c:pt>
                <c:pt idx="12381">
                  <c:v>6.5075599999999998</c:v>
                </c:pt>
                <c:pt idx="12382">
                  <c:v>3.3288500000000001</c:v>
                </c:pt>
                <c:pt idx="12383">
                  <c:v>5.1945800000000002</c:v>
                </c:pt>
                <c:pt idx="12384">
                  <c:v>8.7991399999999995</c:v>
                </c:pt>
                <c:pt idx="12385">
                  <c:v>5.1405900000000004</c:v>
                </c:pt>
                <c:pt idx="12386">
                  <c:v>7.6638000000000002</c:v>
                </c:pt>
                <c:pt idx="12387">
                  <c:v>5.2430500000000002</c:v>
                </c:pt>
                <c:pt idx="12388">
                  <c:v>6.1861100000000002</c:v>
                </c:pt>
                <c:pt idx="12389">
                  <c:v>2.00725</c:v>
                </c:pt>
                <c:pt idx="12390">
                  <c:v>5.9921699999999998</c:v>
                </c:pt>
                <c:pt idx="12391">
                  <c:v>3.1120199999999998</c:v>
                </c:pt>
                <c:pt idx="12392">
                  <c:v>5.3052700000000002</c:v>
                </c:pt>
                <c:pt idx="12393">
                  <c:v>4.3200599999999998</c:v>
                </c:pt>
                <c:pt idx="12394">
                  <c:v>5.8252699999999997</c:v>
                </c:pt>
                <c:pt idx="12395">
                  <c:v>7.6703799999999998</c:v>
                </c:pt>
                <c:pt idx="12396">
                  <c:v>5.41275</c:v>
                </c:pt>
                <c:pt idx="12397">
                  <c:v>3.8288099999999998</c:v>
                </c:pt>
                <c:pt idx="12398">
                  <c:v>4.8147099999999998</c:v>
                </c:pt>
                <c:pt idx="12399">
                  <c:v>5.8324499999999997</c:v>
                </c:pt>
                <c:pt idx="12400">
                  <c:v>7.0422900000000004</c:v>
                </c:pt>
                <c:pt idx="12401">
                  <c:v>7.6898400000000002</c:v>
                </c:pt>
                <c:pt idx="12402">
                  <c:v>6.4383299999999997</c:v>
                </c:pt>
                <c:pt idx="12403">
                  <c:v>5.6825400000000004</c:v>
                </c:pt>
                <c:pt idx="12404">
                  <c:v>4.6413599999999997</c:v>
                </c:pt>
                <c:pt idx="12405">
                  <c:v>5.2589199999999998</c:v>
                </c:pt>
                <c:pt idx="12406">
                  <c:v>4.4477700000000002</c:v>
                </c:pt>
                <c:pt idx="12407">
                  <c:v>3.0467200000000001</c:v>
                </c:pt>
                <c:pt idx="12408">
                  <c:v>4.3797100000000002</c:v>
                </c:pt>
                <c:pt idx="12409">
                  <c:v>4.0866899999999999</c:v>
                </c:pt>
                <c:pt idx="12410">
                  <c:v>3.8463099999999999</c:v>
                </c:pt>
                <c:pt idx="12411">
                  <c:v>5.2319300000000002</c:v>
                </c:pt>
                <c:pt idx="12412">
                  <c:v>6.0165100000000002</c:v>
                </c:pt>
                <c:pt idx="12413">
                  <c:v>2.9874800000000001</c:v>
                </c:pt>
                <c:pt idx="12414">
                  <c:v>5.8911800000000003</c:v>
                </c:pt>
                <c:pt idx="12415">
                  <c:v>4.3996599999999999</c:v>
                </c:pt>
                <c:pt idx="12416">
                  <c:v>5.78437</c:v>
                </c:pt>
                <c:pt idx="12417">
                  <c:v>2.9685000000000001</c:v>
                </c:pt>
                <c:pt idx="12418">
                  <c:v>5.4703499999999998</c:v>
                </c:pt>
                <c:pt idx="12419">
                  <c:v>7.7702799999999996</c:v>
                </c:pt>
                <c:pt idx="12420">
                  <c:v>4.8286699999999998</c:v>
                </c:pt>
                <c:pt idx="12421">
                  <c:v>5.39968</c:v>
                </c:pt>
                <c:pt idx="12422">
                  <c:v>3.2121900000000001</c:v>
                </c:pt>
                <c:pt idx="12423">
                  <c:v>3.3618800000000002</c:v>
                </c:pt>
                <c:pt idx="12424">
                  <c:v>4.0987600000000004</c:v>
                </c:pt>
                <c:pt idx="12425">
                  <c:v>3.45194</c:v>
                </c:pt>
                <c:pt idx="12426">
                  <c:v>5.0667499999999999</c:v>
                </c:pt>
                <c:pt idx="12427">
                  <c:v>2.5173000000000001</c:v>
                </c:pt>
                <c:pt idx="12428">
                  <c:v>8.5595300000000005</c:v>
                </c:pt>
                <c:pt idx="12429">
                  <c:v>5.6999500000000003</c:v>
                </c:pt>
                <c:pt idx="12430">
                  <c:v>5.0090700000000004</c:v>
                </c:pt>
                <c:pt idx="12431">
                  <c:v>5.5708500000000001</c:v>
                </c:pt>
                <c:pt idx="12432">
                  <c:v>2.0892300000000001</c:v>
                </c:pt>
                <c:pt idx="12433">
                  <c:v>2.6082800000000002</c:v>
                </c:pt>
                <c:pt idx="12434">
                  <c:v>2.3713700000000002</c:v>
                </c:pt>
                <c:pt idx="12435">
                  <c:v>2.2721499999999999</c:v>
                </c:pt>
                <c:pt idx="12436">
                  <c:v>3.00265</c:v>
                </c:pt>
                <c:pt idx="12437">
                  <c:v>6.8847899999999997</c:v>
                </c:pt>
                <c:pt idx="12438">
                  <c:v>5.0615600000000001</c:v>
                </c:pt>
                <c:pt idx="12439">
                  <c:v>3.3501699999999999</c:v>
                </c:pt>
                <c:pt idx="12440">
                  <c:v>3.4689899999999998</c:v>
                </c:pt>
                <c:pt idx="12441">
                  <c:v>3.8246799999999999</c:v>
                </c:pt>
                <c:pt idx="12442">
                  <c:v>5.8747699999999998</c:v>
                </c:pt>
                <c:pt idx="12443">
                  <c:v>3.9136799999999998</c:v>
                </c:pt>
                <c:pt idx="12444">
                  <c:v>5.7722899999999999</c:v>
                </c:pt>
                <c:pt idx="12445">
                  <c:v>4.7126900000000003</c:v>
                </c:pt>
                <c:pt idx="12446">
                  <c:v>6.9116400000000002</c:v>
                </c:pt>
                <c:pt idx="12447">
                  <c:v>2.1623899999999998</c:v>
                </c:pt>
                <c:pt idx="12448">
                  <c:v>5.40869</c:v>
                </c:pt>
                <c:pt idx="12449">
                  <c:v>6.5589000000000004</c:v>
                </c:pt>
                <c:pt idx="12450">
                  <c:v>6.91167</c:v>
                </c:pt>
                <c:pt idx="12451">
                  <c:v>4.9359299999999999</c:v>
                </c:pt>
                <c:pt idx="12452">
                  <c:v>8.0427</c:v>
                </c:pt>
                <c:pt idx="12453">
                  <c:v>4.7076399999999996</c:v>
                </c:pt>
                <c:pt idx="12454">
                  <c:v>7.8342499999999999</c:v>
                </c:pt>
                <c:pt idx="12455">
                  <c:v>7.7287600000000003</c:v>
                </c:pt>
                <c:pt idx="12456">
                  <c:v>5.7924300000000004</c:v>
                </c:pt>
                <c:pt idx="12457">
                  <c:v>4.0991200000000001</c:v>
                </c:pt>
                <c:pt idx="12458">
                  <c:v>5.4207400000000003</c:v>
                </c:pt>
                <c:pt idx="12459">
                  <c:v>6.5755400000000002</c:v>
                </c:pt>
                <c:pt idx="12460">
                  <c:v>6.1915199999999997</c:v>
                </c:pt>
                <c:pt idx="12461">
                  <c:v>5.1232499999999996</c:v>
                </c:pt>
                <c:pt idx="12462">
                  <c:v>4.9905400000000002</c:v>
                </c:pt>
                <c:pt idx="12463">
                  <c:v>7.9431799999999999</c:v>
                </c:pt>
                <c:pt idx="12464">
                  <c:v>4.5741199999999997</c:v>
                </c:pt>
                <c:pt idx="12465">
                  <c:v>8.1195400000000006</c:v>
                </c:pt>
                <c:pt idx="12466">
                  <c:v>5.3512700000000004</c:v>
                </c:pt>
                <c:pt idx="12467">
                  <c:v>7.4120999999999997</c:v>
                </c:pt>
                <c:pt idx="12468">
                  <c:v>4.7070499999999997</c:v>
                </c:pt>
                <c:pt idx="12469">
                  <c:v>10.30964</c:v>
                </c:pt>
                <c:pt idx="12470">
                  <c:v>2.69347</c:v>
                </c:pt>
                <c:pt idx="12471">
                  <c:v>7.9376899999999999</c:v>
                </c:pt>
                <c:pt idx="12472">
                  <c:v>7.1612600000000004</c:v>
                </c:pt>
                <c:pt idx="12473">
                  <c:v>2.40117</c:v>
                </c:pt>
                <c:pt idx="12474">
                  <c:v>3.9098999999999999</c:v>
                </c:pt>
                <c:pt idx="12475">
                  <c:v>4.0262599999999997</c:v>
                </c:pt>
                <c:pt idx="12476">
                  <c:v>2.7384300000000001</c:v>
                </c:pt>
                <c:pt idx="12477">
                  <c:v>2.5579800000000001</c:v>
                </c:pt>
                <c:pt idx="12478">
                  <c:v>2.1459999999999999</c:v>
                </c:pt>
                <c:pt idx="12479">
                  <c:v>1.8376300000000001</c:v>
                </c:pt>
                <c:pt idx="12480">
                  <c:v>3.1335600000000001</c:v>
                </c:pt>
                <c:pt idx="12481">
                  <c:v>3.4148299999999998</c:v>
                </c:pt>
                <c:pt idx="12482">
                  <c:v>2.3188599999999999</c:v>
                </c:pt>
                <c:pt idx="12483">
                  <c:v>2.4425699999999999</c:v>
                </c:pt>
                <c:pt idx="12484">
                  <c:v>2.6345100000000001</c:v>
                </c:pt>
                <c:pt idx="12485">
                  <c:v>2.8812799999999998</c:v>
                </c:pt>
                <c:pt idx="12486">
                  <c:v>2.5260699999999998</c:v>
                </c:pt>
                <c:pt idx="12487">
                  <c:v>1.8650899999999999</c:v>
                </c:pt>
                <c:pt idx="12488">
                  <c:v>2.93153</c:v>
                </c:pt>
                <c:pt idx="12489">
                  <c:v>3.6306799999999999</c:v>
                </c:pt>
                <c:pt idx="12490">
                  <c:v>2.30037</c:v>
                </c:pt>
                <c:pt idx="12491">
                  <c:v>2.52935</c:v>
                </c:pt>
                <c:pt idx="12492">
                  <c:v>2.49458</c:v>
                </c:pt>
                <c:pt idx="12493">
                  <c:v>2.6434500000000001</c:v>
                </c:pt>
                <c:pt idx="12494">
                  <c:v>2.1200700000000001</c:v>
                </c:pt>
                <c:pt idx="12495">
                  <c:v>1.9744999999999999</c:v>
                </c:pt>
                <c:pt idx="12496">
                  <c:v>4.3588899999999997</c:v>
                </c:pt>
                <c:pt idx="12497">
                  <c:v>2.67299</c:v>
                </c:pt>
                <c:pt idx="12498">
                  <c:v>5.1922800000000002</c:v>
                </c:pt>
                <c:pt idx="12499">
                  <c:v>6.2006800000000002</c:v>
                </c:pt>
                <c:pt idx="12500">
                  <c:v>9.0300700000000003</c:v>
                </c:pt>
                <c:pt idx="12501">
                  <c:v>2.93546</c:v>
                </c:pt>
                <c:pt idx="12502">
                  <c:v>5.4661099999999996</c:v>
                </c:pt>
                <c:pt idx="12503">
                  <c:v>8.0353700000000003</c:v>
                </c:pt>
                <c:pt idx="12504">
                  <c:v>8.1366099999999992</c:v>
                </c:pt>
                <c:pt idx="12505">
                  <c:v>5.5331200000000003</c:v>
                </c:pt>
                <c:pt idx="12506">
                  <c:v>3.8106300000000002</c:v>
                </c:pt>
                <c:pt idx="12507">
                  <c:v>6.6822400000000002</c:v>
                </c:pt>
                <c:pt idx="12508">
                  <c:v>3.0511699999999999</c:v>
                </c:pt>
                <c:pt idx="12509">
                  <c:v>3.5226500000000001</c:v>
                </c:pt>
                <c:pt idx="12510">
                  <c:v>2.9991300000000001</c:v>
                </c:pt>
                <c:pt idx="12511">
                  <c:v>4.2529599999999999</c:v>
                </c:pt>
                <c:pt idx="12512">
                  <c:v>4.0236099999999997</c:v>
                </c:pt>
                <c:pt idx="12513">
                  <c:v>3.64215</c:v>
                </c:pt>
                <c:pt idx="12514">
                  <c:v>2.9172199999999999</c:v>
                </c:pt>
                <c:pt idx="12515">
                  <c:v>2.8785099999999999</c:v>
                </c:pt>
                <c:pt idx="12516">
                  <c:v>2.1901700000000002</c:v>
                </c:pt>
                <c:pt idx="12517">
                  <c:v>4.9706299999999999</c:v>
                </c:pt>
                <c:pt idx="12518">
                  <c:v>8.9835499999999993</c:v>
                </c:pt>
                <c:pt idx="12519">
                  <c:v>2.4112300000000002</c:v>
                </c:pt>
                <c:pt idx="12520">
                  <c:v>2.49424</c:v>
                </c:pt>
                <c:pt idx="12521">
                  <c:v>2.6391499999999999</c:v>
                </c:pt>
                <c:pt idx="12522">
                  <c:v>3.8904999999999998</c:v>
                </c:pt>
                <c:pt idx="12523">
                  <c:v>6.6690699999999996</c:v>
                </c:pt>
                <c:pt idx="12524">
                  <c:v>7.5416999999999996</c:v>
                </c:pt>
                <c:pt idx="12525">
                  <c:v>2.52359</c:v>
                </c:pt>
                <c:pt idx="12526">
                  <c:v>6.6341999999999999</c:v>
                </c:pt>
                <c:pt idx="12527">
                  <c:v>7.9140899999999998</c:v>
                </c:pt>
                <c:pt idx="12528">
                  <c:v>2.9598499999999999</c:v>
                </c:pt>
                <c:pt idx="12529">
                  <c:v>5.9248000000000003</c:v>
                </c:pt>
                <c:pt idx="12530">
                  <c:v>2.28817</c:v>
                </c:pt>
                <c:pt idx="12531">
                  <c:v>2.9101300000000001</c:v>
                </c:pt>
                <c:pt idx="12532">
                  <c:v>5.0947300000000002</c:v>
                </c:pt>
                <c:pt idx="12533">
                  <c:v>7.8917099999999998</c:v>
                </c:pt>
                <c:pt idx="12534">
                  <c:v>4.4058999999999999</c:v>
                </c:pt>
                <c:pt idx="12535">
                  <c:v>5.3542300000000003</c:v>
                </c:pt>
                <c:pt idx="12536">
                  <c:v>5.1749900000000002</c:v>
                </c:pt>
                <c:pt idx="12537">
                  <c:v>5.0209999999999999</c:v>
                </c:pt>
                <c:pt idx="12538">
                  <c:v>8.3357899999999994</c:v>
                </c:pt>
                <c:pt idx="12539">
                  <c:v>5.9721099999999998</c:v>
                </c:pt>
                <c:pt idx="12540">
                  <c:v>7.5268199999999998</c:v>
                </c:pt>
                <c:pt idx="12541">
                  <c:v>4.9532999999999996</c:v>
                </c:pt>
                <c:pt idx="12542">
                  <c:v>9.1849900000000009</c:v>
                </c:pt>
                <c:pt idx="12543">
                  <c:v>8.2304300000000001</c:v>
                </c:pt>
                <c:pt idx="12544">
                  <c:v>7.3716600000000003</c:v>
                </c:pt>
                <c:pt idx="12545">
                  <c:v>6.5642199999999997</c:v>
                </c:pt>
                <c:pt idx="12546">
                  <c:v>12.582319999999999</c:v>
                </c:pt>
                <c:pt idx="12547">
                  <c:v>4.3845799999999997</c:v>
                </c:pt>
                <c:pt idx="12548">
                  <c:v>6.3610899999999999</c:v>
                </c:pt>
                <c:pt idx="12549">
                  <c:v>8.5558599999999991</c:v>
                </c:pt>
                <c:pt idx="12550">
                  <c:v>6.6779900000000003</c:v>
                </c:pt>
                <c:pt idx="12551">
                  <c:v>7.1041600000000003</c:v>
                </c:pt>
                <c:pt idx="12552">
                  <c:v>9.4118099999999991</c:v>
                </c:pt>
                <c:pt idx="12553">
                  <c:v>8.5599500000000006</c:v>
                </c:pt>
                <c:pt idx="12554">
                  <c:v>4.4476500000000003</c:v>
                </c:pt>
                <c:pt idx="12555">
                  <c:v>4.5581100000000001</c:v>
                </c:pt>
                <c:pt idx="12556">
                  <c:v>6.7012200000000002</c:v>
                </c:pt>
                <c:pt idx="12557">
                  <c:v>6.5144599999999997</c:v>
                </c:pt>
                <c:pt idx="12558">
                  <c:v>5.9892200000000004</c:v>
                </c:pt>
                <c:pt idx="12559">
                  <c:v>7.7724000000000002</c:v>
                </c:pt>
                <c:pt idx="12560">
                  <c:v>2.8740100000000002</c:v>
                </c:pt>
                <c:pt idx="12561">
                  <c:v>5.5073100000000004</c:v>
                </c:pt>
                <c:pt idx="12562">
                  <c:v>4.3062800000000001</c:v>
                </c:pt>
                <c:pt idx="12563">
                  <c:v>2.1361500000000002</c:v>
                </c:pt>
                <c:pt idx="12564">
                  <c:v>3.8571</c:v>
                </c:pt>
                <c:pt idx="12565">
                  <c:v>3.5818099999999999</c:v>
                </c:pt>
                <c:pt idx="12566">
                  <c:v>3.1678099999999998</c:v>
                </c:pt>
                <c:pt idx="12567">
                  <c:v>6.6671100000000001</c:v>
                </c:pt>
                <c:pt idx="12568">
                  <c:v>7.0551500000000003</c:v>
                </c:pt>
                <c:pt idx="12569">
                  <c:v>10.234299999999999</c:v>
                </c:pt>
                <c:pt idx="12570">
                  <c:v>4.06121</c:v>
                </c:pt>
                <c:pt idx="12571">
                  <c:v>6.24031</c:v>
                </c:pt>
                <c:pt idx="12572">
                  <c:v>6.5923800000000004</c:v>
                </c:pt>
                <c:pt idx="12573">
                  <c:v>9.7450399999999995</c:v>
                </c:pt>
                <c:pt idx="12574">
                  <c:v>5.9666399999999999</c:v>
                </c:pt>
                <c:pt idx="12575">
                  <c:v>9.8073700000000006</c:v>
                </c:pt>
                <c:pt idx="12576">
                  <c:v>5.3275399999999999</c:v>
                </c:pt>
                <c:pt idx="12577">
                  <c:v>5.9060199999999998</c:v>
                </c:pt>
                <c:pt idx="12578">
                  <c:v>3.83616</c:v>
                </c:pt>
                <c:pt idx="12579">
                  <c:v>5.3991499999999997</c:v>
                </c:pt>
                <c:pt idx="12580">
                  <c:v>5.7569400000000002</c:v>
                </c:pt>
                <c:pt idx="12581">
                  <c:v>6.5377700000000001</c:v>
                </c:pt>
                <c:pt idx="12582">
                  <c:v>4.7018300000000002</c:v>
                </c:pt>
                <c:pt idx="12583">
                  <c:v>6.8143799999999999</c:v>
                </c:pt>
                <c:pt idx="12584">
                  <c:v>6.5762799999999997</c:v>
                </c:pt>
                <c:pt idx="12585">
                  <c:v>4.8747600000000002</c:v>
                </c:pt>
                <c:pt idx="12586">
                  <c:v>4.1050700000000004</c:v>
                </c:pt>
                <c:pt idx="12587">
                  <c:v>5.4939999999999998</c:v>
                </c:pt>
                <c:pt idx="12588">
                  <c:v>4.6606100000000001</c:v>
                </c:pt>
                <c:pt idx="12589">
                  <c:v>5.4700899999999999</c:v>
                </c:pt>
                <c:pt idx="12590">
                  <c:v>6.0449400000000004</c:v>
                </c:pt>
                <c:pt idx="12591">
                  <c:v>5.0679600000000002</c:v>
                </c:pt>
                <c:pt idx="12592">
                  <c:v>6.8795200000000003</c:v>
                </c:pt>
                <c:pt idx="12593">
                  <c:v>4.8045200000000001</c:v>
                </c:pt>
                <c:pt idx="12594">
                  <c:v>5.1313700000000004</c:v>
                </c:pt>
                <c:pt idx="12595">
                  <c:v>8.2218199999999992</c:v>
                </c:pt>
                <c:pt idx="12596">
                  <c:v>7.0545499999999999</c:v>
                </c:pt>
                <c:pt idx="12597">
                  <c:v>7.6790700000000003</c:v>
                </c:pt>
                <c:pt idx="12598">
                  <c:v>5.4961799999999998</c:v>
                </c:pt>
                <c:pt idx="12599">
                  <c:v>6.3080100000000003</c:v>
                </c:pt>
                <c:pt idx="12600">
                  <c:v>7.5815900000000003</c:v>
                </c:pt>
                <c:pt idx="12601">
                  <c:v>9.0660500000000006</c:v>
                </c:pt>
                <c:pt idx="12602">
                  <c:v>6.3221999999999996</c:v>
                </c:pt>
                <c:pt idx="12603">
                  <c:v>6.7873900000000003</c:v>
                </c:pt>
                <c:pt idx="12604">
                  <c:v>5.3395900000000003</c:v>
                </c:pt>
                <c:pt idx="12605">
                  <c:v>6.3161699999999996</c:v>
                </c:pt>
                <c:pt idx="12606">
                  <c:v>6.8531399999999998</c:v>
                </c:pt>
                <c:pt idx="12607">
                  <c:v>3.7463000000000002</c:v>
                </c:pt>
                <c:pt idx="12608">
                  <c:v>5.3144099999999996</c:v>
                </c:pt>
                <c:pt idx="12609">
                  <c:v>6.43757</c:v>
                </c:pt>
                <c:pt idx="12610">
                  <c:v>5.0756899999999998</c:v>
                </c:pt>
                <c:pt idx="12611">
                  <c:v>5.3225100000000003</c:v>
                </c:pt>
                <c:pt idx="12612">
                  <c:v>6.9938200000000004</c:v>
                </c:pt>
                <c:pt idx="12613">
                  <c:v>5.8974399999999996</c:v>
                </c:pt>
                <c:pt idx="12614">
                  <c:v>4.9517899999999999</c:v>
                </c:pt>
                <c:pt idx="12615">
                  <c:v>4.3758999999999997</c:v>
                </c:pt>
                <c:pt idx="12616">
                  <c:v>6.4634999999999998</c:v>
                </c:pt>
                <c:pt idx="12617">
                  <c:v>5.42347</c:v>
                </c:pt>
                <c:pt idx="12618">
                  <c:v>5.6393399999999998</c:v>
                </c:pt>
                <c:pt idx="12619">
                  <c:v>5.8775700000000004</c:v>
                </c:pt>
                <c:pt idx="12620">
                  <c:v>9.3155400000000004</c:v>
                </c:pt>
                <c:pt idx="12621">
                  <c:v>5.1059299999999999</c:v>
                </c:pt>
                <c:pt idx="12622">
                  <c:v>5.3590499999999999</c:v>
                </c:pt>
                <c:pt idx="12623">
                  <c:v>6.3227399999999996</c:v>
                </c:pt>
                <c:pt idx="12624">
                  <c:v>5.5386800000000003</c:v>
                </c:pt>
                <c:pt idx="12625">
                  <c:v>3.4558800000000001</c:v>
                </c:pt>
                <c:pt idx="12626">
                  <c:v>6.4956300000000002</c:v>
                </c:pt>
                <c:pt idx="12627">
                  <c:v>5.0564099999999996</c:v>
                </c:pt>
                <c:pt idx="12628">
                  <c:v>4.1864499999999998</c:v>
                </c:pt>
                <c:pt idx="12629">
                  <c:v>4.5340499999999997</c:v>
                </c:pt>
                <c:pt idx="12630">
                  <c:v>6.1377199999999998</c:v>
                </c:pt>
                <c:pt idx="12631">
                  <c:v>5.6518600000000001</c:v>
                </c:pt>
                <c:pt idx="12632">
                  <c:v>6.0874199999999998</c:v>
                </c:pt>
                <c:pt idx="12633">
                  <c:v>8.1114800000000002</c:v>
                </c:pt>
                <c:pt idx="12634">
                  <c:v>4.0014000000000003</c:v>
                </c:pt>
                <c:pt idx="12635">
                  <c:v>5.6792299999999996</c:v>
                </c:pt>
                <c:pt idx="12636">
                  <c:v>5.37662</c:v>
                </c:pt>
                <c:pt idx="12637">
                  <c:v>7.7028400000000001</c:v>
                </c:pt>
                <c:pt idx="12638">
                  <c:v>5.9187799999999999</c:v>
                </c:pt>
                <c:pt idx="12639">
                  <c:v>5.7577699999999998</c:v>
                </c:pt>
                <c:pt idx="12640">
                  <c:v>5.6181400000000004</c:v>
                </c:pt>
                <c:pt idx="12641">
                  <c:v>5.0469999999999997</c:v>
                </c:pt>
                <c:pt idx="12642">
                  <c:v>4.9293300000000002</c:v>
                </c:pt>
                <c:pt idx="12643">
                  <c:v>7.6130699999999996</c:v>
                </c:pt>
                <c:pt idx="12644">
                  <c:v>5.2471800000000002</c:v>
                </c:pt>
                <c:pt idx="12645">
                  <c:v>4.6234500000000001</c:v>
                </c:pt>
                <c:pt idx="12646">
                  <c:v>6.3422400000000003</c:v>
                </c:pt>
                <c:pt idx="12647">
                  <c:v>7.07212</c:v>
                </c:pt>
                <c:pt idx="12648">
                  <c:v>7.0806100000000001</c:v>
                </c:pt>
                <c:pt idx="12649">
                  <c:v>4.4367000000000001</c:v>
                </c:pt>
                <c:pt idx="12650">
                  <c:v>7.9644599999999999</c:v>
                </c:pt>
                <c:pt idx="12651">
                  <c:v>3.8904999999999998</c:v>
                </c:pt>
                <c:pt idx="12652">
                  <c:v>7.5642899999999997</c:v>
                </c:pt>
                <c:pt idx="12653">
                  <c:v>5.8680899999999996</c:v>
                </c:pt>
                <c:pt idx="12654">
                  <c:v>8.1272699999999993</c:v>
                </c:pt>
                <c:pt idx="12655">
                  <c:v>7.4734400000000001</c:v>
                </c:pt>
                <c:pt idx="12656">
                  <c:v>4.1843899999999996</c:v>
                </c:pt>
                <c:pt idx="12657">
                  <c:v>5.5604500000000003</c:v>
                </c:pt>
                <c:pt idx="12658">
                  <c:v>6.5663499999999999</c:v>
                </c:pt>
                <c:pt idx="12659">
                  <c:v>4.4253999999999998</c:v>
                </c:pt>
                <c:pt idx="12660">
                  <c:v>3.5181200000000001</c:v>
                </c:pt>
                <c:pt idx="12661">
                  <c:v>4.0234899999999998</c:v>
                </c:pt>
                <c:pt idx="12662">
                  <c:v>6.1215000000000002</c:v>
                </c:pt>
                <c:pt idx="12663">
                  <c:v>4.1242299999999998</c:v>
                </c:pt>
                <c:pt idx="12664">
                  <c:v>7.2789799999999998</c:v>
                </c:pt>
                <c:pt idx="12665">
                  <c:v>2.6434500000000001</c:v>
                </c:pt>
                <c:pt idx="12666">
                  <c:v>5.4710000000000001</c:v>
                </c:pt>
                <c:pt idx="12667">
                  <c:v>4.8822999999999999</c:v>
                </c:pt>
                <c:pt idx="12668">
                  <c:v>6.2610900000000003</c:v>
                </c:pt>
                <c:pt idx="12669">
                  <c:v>4.2146400000000002</c:v>
                </c:pt>
                <c:pt idx="12670">
                  <c:v>4.5671299999999997</c:v>
                </c:pt>
                <c:pt idx="12671">
                  <c:v>4.61951</c:v>
                </c:pt>
                <c:pt idx="12672">
                  <c:v>7.1598699999999997</c:v>
                </c:pt>
                <c:pt idx="12673">
                  <c:v>5.5229900000000001</c:v>
                </c:pt>
                <c:pt idx="12674">
                  <c:v>2.7692000000000001</c:v>
                </c:pt>
                <c:pt idx="12675">
                  <c:v>8.9563600000000001</c:v>
                </c:pt>
                <c:pt idx="12676">
                  <c:v>6.3515699999999997</c:v>
                </c:pt>
                <c:pt idx="12677">
                  <c:v>6.76058</c:v>
                </c:pt>
                <c:pt idx="12678">
                  <c:v>9.5899400000000004</c:v>
                </c:pt>
                <c:pt idx="12679">
                  <c:v>8.5499299999999998</c:v>
                </c:pt>
                <c:pt idx="12680">
                  <c:v>5.32545</c:v>
                </c:pt>
                <c:pt idx="12681">
                  <c:v>3.4148299999999998</c:v>
                </c:pt>
                <c:pt idx="12682">
                  <c:v>5.2026300000000001</c:v>
                </c:pt>
                <c:pt idx="12683">
                  <c:v>3.6194600000000001</c:v>
                </c:pt>
                <c:pt idx="12684">
                  <c:v>4.98766</c:v>
                </c:pt>
                <c:pt idx="12685">
                  <c:v>5.2925599999999999</c:v>
                </c:pt>
                <c:pt idx="12686">
                  <c:v>5.1151200000000001</c:v>
                </c:pt>
                <c:pt idx="12687">
                  <c:v>8.1145899999999997</c:v>
                </c:pt>
                <c:pt idx="12688">
                  <c:v>2.7040799999999998</c:v>
                </c:pt>
                <c:pt idx="12689">
                  <c:v>6.2468500000000002</c:v>
                </c:pt>
                <c:pt idx="12690">
                  <c:v>2.5297399999999999</c:v>
                </c:pt>
                <c:pt idx="12691">
                  <c:v>6.5028300000000003</c:v>
                </c:pt>
                <c:pt idx="12692">
                  <c:v>9.2487499999999994</c:v>
                </c:pt>
                <c:pt idx="12693">
                  <c:v>5.48116</c:v>
                </c:pt>
                <c:pt idx="12694">
                  <c:v>5.6572100000000001</c:v>
                </c:pt>
                <c:pt idx="12695">
                  <c:v>7.1096199999999996</c:v>
                </c:pt>
                <c:pt idx="12696">
                  <c:v>9.3765300000000007</c:v>
                </c:pt>
                <c:pt idx="12697">
                  <c:v>3.0511699999999999</c:v>
                </c:pt>
                <c:pt idx="12698">
                  <c:v>4.2531600000000003</c:v>
                </c:pt>
                <c:pt idx="12699">
                  <c:v>4.3875500000000001</c:v>
                </c:pt>
                <c:pt idx="12700">
                  <c:v>4.4793099999999999</c:v>
                </c:pt>
                <c:pt idx="12701">
                  <c:v>3.0511699999999999</c:v>
                </c:pt>
                <c:pt idx="12702">
                  <c:v>9.57348</c:v>
                </c:pt>
                <c:pt idx="12703">
                  <c:v>5.85501</c:v>
                </c:pt>
                <c:pt idx="12704">
                  <c:v>2.81616</c:v>
                </c:pt>
                <c:pt idx="12705">
                  <c:v>7.6408100000000001</c:v>
                </c:pt>
                <c:pt idx="12706">
                  <c:v>3.7094999999999998</c:v>
                </c:pt>
                <c:pt idx="12707">
                  <c:v>3.49268</c:v>
                </c:pt>
                <c:pt idx="12708">
                  <c:v>5.7946099999999996</c:v>
                </c:pt>
                <c:pt idx="12709">
                  <c:v>4.9987899999999996</c:v>
                </c:pt>
                <c:pt idx="12710">
                  <c:v>5.5172400000000001</c:v>
                </c:pt>
                <c:pt idx="12711">
                  <c:v>2.5404900000000001</c:v>
                </c:pt>
                <c:pt idx="12712">
                  <c:v>1.75685</c:v>
                </c:pt>
                <c:pt idx="12713">
                  <c:v>5.1828200000000004</c:v>
                </c:pt>
                <c:pt idx="12714">
                  <c:v>8.2166399999999999</c:v>
                </c:pt>
                <c:pt idx="12715">
                  <c:v>6.7071399999999999</c:v>
                </c:pt>
                <c:pt idx="12716">
                  <c:v>7.0445399999999996</c:v>
                </c:pt>
                <c:pt idx="12717">
                  <c:v>1.7149700000000001</c:v>
                </c:pt>
                <c:pt idx="12718">
                  <c:v>2.8216800000000002</c:v>
                </c:pt>
                <c:pt idx="12719">
                  <c:v>2.8605200000000002</c:v>
                </c:pt>
                <c:pt idx="12720">
                  <c:v>2.3111899999999999</c:v>
                </c:pt>
                <c:pt idx="12721">
                  <c:v>8.9293300000000002</c:v>
                </c:pt>
                <c:pt idx="12722">
                  <c:v>2.4234900000000001</c:v>
                </c:pt>
                <c:pt idx="12723">
                  <c:v>2.7317800000000001</c:v>
                </c:pt>
                <c:pt idx="12724">
                  <c:v>2.6692999999999998</c:v>
                </c:pt>
                <c:pt idx="12725">
                  <c:v>5.5333399999999999</c:v>
                </c:pt>
                <c:pt idx="12726">
                  <c:v>5.0560400000000003</c:v>
                </c:pt>
                <c:pt idx="12727">
                  <c:v>6.9184299999999999</c:v>
                </c:pt>
                <c:pt idx="12728">
                  <c:v>4.0293200000000002</c:v>
                </c:pt>
                <c:pt idx="12729">
                  <c:v>3.5592000000000001</c:v>
                </c:pt>
                <c:pt idx="12730">
                  <c:v>3.8117100000000002</c:v>
                </c:pt>
                <c:pt idx="12731">
                  <c:v>8.7642299999999995</c:v>
                </c:pt>
                <c:pt idx="12732">
                  <c:v>4.5508300000000004</c:v>
                </c:pt>
                <c:pt idx="12733">
                  <c:v>1.9128400000000001</c:v>
                </c:pt>
                <c:pt idx="12734">
                  <c:v>8.2839700000000001</c:v>
                </c:pt>
                <c:pt idx="12735">
                  <c:v>3.4502799999999998</c:v>
                </c:pt>
                <c:pt idx="12736">
                  <c:v>2.6879300000000002</c:v>
                </c:pt>
                <c:pt idx="12737">
                  <c:v>6.7042599999999997</c:v>
                </c:pt>
                <c:pt idx="12738">
                  <c:v>2.4443899999999998</c:v>
                </c:pt>
                <c:pt idx="12739">
                  <c:v>2.7015699999999998</c:v>
                </c:pt>
                <c:pt idx="12740">
                  <c:v>5.4859799999999996</c:v>
                </c:pt>
                <c:pt idx="12741">
                  <c:v>5.95791</c:v>
                </c:pt>
                <c:pt idx="12742">
                  <c:v>3.44692</c:v>
                </c:pt>
                <c:pt idx="12743">
                  <c:v>6.8662599999999996</c:v>
                </c:pt>
                <c:pt idx="12744">
                  <c:v>5.5848399999999998</c:v>
                </c:pt>
                <c:pt idx="12745">
                  <c:v>3.1551900000000002</c:v>
                </c:pt>
                <c:pt idx="12746">
                  <c:v>5.9690399999999997</c:v>
                </c:pt>
                <c:pt idx="12747">
                  <c:v>3.9683099999999998</c:v>
                </c:pt>
                <c:pt idx="12748">
                  <c:v>7.7947699999999998</c:v>
                </c:pt>
                <c:pt idx="12749">
                  <c:v>2.6478299999999999</c:v>
                </c:pt>
                <c:pt idx="12750">
                  <c:v>3.3288500000000001</c:v>
                </c:pt>
                <c:pt idx="12751">
                  <c:v>2.77318</c:v>
                </c:pt>
                <c:pt idx="12752">
                  <c:v>6.7713000000000001</c:v>
                </c:pt>
                <c:pt idx="12753">
                  <c:v>3.1741799999999998</c:v>
                </c:pt>
                <c:pt idx="12754">
                  <c:v>2.72838</c:v>
                </c:pt>
                <c:pt idx="12755">
                  <c:v>8.9384999999999994</c:v>
                </c:pt>
                <c:pt idx="12756">
                  <c:v>3.2551399999999999</c:v>
                </c:pt>
                <c:pt idx="12757">
                  <c:v>2.4484499999999998</c:v>
                </c:pt>
                <c:pt idx="12758">
                  <c:v>5.6269900000000002</c:v>
                </c:pt>
                <c:pt idx="12759">
                  <c:v>5.5112399999999999</c:v>
                </c:pt>
                <c:pt idx="12760">
                  <c:v>6.5300099999999999</c:v>
                </c:pt>
                <c:pt idx="12761">
                  <c:v>5.68025</c:v>
                </c:pt>
                <c:pt idx="12762">
                  <c:v>5.7770200000000003</c:v>
                </c:pt>
                <c:pt idx="12763">
                  <c:v>1.5024599999999999</c:v>
                </c:pt>
                <c:pt idx="12764">
                  <c:v>2.1285599999999998</c:v>
                </c:pt>
                <c:pt idx="12765">
                  <c:v>6.0608399999999998</c:v>
                </c:pt>
                <c:pt idx="12766">
                  <c:v>4.7519</c:v>
                </c:pt>
                <c:pt idx="12767">
                  <c:v>8.0163600000000006</c:v>
                </c:pt>
                <c:pt idx="12768">
                  <c:v>6.1866000000000003</c:v>
                </c:pt>
                <c:pt idx="12769">
                  <c:v>6.3048999999999999</c:v>
                </c:pt>
                <c:pt idx="12770">
                  <c:v>5.4123999999999999</c:v>
                </c:pt>
                <c:pt idx="12771">
                  <c:v>5.4366000000000003</c:v>
                </c:pt>
                <c:pt idx="12772">
                  <c:v>6.0686799999999996</c:v>
                </c:pt>
                <c:pt idx="12773">
                  <c:v>6.1538700000000004</c:v>
                </c:pt>
                <c:pt idx="12774">
                  <c:v>5.2253299999999996</c:v>
                </c:pt>
                <c:pt idx="12775">
                  <c:v>4.6193</c:v>
                </c:pt>
                <c:pt idx="12776">
                  <c:v>4.2472300000000001</c:v>
                </c:pt>
                <c:pt idx="12777">
                  <c:v>4.7615699999999999</c:v>
                </c:pt>
                <c:pt idx="12778">
                  <c:v>5.0308700000000002</c:v>
                </c:pt>
                <c:pt idx="12779">
                  <c:v>2.6674099999999998</c:v>
                </c:pt>
                <c:pt idx="12780">
                  <c:v>5.7295800000000003</c:v>
                </c:pt>
                <c:pt idx="12781">
                  <c:v>5.0103799999999996</c:v>
                </c:pt>
                <c:pt idx="12782">
                  <c:v>2.98882</c:v>
                </c:pt>
                <c:pt idx="12783">
                  <c:v>7.7634999999999996</c:v>
                </c:pt>
                <c:pt idx="12784">
                  <c:v>3.0626099999999998</c:v>
                </c:pt>
                <c:pt idx="12785">
                  <c:v>8.7147500000000004</c:v>
                </c:pt>
                <c:pt idx="12786">
                  <c:v>11.624829999999999</c:v>
                </c:pt>
                <c:pt idx="12787">
                  <c:v>6.2061000000000002</c:v>
                </c:pt>
                <c:pt idx="12788">
                  <c:v>8.8965700000000005</c:v>
                </c:pt>
                <c:pt idx="12789">
                  <c:v>7.4997600000000002</c:v>
                </c:pt>
                <c:pt idx="12790">
                  <c:v>8.0044599999999999</c:v>
                </c:pt>
                <c:pt idx="12791">
                  <c:v>5.6962799999999998</c:v>
                </c:pt>
                <c:pt idx="12792">
                  <c:v>3.8426200000000001</c:v>
                </c:pt>
                <c:pt idx="12793">
                  <c:v>6.3459700000000003</c:v>
                </c:pt>
                <c:pt idx="12794">
                  <c:v>5.4184299999999999</c:v>
                </c:pt>
                <c:pt idx="12795">
                  <c:v>3.9750399999999999</c:v>
                </c:pt>
                <c:pt idx="12796">
                  <c:v>3.9786700000000002</c:v>
                </c:pt>
                <c:pt idx="12797">
                  <c:v>6.1442500000000004</c:v>
                </c:pt>
                <c:pt idx="12798">
                  <c:v>2.9598499999999999</c:v>
                </c:pt>
                <c:pt idx="12799">
                  <c:v>4.1519399999999997</c:v>
                </c:pt>
                <c:pt idx="12800">
                  <c:v>7.2833399999999999</c:v>
                </c:pt>
                <c:pt idx="12801">
                  <c:v>5.6738099999999996</c:v>
                </c:pt>
                <c:pt idx="12802">
                  <c:v>11.47939</c:v>
                </c:pt>
                <c:pt idx="12803">
                  <c:v>7.1209699999999998</c:v>
                </c:pt>
                <c:pt idx="12804">
                  <c:v>4.0019400000000003</c:v>
                </c:pt>
                <c:pt idx="12805">
                  <c:v>6.3231400000000004</c:v>
                </c:pt>
                <c:pt idx="12806">
                  <c:v>2.49207</c:v>
                </c:pt>
                <c:pt idx="12807">
                  <c:v>2.7242000000000002</c:v>
                </c:pt>
                <c:pt idx="12808">
                  <c:v>2.21292</c:v>
                </c:pt>
                <c:pt idx="12809">
                  <c:v>3.2894999999999999</c:v>
                </c:pt>
                <c:pt idx="12810">
                  <c:v>4.2067600000000001</c:v>
                </c:pt>
                <c:pt idx="12811">
                  <c:v>4.2652200000000002</c:v>
                </c:pt>
                <c:pt idx="12812">
                  <c:v>3.4587500000000002</c:v>
                </c:pt>
                <c:pt idx="12813">
                  <c:v>3.3128899999999999</c:v>
                </c:pt>
                <c:pt idx="12814">
                  <c:v>2.1604999999999999</c:v>
                </c:pt>
                <c:pt idx="12815">
                  <c:v>2.0499299999999998</c:v>
                </c:pt>
                <c:pt idx="12816">
                  <c:v>2.30416</c:v>
                </c:pt>
                <c:pt idx="12817">
                  <c:v>3.6124499999999999</c:v>
                </c:pt>
                <c:pt idx="12818">
                  <c:v>4.2744099999999996</c:v>
                </c:pt>
                <c:pt idx="12819">
                  <c:v>5.9637700000000002</c:v>
                </c:pt>
                <c:pt idx="12820">
                  <c:v>5.5961499999999997</c:v>
                </c:pt>
                <c:pt idx="12821">
                  <c:v>5.5166300000000001</c:v>
                </c:pt>
                <c:pt idx="12822">
                  <c:v>5.41662</c:v>
                </c:pt>
                <c:pt idx="12823">
                  <c:v>5.7096200000000001</c:v>
                </c:pt>
                <c:pt idx="12824">
                  <c:v>4.7621200000000004</c:v>
                </c:pt>
                <c:pt idx="12825">
                  <c:v>4.6608499999999999</c:v>
                </c:pt>
                <c:pt idx="12826">
                  <c:v>6.1772499999999999</c:v>
                </c:pt>
                <c:pt idx="12827">
                  <c:v>3.6263100000000001</c:v>
                </c:pt>
                <c:pt idx="12828">
                  <c:v>3.1118299999999999</c:v>
                </c:pt>
                <c:pt idx="12829">
                  <c:v>6.8262600000000004</c:v>
                </c:pt>
                <c:pt idx="12830">
                  <c:v>6.1912700000000003</c:v>
                </c:pt>
                <c:pt idx="12831">
                  <c:v>6.1932099999999997</c:v>
                </c:pt>
                <c:pt idx="12832">
                  <c:v>9.5628799999999998</c:v>
                </c:pt>
                <c:pt idx="12833">
                  <c:v>5.9242600000000003</c:v>
                </c:pt>
                <c:pt idx="12834">
                  <c:v>3.49193</c:v>
                </c:pt>
                <c:pt idx="12835">
                  <c:v>3.9193699999999998</c:v>
                </c:pt>
                <c:pt idx="12836">
                  <c:v>2.14296</c:v>
                </c:pt>
                <c:pt idx="12837">
                  <c:v>7.6214500000000003</c:v>
                </c:pt>
                <c:pt idx="12838">
                  <c:v>2.37961</c:v>
                </c:pt>
                <c:pt idx="12839">
                  <c:v>5.4042899999999996</c:v>
                </c:pt>
                <c:pt idx="12840">
                  <c:v>4.4106800000000002</c:v>
                </c:pt>
                <c:pt idx="12841">
                  <c:v>6.1364000000000001</c:v>
                </c:pt>
                <c:pt idx="12842">
                  <c:v>3.8076699999999999</c:v>
                </c:pt>
                <c:pt idx="12843">
                  <c:v>5.8644299999999996</c:v>
                </c:pt>
                <c:pt idx="12844">
                  <c:v>5.8386699999999996</c:v>
                </c:pt>
                <c:pt idx="12845">
                  <c:v>6.4690799999999999</c:v>
                </c:pt>
                <c:pt idx="12846">
                  <c:v>4.6725399999999997</c:v>
                </c:pt>
                <c:pt idx="12847">
                  <c:v>3.6115300000000001</c:v>
                </c:pt>
                <c:pt idx="12848">
                  <c:v>7.0100899999999999</c:v>
                </c:pt>
                <c:pt idx="12849">
                  <c:v>2.9699</c:v>
                </c:pt>
                <c:pt idx="12850">
                  <c:v>3.7172299999999998</c:v>
                </c:pt>
                <c:pt idx="12851">
                  <c:v>1.7128699999999999</c:v>
                </c:pt>
                <c:pt idx="12852">
                  <c:v>5.9188000000000001</c:v>
                </c:pt>
                <c:pt idx="12853">
                  <c:v>6.92889</c:v>
                </c:pt>
                <c:pt idx="12854">
                  <c:v>6.9451200000000002</c:v>
                </c:pt>
                <c:pt idx="12855">
                  <c:v>5.6731800000000003</c:v>
                </c:pt>
                <c:pt idx="12856">
                  <c:v>8.4593100000000003</c:v>
                </c:pt>
                <c:pt idx="12857">
                  <c:v>6.9304600000000001</c:v>
                </c:pt>
                <c:pt idx="12858">
                  <c:v>4.5332400000000002</c:v>
                </c:pt>
                <c:pt idx="12859">
                  <c:v>3.2782100000000001</c:v>
                </c:pt>
                <c:pt idx="12860">
                  <c:v>3.9145400000000001</c:v>
                </c:pt>
                <c:pt idx="12861">
                  <c:v>2.8488699999999998</c:v>
                </c:pt>
                <c:pt idx="12862">
                  <c:v>2.3199299999999998</c:v>
                </c:pt>
                <c:pt idx="12863">
                  <c:v>6.7342899999999997</c:v>
                </c:pt>
                <c:pt idx="12864">
                  <c:v>4.59091</c:v>
                </c:pt>
                <c:pt idx="12865">
                  <c:v>3.6291699999999998</c:v>
                </c:pt>
                <c:pt idx="12866">
                  <c:v>4.7425800000000002</c:v>
                </c:pt>
                <c:pt idx="12867">
                  <c:v>4.3597900000000003</c:v>
                </c:pt>
                <c:pt idx="12868">
                  <c:v>6.0877999999999997</c:v>
                </c:pt>
                <c:pt idx="12869">
                  <c:v>4.6378300000000001</c:v>
                </c:pt>
                <c:pt idx="12870">
                  <c:v>8.9811700000000005</c:v>
                </c:pt>
                <c:pt idx="12871">
                  <c:v>6.6162200000000002</c:v>
                </c:pt>
                <c:pt idx="12872">
                  <c:v>2.5285299999999999</c:v>
                </c:pt>
                <c:pt idx="12873">
                  <c:v>9.4816000000000003</c:v>
                </c:pt>
                <c:pt idx="12874">
                  <c:v>7.7136399999999998</c:v>
                </c:pt>
                <c:pt idx="12875">
                  <c:v>1.9507099999999999</c:v>
                </c:pt>
                <c:pt idx="12876">
                  <c:v>8.4479600000000001</c:v>
                </c:pt>
                <c:pt idx="12877">
                  <c:v>4.2785299999999999</c:v>
                </c:pt>
                <c:pt idx="12878">
                  <c:v>6.6214599999999999</c:v>
                </c:pt>
                <c:pt idx="12879">
                  <c:v>7.7190899999999996</c:v>
                </c:pt>
                <c:pt idx="12880">
                  <c:v>2.3494100000000002</c:v>
                </c:pt>
                <c:pt idx="12881">
                  <c:v>5.9177099999999996</c:v>
                </c:pt>
                <c:pt idx="12882">
                  <c:v>7.65984</c:v>
                </c:pt>
                <c:pt idx="12883">
                  <c:v>9.3859300000000001</c:v>
                </c:pt>
                <c:pt idx="12884">
                  <c:v>8.3785600000000002</c:v>
                </c:pt>
                <c:pt idx="12885">
                  <c:v>8.5255700000000001</c:v>
                </c:pt>
                <c:pt idx="12886">
                  <c:v>4.7172499999999999</c:v>
                </c:pt>
                <c:pt idx="12887">
                  <c:v>8.8172700000000006</c:v>
                </c:pt>
                <c:pt idx="12888">
                  <c:v>4.3375899999999996</c:v>
                </c:pt>
                <c:pt idx="12889">
                  <c:v>2.8975</c:v>
                </c:pt>
                <c:pt idx="12890">
                  <c:v>7.0787500000000003</c:v>
                </c:pt>
                <c:pt idx="12891">
                  <c:v>3.7370299999999999</c:v>
                </c:pt>
                <c:pt idx="12892">
                  <c:v>3.5594399999999999</c:v>
                </c:pt>
                <c:pt idx="12893">
                  <c:v>4.2467100000000002</c:v>
                </c:pt>
                <c:pt idx="12894">
                  <c:v>5.1085099999999999</c:v>
                </c:pt>
                <c:pt idx="12895">
                  <c:v>5.6295400000000004</c:v>
                </c:pt>
                <c:pt idx="12896">
                  <c:v>8.4051200000000001</c:v>
                </c:pt>
                <c:pt idx="12897">
                  <c:v>4.7484999999999999</c:v>
                </c:pt>
                <c:pt idx="12898">
                  <c:v>7.8693900000000001</c:v>
                </c:pt>
                <c:pt idx="12899">
                  <c:v>7.1508599999999998</c:v>
                </c:pt>
                <c:pt idx="12900">
                  <c:v>7.23916</c:v>
                </c:pt>
                <c:pt idx="12901">
                  <c:v>4.6608499999999999</c:v>
                </c:pt>
                <c:pt idx="12902">
                  <c:v>9.2913599999999992</c:v>
                </c:pt>
                <c:pt idx="12903">
                  <c:v>8.3115000000000006</c:v>
                </c:pt>
                <c:pt idx="12904">
                  <c:v>3.4052799999999999</c:v>
                </c:pt>
                <c:pt idx="12905">
                  <c:v>6.1302300000000001</c:v>
                </c:pt>
                <c:pt idx="12906">
                  <c:v>6.2935999999999996</c:v>
                </c:pt>
                <c:pt idx="12907">
                  <c:v>5.7788599999999999</c:v>
                </c:pt>
                <c:pt idx="12908">
                  <c:v>4.2497800000000003</c:v>
                </c:pt>
                <c:pt idx="12909">
                  <c:v>4.0991200000000001</c:v>
                </c:pt>
                <c:pt idx="12910">
                  <c:v>4.7549099999999997</c:v>
                </c:pt>
                <c:pt idx="12911">
                  <c:v>8.1437100000000004</c:v>
                </c:pt>
                <c:pt idx="12912">
                  <c:v>5.5778400000000001</c:v>
                </c:pt>
                <c:pt idx="12913">
                  <c:v>6.2657499999999997</c:v>
                </c:pt>
                <c:pt idx="12914">
                  <c:v>5.8879900000000003</c:v>
                </c:pt>
                <c:pt idx="12915">
                  <c:v>4.93126</c:v>
                </c:pt>
                <c:pt idx="12916">
                  <c:v>7.7634600000000002</c:v>
                </c:pt>
                <c:pt idx="12917">
                  <c:v>7.7627699999999997</c:v>
                </c:pt>
                <c:pt idx="12918">
                  <c:v>6.9284800000000004</c:v>
                </c:pt>
                <c:pt idx="12919">
                  <c:v>4.4805099999999998</c:v>
                </c:pt>
                <c:pt idx="12920">
                  <c:v>4.4249099999999997</c:v>
                </c:pt>
                <c:pt idx="12921">
                  <c:v>7.5616300000000001</c:v>
                </c:pt>
                <c:pt idx="12922">
                  <c:v>6.7570699999999997</c:v>
                </c:pt>
                <c:pt idx="12923">
                  <c:v>5.6006799999999997</c:v>
                </c:pt>
                <c:pt idx="12924">
                  <c:v>6.9766000000000004</c:v>
                </c:pt>
                <c:pt idx="12925">
                  <c:v>7.1908899999999996</c:v>
                </c:pt>
                <c:pt idx="12926">
                  <c:v>7.4588099999999997</c:v>
                </c:pt>
                <c:pt idx="12927">
                  <c:v>5.0774499999999998</c:v>
                </c:pt>
                <c:pt idx="12928">
                  <c:v>5.6924999999999999</c:v>
                </c:pt>
                <c:pt idx="12929">
                  <c:v>3.8938199999999998</c:v>
                </c:pt>
                <c:pt idx="12930">
                  <c:v>5.5520699999999996</c:v>
                </c:pt>
                <c:pt idx="12931">
                  <c:v>6.8506</c:v>
                </c:pt>
                <c:pt idx="12932">
                  <c:v>6.6349799999999997</c:v>
                </c:pt>
                <c:pt idx="12933">
                  <c:v>6.2319800000000001</c:v>
                </c:pt>
                <c:pt idx="12934">
                  <c:v>6.0861599999999996</c:v>
                </c:pt>
                <c:pt idx="12935">
                  <c:v>4.1464800000000004</c:v>
                </c:pt>
                <c:pt idx="12936">
                  <c:v>5.3212299999999999</c:v>
                </c:pt>
                <c:pt idx="12937">
                  <c:v>5.8195600000000001</c:v>
                </c:pt>
                <c:pt idx="12938">
                  <c:v>3.6465999999999998</c:v>
                </c:pt>
                <c:pt idx="12939">
                  <c:v>3.64167</c:v>
                </c:pt>
                <c:pt idx="12940">
                  <c:v>5.2238899999999999</c:v>
                </c:pt>
                <c:pt idx="12941">
                  <c:v>6.3634300000000001</c:v>
                </c:pt>
                <c:pt idx="12942">
                  <c:v>6.3918200000000001</c:v>
                </c:pt>
                <c:pt idx="12943">
                  <c:v>4.2203799999999996</c:v>
                </c:pt>
                <c:pt idx="12944">
                  <c:v>2.7692000000000001</c:v>
                </c:pt>
                <c:pt idx="12945">
                  <c:v>3.5640499999999999</c:v>
                </c:pt>
                <c:pt idx="12946">
                  <c:v>2.2096399999999998</c:v>
                </c:pt>
                <c:pt idx="12947">
                  <c:v>7.3404800000000003</c:v>
                </c:pt>
                <c:pt idx="12948">
                  <c:v>5.8739299999999997</c:v>
                </c:pt>
                <c:pt idx="12949">
                  <c:v>7.0717299999999996</c:v>
                </c:pt>
                <c:pt idx="12950">
                  <c:v>7.5142300000000004</c:v>
                </c:pt>
                <c:pt idx="12951">
                  <c:v>2.1435900000000001</c:v>
                </c:pt>
                <c:pt idx="12952">
                  <c:v>2.5747</c:v>
                </c:pt>
                <c:pt idx="12953">
                  <c:v>6.8848399999999996</c:v>
                </c:pt>
                <c:pt idx="12954">
                  <c:v>6.0113099999999999</c:v>
                </c:pt>
                <c:pt idx="12955">
                  <c:v>8.0775199999999998</c:v>
                </c:pt>
                <c:pt idx="12956">
                  <c:v>9.8894300000000008</c:v>
                </c:pt>
                <c:pt idx="12957">
                  <c:v>3.9007399999999999</c:v>
                </c:pt>
                <c:pt idx="12958">
                  <c:v>6.0184499999999996</c:v>
                </c:pt>
                <c:pt idx="12959">
                  <c:v>5.6537199999999999</c:v>
                </c:pt>
                <c:pt idx="12960">
                  <c:v>9.5116399999999999</c:v>
                </c:pt>
                <c:pt idx="12961">
                  <c:v>10.954129999999999</c:v>
                </c:pt>
                <c:pt idx="12962">
                  <c:v>7.3362299999999996</c:v>
                </c:pt>
                <c:pt idx="12963">
                  <c:v>5.5433000000000003</c:v>
                </c:pt>
                <c:pt idx="12964">
                  <c:v>5.2344999999999997</c:v>
                </c:pt>
                <c:pt idx="12965">
                  <c:v>5.1425599999999996</c:v>
                </c:pt>
                <c:pt idx="12966">
                  <c:v>4.2011000000000003</c:v>
                </c:pt>
                <c:pt idx="12967">
                  <c:v>6.3220200000000002</c:v>
                </c:pt>
                <c:pt idx="12968">
                  <c:v>5.6792299999999996</c:v>
                </c:pt>
                <c:pt idx="12969">
                  <c:v>6.0488499999999998</c:v>
                </c:pt>
                <c:pt idx="12970">
                  <c:v>8.3815200000000001</c:v>
                </c:pt>
                <c:pt idx="12971">
                  <c:v>3.9031099999999999</c:v>
                </c:pt>
                <c:pt idx="12972">
                  <c:v>4.5079700000000003</c:v>
                </c:pt>
                <c:pt idx="12973">
                  <c:v>3.7015799999999999</c:v>
                </c:pt>
                <c:pt idx="12974">
                  <c:v>4.2269899999999998</c:v>
                </c:pt>
                <c:pt idx="12975">
                  <c:v>6.3544400000000003</c:v>
                </c:pt>
                <c:pt idx="12976">
                  <c:v>7.3509900000000004</c:v>
                </c:pt>
                <c:pt idx="12977">
                  <c:v>6.2418300000000002</c:v>
                </c:pt>
                <c:pt idx="12978">
                  <c:v>4.9105100000000004</c:v>
                </c:pt>
                <c:pt idx="12979">
                  <c:v>8.33582</c:v>
                </c:pt>
                <c:pt idx="12980">
                  <c:v>2.6878600000000001</c:v>
                </c:pt>
                <c:pt idx="12981">
                  <c:v>2.1734499999999999</c:v>
                </c:pt>
                <c:pt idx="12982">
                  <c:v>5.64194</c:v>
                </c:pt>
                <c:pt idx="12983">
                  <c:v>7.2924300000000004</c:v>
                </c:pt>
                <c:pt idx="12984">
                  <c:v>6.7077499999999999</c:v>
                </c:pt>
                <c:pt idx="12985">
                  <c:v>10.709860000000001</c:v>
                </c:pt>
                <c:pt idx="12986">
                  <c:v>6.8792900000000001</c:v>
                </c:pt>
                <c:pt idx="12987">
                  <c:v>5.0722399999999999</c:v>
                </c:pt>
                <c:pt idx="12988">
                  <c:v>2.9722900000000001</c:v>
                </c:pt>
                <c:pt idx="12989">
                  <c:v>3.96706</c:v>
                </c:pt>
                <c:pt idx="12990">
                  <c:v>3.21319</c:v>
                </c:pt>
                <c:pt idx="12991">
                  <c:v>2.2095099999999999</c:v>
                </c:pt>
                <c:pt idx="12992">
                  <c:v>3.6285500000000002</c:v>
                </c:pt>
                <c:pt idx="12993">
                  <c:v>4.4463299999999997</c:v>
                </c:pt>
                <c:pt idx="12994">
                  <c:v>9.0987799999999996</c:v>
                </c:pt>
                <c:pt idx="12995">
                  <c:v>7.0024199999999999</c:v>
                </c:pt>
                <c:pt idx="12996">
                  <c:v>4.2478499999999997</c:v>
                </c:pt>
                <c:pt idx="12997">
                  <c:v>8.7946200000000001</c:v>
                </c:pt>
                <c:pt idx="12998">
                  <c:v>11.907999999999999</c:v>
                </c:pt>
                <c:pt idx="12999">
                  <c:v>6.4803100000000002</c:v>
                </c:pt>
                <c:pt idx="13000">
                  <c:v>5.1755699999999996</c:v>
                </c:pt>
                <c:pt idx="13001">
                  <c:v>9.2911300000000008</c:v>
                </c:pt>
                <c:pt idx="13002">
                  <c:v>8.2183200000000003</c:v>
                </c:pt>
                <c:pt idx="13003">
                  <c:v>7.9894299999999996</c:v>
                </c:pt>
                <c:pt idx="13004">
                  <c:v>7.45878</c:v>
                </c:pt>
                <c:pt idx="13005">
                  <c:v>5.8911800000000003</c:v>
                </c:pt>
                <c:pt idx="13006">
                  <c:v>6.1795999999999998</c:v>
                </c:pt>
                <c:pt idx="13007">
                  <c:v>8.7602100000000007</c:v>
                </c:pt>
                <c:pt idx="13008">
                  <c:v>8.1740100000000009</c:v>
                </c:pt>
                <c:pt idx="13009">
                  <c:v>2.5152899999999998</c:v>
                </c:pt>
                <c:pt idx="13010">
                  <c:v>3.8280099999999999</c:v>
                </c:pt>
                <c:pt idx="13011">
                  <c:v>10.565160000000001</c:v>
                </c:pt>
                <c:pt idx="13012">
                  <c:v>6.7197899999999997</c:v>
                </c:pt>
                <c:pt idx="13013">
                  <c:v>6.0777900000000002</c:v>
                </c:pt>
                <c:pt idx="13014">
                  <c:v>4.5730700000000004</c:v>
                </c:pt>
                <c:pt idx="13015">
                  <c:v>6.9358300000000002</c:v>
                </c:pt>
                <c:pt idx="13016">
                  <c:v>6.3303099999999999</c:v>
                </c:pt>
                <c:pt idx="13017">
                  <c:v>7.0235900000000004</c:v>
                </c:pt>
                <c:pt idx="13018">
                  <c:v>5.2414100000000001</c:v>
                </c:pt>
                <c:pt idx="13019">
                  <c:v>6.0631899999999996</c:v>
                </c:pt>
                <c:pt idx="13020">
                  <c:v>2.94875</c:v>
                </c:pt>
                <c:pt idx="13021">
                  <c:v>6.1363300000000001</c:v>
                </c:pt>
                <c:pt idx="13022">
                  <c:v>5.3463399999999996</c:v>
                </c:pt>
                <c:pt idx="13023">
                  <c:v>6.1037299999999997</c:v>
                </c:pt>
                <c:pt idx="13024">
                  <c:v>2.0992299999999999</c:v>
                </c:pt>
                <c:pt idx="13025">
                  <c:v>4.8763699999999996</c:v>
                </c:pt>
                <c:pt idx="13026">
                  <c:v>2.1406299999999998</c:v>
                </c:pt>
                <c:pt idx="13027">
                  <c:v>4.79739</c:v>
                </c:pt>
                <c:pt idx="13028">
                  <c:v>3.28986</c:v>
                </c:pt>
                <c:pt idx="13029">
                  <c:v>6.1006499999999999</c:v>
                </c:pt>
                <c:pt idx="13030">
                  <c:v>2.94564</c:v>
                </c:pt>
                <c:pt idx="13031">
                  <c:v>3.3615699999999999</c:v>
                </c:pt>
                <c:pt idx="13032">
                  <c:v>3.6448499999999999</c:v>
                </c:pt>
                <c:pt idx="13033">
                  <c:v>8.4536200000000008</c:v>
                </c:pt>
                <c:pt idx="13034">
                  <c:v>6.0025899999999996</c:v>
                </c:pt>
                <c:pt idx="13035">
                  <c:v>6.4914399999999999</c:v>
                </c:pt>
                <c:pt idx="13036">
                  <c:v>3.8113800000000002</c:v>
                </c:pt>
                <c:pt idx="13037">
                  <c:v>7.8410799999999998</c:v>
                </c:pt>
                <c:pt idx="13038">
                  <c:v>4.1510999999999996</c:v>
                </c:pt>
                <c:pt idx="13039">
                  <c:v>5.7302200000000001</c:v>
                </c:pt>
                <c:pt idx="13040">
                  <c:v>5.5034299999999998</c:v>
                </c:pt>
                <c:pt idx="13041">
                  <c:v>7.0915100000000004</c:v>
                </c:pt>
                <c:pt idx="13042">
                  <c:v>5.2576299999999998</c:v>
                </c:pt>
                <c:pt idx="13043">
                  <c:v>8.0141500000000008</c:v>
                </c:pt>
                <c:pt idx="13044">
                  <c:v>5.6410499999999999</c:v>
                </c:pt>
                <c:pt idx="13045">
                  <c:v>5.5895299999999999</c:v>
                </c:pt>
                <c:pt idx="13046">
                  <c:v>2.82863</c:v>
                </c:pt>
                <c:pt idx="13047">
                  <c:v>4.9102800000000002</c:v>
                </c:pt>
                <c:pt idx="13048">
                  <c:v>6.6717199999999997</c:v>
                </c:pt>
                <c:pt idx="13049">
                  <c:v>4.9559899999999999</c:v>
                </c:pt>
                <c:pt idx="13050">
                  <c:v>3.9798499999999999</c:v>
                </c:pt>
                <c:pt idx="13051">
                  <c:v>5.6922899999999998</c:v>
                </c:pt>
                <c:pt idx="13052">
                  <c:v>8.9008800000000008</c:v>
                </c:pt>
                <c:pt idx="13053">
                  <c:v>4.7848100000000002</c:v>
                </c:pt>
                <c:pt idx="13054">
                  <c:v>7.3577599999999999</c:v>
                </c:pt>
                <c:pt idx="13055">
                  <c:v>5.9638400000000003</c:v>
                </c:pt>
                <c:pt idx="13056">
                  <c:v>12.35239</c:v>
                </c:pt>
                <c:pt idx="13057">
                  <c:v>5.5500999999999996</c:v>
                </c:pt>
                <c:pt idx="13058">
                  <c:v>8.7676999999999996</c:v>
                </c:pt>
                <c:pt idx="13059">
                  <c:v>4.7192699999999999</c:v>
                </c:pt>
                <c:pt idx="13060">
                  <c:v>2.7410600000000001</c:v>
                </c:pt>
                <c:pt idx="13061">
                  <c:v>5.3946500000000004</c:v>
                </c:pt>
                <c:pt idx="13062">
                  <c:v>6.7535400000000001</c:v>
                </c:pt>
                <c:pt idx="13063">
                  <c:v>9.2037099999999992</c:v>
                </c:pt>
                <c:pt idx="13064">
                  <c:v>5.3053699999999999</c:v>
                </c:pt>
                <c:pt idx="13065">
                  <c:v>6.4331100000000001</c:v>
                </c:pt>
                <c:pt idx="13066">
                  <c:v>8.1794799999999999</c:v>
                </c:pt>
                <c:pt idx="13067">
                  <c:v>3.27759</c:v>
                </c:pt>
                <c:pt idx="13068">
                  <c:v>5.3787099999999999</c:v>
                </c:pt>
                <c:pt idx="13069">
                  <c:v>5.1749200000000002</c:v>
                </c:pt>
                <c:pt idx="13070">
                  <c:v>4.0837599999999998</c:v>
                </c:pt>
                <c:pt idx="13071">
                  <c:v>3.9924900000000001</c:v>
                </c:pt>
                <c:pt idx="13072">
                  <c:v>2.6461700000000001</c:v>
                </c:pt>
                <c:pt idx="13073">
                  <c:v>3.23291</c:v>
                </c:pt>
                <c:pt idx="13074">
                  <c:v>5.3251499999999998</c:v>
                </c:pt>
                <c:pt idx="13075">
                  <c:v>7.0826399999999996</c:v>
                </c:pt>
                <c:pt idx="13076">
                  <c:v>2.4820500000000001</c:v>
                </c:pt>
                <c:pt idx="13077">
                  <c:v>2.3157000000000001</c:v>
                </c:pt>
                <c:pt idx="13078">
                  <c:v>8.5085800000000003</c:v>
                </c:pt>
                <c:pt idx="13079">
                  <c:v>3.0205099999999998</c:v>
                </c:pt>
                <c:pt idx="13080">
                  <c:v>5.9522599999999999</c:v>
                </c:pt>
                <c:pt idx="13081">
                  <c:v>3.7444899999999999</c:v>
                </c:pt>
                <c:pt idx="13082">
                  <c:v>3.9670399999999999</c:v>
                </c:pt>
                <c:pt idx="13083">
                  <c:v>1.7250799999999999</c:v>
                </c:pt>
                <c:pt idx="13084">
                  <c:v>2.3711899999999999</c:v>
                </c:pt>
                <c:pt idx="13085">
                  <c:v>2.4194200000000001</c:v>
                </c:pt>
                <c:pt idx="13086">
                  <c:v>3.4896199999999999</c:v>
                </c:pt>
                <c:pt idx="13087">
                  <c:v>2.7686899999999999</c:v>
                </c:pt>
                <c:pt idx="13088">
                  <c:v>4.9799800000000003</c:v>
                </c:pt>
                <c:pt idx="13089">
                  <c:v>7.9607299999999999</c:v>
                </c:pt>
                <c:pt idx="13090">
                  <c:v>1.8650899999999999</c:v>
                </c:pt>
                <c:pt idx="13091">
                  <c:v>3.5855299999999999</c:v>
                </c:pt>
                <c:pt idx="13092">
                  <c:v>6.0365200000000003</c:v>
                </c:pt>
                <c:pt idx="13093">
                  <c:v>7.4713000000000003</c:v>
                </c:pt>
                <c:pt idx="13094">
                  <c:v>4.1067499999999999</c:v>
                </c:pt>
                <c:pt idx="13095">
                  <c:v>4.8552999999999997</c:v>
                </c:pt>
                <c:pt idx="13096">
                  <c:v>6.8432000000000004</c:v>
                </c:pt>
                <c:pt idx="13097">
                  <c:v>7.29948</c:v>
                </c:pt>
                <c:pt idx="13098">
                  <c:v>8.9679300000000008</c:v>
                </c:pt>
                <c:pt idx="13099">
                  <c:v>9.9001599999999996</c:v>
                </c:pt>
                <c:pt idx="13100">
                  <c:v>4.6783200000000003</c:v>
                </c:pt>
                <c:pt idx="13101">
                  <c:v>7.3557199999999998</c:v>
                </c:pt>
                <c:pt idx="13102">
                  <c:v>7.4334600000000002</c:v>
                </c:pt>
                <c:pt idx="13103">
                  <c:v>3.03057</c:v>
                </c:pt>
                <c:pt idx="13104">
                  <c:v>6.18764</c:v>
                </c:pt>
                <c:pt idx="13105">
                  <c:v>4.9300199999999998</c:v>
                </c:pt>
                <c:pt idx="13106">
                  <c:v>2.3796300000000001</c:v>
                </c:pt>
                <c:pt idx="13107">
                  <c:v>2.7052999999999998</c:v>
                </c:pt>
                <c:pt idx="13108">
                  <c:v>2.4555799999999999</c:v>
                </c:pt>
                <c:pt idx="13109">
                  <c:v>9.9352599999999995</c:v>
                </c:pt>
                <c:pt idx="13110">
                  <c:v>6.9369899999999998</c:v>
                </c:pt>
                <c:pt idx="13111">
                  <c:v>3.0511699999999999</c:v>
                </c:pt>
                <c:pt idx="13112">
                  <c:v>2.3873099999999998</c:v>
                </c:pt>
                <c:pt idx="13113">
                  <c:v>7.3124200000000004</c:v>
                </c:pt>
                <c:pt idx="13114">
                  <c:v>4.0158800000000001</c:v>
                </c:pt>
                <c:pt idx="13115">
                  <c:v>2.94584</c:v>
                </c:pt>
                <c:pt idx="13116">
                  <c:v>3.20417</c:v>
                </c:pt>
                <c:pt idx="13117">
                  <c:v>6.5211899999999998</c:v>
                </c:pt>
                <c:pt idx="13118">
                  <c:v>7.6573099999999998</c:v>
                </c:pt>
                <c:pt idx="13119">
                  <c:v>3.15035</c:v>
                </c:pt>
                <c:pt idx="13120">
                  <c:v>6.8996599999999999</c:v>
                </c:pt>
                <c:pt idx="13121">
                  <c:v>7.6412500000000003</c:v>
                </c:pt>
                <c:pt idx="13122">
                  <c:v>6.5021899999999997</c:v>
                </c:pt>
                <c:pt idx="13123">
                  <c:v>4.7737699999999998</c:v>
                </c:pt>
                <c:pt idx="13124">
                  <c:v>7.3336600000000001</c:v>
                </c:pt>
                <c:pt idx="13125">
                  <c:v>6.2984999999999998</c:v>
                </c:pt>
                <c:pt idx="13126">
                  <c:v>6.0319000000000003</c:v>
                </c:pt>
                <c:pt idx="13127">
                  <c:v>6.3078900000000004</c:v>
                </c:pt>
                <c:pt idx="13128">
                  <c:v>3.5005600000000001</c:v>
                </c:pt>
                <c:pt idx="13129">
                  <c:v>8.2950800000000005</c:v>
                </c:pt>
                <c:pt idx="13130">
                  <c:v>2.69659</c:v>
                </c:pt>
                <c:pt idx="13131">
                  <c:v>8.9660499999999992</c:v>
                </c:pt>
                <c:pt idx="13132">
                  <c:v>6.2155699999999996</c:v>
                </c:pt>
                <c:pt idx="13133">
                  <c:v>7.9545700000000004</c:v>
                </c:pt>
                <c:pt idx="13134">
                  <c:v>5.9774700000000003</c:v>
                </c:pt>
                <c:pt idx="13135">
                  <c:v>5.5024100000000002</c:v>
                </c:pt>
                <c:pt idx="13136">
                  <c:v>6.99526</c:v>
                </c:pt>
                <c:pt idx="13137">
                  <c:v>3.6856399999999998</c:v>
                </c:pt>
                <c:pt idx="13138">
                  <c:v>4.0262599999999997</c:v>
                </c:pt>
                <c:pt idx="13139">
                  <c:v>2.8444600000000002</c:v>
                </c:pt>
                <c:pt idx="13140">
                  <c:v>5.4153000000000002</c:v>
                </c:pt>
                <c:pt idx="13141">
                  <c:v>6.2558800000000003</c:v>
                </c:pt>
                <c:pt idx="13142">
                  <c:v>6.8428300000000002</c:v>
                </c:pt>
                <c:pt idx="13143">
                  <c:v>5.0101899999999997</c:v>
                </c:pt>
                <c:pt idx="13144">
                  <c:v>6.1433600000000004</c:v>
                </c:pt>
                <c:pt idx="13145">
                  <c:v>2.02643</c:v>
                </c:pt>
                <c:pt idx="13146">
                  <c:v>2.8407300000000002</c:v>
                </c:pt>
                <c:pt idx="13147">
                  <c:v>1.98455</c:v>
                </c:pt>
                <c:pt idx="13148">
                  <c:v>5.37507</c:v>
                </c:pt>
                <c:pt idx="13149">
                  <c:v>2.8254100000000002</c:v>
                </c:pt>
                <c:pt idx="13150">
                  <c:v>8.2182399999999998</c:v>
                </c:pt>
                <c:pt idx="13151">
                  <c:v>4.9933199999999998</c:v>
                </c:pt>
                <c:pt idx="13152">
                  <c:v>7.7190899999999996</c:v>
                </c:pt>
                <c:pt idx="13153">
                  <c:v>9.0337300000000003</c:v>
                </c:pt>
                <c:pt idx="13154">
                  <c:v>2.5043500000000001</c:v>
                </c:pt>
                <c:pt idx="13155">
                  <c:v>6.6475600000000004</c:v>
                </c:pt>
                <c:pt idx="13156">
                  <c:v>5.6702599999999999</c:v>
                </c:pt>
                <c:pt idx="13157">
                  <c:v>5.5383500000000003</c:v>
                </c:pt>
                <c:pt idx="13158">
                  <c:v>8.2561599999999995</c:v>
                </c:pt>
                <c:pt idx="13159">
                  <c:v>7.2196300000000004</c:v>
                </c:pt>
                <c:pt idx="13160">
                  <c:v>4.7392200000000004</c:v>
                </c:pt>
                <c:pt idx="13161">
                  <c:v>5.3608500000000001</c:v>
                </c:pt>
                <c:pt idx="13162">
                  <c:v>5.0388299999999999</c:v>
                </c:pt>
                <c:pt idx="13163">
                  <c:v>4.2215199999999999</c:v>
                </c:pt>
                <c:pt idx="13164">
                  <c:v>4.3754600000000003</c:v>
                </c:pt>
                <c:pt idx="13165">
                  <c:v>2.98245</c:v>
                </c:pt>
                <c:pt idx="13166">
                  <c:v>5.8285999999999998</c:v>
                </c:pt>
                <c:pt idx="13167">
                  <c:v>2.3016299999999998</c:v>
                </c:pt>
                <c:pt idx="13168">
                  <c:v>4.6025200000000002</c:v>
                </c:pt>
                <c:pt idx="13169">
                  <c:v>5.4197899999999999</c:v>
                </c:pt>
                <c:pt idx="13170">
                  <c:v>5.24261</c:v>
                </c:pt>
                <c:pt idx="13171">
                  <c:v>4.5757000000000003</c:v>
                </c:pt>
                <c:pt idx="13172">
                  <c:v>6.4847999999999999</c:v>
                </c:pt>
                <c:pt idx="13173">
                  <c:v>5.3318199999999996</c:v>
                </c:pt>
                <c:pt idx="13174">
                  <c:v>5.5842999999999998</c:v>
                </c:pt>
                <c:pt idx="13175">
                  <c:v>5.6522800000000002</c:v>
                </c:pt>
                <c:pt idx="13176">
                  <c:v>5.7343299999999999</c:v>
                </c:pt>
                <c:pt idx="13177">
                  <c:v>4.4177400000000002</c:v>
                </c:pt>
                <c:pt idx="13178">
                  <c:v>8.2249599999999994</c:v>
                </c:pt>
                <c:pt idx="13179">
                  <c:v>3.44692</c:v>
                </c:pt>
                <c:pt idx="13180">
                  <c:v>7.1684900000000003</c:v>
                </c:pt>
                <c:pt idx="13181">
                  <c:v>7.4417400000000002</c:v>
                </c:pt>
                <c:pt idx="13182">
                  <c:v>9.2070799999999995</c:v>
                </c:pt>
                <c:pt idx="13183">
                  <c:v>7.9905299999999997</c:v>
                </c:pt>
                <c:pt idx="13184">
                  <c:v>2.5579800000000001</c:v>
                </c:pt>
                <c:pt idx="13185">
                  <c:v>4.8471000000000002</c:v>
                </c:pt>
                <c:pt idx="13186">
                  <c:v>1.92432</c:v>
                </c:pt>
                <c:pt idx="13187">
                  <c:v>6.3086200000000003</c:v>
                </c:pt>
                <c:pt idx="13188">
                  <c:v>6.2291499999999997</c:v>
                </c:pt>
                <c:pt idx="13189">
                  <c:v>2.5092699999999999</c:v>
                </c:pt>
                <c:pt idx="13190">
                  <c:v>3.0894900000000001</c:v>
                </c:pt>
                <c:pt idx="13191">
                  <c:v>4.0243500000000001</c:v>
                </c:pt>
                <c:pt idx="13192">
                  <c:v>5.7403500000000003</c:v>
                </c:pt>
                <c:pt idx="13193">
                  <c:v>4.5644600000000004</c:v>
                </c:pt>
                <c:pt idx="13194">
                  <c:v>8.86036</c:v>
                </c:pt>
                <c:pt idx="13195">
                  <c:v>8.0148799999999998</c:v>
                </c:pt>
                <c:pt idx="13196">
                  <c:v>4.6518499999999996</c:v>
                </c:pt>
                <c:pt idx="13197">
                  <c:v>7.9182499999999996</c:v>
                </c:pt>
                <c:pt idx="13198">
                  <c:v>9.8550000000000004</c:v>
                </c:pt>
                <c:pt idx="13199">
                  <c:v>4.9372299999999996</c:v>
                </c:pt>
                <c:pt idx="13200">
                  <c:v>6.1902499999999998</c:v>
                </c:pt>
                <c:pt idx="13201">
                  <c:v>4.3634199999999996</c:v>
                </c:pt>
                <c:pt idx="13202">
                  <c:v>6.0693799999999998</c:v>
                </c:pt>
                <c:pt idx="13203">
                  <c:v>6.2739000000000003</c:v>
                </c:pt>
                <c:pt idx="13204">
                  <c:v>7.1020399999999997</c:v>
                </c:pt>
                <c:pt idx="13205">
                  <c:v>9.8780699999999992</c:v>
                </c:pt>
                <c:pt idx="13206">
                  <c:v>6.6255199999999999</c:v>
                </c:pt>
                <c:pt idx="13207">
                  <c:v>8.1846399999999999</c:v>
                </c:pt>
                <c:pt idx="13208">
                  <c:v>3.44896</c:v>
                </c:pt>
                <c:pt idx="13209">
                  <c:v>5.1207000000000003</c:v>
                </c:pt>
                <c:pt idx="13210">
                  <c:v>6.6198399999999999</c:v>
                </c:pt>
                <c:pt idx="13211">
                  <c:v>3.7275100000000001</c:v>
                </c:pt>
                <c:pt idx="13212">
                  <c:v>5.0193599999999998</c:v>
                </c:pt>
                <c:pt idx="13213">
                  <c:v>6.4943</c:v>
                </c:pt>
                <c:pt idx="13214">
                  <c:v>11.26713</c:v>
                </c:pt>
                <c:pt idx="13215">
                  <c:v>8.6262299999999996</c:v>
                </c:pt>
                <c:pt idx="13216">
                  <c:v>7.72966</c:v>
                </c:pt>
                <c:pt idx="13217">
                  <c:v>3.4381699999999999</c:v>
                </c:pt>
                <c:pt idx="13218">
                  <c:v>3.92788</c:v>
                </c:pt>
                <c:pt idx="13219">
                  <c:v>3.1741799999999998</c:v>
                </c:pt>
                <c:pt idx="13220">
                  <c:v>3.8982199999999998</c:v>
                </c:pt>
                <c:pt idx="13221">
                  <c:v>2.0225399999999998</c:v>
                </c:pt>
                <c:pt idx="13222">
                  <c:v>3.0057200000000002</c:v>
                </c:pt>
                <c:pt idx="13223">
                  <c:v>2.5565600000000002</c:v>
                </c:pt>
                <c:pt idx="13224">
                  <c:v>2.1052499999999998</c:v>
                </c:pt>
                <c:pt idx="13225">
                  <c:v>2.6139999999999999</c:v>
                </c:pt>
                <c:pt idx="13226">
                  <c:v>2.1365699999999999</c:v>
                </c:pt>
                <c:pt idx="13227">
                  <c:v>1.9223399999999999</c:v>
                </c:pt>
                <c:pt idx="13228">
                  <c:v>2.1234600000000001</c:v>
                </c:pt>
                <c:pt idx="13229">
                  <c:v>2.3600400000000001</c:v>
                </c:pt>
                <c:pt idx="13230">
                  <c:v>2.0246900000000001</c:v>
                </c:pt>
                <c:pt idx="13231">
                  <c:v>1.72326</c:v>
                </c:pt>
                <c:pt idx="13232">
                  <c:v>2.4168500000000002</c:v>
                </c:pt>
                <c:pt idx="13233">
                  <c:v>5.8733500000000003</c:v>
                </c:pt>
                <c:pt idx="13234">
                  <c:v>5.6959900000000001</c:v>
                </c:pt>
                <c:pt idx="13235">
                  <c:v>5.4920299999999997</c:v>
                </c:pt>
                <c:pt idx="13236">
                  <c:v>7.1639400000000002</c:v>
                </c:pt>
                <c:pt idx="13237">
                  <c:v>4.7970699999999997</c:v>
                </c:pt>
                <c:pt idx="13238">
                  <c:v>9.5796600000000005</c:v>
                </c:pt>
                <c:pt idx="13239">
                  <c:v>8.4285200000000007</c:v>
                </c:pt>
                <c:pt idx="13240">
                  <c:v>6.6948800000000004</c:v>
                </c:pt>
                <c:pt idx="13241">
                  <c:v>4.7796399999999997</c:v>
                </c:pt>
                <c:pt idx="13242">
                  <c:v>11.40213</c:v>
                </c:pt>
                <c:pt idx="13243">
                  <c:v>11.034879999999999</c:v>
                </c:pt>
                <c:pt idx="13244">
                  <c:v>6.9964000000000004</c:v>
                </c:pt>
                <c:pt idx="13245">
                  <c:v>7.6329599999999997</c:v>
                </c:pt>
                <c:pt idx="13246">
                  <c:v>6.4866799999999998</c:v>
                </c:pt>
                <c:pt idx="13247">
                  <c:v>6.3864599999999996</c:v>
                </c:pt>
                <c:pt idx="13248">
                  <c:v>5.11151</c:v>
                </c:pt>
                <c:pt idx="13249">
                  <c:v>6.6903899999999998</c:v>
                </c:pt>
                <c:pt idx="13250">
                  <c:v>7.6377899999999999</c:v>
                </c:pt>
                <c:pt idx="13251">
                  <c:v>4.1956899999999999</c:v>
                </c:pt>
                <c:pt idx="13252">
                  <c:v>3.7837499999999999</c:v>
                </c:pt>
                <c:pt idx="13253">
                  <c:v>5.7533099999999999</c:v>
                </c:pt>
                <c:pt idx="13254">
                  <c:v>6.2030099999999999</c:v>
                </c:pt>
                <c:pt idx="13255">
                  <c:v>4.4075699999999998</c:v>
                </c:pt>
                <c:pt idx="13256">
                  <c:v>9.0936000000000003</c:v>
                </c:pt>
                <c:pt idx="13257">
                  <c:v>4.8804600000000002</c:v>
                </c:pt>
                <c:pt idx="13258">
                  <c:v>4.8818999999999999</c:v>
                </c:pt>
                <c:pt idx="13259">
                  <c:v>4.5319799999999999</c:v>
                </c:pt>
                <c:pt idx="13260">
                  <c:v>7.5522299999999998</c:v>
                </c:pt>
                <c:pt idx="13261">
                  <c:v>7.48475</c:v>
                </c:pt>
                <c:pt idx="13262">
                  <c:v>6.0940399999999997</c:v>
                </c:pt>
                <c:pt idx="13263">
                  <c:v>3.7864599999999999</c:v>
                </c:pt>
                <c:pt idx="13264">
                  <c:v>4.1276999999999999</c:v>
                </c:pt>
                <c:pt idx="13265">
                  <c:v>7.6904300000000001</c:v>
                </c:pt>
                <c:pt idx="13266">
                  <c:v>6.6989999999999998</c:v>
                </c:pt>
                <c:pt idx="13267">
                  <c:v>5.2546200000000001</c:v>
                </c:pt>
                <c:pt idx="13268">
                  <c:v>4.7380699999999996</c:v>
                </c:pt>
                <c:pt idx="13269">
                  <c:v>5.7673500000000004</c:v>
                </c:pt>
                <c:pt idx="13270">
                  <c:v>7.6547700000000001</c:v>
                </c:pt>
                <c:pt idx="13271">
                  <c:v>7.1071900000000001</c:v>
                </c:pt>
                <c:pt idx="13272">
                  <c:v>6.9525300000000003</c:v>
                </c:pt>
                <c:pt idx="13273">
                  <c:v>6.8852900000000004</c:v>
                </c:pt>
                <c:pt idx="13274">
                  <c:v>9.2802699999999998</c:v>
                </c:pt>
                <c:pt idx="13275">
                  <c:v>6.94848</c:v>
                </c:pt>
                <c:pt idx="13276">
                  <c:v>4.9541500000000003</c:v>
                </c:pt>
                <c:pt idx="13277">
                  <c:v>3.3639800000000002</c:v>
                </c:pt>
                <c:pt idx="13278">
                  <c:v>6.8651499999999999</c:v>
                </c:pt>
                <c:pt idx="13279">
                  <c:v>5.2949999999999999</c:v>
                </c:pt>
                <c:pt idx="13280">
                  <c:v>7.6289600000000002</c:v>
                </c:pt>
                <c:pt idx="13281">
                  <c:v>2.9205700000000001</c:v>
                </c:pt>
                <c:pt idx="13282">
                  <c:v>6.12819</c:v>
                </c:pt>
                <c:pt idx="13283">
                  <c:v>8.3219899999999996</c:v>
                </c:pt>
                <c:pt idx="13284">
                  <c:v>6.56419</c:v>
                </c:pt>
                <c:pt idx="13285">
                  <c:v>8.8214000000000006</c:v>
                </c:pt>
                <c:pt idx="13286">
                  <c:v>7.7278000000000002</c:v>
                </c:pt>
                <c:pt idx="13287">
                  <c:v>5.8875400000000004</c:v>
                </c:pt>
                <c:pt idx="13288">
                  <c:v>6.6551400000000003</c:v>
                </c:pt>
                <c:pt idx="13289">
                  <c:v>3.1961300000000001</c:v>
                </c:pt>
                <c:pt idx="13290">
                  <c:v>6.4671000000000003</c:v>
                </c:pt>
                <c:pt idx="13291">
                  <c:v>9.5082900000000006</c:v>
                </c:pt>
                <c:pt idx="13292">
                  <c:v>7.7358900000000004</c:v>
                </c:pt>
                <c:pt idx="13293">
                  <c:v>3.6101299999999998</c:v>
                </c:pt>
                <c:pt idx="13294">
                  <c:v>3.0762700000000001</c:v>
                </c:pt>
                <c:pt idx="13295">
                  <c:v>8.5517699999999994</c:v>
                </c:pt>
                <c:pt idx="13296">
                  <c:v>7.1009000000000002</c:v>
                </c:pt>
                <c:pt idx="13297">
                  <c:v>2.5455399999999999</c:v>
                </c:pt>
                <c:pt idx="13298">
                  <c:v>7.2559100000000001</c:v>
                </c:pt>
                <c:pt idx="13299">
                  <c:v>2.3918499999999998</c:v>
                </c:pt>
                <c:pt idx="13300">
                  <c:v>3.7879900000000002</c:v>
                </c:pt>
                <c:pt idx="13301">
                  <c:v>7.5463199999999997</c:v>
                </c:pt>
                <c:pt idx="13302">
                  <c:v>5.0560400000000003</c:v>
                </c:pt>
                <c:pt idx="13303">
                  <c:v>4.8776200000000003</c:v>
                </c:pt>
                <c:pt idx="13304">
                  <c:v>4.5582700000000003</c:v>
                </c:pt>
                <c:pt idx="13305">
                  <c:v>2.1679599999999999</c:v>
                </c:pt>
                <c:pt idx="13306">
                  <c:v>2.5995300000000001</c:v>
                </c:pt>
                <c:pt idx="13307">
                  <c:v>3.1624099999999999</c:v>
                </c:pt>
                <c:pt idx="13308">
                  <c:v>4.7232500000000002</c:v>
                </c:pt>
                <c:pt idx="13309">
                  <c:v>7.2206799999999998</c:v>
                </c:pt>
                <c:pt idx="13310">
                  <c:v>2.7076500000000001</c:v>
                </c:pt>
                <c:pt idx="13311">
                  <c:v>6.0830099999999998</c:v>
                </c:pt>
                <c:pt idx="13312">
                  <c:v>1.86161</c:v>
                </c:pt>
                <c:pt idx="13313">
                  <c:v>7.1200299999999999</c:v>
                </c:pt>
                <c:pt idx="13314">
                  <c:v>7.5378400000000001</c:v>
                </c:pt>
                <c:pt idx="13315">
                  <c:v>4.0562100000000001</c:v>
                </c:pt>
                <c:pt idx="13316">
                  <c:v>3.3365</c:v>
                </c:pt>
                <c:pt idx="13317">
                  <c:v>2.2894399999999999</c:v>
                </c:pt>
                <c:pt idx="13318">
                  <c:v>10.02257</c:v>
                </c:pt>
                <c:pt idx="13319">
                  <c:v>5.4983500000000003</c:v>
                </c:pt>
                <c:pt idx="13320">
                  <c:v>4.9725700000000002</c:v>
                </c:pt>
                <c:pt idx="13321">
                  <c:v>3.28403</c:v>
                </c:pt>
                <c:pt idx="13322">
                  <c:v>6.6907399999999999</c:v>
                </c:pt>
                <c:pt idx="13323">
                  <c:v>6.93208</c:v>
                </c:pt>
                <c:pt idx="13324">
                  <c:v>7.3670999999999998</c:v>
                </c:pt>
                <c:pt idx="13325">
                  <c:v>3.3005</c:v>
                </c:pt>
                <c:pt idx="13326">
                  <c:v>6.4989699999999999</c:v>
                </c:pt>
                <c:pt idx="13327">
                  <c:v>2.2138900000000001</c:v>
                </c:pt>
                <c:pt idx="13328">
                  <c:v>4.8602600000000002</c:v>
                </c:pt>
                <c:pt idx="13329">
                  <c:v>6.6128999999999998</c:v>
                </c:pt>
                <c:pt idx="13330">
                  <c:v>9.3328900000000008</c:v>
                </c:pt>
                <c:pt idx="13331">
                  <c:v>5.1753400000000003</c:v>
                </c:pt>
                <c:pt idx="13332">
                  <c:v>1.64442</c:v>
                </c:pt>
                <c:pt idx="13333">
                  <c:v>7.4995000000000003</c:v>
                </c:pt>
                <c:pt idx="13334">
                  <c:v>8.2190899999999996</c:v>
                </c:pt>
                <c:pt idx="13335">
                  <c:v>2.6382099999999999</c:v>
                </c:pt>
                <c:pt idx="13336">
                  <c:v>2.1644800000000002</c:v>
                </c:pt>
                <c:pt idx="13337">
                  <c:v>6.1227999999999998</c:v>
                </c:pt>
                <c:pt idx="13338">
                  <c:v>2.43336</c:v>
                </c:pt>
                <c:pt idx="13339">
                  <c:v>7.2777200000000004</c:v>
                </c:pt>
                <c:pt idx="13340">
                  <c:v>2.2721499999999999</c:v>
                </c:pt>
                <c:pt idx="13341">
                  <c:v>2.3822899999999998</c:v>
                </c:pt>
                <c:pt idx="13342">
                  <c:v>5.9752900000000002</c:v>
                </c:pt>
                <c:pt idx="13343">
                  <c:v>5.5825399999999998</c:v>
                </c:pt>
                <c:pt idx="13344">
                  <c:v>3.57003</c:v>
                </c:pt>
                <c:pt idx="13345">
                  <c:v>3.9893100000000001</c:v>
                </c:pt>
                <c:pt idx="13346">
                  <c:v>9.8810800000000008</c:v>
                </c:pt>
                <c:pt idx="13347">
                  <c:v>4.27189</c:v>
                </c:pt>
                <c:pt idx="13348">
                  <c:v>6.3020399999999999</c:v>
                </c:pt>
                <c:pt idx="13349">
                  <c:v>6.5752699999999997</c:v>
                </c:pt>
                <c:pt idx="13350">
                  <c:v>8.1987799999999993</c:v>
                </c:pt>
                <c:pt idx="13351">
                  <c:v>10.89728</c:v>
                </c:pt>
                <c:pt idx="13352">
                  <c:v>5.0753000000000004</c:v>
                </c:pt>
                <c:pt idx="13353">
                  <c:v>9.0653600000000001</c:v>
                </c:pt>
                <c:pt idx="13354">
                  <c:v>4.0852500000000003</c:v>
                </c:pt>
                <c:pt idx="13355">
                  <c:v>4.7076399999999996</c:v>
                </c:pt>
                <c:pt idx="13356">
                  <c:v>5.0209999999999999</c:v>
                </c:pt>
                <c:pt idx="13357">
                  <c:v>5.8649899999999997</c:v>
                </c:pt>
                <c:pt idx="13358">
                  <c:v>7.8893700000000004</c:v>
                </c:pt>
                <c:pt idx="13359">
                  <c:v>6.8550000000000004</c:v>
                </c:pt>
                <c:pt idx="13360">
                  <c:v>4.2206000000000001</c:v>
                </c:pt>
                <c:pt idx="13361">
                  <c:v>7.34199</c:v>
                </c:pt>
                <c:pt idx="13362">
                  <c:v>3.59964</c:v>
                </c:pt>
                <c:pt idx="13363">
                  <c:v>2.60284</c:v>
                </c:pt>
                <c:pt idx="13364">
                  <c:v>6.9317200000000003</c:v>
                </c:pt>
                <c:pt idx="13365">
                  <c:v>6.0706600000000002</c:v>
                </c:pt>
                <c:pt idx="13366">
                  <c:v>5.4476000000000004</c:v>
                </c:pt>
                <c:pt idx="13367">
                  <c:v>7.8820600000000001</c:v>
                </c:pt>
                <c:pt idx="13368">
                  <c:v>2.4926499999999998</c:v>
                </c:pt>
                <c:pt idx="13369">
                  <c:v>3.8913099999999998</c:v>
                </c:pt>
                <c:pt idx="13370">
                  <c:v>8.2825799999999994</c:v>
                </c:pt>
                <c:pt idx="13371">
                  <c:v>3.6233900000000001</c:v>
                </c:pt>
                <c:pt idx="13372">
                  <c:v>6.3585700000000003</c:v>
                </c:pt>
                <c:pt idx="13373">
                  <c:v>5.0209999999999999</c:v>
                </c:pt>
                <c:pt idx="13374">
                  <c:v>4.67591</c:v>
                </c:pt>
                <c:pt idx="13375">
                  <c:v>2.6207699999999998</c:v>
                </c:pt>
                <c:pt idx="13376">
                  <c:v>4.6418600000000003</c:v>
                </c:pt>
                <c:pt idx="13377">
                  <c:v>6.8477199999999998</c:v>
                </c:pt>
                <c:pt idx="13378">
                  <c:v>5.6106600000000002</c:v>
                </c:pt>
                <c:pt idx="13379">
                  <c:v>5.6254499999999998</c:v>
                </c:pt>
                <c:pt idx="13380">
                  <c:v>6.2070100000000004</c:v>
                </c:pt>
                <c:pt idx="13381">
                  <c:v>4.4742300000000004</c:v>
                </c:pt>
                <c:pt idx="13382">
                  <c:v>9.5268200000000007</c:v>
                </c:pt>
                <c:pt idx="13383">
                  <c:v>5.8768599999999998</c:v>
                </c:pt>
                <c:pt idx="13384">
                  <c:v>3.1118299999999999</c:v>
                </c:pt>
                <c:pt idx="13385">
                  <c:v>5.5833899999999996</c:v>
                </c:pt>
                <c:pt idx="13386">
                  <c:v>3.1118299999999999</c:v>
                </c:pt>
                <c:pt idx="13387">
                  <c:v>2.62384</c:v>
                </c:pt>
                <c:pt idx="13388">
                  <c:v>7.6767000000000003</c:v>
                </c:pt>
                <c:pt idx="13389">
                  <c:v>5.4771099999999997</c:v>
                </c:pt>
                <c:pt idx="13390">
                  <c:v>9.1346399999999992</c:v>
                </c:pt>
                <c:pt idx="13391">
                  <c:v>6.55227</c:v>
                </c:pt>
                <c:pt idx="13392">
                  <c:v>6.3969699999999996</c:v>
                </c:pt>
                <c:pt idx="13393">
                  <c:v>8.6021300000000007</c:v>
                </c:pt>
                <c:pt idx="13394">
                  <c:v>5.7950100000000004</c:v>
                </c:pt>
                <c:pt idx="13395">
                  <c:v>6.5771800000000002</c:v>
                </c:pt>
                <c:pt idx="13396">
                  <c:v>3.41764</c:v>
                </c:pt>
                <c:pt idx="13397">
                  <c:v>4.6625399999999999</c:v>
                </c:pt>
                <c:pt idx="13398">
                  <c:v>4.4742300000000004</c:v>
                </c:pt>
                <c:pt idx="13399">
                  <c:v>7.0197799999999999</c:v>
                </c:pt>
                <c:pt idx="13400">
                  <c:v>6.2070299999999996</c:v>
                </c:pt>
                <c:pt idx="13401">
                  <c:v>7.1971100000000003</c:v>
                </c:pt>
                <c:pt idx="13402">
                  <c:v>4.6899100000000002</c:v>
                </c:pt>
                <c:pt idx="13403">
                  <c:v>5.4838399999999998</c:v>
                </c:pt>
                <c:pt idx="13404">
                  <c:v>5.5804600000000004</c:v>
                </c:pt>
                <c:pt idx="13405">
                  <c:v>6.9874299999999998</c:v>
                </c:pt>
                <c:pt idx="13406">
                  <c:v>7.1420399999999997</c:v>
                </c:pt>
                <c:pt idx="13407">
                  <c:v>6.0880700000000001</c:v>
                </c:pt>
                <c:pt idx="13408">
                  <c:v>5.7829499999999996</c:v>
                </c:pt>
                <c:pt idx="13409">
                  <c:v>2.6888299999999998</c:v>
                </c:pt>
                <c:pt idx="13410">
                  <c:v>4.6994100000000003</c:v>
                </c:pt>
                <c:pt idx="13411">
                  <c:v>7.4497099999999996</c:v>
                </c:pt>
                <c:pt idx="13412">
                  <c:v>3.97282</c:v>
                </c:pt>
                <c:pt idx="13413">
                  <c:v>4.56541</c:v>
                </c:pt>
                <c:pt idx="13414">
                  <c:v>9.1901499999999992</c:v>
                </c:pt>
                <c:pt idx="13415">
                  <c:v>7.57822</c:v>
                </c:pt>
                <c:pt idx="13416">
                  <c:v>4.3345000000000002</c:v>
                </c:pt>
                <c:pt idx="13417">
                  <c:v>7.8201099999999997</c:v>
                </c:pt>
                <c:pt idx="13418">
                  <c:v>6.5011400000000004</c:v>
                </c:pt>
                <c:pt idx="13419">
                  <c:v>4.5084900000000001</c:v>
                </c:pt>
                <c:pt idx="13420">
                  <c:v>5.1462500000000002</c:v>
                </c:pt>
                <c:pt idx="13421">
                  <c:v>3.4791500000000002</c:v>
                </c:pt>
                <c:pt idx="13422">
                  <c:v>3.3895200000000001</c:v>
                </c:pt>
                <c:pt idx="13423">
                  <c:v>7.3866100000000001</c:v>
                </c:pt>
                <c:pt idx="13424">
                  <c:v>5.9933100000000001</c:v>
                </c:pt>
                <c:pt idx="13425">
                  <c:v>5.9949300000000001</c:v>
                </c:pt>
                <c:pt idx="13426">
                  <c:v>7.3131700000000004</c:v>
                </c:pt>
                <c:pt idx="13427">
                  <c:v>4.5735999999999999</c:v>
                </c:pt>
                <c:pt idx="13428">
                  <c:v>5.3789300000000004</c:v>
                </c:pt>
                <c:pt idx="13429">
                  <c:v>5.3174099999999997</c:v>
                </c:pt>
                <c:pt idx="13430">
                  <c:v>3.9350499999999999</c:v>
                </c:pt>
                <c:pt idx="13431">
                  <c:v>4.4885200000000003</c:v>
                </c:pt>
                <c:pt idx="13432">
                  <c:v>6.1116799999999998</c:v>
                </c:pt>
                <c:pt idx="13433">
                  <c:v>8.9703400000000002</c:v>
                </c:pt>
                <c:pt idx="13434">
                  <c:v>2.72838</c:v>
                </c:pt>
                <c:pt idx="13435">
                  <c:v>5.3991499999999997</c:v>
                </c:pt>
                <c:pt idx="13436">
                  <c:v>5.1216400000000002</c:v>
                </c:pt>
                <c:pt idx="13437">
                  <c:v>6.5300799999999999</c:v>
                </c:pt>
                <c:pt idx="13438">
                  <c:v>7.5697900000000002</c:v>
                </c:pt>
                <c:pt idx="13439">
                  <c:v>7.2281000000000004</c:v>
                </c:pt>
                <c:pt idx="13440">
                  <c:v>9.7082999999999995</c:v>
                </c:pt>
                <c:pt idx="13441">
                  <c:v>6.5055100000000001</c:v>
                </c:pt>
                <c:pt idx="13442">
                  <c:v>6.9664599999999997</c:v>
                </c:pt>
                <c:pt idx="13443">
                  <c:v>5.9624699999999997</c:v>
                </c:pt>
                <c:pt idx="13444">
                  <c:v>6.6907399999999999</c:v>
                </c:pt>
                <c:pt idx="13445">
                  <c:v>3.3210799999999998</c:v>
                </c:pt>
                <c:pt idx="13446">
                  <c:v>7.1593999999999998</c:v>
                </c:pt>
                <c:pt idx="13447">
                  <c:v>7.3377100000000004</c:v>
                </c:pt>
                <c:pt idx="13448">
                  <c:v>3.6835599999999999</c:v>
                </c:pt>
                <c:pt idx="13449">
                  <c:v>2.5149900000000001</c:v>
                </c:pt>
                <c:pt idx="13450">
                  <c:v>3.4608099999999999</c:v>
                </c:pt>
                <c:pt idx="13451">
                  <c:v>4.4807399999999999</c:v>
                </c:pt>
                <c:pt idx="13452">
                  <c:v>5.3431600000000001</c:v>
                </c:pt>
                <c:pt idx="13453">
                  <c:v>3.8944899999999998</c:v>
                </c:pt>
                <c:pt idx="13454">
                  <c:v>9.3248700000000007</c:v>
                </c:pt>
                <c:pt idx="13455">
                  <c:v>4.4739599999999999</c:v>
                </c:pt>
                <c:pt idx="13456">
                  <c:v>5.5069600000000003</c:v>
                </c:pt>
                <c:pt idx="13457">
                  <c:v>8.3075799999999997</c:v>
                </c:pt>
                <c:pt idx="13458">
                  <c:v>5.3333199999999996</c:v>
                </c:pt>
                <c:pt idx="13459">
                  <c:v>6.3375899999999996</c:v>
                </c:pt>
                <c:pt idx="13460">
                  <c:v>6.4340099999999998</c:v>
                </c:pt>
                <c:pt idx="13461">
                  <c:v>7.0733300000000003</c:v>
                </c:pt>
                <c:pt idx="13462">
                  <c:v>5.3422799999999997</c:v>
                </c:pt>
                <c:pt idx="13463">
                  <c:v>7.0347799999999996</c:v>
                </c:pt>
                <c:pt idx="13464">
                  <c:v>6.1618899999999996</c:v>
                </c:pt>
                <c:pt idx="13465">
                  <c:v>3.8544399999999999</c:v>
                </c:pt>
                <c:pt idx="13466">
                  <c:v>6.7365000000000004</c:v>
                </c:pt>
                <c:pt idx="13467">
                  <c:v>4.6668500000000002</c:v>
                </c:pt>
                <c:pt idx="13468">
                  <c:v>5.6155200000000001</c:v>
                </c:pt>
                <c:pt idx="13469">
                  <c:v>3.5085799999999998</c:v>
                </c:pt>
                <c:pt idx="13470">
                  <c:v>6.9732200000000004</c:v>
                </c:pt>
                <c:pt idx="13471">
                  <c:v>5.5442499999999999</c:v>
                </c:pt>
                <c:pt idx="13472">
                  <c:v>5.9126500000000002</c:v>
                </c:pt>
                <c:pt idx="13473">
                  <c:v>6.0314899999999998</c:v>
                </c:pt>
                <c:pt idx="13474">
                  <c:v>3.4502799999999998</c:v>
                </c:pt>
                <c:pt idx="13475">
                  <c:v>5.9559699999999998</c:v>
                </c:pt>
                <c:pt idx="13476">
                  <c:v>4.0518299999999998</c:v>
                </c:pt>
                <c:pt idx="13477">
                  <c:v>7.9494400000000001</c:v>
                </c:pt>
                <c:pt idx="13478">
                  <c:v>6.0926400000000003</c:v>
                </c:pt>
                <c:pt idx="13479">
                  <c:v>5.2625799999999998</c:v>
                </c:pt>
                <c:pt idx="13480">
                  <c:v>6.1551200000000001</c:v>
                </c:pt>
                <c:pt idx="13481">
                  <c:v>6.0897699999999997</c:v>
                </c:pt>
                <c:pt idx="13482">
                  <c:v>1.9223399999999999</c:v>
                </c:pt>
                <c:pt idx="13483">
                  <c:v>5.5126299999999997</c:v>
                </c:pt>
                <c:pt idx="13484">
                  <c:v>7.7488999999999999</c:v>
                </c:pt>
                <c:pt idx="13485">
                  <c:v>6.1645300000000001</c:v>
                </c:pt>
                <c:pt idx="13486">
                  <c:v>6.02813</c:v>
                </c:pt>
                <c:pt idx="13487">
                  <c:v>9.6755999999999993</c:v>
                </c:pt>
                <c:pt idx="13488">
                  <c:v>5.7197500000000003</c:v>
                </c:pt>
                <c:pt idx="13489">
                  <c:v>5.0038799999999997</c:v>
                </c:pt>
                <c:pt idx="13490">
                  <c:v>6.2258800000000001</c:v>
                </c:pt>
                <c:pt idx="13491">
                  <c:v>3.71957</c:v>
                </c:pt>
                <c:pt idx="13492">
                  <c:v>4.1703200000000002</c:v>
                </c:pt>
                <c:pt idx="13493">
                  <c:v>5.7412900000000002</c:v>
                </c:pt>
                <c:pt idx="13494">
                  <c:v>6.9428000000000001</c:v>
                </c:pt>
                <c:pt idx="13495">
                  <c:v>5.4461399999999998</c:v>
                </c:pt>
                <c:pt idx="13496">
                  <c:v>9.1611999999999991</c:v>
                </c:pt>
                <c:pt idx="13497">
                  <c:v>5.4256500000000001</c:v>
                </c:pt>
                <c:pt idx="13498">
                  <c:v>9.1316400000000009</c:v>
                </c:pt>
                <c:pt idx="13499">
                  <c:v>6.9253799999999996</c:v>
                </c:pt>
                <c:pt idx="13500">
                  <c:v>2.5738300000000001</c:v>
                </c:pt>
                <c:pt idx="13501">
                  <c:v>2.6464699999999999</c:v>
                </c:pt>
                <c:pt idx="13502">
                  <c:v>2.8095300000000001</c:v>
                </c:pt>
                <c:pt idx="13503">
                  <c:v>9.4819399999999998</c:v>
                </c:pt>
                <c:pt idx="13504">
                  <c:v>8.8616899999999994</c:v>
                </c:pt>
                <c:pt idx="13505">
                  <c:v>5.3028000000000004</c:v>
                </c:pt>
                <c:pt idx="13506">
                  <c:v>3.1429399999999998</c:v>
                </c:pt>
                <c:pt idx="13507">
                  <c:v>2.2996799999999999</c:v>
                </c:pt>
                <c:pt idx="13508">
                  <c:v>3.2871800000000002</c:v>
                </c:pt>
                <c:pt idx="13509">
                  <c:v>3.2216200000000002</c:v>
                </c:pt>
                <c:pt idx="13510">
                  <c:v>10.061070000000001</c:v>
                </c:pt>
                <c:pt idx="13511">
                  <c:v>2.36348</c:v>
                </c:pt>
                <c:pt idx="13512">
                  <c:v>6.3746799999999997</c:v>
                </c:pt>
                <c:pt idx="13513">
                  <c:v>4.8744199999999998</c:v>
                </c:pt>
                <c:pt idx="13514">
                  <c:v>6.6954799999999999</c:v>
                </c:pt>
                <c:pt idx="13515">
                  <c:v>2.0664799999999999</c:v>
                </c:pt>
                <c:pt idx="13516">
                  <c:v>2.23394</c:v>
                </c:pt>
                <c:pt idx="13517">
                  <c:v>2.8658700000000001</c:v>
                </c:pt>
                <c:pt idx="13518">
                  <c:v>7.6861699999999997</c:v>
                </c:pt>
                <c:pt idx="13519">
                  <c:v>2.3161499999999999</c:v>
                </c:pt>
                <c:pt idx="13520">
                  <c:v>2.3708100000000001</c:v>
                </c:pt>
                <c:pt idx="13521">
                  <c:v>3.6983100000000002</c:v>
                </c:pt>
                <c:pt idx="13522">
                  <c:v>2.9905599999999999</c:v>
                </c:pt>
                <c:pt idx="13523">
                  <c:v>3.76925</c:v>
                </c:pt>
                <c:pt idx="13524">
                  <c:v>2.97411</c:v>
                </c:pt>
                <c:pt idx="13525">
                  <c:v>2.4811700000000001</c:v>
                </c:pt>
                <c:pt idx="13526">
                  <c:v>8.01417</c:v>
                </c:pt>
                <c:pt idx="13527">
                  <c:v>2.8984999999999999</c:v>
                </c:pt>
                <c:pt idx="13528">
                  <c:v>10.080120000000001</c:v>
                </c:pt>
                <c:pt idx="13529">
                  <c:v>1.76061</c:v>
                </c:pt>
                <c:pt idx="13530">
                  <c:v>1.9815700000000001</c:v>
                </c:pt>
                <c:pt idx="13531">
                  <c:v>2.11191</c:v>
                </c:pt>
                <c:pt idx="13532">
                  <c:v>4.0187600000000003</c:v>
                </c:pt>
                <c:pt idx="13533">
                  <c:v>2.6596700000000002</c:v>
                </c:pt>
                <c:pt idx="13534">
                  <c:v>2.1275300000000001</c:v>
                </c:pt>
                <c:pt idx="13535">
                  <c:v>2.5367000000000002</c:v>
                </c:pt>
                <c:pt idx="13536">
                  <c:v>3.0214500000000002</c:v>
                </c:pt>
                <c:pt idx="13537">
                  <c:v>2.1676299999999999</c:v>
                </c:pt>
                <c:pt idx="13538">
                  <c:v>2.99417</c:v>
                </c:pt>
                <c:pt idx="13539">
                  <c:v>3.9500899999999999</c:v>
                </c:pt>
                <c:pt idx="13540">
                  <c:v>6.7621000000000002</c:v>
                </c:pt>
                <c:pt idx="13541">
                  <c:v>4.4942200000000003</c:v>
                </c:pt>
                <c:pt idx="13542">
                  <c:v>4.7859999999999996</c:v>
                </c:pt>
                <c:pt idx="13543">
                  <c:v>3.1101399999999999</c:v>
                </c:pt>
                <c:pt idx="13544">
                  <c:v>2.0939399999999999</c:v>
                </c:pt>
                <c:pt idx="13545">
                  <c:v>6.15456</c:v>
                </c:pt>
                <c:pt idx="13546">
                  <c:v>3.8809200000000001</c:v>
                </c:pt>
                <c:pt idx="13547">
                  <c:v>2.20709</c:v>
                </c:pt>
                <c:pt idx="13548">
                  <c:v>3.1171099999999998</c:v>
                </c:pt>
                <c:pt idx="13549">
                  <c:v>3.6488399999999999</c:v>
                </c:pt>
                <c:pt idx="13550">
                  <c:v>2.6988699999999999</c:v>
                </c:pt>
                <c:pt idx="13551">
                  <c:v>3.7450100000000002</c:v>
                </c:pt>
                <c:pt idx="13552">
                  <c:v>8.3301400000000001</c:v>
                </c:pt>
                <c:pt idx="13553">
                  <c:v>2.73047</c:v>
                </c:pt>
                <c:pt idx="13554">
                  <c:v>2.51248</c:v>
                </c:pt>
                <c:pt idx="13555">
                  <c:v>4.1433600000000004</c:v>
                </c:pt>
                <c:pt idx="13556">
                  <c:v>3.7859600000000002</c:v>
                </c:pt>
                <c:pt idx="13557">
                  <c:v>3.47139</c:v>
                </c:pt>
                <c:pt idx="13558">
                  <c:v>6.5199199999999999</c:v>
                </c:pt>
                <c:pt idx="13559">
                  <c:v>2.22553</c:v>
                </c:pt>
                <c:pt idx="13560">
                  <c:v>5.1189999999999998</c:v>
                </c:pt>
                <c:pt idx="13561">
                  <c:v>2.1285599999999998</c:v>
                </c:pt>
                <c:pt idx="13562">
                  <c:v>2.5845600000000002</c:v>
                </c:pt>
                <c:pt idx="13563">
                  <c:v>2.2561200000000001</c:v>
                </c:pt>
                <c:pt idx="13564">
                  <c:v>2.7410600000000001</c:v>
                </c:pt>
                <c:pt idx="13565">
                  <c:v>6.2454499999999999</c:v>
                </c:pt>
                <c:pt idx="13566">
                  <c:v>2.9811399999999999</c:v>
                </c:pt>
                <c:pt idx="13567">
                  <c:v>11.246219999999999</c:v>
                </c:pt>
                <c:pt idx="13568">
                  <c:v>5.3451199999999996</c:v>
                </c:pt>
                <c:pt idx="13569">
                  <c:v>2.5251000000000001</c:v>
                </c:pt>
                <c:pt idx="13570">
                  <c:v>2.0120900000000002</c:v>
                </c:pt>
                <c:pt idx="13571">
                  <c:v>5.3452900000000003</c:v>
                </c:pt>
                <c:pt idx="13572">
                  <c:v>7.6042399999999999</c:v>
                </c:pt>
                <c:pt idx="13573">
                  <c:v>3.4738899999999999</c:v>
                </c:pt>
                <c:pt idx="13574">
                  <c:v>3.7291799999999999</c:v>
                </c:pt>
                <c:pt idx="13575">
                  <c:v>7.6770199999999997</c:v>
                </c:pt>
                <c:pt idx="13576">
                  <c:v>2.6110799999999998</c:v>
                </c:pt>
                <c:pt idx="13577">
                  <c:v>2.1553399999999998</c:v>
                </c:pt>
                <c:pt idx="13578">
                  <c:v>4.5150399999999999</c:v>
                </c:pt>
                <c:pt idx="13579">
                  <c:v>5.6496500000000003</c:v>
                </c:pt>
                <c:pt idx="13580">
                  <c:v>5.9126500000000002</c:v>
                </c:pt>
                <c:pt idx="13581">
                  <c:v>5.6610199999999997</c:v>
                </c:pt>
                <c:pt idx="13582">
                  <c:v>7.8564299999999996</c:v>
                </c:pt>
                <c:pt idx="13583">
                  <c:v>8.2177799999999994</c:v>
                </c:pt>
                <c:pt idx="13584">
                  <c:v>3.92788</c:v>
                </c:pt>
                <c:pt idx="13585">
                  <c:v>2.9582700000000002</c:v>
                </c:pt>
                <c:pt idx="13586">
                  <c:v>7.3142300000000002</c:v>
                </c:pt>
                <c:pt idx="13587">
                  <c:v>7.7845199999999997</c:v>
                </c:pt>
                <c:pt idx="13588">
                  <c:v>2.2756699999999999</c:v>
                </c:pt>
                <c:pt idx="13589">
                  <c:v>5.9141300000000001</c:v>
                </c:pt>
                <c:pt idx="13590">
                  <c:v>6.3098599999999996</c:v>
                </c:pt>
                <c:pt idx="13591">
                  <c:v>7.4613300000000002</c:v>
                </c:pt>
                <c:pt idx="13592">
                  <c:v>8.9135600000000004</c:v>
                </c:pt>
                <c:pt idx="13593">
                  <c:v>6.7459100000000003</c:v>
                </c:pt>
                <c:pt idx="13594">
                  <c:v>3.8904999999999998</c:v>
                </c:pt>
                <c:pt idx="13595">
                  <c:v>7.33188</c:v>
                </c:pt>
                <c:pt idx="13596">
                  <c:v>6.3554500000000003</c:v>
                </c:pt>
                <c:pt idx="13597">
                  <c:v>5.9792800000000002</c:v>
                </c:pt>
                <c:pt idx="13598">
                  <c:v>3.2782100000000001</c:v>
                </c:pt>
                <c:pt idx="13599">
                  <c:v>8.7211599999999994</c:v>
                </c:pt>
                <c:pt idx="13600">
                  <c:v>6.3491799999999996</c:v>
                </c:pt>
                <c:pt idx="13601">
                  <c:v>2.3239100000000001</c:v>
                </c:pt>
                <c:pt idx="13602">
                  <c:v>2.76824</c:v>
                </c:pt>
                <c:pt idx="13603">
                  <c:v>6.6770399999999999</c:v>
                </c:pt>
                <c:pt idx="13604">
                  <c:v>7.0732400000000002</c:v>
                </c:pt>
                <c:pt idx="13605">
                  <c:v>6.6090099999999996</c:v>
                </c:pt>
                <c:pt idx="13606">
                  <c:v>8.2421100000000003</c:v>
                </c:pt>
                <c:pt idx="13607">
                  <c:v>4.9930199999999996</c:v>
                </c:pt>
                <c:pt idx="13608">
                  <c:v>3.62174</c:v>
                </c:pt>
                <c:pt idx="13609">
                  <c:v>8.5615000000000006</c:v>
                </c:pt>
                <c:pt idx="13610">
                  <c:v>4.1601999999999997</c:v>
                </c:pt>
                <c:pt idx="13611">
                  <c:v>5.5354900000000002</c:v>
                </c:pt>
                <c:pt idx="13612">
                  <c:v>6.9215999999999998</c:v>
                </c:pt>
                <c:pt idx="13613">
                  <c:v>5.8663299999999996</c:v>
                </c:pt>
                <c:pt idx="13614">
                  <c:v>9.6517300000000006</c:v>
                </c:pt>
                <c:pt idx="13615">
                  <c:v>9.4939499999999999</c:v>
                </c:pt>
                <c:pt idx="13616">
                  <c:v>2.1105200000000002</c:v>
                </c:pt>
                <c:pt idx="13617">
                  <c:v>7.0294699999999999</c:v>
                </c:pt>
                <c:pt idx="13618">
                  <c:v>7.2458400000000003</c:v>
                </c:pt>
                <c:pt idx="13619">
                  <c:v>4.3449499999999999</c:v>
                </c:pt>
                <c:pt idx="13620">
                  <c:v>6.1743199999999998</c:v>
                </c:pt>
                <c:pt idx="13621">
                  <c:v>8.1095000000000006</c:v>
                </c:pt>
                <c:pt idx="13622">
                  <c:v>6.0839800000000004</c:v>
                </c:pt>
                <c:pt idx="13623">
                  <c:v>7.7322800000000003</c:v>
                </c:pt>
                <c:pt idx="13624">
                  <c:v>7.6494200000000001</c:v>
                </c:pt>
                <c:pt idx="13625">
                  <c:v>2.8323800000000001</c:v>
                </c:pt>
                <c:pt idx="13626">
                  <c:v>4.42042</c:v>
                </c:pt>
                <c:pt idx="13627">
                  <c:v>3.03267</c:v>
                </c:pt>
                <c:pt idx="13628">
                  <c:v>6.56738</c:v>
                </c:pt>
                <c:pt idx="13629">
                  <c:v>7.9421999999999997</c:v>
                </c:pt>
                <c:pt idx="13630">
                  <c:v>6.0348499999999996</c:v>
                </c:pt>
                <c:pt idx="13631">
                  <c:v>8.1420200000000005</c:v>
                </c:pt>
                <c:pt idx="13632">
                  <c:v>3.7557</c:v>
                </c:pt>
                <c:pt idx="13633">
                  <c:v>6.3020500000000004</c:v>
                </c:pt>
                <c:pt idx="13634">
                  <c:v>5.6459400000000004</c:v>
                </c:pt>
                <c:pt idx="13635">
                  <c:v>5.5860700000000003</c:v>
                </c:pt>
                <c:pt idx="13636">
                  <c:v>3.8254700000000001</c:v>
                </c:pt>
                <c:pt idx="13637">
                  <c:v>3.82457</c:v>
                </c:pt>
                <c:pt idx="13638">
                  <c:v>5.6487999999999996</c:v>
                </c:pt>
                <c:pt idx="13639">
                  <c:v>11.92357</c:v>
                </c:pt>
                <c:pt idx="13640">
                  <c:v>9.2219700000000007</c:v>
                </c:pt>
                <c:pt idx="13641">
                  <c:v>5.8193900000000003</c:v>
                </c:pt>
                <c:pt idx="13642">
                  <c:v>7.2531600000000003</c:v>
                </c:pt>
                <c:pt idx="13643">
                  <c:v>4.5541099999999997</c:v>
                </c:pt>
                <c:pt idx="13644">
                  <c:v>5.20777</c:v>
                </c:pt>
                <c:pt idx="13645">
                  <c:v>5.6762100000000002</c:v>
                </c:pt>
                <c:pt idx="13646">
                  <c:v>4.6692299999999998</c:v>
                </c:pt>
                <c:pt idx="13647">
                  <c:v>7.4057599999999999</c:v>
                </c:pt>
                <c:pt idx="13648">
                  <c:v>5.68865</c:v>
                </c:pt>
                <c:pt idx="13649">
                  <c:v>8.7723399999999998</c:v>
                </c:pt>
                <c:pt idx="13650">
                  <c:v>2.47268</c:v>
                </c:pt>
                <c:pt idx="13651">
                  <c:v>3.9341300000000001</c:v>
                </c:pt>
                <c:pt idx="13652">
                  <c:v>4.40219</c:v>
                </c:pt>
                <c:pt idx="13653">
                  <c:v>6.48841</c:v>
                </c:pt>
                <c:pt idx="13654">
                  <c:v>4.1939500000000001</c:v>
                </c:pt>
                <c:pt idx="13655">
                  <c:v>7.19313</c:v>
                </c:pt>
                <c:pt idx="13656">
                  <c:v>3.0205099999999998</c:v>
                </c:pt>
                <c:pt idx="13657">
                  <c:v>5.2396399999999996</c:v>
                </c:pt>
                <c:pt idx="13658">
                  <c:v>5.9119099999999998</c:v>
                </c:pt>
                <c:pt idx="13659">
                  <c:v>7.4698500000000001</c:v>
                </c:pt>
                <c:pt idx="13660">
                  <c:v>4.2982399999999998</c:v>
                </c:pt>
                <c:pt idx="13661">
                  <c:v>6.3764599999999998</c:v>
                </c:pt>
                <c:pt idx="13662">
                  <c:v>6.3609400000000003</c:v>
                </c:pt>
                <c:pt idx="13663">
                  <c:v>3.9167399999999999</c:v>
                </c:pt>
                <c:pt idx="13664">
                  <c:v>3.6565599999999998</c:v>
                </c:pt>
                <c:pt idx="13665">
                  <c:v>3.5524399999999998</c:v>
                </c:pt>
                <c:pt idx="13666">
                  <c:v>4.5678799999999997</c:v>
                </c:pt>
                <c:pt idx="13667">
                  <c:v>2.5783299999999998</c:v>
                </c:pt>
                <c:pt idx="13668">
                  <c:v>6.9079199999999998</c:v>
                </c:pt>
                <c:pt idx="13669">
                  <c:v>5.1964699999999997</c:v>
                </c:pt>
                <c:pt idx="13670">
                  <c:v>6.4587899999999996</c:v>
                </c:pt>
                <c:pt idx="13671">
                  <c:v>5.3681200000000002</c:v>
                </c:pt>
                <c:pt idx="13672">
                  <c:v>4.3298199999999998</c:v>
                </c:pt>
                <c:pt idx="13673">
                  <c:v>4.0214800000000004</c:v>
                </c:pt>
                <c:pt idx="13674">
                  <c:v>3.6738400000000002</c:v>
                </c:pt>
                <c:pt idx="13675">
                  <c:v>3.87636</c:v>
                </c:pt>
                <c:pt idx="13676">
                  <c:v>2.5949499999999999</c:v>
                </c:pt>
                <c:pt idx="13677">
                  <c:v>4.33446</c:v>
                </c:pt>
                <c:pt idx="13678">
                  <c:v>5.4027900000000004</c:v>
                </c:pt>
                <c:pt idx="13679">
                  <c:v>5.9028200000000002</c:v>
                </c:pt>
                <c:pt idx="13680">
                  <c:v>3.6049799999999999</c:v>
                </c:pt>
                <c:pt idx="13681">
                  <c:v>3.7282000000000002</c:v>
                </c:pt>
                <c:pt idx="13682">
                  <c:v>3.4652599999999998</c:v>
                </c:pt>
                <c:pt idx="13683">
                  <c:v>4.0055199999999997</c:v>
                </c:pt>
                <c:pt idx="13684">
                  <c:v>7.0524399999999998</c:v>
                </c:pt>
                <c:pt idx="13685">
                  <c:v>6.0561800000000003</c:v>
                </c:pt>
                <c:pt idx="13686">
                  <c:v>5.3573300000000001</c:v>
                </c:pt>
                <c:pt idx="13687">
                  <c:v>4.5930200000000001</c:v>
                </c:pt>
                <c:pt idx="13688">
                  <c:v>7.1747800000000002</c:v>
                </c:pt>
                <c:pt idx="13689">
                  <c:v>7.6070000000000002</c:v>
                </c:pt>
                <c:pt idx="13690">
                  <c:v>3.6460699999999999</c:v>
                </c:pt>
                <c:pt idx="13691">
                  <c:v>6.0484499999999999</c:v>
                </c:pt>
                <c:pt idx="13692">
                  <c:v>5.86782</c:v>
                </c:pt>
                <c:pt idx="13693">
                  <c:v>5.5900299999999996</c:v>
                </c:pt>
                <c:pt idx="13694">
                  <c:v>7.8593200000000003</c:v>
                </c:pt>
                <c:pt idx="13695">
                  <c:v>7.1947099999999997</c:v>
                </c:pt>
                <c:pt idx="13696">
                  <c:v>3.2894999999999999</c:v>
                </c:pt>
                <c:pt idx="13697">
                  <c:v>3.1751800000000001</c:v>
                </c:pt>
                <c:pt idx="13698">
                  <c:v>5.9449399999999999</c:v>
                </c:pt>
                <c:pt idx="13699">
                  <c:v>8.77149</c:v>
                </c:pt>
                <c:pt idx="13700">
                  <c:v>9.3188300000000002</c:v>
                </c:pt>
                <c:pt idx="13701">
                  <c:v>5.1754199999999999</c:v>
                </c:pt>
                <c:pt idx="13702">
                  <c:v>5.0512899999999998</c:v>
                </c:pt>
                <c:pt idx="13703">
                  <c:v>4.1296999999999997</c:v>
                </c:pt>
                <c:pt idx="13704">
                  <c:v>3.22715</c:v>
                </c:pt>
                <c:pt idx="13705">
                  <c:v>2.4907699999999999</c:v>
                </c:pt>
                <c:pt idx="13706">
                  <c:v>6.7769300000000001</c:v>
                </c:pt>
                <c:pt idx="13707">
                  <c:v>3.3016200000000002</c:v>
                </c:pt>
                <c:pt idx="13708">
                  <c:v>4.8143200000000004</c:v>
                </c:pt>
                <c:pt idx="13709">
                  <c:v>9.6448400000000003</c:v>
                </c:pt>
                <c:pt idx="13710">
                  <c:v>4.4286700000000003</c:v>
                </c:pt>
                <c:pt idx="13711">
                  <c:v>6.3263600000000002</c:v>
                </c:pt>
                <c:pt idx="13712">
                  <c:v>4.5942299999999996</c:v>
                </c:pt>
                <c:pt idx="13713">
                  <c:v>4.6441499999999998</c:v>
                </c:pt>
                <c:pt idx="13714">
                  <c:v>8.5782900000000009</c:v>
                </c:pt>
                <c:pt idx="13715">
                  <c:v>7.3707799999999999</c:v>
                </c:pt>
                <c:pt idx="13716">
                  <c:v>6.99655</c:v>
                </c:pt>
                <c:pt idx="13717">
                  <c:v>4.3280599999999998</c:v>
                </c:pt>
                <c:pt idx="13718">
                  <c:v>5.1337799999999998</c:v>
                </c:pt>
                <c:pt idx="13719">
                  <c:v>4.73034</c:v>
                </c:pt>
                <c:pt idx="13720">
                  <c:v>4.5538499999999997</c:v>
                </c:pt>
                <c:pt idx="13721">
                  <c:v>3.47078</c:v>
                </c:pt>
                <c:pt idx="13722">
                  <c:v>2.08596</c:v>
                </c:pt>
                <c:pt idx="13723">
                  <c:v>8.2307500000000005</c:v>
                </c:pt>
                <c:pt idx="13724">
                  <c:v>11.101660000000001</c:v>
                </c:pt>
                <c:pt idx="13725">
                  <c:v>8.6982199999999992</c:v>
                </c:pt>
                <c:pt idx="13726">
                  <c:v>3.41954</c:v>
                </c:pt>
                <c:pt idx="13727">
                  <c:v>3.1741799999999998</c:v>
                </c:pt>
                <c:pt idx="13728">
                  <c:v>5.4586499999999996</c:v>
                </c:pt>
                <c:pt idx="13729">
                  <c:v>6.6992700000000003</c:v>
                </c:pt>
                <c:pt idx="13730">
                  <c:v>5.4105400000000001</c:v>
                </c:pt>
                <c:pt idx="13731">
                  <c:v>4.72715</c:v>
                </c:pt>
                <c:pt idx="13732">
                  <c:v>6.1689999999999996</c:v>
                </c:pt>
                <c:pt idx="13733">
                  <c:v>5.5071300000000001</c:v>
                </c:pt>
                <c:pt idx="13734">
                  <c:v>7.0030799999999997</c:v>
                </c:pt>
                <c:pt idx="13735">
                  <c:v>4.0187099999999996</c:v>
                </c:pt>
                <c:pt idx="13736">
                  <c:v>8.8873800000000003</c:v>
                </c:pt>
                <c:pt idx="13737">
                  <c:v>4.72715</c:v>
                </c:pt>
                <c:pt idx="13738">
                  <c:v>7.1743399999999999</c:v>
                </c:pt>
                <c:pt idx="13739">
                  <c:v>7.4684999999999997</c:v>
                </c:pt>
                <c:pt idx="13740">
                  <c:v>5.2811000000000003</c:v>
                </c:pt>
                <c:pt idx="13741">
                  <c:v>4.2323700000000004</c:v>
                </c:pt>
                <c:pt idx="13742">
                  <c:v>3.7254</c:v>
                </c:pt>
                <c:pt idx="13743">
                  <c:v>5.7673500000000004</c:v>
                </c:pt>
                <c:pt idx="13744">
                  <c:v>5.0077400000000001</c:v>
                </c:pt>
                <c:pt idx="13745">
                  <c:v>4.3986900000000002</c:v>
                </c:pt>
                <c:pt idx="13746">
                  <c:v>5.3091799999999996</c:v>
                </c:pt>
                <c:pt idx="13747">
                  <c:v>2.0493399999999999</c:v>
                </c:pt>
                <c:pt idx="13748">
                  <c:v>9.3841400000000004</c:v>
                </c:pt>
                <c:pt idx="13749">
                  <c:v>3.5828000000000002</c:v>
                </c:pt>
                <c:pt idx="13750">
                  <c:v>4.5985300000000002</c:v>
                </c:pt>
                <c:pt idx="13751">
                  <c:v>5.1185099999999997</c:v>
                </c:pt>
                <c:pt idx="13752">
                  <c:v>2.4006699999999999</c:v>
                </c:pt>
                <c:pt idx="13753">
                  <c:v>1.8650899999999999</c:v>
                </c:pt>
                <c:pt idx="13754">
                  <c:v>3.0388099999999998</c:v>
                </c:pt>
                <c:pt idx="13755">
                  <c:v>4.0262599999999997</c:v>
                </c:pt>
                <c:pt idx="13756">
                  <c:v>3.72458</c:v>
                </c:pt>
                <c:pt idx="13757">
                  <c:v>3.62798</c:v>
                </c:pt>
                <c:pt idx="13758">
                  <c:v>4.2241099999999996</c:v>
                </c:pt>
                <c:pt idx="13759">
                  <c:v>2.7195999999999998</c:v>
                </c:pt>
                <c:pt idx="13760">
                  <c:v>4.6383299999999998</c:v>
                </c:pt>
                <c:pt idx="13761">
                  <c:v>4.5985300000000002</c:v>
                </c:pt>
                <c:pt idx="13762">
                  <c:v>2.8968500000000001</c:v>
                </c:pt>
                <c:pt idx="13763">
                  <c:v>7.6477500000000003</c:v>
                </c:pt>
                <c:pt idx="13764">
                  <c:v>5.31433</c:v>
                </c:pt>
                <c:pt idx="13765">
                  <c:v>2.6095799999999998</c:v>
                </c:pt>
                <c:pt idx="13766">
                  <c:v>2.3998599999999999</c:v>
                </c:pt>
                <c:pt idx="13767">
                  <c:v>8.1772500000000008</c:v>
                </c:pt>
                <c:pt idx="13768">
                  <c:v>10.078329999999999</c:v>
                </c:pt>
                <c:pt idx="13769">
                  <c:v>10.26304</c:v>
                </c:pt>
                <c:pt idx="13770">
                  <c:v>6.1884600000000001</c:v>
                </c:pt>
                <c:pt idx="13771">
                  <c:v>6.0080099999999996</c:v>
                </c:pt>
                <c:pt idx="13772">
                  <c:v>7.6062599999999998</c:v>
                </c:pt>
                <c:pt idx="13773">
                  <c:v>6.9833800000000004</c:v>
                </c:pt>
                <c:pt idx="13774">
                  <c:v>8.01675</c:v>
                </c:pt>
                <c:pt idx="13775">
                  <c:v>6.8481800000000002</c:v>
                </c:pt>
                <c:pt idx="13776">
                  <c:v>7.0941999999999998</c:v>
                </c:pt>
                <c:pt idx="13777">
                  <c:v>3.2742900000000001</c:v>
                </c:pt>
                <c:pt idx="13778">
                  <c:v>5.5073100000000004</c:v>
                </c:pt>
                <c:pt idx="13779">
                  <c:v>8.2357600000000009</c:v>
                </c:pt>
                <c:pt idx="13780">
                  <c:v>8.5258299999999991</c:v>
                </c:pt>
                <c:pt idx="13781">
                  <c:v>2.0407999999999999</c:v>
                </c:pt>
                <c:pt idx="13782">
                  <c:v>1.9815700000000001</c:v>
                </c:pt>
                <c:pt idx="13783">
                  <c:v>3.21129</c:v>
                </c:pt>
                <c:pt idx="13784">
                  <c:v>3.73305</c:v>
                </c:pt>
                <c:pt idx="13785">
                  <c:v>4.7748999999999997</c:v>
                </c:pt>
                <c:pt idx="13786">
                  <c:v>5.7454799999999997</c:v>
                </c:pt>
                <c:pt idx="13787">
                  <c:v>7.9759799999999998</c:v>
                </c:pt>
                <c:pt idx="13788">
                  <c:v>5.2324900000000003</c:v>
                </c:pt>
                <c:pt idx="13789">
                  <c:v>7.4917499999999997</c:v>
                </c:pt>
                <c:pt idx="13790">
                  <c:v>3.8073100000000002</c:v>
                </c:pt>
                <c:pt idx="13791">
                  <c:v>3.3877799999999998</c:v>
                </c:pt>
                <c:pt idx="13792">
                  <c:v>6.1929100000000004</c:v>
                </c:pt>
                <c:pt idx="13793">
                  <c:v>5.5161699999999998</c:v>
                </c:pt>
                <c:pt idx="13794">
                  <c:v>5.31081</c:v>
                </c:pt>
                <c:pt idx="13795">
                  <c:v>3.4045399999999999</c:v>
                </c:pt>
                <c:pt idx="13796">
                  <c:v>8.6369000000000007</c:v>
                </c:pt>
                <c:pt idx="13797">
                  <c:v>10.5968</c:v>
                </c:pt>
                <c:pt idx="13798">
                  <c:v>8.0525699999999993</c:v>
                </c:pt>
                <c:pt idx="13799">
                  <c:v>8.8628999999999998</c:v>
                </c:pt>
                <c:pt idx="13800">
                  <c:v>3.33236</c:v>
                </c:pt>
                <c:pt idx="13801">
                  <c:v>5.7798999999999996</c:v>
                </c:pt>
                <c:pt idx="13802">
                  <c:v>6.8618600000000001</c:v>
                </c:pt>
                <c:pt idx="13803">
                  <c:v>5.21774</c:v>
                </c:pt>
                <c:pt idx="13804">
                  <c:v>3.3501699999999999</c:v>
                </c:pt>
                <c:pt idx="13805">
                  <c:v>7.4835200000000004</c:v>
                </c:pt>
                <c:pt idx="13806">
                  <c:v>2.1071</c:v>
                </c:pt>
                <c:pt idx="13807">
                  <c:v>4.1774100000000001</c:v>
                </c:pt>
                <c:pt idx="13808">
                  <c:v>8.8569499999999994</c:v>
                </c:pt>
                <c:pt idx="13809">
                  <c:v>8.2411600000000007</c:v>
                </c:pt>
                <c:pt idx="13810">
                  <c:v>6.3952999999999998</c:v>
                </c:pt>
                <c:pt idx="13811">
                  <c:v>5.5229900000000001</c:v>
                </c:pt>
                <c:pt idx="13812">
                  <c:v>6.9246600000000003</c:v>
                </c:pt>
                <c:pt idx="13813">
                  <c:v>4.5755100000000004</c:v>
                </c:pt>
                <c:pt idx="13814">
                  <c:v>2.5302899999999999</c:v>
                </c:pt>
                <c:pt idx="13815">
                  <c:v>6.7761300000000002</c:v>
                </c:pt>
                <c:pt idx="13816">
                  <c:v>2.1038899999999998</c:v>
                </c:pt>
                <c:pt idx="13817">
                  <c:v>6.65151</c:v>
                </c:pt>
                <c:pt idx="13818">
                  <c:v>6.3852500000000001</c:v>
                </c:pt>
                <c:pt idx="13819">
                  <c:v>6.4059999999999997</c:v>
                </c:pt>
                <c:pt idx="13820">
                  <c:v>2.7599300000000002</c:v>
                </c:pt>
                <c:pt idx="13821">
                  <c:v>5.4185600000000003</c:v>
                </c:pt>
                <c:pt idx="13822">
                  <c:v>3.2028099999999999</c:v>
                </c:pt>
                <c:pt idx="13823">
                  <c:v>3.9643899999999999</c:v>
                </c:pt>
                <c:pt idx="13824">
                  <c:v>6.0545900000000001</c:v>
                </c:pt>
                <c:pt idx="13825">
                  <c:v>5.2397</c:v>
                </c:pt>
                <c:pt idx="13826">
                  <c:v>5.5500999999999996</c:v>
                </c:pt>
                <c:pt idx="13827">
                  <c:v>5.9298299999999999</c:v>
                </c:pt>
                <c:pt idx="13828">
                  <c:v>5.3498700000000001</c:v>
                </c:pt>
                <c:pt idx="13829">
                  <c:v>7.36998</c:v>
                </c:pt>
                <c:pt idx="13830">
                  <c:v>5.3805800000000001</c:v>
                </c:pt>
                <c:pt idx="13831">
                  <c:v>3.8925700000000001</c:v>
                </c:pt>
                <c:pt idx="13832">
                  <c:v>7.9100799999999998</c:v>
                </c:pt>
                <c:pt idx="13833">
                  <c:v>4.4390900000000002</c:v>
                </c:pt>
                <c:pt idx="13834">
                  <c:v>6.4846399999999997</c:v>
                </c:pt>
                <c:pt idx="13835">
                  <c:v>6.9303699999999999</c:v>
                </c:pt>
                <c:pt idx="13836">
                  <c:v>5.0641499999999997</c:v>
                </c:pt>
                <c:pt idx="13837">
                  <c:v>8.7213799999999999</c:v>
                </c:pt>
                <c:pt idx="13838">
                  <c:v>5.0948000000000002</c:v>
                </c:pt>
                <c:pt idx="13839">
                  <c:v>7.1391799999999996</c:v>
                </c:pt>
                <c:pt idx="13840">
                  <c:v>4.6994100000000003</c:v>
                </c:pt>
                <c:pt idx="13841">
                  <c:v>7.0209099999999998</c:v>
                </c:pt>
                <c:pt idx="13842">
                  <c:v>6.8045600000000004</c:v>
                </c:pt>
                <c:pt idx="13843">
                  <c:v>6.65585</c:v>
                </c:pt>
                <c:pt idx="13844">
                  <c:v>6.8195699999999997</c:v>
                </c:pt>
                <c:pt idx="13845">
                  <c:v>6.8700299999999999</c:v>
                </c:pt>
                <c:pt idx="13846">
                  <c:v>4.7898300000000003</c:v>
                </c:pt>
                <c:pt idx="13847">
                  <c:v>5.9588400000000004</c:v>
                </c:pt>
                <c:pt idx="13848">
                  <c:v>8.9182600000000001</c:v>
                </c:pt>
                <c:pt idx="13849">
                  <c:v>7.4171800000000001</c:v>
                </c:pt>
                <c:pt idx="13850">
                  <c:v>4.3280599999999998</c:v>
                </c:pt>
                <c:pt idx="13851">
                  <c:v>9.5743500000000008</c:v>
                </c:pt>
                <c:pt idx="13852">
                  <c:v>2.7075900000000002</c:v>
                </c:pt>
                <c:pt idx="13853">
                  <c:v>5.5229900000000001</c:v>
                </c:pt>
                <c:pt idx="13854">
                  <c:v>8.4159299999999995</c:v>
                </c:pt>
                <c:pt idx="13855">
                  <c:v>7.0109500000000002</c:v>
                </c:pt>
                <c:pt idx="13856">
                  <c:v>4.2395100000000001</c:v>
                </c:pt>
                <c:pt idx="13857">
                  <c:v>5.4215099999999996</c:v>
                </c:pt>
                <c:pt idx="13858">
                  <c:v>6.5981899999999998</c:v>
                </c:pt>
                <c:pt idx="13859">
                  <c:v>10.5046</c:v>
                </c:pt>
                <c:pt idx="13860">
                  <c:v>5.7932100000000002</c:v>
                </c:pt>
                <c:pt idx="13861">
                  <c:v>7.9022399999999999</c:v>
                </c:pt>
                <c:pt idx="13862">
                  <c:v>5.1368299999999998</c:v>
                </c:pt>
                <c:pt idx="13863">
                  <c:v>6.19137</c:v>
                </c:pt>
                <c:pt idx="13864">
                  <c:v>4.2482199999999999</c:v>
                </c:pt>
                <c:pt idx="13865">
                  <c:v>5.0429000000000004</c:v>
                </c:pt>
                <c:pt idx="13866">
                  <c:v>7.8263699999999998</c:v>
                </c:pt>
                <c:pt idx="13867">
                  <c:v>3.8350399999999998</c:v>
                </c:pt>
                <c:pt idx="13868">
                  <c:v>8.69163</c:v>
                </c:pt>
                <c:pt idx="13869">
                  <c:v>7.5758299999999998</c:v>
                </c:pt>
                <c:pt idx="13870">
                  <c:v>6.42685</c:v>
                </c:pt>
                <c:pt idx="13871">
                  <c:v>5.3923699999999997</c:v>
                </c:pt>
                <c:pt idx="13872">
                  <c:v>6.4415800000000001</c:v>
                </c:pt>
                <c:pt idx="13873">
                  <c:v>5.6745299999999999</c:v>
                </c:pt>
                <c:pt idx="13874">
                  <c:v>9.0114699999999992</c:v>
                </c:pt>
                <c:pt idx="13875">
                  <c:v>4.7274700000000003</c:v>
                </c:pt>
                <c:pt idx="13876">
                  <c:v>4.4872899999999998</c:v>
                </c:pt>
                <c:pt idx="13877">
                  <c:v>3.4833699999999999</c:v>
                </c:pt>
                <c:pt idx="13878">
                  <c:v>6.4627600000000003</c:v>
                </c:pt>
                <c:pt idx="13879">
                  <c:v>6.5763800000000003</c:v>
                </c:pt>
                <c:pt idx="13880">
                  <c:v>7.1457199999999998</c:v>
                </c:pt>
                <c:pt idx="13881">
                  <c:v>10.6783</c:v>
                </c:pt>
                <c:pt idx="13882">
                  <c:v>8.6197700000000008</c:v>
                </c:pt>
                <c:pt idx="13883">
                  <c:v>3.4821599999999999</c:v>
                </c:pt>
                <c:pt idx="13884">
                  <c:v>4.5035499999999997</c:v>
                </c:pt>
                <c:pt idx="13885">
                  <c:v>7.0993000000000004</c:v>
                </c:pt>
                <c:pt idx="13886">
                  <c:v>7.67666</c:v>
                </c:pt>
                <c:pt idx="13887">
                  <c:v>5.8535899999999996</c:v>
                </c:pt>
                <c:pt idx="13888">
                  <c:v>4.65259</c:v>
                </c:pt>
                <c:pt idx="13889">
                  <c:v>4.0322399999999998</c:v>
                </c:pt>
                <c:pt idx="13890">
                  <c:v>6.2169600000000003</c:v>
                </c:pt>
                <c:pt idx="13891">
                  <c:v>6.0561299999999996</c:v>
                </c:pt>
                <c:pt idx="13892">
                  <c:v>5.5955300000000001</c:v>
                </c:pt>
                <c:pt idx="13893">
                  <c:v>6.0603699999999998</c:v>
                </c:pt>
                <c:pt idx="13894">
                  <c:v>8.4127799999999997</c:v>
                </c:pt>
                <c:pt idx="13895">
                  <c:v>6.4581799999999996</c:v>
                </c:pt>
                <c:pt idx="13896">
                  <c:v>5.8673700000000002</c:v>
                </c:pt>
                <c:pt idx="13897">
                  <c:v>3.6505000000000001</c:v>
                </c:pt>
                <c:pt idx="13898">
                  <c:v>2.9574099999999999</c:v>
                </c:pt>
                <c:pt idx="13899">
                  <c:v>3.0336500000000002</c:v>
                </c:pt>
                <c:pt idx="13900">
                  <c:v>6.2791300000000003</c:v>
                </c:pt>
                <c:pt idx="13901">
                  <c:v>7.9291600000000004</c:v>
                </c:pt>
                <c:pt idx="13902">
                  <c:v>8.0686800000000005</c:v>
                </c:pt>
                <c:pt idx="13903">
                  <c:v>4.5697900000000002</c:v>
                </c:pt>
                <c:pt idx="13904">
                  <c:v>5.0291199999999998</c:v>
                </c:pt>
                <c:pt idx="13905">
                  <c:v>3.84049</c:v>
                </c:pt>
                <c:pt idx="13906">
                  <c:v>6.9811100000000001</c:v>
                </c:pt>
                <c:pt idx="13907">
                  <c:v>6.0422799999999999</c:v>
                </c:pt>
                <c:pt idx="13908">
                  <c:v>3.9757600000000002</c:v>
                </c:pt>
                <c:pt idx="13909">
                  <c:v>5.4517300000000004</c:v>
                </c:pt>
                <c:pt idx="13910">
                  <c:v>8.7491800000000008</c:v>
                </c:pt>
                <c:pt idx="13911">
                  <c:v>7.7355700000000001</c:v>
                </c:pt>
                <c:pt idx="13912">
                  <c:v>5.8319999999999999</c:v>
                </c:pt>
                <c:pt idx="13913">
                  <c:v>6.0180199999999999</c:v>
                </c:pt>
                <c:pt idx="13914">
                  <c:v>8.7228899999999996</c:v>
                </c:pt>
                <c:pt idx="13915">
                  <c:v>3.6760199999999998</c:v>
                </c:pt>
                <c:pt idx="13916">
                  <c:v>6.8971499999999999</c:v>
                </c:pt>
                <c:pt idx="13917">
                  <c:v>8.3747600000000002</c:v>
                </c:pt>
                <c:pt idx="13918">
                  <c:v>10.948029999999999</c:v>
                </c:pt>
                <c:pt idx="13919">
                  <c:v>5.5103200000000001</c:v>
                </c:pt>
                <c:pt idx="13920">
                  <c:v>7.2250500000000004</c:v>
                </c:pt>
                <c:pt idx="13921">
                  <c:v>4.4640300000000002</c:v>
                </c:pt>
                <c:pt idx="13922">
                  <c:v>5.5077600000000002</c:v>
                </c:pt>
                <c:pt idx="13923">
                  <c:v>5.3127800000000001</c:v>
                </c:pt>
                <c:pt idx="13924">
                  <c:v>4.5425800000000001</c:v>
                </c:pt>
                <c:pt idx="13925">
                  <c:v>4.8285799999999997</c:v>
                </c:pt>
                <c:pt idx="13926">
                  <c:v>5.4510500000000004</c:v>
                </c:pt>
                <c:pt idx="13927">
                  <c:v>1.7058800000000001</c:v>
                </c:pt>
                <c:pt idx="13928">
                  <c:v>6.9712199999999998</c:v>
                </c:pt>
                <c:pt idx="13929">
                  <c:v>4.3342999999999998</c:v>
                </c:pt>
                <c:pt idx="13930">
                  <c:v>5.1536799999999996</c:v>
                </c:pt>
                <c:pt idx="13931">
                  <c:v>3.92747</c:v>
                </c:pt>
                <c:pt idx="13932">
                  <c:v>6.5179900000000002</c:v>
                </c:pt>
                <c:pt idx="13933">
                  <c:v>5.2778299999999998</c:v>
                </c:pt>
                <c:pt idx="13934">
                  <c:v>6.9209500000000004</c:v>
                </c:pt>
                <c:pt idx="13935">
                  <c:v>8.3218499999999995</c:v>
                </c:pt>
                <c:pt idx="13936">
                  <c:v>6.4869599999999998</c:v>
                </c:pt>
                <c:pt idx="13937">
                  <c:v>8.2263000000000002</c:v>
                </c:pt>
                <c:pt idx="13938">
                  <c:v>3.1551900000000002</c:v>
                </c:pt>
                <c:pt idx="13939">
                  <c:v>5.3162799999999999</c:v>
                </c:pt>
                <c:pt idx="13940">
                  <c:v>3.0511699999999999</c:v>
                </c:pt>
                <c:pt idx="13941">
                  <c:v>7.9011399999999998</c:v>
                </c:pt>
                <c:pt idx="13942">
                  <c:v>3.1494399999999998</c:v>
                </c:pt>
                <c:pt idx="13943">
                  <c:v>5.1557399999999998</c:v>
                </c:pt>
                <c:pt idx="13944">
                  <c:v>5.0121099999999998</c:v>
                </c:pt>
                <c:pt idx="13945">
                  <c:v>5.92828</c:v>
                </c:pt>
                <c:pt idx="13946">
                  <c:v>4.8403</c:v>
                </c:pt>
                <c:pt idx="13947">
                  <c:v>7.7821199999999999</c:v>
                </c:pt>
                <c:pt idx="13948">
                  <c:v>3.2166899999999998</c:v>
                </c:pt>
                <c:pt idx="13949">
                  <c:v>4.3977000000000004</c:v>
                </c:pt>
                <c:pt idx="13950">
                  <c:v>4.7131800000000004</c:v>
                </c:pt>
                <c:pt idx="13951">
                  <c:v>10.183680000000001</c:v>
                </c:pt>
                <c:pt idx="13952">
                  <c:v>4.5274599999999996</c:v>
                </c:pt>
                <c:pt idx="13953">
                  <c:v>8.0614600000000003</c:v>
                </c:pt>
                <c:pt idx="13954">
                  <c:v>3.0042300000000002</c:v>
                </c:pt>
                <c:pt idx="13955">
                  <c:v>1.7756400000000001</c:v>
                </c:pt>
                <c:pt idx="13956">
                  <c:v>4.28</c:v>
                </c:pt>
                <c:pt idx="13957">
                  <c:v>3.5352899999999998</c:v>
                </c:pt>
                <c:pt idx="13958">
                  <c:v>3.1741799999999998</c:v>
                </c:pt>
                <c:pt idx="13959">
                  <c:v>2.6160100000000002</c:v>
                </c:pt>
                <c:pt idx="13960">
                  <c:v>6.7402800000000003</c:v>
                </c:pt>
                <c:pt idx="13961">
                  <c:v>3.0638700000000001</c:v>
                </c:pt>
                <c:pt idx="13962">
                  <c:v>7.0031999999999996</c:v>
                </c:pt>
                <c:pt idx="13963">
                  <c:v>5.25366</c:v>
                </c:pt>
                <c:pt idx="13964">
                  <c:v>6.2504799999999996</c:v>
                </c:pt>
                <c:pt idx="13965">
                  <c:v>2.9635099999999999</c:v>
                </c:pt>
                <c:pt idx="13966">
                  <c:v>10.756360000000001</c:v>
                </c:pt>
                <c:pt idx="13967">
                  <c:v>6.0307899999999997</c:v>
                </c:pt>
                <c:pt idx="13968">
                  <c:v>5.8987100000000003</c:v>
                </c:pt>
                <c:pt idx="13969">
                  <c:v>3.0490599999999999</c:v>
                </c:pt>
                <c:pt idx="13970">
                  <c:v>10.98752</c:v>
                </c:pt>
                <c:pt idx="13971">
                  <c:v>9.3570399999999996</c:v>
                </c:pt>
                <c:pt idx="13972">
                  <c:v>5.3716900000000001</c:v>
                </c:pt>
                <c:pt idx="13973">
                  <c:v>6.8314399999999997</c:v>
                </c:pt>
                <c:pt idx="13974">
                  <c:v>8.1794899999999995</c:v>
                </c:pt>
                <c:pt idx="13975">
                  <c:v>10.642760000000001</c:v>
                </c:pt>
                <c:pt idx="13976">
                  <c:v>7.4934799999999999</c:v>
                </c:pt>
                <c:pt idx="13977">
                  <c:v>5.8319999999999999</c:v>
                </c:pt>
                <c:pt idx="13978">
                  <c:v>6.0481400000000001</c:v>
                </c:pt>
                <c:pt idx="13979">
                  <c:v>9.3790300000000002</c:v>
                </c:pt>
                <c:pt idx="13980">
                  <c:v>5.4148399999999999</c:v>
                </c:pt>
                <c:pt idx="13981">
                  <c:v>6.10433</c:v>
                </c:pt>
                <c:pt idx="13982">
                  <c:v>7.86625</c:v>
                </c:pt>
                <c:pt idx="13983">
                  <c:v>11.311450000000001</c:v>
                </c:pt>
                <c:pt idx="13984">
                  <c:v>5.7928100000000002</c:v>
                </c:pt>
                <c:pt idx="13985">
                  <c:v>7.78</c:v>
                </c:pt>
                <c:pt idx="13986">
                  <c:v>7.8618300000000003</c:v>
                </c:pt>
                <c:pt idx="13987">
                  <c:v>9.3679699999999997</c:v>
                </c:pt>
                <c:pt idx="13988">
                  <c:v>8.9893000000000001</c:v>
                </c:pt>
                <c:pt idx="13989">
                  <c:v>3.7513999999999998</c:v>
                </c:pt>
                <c:pt idx="13990">
                  <c:v>6.4163800000000002</c:v>
                </c:pt>
                <c:pt idx="13991">
                  <c:v>6.9782500000000001</c:v>
                </c:pt>
                <c:pt idx="13992">
                  <c:v>6.4479100000000003</c:v>
                </c:pt>
                <c:pt idx="13993">
                  <c:v>7.1998199999999999</c:v>
                </c:pt>
                <c:pt idx="13994">
                  <c:v>7.1953899999999997</c:v>
                </c:pt>
                <c:pt idx="13995">
                  <c:v>2.1018500000000002</c:v>
                </c:pt>
                <c:pt idx="13996">
                  <c:v>6.1892199999999997</c:v>
                </c:pt>
                <c:pt idx="13997">
                  <c:v>3.1129899999999999</c:v>
                </c:pt>
                <c:pt idx="13998">
                  <c:v>3.2809499999999998</c:v>
                </c:pt>
                <c:pt idx="13999">
                  <c:v>5.79026</c:v>
                </c:pt>
                <c:pt idx="14000">
                  <c:v>2.3732199999999999</c:v>
                </c:pt>
                <c:pt idx="14001">
                  <c:v>6.8432000000000004</c:v>
                </c:pt>
                <c:pt idx="14002">
                  <c:v>2.4906199999999998</c:v>
                </c:pt>
                <c:pt idx="14003">
                  <c:v>3.0688499999999999</c:v>
                </c:pt>
                <c:pt idx="14004">
                  <c:v>3.0083600000000001</c:v>
                </c:pt>
                <c:pt idx="14005">
                  <c:v>5.2491399999999997</c:v>
                </c:pt>
                <c:pt idx="14006">
                  <c:v>2.30701</c:v>
                </c:pt>
                <c:pt idx="14007">
                  <c:v>8.4919499999999992</c:v>
                </c:pt>
                <c:pt idx="14008">
                  <c:v>7.7318899999999999</c:v>
                </c:pt>
                <c:pt idx="14009">
                  <c:v>3.8348399999999998</c:v>
                </c:pt>
                <c:pt idx="14010">
                  <c:v>6.5583999999999998</c:v>
                </c:pt>
                <c:pt idx="14011">
                  <c:v>6.3514400000000002</c:v>
                </c:pt>
                <c:pt idx="14012">
                  <c:v>3.8544</c:v>
                </c:pt>
                <c:pt idx="14013">
                  <c:v>6.5860200000000004</c:v>
                </c:pt>
                <c:pt idx="14014">
                  <c:v>3.7155100000000001</c:v>
                </c:pt>
                <c:pt idx="14015">
                  <c:v>4.4216699999999998</c:v>
                </c:pt>
                <c:pt idx="14016">
                  <c:v>5.4313799999999999</c:v>
                </c:pt>
                <c:pt idx="14017">
                  <c:v>6.7447699999999999</c:v>
                </c:pt>
                <c:pt idx="14018">
                  <c:v>3.2349899999999998</c:v>
                </c:pt>
                <c:pt idx="14019">
                  <c:v>2.73047</c:v>
                </c:pt>
                <c:pt idx="14020">
                  <c:v>5.94651</c:v>
                </c:pt>
                <c:pt idx="14021">
                  <c:v>6.1863000000000001</c:v>
                </c:pt>
                <c:pt idx="14022">
                  <c:v>10.01924</c:v>
                </c:pt>
                <c:pt idx="14023">
                  <c:v>7.8940099999999997</c:v>
                </c:pt>
                <c:pt idx="14024">
                  <c:v>6.57721</c:v>
                </c:pt>
                <c:pt idx="14025">
                  <c:v>3.4580600000000001</c:v>
                </c:pt>
                <c:pt idx="14026">
                  <c:v>5.0119400000000001</c:v>
                </c:pt>
                <c:pt idx="14027">
                  <c:v>7.8385699999999998</c:v>
                </c:pt>
                <c:pt idx="14028">
                  <c:v>4.9578300000000004</c:v>
                </c:pt>
                <c:pt idx="14029">
                  <c:v>5.5945299999999998</c:v>
                </c:pt>
                <c:pt idx="14030">
                  <c:v>5.9184999999999999</c:v>
                </c:pt>
                <c:pt idx="14031">
                  <c:v>6.2905699999999998</c:v>
                </c:pt>
                <c:pt idx="14032">
                  <c:v>6.9612600000000002</c:v>
                </c:pt>
                <c:pt idx="14033">
                  <c:v>5.8072400000000002</c:v>
                </c:pt>
                <c:pt idx="14034">
                  <c:v>5.6509400000000003</c:v>
                </c:pt>
                <c:pt idx="14035">
                  <c:v>3.0268299999999999</c:v>
                </c:pt>
                <c:pt idx="14036">
                  <c:v>5.5820999999999996</c:v>
                </c:pt>
                <c:pt idx="14037">
                  <c:v>5.2833800000000002</c:v>
                </c:pt>
                <c:pt idx="14038">
                  <c:v>3.65937</c:v>
                </c:pt>
                <c:pt idx="14039">
                  <c:v>5.7494500000000004</c:v>
                </c:pt>
                <c:pt idx="14040">
                  <c:v>3.4543300000000001</c:v>
                </c:pt>
                <c:pt idx="14041">
                  <c:v>2.5787300000000002</c:v>
                </c:pt>
                <c:pt idx="14042">
                  <c:v>6.1318099999999998</c:v>
                </c:pt>
                <c:pt idx="14043">
                  <c:v>4.7994000000000003</c:v>
                </c:pt>
                <c:pt idx="14044">
                  <c:v>4.8841799999999997</c:v>
                </c:pt>
                <c:pt idx="14045">
                  <c:v>5.0682400000000003</c:v>
                </c:pt>
                <c:pt idx="14046">
                  <c:v>3.7467999999999999</c:v>
                </c:pt>
                <c:pt idx="14047">
                  <c:v>4.3524700000000003</c:v>
                </c:pt>
                <c:pt idx="14048">
                  <c:v>2.5738300000000001</c:v>
                </c:pt>
                <c:pt idx="14049">
                  <c:v>5.0941400000000003</c:v>
                </c:pt>
                <c:pt idx="14050">
                  <c:v>3.9395099999999998</c:v>
                </c:pt>
                <c:pt idx="14051">
                  <c:v>4.9673100000000003</c:v>
                </c:pt>
                <c:pt idx="14052">
                  <c:v>3.55619</c:v>
                </c:pt>
                <c:pt idx="14053">
                  <c:v>5.6152499999999996</c:v>
                </c:pt>
                <c:pt idx="14054">
                  <c:v>4.5321300000000004</c:v>
                </c:pt>
                <c:pt idx="14055">
                  <c:v>5.2090699999999996</c:v>
                </c:pt>
                <c:pt idx="14056">
                  <c:v>4.1555299999999997</c:v>
                </c:pt>
                <c:pt idx="14057">
                  <c:v>4.4663899999999996</c:v>
                </c:pt>
                <c:pt idx="14058">
                  <c:v>3.8883999999999999</c:v>
                </c:pt>
                <c:pt idx="14059">
                  <c:v>5.7971700000000004</c:v>
                </c:pt>
                <c:pt idx="14060">
                  <c:v>4.7598799999999999</c:v>
                </c:pt>
                <c:pt idx="14061">
                  <c:v>2.4384999999999999</c:v>
                </c:pt>
                <c:pt idx="14062">
                  <c:v>3.5571600000000001</c:v>
                </c:pt>
                <c:pt idx="14063">
                  <c:v>2.2564600000000001</c:v>
                </c:pt>
                <c:pt idx="14064">
                  <c:v>3.24586</c:v>
                </c:pt>
                <c:pt idx="14065">
                  <c:v>2.37961</c:v>
                </c:pt>
                <c:pt idx="14066">
                  <c:v>5.3105700000000002</c:v>
                </c:pt>
                <c:pt idx="14067">
                  <c:v>4.0321199999999999</c:v>
                </c:pt>
                <c:pt idx="14068">
                  <c:v>9.94754</c:v>
                </c:pt>
                <c:pt idx="14069">
                  <c:v>6.5415700000000001</c:v>
                </c:pt>
                <c:pt idx="14070">
                  <c:v>5.4893200000000002</c:v>
                </c:pt>
                <c:pt idx="14071">
                  <c:v>5.8004899999999999</c:v>
                </c:pt>
                <c:pt idx="14072">
                  <c:v>3.60053</c:v>
                </c:pt>
                <c:pt idx="14073">
                  <c:v>9.0258400000000005</c:v>
                </c:pt>
                <c:pt idx="14074">
                  <c:v>6.10989</c:v>
                </c:pt>
                <c:pt idx="14075">
                  <c:v>5.2607799999999996</c:v>
                </c:pt>
                <c:pt idx="14076">
                  <c:v>9.6504300000000001</c:v>
                </c:pt>
                <c:pt idx="14077">
                  <c:v>6.2484799999999998</c:v>
                </c:pt>
                <c:pt idx="14078">
                  <c:v>10.53102</c:v>
                </c:pt>
                <c:pt idx="14079">
                  <c:v>5.4094800000000003</c:v>
                </c:pt>
                <c:pt idx="14080">
                  <c:v>2.9251299999999998</c:v>
                </c:pt>
                <c:pt idx="14081">
                  <c:v>3.8958699999999999</c:v>
                </c:pt>
                <c:pt idx="14082">
                  <c:v>4.1345299999999998</c:v>
                </c:pt>
                <c:pt idx="14083">
                  <c:v>6.5552799999999998</c:v>
                </c:pt>
                <c:pt idx="14084">
                  <c:v>5.7615699999999999</c:v>
                </c:pt>
                <c:pt idx="14085">
                  <c:v>5.3187199999999999</c:v>
                </c:pt>
                <c:pt idx="14086">
                  <c:v>6.0908800000000003</c:v>
                </c:pt>
                <c:pt idx="14087">
                  <c:v>7.49716</c:v>
                </c:pt>
                <c:pt idx="14088">
                  <c:v>6.1309300000000002</c:v>
                </c:pt>
                <c:pt idx="14089">
                  <c:v>2.0426199999999999</c:v>
                </c:pt>
                <c:pt idx="14090">
                  <c:v>3.6856399999999998</c:v>
                </c:pt>
                <c:pt idx="14091">
                  <c:v>7.0363800000000003</c:v>
                </c:pt>
                <c:pt idx="14092">
                  <c:v>1.8451900000000001</c:v>
                </c:pt>
                <c:pt idx="14093">
                  <c:v>2.3066900000000001</c:v>
                </c:pt>
                <c:pt idx="14094">
                  <c:v>3.6444000000000001</c:v>
                </c:pt>
                <c:pt idx="14095">
                  <c:v>7.2198799999999999</c:v>
                </c:pt>
                <c:pt idx="14096">
                  <c:v>6.54026</c:v>
                </c:pt>
                <c:pt idx="14097">
                  <c:v>7.61409</c:v>
                </c:pt>
                <c:pt idx="14098">
                  <c:v>8.1683699999999995</c:v>
                </c:pt>
                <c:pt idx="14099">
                  <c:v>8.9470600000000005</c:v>
                </c:pt>
                <c:pt idx="14100">
                  <c:v>8.0570299999999992</c:v>
                </c:pt>
                <c:pt idx="14101">
                  <c:v>5.3205099999999996</c:v>
                </c:pt>
                <c:pt idx="14102">
                  <c:v>3.67963</c:v>
                </c:pt>
                <c:pt idx="14103">
                  <c:v>5.0946499999999997</c:v>
                </c:pt>
                <c:pt idx="14104">
                  <c:v>4.7874600000000003</c:v>
                </c:pt>
                <c:pt idx="14105">
                  <c:v>8.1432599999999997</c:v>
                </c:pt>
                <c:pt idx="14106">
                  <c:v>6.0126499999999998</c:v>
                </c:pt>
                <c:pt idx="14107">
                  <c:v>7.13734</c:v>
                </c:pt>
                <c:pt idx="14108">
                  <c:v>7.1264900000000004</c:v>
                </c:pt>
                <c:pt idx="14109">
                  <c:v>4.73787</c:v>
                </c:pt>
                <c:pt idx="14110">
                  <c:v>4.2785799999999998</c:v>
                </c:pt>
                <c:pt idx="14111">
                  <c:v>4.3998400000000002</c:v>
                </c:pt>
                <c:pt idx="14112">
                  <c:v>6.8238799999999999</c:v>
                </c:pt>
                <c:pt idx="14113">
                  <c:v>6.4461500000000003</c:v>
                </c:pt>
                <c:pt idx="14114">
                  <c:v>4.9292400000000001</c:v>
                </c:pt>
                <c:pt idx="14115">
                  <c:v>3.4807700000000001</c:v>
                </c:pt>
                <c:pt idx="14116">
                  <c:v>6.8875000000000002</c:v>
                </c:pt>
                <c:pt idx="14117">
                  <c:v>3.8813200000000001</c:v>
                </c:pt>
                <c:pt idx="14118">
                  <c:v>5.7702799999999996</c:v>
                </c:pt>
                <c:pt idx="14119">
                  <c:v>9.0029500000000002</c:v>
                </c:pt>
                <c:pt idx="14120">
                  <c:v>6.8716299999999997</c:v>
                </c:pt>
                <c:pt idx="14121">
                  <c:v>5.5798100000000002</c:v>
                </c:pt>
                <c:pt idx="14122">
                  <c:v>2.3157399999999999</c:v>
                </c:pt>
                <c:pt idx="14123">
                  <c:v>6.5783300000000002</c:v>
                </c:pt>
                <c:pt idx="14124">
                  <c:v>4.7601500000000003</c:v>
                </c:pt>
                <c:pt idx="14125">
                  <c:v>5.6589700000000001</c:v>
                </c:pt>
                <c:pt idx="14126">
                  <c:v>2.6945899999999998</c:v>
                </c:pt>
                <c:pt idx="14127">
                  <c:v>1.80992</c:v>
                </c:pt>
                <c:pt idx="14128">
                  <c:v>7.2475399999999999</c:v>
                </c:pt>
                <c:pt idx="14129">
                  <c:v>7.7290700000000001</c:v>
                </c:pt>
                <c:pt idx="14130">
                  <c:v>4.5632700000000002</c:v>
                </c:pt>
                <c:pt idx="14131">
                  <c:v>6.74899</c:v>
                </c:pt>
                <c:pt idx="14132">
                  <c:v>5.88971</c:v>
                </c:pt>
                <c:pt idx="14133">
                  <c:v>10.345219999999999</c:v>
                </c:pt>
                <c:pt idx="14134">
                  <c:v>4.7913100000000002</c:v>
                </c:pt>
                <c:pt idx="14135">
                  <c:v>9.2808600000000006</c:v>
                </c:pt>
                <c:pt idx="14136">
                  <c:v>6.76478</c:v>
                </c:pt>
                <c:pt idx="14137">
                  <c:v>5.9652500000000002</c:v>
                </c:pt>
                <c:pt idx="14138">
                  <c:v>4.9700300000000004</c:v>
                </c:pt>
                <c:pt idx="14139">
                  <c:v>7.6189900000000002</c:v>
                </c:pt>
                <c:pt idx="14140">
                  <c:v>6.2594500000000002</c:v>
                </c:pt>
                <c:pt idx="14141">
                  <c:v>9.9423300000000001</c:v>
                </c:pt>
                <c:pt idx="14142">
                  <c:v>5.0040500000000003</c:v>
                </c:pt>
                <c:pt idx="14143">
                  <c:v>6.7759200000000002</c:v>
                </c:pt>
                <c:pt idx="14144">
                  <c:v>4.5182099999999998</c:v>
                </c:pt>
                <c:pt idx="14145">
                  <c:v>2.6080800000000002</c:v>
                </c:pt>
                <c:pt idx="14146">
                  <c:v>2.1654100000000001</c:v>
                </c:pt>
                <c:pt idx="14147">
                  <c:v>6.1594199999999999</c:v>
                </c:pt>
                <c:pt idx="14148">
                  <c:v>1.9815700000000001</c:v>
                </c:pt>
                <c:pt idx="14149">
                  <c:v>2.4451399999999999</c:v>
                </c:pt>
                <c:pt idx="14150">
                  <c:v>4.8175100000000004</c:v>
                </c:pt>
                <c:pt idx="14151">
                  <c:v>6.7119600000000004</c:v>
                </c:pt>
                <c:pt idx="14152">
                  <c:v>3.1383100000000002</c:v>
                </c:pt>
                <c:pt idx="14153">
                  <c:v>3.4416199999999999</c:v>
                </c:pt>
                <c:pt idx="14154">
                  <c:v>7.4856400000000001</c:v>
                </c:pt>
                <c:pt idx="14155">
                  <c:v>5.1368299999999998</c:v>
                </c:pt>
                <c:pt idx="14156">
                  <c:v>5.0474600000000001</c:v>
                </c:pt>
                <c:pt idx="14157">
                  <c:v>5.2863699999999998</c:v>
                </c:pt>
                <c:pt idx="14158">
                  <c:v>4.7775299999999996</c:v>
                </c:pt>
                <c:pt idx="14159">
                  <c:v>4.4742300000000004</c:v>
                </c:pt>
                <c:pt idx="14160">
                  <c:v>6.9279400000000004</c:v>
                </c:pt>
                <c:pt idx="14161">
                  <c:v>7.1778599999999999</c:v>
                </c:pt>
                <c:pt idx="14162">
                  <c:v>4.4018300000000004</c:v>
                </c:pt>
                <c:pt idx="14163">
                  <c:v>5.85623</c:v>
                </c:pt>
                <c:pt idx="14164">
                  <c:v>5.6311099999999996</c:v>
                </c:pt>
                <c:pt idx="14165">
                  <c:v>6.7122900000000003</c:v>
                </c:pt>
                <c:pt idx="14166">
                  <c:v>6.6560800000000002</c:v>
                </c:pt>
                <c:pt idx="14167">
                  <c:v>4.3367599999999999</c:v>
                </c:pt>
                <c:pt idx="14168">
                  <c:v>5.8750200000000001</c:v>
                </c:pt>
                <c:pt idx="14169">
                  <c:v>2.1537500000000001</c:v>
                </c:pt>
                <c:pt idx="14170">
                  <c:v>4.9544899999999998</c:v>
                </c:pt>
                <c:pt idx="14171">
                  <c:v>7.8141499999999997</c:v>
                </c:pt>
                <c:pt idx="14172">
                  <c:v>2.54596</c:v>
                </c:pt>
                <c:pt idx="14173">
                  <c:v>2.6368100000000001</c:v>
                </c:pt>
                <c:pt idx="14174">
                  <c:v>4.4489700000000001</c:v>
                </c:pt>
                <c:pt idx="14175">
                  <c:v>5.5784000000000002</c:v>
                </c:pt>
                <c:pt idx="14176">
                  <c:v>7.8498999999999999</c:v>
                </c:pt>
                <c:pt idx="14177">
                  <c:v>6.8402599999999998</c:v>
                </c:pt>
                <c:pt idx="14178">
                  <c:v>5.0132000000000003</c:v>
                </c:pt>
                <c:pt idx="14179">
                  <c:v>2.86877</c:v>
                </c:pt>
                <c:pt idx="14180">
                  <c:v>1.8838999999999999</c:v>
                </c:pt>
                <c:pt idx="14181">
                  <c:v>5.8239200000000002</c:v>
                </c:pt>
                <c:pt idx="14182">
                  <c:v>5.7129000000000003</c:v>
                </c:pt>
                <c:pt idx="14183">
                  <c:v>9.5157600000000002</c:v>
                </c:pt>
                <c:pt idx="14184">
                  <c:v>8.0258199999999995</c:v>
                </c:pt>
                <c:pt idx="14185">
                  <c:v>3.4841000000000002</c:v>
                </c:pt>
                <c:pt idx="14186">
                  <c:v>7.4212899999999999</c:v>
                </c:pt>
                <c:pt idx="14187">
                  <c:v>3.2000500000000001</c:v>
                </c:pt>
                <c:pt idx="14188">
                  <c:v>6.5921500000000002</c:v>
                </c:pt>
                <c:pt idx="14189">
                  <c:v>5.2021899999999999</c:v>
                </c:pt>
                <c:pt idx="14190">
                  <c:v>5.2148899999999996</c:v>
                </c:pt>
                <c:pt idx="14191">
                  <c:v>3.2782100000000001</c:v>
                </c:pt>
                <c:pt idx="14192">
                  <c:v>5.86374</c:v>
                </c:pt>
                <c:pt idx="14193">
                  <c:v>3.2253599999999998</c:v>
                </c:pt>
                <c:pt idx="14194">
                  <c:v>5.9364100000000004</c:v>
                </c:pt>
                <c:pt idx="14195">
                  <c:v>5.6208200000000001</c:v>
                </c:pt>
                <c:pt idx="14196">
                  <c:v>3.3717299999999999</c:v>
                </c:pt>
                <c:pt idx="14197">
                  <c:v>6.2377099999999999</c:v>
                </c:pt>
                <c:pt idx="14198">
                  <c:v>4.2970499999999996</c:v>
                </c:pt>
                <c:pt idx="14199">
                  <c:v>4.8716600000000003</c:v>
                </c:pt>
                <c:pt idx="14200">
                  <c:v>6.3397600000000001</c:v>
                </c:pt>
                <c:pt idx="14201">
                  <c:v>5.0040500000000003</c:v>
                </c:pt>
                <c:pt idx="14202">
                  <c:v>7.1095199999999998</c:v>
                </c:pt>
                <c:pt idx="14203">
                  <c:v>3.1741799999999998</c:v>
                </c:pt>
                <c:pt idx="14204">
                  <c:v>4.3841700000000001</c:v>
                </c:pt>
                <c:pt idx="14205">
                  <c:v>4.3841700000000001</c:v>
                </c:pt>
                <c:pt idx="14206">
                  <c:v>4.3841700000000001</c:v>
                </c:pt>
                <c:pt idx="14207">
                  <c:v>4.5582099999999999</c:v>
                </c:pt>
                <c:pt idx="14208">
                  <c:v>6.1480300000000003</c:v>
                </c:pt>
                <c:pt idx="14209">
                  <c:v>2.1964999999999999</c:v>
                </c:pt>
                <c:pt idx="14210">
                  <c:v>5.2618499999999999</c:v>
                </c:pt>
                <c:pt idx="14211">
                  <c:v>6.8891900000000001</c:v>
                </c:pt>
                <c:pt idx="14212">
                  <c:v>8.6294900000000005</c:v>
                </c:pt>
                <c:pt idx="14213">
                  <c:v>6.1460299999999997</c:v>
                </c:pt>
                <c:pt idx="14214">
                  <c:v>3.8258399999999999</c:v>
                </c:pt>
                <c:pt idx="14215">
                  <c:v>6.3635999999999999</c:v>
                </c:pt>
                <c:pt idx="14216">
                  <c:v>1.8650899999999999</c:v>
                </c:pt>
                <c:pt idx="14217">
                  <c:v>4.4393399999999996</c:v>
                </c:pt>
                <c:pt idx="14218">
                  <c:v>8.0130599999999994</c:v>
                </c:pt>
                <c:pt idx="14219">
                  <c:v>7.3872200000000001</c:v>
                </c:pt>
                <c:pt idx="14220">
                  <c:v>4.8930999999999996</c:v>
                </c:pt>
                <c:pt idx="14221">
                  <c:v>2.4406300000000001</c:v>
                </c:pt>
                <c:pt idx="14222">
                  <c:v>6.9034399999999998</c:v>
                </c:pt>
                <c:pt idx="14223">
                  <c:v>3.3783099999999999</c:v>
                </c:pt>
                <c:pt idx="14224">
                  <c:v>6.2557</c:v>
                </c:pt>
                <c:pt idx="14225">
                  <c:v>4.1464800000000004</c:v>
                </c:pt>
                <c:pt idx="14226">
                  <c:v>7.39602</c:v>
                </c:pt>
                <c:pt idx="14227">
                  <c:v>4.6333399999999996</c:v>
                </c:pt>
                <c:pt idx="14228">
                  <c:v>8.9521700000000006</c:v>
                </c:pt>
                <c:pt idx="14229">
                  <c:v>6.1119899999999996</c:v>
                </c:pt>
                <c:pt idx="14230">
                  <c:v>7.3382500000000004</c:v>
                </c:pt>
                <c:pt idx="14231">
                  <c:v>7.8987600000000002</c:v>
                </c:pt>
                <c:pt idx="14232">
                  <c:v>3.3254700000000001</c:v>
                </c:pt>
                <c:pt idx="14233">
                  <c:v>6.9338899999999999</c:v>
                </c:pt>
                <c:pt idx="14234">
                  <c:v>9.4706399999999995</c:v>
                </c:pt>
                <c:pt idx="14235">
                  <c:v>3.6271399999999998</c:v>
                </c:pt>
                <c:pt idx="14236">
                  <c:v>6.04467</c:v>
                </c:pt>
                <c:pt idx="14237">
                  <c:v>5.8334200000000003</c:v>
                </c:pt>
                <c:pt idx="14238">
                  <c:v>3.78857</c:v>
                </c:pt>
                <c:pt idx="14239">
                  <c:v>6.5206200000000001</c:v>
                </c:pt>
                <c:pt idx="14240">
                  <c:v>2.1456200000000001</c:v>
                </c:pt>
                <c:pt idx="14241">
                  <c:v>6.73508</c:v>
                </c:pt>
                <c:pt idx="14242">
                  <c:v>1.75267</c:v>
                </c:pt>
                <c:pt idx="14243">
                  <c:v>3.1195900000000001</c:v>
                </c:pt>
                <c:pt idx="14244">
                  <c:v>7.5975599999999996</c:v>
                </c:pt>
                <c:pt idx="14245">
                  <c:v>5.9494499999999997</c:v>
                </c:pt>
                <c:pt idx="14246">
                  <c:v>5.8020100000000001</c:v>
                </c:pt>
                <c:pt idx="14247">
                  <c:v>7.8427199999999999</c:v>
                </c:pt>
                <c:pt idx="14248">
                  <c:v>4.2282700000000002</c:v>
                </c:pt>
                <c:pt idx="14249">
                  <c:v>4.2982399999999998</c:v>
                </c:pt>
                <c:pt idx="14250">
                  <c:v>2.3786499999999999</c:v>
                </c:pt>
                <c:pt idx="14251">
                  <c:v>4.2949400000000004</c:v>
                </c:pt>
                <c:pt idx="14252">
                  <c:v>4.1002700000000001</c:v>
                </c:pt>
                <c:pt idx="14253">
                  <c:v>6.2112400000000001</c:v>
                </c:pt>
                <c:pt idx="14254">
                  <c:v>4.2275799999999997</c:v>
                </c:pt>
                <c:pt idx="14255">
                  <c:v>2.9885100000000002</c:v>
                </c:pt>
                <c:pt idx="14256">
                  <c:v>5.4265600000000003</c:v>
                </c:pt>
                <c:pt idx="14257">
                  <c:v>5.7520600000000002</c:v>
                </c:pt>
                <c:pt idx="14258">
                  <c:v>4.1444400000000003</c:v>
                </c:pt>
                <c:pt idx="14259">
                  <c:v>7.6319100000000004</c:v>
                </c:pt>
                <c:pt idx="14260">
                  <c:v>5.9431700000000003</c:v>
                </c:pt>
                <c:pt idx="14261">
                  <c:v>8.5750700000000002</c:v>
                </c:pt>
                <c:pt idx="14262">
                  <c:v>6.2504200000000001</c:v>
                </c:pt>
                <c:pt idx="14263">
                  <c:v>8.4182100000000002</c:v>
                </c:pt>
                <c:pt idx="14264">
                  <c:v>5.0000299999999998</c:v>
                </c:pt>
                <c:pt idx="14265">
                  <c:v>7.7240500000000001</c:v>
                </c:pt>
                <c:pt idx="14266">
                  <c:v>7.9951999999999996</c:v>
                </c:pt>
                <c:pt idx="14267">
                  <c:v>7.3504199999999997</c:v>
                </c:pt>
                <c:pt idx="14268">
                  <c:v>6.2669699999999997</c:v>
                </c:pt>
                <c:pt idx="14269">
                  <c:v>3.2291400000000001</c:v>
                </c:pt>
                <c:pt idx="14270">
                  <c:v>7.5215399999999999</c:v>
                </c:pt>
                <c:pt idx="14271">
                  <c:v>6.40665</c:v>
                </c:pt>
                <c:pt idx="14272">
                  <c:v>4.9426100000000002</c:v>
                </c:pt>
                <c:pt idx="14273">
                  <c:v>3.3811800000000001</c:v>
                </c:pt>
                <c:pt idx="14274">
                  <c:v>4.43391</c:v>
                </c:pt>
                <c:pt idx="14275">
                  <c:v>4.8312400000000002</c:v>
                </c:pt>
                <c:pt idx="14276">
                  <c:v>4.6302599999999998</c:v>
                </c:pt>
                <c:pt idx="14277">
                  <c:v>7.5631700000000004</c:v>
                </c:pt>
                <c:pt idx="14278">
                  <c:v>6.2091200000000004</c:v>
                </c:pt>
                <c:pt idx="14279">
                  <c:v>6.4633599999999998</c:v>
                </c:pt>
                <c:pt idx="14280">
                  <c:v>7.2369700000000003</c:v>
                </c:pt>
                <c:pt idx="14281">
                  <c:v>5.3991499999999997</c:v>
                </c:pt>
                <c:pt idx="14282">
                  <c:v>7.5656400000000001</c:v>
                </c:pt>
                <c:pt idx="14283">
                  <c:v>6.3434299999999997</c:v>
                </c:pt>
                <c:pt idx="14284">
                  <c:v>6.9798299999999998</c:v>
                </c:pt>
                <c:pt idx="14285">
                  <c:v>7.4292899999999999</c:v>
                </c:pt>
                <c:pt idx="14286">
                  <c:v>5.9980599999999997</c:v>
                </c:pt>
                <c:pt idx="14287">
                  <c:v>4.6835000000000004</c:v>
                </c:pt>
                <c:pt idx="14288">
                  <c:v>6.4584999999999999</c:v>
                </c:pt>
                <c:pt idx="14289">
                  <c:v>3.0448599999999999</c:v>
                </c:pt>
                <c:pt idx="14290">
                  <c:v>8.09375</c:v>
                </c:pt>
                <c:pt idx="14291">
                  <c:v>2.40788</c:v>
                </c:pt>
                <c:pt idx="14292">
                  <c:v>6.1699200000000003</c:v>
                </c:pt>
                <c:pt idx="14293">
                  <c:v>3.6969599999999998</c:v>
                </c:pt>
                <c:pt idx="14294">
                  <c:v>6.40646</c:v>
                </c:pt>
                <c:pt idx="14295">
                  <c:v>4.8785800000000004</c:v>
                </c:pt>
                <c:pt idx="14296">
                  <c:v>5.4420299999999999</c:v>
                </c:pt>
                <c:pt idx="14297">
                  <c:v>4.4526899999999996</c:v>
                </c:pt>
                <c:pt idx="14298">
                  <c:v>1.9815700000000001</c:v>
                </c:pt>
                <c:pt idx="14299">
                  <c:v>5.7980999999999998</c:v>
                </c:pt>
                <c:pt idx="14300">
                  <c:v>3.5047999999999999</c:v>
                </c:pt>
                <c:pt idx="14301">
                  <c:v>8.4327900000000007</c:v>
                </c:pt>
                <c:pt idx="14302">
                  <c:v>7.3142399999999999</c:v>
                </c:pt>
                <c:pt idx="14303">
                  <c:v>5.5503799999999996</c:v>
                </c:pt>
                <c:pt idx="14304">
                  <c:v>9.7079500000000003</c:v>
                </c:pt>
                <c:pt idx="14305">
                  <c:v>10.29308</c:v>
                </c:pt>
                <c:pt idx="14306">
                  <c:v>4.3075900000000003</c:v>
                </c:pt>
                <c:pt idx="14307">
                  <c:v>4.9785500000000003</c:v>
                </c:pt>
                <c:pt idx="14308">
                  <c:v>4.6039399999999997</c:v>
                </c:pt>
                <c:pt idx="14309">
                  <c:v>3.9823499999999998</c:v>
                </c:pt>
                <c:pt idx="14310">
                  <c:v>8.2419200000000004</c:v>
                </c:pt>
                <c:pt idx="14311">
                  <c:v>4.7923099999999996</c:v>
                </c:pt>
                <c:pt idx="14312">
                  <c:v>4.8976100000000002</c:v>
                </c:pt>
                <c:pt idx="14313">
                  <c:v>7.8455000000000004</c:v>
                </c:pt>
                <c:pt idx="14314">
                  <c:v>5.1803800000000004</c:v>
                </c:pt>
                <c:pt idx="14315">
                  <c:v>3.0819399999999999</c:v>
                </c:pt>
                <c:pt idx="14316">
                  <c:v>2.45404</c:v>
                </c:pt>
                <c:pt idx="14317">
                  <c:v>3.2491099999999999</c:v>
                </c:pt>
                <c:pt idx="14318">
                  <c:v>7.0258900000000004</c:v>
                </c:pt>
                <c:pt idx="14319">
                  <c:v>6.57958</c:v>
                </c:pt>
                <c:pt idx="14320">
                  <c:v>5.5838000000000001</c:v>
                </c:pt>
                <c:pt idx="14321">
                  <c:v>3.3774099999999998</c:v>
                </c:pt>
                <c:pt idx="14322">
                  <c:v>4.8230500000000003</c:v>
                </c:pt>
                <c:pt idx="14323">
                  <c:v>7.81297</c:v>
                </c:pt>
                <c:pt idx="14324">
                  <c:v>2.1070799999999998</c:v>
                </c:pt>
                <c:pt idx="14325">
                  <c:v>3.1353800000000001</c:v>
                </c:pt>
                <c:pt idx="14326">
                  <c:v>3.0825</c:v>
                </c:pt>
                <c:pt idx="14327">
                  <c:v>5.5219899999999997</c:v>
                </c:pt>
                <c:pt idx="14328">
                  <c:v>3.3905699999999999</c:v>
                </c:pt>
                <c:pt idx="14329">
                  <c:v>6.3715200000000003</c:v>
                </c:pt>
                <c:pt idx="14330">
                  <c:v>7.7858999999999998</c:v>
                </c:pt>
                <c:pt idx="14331">
                  <c:v>2.5885500000000001</c:v>
                </c:pt>
                <c:pt idx="14332">
                  <c:v>4.3159700000000001</c:v>
                </c:pt>
                <c:pt idx="14333">
                  <c:v>5.4795100000000003</c:v>
                </c:pt>
                <c:pt idx="14334">
                  <c:v>3.5084599999999999</c:v>
                </c:pt>
                <c:pt idx="14335">
                  <c:v>7.2321200000000001</c:v>
                </c:pt>
                <c:pt idx="14336">
                  <c:v>6.1125800000000003</c:v>
                </c:pt>
                <c:pt idx="14337">
                  <c:v>3.3032300000000001</c:v>
                </c:pt>
                <c:pt idx="14338">
                  <c:v>10.44373</c:v>
                </c:pt>
                <c:pt idx="14339">
                  <c:v>4.0766600000000004</c:v>
                </c:pt>
                <c:pt idx="14340">
                  <c:v>3.5802999999999998</c:v>
                </c:pt>
                <c:pt idx="14341">
                  <c:v>4.0651200000000003</c:v>
                </c:pt>
                <c:pt idx="14342">
                  <c:v>8.6006499999999999</c:v>
                </c:pt>
                <c:pt idx="14343">
                  <c:v>3.0546700000000002</c:v>
                </c:pt>
                <c:pt idx="14344">
                  <c:v>5.6988300000000001</c:v>
                </c:pt>
                <c:pt idx="14345">
                  <c:v>7.8826599999999996</c:v>
                </c:pt>
                <c:pt idx="14346">
                  <c:v>3.1290300000000002</c:v>
                </c:pt>
                <c:pt idx="14347">
                  <c:v>2.8812799999999998</c:v>
                </c:pt>
                <c:pt idx="14348">
                  <c:v>7.7502500000000003</c:v>
                </c:pt>
                <c:pt idx="14349">
                  <c:v>6.5438999999999998</c:v>
                </c:pt>
                <c:pt idx="14350">
                  <c:v>6.1276200000000003</c:v>
                </c:pt>
                <c:pt idx="14351">
                  <c:v>3.0055200000000002</c:v>
                </c:pt>
                <c:pt idx="14352">
                  <c:v>5.0864399999999996</c:v>
                </c:pt>
                <c:pt idx="14353">
                  <c:v>5.3092499999999996</c:v>
                </c:pt>
                <c:pt idx="14354">
                  <c:v>8.0106000000000002</c:v>
                </c:pt>
                <c:pt idx="14355">
                  <c:v>5.3353999999999999</c:v>
                </c:pt>
                <c:pt idx="14356">
                  <c:v>3.8045399999999998</c:v>
                </c:pt>
                <c:pt idx="14357">
                  <c:v>6.9162699999999999</c:v>
                </c:pt>
                <c:pt idx="14358">
                  <c:v>6.6884600000000001</c:v>
                </c:pt>
                <c:pt idx="14359">
                  <c:v>5.2694200000000002</c:v>
                </c:pt>
                <c:pt idx="14360">
                  <c:v>5.5084200000000001</c:v>
                </c:pt>
                <c:pt idx="14361">
                  <c:v>4.7805900000000001</c:v>
                </c:pt>
                <c:pt idx="14362">
                  <c:v>4.1857600000000001</c:v>
                </c:pt>
                <c:pt idx="14363">
                  <c:v>3.7320700000000002</c:v>
                </c:pt>
                <c:pt idx="14364">
                  <c:v>4.4526899999999996</c:v>
                </c:pt>
                <c:pt idx="14365">
                  <c:v>2.4645700000000001</c:v>
                </c:pt>
                <c:pt idx="14366">
                  <c:v>6.2484799999999998</c:v>
                </c:pt>
                <c:pt idx="14367">
                  <c:v>3.2732700000000001</c:v>
                </c:pt>
                <c:pt idx="14368">
                  <c:v>2.89473</c:v>
                </c:pt>
                <c:pt idx="14369">
                  <c:v>5.3325300000000002</c:v>
                </c:pt>
                <c:pt idx="14370">
                  <c:v>4.98224</c:v>
                </c:pt>
                <c:pt idx="14371">
                  <c:v>1.64442</c:v>
                </c:pt>
                <c:pt idx="14372">
                  <c:v>2.8326099999999999</c:v>
                </c:pt>
                <c:pt idx="14373">
                  <c:v>3.3964500000000002</c:v>
                </c:pt>
                <c:pt idx="14374">
                  <c:v>3.44414</c:v>
                </c:pt>
                <c:pt idx="14375">
                  <c:v>7.00868</c:v>
                </c:pt>
                <c:pt idx="14376">
                  <c:v>9.0593199999999996</c:v>
                </c:pt>
                <c:pt idx="14377">
                  <c:v>6.0924800000000001</c:v>
                </c:pt>
                <c:pt idx="14378">
                  <c:v>6.3887799999999997</c:v>
                </c:pt>
                <c:pt idx="14379">
                  <c:v>6.0395899999999996</c:v>
                </c:pt>
                <c:pt idx="14380">
                  <c:v>5.3961699999999997</c:v>
                </c:pt>
                <c:pt idx="14381">
                  <c:v>7.1335499999999996</c:v>
                </c:pt>
                <c:pt idx="14382">
                  <c:v>6.0877800000000004</c:v>
                </c:pt>
                <c:pt idx="14383">
                  <c:v>6.8626500000000004</c:v>
                </c:pt>
                <c:pt idx="14384">
                  <c:v>4.8321300000000003</c:v>
                </c:pt>
                <c:pt idx="14385">
                  <c:v>6.42624</c:v>
                </c:pt>
                <c:pt idx="14386">
                  <c:v>8.0770300000000006</c:v>
                </c:pt>
                <c:pt idx="14387">
                  <c:v>3.1642199999999998</c:v>
                </c:pt>
                <c:pt idx="14388">
                  <c:v>7.7732700000000001</c:v>
                </c:pt>
                <c:pt idx="14389">
                  <c:v>6.54575</c:v>
                </c:pt>
                <c:pt idx="14390">
                  <c:v>8.7423900000000003</c:v>
                </c:pt>
                <c:pt idx="14391">
                  <c:v>3.1044</c:v>
                </c:pt>
                <c:pt idx="14392">
                  <c:v>6.9507199999999996</c:v>
                </c:pt>
                <c:pt idx="14393">
                  <c:v>4.3756199999999996</c:v>
                </c:pt>
                <c:pt idx="14394">
                  <c:v>6.2768699999999997</c:v>
                </c:pt>
                <c:pt idx="14395">
                  <c:v>6.8518400000000002</c:v>
                </c:pt>
                <c:pt idx="14396">
                  <c:v>5.6704600000000003</c:v>
                </c:pt>
                <c:pt idx="14397">
                  <c:v>7.2139499999999996</c:v>
                </c:pt>
                <c:pt idx="14398">
                  <c:v>3.8000500000000001</c:v>
                </c:pt>
                <c:pt idx="14399">
                  <c:v>3.7140599999999999</c:v>
                </c:pt>
                <c:pt idx="14400">
                  <c:v>6.6751899999999997</c:v>
                </c:pt>
                <c:pt idx="14401">
                  <c:v>2.8368000000000002</c:v>
                </c:pt>
                <c:pt idx="14402">
                  <c:v>5.3754299999999997</c:v>
                </c:pt>
                <c:pt idx="14403">
                  <c:v>3.0511699999999999</c:v>
                </c:pt>
                <c:pt idx="14404">
                  <c:v>3.3997600000000001</c:v>
                </c:pt>
                <c:pt idx="14405">
                  <c:v>3.3921899999999998</c:v>
                </c:pt>
                <c:pt idx="14406">
                  <c:v>4.5942299999999996</c:v>
                </c:pt>
                <c:pt idx="14407">
                  <c:v>9.6129999999999995</c:v>
                </c:pt>
                <c:pt idx="14408">
                  <c:v>6.5796799999999998</c:v>
                </c:pt>
                <c:pt idx="14409">
                  <c:v>5.6109099999999996</c:v>
                </c:pt>
                <c:pt idx="14410">
                  <c:v>2.7431199999999998</c:v>
                </c:pt>
                <c:pt idx="14411">
                  <c:v>3.6989399999999999</c:v>
                </c:pt>
                <c:pt idx="14412">
                  <c:v>2.3520699999999999</c:v>
                </c:pt>
                <c:pt idx="14413">
                  <c:v>6.6195899999999996</c:v>
                </c:pt>
                <c:pt idx="14414">
                  <c:v>7.4348400000000003</c:v>
                </c:pt>
                <c:pt idx="14415">
                  <c:v>4.6081799999999999</c:v>
                </c:pt>
                <c:pt idx="14416">
                  <c:v>7.3359800000000002</c:v>
                </c:pt>
                <c:pt idx="14417">
                  <c:v>7.53728</c:v>
                </c:pt>
                <c:pt idx="14418">
                  <c:v>4.3275300000000003</c:v>
                </c:pt>
                <c:pt idx="14419">
                  <c:v>1.93354</c:v>
                </c:pt>
                <c:pt idx="14420">
                  <c:v>2.3085800000000001</c:v>
                </c:pt>
                <c:pt idx="14421">
                  <c:v>6.2563599999999999</c:v>
                </c:pt>
                <c:pt idx="14422">
                  <c:v>6.7622600000000004</c:v>
                </c:pt>
                <c:pt idx="14423">
                  <c:v>4.8917099999999998</c:v>
                </c:pt>
                <c:pt idx="14424">
                  <c:v>6.1749000000000001</c:v>
                </c:pt>
                <c:pt idx="14425">
                  <c:v>4.7615100000000004</c:v>
                </c:pt>
                <c:pt idx="14426">
                  <c:v>8.1381999999999994</c:v>
                </c:pt>
                <c:pt idx="14427">
                  <c:v>5.0270599999999996</c:v>
                </c:pt>
                <c:pt idx="14428">
                  <c:v>8.9482599999999994</c:v>
                </c:pt>
                <c:pt idx="14429">
                  <c:v>6.7054299999999998</c:v>
                </c:pt>
                <c:pt idx="14430">
                  <c:v>2.16683</c:v>
                </c:pt>
                <c:pt idx="14431">
                  <c:v>7.5448899999999997</c:v>
                </c:pt>
                <c:pt idx="14432">
                  <c:v>4.1573500000000001</c:v>
                </c:pt>
                <c:pt idx="14433">
                  <c:v>6.69808</c:v>
                </c:pt>
                <c:pt idx="14434">
                  <c:v>5.2834199999999996</c:v>
                </c:pt>
                <c:pt idx="14435">
                  <c:v>4.4780600000000002</c:v>
                </c:pt>
                <c:pt idx="14436">
                  <c:v>4.6322400000000004</c:v>
                </c:pt>
                <c:pt idx="14437">
                  <c:v>4.9517899999999999</c:v>
                </c:pt>
                <c:pt idx="14438">
                  <c:v>6.70756</c:v>
                </c:pt>
                <c:pt idx="14439">
                  <c:v>6.9835099999999999</c:v>
                </c:pt>
                <c:pt idx="14440">
                  <c:v>7.7779199999999999</c:v>
                </c:pt>
                <c:pt idx="14441">
                  <c:v>6.17333</c:v>
                </c:pt>
                <c:pt idx="14442">
                  <c:v>4.3841700000000001</c:v>
                </c:pt>
                <c:pt idx="14443">
                  <c:v>4.3841700000000001</c:v>
                </c:pt>
                <c:pt idx="14444">
                  <c:v>7.48285</c:v>
                </c:pt>
                <c:pt idx="14445">
                  <c:v>4.8582000000000001</c:v>
                </c:pt>
                <c:pt idx="14446">
                  <c:v>4.4699200000000001</c:v>
                </c:pt>
                <c:pt idx="14447">
                  <c:v>6.1096899999999996</c:v>
                </c:pt>
                <c:pt idx="14448">
                  <c:v>6.9305000000000003</c:v>
                </c:pt>
                <c:pt idx="14449">
                  <c:v>8.1910900000000009</c:v>
                </c:pt>
                <c:pt idx="14450">
                  <c:v>3.60791</c:v>
                </c:pt>
                <c:pt idx="14451">
                  <c:v>3.8839299999999999</c:v>
                </c:pt>
                <c:pt idx="14452">
                  <c:v>6.0030400000000004</c:v>
                </c:pt>
                <c:pt idx="14453">
                  <c:v>5.52257</c:v>
                </c:pt>
                <c:pt idx="14454">
                  <c:v>6.4719199999999999</c:v>
                </c:pt>
                <c:pt idx="14455">
                  <c:v>7.0735900000000003</c:v>
                </c:pt>
                <c:pt idx="14456">
                  <c:v>8.5957799999999995</c:v>
                </c:pt>
                <c:pt idx="14457">
                  <c:v>4.05938</c:v>
                </c:pt>
                <c:pt idx="14458">
                  <c:v>8.3581900000000005</c:v>
                </c:pt>
                <c:pt idx="14459">
                  <c:v>7.5367300000000004</c:v>
                </c:pt>
                <c:pt idx="14460">
                  <c:v>7.4999599999999997</c:v>
                </c:pt>
                <c:pt idx="14461">
                  <c:v>2.1702300000000001</c:v>
                </c:pt>
                <c:pt idx="14462">
                  <c:v>2.1901700000000002</c:v>
                </c:pt>
                <c:pt idx="14463">
                  <c:v>2.9995400000000001</c:v>
                </c:pt>
                <c:pt idx="14464">
                  <c:v>2.26661</c:v>
                </c:pt>
                <c:pt idx="14465">
                  <c:v>4.1353400000000002</c:v>
                </c:pt>
                <c:pt idx="14466">
                  <c:v>4.8285799999999997</c:v>
                </c:pt>
                <c:pt idx="14467">
                  <c:v>6.0596500000000004</c:v>
                </c:pt>
                <c:pt idx="14468">
                  <c:v>8.8627500000000001</c:v>
                </c:pt>
                <c:pt idx="14469">
                  <c:v>2.0267300000000001</c:v>
                </c:pt>
                <c:pt idx="14470">
                  <c:v>5.8727499999999999</c:v>
                </c:pt>
                <c:pt idx="14471">
                  <c:v>3.1118299999999999</c:v>
                </c:pt>
                <c:pt idx="14472">
                  <c:v>3.4791500000000002</c:v>
                </c:pt>
                <c:pt idx="14473">
                  <c:v>2.3432300000000001</c:v>
                </c:pt>
                <c:pt idx="14474">
                  <c:v>2.0921699999999999</c:v>
                </c:pt>
                <c:pt idx="14475">
                  <c:v>2.4906899999999998</c:v>
                </c:pt>
                <c:pt idx="14476">
                  <c:v>2.2090100000000001</c:v>
                </c:pt>
                <c:pt idx="14477">
                  <c:v>2.7304400000000002</c:v>
                </c:pt>
                <c:pt idx="14478">
                  <c:v>3.4644499999999998</c:v>
                </c:pt>
                <c:pt idx="14479">
                  <c:v>2.1282899999999998</c:v>
                </c:pt>
                <c:pt idx="14480">
                  <c:v>2.5948600000000002</c:v>
                </c:pt>
                <c:pt idx="14481">
                  <c:v>1.9824999999999999</c:v>
                </c:pt>
                <c:pt idx="14482">
                  <c:v>1.9301900000000001</c:v>
                </c:pt>
                <c:pt idx="14483">
                  <c:v>2.16289</c:v>
                </c:pt>
                <c:pt idx="14484">
                  <c:v>3.22715</c:v>
                </c:pt>
                <c:pt idx="14485">
                  <c:v>1.8650899999999999</c:v>
                </c:pt>
                <c:pt idx="14486">
                  <c:v>6.1164699999999996</c:v>
                </c:pt>
                <c:pt idx="14487">
                  <c:v>7.8751100000000003</c:v>
                </c:pt>
                <c:pt idx="14488">
                  <c:v>7.5318100000000001</c:v>
                </c:pt>
                <c:pt idx="14489">
                  <c:v>2.7224699999999999</c:v>
                </c:pt>
                <c:pt idx="14490">
                  <c:v>3.76159</c:v>
                </c:pt>
                <c:pt idx="14491">
                  <c:v>2.4643600000000001</c:v>
                </c:pt>
                <c:pt idx="14492">
                  <c:v>3.5506500000000001</c:v>
                </c:pt>
                <c:pt idx="14493">
                  <c:v>4.4559899999999999</c:v>
                </c:pt>
                <c:pt idx="14494">
                  <c:v>4.3395099999999998</c:v>
                </c:pt>
                <c:pt idx="14495">
                  <c:v>6.9490999999999996</c:v>
                </c:pt>
                <c:pt idx="14496">
                  <c:v>3.3367900000000001</c:v>
                </c:pt>
                <c:pt idx="14497">
                  <c:v>4.6257700000000002</c:v>
                </c:pt>
                <c:pt idx="14498">
                  <c:v>3.5985299999999998</c:v>
                </c:pt>
                <c:pt idx="14499">
                  <c:v>2.3360500000000002</c:v>
                </c:pt>
                <c:pt idx="14500">
                  <c:v>4.9873399999999997</c:v>
                </c:pt>
                <c:pt idx="14501">
                  <c:v>4.7166300000000003</c:v>
                </c:pt>
                <c:pt idx="14502">
                  <c:v>3.84049</c:v>
                </c:pt>
                <c:pt idx="14503">
                  <c:v>2.1399900000000001</c:v>
                </c:pt>
                <c:pt idx="14504">
                  <c:v>7.5029399999999997</c:v>
                </c:pt>
                <c:pt idx="14505">
                  <c:v>4.0857599999999996</c:v>
                </c:pt>
                <c:pt idx="14506">
                  <c:v>4.6668500000000002</c:v>
                </c:pt>
                <c:pt idx="14507">
                  <c:v>8.7753399999999999</c:v>
                </c:pt>
                <c:pt idx="14508">
                  <c:v>5.19435</c:v>
                </c:pt>
                <c:pt idx="14509">
                  <c:v>7.6444700000000001</c:v>
                </c:pt>
                <c:pt idx="14510">
                  <c:v>6.6572899999999997</c:v>
                </c:pt>
                <c:pt idx="14511">
                  <c:v>4.94503</c:v>
                </c:pt>
                <c:pt idx="14512">
                  <c:v>3.3569100000000001</c:v>
                </c:pt>
                <c:pt idx="14513">
                  <c:v>6.6026600000000002</c:v>
                </c:pt>
                <c:pt idx="14514">
                  <c:v>2.30003</c:v>
                </c:pt>
                <c:pt idx="14515">
                  <c:v>5.2191799999999997</c:v>
                </c:pt>
                <c:pt idx="14516">
                  <c:v>4.3316800000000004</c:v>
                </c:pt>
                <c:pt idx="14517">
                  <c:v>6.3056900000000002</c:v>
                </c:pt>
                <c:pt idx="14518">
                  <c:v>5.5801100000000003</c:v>
                </c:pt>
                <c:pt idx="14519">
                  <c:v>3.6988799999999999</c:v>
                </c:pt>
                <c:pt idx="14520">
                  <c:v>4.7462799999999996</c:v>
                </c:pt>
                <c:pt idx="14521">
                  <c:v>2.7317800000000001</c:v>
                </c:pt>
                <c:pt idx="14522">
                  <c:v>4.8011299999999997</c:v>
                </c:pt>
                <c:pt idx="14523">
                  <c:v>6.9652900000000004</c:v>
                </c:pt>
                <c:pt idx="14524">
                  <c:v>5.0327599999999997</c:v>
                </c:pt>
                <c:pt idx="14525">
                  <c:v>4.6602499999999996</c:v>
                </c:pt>
                <c:pt idx="14526">
                  <c:v>6.9736599999999997</c:v>
                </c:pt>
                <c:pt idx="14527">
                  <c:v>4.6910800000000004</c:v>
                </c:pt>
                <c:pt idx="14528">
                  <c:v>3.7846500000000001</c:v>
                </c:pt>
                <c:pt idx="14529">
                  <c:v>5.6120000000000001</c:v>
                </c:pt>
                <c:pt idx="14530">
                  <c:v>4.0095200000000002</c:v>
                </c:pt>
                <c:pt idx="14531">
                  <c:v>2.7754300000000001</c:v>
                </c:pt>
                <c:pt idx="14532">
                  <c:v>6.3849499999999999</c:v>
                </c:pt>
                <c:pt idx="14533">
                  <c:v>3.9423699999999999</c:v>
                </c:pt>
                <c:pt idx="14534">
                  <c:v>2.8768600000000002</c:v>
                </c:pt>
                <c:pt idx="14535">
                  <c:v>7.0607199999999999</c:v>
                </c:pt>
                <c:pt idx="14536">
                  <c:v>3.5188600000000001</c:v>
                </c:pt>
                <c:pt idx="14537">
                  <c:v>3.23291</c:v>
                </c:pt>
                <c:pt idx="14538">
                  <c:v>5.5753199999999996</c:v>
                </c:pt>
                <c:pt idx="14539">
                  <c:v>3.53261</c:v>
                </c:pt>
                <c:pt idx="14540">
                  <c:v>5.3999100000000002</c:v>
                </c:pt>
                <c:pt idx="14541">
                  <c:v>2.4484499999999998</c:v>
                </c:pt>
                <c:pt idx="14542">
                  <c:v>6.59382</c:v>
                </c:pt>
                <c:pt idx="14543">
                  <c:v>3.5564200000000001</c:v>
                </c:pt>
                <c:pt idx="14544">
                  <c:v>2.1110500000000001</c:v>
                </c:pt>
                <c:pt idx="14545">
                  <c:v>4.0266099999999998</c:v>
                </c:pt>
                <c:pt idx="14546">
                  <c:v>5.04915</c:v>
                </c:pt>
                <c:pt idx="14547">
                  <c:v>8.4878800000000005</c:v>
                </c:pt>
                <c:pt idx="14548">
                  <c:v>3.28152</c:v>
                </c:pt>
                <c:pt idx="14549">
                  <c:v>2.89859</c:v>
                </c:pt>
                <c:pt idx="14550">
                  <c:v>6.8007400000000002</c:v>
                </c:pt>
                <c:pt idx="14551">
                  <c:v>5.3451199999999996</c:v>
                </c:pt>
                <c:pt idx="14552">
                  <c:v>3.1421999999999999</c:v>
                </c:pt>
                <c:pt idx="14553">
                  <c:v>5.8009000000000004</c:v>
                </c:pt>
                <c:pt idx="14554">
                  <c:v>5.7076399999999996</c:v>
                </c:pt>
                <c:pt idx="14555">
                  <c:v>3.2935699999999999</c:v>
                </c:pt>
                <c:pt idx="14556">
                  <c:v>6.2156700000000003</c:v>
                </c:pt>
                <c:pt idx="14557">
                  <c:v>7.8612200000000003</c:v>
                </c:pt>
                <c:pt idx="14558">
                  <c:v>4.4658199999999999</c:v>
                </c:pt>
                <c:pt idx="14559">
                  <c:v>3.8706800000000001</c:v>
                </c:pt>
                <c:pt idx="14560">
                  <c:v>2.4440499999999998</c:v>
                </c:pt>
                <c:pt idx="14561">
                  <c:v>8.1826299999999996</c:v>
                </c:pt>
                <c:pt idx="14562">
                  <c:v>6.7250300000000003</c:v>
                </c:pt>
                <c:pt idx="14563">
                  <c:v>5.67239</c:v>
                </c:pt>
                <c:pt idx="14564">
                  <c:v>9.2839700000000001</c:v>
                </c:pt>
                <c:pt idx="14565">
                  <c:v>3.3575300000000001</c:v>
                </c:pt>
                <c:pt idx="14566">
                  <c:v>4.0991200000000001</c:v>
                </c:pt>
                <c:pt idx="14567">
                  <c:v>6.6619700000000002</c:v>
                </c:pt>
                <c:pt idx="14568">
                  <c:v>6.6405700000000003</c:v>
                </c:pt>
                <c:pt idx="14569">
                  <c:v>3.15204</c:v>
                </c:pt>
                <c:pt idx="14570">
                  <c:v>5.1878299999999999</c:v>
                </c:pt>
                <c:pt idx="14571">
                  <c:v>4.9383100000000004</c:v>
                </c:pt>
                <c:pt idx="14572">
                  <c:v>3.9664000000000001</c:v>
                </c:pt>
                <c:pt idx="14573">
                  <c:v>7.1414099999999996</c:v>
                </c:pt>
                <c:pt idx="14574">
                  <c:v>2.6246399999999999</c:v>
                </c:pt>
                <c:pt idx="14575">
                  <c:v>7.1185999999999998</c:v>
                </c:pt>
                <c:pt idx="14576">
                  <c:v>7.8410399999999996</c:v>
                </c:pt>
                <c:pt idx="14577">
                  <c:v>8.4643499999999996</c:v>
                </c:pt>
                <c:pt idx="14578">
                  <c:v>5.4557200000000003</c:v>
                </c:pt>
                <c:pt idx="14579">
                  <c:v>6.6193099999999996</c:v>
                </c:pt>
                <c:pt idx="14580">
                  <c:v>4.2784300000000002</c:v>
                </c:pt>
                <c:pt idx="14581">
                  <c:v>5.7628500000000003</c:v>
                </c:pt>
                <c:pt idx="14582">
                  <c:v>5.6625199999999998</c:v>
                </c:pt>
                <c:pt idx="14583">
                  <c:v>7.5762200000000002</c:v>
                </c:pt>
                <c:pt idx="14584">
                  <c:v>7.3267899999999999</c:v>
                </c:pt>
                <c:pt idx="14585">
                  <c:v>7.6920799999999998</c:v>
                </c:pt>
                <c:pt idx="14586">
                  <c:v>5.4832799999999997</c:v>
                </c:pt>
                <c:pt idx="14587">
                  <c:v>3.6039300000000001</c:v>
                </c:pt>
                <c:pt idx="14588">
                  <c:v>5.6398700000000002</c:v>
                </c:pt>
                <c:pt idx="14589">
                  <c:v>3.1821700000000002</c:v>
                </c:pt>
                <c:pt idx="14590">
                  <c:v>2.1519900000000001</c:v>
                </c:pt>
                <c:pt idx="14591">
                  <c:v>4.8190900000000001</c:v>
                </c:pt>
                <c:pt idx="14592">
                  <c:v>6.9446099999999999</c:v>
                </c:pt>
                <c:pt idx="14593">
                  <c:v>1.6974899999999999</c:v>
                </c:pt>
                <c:pt idx="14594">
                  <c:v>6.93363</c:v>
                </c:pt>
                <c:pt idx="14595">
                  <c:v>6.2236599999999997</c:v>
                </c:pt>
                <c:pt idx="14596">
                  <c:v>3.9906700000000002</c:v>
                </c:pt>
                <c:pt idx="14597">
                  <c:v>5.3551299999999999</c:v>
                </c:pt>
                <c:pt idx="14598">
                  <c:v>4.6298199999999996</c:v>
                </c:pt>
                <c:pt idx="14599">
                  <c:v>1.7436400000000001</c:v>
                </c:pt>
                <c:pt idx="14600">
                  <c:v>8.0296099999999999</c:v>
                </c:pt>
                <c:pt idx="14601">
                  <c:v>2.7279</c:v>
                </c:pt>
                <c:pt idx="14602">
                  <c:v>6.1985299999999999</c:v>
                </c:pt>
                <c:pt idx="14603">
                  <c:v>5.4928499999999998</c:v>
                </c:pt>
                <c:pt idx="14604">
                  <c:v>2.36348</c:v>
                </c:pt>
                <c:pt idx="14605">
                  <c:v>3.67963</c:v>
                </c:pt>
                <c:pt idx="14606">
                  <c:v>7.1573200000000003</c:v>
                </c:pt>
                <c:pt idx="14607">
                  <c:v>6.0818599999999998</c:v>
                </c:pt>
                <c:pt idx="14608">
                  <c:v>2.18466</c:v>
                </c:pt>
                <c:pt idx="14609">
                  <c:v>6.7661699999999998</c:v>
                </c:pt>
                <c:pt idx="14610">
                  <c:v>8.2926199999999994</c:v>
                </c:pt>
                <c:pt idx="14611">
                  <c:v>6.6410400000000003</c:v>
                </c:pt>
                <c:pt idx="14612">
                  <c:v>5.2056300000000002</c:v>
                </c:pt>
                <c:pt idx="14613">
                  <c:v>4.14276</c:v>
                </c:pt>
                <c:pt idx="14614">
                  <c:v>4.6634500000000001</c:v>
                </c:pt>
                <c:pt idx="14615">
                  <c:v>6.7051999999999996</c:v>
                </c:pt>
                <c:pt idx="14616">
                  <c:v>4.8286699999999998</c:v>
                </c:pt>
                <c:pt idx="14617">
                  <c:v>5.98095</c:v>
                </c:pt>
                <c:pt idx="14618">
                  <c:v>7.2343400000000004</c:v>
                </c:pt>
                <c:pt idx="14619">
                  <c:v>3.9676100000000001</c:v>
                </c:pt>
                <c:pt idx="14620">
                  <c:v>5.7314499999999997</c:v>
                </c:pt>
                <c:pt idx="14621">
                  <c:v>9.48658</c:v>
                </c:pt>
                <c:pt idx="14622">
                  <c:v>4.98651</c:v>
                </c:pt>
                <c:pt idx="14623">
                  <c:v>5.6971999999999996</c:v>
                </c:pt>
                <c:pt idx="14624">
                  <c:v>2.72838</c:v>
                </c:pt>
                <c:pt idx="14625">
                  <c:v>3.2829700000000002</c:v>
                </c:pt>
                <c:pt idx="14626">
                  <c:v>7.2583399999999996</c:v>
                </c:pt>
                <c:pt idx="14627">
                  <c:v>5.4794099999999997</c:v>
                </c:pt>
                <c:pt idx="14628">
                  <c:v>3.3215699999999999</c:v>
                </c:pt>
                <c:pt idx="14629">
                  <c:v>3.69753</c:v>
                </c:pt>
                <c:pt idx="14630">
                  <c:v>6.5065499999999998</c:v>
                </c:pt>
                <c:pt idx="14631">
                  <c:v>6.33066</c:v>
                </c:pt>
                <c:pt idx="14632">
                  <c:v>6.8082399999999996</c:v>
                </c:pt>
                <c:pt idx="14633">
                  <c:v>3.0257499999999999</c:v>
                </c:pt>
                <c:pt idx="14634">
                  <c:v>6.7754799999999999</c:v>
                </c:pt>
                <c:pt idx="14635">
                  <c:v>4.6590999999999996</c:v>
                </c:pt>
                <c:pt idx="14636">
                  <c:v>4.3019299999999996</c:v>
                </c:pt>
                <c:pt idx="14637">
                  <c:v>3.0213800000000002</c:v>
                </c:pt>
                <c:pt idx="14638">
                  <c:v>2.47689</c:v>
                </c:pt>
                <c:pt idx="14639">
                  <c:v>3.7471299999999998</c:v>
                </c:pt>
                <c:pt idx="14640">
                  <c:v>5.0119400000000001</c:v>
                </c:pt>
                <c:pt idx="14641">
                  <c:v>2.5169899999999998</c:v>
                </c:pt>
                <c:pt idx="14642">
                  <c:v>6.0958600000000001</c:v>
                </c:pt>
                <c:pt idx="14643">
                  <c:v>7.5049599999999996</c:v>
                </c:pt>
                <c:pt idx="14644">
                  <c:v>4.3597900000000003</c:v>
                </c:pt>
                <c:pt idx="14645">
                  <c:v>5.5811799999999998</c:v>
                </c:pt>
                <c:pt idx="14646">
                  <c:v>6.6451399999999996</c:v>
                </c:pt>
                <c:pt idx="14647">
                  <c:v>7.2048100000000002</c:v>
                </c:pt>
                <c:pt idx="14648">
                  <c:v>8.2364200000000007</c:v>
                </c:pt>
                <c:pt idx="14649">
                  <c:v>3.9341300000000001</c:v>
                </c:pt>
                <c:pt idx="14650">
                  <c:v>5.7721200000000001</c:v>
                </c:pt>
                <c:pt idx="14651">
                  <c:v>4.66683</c:v>
                </c:pt>
                <c:pt idx="14652">
                  <c:v>5.5540399999999996</c:v>
                </c:pt>
                <c:pt idx="14653">
                  <c:v>5.33127</c:v>
                </c:pt>
                <c:pt idx="14654">
                  <c:v>4.1326700000000001</c:v>
                </c:pt>
                <c:pt idx="14655">
                  <c:v>5.0090700000000004</c:v>
                </c:pt>
                <c:pt idx="14656">
                  <c:v>3.7791100000000002</c:v>
                </c:pt>
                <c:pt idx="14657">
                  <c:v>3.8481900000000002</c:v>
                </c:pt>
                <c:pt idx="14658">
                  <c:v>9.5179299999999998</c:v>
                </c:pt>
                <c:pt idx="14659">
                  <c:v>4.9532999999999996</c:v>
                </c:pt>
                <c:pt idx="14660">
                  <c:v>5.1565099999999999</c:v>
                </c:pt>
                <c:pt idx="14661">
                  <c:v>2.2908400000000002</c:v>
                </c:pt>
                <c:pt idx="14662">
                  <c:v>6.3769099999999996</c:v>
                </c:pt>
                <c:pt idx="14663">
                  <c:v>3.4537800000000001</c:v>
                </c:pt>
                <c:pt idx="14664">
                  <c:v>3.49193</c:v>
                </c:pt>
                <c:pt idx="14665">
                  <c:v>7.4239699999999997</c:v>
                </c:pt>
                <c:pt idx="14666">
                  <c:v>5.63239</c:v>
                </c:pt>
                <c:pt idx="14667">
                  <c:v>4.6572399999999998</c:v>
                </c:pt>
                <c:pt idx="14668">
                  <c:v>6.4020900000000003</c:v>
                </c:pt>
                <c:pt idx="14669">
                  <c:v>4.5756500000000004</c:v>
                </c:pt>
                <c:pt idx="14670">
                  <c:v>9.19834</c:v>
                </c:pt>
                <c:pt idx="14671">
                  <c:v>8.3461499999999997</c:v>
                </c:pt>
                <c:pt idx="14672">
                  <c:v>5.01708</c:v>
                </c:pt>
                <c:pt idx="14673">
                  <c:v>6.9451200000000002</c:v>
                </c:pt>
                <c:pt idx="14674">
                  <c:v>4.0470600000000001</c:v>
                </c:pt>
                <c:pt idx="14675">
                  <c:v>4.9224899999999998</c:v>
                </c:pt>
                <c:pt idx="14676">
                  <c:v>6.7710400000000002</c:v>
                </c:pt>
                <c:pt idx="14677">
                  <c:v>3.4445100000000002</c:v>
                </c:pt>
                <c:pt idx="14678">
                  <c:v>3.8102499999999999</c:v>
                </c:pt>
                <c:pt idx="14679">
                  <c:v>4.4134900000000004</c:v>
                </c:pt>
                <c:pt idx="14680">
                  <c:v>4.3442999999999996</c:v>
                </c:pt>
                <c:pt idx="14681">
                  <c:v>4.4367999999999999</c:v>
                </c:pt>
                <c:pt idx="14682">
                  <c:v>6.24491</c:v>
                </c:pt>
                <c:pt idx="14683">
                  <c:v>6.6453800000000003</c:v>
                </c:pt>
                <c:pt idx="14684">
                  <c:v>4.0567799999999998</c:v>
                </c:pt>
                <c:pt idx="14685">
                  <c:v>2.7040799999999998</c:v>
                </c:pt>
                <c:pt idx="14686">
                  <c:v>3.69625</c:v>
                </c:pt>
                <c:pt idx="14687">
                  <c:v>7.8883299999999998</c:v>
                </c:pt>
                <c:pt idx="14688">
                  <c:v>3.4689299999999998</c:v>
                </c:pt>
                <c:pt idx="14689">
                  <c:v>6.7190200000000004</c:v>
                </c:pt>
                <c:pt idx="14690">
                  <c:v>4.6283899999999996</c:v>
                </c:pt>
                <c:pt idx="14691">
                  <c:v>8.1320599999999992</c:v>
                </c:pt>
                <c:pt idx="14692">
                  <c:v>6.1399299999999997</c:v>
                </c:pt>
                <c:pt idx="14693">
                  <c:v>7.9720000000000004</c:v>
                </c:pt>
                <c:pt idx="14694">
                  <c:v>4.1557700000000004</c:v>
                </c:pt>
                <c:pt idx="14695">
                  <c:v>4.6873800000000001</c:v>
                </c:pt>
                <c:pt idx="14696">
                  <c:v>4.0896100000000004</c:v>
                </c:pt>
                <c:pt idx="14697">
                  <c:v>4.4996</c:v>
                </c:pt>
                <c:pt idx="14698">
                  <c:v>7.7965799999999996</c:v>
                </c:pt>
                <c:pt idx="14699">
                  <c:v>5.98672</c:v>
                </c:pt>
                <c:pt idx="14700">
                  <c:v>6.0857400000000004</c:v>
                </c:pt>
                <c:pt idx="14701">
                  <c:v>3.1551900000000002</c:v>
                </c:pt>
                <c:pt idx="14702">
                  <c:v>8.2065300000000008</c:v>
                </c:pt>
                <c:pt idx="14703">
                  <c:v>8.8115299999999994</c:v>
                </c:pt>
                <c:pt idx="14704">
                  <c:v>6.0465099999999996</c:v>
                </c:pt>
                <c:pt idx="14705">
                  <c:v>5.11076</c:v>
                </c:pt>
                <c:pt idx="14706">
                  <c:v>5.7577499999999997</c:v>
                </c:pt>
                <c:pt idx="14707">
                  <c:v>5.3956400000000002</c:v>
                </c:pt>
                <c:pt idx="14708">
                  <c:v>7.5107299999999997</c:v>
                </c:pt>
                <c:pt idx="14709">
                  <c:v>3.9582899999999999</c:v>
                </c:pt>
                <c:pt idx="14710">
                  <c:v>6.1762499999999996</c:v>
                </c:pt>
                <c:pt idx="14711">
                  <c:v>10.232849999999999</c:v>
                </c:pt>
                <c:pt idx="14712">
                  <c:v>6.6806599999999996</c:v>
                </c:pt>
                <c:pt idx="14713">
                  <c:v>5.3416399999999999</c:v>
                </c:pt>
                <c:pt idx="14714">
                  <c:v>4.8546800000000001</c:v>
                </c:pt>
                <c:pt idx="14715">
                  <c:v>3.9554299999999998</c:v>
                </c:pt>
                <c:pt idx="14716">
                  <c:v>5.4641700000000002</c:v>
                </c:pt>
                <c:pt idx="14717">
                  <c:v>5.8505399999999996</c:v>
                </c:pt>
                <c:pt idx="14718">
                  <c:v>4.2517399999999999</c:v>
                </c:pt>
                <c:pt idx="14719">
                  <c:v>5.4877799999999999</c:v>
                </c:pt>
                <c:pt idx="14720">
                  <c:v>4.5985300000000002</c:v>
                </c:pt>
                <c:pt idx="14721">
                  <c:v>4.0651200000000003</c:v>
                </c:pt>
                <c:pt idx="14722">
                  <c:v>6.2649900000000001</c:v>
                </c:pt>
                <c:pt idx="14723">
                  <c:v>5.7247300000000001</c:v>
                </c:pt>
                <c:pt idx="14724">
                  <c:v>5.7061900000000003</c:v>
                </c:pt>
                <c:pt idx="14725">
                  <c:v>5.12568</c:v>
                </c:pt>
                <c:pt idx="14726">
                  <c:v>7.9335000000000004</c:v>
                </c:pt>
                <c:pt idx="14727">
                  <c:v>6.0550899999999999</c:v>
                </c:pt>
                <c:pt idx="14728">
                  <c:v>2.1470099999999999</c:v>
                </c:pt>
                <c:pt idx="14729">
                  <c:v>2.1219000000000001</c:v>
                </c:pt>
                <c:pt idx="14730">
                  <c:v>4.1820199999999996</c:v>
                </c:pt>
                <c:pt idx="14731">
                  <c:v>3.19754</c:v>
                </c:pt>
                <c:pt idx="14732">
                  <c:v>6.3748100000000001</c:v>
                </c:pt>
                <c:pt idx="14733">
                  <c:v>5.5813100000000002</c:v>
                </c:pt>
                <c:pt idx="14734">
                  <c:v>4.3453799999999996</c:v>
                </c:pt>
                <c:pt idx="14735">
                  <c:v>4.7171700000000003</c:v>
                </c:pt>
                <c:pt idx="14736">
                  <c:v>5.3961699999999997</c:v>
                </c:pt>
                <c:pt idx="14737">
                  <c:v>2.7183799999999998</c:v>
                </c:pt>
                <c:pt idx="14738">
                  <c:v>2.51491</c:v>
                </c:pt>
                <c:pt idx="14739">
                  <c:v>3.05552</c:v>
                </c:pt>
                <c:pt idx="14740">
                  <c:v>4.3031300000000003</c:v>
                </c:pt>
                <c:pt idx="14741">
                  <c:v>4.4350899999999998</c:v>
                </c:pt>
                <c:pt idx="14742">
                  <c:v>2.2733099999999999</c:v>
                </c:pt>
                <c:pt idx="14743">
                  <c:v>5.1430400000000001</c:v>
                </c:pt>
                <c:pt idx="14744">
                  <c:v>3.22288</c:v>
                </c:pt>
                <c:pt idx="14745">
                  <c:v>10.8744</c:v>
                </c:pt>
                <c:pt idx="14746">
                  <c:v>8.6210900000000006</c:v>
                </c:pt>
                <c:pt idx="14747">
                  <c:v>8.0651499999999992</c:v>
                </c:pt>
                <c:pt idx="14748">
                  <c:v>5.0755999999999997</c:v>
                </c:pt>
                <c:pt idx="14749">
                  <c:v>7.0391599999999999</c:v>
                </c:pt>
                <c:pt idx="14750">
                  <c:v>2.7008399999999999</c:v>
                </c:pt>
                <c:pt idx="14751">
                  <c:v>3.2119399999999998</c:v>
                </c:pt>
                <c:pt idx="14752">
                  <c:v>3.1118299999999999</c:v>
                </c:pt>
                <c:pt idx="14753">
                  <c:v>3.4203800000000002</c:v>
                </c:pt>
                <c:pt idx="14754">
                  <c:v>9.8525399999999994</c:v>
                </c:pt>
                <c:pt idx="14755">
                  <c:v>4.3452299999999999</c:v>
                </c:pt>
                <c:pt idx="14756">
                  <c:v>4.0772599999999999</c:v>
                </c:pt>
                <c:pt idx="14757">
                  <c:v>6.6850500000000004</c:v>
                </c:pt>
                <c:pt idx="14758">
                  <c:v>8.1775400000000005</c:v>
                </c:pt>
                <c:pt idx="14759">
                  <c:v>5.4186100000000001</c:v>
                </c:pt>
                <c:pt idx="14760">
                  <c:v>7.9552899999999998</c:v>
                </c:pt>
                <c:pt idx="14761">
                  <c:v>6.5045099999999998</c:v>
                </c:pt>
                <c:pt idx="14762">
                  <c:v>6.9207900000000002</c:v>
                </c:pt>
                <c:pt idx="14763">
                  <c:v>4.6547999999999998</c:v>
                </c:pt>
                <c:pt idx="14764">
                  <c:v>4.0297900000000002</c:v>
                </c:pt>
                <c:pt idx="14765">
                  <c:v>5.8168699999999998</c:v>
                </c:pt>
                <c:pt idx="14766">
                  <c:v>6.5024100000000002</c:v>
                </c:pt>
                <c:pt idx="14767">
                  <c:v>5.0577800000000002</c:v>
                </c:pt>
                <c:pt idx="14768">
                  <c:v>3.5365600000000001</c:v>
                </c:pt>
                <c:pt idx="14769">
                  <c:v>5.1260000000000003</c:v>
                </c:pt>
                <c:pt idx="14770">
                  <c:v>5.2612500000000004</c:v>
                </c:pt>
                <c:pt idx="14771">
                  <c:v>4.8095100000000004</c:v>
                </c:pt>
                <c:pt idx="14772">
                  <c:v>5.4482699999999999</c:v>
                </c:pt>
                <c:pt idx="14773">
                  <c:v>6.0523300000000004</c:v>
                </c:pt>
                <c:pt idx="14774">
                  <c:v>6.5654599999999999</c:v>
                </c:pt>
                <c:pt idx="14775">
                  <c:v>5.3779599999999999</c:v>
                </c:pt>
                <c:pt idx="14776">
                  <c:v>4.4876800000000001</c:v>
                </c:pt>
                <c:pt idx="14777">
                  <c:v>4.69977</c:v>
                </c:pt>
                <c:pt idx="14778">
                  <c:v>6.9835200000000004</c:v>
                </c:pt>
                <c:pt idx="14779">
                  <c:v>3.42334</c:v>
                </c:pt>
                <c:pt idx="14780">
                  <c:v>4.3954500000000003</c:v>
                </c:pt>
                <c:pt idx="14781">
                  <c:v>4.0896800000000004</c:v>
                </c:pt>
                <c:pt idx="14782">
                  <c:v>6.1058000000000003</c:v>
                </c:pt>
                <c:pt idx="14783">
                  <c:v>4.5258599999999998</c:v>
                </c:pt>
                <c:pt idx="14784">
                  <c:v>4.70716</c:v>
                </c:pt>
                <c:pt idx="14785">
                  <c:v>4.7277399999999998</c:v>
                </c:pt>
                <c:pt idx="14786">
                  <c:v>6.5329600000000001</c:v>
                </c:pt>
                <c:pt idx="14787">
                  <c:v>7.4083399999999999</c:v>
                </c:pt>
                <c:pt idx="14788">
                  <c:v>1.8650899999999999</c:v>
                </c:pt>
                <c:pt idx="14789">
                  <c:v>6.9595700000000003</c:v>
                </c:pt>
                <c:pt idx="14790">
                  <c:v>6.1778300000000002</c:v>
                </c:pt>
                <c:pt idx="14791">
                  <c:v>7.0883399999999996</c:v>
                </c:pt>
                <c:pt idx="14792">
                  <c:v>7.1535700000000002</c:v>
                </c:pt>
                <c:pt idx="14793">
                  <c:v>7.0594700000000001</c:v>
                </c:pt>
                <c:pt idx="14794">
                  <c:v>5.2063100000000002</c:v>
                </c:pt>
                <c:pt idx="14795">
                  <c:v>7.1499600000000001</c:v>
                </c:pt>
                <c:pt idx="14796">
                  <c:v>6.8918799999999996</c:v>
                </c:pt>
                <c:pt idx="14797">
                  <c:v>5.9501900000000001</c:v>
                </c:pt>
                <c:pt idx="14798">
                  <c:v>6.0385600000000004</c:v>
                </c:pt>
                <c:pt idx="14799">
                  <c:v>3.4502799999999998</c:v>
                </c:pt>
                <c:pt idx="14800">
                  <c:v>4.66092</c:v>
                </c:pt>
                <c:pt idx="14801">
                  <c:v>4.2635100000000001</c:v>
                </c:pt>
                <c:pt idx="14802">
                  <c:v>7.2905199999999999</c:v>
                </c:pt>
                <c:pt idx="14803">
                  <c:v>6.6020500000000002</c:v>
                </c:pt>
                <c:pt idx="14804">
                  <c:v>4.4082299999999996</c:v>
                </c:pt>
                <c:pt idx="14805">
                  <c:v>3.5441799999999999</c:v>
                </c:pt>
                <c:pt idx="14806">
                  <c:v>5.8663699999999999</c:v>
                </c:pt>
                <c:pt idx="14807">
                  <c:v>4.6814200000000001</c:v>
                </c:pt>
                <c:pt idx="14808">
                  <c:v>4.4245599999999996</c:v>
                </c:pt>
                <c:pt idx="14809">
                  <c:v>2.5039099999999999</c:v>
                </c:pt>
                <c:pt idx="14810">
                  <c:v>6.1566299999999998</c:v>
                </c:pt>
                <c:pt idx="14811">
                  <c:v>8.6724899999999998</c:v>
                </c:pt>
                <c:pt idx="14812">
                  <c:v>4.8172300000000003</c:v>
                </c:pt>
                <c:pt idx="14813">
                  <c:v>4.8220200000000002</c:v>
                </c:pt>
                <c:pt idx="14814">
                  <c:v>4.8386399999999998</c:v>
                </c:pt>
                <c:pt idx="14815">
                  <c:v>4.7196199999999999</c:v>
                </c:pt>
                <c:pt idx="14816">
                  <c:v>4.5550800000000002</c:v>
                </c:pt>
                <c:pt idx="14817">
                  <c:v>5.0209999999999999</c:v>
                </c:pt>
                <c:pt idx="14818">
                  <c:v>7.5599600000000002</c:v>
                </c:pt>
                <c:pt idx="14819">
                  <c:v>6.4793000000000003</c:v>
                </c:pt>
                <c:pt idx="14820">
                  <c:v>4.1418200000000001</c:v>
                </c:pt>
                <c:pt idx="14821">
                  <c:v>4.8832700000000004</c:v>
                </c:pt>
                <c:pt idx="14822">
                  <c:v>7.3962399999999997</c:v>
                </c:pt>
                <c:pt idx="14823">
                  <c:v>4.7467199999999998</c:v>
                </c:pt>
                <c:pt idx="14824">
                  <c:v>2.75536</c:v>
                </c:pt>
                <c:pt idx="14825">
                  <c:v>3.6465999999999998</c:v>
                </c:pt>
                <c:pt idx="14826">
                  <c:v>8.6347500000000004</c:v>
                </c:pt>
                <c:pt idx="14827">
                  <c:v>7.5796999999999999</c:v>
                </c:pt>
                <c:pt idx="14828">
                  <c:v>7.0975599999999996</c:v>
                </c:pt>
                <c:pt idx="14829">
                  <c:v>6.0005199999999999</c:v>
                </c:pt>
                <c:pt idx="14830">
                  <c:v>6.5664400000000001</c:v>
                </c:pt>
                <c:pt idx="14831">
                  <c:v>6.9512099999999997</c:v>
                </c:pt>
                <c:pt idx="14832">
                  <c:v>7.0031800000000004</c:v>
                </c:pt>
                <c:pt idx="14833">
                  <c:v>4.8063599999999997</c:v>
                </c:pt>
                <c:pt idx="14834">
                  <c:v>4.8312400000000002</c:v>
                </c:pt>
                <c:pt idx="14835">
                  <c:v>5.8073100000000002</c:v>
                </c:pt>
                <c:pt idx="14836">
                  <c:v>6.1436799999999998</c:v>
                </c:pt>
                <c:pt idx="14837">
                  <c:v>2.8511500000000001</c:v>
                </c:pt>
                <c:pt idx="14838">
                  <c:v>2.6110799999999998</c:v>
                </c:pt>
                <c:pt idx="14839">
                  <c:v>6.2075399999999998</c:v>
                </c:pt>
                <c:pt idx="14840">
                  <c:v>2.32728</c:v>
                </c:pt>
                <c:pt idx="14841">
                  <c:v>5.3853</c:v>
                </c:pt>
                <c:pt idx="14842">
                  <c:v>3.03986</c:v>
                </c:pt>
                <c:pt idx="14843">
                  <c:v>6.2269899999999998</c:v>
                </c:pt>
                <c:pt idx="14844">
                  <c:v>2.0892300000000001</c:v>
                </c:pt>
                <c:pt idx="14845">
                  <c:v>6.8964400000000001</c:v>
                </c:pt>
                <c:pt idx="14846">
                  <c:v>4.4222999999999999</c:v>
                </c:pt>
                <c:pt idx="14847">
                  <c:v>4.6691399999999996</c:v>
                </c:pt>
                <c:pt idx="14848">
                  <c:v>5.1026499999999997</c:v>
                </c:pt>
                <c:pt idx="14849">
                  <c:v>3.3688799999999999</c:v>
                </c:pt>
                <c:pt idx="14850">
                  <c:v>5.2794600000000003</c:v>
                </c:pt>
                <c:pt idx="14851">
                  <c:v>7.3835499999999996</c:v>
                </c:pt>
                <c:pt idx="14852">
                  <c:v>4.8980699999999997</c:v>
                </c:pt>
                <c:pt idx="14853">
                  <c:v>4.7754300000000001</c:v>
                </c:pt>
                <c:pt idx="14854">
                  <c:v>2.1052499999999998</c:v>
                </c:pt>
                <c:pt idx="14855">
                  <c:v>5.1774500000000003</c:v>
                </c:pt>
                <c:pt idx="14856">
                  <c:v>2.84334</c:v>
                </c:pt>
                <c:pt idx="14857">
                  <c:v>3.8982199999999998</c:v>
                </c:pt>
                <c:pt idx="14858">
                  <c:v>5.5100600000000002</c:v>
                </c:pt>
                <c:pt idx="14859">
                  <c:v>7.9309399999999997</c:v>
                </c:pt>
                <c:pt idx="14860">
                  <c:v>4.4185299999999996</c:v>
                </c:pt>
                <c:pt idx="14861">
                  <c:v>5.3182299999999998</c:v>
                </c:pt>
                <c:pt idx="14862">
                  <c:v>8.1252200000000006</c:v>
                </c:pt>
                <c:pt idx="14863">
                  <c:v>9.3502600000000005</c:v>
                </c:pt>
                <c:pt idx="14864">
                  <c:v>5.6353499999999999</c:v>
                </c:pt>
                <c:pt idx="14865">
                  <c:v>8.8386200000000006</c:v>
                </c:pt>
                <c:pt idx="14866">
                  <c:v>3.76335</c:v>
                </c:pt>
                <c:pt idx="14867">
                  <c:v>3.6154099999999998</c:v>
                </c:pt>
                <c:pt idx="14868">
                  <c:v>4.5165600000000001</c:v>
                </c:pt>
                <c:pt idx="14869">
                  <c:v>4.80084</c:v>
                </c:pt>
                <c:pt idx="14870">
                  <c:v>3.6108799999999999</c:v>
                </c:pt>
                <c:pt idx="14871">
                  <c:v>5.0327599999999997</c:v>
                </c:pt>
                <c:pt idx="14872">
                  <c:v>4.4775499999999999</c:v>
                </c:pt>
                <c:pt idx="14873">
                  <c:v>5.2106199999999996</c:v>
                </c:pt>
                <c:pt idx="14874">
                  <c:v>6.0877999999999997</c:v>
                </c:pt>
                <c:pt idx="14875">
                  <c:v>4.8810700000000002</c:v>
                </c:pt>
                <c:pt idx="14876">
                  <c:v>6.8295599999999999</c:v>
                </c:pt>
                <c:pt idx="14877">
                  <c:v>6.4841100000000003</c:v>
                </c:pt>
                <c:pt idx="14878">
                  <c:v>4.2603299999999997</c:v>
                </c:pt>
                <c:pt idx="14879">
                  <c:v>3.5920399999999999</c:v>
                </c:pt>
                <c:pt idx="14880">
                  <c:v>2.9987499999999998</c:v>
                </c:pt>
                <c:pt idx="14881">
                  <c:v>5.8454100000000002</c:v>
                </c:pt>
                <c:pt idx="14882">
                  <c:v>6.5260300000000004</c:v>
                </c:pt>
                <c:pt idx="14883">
                  <c:v>7.3189900000000003</c:v>
                </c:pt>
                <c:pt idx="14884">
                  <c:v>4.76729</c:v>
                </c:pt>
                <c:pt idx="14885">
                  <c:v>7.5884400000000003</c:v>
                </c:pt>
                <c:pt idx="14886">
                  <c:v>2.76478</c:v>
                </c:pt>
                <c:pt idx="14887">
                  <c:v>5.3024699999999996</c:v>
                </c:pt>
                <c:pt idx="14888">
                  <c:v>5.9572200000000004</c:v>
                </c:pt>
                <c:pt idx="14889">
                  <c:v>4.79406</c:v>
                </c:pt>
                <c:pt idx="14890">
                  <c:v>4.16106</c:v>
                </c:pt>
                <c:pt idx="14891">
                  <c:v>5.2186599999999999</c:v>
                </c:pt>
                <c:pt idx="14892">
                  <c:v>7.2523</c:v>
                </c:pt>
                <c:pt idx="14893">
                  <c:v>7.8378300000000003</c:v>
                </c:pt>
                <c:pt idx="14894">
                  <c:v>5.0040500000000003</c:v>
                </c:pt>
                <c:pt idx="14895">
                  <c:v>5.0723200000000004</c:v>
                </c:pt>
                <c:pt idx="14896">
                  <c:v>4.6746600000000003</c:v>
                </c:pt>
                <c:pt idx="14897">
                  <c:v>4.5788500000000001</c:v>
                </c:pt>
                <c:pt idx="14898">
                  <c:v>6.3031100000000002</c:v>
                </c:pt>
                <c:pt idx="14899">
                  <c:v>6.5080799999999996</c:v>
                </c:pt>
                <c:pt idx="14900">
                  <c:v>3.1954699999999998</c:v>
                </c:pt>
                <c:pt idx="14901">
                  <c:v>7.5548299999999999</c:v>
                </c:pt>
                <c:pt idx="14902">
                  <c:v>5.31473</c:v>
                </c:pt>
                <c:pt idx="14903">
                  <c:v>6.9347500000000002</c:v>
                </c:pt>
                <c:pt idx="14904">
                  <c:v>5.9188000000000001</c:v>
                </c:pt>
                <c:pt idx="14905">
                  <c:v>6.6014699999999999</c:v>
                </c:pt>
                <c:pt idx="14906">
                  <c:v>5.4588299999999998</c:v>
                </c:pt>
                <c:pt idx="14907">
                  <c:v>7.0817199999999998</c:v>
                </c:pt>
                <c:pt idx="14908">
                  <c:v>5.1785699999999997</c:v>
                </c:pt>
                <c:pt idx="14909">
                  <c:v>7.2708899999999996</c:v>
                </c:pt>
                <c:pt idx="14910">
                  <c:v>5.5041599999999997</c:v>
                </c:pt>
                <c:pt idx="14911">
                  <c:v>2.98882</c:v>
                </c:pt>
                <c:pt idx="14912">
                  <c:v>4.8312400000000002</c:v>
                </c:pt>
                <c:pt idx="14913">
                  <c:v>4.8036099999999999</c:v>
                </c:pt>
                <c:pt idx="14914">
                  <c:v>3.6842199999999998</c:v>
                </c:pt>
                <c:pt idx="14915">
                  <c:v>4.4455499999999999</c:v>
                </c:pt>
                <c:pt idx="14916">
                  <c:v>5.1300299999999996</c:v>
                </c:pt>
                <c:pt idx="14917">
                  <c:v>4.0271800000000004</c:v>
                </c:pt>
                <c:pt idx="14918">
                  <c:v>5.0215899999999998</c:v>
                </c:pt>
                <c:pt idx="14919">
                  <c:v>2.9367899999999998</c:v>
                </c:pt>
                <c:pt idx="14920">
                  <c:v>7.2612199999999998</c:v>
                </c:pt>
                <c:pt idx="14921">
                  <c:v>4.1575899999999999</c:v>
                </c:pt>
                <c:pt idx="14922">
                  <c:v>8.1168499999999995</c:v>
                </c:pt>
                <c:pt idx="14923">
                  <c:v>6.0028199999999998</c:v>
                </c:pt>
                <c:pt idx="14924">
                  <c:v>6.8662999999999998</c:v>
                </c:pt>
                <c:pt idx="14925">
                  <c:v>5.4394600000000004</c:v>
                </c:pt>
                <c:pt idx="14926">
                  <c:v>6.4355799999999999</c:v>
                </c:pt>
                <c:pt idx="14927">
                  <c:v>5.9496099999999998</c:v>
                </c:pt>
                <c:pt idx="14928">
                  <c:v>5.3770100000000003</c:v>
                </c:pt>
                <c:pt idx="14929">
                  <c:v>4.52921</c:v>
                </c:pt>
                <c:pt idx="14930">
                  <c:v>7.6324699999999996</c:v>
                </c:pt>
                <c:pt idx="14931">
                  <c:v>7.5567799999999998</c:v>
                </c:pt>
                <c:pt idx="14932">
                  <c:v>3.0481400000000001</c:v>
                </c:pt>
                <c:pt idx="14933">
                  <c:v>4.16995</c:v>
                </c:pt>
                <c:pt idx="14934">
                  <c:v>3.15896</c:v>
                </c:pt>
                <c:pt idx="14935">
                  <c:v>5.0523499999999997</c:v>
                </c:pt>
                <c:pt idx="14936">
                  <c:v>3.12548</c:v>
                </c:pt>
                <c:pt idx="14937">
                  <c:v>3.1118299999999999</c:v>
                </c:pt>
                <c:pt idx="14938">
                  <c:v>2.1017000000000001</c:v>
                </c:pt>
                <c:pt idx="14939">
                  <c:v>4.2905699999999998</c:v>
                </c:pt>
                <c:pt idx="14940">
                  <c:v>5.8395099999999998</c:v>
                </c:pt>
                <c:pt idx="14941">
                  <c:v>4.8068799999999996</c:v>
                </c:pt>
                <c:pt idx="14942">
                  <c:v>5.43377</c:v>
                </c:pt>
                <c:pt idx="14943">
                  <c:v>5.0715899999999996</c:v>
                </c:pt>
                <c:pt idx="14944">
                  <c:v>4.7229999999999999</c:v>
                </c:pt>
                <c:pt idx="14945">
                  <c:v>7.0730000000000004</c:v>
                </c:pt>
                <c:pt idx="14946">
                  <c:v>2.28138</c:v>
                </c:pt>
                <c:pt idx="14947">
                  <c:v>6.4062000000000001</c:v>
                </c:pt>
                <c:pt idx="14948">
                  <c:v>5.8223900000000004</c:v>
                </c:pt>
                <c:pt idx="14949">
                  <c:v>9.4235399999999991</c:v>
                </c:pt>
                <c:pt idx="14950">
                  <c:v>4.83718</c:v>
                </c:pt>
                <c:pt idx="14951">
                  <c:v>4.4367999999999999</c:v>
                </c:pt>
                <c:pt idx="14952">
                  <c:v>9.4935700000000001</c:v>
                </c:pt>
                <c:pt idx="14953">
                  <c:v>7.1832099999999999</c:v>
                </c:pt>
                <c:pt idx="14954">
                  <c:v>6.4582499999999996</c:v>
                </c:pt>
                <c:pt idx="14955">
                  <c:v>4.7748999999999997</c:v>
                </c:pt>
                <c:pt idx="14956">
                  <c:v>4.7583599999999997</c:v>
                </c:pt>
                <c:pt idx="14957">
                  <c:v>6.2755799999999997</c:v>
                </c:pt>
                <c:pt idx="14958">
                  <c:v>6.8798899999999996</c:v>
                </c:pt>
                <c:pt idx="14959">
                  <c:v>6.8131599999999999</c:v>
                </c:pt>
                <c:pt idx="14960">
                  <c:v>5.1224600000000002</c:v>
                </c:pt>
                <c:pt idx="14961">
                  <c:v>4.9685899999999998</c:v>
                </c:pt>
                <c:pt idx="14962">
                  <c:v>9.3811099999999996</c:v>
                </c:pt>
                <c:pt idx="14963">
                  <c:v>2.37961</c:v>
                </c:pt>
                <c:pt idx="14964">
                  <c:v>4.9972700000000003</c:v>
                </c:pt>
                <c:pt idx="14965">
                  <c:v>7.3992899999999997</c:v>
                </c:pt>
                <c:pt idx="14966">
                  <c:v>5.9064699999999997</c:v>
                </c:pt>
                <c:pt idx="14967">
                  <c:v>6.8226899999999997</c:v>
                </c:pt>
                <c:pt idx="14968">
                  <c:v>4.1025</c:v>
                </c:pt>
                <c:pt idx="14969">
                  <c:v>5.3758299999999997</c:v>
                </c:pt>
                <c:pt idx="14970">
                  <c:v>5.0961499999999997</c:v>
                </c:pt>
                <c:pt idx="14971">
                  <c:v>4.0055699999999996</c:v>
                </c:pt>
                <c:pt idx="14972">
                  <c:v>3.6551300000000002</c:v>
                </c:pt>
                <c:pt idx="14973">
                  <c:v>6.6371500000000001</c:v>
                </c:pt>
                <c:pt idx="14974">
                  <c:v>6.9153900000000004</c:v>
                </c:pt>
                <c:pt idx="14975">
                  <c:v>8.0387400000000007</c:v>
                </c:pt>
                <c:pt idx="14976">
                  <c:v>7.35459</c:v>
                </c:pt>
                <c:pt idx="14977">
                  <c:v>5.1649599999999998</c:v>
                </c:pt>
                <c:pt idx="14978">
                  <c:v>6.5497399999999999</c:v>
                </c:pt>
                <c:pt idx="14979">
                  <c:v>5.1434499999999996</c:v>
                </c:pt>
                <c:pt idx="14980">
                  <c:v>4.1789699999999996</c:v>
                </c:pt>
                <c:pt idx="14981">
                  <c:v>5.33988</c:v>
                </c:pt>
                <c:pt idx="14982">
                  <c:v>5.5283699999999998</c:v>
                </c:pt>
                <c:pt idx="14983">
                  <c:v>5.1046399999999998</c:v>
                </c:pt>
                <c:pt idx="14984">
                  <c:v>4.1193099999999996</c:v>
                </c:pt>
                <c:pt idx="14985">
                  <c:v>1.7253099999999999</c:v>
                </c:pt>
                <c:pt idx="14986">
                  <c:v>3.4337800000000001</c:v>
                </c:pt>
                <c:pt idx="14987">
                  <c:v>7.0569199999999999</c:v>
                </c:pt>
                <c:pt idx="14988">
                  <c:v>2.31508</c:v>
                </c:pt>
                <c:pt idx="14989">
                  <c:v>6.7006399999999999</c:v>
                </c:pt>
                <c:pt idx="14990">
                  <c:v>9.4530799999999999</c:v>
                </c:pt>
                <c:pt idx="14991">
                  <c:v>2.6851799999999999</c:v>
                </c:pt>
                <c:pt idx="14992">
                  <c:v>3.2119399999999998</c:v>
                </c:pt>
                <c:pt idx="14993">
                  <c:v>2.81616</c:v>
                </c:pt>
                <c:pt idx="14994">
                  <c:v>4.8433799999999998</c:v>
                </c:pt>
                <c:pt idx="14995">
                  <c:v>7.1365299999999996</c:v>
                </c:pt>
                <c:pt idx="14996">
                  <c:v>2.7615099999999999</c:v>
                </c:pt>
                <c:pt idx="14997">
                  <c:v>6.4857100000000001</c:v>
                </c:pt>
                <c:pt idx="14998">
                  <c:v>6.6250299999999998</c:v>
                </c:pt>
                <c:pt idx="14999">
                  <c:v>6.5887700000000002</c:v>
                </c:pt>
                <c:pt idx="15000">
                  <c:v>10.026350000000001</c:v>
                </c:pt>
                <c:pt idx="15001">
                  <c:v>8.4285999999999994</c:v>
                </c:pt>
                <c:pt idx="15002">
                  <c:v>7.3753700000000002</c:v>
                </c:pt>
                <c:pt idx="15003">
                  <c:v>6.1261200000000002</c:v>
                </c:pt>
                <c:pt idx="15004">
                  <c:v>6.42483</c:v>
                </c:pt>
                <c:pt idx="15005">
                  <c:v>5.2891000000000004</c:v>
                </c:pt>
                <c:pt idx="15006">
                  <c:v>5.4237299999999999</c:v>
                </c:pt>
                <c:pt idx="15007">
                  <c:v>7.2439799999999996</c:v>
                </c:pt>
                <c:pt idx="15008">
                  <c:v>4.3201099999999997</c:v>
                </c:pt>
                <c:pt idx="15009">
                  <c:v>4.1939599999999997</c:v>
                </c:pt>
                <c:pt idx="15010">
                  <c:v>7.34978</c:v>
                </c:pt>
                <c:pt idx="15011">
                  <c:v>4.9662699999999997</c:v>
                </c:pt>
                <c:pt idx="15012">
                  <c:v>6.3717699999999997</c:v>
                </c:pt>
                <c:pt idx="15013">
                  <c:v>4.6111300000000002</c:v>
                </c:pt>
                <c:pt idx="15014">
                  <c:v>5.9641400000000004</c:v>
                </c:pt>
                <c:pt idx="15015">
                  <c:v>9.4771000000000001</c:v>
                </c:pt>
                <c:pt idx="15016">
                  <c:v>4.2714499999999997</c:v>
                </c:pt>
                <c:pt idx="15017">
                  <c:v>4.4130799999999999</c:v>
                </c:pt>
                <c:pt idx="15018">
                  <c:v>5.7807899999999997</c:v>
                </c:pt>
                <c:pt idx="15019">
                  <c:v>3.2401599999999999</c:v>
                </c:pt>
                <c:pt idx="15020">
                  <c:v>4.7348100000000004</c:v>
                </c:pt>
                <c:pt idx="15021">
                  <c:v>8.4311600000000002</c:v>
                </c:pt>
                <c:pt idx="15022">
                  <c:v>2.8605200000000002</c:v>
                </c:pt>
                <c:pt idx="15023">
                  <c:v>3.1009799999999998</c:v>
                </c:pt>
                <c:pt idx="15024">
                  <c:v>5.3198600000000003</c:v>
                </c:pt>
                <c:pt idx="15025">
                  <c:v>6.1910800000000004</c:v>
                </c:pt>
                <c:pt idx="15026">
                  <c:v>3.6865899999999998</c:v>
                </c:pt>
                <c:pt idx="15027">
                  <c:v>6.9502699999999997</c:v>
                </c:pt>
                <c:pt idx="15028">
                  <c:v>5.8941400000000002</c:v>
                </c:pt>
                <c:pt idx="15029">
                  <c:v>7.5438400000000003</c:v>
                </c:pt>
                <c:pt idx="15030">
                  <c:v>4.5756899999999998</c:v>
                </c:pt>
                <c:pt idx="15031">
                  <c:v>6.0902399999999997</c:v>
                </c:pt>
                <c:pt idx="15032">
                  <c:v>5.81616</c:v>
                </c:pt>
                <c:pt idx="15033">
                  <c:v>6.9823199999999996</c:v>
                </c:pt>
                <c:pt idx="15034">
                  <c:v>5.2663399999999996</c:v>
                </c:pt>
                <c:pt idx="15035">
                  <c:v>6.9456100000000003</c:v>
                </c:pt>
                <c:pt idx="15036">
                  <c:v>3.6465999999999998</c:v>
                </c:pt>
                <c:pt idx="15037">
                  <c:v>5.5919299999999996</c:v>
                </c:pt>
                <c:pt idx="15038">
                  <c:v>4.7739200000000004</c:v>
                </c:pt>
                <c:pt idx="15039">
                  <c:v>2.2728999999999999</c:v>
                </c:pt>
                <c:pt idx="15040">
                  <c:v>4.0651200000000003</c:v>
                </c:pt>
                <c:pt idx="15041">
                  <c:v>4.3174000000000001</c:v>
                </c:pt>
                <c:pt idx="15042">
                  <c:v>5.6557700000000004</c:v>
                </c:pt>
                <c:pt idx="15043">
                  <c:v>5.2152799999999999</c:v>
                </c:pt>
                <c:pt idx="15044">
                  <c:v>3.5703100000000001</c:v>
                </c:pt>
                <c:pt idx="15045">
                  <c:v>3.7121300000000002</c:v>
                </c:pt>
                <c:pt idx="15046">
                  <c:v>5.8304099999999996</c:v>
                </c:pt>
                <c:pt idx="15047">
                  <c:v>5.3211199999999996</c:v>
                </c:pt>
                <c:pt idx="15048">
                  <c:v>6.6626200000000004</c:v>
                </c:pt>
                <c:pt idx="15049">
                  <c:v>6.3905599999999998</c:v>
                </c:pt>
                <c:pt idx="15050">
                  <c:v>6.9103199999999996</c:v>
                </c:pt>
                <c:pt idx="15051">
                  <c:v>4.0510799999999998</c:v>
                </c:pt>
                <c:pt idx="15052">
                  <c:v>3.9798499999999999</c:v>
                </c:pt>
                <c:pt idx="15053">
                  <c:v>3.0364</c:v>
                </c:pt>
                <c:pt idx="15054">
                  <c:v>5.2710800000000004</c:v>
                </c:pt>
                <c:pt idx="15055">
                  <c:v>6.077</c:v>
                </c:pt>
                <c:pt idx="15056">
                  <c:v>3.13741</c:v>
                </c:pt>
                <c:pt idx="15057">
                  <c:v>3.2348499999999998</c:v>
                </c:pt>
                <c:pt idx="15058">
                  <c:v>3.3811800000000001</c:v>
                </c:pt>
                <c:pt idx="15059">
                  <c:v>5.1109600000000004</c:v>
                </c:pt>
                <c:pt idx="15060">
                  <c:v>6.1460400000000002</c:v>
                </c:pt>
                <c:pt idx="15061">
                  <c:v>5.6361699999999999</c:v>
                </c:pt>
                <c:pt idx="15062">
                  <c:v>3.5245799999999998</c:v>
                </c:pt>
                <c:pt idx="15063">
                  <c:v>9.9603900000000003</c:v>
                </c:pt>
                <c:pt idx="15064">
                  <c:v>3.73312</c:v>
                </c:pt>
                <c:pt idx="15065">
                  <c:v>4.8743600000000002</c:v>
                </c:pt>
                <c:pt idx="15066">
                  <c:v>4.6779500000000001</c:v>
                </c:pt>
                <c:pt idx="15067">
                  <c:v>3.2995299999999999</c:v>
                </c:pt>
                <c:pt idx="15068">
                  <c:v>2.2735500000000002</c:v>
                </c:pt>
                <c:pt idx="15069">
                  <c:v>2.9598499999999999</c:v>
                </c:pt>
                <c:pt idx="15070">
                  <c:v>5.9445699999999997</c:v>
                </c:pt>
                <c:pt idx="15071">
                  <c:v>5.3770100000000003</c:v>
                </c:pt>
                <c:pt idx="15072">
                  <c:v>5.01227</c:v>
                </c:pt>
                <c:pt idx="15073">
                  <c:v>1.88609</c:v>
                </c:pt>
                <c:pt idx="15074">
                  <c:v>3.7856399999999999</c:v>
                </c:pt>
                <c:pt idx="15075">
                  <c:v>6.8799400000000004</c:v>
                </c:pt>
                <c:pt idx="15076">
                  <c:v>2.7686899999999999</c:v>
                </c:pt>
                <c:pt idx="15077">
                  <c:v>4.5613000000000001</c:v>
                </c:pt>
                <c:pt idx="15078">
                  <c:v>7.2104799999999996</c:v>
                </c:pt>
                <c:pt idx="15079">
                  <c:v>6.6109299999999998</c:v>
                </c:pt>
                <c:pt idx="15080">
                  <c:v>6.1727699999999999</c:v>
                </c:pt>
                <c:pt idx="15081">
                  <c:v>8.2938399999999994</c:v>
                </c:pt>
                <c:pt idx="15082">
                  <c:v>3.9727399999999999</c:v>
                </c:pt>
                <c:pt idx="15083">
                  <c:v>4.49838</c:v>
                </c:pt>
                <c:pt idx="15084">
                  <c:v>4.2851800000000004</c:v>
                </c:pt>
                <c:pt idx="15085">
                  <c:v>4.8063599999999997</c:v>
                </c:pt>
                <c:pt idx="15086">
                  <c:v>3.8113800000000002</c:v>
                </c:pt>
                <c:pt idx="15087">
                  <c:v>3.4896199999999999</c:v>
                </c:pt>
                <c:pt idx="15088">
                  <c:v>2.1303800000000002</c:v>
                </c:pt>
                <c:pt idx="15089">
                  <c:v>5.6928200000000002</c:v>
                </c:pt>
                <c:pt idx="15090">
                  <c:v>5.0637499999999998</c:v>
                </c:pt>
                <c:pt idx="15091">
                  <c:v>5.8782500000000004</c:v>
                </c:pt>
                <c:pt idx="15092">
                  <c:v>3.8370799999999998</c:v>
                </c:pt>
                <c:pt idx="15093">
                  <c:v>4.47933</c:v>
                </c:pt>
                <c:pt idx="15094">
                  <c:v>5.4893999999999998</c:v>
                </c:pt>
                <c:pt idx="15095">
                  <c:v>6.7802800000000003</c:v>
                </c:pt>
                <c:pt idx="15096">
                  <c:v>6.6615599999999997</c:v>
                </c:pt>
                <c:pt idx="15097">
                  <c:v>2.3079200000000002</c:v>
                </c:pt>
                <c:pt idx="15098">
                  <c:v>2.63828</c:v>
                </c:pt>
                <c:pt idx="15099">
                  <c:v>3.3811800000000001</c:v>
                </c:pt>
                <c:pt idx="15100">
                  <c:v>1.77437</c:v>
                </c:pt>
                <c:pt idx="15101">
                  <c:v>4.1119700000000003</c:v>
                </c:pt>
                <c:pt idx="15102">
                  <c:v>6.9577499999999999</c:v>
                </c:pt>
                <c:pt idx="15103">
                  <c:v>3.5965099999999999</c:v>
                </c:pt>
                <c:pt idx="15104">
                  <c:v>5.6474200000000003</c:v>
                </c:pt>
                <c:pt idx="15105">
                  <c:v>3.6163099999999999</c:v>
                </c:pt>
                <c:pt idx="15106">
                  <c:v>1.9815700000000001</c:v>
                </c:pt>
                <c:pt idx="15107">
                  <c:v>3.85094</c:v>
                </c:pt>
                <c:pt idx="15108">
                  <c:v>10.06138</c:v>
                </c:pt>
                <c:pt idx="15109">
                  <c:v>4.8467500000000001</c:v>
                </c:pt>
                <c:pt idx="15110">
                  <c:v>7.1198600000000001</c:v>
                </c:pt>
                <c:pt idx="15111">
                  <c:v>2.7928000000000002</c:v>
                </c:pt>
                <c:pt idx="15112">
                  <c:v>3.3767200000000002</c:v>
                </c:pt>
                <c:pt idx="15113">
                  <c:v>5.0171200000000002</c:v>
                </c:pt>
                <c:pt idx="15114">
                  <c:v>2.8785099999999999</c:v>
                </c:pt>
                <c:pt idx="15115">
                  <c:v>4.7423999999999999</c:v>
                </c:pt>
                <c:pt idx="15116">
                  <c:v>4.1464800000000004</c:v>
                </c:pt>
                <c:pt idx="15117">
                  <c:v>3.9453200000000002</c:v>
                </c:pt>
                <c:pt idx="15118">
                  <c:v>7.3399000000000001</c:v>
                </c:pt>
                <c:pt idx="15119">
                  <c:v>4.9936199999999999</c:v>
                </c:pt>
                <c:pt idx="15120">
                  <c:v>4.8857999999999997</c:v>
                </c:pt>
                <c:pt idx="15121">
                  <c:v>3.3618800000000002</c:v>
                </c:pt>
                <c:pt idx="15122">
                  <c:v>1.8665799999999999</c:v>
                </c:pt>
                <c:pt idx="15123">
                  <c:v>2.2561200000000001</c:v>
                </c:pt>
                <c:pt idx="15124">
                  <c:v>5.8586299999999998</c:v>
                </c:pt>
                <c:pt idx="15125">
                  <c:v>9.3708799999999997</c:v>
                </c:pt>
                <c:pt idx="15126">
                  <c:v>4.3490000000000002</c:v>
                </c:pt>
                <c:pt idx="15127">
                  <c:v>6.9233599999999997</c:v>
                </c:pt>
                <c:pt idx="15128">
                  <c:v>2.9184800000000002</c:v>
                </c:pt>
                <c:pt idx="15129">
                  <c:v>7.9886200000000001</c:v>
                </c:pt>
                <c:pt idx="15130">
                  <c:v>6.7103799999999998</c:v>
                </c:pt>
                <c:pt idx="15131">
                  <c:v>4.1732199999999997</c:v>
                </c:pt>
                <c:pt idx="15132">
                  <c:v>4.48339</c:v>
                </c:pt>
                <c:pt idx="15133">
                  <c:v>9.7374700000000001</c:v>
                </c:pt>
                <c:pt idx="15134">
                  <c:v>6.8832100000000001</c:v>
                </c:pt>
                <c:pt idx="15135">
                  <c:v>4.9736599999999997</c:v>
                </c:pt>
                <c:pt idx="15136">
                  <c:v>5.6629199999999997</c:v>
                </c:pt>
                <c:pt idx="15137">
                  <c:v>8.4051399999999994</c:v>
                </c:pt>
                <c:pt idx="15138">
                  <c:v>6.3887799999999997</c:v>
                </c:pt>
                <c:pt idx="15139">
                  <c:v>6.0872599999999997</c:v>
                </c:pt>
                <c:pt idx="15140">
                  <c:v>4.9435000000000002</c:v>
                </c:pt>
                <c:pt idx="15141">
                  <c:v>5.399</c:v>
                </c:pt>
                <c:pt idx="15142">
                  <c:v>4.1353400000000002</c:v>
                </c:pt>
                <c:pt idx="15143">
                  <c:v>6.1364599999999996</c:v>
                </c:pt>
                <c:pt idx="15144">
                  <c:v>4.8518600000000003</c:v>
                </c:pt>
                <c:pt idx="15145">
                  <c:v>6.5752800000000002</c:v>
                </c:pt>
                <c:pt idx="15146">
                  <c:v>5.1745299999999999</c:v>
                </c:pt>
                <c:pt idx="15147">
                  <c:v>6.62805</c:v>
                </c:pt>
                <c:pt idx="15148">
                  <c:v>5.2534200000000002</c:v>
                </c:pt>
                <c:pt idx="15149">
                  <c:v>9.11097</c:v>
                </c:pt>
                <c:pt idx="15150">
                  <c:v>6.8424199999999997</c:v>
                </c:pt>
                <c:pt idx="15151">
                  <c:v>8.1486900000000002</c:v>
                </c:pt>
                <c:pt idx="15152">
                  <c:v>5.1634599999999997</c:v>
                </c:pt>
                <c:pt idx="15153">
                  <c:v>5.5806500000000003</c:v>
                </c:pt>
                <c:pt idx="15154">
                  <c:v>6.5051699999999997</c:v>
                </c:pt>
                <c:pt idx="15155">
                  <c:v>5.7919</c:v>
                </c:pt>
                <c:pt idx="15156">
                  <c:v>5.3966399999999997</c:v>
                </c:pt>
                <c:pt idx="15157">
                  <c:v>7.8814099999999998</c:v>
                </c:pt>
                <c:pt idx="15158">
                  <c:v>5.1684799999999997</c:v>
                </c:pt>
                <c:pt idx="15159">
                  <c:v>4.59084</c:v>
                </c:pt>
                <c:pt idx="15160">
                  <c:v>5.8911800000000003</c:v>
                </c:pt>
                <c:pt idx="15161">
                  <c:v>7.0395000000000003</c:v>
                </c:pt>
                <c:pt idx="15162">
                  <c:v>5.0038099999999996</c:v>
                </c:pt>
                <c:pt idx="15163">
                  <c:v>4.6936900000000001</c:v>
                </c:pt>
                <c:pt idx="15164">
                  <c:v>4.2200300000000004</c:v>
                </c:pt>
                <c:pt idx="15165">
                  <c:v>8.6908100000000008</c:v>
                </c:pt>
                <c:pt idx="15166">
                  <c:v>5.4297700000000004</c:v>
                </c:pt>
                <c:pt idx="15167">
                  <c:v>7.3153199999999998</c:v>
                </c:pt>
                <c:pt idx="15168">
                  <c:v>7.4439200000000003</c:v>
                </c:pt>
                <c:pt idx="15169">
                  <c:v>8.3073300000000003</c:v>
                </c:pt>
                <c:pt idx="15170">
                  <c:v>10.1927</c:v>
                </c:pt>
                <c:pt idx="15171">
                  <c:v>2.4092199999999999</c:v>
                </c:pt>
                <c:pt idx="15172">
                  <c:v>7.3430299999999997</c:v>
                </c:pt>
                <c:pt idx="15173">
                  <c:v>2.7647499999999998</c:v>
                </c:pt>
                <c:pt idx="15174">
                  <c:v>3.3291599999999999</c:v>
                </c:pt>
                <c:pt idx="15175">
                  <c:v>3.8904999999999998</c:v>
                </c:pt>
                <c:pt idx="15176">
                  <c:v>6.42164</c:v>
                </c:pt>
                <c:pt idx="15177">
                  <c:v>4.0214800000000004</c:v>
                </c:pt>
                <c:pt idx="15178">
                  <c:v>3.0841599999999998</c:v>
                </c:pt>
                <c:pt idx="15179">
                  <c:v>7.5725100000000003</c:v>
                </c:pt>
                <c:pt idx="15180">
                  <c:v>8.8726099999999999</c:v>
                </c:pt>
                <c:pt idx="15181">
                  <c:v>7.0455399999999999</c:v>
                </c:pt>
                <c:pt idx="15182">
                  <c:v>3.9486300000000001</c:v>
                </c:pt>
                <c:pt idx="15183">
                  <c:v>2.7023999999999999</c:v>
                </c:pt>
                <c:pt idx="15184">
                  <c:v>6.9897900000000002</c:v>
                </c:pt>
                <c:pt idx="15185">
                  <c:v>6.4726900000000001</c:v>
                </c:pt>
                <c:pt idx="15186">
                  <c:v>4.3902099999999997</c:v>
                </c:pt>
                <c:pt idx="15187">
                  <c:v>2.1285599999999998</c:v>
                </c:pt>
                <c:pt idx="15188">
                  <c:v>4.25143</c:v>
                </c:pt>
                <c:pt idx="15189">
                  <c:v>8.2396999999999991</c:v>
                </c:pt>
                <c:pt idx="15190">
                  <c:v>5.0505699999999996</c:v>
                </c:pt>
                <c:pt idx="15191">
                  <c:v>6.5224000000000002</c:v>
                </c:pt>
                <c:pt idx="15192">
                  <c:v>2.20105</c:v>
                </c:pt>
                <c:pt idx="15193">
                  <c:v>5.0615600000000001</c:v>
                </c:pt>
                <c:pt idx="15194">
                  <c:v>8.5723599999999998</c:v>
                </c:pt>
                <c:pt idx="15195">
                  <c:v>3.2348499999999998</c:v>
                </c:pt>
                <c:pt idx="15196">
                  <c:v>2.5492699999999999</c:v>
                </c:pt>
                <c:pt idx="15197">
                  <c:v>2.93119</c:v>
                </c:pt>
                <c:pt idx="15198">
                  <c:v>4.8334000000000001</c:v>
                </c:pt>
                <c:pt idx="15199">
                  <c:v>6.4148800000000001</c:v>
                </c:pt>
                <c:pt idx="15200">
                  <c:v>4.1295500000000001</c:v>
                </c:pt>
                <c:pt idx="15201">
                  <c:v>4.1464800000000004</c:v>
                </c:pt>
                <c:pt idx="15202">
                  <c:v>6.5277399999999997</c:v>
                </c:pt>
                <c:pt idx="15203">
                  <c:v>4.2881299999999998</c:v>
                </c:pt>
                <c:pt idx="15204">
                  <c:v>6.9427899999999996</c:v>
                </c:pt>
                <c:pt idx="15205">
                  <c:v>5.2735900000000004</c:v>
                </c:pt>
                <c:pt idx="15206">
                  <c:v>6.4455299999999998</c:v>
                </c:pt>
                <c:pt idx="15207">
                  <c:v>4.6426400000000001</c:v>
                </c:pt>
                <c:pt idx="15208">
                  <c:v>7.24092</c:v>
                </c:pt>
                <c:pt idx="15209">
                  <c:v>4.0591799999999996</c:v>
                </c:pt>
                <c:pt idx="15210">
                  <c:v>4.3659800000000004</c:v>
                </c:pt>
                <c:pt idx="15211">
                  <c:v>6.7562800000000003</c:v>
                </c:pt>
                <c:pt idx="15212">
                  <c:v>4.7521699999999996</c:v>
                </c:pt>
                <c:pt idx="15213">
                  <c:v>5.8010099999999998</c:v>
                </c:pt>
                <c:pt idx="15214">
                  <c:v>7.5408200000000001</c:v>
                </c:pt>
                <c:pt idx="15215">
                  <c:v>3.0130599999999998</c:v>
                </c:pt>
                <c:pt idx="15216">
                  <c:v>3.5835699999999999</c:v>
                </c:pt>
                <c:pt idx="15217">
                  <c:v>8.7220399999999998</c:v>
                </c:pt>
                <c:pt idx="15218">
                  <c:v>5.6821299999999999</c:v>
                </c:pt>
                <c:pt idx="15219">
                  <c:v>5.4078499999999998</c:v>
                </c:pt>
                <c:pt idx="15220">
                  <c:v>7.1253299999999999</c:v>
                </c:pt>
                <c:pt idx="15221">
                  <c:v>3.15496</c:v>
                </c:pt>
                <c:pt idx="15222">
                  <c:v>5.73874</c:v>
                </c:pt>
                <c:pt idx="15223">
                  <c:v>6.2313099999999997</c:v>
                </c:pt>
                <c:pt idx="15224">
                  <c:v>7.1429400000000003</c:v>
                </c:pt>
                <c:pt idx="15225">
                  <c:v>3.25061</c:v>
                </c:pt>
                <c:pt idx="15226">
                  <c:v>3.7134200000000002</c:v>
                </c:pt>
                <c:pt idx="15227">
                  <c:v>5.7196899999999999</c:v>
                </c:pt>
                <c:pt idx="15228">
                  <c:v>5.9774700000000003</c:v>
                </c:pt>
                <c:pt idx="15229">
                  <c:v>7.9806999999999997</c:v>
                </c:pt>
                <c:pt idx="15230">
                  <c:v>8.3710100000000001</c:v>
                </c:pt>
                <c:pt idx="15231">
                  <c:v>5.1453899999999999</c:v>
                </c:pt>
                <c:pt idx="15232">
                  <c:v>2.1903100000000002</c:v>
                </c:pt>
                <c:pt idx="15233">
                  <c:v>5.6160199999999998</c:v>
                </c:pt>
                <c:pt idx="15234">
                  <c:v>6.3749900000000004</c:v>
                </c:pt>
                <c:pt idx="15235">
                  <c:v>7.3139799999999999</c:v>
                </c:pt>
                <c:pt idx="15236">
                  <c:v>11.036199999999999</c:v>
                </c:pt>
                <c:pt idx="15237">
                  <c:v>5.0327599999999997</c:v>
                </c:pt>
                <c:pt idx="15238">
                  <c:v>4.9938500000000001</c:v>
                </c:pt>
                <c:pt idx="15239">
                  <c:v>4.0872200000000003</c:v>
                </c:pt>
                <c:pt idx="15240">
                  <c:v>1.7753699999999999</c:v>
                </c:pt>
                <c:pt idx="15241">
                  <c:v>2.1018500000000002</c:v>
                </c:pt>
                <c:pt idx="15242">
                  <c:v>4.0069699999999999</c:v>
                </c:pt>
                <c:pt idx="15243">
                  <c:v>4.7568400000000004</c:v>
                </c:pt>
                <c:pt idx="15244">
                  <c:v>3.20669</c:v>
                </c:pt>
                <c:pt idx="15245">
                  <c:v>4.3462199999999998</c:v>
                </c:pt>
                <c:pt idx="15246">
                  <c:v>2.4968599999999999</c:v>
                </c:pt>
                <c:pt idx="15247">
                  <c:v>7.2341699999999998</c:v>
                </c:pt>
                <c:pt idx="15248">
                  <c:v>4.4688100000000004</c:v>
                </c:pt>
                <c:pt idx="15249">
                  <c:v>3.9105500000000002</c:v>
                </c:pt>
                <c:pt idx="15250">
                  <c:v>2.7647499999999998</c:v>
                </c:pt>
                <c:pt idx="15251">
                  <c:v>6.4223299999999997</c:v>
                </c:pt>
                <c:pt idx="15252">
                  <c:v>3.4148499999999999</c:v>
                </c:pt>
                <c:pt idx="15253">
                  <c:v>6.7159800000000001</c:v>
                </c:pt>
                <c:pt idx="15254">
                  <c:v>4.6926500000000004</c:v>
                </c:pt>
                <c:pt idx="15255">
                  <c:v>1.75685</c:v>
                </c:pt>
                <c:pt idx="15256">
                  <c:v>7.7277399999999998</c:v>
                </c:pt>
                <c:pt idx="15257">
                  <c:v>3.24702</c:v>
                </c:pt>
                <c:pt idx="15258">
                  <c:v>5.1105</c:v>
                </c:pt>
                <c:pt idx="15259">
                  <c:v>6.3869300000000004</c:v>
                </c:pt>
                <c:pt idx="15260">
                  <c:v>4.7512699999999999</c:v>
                </c:pt>
                <c:pt idx="15261">
                  <c:v>4.5421899999999997</c:v>
                </c:pt>
                <c:pt idx="15262">
                  <c:v>6.9335199999999997</c:v>
                </c:pt>
                <c:pt idx="15263">
                  <c:v>6.9186500000000004</c:v>
                </c:pt>
                <c:pt idx="15264">
                  <c:v>6.9880500000000003</c:v>
                </c:pt>
                <c:pt idx="15265">
                  <c:v>5.3954000000000004</c:v>
                </c:pt>
                <c:pt idx="15266">
                  <c:v>6.7621900000000004</c:v>
                </c:pt>
                <c:pt idx="15267">
                  <c:v>6.2805600000000004</c:v>
                </c:pt>
                <c:pt idx="15268">
                  <c:v>4.4700699999999998</c:v>
                </c:pt>
                <c:pt idx="15269">
                  <c:v>4.5728099999999996</c:v>
                </c:pt>
                <c:pt idx="15270">
                  <c:v>4.9782799999999998</c:v>
                </c:pt>
                <c:pt idx="15271">
                  <c:v>7.1829799999999997</c:v>
                </c:pt>
                <c:pt idx="15272">
                  <c:v>3.74844</c:v>
                </c:pt>
                <c:pt idx="15273">
                  <c:v>5.3307200000000003</c:v>
                </c:pt>
                <c:pt idx="15274">
                  <c:v>6.2819700000000003</c:v>
                </c:pt>
                <c:pt idx="15275">
                  <c:v>5.94794</c:v>
                </c:pt>
                <c:pt idx="15276">
                  <c:v>5.5781000000000001</c:v>
                </c:pt>
                <c:pt idx="15277">
                  <c:v>3.3142200000000002</c:v>
                </c:pt>
                <c:pt idx="15278">
                  <c:v>3.3215699999999999</c:v>
                </c:pt>
                <c:pt idx="15279">
                  <c:v>3.84477</c:v>
                </c:pt>
                <c:pt idx="15280">
                  <c:v>4.2721400000000003</c:v>
                </c:pt>
                <c:pt idx="15281">
                  <c:v>3.8192699999999999</c:v>
                </c:pt>
                <c:pt idx="15282">
                  <c:v>8.0170300000000001</c:v>
                </c:pt>
                <c:pt idx="15283">
                  <c:v>4.0176400000000001</c:v>
                </c:pt>
                <c:pt idx="15284">
                  <c:v>8.8709699999999998</c:v>
                </c:pt>
                <c:pt idx="15285">
                  <c:v>6.07944</c:v>
                </c:pt>
                <c:pt idx="15286">
                  <c:v>5.4280900000000001</c:v>
                </c:pt>
                <c:pt idx="15287">
                  <c:v>8.9358599999999999</c:v>
                </c:pt>
                <c:pt idx="15288">
                  <c:v>2.7747700000000002</c:v>
                </c:pt>
                <c:pt idx="15289">
                  <c:v>7.3474500000000003</c:v>
                </c:pt>
                <c:pt idx="15290">
                  <c:v>5.1151200000000001</c:v>
                </c:pt>
                <c:pt idx="15291">
                  <c:v>3.8254700000000001</c:v>
                </c:pt>
                <c:pt idx="15292">
                  <c:v>7.7405299999999997</c:v>
                </c:pt>
                <c:pt idx="15293">
                  <c:v>5.9793399999999997</c:v>
                </c:pt>
                <c:pt idx="15294">
                  <c:v>5.4339700000000004</c:v>
                </c:pt>
                <c:pt idx="15295">
                  <c:v>7.3891999999999998</c:v>
                </c:pt>
                <c:pt idx="15296">
                  <c:v>6.7460699999999996</c:v>
                </c:pt>
                <c:pt idx="15297">
                  <c:v>6.1907199999999998</c:v>
                </c:pt>
                <c:pt idx="15298">
                  <c:v>2.2122700000000002</c:v>
                </c:pt>
                <c:pt idx="15299">
                  <c:v>7.6196999999999999</c:v>
                </c:pt>
                <c:pt idx="15300">
                  <c:v>5.4173400000000003</c:v>
                </c:pt>
                <c:pt idx="15301">
                  <c:v>8.1297300000000003</c:v>
                </c:pt>
                <c:pt idx="15302">
                  <c:v>4.2581699999999998</c:v>
                </c:pt>
                <c:pt idx="15303">
                  <c:v>1.9852000000000001</c:v>
                </c:pt>
                <c:pt idx="15304">
                  <c:v>2.4615200000000002</c:v>
                </c:pt>
                <c:pt idx="15305">
                  <c:v>4.8045200000000001</c:v>
                </c:pt>
                <c:pt idx="15306">
                  <c:v>5.0966500000000003</c:v>
                </c:pt>
                <c:pt idx="15307">
                  <c:v>4.8080800000000004</c:v>
                </c:pt>
                <c:pt idx="15308">
                  <c:v>5.7451400000000001</c:v>
                </c:pt>
                <c:pt idx="15309">
                  <c:v>7.2331599999999998</c:v>
                </c:pt>
                <c:pt idx="15310">
                  <c:v>4.1115300000000001</c:v>
                </c:pt>
                <c:pt idx="15311">
                  <c:v>3.9044699999999999</c:v>
                </c:pt>
                <c:pt idx="15312">
                  <c:v>5.3698800000000002</c:v>
                </c:pt>
                <c:pt idx="15313">
                  <c:v>5.2416099999999997</c:v>
                </c:pt>
                <c:pt idx="15314">
                  <c:v>6.5142499999999997</c:v>
                </c:pt>
                <c:pt idx="15315">
                  <c:v>3.0511699999999999</c:v>
                </c:pt>
                <c:pt idx="15316">
                  <c:v>8.3541699999999999</c:v>
                </c:pt>
                <c:pt idx="15317">
                  <c:v>8.2570399999999999</c:v>
                </c:pt>
                <c:pt idx="15318">
                  <c:v>5.9381399999999998</c:v>
                </c:pt>
                <c:pt idx="15319">
                  <c:v>3.4083399999999999</c:v>
                </c:pt>
                <c:pt idx="15320">
                  <c:v>7.8483999999999998</c:v>
                </c:pt>
                <c:pt idx="15321">
                  <c:v>5.0873299999999997</c:v>
                </c:pt>
                <c:pt idx="15322">
                  <c:v>5.0530999999999997</c:v>
                </c:pt>
                <c:pt idx="15323">
                  <c:v>4.8837599999999997</c:v>
                </c:pt>
                <c:pt idx="15324">
                  <c:v>3.5079600000000002</c:v>
                </c:pt>
                <c:pt idx="15325">
                  <c:v>4.7148399999999997</c:v>
                </c:pt>
                <c:pt idx="15326">
                  <c:v>6.2249600000000003</c:v>
                </c:pt>
                <c:pt idx="15327">
                  <c:v>5.0040500000000003</c:v>
                </c:pt>
                <c:pt idx="15328">
                  <c:v>5.1785699999999997</c:v>
                </c:pt>
                <c:pt idx="15329">
                  <c:v>8.3184900000000006</c:v>
                </c:pt>
                <c:pt idx="15330">
                  <c:v>5.6209300000000004</c:v>
                </c:pt>
                <c:pt idx="15331">
                  <c:v>5.2708000000000004</c:v>
                </c:pt>
                <c:pt idx="15332">
                  <c:v>6.8939199999999996</c:v>
                </c:pt>
                <c:pt idx="15333">
                  <c:v>4.8508300000000002</c:v>
                </c:pt>
                <c:pt idx="15334">
                  <c:v>6.1913099999999996</c:v>
                </c:pt>
                <c:pt idx="15335">
                  <c:v>6.2871300000000003</c:v>
                </c:pt>
                <c:pt idx="15336">
                  <c:v>6.0045400000000004</c:v>
                </c:pt>
                <c:pt idx="15337">
                  <c:v>4.7213599999999998</c:v>
                </c:pt>
                <c:pt idx="15338">
                  <c:v>3.9341300000000001</c:v>
                </c:pt>
                <c:pt idx="15339">
                  <c:v>6.2710600000000003</c:v>
                </c:pt>
                <c:pt idx="15340">
                  <c:v>3.5114299999999998</c:v>
                </c:pt>
                <c:pt idx="15341">
                  <c:v>3.93614</c:v>
                </c:pt>
                <c:pt idx="15342">
                  <c:v>8.3162099999999999</c:v>
                </c:pt>
                <c:pt idx="15343">
                  <c:v>2.8605200000000002</c:v>
                </c:pt>
                <c:pt idx="15344">
                  <c:v>2.9228700000000001</c:v>
                </c:pt>
                <c:pt idx="15345">
                  <c:v>8.1814699999999991</c:v>
                </c:pt>
                <c:pt idx="15346">
                  <c:v>6.03695</c:v>
                </c:pt>
                <c:pt idx="15347">
                  <c:v>2.39899</c:v>
                </c:pt>
                <c:pt idx="15348">
                  <c:v>7.5982099999999999</c:v>
                </c:pt>
                <c:pt idx="15349">
                  <c:v>5.2187000000000001</c:v>
                </c:pt>
                <c:pt idx="15350">
                  <c:v>6.4954900000000002</c:v>
                </c:pt>
                <c:pt idx="15351">
                  <c:v>5.7729900000000001</c:v>
                </c:pt>
                <c:pt idx="15352">
                  <c:v>7.8083299999999998</c:v>
                </c:pt>
                <c:pt idx="15353">
                  <c:v>2.2522500000000001</c:v>
                </c:pt>
                <c:pt idx="15354">
                  <c:v>2.5095399999999999</c:v>
                </c:pt>
                <c:pt idx="15355">
                  <c:v>3.9600200000000001</c:v>
                </c:pt>
                <c:pt idx="15356">
                  <c:v>6.0752100000000002</c:v>
                </c:pt>
                <c:pt idx="15357">
                  <c:v>4.8542800000000002</c:v>
                </c:pt>
                <c:pt idx="15358">
                  <c:v>3.7631899999999998</c:v>
                </c:pt>
                <c:pt idx="15359">
                  <c:v>7.1953899999999997</c:v>
                </c:pt>
                <c:pt idx="15360">
                  <c:v>5.2148000000000003</c:v>
                </c:pt>
                <c:pt idx="15361">
                  <c:v>4.9755200000000004</c:v>
                </c:pt>
                <c:pt idx="15362">
                  <c:v>4.8321300000000003</c:v>
                </c:pt>
                <c:pt idx="15363">
                  <c:v>5.5529099999999998</c:v>
                </c:pt>
                <c:pt idx="15364">
                  <c:v>6.4653600000000004</c:v>
                </c:pt>
                <c:pt idx="15365">
                  <c:v>4.80084</c:v>
                </c:pt>
                <c:pt idx="15366">
                  <c:v>5.5272199999999998</c:v>
                </c:pt>
                <c:pt idx="15367">
                  <c:v>3.1623899999999998</c:v>
                </c:pt>
                <c:pt idx="15368">
                  <c:v>6.0151599999999998</c:v>
                </c:pt>
                <c:pt idx="15369">
                  <c:v>4.06121</c:v>
                </c:pt>
                <c:pt idx="15370">
                  <c:v>4.9532999999999996</c:v>
                </c:pt>
                <c:pt idx="15371">
                  <c:v>5.7955899999999998</c:v>
                </c:pt>
                <c:pt idx="15372">
                  <c:v>7.3922600000000003</c:v>
                </c:pt>
                <c:pt idx="15373">
                  <c:v>1.92916</c:v>
                </c:pt>
                <c:pt idx="15374">
                  <c:v>5.9572599999999998</c:v>
                </c:pt>
                <c:pt idx="15375">
                  <c:v>3.6186099999999999</c:v>
                </c:pt>
                <c:pt idx="15376">
                  <c:v>2.3452700000000002</c:v>
                </c:pt>
                <c:pt idx="15377">
                  <c:v>5.3023600000000002</c:v>
                </c:pt>
                <c:pt idx="15378">
                  <c:v>4.4677899999999999</c:v>
                </c:pt>
                <c:pt idx="15379">
                  <c:v>5.7072500000000002</c:v>
                </c:pt>
                <c:pt idx="15380">
                  <c:v>7.5635300000000001</c:v>
                </c:pt>
                <c:pt idx="15381">
                  <c:v>4.4194399999999998</c:v>
                </c:pt>
                <c:pt idx="15382">
                  <c:v>6.0778999999999996</c:v>
                </c:pt>
                <c:pt idx="15383">
                  <c:v>8.8930199999999999</c:v>
                </c:pt>
                <c:pt idx="15384">
                  <c:v>4.6100899999999996</c:v>
                </c:pt>
                <c:pt idx="15385">
                  <c:v>5.8181500000000002</c:v>
                </c:pt>
                <c:pt idx="15386">
                  <c:v>10.46457</c:v>
                </c:pt>
                <c:pt idx="15387">
                  <c:v>5.6946300000000001</c:v>
                </c:pt>
                <c:pt idx="15388">
                  <c:v>7.7098100000000001</c:v>
                </c:pt>
                <c:pt idx="15389">
                  <c:v>7.6923300000000001</c:v>
                </c:pt>
                <c:pt idx="15390">
                  <c:v>4.9517899999999999</c:v>
                </c:pt>
                <c:pt idx="15391">
                  <c:v>4.8943000000000003</c:v>
                </c:pt>
                <c:pt idx="15392">
                  <c:v>6.7823900000000004</c:v>
                </c:pt>
                <c:pt idx="15393">
                  <c:v>6.8941999999999997</c:v>
                </c:pt>
                <c:pt idx="15394">
                  <c:v>7.0276100000000001</c:v>
                </c:pt>
                <c:pt idx="15395">
                  <c:v>3.0481400000000001</c:v>
                </c:pt>
                <c:pt idx="15396">
                  <c:v>9.8089300000000001</c:v>
                </c:pt>
                <c:pt idx="15397">
                  <c:v>5.5676399999999999</c:v>
                </c:pt>
                <c:pt idx="15398">
                  <c:v>5.3245500000000003</c:v>
                </c:pt>
                <c:pt idx="15399">
                  <c:v>7.0447800000000003</c:v>
                </c:pt>
                <c:pt idx="15400">
                  <c:v>5.3036500000000002</c:v>
                </c:pt>
                <c:pt idx="15401">
                  <c:v>6.5896499999999998</c:v>
                </c:pt>
                <c:pt idx="15402">
                  <c:v>7.5967500000000001</c:v>
                </c:pt>
                <c:pt idx="15403">
                  <c:v>7.7299800000000003</c:v>
                </c:pt>
                <c:pt idx="15404">
                  <c:v>4.9230099999999997</c:v>
                </c:pt>
                <c:pt idx="15405">
                  <c:v>4.3966599999999998</c:v>
                </c:pt>
                <c:pt idx="15406">
                  <c:v>5.2252700000000001</c:v>
                </c:pt>
                <c:pt idx="15407">
                  <c:v>6.1148800000000003</c:v>
                </c:pt>
                <c:pt idx="15408">
                  <c:v>2.1018500000000002</c:v>
                </c:pt>
                <c:pt idx="15409">
                  <c:v>3.7372999999999998</c:v>
                </c:pt>
                <c:pt idx="15410">
                  <c:v>6.7149400000000004</c:v>
                </c:pt>
                <c:pt idx="15411">
                  <c:v>4.3072900000000001</c:v>
                </c:pt>
                <c:pt idx="15412">
                  <c:v>7.52067</c:v>
                </c:pt>
                <c:pt idx="15413">
                  <c:v>5.5622800000000003</c:v>
                </c:pt>
                <c:pt idx="15414">
                  <c:v>6.27773</c:v>
                </c:pt>
                <c:pt idx="15415">
                  <c:v>4.2982399999999998</c:v>
                </c:pt>
                <c:pt idx="15416">
                  <c:v>5.5511900000000001</c:v>
                </c:pt>
                <c:pt idx="15417">
                  <c:v>4.36334</c:v>
                </c:pt>
                <c:pt idx="15418">
                  <c:v>6.5042499999999999</c:v>
                </c:pt>
                <c:pt idx="15419">
                  <c:v>7.1470200000000004</c:v>
                </c:pt>
                <c:pt idx="15420">
                  <c:v>7.6660399999999997</c:v>
                </c:pt>
                <c:pt idx="15421">
                  <c:v>5.6859900000000003</c:v>
                </c:pt>
                <c:pt idx="15422">
                  <c:v>6.3342700000000001</c:v>
                </c:pt>
                <c:pt idx="15423">
                  <c:v>5.2424099999999996</c:v>
                </c:pt>
                <c:pt idx="15424">
                  <c:v>9.3335399999999993</c:v>
                </c:pt>
                <c:pt idx="15425">
                  <c:v>4.8518600000000003</c:v>
                </c:pt>
                <c:pt idx="15426">
                  <c:v>3.28884</c:v>
                </c:pt>
                <c:pt idx="15427">
                  <c:v>5.6876600000000002</c:v>
                </c:pt>
                <c:pt idx="15428">
                  <c:v>5.0752100000000002</c:v>
                </c:pt>
                <c:pt idx="15429">
                  <c:v>6.3905900000000004</c:v>
                </c:pt>
                <c:pt idx="15430">
                  <c:v>5.0111800000000004</c:v>
                </c:pt>
                <c:pt idx="15431">
                  <c:v>4.4088000000000003</c:v>
                </c:pt>
                <c:pt idx="15432">
                  <c:v>6.3764599999999998</c:v>
                </c:pt>
                <c:pt idx="15433">
                  <c:v>7.5403700000000002</c:v>
                </c:pt>
                <c:pt idx="15434">
                  <c:v>5.8193700000000002</c:v>
                </c:pt>
                <c:pt idx="15435">
                  <c:v>4.3187499999999996</c:v>
                </c:pt>
                <c:pt idx="15436">
                  <c:v>4.8079599999999996</c:v>
                </c:pt>
                <c:pt idx="15437">
                  <c:v>5.0828899999999999</c:v>
                </c:pt>
                <c:pt idx="15438">
                  <c:v>5.7439400000000003</c:v>
                </c:pt>
                <c:pt idx="15439">
                  <c:v>5.0539800000000001</c:v>
                </c:pt>
                <c:pt idx="15440">
                  <c:v>3.3268499999999999</c:v>
                </c:pt>
                <c:pt idx="15441">
                  <c:v>1.82616</c:v>
                </c:pt>
                <c:pt idx="15442">
                  <c:v>5.9803499999999996</c:v>
                </c:pt>
                <c:pt idx="15443">
                  <c:v>5.1250299999999998</c:v>
                </c:pt>
                <c:pt idx="15444">
                  <c:v>4.2083500000000003</c:v>
                </c:pt>
                <c:pt idx="15445">
                  <c:v>7.26525</c:v>
                </c:pt>
                <c:pt idx="15446">
                  <c:v>8.9135100000000005</c:v>
                </c:pt>
                <c:pt idx="15447">
                  <c:v>2.6312799999999998</c:v>
                </c:pt>
                <c:pt idx="15448">
                  <c:v>2.4642300000000001</c:v>
                </c:pt>
                <c:pt idx="15449">
                  <c:v>4.4694399999999996</c:v>
                </c:pt>
                <c:pt idx="15450">
                  <c:v>7.2932699999999997</c:v>
                </c:pt>
                <c:pt idx="15451">
                  <c:v>3.4896199999999999</c:v>
                </c:pt>
                <c:pt idx="15452">
                  <c:v>6.5010399999999997</c:v>
                </c:pt>
                <c:pt idx="15453">
                  <c:v>7.87697</c:v>
                </c:pt>
                <c:pt idx="15454">
                  <c:v>4.4331199999999997</c:v>
                </c:pt>
                <c:pt idx="15455">
                  <c:v>2.9541900000000001</c:v>
                </c:pt>
                <c:pt idx="15456">
                  <c:v>5.9658499999999997</c:v>
                </c:pt>
                <c:pt idx="15457">
                  <c:v>3.4382999999999999</c:v>
                </c:pt>
                <c:pt idx="15458">
                  <c:v>7.3374100000000002</c:v>
                </c:pt>
                <c:pt idx="15459">
                  <c:v>3.5491100000000002</c:v>
                </c:pt>
                <c:pt idx="15460">
                  <c:v>5.3200599999999998</c:v>
                </c:pt>
                <c:pt idx="15461">
                  <c:v>5.6104900000000004</c:v>
                </c:pt>
                <c:pt idx="15462">
                  <c:v>7.3467500000000001</c:v>
                </c:pt>
                <c:pt idx="15463">
                  <c:v>7.8501000000000003</c:v>
                </c:pt>
                <c:pt idx="15464">
                  <c:v>5.08927</c:v>
                </c:pt>
                <c:pt idx="15465">
                  <c:v>3.0844100000000001</c:v>
                </c:pt>
                <c:pt idx="15466">
                  <c:v>6.4726900000000001</c:v>
                </c:pt>
                <c:pt idx="15467">
                  <c:v>8.3992699999999996</c:v>
                </c:pt>
                <c:pt idx="15468">
                  <c:v>5.6543099999999997</c:v>
                </c:pt>
                <c:pt idx="15469">
                  <c:v>5.79068</c:v>
                </c:pt>
                <c:pt idx="15470">
                  <c:v>5.9850700000000003</c:v>
                </c:pt>
                <c:pt idx="15471">
                  <c:v>7.3136200000000002</c:v>
                </c:pt>
                <c:pt idx="15472">
                  <c:v>5.0615600000000001</c:v>
                </c:pt>
                <c:pt idx="15473">
                  <c:v>5.1105</c:v>
                </c:pt>
                <c:pt idx="15474">
                  <c:v>4.7737299999999996</c:v>
                </c:pt>
                <c:pt idx="15475">
                  <c:v>8.7711000000000006</c:v>
                </c:pt>
                <c:pt idx="15476">
                  <c:v>7.5336400000000001</c:v>
                </c:pt>
                <c:pt idx="15477">
                  <c:v>7.3945800000000004</c:v>
                </c:pt>
                <c:pt idx="15478">
                  <c:v>2.6388799999999999</c:v>
                </c:pt>
                <c:pt idx="15479">
                  <c:v>6.78688</c:v>
                </c:pt>
                <c:pt idx="15480">
                  <c:v>6.3624599999999996</c:v>
                </c:pt>
                <c:pt idx="15481">
                  <c:v>10.62773</c:v>
                </c:pt>
                <c:pt idx="15482">
                  <c:v>5.1170400000000003</c:v>
                </c:pt>
                <c:pt idx="15483">
                  <c:v>5.0771699999999997</c:v>
                </c:pt>
                <c:pt idx="15484">
                  <c:v>2.6053700000000002</c:v>
                </c:pt>
                <c:pt idx="15485">
                  <c:v>6.1185999999999998</c:v>
                </c:pt>
                <c:pt idx="15486">
                  <c:v>5.4481999999999999</c:v>
                </c:pt>
                <c:pt idx="15487">
                  <c:v>8.7473799999999997</c:v>
                </c:pt>
                <c:pt idx="15488">
                  <c:v>4.3316800000000004</c:v>
                </c:pt>
                <c:pt idx="15489">
                  <c:v>5.6684700000000001</c:v>
                </c:pt>
                <c:pt idx="15490">
                  <c:v>4.8426299999999998</c:v>
                </c:pt>
                <c:pt idx="15491">
                  <c:v>7.7307800000000002</c:v>
                </c:pt>
                <c:pt idx="15492">
                  <c:v>10.812760000000001</c:v>
                </c:pt>
                <c:pt idx="15493">
                  <c:v>4.9712399999999999</c:v>
                </c:pt>
                <c:pt idx="15494">
                  <c:v>7.26762</c:v>
                </c:pt>
                <c:pt idx="15495">
                  <c:v>5.1172300000000002</c:v>
                </c:pt>
                <c:pt idx="15496">
                  <c:v>4.2982399999999998</c:v>
                </c:pt>
                <c:pt idx="15497">
                  <c:v>6.3292400000000004</c:v>
                </c:pt>
                <c:pt idx="15498">
                  <c:v>7.0992100000000002</c:v>
                </c:pt>
                <c:pt idx="15499">
                  <c:v>7.4604900000000001</c:v>
                </c:pt>
                <c:pt idx="15500">
                  <c:v>4.5019600000000004</c:v>
                </c:pt>
                <c:pt idx="15501">
                  <c:v>5.0087000000000002</c:v>
                </c:pt>
                <c:pt idx="15502">
                  <c:v>7.1083400000000001</c:v>
                </c:pt>
                <c:pt idx="15503">
                  <c:v>8.4968199999999996</c:v>
                </c:pt>
                <c:pt idx="15504">
                  <c:v>4.1539700000000002</c:v>
                </c:pt>
                <c:pt idx="15505">
                  <c:v>4.0983299999999998</c:v>
                </c:pt>
                <c:pt idx="15506">
                  <c:v>4.1862000000000004</c:v>
                </c:pt>
                <c:pt idx="15507">
                  <c:v>7.7281899999999997</c:v>
                </c:pt>
                <c:pt idx="15508">
                  <c:v>7.5568200000000001</c:v>
                </c:pt>
                <c:pt idx="15509">
                  <c:v>3.3688799999999999</c:v>
                </c:pt>
                <c:pt idx="15510">
                  <c:v>5.3149800000000003</c:v>
                </c:pt>
                <c:pt idx="15511">
                  <c:v>7.4748400000000004</c:v>
                </c:pt>
                <c:pt idx="15512">
                  <c:v>3.6612200000000001</c:v>
                </c:pt>
                <c:pt idx="15513">
                  <c:v>3.1841699999999999</c:v>
                </c:pt>
                <c:pt idx="15514">
                  <c:v>10.139620000000001</c:v>
                </c:pt>
                <c:pt idx="15515">
                  <c:v>7.1349600000000004</c:v>
                </c:pt>
                <c:pt idx="15516">
                  <c:v>6.3829900000000004</c:v>
                </c:pt>
                <c:pt idx="15517">
                  <c:v>6.3065100000000003</c:v>
                </c:pt>
                <c:pt idx="15518">
                  <c:v>4.9415300000000002</c:v>
                </c:pt>
                <c:pt idx="15519">
                  <c:v>3.6488399999999999</c:v>
                </c:pt>
                <c:pt idx="15520">
                  <c:v>5.8418000000000001</c:v>
                </c:pt>
                <c:pt idx="15521">
                  <c:v>3.5985299999999998</c:v>
                </c:pt>
                <c:pt idx="15522">
                  <c:v>10.26661</c:v>
                </c:pt>
                <c:pt idx="15523">
                  <c:v>4.5308000000000002</c:v>
                </c:pt>
                <c:pt idx="15524">
                  <c:v>6.3020399999999999</c:v>
                </c:pt>
                <c:pt idx="15525">
                  <c:v>4.4398600000000004</c:v>
                </c:pt>
                <c:pt idx="15526">
                  <c:v>7.7734300000000003</c:v>
                </c:pt>
                <c:pt idx="15527">
                  <c:v>3.0392800000000002</c:v>
                </c:pt>
                <c:pt idx="15528">
                  <c:v>5.64025</c:v>
                </c:pt>
                <c:pt idx="15529">
                  <c:v>5.2334800000000001</c:v>
                </c:pt>
                <c:pt idx="15530">
                  <c:v>3.6665000000000001</c:v>
                </c:pt>
                <c:pt idx="15531">
                  <c:v>5.6172399999999998</c:v>
                </c:pt>
                <c:pt idx="15532">
                  <c:v>4.2135800000000003</c:v>
                </c:pt>
                <c:pt idx="15533">
                  <c:v>8.1186100000000003</c:v>
                </c:pt>
                <c:pt idx="15534">
                  <c:v>8.1250499999999999</c:v>
                </c:pt>
                <c:pt idx="15535">
                  <c:v>7.5912899999999999</c:v>
                </c:pt>
                <c:pt idx="15536">
                  <c:v>7.21861</c:v>
                </c:pt>
                <c:pt idx="15537">
                  <c:v>5.8865100000000004</c:v>
                </c:pt>
                <c:pt idx="15538">
                  <c:v>6.6009200000000003</c:v>
                </c:pt>
                <c:pt idx="15539">
                  <c:v>5.36287</c:v>
                </c:pt>
                <c:pt idx="15540">
                  <c:v>9.1893600000000006</c:v>
                </c:pt>
                <c:pt idx="15541">
                  <c:v>6.1768700000000001</c:v>
                </c:pt>
                <c:pt idx="15542">
                  <c:v>6.2686799999999998</c:v>
                </c:pt>
                <c:pt idx="15543">
                  <c:v>7.5542400000000001</c:v>
                </c:pt>
                <c:pt idx="15544">
                  <c:v>6.1940900000000001</c:v>
                </c:pt>
                <c:pt idx="15545">
                  <c:v>3.23291</c:v>
                </c:pt>
                <c:pt idx="15546">
                  <c:v>8.3554999999999993</c:v>
                </c:pt>
                <c:pt idx="15547">
                  <c:v>5.3947000000000003</c:v>
                </c:pt>
                <c:pt idx="15548">
                  <c:v>2.8589899999999999</c:v>
                </c:pt>
                <c:pt idx="15549">
                  <c:v>8.6556099999999994</c:v>
                </c:pt>
                <c:pt idx="15550">
                  <c:v>4.1689699999999998</c:v>
                </c:pt>
                <c:pt idx="15551">
                  <c:v>6.8955200000000003</c:v>
                </c:pt>
                <c:pt idx="15552">
                  <c:v>6.9800599999999999</c:v>
                </c:pt>
                <c:pt idx="15553">
                  <c:v>4.48339</c:v>
                </c:pt>
                <c:pt idx="15554">
                  <c:v>3.1551900000000002</c:v>
                </c:pt>
                <c:pt idx="15555">
                  <c:v>4.7351299999999998</c:v>
                </c:pt>
                <c:pt idx="15556">
                  <c:v>4.7022000000000004</c:v>
                </c:pt>
                <c:pt idx="15557">
                  <c:v>5.3667100000000003</c:v>
                </c:pt>
                <c:pt idx="15558">
                  <c:v>3.5965099999999999</c:v>
                </c:pt>
                <c:pt idx="15559">
                  <c:v>5.7000799999999998</c:v>
                </c:pt>
                <c:pt idx="15560">
                  <c:v>6.7887199999999996</c:v>
                </c:pt>
                <c:pt idx="15561">
                  <c:v>3.78857</c:v>
                </c:pt>
                <c:pt idx="15562">
                  <c:v>4.6111899999999997</c:v>
                </c:pt>
                <c:pt idx="15563">
                  <c:v>5.9032799999999996</c:v>
                </c:pt>
                <c:pt idx="15564">
                  <c:v>4.40219</c:v>
                </c:pt>
                <c:pt idx="15565">
                  <c:v>8.8160399999999992</c:v>
                </c:pt>
                <c:pt idx="15566">
                  <c:v>5.1670100000000003</c:v>
                </c:pt>
                <c:pt idx="15567">
                  <c:v>2.2045699999999999</c:v>
                </c:pt>
                <c:pt idx="15568">
                  <c:v>6.2330800000000002</c:v>
                </c:pt>
                <c:pt idx="15569">
                  <c:v>5.4527999999999999</c:v>
                </c:pt>
                <c:pt idx="15570">
                  <c:v>8.8648100000000003</c:v>
                </c:pt>
                <c:pt idx="15571">
                  <c:v>3.8822800000000002</c:v>
                </c:pt>
                <c:pt idx="15572">
                  <c:v>6.3032399999999997</c:v>
                </c:pt>
                <c:pt idx="15573">
                  <c:v>5.9831200000000004</c:v>
                </c:pt>
                <c:pt idx="15574">
                  <c:v>9.3019200000000009</c:v>
                </c:pt>
                <c:pt idx="15575">
                  <c:v>5.4390200000000002</c:v>
                </c:pt>
                <c:pt idx="15576">
                  <c:v>4.47187</c:v>
                </c:pt>
                <c:pt idx="15577">
                  <c:v>3.5920399999999999</c:v>
                </c:pt>
                <c:pt idx="15578">
                  <c:v>2.9228700000000001</c:v>
                </c:pt>
                <c:pt idx="15579">
                  <c:v>4.6823800000000002</c:v>
                </c:pt>
                <c:pt idx="15580">
                  <c:v>8.8539899999999996</c:v>
                </c:pt>
                <c:pt idx="15581">
                  <c:v>3.2288700000000001</c:v>
                </c:pt>
                <c:pt idx="15582">
                  <c:v>5.1048400000000003</c:v>
                </c:pt>
                <c:pt idx="15583">
                  <c:v>3.1741799999999998</c:v>
                </c:pt>
                <c:pt idx="15584">
                  <c:v>5.4668099999999997</c:v>
                </c:pt>
                <c:pt idx="15585">
                  <c:v>4.2603299999999997</c:v>
                </c:pt>
                <c:pt idx="15586">
                  <c:v>6.7664900000000001</c:v>
                </c:pt>
                <c:pt idx="15587">
                  <c:v>5.7012</c:v>
                </c:pt>
                <c:pt idx="15588">
                  <c:v>9.0025399999999998</c:v>
                </c:pt>
                <c:pt idx="15589">
                  <c:v>5.3920599999999999</c:v>
                </c:pt>
                <c:pt idx="15590">
                  <c:v>5.1017599999999996</c:v>
                </c:pt>
                <c:pt idx="15591">
                  <c:v>6.0179499999999999</c:v>
                </c:pt>
                <c:pt idx="15592">
                  <c:v>7.3037099999999997</c:v>
                </c:pt>
                <c:pt idx="15593">
                  <c:v>5.11355</c:v>
                </c:pt>
                <c:pt idx="15594">
                  <c:v>5.6678800000000003</c:v>
                </c:pt>
                <c:pt idx="15595">
                  <c:v>4.5839999999999996</c:v>
                </c:pt>
                <c:pt idx="15596">
                  <c:v>5.4028499999999999</c:v>
                </c:pt>
                <c:pt idx="15597">
                  <c:v>5.10771</c:v>
                </c:pt>
                <c:pt idx="15598">
                  <c:v>5.5510700000000002</c:v>
                </c:pt>
                <c:pt idx="15599">
                  <c:v>3.7275100000000001</c:v>
                </c:pt>
                <c:pt idx="15600">
                  <c:v>1.75685</c:v>
                </c:pt>
                <c:pt idx="15601">
                  <c:v>7.6738499999999998</c:v>
                </c:pt>
                <c:pt idx="15602">
                  <c:v>7.1714099999999998</c:v>
                </c:pt>
                <c:pt idx="15603">
                  <c:v>8.8255800000000004</c:v>
                </c:pt>
                <c:pt idx="15604">
                  <c:v>5.7211999999999996</c:v>
                </c:pt>
                <c:pt idx="15605">
                  <c:v>4.79406</c:v>
                </c:pt>
                <c:pt idx="15606">
                  <c:v>2.03261</c:v>
                </c:pt>
                <c:pt idx="15607">
                  <c:v>1.7226900000000001</c:v>
                </c:pt>
                <c:pt idx="15608">
                  <c:v>2.54827</c:v>
                </c:pt>
                <c:pt idx="15609">
                  <c:v>6.47133</c:v>
                </c:pt>
                <c:pt idx="15610">
                  <c:v>7.1452999999999998</c:v>
                </c:pt>
                <c:pt idx="15611">
                  <c:v>4.8804600000000002</c:v>
                </c:pt>
                <c:pt idx="15612">
                  <c:v>8.8152799999999996</c:v>
                </c:pt>
                <c:pt idx="15613">
                  <c:v>4.0626499999999997</c:v>
                </c:pt>
                <c:pt idx="15614">
                  <c:v>5.52508</c:v>
                </c:pt>
                <c:pt idx="15615">
                  <c:v>4.9828000000000001</c:v>
                </c:pt>
                <c:pt idx="15616">
                  <c:v>5.0388599999999997</c:v>
                </c:pt>
                <c:pt idx="15617">
                  <c:v>6.4017099999999996</c:v>
                </c:pt>
                <c:pt idx="15618">
                  <c:v>5.6715200000000001</c:v>
                </c:pt>
                <c:pt idx="15619">
                  <c:v>5.1503399999999999</c:v>
                </c:pt>
                <c:pt idx="15620">
                  <c:v>1.9815700000000001</c:v>
                </c:pt>
                <c:pt idx="15621">
                  <c:v>5.3644499999999997</c:v>
                </c:pt>
                <c:pt idx="15622">
                  <c:v>5.6254400000000002</c:v>
                </c:pt>
                <c:pt idx="15623">
                  <c:v>4.6099100000000002</c:v>
                </c:pt>
                <c:pt idx="15624">
                  <c:v>3.1358299999999999</c:v>
                </c:pt>
                <c:pt idx="15625">
                  <c:v>5.4998300000000002</c:v>
                </c:pt>
                <c:pt idx="15626">
                  <c:v>7.1498400000000002</c:v>
                </c:pt>
                <c:pt idx="15627">
                  <c:v>6.5805800000000003</c:v>
                </c:pt>
                <c:pt idx="15628">
                  <c:v>8.4907599999999999</c:v>
                </c:pt>
                <c:pt idx="15629">
                  <c:v>8.1826600000000003</c:v>
                </c:pt>
                <c:pt idx="15630">
                  <c:v>4.7125300000000001</c:v>
                </c:pt>
                <c:pt idx="15631">
                  <c:v>1.80992</c:v>
                </c:pt>
                <c:pt idx="15632">
                  <c:v>3.6532100000000001</c:v>
                </c:pt>
                <c:pt idx="15633">
                  <c:v>7.71896</c:v>
                </c:pt>
                <c:pt idx="15634">
                  <c:v>6.2504499999999998</c:v>
                </c:pt>
                <c:pt idx="15635">
                  <c:v>2.14846</c:v>
                </c:pt>
                <c:pt idx="15636">
                  <c:v>2.7968299999999999</c:v>
                </c:pt>
                <c:pt idx="15637">
                  <c:v>3.7806000000000002</c:v>
                </c:pt>
                <c:pt idx="15638">
                  <c:v>7.9886799999999996</c:v>
                </c:pt>
                <c:pt idx="15639">
                  <c:v>4.6281400000000001</c:v>
                </c:pt>
                <c:pt idx="15640">
                  <c:v>3.0117600000000002</c:v>
                </c:pt>
                <c:pt idx="15641">
                  <c:v>7.13734</c:v>
                </c:pt>
                <c:pt idx="15642">
                  <c:v>2.9554</c:v>
                </c:pt>
                <c:pt idx="15643">
                  <c:v>6.5005600000000001</c:v>
                </c:pt>
                <c:pt idx="15644">
                  <c:v>3.1118299999999999</c:v>
                </c:pt>
                <c:pt idx="15645">
                  <c:v>5.0370799999999996</c:v>
                </c:pt>
                <c:pt idx="15646">
                  <c:v>5.0340400000000001</c:v>
                </c:pt>
                <c:pt idx="15647">
                  <c:v>4.9991300000000001</c:v>
                </c:pt>
                <c:pt idx="15648">
                  <c:v>5.4232800000000001</c:v>
                </c:pt>
                <c:pt idx="15649">
                  <c:v>2.40239</c:v>
                </c:pt>
                <c:pt idx="15650">
                  <c:v>8.6765500000000007</c:v>
                </c:pt>
                <c:pt idx="15651">
                  <c:v>2.9877400000000001</c:v>
                </c:pt>
                <c:pt idx="15652">
                  <c:v>6.0656299999999996</c:v>
                </c:pt>
                <c:pt idx="15653">
                  <c:v>4.5340499999999997</c:v>
                </c:pt>
                <c:pt idx="15654">
                  <c:v>5.0745399999999998</c:v>
                </c:pt>
                <c:pt idx="15655">
                  <c:v>5.0743999999999998</c:v>
                </c:pt>
                <c:pt idx="15656">
                  <c:v>4.0146499999999996</c:v>
                </c:pt>
                <c:pt idx="15657">
                  <c:v>5.0960299999999998</c:v>
                </c:pt>
                <c:pt idx="15658">
                  <c:v>8.8637999999999995</c:v>
                </c:pt>
                <c:pt idx="15659">
                  <c:v>5.13767</c:v>
                </c:pt>
                <c:pt idx="15660">
                  <c:v>4.4701199999999996</c:v>
                </c:pt>
                <c:pt idx="15661">
                  <c:v>3.8164600000000002</c:v>
                </c:pt>
                <c:pt idx="15662">
                  <c:v>5.9353499999999997</c:v>
                </c:pt>
                <c:pt idx="15663">
                  <c:v>7.1383700000000001</c:v>
                </c:pt>
                <c:pt idx="15664">
                  <c:v>6.2513500000000004</c:v>
                </c:pt>
                <c:pt idx="15665">
                  <c:v>5.9985499999999998</c:v>
                </c:pt>
                <c:pt idx="15666">
                  <c:v>4.2135800000000003</c:v>
                </c:pt>
                <c:pt idx="15667">
                  <c:v>6.8451000000000004</c:v>
                </c:pt>
                <c:pt idx="15668">
                  <c:v>8.5453499999999991</c:v>
                </c:pt>
                <c:pt idx="15669">
                  <c:v>2.16289</c:v>
                </c:pt>
                <c:pt idx="15670">
                  <c:v>4.3902099999999997</c:v>
                </c:pt>
                <c:pt idx="15671">
                  <c:v>3.58501</c:v>
                </c:pt>
                <c:pt idx="15672">
                  <c:v>3.8048299999999999</c:v>
                </c:pt>
                <c:pt idx="15673">
                  <c:v>3.9423699999999999</c:v>
                </c:pt>
                <c:pt idx="15674">
                  <c:v>4.58162</c:v>
                </c:pt>
                <c:pt idx="15675">
                  <c:v>4.8962899999999996</c:v>
                </c:pt>
                <c:pt idx="15676">
                  <c:v>4.2241099999999996</c:v>
                </c:pt>
                <c:pt idx="15677">
                  <c:v>4.2282299999999999</c:v>
                </c:pt>
                <c:pt idx="15678">
                  <c:v>3.64432</c:v>
                </c:pt>
                <c:pt idx="15679">
                  <c:v>5.8918600000000003</c:v>
                </c:pt>
                <c:pt idx="15680">
                  <c:v>3.58317</c:v>
                </c:pt>
                <c:pt idx="15681">
                  <c:v>3.6111800000000001</c:v>
                </c:pt>
                <c:pt idx="15682">
                  <c:v>2.8740100000000002</c:v>
                </c:pt>
                <c:pt idx="15683">
                  <c:v>3.0511699999999999</c:v>
                </c:pt>
                <c:pt idx="15684">
                  <c:v>4.11538</c:v>
                </c:pt>
                <c:pt idx="15685">
                  <c:v>4.8915899999999999</c:v>
                </c:pt>
                <c:pt idx="15686">
                  <c:v>3.1911200000000002</c:v>
                </c:pt>
                <c:pt idx="15687">
                  <c:v>3.1290100000000001</c:v>
                </c:pt>
                <c:pt idx="15688">
                  <c:v>5.5406399999999998</c:v>
                </c:pt>
                <c:pt idx="15689">
                  <c:v>6.2624500000000003</c:v>
                </c:pt>
                <c:pt idx="15690">
                  <c:v>5.6795799999999996</c:v>
                </c:pt>
                <c:pt idx="15691">
                  <c:v>3.83582</c:v>
                </c:pt>
                <c:pt idx="15692">
                  <c:v>6.9910300000000003</c:v>
                </c:pt>
                <c:pt idx="15693">
                  <c:v>6.3124900000000004</c:v>
                </c:pt>
                <c:pt idx="15694">
                  <c:v>4.8063599999999997</c:v>
                </c:pt>
                <c:pt idx="15695">
                  <c:v>7.36815</c:v>
                </c:pt>
                <c:pt idx="15696">
                  <c:v>5.5925200000000004</c:v>
                </c:pt>
                <c:pt idx="15697">
                  <c:v>6.9414100000000003</c:v>
                </c:pt>
                <c:pt idx="15698">
                  <c:v>7.19</c:v>
                </c:pt>
                <c:pt idx="15699">
                  <c:v>10.24912</c:v>
                </c:pt>
                <c:pt idx="15700">
                  <c:v>3.4167999999999998</c:v>
                </c:pt>
                <c:pt idx="15701">
                  <c:v>5.9709500000000002</c:v>
                </c:pt>
                <c:pt idx="15702">
                  <c:v>6.7928699999999997</c:v>
                </c:pt>
                <c:pt idx="15703">
                  <c:v>6.4889599999999996</c:v>
                </c:pt>
                <c:pt idx="15704">
                  <c:v>5.1193</c:v>
                </c:pt>
                <c:pt idx="15705">
                  <c:v>7.9623499999999998</c:v>
                </c:pt>
                <c:pt idx="15706">
                  <c:v>5.9684100000000004</c:v>
                </c:pt>
                <c:pt idx="15707">
                  <c:v>4.7431700000000001</c:v>
                </c:pt>
                <c:pt idx="15708">
                  <c:v>6.3002900000000004</c:v>
                </c:pt>
                <c:pt idx="15709">
                  <c:v>5.7363999999999997</c:v>
                </c:pt>
                <c:pt idx="15710">
                  <c:v>5.1792600000000002</c:v>
                </c:pt>
                <c:pt idx="15711">
                  <c:v>3.5503399999999998</c:v>
                </c:pt>
                <c:pt idx="15712">
                  <c:v>5.9233500000000001</c:v>
                </c:pt>
                <c:pt idx="15713">
                  <c:v>4.7513800000000002</c:v>
                </c:pt>
                <c:pt idx="15714">
                  <c:v>8.3567199999999993</c:v>
                </c:pt>
                <c:pt idx="15715">
                  <c:v>4.6033299999999997</c:v>
                </c:pt>
                <c:pt idx="15716">
                  <c:v>5.4201100000000002</c:v>
                </c:pt>
                <c:pt idx="15717">
                  <c:v>5.2741699999999998</c:v>
                </c:pt>
                <c:pt idx="15718">
                  <c:v>5.4350899999999998</c:v>
                </c:pt>
                <c:pt idx="15719">
                  <c:v>11.85337</c:v>
                </c:pt>
                <c:pt idx="15720">
                  <c:v>5.3099800000000004</c:v>
                </c:pt>
                <c:pt idx="15721">
                  <c:v>5.9825400000000002</c:v>
                </c:pt>
                <c:pt idx="15722">
                  <c:v>4.76729</c:v>
                </c:pt>
                <c:pt idx="15723">
                  <c:v>8.1301799999999993</c:v>
                </c:pt>
                <c:pt idx="15724">
                  <c:v>5.6342699999999999</c:v>
                </c:pt>
                <c:pt idx="15725">
                  <c:v>8.0087200000000003</c:v>
                </c:pt>
                <c:pt idx="15726">
                  <c:v>6.7486199999999998</c:v>
                </c:pt>
                <c:pt idx="15727">
                  <c:v>7.1359000000000004</c:v>
                </c:pt>
                <c:pt idx="15728">
                  <c:v>5.2478199999999999</c:v>
                </c:pt>
                <c:pt idx="15729">
                  <c:v>3.66229</c:v>
                </c:pt>
                <c:pt idx="15730">
                  <c:v>4.0020699999999998</c:v>
                </c:pt>
                <c:pt idx="15731">
                  <c:v>4.6277699999999999</c:v>
                </c:pt>
                <c:pt idx="15732">
                  <c:v>5.4687599999999996</c:v>
                </c:pt>
                <c:pt idx="15733">
                  <c:v>3.2859600000000002</c:v>
                </c:pt>
                <c:pt idx="15734">
                  <c:v>5.7520600000000002</c:v>
                </c:pt>
                <c:pt idx="15735">
                  <c:v>4.9758500000000003</c:v>
                </c:pt>
                <c:pt idx="15736">
                  <c:v>5.4559800000000003</c:v>
                </c:pt>
                <c:pt idx="15737">
                  <c:v>5.5709499999999998</c:v>
                </c:pt>
                <c:pt idx="15738">
                  <c:v>5.7251200000000004</c:v>
                </c:pt>
                <c:pt idx="15739">
                  <c:v>6.2920199999999999</c:v>
                </c:pt>
                <c:pt idx="15740">
                  <c:v>6.5815200000000003</c:v>
                </c:pt>
                <c:pt idx="15741">
                  <c:v>5.3173199999999996</c:v>
                </c:pt>
                <c:pt idx="15742">
                  <c:v>5.05077</c:v>
                </c:pt>
                <c:pt idx="15743">
                  <c:v>5.9238900000000001</c:v>
                </c:pt>
                <c:pt idx="15744">
                  <c:v>6.1761699999999999</c:v>
                </c:pt>
                <c:pt idx="15745">
                  <c:v>7.0824199999999999</c:v>
                </c:pt>
                <c:pt idx="15746">
                  <c:v>4.9736599999999997</c:v>
                </c:pt>
                <c:pt idx="15747">
                  <c:v>6.3275699999999997</c:v>
                </c:pt>
                <c:pt idx="15748">
                  <c:v>4.5353000000000003</c:v>
                </c:pt>
                <c:pt idx="15749">
                  <c:v>5.8788799999999997</c:v>
                </c:pt>
                <c:pt idx="15750">
                  <c:v>8.1111799999999992</c:v>
                </c:pt>
                <c:pt idx="15751">
                  <c:v>5.4256500000000001</c:v>
                </c:pt>
                <c:pt idx="15752">
                  <c:v>7.6839300000000001</c:v>
                </c:pt>
                <c:pt idx="15753">
                  <c:v>5.0398399999999999</c:v>
                </c:pt>
                <c:pt idx="15754">
                  <c:v>6.3364500000000001</c:v>
                </c:pt>
                <c:pt idx="15755">
                  <c:v>5.7160200000000003</c:v>
                </c:pt>
                <c:pt idx="15756">
                  <c:v>4.7109399999999999</c:v>
                </c:pt>
                <c:pt idx="15757">
                  <c:v>5.3273799999999998</c:v>
                </c:pt>
                <c:pt idx="15758">
                  <c:v>5.43729</c:v>
                </c:pt>
                <c:pt idx="15759">
                  <c:v>4.3892100000000003</c:v>
                </c:pt>
                <c:pt idx="15760">
                  <c:v>5.9379</c:v>
                </c:pt>
                <c:pt idx="15761">
                  <c:v>4.8804600000000002</c:v>
                </c:pt>
                <c:pt idx="15762">
                  <c:v>8.4224700000000006</c:v>
                </c:pt>
                <c:pt idx="15763">
                  <c:v>5.4947699999999999</c:v>
                </c:pt>
                <c:pt idx="15764">
                  <c:v>6.3010599999999997</c:v>
                </c:pt>
                <c:pt idx="15765">
                  <c:v>5.3652600000000001</c:v>
                </c:pt>
                <c:pt idx="15766">
                  <c:v>4.6836700000000002</c:v>
                </c:pt>
                <c:pt idx="15767">
                  <c:v>6.1106100000000003</c:v>
                </c:pt>
                <c:pt idx="15768">
                  <c:v>7.5618600000000002</c:v>
                </c:pt>
                <c:pt idx="15769">
                  <c:v>5.8691399999999998</c:v>
                </c:pt>
                <c:pt idx="15770">
                  <c:v>5.1126100000000001</c:v>
                </c:pt>
                <c:pt idx="15771">
                  <c:v>8.3278499999999998</c:v>
                </c:pt>
                <c:pt idx="15772">
                  <c:v>5.2132500000000004</c:v>
                </c:pt>
                <c:pt idx="15773">
                  <c:v>6.3592899999999997</c:v>
                </c:pt>
                <c:pt idx="15774">
                  <c:v>5.7855699999999999</c:v>
                </c:pt>
                <c:pt idx="15775">
                  <c:v>5.9007800000000001</c:v>
                </c:pt>
                <c:pt idx="15776">
                  <c:v>7.6941699999999997</c:v>
                </c:pt>
                <c:pt idx="15777">
                  <c:v>6.7961200000000002</c:v>
                </c:pt>
                <c:pt idx="15778">
                  <c:v>5.6977900000000004</c:v>
                </c:pt>
                <c:pt idx="15779">
                  <c:v>7.1501000000000001</c:v>
                </c:pt>
                <c:pt idx="15780">
                  <c:v>7.9078099999999996</c:v>
                </c:pt>
                <c:pt idx="15781">
                  <c:v>6.3114600000000003</c:v>
                </c:pt>
                <c:pt idx="15782">
                  <c:v>3.9087999999999998</c:v>
                </c:pt>
                <c:pt idx="15783">
                  <c:v>5.3644499999999997</c:v>
                </c:pt>
                <c:pt idx="15784">
                  <c:v>5.1329799999999999</c:v>
                </c:pt>
                <c:pt idx="15785">
                  <c:v>4.7168900000000002</c:v>
                </c:pt>
                <c:pt idx="15786">
                  <c:v>5.5530900000000001</c:v>
                </c:pt>
                <c:pt idx="15787">
                  <c:v>9.1338799999999996</c:v>
                </c:pt>
                <c:pt idx="15788">
                  <c:v>8.2670999999999992</c:v>
                </c:pt>
                <c:pt idx="15789">
                  <c:v>5.5021500000000003</c:v>
                </c:pt>
                <c:pt idx="15790">
                  <c:v>5.3029700000000002</c:v>
                </c:pt>
                <c:pt idx="15791">
                  <c:v>5.5966899999999997</c:v>
                </c:pt>
                <c:pt idx="15792">
                  <c:v>6.98414</c:v>
                </c:pt>
                <c:pt idx="15793">
                  <c:v>6.20404</c:v>
                </c:pt>
                <c:pt idx="15794">
                  <c:v>5.5528000000000004</c:v>
                </c:pt>
                <c:pt idx="15795">
                  <c:v>5.5268600000000001</c:v>
                </c:pt>
                <c:pt idx="15796">
                  <c:v>6.1594899999999999</c:v>
                </c:pt>
                <c:pt idx="15797">
                  <c:v>4.7877099999999997</c:v>
                </c:pt>
                <c:pt idx="15798">
                  <c:v>9.1372099999999996</c:v>
                </c:pt>
                <c:pt idx="15799">
                  <c:v>6.0578399999999997</c:v>
                </c:pt>
                <c:pt idx="15800">
                  <c:v>5.5431499999999998</c:v>
                </c:pt>
                <c:pt idx="15801">
                  <c:v>5.5942699999999999</c:v>
                </c:pt>
                <c:pt idx="15802">
                  <c:v>6.2141299999999999</c:v>
                </c:pt>
                <c:pt idx="15803">
                  <c:v>7.8090099999999998</c:v>
                </c:pt>
                <c:pt idx="15804">
                  <c:v>4.0651200000000003</c:v>
                </c:pt>
                <c:pt idx="15805">
                  <c:v>5.7942400000000003</c:v>
                </c:pt>
                <c:pt idx="15806">
                  <c:v>1.5741400000000001</c:v>
                </c:pt>
                <c:pt idx="15807">
                  <c:v>4.4428400000000003</c:v>
                </c:pt>
                <c:pt idx="15808">
                  <c:v>4.3740300000000003</c:v>
                </c:pt>
                <c:pt idx="15809">
                  <c:v>7.1458899999999996</c:v>
                </c:pt>
                <c:pt idx="15810">
                  <c:v>8.3150700000000004</c:v>
                </c:pt>
                <c:pt idx="15811">
                  <c:v>2.8323800000000001</c:v>
                </c:pt>
                <c:pt idx="15812">
                  <c:v>7.7994500000000002</c:v>
                </c:pt>
                <c:pt idx="15813">
                  <c:v>6.5895000000000001</c:v>
                </c:pt>
                <c:pt idx="15814">
                  <c:v>3.9765299999999999</c:v>
                </c:pt>
                <c:pt idx="15815">
                  <c:v>4.8966399999999997</c:v>
                </c:pt>
                <c:pt idx="15816">
                  <c:v>7.10398</c:v>
                </c:pt>
                <c:pt idx="15817">
                  <c:v>5.2320599999999997</c:v>
                </c:pt>
                <c:pt idx="15818">
                  <c:v>2.5638299999999998</c:v>
                </c:pt>
                <c:pt idx="15819">
                  <c:v>1.9133100000000001</c:v>
                </c:pt>
                <c:pt idx="15820">
                  <c:v>2.8535400000000002</c:v>
                </c:pt>
                <c:pt idx="15821">
                  <c:v>6.1875999999999998</c:v>
                </c:pt>
                <c:pt idx="15822">
                  <c:v>5.8137600000000003</c:v>
                </c:pt>
                <c:pt idx="15823">
                  <c:v>7.9793500000000002</c:v>
                </c:pt>
                <c:pt idx="15824">
                  <c:v>4.0797499999999998</c:v>
                </c:pt>
                <c:pt idx="15825">
                  <c:v>6.9786000000000001</c:v>
                </c:pt>
                <c:pt idx="15826">
                  <c:v>6.4249799999999997</c:v>
                </c:pt>
                <c:pt idx="15827">
                  <c:v>6.5373700000000001</c:v>
                </c:pt>
                <c:pt idx="15828">
                  <c:v>5.0650700000000004</c:v>
                </c:pt>
                <c:pt idx="15829">
                  <c:v>4.9269100000000003</c:v>
                </c:pt>
                <c:pt idx="15830">
                  <c:v>1.78454</c:v>
                </c:pt>
                <c:pt idx="15831">
                  <c:v>5.78348</c:v>
                </c:pt>
                <c:pt idx="15832">
                  <c:v>5.0352199999999998</c:v>
                </c:pt>
                <c:pt idx="15833">
                  <c:v>6.0021500000000003</c:v>
                </c:pt>
                <c:pt idx="15834">
                  <c:v>6.1524000000000001</c:v>
                </c:pt>
                <c:pt idx="15835">
                  <c:v>9.25474</c:v>
                </c:pt>
                <c:pt idx="15836">
                  <c:v>10.62327</c:v>
                </c:pt>
                <c:pt idx="15837">
                  <c:v>5.9291600000000004</c:v>
                </c:pt>
                <c:pt idx="15838">
                  <c:v>7.5041500000000001</c:v>
                </c:pt>
                <c:pt idx="15839">
                  <c:v>7.08561</c:v>
                </c:pt>
                <c:pt idx="15840">
                  <c:v>2.8660899999999998</c:v>
                </c:pt>
                <c:pt idx="15841">
                  <c:v>9.7841900000000006</c:v>
                </c:pt>
                <c:pt idx="15842">
                  <c:v>8.2494899999999998</c:v>
                </c:pt>
                <c:pt idx="15843">
                  <c:v>8.58066</c:v>
                </c:pt>
                <c:pt idx="15844">
                  <c:v>7.0850400000000002</c:v>
                </c:pt>
                <c:pt idx="15845">
                  <c:v>7.1033999999999997</c:v>
                </c:pt>
                <c:pt idx="15846">
                  <c:v>3.8098399999999999</c:v>
                </c:pt>
                <c:pt idx="15847">
                  <c:v>2.4279299999999999</c:v>
                </c:pt>
                <c:pt idx="15848">
                  <c:v>6.3028500000000003</c:v>
                </c:pt>
                <c:pt idx="15849">
                  <c:v>7.5106400000000004</c:v>
                </c:pt>
                <c:pt idx="15850">
                  <c:v>6.7702600000000004</c:v>
                </c:pt>
                <c:pt idx="15851">
                  <c:v>3.01789</c:v>
                </c:pt>
                <c:pt idx="15852">
                  <c:v>7.3712299999999997</c:v>
                </c:pt>
                <c:pt idx="15853">
                  <c:v>6.4875999999999996</c:v>
                </c:pt>
                <c:pt idx="15854">
                  <c:v>6.6358899999999998</c:v>
                </c:pt>
                <c:pt idx="15855">
                  <c:v>3.76159</c:v>
                </c:pt>
                <c:pt idx="15856">
                  <c:v>2.0267300000000001</c:v>
                </c:pt>
                <c:pt idx="15857">
                  <c:v>7.7149999999999999</c:v>
                </c:pt>
                <c:pt idx="15858">
                  <c:v>2.7683300000000002</c:v>
                </c:pt>
                <c:pt idx="15859">
                  <c:v>9.4084299999999992</c:v>
                </c:pt>
                <c:pt idx="15860">
                  <c:v>8.8945500000000006</c:v>
                </c:pt>
                <c:pt idx="15861">
                  <c:v>2.6391499999999999</c:v>
                </c:pt>
                <c:pt idx="15862">
                  <c:v>3.3512499999999998</c:v>
                </c:pt>
                <c:pt idx="15863">
                  <c:v>6.1651800000000003</c:v>
                </c:pt>
                <c:pt idx="15864">
                  <c:v>6.5869200000000001</c:v>
                </c:pt>
                <c:pt idx="15865">
                  <c:v>3.9785400000000002</c:v>
                </c:pt>
                <c:pt idx="15866">
                  <c:v>2.9598499999999999</c:v>
                </c:pt>
                <c:pt idx="15867">
                  <c:v>5.0119400000000001</c:v>
                </c:pt>
                <c:pt idx="15868">
                  <c:v>2.9578600000000002</c:v>
                </c:pt>
                <c:pt idx="15869">
                  <c:v>6.7828600000000003</c:v>
                </c:pt>
                <c:pt idx="15870">
                  <c:v>7.8521299999999998</c:v>
                </c:pt>
                <c:pt idx="15871">
                  <c:v>9.0236199999999993</c:v>
                </c:pt>
                <c:pt idx="15872">
                  <c:v>3.79101</c:v>
                </c:pt>
                <c:pt idx="15873">
                  <c:v>3.2672400000000001</c:v>
                </c:pt>
                <c:pt idx="15874">
                  <c:v>3.4896199999999999</c:v>
                </c:pt>
                <c:pt idx="15875">
                  <c:v>9.2973700000000008</c:v>
                </c:pt>
                <c:pt idx="15876">
                  <c:v>8.0946999999999996</c:v>
                </c:pt>
                <c:pt idx="15877">
                  <c:v>3.6856399999999998</c:v>
                </c:pt>
                <c:pt idx="15878">
                  <c:v>8.3345699999999994</c:v>
                </c:pt>
                <c:pt idx="15879">
                  <c:v>5.1921799999999996</c:v>
                </c:pt>
                <c:pt idx="15880">
                  <c:v>4.6668500000000002</c:v>
                </c:pt>
                <c:pt idx="15881">
                  <c:v>3.7284999999999999</c:v>
                </c:pt>
                <c:pt idx="15882">
                  <c:v>3.7467999999999999</c:v>
                </c:pt>
                <c:pt idx="15883">
                  <c:v>6.9740700000000002</c:v>
                </c:pt>
                <c:pt idx="15884">
                  <c:v>3.1540699999999999</c:v>
                </c:pt>
                <c:pt idx="15885">
                  <c:v>6.9027700000000003</c:v>
                </c:pt>
                <c:pt idx="15886">
                  <c:v>4.0154899999999998</c:v>
                </c:pt>
                <c:pt idx="15887">
                  <c:v>3.9841799999999998</c:v>
                </c:pt>
                <c:pt idx="15888">
                  <c:v>6.3573899999999997</c:v>
                </c:pt>
                <c:pt idx="15889">
                  <c:v>8.9890000000000008</c:v>
                </c:pt>
                <c:pt idx="15890">
                  <c:v>10.578239999999999</c:v>
                </c:pt>
                <c:pt idx="15891">
                  <c:v>9.8809900000000006</c:v>
                </c:pt>
                <c:pt idx="15892">
                  <c:v>3.5191699999999999</c:v>
                </c:pt>
                <c:pt idx="15893">
                  <c:v>5.7725200000000001</c:v>
                </c:pt>
                <c:pt idx="15894">
                  <c:v>4.6174200000000001</c:v>
                </c:pt>
                <c:pt idx="15895">
                  <c:v>5.1924299999999999</c:v>
                </c:pt>
                <c:pt idx="15896">
                  <c:v>5.8003799999999996</c:v>
                </c:pt>
                <c:pt idx="15897">
                  <c:v>5.1016899999999996</c:v>
                </c:pt>
                <c:pt idx="15898">
                  <c:v>5.9067999999999996</c:v>
                </c:pt>
                <c:pt idx="15899">
                  <c:v>4.3505000000000003</c:v>
                </c:pt>
                <c:pt idx="15900">
                  <c:v>5.6804699999999997</c:v>
                </c:pt>
                <c:pt idx="15901">
                  <c:v>5.1546099999999999</c:v>
                </c:pt>
                <c:pt idx="15902">
                  <c:v>5.8752899999999997</c:v>
                </c:pt>
                <c:pt idx="15903">
                  <c:v>7.7597899999999997</c:v>
                </c:pt>
                <c:pt idx="15904">
                  <c:v>4.67807</c:v>
                </c:pt>
                <c:pt idx="15905">
                  <c:v>10.71339</c:v>
                </c:pt>
                <c:pt idx="15906">
                  <c:v>7.9007199999999997</c:v>
                </c:pt>
                <c:pt idx="15907">
                  <c:v>5.0232000000000001</c:v>
                </c:pt>
                <c:pt idx="15908">
                  <c:v>6.9949500000000002</c:v>
                </c:pt>
                <c:pt idx="15909">
                  <c:v>4.4682899999999997</c:v>
                </c:pt>
                <c:pt idx="15910">
                  <c:v>6.0441799999999999</c:v>
                </c:pt>
                <c:pt idx="15911">
                  <c:v>4.7083000000000004</c:v>
                </c:pt>
                <c:pt idx="15912">
                  <c:v>6.8799200000000003</c:v>
                </c:pt>
                <c:pt idx="15913">
                  <c:v>6.92408</c:v>
                </c:pt>
                <c:pt idx="15914">
                  <c:v>6.3982799999999997</c:v>
                </c:pt>
                <c:pt idx="15915">
                  <c:v>5.5913300000000001</c:v>
                </c:pt>
                <c:pt idx="15916">
                  <c:v>7.2946299999999997</c:v>
                </c:pt>
                <c:pt idx="15917">
                  <c:v>4.76471</c:v>
                </c:pt>
                <c:pt idx="15918">
                  <c:v>5.9163800000000002</c:v>
                </c:pt>
                <c:pt idx="15919">
                  <c:v>6.4219900000000001</c:v>
                </c:pt>
                <c:pt idx="15920">
                  <c:v>5.7087000000000003</c:v>
                </c:pt>
                <c:pt idx="15921">
                  <c:v>9.8464200000000002</c:v>
                </c:pt>
                <c:pt idx="15922">
                  <c:v>3.4439700000000002</c:v>
                </c:pt>
                <c:pt idx="15923">
                  <c:v>5.0119400000000001</c:v>
                </c:pt>
                <c:pt idx="15924">
                  <c:v>3.7549999999999999</c:v>
                </c:pt>
                <c:pt idx="15925">
                  <c:v>2.2976200000000002</c:v>
                </c:pt>
                <c:pt idx="15926">
                  <c:v>6.28355</c:v>
                </c:pt>
                <c:pt idx="15927">
                  <c:v>3.3794900000000001</c:v>
                </c:pt>
                <c:pt idx="15928">
                  <c:v>5.6860200000000001</c:v>
                </c:pt>
                <c:pt idx="15929">
                  <c:v>6.7521199999999997</c:v>
                </c:pt>
                <c:pt idx="15930">
                  <c:v>4.5732299999999997</c:v>
                </c:pt>
                <c:pt idx="15931">
                  <c:v>2.8902000000000001</c:v>
                </c:pt>
                <c:pt idx="15932">
                  <c:v>4.0763499999999997</c:v>
                </c:pt>
                <c:pt idx="15933">
                  <c:v>7.3344699999999996</c:v>
                </c:pt>
                <c:pt idx="15934">
                  <c:v>5.3204799999999999</c:v>
                </c:pt>
                <c:pt idx="15935">
                  <c:v>5.0988300000000004</c:v>
                </c:pt>
                <c:pt idx="15936">
                  <c:v>4.9758500000000003</c:v>
                </c:pt>
                <c:pt idx="15937">
                  <c:v>5.3525200000000002</c:v>
                </c:pt>
                <c:pt idx="15938">
                  <c:v>5.7260099999999996</c:v>
                </c:pt>
                <c:pt idx="15939">
                  <c:v>5.8976499999999996</c:v>
                </c:pt>
                <c:pt idx="15940">
                  <c:v>1.8160700000000001</c:v>
                </c:pt>
                <c:pt idx="15941">
                  <c:v>8.3859600000000007</c:v>
                </c:pt>
                <c:pt idx="15942">
                  <c:v>3.0130499999999998</c:v>
                </c:pt>
                <c:pt idx="15943">
                  <c:v>5.9303299999999997</c:v>
                </c:pt>
                <c:pt idx="15944">
                  <c:v>7.05715</c:v>
                </c:pt>
                <c:pt idx="15945">
                  <c:v>7.5446099999999996</c:v>
                </c:pt>
                <c:pt idx="15946">
                  <c:v>3.9889299999999999</c:v>
                </c:pt>
                <c:pt idx="15947">
                  <c:v>5.2549200000000003</c:v>
                </c:pt>
                <c:pt idx="15948">
                  <c:v>4.3261000000000003</c:v>
                </c:pt>
                <c:pt idx="15949">
                  <c:v>5.6170799999999996</c:v>
                </c:pt>
                <c:pt idx="15950">
                  <c:v>7.0286400000000002</c:v>
                </c:pt>
                <c:pt idx="15951">
                  <c:v>2.5107200000000001</c:v>
                </c:pt>
                <c:pt idx="15952">
                  <c:v>6.0340299999999996</c:v>
                </c:pt>
                <c:pt idx="15953">
                  <c:v>7.6221300000000003</c:v>
                </c:pt>
                <c:pt idx="15954">
                  <c:v>5.5540399999999996</c:v>
                </c:pt>
                <c:pt idx="15955">
                  <c:v>2.6382099999999999</c:v>
                </c:pt>
                <c:pt idx="15956">
                  <c:v>3.96495</c:v>
                </c:pt>
                <c:pt idx="15957">
                  <c:v>9.5182699999999993</c:v>
                </c:pt>
                <c:pt idx="15958">
                  <c:v>3.60711</c:v>
                </c:pt>
                <c:pt idx="15959">
                  <c:v>5.5663200000000002</c:v>
                </c:pt>
                <c:pt idx="15960">
                  <c:v>5.0445599999999997</c:v>
                </c:pt>
                <c:pt idx="15961">
                  <c:v>6.1539599999999997</c:v>
                </c:pt>
                <c:pt idx="15962">
                  <c:v>8.4142399999999995</c:v>
                </c:pt>
                <c:pt idx="15963">
                  <c:v>4.7812400000000004</c:v>
                </c:pt>
                <c:pt idx="15964">
                  <c:v>6.4117600000000001</c:v>
                </c:pt>
                <c:pt idx="15965">
                  <c:v>10.45814</c:v>
                </c:pt>
                <c:pt idx="15966">
                  <c:v>8.6949000000000005</c:v>
                </c:pt>
                <c:pt idx="15967">
                  <c:v>5.6645799999999999</c:v>
                </c:pt>
                <c:pt idx="15968">
                  <c:v>7.3138699999999996</c:v>
                </c:pt>
                <c:pt idx="15969">
                  <c:v>9.5048600000000008</c:v>
                </c:pt>
                <c:pt idx="15970">
                  <c:v>9.4315999999999995</c:v>
                </c:pt>
                <c:pt idx="15971">
                  <c:v>6.6840999999999999</c:v>
                </c:pt>
                <c:pt idx="15972">
                  <c:v>6.5679400000000001</c:v>
                </c:pt>
                <c:pt idx="15973">
                  <c:v>4.8983499999999998</c:v>
                </c:pt>
                <c:pt idx="15974">
                  <c:v>7.09633</c:v>
                </c:pt>
                <c:pt idx="15975">
                  <c:v>3.9798499999999999</c:v>
                </c:pt>
                <c:pt idx="15976">
                  <c:v>6.8550599999999999</c:v>
                </c:pt>
                <c:pt idx="15977">
                  <c:v>3.6482399999999999</c:v>
                </c:pt>
                <c:pt idx="15978">
                  <c:v>4.8390899999999997</c:v>
                </c:pt>
                <c:pt idx="15979">
                  <c:v>6.72933</c:v>
                </c:pt>
                <c:pt idx="15980">
                  <c:v>7.6673999999999998</c:v>
                </c:pt>
                <c:pt idx="15981">
                  <c:v>6.44557</c:v>
                </c:pt>
                <c:pt idx="15982">
                  <c:v>3.60907</c:v>
                </c:pt>
                <c:pt idx="15983">
                  <c:v>5.1823899999999998</c:v>
                </c:pt>
                <c:pt idx="15984">
                  <c:v>5.3053699999999999</c:v>
                </c:pt>
                <c:pt idx="15985">
                  <c:v>5.9575800000000001</c:v>
                </c:pt>
                <c:pt idx="15986">
                  <c:v>8.1183300000000003</c:v>
                </c:pt>
                <c:pt idx="15987">
                  <c:v>5.8599300000000003</c:v>
                </c:pt>
                <c:pt idx="15988">
                  <c:v>4.9620699999999998</c:v>
                </c:pt>
                <c:pt idx="15989">
                  <c:v>6.2630699999999999</c:v>
                </c:pt>
                <c:pt idx="15990">
                  <c:v>3.4984899999999999</c:v>
                </c:pt>
                <c:pt idx="15991">
                  <c:v>4.8251799999999996</c:v>
                </c:pt>
                <c:pt idx="15992">
                  <c:v>4.63523</c:v>
                </c:pt>
                <c:pt idx="15993">
                  <c:v>7.5370499999999998</c:v>
                </c:pt>
                <c:pt idx="15994">
                  <c:v>4.9269100000000003</c:v>
                </c:pt>
                <c:pt idx="15995">
                  <c:v>3.4529000000000001</c:v>
                </c:pt>
                <c:pt idx="15996">
                  <c:v>5.2106199999999996</c:v>
                </c:pt>
                <c:pt idx="15997">
                  <c:v>6.8182299999999998</c:v>
                </c:pt>
                <c:pt idx="15998">
                  <c:v>4.8633699999999997</c:v>
                </c:pt>
                <c:pt idx="15999">
                  <c:v>5.7290599999999996</c:v>
                </c:pt>
                <c:pt idx="16000">
                  <c:v>4.7878400000000001</c:v>
                </c:pt>
                <c:pt idx="16001">
                  <c:v>5.8820399999999999</c:v>
                </c:pt>
                <c:pt idx="16002">
                  <c:v>2.9228700000000001</c:v>
                </c:pt>
                <c:pt idx="16003">
                  <c:v>6.1453199999999999</c:v>
                </c:pt>
                <c:pt idx="16004">
                  <c:v>2.4292199999999999</c:v>
                </c:pt>
                <c:pt idx="16005">
                  <c:v>9.4476300000000002</c:v>
                </c:pt>
                <c:pt idx="16006">
                  <c:v>6.8257700000000003</c:v>
                </c:pt>
                <c:pt idx="16007">
                  <c:v>7.3696299999999999</c:v>
                </c:pt>
                <c:pt idx="16008">
                  <c:v>5.8805199999999997</c:v>
                </c:pt>
                <c:pt idx="16009">
                  <c:v>7.9919200000000004</c:v>
                </c:pt>
                <c:pt idx="16010">
                  <c:v>3.9905200000000001</c:v>
                </c:pt>
                <c:pt idx="16011">
                  <c:v>6.8128299999999999</c:v>
                </c:pt>
                <c:pt idx="16012">
                  <c:v>4.8448200000000003</c:v>
                </c:pt>
                <c:pt idx="16013">
                  <c:v>2.3360500000000002</c:v>
                </c:pt>
                <c:pt idx="16014">
                  <c:v>4.2382200000000001</c:v>
                </c:pt>
                <c:pt idx="16015">
                  <c:v>8.02393</c:v>
                </c:pt>
                <c:pt idx="16016">
                  <c:v>6.0302600000000002</c:v>
                </c:pt>
                <c:pt idx="16017">
                  <c:v>7.1515399999999998</c:v>
                </c:pt>
                <c:pt idx="16018">
                  <c:v>6.2623899999999999</c:v>
                </c:pt>
                <c:pt idx="16019">
                  <c:v>3.28451</c:v>
                </c:pt>
                <c:pt idx="16020">
                  <c:v>6.2510199999999996</c:v>
                </c:pt>
                <c:pt idx="16021">
                  <c:v>4.2068500000000002</c:v>
                </c:pt>
                <c:pt idx="16022">
                  <c:v>5.7074199999999999</c:v>
                </c:pt>
                <c:pt idx="16023">
                  <c:v>9.6103400000000008</c:v>
                </c:pt>
                <c:pt idx="16024">
                  <c:v>6.5196699999999996</c:v>
                </c:pt>
                <c:pt idx="16025">
                  <c:v>7.2297599999999997</c:v>
                </c:pt>
                <c:pt idx="16026">
                  <c:v>7.0931899999999999</c:v>
                </c:pt>
                <c:pt idx="16027">
                  <c:v>6.1072499999999996</c:v>
                </c:pt>
                <c:pt idx="16028">
                  <c:v>4.8768900000000004</c:v>
                </c:pt>
                <c:pt idx="16029">
                  <c:v>7.0925099999999999</c:v>
                </c:pt>
                <c:pt idx="16030">
                  <c:v>2.4440499999999998</c:v>
                </c:pt>
                <c:pt idx="16031">
                  <c:v>4.8146300000000002</c:v>
                </c:pt>
                <c:pt idx="16032">
                  <c:v>3.2894999999999999</c:v>
                </c:pt>
                <c:pt idx="16033">
                  <c:v>3.7269399999999999</c:v>
                </c:pt>
                <c:pt idx="16034">
                  <c:v>9.2045899999999996</c:v>
                </c:pt>
                <c:pt idx="16035">
                  <c:v>9.2621800000000007</c:v>
                </c:pt>
                <c:pt idx="16036">
                  <c:v>9.6691900000000004</c:v>
                </c:pt>
                <c:pt idx="16037">
                  <c:v>7.9046900000000004</c:v>
                </c:pt>
                <c:pt idx="16038">
                  <c:v>7.1760700000000002</c:v>
                </c:pt>
                <c:pt idx="16039">
                  <c:v>7.4424599999999996</c:v>
                </c:pt>
                <c:pt idx="16040">
                  <c:v>6.2309999999999999</c:v>
                </c:pt>
                <c:pt idx="16041">
                  <c:v>8.5292899999999996</c:v>
                </c:pt>
                <c:pt idx="16042">
                  <c:v>6.1653900000000004</c:v>
                </c:pt>
                <c:pt idx="16043">
                  <c:v>6.5548099999999998</c:v>
                </c:pt>
                <c:pt idx="16044">
                  <c:v>4.04453</c:v>
                </c:pt>
                <c:pt idx="16045">
                  <c:v>7.0401100000000003</c:v>
                </c:pt>
                <c:pt idx="16046">
                  <c:v>6.0029199999999996</c:v>
                </c:pt>
                <c:pt idx="16047">
                  <c:v>2.46035</c:v>
                </c:pt>
                <c:pt idx="16048">
                  <c:v>3.6707999999999998</c:v>
                </c:pt>
                <c:pt idx="16049">
                  <c:v>6.2243500000000003</c:v>
                </c:pt>
                <c:pt idx="16050">
                  <c:v>8.5846999999999998</c:v>
                </c:pt>
                <c:pt idx="16051">
                  <c:v>8.10656</c:v>
                </c:pt>
                <c:pt idx="16052">
                  <c:v>6.1257000000000001</c:v>
                </c:pt>
                <c:pt idx="16053">
                  <c:v>5.2279799999999996</c:v>
                </c:pt>
                <c:pt idx="16054">
                  <c:v>5.03444</c:v>
                </c:pt>
                <c:pt idx="16055">
                  <c:v>6.3768200000000004</c:v>
                </c:pt>
                <c:pt idx="16056">
                  <c:v>4.96699</c:v>
                </c:pt>
                <c:pt idx="16057">
                  <c:v>5.5218999999999996</c:v>
                </c:pt>
                <c:pt idx="16058">
                  <c:v>3.2275100000000001</c:v>
                </c:pt>
                <c:pt idx="16059">
                  <c:v>6.5473800000000004</c:v>
                </c:pt>
                <c:pt idx="16060">
                  <c:v>2.2283900000000001</c:v>
                </c:pt>
                <c:pt idx="16061">
                  <c:v>7.5340699999999998</c:v>
                </c:pt>
                <c:pt idx="16062">
                  <c:v>8.6099200000000007</c:v>
                </c:pt>
                <c:pt idx="16063">
                  <c:v>3.7863799999999999</c:v>
                </c:pt>
                <c:pt idx="16064">
                  <c:v>6.3001300000000002</c:v>
                </c:pt>
                <c:pt idx="16065">
                  <c:v>6.3996199999999996</c:v>
                </c:pt>
                <c:pt idx="16066">
                  <c:v>3.1118299999999999</c:v>
                </c:pt>
                <c:pt idx="16067">
                  <c:v>5.9279099999999998</c:v>
                </c:pt>
                <c:pt idx="16068">
                  <c:v>7.5358000000000001</c:v>
                </c:pt>
                <c:pt idx="16069">
                  <c:v>8.68398</c:v>
                </c:pt>
                <c:pt idx="16070">
                  <c:v>6.0951599999999999</c:v>
                </c:pt>
                <c:pt idx="16071">
                  <c:v>5.4426100000000002</c:v>
                </c:pt>
                <c:pt idx="16072">
                  <c:v>5.9537899999999997</c:v>
                </c:pt>
                <c:pt idx="16073">
                  <c:v>3.42821</c:v>
                </c:pt>
                <c:pt idx="16074">
                  <c:v>5.4833999999999996</c:v>
                </c:pt>
                <c:pt idx="16075">
                  <c:v>5.1060100000000004</c:v>
                </c:pt>
                <c:pt idx="16076">
                  <c:v>7.7328299999999999</c:v>
                </c:pt>
                <c:pt idx="16077">
                  <c:v>4.9532999999999996</c:v>
                </c:pt>
                <c:pt idx="16078">
                  <c:v>5.6754499999999997</c:v>
                </c:pt>
                <c:pt idx="16079">
                  <c:v>3.8626900000000002</c:v>
                </c:pt>
                <c:pt idx="16080">
                  <c:v>6.9073500000000001</c:v>
                </c:pt>
                <c:pt idx="16081">
                  <c:v>8.1583500000000004</c:v>
                </c:pt>
                <c:pt idx="16082">
                  <c:v>2.6107399999999998</c:v>
                </c:pt>
                <c:pt idx="16083">
                  <c:v>7.2525000000000004</c:v>
                </c:pt>
                <c:pt idx="16084">
                  <c:v>3.53037</c:v>
                </c:pt>
                <c:pt idx="16085">
                  <c:v>5.8691399999999998</c:v>
                </c:pt>
                <c:pt idx="16086">
                  <c:v>4.8318599999999998</c:v>
                </c:pt>
                <c:pt idx="16087">
                  <c:v>2.21861</c:v>
                </c:pt>
                <c:pt idx="16088">
                  <c:v>4.06121</c:v>
                </c:pt>
                <c:pt idx="16089">
                  <c:v>7.10236</c:v>
                </c:pt>
                <c:pt idx="16090">
                  <c:v>5.2148199999999996</c:v>
                </c:pt>
                <c:pt idx="16091">
                  <c:v>6.3002000000000002</c:v>
                </c:pt>
                <c:pt idx="16092">
                  <c:v>7.2667400000000004</c:v>
                </c:pt>
                <c:pt idx="16093">
                  <c:v>5.6601299999999997</c:v>
                </c:pt>
                <c:pt idx="16094">
                  <c:v>6.0227199999999996</c:v>
                </c:pt>
                <c:pt idx="16095">
                  <c:v>4.72689</c:v>
                </c:pt>
                <c:pt idx="16096">
                  <c:v>5.4808599999999998</c:v>
                </c:pt>
                <c:pt idx="16097">
                  <c:v>6.7276800000000003</c:v>
                </c:pt>
                <c:pt idx="16098">
                  <c:v>6.6089000000000002</c:v>
                </c:pt>
                <c:pt idx="16099">
                  <c:v>6.5149100000000004</c:v>
                </c:pt>
                <c:pt idx="16100">
                  <c:v>6.8753200000000003</c:v>
                </c:pt>
                <c:pt idx="16101">
                  <c:v>5.6731299999999996</c:v>
                </c:pt>
                <c:pt idx="16102">
                  <c:v>6.0220099999999999</c:v>
                </c:pt>
                <c:pt idx="16103">
                  <c:v>4.4788399999999999</c:v>
                </c:pt>
                <c:pt idx="16104">
                  <c:v>10.07361</c:v>
                </c:pt>
                <c:pt idx="16105">
                  <c:v>5.9174300000000004</c:v>
                </c:pt>
                <c:pt idx="16106">
                  <c:v>6.8494599999999997</c:v>
                </c:pt>
                <c:pt idx="16107">
                  <c:v>4.4543900000000001</c:v>
                </c:pt>
                <c:pt idx="16108">
                  <c:v>4.8139200000000004</c:v>
                </c:pt>
                <c:pt idx="16109">
                  <c:v>6.9610000000000003</c:v>
                </c:pt>
                <c:pt idx="16110">
                  <c:v>8.3049499999999998</c:v>
                </c:pt>
                <c:pt idx="16111">
                  <c:v>5.4176099999999998</c:v>
                </c:pt>
                <c:pt idx="16112">
                  <c:v>7.1599599999999999</c:v>
                </c:pt>
                <c:pt idx="16113">
                  <c:v>6.9505600000000003</c:v>
                </c:pt>
                <c:pt idx="16114">
                  <c:v>7.3199100000000001</c:v>
                </c:pt>
                <c:pt idx="16115">
                  <c:v>5.8841099999999997</c:v>
                </c:pt>
                <c:pt idx="16116">
                  <c:v>3.9757600000000002</c:v>
                </c:pt>
                <c:pt idx="16117">
                  <c:v>6.3850600000000002</c:v>
                </c:pt>
                <c:pt idx="16118">
                  <c:v>5.6018400000000002</c:v>
                </c:pt>
                <c:pt idx="16119">
                  <c:v>6.1486299999999998</c:v>
                </c:pt>
                <c:pt idx="16120">
                  <c:v>7.0348199999999999</c:v>
                </c:pt>
                <c:pt idx="16121">
                  <c:v>8.4133600000000008</c:v>
                </c:pt>
                <c:pt idx="16122">
                  <c:v>7.3446100000000003</c:v>
                </c:pt>
                <c:pt idx="16123">
                  <c:v>5.7739799999999999</c:v>
                </c:pt>
                <c:pt idx="16124">
                  <c:v>5.0988300000000004</c:v>
                </c:pt>
                <c:pt idx="16125">
                  <c:v>4.9847299999999999</c:v>
                </c:pt>
                <c:pt idx="16126">
                  <c:v>6.2472899999999996</c:v>
                </c:pt>
                <c:pt idx="16127">
                  <c:v>6.5434900000000003</c:v>
                </c:pt>
                <c:pt idx="16128">
                  <c:v>5.4026500000000004</c:v>
                </c:pt>
                <c:pt idx="16129">
                  <c:v>6.2873099999999997</c:v>
                </c:pt>
                <c:pt idx="16130">
                  <c:v>5.1843899999999996</c:v>
                </c:pt>
                <c:pt idx="16131">
                  <c:v>4.9630000000000001</c:v>
                </c:pt>
                <c:pt idx="16132">
                  <c:v>5.6811999999999996</c:v>
                </c:pt>
                <c:pt idx="16133">
                  <c:v>8.1428899999999995</c:v>
                </c:pt>
                <c:pt idx="16134">
                  <c:v>7.2385000000000002</c:v>
                </c:pt>
                <c:pt idx="16135">
                  <c:v>6.7627800000000002</c:v>
                </c:pt>
                <c:pt idx="16136">
                  <c:v>4.5537999999999998</c:v>
                </c:pt>
                <c:pt idx="16137">
                  <c:v>6.87371</c:v>
                </c:pt>
                <c:pt idx="16138">
                  <c:v>4.5225200000000001</c:v>
                </c:pt>
                <c:pt idx="16139">
                  <c:v>5.3902799999999997</c:v>
                </c:pt>
                <c:pt idx="16140">
                  <c:v>5.3065499999999997</c:v>
                </c:pt>
                <c:pt idx="16141">
                  <c:v>8.1996000000000002</c:v>
                </c:pt>
                <c:pt idx="16142">
                  <c:v>6.4782299999999999</c:v>
                </c:pt>
                <c:pt idx="16143">
                  <c:v>2.46427</c:v>
                </c:pt>
                <c:pt idx="16144">
                  <c:v>5.2516800000000003</c:v>
                </c:pt>
                <c:pt idx="16145">
                  <c:v>8.4493299999999998</c:v>
                </c:pt>
                <c:pt idx="16146">
                  <c:v>6.5974000000000004</c:v>
                </c:pt>
                <c:pt idx="16147">
                  <c:v>11.098839999999999</c:v>
                </c:pt>
                <c:pt idx="16148">
                  <c:v>5.0874800000000002</c:v>
                </c:pt>
                <c:pt idx="16149">
                  <c:v>5.59788</c:v>
                </c:pt>
                <c:pt idx="16150">
                  <c:v>4.5450400000000002</c:v>
                </c:pt>
                <c:pt idx="16151">
                  <c:v>6.8505099999999999</c:v>
                </c:pt>
                <c:pt idx="16152">
                  <c:v>5.5103200000000001</c:v>
                </c:pt>
                <c:pt idx="16153">
                  <c:v>6.6394200000000003</c:v>
                </c:pt>
                <c:pt idx="16154">
                  <c:v>7.8688000000000002</c:v>
                </c:pt>
                <c:pt idx="16155">
                  <c:v>3.5248699999999999</c:v>
                </c:pt>
                <c:pt idx="16156">
                  <c:v>5.4171699999999996</c:v>
                </c:pt>
                <c:pt idx="16157">
                  <c:v>5.9016799999999998</c:v>
                </c:pt>
                <c:pt idx="16158">
                  <c:v>7.8904100000000001</c:v>
                </c:pt>
                <c:pt idx="16159">
                  <c:v>5.73203</c:v>
                </c:pt>
                <c:pt idx="16160">
                  <c:v>3.0070299999999999</c:v>
                </c:pt>
                <c:pt idx="16161">
                  <c:v>3.7292700000000001</c:v>
                </c:pt>
                <c:pt idx="16162">
                  <c:v>3.7650999999999999</c:v>
                </c:pt>
                <c:pt idx="16163">
                  <c:v>6.2681699999999996</c:v>
                </c:pt>
                <c:pt idx="16164">
                  <c:v>5.3273799999999998</c:v>
                </c:pt>
                <c:pt idx="16165">
                  <c:v>4.9727300000000003</c:v>
                </c:pt>
                <c:pt idx="16166">
                  <c:v>4.6627799999999997</c:v>
                </c:pt>
                <c:pt idx="16167">
                  <c:v>5.5400400000000003</c:v>
                </c:pt>
                <c:pt idx="16168">
                  <c:v>3.3313100000000002</c:v>
                </c:pt>
                <c:pt idx="16169">
                  <c:v>4.1843899999999996</c:v>
                </c:pt>
                <c:pt idx="16170">
                  <c:v>4.26898</c:v>
                </c:pt>
                <c:pt idx="16171">
                  <c:v>3.69387</c:v>
                </c:pt>
                <c:pt idx="16172">
                  <c:v>4.4454900000000004</c:v>
                </c:pt>
                <c:pt idx="16173">
                  <c:v>4.4694399999999996</c:v>
                </c:pt>
                <c:pt idx="16174">
                  <c:v>5.4748700000000001</c:v>
                </c:pt>
                <c:pt idx="16175">
                  <c:v>4.9622999999999999</c:v>
                </c:pt>
                <c:pt idx="16176">
                  <c:v>5.3644499999999997</c:v>
                </c:pt>
                <c:pt idx="16177">
                  <c:v>5.8600099999999999</c:v>
                </c:pt>
                <c:pt idx="16178">
                  <c:v>7.7916100000000004</c:v>
                </c:pt>
                <c:pt idx="16179">
                  <c:v>8.6424500000000002</c:v>
                </c:pt>
                <c:pt idx="16180">
                  <c:v>5.3893500000000003</c:v>
                </c:pt>
                <c:pt idx="16181">
                  <c:v>2.2398500000000001</c:v>
                </c:pt>
                <c:pt idx="16182">
                  <c:v>6.7795800000000002</c:v>
                </c:pt>
                <c:pt idx="16183">
                  <c:v>5.0847800000000003</c:v>
                </c:pt>
                <c:pt idx="16184">
                  <c:v>5.7371999999999996</c:v>
                </c:pt>
                <c:pt idx="16185">
                  <c:v>6.6943099999999998</c:v>
                </c:pt>
                <c:pt idx="16186">
                  <c:v>4.2603299999999997</c:v>
                </c:pt>
                <c:pt idx="16187">
                  <c:v>5.8847100000000001</c:v>
                </c:pt>
                <c:pt idx="16188">
                  <c:v>7.4388199999999998</c:v>
                </c:pt>
                <c:pt idx="16189">
                  <c:v>4.5985300000000002</c:v>
                </c:pt>
                <c:pt idx="16190">
                  <c:v>6.0324400000000002</c:v>
                </c:pt>
                <c:pt idx="16191">
                  <c:v>4.13992</c:v>
                </c:pt>
                <c:pt idx="16192">
                  <c:v>6.3887799999999997</c:v>
                </c:pt>
                <c:pt idx="16193">
                  <c:v>5.0799899999999996</c:v>
                </c:pt>
                <c:pt idx="16194">
                  <c:v>5.4355700000000002</c:v>
                </c:pt>
                <c:pt idx="16195">
                  <c:v>7.3513000000000002</c:v>
                </c:pt>
                <c:pt idx="16196">
                  <c:v>3.5385800000000001</c:v>
                </c:pt>
                <c:pt idx="16197">
                  <c:v>2.0895299999999999</c:v>
                </c:pt>
                <c:pt idx="16198">
                  <c:v>2.3086099999999998</c:v>
                </c:pt>
                <c:pt idx="16199">
                  <c:v>9.8030600000000003</c:v>
                </c:pt>
                <c:pt idx="16200">
                  <c:v>2.1660699999999999</c:v>
                </c:pt>
                <c:pt idx="16201">
                  <c:v>2.7769400000000002</c:v>
                </c:pt>
                <c:pt idx="16202">
                  <c:v>5.8766699999999998</c:v>
                </c:pt>
                <c:pt idx="16203">
                  <c:v>5.1518899999999999</c:v>
                </c:pt>
                <c:pt idx="16204">
                  <c:v>6.4919500000000001</c:v>
                </c:pt>
                <c:pt idx="16205">
                  <c:v>6.1854800000000001</c:v>
                </c:pt>
                <c:pt idx="16206">
                  <c:v>6.5549799999999996</c:v>
                </c:pt>
                <c:pt idx="16207">
                  <c:v>4.2552599999999998</c:v>
                </c:pt>
                <c:pt idx="16208">
                  <c:v>7.1234599999999997</c:v>
                </c:pt>
                <c:pt idx="16209">
                  <c:v>7.9314499999999999</c:v>
                </c:pt>
                <c:pt idx="16210">
                  <c:v>8.9062999999999999</c:v>
                </c:pt>
                <c:pt idx="16211">
                  <c:v>9.7497199999999999</c:v>
                </c:pt>
                <c:pt idx="16212">
                  <c:v>7.5337100000000001</c:v>
                </c:pt>
                <c:pt idx="16213">
                  <c:v>8.1984100000000009</c:v>
                </c:pt>
                <c:pt idx="16214">
                  <c:v>3.6707999999999998</c:v>
                </c:pt>
                <c:pt idx="16215">
                  <c:v>7.90693</c:v>
                </c:pt>
                <c:pt idx="16216">
                  <c:v>8.0285899999999994</c:v>
                </c:pt>
                <c:pt idx="16217">
                  <c:v>7.9524600000000003</c:v>
                </c:pt>
                <c:pt idx="16218">
                  <c:v>6.0414199999999996</c:v>
                </c:pt>
                <c:pt idx="16219">
                  <c:v>4.6778000000000004</c:v>
                </c:pt>
                <c:pt idx="16220">
                  <c:v>3.85094</c:v>
                </c:pt>
                <c:pt idx="16221">
                  <c:v>7.0532000000000004</c:v>
                </c:pt>
                <c:pt idx="16222">
                  <c:v>5.1658600000000003</c:v>
                </c:pt>
                <c:pt idx="16223">
                  <c:v>3.1118299999999999</c:v>
                </c:pt>
                <c:pt idx="16224">
                  <c:v>6.1340500000000002</c:v>
                </c:pt>
                <c:pt idx="16225">
                  <c:v>9.8014600000000005</c:v>
                </c:pt>
                <c:pt idx="16226">
                  <c:v>6.9673600000000002</c:v>
                </c:pt>
                <c:pt idx="16227">
                  <c:v>9.4628399999999999</c:v>
                </c:pt>
                <c:pt idx="16228">
                  <c:v>7.9066799999999997</c:v>
                </c:pt>
                <c:pt idx="16229">
                  <c:v>7.8662099999999997</c:v>
                </c:pt>
                <c:pt idx="16230">
                  <c:v>4.1067499999999999</c:v>
                </c:pt>
                <c:pt idx="16231">
                  <c:v>4.6234500000000001</c:v>
                </c:pt>
                <c:pt idx="16232">
                  <c:v>5.0369999999999999</c:v>
                </c:pt>
                <c:pt idx="16233">
                  <c:v>5.1237500000000002</c:v>
                </c:pt>
                <c:pt idx="16234">
                  <c:v>2.5670500000000001</c:v>
                </c:pt>
                <c:pt idx="16235">
                  <c:v>6.7498100000000001</c:v>
                </c:pt>
                <c:pt idx="16236">
                  <c:v>3.7853400000000001</c:v>
                </c:pt>
                <c:pt idx="16237">
                  <c:v>2.6785199999999998</c:v>
                </c:pt>
                <c:pt idx="16238">
                  <c:v>4.72715</c:v>
                </c:pt>
                <c:pt idx="16239">
                  <c:v>3.2521900000000001</c:v>
                </c:pt>
                <c:pt idx="16240">
                  <c:v>1.9815700000000001</c:v>
                </c:pt>
                <c:pt idx="16241">
                  <c:v>4.93241</c:v>
                </c:pt>
                <c:pt idx="16242">
                  <c:v>7.3148499999999999</c:v>
                </c:pt>
                <c:pt idx="16243">
                  <c:v>5.5548900000000003</c:v>
                </c:pt>
                <c:pt idx="16244">
                  <c:v>5.1225899999999998</c:v>
                </c:pt>
                <c:pt idx="16245">
                  <c:v>8.1807099999999995</c:v>
                </c:pt>
                <c:pt idx="16246">
                  <c:v>6.55532</c:v>
                </c:pt>
                <c:pt idx="16247">
                  <c:v>4.5586799999999998</c:v>
                </c:pt>
                <c:pt idx="16248">
                  <c:v>3.98895</c:v>
                </c:pt>
                <c:pt idx="16249">
                  <c:v>6.7951600000000001</c:v>
                </c:pt>
                <c:pt idx="16250">
                  <c:v>3.6363400000000001</c:v>
                </c:pt>
                <c:pt idx="16251">
                  <c:v>5.5970899999999997</c:v>
                </c:pt>
                <c:pt idx="16252">
                  <c:v>5.9390900000000002</c:v>
                </c:pt>
                <c:pt idx="16253">
                  <c:v>6.6471200000000001</c:v>
                </c:pt>
                <c:pt idx="16254">
                  <c:v>4.0460599999999998</c:v>
                </c:pt>
                <c:pt idx="16255">
                  <c:v>7.5048500000000002</c:v>
                </c:pt>
                <c:pt idx="16256">
                  <c:v>8.4717000000000002</c:v>
                </c:pt>
                <c:pt idx="16257">
                  <c:v>10.170199999999999</c:v>
                </c:pt>
                <c:pt idx="16258">
                  <c:v>7.0346399999999996</c:v>
                </c:pt>
                <c:pt idx="16259">
                  <c:v>5.2604800000000003</c:v>
                </c:pt>
                <c:pt idx="16260">
                  <c:v>7.6044700000000001</c:v>
                </c:pt>
                <c:pt idx="16261">
                  <c:v>5.2421899999999999</c:v>
                </c:pt>
                <c:pt idx="16262">
                  <c:v>4.7913500000000004</c:v>
                </c:pt>
                <c:pt idx="16263">
                  <c:v>8.7812000000000001</c:v>
                </c:pt>
                <c:pt idx="16264">
                  <c:v>6.93682</c:v>
                </c:pt>
                <c:pt idx="16265">
                  <c:v>8.3959799999999998</c:v>
                </c:pt>
                <c:pt idx="16266">
                  <c:v>5.1193099999999996</c:v>
                </c:pt>
                <c:pt idx="16267">
                  <c:v>3.4658699999999998</c:v>
                </c:pt>
                <c:pt idx="16268">
                  <c:v>5.0272600000000001</c:v>
                </c:pt>
                <c:pt idx="16269">
                  <c:v>8.3568200000000008</c:v>
                </c:pt>
                <c:pt idx="16270">
                  <c:v>5.2929199999999996</c:v>
                </c:pt>
                <c:pt idx="16271">
                  <c:v>6.8902700000000001</c:v>
                </c:pt>
                <c:pt idx="16272">
                  <c:v>4.8377999999999997</c:v>
                </c:pt>
                <c:pt idx="16273">
                  <c:v>4.1059799999999997</c:v>
                </c:pt>
                <c:pt idx="16274">
                  <c:v>4.2113100000000001</c:v>
                </c:pt>
                <c:pt idx="16275">
                  <c:v>6.4157700000000002</c:v>
                </c:pt>
                <c:pt idx="16276">
                  <c:v>2.52935</c:v>
                </c:pt>
                <c:pt idx="16277">
                  <c:v>7.8061600000000002</c:v>
                </c:pt>
                <c:pt idx="16278">
                  <c:v>10.096299999999999</c:v>
                </c:pt>
                <c:pt idx="16279">
                  <c:v>5.77867</c:v>
                </c:pt>
                <c:pt idx="16280">
                  <c:v>8.9262099999999993</c:v>
                </c:pt>
                <c:pt idx="16281">
                  <c:v>6.2925899999999997</c:v>
                </c:pt>
                <c:pt idx="16282">
                  <c:v>5.0570500000000003</c:v>
                </c:pt>
                <c:pt idx="16283">
                  <c:v>7.3947700000000003</c:v>
                </c:pt>
                <c:pt idx="16284">
                  <c:v>6.6530699999999996</c:v>
                </c:pt>
                <c:pt idx="16285">
                  <c:v>6.2711300000000003</c:v>
                </c:pt>
                <c:pt idx="16286">
                  <c:v>4.5280800000000001</c:v>
                </c:pt>
                <c:pt idx="16287">
                  <c:v>4.7277199999999997</c:v>
                </c:pt>
                <c:pt idx="16288">
                  <c:v>7.1040799999999997</c:v>
                </c:pt>
                <c:pt idx="16289">
                  <c:v>5.3722899999999996</c:v>
                </c:pt>
                <c:pt idx="16290">
                  <c:v>5.7171799999999999</c:v>
                </c:pt>
                <c:pt idx="16291">
                  <c:v>2.9598499999999999</c:v>
                </c:pt>
                <c:pt idx="16292">
                  <c:v>4.9877099999999999</c:v>
                </c:pt>
                <c:pt idx="16293">
                  <c:v>4.61104</c:v>
                </c:pt>
                <c:pt idx="16294">
                  <c:v>5.6353600000000004</c:v>
                </c:pt>
                <c:pt idx="16295">
                  <c:v>3.7296100000000001</c:v>
                </c:pt>
                <c:pt idx="16296">
                  <c:v>6.28573</c:v>
                </c:pt>
                <c:pt idx="16297">
                  <c:v>3.6753</c:v>
                </c:pt>
                <c:pt idx="16298">
                  <c:v>6.5634699999999997</c:v>
                </c:pt>
                <c:pt idx="16299">
                  <c:v>4.2187900000000003</c:v>
                </c:pt>
                <c:pt idx="16300">
                  <c:v>7.0933999999999999</c:v>
                </c:pt>
                <c:pt idx="16301">
                  <c:v>2.4404699999999999</c:v>
                </c:pt>
                <c:pt idx="16302">
                  <c:v>5.5431299999999997</c:v>
                </c:pt>
                <c:pt idx="16303">
                  <c:v>5.32714</c:v>
                </c:pt>
                <c:pt idx="16304">
                  <c:v>7.2807000000000004</c:v>
                </c:pt>
                <c:pt idx="16305">
                  <c:v>7.4216100000000003</c:v>
                </c:pt>
                <c:pt idx="16306">
                  <c:v>1.9569099999999999</c:v>
                </c:pt>
                <c:pt idx="16307">
                  <c:v>4.3058199999999998</c:v>
                </c:pt>
                <c:pt idx="16308">
                  <c:v>4.86951</c:v>
                </c:pt>
                <c:pt idx="16309">
                  <c:v>8.8769200000000001</c:v>
                </c:pt>
                <c:pt idx="16310">
                  <c:v>8.2376199999999997</c:v>
                </c:pt>
                <c:pt idx="16311">
                  <c:v>7.3552600000000004</c:v>
                </c:pt>
                <c:pt idx="16312">
                  <c:v>5.4264000000000001</c:v>
                </c:pt>
                <c:pt idx="16313">
                  <c:v>4.6086499999999999</c:v>
                </c:pt>
                <c:pt idx="16314">
                  <c:v>7.9527799999999997</c:v>
                </c:pt>
                <c:pt idx="16315">
                  <c:v>3.1196100000000002</c:v>
                </c:pt>
                <c:pt idx="16316">
                  <c:v>4.0510799999999998</c:v>
                </c:pt>
                <c:pt idx="16317">
                  <c:v>7.6685400000000001</c:v>
                </c:pt>
                <c:pt idx="16318">
                  <c:v>4.15646</c:v>
                </c:pt>
                <c:pt idx="16319">
                  <c:v>7.97933</c:v>
                </c:pt>
                <c:pt idx="16320">
                  <c:v>3.5426000000000002</c:v>
                </c:pt>
                <c:pt idx="16321">
                  <c:v>4.40219</c:v>
                </c:pt>
                <c:pt idx="16322">
                  <c:v>4.3340800000000002</c:v>
                </c:pt>
                <c:pt idx="16323">
                  <c:v>6.1150599999999997</c:v>
                </c:pt>
                <c:pt idx="16324">
                  <c:v>6.27698</c:v>
                </c:pt>
                <c:pt idx="16325">
                  <c:v>5.9419599999999999</c:v>
                </c:pt>
                <c:pt idx="16326">
                  <c:v>7.1553699999999996</c:v>
                </c:pt>
                <c:pt idx="16327">
                  <c:v>5.6196700000000002</c:v>
                </c:pt>
                <c:pt idx="16328">
                  <c:v>2.3520699999999999</c:v>
                </c:pt>
                <c:pt idx="16329">
                  <c:v>6.7492700000000001</c:v>
                </c:pt>
                <c:pt idx="16330">
                  <c:v>9.0133600000000005</c:v>
                </c:pt>
                <c:pt idx="16331">
                  <c:v>5.3648100000000003</c:v>
                </c:pt>
                <c:pt idx="16332">
                  <c:v>8.1906700000000008</c:v>
                </c:pt>
                <c:pt idx="16333">
                  <c:v>7.2616100000000001</c:v>
                </c:pt>
                <c:pt idx="16334">
                  <c:v>6.9886499999999998</c:v>
                </c:pt>
                <c:pt idx="16335">
                  <c:v>5.4198399999999998</c:v>
                </c:pt>
                <c:pt idx="16336">
                  <c:v>6.2816799999999997</c:v>
                </c:pt>
                <c:pt idx="16337">
                  <c:v>6.0800099999999997</c:v>
                </c:pt>
                <c:pt idx="16338">
                  <c:v>5.6286100000000001</c:v>
                </c:pt>
                <c:pt idx="16339">
                  <c:v>5.6168300000000002</c:v>
                </c:pt>
                <c:pt idx="16340">
                  <c:v>8.6391200000000001</c:v>
                </c:pt>
                <c:pt idx="16341">
                  <c:v>8.8510200000000001</c:v>
                </c:pt>
                <c:pt idx="16342">
                  <c:v>3.8551000000000002</c:v>
                </c:pt>
                <c:pt idx="16343">
                  <c:v>8.99573</c:v>
                </c:pt>
                <c:pt idx="16344">
                  <c:v>4.7556399999999996</c:v>
                </c:pt>
                <c:pt idx="16345">
                  <c:v>8.0425400000000007</c:v>
                </c:pt>
                <c:pt idx="16346">
                  <c:v>5.2045000000000003</c:v>
                </c:pt>
                <c:pt idx="16347">
                  <c:v>3.3003999999999998</c:v>
                </c:pt>
                <c:pt idx="16348">
                  <c:v>3.8376600000000001</c:v>
                </c:pt>
                <c:pt idx="16349">
                  <c:v>2.8812799999999998</c:v>
                </c:pt>
                <c:pt idx="16350">
                  <c:v>5.5787500000000003</c:v>
                </c:pt>
                <c:pt idx="16351">
                  <c:v>8.2583699999999993</c:v>
                </c:pt>
                <c:pt idx="16352">
                  <c:v>2.1311200000000001</c:v>
                </c:pt>
                <c:pt idx="16353">
                  <c:v>6.3503299999999996</c:v>
                </c:pt>
                <c:pt idx="16354">
                  <c:v>3.5398100000000001</c:v>
                </c:pt>
                <c:pt idx="16355">
                  <c:v>2.5088400000000002</c:v>
                </c:pt>
                <c:pt idx="16356">
                  <c:v>7.8701999999999996</c:v>
                </c:pt>
                <c:pt idx="16357">
                  <c:v>5.2889699999999999</c:v>
                </c:pt>
                <c:pt idx="16358">
                  <c:v>4.8239299999999998</c:v>
                </c:pt>
                <c:pt idx="16359">
                  <c:v>6.2614799999999997</c:v>
                </c:pt>
                <c:pt idx="16360">
                  <c:v>5.6635499999999999</c:v>
                </c:pt>
                <c:pt idx="16361">
                  <c:v>5.95106</c:v>
                </c:pt>
                <c:pt idx="16362">
                  <c:v>6.2092999999999998</c:v>
                </c:pt>
                <c:pt idx="16363">
                  <c:v>1.71055</c:v>
                </c:pt>
                <c:pt idx="16364">
                  <c:v>2.9756499999999999</c:v>
                </c:pt>
                <c:pt idx="16365">
                  <c:v>3.7275100000000001</c:v>
                </c:pt>
                <c:pt idx="16366">
                  <c:v>8.9542699999999993</c:v>
                </c:pt>
                <c:pt idx="16367">
                  <c:v>5.1397000000000004</c:v>
                </c:pt>
                <c:pt idx="16368">
                  <c:v>6.8069699999999997</c:v>
                </c:pt>
                <c:pt idx="16369">
                  <c:v>5.7690900000000003</c:v>
                </c:pt>
                <c:pt idx="16370">
                  <c:v>4.5544399999999996</c:v>
                </c:pt>
                <c:pt idx="16371">
                  <c:v>6.51471</c:v>
                </c:pt>
                <c:pt idx="16372">
                  <c:v>4.9977200000000002</c:v>
                </c:pt>
                <c:pt idx="16373">
                  <c:v>4.9573499999999999</c:v>
                </c:pt>
                <c:pt idx="16374">
                  <c:v>6.13565</c:v>
                </c:pt>
                <c:pt idx="16375">
                  <c:v>3.6101299999999998</c:v>
                </c:pt>
                <c:pt idx="16376">
                  <c:v>5.5917899999999996</c:v>
                </c:pt>
                <c:pt idx="16377">
                  <c:v>3.4276</c:v>
                </c:pt>
                <c:pt idx="16378">
                  <c:v>6.7945000000000002</c:v>
                </c:pt>
                <c:pt idx="16379">
                  <c:v>4.2178300000000002</c:v>
                </c:pt>
                <c:pt idx="16380">
                  <c:v>7.9820599999999997</c:v>
                </c:pt>
                <c:pt idx="16381">
                  <c:v>10.91663</c:v>
                </c:pt>
                <c:pt idx="16382">
                  <c:v>8.3140199999999993</c:v>
                </c:pt>
                <c:pt idx="16383">
                  <c:v>4.8254999999999999</c:v>
                </c:pt>
                <c:pt idx="16384">
                  <c:v>7.3206899999999999</c:v>
                </c:pt>
                <c:pt idx="16385">
                  <c:v>8.6547900000000002</c:v>
                </c:pt>
                <c:pt idx="16386">
                  <c:v>5.0513899999999996</c:v>
                </c:pt>
                <c:pt idx="16387">
                  <c:v>4.6185099999999997</c:v>
                </c:pt>
                <c:pt idx="16388">
                  <c:v>6.9622700000000002</c:v>
                </c:pt>
                <c:pt idx="16389">
                  <c:v>2.9576600000000002</c:v>
                </c:pt>
                <c:pt idx="16390">
                  <c:v>6.1423500000000004</c:v>
                </c:pt>
                <c:pt idx="16391">
                  <c:v>3.9757600000000002</c:v>
                </c:pt>
                <c:pt idx="16392">
                  <c:v>6.6329799999999999</c:v>
                </c:pt>
                <c:pt idx="16393">
                  <c:v>7.3340399999999999</c:v>
                </c:pt>
                <c:pt idx="16394">
                  <c:v>3.9061900000000001</c:v>
                </c:pt>
                <c:pt idx="16395">
                  <c:v>2.9599000000000002</c:v>
                </c:pt>
                <c:pt idx="16396">
                  <c:v>7.7490699999999997</c:v>
                </c:pt>
                <c:pt idx="16397">
                  <c:v>2.5901299999999998</c:v>
                </c:pt>
                <c:pt idx="16398">
                  <c:v>5.5510999999999999</c:v>
                </c:pt>
                <c:pt idx="16399">
                  <c:v>4.9415899999999997</c:v>
                </c:pt>
                <c:pt idx="16400">
                  <c:v>3.94279</c:v>
                </c:pt>
                <c:pt idx="16401">
                  <c:v>8.1583600000000001</c:v>
                </c:pt>
                <c:pt idx="16402">
                  <c:v>7.7552300000000001</c:v>
                </c:pt>
                <c:pt idx="16403">
                  <c:v>5.8010000000000002</c:v>
                </c:pt>
                <c:pt idx="16404">
                  <c:v>3.69448</c:v>
                </c:pt>
                <c:pt idx="16405">
                  <c:v>5.7443299999999997</c:v>
                </c:pt>
                <c:pt idx="16406">
                  <c:v>6.1429999999999998</c:v>
                </c:pt>
                <c:pt idx="16407">
                  <c:v>4.7171599999999998</c:v>
                </c:pt>
                <c:pt idx="16408">
                  <c:v>6.6346100000000003</c:v>
                </c:pt>
                <c:pt idx="16409">
                  <c:v>6.3875999999999999</c:v>
                </c:pt>
                <c:pt idx="16410">
                  <c:v>9.4916199999999993</c:v>
                </c:pt>
                <c:pt idx="16411">
                  <c:v>3.6582300000000001</c:v>
                </c:pt>
                <c:pt idx="16412">
                  <c:v>6.4015000000000004</c:v>
                </c:pt>
                <c:pt idx="16413">
                  <c:v>2.93485</c:v>
                </c:pt>
                <c:pt idx="16414">
                  <c:v>6.2558400000000001</c:v>
                </c:pt>
                <c:pt idx="16415">
                  <c:v>3.5366200000000001</c:v>
                </c:pt>
                <c:pt idx="16416">
                  <c:v>2.7110300000000001</c:v>
                </c:pt>
                <c:pt idx="16417">
                  <c:v>4.80227</c:v>
                </c:pt>
                <c:pt idx="16418">
                  <c:v>5.8601799999999997</c:v>
                </c:pt>
                <c:pt idx="16419">
                  <c:v>6.6357900000000001</c:v>
                </c:pt>
                <c:pt idx="16420">
                  <c:v>5.2938900000000002</c:v>
                </c:pt>
                <c:pt idx="16421">
                  <c:v>7.3834099999999996</c:v>
                </c:pt>
                <c:pt idx="16422">
                  <c:v>6.4269800000000004</c:v>
                </c:pt>
                <c:pt idx="16423">
                  <c:v>6.0938499999999998</c:v>
                </c:pt>
                <c:pt idx="16424">
                  <c:v>3.1741799999999998</c:v>
                </c:pt>
                <c:pt idx="16425">
                  <c:v>6.7500900000000001</c:v>
                </c:pt>
                <c:pt idx="16426">
                  <c:v>8.7221499999999992</c:v>
                </c:pt>
                <c:pt idx="16427">
                  <c:v>7.7678399999999996</c:v>
                </c:pt>
                <c:pt idx="16428">
                  <c:v>6.4642099999999996</c:v>
                </c:pt>
                <c:pt idx="16429">
                  <c:v>6.5449900000000003</c:v>
                </c:pt>
                <c:pt idx="16430">
                  <c:v>5.8985099999999999</c:v>
                </c:pt>
                <c:pt idx="16431">
                  <c:v>6.75943</c:v>
                </c:pt>
                <c:pt idx="16432">
                  <c:v>3.5820500000000002</c:v>
                </c:pt>
                <c:pt idx="16433">
                  <c:v>9.9229500000000002</c:v>
                </c:pt>
                <c:pt idx="16434">
                  <c:v>3.5884399999999999</c:v>
                </c:pt>
                <c:pt idx="16435">
                  <c:v>5.3028199999999996</c:v>
                </c:pt>
                <c:pt idx="16436">
                  <c:v>6.8475799999999998</c:v>
                </c:pt>
                <c:pt idx="16437">
                  <c:v>5.34938</c:v>
                </c:pt>
                <c:pt idx="16438">
                  <c:v>5.4532800000000003</c:v>
                </c:pt>
                <c:pt idx="16439">
                  <c:v>6.2414899999999998</c:v>
                </c:pt>
                <c:pt idx="16440">
                  <c:v>5.4647500000000004</c:v>
                </c:pt>
                <c:pt idx="16441">
                  <c:v>6.83019</c:v>
                </c:pt>
                <c:pt idx="16442">
                  <c:v>6.7078800000000003</c:v>
                </c:pt>
                <c:pt idx="16443">
                  <c:v>5.0118299999999998</c:v>
                </c:pt>
                <c:pt idx="16444">
                  <c:v>5.05063</c:v>
                </c:pt>
                <c:pt idx="16445">
                  <c:v>5.0684100000000001</c:v>
                </c:pt>
                <c:pt idx="16446">
                  <c:v>7.1945100000000002</c:v>
                </c:pt>
                <c:pt idx="16447">
                  <c:v>6.3365900000000002</c:v>
                </c:pt>
                <c:pt idx="16448">
                  <c:v>4.60412</c:v>
                </c:pt>
                <c:pt idx="16449">
                  <c:v>5.8330099999999998</c:v>
                </c:pt>
                <c:pt idx="16450">
                  <c:v>5.44489</c:v>
                </c:pt>
                <c:pt idx="16451">
                  <c:v>4.8846699999999998</c:v>
                </c:pt>
                <c:pt idx="16452">
                  <c:v>4.14276</c:v>
                </c:pt>
                <c:pt idx="16453">
                  <c:v>3.62079</c:v>
                </c:pt>
                <c:pt idx="16454">
                  <c:v>3.5477799999999999</c:v>
                </c:pt>
                <c:pt idx="16455">
                  <c:v>5.4173400000000003</c:v>
                </c:pt>
                <c:pt idx="16456">
                  <c:v>7.3051300000000001</c:v>
                </c:pt>
                <c:pt idx="16457">
                  <c:v>4.3068200000000001</c:v>
                </c:pt>
                <c:pt idx="16458">
                  <c:v>8.5150699999999997</c:v>
                </c:pt>
                <c:pt idx="16459">
                  <c:v>6.1541699999999997</c:v>
                </c:pt>
                <c:pt idx="16460">
                  <c:v>5.7160799999999998</c:v>
                </c:pt>
                <c:pt idx="16461">
                  <c:v>5.90855</c:v>
                </c:pt>
                <c:pt idx="16462">
                  <c:v>5.9486999999999997</c:v>
                </c:pt>
                <c:pt idx="16463">
                  <c:v>6.2450299999999999</c:v>
                </c:pt>
                <c:pt idx="16464">
                  <c:v>6.4362199999999996</c:v>
                </c:pt>
                <c:pt idx="16465">
                  <c:v>5.3185200000000004</c:v>
                </c:pt>
                <c:pt idx="16466">
                  <c:v>6.5141099999999996</c:v>
                </c:pt>
                <c:pt idx="16467">
                  <c:v>7.6329799999999999</c:v>
                </c:pt>
                <c:pt idx="16468">
                  <c:v>5.5093399999999999</c:v>
                </c:pt>
                <c:pt idx="16469">
                  <c:v>5.9597300000000004</c:v>
                </c:pt>
                <c:pt idx="16470">
                  <c:v>8.9269700000000007</c:v>
                </c:pt>
                <c:pt idx="16471">
                  <c:v>6.4151999999999996</c:v>
                </c:pt>
                <c:pt idx="16472">
                  <c:v>5.0346200000000003</c:v>
                </c:pt>
                <c:pt idx="16473">
                  <c:v>5.4928499999999998</c:v>
                </c:pt>
                <c:pt idx="16474">
                  <c:v>6.4523200000000003</c:v>
                </c:pt>
                <c:pt idx="16475">
                  <c:v>8.3879400000000004</c:v>
                </c:pt>
                <c:pt idx="16476">
                  <c:v>4.2848600000000001</c:v>
                </c:pt>
                <c:pt idx="16477">
                  <c:v>4.5431699999999999</c:v>
                </c:pt>
                <c:pt idx="16478">
                  <c:v>3.93614</c:v>
                </c:pt>
                <c:pt idx="16479">
                  <c:v>5.5281599999999997</c:v>
                </c:pt>
                <c:pt idx="16480">
                  <c:v>3.8637600000000001</c:v>
                </c:pt>
                <c:pt idx="16481">
                  <c:v>8.2678499999999993</c:v>
                </c:pt>
                <c:pt idx="16482">
                  <c:v>6.3466800000000001</c:v>
                </c:pt>
                <c:pt idx="16483">
                  <c:v>8.5058500000000006</c:v>
                </c:pt>
                <c:pt idx="16484">
                  <c:v>8.5058600000000002</c:v>
                </c:pt>
                <c:pt idx="16485">
                  <c:v>8.0395199999999996</c:v>
                </c:pt>
                <c:pt idx="16486">
                  <c:v>5.5073100000000004</c:v>
                </c:pt>
                <c:pt idx="16487">
                  <c:v>6.6792600000000002</c:v>
                </c:pt>
                <c:pt idx="16488">
                  <c:v>5.0094599999999998</c:v>
                </c:pt>
                <c:pt idx="16489">
                  <c:v>3.1135199999999998</c:v>
                </c:pt>
                <c:pt idx="16490">
                  <c:v>2.06073</c:v>
                </c:pt>
                <c:pt idx="16491">
                  <c:v>3.1584500000000002</c:v>
                </c:pt>
                <c:pt idx="16492">
                  <c:v>8.9318100000000005</c:v>
                </c:pt>
                <c:pt idx="16493">
                  <c:v>8.1448</c:v>
                </c:pt>
                <c:pt idx="16494">
                  <c:v>7.69076</c:v>
                </c:pt>
                <c:pt idx="16495">
                  <c:v>5.2170199999999998</c:v>
                </c:pt>
                <c:pt idx="16496">
                  <c:v>7.4458399999999996</c:v>
                </c:pt>
                <c:pt idx="16497">
                  <c:v>6.6855399999999996</c:v>
                </c:pt>
                <c:pt idx="16498">
                  <c:v>6.3745500000000002</c:v>
                </c:pt>
                <c:pt idx="16499">
                  <c:v>5.9086100000000004</c:v>
                </c:pt>
                <c:pt idx="16500">
                  <c:v>4.70641</c:v>
                </c:pt>
                <c:pt idx="16501">
                  <c:v>7.5601200000000004</c:v>
                </c:pt>
                <c:pt idx="16502">
                  <c:v>5.1873800000000001</c:v>
                </c:pt>
                <c:pt idx="16503">
                  <c:v>6.2546299999999997</c:v>
                </c:pt>
                <c:pt idx="16504">
                  <c:v>5.6791900000000002</c:v>
                </c:pt>
                <c:pt idx="16505">
                  <c:v>5.2334800000000001</c:v>
                </c:pt>
                <c:pt idx="16506">
                  <c:v>7.6460100000000004</c:v>
                </c:pt>
                <c:pt idx="16507">
                  <c:v>6.0431600000000003</c:v>
                </c:pt>
                <c:pt idx="16508">
                  <c:v>6.6949399999999999</c:v>
                </c:pt>
                <c:pt idx="16509">
                  <c:v>6.1450899999999997</c:v>
                </c:pt>
                <c:pt idx="16510">
                  <c:v>6.7867100000000002</c:v>
                </c:pt>
                <c:pt idx="16511">
                  <c:v>5.2665100000000002</c:v>
                </c:pt>
                <c:pt idx="16512">
                  <c:v>4.9758500000000003</c:v>
                </c:pt>
                <c:pt idx="16513">
                  <c:v>8.8378999999999994</c:v>
                </c:pt>
                <c:pt idx="16514">
                  <c:v>8.6357900000000001</c:v>
                </c:pt>
                <c:pt idx="16515">
                  <c:v>7.4813999999999998</c:v>
                </c:pt>
                <c:pt idx="16516">
                  <c:v>8.4524600000000003</c:v>
                </c:pt>
                <c:pt idx="16517">
                  <c:v>4.0879300000000001</c:v>
                </c:pt>
                <c:pt idx="16518">
                  <c:v>4.06121</c:v>
                </c:pt>
                <c:pt idx="16519">
                  <c:v>6.9240500000000003</c:v>
                </c:pt>
                <c:pt idx="16520">
                  <c:v>4.4947999999999997</c:v>
                </c:pt>
                <c:pt idx="16521">
                  <c:v>5.4748700000000001</c:v>
                </c:pt>
                <c:pt idx="16522">
                  <c:v>6.9090499999999997</c:v>
                </c:pt>
                <c:pt idx="16523">
                  <c:v>5.8372000000000002</c:v>
                </c:pt>
                <c:pt idx="16524">
                  <c:v>5.7471800000000002</c:v>
                </c:pt>
                <c:pt idx="16525">
                  <c:v>5.3199699999999996</c:v>
                </c:pt>
                <c:pt idx="16526">
                  <c:v>5.3091799999999996</c:v>
                </c:pt>
                <c:pt idx="16527">
                  <c:v>6.2394299999999996</c:v>
                </c:pt>
                <c:pt idx="16528">
                  <c:v>8.1813599999999997</c:v>
                </c:pt>
                <c:pt idx="16529">
                  <c:v>4.7948599999999999</c:v>
                </c:pt>
                <c:pt idx="16530">
                  <c:v>6.6664599999999998</c:v>
                </c:pt>
                <c:pt idx="16531">
                  <c:v>6.4324199999999996</c:v>
                </c:pt>
                <c:pt idx="16532">
                  <c:v>6.2487000000000004</c:v>
                </c:pt>
                <c:pt idx="16533">
                  <c:v>5.9028999999999998</c:v>
                </c:pt>
                <c:pt idx="16534">
                  <c:v>7.2245699999999999</c:v>
                </c:pt>
                <c:pt idx="16535">
                  <c:v>7.4880599999999999</c:v>
                </c:pt>
                <c:pt idx="16536">
                  <c:v>6.3309800000000003</c:v>
                </c:pt>
                <c:pt idx="16537">
                  <c:v>7.6509299999999998</c:v>
                </c:pt>
                <c:pt idx="16538">
                  <c:v>8.2144700000000004</c:v>
                </c:pt>
                <c:pt idx="16539">
                  <c:v>2.6390799999999999</c:v>
                </c:pt>
                <c:pt idx="16540">
                  <c:v>6.1817099999999998</c:v>
                </c:pt>
                <c:pt idx="16541">
                  <c:v>5.81351</c:v>
                </c:pt>
                <c:pt idx="16542">
                  <c:v>5.2693500000000002</c:v>
                </c:pt>
                <c:pt idx="16543">
                  <c:v>6.6036400000000004</c:v>
                </c:pt>
                <c:pt idx="16544">
                  <c:v>3.4644400000000002</c:v>
                </c:pt>
                <c:pt idx="16545">
                  <c:v>8.1601199999999992</c:v>
                </c:pt>
                <c:pt idx="16546">
                  <c:v>5.3517400000000004</c:v>
                </c:pt>
                <c:pt idx="16547">
                  <c:v>6.1658799999999996</c:v>
                </c:pt>
                <c:pt idx="16548">
                  <c:v>6.14194</c:v>
                </c:pt>
                <c:pt idx="16549">
                  <c:v>3.58317</c:v>
                </c:pt>
                <c:pt idx="16550">
                  <c:v>6.2389799999999997</c:v>
                </c:pt>
                <c:pt idx="16551">
                  <c:v>7.0874800000000002</c:v>
                </c:pt>
                <c:pt idx="16552">
                  <c:v>4.8648699999999998</c:v>
                </c:pt>
                <c:pt idx="16553">
                  <c:v>6.4487100000000002</c:v>
                </c:pt>
                <c:pt idx="16554">
                  <c:v>5.7634100000000004</c:v>
                </c:pt>
                <c:pt idx="16555">
                  <c:v>5.0120800000000001</c:v>
                </c:pt>
                <c:pt idx="16556">
                  <c:v>6.1113400000000002</c:v>
                </c:pt>
                <c:pt idx="16557">
                  <c:v>6.0676899999999998</c:v>
                </c:pt>
                <c:pt idx="16558">
                  <c:v>4.6510300000000004</c:v>
                </c:pt>
                <c:pt idx="16559">
                  <c:v>5.6159699999999999</c:v>
                </c:pt>
                <c:pt idx="16560">
                  <c:v>6.7093999999999996</c:v>
                </c:pt>
                <c:pt idx="16561">
                  <c:v>4.4740099999999998</c:v>
                </c:pt>
                <c:pt idx="16562">
                  <c:v>7.38964</c:v>
                </c:pt>
                <c:pt idx="16563">
                  <c:v>3.32206</c:v>
                </c:pt>
                <c:pt idx="16564">
                  <c:v>4.9548100000000002</c:v>
                </c:pt>
                <c:pt idx="16565">
                  <c:v>4.3496199999999998</c:v>
                </c:pt>
                <c:pt idx="16566">
                  <c:v>5.3688900000000004</c:v>
                </c:pt>
                <c:pt idx="16567">
                  <c:v>7.9470599999999996</c:v>
                </c:pt>
                <c:pt idx="16568">
                  <c:v>8.1268899999999995</c:v>
                </c:pt>
                <c:pt idx="16569">
                  <c:v>11.55132</c:v>
                </c:pt>
                <c:pt idx="16570">
                  <c:v>8.7781199999999995</c:v>
                </c:pt>
                <c:pt idx="16571">
                  <c:v>3.57422</c:v>
                </c:pt>
                <c:pt idx="16572">
                  <c:v>5.4816599999999998</c:v>
                </c:pt>
                <c:pt idx="16573">
                  <c:v>3.8523900000000002</c:v>
                </c:pt>
                <c:pt idx="16574">
                  <c:v>4.2123699999999999</c:v>
                </c:pt>
                <c:pt idx="16575">
                  <c:v>6.8852000000000002</c:v>
                </c:pt>
                <c:pt idx="16576">
                  <c:v>9.0019500000000008</c:v>
                </c:pt>
                <c:pt idx="16577">
                  <c:v>9.3723600000000005</c:v>
                </c:pt>
                <c:pt idx="16578">
                  <c:v>5.5551300000000001</c:v>
                </c:pt>
                <c:pt idx="16579">
                  <c:v>8.4842399999999998</c:v>
                </c:pt>
                <c:pt idx="16580">
                  <c:v>6.90069</c:v>
                </c:pt>
                <c:pt idx="16581">
                  <c:v>5.5297000000000001</c:v>
                </c:pt>
                <c:pt idx="16582">
                  <c:v>4.2241099999999996</c:v>
                </c:pt>
                <c:pt idx="16583">
                  <c:v>3.8802099999999999</c:v>
                </c:pt>
                <c:pt idx="16584">
                  <c:v>4.6889599999999998</c:v>
                </c:pt>
                <c:pt idx="16585">
                  <c:v>4.0343099999999996</c:v>
                </c:pt>
                <c:pt idx="16586">
                  <c:v>6.2124499999999996</c:v>
                </c:pt>
                <c:pt idx="16587">
                  <c:v>6.6227</c:v>
                </c:pt>
                <c:pt idx="16588">
                  <c:v>6.5376200000000004</c:v>
                </c:pt>
                <c:pt idx="16589">
                  <c:v>5.7184699999999999</c:v>
                </c:pt>
                <c:pt idx="16590">
                  <c:v>5.5436100000000001</c:v>
                </c:pt>
                <c:pt idx="16591">
                  <c:v>9.7191299999999998</c:v>
                </c:pt>
                <c:pt idx="16592">
                  <c:v>5.2834599999999998</c:v>
                </c:pt>
                <c:pt idx="16593">
                  <c:v>4.5000900000000001</c:v>
                </c:pt>
                <c:pt idx="16594">
                  <c:v>4.9178600000000001</c:v>
                </c:pt>
                <c:pt idx="16595">
                  <c:v>4.2552199999999996</c:v>
                </c:pt>
                <c:pt idx="16596">
                  <c:v>3.3501699999999999</c:v>
                </c:pt>
                <c:pt idx="16597">
                  <c:v>4.1510100000000003</c:v>
                </c:pt>
                <c:pt idx="16598">
                  <c:v>5.2141500000000001</c:v>
                </c:pt>
                <c:pt idx="16599">
                  <c:v>5.5157100000000003</c:v>
                </c:pt>
                <c:pt idx="16600">
                  <c:v>4.5213099999999997</c:v>
                </c:pt>
                <c:pt idx="16601">
                  <c:v>6.6664599999999998</c:v>
                </c:pt>
                <c:pt idx="16602">
                  <c:v>7.1930699999999996</c:v>
                </c:pt>
                <c:pt idx="16603">
                  <c:v>7.7009999999999996</c:v>
                </c:pt>
                <c:pt idx="16604">
                  <c:v>6.7559800000000001</c:v>
                </c:pt>
                <c:pt idx="16605">
                  <c:v>6.0823999999999998</c:v>
                </c:pt>
                <c:pt idx="16606">
                  <c:v>8.4320599999999999</c:v>
                </c:pt>
                <c:pt idx="16607">
                  <c:v>6.6446699999999996</c:v>
                </c:pt>
                <c:pt idx="16608">
                  <c:v>6.8928500000000001</c:v>
                </c:pt>
                <c:pt idx="16609">
                  <c:v>4.6565099999999999</c:v>
                </c:pt>
                <c:pt idx="16610">
                  <c:v>6.3568899999999999</c:v>
                </c:pt>
                <c:pt idx="16611">
                  <c:v>6.9507000000000003</c:v>
                </c:pt>
                <c:pt idx="16612">
                  <c:v>7.39879</c:v>
                </c:pt>
                <c:pt idx="16613">
                  <c:v>3.12683</c:v>
                </c:pt>
                <c:pt idx="16614">
                  <c:v>7.6277200000000001</c:v>
                </c:pt>
                <c:pt idx="16615">
                  <c:v>5.7072500000000002</c:v>
                </c:pt>
                <c:pt idx="16616">
                  <c:v>5.3129499999999998</c:v>
                </c:pt>
                <c:pt idx="16617">
                  <c:v>5.8201999999999998</c:v>
                </c:pt>
                <c:pt idx="16618">
                  <c:v>6.5744999999999996</c:v>
                </c:pt>
                <c:pt idx="16619">
                  <c:v>5.8727099999999997</c:v>
                </c:pt>
                <c:pt idx="16620">
                  <c:v>5.6290800000000001</c:v>
                </c:pt>
                <c:pt idx="16621">
                  <c:v>6.5177300000000002</c:v>
                </c:pt>
                <c:pt idx="16622">
                  <c:v>6.4761699999999998</c:v>
                </c:pt>
                <c:pt idx="16623">
                  <c:v>5.0352199999999998</c:v>
                </c:pt>
                <c:pt idx="16624">
                  <c:v>5.6307900000000002</c:v>
                </c:pt>
                <c:pt idx="16625">
                  <c:v>5.52447</c:v>
                </c:pt>
                <c:pt idx="16626">
                  <c:v>6.1455700000000002</c:v>
                </c:pt>
                <c:pt idx="16627">
                  <c:v>11.29912</c:v>
                </c:pt>
                <c:pt idx="16628">
                  <c:v>8.1506799999999995</c:v>
                </c:pt>
                <c:pt idx="16629">
                  <c:v>5.9351700000000003</c:v>
                </c:pt>
                <c:pt idx="16630">
                  <c:v>5.1409099999999999</c:v>
                </c:pt>
                <c:pt idx="16631">
                  <c:v>5.8281799999999997</c:v>
                </c:pt>
                <c:pt idx="16632">
                  <c:v>6.1141300000000003</c:v>
                </c:pt>
                <c:pt idx="16633">
                  <c:v>4.1141699999999997</c:v>
                </c:pt>
                <c:pt idx="16634">
                  <c:v>7.9707600000000003</c:v>
                </c:pt>
                <c:pt idx="16635">
                  <c:v>6.7541900000000004</c:v>
                </c:pt>
                <c:pt idx="16636">
                  <c:v>6.6627299999999998</c:v>
                </c:pt>
                <c:pt idx="16637">
                  <c:v>4.5274999999999999</c:v>
                </c:pt>
                <c:pt idx="16638">
                  <c:v>5.7113399999999999</c:v>
                </c:pt>
                <c:pt idx="16639">
                  <c:v>8.9875000000000007</c:v>
                </c:pt>
                <c:pt idx="16640">
                  <c:v>6.4829800000000004</c:v>
                </c:pt>
                <c:pt idx="16641">
                  <c:v>3.62365</c:v>
                </c:pt>
                <c:pt idx="16642">
                  <c:v>3.6551300000000002</c:v>
                </c:pt>
                <c:pt idx="16643">
                  <c:v>3.0141200000000001</c:v>
                </c:pt>
                <c:pt idx="16644">
                  <c:v>2.8975</c:v>
                </c:pt>
                <c:pt idx="16645">
                  <c:v>4.0701400000000003</c:v>
                </c:pt>
                <c:pt idx="16646">
                  <c:v>4.0171299999999999</c:v>
                </c:pt>
                <c:pt idx="16647">
                  <c:v>2.7434799999999999</c:v>
                </c:pt>
                <c:pt idx="16648">
                  <c:v>6.9651899999999998</c:v>
                </c:pt>
                <c:pt idx="16649">
                  <c:v>8.5117399999999996</c:v>
                </c:pt>
                <c:pt idx="16650">
                  <c:v>5.3119899999999998</c:v>
                </c:pt>
                <c:pt idx="16651">
                  <c:v>5.4825999999999997</c:v>
                </c:pt>
                <c:pt idx="16652">
                  <c:v>5.3769200000000001</c:v>
                </c:pt>
                <c:pt idx="16653">
                  <c:v>3.21021</c:v>
                </c:pt>
                <c:pt idx="16654">
                  <c:v>5.6276700000000002</c:v>
                </c:pt>
                <c:pt idx="16655">
                  <c:v>5.1149199999999997</c:v>
                </c:pt>
                <c:pt idx="16656">
                  <c:v>3.3357000000000001</c:v>
                </c:pt>
                <c:pt idx="16657">
                  <c:v>7.1544100000000004</c:v>
                </c:pt>
                <c:pt idx="16658">
                  <c:v>6.2848499999999996</c:v>
                </c:pt>
                <c:pt idx="16659">
                  <c:v>6.7971399999999997</c:v>
                </c:pt>
                <c:pt idx="16660">
                  <c:v>4.7088599999999996</c:v>
                </c:pt>
                <c:pt idx="16661">
                  <c:v>6.1536099999999996</c:v>
                </c:pt>
                <c:pt idx="16662">
                  <c:v>8.3328000000000007</c:v>
                </c:pt>
                <c:pt idx="16663">
                  <c:v>5.4528800000000004</c:v>
                </c:pt>
                <c:pt idx="16664">
                  <c:v>6.3545400000000001</c:v>
                </c:pt>
                <c:pt idx="16665">
                  <c:v>5.3974299999999999</c:v>
                </c:pt>
                <c:pt idx="16666">
                  <c:v>4.4344599999999996</c:v>
                </c:pt>
                <c:pt idx="16667">
                  <c:v>8.2610299999999999</c:v>
                </c:pt>
                <c:pt idx="16668">
                  <c:v>4.7032600000000002</c:v>
                </c:pt>
                <c:pt idx="16669">
                  <c:v>6.7160099999999998</c:v>
                </c:pt>
                <c:pt idx="16670">
                  <c:v>4.0874499999999996</c:v>
                </c:pt>
                <c:pt idx="16671">
                  <c:v>6.2556099999999999</c:v>
                </c:pt>
                <c:pt idx="16672">
                  <c:v>7.6252399999999998</c:v>
                </c:pt>
                <c:pt idx="16673">
                  <c:v>7.0051100000000002</c:v>
                </c:pt>
                <c:pt idx="16674">
                  <c:v>5.9500999999999999</c:v>
                </c:pt>
                <c:pt idx="16675">
                  <c:v>5.22729</c:v>
                </c:pt>
                <c:pt idx="16676">
                  <c:v>6.9480700000000004</c:v>
                </c:pt>
                <c:pt idx="16677">
                  <c:v>4.6896100000000001</c:v>
                </c:pt>
                <c:pt idx="16678">
                  <c:v>5.5640599999999996</c:v>
                </c:pt>
                <c:pt idx="16679">
                  <c:v>3.5093899999999998</c:v>
                </c:pt>
                <c:pt idx="16680">
                  <c:v>3.3620399999999999</c:v>
                </c:pt>
                <c:pt idx="16681">
                  <c:v>11.34826</c:v>
                </c:pt>
                <c:pt idx="16682">
                  <c:v>4.8067099999999998</c:v>
                </c:pt>
                <c:pt idx="16683">
                  <c:v>6.3521799999999997</c:v>
                </c:pt>
                <c:pt idx="16684">
                  <c:v>8.4683299999999999</c:v>
                </c:pt>
                <c:pt idx="16685">
                  <c:v>7.3470399999999998</c:v>
                </c:pt>
                <c:pt idx="16686">
                  <c:v>4.7676800000000004</c:v>
                </c:pt>
                <c:pt idx="16687">
                  <c:v>11.47893</c:v>
                </c:pt>
                <c:pt idx="16688">
                  <c:v>5.4672099999999997</c:v>
                </c:pt>
                <c:pt idx="16689">
                  <c:v>5.7129000000000003</c:v>
                </c:pt>
                <c:pt idx="16690">
                  <c:v>3.0052099999999999</c:v>
                </c:pt>
                <c:pt idx="16691">
                  <c:v>5.6079600000000003</c:v>
                </c:pt>
                <c:pt idx="16692">
                  <c:v>5.2126900000000003</c:v>
                </c:pt>
                <c:pt idx="16693">
                  <c:v>3.0779000000000001</c:v>
                </c:pt>
                <c:pt idx="16694">
                  <c:v>5.2315699999999996</c:v>
                </c:pt>
                <c:pt idx="16695">
                  <c:v>4.2859600000000002</c:v>
                </c:pt>
                <c:pt idx="16696">
                  <c:v>8.2613199999999996</c:v>
                </c:pt>
                <c:pt idx="16697">
                  <c:v>9.2682000000000002</c:v>
                </c:pt>
                <c:pt idx="16698">
                  <c:v>5.0762799999999997</c:v>
                </c:pt>
                <c:pt idx="16699">
                  <c:v>3.1135199999999998</c:v>
                </c:pt>
                <c:pt idx="16700">
                  <c:v>5.6920999999999999</c:v>
                </c:pt>
                <c:pt idx="16701">
                  <c:v>3.2742900000000001</c:v>
                </c:pt>
                <c:pt idx="16702">
                  <c:v>5.0097300000000002</c:v>
                </c:pt>
                <c:pt idx="16703">
                  <c:v>6.9620199999999999</c:v>
                </c:pt>
                <c:pt idx="16704">
                  <c:v>5.4380100000000002</c:v>
                </c:pt>
                <c:pt idx="16705">
                  <c:v>6.5596199999999998</c:v>
                </c:pt>
                <c:pt idx="16706">
                  <c:v>7.0385799999999996</c:v>
                </c:pt>
                <c:pt idx="16707">
                  <c:v>5.4420500000000001</c:v>
                </c:pt>
                <c:pt idx="16708">
                  <c:v>4.4811199999999998</c:v>
                </c:pt>
                <c:pt idx="16709">
                  <c:v>7.4737900000000002</c:v>
                </c:pt>
                <c:pt idx="16710">
                  <c:v>4.3593599999999997</c:v>
                </c:pt>
                <c:pt idx="16711">
                  <c:v>7.4874099999999997</c:v>
                </c:pt>
                <c:pt idx="16712">
                  <c:v>6.9459</c:v>
                </c:pt>
                <c:pt idx="16713">
                  <c:v>4.1305500000000004</c:v>
                </c:pt>
                <c:pt idx="16714">
                  <c:v>2.86612</c:v>
                </c:pt>
                <c:pt idx="16715">
                  <c:v>6.3077199999999998</c:v>
                </c:pt>
                <c:pt idx="16716">
                  <c:v>4.5028899999999998</c:v>
                </c:pt>
                <c:pt idx="16717">
                  <c:v>5.1413200000000003</c:v>
                </c:pt>
                <c:pt idx="16718">
                  <c:v>4.7166300000000003</c:v>
                </c:pt>
                <c:pt idx="16719">
                  <c:v>5.41153</c:v>
                </c:pt>
                <c:pt idx="16720">
                  <c:v>4.91493</c:v>
                </c:pt>
                <c:pt idx="16721">
                  <c:v>6.1182499999999997</c:v>
                </c:pt>
                <c:pt idx="16722">
                  <c:v>7.3289099999999996</c:v>
                </c:pt>
                <c:pt idx="16723">
                  <c:v>3.5726300000000002</c:v>
                </c:pt>
                <c:pt idx="16724">
                  <c:v>3.1292300000000002</c:v>
                </c:pt>
                <c:pt idx="16725">
                  <c:v>6.5977800000000002</c:v>
                </c:pt>
                <c:pt idx="16726">
                  <c:v>6.1950500000000002</c:v>
                </c:pt>
                <c:pt idx="16727">
                  <c:v>6.4018199999999998</c:v>
                </c:pt>
                <c:pt idx="16728">
                  <c:v>10.32246</c:v>
                </c:pt>
                <c:pt idx="16729">
                  <c:v>6.6929600000000002</c:v>
                </c:pt>
                <c:pt idx="16730">
                  <c:v>10.029030000000001</c:v>
                </c:pt>
                <c:pt idx="16731">
                  <c:v>9.7682000000000002</c:v>
                </c:pt>
                <c:pt idx="16732">
                  <c:v>4.4680499999999999</c:v>
                </c:pt>
                <c:pt idx="16733">
                  <c:v>5.2576299999999998</c:v>
                </c:pt>
                <c:pt idx="16734">
                  <c:v>6.6339699999999997</c:v>
                </c:pt>
                <c:pt idx="16735">
                  <c:v>6.67326</c:v>
                </c:pt>
                <c:pt idx="16736">
                  <c:v>3.4413</c:v>
                </c:pt>
                <c:pt idx="16737">
                  <c:v>6.3847300000000002</c:v>
                </c:pt>
                <c:pt idx="16738">
                  <c:v>6.1794399999999996</c:v>
                </c:pt>
                <c:pt idx="16739">
                  <c:v>4.5182799999999999</c:v>
                </c:pt>
                <c:pt idx="16740">
                  <c:v>6.4389500000000002</c:v>
                </c:pt>
                <c:pt idx="16741">
                  <c:v>6.1894900000000002</c:v>
                </c:pt>
                <c:pt idx="16742">
                  <c:v>5.8990900000000002</c:v>
                </c:pt>
                <c:pt idx="16743">
                  <c:v>6.72126</c:v>
                </c:pt>
                <c:pt idx="16744">
                  <c:v>4.1423199999999998</c:v>
                </c:pt>
                <c:pt idx="16745">
                  <c:v>4.46434</c:v>
                </c:pt>
                <c:pt idx="16746">
                  <c:v>7.0546699999999998</c:v>
                </c:pt>
                <c:pt idx="16747">
                  <c:v>3.9628700000000001</c:v>
                </c:pt>
                <c:pt idx="16748">
                  <c:v>8.9770500000000002</c:v>
                </c:pt>
                <c:pt idx="16749">
                  <c:v>5.4241700000000002</c:v>
                </c:pt>
                <c:pt idx="16750">
                  <c:v>3.5304899999999999</c:v>
                </c:pt>
                <c:pt idx="16751">
                  <c:v>4.0546600000000002</c:v>
                </c:pt>
                <c:pt idx="16752">
                  <c:v>5.4736900000000004</c:v>
                </c:pt>
                <c:pt idx="16753">
                  <c:v>4.8340899999999998</c:v>
                </c:pt>
                <c:pt idx="16754">
                  <c:v>6.8294800000000002</c:v>
                </c:pt>
                <c:pt idx="16755">
                  <c:v>6.2314299999999996</c:v>
                </c:pt>
                <c:pt idx="16756">
                  <c:v>3.5235400000000001</c:v>
                </c:pt>
                <c:pt idx="16757">
                  <c:v>6.4200200000000001</c:v>
                </c:pt>
                <c:pt idx="16758">
                  <c:v>6.2920999999999996</c:v>
                </c:pt>
                <c:pt idx="16759">
                  <c:v>5.5707599999999999</c:v>
                </c:pt>
                <c:pt idx="16760">
                  <c:v>4.4261799999999996</c:v>
                </c:pt>
                <c:pt idx="16761">
                  <c:v>3.7429000000000001</c:v>
                </c:pt>
                <c:pt idx="16762">
                  <c:v>9.3690300000000004</c:v>
                </c:pt>
                <c:pt idx="16763">
                  <c:v>7.0023200000000001</c:v>
                </c:pt>
                <c:pt idx="16764">
                  <c:v>4.2944500000000003</c:v>
                </c:pt>
                <c:pt idx="16765">
                  <c:v>4.6290500000000003</c:v>
                </c:pt>
                <c:pt idx="16766">
                  <c:v>7.4054700000000002</c:v>
                </c:pt>
                <c:pt idx="16767">
                  <c:v>7.9510899999999998</c:v>
                </c:pt>
                <c:pt idx="16768">
                  <c:v>7.0761000000000003</c:v>
                </c:pt>
                <c:pt idx="16769">
                  <c:v>5.2334800000000001</c:v>
                </c:pt>
                <c:pt idx="16770">
                  <c:v>6.70852</c:v>
                </c:pt>
                <c:pt idx="16771">
                  <c:v>8.8995800000000003</c:v>
                </c:pt>
                <c:pt idx="16772">
                  <c:v>11.671569999999999</c:v>
                </c:pt>
                <c:pt idx="16773">
                  <c:v>3.1310600000000002</c:v>
                </c:pt>
                <c:pt idx="16774">
                  <c:v>5.8277000000000001</c:v>
                </c:pt>
                <c:pt idx="16775">
                  <c:v>6.7281599999999999</c:v>
                </c:pt>
                <c:pt idx="16776">
                  <c:v>3.7685900000000001</c:v>
                </c:pt>
                <c:pt idx="16777">
                  <c:v>4.0510799999999998</c:v>
                </c:pt>
                <c:pt idx="16778">
                  <c:v>3.4400400000000002</c:v>
                </c:pt>
                <c:pt idx="16779">
                  <c:v>4.3395099999999998</c:v>
                </c:pt>
                <c:pt idx="16780">
                  <c:v>3.0006699999999999</c:v>
                </c:pt>
                <c:pt idx="16781">
                  <c:v>8.13659</c:v>
                </c:pt>
                <c:pt idx="16782">
                  <c:v>4.6922199999999998</c:v>
                </c:pt>
                <c:pt idx="16783">
                  <c:v>6.70953</c:v>
                </c:pt>
                <c:pt idx="16784">
                  <c:v>3.37161</c:v>
                </c:pt>
                <c:pt idx="16785">
                  <c:v>7.4217300000000002</c:v>
                </c:pt>
                <c:pt idx="16786">
                  <c:v>7.0461200000000002</c:v>
                </c:pt>
                <c:pt idx="16787">
                  <c:v>8.9802</c:v>
                </c:pt>
                <c:pt idx="16788">
                  <c:v>5.3091799999999996</c:v>
                </c:pt>
                <c:pt idx="16789">
                  <c:v>6.03498</c:v>
                </c:pt>
                <c:pt idx="16790">
                  <c:v>8.3979300000000006</c:v>
                </c:pt>
                <c:pt idx="16791">
                  <c:v>3.75237</c:v>
                </c:pt>
                <c:pt idx="16792">
                  <c:v>7.5537900000000002</c:v>
                </c:pt>
                <c:pt idx="16793">
                  <c:v>6.2123400000000002</c:v>
                </c:pt>
                <c:pt idx="16794">
                  <c:v>4.08962</c:v>
                </c:pt>
                <c:pt idx="16795">
                  <c:v>9.16601</c:v>
                </c:pt>
                <c:pt idx="16796">
                  <c:v>5.7222799999999996</c:v>
                </c:pt>
                <c:pt idx="16797">
                  <c:v>4.7613099999999999</c:v>
                </c:pt>
                <c:pt idx="16798">
                  <c:v>6.3034699999999999</c:v>
                </c:pt>
                <c:pt idx="16799">
                  <c:v>5.1207000000000003</c:v>
                </c:pt>
                <c:pt idx="16800">
                  <c:v>3.8192699999999999</c:v>
                </c:pt>
                <c:pt idx="16801">
                  <c:v>4.1067499999999999</c:v>
                </c:pt>
                <c:pt idx="16802">
                  <c:v>4.2681199999999997</c:v>
                </c:pt>
                <c:pt idx="16803">
                  <c:v>5.7991099999999998</c:v>
                </c:pt>
                <c:pt idx="16804">
                  <c:v>6.6047500000000001</c:v>
                </c:pt>
                <c:pt idx="16805">
                  <c:v>5.1039599999999998</c:v>
                </c:pt>
                <c:pt idx="16806">
                  <c:v>3.2758699999999998</c:v>
                </c:pt>
                <c:pt idx="16807">
                  <c:v>6.0263799999999996</c:v>
                </c:pt>
                <c:pt idx="16808">
                  <c:v>8.1045599999999993</c:v>
                </c:pt>
                <c:pt idx="16809">
                  <c:v>7.5571799999999998</c:v>
                </c:pt>
                <c:pt idx="16810">
                  <c:v>4.5526900000000001</c:v>
                </c:pt>
                <c:pt idx="16811">
                  <c:v>6.00854</c:v>
                </c:pt>
                <c:pt idx="16812">
                  <c:v>5.2347799999999998</c:v>
                </c:pt>
                <c:pt idx="16813">
                  <c:v>4.8901000000000003</c:v>
                </c:pt>
                <c:pt idx="16814">
                  <c:v>3.9076</c:v>
                </c:pt>
                <c:pt idx="16815">
                  <c:v>4.2118900000000004</c:v>
                </c:pt>
                <c:pt idx="16816">
                  <c:v>6.4485200000000003</c:v>
                </c:pt>
                <c:pt idx="16817">
                  <c:v>6.4081999999999999</c:v>
                </c:pt>
                <c:pt idx="16818">
                  <c:v>6.6764200000000002</c:v>
                </c:pt>
                <c:pt idx="16819">
                  <c:v>7.75922</c:v>
                </c:pt>
                <c:pt idx="16820">
                  <c:v>6.1429900000000002</c:v>
                </c:pt>
                <c:pt idx="16821">
                  <c:v>4.6302599999999998</c:v>
                </c:pt>
                <c:pt idx="16822">
                  <c:v>3.8770799999999999</c:v>
                </c:pt>
                <c:pt idx="16823">
                  <c:v>6.0108800000000002</c:v>
                </c:pt>
                <c:pt idx="16824">
                  <c:v>9.0937699999999992</c:v>
                </c:pt>
                <c:pt idx="16825">
                  <c:v>3.0813100000000002</c:v>
                </c:pt>
                <c:pt idx="16826">
                  <c:v>5.5003700000000002</c:v>
                </c:pt>
                <c:pt idx="16827">
                  <c:v>7.5449700000000002</c:v>
                </c:pt>
                <c:pt idx="16828">
                  <c:v>8.1167099999999994</c:v>
                </c:pt>
                <c:pt idx="16829">
                  <c:v>7.0129000000000001</c:v>
                </c:pt>
                <c:pt idx="16830">
                  <c:v>5.23604</c:v>
                </c:pt>
                <c:pt idx="16831">
                  <c:v>6.47323</c:v>
                </c:pt>
                <c:pt idx="16832">
                  <c:v>6.7155199999999997</c:v>
                </c:pt>
                <c:pt idx="16833">
                  <c:v>9.3022200000000002</c:v>
                </c:pt>
                <c:pt idx="16834">
                  <c:v>8.4535400000000003</c:v>
                </c:pt>
                <c:pt idx="16835">
                  <c:v>3.8621099999999999</c:v>
                </c:pt>
                <c:pt idx="16836">
                  <c:v>9.9073899999999995</c:v>
                </c:pt>
                <c:pt idx="16837">
                  <c:v>4.5333699999999997</c:v>
                </c:pt>
                <c:pt idx="16838">
                  <c:v>4.6504399999999997</c:v>
                </c:pt>
                <c:pt idx="16839">
                  <c:v>5.6433400000000002</c:v>
                </c:pt>
                <c:pt idx="16840">
                  <c:v>5.4588299999999998</c:v>
                </c:pt>
                <c:pt idx="16841">
                  <c:v>4.0262599999999997</c:v>
                </c:pt>
                <c:pt idx="16842">
                  <c:v>2.94557</c:v>
                </c:pt>
                <c:pt idx="16843">
                  <c:v>5.3111899999999999</c:v>
                </c:pt>
                <c:pt idx="16844">
                  <c:v>8.3157999999999994</c:v>
                </c:pt>
                <c:pt idx="16845">
                  <c:v>4.8552999999999997</c:v>
                </c:pt>
                <c:pt idx="16846">
                  <c:v>5.9408099999999999</c:v>
                </c:pt>
                <c:pt idx="16847">
                  <c:v>6.4112400000000003</c:v>
                </c:pt>
                <c:pt idx="16848">
                  <c:v>7.9014300000000004</c:v>
                </c:pt>
                <c:pt idx="16849">
                  <c:v>5.46258</c:v>
                </c:pt>
                <c:pt idx="16850">
                  <c:v>5.2723300000000002</c:v>
                </c:pt>
                <c:pt idx="16851">
                  <c:v>7.40097</c:v>
                </c:pt>
                <c:pt idx="16852">
                  <c:v>6.6837099999999996</c:v>
                </c:pt>
                <c:pt idx="16853">
                  <c:v>7.1266100000000003</c:v>
                </c:pt>
                <c:pt idx="16854">
                  <c:v>6.19137</c:v>
                </c:pt>
                <c:pt idx="16855">
                  <c:v>4.0297900000000002</c:v>
                </c:pt>
                <c:pt idx="16856">
                  <c:v>4.0651200000000003</c:v>
                </c:pt>
                <c:pt idx="16857">
                  <c:v>4.2467100000000002</c:v>
                </c:pt>
                <c:pt idx="16858">
                  <c:v>11.57047</c:v>
                </c:pt>
                <c:pt idx="16859">
                  <c:v>5.9060699999999997</c:v>
                </c:pt>
                <c:pt idx="16860">
                  <c:v>8.3590199999999992</c:v>
                </c:pt>
                <c:pt idx="16861">
                  <c:v>3.3980000000000001</c:v>
                </c:pt>
                <c:pt idx="16862">
                  <c:v>4.3285</c:v>
                </c:pt>
                <c:pt idx="16863">
                  <c:v>6.5420100000000003</c:v>
                </c:pt>
                <c:pt idx="16864">
                  <c:v>8.8712199999999992</c:v>
                </c:pt>
                <c:pt idx="16865">
                  <c:v>2.6085699999999998</c:v>
                </c:pt>
                <c:pt idx="16866">
                  <c:v>6.9211900000000002</c:v>
                </c:pt>
                <c:pt idx="16867">
                  <c:v>8.3655200000000001</c:v>
                </c:pt>
                <c:pt idx="16868">
                  <c:v>5.1179800000000002</c:v>
                </c:pt>
                <c:pt idx="16869">
                  <c:v>7.8639700000000001</c:v>
                </c:pt>
                <c:pt idx="16870">
                  <c:v>8.9861799999999992</c:v>
                </c:pt>
                <c:pt idx="16871">
                  <c:v>7.6166200000000002</c:v>
                </c:pt>
                <c:pt idx="16872">
                  <c:v>4.7464899999999997</c:v>
                </c:pt>
                <c:pt idx="16873">
                  <c:v>4.6510300000000004</c:v>
                </c:pt>
                <c:pt idx="16874">
                  <c:v>8.0402900000000006</c:v>
                </c:pt>
                <c:pt idx="16875">
                  <c:v>5.9686399999999997</c:v>
                </c:pt>
                <c:pt idx="16876">
                  <c:v>2.91316</c:v>
                </c:pt>
                <c:pt idx="16877">
                  <c:v>3.90672</c:v>
                </c:pt>
                <c:pt idx="16878">
                  <c:v>4.57768</c:v>
                </c:pt>
                <c:pt idx="16879">
                  <c:v>2.4660299999999999</c:v>
                </c:pt>
                <c:pt idx="16880">
                  <c:v>7.3949299999999996</c:v>
                </c:pt>
                <c:pt idx="16881">
                  <c:v>8.7234700000000007</c:v>
                </c:pt>
                <c:pt idx="16882">
                  <c:v>6.1641700000000004</c:v>
                </c:pt>
                <c:pt idx="16883">
                  <c:v>3.9362200000000001</c:v>
                </c:pt>
                <c:pt idx="16884">
                  <c:v>7.2991099999999998</c:v>
                </c:pt>
                <c:pt idx="16885">
                  <c:v>5.6288499999999999</c:v>
                </c:pt>
                <c:pt idx="16886">
                  <c:v>6.68011</c:v>
                </c:pt>
                <c:pt idx="16887">
                  <c:v>3.2665000000000002</c:v>
                </c:pt>
                <c:pt idx="16888">
                  <c:v>5.4600600000000004</c:v>
                </c:pt>
                <c:pt idx="16889">
                  <c:v>5.7445700000000004</c:v>
                </c:pt>
                <c:pt idx="16890">
                  <c:v>5.7178100000000001</c:v>
                </c:pt>
                <c:pt idx="16891">
                  <c:v>9.1827199999999998</c:v>
                </c:pt>
                <c:pt idx="16892">
                  <c:v>5.4074</c:v>
                </c:pt>
                <c:pt idx="16893">
                  <c:v>4.9372299999999996</c:v>
                </c:pt>
                <c:pt idx="16894">
                  <c:v>6.3850600000000002</c:v>
                </c:pt>
                <c:pt idx="16895">
                  <c:v>4.1851799999999999</c:v>
                </c:pt>
                <c:pt idx="16896">
                  <c:v>8.1997099999999996</c:v>
                </c:pt>
                <c:pt idx="16897">
                  <c:v>5.4995500000000002</c:v>
                </c:pt>
                <c:pt idx="16898">
                  <c:v>5.9214900000000004</c:v>
                </c:pt>
                <c:pt idx="16899">
                  <c:v>5.3272199999999996</c:v>
                </c:pt>
                <c:pt idx="16900">
                  <c:v>3.4167999999999998</c:v>
                </c:pt>
                <c:pt idx="16901">
                  <c:v>4.2313400000000003</c:v>
                </c:pt>
                <c:pt idx="16902">
                  <c:v>8.0247600000000006</c:v>
                </c:pt>
                <c:pt idx="16903">
                  <c:v>4.6986400000000001</c:v>
                </c:pt>
                <c:pt idx="16904">
                  <c:v>7.1375500000000001</c:v>
                </c:pt>
                <c:pt idx="16905">
                  <c:v>4.7819000000000003</c:v>
                </c:pt>
                <c:pt idx="16906">
                  <c:v>5.5131399999999999</c:v>
                </c:pt>
                <c:pt idx="16907">
                  <c:v>4.7563300000000002</c:v>
                </c:pt>
                <c:pt idx="16908">
                  <c:v>5.4871299999999996</c:v>
                </c:pt>
                <c:pt idx="16909">
                  <c:v>6.1338200000000001</c:v>
                </c:pt>
                <c:pt idx="16910">
                  <c:v>7.6379599999999996</c:v>
                </c:pt>
                <c:pt idx="16911">
                  <c:v>6.4287599999999996</c:v>
                </c:pt>
                <c:pt idx="16912">
                  <c:v>6.4632399999999999</c:v>
                </c:pt>
                <c:pt idx="16913">
                  <c:v>5.9715800000000003</c:v>
                </c:pt>
                <c:pt idx="16914">
                  <c:v>4.48393</c:v>
                </c:pt>
                <c:pt idx="16915">
                  <c:v>6.3890200000000004</c:v>
                </c:pt>
                <c:pt idx="16916">
                  <c:v>9.6283200000000004</c:v>
                </c:pt>
                <c:pt idx="16917">
                  <c:v>5.2723300000000002</c:v>
                </c:pt>
                <c:pt idx="16918">
                  <c:v>5.1445600000000002</c:v>
                </c:pt>
                <c:pt idx="16919">
                  <c:v>5.0577800000000002</c:v>
                </c:pt>
                <c:pt idx="16920">
                  <c:v>6.7225799999999998</c:v>
                </c:pt>
                <c:pt idx="16921">
                  <c:v>8.5665700000000005</c:v>
                </c:pt>
                <c:pt idx="16922">
                  <c:v>6.3817899999999996</c:v>
                </c:pt>
                <c:pt idx="16923">
                  <c:v>3.32213</c:v>
                </c:pt>
                <c:pt idx="16924">
                  <c:v>7.6461100000000002</c:v>
                </c:pt>
                <c:pt idx="16925">
                  <c:v>10.34351</c:v>
                </c:pt>
                <c:pt idx="16926">
                  <c:v>7.62758</c:v>
                </c:pt>
                <c:pt idx="16927">
                  <c:v>8.2850199999999994</c:v>
                </c:pt>
                <c:pt idx="16928">
                  <c:v>4.2355400000000003</c:v>
                </c:pt>
                <c:pt idx="16929">
                  <c:v>5.2891000000000004</c:v>
                </c:pt>
                <c:pt idx="16930">
                  <c:v>6.4806800000000004</c:v>
                </c:pt>
                <c:pt idx="16931">
                  <c:v>4.6455399999999996</c:v>
                </c:pt>
                <c:pt idx="16932">
                  <c:v>6.3457299999999996</c:v>
                </c:pt>
                <c:pt idx="16933">
                  <c:v>3.39656</c:v>
                </c:pt>
                <c:pt idx="16934">
                  <c:v>4.72715</c:v>
                </c:pt>
                <c:pt idx="16935">
                  <c:v>8.3951600000000006</c:v>
                </c:pt>
                <c:pt idx="16936">
                  <c:v>6.7432600000000003</c:v>
                </c:pt>
                <c:pt idx="16937">
                  <c:v>4.1944100000000004</c:v>
                </c:pt>
                <c:pt idx="16938">
                  <c:v>7.9758199999999997</c:v>
                </c:pt>
                <c:pt idx="16939">
                  <c:v>4.1616499999999998</c:v>
                </c:pt>
                <c:pt idx="16940">
                  <c:v>5.5296500000000002</c:v>
                </c:pt>
                <c:pt idx="16941">
                  <c:v>7.4824900000000003</c:v>
                </c:pt>
                <c:pt idx="16942">
                  <c:v>4.5960200000000002</c:v>
                </c:pt>
                <c:pt idx="16943">
                  <c:v>6.0101500000000003</c:v>
                </c:pt>
                <c:pt idx="16944">
                  <c:v>3.08114</c:v>
                </c:pt>
                <c:pt idx="16945">
                  <c:v>2.8638400000000002</c:v>
                </c:pt>
                <c:pt idx="16946">
                  <c:v>3.8426200000000001</c:v>
                </c:pt>
                <c:pt idx="16947">
                  <c:v>4.9793799999999999</c:v>
                </c:pt>
                <c:pt idx="16948">
                  <c:v>4.5401100000000003</c:v>
                </c:pt>
                <c:pt idx="16949">
                  <c:v>9.8934499999999996</c:v>
                </c:pt>
                <c:pt idx="16950">
                  <c:v>7.2703699999999998</c:v>
                </c:pt>
                <c:pt idx="16951">
                  <c:v>2.3016299999999998</c:v>
                </c:pt>
                <c:pt idx="16952">
                  <c:v>3.9341300000000001</c:v>
                </c:pt>
                <c:pt idx="16953">
                  <c:v>6.2726800000000003</c:v>
                </c:pt>
                <c:pt idx="16954">
                  <c:v>5.20878</c:v>
                </c:pt>
                <c:pt idx="16955">
                  <c:v>4.1921400000000002</c:v>
                </c:pt>
                <c:pt idx="16956">
                  <c:v>6.2904299999999997</c:v>
                </c:pt>
                <c:pt idx="16957">
                  <c:v>1.9815700000000001</c:v>
                </c:pt>
                <c:pt idx="16958">
                  <c:v>5.3499299999999996</c:v>
                </c:pt>
                <c:pt idx="16959">
                  <c:v>2.5137200000000002</c:v>
                </c:pt>
                <c:pt idx="16960">
                  <c:v>6.9373100000000001</c:v>
                </c:pt>
                <c:pt idx="16961">
                  <c:v>6.5831799999999996</c:v>
                </c:pt>
                <c:pt idx="16962">
                  <c:v>6.01884</c:v>
                </c:pt>
                <c:pt idx="16963">
                  <c:v>5.1125100000000003</c:v>
                </c:pt>
                <c:pt idx="16964">
                  <c:v>7.1237700000000004</c:v>
                </c:pt>
                <c:pt idx="16965">
                  <c:v>1.91431</c:v>
                </c:pt>
                <c:pt idx="16966">
                  <c:v>3.6478199999999998</c:v>
                </c:pt>
                <c:pt idx="16967">
                  <c:v>3.6042999999999998</c:v>
                </c:pt>
                <c:pt idx="16968">
                  <c:v>3.9789599999999998</c:v>
                </c:pt>
                <c:pt idx="16969">
                  <c:v>3.69448</c:v>
                </c:pt>
                <c:pt idx="16970">
                  <c:v>7.7381500000000001</c:v>
                </c:pt>
                <c:pt idx="16971">
                  <c:v>3.7680600000000002</c:v>
                </c:pt>
                <c:pt idx="16972">
                  <c:v>2.8249399999999998</c:v>
                </c:pt>
                <c:pt idx="16973">
                  <c:v>5.1740500000000003</c:v>
                </c:pt>
                <c:pt idx="16974">
                  <c:v>2.3069899999999999</c:v>
                </c:pt>
                <c:pt idx="16975">
                  <c:v>6.3567099999999996</c:v>
                </c:pt>
                <c:pt idx="16976">
                  <c:v>9.7687200000000001</c:v>
                </c:pt>
                <c:pt idx="16977">
                  <c:v>9.6972799999999992</c:v>
                </c:pt>
                <c:pt idx="16978">
                  <c:v>3.1135199999999998</c:v>
                </c:pt>
                <c:pt idx="16979">
                  <c:v>7.117</c:v>
                </c:pt>
                <c:pt idx="16980">
                  <c:v>3.1206200000000002</c:v>
                </c:pt>
                <c:pt idx="16981">
                  <c:v>7.1636199999999999</c:v>
                </c:pt>
                <c:pt idx="16982">
                  <c:v>4.0214800000000004</c:v>
                </c:pt>
                <c:pt idx="16983">
                  <c:v>3.532</c:v>
                </c:pt>
                <c:pt idx="16984">
                  <c:v>2.1018500000000002</c:v>
                </c:pt>
                <c:pt idx="16985">
                  <c:v>7.8044599999999997</c:v>
                </c:pt>
                <c:pt idx="16986">
                  <c:v>8.0744299999999996</c:v>
                </c:pt>
                <c:pt idx="16987">
                  <c:v>5.4791400000000001</c:v>
                </c:pt>
                <c:pt idx="16988">
                  <c:v>6.4148300000000003</c:v>
                </c:pt>
                <c:pt idx="16989">
                  <c:v>3.8982199999999998</c:v>
                </c:pt>
                <c:pt idx="16990">
                  <c:v>7.59314</c:v>
                </c:pt>
                <c:pt idx="16991">
                  <c:v>7.1012000000000004</c:v>
                </c:pt>
                <c:pt idx="16992">
                  <c:v>5.8911800000000003</c:v>
                </c:pt>
                <c:pt idx="16993">
                  <c:v>6.9481599999999997</c:v>
                </c:pt>
                <c:pt idx="16994">
                  <c:v>8.8957700000000006</c:v>
                </c:pt>
                <c:pt idx="16995">
                  <c:v>6.3335699999999999</c:v>
                </c:pt>
                <c:pt idx="16996">
                  <c:v>2.6023399999999999</c:v>
                </c:pt>
                <c:pt idx="16997">
                  <c:v>5.1548600000000002</c:v>
                </c:pt>
                <c:pt idx="16998">
                  <c:v>6.8031499999999996</c:v>
                </c:pt>
                <c:pt idx="16999">
                  <c:v>3.6605699999999999</c:v>
                </c:pt>
                <c:pt idx="17000">
                  <c:v>5.9624699999999997</c:v>
                </c:pt>
                <c:pt idx="17001">
                  <c:v>3.9798499999999999</c:v>
                </c:pt>
                <c:pt idx="17002">
                  <c:v>3.6890200000000002</c:v>
                </c:pt>
                <c:pt idx="17003">
                  <c:v>4.2337400000000001</c:v>
                </c:pt>
                <c:pt idx="17004">
                  <c:v>3.23291</c:v>
                </c:pt>
                <c:pt idx="17005">
                  <c:v>7.9100599999999996</c:v>
                </c:pt>
                <c:pt idx="17006">
                  <c:v>7.9075699999999998</c:v>
                </c:pt>
                <c:pt idx="17007">
                  <c:v>8.1305800000000001</c:v>
                </c:pt>
                <c:pt idx="17008">
                  <c:v>9.2421699999999998</c:v>
                </c:pt>
                <c:pt idx="17009">
                  <c:v>8.3131299999999992</c:v>
                </c:pt>
                <c:pt idx="17010">
                  <c:v>3.5674600000000001</c:v>
                </c:pt>
                <c:pt idx="17011">
                  <c:v>5.1621699999999997</c:v>
                </c:pt>
                <c:pt idx="17012">
                  <c:v>3.3128899999999999</c:v>
                </c:pt>
                <c:pt idx="17013">
                  <c:v>2.6894200000000001</c:v>
                </c:pt>
                <c:pt idx="17014">
                  <c:v>5.8468099999999996</c:v>
                </c:pt>
                <c:pt idx="17015">
                  <c:v>6.4226700000000001</c:v>
                </c:pt>
                <c:pt idx="17016">
                  <c:v>4.0082100000000001</c:v>
                </c:pt>
                <c:pt idx="17017">
                  <c:v>12.180709999999999</c:v>
                </c:pt>
                <c:pt idx="17018">
                  <c:v>7.1160800000000002</c:v>
                </c:pt>
                <c:pt idx="17019">
                  <c:v>4.8685499999999999</c:v>
                </c:pt>
                <c:pt idx="17020">
                  <c:v>5.9452400000000001</c:v>
                </c:pt>
                <c:pt idx="17021">
                  <c:v>4.2654300000000003</c:v>
                </c:pt>
                <c:pt idx="17022">
                  <c:v>4.5340499999999997</c:v>
                </c:pt>
                <c:pt idx="17023">
                  <c:v>4.9641299999999999</c:v>
                </c:pt>
                <c:pt idx="17024">
                  <c:v>3.1919900000000001</c:v>
                </c:pt>
                <c:pt idx="17025">
                  <c:v>3.0055200000000002</c:v>
                </c:pt>
                <c:pt idx="17026">
                  <c:v>6.2342700000000004</c:v>
                </c:pt>
                <c:pt idx="17027">
                  <c:v>6.7535600000000002</c:v>
                </c:pt>
                <c:pt idx="17028">
                  <c:v>4.6526699999999996</c:v>
                </c:pt>
                <c:pt idx="17029">
                  <c:v>3.7467999999999999</c:v>
                </c:pt>
                <c:pt idx="17030">
                  <c:v>4.87479</c:v>
                </c:pt>
                <c:pt idx="17031">
                  <c:v>5.0606600000000004</c:v>
                </c:pt>
                <c:pt idx="17032">
                  <c:v>4.9063800000000004</c:v>
                </c:pt>
                <c:pt idx="17033">
                  <c:v>6.5202600000000004</c:v>
                </c:pt>
                <c:pt idx="17034">
                  <c:v>7.0648400000000002</c:v>
                </c:pt>
                <c:pt idx="17035">
                  <c:v>6.44245</c:v>
                </c:pt>
                <c:pt idx="17036">
                  <c:v>8.1149699999999996</c:v>
                </c:pt>
                <c:pt idx="17037">
                  <c:v>5.9803300000000004</c:v>
                </c:pt>
                <c:pt idx="17038">
                  <c:v>5.7677100000000001</c:v>
                </c:pt>
                <c:pt idx="17039">
                  <c:v>7.1227900000000002</c:v>
                </c:pt>
                <c:pt idx="17040">
                  <c:v>4.9758500000000003</c:v>
                </c:pt>
                <c:pt idx="17041">
                  <c:v>7.6264000000000003</c:v>
                </c:pt>
                <c:pt idx="17042">
                  <c:v>4.2206000000000001</c:v>
                </c:pt>
                <c:pt idx="17043">
                  <c:v>6.0255599999999996</c:v>
                </c:pt>
                <c:pt idx="17044">
                  <c:v>6.1538399999999998</c:v>
                </c:pt>
                <c:pt idx="17045">
                  <c:v>2.9452600000000002</c:v>
                </c:pt>
                <c:pt idx="17046">
                  <c:v>5.2610799999999998</c:v>
                </c:pt>
                <c:pt idx="17047">
                  <c:v>7.9856400000000001</c:v>
                </c:pt>
                <c:pt idx="17048">
                  <c:v>6.4899300000000002</c:v>
                </c:pt>
                <c:pt idx="17049">
                  <c:v>4.6302599999999998</c:v>
                </c:pt>
                <c:pt idx="17050">
                  <c:v>5.3451199999999996</c:v>
                </c:pt>
                <c:pt idx="17051">
                  <c:v>5.8544299999999998</c:v>
                </c:pt>
                <c:pt idx="17052">
                  <c:v>7.3330200000000003</c:v>
                </c:pt>
                <c:pt idx="17053">
                  <c:v>7.8566700000000003</c:v>
                </c:pt>
                <c:pt idx="17054">
                  <c:v>5.7282799999999998</c:v>
                </c:pt>
                <c:pt idx="17055">
                  <c:v>4.5914299999999999</c:v>
                </c:pt>
                <c:pt idx="17056">
                  <c:v>4.20099</c:v>
                </c:pt>
                <c:pt idx="17057">
                  <c:v>6.7370999999999999</c:v>
                </c:pt>
                <c:pt idx="17058">
                  <c:v>4.7668999999999997</c:v>
                </c:pt>
                <c:pt idx="17059">
                  <c:v>6.0337199999999998</c:v>
                </c:pt>
                <c:pt idx="17060">
                  <c:v>5.30077</c:v>
                </c:pt>
                <c:pt idx="17061">
                  <c:v>6.2556099999999999</c:v>
                </c:pt>
                <c:pt idx="17062">
                  <c:v>6.2626999999999997</c:v>
                </c:pt>
                <c:pt idx="17063">
                  <c:v>5.7712899999999996</c:v>
                </c:pt>
                <c:pt idx="17064">
                  <c:v>4.0214800000000004</c:v>
                </c:pt>
                <c:pt idx="17065">
                  <c:v>3.5739899999999998</c:v>
                </c:pt>
                <c:pt idx="17066">
                  <c:v>7.2323599999999999</c:v>
                </c:pt>
                <c:pt idx="17067">
                  <c:v>3.7375400000000001</c:v>
                </c:pt>
                <c:pt idx="17068">
                  <c:v>6.80898</c:v>
                </c:pt>
                <c:pt idx="17069">
                  <c:v>5.5414199999999996</c:v>
                </c:pt>
                <c:pt idx="17070">
                  <c:v>6.39269</c:v>
                </c:pt>
                <c:pt idx="17071">
                  <c:v>6.6911899999999997</c:v>
                </c:pt>
                <c:pt idx="17072">
                  <c:v>5.19238</c:v>
                </c:pt>
                <c:pt idx="17073">
                  <c:v>6.0240299999999998</c:v>
                </c:pt>
                <c:pt idx="17074">
                  <c:v>5.4173400000000003</c:v>
                </c:pt>
                <c:pt idx="17075">
                  <c:v>4.7558800000000003</c:v>
                </c:pt>
                <c:pt idx="17076">
                  <c:v>8.3531899999999997</c:v>
                </c:pt>
                <c:pt idx="17077">
                  <c:v>6.5309900000000001</c:v>
                </c:pt>
                <c:pt idx="17078">
                  <c:v>5.4472199999999997</c:v>
                </c:pt>
                <c:pt idx="17079">
                  <c:v>5.4365600000000001</c:v>
                </c:pt>
                <c:pt idx="17080">
                  <c:v>7.1593</c:v>
                </c:pt>
                <c:pt idx="17081">
                  <c:v>7.3865800000000004</c:v>
                </c:pt>
                <c:pt idx="17082">
                  <c:v>3.5713900000000001</c:v>
                </c:pt>
                <c:pt idx="17083">
                  <c:v>5.2127800000000004</c:v>
                </c:pt>
                <c:pt idx="17084">
                  <c:v>5.2697599999999998</c:v>
                </c:pt>
                <c:pt idx="17085">
                  <c:v>6.7209300000000001</c:v>
                </c:pt>
                <c:pt idx="17086">
                  <c:v>8.4420199999999994</c:v>
                </c:pt>
                <c:pt idx="17087">
                  <c:v>5.7919799999999997</c:v>
                </c:pt>
                <c:pt idx="17088">
                  <c:v>3.8448799999999999</c:v>
                </c:pt>
                <c:pt idx="17089">
                  <c:v>5.9766500000000002</c:v>
                </c:pt>
                <c:pt idx="17090">
                  <c:v>5.3674799999999996</c:v>
                </c:pt>
                <c:pt idx="17091">
                  <c:v>7.1105099999999997</c:v>
                </c:pt>
                <c:pt idx="17092">
                  <c:v>8.3777299999999997</c:v>
                </c:pt>
                <c:pt idx="17093">
                  <c:v>5.53606</c:v>
                </c:pt>
                <c:pt idx="17094">
                  <c:v>5.6551799999999997</c:v>
                </c:pt>
                <c:pt idx="17095">
                  <c:v>5.9091199999999997</c:v>
                </c:pt>
                <c:pt idx="17096">
                  <c:v>5.3774600000000001</c:v>
                </c:pt>
                <c:pt idx="17097">
                  <c:v>5.5725800000000003</c:v>
                </c:pt>
                <c:pt idx="17098">
                  <c:v>4.6810900000000002</c:v>
                </c:pt>
                <c:pt idx="17099">
                  <c:v>4.3088600000000001</c:v>
                </c:pt>
                <c:pt idx="17100">
                  <c:v>6.3890799999999999</c:v>
                </c:pt>
                <c:pt idx="17101">
                  <c:v>5.84598</c:v>
                </c:pt>
                <c:pt idx="17102">
                  <c:v>5.18513</c:v>
                </c:pt>
                <c:pt idx="17103">
                  <c:v>9.7267200000000003</c:v>
                </c:pt>
                <c:pt idx="17104">
                  <c:v>7.3446300000000004</c:v>
                </c:pt>
                <c:pt idx="17105">
                  <c:v>7.3362999999999996</c:v>
                </c:pt>
                <c:pt idx="17106">
                  <c:v>7.4925300000000004</c:v>
                </c:pt>
                <c:pt idx="17107">
                  <c:v>7.7077999999999998</c:v>
                </c:pt>
                <c:pt idx="17108">
                  <c:v>3.65171</c:v>
                </c:pt>
                <c:pt idx="17109">
                  <c:v>5.41845</c:v>
                </c:pt>
                <c:pt idx="17110">
                  <c:v>4.8176300000000003</c:v>
                </c:pt>
                <c:pt idx="17111">
                  <c:v>5.6170799999999996</c:v>
                </c:pt>
                <c:pt idx="17112">
                  <c:v>8.3676300000000001</c:v>
                </c:pt>
                <c:pt idx="17113">
                  <c:v>5.1835500000000003</c:v>
                </c:pt>
                <c:pt idx="17114">
                  <c:v>4.2030700000000003</c:v>
                </c:pt>
                <c:pt idx="17115">
                  <c:v>4.3648699999999998</c:v>
                </c:pt>
                <c:pt idx="17116">
                  <c:v>4.9426100000000002</c:v>
                </c:pt>
                <c:pt idx="17117">
                  <c:v>6.5896100000000004</c:v>
                </c:pt>
                <c:pt idx="17118">
                  <c:v>8.5044000000000004</c:v>
                </c:pt>
                <c:pt idx="17119">
                  <c:v>6.14961</c:v>
                </c:pt>
                <c:pt idx="17120">
                  <c:v>6.9734800000000003</c:v>
                </c:pt>
                <c:pt idx="17121">
                  <c:v>3.0511699999999999</c:v>
                </c:pt>
                <c:pt idx="17122">
                  <c:v>2.5926800000000001</c:v>
                </c:pt>
                <c:pt idx="17123">
                  <c:v>1.9731000000000001</c:v>
                </c:pt>
                <c:pt idx="17124">
                  <c:v>3.4202599999999999</c:v>
                </c:pt>
                <c:pt idx="17125">
                  <c:v>2.7617699999999998</c:v>
                </c:pt>
                <c:pt idx="17126">
                  <c:v>3.3056299999999998</c:v>
                </c:pt>
                <c:pt idx="17127">
                  <c:v>3.8447</c:v>
                </c:pt>
                <c:pt idx="17128">
                  <c:v>6.0007799999999998</c:v>
                </c:pt>
                <c:pt idx="17129">
                  <c:v>5.5991499999999998</c:v>
                </c:pt>
                <c:pt idx="17130">
                  <c:v>3.4864299999999999</c:v>
                </c:pt>
                <c:pt idx="17131">
                  <c:v>4.9638600000000004</c:v>
                </c:pt>
                <c:pt idx="17132">
                  <c:v>5.48055</c:v>
                </c:pt>
                <c:pt idx="17133">
                  <c:v>5.2667099999999998</c:v>
                </c:pt>
                <c:pt idx="17134">
                  <c:v>5.7463600000000001</c:v>
                </c:pt>
                <c:pt idx="17135">
                  <c:v>8.1959599999999995</c:v>
                </c:pt>
                <c:pt idx="17136">
                  <c:v>7.5880099999999997</c:v>
                </c:pt>
                <c:pt idx="17137">
                  <c:v>5.3298300000000003</c:v>
                </c:pt>
                <c:pt idx="17138">
                  <c:v>6.4873099999999999</c:v>
                </c:pt>
                <c:pt idx="17139">
                  <c:v>6.8296599999999996</c:v>
                </c:pt>
                <c:pt idx="17140">
                  <c:v>5.5422200000000004</c:v>
                </c:pt>
                <c:pt idx="17141">
                  <c:v>4.0174000000000003</c:v>
                </c:pt>
                <c:pt idx="17142">
                  <c:v>3.2782100000000001</c:v>
                </c:pt>
                <c:pt idx="17143">
                  <c:v>7.94177</c:v>
                </c:pt>
                <c:pt idx="17144">
                  <c:v>10.573689999999999</c:v>
                </c:pt>
                <c:pt idx="17145">
                  <c:v>6.1494299999999997</c:v>
                </c:pt>
                <c:pt idx="17146">
                  <c:v>6.3706300000000002</c:v>
                </c:pt>
                <c:pt idx="17147">
                  <c:v>6.1501599999999996</c:v>
                </c:pt>
                <c:pt idx="17148">
                  <c:v>6.0393100000000004</c:v>
                </c:pt>
                <c:pt idx="17149">
                  <c:v>5.1105</c:v>
                </c:pt>
                <c:pt idx="17150">
                  <c:v>4.9991300000000001</c:v>
                </c:pt>
                <c:pt idx="17151">
                  <c:v>3.39758</c:v>
                </c:pt>
                <c:pt idx="17152">
                  <c:v>6.3928900000000004</c:v>
                </c:pt>
                <c:pt idx="17153">
                  <c:v>5.4803300000000004</c:v>
                </c:pt>
                <c:pt idx="17154">
                  <c:v>3.4035600000000001</c:v>
                </c:pt>
                <c:pt idx="17155">
                  <c:v>4.1464800000000004</c:v>
                </c:pt>
                <c:pt idx="17156">
                  <c:v>6.0839800000000004</c:v>
                </c:pt>
                <c:pt idx="17157">
                  <c:v>7.5167900000000003</c:v>
                </c:pt>
                <c:pt idx="17158">
                  <c:v>5.5532199999999996</c:v>
                </c:pt>
                <c:pt idx="17159">
                  <c:v>4.06121</c:v>
                </c:pt>
                <c:pt idx="17160">
                  <c:v>5.6023300000000003</c:v>
                </c:pt>
                <c:pt idx="17161">
                  <c:v>4.3571299999999997</c:v>
                </c:pt>
                <c:pt idx="17162">
                  <c:v>5.0211100000000002</c:v>
                </c:pt>
                <c:pt idx="17163">
                  <c:v>4.5331599999999996</c:v>
                </c:pt>
                <c:pt idx="17164">
                  <c:v>6.0439699999999998</c:v>
                </c:pt>
                <c:pt idx="17165">
                  <c:v>7.8998200000000001</c:v>
                </c:pt>
                <c:pt idx="17166">
                  <c:v>6.65977</c:v>
                </c:pt>
                <c:pt idx="17167">
                  <c:v>5.3613200000000001</c:v>
                </c:pt>
                <c:pt idx="17168">
                  <c:v>6.0045799999999998</c:v>
                </c:pt>
                <c:pt idx="17169">
                  <c:v>5.2931400000000002</c:v>
                </c:pt>
                <c:pt idx="17170">
                  <c:v>5.6286100000000001</c:v>
                </c:pt>
                <c:pt idx="17171">
                  <c:v>7.4241700000000002</c:v>
                </c:pt>
                <c:pt idx="17172">
                  <c:v>6.0176800000000004</c:v>
                </c:pt>
                <c:pt idx="17173">
                  <c:v>6.7248599999999996</c:v>
                </c:pt>
                <c:pt idx="17174">
                  <c:v>5.0988300000000004</c:v>
                </c:pt>
                <c:pt idx="17175">
                  <c:v>4.4367999999999999</c:v>
                </c:pt>
                <c:pt idx="17176">
                  <c:v>5.37575</c:v>
                </c:pt>
                <c:pt idx="17177">
                  <c:v>5.4523299999999999</c:v>
                </c:pt>
                <c:pt idx="17178">
                  <c:v>4.7230699999999999</c:v>
                </c:pt>
                <c:pt idx="17179">
                  <c:v>7.0866199999999999</c:v>
                </c:pt>
                <c:pt idx="17180">
                  <c:v>6.1170400000000003</c:v>
                </c:pt>
                <c:pt idx="17181">
                  <c:v>4.2603299999999997</c:v>
                </c:pt>
                <c:pt idx="17182">
                  <c:v>3.9257499999999999</c:v>
                </c:pt>
                <c:pt idx="17183">
                  <c:v>8.8119099999999992</c:v>
                </c:pt>
                <c:pt idx="17184">
                  <c:v>4.8095100000000004</c:v>
                </c:pt>
                <c:pt idx="17185">
                  <c:v>3.2894999999999999</c:v>
                </c:pt>
                <c:pt idx="17186">
                  <c:v>4.6705699999999997</c:v>
                </c:pt>
                <c:pt idx="17187">
                  <c:v>5.258</c:v>
                </c:pt>
                <c:pt idx="17188">
                  <c:v>5.1693600000000002</c:v>
                </c:pt>
                <c:pt idx="17189">
                  <c:v>6.7118000000000002</c:v>
                </c:pt>
                <c:pt idx="17190">
                  <c:v>4.1575699999999998</c:v>
                </c:pt>
                <c:pt idx="17191">
                  <c:v>6.4726100000000004</c:v>
                </c:pt>
                <c:pt idx="17192">
                  <c:v>4.8456200000000003</c:v>
                </c:pt>
                <c:pt idx="17193">
                  <c:v>3.6725300000000001</c:v>
                </c:pt>
                <c:pt idx="17194">
                  <c:v>2.81616</c:v>
                </c:pt>
                <c:pt idx="17195">
                  <c:v>3.43506</c:v>
                </c:pt>
                <c:pt idx="17196">
                  <c:v>3.8254700000000001</c:v>
                </c:pt>
                <c:pt idx="17197">
                  <c:v>3.2935699999999999</c:v>
                </c:pt>
                <c:pt idx="17198">
                  <c:v>8.1985200000000003</c:v>
                </c:pt>
                <c:pt idx="17199">
                  <c:v>2.9251299999999998</c:v>
                </c:pt>
                <c:pt idx="17200">
                  <c:v>2.7773099999999999</c:v>
                </c:pt>
                <c:pt idx="17201">
                  <c:v>3.5394100000000002</c:v>
                </c:pt>
                <c:pt idx="17202">
                  <c:v>7.0173500000000004</c:v>
                </c:pt>
                <c:pt idx="17203">
                  <c:v>6.5104300000000004</c:v>
                </c:pt>
                <c:pt idx="17204">
                  <c:v>4.5942299999999996</c:v>
                </c:pt>
                <c:pt idx="17205">
                  <c:v>5.4306299999999998</c:v>
                </c:pt>
                <c:pt idx="17206">
                  <c:v>9.0632199999999994</c:v>
                </c:pt>
                <c:pt idx="17207">
                  <c:v>2.37961</c:v>
                </c:pt>
                <c:pt idx="17208">
                  <c:v>8.5395800000000008</c:v>
                </c:pt>
                <c:pt idx="17209">
                  <c:v>5.6915300000000002</c:v>
                </c:pt>
                <c:pt idx="17210">
                  <c:v>4.9059600000000003</c:v>
                </c:pt>
                <c:pt idx="17211">
                  <c:v>6.5709099999999996</c:v>
                </c:pt>
                <c:pt idx="17212">
                  <c:v>4.4139400000000002</c:v>
                </c:pt>
                <c:pt idx="17213">
                  <c:v>4.0991200000000001</c:v>
                </c:pt>
                <c:pt idx="17214">
                  <c:v>2.7524899999999999</c:v>
                </c:pt>
                <c:pt idx="17215">
                  <c:v>3.2703700000000002</c:v>
                </c:pt>
                <c:pt idx="17216">
                  <c:v>9.5109200000000005</c:v>
                </c:pt>
                <c:pt idx="17217">
                  <c:v>5.1076600000000001</c:v>
                </c:pt>
                <c:pt idx="17218">
                  <c:v>6.7985300000000004</c:v>
                </c:pt>
                <c:pt idx="17219">
                  <c:v>3.0375299999999998</c:v>
                </c:pt>
                <c:pt idx="17220">
                  <c:v>8.8847100000000001</c:v>
                </c:pt>
                <c:pt idx="17221">
                  <c:v>5.70777</c:v>
                </c:pt>
                <c:pt idx="17222">
                  <c:v>6.5972200000000001</c:v>
                </c:pt>
                <c:pt idx="17223">
                  <c:v>8.0409799999999994</c:v>
                </c:pt>
                <c:pt idx="17224">
                  <c:v>6.7508100000000004</c:v>
                </c:pt>
                <c:pt idx="17225">
                  <c:v>6.5559000000000003</c:v>
                </c:pt>
                <c:pt idx="17226">
                  <c:v>7.4851099999999997</c:v>
                </c:pt>
                <c:pt idx="17227">
                  <c:v>5.2186599999999999</c:v>
                </c:pt>
                <c:pt idx="17228">
                  <c:v>3.7820900000000002</c:v>
                </c:pt>
                <c:pt idx="17229">
                  <c:v>5.2491899999999996</c:v>
                </c:pt>
                <c:pt idx="17230">
                  <c:v>5.0209999999999999</c:v>
                </c:pt>
                <c:pt idx="17231">
                  <c:v>3.8302</c:v>
                </c:pt>
                <c:pt idx="17232">
                  <c:v>4.07416</c:v>
                </c:pt>
                <c:pt idx="17233">
                  <c:v>6.4464899999999998</c:v>
                </c:pt>
                <c:pt idx="17234">
                  <c:v>4.61991</c:v>
                </c:pt>
                <c:pt idx="17235">
                  <c:v>5.87256</c:v>
                </c:pt>
                <c:pt idx="17236">
                  <c:v>5.43893</c:v>
                </c:pt>
                <c:pt idx="17237">
                  <c:v>6.2400399999999996</c:v>
                </c:pt>
                <c:pt idx="17238">
                  <c:v>8.6846499999999995</c:v>
                </c:pt>
                <c:pt idx="17239">
                  <c:v>8.4615899999999993</c:v>
                </c:pt>
                <c:pt idx="17240">
                  <c:v>4.6994100000000003</c:v>
                </c:pt>
                <c:pt idx="17241">
                  <c:v>5.3455500000000002</c:v>
                </c:pt>
                <c:pt idx="17242">
                  <c:v>2.7954699999999999</c:v>
                </c:pt>
                <c:pt idx="17243">
                  <c:v>6.8241100000000001</c:v>
                </c:pt>
                <c:pt idx="17244">
                  <c:v>8.5515600000000003</c:v>
                </c:pt>
                <c:pt idx="17245">
                  <c:v>6.0161499999999997</c:v>
                </c:pt>
                <c:pt idx="17246">
                  <c:v>7.7819500000000001</c:v>
                </c:pt>
                <c:pt idx="17247">
                  <c:v>7.6297800000000002</c:v>
                </c:pt>
                <c:pt idx="17248">
                  <c:v>6.9397200000000003</c:v>
                </c:pt>
                <c:pt idx="17249">
                  <c:v>7.8562000000000003</c:v>
                </c:pt>
                <c:pt idx="17250">
                  <c:v>6.12927</c:v>
                </c:pt>
                <c:pt idx="17251">
                  <c:v>4.266</c:v>
                </c:pt>
                <c:pt idx="17252">
                  <c:v>6.9566400000000002</c:v>
                </c:pt>
                <c:pt idx="17253">
                  <c:v>5.2851699999999999</c:v>
                </c:pt>
                <c:pt idx="17254">
                  <c:v>5.91669</c:v>
                </c:pt>
                <c:pt idx="17255">
                  <c:v>5.3667600000000002</c:v>
                </c:pt>
                <c:pt idx="17256">
                  <c:v>5.8818000000000001</c:v>
                </c:pt>
                <c:pt idx="17257">
                  <c:v>6.3365900000000002</c:v>
                </c:pt>
                <c:pt idx="17258">
                  <c:v>6.00854</c:v>
                </c:pt>
                <c:pt idx="17259">
                  <c:v>5.6546200000000004</c:v>
                </c:pt>
                <c:pt idx="17260">
                  <c:v>7.7936399999999999</c:v>
                </c:pt>
                <c:pt idx="17261">
                  <c:v>5.7746000000000004</c:v>
                </c:pt>
                <c:pt idx="17262">
                  <c:v>5.7855299999999996</c:v>
                </c:pt>
                <c:pt idx="17263">
                  <c:v>7.8886599999999998</c:v>
                </c:pt>
                <c:pt idx="17264">
                  <c:v>2.98882</c:v>
                </c:pt>
                <c:pt idx="17265">
                  <c:v>7.1688400000000003</c:v>
                </c:pt>
                <c:pt idx="17266">
                  <c:v>4.8109799999999998</c:v>
                </c:pt>
                <c:pt idx="17267">
                  <c:v>7.7116100000000003</c:v>
                </c:pt>
                <c:pt idx="17268">
                  <c:v>2.08596</c:v>
                </c:pt>
                <c:pt idx="17269">
                  <c:v>4.3223799999999999</c:v>
                </c:pt>
                <c:pt idx="17270">
                  <c:v>4.7539400000000001</c:v>
                </c:pt>
                <c:pt idx="17271">
                  <c:v>9.0637100000000004</c:v>
                </c:pt>
                <c:pt idx="17272">
                  <c:v>6.1377100000000002</c:v>
                </c:pt>
                <c:pt idx="17273">
                  <c:v>3.6095000000000002</c:v>
                </c:pt>
                <c:pt idx="17274">
                  <c:v>7.0808900000000001</c:v>
                </c:pt>
                <c:pt idx="17275">
                  <c:v>6.6232199999999999</c:v>
                </c:pt>
                <c:pt idx="17276">
                  <c:v>6.0344199999999999</c:v>
                </c:pt>
                <c:pt idx="17277">
                  <c:v>3.9188700000000001</c:v>
                </c:pt>
                <c:pt idx="17278">
                  <c:v>3.4851999999999999</c:v>
                </c:pt>
                <c:pt idx="17279">
                  <c:v>5.0762799999999997</c:v>
                </c:pt>
                <c:pt idx="17280">
                  <c:v>5.2242899999999999</c:v>
                </c:pt>
                <c:pt idx="17281">
                  <c:v>3.9809999999999999</c:v>
                </c:pt>
                <c:pt idx="17282">
                  <c:v>2.58325</c:v>
                </c:pt>
                <c:pt idx="17283">
                  <c:v>6.1776600000000004</c:v>
                </c:pt>
                <c:pt idx="17284">
                  <c:v>4.4945899999999996</c:v>
                </c:pt>
                <c:pt idx="17285">
                  <c:v>5.1931000000000003</c:v>
                </c:pt>
                <c:pt idx="17286">
                  <c:v>5.6222700000000003</c:v>
                </c:pt>
                <c:pt idx="17287">
                  <c:v>2.5865399999999998</c:v>
                </c:pt>
                <c:pt idx="17288">
                  <c:v>3.4390999999999998</c:v>
                </c:pt>
                <c:pt idx="17289">
                  <c:v>5.6036299999999999</c:v>
                </c:pt>
                <c:pt idx="17290">
                  <c:v>4.6931599999999998</c:v>
                </c:pt>
                <c:pt idx="17291">
                  <c:v>3.3082099999999999</c:v>
                </c:pt>
                <c:pt idx="17292">
                  <c:v>2.8128199999999999</c:v>
                </c:pt>
                <c:pt idx="17293">
                  <c:v>5.3105700000000002</c:v>
                </c:pt>
                <c:pt idx="17294">
                  <c:v>3.2153399999999999</c:v>
                </c:pt>
                <c:pt idx="17295">
                  <c:v>3.5728800000000001</c:v>
                </c:pt>
                <c:pt idx="17296">
                  <c:v>4.0533999999999999</c:v>
                </c:pt>
                <c:pt idx="17297">
                  <c:v>4.4585600000000003</c:v>
                </c:pt>
                <c:pt idx="17298">
                  <c:v>3.6263100000000001</c:v>
                </c:pt>
                <c:pt idx="17299">
                  <c:v>4.9052600000000002</c:v>
                </c:pt>
                <c:pt idx="17300">
                  <c:v>4.0914200000000003</c:v>
                </c:pt>
                <c:pt idx="17301">
                  <c:v>2.6793300000000002</c:v>
                </c:pt>
                <c:pt idx="17302">
                  <c:v>7.1235499999999998</c:v>
                </c:pt>
                <c:pt idx="17303">
                  <c:v>2.79047</c:v>
                </c:pt>
                <c:pt idx="17304">
                  <c:v>7.6436000000000002</c:v>
                </c:pt>
                <c:pt idx="17305">
                  <c:v>8.1072900000000008</c:v>
                </c:pt>
                <c:pt idx="17306">
                  <c:v>3.6707999999999998</c:v>
                </c:pt>
                <c:pt idx="17307">
                  <c:v>6.2823000000000002</c:v>
                </c:pt>
                <c:pt idx="17308">
                  <c:v>5.8868299999999998</c:v>
                </c:pt>
                <c:pt idx="17309">
                  <c:v>3.6389100000000001</c:v>
                </c:pt>
                <c:pt idx="17310">
                  <c:v>4.8276000000000003</c:v>
                </c:pt>
                <c:pt idx="17311">
                  <c:v>4.33446</c:v>
                </c:pt>
                <c:pt idx="17312">
                  <c:v>7.7728200000000003</c:v>
                </c:pt>
                <c:pt idx="17313">
                  <c:v>6.6730299999999998</c:v>
                </c:pt>
                <c:pt idx="17314">
                  <c:v>6.14994</c:v>
                </c:pt>
                <c:pt idx="17315">
                  <c:v>4.2544399999999998</c:v>
                </c:pt>
                <c:pt idx="17316">
                  <c:v>11.082710000000001</c:v>
                </c:pt>
                <c:pt idx="17317">
                  <c:v>1.84043</c:v>
                </c:pt>
                <c:pt idx="17318">
                  <c:v>5.2914500000000002</c:v>
                </c:pt>
                <c:pt idx="17319">
                  <c:v>3.2348499999999998</c:v>
                </c:pt>
                <c:pt idx="17320">
                  <c:v>4.6322400000000004</c:v>
                </c:pt>
                <c:pt idx="17321">
                  <c:v>4.9268099999999997</c:v>
                </c:pt>
                <c:pt idx="17322">
                  <c:v>5.5180899999999999</c:v>
                </c:pt>
                <c:pt idx="17323">
                  <c:v>7.51511</c:v>
                </c:pt>
                <c:pt idx="17324">
                  <c:v>3.6725300000000001</c:v>
                </c:pt>
                <c:pt idx="17325">
                  <c:v>4.5642199999999997</c:v>
                </c:pt>
                <c:pt idx="17326">
                  <c:v>6.6677499999999998</c:v>
                </c:pt>
                <c:pt idx="17327">
                  <c:v>3.5146299999999999</c:v>
                </c:pt>
                <c:pt idx="17328">
                  <c:v>4.16167</c:v>
                </c:pt>
                <c:pt idx="17329">
                  <c:v>5.9762199999999996</c:v>
                </c:pt>
                <c:pt idx="17330">
                  <c:v>7.4397900000000003</c:v>
                </c:pt>
                <c:pt idx="17331">
                  <c:v>5.9404300000000001</c:v>
                </c:pt>
                <c:pt idx="17332">
                  <c:v>5.4969400000000004</c:v>
                </c:pt>
                <c:pt idx="17333">
                  <c:v>7.7582899999999997</c:v>
                </c:pt>
                <c:pt idx="17334">
                  <c:v>5.2148199999999996</c:v>
                </c:pt>
                <c:pt idx="17335">
                  <c:v>3.2909099999999998</c:v>
                </c:pt>
                <c:pt idx="17336">
                  <c:v>3.2819099999999999</c:v>
                </c:pt>
                <c:pt idx="17337">
                  <c:v>2.1644800000000002</c:v>
                </c:pt>
                <c:pt idx="17338">
                  <c:v>4.3873899999999999</c:v>
                </c:pt>
                <c:pt idx="17339">
                  <c:v>3.5419499999999999</c:v>
                </c:pt>
                <c:pt idx="17340">
                  <c:v>4.5195999999999996</c:v>
                </c:pt>
                <c:pt idx="17341">
                  <c:v>4.1479799999999996</c:v>
                </c:pt>
                <c:pt idx="17342">
                  <c:v>4.2459100000000003</c:v>
                </c:pt>
                <c:pt idx="17343">
                  <c:v>4.4523000000000001</c:v>
                </c:pt>
                <c:pt idx="17344">
                  <c:v>3.73651</c:v>
                </c:pt>
                <c:pt idx="17345">
                  <c:v>6.0469099999999996</c:v>
                </c:pt>
                <c:pt idx="17346">
                  <c:v>2.3872599999999999</c:v>
                </c:pt>
                <c:pt idx="17347">
                  <c:v>5.6662699999999999</c:v>
                </c:pt>
                <c:pt idx="17348">
                  <c:v>6.5821800000000001</c:v>
                </c:pt>
                <c:pt idx="17349">
                  <c:v>6.3717600000000001</c:v>
                </c:pt>
                <c:pt idx="17350">
                  <c:v>6.7129300000000001</c:v>
                </c:pt>
                <c:pt idx="17351">
                  <c:v>6.9137700000000004</c:v>
                </c:pt>
                <c:pt idx="17352">
                  <c:v>3.3365499999999999</c:v>
                </c:pt>
                <c:pt idx="17353">
                  <c:v>4.0500100000000003</c:v>
                </c:pt>
                <c:pt idx="17354">
                  <c:v>3.2234500000000001</c:v>
                </c:pt>
                <c:pt idx="17355">
                  <c:v>3.49559</c:v>
                </c:pt>
                <c:pt idx="17356">
                  <c:v>3.43553</c:v>
                </c:pt>
                <c:pt idx="17357">
                  <c:v>4.9036299999999997</c:v>
                </c:pt>
                <c:pt idx="17358">
                  <c:v>4.0635199999999996</c:v>
                </c:pt>
                <c:pt idx="17359">
                  <c:v>5.1903100000000002</c:v>
                </c:pt>
                <c:pt idx="17360">
                  <c:v>4.5839999999999996</c:v>
                </c:pt>
                <c:pt idx="17361">
                  <c:v>4.4206300000000001</c:v>
                </c:pt>
                <c:pt idx="17362">
                  <c:v>5.5945299999999998</c:v>
                </c:pt>
                <c:pt idx="17363">
                  <c:v>4.1597099999999996</c:v>
                </c:pt>
                <c:pt idx="17364">
                  <c:v>3.94956</c:v>
                </c:pt>
                <c:pt idx="17365">
                  <c:v>5.5194200000000002</c:v>
                </c:pt>
                <c:pt idx="17366">
                  <c:v>5.0780099999999999</c:v>
                </c:pt>
                <c:pt idx="17367">
                  <c:v>6.0566599999999999</c:v>
                </c:pt>
                <c:pt idx="17368">
                  <c:v>4.9303800000000004</c:v>
                </c:pt>
                <c:pt idx="17369">
                  <c:v>6.7645</c:v>
                </c:pt>
                <c:pt idx="17370">
                  <c:v>5.8795200000000003</c:v>
                </c:pt>
                <c:pt idx="17371">
                  <c:v>6.8583100000000004</c:v>
                </c:pt>
                <c:pt idx="17372">
                  <c:v>5.2955399999999999</c:v>
                </c:pt>
                <c:pt idx="17373">
                  <c:v>5.4507700000000003</c:v>
                </c:pt>
                <c:pt idx="17374">
                  <c:v>8.6514299999999995</c:v>
                </c:pt>
                <c:pt idx="17375">
                  <c:v>4.6569799999999999</c:v>
                </c:pt>
                <c:pt idx="17376">
                  <c:v>8.8008000000000006</c:v>
                </c:pt>
                <c:pt idx="17377">
                  <c:v>6.3494400000000004</c:v>
                </c:pt>
                <c:pt idx="17378">
                  <c:v>9.1144300000000005</c:v>
                </c:pt>
                <c:pt idx="17379">
                  <c:v>5.0095700000000001</c:v>
                </c:pt>
                <c:pt idx="17380">
                  <c:v>5.0803599999999998</c:v>
                </c:pt>
                <c:pt idx="17381">
                  <c:v>4.9431799999999999</c:v>
                </c:pt>
                <c:pt idx="17382">
                  <c:v>5.5950499999999996</c:v>
                </c:pt>
                <c:pt idx="17383">
                  <c:v>4.3923199999999998</c:v>
                </c:pt>
                <c:pt idx="17384">
                  <c:v>5.5394500000000004</c:v>
                </c:pt>
                <c:pt idx="17385">
                  <c:v>4.1242299999999998</c:v>
                </c:pt>
                <c:pt idx="17386">
                  <c:v>5.1115700000000004</c:v>
                </c:pt>
                <c:pt idx="17387">
                  <c:v>5.2208899999999998</c:v>
                </c:pt>
                <c:pt idx="17388">
                  <c:v>5.4507700000000003</c:v>
                </c:pt>
                <c:pt idx="17389">
                  <c:v>2.15543</c:v>
                </c:pt>
                <c:pt idx="17390">
                  <c:v>7.7801799999999997</c:v>
                </c:pt>
                <c:pt idx="17391">
                  <c:v>6.08866</c:v>
                </c:pt>
                <c:pt idx="17392">
                  <c:v>6.0462100000000003</c:v>
                </c:pt>
                <c:pt idx="17393">
                  <c:v>7.2373099999999999</c:v>
                </c:pt>
                <c:pt idx="17394">
                  <c:v>4.1082000000000001</c:v>
                </c:pt>
                <c:pt idx="17395">
                  <c:v>4.6662800000000004</c:v>
                </c:pt>
                <c:pt idx="17396">
                  <c:v>6.0659000000000001</c:v>
                </c:pt>
                <c:pt idx="17397">
                  <c:v>8.0112299999999994</c:v>
                </c:pt>
                <c:pt idx="17398">
                  <c:v>7.5896400000000002</c:v>
                </c:pt>
                <c:pt idx="17399">
                  <c:v>6.03742</c:v>
                </c:pt>
                <c:pt idx="17400">
                  <c:v>8.69815</c:v>
                </c:pt>
                <c:pt idx="17401">
                  <c:v>4.3376599999999996</c:v>
                </c:pt>
                <c:pt idx="17402">
                  <c:v>7.6494799999999996</c:v>
                </c:pt>
                <c:pt idx="17403">
                  <c:v>6.12</c:v>
                </c:pt>
                <c:pt idx="17404">
                  <c:v>5.03796</c:v>
                </c:pt>
                <c:pt idx="17405">
                  <c:v>7.4307999999999996</c:v>
                </c:pt>
                <c:pt idx="17406">
                  <c:v>5.4455099999999996</c:v>
                </c:pt>
                <c:pt idx="17407">
                  <c:v>5.1671800000000001</c:v>
                </c:pt>
                <c:pt idx="17408">
                  <c:v>3.9288099999999999</c:v>
                </c:pt>
                <c:pt idx="17409">
                  <c:v>6.3437299999999999</c:v>
                </c:pt>
                <c:pt idx="17410">
                  <c:v>8.4858899999999995</c:v>
                </c:pt>
                <c:pt idx="17411">
                  <c:v>5.6722099999999998</c:v>
                </c:pt>
                <c:pt idx="17412">
                  <c:v>5.0270999999999999</c:v>
                </c:pt>
                <c:pt idx="17413">
                  <c:v>5.5871700000000004</c:v>
                </c:pt>
                <c:pt idx="17414">
                  <c:v>7.3226300000000002</c:v>
                </c:pt>
                <c:pt idx="17415">
                  <c:v>4.0647200000000003</c:v>
                </c:pt>
                <c:pt idx="17416">
                  <c:v>5.7712000000000003</c:v>
                </c:pt>
                <c:pt idx="17417">
                  <c:v>5.3364799999999999</c:v>
                </c:pt>
                <c:pt idx="17418">
                  <c:v>5.3082599999999998</c:v>
                </c:pt>
                <c:pt idx="17419">
                  <c:v>6.0118</c:v>
                </c:pt>
                <c:pt idx="17420">
                  <c:v>6.9847299999999999</c:v>
                </c:pt>
                <c:pt idx="17421">
                  <c:v>7.1512799999999999</c:v>
                </c:pt>
                <c:pt idx="17422">
                  <c:v>6.6758499999999996</c:v>
                </c:pt>
                <c:pt idx="17423">
                  <c:v>8.26309</c:v>
                </c:pt>
                <c:pt idx="17424">
                  <c:v>5.2863699999999998</c:v>
                </c:pt>
                <c:pt idx="17425">
                  <c:v>5.0280800000000001</c:v>
                </c:pt>
                <c:pt idx="17426">
                  <c:v>6.2813800000000004</c:v>
                </c:pt>
                <c:pt idx="17427">
                  <c:v>7.2812900000000003</c:v>
                </c:pt>
                <c:pt idx="17428">
                  <c:v>5.5693900000000003</c:v>
                </c:pt>
                <c:pt idx="17429">
                  <c:v>2.9255200000000001</c:v>
                </c:pt>
                <c:pt idx="17430">
                  <c:v>5.6168399999999998</c:v>
                </c:pt>
                <c:pt idx="17431">
                  <c:v>4.14276</c:v>
                </c:pt>
                <c:pt idx="17432">
                  <c:v>6.5217499999999999</c:v>
                </c:pt>
                <c:pt idx="17433">
                  <c:v>7.2148000000000003</c:v>
                </c:pt>
                <c:pt idx="17434">
                  <c:v>5.4719100000000003</c:v>
                </c:pt>
                <c:pt idx="17435">
                  <c:v>5.6374300000000002</c:v>
                </c:pt>
                <c:pt idx="17436">
                  <c:v>6.3873100000000003</c:v>
                </c:pt>
                <c:pt idx="17437">
                  <c:v>8.6495700000000006</c:v>
                </c:pt>
                <c:pt idx="17438">
                  <c:v>3.88625</c:v>
                </c:pt>
                <c:pt idx="17439">
                  <c:v>3.8426200000000001</c:v>
                </c:pt>
                <c:pt idx="17440">
                  <c:v>6.7954699999999999</c:v>
                </c:pt>
                <c:pt idx="17441">
                  <c:v>6.0803000000000003</c:v>
                </c:pt>
                <c:pt idx="17442">
                  <c:v>5.8985000000000003</c:v>
                </c:pt>
                <c:pt idx="17443">
                  <c:v>3.5048400000000002</c:v>
                </c:pt>
                <c:pt idx="17444">
                  <c:v>4.3015299999999996</c:v>
                </c:pt>
                <c:pt idx="17445">
                  <c:v>6.9255500000000003</c:v>
                </c:pt>
                <c:pt idx="17446">
                  <c:v>2.94584</c:v>
                </c:pt>
                <c:pt idx="17447">
                  <c:v>5.7008400000000004</c:v>
                </c:pt>
                <c:pt idx="17448">
                  <c:v>5.8106600000000004</c:v>
                </c:pt>
                <c:pt idx="17449">
                  <c:v>4.9406800000000004</c:v>
                </c:pt>
                <c:pt idx="17450">
                  <c:v>4.9816799999999999</c:v>
                </c:pt>
                <c:pt idx="17451">
                  <c:v>3.9347300000000001</c:v>
                </c:pt>
                <c:pt idx="17452">
                  <c:v>4.9394</c:v>
                </c:pt>
                <c:pt idx="17453">
                  <c:v>4.0992899999999999</c:v>
                </c:pt>
                <c:pt idx="17454">
                  <c:v>9.0766600000000004</c:v>
                </c:pt>
                <c:pt idx="17455">
                  <c:v>3.9298199999999999</c:v>
                </c:pt>
                <c:pt idx="17456">
                  <c:v>4.3583999999999996</c:v>
                </c:pt>
                <c:pt idx="17457">
                  <c:v>4.6130000000000004</c:v>
                </c:pt>
                <c:pt idx="17458">
                  <c:v>6.3691700000000004</c:v>
                </c:pt>
                <c:pt idx="17459">
                  <c:v>9.4710400000000003</c:v>
                </c:pt>
                <c:pt idx="17460">
                  <c:v>5.4466599999999996</c:v>
                </c:pt>
                <c:pt idx="17461">
                  <c:v>7.7744600000000004</c:v>
                </c:pt>
                <c:pt idx="17462">
                  <c:v>3.7042099999999998</c:v>
                </c:pt>
                <c:pt idx="17463">
                  <c:v>5.5043199999999999</c:v>
                </c:pt>
                <c:pt idx="17464">
                  <c:v>4.7482800000000003</c:v>
                </c:pt>
                <c:pt idx="17465">
                  <c:v>5.0791700000000004</c:v>
                </c:pt>
                <c:pt idx="17466">
                  <c:v>6.1220100000000004</c:v>
                </c:pt>
                <c:pt idx="17467">
                  <c:v>6.1670199999999999</c:v>
                </c:pt>
                <c:pt idx="17468">
                  <c:v>7.1659300000000004</c:v>
                </c:pt>
                <c:pt idx="17469">
                  <c:v>8.5733700000000006</c:v>
                </c:pt>
                <c:pt idx="17470">
                  <c:v>4.5973100000000002</c:v>
                </c:pt>
                <c:pt idx="17471">
                  <c:v>7.7360800000000003</c:v>
                </c:pt>
                <c:pt idx="17472">
                  <c:v>3.81779</c:v>
                </c:pt>
                <c:pt idx="17473">
                  <c:v>7.8137999999999996</c:v>
                </c:pt>
                <c:pt idx="17474">
                  <c:v>7.8851500000000003</c:v>
                </c:pt>
                <c:pt idx="17475">
                  <c:v>5.6286100000000001</c:v>
                </c:pt>
                <c:pt idx="17476">
                  <c:v>3.84049</c:v>
                </c:pt>
                <c:pt idx="17477">
                  <c:v>7.32226</c:v>
                </c:pt>
                <c:pt idx="17478">
                  <c:v>5.4647100000000002</c:v>
                </c:pt>
                <c:pt idx="17479">
                  <c:v>5.0128000000000004</c:v>
                </c:pt>
                <c:pt idx="17480">
                  <c:v>5.3632900000000001</c:v>
                </c:pt>
                <c:pt idx="17481">
                  <c:v>8.7083700000000004</c:v>
                </c:pt>
                <c:pt idx="17482">
                  <c:v>6.7888000000000002</c:v>
                </c:pt>
                <c:pt idx="17483">
                  <c:v>3.0305499999999999</c:v>
                </c:pt>
                <c:pt idx="17484">
                  <c:v>7.5054699999999999</c:v>
                </c:pt>
                <c:pt idx="17485">
                  <c:v>7.4715400000000001</c:v>
                </c:pt>
                <c:pt idx="17486">
                  <c:v>7.71549</c:v>
                </c:pt>
                <c:pt idx="17487">
                  <c:v>3.0842000000000001</c:v>
                </c:pt>
                <c:pt idx="17488">
                  <c:v>4.5320799999999997</c:v>
                </c:pt>
                <c:pt idx="17489">
                  <c:v>4.4489099999999997</c:v>
                </c:pt>
                <c:pt idx="17490">
                  <c:v>4.8285799999999997</c:v>
                </c:pt>
                <c:pt idx="17491">
                  <c:v>2.7737400000000001</c:v>
                </c:pt>
                <c:pt idx="17492">
                  <c:v>5.7625000000000002</c:v>
                </c:pt>
                <c:pt idx="17493">
                  <c:v>4.2135899999999999</c:v>
                </c:pt>
                <c:pt idx="17494">
                  <c:v>4.0533999999999999</c:v>
                </c:pt>
                <c:pt idx="17495">
                  <c:v>3.71956</c:v>
                </c:pt>
                <c:pt idx="17496">
                  <c:v>5.1296600000000003</c:v>
                </c:pt>
                <c:pt idx="17497">
                  <c:v>4.54664</c:v>
                </c:pt>
                <c:pt idx="17498">
                  <c:v>8.1727100000000004</c:v>
                </c:pt>
                <c:pt idx="17499">
                  <c:v>8.1494999999999997</c:v>
                </c:pt>
                <c:pt idx="17500">
                  <c:v>5.3416399999999999</c:v>
                </c:pt>
                <c:pt idx="17501">
                  <c:v>7.0095499999999999</c:v>
                </c:pt>
                <c:pt idx="17502">
                  <c:v>4.2136199999999997</c:v>
                </c:pt>
                <c:pt idx="17503">
                  <c:v>6.1958599999999997</c:v>
                </c:pt>
                <c:pt idx="17504">
                  <c:v>6.3331099999999996</c:v>
                </c:pt>
                <c:pt idx="17505">
                  <c:v>7.8726799999999999</c:v>
                </c:pt>
                <c:pt idx="17506">
                  <c:v>4.8721899999999998</c:v>
                </c:pt>
                <c:pt idx="17507">
                  <c:v>6.5793900000000001</c:v>
                </c:pt>
                <c:pt idx="17508">
                  <c:v>8.8382699999999996</c:v>
                </c:pt>
                <c:pt idx="17509">
                  <c:v>2.6338200000000001</c:v>
                </c:pt>
                <c:pt idx="17510">
                  <c:v>4.3700999999999999</c:v>
                </c:pt>
                <c:pt idx="17511">
                  <c:v>6.51736</c:v>
                </c:pt>
                <c:pt idx="17512">
                  <c:v>5.3872400000000003</c:v>
                </c:pt>
                <c:pt idx="17513">
                  <c:v>7.9020099999999998</c:v>
                </c:pt>
                <c:pt idx="17514">
                  <c:v>4.38802</c:v>
                </c:pt>
                <c:pt idx="17515">
                  <c:v>6.1687099999999999</c:v>
                </c:pt>
                <c:pt idx="17516">
                  <c:v>3.3197199999999998</c:v>
                </c:pt>
                <c:pt idx="17517">
                  <c:v>3.4738899999999999</c:v>
                </c:pt>
                <c:pt idx="17518">
                  <c:v>5.2437699999999996</c:v>
                </c:pt>
                <c:pt idx="17519">
                  <c:v>5.9981600000000004</c:v>
                </c:pt>
                <c:pt idx="17520">
                  <c:v>4.47675</c:v>
                </c:pt>
                <c:pt idx="17521">
                  <c:v>5.8721199999999998</c:v>
                </c:pt>
                <c:pt idx="17522">
                  <c:v>10.02928</c:v>
                </c:pt>
                <c:pt idx="17523">
                  <c:v>7.8587300000000004</c:v>
                </c:pt>
                <c:pt idx="17524">
                  <c:v>5.0257699999999996</c:v>
                </c:pt>
                <c:pt idx="17525">
                  <c:v>7.95777</c:v>
                </c:pt>
                <c:pt idx="17526">
                  <c:v>3.1118299999999999</c:v>
                </c:pt>
                <c:pt idx="17527">
                  <c:v>7.2058400000000002</c:v>
                </c:pt>
                <c:pt idx="17528">
                  <c:v>8.5976999999999997</c:v>
                </c:pt>
                <c:pt idx="17529">
                  <c:v>5.3312999999999997</c:v>
                </c:pt>
                <c:pt idx="17530">
                  <c:v>4.9269100000000003</c:v>
                </c:pt>
                <c:pt idx="17531">
                  <c:v>7.0901699999999996</c:v>
                </c:pt>
                <c:pt idx="17532">
                  <c:v>2.7213799999999999</c:v>
                </c:pt>
                <c:pt idx="17533">
                  <c:v>4.2969099999999996</c:v>
                </c:pt>
                <c:pt idx="17534">
                  <c:v>2.9508700000000001</c:v>
                </c:pt>
                <c:pt idx="17535">
                  <c:v>2.9599299999999999</c:v>
                </c:pt>
                <c:pt idx="17536">
                  <c:v>5.7942900000000002</c:v>
                </c:pt>
                <c:pt idx="17537">
                  <c:v>5.9831899999999996</c:v>
                </c:pt>
                <c:pt idx="17538">
                  <c:v>5.3163499999999999</c:v>
                </c:pt>
                <c:pt idx="17539">
                  <c:v>3.1541100000000002</c:v>
                </c:pt>
                <c:pt idx="17540">
                  <c:v>5.6577700000000002</c:v>
                </c:pt>
                <c:pt idx="17541">
                  <c:v>4.0991200000000001</c:v>
                </c:pt>
                <c:pt idx="17542">
                  <c:v>5.9397599999999997</c:v>
                </c:pt>
                <c:pt idx="17543">
                  <c:v>5.3245899999999997</c:v>
                </c:pt>
                <c:pt idx="17544">
                  <c:v>5.8855899999999997</c:v>
                </c:pt>
                <c:pt idx="17545">
                  <c:v>4.9459499999999998</c:v>
                </c:pt>
                <c:pt idx="17546">
                  <c:v>5.2148199999999996</c:v>
                </c:pt>
                <c:pt idx="17547">
                  <c:v>6.6847200000000004</c:v>
                </c:pt>
                <c:pt idx="17548">
                  <c:v>5.0855899999999998</c:v>
                </c:pt>
                <c:pt idx="17549">
                  <c:v>6.7541399999999996</c:v>
                </c:pt>
                <c:pt idx="17550">
                  <c:v>3.24762</c:v>
                </c:pt>
                <c:pt idx="17551">
                  <c:v>5.0209999999999999</c:v>
                </c:pt>
                <c:pt idx="17552">
                  <c:v>4.7052300000000002</c:v>
                </c:pt>
                <c:pt idx="17553">
                  <c:v>4.8063599999999997</c:v>
                </c:pt>
                <c:pt idx="17554">
                  <c:v>8.7334499999999995</c:v>
                </c:pt>
                <c:pt idx="17555">
                  <c:v>6.2758000000000003</c:v>
                </c:pt>
                <c:pt idx="17556">
                  <c:v>5.8440399999999997</c:v>
                </c:pt>
                <c:pt idx="17557">
                  <c:v>4.9112400000000003</c:v>
                </c:pt>
                <c:pt idx="17558">
                  <c:v>5.6880100000000002</c:v>
                </c:pt>
                <c:pt idx="17559">
                  <c:v>8.6032299999999999</c:v>
                </c:pt>
                <c:pt idx="17560">
                  <c:v>5.6289100000000003</c:v>
                </c:pt>
                <c:pt idx="17561">
                  <c:v>5.4757899999999999</c:v>
                </c:pt>
                <c:pt idx="17562">
                  <c:v>4.1737000000000002</c:v>
                </c:pt>
                <c:pt idx="17563">
                  <c:v>6.1275700000000004</c:v>
                </c:pt>
                <c:pt idx="17564">
                  <c:v>4.7097899999999999</c:v>
                </c:pt>
                <c:pt idx="17565">
                  <c:v>7.8884100000000004</c:v>
                </c:pt>
                <c:pt idx="17566">
                  <c:v>5.7831999999999999</c:v>
                </c:pt>
                <c:pt idx="17567">
                  <c:v>4.6861800000000002</c:v>
                </c:pt>
                <c:pt idx="17568">
                  <c:v>6.4146000000000001</c:v>
                </c:pt>
                <c:pt idx="17569">
                  <c:v>5.6388400000000001</c:v>
                </c:pt>
                <c:pt idx="17570">
                  <c:v>7.4382400000000004</c:v>
                </c:pt>
                <c:pt idx="17571">
                  <c:v>5.26288</c:v>
                </c:pt>
                <c:pt idx="17572">
                  <c:v>4.9352400000000003</c:v>
                </c:pt>
                <c:pt idx="17573">
                  <c:v>4.2944500000000003</c:v>
                </c:pt>
                <c:pt idx="17574">
                  <c:v>4.6928900000000002</c:v>
                </c:pt>
                <c:pt idx="17575">
                  <c:v>4.7230299999999996</c:v>
                </c:pt>
                <c:pt idx="17576">
                  <c:v>5.9596299999999998</c:v>
                </c:pt>
                <c:pt idx="17577">
                  <c:v>6.9458000000000002</c:v>
                </c:pt>
                <c:pt idx="17578">
                  <c:v>8.2598599999999998</c:v>
                </c:pt>
                <c:pt idx="17579">
                  <c:v>5.0473999999999997</c:v>
                </c:pt>
                <c:pt idx="17580">
                  <c:v>5.37582</c:v>
                </c:pt>
                <c:pt idx="17581">
                  <c:v>6.7656700000000001</c:v>
                </c:pt>
                <c:pt idx="17582">
                  <c:v>6.0068200000000003</c:v>
                </c:pt>
                <c:pt idx="17583">
                  <c:v>8.6868400000000001</c:v>
                </c:pt>
                <c:pt idx="17584">
                  <c:v>6.3592399999999998</c:v>
                </c:pt>
                <c:pt idx="17585">
                  <c:v>5.3401800000000001</c:v>
                </c:pt>
                <c:pt idx="17586">
                  <c:v>3.3959600000000001</c:v>
                </c:pt>
                <c:pt idx="17587">
                  <c:v>5.2485600000000003</c:v>
                </c:pt>
                <c:pt idx="17588">
                  <c:v>7.0262200000000004</c:v>
                </c:pt>
                <c:pt idx="17589">
                  <c:v>8.5875299999999992</c:v>
                </c:pt>
                <c:pt idx="17590">
                  <c:v>8.2191799999999997</c:v>
                </c:pt>
                <c:pt idx="17591">
                  <c:v>6.9723699999999997</c:v>
                </c:pt>
                <c:pt idx="17592">
                  <c:v>5.1059799999999997</c:v>
                </c:pt>
                <c:pt idx="17593">
                  <c:v>5.8423499999999997</c:v>
                </c:pt>
                <c:pt idx="17594">
                  <c:v>6.9598199999999997</c:v>
                </c:pt>
                <c:pt idx="17595">
                  <c:v>6.0691300000000004</c:v>
                </c:pt>
                <c:pt idx="17596">
                  <c:v>6.56419</c:v>
                </c:pt>
                <c:pt idx="17597">
                  <c:v>6.16608</c:v>
                </c:pt>
                <c:pt idx="17598">
                  <c:v>5.25366</c:v>
                </c:pt>
                <c:pt idx="17599">
                  <c:v>6.0911900000000001</c:v>
                </c:pt>
                <c:pt idx="17600">
                  <c:v>6.14628</c:v>
                </c:pt>
                <c:pt idx="17601">
                  <c:v>5.86</c:v>
                </c:pt>
                <c:pt idx="17602">
                  <c:v>6.80321</c:v>
                </c:pt>
                <c:pt idx="17603">
                  <c:v>5.3028700000000004</c:v>
                </c:pt>
                <c:pt idx="17604">
                  <c:v>5.6749200000000002</c:v>
                </c:pt>
                <c:pt idx="17605">
                  <c:v>6.1169799999999999</c:v>
                </c:pt>
                <c:pt idx="17606">
                  <c:v>10.86401</c:v>
                </c:pt>
                <c:pt idx="17607">
                  <c:v>5.8621800000000004</c:v>
                </c:pt>
                <c:pt idx="17608">
                  <c:v>7.4219299999999997</c:v>
                </c:pt>
                <c:pt idx="17609">
                  <c:v>5.4365600000000001</c:v>
                </c:pt>
                <c:pt idx="17610">
                  <c:v>6.1330200000000001</c:v>
                </c:pt>
                <c:pt idx="17611">
                  <c:v>6.5558699999999996</c:v>
                </c:pt>
                <c:pt idx="17612">
                  <c:v>6.5860399999999997</c:v>
                </c:pt>
                <c:pt idx="17613">
                  <c:v>4.34809</c:v>
                </c:pt>
                <c:pt idx="17614">
                  <c:v>8.72668</c:v>
                </c:pt>
                <c:pt idx="17615">
                  <c:v>8.9821000000000009</c:v>
                </c:pt>
                <c:pt idx="17616">
                  <c:v>9.0397700000000007</c:v>
                </c:pt>
                <c:pt idx="17617">
                  <c:v>5.6289100000000003</c:v>
                </c:pt>
                <c:pt idx="17618">
                  <c:v>4.0427</c:v>
                </c:pt>
                <c:pt idx="17619">
                  <c:v>5.9219099999999996</c:v>
                </c:pt>
                <c:pt idx="17620">
                  <c:v>6.8908800000000001</c:v>
                </c:pt>
                <c:pt idx="17621">
                  <c:v>5.0878500000000004</c:v>
                </c:pt>
                <c:pt idx="17622">
                  <c:v>6.8562500000000002</c:v>
                </c:pt>
                <c:pt idx="17623">
                  <c:v>8.4921299999999995</c:v>
                </c:pt>
                <c:pt idx="17624">
                  <c:v>5.1482700000000001</c:v>
                </c:pt>
                <c:pt idx="17625">
                  <c:v>8.0374499999999998</c:v>
                </c:pt>
                <c:pt idx="17626">
                  <c:v>6.8305800000000003</c:v>
                </c:pt>
                <c:pt idx="17627">
                  <c:v>5.1028099999999998</c:v>
                </c:pt>
                <c:pt idx="17628">
                  <c:v>5.02034</c:v>
                </c:pt>
                <c:pt idx="17629">
                  <c:v>6.8374199999999998</c:v>
                </c:pt>
                <c:pt idx="17630">
                  <c:v>8.2422799999999992</c:v>
                </c:pt>
                <c:pt idx="17631">
                  <c:v>6.0970899999999997</c:v>
                </c:pt>
                <c:pt idx="17632">
                  <c:v>4.0651200000000003</c:v>
                </c:pt>
                <c:pt idx="17633">
                  <c:v>5.1583800000000002</c:v>
                </c:pt>
                <c:pt idx="17634">
                  <c:v>3.3081900000000002</c:v>
                </c:pt>
                <c:pt idx="17635">
                  <c:v>3.89954</c:v>
                </c:pt>
                <c:pt idx="17636">
                  <c:v>3.0511699999999999</c:v>
                </c:pt>
                <c:pt idx="17637">
                  <c:v>4.7947800000000003</c:v>
                </c:pt>
                <c:pt idx="17638">
                  <c:v>4.7239000000000004</c:v>
                </c:pt>
                <c:pt idx="17639">
                  <c:v>3.3288500000000001</c:v>
                </c:pt>
                <c:pt idx="17640">
                  <c:v>4.5719700000000003</c:v>
                </c:pt>
                <c:pt idx="17641">
                  <c:v>4.8063599999999997</c:v>
                </c:pt>
                <c:pt idx="17642">
                  <c:v>8.3241999999999994</c:v>
                </c:pt>
                <c:pt idx="17643">
                  <c:v>8.0166500000000003</c:v>
                </c:pt>
                <c:pt idx="17644">
                  <c:v>10.765980000000001</c:v>
                </c:pt>
                <c:pt idx="17645">
                  <c:v>8.1613500000000005</c:v>
                </c:pt>
                <c:pt idx="17646">
                  <c:v>5.2178300000000002</c:v>
                </c:pt>
                <c:pt idx="17647">
                  <c:v>6.2363799999999996</c:v>
                </c:pt>
                <c:pt idx="17648">
                  <c:v>6.2962300000000004</c:v>
                </c:pt>
                <c:pt idx="17649">
                  <c:v>5.1101299999999998</c:v>
                </c:pt>
                <c:pt idx="17650">
                  <c:v>7.6407999999999996</c:v>
                </c:pt>
                <c:pt idx="17651">
                  <c:v>4.87845</c:v>
                </c:pt>
                <c:pt idx="17652">
                  <c:v>2.98882</c:v>
                </c:pt>
                <c:pt idx="17653">
                  <c:v>4.5231500000000002</c:v>
                </c:pt>
                <c:pt idx="17654">
                  <c:v>6.21835</c:v>
                </c:pt>
                <c:pt idx="17655">
                  <c:v>4.4367999999999999</c:v>
                </c:pt>
                <c:pt idx="17656">
                  <c:v>4.8286699999999998</c:v>
                </c:pt>
                <c:pt idx="17657">
                  <c:v>5.1450899999999997</c:v>
                </c:pt>
                <c:pt idx="17658">
                  <c:v>8.3904899999999998</c:v>
                </c:pt>
                <c:pt idx="17659">
                  <c:v>6.1384499999999997</c:v>
                </c:pt>
                <c:pt idx="17660">
                  <c:v>4.8039100000000001</c:v>
                </c:pt>
                <c:pt idx="17661">
                  <c:v>7.3291199999999996</c:v>
                </c:pt>
                <c:pt idx="17662">
                  <c:v>5.0983400000000003</c:v>
                </c:pt>
                <c:pt idx="17663">
                  <c:v>4.4733000000000001</c:v>
                </c:pt>
                <c:pt idx="17664">
                  <c:v>4.6712699999999998</c:v>
                </c:pt>
                <c:pt idx="17665">
                  <c:v>5.4893200000000002</c:v>
                </c:pt>
                <c:pt idx="17666">
                  <c:v>6.0512100000000002</c:v>
                </c:pt>
                <c:pt idx="17667">
                  <c:v>4.5678799999999997</c:v>
                </c:pt>
                <c:pt idx="17668">
                  <c:v>9.5224899999999995</c:v>
                </c:pt>
                <c:pt idx="17669">
                  <c:v>5.81081</c:v>
                </c:pt>
                <c:pt idx="17670">
                  <c:v>3.5419499999999999</c:v>
                </c:pt>
                <c:pt idx="17671">
                  <c:v>5.6410099999999996</c:v>
                </c:pt>
                <c:pt idx="17672">
                  <c:v>6.8822099999999997</c:v>
                </c:pt>
                <c:pt idx="17673">
                  <c:v>6.2001400000000002</c:v>
                </c:pt>
                <c:pt idx="17674">
                  <c:v>6.8785100000000003</c:v>
                </c:pt>
                <c:pt idx="17675">
                  <c:v>7.3542199999999998</c:v>
                </c:pt>
                <c:pt idx="17676">
                  <c:v>8.4320400000000006</c:v>
                </c:pt>
                <c:pt idx="17677">
                  <c:v>4.7952899999999996</c:v>
                </c:pt>
                <c:pt idx="17678">
                  <c:v>6.0585199999999997</c:v>
                </c:pt>
                <c:pt idx="17679">
                  <c:v>6.79617</c:v>
                </c:pt>
                <c:pt idx="17680">
                  <c:v>4.9300199999999998</c:v>
                </c:pt>
                <c:pt idx="17681">
                  <c:v>6.1528200000000002</c:v>
                </c:pt>
                <c:pt idx="17682">
                  <c:v>4.2467100000000002</c:v>
                </c:pt>
                <c:pt idx="17683">
                  <c:v>5.8883999999999999</c:v>
                </c:pt>
                <c:pt idx="17684">
                  <c:v>6.9845699999999997</c:v>
                </c:pt>
                <c:pt idx="17685">
                  <c:v>3.9842200000000001</c:v>
                </c:pt>
                <c:pt idx="17686">
                  <c:v>4.67807</c:v>
                </c:pt>
                <c:pt idx="17687">
                  <c:v>3.97282</c:v>
                </c:pt>
                <c:pt idx="17688">
                  <c:v>4.8986400000000003</c:v>
                </c:pt>
                <c:pt idx="17689">
                  <c:v>4.4699099999999996</c:v>
                </c:pt>
                <c:pt idx="17690">
                  <c:v>6.0645899999999999</c:v>
                </c:pt>
                <c:pt idx="17691">
                  <c:v>7.3180300000000003</c:v>
                </c:pt>
                <c:pt idx="17692">
                  <c:v>4.5881600000000002</c:v>
                </c:pt>
                <c:pt idx="17693">
                  <c:v>8.31447</c:v>
                </c:pt>
                <c:pt idx="17694">
                  <c:v>9.0718099999999993</c:v>
                </c:pt>
                <c:pt idx="17695">
                  <c:v>2.8419699999999999</c:v>
                </c:pt>
                <c:pt idx="17696">
                  <c:v>4.5581100000000001</c:v>
                </c:pt>
                <c:pt idx="17697">
                  <c:v>4.1242299999999998</c:v>
                </c:pt>
                <c:pt idx="17698">
                  <c:v>5.7881400000000003</c:v>
                </c:pt>
                <c:pt idx="17699">
                  <c:v>7.2072500000000002</c:v>
                </c:pt>
                <c:pt idx="17700">
                  <c:v>7.7135100000000003</c:v>
                </c:pt>
                <c:pt idx="17701">
                  <c:v>2.7839999999999998</c:v>
                </c:pt>
                <c:pt idx="17702">
                  <c:v>6.5029000000000003</c:v>
                </c:pt>
                <c:pt idx="17703">
                  <c:v>6.0557999999999996</c:v>
                </c:pt>
                <c:pt idx="17704">
                  <c:v>4.2848600000000001</c:v>
                </c:pt>
                <c:pt idx="17705">
                  <c:v>4.21699</c:v>
                </c:pt>
                <c:pt idx="17706">
                  <c:v>5.5180100000000003</c:v>
                </c:pt>
                <c:pt idx="17707">
                  <c:v>8.9601900000000008</c:v>
                </c:pt>
                <c:pt idx="17708">
                  <c:v>7.3278499999999998</c:v>
                </c:pt>
                <c:pt idx="17709">
                  <c:v>5.7083500000000003</c:v>
                </c:pt>
                <c:pt idx="17710">
                  <c:v>7.7836299999999996</c:v>
                </c:pt>
                <c:pt idx="17711">
                  <c:v>4.5942299999999996</c:v>
                </c:pt>
                <c:pt idx="17712">
                  <c:v>3.5358299999999998</c:v>
                </c:pt>
                <c:pt idx="17713">
                  <c:v>4.6994100000000003</c:v>
                </c:pt>
                <c:pt idx="17714">
                  <c:v>7.75549</c:v>
                </c:pt>
                <c:pt idx="17715">
                  <c:v>8.1217900000000007</c:v>
                </c:pt>
                <c:pt idx="17716">
                  <c:v>3.69462</c:v>
                </c:pt>
                <c:pt idx="17717">
                  <c:v>6.5570000000000004</c:v>
                </c:pt>
                <c:pt idx="17718">
                  <c:v>5.1256899999999996</c:v>
                </c:pt>
                <c:pt idx="17719">
                  <c:v>4.2721999999999998</c:v>
                </c:pt>
                <c:pt idx="17720">
                  <c:v>7.4058400000000004</c:v>
                </c:pt>
                <c:pt idx="17721">
                  <c:v>5.6181099999999997</c:v>
                </c:pt>
                <c:pt idx="17722">
                  <c:v>8.3027800000000003</c:v>
                </c:pt>
                <c:pt idx="17723">
                  <c:v>6.1566299999999998</c:v>
                </c:pt>
                <c:pt idx="17724">
                  <c:v>6.5904299999999996</c:v>
                </c:pt>
                <c:pt idx="17725">
                  <c:v>6.17563</c:v>
                </c:pt>
                <c:pt idx="17726">
                  <c:v>6.6651100000000003</c:v>
                </c:pt>
                <c:pt idx="17727">
                  <c:v>5.9273300000000004</c:v>
                </c:pt>
                <c:pt idx="17728">
                  <c:v>4.92523</c:v>
                </c:pt>
                <c:pt idx="17729">
                  <c:v>6.7107700000000001</c:v>
                </c:pt>
                <c:pt idx="17730">
                  <c:v>4.6512900000000004</c:v>
                </c:pt>
                <c:pt idx="17731">
                  <c:v>5.9290500000000002</c:v>
                </c:pt>
                <c:pt idx="17732">
                  <c:v>3.4515500000000001</c:v>
                </c:pt>
                <c:pt idx="17733">
                  <c:v>2.6989299999999998</c:v>
                </c:pt>
                <c:pt idx="17734">
                  <c:v>4.1907800000000002</c:v>
                </c:pt>
                <c:pt idx="17735">
                  <c:v>5.2531699999999999</c:v>
                </c:pt>
                <c:pt idx="17736">
                  <c:v>5.16472</c:v>
                </c:pt>
                <c:pt idx="17737">
                  <c:v>6.42692</c:v>
                </c:pt>
                <c:pt idx="17738">
                  <c:v>6.2674500000000002</c:v>
                </c:pt>
                <c:pt idx="17739">
                  <c:v>5.4027900000000004</c:v>
                </c:pt>
                <c:pt idx="17740">
                  <c:v>3.57422</c:v>
                </c:pt>
                <c:pt idx="17741">
                  <c:v>7.2121599999999999</c:v>
                </c:pt>
                <c:pt idx="17742">
                  <c:v>10.503299999999999</c:v>
                </c:pt>
                <c:pt idx="17743">
                  <c:v>6.32334</c:v>
                </c:pt>
                <c:pt idx="17744">
                  <c:v>9.9712899999999998</c:v>
                </c:pt>
                <c:pt idx="17745">
                  <c:v>7.7016600000000004</c:v>
                </c:pt>
                <c:pt idx="17746">
                  <c:v>5.8757200000000003</c:v>
                </c:pt>
                <c:pt idx="17747">
                  <c:v>7.8568300000000004</c:v>
                </c:pt>
                <c:pt idx="17748">
                  <c:v>5.1617600000000001</c:v>
                </c:pt>
                <c:pt idx="17749">
                  <c:v>7.5200800000000001</c:v>
                </c:pt>
                <c:pt idx="17750">
                  <c:v>4.4685300000000003</c:v>
                </c:pt>
                <c:pt idx="17751">
                  <c:v>9.0638400000000008</c:v>
                </c:pt>
                <c:pt idx="17752">
                  <c:v>4.3402799999999999</c:v>
                </c:pt>
                <c:pt idx="17753">
                  <c:v>6.0845900000000004</c:v>
                </c:pt>
                <c:pt idx="17754">
                  <c:v>3.56351</c:v>
                </c:pt>
                <c:pt idx="17755">
                  <c:v>11.348979999999999</c:v>
                </c:pt>
                <c:pt idx="17756">
                  <c:v>3.7072099999999999</c:v>
                </c:pt>
                <c:pt idx="17757">
                  <c:v>4.3088600000000001</c:v>
                </c:pt>
                <c:pt idx="17758">
                  <c:v>5.0988300000000004</c:v>
                </c:pt>
                <c:pt idx="17759">
                  <c:v>6.1973500000000001</c:v>
                </c:pt>
                <c:pt idx="17760">
                  <c:v>4.4685300000000003</c:v>
                </c:pt>
                <c:pt idx="17761">
                  <c:v>6.06013</c:v>
                </c:pt>
                <c:pt idx="17762">
                  <c:v>5.8883900000000002</c:v>
                </c:pt>
                <c:pt idx="17763">
                  <c:v>6.1094900000000001</c:v>
                </c:pt>
                <c:pt idx="17764">
                  <c:v>5.5622499999999997</c:v>
                </c:pt>
                <c:pt idx="17765">
                  <c:v>5.9134399999999996</c:v>
                </c:pt>
                <c:pt idx="17766">
                  <c:v>3.59795</c:v>
                </c:pt>
                <c:pt idx="17767">
                  <c:v>2.39263</c:v>
                </c:pt>
                <c:pt idx="17768">
                  <c:v>2.6535899999999999</c:v>
                </c:pt>
                <c:pt idx="17769">
                  <c:v>4.8186600000000004</c:v>
                </c:pt>
                <c:pt idx="17770">
                  <c:v>5.0232000000000001</c:v>
                </c:pt>
                <c:pt idx="17771">
                  <c:v>5.27</c:v>
                </c:pt>
                <c:pt idx="17772">
                  <c:v>2.1644800000000002</c:v>
                </c:pt>
                <c:pt idx="17773">
                  <c:v>1.8078399999999999</c:v>
                </c:pt>
                <c:pt idx="17774">
                  <c:v>6.3417599999999998</c:v>
                </c:pt>
                <c:pt idx="17775">
                  <c:v>5.7129000000000003</c:v>
                </c:pt>
                <c:pt idx="17776">
                  <c:v>5.8780099999999997</c:v>
                </c:pt>
                <c:pt idx="17777">
                  <c:v>3.4411999999999998</c:v>
                </c:pt>
                <c:pt idx="17778">
                  <c:v>5.8094999999999999</c:v>
                </c:pt>
                <c:pt idx="17779">
                  <c:v>6.7189699999999997</c:v>
                </c:pt>
                <c:pt idx="17780">
                  <c:v>6.4220300000000003</c:v>
                </c:pt>
                <c:pt idx="17781">
                  <c:v>3.5235400000000001</c:v>
                </c:pt>
                <c:pt idx="17782">
                  <c:v>2.8615599999999999</c:v>
                </c:pt>
                <c:pt idx="17783">
                  <c:v>3.1190099999999998</c:v>
                </c:pt>
                <c:pt idx="17784">
                  <c:v>2.9572799999999999</c:v>
                </c:pt>
                <c:pt idx="17785">
                  <c:v>8.74343</c:v>
                </c:pt>
                <c:pt idx="17786">
                  <c:v>3.78383</c:v>
                </c:pt>
                <c:pt idx="17787">
                  <c:v>3.4037899999999999</c:v>
                </c:pt>
                <c:pt idx="17788">
                  <c:v>4.3753200000000003</c:v>
                </c:pt>
                <c:pt idx="17789">
                  <c:v>5.6554700000000002</c:v>
                </c:pt>
                <c:pt idx="17790">
                  <c:v>3.8400500000000002</c:v>
                </c:pt>
                <c:pt idx="17791">
                  <c:v>3.7861199999999999</c:v>
                </c:pt>
                <c:pt idx="17792">
                  <c:v>4.8095100000000004</c:v>
                </c:pt>
                <c:pt idx="17793">
                  <c:v>4.4729799999999997</c:v>
                </c:pt>
                <c:pt idx="17794">
                  <c:v>3.44184</c:v>
                </c:pt>
                <c:pt idx="17795">
                  <c:v>4.1573500000000001</c:v>
                </c:pt>
                <c:pt idx="17796">
                  <c:v>5.5285700000000002</c:v>
                </c:pt>
                <c:pt idx="17797">
                  <c:v>4.7791300000000003</c:v>
                </c:pt>
                <c:pt idx="17798">
                  <c:v>7.5314800000000002</c:v>
                </c:pt>
                <c:pt idx="17799">
                  <c:v>9.9940499999999997</c:v>
                </c:pt>
                <c:pt idx="17800">
                  <c:v>7.1075699999999999</c:v>
                </c:pt>
                <c:pt idx="17801">
                  <c:v>5.2340799999999996</c:v>
                </c:pt>
                <c:pt idx="17802">
                  <c:v>5.7668100000000004</c:v>
                </c:pt>
                <c:pt idx="17803">
                  <c:v>4.9372299999999996</c:v>
                </c:pt>
                <c:pt idx="17804">
                  <c:v>3.2486600000000001</c:v>
                </c:pt>
                <c:pt idx="17805">
                  <c:v>7.4097900000000001</c:v>
                </c:pt>
                <c:pt idx="17806">
                  <c:v>6.8835800000000003</c:v>
                </c:pt>
                <c:pt idx="17807">
                  <c:v>5.7171799999999999</c:v>
                </c:pt>
                <c:pt idx="17808">
                  <c:v>6.8051500000000003</c:v>
                </c:pt>
                <c:pt idx="17809">
                  <c:v>9.98156</c:v>
                </c:pt>
                <c:pt idx="17810">
                  <c:v>8.4299300000000006</c:v>
                </c:pt>
                <c:pt idx="17811">
                  <c:v>4.2093499999999997</c:v>
                </c:pt>
                <c:pt idx="17812">
                  <c:v>6.1494</c:v>
                </c:pt>
                <c:pt idx="17813">
                  <c:v>6.31365</c:v>
                </c:pt>
                <c:pt idx="17814">
                  <c:v>6.9064699999999997</c:v>
                </c:pt>
                <c:pt idx="17815">
                  <c:v>10.04278</c:v>
                </c:pt>
                <c:pt idx="17816">
                  <c:v>5.8674900000000001</c:v>
                </c:pt>
                <c:pt idx="17817">
                  <c:v>4.0154899999999998</c:v>
                </c:pt>
                <c:pt idx="17818">
                  <c:v>4.6336300000000001</c:v>
                </c:pt>
                <c:pt idx="17819">
                  <c:v>4.8400299999999996</c:v>
                </c:pt>
                <c:pt idx="17820">
                  <c:v>3.52142</c:v>
                </c:pt>
                <c:pt idx="17821">
                  <c:v>1.9815700000000001</c:v>
                </c:pt>
                <c:pt idx="17822">
                  <c:v>2.8700399999999999</c:v>
                </c:pt>
                <c:pt idx="17823">
                  <c:v>4.2942900000000002</c:v>
                </c:pt>
                <c:pt idx="17824">
                  <c:v>8.5393500000000007</c:v>
                </c:pt>
                <c:pt idx="17825">
                  <c:v>10.01878</c:v>
                </c:pt>
                <c:pt idx="17826">
                  <c:v>9.5566499999999994</c:v>
                </c:pt>
                <c:pt idx="17827">
                  <c:v>2.7671800000000002</c:v>
                </c:pt>
                <c:pt idx="17828">
                  <c:v>7.3514099999999996</c:v>
                </c:pt>
                <c:pt idx="17829">
                  <c:v>5.8697600000000003</c:v>
                </c:pt>
                <c:pt idx="17830">
                  <c:v>7.5603999999999996</c:v>
                </c:pt>
                <c:pt idx="17831">
                  <c:v>4.6021299999999998</c:v>
                </c:pt>
                <c:pt idx="17832">
                  <c:v>3.9673500000000002</c:v>
                </c:pt>
                <c:pt idx="17833">
                  <c:v>7.6103300000000003</c:v>
                </c:pt>
                <c:pt idx="17834">
                  <c:v>5.3974599999999997</c:v>
                </c:pt>
                <c:pt idx="17835">
                  <c:v>5.7036800000000003</c:v>
                </c:pt>
                <c:pt idx="17836">
                  <c:v>5.3185200000000004</c:v>
                </c:pt>
                <c:pt idx="17837">
                  <c:v>5.9908400000000004</c:v>
                </c:pt>
                <c:pt idx="17838">
                  <c:v>7.7562800000000003</c:v>
                </c:pt>
                <c:pt idx="17839">
                  <c:v>4.4367999999999999</c:v>
                </c:pt>
                <c:pt idx="17840">
                  <c:v>4.2451100000000004</c:v>
                </c:pt>
                <c:pt idx="17841">
                  <c:v>8.1627899999999993</c:v>
                </c:pt>
                <c:pt idx="17842">
                  <c:v>4.1531799999999999</c:v>
                </c:pt>
                <c:pt idx="17843">
                  <c:v>4.8273700000000002</c:v>
                </c:pt>
                <c:pt idx="17844">
                  <c:v>6.2444499999999996</c:v>
                </c:pt>
                <c:pt idx="17845">
                  <c:v>5.7215499999999997</c:v>
                </c:pt>
                <c:pt idx="17846">
                  <c:v>8.5528399999999998</c:v>
                </c:pt>
                <c:pt idx="17847">
                  <c:v>10.089729999999999</c:v>
                </c:pt>
                <c:pt idx="17848">
                  <c:v>8.4608100000000004</c:v>
                </c:pt>
                <c:pt idx="17849">
                  <c:v>2.3936000000000002</c:v>
                </c:pt>
                <c:pt idx="17850">
                  <c:v>1.64442</c:v>
                </c:pt>
                <c:pt idx="17851">
                  <c:v>3.2774800000000002</c:v>
                </c:pt>
                <c:pt idx="17852">
                  <c:v>2.47526</c:v>
                </c:pt>
                <c:pt idx="17853">
                  <c:v>4.7061599999999997</c:v>
                </c:pt>
                <c:pt idx="17854">
                  <c:v>6.88931</c:v>
                </c:pt>
                <c:pt idx="17855">
                  <c:v>6.1146000000000003</c:v>
                </c:pt>
                <c:pt idx="17856">
                  <c:v>5.1665099999999997</c:v>
                </c:pt>
                <c:pt idx="17857">
                  <c:v>6.1992399999999996</c:v>
                </c:pt>
                <c:pt idx="17858">
                  <c:v>6.5568299999999997</c:v>
                </c:pt>
                <c:pt idx="17859">
                  <c:v>2.7899600000000002</c:v>
                </c:pt>
                <c:pt idx="17860">
                  <c:v>5.5838000000000001</c:v>
                </c:pt>
                <c:pt idx="17861">
                  <c:v>5.51654</c:v>
                </c:pt>
                <c:pt idx="17862">
                  <c:v>8.0262499999999992</c:v>
                </c:pt>
                <c:pt idx="17863">
                  <c:v>5.0023400000000002</c:v>
                </c:pt>
                <c:pt idx="17864">
                  <c:v>3.9408599999999998</c:v>
                </c:pt>
                <c:pt idx="17865">
                  <c:v>5.9985999999999997</c:v>
                </c:pt>
                <c:pt idx="17866">
                  <c:v>4.9834800000000001</c:v>
                </c:pt>
                <c:pt idx="17867">
                  <c:v>4.7333400000000001</c:v>
                </c:pt>
                <c:pt idx="17868">
                  <c:v>7.9795299999999996</c:v>
                </c:pt>
                <c:pt idx="17869">
                  <c:v>6.6108200000000004</c:v>
                </c:pt>
                <c:pt idx="17870">
                  <c:v>2.4739800000000001</c:v>
                </c:pt>
                <c:pt idx="17871">
                  <c:v>5.53735</c:v>
                </c:pt>
                <c:pt idx="17872">
                  <c:v>6.3101599999999998</c:v>
                </c:pt>
                <c:pt idx="17873">
                  <c:v>2.7475800000000001</c:v>
                </c:pt>
                <c:pt idx="17874">
                  <c:v>7.48637</c:v>
                </c:pt>
                <c:pt idx="17875">
                  <c:v>6.9183899999999996</c:v>
                </c:pt>
                <c:pt idx="17876">
                  <c:v>5.8181500000000002</c:v>
                </c:pt>
                <c:pt idx="17877">
                  <c:v>5.1030800000000003</c:v>
                </c:pt>
                <c:pt idx="17878">
                  <c:v>7.0808900000000001</c:v>
                </c:pt>
                <c:pt idx="17879">
                  <c:v>3.6616200000000001</c:v>
                </c:pt>
                <c:pt idx="17880">
                  <c:v>1.9815700000000001</c:v>
                </c:pt>
                <c:pt idx="17881">
                  <c:v>4.40219</c:v>
                </c:pt>
                <c:pt idx="17882">
                  <c:v>8.1877899999999997</c:v>
                </c:pt>
                <c:pt idx="17883">
                  <c:v>4.59213</c:v>
                </c:pt>
                <c:pt idx="17884">
                  <c:v>4.9140699999999997</c:v>
                </c:pt>
                <c:pt idx="17885">
                  <c:v>7.94841</c:v>
                </c:pt>
                <c:pt idx="17886">
                  <c:v>7.9363299999999999</c:v>
                </c:pt>
                <c:pt idx="17887">
                  <c:v>5.9478200000000001</c:v>
                </c:pt>
                <c:pt idx="17888">
                  <c:v>3.9811899999999998</c:v>
                </c:pt>
                <c:pt idx="17889">
                  <c:v>6.0970300000000002</c:v>
                </c:pt>
                <c:pt idx="17890">
                  <c:v>4.6803299999999997</c:v>
                </c:pt>
                <c:pt idx="17891">
                  <c:v>5.5722800000000001</c:v>
                </c:pt>
                <c:pt idx="17892">
                  <c:v>2.3153299999999999</c:v>
                </c:pt>
                <c:pt idx="17893">
                  <c:v>1.9223399999999999</c:v>
                </c:pt>
                <c:pt idx="17894">
                  <c:v>5.0994099999999998</c:v>
                </c:pt>
                <c:pt idx="17895">
                  <c:v>2.22471</c:v>
                </c:pt>
                <c:pt idx="17896">
                  <c:v>3.2870599999999999</c:v>
                </c:pt>
                <c:pt idx="17897">
                  <c:v>2.9620600000000001</c:v>
                </c:pt>
                <c:pt idx="17898">
                  <c:v>5.8014799999999997</c:v>
                </c:pt>
                <c:pt idx="17899">
                  <c:v>4.7197100000000001</c:v>
                </c:pt>
                <c:pt idx="17900">
                  <c:v>2.4962800000000001</c:v>
                </c:pt>
                <c:pt idx="17901">
                  <c:v>2.2537699999999998</c:v>
                </c:pt>
                <c:pt idx="17902">
                  <c:v>4.4414499999999997</c:v>
                </c:pt>
                <c:pt idx="17903">
                  <c:v>1.8468599999999999</c:v>
                </c:pt>
                <c:pt idx="17904">
                  <c:v>6.9215200000000001</c:v>
                </c:pt>
                <c:pt idx="17905">
                  <c:v>5.0216900000000004</c:v>
                </c:pt>
                <c:pt idx="17906">
                  <c:v>4.9532999999999996</c:v>
                </c:pt>
                <c:pt idx="17907">
                  <c:v>5.8552099999999996</c:v>
                </c:pt>
                <c:pt idx="17908">
                  <c:v>6.2892799999999998</c:v>
                </c:pt>
                <c:pt idx="17909">
                  <c:v>7.2093600000000002</c:v>
                </c:pt>
                <c:pt idx="17910">
                  <c:v>5.6937499999999996</c:v>
                </c:pt>
                <c:pt idx="17911">
                  <c:v>3.7680799999999999</c:v>
                </c:pt>
                <c:pt idx="17912">
                  <c:v>6.5728299999999997</c:v>
                </c:pt>
                <c:pt idx="17913">
                  <c:v>5.8943700000000003</c:v>
                </c:pt>
                <c:pt idx="17914">
                  <c:v>3.8880699999999999</c:v>
                </c:pt>
                <c:pt idx="17915">
                  <c:v>2.9600599999999999</c:v>
                </c:pt>
                <c:pt idx="17916">
                  <c:v>7.6136600000000003</c:v>
                </c:pt>
                <c:pt idx="17917">
                  <c:v>5.6049199999999999</c:v>
                </c:pt>
                <c:pt idx="17918">
                  <c:v>4.1062399999999997</c:v>
                </c:pt>
                <c:pt idx="17919">
                  <c:v>6.8294699999999997</c:v>
                </c:pt>
                <c:pt idx="17920">
                  <c:v>4.4813299999999998</c:v>
                </c:pt>
                <c:pt idx="17921">
                  <c:v>4.5003099999999998</c:v>
                </c:pt>
                <c:pt idx="17922">
                  <c:v>6.0621400000000003</c:v>
                </c:pt>
                <c:pt idx="17923">
                  <c:v>2.7215600000000002</c:v>
                </c:pt>
                <c:pt idx="17924">
                  <c:v>5.0539699999999996</c:v>
                </c:pt>
                <c:pt idx="17925">
                  <c:v>4.0805800000000003</c:v>
                </c:pt>
                <c:pt idx="17926">
                  <c:v>7.7867100000000002</c:v>
                </c:pt>
                <c:pt idx="17927">
                  <c:v>5.1573599999999997</c:v>
                </c:pt>
                <c:pt idx="17928">
                  <c:v>3.3895200000000001</c:v>
                </c:pt>
                <c:pt idx="17929">
                  <c:v>5.3252899999999999</c:v>
                </c:pt>
                <c:pt idx="17930">
                  <c:v>3.9189400000000001</c:v>
                </c:pt>
                <c:pt idx="17931">
                  <c:v>2.5088400000000002</c:v>
                </c:pt>
                <c:pt idx="17932">
                  <c:v>7.3376599999999996</c:v>
                </c:pt>
                <c:pt idx="17933">
                  <c:v>2.0889899999999999</c:v>
                </c:pt>
                <c:pt idx="17934">
                  <c:v>5.9880500000000003</c:v>
                </c:pt>
                <c:pt idx="17935">
                  <c:v>3.3688799999999999</c:v>
                </c:pt>
                <c:pt idx="17936">
                  <c:v>2.60893</c:v>
                </c:pt>
                <c:pt idx="17937">
                  <c:v>5.1873100000000001</c:v>
                </c:pt>
                <c:pt idx="17938">
                  <c:v>9.2670399999999997</c:v>
                </c:pt>
                <c:pt idx="17939">
                  <c:v>7.6245700000000003</c:v>
                </c:pt>
                <c:pt idx="17940">
                  <c:v>6.7918099999999999</c:v>
                </c:pt>
                <c:pt idx="17941">
                  <c:v>5.1745299999999999</c:v>
                </c:pt>
                <c:pt idx="17942">
                  <c:v>5.3027199999999999</c:v>
                </c:pt>
                <c:pt idx="17943">
                  <c:v>6.3030499999999998</c:v>
                </c:pt>
                <c:pt idx="17944">
                  <c:v>4.7374499999999999</c:v>
                </c:pt>
                <c:pt idx="17945">
                  <c:v>4.9059600000000003</c:v>
                </c:pt>
                <c:pt idx="17946">
                  <c:v>4.0009800000000002</c:v>
                </c:pt>
                <c:pt idx="17947">
                  <c:v>3.6543800000000002</c:v>
                </c:pt>
                <c:pt idx="17948">
                  <c:v>4.4989600000000003</c:v>
                </c:pt>
                <c:pt idx="17949">
                  <c:v>5.9851900000000002</c:v>
                </c:pt>
                <c:pt idx="17950">
                  <c:v>2.0131600000000001</c:v>
                </c:pt>
                <c:pt idx="17951">
                  <c:v>2.8902000000000001</c:v>
                </c:pt>
                <c:pt idx="17952">
                  <c:v>3.1448100000000001</c:v>
                </c:pt>
                <c:pt idx="17953">
                  <c:v>2.3542200000000002</c:v>
                </c:pt>
                <c:pt idx="17954">
                  <c:v>6.1129499999999997</c:v>
                </c:pt>
                <c:pt idx="17955">
                  <c:v>4.4367999999999999</c:v>
                </c:pt>
                <c:pt idx="17956">
                  <c:v>5.5911799999999996</c:v>
                </c:pt>
                <c:pt idx="17957">
                  <c:v>2.1160999999999999</c:v>
                </c:pt>
                <c:pt idx="17958">
                  <c:v>6.2415599999999998</c:v>
                </c:pt>
                <c:pt idx="17959">
                  <c:v>8.2511600000000005</c:v>
                </c:pt>
                <c:pt idx="17960">
                  <c:v>2.3596599999999999</c:v>
                </c:pt>
                <c:pt idx="17961">
                  <c:v>7.2035999999999998</c:v>
                </c:pt>
                <c:pt idx="17962">
                  <c:v>3.8855200000000001</c:v>
                </c:pt>
                <c:pt idx="17963">
                  <c:v>6.7794400000000001</c:v>
                </c:pt>
                <c:pt idx="17964">
                  <c:v>4.6166099999999997</c:v>
                </c:pt>
                <c:pt idx="17965">
                  <c:v>3.3914399999999998</c:v>
                </c:pt>
                <c:pt idx="17966">
                  <c:v>2.4864299999999999</c:v>
                </c:pt>
                <c:pt idx="17967">
                  <c:v>6.7640200000000004</c:v>
                </c:pt>
                <c:pt idx="17968">
                  <c:v>6.3151400000000004</c:v>
                </c:pt>
                <c:pt idx="17969">
                  <c:v>4.2136300000000002</c:v>
                </c:pt>
                <c:pt idx="17970">
                  <c:v>4.32721</c:v>
                </c:pt>
                <c:pt idx="17971">
                  <c:v>6.99444</c:v>
                </c:pt>
                <c:pt idx="17972">
                  <c:v>5.4941599999999999</c:v>
                </c:pt>
                <c:pt idx="17973">
                  <c:v>3.5824400000000001</c:v>
                </c:pt>
                <c:pt idx="17974">
                  <c:v>4.6899100000000002</c:v>
                </c:pt>
                <c:pt idx="17975">
                  <c:v>6.7567300000000001</c:v>
                </c:pt>
                <c:pt idx="17976">
                  <c:v>5.7963399999999998</c:v>
                </c:pt>
                <c:pt idx="17977">
                  <c:v>4.2979399999999996</c:v>
                </c:pt>
                <c:pt idx="17978">
                  <c:v>4.2682599999999997</c:v>
                </c:pt>
                <c:pt idx="17979">
                  <c:v>5.7853000000000003</c:v>
                </c:pt>
                <c:pt idx="17980">
                  <c:v>7.4609199999999998</c:v>
                </c:pt>
                <c:pt idx="17981">
                  <c:v>6.0691699999999997</c:v>
                </c:pt>
                <c:pt idx="17982">
                  <c:v>5.9883100000000002</c:v>
                </c:pt>
                <c:pt idx="17983">
                  <c:v>3.8909199999999999</c:v>
                </c:pt>
                <c:pt idx="17984">
                  <c:v>2.8418199999999998</c:v>
                </c:pt>
                <c:pt idx="17985">
                  <c:v>4.56541</c:v>
                </c:pt>
                <c:pt idx="17986">
                  <c:v>4.1506999999999996</c:v>
                </c:pt>
                <c:pt idx="17987">
                  <c:v>4.1067499999999999</c:v>
                </c:pt>
                <c:pt idx="17988">
                  <c:v>3.8677299999999999</c:v>
                </c:pt>
                <c:pt idx="17989">
                  <c:v>3.5506099999999998</c:v>
                </c:pt>
                <c:pt idx="17990">
                  <c:v>4.96706</c:v>
                </c:pt>
                <c:pt idx="17991">
                  <c:v>3.7846500000000001</c:v>
                </c:pt>
                <c:pt idx="17992">
                  <c:v>4.8262200000000002</c:v>
                </c:pt>
                <c:pt idx="17993">
                  <c:v>7.0240799999999997</c:v>
                </c:pt>
                <c:pt idx="17994">
                  <c:v>3.3008099999999998</c:v>
                </c:pt>
                <c:pt idx="17995">
                  <c:v>5.5949999999999998</c:v>
                </c:pt>
                <c:pt idx="17996">
                  <c:v>8.0380699999999994</c:v>
                </c:pt>
                <c:pt idx="17997">
                  <c:v>4.8112300000000001</c:v>
                </c:pt>
                <c:pt idx="17998">
                  <c:v>2.9474900000000002</c:v>
                </c:pt>
                <c:pt idx="17999">
                  <c:v>5.8252699999999997</c:v>
                </c:pt>
                <c:pt idx="18000">
                  <c:v>3.5784099999999999</c:v>
                </c:pt>
                <c:pt idx="18001">
                  <c:v>7.3405399999999998</c:v>
                </c:pt>
                <c:pt idx="18002">
                  <c:v>4.0408600000000003</c:v>
                </c:pt>
                <c:pt idx="18003">
                  <c:v>2.5420400000000001</c:v>
                </c:pt>
                <c:pt idx="18004">
                  <c:v>5.6173900000000003</c:v>
                </c:pt>
                <c:pt idx="18005">
                  <c:v>6.80091</c:v>
                </c:pt>
                <c:pt idx="18006">
                  <c:v>4.9843900000000003</c:v>
                </c:pt>
                <c:pt idx="18007">
                  <c:v>3.6193300000000002</c:v>
                </c:pt>
                <c:pt idx="18008">
                  <c:v>2.6823399999999999</c:v>
                </c:pt>
                <c:pt idx="18009">
                  <c:v>4.5538499999999997</c:v>
                </c:pt>
                <c:pt idx="18010">
                  <c:v>8.3980800000000002</c:v>
                </c:pt>
                <c:pt idx="18011">
                  <c:v>4.6428399999999996</c:v>
                </c:pt>
                <c:pt idx="18012">
                  <c:v>6.5804099999999996</c:v>
                </c:pt>
                <c:pt idx="18013">
                  <c:v>2.5579800000000001</c:v>
                </c:pt>
                <c:pt idx="18014">
                  <c:v>3.8527300000000002</c:v>
                </c:pt>
                <c:pt idx="18015">
                  <c:v>8.2095300000000009</c:v>
                </c:pt>
                <c:pt idx="18016">
                  <c:v>7.4400500000000003</c:v>
                </c:pt>
                <c:pt idx="18017">
                  <c:v>5.80124</c:v>
                </c:pt>
                <c:pt idx="18018">
                  <c:v>3.2045699999999999</c:v>
                </c:pt>
                <c:pt idx="18019">
                  <c:v>2.1052499999999998</c:v>
                </c:pt>
                <c:pt idx="18020">
                  <c:v>7.25265</c:v>
                </c:pt>
                <c:pt idx="18021">
                  <c:v>5.7488299999999999</c:v>
                </c:pt>
                <c:pt idx="18022">
                  <c:v>3.43127</c:v>
                </c:pt>
                <c:pt idx="18023">
                  <c:v>6.2843499999999999</c:v>
                </c:pt>
                <c:pt idx="18024">
                  <c:v>5.3928700000000003</c:v>
                </c:pt>
                <c:pt idx="18025">
                  <c:v>6.5468400000000004</c:v>
                </c:pt>
                <c:pt idx="18026">
                  <c:v>6.2231300000000003</c:v>
                </c:pt>
                <c:pt idx="18027">
                  <c:v>4.0285200000000003</c:v>
                </c:pt>
                <c:pt idx="18028">
                  <c:v>2.2885599999999999</c:v>
                </c:pt>
                <c:pt idx="18029">
                  <c:v>3.4328699999999999</c:v>
                </c:pt>
                <c:pt idx="18030">
                  <c:v>3.6433300000000002</c:v>
                </c:pt>
                <c:pt idx="18031">
                  <c:v>7.1649900000000004</c:v>
                </c:pt>
                <c:pt idx="18032">
                  <c:v>3.55193</c:v>
                </c:pt>
                <c:pt idx="18033">
                  <c:v>3.9362200000000001</c:v>
                </c:pt>
                <c:pt idx="18034">
                  <c:v>7.32097</c:v>
                </c:pt>
                <c:pt idx="18035">
                  <c:v>8.0212000000000003</c:v>
                </c:pt>
                <c:pt idx="18036">
                  <c:v>7.5196399999999999</c:v>
                </c:pt>
                <c:pt idx="18037">
                  <c:v>4.8076299999999996</c:v>
                </c:pt>
                <c:pt idx="18038">
                  <c:v>3.4677500000000001</c:v>
                </c:pt>
                <c:pt idx="18039">
                  <c:v>3.7109399999999999</c:v>
                </c:pt>
                <c:pt idx="18040">
                  <c:v>5.7400599999999997</c:v>
                </c:pt>
                <c:pt idx="18041">
                  <c:v>3.1970900000000002</c:v>
                </c:pt>
                <c:pt idx="18042">
                  <c:v>8.6631499999999999</c:v>
                </c:pt>
                <c:pt idx="18043">
                  <c:v>3.0293100000000002</c:v>
                </c:pt>
                <c:pt idx="18044">
                  <c:v>3.8079399999999999</c:v>
                </c:pt>
                <c:pt idx="18045">
                  <c:v>5.8434200000000001</c:v>
                </c:pt>
                <c:pt idx="18046">
                  <c:v>5.6541399999999999</c:v>
                </c:pt>
                <c:pt idx="18047">
                  <c:v>4.5884200000000002</c:v>
                </c:pt>
                <c:pt idx="18048">
                  <c:v>2.5131700000000001</c:v>
                </c:pt>
                <c:pt idx="18049">
                  <c:v>1.78521</c:v>
                </c:pt>
                <c:pt idx="18050">
                  <c:v>6.4598000000000004</c:v>
                </c:pt>
                <c:pt idx="18051">
                  <c:v>4.6797800000000001</c:v>
                </c:pt>
                <c:pt idx="18052">
                  <c:v>5.9006699999999999</c:v>
                </c:pt>
                <c:pt idx="18053">
                  <c:v>3.5358900000000002</c:v>
                </c:pt>
                <c:pt idx="18054">
                  <c:v>6.4785300000000001</c:v>
                </c:pt>
                <c:pt idx="18055">
                  <c:v>6.2486300000000004</c:v>
                </c:pt>
                <c:pt idx="18056">
                  <c:v>3.2239599999999999</c:v>
                </c:pt>
                <c:pt idx="18057">
                  <c:v>6.7084099999999998</c:v>
                </c:pt>
                <c:pt idx="18058">
                  <c:v>8.1795399999999994</c:v>
                </c:pt>
                <c:pt idx="18059">
                  <c:v>2.2751999999999999</c:v>
                </c:pt>
                <c:pt idx="18060">
                  <c:v>2.5783299999999998</c:v>
                </c:pt>
                <c:pt idx="18061">
                  <c:v>6.3056299999999998</c:v>
                </c:pt>
                <c:pt idx="18062">
                  <c:v>8.5697899999999994</c:v>
                </c:pt>
                <c:pt idx="18063">
                  <c:v>6.0173899999999998</c:v>
                </c:pt>
                <c:pt idx="18064">
                  <c:v>7.4721500000000001</c:v>
                </c:pt>
                <c:pt idx="18065">
                  <c:v>3.1366700000000001</c:v>
                </c:pt>
                <c:pt idx="18066">
                  <c:v>2.87744</c:v>
                </c:pt>
                <c:pt idx="18067">
                  <c:v>5.7163199999999996</c:v>
                </c:pt>
                <c:pt idx="18068">
                  <c:v>5.7958299999999996</c:v>
                </c:pt>
                <c:pt idx="18069">
                  <c:v>3.5046400000000002</c:v>
                </c:pt>
                <c:pt idx="18070">
                  <c:v>8.8908400000000007</c:v>
                </c:pt>
                <c:pt idx="18071">
                  <c:v>4.9758399999999998</c:v>
                </c:pt>
                <c:pt idx="18072">
                  <c:v>4.1853899999999999</c:v>
                </c:pt>
                <c:pt idx="18073">
                  <c:v>3.0511699999999999</c:v>
                </c:pt>
                <c:pt idx="18074">
                  <c:v>4.7374900000000002</c:v>
                </c:pt>
                <c:pt idx="18075">
                  <c:v>5.9597699999999998</c:v>
                </c:pt>
                <c:pt idx="18076">
                  <c:v>7.7066999999999997</c:v>
                </c:pt>
                <c:pt idx="18077">
                  <c:v>7.9212300000000004</c:v>
                </c:pt>
                <c:pt idx="18078">
                  <c:v>6.8113200000000003</c:v>
                </c:pt>
                <c:pt idx="18079">
                  <c:v>3.9582999999999999</c:v>
                </c:pt>
                <c:pt idx="18080">
                  <c:v>6.0320600000000004</c:v>
                </c:pt>
                <c:pt idx="18081">
                  <c:v>3.2138900000000001</c:v>
                </c:pt>
                <c:pt idx="18082">
                  <c:v>4.9264200000000002</c:v>
                </c:pt>
                <c:pt idx="18083">
                  <c:v>4.2241099999999996</c:v>
                </c:pt>
                <c:pt idx="18084">
                  <c:v>3.7732299999999999</c:v>
                </c:pt>
                <c:pt idx="18085">
                  <c:v>2.1470099999999999</c:v>
                </c:pt>
                <c:pt idx="18086">
                  <c:v>5.4661299999999997</c:v>
                </c:pt>
                <c:pt idx="18087">
                  <c:v>3.8982199999999998</c:v>
                </c:pt>
                <c:pt idx="18088">
                  <c:v>6.1280299999999999</c:v>
                </c:pt>
                <c:pt idx="18089">
                  <c:v>3.0511699999999999</c:v>
                </c:pt>
                <c:pt idx="18090">
                  <c:v>5.8265399999999996</c:v>
                </c:pt>
                <c:pt idx="18091">
                  <c:v>4.7131800000000004</c:v>
                </c:pt>
                <c:pt idx="18092">
                  <c:v>5.94177</c:v>
                </c:pt>
                <c:pt idx="18093">
                  <c:v>8.4212399999999992</c:v>
                </c:pt>
                <c:pt idx="18094">
                  <c:v>2.93058</c:v>
                </c:pt>
                <c:pt idx="18095">
                  <c:v>7.4678100000000001</c:v>
                </c:pt>
                <c:pt idx="18096">
                  <c:v>6.01464</c:v>
                </c:pt>
                <c:pt idx="18097">
                  <c:v>4.7992900000000001</c:v>
                </c:pt>
                <c:pt idx="18098">
                  <c:v>6.7139100000000003</c:v>
                </c:pt>
                <c:pt idx="18099">
                  <c:v>6.1553599999999999</c:v>
                </c:pt>
                <c:pt idx="18100">
                  <c:v>6.4552800000000001</c:v>
                </c:pt>
                <c:pt idx="18101">
                  <c:v>4.9991300000000001</c:v>
                </c:pt>
                <c:pt idx="18102">
                  <c:v>7.7130200000000002</c:v>
                </c:pt>
                <c:pt idx="18103">
                  <c:v>6.0538999999999996</c:v>
                </c:pt>
                <c:pt idx="18104">
                  <c:v>2.4127000000000001</c:v>
                </c:pt>
                <c:pt idx="18105">
                  <c:v>6.3022799999999997</c:v>
                </c:pt>
                <c:pt idx="18106">
                  <c:v>5.8197900000000002</c:v>
                </c:pt>
                <c:pt idx="18107">
                  <c:v>2.8196300000000001</c:v>
                </c:pt>
                <c:pt idx="18108">
                  <c:v>2.0363699999999998</c:v>
                </c:pt>
                <c:pt idx="18109">
                  <c:v>6.7338699999999996</c:v>
                </c:pt>
                <c:pt idx="18110">
                  <c:v>3.17455</c:v>
                </c:pt>
                <c:pt idx="18111">
                  <c:v>5.8324499999999997</c:v>
                </c:pt>
                <c:pt idx="18112">
                  <c:v>5.6875799999999996</c:v>
                </c:pt>
                <c:pt idx="18113">
                  <c:v>4.5186000000000002</c:v>
                </c:pt>
                <c:pt idx="18114">
                  <c:v>6.5463800000000001</c:v>
                </c:pt>
                <c:pt idx="18115">
                  <c:v>6.2275600000000004</c:v>
                </c:pt>
                <c:pt idx="18116">
                  <c:v>6.5726599999999999</c:v>
                </c:pt>
                <c:pt idx="18117">
                  <c:v>4.4102300000000003</c:v>
                </c:pt>
                <c:pt idx="18118">
                  <c:v>6.1252899999999997</c:v>
                </c:pt>
                <c:pt idx="18119">
                  <c:v>7.8431800000000003</c:v>
                </c:pt>
                <c:pt idx="18120">
                  <c:v>6.55722</c:v>
                </c:pt>
                <c:pt idx="18121">
                  <c:v>11.44772</c:v>
                </c:pt>
                <c:pt idx="18122">
                  <c:v>10.64551</c:v>
                </c:pt>
                <c:pt idx="18123">
                  <c:v>5.6684599999999996</c:v>
                </c:pt>
                <c:pt idx="18124">
                  <c:v>4.11097</c:v>
                </c:pt>
                <c:pt idx="18125">
                  <c:v>4.5985300000000002</c:v>
                </c:pt>
                <c:pt idx="18126">
                  <c:v>2.5095299999999998</c:v>
                </c:pt>
                <c:pt idx="18127">
                  <c:v>2.7242000000000002</c:v>
                </c:pt>
                <c:pt idx="18128">
                  <c:v>3.9203299999999999</c:v>
                </c:pt>
                <c:pt idx="18129">
                  <c:v>2.1044200000000002</c:v>
                </c:pt>
                <c:pt idx="18130">
                  <c:v>2.1949999999999998</c:v>
                </c:pt>
                <c:pt idx="18131">
                  <c:v>6.41838</c:v>
                </c:pt>
                <c:pt idx="18132">
                  <c:v>5.2889200000000001</c:v>
                </c:pt>
                <c:pt idx="18133">
                  <c:v>4.4597100000000003</c:v>
                </c:pt>
                <c:pt idx="18134">
                  <c:v>5.1287000000000003</c:v>
                </c:pt>
                <c:pt idx="18135">
                  <c:v>9.7127999999999997</c:v>
                </c:pt>
                <c:pt idx="18136">
                  <c:v>4.3935599999999999</c:v>
                </c:pt>
                <c:pt idx="18137">
                  <c:v>5.53735</c:v>
                </c:pt>
                <c:pt idx="18138">
                  <c:v>5.9324599999999998</c:v>
                </c:pt>
                <c:pt idx="18139">
                  <c:v>5.7876899999999996</c:v>
                </c:pt>
                <c:pt idx="18140">
                  <c:v>4.3729800000000001</c:v>
                </c:pt>
                <c:pt idx="18141">
                  <c:v>9.6351099999999992</c:v>
                </c:pt>
                <c:pt idx="18142">
                  <c:v>4.1789699999999996</c:v>
                </c:pt>
                <c:pt idx="18143">
                  <c:v>4.5030599999999996</c:v>
                </c:pt>
                <c:pt idx="18144">
                  <c:v>5.1051799999999998</c:v>
                </c:pt>
                <c:pt idx="18145">
                  <c:v>5.8485899999999997</c:v>
                </c:pt>
                <c:pt idx="18146">
                  <c:v>5.4580900000000003</c:v>
                </c:pt>
                <c:pt idx="18147">
                  <c:v>7.2028600000000003</c:v>
                </c:pt>
                <c:pt idx="18148">
                  <c:v>6.8035800000000002</c:v>
                </c:pt>
                <c:pt idx="18149">
                  <c:v>4.0491099999999998</c:v>
                </c:pt>
                <c:pt idx="18150">
                  <c:v>6.9524900000000001</c:v>
                </c:pt>
                <c:pt idx="18151">
                  <c:v>5.2515900000000002</c:v>
                </c:pt>
                <c:pt idx="18152">
                  <c:v>4.2470400000000001</c:v>
                </c:pt>
                <c:pt idx="18153">
                  <c:v>7.82681</c:v>
                </c:pt>
                <c:pt idx="18154">
                  <c:v>7.6045600000000002</c:v>
                </c:pt>
                <c:pt idx="18155">
                  <c:v>7.39968</c:v>
                </c:pt>
                <c:pt idx="18156">
                  <c:v>6.4987500000000002</c:v>
                </c:pt>
                <c:pt idx="18157">
                  <c:v>6.8159599999999996</c:v>
                </c:pt>
                <c:pt idx="18158">
                  <c:v>3.2974999999999999</c:v>
                </c:pt>
                <c:pt idx="18159">
                  <c:v>5.1963999999999997</c:v>
                </c:pt>
                <c:pt idx="18160">
                  <c:v>7.7257899999999999</c:v>
                </c:pt>
                <c:pt idx="18161">
                  <c:v>10.80273</c:v>
                </c:pt>
                <c:pt idx="18162">
                  <c:v>6.4891399999999999</c:v>
                </c:pt>
                <c:pt idx="18163">
                  <c:v>5.7199</c:v>
                </c:pt>
                <c:pt idx="18164">
                  <c:v>5.4530500000000002</c:v>
                </c:pt>
                <c:pt idx="18165">
                  <c:v>5.1559400000000002</c:v>
                </c:pt>
                <c:pt idx="18166">
                  <c:v>6.1877899999999997</c:v>
                </c:pt>
                <c:pt idx="18167">
                  <c:v>5.7072500000000002</c:v>
                </c:pt>
                <c:pt idx="18168">
                  <c:v>5.37256</c:v>
                </c:pt>
                <c:pt idx="18169">
                  <c:v>5.8833900000000003</c:v>
                </c:pt>
                <c:pt idx="18170">
                  <c:v>8.1749500000000008</c:v>
                </c:pt>
                <c:pt idx="18171">
                  <c:v>6.2842000000000002</c:v>
                </c:pt>
                <c:pt idx="18172">
                  <c:v>8.8563100000000006</c:v>
                </c:pt>
                <c:pt idx="18173">
                  <c:v>4.9687799999999998</c:v>
                </c:pt>
                <c:pt idx="18174">
                  <c:v>6.4655699999999996</c:v>
                </c:pt>
                <c:pt idx="18175">
                  <c:v>6.8557300000000003</c:v>
                </c:pt>
                <c:pt idx="18176">
                  <c:v>6.00143</c:v>
                </c:pt>
                <c:pt idx="18177">
                  <c:v>5.2756699999999999</c:v>
                </c:pt>
                <c:pt idx="18178">
                  <c:v>5.0597599999999998</c:v>
                </c:pt>
                <c:pt idx="18179">
                  <c:v>6.3231400000000004</c:v>
                </c:pt>
                <c:pt idx="18180">
                  <c:v>4.9715299999999996</c:v>
                </c:pt>
                <c:pt idx="18181">
                  <c:v>6.9211900000000002</c:v>
                </c:pt>
                <c:pt idx="18182">
                  <c:v>6.9353499999999997</c:v>
                </c:pt>
                <c:pt idx="18183">
                  <c:v>4.5717499999999998</c:v>
                </c:pt>
                <c:pt idx="18184">
                  <c:v>7.9295200000000001</c:v>
                </c:pt>
                <c:pt idx="18185">
                  <c:v>6.2962400000000001</c:v>
                </c:pt>
                <c:pt idx="18186">
                  <c:v>7.7366099999999998</c:v>
                </c:pt>
                <c:pt idx="18187">
                  <c:v>6.6405799999999999</c:v>
                </c:pt>
                <c:pt idx="18188">
                  <c:v>6.19184</c:v>
                </c:pt>
                <c:pt idx="18189">
                  <c:v>7.1833</c:v>
                </c:pt>
                <c:pt idx="18190">
                  <c:v>4.0448899999999997</c:v>
                </c:pt>
                <c:pt idx="18191">
                  <c:v>5.2507700000000002</c:v>
                </c:pt>
                <c:pt idx="18192">
                  <c:v>3.3730000000000002</c:v>
                </c:pt>
                <c:pt idx="18193">
                  <c:v>5.4966299999999997</c:v>
                </c:pt>
                <c:pt idx="18194">
                  <c:v>4.9011399999999998</c:v>
                </c:pt>
                <c:pt idx="18195">
                  <c:v>5.55762</c:v>
                </c:pt>
                <c:pt idx="18196">
                  <c:v>6.5879200000000004</c:v>
                </c:pt>
                <c:pt idx="18197">
                  <c:v>3.9896799999999999</c:v>
                </c:pt>
                <c:pt idx="18198">
                  <c:v>5.2607799999999996</c:v>
                </c:pt>
                <c:pt idx="18199">
                  <c:v>4.3659800000000004</c:v>
                </c:pt>
                <c:pt idx="18200">
                  <c:v>7.41228</c:v>
                </c:pt>
                <c:pt idx="18201">
                  <c:v>5.2880200000000004</c:v>
                </c:pt>
                <c:pt idx="18202">
                  <c:v>4.7767799999999996</c:v>
                </c:pt>
                <c:pt idx="18203">
                  <c:v>6.36707</c:v>
                </c:pt>
                <c:pt idx="18204">
                  <c:v>6.1190600000000002</c:v>
                </c:pt>
                <c:pt idx="18205">
                  <c:v>6.0060599999999997</c:v>
                </c:pt>
                <c:pt idx="18206">
                  <c:v>7.1875900000000001</c:v>
                </c:pt>
                <c:pt idx="18207">
                  <c:v>5.9924799999999996</c:v>
                </c:pt>
                <c:pt idx="18208">
                  <c:v>3.78383</c:v>
                </c:pt>
                <c:pt idx="18209">
                  <c:v>6.0698699999999999</c:v>
                </c:pt>
                <c:pt idx="18210">
                  <c:v>7.1178900000000001</c:v>
                </c:pt>
                <c:pt idx="18211">
                  <c:v>5.5681099999999999</c:v>
                </c:pt>
                <c:pt idx="18212">
                  <c:v>3.6285500000000002</c:v>
                </c:pt>
                <c:pt idx="18213">
                  <c:v>8.0324200000000001</c:v>
                </c:pt>
                <c:pt idx="18214">
                  <c:v>5.5074800000000002</c:v>
                </c:pt>
                <c:pt idx="18215">
                  <c:v>2.5385200000000001</c:v>
                </c:pt>
                <c:pt idx="18216">
                  <c:v>5.5138499999999997</c:v>
                </c:pt>
                <c:pt idx="18217">
                  <c:v>6.1364099999999997</c:v>
                </c:pt>
                <c:pt idx="18218">
                  <c:v>1.98671</c:v>
                </c:pt>
                <c:pt idx="18219">
                  <c:v>7.4802099999999996</c:v>
                </c:pt>
                <c:pt idx="18220">
                  <c:v>4.70709</c:v>
                </c:pt>
                <c:pt idx="18221">
                  <c:v>6.6380299999999997</c:v>
                </c:pt>
                <c:pt idx="18222">
                  <c:v>7.4893299999999998</c:v>
                </c:pt>
                <c:pt idx="18223">
                  <c:v>7.9663399999999998</c:v>
                </c:pt>
                <c:pt idx="18224">
                  <c:v>6.1065399999999999</c:v>
                </c:pt>
                <c:pt idx="18225">
                  <c:v>3.6425200000000002</c:v>
                </c:pt>
                <c:pt idx="18226">
                  <c:v>5.3325300000000002</c:v>
                </c:pt>
                <c:pt idx="18227">
                  <c:v>5.3060499999999999</c:v>
                </c:pt>
                <c:pt idx="18228">
                  <c:v>5.7799800000000001</c:v>
                </c:pt>
                <c:pt idx="18229">
                  <c:v>5.3704499999999999</c:v>
                </c:pt>
                <c:pt idx="18230">
                  <c:v>5.2153400000000003</c:v>
                </c:pt>
                <c:pt idx="18231">
                  <c:v>5.1329099999999999</c:v>
                </c:pt>
                <c:pt idx="18232">
                  <c:v>6.0304799999999998</c:v>
                </c:pt>
                <c:pt idx="18233">
                  <c:v>4.3460599999999996</c:v>
                </c:pt>
                <c:pt idx="18234">
                  <c:v>5.6070000000000002</c:v>
                </c:pt>
                <c:pt idx="18235">
                  <c:v>5.9445699999999997</c:v>
                </c:pt>
                <c:pt idx="18236">
                  <c:v>5.8856999999999999</c:v>
                </c:pt>
                <c:pt idx="18237">
                  <c:v>5.4485900000000003</c:v>
                </c:pt>
                <c:pt idx="18238">
                  <c:v>6.3446600000000002</c:v>
                </c:pt>
                <c:pt idx="18239">
                  <c:v>10.4741</c:v>
                </c:pt>
                <c:pt idx="18240">
                  <c:v>4.6634000000000002</c:v>
                </c:pt>
                <c:pt idx="18241">
                  <c:v>7.0460500000000001</c:v>
                </c:pt>
                <c:pt idx="18242">
                  <c:v>5.1955</c:v>
                </c:pt>
                <c:pt idx="18243">
                  <c:v>10.224909999999999</c:v>
                </c:pt>
                <c:pt idx="18244">
                  <c:v>4.8820499999999996</c:v>
                </c:pt>
                <c:pt idx="18245">
                  <c:v>6.1780099999999996</c:v>
                </c:pt>
                <c:pt idx="18246">
                  <c:v>3.76925</c:v>
                </c:pt>
                <c:pt idx="18247">
                  <c:v>2.7265100000000002</c:v>
                </c:pt>
                <c:pt idx="18248">
                  <c:v>2.94584</c:v>
                </c:pt>
                <c:pt idx="18249">
                  <c:v>7.0328999999999997</c:v>
                </c:pt>
                <c:pt idx="18250">
                  <c:v>4.0260999999999996</c:v>
                </c:pt>
                <c:pt idx="18251">
                  <c:v>2.8323800000000001</c:v>
                </c:pt>
                <c:pt idx="18252">
                  <c:v>5.9291600000000004</c:v>
                </c:pt>
                <c:pt idx="18253">
                  <c:v>9.7012099999999997</c:v>
                </c:pt>
                <c:pt idx="18254">
                  <c:v>7.2260400000000002</c:v>
                </c:pt>
                <c:pt idx="18255">
                  <c:v>2.9589099999999999</c:v>
                </c:pt>
                <c:pt idx="18256">
                  <c:v>4.2717200000000002</c:v>
                </c:pt>
                <c:pt idx="18257">
                  <c:v>7.4983700000000004</c:v>
                </c:pt>
                <c:pt idx="18258">
                  <c:v>5.87554</c:v>
                </c:pt>
                <c:pt idx="18259">
                  <c:v>7.7186899999999996</c:v>
                </c:pt>
                <c:pt idx="18260">
                  <c:v>5.5069600000000003</c:v>
                </c:pt>
                <c:pt idx="18261">
                  <c:v>6.0043100000000003</c:v>
                </c:pt>
                <c:pt idx="18262">
                  <c:v>6.1262600000000003</c:v>
                </c:pt>
                <c:pt idx="18263">
                  <c:v>6.8155799999999997</c:v>
                </c:pt>
                <c:pt idx="18264">
                  <c:v>4.6091600000000001</c:v>
                </c:pt>
                <c:pt idx="18265">
                  <c:v>8.0381400000000003</c:v>
                </c:pt>
                <c:pt idx="18266">
                  <c:v>6.7116899999999999</c:v>
                </c:pt>
                <c:pt idx="18267">
                  <c:v>7.5321400000000001</c:v>
                </c:pt>
                <c:pt idx="18268">
                  <c:v>8.2494899999999998</c:v>
                </c:pt>
                <c:pt idx="18269">
                  <c:v>4.2047100000000004</c:v>
                </c:pt>
                <c:pt idx="18270">
                  <c:v>7.6569399999999996</c:v>
                </c:pt>
                <c:pt idx="18271">
                  <c:v>6.3791900000000004</c:v>
                </c:pt>
                <c:pt idx="18272">
                  <c:v>8.5348100000000002</c:v>
                </c:pt>
                <c:pt idx="18273">
                  <c:v>7.3087400000000002</c:v>
                </c:pt>
                <c:pt idx="18274">
                  <c:v>5.7941700000000003</c:v>
                </c:pt>
                <c:pt idx="18275">
                  <c:v>3.19882</c:v>
                </c:pt>
                <c:pt idx="18276">
                  <c:v>5.7028499999999998</c:v>
                </c:pt>
                <c:pt idx="18277">
                  <c:v>4.4752700000000001</c:v>
                </c:pt>
                <c:pt idx="18278">
                  <c:v>9.8903400000000001</c:v>
                </c:pt>
                <c:pt idx="18279">
                  <c:v>5.35412</c:v>
                </c:pt>
                <c:pt idx="18280">
                  <c:v>3.0217200000000002</c:v>
                </c:pt>
                <c:pt idx="18281">
                  <c:v>3.5855299999999999</c:v>
                </c:pt>
                <c:pt idx="18282">
                  <c:v>4.8742299999999998</c:v>
                </c:pt>
                <c:pt idx="18283">
                  <c:v>5.0810199999999996</c:v>
                </c:pt>
                <c:pt idx="18284">
                  <c:v>4.06121</c:v>
                </c:pt>
                <c:pt idx="18285">
                  <c:v>5.0091200000000002</c:v>
                </c:pt>
                <c:pt idx="18286">
                  <c:v>5.2699699999999998</c:v>
                </c:pt>
                <c:pt idx="18287">
                  <c:v>5.3319700000000001</c:v>
                </c:pt>
                <c:pt idx="18288">
                  <c:v>2.81616</c:v>
                </c:pt>
                <c:pt idx="18289">
                  <c:v>6.6752500000000001</c:v>
                </c:pt>
                <c:pt idx="18290">
                  <c:v>6.7710400000000002</c:v>
                </c:pt>
                <c:pt idx="18291">
                  <c:v>8.6014499999999998</c:v>
                </c:pt>
                <c:pt idx="18292">
                  <c:v>5.3269299999999999</c:v>
                </c:pt>
                <c:pt idx="18293">
                  <c:v>5.8116500000000002</c:v>
                </c:pt>
                <c:pt idx="18294">
                  <c:v>5.9517199999999999</c:v>
                </c:pt>
                <c:pt idx="18295">
                  <c:v>5.5994599999999997</c:v>
                </c:pt>
                <c:pt idx="18296">
                  <c:v>4.80504</c:v>
                </c:pt>
                <c:pt idx="18297">
                  <c:v>11.66385</c:v>
                </c:pt>
                <c:pt idx="18298">
                  <c:v>8.1497200000000003</c:v>
                </c:pt>
                <c:pt idx="18299">
                  <c:v>4.4062999999999999</c:v>
                </c:pt>
                <c:pt idx="18300">
                  <c:v>7.9905999999999997</c:v>
                </c:pt>
                <c:pt idx="18301">
                  <c:v>5.4003300000000003</c:v>
                </c:pt>
                <c:pt idx="18302">
                  <c:v>8.5630000000000006</c:v>
                </c:pt>
                <c:pt idx="18303">
                  <c:v>7.5212000000000003</c:v>
                </c:pt>
                <c:pt idx="18304">
                  <c:v>5.10541</c:v>
                </c:pt>
                <c:pt idx="18305">
                  <c:v>4.6393700000000004</c:v>
                </c:pt>
                <c:pt idx="18306">
                  <c:v>4.67584</c:v>
                </c:pt>
                <c:pt idx="18307">
                  <c:v>6.5040100000000001</c:v>
                </c:pt>
                <c:pt idx="18308">
                  <c:v>6.0269199999999996</c:v>
                </c:pt>
                <c:pt idx="18309">
                  <c:v>3.7067000000000001</c:v>
                </c:pt>
                <c:pt idx="18310">
                  <c:v>7.2611800000000004</c:v>
                </c:pt>
                <c:pt idx="18311">
                  <c:v>6.8945600000000002</c:v>
                </c:pt>
                <c:pt idx="18312">
                  <c:v>8.2722999999999995</c:v>
                </c:pt>
                <c:pt idx="18313">
                  <c:v>5.0366</c:v>
                </c:pt>
                <c:pt idx="18314">
                  <c:v>3.68777</c:v>
                </c:pt>
                <c:pt idx="18315">
                  <c:v>3.1118299999999999</c:v>
                </c:pt>
                <c:pt idx="18316">
                  <c:v>3.5249199999999998</c:v>
                </c:pt>
                <c:pt idx="18317">
                  <c:v>2.81616</c:v>
                </c:pt>
                <c:pt idx="18318">
                  <c:v>2.2909999999999999</c:v>
                </c:pt>
                <c:pt idx="18319">
                  <c:v>6.00176</c:v>
                </c:pt>
                <c:pt idx="18320">
                  <c:v>4.6803299999999997</c:v>
                </c:pt>
                <c:pt idx="18321">
                  <c:v>2.61713</c:v>
                </c:pt>
                <c:pt idx="18322">
                  <c:v>3.84964</c:v>
                </c:pt>
                <c:pt idx="18323">
                  <c:v>4.0771699999999997</c:v>
                </c:pt>
                <c:pt idx="18324">
                  <c:v>2.8738899999999998</c:v>
                </c:pt>
                <c:pt idx="18325">
                  <c:v>2.4014899999999999</c:v>
                </c:pt>
                <c:pt idx="18326">
                  <c:v>9.3467900000000004</c:v>
                </c:pt>
                <c:pt idx="18327">
                  <c:v>8.0189900000000005</c:v>
                </c:pt>
                <c:pt idx="18328">
                  <c:v>8.0624900000000004</c:v>
                </c:pt>
                <c:pt idx="18329">
                  <c:v>6.8616400000000004</c:v>
                </c:pt>
                <c:pt idx="18330">
                  <c:v>6.3375700000000004</c:v>
                </c:pt>
                <c:pt idx="18331">
                  <c:v>6.3937900000000001</c:v>
                </c:pt>
                <c:pt idx="18332">
                  <c:v>4.2152599999999998</c:v>
                </c:pt>
                <c:pt idx="18333">
                  <c:v>3.9798499999999999</c:v>
                </c:pt>
                <c:pt idx="18334">
                  <c:v>3.1675900000000001</c:v>
                </c:pt>
                <c:pt idx="18335">
                  <c:v>5.5085699999999997</c:v>
                </c:pt>
                <c:pt idx="18336">
                  <c:v>7.7834899999999996</c:v>
                </c:pt>
                <c:pt idx="18337">
                  <c:v>7.4695600000000004</c:v>
                </c:pt>
                <c:pt idx="18338">
                  <c:v>8.4660700000000002</c:v>
                </c:pt>
                <c:pt idx="18339">
                  <c:v>5.2713599999999996</c:v>
                </c:pt>
                <c:pt idx="18340">
                  <c:v>7.3732899999999999</c:v>
                </c:pt>
                <c:pt idx="18341">
                  <c:v>8.1412399999999998</c:v>
                </c:pt>
                <c:pt idx="18342">
                  <c:v>9.3484099999999994</c:v>
                </c:pt>
                <c:pt idx="18343">
                  <c:v>6.1875999999999998</c:v>
                </c:pt>
                <c:pt idx="18344">
                  <c:v>4.0840300000000003</c:v>
                </c:pt>
                <c:pt idx="18345">
                  <c:v>5.9692999999999996</c:v>
                </c:pt>
                <c:pt idx="18346">
                  <c:v>6.9398799999999996</c:v>
                </c:pt>
                <c:pt idx="18347">
                  <c:v>5.0171200000000002</c:v>
                </c:pt>
                <c:pt idx="18348">
                  <c:v>8.6060199999999991</c:v>
                </c:pt>
                <c:pt idx="18349">
                  <c:v>7.17483</c:v>
                </c:pt>
                <c:pt idx="18350">
                  <c:v>5.5457200000000002</c:v>
                </c:pt>
                <c:pt idx="18351">
                  <c:v>6.4571300000000003</c:v>
                </c:pt>
                <c:pt idx="18352">
                  <c:v>12.18403</c:v>
                </c:pt>
                <c:pt idx="18353">
                  <c:v>3.91187</c:v>
                </c:pt>
                <c:pt idx="18354">
                  <c:v>7.5836100000000002</c:v>
                </c:pt>
                <c:pt idx="18355">
                  <c:v>5.97811</c:v>
                </c:pt>
                <c:pt idx="18356">
                  <c:v>5.4850000000000003</c:v>
                </c:pt>
                <c:pt idx="18357">
                  <c:v>5.1546099999999999</c:v>
                </c:pt>
                <c:pt idx="18358">
                  <c:v>6.7857399999999997</c:v>
                </c:pt>
                <c:pt idx="18359">
                  <c:v>7.1465699999999996</c:v>
                </c:pt>
                <c:pt idx="18360">
                  <c:v>5.3299300000000001</c:v>
                </c:pt>
                <c:pt idx="18361">
                  <c:v>7.7326800000000002</c:v>
                </c:pt>
                <c:pt idx="18362">
                  <c:v>6.9243499999999996</c:v>
                </c:pt>
                <c:pt idx="18363">
                  <c:v>6.4759700000000002</c:v>
                </c:pt>
                <c:pt idx="18364">
                  <c:v>8.4019700000000004</c:v>
                </c:pt>
                <c:pt idx="18365">
                  <c:v>11.444240000000001</c:v>
                </c:pt>
                <c:pt idx="18366">
                  <c:v>5.9901600000000004</c:v>
                </c:pt>
                <c:pt idx="18367">
                  <c:v>5.7352999999999996</c:v>
                </c:pt>
                <c:pt idx="18368">
                  <c:v>6.1011499999999996</c:v>
                </c:pt>
                <c:pt idx="18369">
                  <c:v>7.2132399999999999</c:v>
                </c:pt>
                <c:pt idx="18370">
                  <c:v>6.5116699999999996</c:v>
                </c:pt>
                <c:pt idx="18371">
                  <c:v>7.5345599999999999</c:v>
                </c:pt>
                <c:pt idx="18372">
                  <c:v>6.7831099999999998</c:v>
                </c:pt>
                <c:pt idx="18373">
                  <c:v>4.8063599999999997</c:v>
                </c:pt>
                <c:pt idx="18374">
                  <c:v>8.5119600000000002</c:v>
                </c:pt>
                <c:pt idx="18375">
                  <c:v>6.4649299999999998</c:v>
                </c:pt>
                <c:pt idx="18376">
                  <c:v>6.90456</c:v>
                </c:pt>
                <c:pt idx="18377">
                  <c:v>7.44977</c:v>
                </c:pt>
                <c:pt idx="18378">
                  <c:v>2.5471699999999999</c:v>
                </c:pt>
                <c:pt idx="18379">
                  <c:v>5.9491100000000001</c:v>
                </c:pt>
                <c:pt idx="18380">
                  <c:v>5.8699899999999996</c:v>
                </c:pt>
                <c:pt idx="18381">
                  <c:v>7.7654399999999999</c:v>
                </c:pt>
                <c:pt idx="18382">
                  <c:v>5.7072500000000002</c:v>
                </c:pt>
                <c:pt idx="18383">
                  <c:v>6.2476000000000003</c:v>
                </c:pt>
                <c:pt idx="18384">
                  <c:v>5.0762799999999997</c:v>
                </c:pt>
                <c:pt idx="18385">
                  <c:v>5.7166199999999998</c:v>
                </c:pt>
                <c:pt idx="18386">
                  <c:v>6.4414800000000003</c:v>
                </c:pt>
                <c:pt idx="18387">
                  <c:v>5.93492</c:v>
                </c:pt>
                <c:pt idx="18388">
                  <c:v>5.0793299999999997</c:v>
                </c:pt>
                <c:pt idx="18389">
                  <c:v>8.0496999999999996</c:v>
                </c:pt>
                <c:pt idx="18390">
                  <c:v>5.43757</c:v>
                </c:pt>
                <c:pt idx="18391">
                  <c:v>4.2701399999999996</c:v>
                </c:pt>
                <c:pt idx="18392">
                  <c:v>5.91275</c:v>
                </c:pt>
                <c:pt idx="18393">
                  <c:v>5.7523299999999997</c:v>
                </c:pt>
                <c:pt idx="18394">
                  <c:v>8.2163500000000003</c:v>
                </c:pt>
                <c:pt idx="18395">
                  <c:v>5.0717299999999996</c:v>
                </c:pt>
                <c:pt idx="18396">
                  <c:v>7.5537799999999997</c:v>
                </c:pt>
                <c:pt idx="18397">
                  <c:v>5.9534200000000004</c:v>
                </c:pt>
                <c:pt idx="18398">
                  <c:v>6.3561699999999997</c:v>
                </c:pt>
                <c:pt idx="18399">
                  <c:v>8.0730000000000004</c:v>
                </c:pt>
                <c:pt idx="18400">
                  <c:v>4.1040200000000002</c:v>
                </c:pt>
                <c:pt idx="18401">
                  <c:v>7.4897299999999998</c:v>
                </c:pt>
                <c:pt idx="18402">
                  <c:v>5.86686</c:v>
                </c:pt>
                <c:pt idx="18403">
                  <c:v>6.5738899999999996</c:v>
                </c:pt>
                <c:pt idx="18404">
                  <c:v>4.0394199999999998</c:v>
                </c:pt>
                <c:pt idx="18405">
                  <c:v>6.0005800000000002</c:v>
                </c:pt>
                <c:pt idx="18406">
                  <c:v>5.6771900000000004</c:v>
                </c:pt>
                <c:pt idx="18407">
                  <c:v>6.8912800000000001</c:v>
                </c:pt>
                <c:pt idx="18408">
                  <c:v>4.1774500000000003</c:v>
                </c:pt>
                <c:pt idx="18409">
                  <c:v>4.6066099999999999</c:v>
                </c:pt>
                <c:pt idx="18410">
                  <c:v>5.8482099999999999</c:v>
                </c:pt>
                <c:pt idx="18411">
                  <c:v>5.3004899999999999</c:v>
                </c:pt>
                <c:pt idx="18412">
                  <c:v>6.64961</c:v>
                </c:pt>
                <c:pt idx="18413">
                  <c:v>6.9954999999999998</c:v>
                </c:pt>
                <c:pt idx="18414">
                  <c:v>5.7441000000000004</c:v>
                </c:pt>
                <c:pt idx="18415">
                  <c:v>9.1186500000000006</c:v>
                </c:pt>
                <c:pt idx="18416">
                  <c:v>5.7710100000000004</c:v>
                </c:pt>
                <c:pt idx="18417">
                  <c:v>6.3535300000000001</c:v>
                </c:pt>
                <c:pt idx="18418">
                  <c:v>4.1681600000000003</c:v>
                </c:pt>
                <c:pt idx="18419">
                  <c:v>3.6760899999999999</c:v>
                </c:pt>
                <c:pt idx="18420">
                  <c:v>6.0236499999999999</c:v>
                </c:pt>
                <c:pt idx="18421">
                  <c:v>4.5426200000000003</c:v>
                </c:pt>
                <c:pt idx="18422">
                  <c:v>6.0962100000000001</c:v>
                </c:pt>
                <c:pt idx="18423">
                  <c:v>7.7797900000000002</c:v>
                </c:pt>
                <c:pt idx="18424">
                  <c:v>10.117150000000001</c:v>
                </c:pt>
                <c:pt idx="18425">
                  <c:v>3.84768</c:v>
                </c:pt>
                <c:pt idx="18426">
                  <c:v>7.7097100000000003</c:v>
                </c:pt>
                <c:pt idx="18427">
                  <c:v>4.81785</c:v>
                </c:pt>
                <c:pt idx="18428">
                  <c:v>5.5417899999999998</c:v>
                </c:pt>
                <c:pt idx="18429">
                  <c:v>3.5965099999999999</c:v>
                </c:pt>
                <c:pt idx="18430">
                  <c:v>7.0761799999999999</c:v>
                </c:pt>
                <c:pt idx="18431">
                  <c:v>5.2702999999999998</c:v>
                </c:pt>
                <c:pt idx="18432">
                  <c:v>5.0863899999999997</c:v>
                </c:pt>
                <c:pt idx="18433">
                  <c:v>3.1895199999999999</c:v>
                </c:pt>
                <c:pt idx="18434">
                  <c:v>4.46685</c:v>
                </c:pt>
                <c:pt idx="18435">
                  <c:v>7.6639400000000002</c:v>
                </c:pt>
                <c:pt idx="18436">
                  <c:v>5.1182299999999996</c:v>
                </c:pt>
                <c:pt idx="18437">
                  <c:v>7.6075900000000001</c:v>
                </c:pt>
                <c:pt idx="18438">
                  <c:v>5.0862999999999996</c:v>
                </c:pt>
                <c:pt idx="18439">
                  <c:v>9.3052100000000006</c:v>
                </c:pt>
                <c:pt idx="18440">
                  <c:v>4.76959</c:v>
                </c:pt>
                <c:pt idx="18441">
                  <c:v>4.8569800000000001</c:v>
                </c:pt>
                <c:pt idx="18442">
                  <c:v>5.6566400000000003</c:v>
                </c:pt>
                <c:pt idx="18443">
                  <c:v>5.7904900000000001</c:v>
                </c:pt>
                <c:pt idx="18444">
                  <c:v>5.6251800000000003</c:v>
                </c:pt>
                <c:pt idx="18445">
                  <c:v>4.5923800000000004</c:v>
                </c:pt>
                <c:pt idx="18446">
                  <c:v>5.90123</c:v>
                </c:pt>
                <c:pt idx="18447">
                  <c:v>4.08406</c:v>
                </c:pt>
                <c:pt idx="18448">
                  <c:v>4.57219</c:v>
                </c:pt>
                <c:pt idx="18449">
                  <c:v>5.64377</c:v>
                </c:pt>
                <c:pt idx="18450">
                  <c:v>5.47438</c:v>
                </c:pt>
                <c:pt idx="18451">
                  <c:v>3.1797499999999999</c:v>
                </c:pt>
                <c:pt idx="18452">
                  <c:v>7.7653499999999998</c:v>
                </c:pt>
                <c:pt idx="18453">
                  <c:v>9.6541099999999993</c:v>
                </c:pt>
                <c:pt idx="18454">
                  <c:v>7.97004</c:v>
                </c:pt>
                <c:pt idx="18455">
                  <c:v>4.75326</c:v>
                </c:pt>
                <c:pt idx="18456">
                  <c:v>3.1230899999999999</c:v>
                </c:pt>
                <c:pt idx="18457">
                  <c:v>5.6904399999999997</c:v>
                </c:pt>
                <c:pt idx="18458">
                  <c:v>5.7161099999999996</c:v>
                </c:pt>
                <c:pt idx="18459">
                  <c:v>2.5793400000000002</c:v>
                </c:pt>
                <c:pt idx="18460">
                  <c:v>6.4203400000000004</c:v>
                </c:pt>
                <c:pt idx="18461">
                  <c:v>6.2578699999999996</c:v>
                </c:pt>
                <c:pt idx="18462">
                  <c:v>2.29914</c:v>
                </c:pt>
                <c:pt idx="18463">
                  <c:v>5.0436100000000001</c:v>
                </c:pt>
                <c:pt idx="18464">
                  <c:v>7.2165800000000004</c:v>
                </c:pt>
                <c:pt idx="18465">
                  <c:v>6.5466600000000001</c:v>
                </c:pt>
                <c:pt idx="18466">
                  <c:v>3.3554400000000002</c:v>
                </c:pt>
                <c:pt idx="18467">
                  <c:v>9.5166799999999991</c:v>
                </c:pt>
                <c:pt idx="18468">
                  <c:v>5.3480499999999997</c:v>
                </c:pt>
                <c:pt idx="18469">
                  <c:v>5.7862999999999998</c:v>
                </c:pt>
                <c:pt idx="18470">
                  <c:v>5.4004399999999997</c:v>
                </c:pt>
                <c:pt idx="18471">
                  <c:v>10.761240000000001</c:v>
                </c:pt>
                <c:pt idx="18472">
                  <c:v>9.7982200000000006</c:v>
                </c:pt>
                <c:pt idx="18473">
                  <c:v>6.8810700000000002</c:v>
                </c:pt>
                <c:pt idx="18474">
                  <c:v>4.5701299999999998</c:v>
                </c:pt>
                <c:pt idx="18475">
                  <c:v>5.8216099999999997</c:v>
                </c:pt>
                <c:pt idx="18476">
                  <c:v>4.43323</c:v>
                </c:pt>
                <c:pt idx="18477">
                  <c:v>7.4871299999999996</c:v>
                </c:pt>
                <c:pt idx="18478">
                  <c:v>4.8348399999999998</c:v>
                </c:pt>
                <c:pt idx="18479">
                  <c:v>4.5088400000000002</c:v>
                </c:pt>
                <c:pt idx="18480">
                  <c:v>5.0827</c:v>
                </c:pt>
                <c:pt idx="18481">
                  <c:v>8.3371999999999993</c:v>
                </c:pt>
                <c:pt idx="18482">
                  <c:v>6.4397399999999996</c:v>
                </c:pt>
                <c:pt idx="18483">
                  <c:v>5.0040500000000003</c:v>
                </c:pt>
                <c:pt idx="18484">
                  <c:v>4.6315200000000001</c:v>
                </c:pt>
                <c:pt idx="18485">
                  <c:v>8.3519199999999998</c:v>
                </c:pt>
                <c:pt idx="18486">
                  <c:v>5.3543099999999999</c:v>
                </c:pt>
                <c:pt idx="18487">
                  <c:v>3.6009799999999998</c:v>
                </c:pt>
                <c:pt idx="18488">
                  <c:v>2.4168500000000002</c:v>
                </c:pt>
                <c:pt idx="18489">
                  <c:v>2.9546800000000002</c:v>
                </c:pt>
                <c:pt idx="18490">
                  <c:v>2.8902000000000001</c:v>
                </c:pt>
                <c:pt idx="18491">
                  <c:v>4.5376799999999999</c:v>
                </c:pt>
                <c:pt idx="18492">
                  <c:v>7.9960599999999999</c:v>
                </c:pt>
                <c:pt idx="18493">
                  <c:v>4.3779399999999997</c:v>
                </c:pt>
                <c:pt idx="18494">
                  <c:v>5.6100700000000003</c:v>
                </c:pt>
                <c:pt idx="18495">
                  <c:v>6.9374099999999999</c:v>
                </c:pt>
                <c:pt idx="18496">
                  <c:v>5.41934</c:v>
                </c:pt>
                <c:pt idx="18497">
                  <c:v>6.7749199999999998</c:v>
                </c:pt>
                <c:pt idx="18498">
                  <c:v>4.9770700000000003</c:v>
                </c:pt>
                <c:pt idx="18499">
                  <c:v>6.48461</c:v>
                </c:pt>
                <c:pt idx="18500">
                  <c:v>5.0881299999999996</c:v>
                </c:pt>
                <c:pt idx="18501">
                  <c:v>4.7376100000000001</c:v>
                </c:pt>
                <c:pt idx="18502">
                  <c:v>8.76525</c:v>
                </c:pt>
                <c:pt idx="18503">
                  <c:v>2.5938699999999999</c:v>
                </c:pt>
                <c:pt idx="18504">
                  <c:v>3.58751</c:v>
                </c:pt>
                <c:pt idx="18505">
                  <c:v>5.6918899999999999</c:v>
                </c:pt>
                <c:pt idx="18506">
                  <c:v>8.0237800000000004</c:v>
                </c:pt>
                <c:pt idx="18507">
                  <c:v>7.0104600000000001</c:v>
                </c:pt>
                <c:pt idx="18508">
                  <c:v>5.2337100000000003</c:v>
                </c:pt>
                <c:pt idx="18509">
                  <c:v>5.8463500000000002</c:v>
                </c:pt>
                <c:pt idx="18510">
                  <c:v>5.8692000000000002</c:v>
                </c:pt>
                <c:pt idx="18511">
                  <c:v>10.67451</c:v>
                </c:pt>
                <c:pt idx="18512">
                  <c:v>5.8207100000000001</c:v>
                </c:pt>
                <c:pt idx="18513">
                  <c:v>5.2187999999999999</c:v>
                </c:pt>
                <c:pt idx="18514">
                  <c:v>6.2619899999999999</c:v>
                </c:pt>
                <c:pt idx="18515">
                  <c:v>5.6749599999999996</c:v>
                </c:pt>
                <c:pt idx="18516">
                  <c:v>4.06121</c:v>
                </c:pt>
                <c:pt idx="18517">
                  <c:v>4.6895899999999999</c:v>
                </c:pt>
                <c:pt idx="18518">
                  <c:v>6.2407199999999996</c:v>
                </c:pt>
                <c:pt idx="18519">
                  <c:v>3.45662</c:v>
                </c:pt>
                <c:pt idx="18520">
                  <c:v>5.8323499999999999</c:v>
                </c:pt>
                <c:pt idx="18521">
                  <c:v>4.4209399999999999</c:v>
                </c:pt>
                <c:pt idx="18522">
                  <c:v>5.6451000000000002</c:v>
                </c:pt>
                <c:pt idx="18523">
                  <c:v>6.10642</c:v>
                </c:pt>
                <c:pt idx="18524">
                  <c:v>4.2360600000000002</c:v>
                </c:pt>
                <c:pt idx="18525">
                  <c:v>8.1050799999999992</c:v>
                </c:pt>
                <c:pt idx="18526">
                  <c:v>5.4098499999999996</c:v>
                </c:pt>
                <c:pt idx="18527">
                  <c:v>5.4781399999999998</c:v>
                </c:pt>
                <c:pt idx="18528">
                  <c:v>6.7876000000000003</c:v>
                </c:pt>
                <c:pt idx="18529">
                  <c:v>6.3442699999999999</c:v>
                </c:pt>
                <c:pt idx="18530">
                  <c:v>6.9163800000000002</c:v>
                </c:pt>
                <c:pt idx="18531">
                  <c:v>3.2613699999999999</c:v>
                </c:pt>
                <c:pt idx="18532">
                  <c:v>2.6167699999999998</c:v>
                </c:pt>
                <c:pt idx="18533">
                  <c:v>3.2969400000000002</c:v>
                </c:pt>
                <c:pt idx="18534">
                  <c:v>5.8725699999999996</c:v>
                </c:pt>
                <c:pt idx="18535">
                  <c:v>4.3674499999999998</c:v>
                </c:pt>
                <c:pt idx="18536">
                  <c:v>6.1512500000000001</c:v>
                </c:pt>
                <c:pt idx="18537">
                  <c:v>5.9451200000000002</c:v>
                </c:pt>
                <c:pt idx="18538">
                  <c:v>7.7838099999999999</c:v>
                </c:pt>
                <c:pt idx="18539">
                  <c:v>6.8232499999999998</c:v>
                </c:pt>
                <c:pt idx="18540">
                  <c:v>6.2427900000000003</c:v>
                </c:pt>
                <c:pt idx="18541">
                  <c:v>6.74641</c:v>
                </c:pt>
                <c:pt idx="18542">
                  <c:v>6.0401100000000003</c:v>
                </c:pt>
                <c:pt idx="18543">
                  <c:v>5.9204100000000004</c:v>
                </c:pt>
                <c:pt idx="18544">
                  <c:v>5.3877199999999998</c:v>
                </c:pt>
                <c:pt idx="18545">
                  <c:v>4.6779500000000001</c:v>
                </c:pt>
                <c:pt idx="18546">
                  <c:v>7.27529</c:v>
                </c:pt>
                <c:pt idx="18547">
                  <c:v>7.3388200000000001</c:v>
                </c:pt>
                <c:pt idx="18548">
                  <c:v>4.81785</c:v>
                </c:pt>
                <c:pt idx="18549">
                  <c:v>5.1589799999999997</c:v>
                </c:pt>
                <c:pt idx="18550">
                  <c:v>4.8045200000000001</c:v>
                </c:pt>
                <c:pt idx="18551">
                  <c:v>4.9394200000000001</c:v>
                </c:pt>
                <c:pt idx="18552">
                  <c:v>3.9437600000000002</c:v>
                </c:pt>
                <c:pt idx="18553">
                  <c:v>3.9757500000000001</c:v>
                </c:pt>
                <c:pt idx="18554">
                  <c:v>5.63028</c:v>
                </c:pt>
                <c:pt idx="18555">
                  <c:v>4.7927099999999996</c:v>
                </c:pt>
                <c:pt idx="18556">
                  <c:v>8.9913399999999992</c:v>
                </c:pt>
                <c:pt idx="18557">
                  <c:v>6.9499599999999999</c:v>
                </c:pt>
                <c:pt idx="18558">
                  <c:v>5.0352199999999998</c:v>
                </c:pt>
                <c:pt idx="18559">
                  <c:v>7.8700900000000003</c:v>
                </c:pt>
                <c:pt idx="18560">
                  <c:v>4.6021900000000002</c:v>
                </c:pt>
                <c:pt idx="18561">
                  <c:v>8.9325100000000006</c:v>
                </c:pt>
                <c:pt idx="18562">
                  <c:v>5.5069600000000003</c:v>
                </c:pt>
                <c:pt idx="18563">
                  <c:v>4.0681000000000003</c:v>
                </c:pt>
                <c:pt idx="18564">
                  <c:v>2.9436300000000002</c:v>
                </c:pt>
                <c:pt idx="18565">
                  <c:v>5.9808700000000004</c:v>
                </c:pt>
                <c:pt idx="18566">
                  <c:v>5.6718900000000003</c:v>
                </c:pt>
                <c:pt idx="18567">
                  <c:v>8.1515699999999995</c:v>
                </c:pt>
                <c:pt idx="18568">
                  <c:v>6.2613300000000001</c:v>
                </c:pt>
                <c:pt idx="18569">
                  <c:v>6.8192700000000004</c:v>
                </c:pt>
                <c:pt idx="18570">
                  <c:v>7.33392</c:v>
                </c:pt>
                <c:pt idx="18571">
                  <c:v>4.0740100000000004</c:v>
                </c:pt>
                <c:pt idx="18572">
                  <c:v>3.4369200000000002</c:v>
                </c:pt>
                <c:pt idx="18573">
                  <c:v>3.6707999999999998</c:v>
                </c:pt>
                <c:pt idx="18574">
                  <c:v>3.9133399999999998</c:v>
                </c:pt>
                <c:pt idx="18575">
                  <c:v>4.0991200000000001</c:v>
                </c:pt>
                <c:pt idx="18576">
                  <c:v>5.7259399999999996</c:v>
                </c:pt>
                <c:pt idx="18577">
                  <c:v>5.3300400000000003</c:v>
                </c:pt>
                <c:pt idx="18578">
                  <c:v>6.0822500000000002</c:v>
                </c:pt>
                <c:pt idx="18579">
                  <c:v>3.8186800000000001</c:v>
                </c:pt>
                <c:pt idx="18580">
                  <c:v>4.6510300000000004</c:v>
                </c:pt>
                <c:pt idx="18581">
                  <c:v>7.0456599999999998</c:v>
                </c:pt>
                <c:pt idx="18582">
                  <c:v>7.8501200000000004</c:v>
                </c:pt>
                <c:pt idx="18583">
                  <c:v>3.9798499999999999</c:v>
                </c:pt>
                <c:pt idx="18584">
                  <c:v>8.2340499999999999</c:v>
                </c:pt>
                <c:pt idx="18585">
                  <c:v>10.326890000000001</c:v>
                </c:pt>
                <c:pt idx="18586">
                  <c:v>8.3224300000000007</c:v>
                </c:pt>
                <c:pt idx="18587">
                  <c:v>5.7616800000000001</c:v>
                </c:pt>
                <c:pt idx="18588">
                  <c:v>5.3616900000000003</c:v>
                </c:pt>
                <c:pt idx="18589">
                  <c:v>8.8862900000000007</c:v>
                </c:pt>
                <c:pt idx="18590">
                  <c:v>5.4567699999999997</c:v>
                </c:pt>
                <c:pt idx="18591">
                  <c:v>4.2487899999999996</c:v>
                </c:pt>
                <c:pt idx="18592">
                  <c:v>6.4955499999999997</c:v>
                </c:pt>
                <c:pt idx="18593">
                  <c:v>4.9663300000000001</c:v>
                </c:pt>
                <c:pt idx="18594">
                  <c:v>5.2944699999999996</c:v>
                </c:pt>
                <c:pt idx="18595">
                  <c:v>4.7070800000000004</c:v>
                </c:pt>
                <c:pt idx="18596">
                  <c:v>4.0276300000000003</c:v>
                </c:pt>
                <c:pt idx="18597">
                  <c:v>11.175890000000001</c:v>
                </c:pt>
                <c:pt idx="18598">
                  <c:v>4.0358900000000002</c:v>
                </c:pt>
                <c:pt idx="18599">
                  <c:v>5.3159900000000002</c:v>
                </c:pt>
                <c:pt idx="18600">
                  <c:v>4.1675199999999997</c:v>
                </c:pt>
                <c:pt idx="18601">
                  <c:v>7.6723400000000002</c:v>
                </c:pt>
                <c:pt idx="18602">
                  <c:v>6.4209300000000002</c:v>
                </c:pt>
                <c:pt idx="18603">
                  <c:v>6.4219999999999997</c:v>
                </c:pt>
                <c:pt idx="18604">
                  <c:v>6.2022500000000003</c:v>
                </c:pt>
                <c:pt idx="18605">
                  <c:v>5.5844199999999997</c:v>
                </c:pt>
                <c:pt idx="18606">
                  <c:v>6.4438800000000001</c:v>
                </c:pt>
                <c:pt idx="18607">
                  <c:v>6.1541699999999997</c:v>
                </c:pt>
                <c:pt idx="18608">
                  <c:v>5.6918300000000004</c:v>
                </c:pt>
                <c:pt idx="18609">
                  <c:v>5.5298699999999998</c:v>
                </c:pt>
                <c:pt idx="18610">
                  <c:v>5.8359199999999998</c:v>
                </c:pt>
                <c:pt idx="18611">
                  <c:v>5.3256100000000002</c:v>
                </c:pt>
                <c:pt idx="18612">
                  <c:v>3.81657</c:v>
                </c:pt>
                <c:pt idx="18613">
                  <c:v>4.14276</c:v>
                </c:pt>
                <c:pt idx="18614">
                  <c:v>4.0417300000000003</c:v>
                </c:pt>
                <c:pt idx="18615">
                  <c:v>4.9723800000000002</c:v>
                </c:pt>
                <c:pt idx="18616">
                  <c:v>3.63992</c:v>
                </c:pt>
                <c:pt idx="18617">
                  <c:v>5.5946499999999997</c:v>
                </c:pt>
                <c:pt idx="18618">
                  <c:v>5.4657200000000001</c:v>
                </c:pt>
                <c:pt idx="18619">
                  <c:v>6.18771</c:v>
                </c:pt>
                <c:pt idx="18620">
                  <c:v>4.5741100000000001</c:v>
                </c:pt>
                <c:pt idx="18621">
                  <c:v>5.1557399999999998</c:v>
                </c:pt>
                <c:pt idx="18622">
                  <c:v>4.5470800000000002</c:v>
                </c:pt>
                <c:pt idx="18623">
                  <c:v>5.1557399999999998</c:v>
                </c:pt>
                <c:pt idx="18624">
                  <c:v>3.9341300000000001</c:v>
                </c:pt>
                <c:pt idx="18625">
                  <c:v>5.6999500000000003</c:v>
                </c:pt>
                <c:pt idx="18626">
                  <c:v>5.9298500000000001</c:v>
                </c:pt>
                <c:pt idx="18627">
                  <c:v>3.6184400000000001</c:v>
                </c:pt>
                <c:pt idx="18628">
                  <c:v>6.0045799999999998</c:v>
                </c:pt>
                <c:pt idx="18629">
                  <c:v>4.4375099999999996</c:v>
                </c:pt>
                <c:pt idx="18630">
                  <c:v>3.25454</c:v>
                </c:pt>
                <c:pt idx="18631">
                  <c:v>2.5063399999999998</c:v>
                </c:pt>
                <c:pt idx="18632">
                  <c:v>7.7468599999999999</c:v>
                </c:pt>
                <c:pt idx="18633">
                  <c:v>6.0513300000000001</c:v>
                </c:pt>
                <c:pt idx="18634">
                  <c:v>6.8086599999999997</c:v>
                </c:pt>
                <c:pt idx="18635">
                  <c:v>5.1536799999999996</c:v>
                </c:pt>
                <c:pt idx="18636">
                  <c:v>6.8537499999999998</c:v>
                </c:pt>
                <c:pt idx="18637">
                  <c:v>5.6032900000000003</c:v>
                </c:pt>
                <c:pt idx="18638">
                  <c:v>6.1817900000000003</c:v>
                </c:pt>
                <c:pt idx="18639">
                  <c:v>4.3590900000000001</c:v>
                </c:pt>
                <c:pt idx="18640">
                  <c:v>2.6804299999999999</c:v>
                </c:pt>
                <c:pt idx="18641">
                  <c:v>2.53288</c:v>
                </c:pt>
                <c:pt idx="18642">
                  <c:v>2.62269</c:v>
                </c:pt>
                <c:pt idx="18643">
                  <c:v>6.3752500000000003</c:v>
                </c:pt>
                <c:pt idx="18644">
                  <c:v>5.7632300000000001</c:v>
                </c:pt>
                <c:pt idx="18645">
                  <c:v>5.7849300000000001</c:v>
                </c:pt>
                <c:pt idx="18646">
                  <c:v>7.5061600000000004</c:v>
                </c:pt>
                <c:pt idx="18647">
                  <c:v>5.30274</c:v>
                </c:pt>
                <c:pt idx="18648">
                  <c:v>5.2553999999999998</c:v>
                </c:pt>
                <c:pt idx="18649">
                  <c:v>3.4531399999999999</c:v>
                </c:pt>
                <c:pt idx="18650">
                  <c:v>7.7271700000000001</c:v>
                </c:pt>
                <c:pt idx="18651">
                  <c:v>4.2451100000000004</c:v>
                </c:pt>
                <c:pt idx="18652">
                  <c:v>4.9252099999999999</c:v>
                </c:pt>
                <c:pt idx="18653">
                  <c:v>6.0030099999999997</c:v>
                </c:pt>
                <c:pt idx="18654">
                  <c:v>5.93832</c:v>
                </c:pt>
                <c:pt idx="18655">
                  <c:v>7.4510800000000001</c:v>
                </c:pt>
                <c:pt idx="18656">
                  <c:v>6.5430700000000002</c:v>
                </c:pt>
                <c:pt idx="18657">
                  <c:v>5.5838000000000001</c:v>
                </c:pt>
                <c:pt idx="18658">
                  <c:v>9.9416600000000006</c:v>
                </c:pt>
                <c:pt idx="18659">
                  <c:v>5.4334100000000003</c:v>
                </c:pt>
                <c:pt idx="18660">
                  <c:v>6.4919500000000001</c:v>
                </c:pt>
                <c:pt idx="18661">
                  <c:v>7.9385599999999998</c:v>
                </c:pt>
                <c:pt idx="18662">
                  <c:v>7.0430799999999998</c:v>
                </c:pt>
                <c:pt idx="18663">
                  <c:v>3.3313899999999999</c:v>
                </c:pt>
                <c:pt idx="18664">
                  <c:v>3.1644899999999998</c:v>
                </c:pt>
                <c:pt idx="18665">
                  <c:v>5.4350899999999998</c:v>
                </c:pt>
                <c:pt idx="18666">
                  <c:v>3.06176</c:v>
                </c:pt>
                <c:pt idx="18667">
                  <c:v>5.1593499999999999</c:v>
                </c:pt>
                <c:pt idx="18668">
                  <c:v>3.3543799999999999</c:v>
                </c:pt>
                <c:pt idx="18669">
                  <c:v>4.2343400000000004</c:v>
                </c:pt>
                <c:pt idx="18670">
                  <c:v>5.2637499999999999</c:v>
                </c:pt>
                <c:pt idx="18671">
                  <c:v>4.9297700000000004</c:v>
                </c:pt>
                <c:pt idx="18672">
                  <c:v>6.5457599999999996</c:v>
                </c:pt>
                <c:pt idx="18673">
                  <c:v>5.1765800000000004</c:v>
                </c:pt>
                <c:pt idx="18674">
                  <c:v>5.04488</c:v>
                </c:pt>
                <c:pt idx="18675">
                  <c:v>5.78268</c:v>
                </c:pt>
                <c:pt idx="18676">
                  <c:v>11.664070000000001</c:v>
                </c:pt>
                <c:pt idx="18677">
                  <c:v>5.46326</c:v>
                </c:pt>
                <c:pt idx="18678">
                  <c:v>6.3544400000000003</c:v>
                </c:pt>
                <c:pt idx="18679">
                  <c:v>6.5060000000000002</c:v>
                </c:pt>
                <c:pt idx="18680">
                  <c:v>5.2060500000000003</c:v>
                </c:pt>
                <c:pt idx="18681">
                  <c:v>5.6716199999999999</c:v>
                </c:pt>
                <c:pt idx="18682">
                  <c:v>8.49864</c:v>
                </c:pt>
                <c:pt idx="18683">
                  <c:v>5.0272600000000001</c:v>
                </c:pt>
                <c:pt idx="18684">
                  <c:v>7.4926000000000004</c:v>
                </c:pt>
                <c:pt idx="18685">
                  <c:v>2.9520499999999998</c:v>
                </c:pt>
                <c:pt idx="18686">
                  <c:v>3.0081899999999999</c:v>
                </c:pt>
                <c:pt idx="18687">
                  <c:v>2.8175400000000002</c:v>
                </c:pt>
                <c:pt idx="18688">
                  <c:v>2.2553000000000001</c:v>
                </c:pt>
                <c:pt idx="18689">
                  <c:v>2.9529200000000002</c:v>
                </c:pt>
                <c:pt idx="18690">
                  <c:v>6.2636500000000002</c:v>
                </c:pt>
                <c:pt idx="18691">
                  <c:v>5.5299899999999997</c:v>
                </c:pt>
                <c:pt idx="18692">
                  <c:v>2.0766300000000002</c:v>
                </c:pt>
                <c:pt idx="18693">
                  <c:v>5.3053699999999999</c:v>
                </c:pt>
                <c:pt idx="18694">
                  <c:v>5.3664300000000003</c:v>
                </c:pt>
                <c:pt idx="18695">
                  <c:v>4.8858899999999998</c:v>
                </c:pt>
                <c:pt idx="18696">
                  <c:v>5.5530900000000001</c:v>
                </c:pt>
                <c:pt idx="18697">
                  <c:v>2.1691600000000002</c:v>
                </c:pt>
                <c:pt idx="18698">
                  <c:v>8.6431400000000007</c:v>
                </c:pt>
                <c:pt idx="18699">
                  <c:v>3.8022900000000002</c:v>
                </c:pt>
                <c:pt idx="18700">
                  <c:v>3.7709100000000002</c:v>
                </c:pt>
                <c:pt idx="18701">
                  <c:v>7.7157900000000001</c:v>
                </c:pt>
                <c:pt idx="18702">
                  <c:v>5.4026500000000004</c:v>
                </c:pt>
                <c:pt idx="18703">
                  <c:v>4.8285799999999997</c:v>
                </c:pt>
                <c:pt idx="18704">
                  <c:v>4.1067499999999999</c:v>
                </c:pt>
                <c:pt idx="18705">
                  <c:v>5.3273799999999998</c:v>
                </c:pt>
                <c:pt idx="18706">
                  <c:v>6.31616</c:v>
                </c:pt>
                <c:pt idx="18707">
                  <c:v>7.7395399999999999</c:v>
                </c:pt>
                <c:pt idx="18708">
                  <c:v>3.1118299999999999</c:v>
                </c:pt>
                <c:pt idx="18709">
                  <c:v>5.36775</c:v>
                </c:pt>
                <c:pt idx="18710">
                  <c:v>3.4738799999999999</c:v>
                </c:pt>
                <c:pt idx="18711">
                  <c:v>5.0459399999999999</c:v>
                </c:pt>
                <c:pt idx="18712">
                  <c:v>5.5899299999999998</c:v>
                </c:pt>
                <c:pt idx="18713">
                  <c:v>9.7509200000000007</c:v>
                </c:pt>
                <c:pt idx="18714">
                  <c:v>5.6153700000000004</c:v>
                </c:pt>
                <c:pt idx="18715">
                  <c:v>6.2942200000000001</c:v>
                </c:pt>
                <c:pt idx="18716">
                  <c:v>6.0794100000000002</c:v>
                </c:pt>
                <c:pt idx="18717">
                  <c:v>8.3641000000000005</c:v>
                </c:pt>
                <c:pt idx="18718">
                  <c:v>8.0108099999999993</c:v>
                </c:pt>
                <c:pt idx="18719">
                  <c:v>6.7559899999999997</c:v>
                </c:pt>
                <c:pt idx="18720">
                  <c:v>4.5044500000000003</c:v>
                </c:pt>
                <c:pt idx="18721">
                  <c:v>3.8509899999999999</c:v>
                </c:pt>
                <c:pt idx="18722">
                  <c:v>5.7443600000000004</c:v>
                </c:pt>
                <c:pt idx="18723">
                  <c:v>5.5113799999999999</c:v>
                </c:pt>
                <c:pt idx="18724">
                  <c:v>4.9620499999999996</c:v>
                </c:pt>
                <c:pt idx="18725">
                  <c:v>6.1722000000000001</c:v>
                </c:pt>
                <c:pt idx="18726">
                  <c:v>6.8358800000000004</c:v>
                </c:pt>
                <c:pt idx="18727">
                  <c:v>6.3025900000000004</c:v>
                </c:pt>
                <c:pt idx="18728">
                  <c:v>4.1852299999999998</c:v>
                </c:pt>
                <c:pt idx="18729">
                  <c:v>6.3391999999999999</c:v>
                </c:pt>
                <c:pt idx="18730">
                  <c:v>5.5210499999999998</c:v>
                </c:pt>
                <c:pt idx="18731">
                  <c:v>6.8543900000000004</c:v>
                </c:pt>
                <c:pt idx="18732">
                  <c:v>7.5019799999999996</c:v>
                </c:pt>
                <c:pt idx="18733">
                  <c:v>8.1009899999999995</c:v>
                </c:pt>
                <c:pt idx="18734">
                  <c:v>6.06928</c:v>
                </c:pt>
                <c:pt idx="18735">
                  <c:v>6.4604499999999998</c:v>
                </c:pt>
                <c:pt idx="18736">
                  <c:v>3.5720800000000001</c:v>
                </c:pt>
                <c:pt idx="18737">
                  <c:v>6.4307100000000004</c:v>
                </c:pt>
                <c:pt idx="18738">
                  <c:v>5.9177099999999996</c:v>
                </c:pt>
                <c:pt idx="18739">
                  <c:v>5.9820200000000003</c:v>
                </c:pt>
                <c:pt idx="18740">
                  <c:v>6.73719</c:v>
                </c:pt>
                <c:pt idx="18741">
                  <c:v>4.5575200000000002</c:v>
                </c:pt>
                <c:pt idx="18742">
                  <c:v>7.1940299999999997</c:v>
                </c:pt>
                <c:pt idx="18743">
                  <c:v>6.1590800000000003</c:v>
                </c:pt>
                <c:pt idx="18744">
                  <c:v>5.73245</c:v>
                </c:pt>
                <c:pt idx="18745">
                  <c:v>5.9291600000000004</c:v>
                </c:pt>
                <c:pt idx="18746">
                  <c:v>7.0927499999999997</c:v>
                </c:pt>
                <c:pt idx="18747">
                  <c:v>6.5054600000000002</c:v>
                </c:pt>
                <c:pt idx="18748">
                  <c:v>5.3291399999999998</c:v>
                </c:pt>
                <c:pt idx="18749">
                  <c:v>6.8645800000000001</c:v>
                </c:pt>
                <c:pt idx="18750">
                  <c:v>6.0585599999999999</c:v>
                </c:pt>
                <c:pt idx="18751">
                  <c:v>4.7805900000000001</c:v>
                </c:pt>
                <c:pt idx="18752">
                  <c:v>4.7552199999999996</c:v>
                </c:pt>
                <c:pt idx="18753">
                  <c:v>6.2962300000000004</c:v>
                </c:pt>
                <c:pt idx="18754">
                  <c:v>3.7015400000000001</c:v>
                </c:pt>
                <c:pt idx="18755">
                  <c:v>4.7232500000000002</c:v>
                </c:pt>
                <c:pt idx="18756">
                  <c:v>2.66492</c:v>
                </c:pt>
                <c:pt idx="18757">
                  <c:v>5.1457800000000002</c:v>
                </c:pt>
                <c:pt idx="18758">
                  <c:v>7.7477200000000002</c:v>
                </c:pt>
                <c:pt idx="18759">
                  <c:v>3.6812800000000001</c:v>
                </c:pt>
                <c:pt idx="18760">
                  <c:v>3.1383200000000002</c:v>
                </c:pt>
                <c:pt idx="18761">
                  <c:v>8.2763600000000004</c:v>
                </c:pt>
                <c:pt idx="18762">
                  <c:v>3.9482699999999999</c:v>
                </c:pt>
                <c:pt idx="18763">
                  <c:v>5.24261</c:v>
                </c:pt>
                <c:pt idx="18764">
                  <c:v>5.9574800000000003</c:v>
                </c:pt>
                <c:pt idx="18765">
                  <c:v>5.65449</c:v>
                </c:pt>
                <c:pt idx="18766">
                  <c:v>6.9135900000000001</c:v>
                </c:pt>
                <c:pt idx="18767">
                  <c:v>7.38971</c:v>
                </c:pt>
                <c:pt idx="18768">
                  <c:v>4.56541</c:v>
                </c:pt>
                <c:pt idx="18769">
                  <c:v>5.9175399999999998</c:v>
                </c:pt>
                <c:pt idx="18770">
                  <c:v>6.3675199999999998</c:v>
                </c:pt>
                <c:pt idx="18771">
                  <c:v>5.2574500000000004</c:v>
                </c:pt>
                <c:pt idx="18772">
                  <c:v>3.7917200000000002</c:v>
                </c:pt>
                <c:pt idx="18773">
                  <c:v>6.9717000000000002</c:v>
                </c:pt>
                <c:pt idx="18774">
                  <c:v>11.01328</c:v>
                </c:pt>
                <c:pt idx="18775">
                  <c:v>6.5666599999999997</c:v>
                </c:pt>
                <c:pt idx="18776">
                  <c:v>8.7208500000000004</c:v>
                </c:pt>
                <c:pt idx="18777">
                  <c:v>5.0820400000000001</c:v>
                </c:pt>
                <c:pt idx="18778">
                  <c:v>6.4626599999999996</c:v>
                </c:pt>
                <c:pt idx="18779">
                  <c:v>4.4935600000000004</c:v>
                </c:pt>
                <c:pt idx="18780">
                  <c:v>7.6308699999999998</c:v>
                </c:pt>
                <c:pt idx="18781">
                  <c:v>7.2111099999999997</c:v>
                </c:pt>
                <c:pt idx="18782">
                  <c:v>4.5832899999999999</c:v>
                </c:pt>
                <c:pt idx="18783">
                  <c:v>5.5249600000000001</c:v>
                </c:pt>
                <c:pt idx="18784">
                  <c:v>7.0511799999999996</c:v>
                </c:pt>
                <c:pt idx="18785">
                  <c:v>8.1302299999999992</c:v>
                </c:pt>
                <c:pt idx="18786">
                  <c:v>5.8316800000000004</c:v>
                </c:pt>
                <c:pt idx="18787">
                  <c:v>6.6419800000000002</c:v>
                </c:pt>
                <c:pt idx="18788">
                  <c:v>3.3983400000000001</c:v>
                </c:pt>
                <c:pt idx="18789">
                  <c:v>7.7658699999999996</c:v>
                </c:pt>
                <c:pt idx="18790">
                  <c:v>7.6424899999999996</c:v>
                </c:pt>
                <c:pt idx="18791">
                  <c:v>6.4212499999999997</c:v>
                </c:pt>
                <c:pt idx="18792">
                  <c:v>7.0963000000000003</c:v>
                </c:pt>
                <c:pt idx="18793">
                  <c:v>4.6883100000000004</c:v>
                </c:pt>
                <c:pt idx="18794">
                  <c:v>4.3187499999999996</c:v>
                </c:pt>
                <c:pt idx="18795">
                  <c:v>4.06121</c:v>
                </c:pt>
                <c:pt idx="18796">
                  <c:v>7.6637500000000003</c:v>
                </c:pt>
                <c:pt idx="18797">
                  <c:v>6.6715099999999996</c:v>
                </c:pt>
                <c:pt idx="18798">
                  <c:v>3.2665000000000002</c:v>
                </c:pt>
                <c:pt idx="18799">
                  <c:v>5.5115100000000004</c:v>
                </c:pt>
                <c:pt idx="18800">
                  <c:v>7.5829800000000001</c:v>
                </c:pt>
                <c:pt idx="18801">
                  <c:v>8.7992000000000008</c:v>
                </c:pt>
                <c:pt idx="18802">
                  <c:v>3.1252900000000001</c:v>
                </c:pt>
                <c:pt idx="18803">
                  <c:v>5.2562699999999998</c:v>
                </c:pt>
                <c:pt idx="18804">
                  <c:v>5.1557399999999998</c:v>
                </c:pt>
                <c:pt idx="18805">
                  <c:v>7.1567100000000003</c:v>
                </c:pt>
                <c:pt idx="18806">
                  <c:v>6.9437499999999996</c:v>
                </c:pt>
                <c:pt idx="18807">
                  <c:v>5.4270699999999996</c:v>
                </c:pt>
                <c:pt idx="18808">
                  <c:v>9.7985799999999994</c:v>
                </c:pt>
                <c:pt idx="18809">
                  <c:v>7.4981799999999996</c:v>
                </c:pt>
                <c:pt idx="18810">
                  <c:v>4.77773</c:v>
                </c:pt>
                <c:pt idx="18811">
                  <c:v>4.4139900000000001</c:v>
                </c:pt>
                <c:pt idx="18812">
                  <c:v>4.98177</c:v>
                </c:pt>
                <c:pt idx="18813">
                  <c:v>5.4256500000000001</c:v>
                </c:pt>
                <c:pt idx="18814">
                  <c:v>4.8298300000000003</c:v>
                </c:pt>
                <c:pt idx="18815">
                  <c:v>5.5540399999999996</c:v>
                </c:pt>
                <c:pt idx="18816">
                  <c:v>6.2359</c:v>
                </c:pt>
                <c:pt idx="18817">
                  <c:v>5.4150299999999998</c:v>
                </c:pt>
                <c:pt idx="18818">
                  <c:v>4.5637999999999996</c:v>
                </c:pt>
                <c:pt idx="18819">
                  <c:v>6.1710099999999999</c:v>
                </c:pt>
                <c:pt idx="18820">
                  <c:v>4.3782399999999999</c:v>
                </c:pt>
                <c:pt idx="18821">
                  <c:v>6.4206000000000003</c:v>
                </c:pt>
                <c:pt idx="18822">
                  <c:v>5.8376200000000003</c:v>
                </c:pt>
                <c:pt idx="18823">
                  <c:v>6.2566100000000002</c:v>
                </c:pt>
                <c:pt idx="18824">
                  <c:v>4.7913500000000004</c:v>
                </c:pt>
                <c:pt idx="18825">
                  <c:v>4.1067499999999999</c:v>
                </c:pt>
                <c:pt idx="18826">
                  <c:v>7.0596300000000003</c:v>
                </c:pt>
                <c:pt idx="18827">
                  <c:v>5.2516800000000003</c:v>
                </c:pt>
                <c:pt idx="18828">
                  <c:v>5.7022399999999998</c:v>
                </c:pt>
                <c:pt idx="18829">
                  <c:v>2.9520499999999998</c:v>
                </c:pt>
                <c:pt idx="18830">
                  <c:v>5.7229299999999999</c:v>
                </c:pt>
                <c:pt idx="18831">
                  <c:v>5.4183500000000002</c:v>
                </c:pt>
                <c:pt idx="18832">
                  <c:v>4.7549799999999998</c:v>
                </c:pt>
                <c:pt idx="18833">
                  <c:v>4.0331799999999998</c:v>
                </c:pt>
                <c:pt idx="18834">
                  <c:v>3.0792299999999999</c:v>
                </c:pt>
                <c:pt idx="18835">
                  <c:v>2.2840500000000001</c:v>
                </c:pt>
                <c:pt idx="18836">
                  <c:v>2.5740400000000001</c:v>
                </c:pt>
                <c:pt idx="18837">
                  <c:v>5.7092299999999998</c:v>
                </c:pt>
                <c:pt idx="18838">
                  <c:v>3.8926099999999999</c:v>
                </c:pt>
                <c:pt idx="18839">
                  <c:v>6.0086199999999996</c:v>
                </c:pt>
                <c:pt idx="18840">
                  <c:v>3.88625</c:v>
                </c:pt>
                <c:pt idx="18841">
                  <c:v>4.9853500000000004</c:v>
                </c:pt>
                <c:pt idx="18842">
                  <c:v>8.5064100000000007</c:v>
                </c:pt>
                <c:pt idx="18843">
                  <c:v>6.3112000000000004</c:v>
                </c:pt>
                <c:pt idx="18844">
                  <c:v>7.3945699999999999</c:v>
                </c:pt>
                <c:pt idx="18845">
                  <c:v>4.9157099999999998</c:v>
                </c:pt>
                <c:pt idx="18846">
                  <c:v>5.85168</c:v>
                </c:pt>
                <c:pt idx="18847">
                  <c:v>4.3110499999999998</c:v>
                </c:pt>
                <c:pt idx="18848">
                  <c:v>4.8744199999999998</c:v>
                </c:pt>
                <c:pt idx="18849">
                  <c:v>5.4532800000000003</c:v>
                </c:pt>
                <c:pt idx="18850">
                  <c:v>8.4213199999999997</c:v>
                </c:pt>
                <c:pt idx="18851">
                  <c:v>4.0928599999999999</c:v>
                </c:pt>
                <c:pt idx="18852">
                  <c:v>6.94367</c:v>
                </c:pt>
                <c:pt idx="18853">
                  <c:v>8.8983100000000004</c:v>
                </c:pt>
                <c:pt idx="18854">
                  <c:v>6.2704800000000001</c:v>
                </c:pt>
                <c:pt idx="18855">
                  <c:v>5.0439600000000002</c:v>
                </c:pt>
                <c:pt idx="18856">
                  <c:v>7.8377600000000003</c:v>
                </c:pt>
                <c:pt idx="18857">
                  <c:v>6.6260399999999997</c:v>
                </c:pt>
                <c:pt idx="18858">
                  <c:v>4.2135899999999999</c:v>
                </c:pt>
                <c:pt idx="18859">
                  <c:v>6.9925800000000002</c:v>
                </c:pt>
                <c:pt idx="18860">
                  <c:v>6.1802799999999998</c:v>
                </c:pt>
                <c:pt idx="18861">
                  <c:v>6.4942599999999997</c:v>
                </c:pt>
                <c:pt idx="18862">
                  <c:v>6.45221</c:v>
                </c:pt>
                <c:pt idx="18863">
                  <c:v>5.97797</c:v>
                </c:pt>
                <c:pt idx="18864">
                  <c:v>4.15862</c:v>
                </c:pt>
                <c:pt idx="18865">
                  <c:v>8.56785</c:v>
                </c:pt>
                <c:pt idx="18866">
                  <c:v>5.9586499999999996</c:v>
                </c:pt>
                <c:pt idx="18867">
                  <c:v>2.6597200000000001</c:v>
                </c:pt>
                <c:pt idx="18868">
                  <c:v>6.3195300000000003</c:v>
                </c:pt>
                <c:pt idx="18869">
                  <c:v>3.2119399999999998</c:v>
                </c:pt>
                <c:pt idx="18870">
                  <c:v>6.9199900000000003</c:v>
                </c:pt>
                <c:pt idx="18871">
                  <c:v>5.3442499999999997</c:v>
                </c:pt>
                <c:pt idx="18872">
                  <c:v>7.9675500000000001</c:v>
                </c:pt>
                <c:pt idx="18873">
                  <c:v>8.42591</c:v>
                </c:pt>
                <c:pt idx="18874">
                  <c:v>9.0149500000000007</c:v>
                </c:pt>
                <c:pt idx="18875">
                  <c:v>6.4646100000000004</c:v>
                </c:pt>
                <c:pt idx="18876">
                  <c:v>5.9367799999999997</c:v>
                </c:pt>
                <c:pt idx="18877">
                  <c:v>4.3597799999999998</c:v>
                </c:pt>
                <c:pt idx="18878">
                  <c:v>9.2482299999999995</c:v>
                </c:pt>
                <c:pt idx="18879">
                  <c:v>6.9187399999999997</c:v>
                </c:pt>
                <c:pt idx="18880">
                  <c:v>5.1956600000000002</c:v>
                </c:pt>
                <c:pt idx="18881">
                  <c:v>8.3831000000000007</c:v>
                </c:pt>
                <c:pt idx="18882">
                  <c:v>7.2332799999999997</c:v>
                </c:pt>
                <c:pt idx="18883">
                  <c:v>4.8566099999999999</c:v>
                </c:pt>
                <c:pt idx="18884">
                  <c:v>4.38185</c:v>
                </c:pt>
                <c:pt idx="18885">
                  <c:v>6.0639000000000003</c:v>
                </c:pt>
                <c:pt idx="18886">
                  <c:v>4.5780000000000003</c:v>
                </c:pt>
                <c:pt idx="18887">
                  <c:v>5.9291600000000004</c:v>
                </c:pt>
                <c:pt idx="18888">
                  <c:v>6.70756</c:v>
                </c:pt>
                <c:pt idx="18889">
                  <c:v>7.7073799999999997</c:v>
                </c:pt>
                <c:pt idx="18890">
                  <c:v>6.3079999999999998</c:v>
                </c:pt>
                <c:pt idx="18891">
                  <c:v>5.8926100000000003</c:v>
                </c:pt>
                <c:pt idx="18892">
                  <c:v>7.8829500000000001</c:v>
                </c:pt>
                <c:pt idx="18893">
                  <c:v>5.9018199999999998</c:v>
                </c:pt>
                <c:pt idx="18894">
                  <c:v>7.41831</c:v>
                </c:pt>
                <c:pt idx="18895">
                  <c:v>8.1170000000000009</c:v>
                </c:pt>
                <c:pt idx="18896">
                  <c:v>7.6384699999999999</c:v>
                </c:pt>
                <c:pt idx="18897">
                  <c:v>2.8295300000000001</c:v>
                </c:pt>
                <c:pt idx="18898">
                  <c:v>4.58908</c:v>
                </c:pt>
                <c:pt idx="18899">
                  <c:v>3.0007799999999998</c:v>
                </c:pt>
                <c:pt idx="18900">
                  <c:v>4.0850200000000001</c:v>
                </c:pt>
                <c:pt idx="18901">
                  <c:v>2.7557299999999998</c:v>
                </c:pt>
                <c:pt idx="18902">
                  <c:v>3.62588</c:v>
                </c:pt>
                <c:pt idx="18903">
                  <c:v>5.1842699999999997</c:v>
                </c:pt>
                <c:pt idx="18904">
                  <c:v>5.4693199999999997</c:v>
                </c:pt>
                <c:pt idx="18905">
                  <c:v>5.3901700000000003</c:v>
                </c:pt>
                <c:pt idx="18906">
                  <c:v>5.9312899999999997</c:v>
                </c:pt>
                <c:pt idx="18907">
                  <c:v>8.0855700000000006</c:v>
                </c:pt>
                <c:pt idx="18908">
                  <c:v>6.9252200000000004</c:v>
                </c:pt>
                <c:pt idx="18909">
                  <c:v>7.4504200000000003</c:v>
                </c:pt>
                <c:pt idx="18910">
                  <c:v>7.39499</c:v>
                </c:pt>
                <c:pt idx="18911">
                  <c:v>6.6036900000000003</c:v>
                </c:pt>
                <c:pt idx="18912">
                  <c:v>3.82721</c:v>
                </c:pt>
                <c:pt idx="18913">
                  <c:v>2.8295300000000001</c:v>
                </c:pt>
                <c:pt idx="18914">
                  <c:v>5.5051199999999998</c:v>
                </c:pt>
                <c:pt idx="18915">
                  <c:v>4.39506</c:v>
                </c:pt>
                <c:pt idx="18916">
                  <c:v>4.14649</c:v>
                </c:pt>
                <c:pt idx="18917">
                  <c:v>4.6899100000000002</c:v>
                </c:pt>
                <c:pt idx="18918">
                  <c:v>3.5792899999999999</c:v>
                </c:pt>
                <c:pt idx="18919">
                  <c:v>6.6339600000000001</c:v>
                </c:pt>
                <c:pt idx="18920">
                  <c:v>5.6262499999999998</c:v>
                </c:pt>
                <c:pt idx="18921">
                  <c:v>5.3248800000000003</c:v>
                </c:pt>
                <c:pt idx="18922">
                  <c:v>6.1212900000000001</c:v>
                </c:pt>
                <c:pt idx="18923">
                  <c:v>6.2155399999999998</c:v>
                </c:pt>
                <c:pt idx="18924">
                  <c:v>5.7636500000000002</c:v>
                </c:pt>
                <c:pt idx="18925">
                  <c:v>2.5381</c:v>
                </c:pt>
                <c:pt idx="18926">
                  <c:v>2.4069199999999999</c:v>
                </c:pt>
                <c:pt idx="18927">
                  <c:v>4.44794</c:v>
                </c:pt>
                <c:pt idx="18928">
                  <c:v>2.6107399999999998</c:v>
                </c:pt>
                <c:pt idx="18929">
                  <c:v>6.22281</c:v>
                </c:pt>
                <c:pt idx="18930">
                  <c:v>6.4987300000000001</c:v>
                </c:pt>
                <c:pt idx="18931">
                  <c:v>4.1194199999999999</c:v>
                </c:pt>
                <c:pt idx="18932">
                  <c:v>4.49613</c:v>
                </c:pt>
                <c:pt idx="18933">
                  <c:v>4.8285799999999997</c:v>
                </c:pt>
                <c:pt idx="18934">
                  <c:v>6.3792600000000004</c:v>
                </c:pt>
                <c:pt idx="18935">
                  <c:v>8.4976500000000001</c:v>
                </c:pt>
                <c:pt idx="18936">
                  <c:v>3.8192699999999999</c:v>
                </c:pt>
                <c:pt idx="18937">
                  <c:v>6.6920999999999999</c:v>
                </c:pt>
                <c:pt idx="18938">
                  <c:v>5.7956500000000002</c:v>
                </c:pt>
                <c:pt idx="18939">
                  <c:v>7.22159</c:v>
                </c:pt>
                <c:pt idx="18940">
                  <c:v>3.9341300000000001</c:v>
                </c:pt>
                <c:pt idx="18941">
                  <c:v>5.7252799999999997</c:v>
                </c:pt>
                <c:pt idx="18942">
                  <c:v>5.5472400000000004</c:v>
                </c:pt>
                <c:pt idx="18943">
                  <c:v>6.6023300000000003</c:v>
                </c:pt>
                <c:pt idx="18944">
                  <c:v>6.0800099999999997</c:v>
                </c:pt>
                <c:pt idx="18945">
                  <c:v>6.5592600000000001</c:v>
                </c:pt>
                <c:pt idx="18946">
                  <c:v>5.8946899999999998</c:v>
                </c:pt>
                <c:pt idx="18947">
                  <c:v>6.62765</c:v>
                </c:pt>
                <c:pt idx="18948">
                  <c:v>4.2017899999999999</c:v>
                </c:pt>
                <c:pt idx="18949">
                  <c:v>5.2922200000000004</c:v>
                </c:pt>
                <c:pt idx="18950">
                  <c:v>5.1557399999999998</c:v>
                </c:pt>
                <c:pt idx="18951">
                  <c:v>5.9052699999999998</c:v>
                </c:pt>
                <c:pt idx="18952">
                  <c:v>8.0108899999999998</c:v>
                </c:pt>
                <c:pt idx="18953">
                  <c:v>3.94008</c:v>
                </c:pt>
                <c:pt idx="18954">
                  <c:v>2.1353399999999998</c:v>
                </c:pt>
                <c:pt idx="18955">
                  <c:v>5.3273799999999998</c:v>
                </c:pt>
                <c:pt idx="18956">
                  <c:v>7.3377999999999997</c:v>
                </c:pt>
                <c:pt idx="18957">
                  <c:v>7.4728000000000003</c:v>
                </c:pt>
                <c:pt idx="18958">
                  <c:v>8.5363900000000008</c:v>
                </c:pt>
                <c:pt idx="18959">
                  <c:v>6.9597199999999999</c:v>
                </c:pt>
                <c:pt idx="18960">
                  <c:v>2.24322</c:v>
                </c:pt>
                <c:pt idx="18961">
                  <c:v>6.9536300000000004</c:v>
                </c:pt>
                <c:pt idx="18962">
                  <c:v>6.1477399999999998</c:v>
                </c:pt>
                <c:pt idx="18963">
                  <c:v>7.6718299999999999</c:v>
                </c:pt>
                <c:pt idx="18964">
                  <c:v>6.2210599999999996</c:v>
                </c:pt>
                <c:pt idx="18965">
                  <c:v>4.3702699999999997</c:v>
                </c:pt>
                <c:pt idx="18966">
                  <c:v>4.3697400000000002</c:v>
                </c:pt>
                <c:pt idx="18967">
                  <c:v>2.7206800000000002</c:v>
                </c:pt>
                <c:pt idx="18968">
                  <c:v>5.9046700000000003</c:v>
                </c:pt>
                <c:pt idx="18969">
                  <c:v>5.8829099999999999</c:v>
                </c:pt>
                <c:pt idx="18970">
                  <c:v>5.1789500000000004</c:v>
                </c:pt>
                <c:pt idx="18971">
                  <c:v>4.06121</c:v>
                </c:pt>
                <c:pt idx="18972">
                  <c:v>7.0555000000000003</c:v>
                </c:pt>
                <c:pt idx="18973">
                  <c:v>3.6693600000000002</c:v>
                </c:pt>
                <c:pt idx="18974">
                  <c:v>4.9165200000000002</c:v>
                </c:pt>
                <c:pt idx="18975">
                  <c:v>4.9768100000000004</c:v>
                </c:pt>
                <c:pt idx="18976">
                  <c:v>6.5226300000000004</c:v>
                </c:pt>
                <c:pt idx="18977">
                  <c:v>4.3379200000000004</c:v>
                </c:pt>
                <c:pt idx="18978">
                  <c:v>4.0121099999999998</c:v>
                </c:pt>
                <c:pt idx="18979">
                  <c:v>3.2351399999999999</c:v>
                </c:pt>
                <c:pt idx="18980">
                  <c:v>6.9670699999999997</c:v>
                </c:pt>
                <c:pt idx="18981">
                  <c:v>4.1048400000000003</c:v>
                </c:pt>
                <c:pt idx="18982">
                  <c:v>4.9340299999999999</c:v>
                </c:pt>
                <c:pt idx="18983">
                  <c:v>6.5624200000000004</c:v>
                </c:pt>
                <c:pt idx="18984">
                  <c:v>4.6212099999999996</c:v>
                </c:pt>
                <c:pt idx="18985">
                  <c:v>6.3871399999999996</c:v>
                </c:pt>
                <c:pt idx="18986">
                  <c:v>4.4261999999999997</c:v>
                </c:pt>
                <c:pt idx="18987">
                  <c:v>4.0094700000000003</c:v>
                </c:pt>
                <c:pt idx="18988">
                  <c:v>5.1484399999999999</c:v>
                </c:pt>
                <c:pt idx="18989">
                  <c:v>6.2759299999999998</c:v>
                </c:pt>
                <c:pt idx="18990">
                  <c:v>5.5816800000000004</c:v>
                </c:pt>
                <c:pt idx="18991">
                  <c:v>4.8659600000000003</c:v>
                </c:pt>
                <c:pt idx="18992">
                  <c:v>7.1918499999999996</c:v>
                </c:pt>
                <c:pt idx="18993">
                  <c:v>6.3563999999999998</c:v>
                </c:pt>
                <c:pt idx="18994">
                  <c:v>4.2982399999999998</c:v>
                </c:pt>
                <c:pt idx="18995">
                  <c:v>3.4489700000000001</c:v>
                </c:pt>
                <c:pt idx="18996">
                  <c:v>5.4377199999999997</c:v>
                </c:pt>
                <c:pt idx="18997">
                  <c:v>4.7083300000000001</c:v>
                </c:pt>
                <c:pt idx="18998">
                  <c:v>5.8399099999999997</c:v>
                </c:pt>
                <c:pt idx="18999">
                  <c:v>4.3029700000000002</c:v>
                </c:pt>
                <c:pt idx="19000">
                  <c:v>6.2747900000000003</c:v>
                </c:pt>
                <c:pt idx="19001">
                  <c:v>7.0247400000000004</c:v>
                </c:pt>
                <c:pt idx="19002">
                  <c:v>6.2179099999999998</c:v>
                </c:pt>
                <c:pt idx="19003">
                  <c:v>4.5637999999999996</c:v>
                </c:pt>
                <c:pt idx="19004">
                  <c:v>3.9916499999999999</c:v>
                </c:pt>
                <c:pt idx="19005">
                  <c:v>4.3013300000000001</c:v>
                </c:pt>
                <c:pt idx="19006">
                  <c:v>5.2314400000000001</c:v>
                </c:pt>
                <c:pt idx="19007">
                  <c:v>4.7578100000000001</c:v>
                </c:pt>
                <c:pt idx="19008">
                  <c:v>3.3919899999999998</c:v>
                </c:pt>
                <c:pt idx="19009">
                  <c:v>2.6680199999999998</c:v>
                </c:pt>
                <c:pt idx="19010">
                  <c:v>5.3652899999999999</c:v>
                </c:pt>
                <c:pt idx="19011">
                  <c:v>5.9665900000000001</c:v>
                </c:pt>
                <c:pt idx="19012">
                  <c:v>6.8644699999999998</c:v>
                </c:pt>
                <c:pt idx="19013">
                  <c:v>5.90822</c:v>
                </c:pt>
                <c:pt idx="19014">
                  <c:v>5.1636199999999999</c:v>
                </c:pt>
                <c:pt idx="19015">
                  <c:v>3.0701499999999999</c:v>
                </c:pt>
                <c:pt idx="19016">
                  <c:v>3.41784</c:v>
                </c:pt>
                <c:pt idx="19017">
                  <c:v>5.0798800000000002</c:v>
                </c:pt>
                <c:pt idx="19018">
                  <c:v>4.5846400000000003</c:v>
                </c:pt>
                <c:pt idx="19019">
                  <c:v>5.8091699999999999</c:v>
                </c:pt>
                <c:pt idx="19020">
                  <c:v>6.7097800000000003</c:v>
                </c:pt>
                <c:pt idx="19021">
                  <c:v>7.4164500000000002</c:v>
                </c:pt>
                <c:pt idx="19022">
                  <c:v>4.63009</c:v>
                </c:pt>
                <c:pt idx="19023">
                  <c:v>6.0065600000000003</c:v>
                </c:pt>
                <c:pt idx="19024">
                  <c:v>5.4582100000000002</c:v>
                </c:pt>
                <c:pt idx="19025">
                  <c:v>3.7925300000000002</c:v>
                </c:pt>
                <c:pt idx="19026">
                  <c:v>7.9608800000000004</c:v>
                </c:pt>
                <c:pt idx="19027">
                  <c:v>11.24091</c:v>
                </c:pt>
                <c:pt idx="19028">
                  <c:v>3.92042</c:v>
                </c:pt>
                <c:pt idx="19029">
                  <c:v>6.4618099999999998</c:v>
                </c:pt>
                <c:pt idx="19030">
                  <c:v>4.5209999999999999</c:v>
                </c:pt>
                <c:pt idx="19031">
                  <c:v>5.0799000000000003</c:v>
                </c:pt>
                <c:pt idx="19032">
                  <c:v>8.3549100000000003</c:v>
                </c:pt>
                <c:pt idx="19033">
                  <c:v>4.8801600000000001</c:v>
                </c:pt>
                <c:pt idx="19034">
                  <c:v>4.2595700000000001</c:v>
                </c:pt>
                <c:pt idx="19035">
                  <c:v>6.1392600000000002</c:v>
                </c:pt>
                <c:pt idx="19036">
                  <c:v>7.2618900000000002</c:v>
                </c:pt>
                <c:pt idx="19037">
                  <c:v>6.4025100000000004</c:v>
                </c:pt>
                <c:pt idx="19038">
                  <c:v>4.2652200000000002</c:v>
                </c:pt>
                <c:pt idx="19039">
                  <c:v>6.4637900000000004</c:v>
                </c:pt>
                <c:pt idx="19040">
                  <c:v>5.10853</c:v>
                </c:pt>
                <c:pt idx="19041">
                  <c:v>6.1024200000000004</c:v>
                </c:pt>
                <c:pt idx="19042">
                  <c:v>7.5380900000000004</c:v>
                </c:pt>
                <c:pt idx="19043">
                  <c:v>5.4074299999999997</c:v>
                </c:pt>
                <c:pt idx="19044">
                  <c:v>5.3091799999999996</c:v>
                </c:pt>
                <c:pt idx="19045">
                  <c:v>4.7796399999999997</c:v>
                </c:pt>
                <c:pt idx="19046">
                  <c:v>5.27271</c:v>
                </c:pt>
                <c:pt idx="19047">
                  <c:v>5.7443600000000004</c:v>
                </c:pt>
                <c:pt idx="19048">
                  <c:v>7.51607</c:v>
                </c:pt>
                <c:pt idx="19049">
                  <c:v>4.6082599999999996</c:v>
                </c:pt>
                <c:pt idx="19050">
                  <c:v>7.0725499999999997</c:v>
                </c:pt>
                <c:pt idx="19051">
                  <c:v>5.5734000000000004</c:v>
                </c:pt>
                <c:pt idx="19052">
                  <c:v>2.81074</c:v>
                </c:pt>
                <c:pt idx="19053">
                  <c:v>4.26579</c:v>
                </c:pt>
                <c:pt idx="19054">
                  <c:v>7.7107299999999999</c:v>
                </c:pt>
                <c:pt idx="19055">
                  <c:v>4.4144300000000003</c:v>
                </c:pt>
                <c:pt idx="19056">
                  <c:v>5.81616</c:v>
                </c:pt>
                <c:pt idx="19057">
                  <c:v>4.5930200000000001</c:v>
                </c:pt>
                <c:pt idx="19058">
                  <c:v>6.0572299999999997</c:v>
                </c:pt>
                <c:pt idx="19059">
                  <c:v>7.0404299999999997</c:v>
                </c:pt>
                <c:pt idx="19060">
                  <c:v>6.4030899999999997</c:v>
                </c:pt>
                <c:pt idx="19061">
                  <c:v>4.4315100000000003</c:v>
                </c:pt>
                <c:pt idx="19062">
                  <c:v>4.0055199999999997</c:v>
                </c:pt>
                <c:pt idx="19063">
                  <c:v>5.5492699999999999</c:v>
                </c:pt>
                <c:pt idx="19064">
                  <c:v>2.89215</c:v>
                </c:pt>
                <c:pt idx="19065">
                  <c:v>3.2175400000000001</c:v>
                </c:pt>
                <c:pt idx="19066">
                  <c:v>5.1468299999999996</c:v>
                </c:pt>
                <c:pt idx="19067">
                  <c:v>4.5119600000000002</c:v>
                </c:pt>
                <c:pt idx="19068">
                  <c:v>6.8693900000000001</c:v>
                </c:pt>
                <c:pt idx="19069">
                  <c:v>5.8363199999999997</c:v>
                </c:pt>
                <c:pt idx="19070">
                  <c:v>8.00807</c:v>
                </c:pt>
                <c:pt idx="19071">
                  <c:v>4.9292400000000001</c:v>
                </c:pt>
                <c:pt idx="19072">
                  <c:v>7.11381</c:v>
                </c:pt>
                <c:pt idx="19073">
                  <c:v>7.3038400000000001</c:v>
                </c:pt>
                <c:pt idx="19074">
                  <c:v>5.4420500000000001</c:v>
                </c:pt>
                <c:pt idx="19075">
                  <c:v>8.2698300000000007</c:v>
                </c:pt>
                <c:pt idx="19076">
                  <c:v>5.2801799999999997</c:v>
                </c:pt>
                <c:pt idx="19077">
                  <c:v>5.1186400000000001</c:v>
                </c:pt>
                <c:pt idx="19078">
                  <c:v>5.2645</c:v>
                </c:pt>
                <c:pt idx="19079">
                  <c:v>3.60493</c:v>
                </c:pt>
                <c:pt idx="19080">
                  <c:v>3.3657300000000001</c:v>
                </c:pt>
                <c:pt idx="19081">
                  <c:v>7.2326300000000003</c:v>
                </c:pt>
                <c:pt idx="19082">
                  <c:v>4.7892000000000001</c:v>
                </c:pt>
                <c:pt idx="19083">
                  <c:v>4.2206000000000001</c:v>
                </c:pt>
                <c:pt idx="19084">
                  <c:v>5.12155</c:v>
                </c:pt>
                <c:pt idx="19085">
                  <c:v>7.6242999999999999</c:v>
                </c:pt>
                <c:pt idx="19086">
                  <c:v>4.7775299999999996</c:v>
                </c:pt>
                <c:pt idx="19087">
                  <c:v>5.06433</c:v>
                </c:pt>
                <c:pt idx="19088">
                  <c:v>8.1939600000000006</c:v>
                </c:pt>
                <c:pt idx="19089">
                  <c:v>5.9765199999999998</c:v>
                </c:pt>
                <c:pt idx="19090">
                  <c:v>5.7222799999999996</c:v>
                </c:pt>
                <c:pt idx="19091">
                  <c:v>3.75807</c:v>
                </c:pt>
                <c:pt idx="19092">
                  <c:v>8.7120300000000004</c:v>
                </c:pt>
                <c:pt idx="19093">
                  <c:v>5.4989699999999999</c:v>
                </c:pt>
                <c:pt idx="19094">
                  <c:v>4.80084</c:v>
                </c:pt>
                <c:pt idx="19095">
                  <c:v>5.72926</c:v>
                </c:pt>
                <c:pt idx="19096">
                  <c:v>5.46835</c:v>
                </c:pt>
                <c:pt idx="19097">
                  <c:v>2.7847900000000001</c:v>
                </c:pt>
                <c:pt idx="19098">
                  <c:v>4.18201</c:v>
                </c:pt>
                <c:pt idx="19099">
                  <c:v>3.0552999999999999</c:v>
                </c:pt>
                <c:pt idx="19100">
                  <c:v>5.2419799999999999</c:v>
                </c:pt>
                <c:pt idx="19101">
                  <c:v>7.4836799999999997</c:v>
                </c:pt>
                <c:pt idx="19102">
                  <c:v>5.0049700000000001</c:v>
                </c:pt>
                <c:pt idx="19103">
                  <c:v>6.9302000000000001</c:v>
                </c:pt>
                <c:pt idx="19104">
                  <c:v>5.1397000000000004</c:v>
                </c:pt>
                <c:pt idx="19105">
                  <c:v>5.6013700000000002</c:v>
                </c:pt>
                <c:pt idx="19106">
                  <c:v>5.3842600000000003</c:v>
                </c:pt>
                <c:pt idx="19107">
                  <c:v>6.95038</c:v>
                </c:pt>
                <c:pt idx="19108">
                  <c:v>8.0687599999999993</c:v>
                </c:pt>
                <c:pt idx="19109">
                  <c:v>8.7172400000000003</c:v>
                </c:pt>
                <c:pt idx="19110">
                  <c:v>7.0512600000000001</c:v>
                </c:pt>
                <c:pt idx="19111">
                  <c:v>7.2031499999999999</c:v>
                </c:pt>
                <c:pt idx="19112">
                  <c:v>5.3714500000000003</c:v>
                </c:pt>
                <c:pt idx="19113">
                  <c:v>5.6314099999999998</c:v>
                </c:pt>
                <c:pt idx="19114">
                  <c:v>4.1804699999999997</c:v>
                </c:pt>
                <c:pt idx="19115">
                  <c:v>4.8070500000000003</c:v>
                </c:pt>
                <c:pt idx="19116">
                  <c:v>7.7921300000000002</c:v>
                </c:pt>
                <c:pt idx="19117">
                  <c:v>5.0867899999999997</c:v>
                </c:pt>
                <c:pt idx="19118">
                  <c:v>5.44231</c:v>
                </c:pt>
                <c:pt idx="19119">
                  <c:v>2.6434500000000001</c:v>
                </c:pt>
                <c:pt idx="19120">
                  <c:v>2.0921699999999999</c:v>
                </c:pt>
                <c:pt idx="19121">
                  <c:v>4.60527</c:v>
                </c:pt>
                <c:pt idx="19122">
                  <c:v>3.3414299999999999</c:v>
                </c:pt>
                <c:pt idx="19123">
                  <c:v>4.16995</c:v>
                </c:pt>
                <c:pt idx="19124">
                  <c:v>5.1963999999999997</c:v>
                </c:pt>
                <c:pt idx="19125">
                  <c:v>4.8743600000000002</c:v>
                </c:pt>
                <c:pt idx="19126">
                  <c:v>2.1234199999999999</c:v>
                </c:pt>
                <c:pt idx="19127">
                  <c:v>8.6509400000000003</c:v>
                </c:pt>
                <c:pt idx="19128">
                  <c:v>4.8810700000000002</c:v>
                </c:pt>
                <c:pt idx="19129">
                  <c:v>6.0785400000000003</c:v>
                </c:pt>
                <c:pt idx="19130">
                  <c:v>5.9813200000000002</c:v>
                </c:pt>
                <c:pt idx="19131">
                  <c:v>4.3955900000000003</c:v>
                </c:pt>
                <c:pt idx="19132">
                  <c:v>5.38035</c:v>
                </c:pt>
                <c:pt idx="19133">
                  <c:v>4.4935600000000004</c:v>
                </c:pt>
                <c:pt idx="19134">
                  <c:v>2.3380299999999998</c:v>
                </c:pt>
                <c:pt idx="19135">
                  <c:v>5.2531699999999999</c:v>
                </c:pt>
                <c:pt idx="19136">
                  <c:v>6.4941300000000002</c:v>
                </c:pt>
                <c:pt idx="19137">
                  <c:v>3.7917999999999998</c:v>
                </c:pt>
                <c:pt idx="19138">
                  <c:v>5.7289199999999996</c:v>
                </c:pt>
                <c:pt idx="19139">
                  <c:v>5.5041599999999997</c:v>
                </c:pt>
                <c:pt idx="19140">
                  <c:v>4.8552999999999997</c:v>
                </c:pt>
                <c:pt idx="19141">
                  <c:v>7.9178800000000003</c:v>
                </c:pt>
                <c:pt idx="19142">
                  <c:v>7.7312500000000002</c:v>
                </c:pt>
                <c:pt idx="19143">
                  <c:v>4.7898300000000003</c:v>
                </c:pt>
                <c:pt idx="19144">
                  <c:v>5.5804900000000002</c:v>
                </c:pt>
                <c:pt idx="19145">
                  <c:v>5.9772800000000004</c:v>
                </c:pt>
                <c:pt idx="19146">
                  <c:v>3.76484</c:v>
                </c:pt>
                <c:pt idx="19147">
                  <c:v>6.4581299999999997</c:v>
                </c:pt>
                <c:pt idx="19148">
                  <c:v>4.0248400000000002</c:v>
                </c:pt>
                <c:pt idx="19149">
                  <c:v>6.8951399999999996</c:v>
                </c:pt>
                <c:pt idx="19150">
                  <c:v>6.5443699999999998</c:v>
                </c:pt>
                <c:pt idx="19151">
                  <c:v>6.2140300000000002</c:v>
                </c:pt>
                <c:pt idx="19152">
                  <c:v>4.9390599999999996</c:v>
                </c:pt>
                <c:pt idx="19153">
                  <c:v>4.7339700000000002</c:v>
                </c:pt>
                <c:pt idx="19154">
                  <c:v>7.8110499999999998</c:v>
                </c:pt>
                <c:pt idx="19155">
                  <c:v>4.7975300000000001</c:v>
                </c:pt>
                <c:pt idx="19156">
                  <c:v>4.2296899999999997</c:v>
                </c:pt>
                <c:pt idx="19157">
                  <c:v>4.0069699999999999</c:v>
                </c:pt>
                <c:pt idx="19158">
                  <c:v>6.1880600000000001</c:v>
                </c:pt>
                <c:pt idx="19159">
                  <c:v>6.4791600000000003</c:v>
                </c:pt>
                <c:pt idx="19160">
                  <c:v>5.1754199999999999</c:v>
                </c:pt>
                <c:pt idx="19161">
                  <c:v>4.72349</c:v>
                </c:pt>
                <c:pt idx="19162">
                  <c:v>5.2776899999999998</c:v>
                </c:pt>
                <c:pt idx="19163">
                  <c:v>3.9089900000000002</c:v>
                </c:pt>
                <c:pt idx="19164">
                  <c:v>6.3738000000000001</c:v>
                </c:pt>
                <c:pt idx="19165">
                  <c:v>4.6675500000000003</c:v>
                </c:pt>
                <c:pt idx="19166">
                  <c:v>3.6277699999999999</c:v>
                </c:pt>
                <c:pt idx="19167">
                  <c:v>5.1046399999999998</c:v>
                </c:pt>
                <c:pt idx="19168">
                  <c:v>5.4802900000000001</c:v>
                </c:pt>
                <c:pt idx="19169">
                  <c:v>4.8321300000000003</c:v>
                </c:pt>
                <c:pt idx="19170">
                  <c:v>4.5308000000000002</c:v>
                </c:pt>
                <c:pt idx="19171">
                  <c:v>4.9315699999999998</c:v>
                </c:pt>
                <c:pt idx="19172">
                  <c:v>3.1135199999999998</c:v>
                </c:pt>
                <c:pt idx="19173">
                  <c:v>5.0088600000000003</c:v>
                </c:pt>
                <c:pt idx="19174">
                  <c:v>6.3015699999999999</c:v>
                </c:pt>
                <c:pt idx="19175">
                  <c:v>4.7860899999999997</c:v>
                </c:pt>
                <c:pt idx="19176">
                  <c:v>5.9884599999999999</c:v>
                </c:pt>
                <c:pt idx="19177">
                  <c:v>4.2620300000000002</c:v>
                </c:pt>
                <c:pt idx="19178">
                  <c:v>7.7597699999999996</c:v>
                </c:pt>
                <c:pt idx="19179">
                  <c:v>4.8977399999999998</c:v>
                </c:pt>
                <c:pt idx="19180">
                  <c:v>3.1002000000000001</c:v>
                </c:pt>
                <c:pt idx="19181">
                  <c:v>3.83101</c:v>
                </c:pt>
                <c:pt idx="19182">
                  <c:v>5.1563400000000001</c:v>
                </c:pt>
                <c:pt idx="19183">
                  <c:v>2.6755200000000001</c:v>
                </c:pt>
                <c:pt idx="19184">
                  <c:v>3.76979</c:v>
                </c:pt>
                <c:pt idx="19185">
                  <c:v>2.6726399999999999</c:v>
                </c:pt>
                <c:pt idx="19186">
                  <c:v>6.5162800000000001</c:v>
                </c:pt>
                <c:pt idx="19187">
                  <c:v>4.1135200000000003</c:v>
                </c:pt>
                <c:pt idx="19188">
                  <c:v>5.1644300000000003</c:v>
                </c:pt>
                <c:pt idx="19189">
                  <c:v>4.6074299999999999</c:v>
                </c:pt>
                <c:pt idx="19190">
                  <c:v>7.3226199999999997</c:v>
                </c:pt>
                <c:pt idx="19191">
                  <c:v>4.1789699999999996</c:v>
                </c:pt>
                <c:pt idx="19192">
                  <c:v>5.5994599999999997</c:v>
                </c:pt>
                <c:pt idx="19193">
                  <c:v>10.277570000000001</c:v>
                </c:pt>
                <c:pt idx="19194">
                  <c:v>4.0991200000000001</c:v>
                </c:pt>
                <c:pt idx="19195">
                  <c:v>3.1551800000000001</c:v>
                </c:pt>
                <c:pt idx="19196">
                  <c:v>3.6926700000000001</c:v>
                </c:pt>
                <c:pt idx="19197">
                  <c:v>2.2821500000000001</c:v>
                </c:pt>
                <c:pt idx="19198">
                  <c:v>2.6391499999999999</c:v>
                </c:pt>
                <c:pt idx="19199">
                  <c:v>4.4012200000000004</c:v>
                </c:pt>
                <c:pt idx="19200">
                  <c:v>4.23203</c:v>
                </c:pt>
                <c:pt idx="19201">
                  <c:v>5.5915699999999999</c:v>
                </c:pt>
                <c:pt idx="19202">
                  <c:v>3.2613799999999999</c:v>
                </c:pt>
                <c:pt idx="19203">
                  <c:v>6.7190099999999999</c:v>
                </c:pt>
                <c:pt idx="19204">
                  <c:v>6.1132200000000001</c:v>
                </c:pt>
                <c:pt idx="19205">
                  <c:v>8.2002400000000009</c:v>
                </c:pt>
                <c:pt idx="19206">
                  <c:v>5.9099300000000001</c:v>
                </c:pt>
                <c:pt idx="19207">
                  <c:v>5.8620599999999996</c:v>
                </c:pt>
                <c:pt idx="19208">
                  <c:v>7.3149899999999999</c:v>
                </c:pt>
                <c:pt idx="19209">
                  <c:v>2.1896100000000001</c:v>
                </c:pt>
                <c:pt idx="19210">
                  <c:v>5.1158099999999997</c:v>
                </c:pt>
                <c:pt idx="19211">
                  <c:v>5.0680899999999998</c:v>
                </c:pt>
                <c:pt idx="19212">
                  <c:v>5.3875599999999997</c:v>
                </c:pt>
                <c:pt idx="19213">
                  <c:v>5.80124</c:v>
                </c:pt>
                <c:pt idx="19214">
                  <c:v>2.7008399999999999</c:v>
                </c:pt>
                <c:pt idx="19215">
                  <c:v>6.4779499999999999</c:v>
                </c:pt>
                <c:pt idx="19216">
                  <c:v>3.7635100000000001</c:v>
                </c:pt>
                <c:pt idx="19217">
                  <c:v>4.8063599999999997</c:v>
                </c:pt>
                <c:pt idx="19218">
                  <c:v>6.6990999999999996</c:v>
                </c:pt>
                <c:pt idx="19219">
                  <c:v>6.4334899999999999</c:v>
                </c:pt>
                <c:pt idx="19220">
                  <c:v>3.4422299999999999</c:v>
                </c:pt>
                <c:pt idx="19221">
                  <c:v>7.5833500000000003</c:v>
                </c:pt>
                <c:pt idx="19222">
                  <c:v>5.1546099999999999</c:v>
                </c:pt>
                <c:pt idx="19223">
                  <c:v>6.7719899999999997</c:v>
                </c:pt>
                <c:pt idx="19224">
                  <c:v>4.3823499999999997</c:v>
                </c:pt>
                <c:pt idx="19225">
                  <c:v>4.5376799999999999</c:v>
                </c:pt>
                <c:pt idx="19226">
                  <c:v>6.2815099999999999</c:v>
                </c:pt>
                <c:pt idx="19227">
                  <c:v>4.9180999999999999</c:v>
                </c:pt>
                <c:pt idx="19228">
                  <c:v>5.3831100000000003</c:v>
                </c:pt>
                <c:pt idx="19229">
                  <c:v>7.0413199999999998</c:v>
                </c:pt>
                <c:pt idx="19230">
                  <c:v>5.6286100000000001</c:v>
                </c:pt>
                <c:pt idx="19231">
                  <c:v>4.68736</c:v>
                </c:pt>
                <c:pt idx="19232">
                  <c:v>4.2665800000000003</c:v>
                </c:pt>
                <c:pt idx="19233">
                  <c:v>4.2784000000000004</c:v>
                </c:pt>
                <c:pt idx="19234">
                  <c:v>3.6498599999999999</c:v>
                </c:pt>
                <c:pt idx="19235">
                  <c:v>6.3903600000000003</c:v>
                </c:pt>
                <c:pt idx="19236">
                  <c:v>3.2348499999999998</c:v>
                </c:pt>
                <c:pt idx="19237">
                  <c:v>4.9344200000000003</c:v>
                </c:pt>
                <c:pt idx="19238">
                  <c:v>4.2467100000000002</c:v>
                </c:pt>
                <c:pt idx="19239">
                  <c:v>3.9660899999999999</c:v>
                </c:pt>
                <c:pt idx="19240">
                  <c:v>5.0975000000000001</c:v>
                </c:pt>
                <c:pt idx="19241">
                  <c:v>3.6987000000000001</c:v>
                </c:pt>
                <c:pt idx="19242">
                  <c:v>5.3858699999999997</c:v>
                </c:pt>
                <c:pt idx="19243">
                  <c:v>3.08318</c:v>
                </c:pt>
                <c:pt idx="19244">
                  <c:v>2.3329200000000001</c:v>
                </c:pt>
                <c:pt idx="19245">
                  <c:v>6.5231199999999996</c:v>
                </c:pt>
                <c:pt idx="19246">
                  <c:v>4.40219</c:v>
                </c:pt>
                <c:pt idx="19247">
                  <c:v>4.59213</c:v>
                </c:pt>
                <c:pt idx="19248">
                  <c:v>3.38341</c:v>
                </c:pt>
                <c:pt idx="19249">
                  <c:v>6.3495200000000001</c:v>
                </c:pt>
                <c:pt idx="19250">
                  <c:v>5.9568000000000003</c:v>
                </c:pt>
                <c:pt idx="19251">
                  <c:v>6.10168</c:v>
                </c:pt>
                <c:pt idx="19252">
                  <c:v>3.43527</c:v>
                </c:pt>
                <c:pt idx="19253">
                  <c:v>5.5828499999999996</c:v>
                </c:pt>
                <c:pt idx="19254">
                  <c:v>5.7654800000000002</c:v>
                </c:pt>
                <c:pt idx="19255">
                  <c:v>3.82212</c:v>
                </c:pt>
                <c:pt idx="19256">
                  <c:v>5.4255699999999996</c:v>
                </c:pt>
                <c:pt idx="19257">
                  <c:v>4.7878400000000001</c:v>
                </c:pt>
                <c:pt idx="19258">
                  <c:v>5.53423</c:v>
                </c:pt>
                <c:pt idx="19259">
                  <c:v>3.8260900000000002</c:v>
                </c:pt>
                <c:pt idx="19260">
                  <c:v>5.3873300000000004</c:v>
                </c:pt>
                <c:pt idx="19261">
                  <c:v>5.0410300000000001</c:v>
                </c:pt>
                <c:pt idx="19262">
                  <c:v>7.6591300000000002</c:v>
                </c:pt>
                <c:pt idx="19263">
                  <c:v>9.7554599999999994</c:v>
                </c:pt>
                <c:pt idx="19264">
                  <c:v>5.7107900000000003</c:v>
                </c:pt>
                <c:pt idx="19265">
                  <c:v>7.4575800000000001</c:v>
                </c:pt>
                <c:pt idx="19266">
                  <c:v>4.1261599999999996</c:v>
                </c:pt>
                <c:pt idx="19267">
                  <c:v>9.3137699999999999</c:v>
                </c:pt>
                <c:pt idx="19268">
                  <c:v>6.2082499999999996</c:v>
                </c:pt>
                <c:pt idx="19269">
                  <c:v>5.7393200000000002</c:v>
                </c:pt>
                <c:pt idx="19270">
                  <c:v>6.5704000000000002</c:v>
                </c:pt>
                <c:pt idx="19271">
                  <c:v>6.9706599999999996</c:v>
                </c:pt>
                <c:pt idx="19272">
                  <c:v>6.6694500000000003</c:v>
                </c:pt>
                <c:pt idx="19273">
                  <c:v>5.2995599999999996</c:v>
                </c:pt>
                <c:pt idx="19274">
                  <c:v>7.7869400000000004</c:v>
                </c:pt>
                <c:pt idx="19275">
                  <c:v>8.0643799999999999</c:v>
                </c:pt>
                <c:pt idx="19276">
                  <c:v>7.1148600000000002</c:v>
                </c:pt>
                <c:pt idx="19277">
                  <c:v>5.0561600000000002</c:v>
                </c:pt>
                <c:pt idx="19278">
                  <c:v>4.93133</c:v>
                </c:pt>
                <c:pt idx="19279">
                  <c:v>7.1617699999999997</c:v>
                </c:pt>
                <c:pt idx="19280">
                  <c:v>5.2206000000000001</c:v>
                </c:pt>
                <c:pt idx="19281">
                  <c:v>2.5948600000000002</c:v>
                </c:pt>
                <c:pt idx="19282">
                  <c:v>4.5182099999999998</c:v>
                </c:pt>
                <c:pt idx="19283">
                  <c:v>5.6550399999999996</c:v>
                </c:pt>
                <c:pt idx="19284">
                  <c:v>4.65266</c:v>
                </c:pt>
                <c:pt idx="19285">
                  <c:v>3.1997499999999999</c:v>
                </c:pt>
                <c:pt idx="19286">
                  <c:v>4.1605400000000001</c:v>
                </c:pt>
                <c:pt idx="19287">
                  <c:v>7.16357</c:v>
                </c:pt>
                <c:pt idx="19288">
                  <c:v>6.1721399999999997</c:v>
                </c:pt>
                <c:pt idx="19289">
                  <c:v>10.28548</c:v>
                </c:pt>
                <c:pt idx="19290">
                  <c:v>6.8902700000000001</c:v>
                </c:pt>
                <c:pt idx="19291">
                  <c:v>5.4994500000000004</c:v>
                </c:pt>
                <c:pt idx="19292">
                  <c:v>4.2578100000000001</c:v>
                </c:pt>
                <c:pt idx="19293">
                  <c:v>3.7059000000000002</c:v>
                </c:pt>
                <c:pt idx="19294">
                  <c:v>4.7115999999999998</c:v>
                </c:pt>
                <c:pt idx="19295">
                  <c:v>9.44984</c:v>
                </c:pt>
                <c:pt idx="19296">
                  <c:v>5.0119400000000001</c:v>
                </c:pt>
                <c:pt idx="19297">
                  <c:v>8.0026200000000003</c:v>
                </c:pt>
                <c:pt idx="19298">
                  <c:v>5.6608799999999997</c:v>
                </c:pt>
                <c:pt idx="19299">
                  <c:v>7.33683</c:v>
                </c:pt>
                <c:pt idx="19300">
                  <c:v>6.65273</c:v>
                </c:pt>
                <c:pt idx="19301">
                  <c:v>5.4924299999999997</c:v>
                </c:pt>
                <c:pt idx="19302">
                  <c:v>5.0785999999999998</c:v>
                </c:pt>
                <c:pt idx="19303">
                  <c:v>5.2915700000000001</c:v>
                </c:pt>
                <c:pt idx="19304">
                  <c:v>5.2380300000000002</c:v>
                </c:pt>
                <c:pt idx="19305">
                  <c:v>6.3659299999999996</c:v>
                </c:pt>
                <c:pt idx="19306">
                  <c:v>4.7446599999999997</c:v>
                </c:pt>
                <c:pt idx="19307">
                  <c:v>2.7061199999999999</c:v>
                </c:pt>
                <c:pt idx="19308">
                  <c:v>1.8753500000000001</c:v>
                </c:pt>
                <c:pt idx="19309">
                  <c:v>2.5731099999999998</c:v>
                </c:pt>
                <c:pt idx="19310">
                  <c:v>8.4930599999999998</c:v>
                </c:pt>
                <c:pt idx="19311">
                  <c:v>6.1898299999999997</c:v>
                </c:pt>
                <c:pt idx="19312">
                  <c:v>4.77651</c:v>
                </c:pt>
                <c:pt idx="19313">
                  <c:v>5.6904599999999999</c:v>
                </c:pt>
                <c:pt idx="19314">
                  <c:v>9.6781699999999997</c:v>
                </c:pt>
                <c:pt idx="19315">
                  <c:v>6.5611100000000002</c:v>
                </c:pt>
                <c:pt idx="19316">
                  <c:v>3.9031099999999999</c:v>
                </c:pt>
                <c:pt idx="19317">
                  <c:v>5.3770100000000003</c:v>
                </c:pt>
                <c:pt idx="19318">
                  <c:v>5.6253799999999998</c:v>
                </c:pt>
                <c:pt idx="19319">
                  <c:v>5.6478000000000002</c:v>
                </c:pt>
                <c:pt idx="19320">
                  <c:v>5.5067199999999996</c:v>
                </c:pt>
                <c:pt idx="19321">
                  <c:v>4.3454899999999999</c:v>
                </c:pt>
                <c:pt idx="19322">
                  <c:v>5.86</c:v>
                </c:pt>
                <c:pt idx="19323">
                  <c:v>2.2918699999999999</c:v>
                </c:pt>
                <c:pt idx="19324">
                  <c:v>4.2784300000000002</c:v>
                </c:pt>
                <c:pt idx="19325">
                  <c:v>6.1832099999999999</c:v>
                </c:pt>
                <c:pt idx="19326">
                  <c:v>9.2952200000000005</c:v>
                </c:pt>
                <c:pt idx="19327">
                  <c:v>5.8779300000000001</c:v>
                </c:pt>
                <c:pt idx="19328">
                  <c:v>4.1784400000000002</c:v>
                </c:pt>
                <c:pt idx="19329">
                  <c:v>5.5991499999999998</c:v>
                </c:pt>
                <c:pt idx="19330">
                  <c:v>7.51248</c:v>
                </c:pt>
                <c:pt idx="19331">
                  <c:v>6.8902599999999996</c:v>
                </c:pt>
                <c:pt idx="19332">
                  <c:v>5.1834899999999999</c:v>
                </c:pt>
                <c:pt idx="19333">
                  <c:v>8.2085600000000003</c:v>
                </c:pt>
                <c:pt idx="19334">
                  <c:v>4.0598799999999997</c:v>
                </c:pt>
                <c:pt idx="19335">
                  <c:v>4.9906100000000002</c:v>
                </c:pt>
                <c:pt idx="19336">
                  <c:v>5.6216600000000003</c:v>
                </c:pt>
                <c:pt idx="19337">
                  <c:v>3.8106300000000002</c:v>
                </c:pt>
                <c:pt idx="19338">
                  <c:v>6.1434600000000001</c:v>
                </c:pt>
                <c:pt idx="19339">
                  <c:v>4.6252500000000003</c:v>
                </c:pt>
                <c:pt idx="19340">
                  <c:v>5.8413199999999996</c:v>
                </c:pt>
                <c:pt idx="19341">
                  <c:v>5.7053500000000001</c:v>
                </c:pt>
                <c:pt idx="19342">
                  <c:v>4.7542</c:v>
                </c:pt>
                <c:pt idx="19343">
                  <c:v>5.1006400000000003</c:v>
                </c:pt>
                <c:pt idx="19344">
                  <c:v>7.7020900000000001</c:v>
                </c:pt>
                <c:pt idx="19345">
                  <c:v>5.8051300000000001</c:v>
                </c:pt>
                <c:pt idx="19346">
                  <c:v>5.4300800000000002</c:v>
                </c:pt>
                <c:pt idx="19347">
                  <c:v>4.3690699999999998</c:v>
                </c:pt>
                <c:pt idx="19348">
                  <c:v>5.7072500000000002</c:v>
                </c:pt>
                <c:pt idx="19349">
                  <c:v>7.2940899999999997</c:v>
                </c:pt>
                <c:pt idx="19350">
                  <c:v>5.17516</c:v>
                </c:pt>
                <c:pt idx="19351">
                  <c:v>5.6561300000000001</c:v>
                </c:pt>
                <c:pt idx="19352">
                  <c:v>3.9398300000000002</c:v>
                </c:pt>
                <c:pt idx="19353">
                  <c:v>6.9564399999999997</c:v>
                </c:pt>
                <c:pt idx="19354">
                  <c:v>5.8648699999999998</c:v>
                </c:pt>
                <c:pt idx="19355">
                  <c:v>4.9923299999999999</c:v>
                </c:pt>
                <c:pt idx="19356">
                  <c:v>5.2431700000000001</c:v>
                </c:pt>
                <c:pt idx="19357">
                  <c:v>4.9818699999999998</c:v>
                </c:pt>
                <c:pt idx="19358">
                  <c:v>7.0404999999999998</c:v>
                </c:pt>
                <c:pt idx="19359">
                  <c:v>6.3586600000000004</c:v>
                </c:pt>
                <c:pt idx="19360">
                  <c:v>5.7639800000000001</c:v>
                </c:pt>
                <c:pt idx="19361">
                  <c:v>4.1881599999999999</c:v>
                </c:pt>
                <c:pt idx="19362">
                  <c:v>5.8827800000000003</c:v>
                </c:pt>
                <c:pt idx="19363">
                  <c:v>10.57728</c:v>
                </c:pt>
                <c:pt idx="19364">
                  <c:v>7.2470600000000003</c:v>
                </c:pt>
                <c:pt idx="19365">
                  <c:v>5.0409300000000004</c:v>
                </c:pt>
                <c:pt idx="19366">
                  <c:v>6.8033999999999999</c:v>
                </c:pt>
                <c:pt idx="19367">
                  <c:v>4.5956400000000004</c:v>
                </c:pt>
                <c:pt idx="19368">
                  <c:v>5.8601799999999997</c:v>
                </c:pt>
                <c:pt idx="19369">
                  <c:v>11.65945</c:v>
                </c:pt>
                <c:pt idx="19370">
                  <c:v>9.0049399999999995</c:v>
                </c:pt>
                <c:pt idx="19371">
                  <c:v>4.6413599999999997</c:v>
                </c:pt>
                <c:pt idx="19372">
                  <c:v>4.8454300000000003</c:v>
                </c:pt>
                <c:pt idx="19373">
                  <c:v>6.6555400000000002</c:v>
                </c:pt>
                <c:pt idx="19374">
                  <c:v>5.6450699999999996</c:v>
                </c:pt>
                <c:pt idx="19375">
                  <c:v>4.9630000000000001</c:v>
                </c:pt>
                <c:pt idx="19376">
                  <c:v>8.3214900000000007</c:v>
                </c:pt>
                <c:pt idx="19377">
                  <c:v>4.8570200000000003</c:v>
                </c:pt>
                <c:pt idx="19378">
                  <c:v>6.7291499999999997</c:v>
                </c:pt>
                <c:pt idx="19379">
                  <c:v>7.2243000000000004</c:v>
                </c:pt>
                <c:pt idx="19380">
                  <c:v>9.2331000000000003</c:v>
                </c:pt>
                <c:pt idx="19381">
                  <c:v>4.9669600000000003</c:v>
                </c:pt>
                <c:pt idx="19382">
                  <c:v>5.4905600000000003</c:v>
                </c:pt>
                <c:pt idx="19383">
                  <c:v>4.6931799999999999</c:v>
                </c:pt>
                <c:pt idx="19384">
                  <c:v>4.9517899999999999</c:v>
                </c:pt>
                <c:pt idx="19385">
                  <c:v>2.9108900000000002</c:v>
                </c:pt>
                <c:pt idx="19386">
                  <c:v>4.5216399999999997</c:v>
                </c:pt>
                <c:pt idx="19387">
                  <c:v>5.6495199999999999</c:v>
                </c:pt>
                <c:pt idx="19388">
                  <c:v>7.5438700000000001</c:v>
                </c:pt>
                <c:pt idx="19389">
                  <c:v>4.3984800000000002</c:v>
                </c:pt>
                <c:pt idx="19390">
                  <c:v>4.8155599999999996</c:v>
                </c:pt>
                <c:pt idx="19391">
                  <c:v>5.7165600000000003</c:v>
                </c:pt>
                <c:pt idx="19392">
                  <c:v>5.5480799999999997</c:v>
                </c:pt>
                <c:pt idx="19393">
                  <c:v>5.8529799999999996</c:v>
                </c:pt>
                <c:pt idx="19394">
                  <c:v>5.0799899999999996</c:v>
                </c:pt>
                <c:pt idx="19395">
                  <c:v>5.4424299999999999</c:v>
                </c:pt>
                <c:pt idx="19396">
                  <c:v>5.0988300000000004</c:v>
                </c:pt>
                <c:pt idx="19397">
                  <c:v>5.6657400000000004</c:v>
                </c:pt>
                <c:pt idx="19398">
                  <c:v>6.51356</c:v>
                </c:pt>
                <c:pt idx="19399">
                  <c:v>6.4113800000000003</c:v>
                </c:pt>
                <c:pt idx="19400">
                  <c:v>5.3062100000000001</c:v>
                </c:pt>
                <c:pt idx="19401">
                  <c:v>6.6548600000000002</c:v>
                </c:pt>
                <c:pt idx="19402">
                  <c:v>6.7765000000000004</c:v>
                </c:pt>
                <c:pt idx="19403">
                  <c:v>5.91113</c:v>
                </c:pt>
                <c:pt idx="19404">
                  <c:v>6.47079</c:v>
                </c:pt>
                <c:pt idx="19405">
                  <c:v>4.76112</c:v>
                </c:pt>
                <c:pt idx="19406">
                  <c:v>5.3986000000000001</c:v>
                </c:pt>
                <c:pt idx="19407">
                  <c:v>7.3774499999999996</c:v>
                </c:pt>
                <c:pt idx="19408">
                  <c:v>6.9218500000000001</c:v>
                </c:pt>
                <c:pt idx="19409">
                  <c:v>8.1956900000000008</c:v>
                </c:pt>
                <c:pt idx="19410">
                  <c:v>5.6771399999999996</c:v>
                </c:pt>
                <c:pt idx="19411">
                  <c:v>3.1066199999999999</c:v>
                </c:pt>
                <c:pt idx="19412">
                  <c:v>7.5759999999999996</c:v>
                </c:pt>
                <c:pt idx="19413">
                  <c:v>6.0354999999999999</c:v>
                </c:pt>
                <c:pt idx="19414">
                  <c:v>5.2231399999999999</c:v>
                </c:pt>
                <c:pt idx="19415">
                  <c:v>6.5485699999999998</c:v>
                </c:pt>
                <c:pt idx="19416">
                  <c:v>6.3176600000000001</c:v>
                </c:pt>
                <c:pt idx="19417">
                  <c:v>7.7648299999999999</c:v>
                </c:pt>
                <c:pt idx="19418">
                  <c:v>6.0081199999999999</c:v>
                </c:pt>
                <c:pt idx="19419">
                  <c:v>4.8880999999999997</c:v>
                </c:pt>
                <c:pt idx="19420">
                  <c:v>4.76729</c:v>
                </c:pt>
                <c:pt idx="19421">
                  <c:v>6.1625399999999999</c:v>
                </c:pt>
                <c:pt idx="19422">
                  <c:v>5.2492900000000002</c:v>
                </c:pt>
                <c:pt idx="19423">
                  <c:v>9.1433499999999999</c:v>
                </c:pt>
                <c:pt idx="19424">
                  <c:v>5.5616300000000001</c:v>
                </c:pt>
                <c:pt idx="19425">
                  <c:v>3.8925700000000001</c:v>
                </c:pt>
                <c:pt idx="19426">
                  <c:v>9.0235099999999999</c:v>
                </c:pt>
                <c:pt idx="19427">
                  <c:v>7.3199800000000002</c:v>
                </c:pt>
                <c:pt idx="19428">
                  <c:v>7.4742600000000001</c:v>
                </c:pt>
                <c:pt idx="19429">
                  <c:v>3.0330699999999999</c:v>
                </c:pt>
                <c:pt idx="19430">
                  <c:v>3.4479000000000002</c:v>
                </c:pt>
                <c:pt idx="19431">
                  <c:v>7.2044199999999998</c:v>
                </c:pt>
                <c:pt idx="19432">
                  <c:v>6.0619300000000003</c:v>
                </c:pt>
                <c:pt idx="19433">
                  <c:v>4.6139999999999999</c:v>
                </c:pt>
                <c:pt idx="19434">
                  <c:v>7.2005100000000004</c:v>
                </c:pt>
                <c:pt idx="19435">
                  <c:v>7.0553699999999999</c:v>
                </c:pt>
                <c:pt idx="19436">
                  <c:v>5.1741799999999998</c:v>
                </c:pt>
                <c:pt idx="19437">
                  <c:v>6.8402799999999999</c:v>
                </c:pt>
                <c:pt idx="19438">
                  <c:v>6.4373699999999996</c:v>
                </c:pt>
                <c:pt idx="19439">
                  <c:v>4.3753200000000003</c:v>
                </c:pt>
                <c:pt idx="19440">
                  <c:v>2.7689499999999998</c:v>
                </c:pt>
                <c:pt idx="19441">
                  <c:v>5.1460499999999998</c:v>
                </c:pt>
                <c:pt idx="19442">
                  <c:v>6.4170499999999997</c:v>
                </c:pt>
                <c:pt idx="19443">
                  <c:v>3.4075700000000002</c:v>
                </c:pt>
                <c:pt idx="19444">
                  <c:v>2.46123</c:v>
                </c:pt>
                <c:pt idx="19445">
                  <c:v>3.3420399999999999</c:v>
                </c:pt>
                <c:pt idx="19446">
                  <c:v>5.3770100000000003</c:v>
                </c:pt>
                <c:pt idx="19447">
                  <c:v>6.5720599999999996</c:v>
                </c:pt>
                <c:pt idx="19448">
                  <c:v>3.67963</c:v>
                </c:pt>
                <c:pt idx="19449">
                  <c:v>5.5238399999999999</c:v>
                </c:pt>
                <c:pt idx="19450">
                  <c:v>4.6252500000000003</c:v>
                </c:pt>
                <c:pt idx="19451">
                  <c:v>4.1774100000000001</c:v>
                </c:pt>
                <c:pt idx="19452">
                  <c:v>3.8605700000000001</c:v>
                </c:pt>
                <c:pt idx="19453">
                  <c:v>2.2894399999999999</c:v>
                </c:pt>
                <c:pt idx="19454">
                  <c:v>5.7631899999999998</c:v>
                </c:pt>
                <c:pt idx="19455">
                  <c:v>6.8080499999999997</c:v>
                </c:pt>
                <c:pt idx="19456">
                  <c:v>7.0873400000000002</c:v>
                </c:pt>
                <c:pt idx="19457">
                  <c:v>7.7708000000000004</c:v>
                </c:pt>
                <c:pt idx="19458">
                  <c:v>3.8904999999999998</c:v>
                </c:pt>
                <c:pt idx="19459">
                  <c:v>4.2982399999999998</c:v>
                </c:pt>
                <c:pt idx="19460">
                  <c:v>4.5142699999999998</c:v>
                </c:pt>
                <c:pt idx="19461">
                  <c:v>2.6597200000000001</c:v>
                </c:pt>
                <c:pt idx="19462">
                  <c:v>3.9222999999999999</c:v>
                </c:pt>
                <c:pt idx="19463">
                  <c:v>7.6683399999999997</c:v>
                </c:pt>
                <c:pt idx="19464">
                  <c:v>8.5985200000000006</c:v>
                </c:pt>
                <c:pt idx="19465">
                  <c:v>9.7515499999999999</c:v>
                </c:pt>
                <c:pt idx="19466">
                  <c:v>6.6835199999999997</c:v>
                </c:pt>
                <c:pt idx="19467">
                  <c:v>5.4708800000000002</c:v>
                </c:pt>
                <c:pt idx="19468">
                  <c:v>6.3101500000000001</c:v>
                </c:pt>
                <c:pt idx="19469">
                  <c:v>5.3673599999999997</c:v>
                </c:pt>
                <c:pt idx="19470">
                  <c:v>4.3561500000000004</c:v>
                </c:pt>
                <c:pt idx="19471">
                  <c:v>3.8584999999999998</c:v>
                </c:pt>
                <c:pt idx="19472">
                  <c:v>9.4596800000000005</c:v>
                </c:pt>
                <c:pt idx="19473">
                  <c:v>6.67957</c:v>
                </c:pt>
                <c:pt idx="19474">
                  <c:v>4.7804599999999997</c:v>
                </c:pt>
                <c:pt idx="19475">
                  <c:v>5.2131400000000001</c:v>
                </c:pt>
                <c:pt idx="19476">
                  <c:v>3.1734300000000002</c:v>
                </c:pt>
                <c:pt idx="19477">
                  <c:v>6.1074900000000003</c:v>
                </c:pt>
                <c:pt idx="19478">
                  <c:v>6.8942500000000004</c:v>
                </c:pt>
                <c:pt idx="19479">
                  <c:v>6.8815600000000003</c:v>
                </c:pt>
                <c:pt idx="19480">
                  <c:v>6.4715400000000001</c:v>
                </c:pt>
                <c:pt idx="19481">
                  <c:v>6.9610399999999997</c:v>
                </c:pt>
                <c:pt idx="19482">
                  <c:v>3.8519700000000001</c:v>
                </c:pt>
                <c:pt idx="19483">
                  <c:v>6.2139300000000004</c:v>
                </c:pt>
                <c:pt idx="19484">
                  <c:v>2.6848200000000002</c:v>
                </c:pt>
                <c:pt idx="19485">
                  <c:v>4.5333699999999997</c:v>
                </c:pt>
                <c:pt idx="19486">
                  <c:v>7.47898</c:v>
                </c:pt>
                <c:pt idx="19487">
                  <c:v>7.3501000000000003</c:v>
                </c:pt>
                <c:pt idx="19488">
                  <c:v>5.1187800000000001</c:v>
                </c:pt>
                <c:pt idx="19489">
                  <c:v>6.7008400000000004</c:v>
                </c:pt>
                <c:pt idx="19490">
                  <c:v>3.9112800000000001</c:v>
                </c:pt>
                <c:pt idx="19491">
                  <c:v>5.8799200000000003</c:v>
                </c:pt>
                <c:pt idx="19492">
                  <c:v>6.8180399999999999</c:v>
                </c:pt>
                <c:pt idx="19493">
                  <c:v>7.6471200000000001</c:v>
                </c:pt>
                <c:pt idx="19494">
                  <c:v>3.4478599999999999</c:v>
                </c:pt>
                <c:pt idx="19495">
                  <c:v>4.6234500000000001</c:v>
                </c:pt>
                <c:pt idx="19496">
                  <c:v>4.4988900000000003</c:v>
                </c:pt>
                <c:pt idx="19497">
                  <c:v>4.4109699999999998</c:v>
                </c:pt>
                <c:pt idx="19498">
                  <c:v>5.0272600000000001</c:v>
                </c:pt>
                <c:pt idx="19499">
                  <c:v>10.015370000000001</c:v>
                </c:pt>
                <c:pt idx="19500">
                  <c:v>7.4936699999999998</c:v>
                </c:pt>
                <c:pt idx="19501">
                  <c:v>6.6695700000000002</c:v>
                </c:pt>
                <c:pt idx="19502">
                  <c:v>5.6154599999999997</c:v>
                </c:pt>
                <c:pt idx="19503">
                  <c:v>8.1576599999999999</c:v>
                </c:pt>
                <c:pt idx="19504">
                  <c:v>4.2241099999999996</c:v>
                </c:pt>
                <c:pt idx="19505">
                  <c:v>5.5540399999999996</c:v>
                </c:pt>
                <c:pt idx="19506">
                  <c:v>6.08019</c:v>
                </c:pt>
                <c:pt idx="19507">
                  <c:v>2.6884399999999999</c:v>
                </c:pt>
                <c:pt idx="19508">
                  <c:v>4.1779999999999999</c:v>
                </c:pt>
                <c:pt idx="19509">
                  <c:v>7.6715299999999997</c:v>
                </c:pt>
                <c:pt idx="19510">
                  <c:v>6.6259800000000002</c:v>
                </c:pt>
                <c:pt idx="19511">
                  <c:v>4.5803099999999999</c:v>
                </c:pt>
                <c:pt idx="19512">
                  <c:v>3.7820100000000001</c:v>
                </c:pt>
                <c:pt idx="19513">
                  <c:v>3.25536</c:v>
                </c:pt>
                <c:pt idx="19514">
                  <c:v>4.3339800000000004</c:v>
                </c:pt>
                <c:pt idx="19515">
                  <c:v>2.6765099999999999</c:v>
                </c:pt>
                <c:pt idx="19516">
                  <c:v>3.2742900000000001</c:v>
                </c:pt>
                <c:pt idx="19517">
                  <c:v>3.9070999999999998</c:v>
                </c:pt>
                <c:pt idx="19518">
                  <c:v>7.5058299999999996</c:v>
                </c:pt>
                <c:pt idx="19519">
                  <c:v>6.3151799999999998</c:v>
                </c:pt>
                <c:pt idx="19520">
                  <c:v>4.9262499999999996</c:v>
                </c:pt>
                <c:pt idx="19521">
                  <c:v>2.9206500000000002</c:v>
                </c:pt>
                <c:pt idx="19522">
                  <c:v>2.65964</c:v>
                </c:pt>
                <c:pt idx="19523">
                  <c:v>4.8749599999999997</c:v>
                </c:pt>
                <c:pt idx="19524">
                  <c:v>2.5831499999999998</c:v>
                </c:pt>
                <c:pt idx="19525">
                  <c:v>5.4570999999999996</c:v>
                </c:pt>
                <c:pt idx="19526">
                  <c:v>4.7135999999999996</c:v>
                </c:pt>
                <c:pt idx="19527">
                  <c:v>5.64161</c:v>
                </c:pt>
                <c:pt idx="19528">
                  <c:v>5.5285299999999999</c:v>
                </c:pt>
                <c:pt idx="19529">
                  <c:v>4.7301900000000003</c:v>
                </c:pt>
                <c:pt idx="19530">
                  <c:v>5.58202</c:v>
                </c:pt>
                <c:pt idx="19531">
                  <c:v>7.2042299999999999</c:v>
                </c:pt>
                <c:pt idx="19532">
                  <c:v>5.3742999999999999</c:v>
                </c:pt>
                <c:pt idx="19533">
                  <c:v>5.5356699999999996</c:v>
                </c:pt>
                <c:pt idx="19534">
                  <c:v>4.0535199999999998</c:v>
                </c:pt>
                <c:pt idx="19535">
                  <c:v>11.3485</c:v>
                </c:pt>
                <c:pt idx="19536">
                  <c:v>5.2141500000000001</c:v>
                </c:pt>
                <c:pt idx="19537">
                  <c:v>5.633</c:v>
                </c:pt>
                <c:pt idx="19538">
                  <c:v>5.2141500000000001</c:v>
                </c:pt>
                <c:pt idx="19539">
                  <c:v>5.6562099999999997</c:v>
                </c:pt>
                <c:pt idx="19540">
                  <c:v>5.6887999999999996</c:v>
                </c:pt>
                <c:pt idx="19541">
                  <c:v>5.4486999999999997</c:v>
                </c:pt>
                <c:pt idx="19542">
                  <c:v>6.8550300000000002</c:v>
                </c:pt>
                <c:pt idx="19543">
                  <c:v>5.3173899999999996</c:v>
                </c:pt>
                <c:pt idx="19544">
                  <c:v>7.4297800000000001</c:v>
                </c:pt>
                <c:pt idx="19545">
                  <c:v>7.5633999999999997</c:v>
                </c:pt>
                <c:pt idx="19546">
                  <c:v>5.8187699999999998</c:v>
                </c:pt>
                <c:pt idx="19547">
                  <c:v>5.4185499999999998</c:v>
                </c:pt>
                <c:pt idx="19548">
                  <c:v>5.4891100000000002</c:v>
                </c:pt>
                <c:pt idx="19549">
                  <c:v>6.4411199999999997</c:v>
                </c:pt>
                <c:pt idx="19550">
                  <c:v>4.1535599999999997</c:v>
                </c:pt>
                <c:pt idx="19551">
                  <c:v>7.5886500000000003</c:v>
                </c:pt>
                <c:pt idx="19552">
                  <c:v>6.5621600000000004</c:v>
                </c:pt>
                <c:pt idx="19553">
                  <c:v>5.7212100000000001</c:v>
                </c:pt>
                <c:pt idx="19554">
                  <c:v>6.18079</c:v>
                </c:pt>
                <c:pt idx="19555">
                  <c:v>7.2241</c:v>
                </c:pt>
                <c:pt idx="19556">
                  <c:v>7.0444699999999996</c:v>
                </c:pt>
                <c:pt idx="19557">
                  <c:v>5.5773099999999998</c:v>
                </c:pt>
                <c:pt idx="19558">
                  <c:v>5.3753500000000001</c:v>
                </c:pt>
                <c:pt idx="19559">
                  <c:v>6.0057499999999999</c:v>
                </c:pt>
                <c:pt idx="19560">
                  <c:v>6.4518300000000002</c:v>
                </c:pt>
                <c:pt idx="19561">
                  <c:v>7.0719399999999997</c:v>
                </c:pt>
                <c:pt idx="19562">
                  <c:v>1.9062600000000001</c:v>
                </c:pt>
                <c:pt idx="19563">
                  <c:v>6.9766899999999996</c:v>
                </c:pt>
                <c:pt idx="19564">
                  <c:v>5.8481899999999998</c:v>
                </c:pt>
                <c:pt idx="19565">
                  <c:v>5.8507699999999998</c:v>
                </c:pt>
                <c:pt idx="19566">
                  <c:v>5.3567099999999996</c:v>
                </c:pt>
                <c:pt idx="19567">
                  <c:v>4.9623499999999998</c:v>
                </c:pt>
                <c:pt idx="19568">
                  <c:v>3.5695899999999998</c:v>
                </c:pt>
                <c:pt idx="19569">
                  <c:v>4.3316800000000004</c:v>
                </c:pt>
                <c:pt idx="19570">
                  <c:v>3.2015600000000002</c:v>
                </c:pt>
                <c:pt idx="19571">
                  <c:v>6.0196100000000001</c:v>
                </c:pt>
                <c:pt idx="19572">
                  <c:v>3.4851999999999999</c:v>
                </c:pt>
                <c:pt idx="19573">
                  <c:v>5.0897800000000002</c:v>
                </c:pt>
                <c:pt idx="19574">
                  <c:v>3.8904999999999998</c:v>
                </c:pt>
                <c:pt idx="19575">
                  <c:v>6.7765000000000004</c:v>
                </c:pt>
                <c:pt idx="19576">
                  <c:v>6.04779</c:v>
                </c:pt>
                <c:pt idx="19577">
                  <c:v>4.7493600000000002</c:v>
                </c:pt>
                <c:pt idx="19578">
                  <c:v>5.0799899999999996</c:v>
                </c:pt>
                <c:pt idx="19579">
                  <c:v>7.9052600000000002</c:v>
                </c:pt>
                <c:pt idx="19580">
                  <c:v>3.9864099999999998</c:v>
                </c:pt>
                <c:pt idx="19581">
                  <c:v>5.3634700000000004</c:v>
                </c:pt>
                <c:pt idx="19582">
                  <c:v>5.7726899999999999</c:v>
                </c:pt>
                <c:pt idx="19583">
                  <c:v>4.3621400000000001</c:v>
                </c:pt>
                <c:pt idx="19584">
                  <c:v>3.6112899999999999</c:v>
                </c:pt>
                <c:pt idx="19585">
                  <c:v>6.4134099999999998</c:v>
                </c:pt>
                <c:pt idx="19586">
                  <c:v>6.6744399999999997</c:v>
                </c:pt>
                <c:pt idx="19587">
                  <c:v>5.8151799999999998</c:v>
                </c:pt>
                <c:pt idx="19588">
                  <c:v>2.7894000000000001</c:v>
                </c:pt>
                <c:pt idx="19589">
                  <c:v>2.2285599999999999</c:v>
                </c:pt>
                <c:pt idx="19590">
                  <c:v>1.9246700000000001</c:v>
                </c:pt>
                <c:pt idx="19591">
                  <c:v>3.3022800000000001</c:v>
                </c:pt>
                <c:pt idx="19592">
                  <c:v>3.42835</c:v>
                </c:pt>
                <c:pt idx="19593">
                  <c:v>6.4952500000000004</c:v>
                </c:pt>
                <c:pt idx="19594">
                  <c:v>5.5673500000000002</c:v>
                </c:pt>
                <c:pt idx="19595">
                  <c:v>5.7465700000000002</c:v>
                </c:pt>
                <c:pt idx="19596">
                  <c:v>5.8742200000000002</c:v>
                </c:pt>
                <c:pt idx="19597">
                  <c:v>7.0323099999999998</c:v>
                </c:pt>
                <c:pt idx="19598">
                  <c:v>4.5607899999999999</c:v>
                </c:pt>
                <c:pt idx="19599">
                  <c:v>6.6553300000000002</c:v>
                </c:pt>
                <c:pt idx="19600">
                  <c:v>5.9796100000000001</c:v>
                </c:pt>
                <c:pt idx="19601">
                  <c:v>4.94503</c:v>
                </c:pt>
                <c:pt idx="19602">
                  <c:v>6.1112000000000002</c:v>
                </c:pt>
                <c:pt idx="19603">
                  <c:v>6.7239899999999997</c:v>
                </c:pt>
                <c:pt idx="19604">
                  <c:v>3.3261500000000002</c:v>
                </c:pt>
                <c:pt idx="19605">
                  <c:v>9.3401599999999991</c:v>
                </c:pt>
                <c:pt idx="19606">
                  <c:v>4.6151799999999996</c:v>
                </c:pt>
                <c:pt idx="19607">
                  <c:v>5.7751599999999996</c:v>
                </c:pt>
                <c:pt idx="19608">
                  <c:v>4.4961200000000003</c:v>
                </c:pt>
                <c:pt idx="19609">
                  <c:v>6.2418100000000001</c:v>
                </c:pt>
                <c:pt idx="19610">
                  <c:v>6.2119499999999999</c:v>
                </c:pt>
                <c:pt idx="19611">
                  <c:v>7.1438499999999996</c:v>
                </c:pt>
                <c:pt idx="19612">
                  <c:v>7.6395200000000001</c:v>
                </c:pt>
                <c:pt idx="19613">
                  <c:v>5.2026300000000001</c:v>
                </c:pt>
                <c:pt idx="19614">
                  <c:v>7.9851999999999999</c:v>
                </c:pt>
                <c:pt idx="19615">
                  <c:v>6.55816</c:v>
                </c:pt>
                <c:pt idx="19616">
                  <c:v>6.55105</c:v>
                </c:pt>
                <c:pt idx="19617">
                  <c:v>10.22583</c:v>
                </c:pt>
                <c:pt idx="19618">
                  <c:v>4.6072899999999999</c:v>
                </c:pt>
                <c:pt idx="19619">
                  <c:v>3.60493</c:v>
                </c:pt>
                <c:pt idx="19620">
                  <c:v>6.2758000000000003</c:v>
                </c:pt>
                <c:pt idx="19621">
                  <c:v>5.7266399999999997</c:v>
                </c:pt>
                <c:pt idx="19622">
                  <c:v>2.8378700000000001</c:v>
                </c:pt>
                <c:pt idx="19623">
                  <c:v>4.2206000000000001</c:v>
                </c:pt>
                <c:pt idx="19624">
                  <c:v>8.6937999999999995</c:v>
                </c:pt>
                <c:pt idx="19625">
                  <c:v>5.8692200000000003</c:v>
                </c:pt>
                <c:pt idx="19626">
                  <c:v>7.1365699999999999</c:v>
                </c:pt>
                <c:pt idx="19627">
                  <c:v>3.8626200000000002</c:v>
                </c:pt>
                <c:pt idx="19628">
                  <c:v>3.02366</c:v>
                </c:pt>
                <c:pt idx="19629">
                  <c:v>4.6827500000000004</c:v>
                </c:pt>
                <c:pt idx="19630">
                  <c:v>5.0087000000000002</c:v>
                </c:pt>
                <c:pt idx="19631">
                  <c:v>8.4238499999999998</c:v>
                </c:pt>
                <c:pt idx="19632">
                  <c:v>5.3357099999999997</c:v>
                </c:pt>
                <c:pt idx="19633">
                  <c:v>5.2924199999999999</c:v>
                </c:pt>
                <c:pt idx="19634">
                  <c:v>6.9805799999999998</c:v>
                </c:pt>
                <c:pt idx="19635">
                  <c:v>2.30003</c:v>
                </c:pt>
                <c:pt idx="19636">
                  <c:v>9.4923500000000001</c:v>
                </c:pt>
                <c:pt idx="19637">
                  <c:v>2.6758600000000001</c:v>
                </c:pt>
                <c:pt idx="19638">
                  <c:v>2.5783299999999998</c:v>
                </c:pt>
                <c:pt idx="19639">
                  <c:v>2.29392</c:v>
                </c:pt>
                <c:pt idx="19640">
                  <c:v>8.9570699999999999</c:v>
                </c:pt>
                <c:pt idx="19641">
                  <c:v>2.9554</c:v>
                </c:pt>
                <c:pt idx="19642">
                  <c:v>6.9839900000000004</c:v>
                </c:pt>
                <c:pt idx="19643">
                  <c:v>5.2068599999999998</c:v>
                </c:pt>
                <c:pt idx="19644">
                  <c:v>4.7796399999999997</c:v>
                </c:pt>
                <c:pt idx="19645">
                  <c:v>4.7847099999999996</c:v>
                </c:pt>
                <c:pt idx="19646">
                  <c:v>6.6633699999999996</c:v>
                </c:pt>
                <c:pt idx="19647">
                  <c:v>8.0059000000000005</c:v>
                </c:pt>
                <c:pt idx="19648">
                  <c:v>3.0762100000000001</c:v>
                </c:pt>
                <c:pt idx="19649">
                  <c:v>5.1924599999999996</c:v>
                </c:pt>
                <c:pt idx="19650">
                  <c:v>6.3599800000000002</c:v>
                </c:pt>
                <c:pt idx="19651">
                  <c:v>3.3334899999999998</c:v>
                </c:pt>
                <c:pt idx="19652">
                  <c:v>6.3820699999999997</c:v>
                </c:pt>
                <c:pt idx="19653">
                  <c:v>3.4314300000000002</c:v>
                </c:pt>
                <c:pt idx="19654">
                  <c:v>3.9524900000000001</c:v>
                </c:pt>
                <c:pt idx="19655">
                  <c:v>4.3677999999999999</c:v>
                </c:pt>
                <c:pt idx="19656">
                  <c:v>8.0439000000000007</c:v>
                </c:pt>
                <c:pt idx="19657">
                  <c:v>6.0469099999999996</c:v>
                </c:pt>
                <c:pt idx="19658">
                  <c:v>10.00454</c:v>
                </c:pt>
                <c:pt idx="19659">
                  <c:v>4.4091500000000003</c:v>
                </c:pt>
                <c:pt idx="19660">
                  <c:v>6.18546</c:v>
                </c:pt>
                <c:pt idx="19661">
                  <c:v>6.4641999999999999</c:v>
                </c:pt>
                <c:pt idx="19662">
                  <c:v>2.4926499999999998</c:v>
                </c:pt>
                <c:pt idx="19663">
                  <c:v>2.6254200000000001</c:v>
                </c:pt>
                <c:pt idx="19664">
                  <c:v>4.5475199999999996</c:v>
                </c:pt>
                <c:pt idx="19665">
                  <c:v>5.0705900000000002</c:v>
                </c:pt>
                <c:pt idx="19666">
                  <c:v>7.05687</c:v>
                </c:pt>
                <c:pt idx="19667">
                  <c:v>8.9678900000000006</c:v>
                </c:pt>
                <c:pt idx="19668">
                  <c:v>6.2601100000000001</c:v>
                </c:pt>
                <c:pt idx="19669">
                  <c:v>6.5038099999999996</c:v>
                </c:pt>
                <c:pt idx="19670">
                  <c:v>2.5321699999999998</c:v>
                </c:pt>
                <c:pt idx="19671">
                  <c:v>3.2647400000000002</c:v>
                </c:pt>
                <c:pt idx="19672">
                  <c:v>4.1411899999999999</c:v>
                </c:pt>
                <c:pt idx="19673">
                  <c:v>5.3403499999999999</c:v>
                </c:pt>
                <c:pt idx="19674">
                  <c:v>6.8636200000000001</c:v>
                </c:pt>
                <c:pt idx="19675">
                  <c:v>4.63706</c:v>
                </c:pt>
                <c:pt idx="19676">
                  <c:v>6.9554200000000002</c:v>
                </c:pt>
                <c:pt idx="19677">
                  <c:v>3.1118299999999999</c:v>
                </c:pt>
                <c:pt idx="19678">
                  <c:v>3.22715</c:v>
                </c:pt>
                <c:pt idx="19679">
                  <c:v>2.4159799999999998</c:v>
                </c:pt>
                <c:pt idx="19680">
                  <c:v>4.1230399999999996</c:v>
                </c:pt>
                <c:pt idx="19681">
                  <c:v>5.0604399999999998</c:v>
                </c:pt>
                <c:pt idx="19682">
                  <c:v>8.6697500000000005</c:v>
                </c:pt>
                <c:pt idx="19683">
                  <c:v>6.41486</c:v>
                </c:pt>
                <c:pt idx="19684">
                  <c:v>7.4853300000000003</c:v>
                </c:pt>
                <c:pt idx="19685">
                  <c:v>7.7921300000000002</c:v>
                </c:pt>
                <c:pt idx="19686">
                  <c:v>4.8522299999999996</c:v>
                </c:pt>
                <c:pt idx="19687">
                  <c:v>3.9072</c:v>
                </c:pt>
                <c:pt idx="19688">
                  <c:v>9.21739</c:v>
                </c:pt>
                <c:pt idx="19689">
                  <c:v>3.70078</c:v>
                </c:pt>
                <c:pt idx="19690">
                  <c:v>4.3824699999999996</c:v>
                </c:pt>
                <c:pt idx="19691">
                  <c:v>4.0290499999999998</c:v>
                </c:pt>
                <c:pt idx="19692">
                  <c:v>2.6446999999999998</c:v>
                </c:pt>
                <c:pt idx="19693">
                  <c:v>3.5064199999999999</c:v>
                </c:pt>
                <c:pt idx="19694">
                  <c:v>3.5367999999999999</c:v>
                </c:pt>
                <c:pt idx="19695">
                  <c:v>3.1206200000000002</c:v>
                </c:pt>
                <c:pt idx="19696">
                  <c:v>2.9835400000000001</c:v>
                </c:pt>
                <c:pt idx="19697">
                  <c:v>5.06778</c:v>
                </c:pt>
                <c:pt idx="19698">
                  <c:v>6.0697700000000001</c:v>
                </c:pt>
                <c:pt idx="19699">
                  <c:v>4.2241099999999996</c:v>
                </c:pt>
                <c:pt idx="19700">
                  <c:v>3.94557</c:v>
                </c:pt>
                <c:pt idx="19701">
                  <c:v>5.0040500000000003</c:v>
                </c:pt>
                <c:pt idx="19702">
                  <c:v>7.3365400000000003</c:v>
                </c:pt>
                <c:pt idx="19703">
                  <c:v>4.57925</c:v>
                </c:pt>
                <c:pt idx="19704">
                  <c:v>7.4651800000000001</c:v>
                </c:pt>
                <c:pt idx="19705">
                  <c:v>8.4504099999999998</c:v>
                </c:pt>
                <c:pt idx="19706">
                  <c:v>4.1423899999999998</c:v>
                </c:pt>
                <c:pt idx="19707">
                  <c:v>5.0023600000000004</c:v>
                </c:pt>
                <c:pt idx="19708">
                  <c:v>3.2599300000000002</c:v>
                </c:pt>
                <c:pt idx="19709">
                  <c:v>3.5010500000000002</c:v>
                </c:pt>
                <c:pt idx="19710">
                  <c:v>6.4395899999999999</c:v>
                </c:pt>
                <c:pt idx="19711">
                  <c:v>3.8904999999999998</c:v>
                </c:pt>
                <c:pt idx="19712">
                  <c:v>6.0029199999999996</c:v>
                </c:pt>
                <c:pt idx="19713">
                  <c:v>7.8728300000000004</c:v>
                </c:pt>
                <c:pt idx="19714">
                  <c:v>4.83324</c:v>
                </c:pt>
                <c:pt idx="19715">
                  <c:v>8.55246</c:v>
                </c:pt>
                <c:pt idx="19716">
                  <c:v>7.0965499999999997</c:v>
                </c:pt>
                <c:pt idx="19717">
                  <c:v>5.7102700000000004</c:v>
                </c:pt>
                <c:pt idx="19718">
                  <c:v>8.43201</c:v>
                </c:pt>
                <c:pt idx="19719">
                  <c:v>5.8404699999999998</c:v>
                </c:pt>
                <c:pt idx="19720">
                  <c:v>6.4249499999999999</c:v>
                </c:pt>
                <c:pt idx="19721">
                  <c:v>4.5581100000000001</c:v>
                </c:pt>
                <c:pt idx="19722">
                  <c:v>10.545159999999999</c:v>
                </c:pt>
                <c:pt idx="19723">
                  <c:v>8.0053199999999993</c:v>
                </c:pt>
                <c:pt idx="19724">
                  <c:v>7.5490899999999996</c:v>
                </c:pt>
                <c:pt idx="19725">
                  <c:v>6.6507899999999998</c:v>
                </c:pt>
                <c:pt idx="19726">
                  <c:v>7.5830700000000002</c:v>
                </c:pt>
                <c:pt idx="19727">
                  <c:v>6.4482400000000002</c:v>
                </c:pt>
                <c:pt idx="19728">
                  <c:v>8.0502900000000004</c:v>
                </c:pt>
                <c:pt idx="19729">
                  <c:v>2.89141</c:v>
                </c:pt>
                <c:pt idx="19730">
                  <c:v>8.2286900000000003</c:v>
                </c:pt>
                <c:pt idx="19731">
                  <c:v>5.2433399999999999</c:v>
                </c:pt>
                <c:pt idx="19732">
                  <c:v>4.6978999999999997</c:v>
                </c:pt>
                <c:pt idx="19733">
                  <c:v>3.6102500000000002</c:v>
                </c:pt>
                <c:pt idx="19734">
                  <c:v>5.2494300000000003</c:v>
                </c:pt>
                <c:pt idx="19735">
                  <c:v>6.4569099999999997</c:v>
                </c:pt>
                <c:pt idx="19736">
                  <c:v>4.9878999999999998</c:v>
                </c:pt>
                <c:pt idx="19737">
                  <c:v>7.0893499999999996</c:v>
                </c:pt>
                <c:pt idx="19738">
                  <c:v>5.8989599999999998</c:v>
                </c:pt>
                <c:pt idx="19739">
                  <c:v>8.5501100000000001</c:v>
                </c:pt>
                <c:pt idx="19740">
                  <c:v>6.1319800000000004</c:v>
                </c:pt>
                <c:pt idx="19741">
                  <c:v>4.9765800000000002</c:v>
                </c:pt>
                <c:pt idx="19742">
                  <c:v>8.6163600000000002</c:v>
                </c:pt>
                <c:pt idx="19743">
                  <c:v>6.6262100000000004</c:v>
                </c:pt>
                <c:pt idx="19744">
                  <c:v>6.7664299999999997</c:v>
                </c:pt>
                <c:pt idx="19745">
                  <c:v>4.69339</c:v>
                </c:pt>
                <c:pt idx="19746">
                  <c:v>5.2412599999999996</c:v>
                </c:pt>
                <c:pt idx="19747">
                  <c:v>5.2686999999999999</c:v>
                </c:pt>
                <c:pt idx="19748">
                  <c:v>5.2799399999999999</c:v>
                </c:pt>
                <c:pt idx="19749">
                  <c:v>3.6019199999999998</c:v>
                </c:pt>
                <c:pt idx="19750">
                  <c:v>6.9963800000000003</c:v>
                </c:pt>
                <c:pt idx="19751">
                  <c:v>5.4293699999999996</c:v>
                </c:pt>
                <c:pt idx="19752">
                  <c:v>5.7733100000000004</c:v>
                </c:pt>
                <c:pt idx="19753">
                  <c:v>4.4124600000000003</c:v>
                </c:pt>
                <c:pt idx="19754">
                  <c:v>9.8070400000000006</c:v>
                </c:pt>
                <c:pt idx="19755">
                  <c:v>6.6664500000000002</c:v>
                </c:pt>
                <c:pt idx="19756">
                  <c:v>6.9341499999999998</c:v>
                </c:pt>
                <c:pt idx="19757">
                  <c:v>6.1519500000000003</c:v>
                </c:pt>
                <c:pt idx="19758">
                  <c:v>3.8779400000000002</c:v>
                </c:pt>
                <c:pt idx="19759">
                  <c:v>3.4103400000000001</c:v>
                </c:pt>
                <c:pt idx="19760">
                  <c:v>6.34436</c:v>
                </c:pt>
                <c:pt idx="19761">
                  <c:v>8.2952100000000009</c:v>
                </c:pt>
                <c:pt idx="19762">
                  <c:v>3.5398100000000001</c:v>
                </c:pt>
                <c:pt idx="19763">
                  <c:v>3.2876599999999998</c:v>
                </c:pt>
                <c:pt idx="19764">
                  <c:v>3.9798499999999999</c:v>
                </c:pt>
                <c:pt idx="19765">
                  <c:v>2.5355599999999998</c:v>
                </c:pt>
                <c:pt idx="19766">
                  <c:v>7.62432</c:v>
                </c:pt>
                <c:pt idx="19767">
                  <c:v>6.64351</c:v>
                </c:pt>
                <c:pt idx="19768">
                  <c:v>5.9184999999999999</c:v>
                </c:pt>
                <c:pt idx="19769">
                  <c:v>3.3288500000000001</c:v>
                </c:pt>
                <c:pt idx="19770">
                  <c:v>6.9095800000000001</c:v>
                </c:pt>
                <c:pt idx="19771">
                  <c:v>9.4385899999999996</c:v>
                </c:pt>
                <c:pt idx="19772">
                  <c:v>5.5540399999999996</c:v>
                </c:pt>
                <c:pt idx="19773">
                  <c:v>6.32179</c:v>
                </c:pt>
                <c:pt idx="19774">
                  <c:v>4.9838199999999997</c:v>
                </c:pt>
                <c:pt idx="19775">
                  <c:v>3.7292700000000001</c:v>
                </c:pt>
                <c:pt idx="19776">
                  <c:v>3.2713000000000001</c:v>
                </c:pt>
                <c:pt idx="19777">
                  <c:v>5.7386100000000004</c:v>
                </c:pt>
                <c:pt idx="19778">
                  <c:v>3.69448</c:v>
                </c:pt>
                <c:pt idx="19779">
                  <c:v>7.9159899999999999</c:v>
                </c:pt>
                <c:pt idx="19780">
                  <c:v>3.7206100000000002</c:v>
                </c:pt>
                <c:pt idx="19781">
                  <c:v>2.4121899999999998</c:v>
                </c:pt>
                <c:pt idx="19782">
                  <c:v>8.1036999999999999</c:v>
                </c:pt>
                <c:pt idx="19783">
                  <c:v>9.58005</c:v>
                </c:pt>
                <c:pt idx="19784">
                  <c:v>7.7632399999999997</c:v>
                </c:pt>
                <c:pt idx="19785">
                  <c:v>6.6101400000000003</c:v>
                </c:pt>
                <c:pt idx="19786">
                  <c:v>7.6425400000000003</c:v>
                </c:pt>
                <c:pt idx="19787">
                  <c:v>5.8276399999999997</c:v>
                </c:pt>
                <c:pt idx="19788">
                  <c:v>6.96638</c:v>
                </c:pt>
                <c:pt idx="19789">
                  <c:v>6.2121000000000004</c:v>
                </c:pt>
                <c:pt idx="19790">
                  <c:v>4.6680700000000002</c:v>
                </c:pt>
                <c:pt idx="19791">
                  <c:v>8.2341700000000007</c:v>
                </c:pt>
                <c:pt idx="19792">
                  <c:v>7.3811799999999996</c:v>
                </c:pt>
                <c:pt idx="19793">
                  <c:v>6.0070300000000003</c:v>
                </c:pt>
                <c:pt idx="19794">
                  <c:v>6.9987599999999999</c:v>
                </c:pt>
                <c:pt idx="19795">
                  <c:v>5.5302199999999999</c:v>
                </c:pt>
                <c:pt idx="19796">
                  <c:v>8.0883699999999994</c:v>
                </c:pt>
                <c:pt idx="19797">
                  <c:v>3.2758500000000002</c:v>
                </c:pt>
                <c:pt idx="19798">
                  <c:v>3.3128899999999999</c:v>
                </c:pt>
                <c:pt idx="19799">
                  <c:v>6.94163</c:v>
                </c:pt>
                <c:pt idx="19800">
                  <c:v>7.1691700000000003</c:v>
                </c:pt>
                <c:pt idx="19801">
                  <c:v>3.1261899999999998</c:v>
                </c:pt>
                <c:pt idx="19802">
                  <c:v>8.0753000000000004</c:v>
                </c:pt>
                <c:pt idx="19803">
                  <c:v>3.10608</c:v>
                </c:pt>
                <c:pt idx="19804">
                  <c:v>7.6177200000000003</c:v>
                </c:pt>
                <c:pt idx="19805">
                  <c:v>6.8416600000000001</c:v>
                </c:pt>
                <c:pt idx="19806">
                  <c:v>5.3622899999999998</c:v>
                </c:pt>
                <c:pt idx="19807">
                  <c:v>4.5953299999999997</c:v>
                </c:pt>
                <c:pt idx="19808">
                  <c:v>8.1172400000000007</c:v>
                </c:pt>
                <c:pt idx="19809">
                  <c:v>9.0754599999999996</c:v>
                </c:pt>
                <c:pt idx="19810">
                  <c:v>4.9554999999999998</c:v>
                </c:pt>
                <c:pt idx="19811">
                  <c:v>9.5991300000000006</c:v>
                </c:pt>
                <c:pt idx="19812">
                  <c:v>7.19754</c:v>
                </c:pt>
                <c:pt idx="19813">
                  <c:v>3.1785100000000002</c:v>
                </c:pt>
                <c:pt idx="19814">
                  <c:v>3.9600900000000001</c:v>
                </c:pt>
                <c:pt idx="19815">
                  <c:v>4.6999399999999998</c:v>
                </c:pt>
                <c:pt idx="19816">
                  <c:v>4.7418899999999997</c:v>
                </c:pt>
                <c:pt idx="19817">
                  <c:v>5.6546399999999997</c:v>
                </c:pt>
                <c:pt idx="19818">
                  <c:v>6.5162199999999997</c:v>
                </c:pt>
                <c:pt idx="19819">
                  <c:v>5.5102599999999997</c:v>
                </c:pt>
                <c:pt idx="19820">
                  <c:v>3.4133900000000001</c:v>
                </c:pt>
                <c:pt idx="19821">
                  <c:v>4.0869200000000001</c:v>
                </c:pt>
                <c:pt idx="19822">
                  <c:v>6.2206099999999998</c:v>
                </c:pt>
                <c:pt idx="19823">
                  <c:v>6.2914700000000003</c:v>
                </c:pt>
                <c:pt idx="19824">
                  <c:v>6.9538099999999998</c:v>
                </c:pt>
                <c:pt idx="19825">
                  <c:v>7.6466599999999998</c:v>
                </c:pt>
                <c:pt idx="19826">
                  <c:v>11.87063</c:v>
                </c:pt>
                <c:pt idx="19827">
                  <c:v>5.8460700000000001</c:v>
                </c:pt>
                <c:pt idx="19828">
                  <c:v>6.95296</c:v>
                </c:pt>
                <c:pt idx="19829">
                  <c:v>6.2346899999999996</c:v>
                </c:pt>
                <c:pt idx="19830">
                  <c:v>5.7144199999999996</c:v>
                </c:pt>
                <c:pt idx="19831">
                  <c:v>7.2932399999999999</c:v>
                </c:pt>
                <c:pt idx="19832">
                  <c:v>7.5541999999999998</c:v>
                </c:pt>
                <c:pt idx="19833">
                  <c:v>4.6967800000000004</c:v>
                </c:pt>
                <c:pt idx="19834">
                  <c:v>7.0758299999999998</c:v>
                </c:pt>
                <c:pt idx="19835">
                  <c:v>7.0254300000000001</c:v>
                </c:pt>
                <c:pt idx="19836">
                  <c:v>5.2497199999999999</c:v>
                </c:pt>
                <c:pt idx="19837">
                  <c:v>8.5787499999999994</c:v>
                </c:pt>
                <c:pt idx="19838">
                  <c:v>6.6864499999999998</c:v>
                </c:pt>
                <c:pt idx="19839">
                  <c:v>5.54617</c:v>
                </c:pt>
                <c:pt idx="19840">
                  <c:v>3.7519200000000001</c:v>
                </c:pt>
                <c:pt idx="19841">
                  <c:v>5.62174</c:v>
                </c:pt>
                <c:pt idx="19842">
                  <c:v>6.21835</c:v>
                </c:pt>
                <c:pt idx="19843">
                  <c:v>7.3936500000000001</c:v>
                </c:pt>
                <c:pt idx="19844">
                  <c:v>6.3860400000000004</c:v>
                </c:pt>
                <c:pt idx="19845">
                  <c:v>6.8988199999999997</c:v>
                </c:pt>
                <c:pt idx="19846">
                  <c:v>5.2661899999999999</c:v>
                </c:pt>
                <c:pt idx="19847">
                  <c:v>3.4279600000000001</c:v>
                </c:pt>
                <c:pt idx="19848">
                  <c:v>3.92788</c:v>
                </c:pt>
                <c:pt idx="19849">
                  <c:v>2.4443899999999998</c:v>
                </c:pt>
                <c:pt idx="19850">
                  <c:v>4.2355200000000002</c:v>
                </c:pt>
                <c:pt idx="19851">
                  <c:v>4.6254400000000002</c:v>
                </c:pt>
                <c:pt idx="19852">
                  <c:v>6.5059399999999998</c:v>
                </c:pt>
                <c:pt idx="19853">
                  <c:v>6.0604699999999996</c:v>
                </c:pt>
                <c:pt idx="19854">
                  <c:v>5.4604100000000004</c:v>
                </c:pt>
                <c:pt idx="19855">
                  <c:v>3.6808800000000002</c:v>
                </c:pt>
                <c:pt idx="19856">
                  <c:v>6.1924999999999999</c:v>
                </c:pt>
                <c:pt idx="19857">
                  <c:v>5.2539300000000004</c:v>
                </c:pt>
                <c:pt idx="19858">
                  <c:v>4.70397</c:v>
                </c:pt>
                <c:pt idx="19859">
                  <c:v>8.2414400000000008</c:v>
                </c:pt>
                <c:pt idx="19860">
                  <c:v>4.5470800000000002</c:v>
                </c:pt>
                <c:pt idx="19861">
                  <c:v>6.7557299999999998</c:v>
                </c:pt>
                <c:pt idx="19862">
                  <c:v>6.1588599999999998</c:v>
                </c:pt>
                <c:pt idx="19863">
                  <c:v>4.3138899999999998</c:v>
                </c:pt>
                <c:pt idx="19864">
                  <c:v>4.3200599999999998</c:v>
                </c:pt>
                <c:pt idx="19865">
                  <c:v>6.3041099999999997</c:v>
                </c:pt>
                <c:pt idx="19866">
                  <c:v>5.10677</c:v>
                </c:pt>
                <c:pt idx="19867">
                  <c:v>4.2764300000000004</c:v>
                </c:pt>
                <c:pt idx="19868">
                  <c:v>4.7339599999999997</c:v>
                </c:pt>
                <c:pt idx="19869">
                  <c:v>5.5375300000000003</c:v>
                </c:pt>
                <c:pt idx="19870">
                  <c:v>6.62514</c:v>
                </c:pt>
                <c:pt idx="19871">
                  <c:v>6.2431099999999997</c:v>
                </c:pt>
                <c:pt idx="19872">
                  <c:v>5.6006799999999997</c:v>
                </c:pt>
                <c:pt idx="19873">
                  <c:v>6.29169</c:v>
                </c:pt>
                <c:pt idx="19874">
                  <c:v>7.0955899999999996</c:v>
                </c:pt>
                <c:pt idx="19875">
                  <c:v>6.5608399999999998</c:v>
                </c:pt>
                <c:pt idx="19876">
                  <c:v>5.2154199999999999</c:v>
                </c:pt>
                <c:pt idx="19877">
                  <c:v>3.82457</c:v>
                </c:pt>
                <c:pt idx="19878">
                  <c:v>4.2739500000000001</c:v>
                </c:pt>
                <c:pt idx="19879">
                  <c:v>7.2896299999999998</c:v>
                </c:pt>
                <c:pt idx="19880">
                  <c:v>8.7646099999999993</c:v>
                </c:pt>
                <c:pt idx="19881">
                  <c:v>3.1461100000000002</c:v>
                </c:pt>
                <c:pt idx="19882">
                  <c:v>4.1940600000000003</c:v>
                </c:pt>
                <c:pt idx="19883">
                  <c:v>3.5352899999999998</c:v>
                </c:pt>
                <c:pt idx="19884">
                  <c:v>9.0736699999999999</c:v>
                </c:pt>
                <c:pt idx="19885">
                  <c:v>3.8410899999999999</c:v>
                </c:pt>
                <c:pt idx="19886">
                  <c:v>9.6570999999999998</c:v>
                </c:pt>
                <c:pt idx="19887">
                  <c:v>2.8740100000000002</c:v>
                </c:pt>
                <c:pt idx="19888">
                  <c:v>7.1273900000000001</c:v>
                </c:pt>
                <c:pt idx="19889">
                  <c:v>3.6938200000000001</c:v>
                </c:pt>
                <c:pt idx="19890">
                  <c:v>4.9506300000000003</c:v>
                </c:pt>
                <c:pt idx="19891">
                  <c:v>3.4709400000000001</c:v>
                </c:pt>
                <c:pt idx="19892">
                  <c:v>6.4355700000000002</c:v>
                </c:pt>
                <c:pt idx="19893">
                  <c:v>7.4652900000000004</c:v>
                </c:pt>
                <c:pt idx="19894">
                  <c:v>6.6046399999999998</c:v>
                </c:pt>
                <c:pt idx="19895">
                  <c:v>7.5077299999999996</c:v>
                </c:pt>
                <c:pt idx="19896">
                  <c:v>1.8220799999999999</c:v>
                </c:pt>
                <c:pt idx="19897">
                  <c:v>6.9935900000000002</c:v>
                </c:pt>
                <c:pt idx="19898">
                  <c:v>6.1718200000000003</c:v>
                </c:pt>
                <c:pt idx="19899">
                  <c:v>2.9598499999999999</c:v>
                </c:pt>
                <c:pt idx="19900">
                  <c:v>7.6082799999999997</c:v>
                </c:pt>
                <c:pt idx="19901">
                  <c:v>4.83847</c:v>
                </c:pt>
                <c:pt idx="19902">
                  <c:v>6.4563499999999996</c:v>
                </c:pt>
                <c:pt idx="19903">
                  <c:v>3.8210799999999998</c:v>
                </c:pt>
                <c:pt idx="19904">
                  <c:v>4.1464800000000004</c:v>
                </c:pt>
                <c:pt idx="19905">
                  <c:v>5.1806700000000001</c:v>
                </c:pt>
                <c:pt idx="19906">
                  <c:v>4.4509800000000004</c:v>
                </c:pt>
                <c:pt idx="19907">
                  <c:v>6.6723499999999998</c:v>
                </c:pt>
                <c:pt idx="19908">
                  <c:v>5.6422999999999996</c:v>
                </c:pt>
                <c:pt idx="19909">
                  <c:v>5.6604400000000004</c:v>
                </c:pt>
                <c:pt idx="19910">
                  <c:v>3.74844</c:v>
                </c:pt>
                <c:pt idx="19911">
                  <c:v>3.6200299999999999</c:v>
                </c:pt>
                <c:pt idx="19912">
                  <c:v>5.5205799999999998</c:v>
                </c:pt>
                <c:pt idx="19913">
                  <c:v>3.7094999999999998</c:v>
                </c:pt>
                <c:pt idx="19914">
                  <c:v>4.4694399999999996</c:v>
                </c:pt>
                <c:pt idx="19915">
                  <c:v>4.72811</c:v>
                </c:pt>
                <c:pt idx="19916">
                  <c:v>3.3317700000000001</c:v>
                </c:pt>
                <c:pt idx="19917">
                  <c:v>3.5046400000000002</c:v>
                </c:pt>
                <c:pt idx="19918">
                  <c:v>4.5870899999999999</c:v>
                </c:pt>
                <c:pt idx="19919">
                  <c:v>7.2371499999999997</c:v>
                </c:pt>
                <c:pt idx="19920">
                  <c:v>2.6023399999999999</c:v>
                </c:pt>
                <c:pt idx="19921">
                  <c:v>2.0941000000000001</c:v>
                </c:pt>
                <c:pt idx="19922">
                  <c:v>5.4420500000000001</c:v>
                </c:pt>
                <c:pt idx="19923">
                  <c:v>3.4150700000000001</c:v>
                </c:pt>
                <c:pt idx="19924">
                  <c:v>5.2186599999999999</c:v>
                </c:pt>
                <c:pt idx="19925">
                  <c:v>7.5476599999999996</c:v>
                </c:pt>
                <c:pt idx="19926">
                  <c:v>6.3742999999999999</c:v>
                </c:pt>
                <c:pt idx="19927">
                  <c:v>4.0271800000000004</c:v>
                </c:pt>
                <c:pt idx="19928">
                  <c:v>6.1413399999999996</c:v>
                </c:pt>
                <c:pt idx="19929">
                  <c:v>5.5303300000000002</c:v>
                </c:pt>
                <c:pt idx="19930">
                  <c:v>4.8095100000000004</c:v>
                </c:pt>
                <c:pt idx="19931">
                  <c:v>6.7700699999999996</c:v>
                </c:pt>
                <c:pt idx="19932">
                  <c:v>6.8780799999999997</c:v>
                </c:pt>
                <c:pt idx="19933">
                  <c:v>4.9487800000000002</c:v>
                </c:pt>
                <c:pt idx="19934">
                  <c:v>3.2188599999999998</c:v>
                </c:pt>
                <c:pt idx="19935">
                  <c:v>2.6770299999999998</c:v>
                </c:pt>
                <c:pt idx="19936">
                  <c:v>1.90594</c:v>
                </c:pt>
                <c:pt idx="19937">
                  <c:v>6.6074999999999999</c:v>
                </c:pt>
                <c:pt idx="19938">
                  <c:v>4.2887000000000004</c:v>
                </c:pt>
                <c:pt idx="19939">
                  <c:v>5.5710600000000001</c:v>
                </c:pt>
                <c:pt idx="19940">
                  <c:v>5.8377400000000002</c:v>
                </c:pt>
                <c:pt idx="19941">
                  <c:v>6.6152699999999998</c:v>
                </c:pt>
                <c:pt idx="19942">
                  <c:v>4.0234899999999998</c:v>
                </c:pt>
                <c:pt idx="19943">
                  <c:v>5.9445699999999997</c:v>
                </c:pt>
                <c:pt idx="19944">
                  <c:v>3.29081</c:v>
                </c:pt>
                <c:pt idx="19945">
                  <c:v>6.6495800000000003</c:v>
                </c:pt>
                <c:pt idx="19946">
                  <c:v>4.8323200000000002</c:v>
                </c:pt>
                <c:pt idx="19947">
                  <c:v>7.9863200000000001</c:v>
                </c:pt>
                <c:pt idx="19948">
                  <c:v>5.2799100000000001</c:v>
                </c:pt>
                <c:pt idx="19949">
                  <c:v>6.4001400000000004</c:v>
                </c:pt>
                <c:pt idx="19950">
                  <c:v>9.3958200000000005</c:v>
                </c:pt>
                <c:pt idx="19951">
                  <c:v>4.6730299999999998</c:v>
                </c:pt>
                <c:pt idx="19952">
                  <c:v>7.9131200000000002</c:v>
                </c:pt>
                <c:pt idx="19953">
                  <c:v>3.7686099999999998</c:v>
                </c:pt>
                <c:pt idx="19954">
                  <c:v>5.1956600000000002</c:v>
                </c:pt>
                <c:pt idx="19955">
                  <c:v>2.7144300000000001</c:v>
                </c:pt>
                <c:pt idx="19956">
                  <c:v>6.9547100000000004</c:v>
                </c:pt>
                <c:pt idx="19957">
                  <c:v>7.79474</c:v>
                </c:pt>
                <c:pt idx="19958">
                  <c:v>6.9658699999999998</c:v>
                </c:pt>
                <c:pt idx="19959">
                  <c:v>4.6258100000000004</c:v>
                </c:pt>
                <c:pt idx="19960">
                  <c:v>7.32979</c:v>
                </c:pt>
                <c:pt idx="19961">
                  <c:v>3.4112800000000001</c:v>
                </c:pt>
                <c:pt idx="19962">
                  <c:v>4.51227</c:v>
                </c:pt>
                <c:pt idx="19963">
                  <c:v>7.6645399999999997</c:v>
                </c:pt>
                <c:pt idx="19964">
                  <c:v>6.3199800000000002</c:v>
                </c:pt>
                <c:pt idx="19965">
                  <c:v>4.3478599999999998</c:v>
                </c:pt>
                <c:pt idx="19966">
                  <c:v>8.4561700000000002</c:v>
                </c:pt>
                <c:pt idx="19967">
                  <c:v>7.1918100000000003</c:v>
                </c:pt>
                <c:pt idx="19968">
                  <c:v>7.2213200000000004</c:v>
                </c:pt>
                <c:pt idx="19969">
                  <c:v>6.9206200000000004</c:v>
                </c:pt>
                <c:pt idx="19970">
                  <c:v>6.5548599999999997</c:v>
                </c:pt>
                <c:pt idx="19971">
                  <c:v>4.8244400000000001</c:v>
                </c:pt>
                <c:pt idx="19972">
                  <c:v>4.9232300000000002</c:v>
                </c:pt>
                <c:pt idx="19973">
                  <c:v>8.5763800000000003</c:v>
                </c:pt>
                <c:pt idx="19974">
                  <c:v>7.15299</c:v>
                </c:pt>
                <c:pt idx="19975">
                  <c:v>5.117</c:v>
                </c:pt>
                <c:pt idx="19976">
                  <c:v>2.4299300000000001</c:v>
                </c:pt>
                <c:pt idx="19977">
                  <c:v>4.3220799999999997</c:v>
                </c:pt>
                <c:pt idx="19978">
                  <c:v>7.2859600000000002</c:v>
                </c:pt>
                <c:pt idx="19979">
                  <c:v>3.3158099999999999</c:v>
                </c:pt>
                <c:pt idx="19980">
                  <c:v>5.6889399999999997</c:v>
                </c:pt>
                <c:pt idx="19981">
                  <c:v>4.4113800000000003</c:v>
                </c:pt>
                <c:pt idx="19982">
                  <c:v>4.9449699999999996</c:v>
                </c:pt>
                <c:pt idx="19983">
                  <c:v>4.1556300000000004</c:v>
                </c:pt>
                <c:pt idx="19984">
                  <c:v>7.4487899999999998</c:v>
                </c:pt>
                <c:pt idx="19985">
                  <c:v>7.2735200000000004</c:v>
                </c:pt>
                <c:pt idx="19986">
                  <c:v>2.4721299999999999</c:v>
                </c:pt>
                <c:pt idx="19987">
                  <c:v>8.7589000000000006</c:v>
                </c:pt>
                <c:pt idx="19988">
                  <c:v>4.0533999999999999</c:v>
                </c:pt>
                <c:pt idx="19989">
                  <c:v>5.5474300000000003</c:v>
                </c:pt>
                <c:pt idx="19990">
                  <c:v>8.7577599999999993</c:v>
                </c:pt>
                <c:pt idx="19991">
                  <c:v>4.3998200000000001</c:v>
                </c:pt>
                <c:pt idx="19992">
                  <c:v>5.8775199999999996</c:v>
                </c:pt>
                <c:pt idx="19993">
                  <c:v>3.44184</c:v>
                </c:pt>
                <c:pt idx="19994">
                  <c:v>4.6019500000000004</c:v>
                </c:pt>
                <c:pt idx="19995">
                  <c:v>6.2669899999999998</c:v>
                </c:pt>
                <c:pt idx="19996">
                  <c:v>8.1936099999999996</c:v>
                </c:pt>
                <c:pt idx="19997">
                  <c:v>3.7309700000000001</c:v>
                </c:pt>
                <c:pt idx="19998">
                  <c:v>1.9560599999999999</c:v>
                </c:pt>
                <c:pt idx="19999">
                  <c:v>3.6731600000000002</c:v>
                </c:pt>
                <c:pt idx="20000">
                  <c:v>2.94048</c:v>
                </c:pt>
                <c:pt idx="20001">
                  <c:v>3.1876199999999999</c:v>
                </c:pt>
                <c:pt idx="20002">
                  <c:v>2.3625799999999999</c:v>
                </c:pt>
                <c:pt idx="20003">
                  <c:v>6.2298200000000001</c:v>
                </c:pt>
                <c:pt idx="20004">
                  <c:v>4.02597</c:v>
                </c:pt>
                <c:pt idx="20005">
                  <c:v>6.2303100000000002</c:v>
                </c:pt>
                <c:pt idx="20006">
                  <c:v>4.5016499999999997</c:v>
                </c:pt>
                <c:pt idx="20007">
                  <c:v>5.5546899999999999</c:v>
                </c:pt>
                <c:pt idx="20008">
                  <c:v>6.7677699999999996</c:v>
                </c:pt>
                <c:pt idx="20009">
                  <c:v>5.8154300000000001</c:v>
                </c:pt>
                <c:pt idx="20010">
                  <c:v>6.7216800000000001</c:v>
                </c:pt>
                <c:pt idx="20011">
                  <c:v>5.7267700000000001</c:v>
                </c:pt>
                <c:pt idx="20012">
                  <c:v>3.6102400000000001</c:v>
                </c:pt>
                <c:pt idx="20013">
                  <c:v>8.4632199999999997</c:v>
                </c:pt>
                <c:pt idx="20014">
                  <c:v>6.1865300000000003</c:v>
                </c:pt>
                <c:pt idx="20015">
                  <c:v>3.43506</c:v>
                </c:pt>
                <c:pt idx="20016">
                  <c:v>4.8704200000000002</c:v>
                </c:pt>
                <c:pt idx="20017">
                  <c:v>8.6603499999999993</c:v>
                </c:pt>
                <c:pt idx="20018">
                  <c:v>8.6223600000000005</c:v>
                </c:pt>
                <c:pt idx="20019">
                  <c:v>6.4980099999999998</c:v>
                </c:pt>
                <c:pt idx="20020">
                  <c:v>6.9053100000000001</c:v>
                </c:pt>
                <c:pt idx="20021">
                  <c:v>9.7956299999999992</c:v>
                </c:pt>
                <c:pt idx="20022">
                  <c:v>3.7631899999999998</c:v>
                </c:pt>
                <c:pt idx="20023">
                  <c:v>7.7485900000000001</c:v>
                </c:pt>
                <c:pt idx="20024">
                  <c:v>6.9533800000000001</c:v>
                </c:pt>
                <c:pt idx="20025">
                  <c:v>5.1945800000000002</c:v>
                </c:pt>
                <c:pt idx="20026">
                  <c:v>9.3831199999999999</c:v>
                </c:pt>
                <c:pt idx="20027">
                  <c:v>9.2406600000000001</c:v>
                </c:pt>
                <c:pt idx="20028">
                  <c:v>6.0039699999999998</c:v>
                </c:pt>
                <c:pt idx="20029">
                  <c:v>5.82836</c:v>
                </c:pt>
                <c:pt idx="20030">
                  <c:v>4.6881300000000001</c:v>
                </c:pt>
                <c:pt idx="20031">
                  <c:v>6.4269699999999998</c:v>
                </c:pt>
                <c:pt idx="20032">
                  <c:v>3.9334699999999998</c:v>
                </c:pt>
                <c:pt idx="20033">
                  <c:v>6.6673299999999998</c:v>
                </c:pt>
                <c:pt idx="20034">
                  <c:v>8.1151700000000009</c:v>
                </c:pt>
                <c:pt idx="20035">
                  <c:v>3.5565699999999998</c:v>
                </c:pt>
                <c:pt idx="20036">
                  <c:v>2.2733099999999999</c:v>
                </c:pt>
                <c:pt idx="20037">
                  <c:v>4.4792399999999999</c:v>
                </c:pt>
                <c:pt idx="20038">
                  <c:v>7.8757200000000003</c:v>
                </c:pt>
                <c:pt idx="20039">
                  <c:v>3.0622600000000002</c:v>
                </c:pt>
                <c:pt idx="20040">
                  <c:v>5.4139099999999996</c:v>
                </c:pt>
                <c:pt idx="20041">
                  <c:v>5.6569399999999996</c:v>
                </c:pt>
                <c:pt idx="20042">
                  <c:v>2.6878799999999998</c:v>
                </c:pt>
                <c:pt idx="20043">
                  <c:v>2.9799000000000002</c:v>
                </c:pt>
                <c:pt idx="20044">
                  <c:v>8.3501799999999999</c:v>
                </c:pt>
                <c:pt idx="20045">
                  <c:v>4.90435</c:v>
                </c:pt>
                <c:pt idx="20046">
                  <c:v>5.2314400000000001</c:v>
                </c:pt>
                <c:pt idx="20047">
                  <c:v>8.8934999999999995</c:v>
                </c:pt>
                <c:pt idx="20048">
                  <c:v>9.3900299999999994</c:v>
                </c:pt>
                <c:pt idx="20049">
                  <c:v>2.30003</c:v>
                </c:pt>
                <c:pt idx="20050">
                  <c:v>5.3383200000000004</c:v>
                </c:pt>
                <c:pt idx="20051">
                  <c:v>9.4034300000000002</c:v>
                </c:pt>
                <c:pt idx="20052">
                  <c:v>5.3713899999999999</c:v>
                </c:pt>
                <c:pt idx="20053">
                  <c:v>5.8843500000000004</c:v>
                </c:pt>
                <c:pt idx="20054">
                  <c:v>5.0127800000000002</c:v>
                </c:pt>
                <c:pt idx="20055">
                  <c:v>4.6645099999999999</c:v>
                </c:pt>
                <c:pt idx="20056">
                  <c:v>5.1172300000000002</c:v>
                </c:pt>
                <c:pt idx="20057">
                  <c:v>5.6666699999999999</c:v>
                </c:pt>
                <c:pt idx="20058">
                  <c:v>5.1754199999999999</c:v>
                </c:pt>
                <c:pt idx="20059">
                  <c:v>6.3797100000000002</c:v>
                </c:pt>
                <c:pt idx="20060">
                  <c:v>8.1658000000000008</c:v>
                </c:pt>
                <c:pt idx="20061">
                  <c:v>5.5107799999999996</c:v>
                </c:pt>
                <c:pt idx="20062">
                  <c:v>8.17502</c:v>
                </c:pt>
                <c:pt idx="20063">
                  <c:v>5.2747900000000003</c:v>
                </c:pt>
                <c:pt idx="20064">
                  <c:v>4.90463</c:v>
                </c:pt>
                <c:pt idx="20065">
                  <c:v>6.1257599999999996</c:v>
                </c:pt>
                <c:pt idx="20066">
                  <c:v>6.0659999999999998</c:v>
                </c:pt>
                <c:pt idx="20067">
                  <c:v>6.2187299999999999</c:v>
                </c:pt>
                <c:pt idx="20068">
                  <c:v>4.6122100000000001</c:v>
                </c:pt>
                <c:pt idx="20069">
                  <c:v>5.6438300000000003</c:v>
                </c:pt>
                <c:pt idx="20070">
                  <c:v>6.3091900000000001</c:v>
                </c:pt>
                <c:pt idx="20071">
                  <c:v>6.6526300000000003</c:v>
                </c:pt>
                <c:pt idx="20072">
                  <c:v>6.0332699999999999</c:v>
                </c:pt>
                <c:pt idx="20073">
                  <c:v>6.2410800000000002</c:v>
                </c:pt>
                <c:pt idx="20074">
                  <c:v>5.9019300000000001</c:v>
                </c:pt>
                <c:pt idx="20075">
                  <c:v>6.29474</c:v>
                </c:pt>
                <c:pt idx="20076">
                  <c:v>5.6219200000000003</c:v>
                </c:pt>
                <c:pt idx="20077">
                  <c:v>2.6660300000000001</c:v>
                </c:pt>
                <c:pt idx="20078">
                  <c:v>8.5606500000000008</c:v>
                </c:pt>
                <c:pt idx="20079">
                  <c:v>4.5913500000000003</c:v>
                </c:pt>
                <c:pt idx="20080">
                  <c:v>2.2530600000000001</c:v>
                </c:pt>
                <c:pt idx="20081">
                  <c:v>4.3701299999999996</c:v>
                </c:pt>
                <c:pt idx="20082">
                  <c:v>5.5540399999999996</c:v>
                </c:pt>
                <c:pt idx="20083">
                  <c:v>8.1822700000000008</c:v>
                </c:pt>
                <c:pt idx="20084">
                  <c:v>5.8567799999999997</c:v>
                </c:pt>
                <c:pt idx="20085">
                  <c:v>7.3712200000000001</c:v>
                </c:pt>
                <c:pt idx="20086">
                  <c:v>5.2553000000000001</c:v>
                </c:pt>
                <c:pt idx="20087">
                  <c:v>5.2423799999999998</c:v>
                </c:pt>
                <c:pt idx="20088">
                  <c:v>4.7953599999999996</c:v>
                </c:pt>
                <c:pt idx="20089">
                  <c:v>6.0508600000000001</c:v>
                </c:pt>
                <c:pt idx="20090">
                  <c:v>7.6120999999999999</c:v>
                </c:pt>
                <c:pt idx="20091">
                  <c:v>5.6422299999999996</c:v>
                </c:pt>
                <c:pt idx="20092">
                  <c:v>8.5850299999999997</c:v>
                </c:pt>
                <c:pt idx="20093">
                  <c:v>4.3753200000000003</c:v>
                </c:pt>
                <c:pt idx="20094">
                  <c:v>4.4685300000000003</c:v>
                </c:pt>
                <c:pt idx="20095">
                  <c:v>3.92788</c:v>
                </c:pt>
                <c:pt idx="20096">
                  <c:v>7.7392500000000002</c:v>
                </c:pt>
                <c:pt idx="20097">
                  <c:v>5.89534</c:v>
                </c:pt>
                <c:pt idx="20098">
                  <c:v>4.6923300000000001</c:v>
                </c:pt>
                <c:pt idx="20099">
                  <c:v>2.1018500000000002</c:v>
                </c:pt>
                <c:pt idx="20100">
                  <c:v>5.9404300000000001</c:v>
                </c:pt>
                <c:pt idx="20101">
                  <c:v>10.0708</c:v>
                </c:pt>
                <c:pt idx="20102">
                  <c:v>9.9272200000000002</c:v>
                </c:pt>
                <c:pt idx="20103">
                  <c:v>5.2647700000000004</c:v>
                </c:pt>
                <c:pt idx="20104">
                  <c:v>4.6606899999999998</c:v>
                </c:pt>
                <c:pt idx="20105">
                  <c:v>3.57084</c:v>
                </c:pt>
                <c:pt idx="20106">
                  <c:v>3.98848</c:v>
                </c:pt>
                <c:pt idx="20107">
                  <c:v>6.9337999999999997</c:v>
                </c:pt>
                <c:pt idx="20108">
                  <c:v>4.2241099999999996</c:v>
                </c:pt>
                <c:pt idx="20109">
                  <c:v>5.9034899999999997</c:v>
                </c:pt>
                <c:pt idx="20110">
                  <c:v>8.4243900000000007</c:v>
                </c:pt>
                <c:pt idx="20111">
                  <c:v>2.82605</c:v>
                </c:pt>
                <c:pt idx="20112">
                  <c:v>3.6288900000000002</c:v>
                </c:pt>
                <c:pt idx="20113">
                  <c:v>5.1763500000000002</c:v>
                </c:pt>
                <c:pt idx="20114">
                  <c:v>5.0307700000000004</c:v>
                </c:pt>
                <c:pt idx="20115">
                  <c:v>8.1837900000000001</c:v>
                </c:pt>
                <c:pt idx="20116">
                  <c:v>5.3410900000000003</c:v>
                </c:pt>
                <c:pt idx="20117">
                  <c:v>6.4971800000000002</c:v>
                </c:pt>
                <c:pt idx="20118">
                  <c:v>5.7638199999999999</c:v>
                </c:pt>
                <c:pt idx="20119">
                  <c:v>5.6196700000000002</c:v>
                </c:pt>
                <c:pt idx="20120">
                  <c:v>6.4365199999999998</c:v>
                </c:pt>
                <c:pt idx="20121">
                  <c:v>4.9191799999999999</c:v>
                </c:pt>
                <c:pt idx="20122">
                  <c:v>9.9433100000000003</c:v>
                </c:pt>
                <c:pt idx="20123">
                  <c:v>6.6583500000000004</c:v>
                </c:pt>
                <c:pt idx="20124">
                  <c:v>5.4432099999999997</c:v>
                </c:pt>
                <c:pt idx="20125">
                  <c:v>5.0433300000000001</c:v>
                </c:pt>
                <c:pt idx="20126">
                  <c:v>9.9075100000000003</c:v>
                </c:pt>
                <c:pt idx="20127">
                  <c:v>5.7387800000000002</c:v>
                </c:pt>
                <c:pt idx="20128">
                  <c:v>7.96929</c:v>
                </c:pt>
                <c:pt idx="20129">
                  <c:v>4.8471799999999998</c:v>
                </c:pt>
                <c:pt idx="20130">
                  <c:v>4.3769299999999998</c:v>
                </c:pt>
                <c:pt idx="20131">
                  <c:v>5.8663699999999999</c:v>
                </c:pt>
                <c:pt idx="20132">
                  <c:v>3.0205099999999998</c:v>
                </c:pt>
                <c:pt idx="20133">
                  <c:v>7.4597199999999999</c:v>
                </c:pt>
                <c:pt idx="20134">
                  <c:v>4.5161600000000002</c:v>
                </c:pt>
                <c:pt idx="20135">
                  <c:v>9.7678100000000008</c:v>
                </c:pt>
                <c:pt idx="20136">
                  <c:v>3.3959600000000001</c:v>
                </c:pt>
                <c:pt idx="20137">
                  <c:v>9.3989600000000006</c:v>
                </c:pt>
                <c:pt idx="20138">
                  <c:v>4.7549599999999996</c:v>
                </c:pt>
                <c:pt idx="20139">
                  <c:v>5.1924000000000001</c:v>
                </c:pt>
                <c:pt idx="20140">
                  <c:v>4.6413599999999997</c:v>
                </c:pt>
                <c:pt idx="20141">
                  <c:v>4.6981700000000002</c:v>
                </c:pt>
                <c:pt idx="20142">
                  <c:v>6.6705500000000004</c:v>
                </c:pt>
                <c:pt idx="20143">
                  <c:v>6.5894599999999999</c:v>
                </c:pt>
                <c:pt idx="20144">
                  <c:v>9.6645000000000003</c:v>
                </c:pt>
                <c:pt idx="20145">
                  <c:v>7.5911</c:v>
                </c:pt>
                <c:pt idx="20146">
                  <c:v>6.90815</c:v>
                </c:pt>
                <c:pt idx="20147">
                  <c:v>4.71706</c:v>
                </c:pt>
                <c:pt idx="20148">
                  <c:v>7.5507400000000002</c:v>
                </c:pt>
                <c:pt idx="20149">
                  <c:v>4.27501</c:v>
                </c:pt>
                <c:pt idx="20150">
                  <c:v>2.6354099999999998</c:v>
                </c:pt>
                <c:pt idx="20151">
                  <c:v>2.7410600000000001</c:v>
                </c:pt>
                <c:pt idx="20152">
                  <c:v>3.5238200000000002</c:v>
                </c:pt>
                <c:pt idx="20153">
                  <c:v>2.7216999999999998</c:v>
                </c:pt>
                <c:pt idx="20154">
                  <c:v>6.4789000000000003</c:v>
                </c:pt>
                <c:pt idx="20155">
                  <c:v>3.3784299999999998</c:v>
                </c:pt>
                <c:pt idx="20156">
                  <c:v>10.25691</c:v>
                </c:pt>
                <c:pt idx="20157">
                  <c:v>7.73651</c:v>
                </c:pt>
                <c:pt idx="20158">
                  <c:v>8.9465000000000003</c:v>
                </c:pt>
                <c:pt idx="20159">
                  <c:v>7.2091900000000004</c:v>
                </c:pt>
                <c:pt idx="20160">
                  <c:v>6.0691699999999997</c:v>
                </c:pt>
                <c:pt idx="20161">
                  <c:v>4.8810700000000002</c:v>
                </c:pt>
                <c:pt idx="20162">
                  <c:v>5.8406599999999997</c:v>
                </c:pt>
                <c:pt idx="20163">
                  <c:v>4.5324799999999996</c:v>
                </c:pt>
                <c:pt idx="20164">
                  <c:v>4.8818999999999999</c:v>
                </c:pt>
                <c:pt idx="20165">
                  <c:v>4.05755</c:v>
                </c:pt>
                <c:pt idx="20166">
                  <c:v>4.5650199999999996</c:v>
                </c:pt>
                <c:pt idx="20167">
                  <c:v>7.1329599999999997</c:v>
                </c:pt>
                <c:pt idx="20168">
                  <c:v>3.13646</c:v>
                </c:pt>
                <c:pt idx="20169">
                  <c:v>3.2024300000000001</c:v>
                </c:pt>
                <c:pt idx="20170">
                  <c:v>6.0794699999999997</c:v>
                </c:pt>
                <c:pt idx="20171">
                  <c:v>8.4385899999999996</c:v>
                </c:pt>
                <c:pt idx="20172">
                  <c:v>2.5371199999999998</c:v>
                </c:pt>
                <c:pt idx="20173">
                  <c:v>4.4007500000000004</c:v>
                </c:pt>
                <c:pt idx="20174">
                  <c:v>2.7281900000000001</c:v>
                </c:pt>
                <c:pt idx="20175">
                  <c:v>3.6291699999999998</c:v>
                </c:pt>
                <c:pt idx="20176">
                  <c:v>1.7943499999999999</c:v>
                </c:pt>
                <c:pt idx="20177">
                  <c:v>2.9732500000000002</c:v>
                </c:pt>
                <c:pt idx="20178">
                  <c:v>6.2157600000000004</c:v>
                </c:pt>
                <c:pt idx="20179">
                  <c:v>8.3412600000000001</c:v>
                </c:pt>
                <c:pt idx="20180">
                  <c:v>2.3467199999999999</c:v>
                </c:pt>
                <c:pt idx="20181">
                  <c:v>3.5238200000000002</c:v>
                </c:pt>
                <c:pt idx="20182">
                  <c:v>2.29914</c:v>
                </c:pt>
                <c:pt idx="20183">
                  <c:v>3.0823399999999999</c:v>
                </c:pt>
                <c:pt idx="20184">
                  <c:v>5.9645200000000003</c:v>
                </c:pt>
                <c:pt idx="20185">
                  <c:v>2.8812799999999998</c:v>
                </c:pt>
                <c:pt idx="20186">
                  <c:v>3.0638700000000001</c:v>
                </c:pt>
                <c:pt idx="20187">
                  <c:v>3.1691799999999999</c:v>
                </c:pt>
                <c:pt idx="20188">
                  <c:v>3.7105199999999998</c:v>
                </c:pt>
                <c:pt idx="20189">
                  <c:v>2.2797800000000001</c:v>
                </c:pt>
                <c:pt idx="20190">
                  <c:v>8.5326699999999995</c:v>
                </c:pt>
                <c:pt idx="20191">
                  <c:v>3.83277</c:v>
                </c:pt>
                <c:pt idx="20192">
                  <c:v>5.1068199999999999</c:v>
                </c:pt>
                <c:pt idx="20193">
                  <c:v>5.2839900000000002</c:v>
                </c:pt>
                <c:pt idx="20194">
                  <c:v>3.55199</c:v>
                </c:pt>
                <c:pt idx="20195">
                  <c:v>2.89025</c:v>
                </c:pt>
                <c:pt idx="20196">
                  <c:v>5.7486199999999998</c:v>
                </c:pt>
                <c:pt idx="20197">
                  <c:v>8.0416899999999991</c:v>
                </c:pt>
                <c:pt idx="20198">
                  <c:v>3.93818</c:v>
                </c:pt>
                <c:pt idx="20199">
                  <c:v>7.5577100000000002</c:v>
                </c:pt>
                <c:pt idx="20200">
                  <c:v>5.4181400000000002</c:v>
                </c:pt>
                <c:pt idx="20201">
                  <c:v>2.7737400000000001</c:v>
                </c:pt>
                <c:pt idx="20202">
                  <c:v>4.2552199999999996</c:v>
                </c:pt>
                <c:pt idx="20203">
                  <c:v>3.2742900000000001</c:v>
                </c:pt>
                <c:pt idx="20204">
                  <c:v>3.6072500000000001</c:v>
                </c:pt>
                <c:pt idx="20205">
                  <c:v>7.4176799999999998</c:v>
                </c:pt>
                <c:pt idx="20206">
                  <c:v>4.2100799999999996</c:v>
                </c:pt>
                <c:pt idx="20207">
                  <c:v>4.0533599999999996</c:v>
                </c:pt>
                <c:pt idx="20208">
                  <c:v>4.7170100000000001</c:v>
                </c:pt>
                <c:pt idx="20209">
                  <c:v>4.0896100000000004</c:v>
                </c:pt>
                <c:pt idx="20210">
                  <c:v>6.9123700000000001</c:v>
                </c:pt>
                <c:pt idx="20211">
                  <c:v>7.0868200000000003</c:v>
                </c:pt>
                <c:pt idx="20212">
                  <c:v>5.41974</c:v>
                </c:pt>
                <c:pt idx="20213">
                  <c:v>5.1049300000000004</c:v>
                </c:pt>
                <c:pt idx="20214">
                  <c:v>5.4097200000000001</c:v>
                </c:pt>
                <c:pt idx="20215">
                  <c:v>2.3785400000000001</c:v>
                </c:pt>
                <c:pt idx="20216">
                  <c:v>3.3188300000000002</c:v>
                </c:pt>
                <c:pt idx="20217">
                  <c:v>7.3309199999999999</c:v>
                </c:pt>
                <c:pt idx="20218">
                  <c:v>3.30925</c:v>
                </c:pt>
                <c:pt idx="20219">
                  <c:v>7.2017199999999999</c:v>
                </c:pt>
                <c:pt idx="20220">
                  <c:v>5.6731299999999996</c:v>
                </c:pt>
                <c:pt idx="20221">
                  <c:v>3.3128000000000002</c:v>
                </c:pt>
                <c:pt idx="20222">
                  <c:v>4.4274699999999996</c:v>
                </c:pt>
                <c:pt idx="20223">
                  <c:v>4.5930200000000001</c:v>
                </c:pt>
                <c:pt idx="20224">
                  <c:v>4.0991200000000001</c:v>
                </c:pt>
                <c:pt idx="20225">
                  <c:v>3.8073100000000002</c:v>
                </c:pt>
                <c:pt idx="20226">
                  <c:v>7.0421500000000004</c:v>
                </c:pt>
                <c:pt idx="20227">
                  <c:v>4.7635699999999996</c:v>
                </c:pt>
                <c:pt idx="20228">
                  <c:v>7.2292800000000002</c:v>
                </c:pt>
                <c:pt idx="20229">
                  <c:v>7.9832400000000003</c:v>
                </c:pt>
                <c:pt idx="20230">
                  <c:v>6.5523300000000004</c:v>
                </c:pt>
                <c:pt idx="20231">
                  <c:v>5.3416399999999999</c:v>
                </c:pt>
                <c:pt idx="20232">
                  <c:v>7.1306700000000003</c:v>
                </c:pt>
                <c:pt idx="20233">
                  <c:v>5.7971700000000004</c:v>
                </c:pt>
                <c:pt idx="20234">
                  <c:v>7.0727200000000003</c:v>
                </c:pt>
                <c:pt idx="20235">
                  <c:v>6.4197100000000002</c:v>
                </c:pt>
                <c:pt idx="20236">
                  <c:v>5.9452999999999996</c:v>
                </c:pt>
                <c:pt idx="20237">
                  <c:v>6.0774400000000002</c:v>
                </c:pt>
                <c:pt idx="20238">
                  <c:v>3.5739899999999998</c:v>
                </c:pt>
                <c:pt idx="20239">
                  <c:v>4.3280599999999998</c:v>
                </c:pt>
                <c:pt idx="20240">
                  <c:v>5.6018400000000002</c:v>
                </c:pt>
                <c:pt idx="20241">
                  <c:v>4.5960200000000002</c:v>
                </c:pt>
                <c:pt idx="20242">
                  <c:v>5.2895700000000003</c:v>
                </c:pt>
                <c:pt idx="20243">
                  <c:v>3.88625</c:v>
                </c:pt>
                <c:pt idx="20244">
                  <c:v>5.4898499999999997</c:v>
                </c:pt>
                <c:pt idx="20245">
                  <c:v>5.3197099999999997</c:v>
                </c:pt>
                <c:pt idx="20246">
                  <c:v>6.0106599999999997</c:v>
                </c:pt>
                <c:pt idx="20247">
                  <c:v>7.2355099999999997</c:v>
                </c:pt>
                <c:pt idx="20248">
                  <c:v>5.7759099999999997</c:v>
                </c:pt>
                <c:pt idx="20249">
                  <c:v>4.4338899999999999</c:v>
                </c:pt>
                <c:pt idx="20250">
                  <c:v>4.6662800000000004</c:v>
                </c:pt>
                <c:pt idx="20251">
                  <c:v>6.6739199999999999</c:v>
                </c:pt>
                <c:pt idx="20252">
                  <c:v>5.50082</c:v>
                </c:pt>
                <c:pt idx="20253">
                  <c:v>5.3441799999999997</c:v>
                </c:pt>
                <c:pt idx="20254">
                  <c:v>6.6206899999999997</c:v>
                </c:pt>
                <c:pt idx="20255">
                  <c:v>5.3772500000000001</c:v>
                </c:pt>
                <c:pt idx="20256">
                  <c:v>8.8651499999999999</c:v>
                </c:pt>
                <c:pt idx="20257">
                  <c:v>4.5320799999999997</c:v>
                </c:pt>
                <c:pt idx="20258">
                  <c:v>2.88496</c:v>
                </c:pt>
                <c:pt idx="20259">
                  <c:v>5.6109099999999996</c:v>
                </c:pt>
                <c:pt idx="20260">
                  <c:v>2.1311200000000001</c:v>
                </c:pt>
                <c:pt idx="20261">
                  <c:v>6.4136800000000003</c:v>
                </c:pt>
                <c:pt idx="20262">
                  <c:v>2.4920200000000001</c:v>
                </c:pt>
                <c:pt idx="20263">
                  <c:v>2.1691600000000002</c:v>
                </c:pt>
                <c:pt idx="20264">
                  <c:v>5.6456299999999997</c:v>
                </c:pt>
                <c:pt idx="20265">
                  <c:v>6.3971799999999996</c:v>
                </c:pt>
                <c:pt idx="20266">
                  <c:v>2.7040799999999998</c:v>
                </c:pt>
                <c:pt idx="20267">
                  <c:v>6.6920599999999997</c:v>
                </c:pt>
                <c:pt idx="20268">
                  <c:v>11.41774</c:v>
                </c:pt>
                <c:pt idx="20269">
                  <c:v>8.8072700000000008</c:v>
                </c:pt>
                <c:pt idx="20270">
                  <c:v>5.0094000000000003</c:v>
                </c:pt>
                <c:pt idx="20271">
                  <c:v>5.4424299999999999</c:v>
                </c:pt>
                <c:pt idx="20272">
                  <c:v>4.2369199999999996</c:v>
                </c:pt>
                <c:pt idx="20273">
                  <c:v>3.9757600000000002</c:v>
                </c:pt>
                <c:pt idx="20274">
                  <c:v>7.7432800000000004</c:v>
                </c:pt>
                <c:pt idx="20275">
                  <c:v>3.9835500000000001</c:v>
                </c:pt>
                <c:pt idx="20276">
                  <c:v>9.0327999999999999</c:v>
                </c:pt>
                <c:pt idx="20277">
                  <c:v>3.1915300000000002</c:v>
                </c:pt>
                <c:pt idx="20278">
                  <c:v>2.4281999999999999</c:v>
                </c:pt>
                <c:pt idx="20279">
                  <c:v>2.2705099999999998</c:v>
                </c:pt>
                <c:pt idx="20280">
                  <c:v>2.26667</c:v>
                </c:pt>
                <c:pt idx="20281">
                  <c:v>3.3327399999999998</c:v>
                </c:pt>
                <c:pt idx="20282">
                  <c:v>1.80992</c:v>
                </c:pt>
                <c:pt idx="20283">
                  <c:v>2.7761800000000001</c:v>
                </c:pt>
                <c:pt idx="20284">
                  <c:v>4.8518600000000003</c:v>
                </c:pt>
                <c:pt idx="20285">
                  <c:v>2.72838</c:v>
                </c:pt>
                <c:pt idx="20286">
                  <c:v>3.0205099999999998</c:v>
                </c:pt>
                <c:pt idx="20287">
                  <c:v>4.6193</c:v>
                </c:pt>
                <c:pt idx="20288">
                  <c:v>1.6974899999999999</c:v>
                </c:pt>
                <c:pt idx="20289">
                  <c:v>5.0631000000000004</c:v>
                </c:pt>
                <c:pt idx="20290">
                  <c:v>2.8324400000000001</c:v>
                </c:pt>
                <c:pt idx="20291">
                  <c:v>1.65611</c:v>
                </c:pt>
                <c:pt idx="20292">
                  <c:v>2.0906699999999998</c:v>
                </c:pt>
                <c:pt idx="20293">
                  <c:v>3.4524599999999999</c:v>
                </c:pt>
                <c:pt idx="20294">
                  <c:v>3.3247300000000002</c:v>
                </c:pt>
                <c:pt idx="20295">
                  <c:v>3.7282000000000002</c:v>
                </c:pt>
                <c:pt idx="20296">
                  <c:v>4.1303599999999996</c:v>
                </c:pt>
                <c:pt idx="20297">
                  <c:v>1.9223399999999999</c:v>
                </c:pt>
                <c:pt idx="20298">
                  <c:v>8.0729399999999991</c:v>
                </c:pt>
                <c:pt idx="20299">
                  <c:v>5.1160399999999999</c:v>
                </c:pt>
                <c:pt idx="20300">
                  <c:v>6.4383900000000001</c:v>
                </c:pt>
                <c:pt idx="20301">
                  <c:v>5.5297000000000001</c:v>
                </c:pt>
                <c:pt idx="20302">
                  <c:v>6.9637099999999998</c:v>
                </c:pt>
                <c:pt idx="20303">
                  <c:v>4.33446</c:v>
                </c:pt>
                <c:pt idx="20304">
                  <c:v>5.0154500000000004</c:v>
                </c:pt>
                <c:pt idx="20305">
                  <c:v>3.4243000000000001</c:v>
                </c:pt>
                <c:pt idx="20306">
                  <c:v>7.2706299999999997</c:v>
                </c:pt>
                <c:pt idx="20307">
                  <c:v>4.5320799999999997</c:v>
                </c:pt>
                <c:pt idx="20308">
                  <c:v>3.3811800000000001</c:v>
                </c:pt>
                <c:pt idx="20309">
                  <c:v>8.0474099999999993</c:v>
                </c:pt>
                <c:pt idx="20310">
                  <c:v>5.1158099999999997</c:v>
                </c:pt>
                <c:pt idx="20311">
                  <c:v>4.2772399999999999</c:v>
                </c:pt>
                <c:pt idx="20312">
                  <c:v>5.2371600000000003</c:v>
                </c:pt>
                <c:pt idx="20313">
                  <c:v>7.1473500000000003</c:v>
                </c:pt>
                <c:pt idx="20314">
                  <c:v>6.7963300000000002</c:v>
                </c:pt>
                <c:pt idx="20315">
                  <c:v>2.81616</c:v>
                </c:pt>
                <c:pt idx="20316">
                  <c:v>4.4582499999999996</c:v>
                </c:pt>
                <c:pt idx="20317">
                  <c:v>5.7165600000000003</c:v>
                </c:pt>
                <c:pt idx="20318">
                  <c:v>6.6700600000000003</c:v>
                </c:pt>
                <c:pt idx="20319">
                  <c:v>5.9456600000000002</c:v>
                </c:pt>
                <c:pt idx="20320">
                  <c:v>7.1029900000000001</c:v>
                </c:pt>
                <c:pt idx="20321">
                  <c:v>2.37961</c:v>
                </c:pt>
                <c:pt idx="20322">
                  <c:v>2.3920499999999998</c:v>
                </c:pt>
                <c:pt idx="20323">
                  <c:v>3.8731100000000001</c:v>
                </c:pt>
                <c:pt idx="20324">
                  <c:v>6.2088200000000002</c:v>
                </c:pt>
                <c:pt idx="20325">
                  <c:v>6.0150899999999998</c:v>
                </c:pt>
                <c:pt idx="20326">
                  <c:v>3.1741799999999998</c:v>
                </c:pt>
                <c:pt idx="20327">
                  <c:v>7.4737999999999998</c:v>
                </c:pt>
                <c:pt idx="20328">
                  <c:v>4.8600000000000003</c:v>
                </c:pt>
                <c:pt idx="20329">
                  <c:v>5.3660300000000003</c:v>
                </c:pt>
                <c:pt idx="20330">
                  <c:v>5.133</c:v>
                </c:pt>
                <c:pt idx="20331">
                  <c:v>4.7824600000000004</c:v>
                </c:pt>
                <c:pt idx="20332">
                  <c:v>4.10947</c:v>
                </c:pt>
                <c:pt idx="20333">
                  <c:v>3.85094</c:v>
                </c:pt>
                <c:pt idx="20334">
                  <c:v>6.1201100000000004</c:v>
                </c:pt>
                <c:pt idx="20335">
                  <c:v>4.2070999999999996</c:v>
                </c:pt>
                <c:pt idx="20336">
                  <c:v>6.7294600000000004</c:v>
                </c:pt>
                <c:pt idx="20337">
                  <c:v>8.4840199999999992</c:v>
                </c:pt>
                <c:pt idx="20338">
                  <c:v>3.9920499999999999</c:v>
                </c:pt>
                <c:pt idx="20339">
                  <c:v>2.9153600000000002</c:v>
                </c:pt>
                <c:pt idx="20340">
                  <c:v>8.9138199999999994</c:v>
                </c:pt>
                <c:pt idx="20341">
                  <c:v>5.2081</c:v>
                </c:pt>
                <c:pt idx="20342">
                  <c:v>4.6240699999999997</c:v>
                </c:pt>
                <c:pt idx="20343">
                  <c:v>6.5492299999999997</c:v>
                </c:pt>
                <c:pt idx="20344">
                  <c:v>4.6987699999999997</c:v>
                </c:pt>
                <c:pt idx="20345">
                  <c:v>5.8067399999999996</c:v>
                </c:pt>
                <c:pt idx="20346">
                  <c:v>5.8212999999999999</c:v>
                </c:pt>
                <c:pt idx="20347">
                  <c:v>5.8602800000000004</c:v>
                </c:pt>
                <c:pt idx="20348">
                  <c:v>3.6291699999999998</c:v>
                </c:pt>
                <c:pt idx="20349">
                  <c:v>6.7045199999999996</c:v>
                </c:pt>
                <c:pt idx="20350">
                  <c:v>6.0878699999999997</c:v>
                </c:pt>
                <c:pt idx="20351">
                  <c:v>7.5559799999999999</c:v>
                </c:pt>
                <c:pt idx="20352">
                  <c:v>6.6625300000000003</c:v>
                </c:pt>
                <c:pt idx="20353">
                  <c:v>8.5398700000000005</c:v>
                </c:pt>
                <c:pt idx="20354">
                  <c:v>4.5281799999999999</c:v>
                </c:pt>
                <c:pt idx="20355">
                  <c:v>4.5789400000000002</c:v>
                </c:pt>
                <c:pt idx="20356">
                  <c:v>5.9530500000000002</c:v>
                </c:pt>
                <c:pt idx="20357">
                  <c:v>5.2932600000000001</c:v>
                </c:pt>
                <c:pt idx="20358">
                  <c:v>7.2992699999999999</c:v>
                </c:pt>
                <c:pt idx="20359">
                  <c:v>5.2873000000000001</c:v>
                </c:pt>
                <c:pt idx="20360">
                  <c:v>5.4496599999999997</c:v>
                </c:pt>
                <c:pt idx="20361">
                  <c:v>5.1840999999999999</c:v>
                </c:pt>
                <c:pt idx="20362">
                  <c:v>4.5613000000000001</c:v>
                </c:pt>
                <c:pt idx="20363">
                  <c:v>6.9620899999999999</c:v>
                </c:pt>
                <c:pt idx="20364">
                  <c:v>6.2491500000000002</c:v>
                </c:pt>
                <c:pt idx="20365">
                  <c:v>5.3269299999999999</c:v>
                </c:pt>
                <c:pt idx="20366">
                  <c:v>4.9764200000000001</c:v>
                </c:pt>
                <c:pt idx="20367">
                  <c:v>8.5594699999999992</c:v>
                </c:pt>
                <c:pt idx="20368">
                  <c:v>7.2454900000000002</c:v>
                </c:pt>
                <c:pt idx="20369">
                  <c:v>6.78477</c:v>
                </c:pt>
                <c:pt idx="20370">
                  <c:v>3.6103499999999999</c:v>
                </c:pt>
                <c:pt idx="20371">
                  <c:v>7.4312100000000001</c:v>
                </c:pt>
                <c:pt idx="20372">
                  <c:v>5.1867000000000001</c:v>
                </c:pt>
                <c:pt idx="20373">
                  <c:v>6.5968400000000003</c:v>
                </c:pt>
                <c:pt idx="20374">
                  <c:v>7.1385500000000004</c:v>
                </c:pt>
                <c:pt idx="20375">
                  <c:v>5.9596499999999999</c:v>
                </c:pt>
                <c:pt idx="20376">
                  <c:v>5.9181100000000004</c:v>
                </c:pt>
                <c:pt idx="20377">
                  <c:v>4.4432600000000004</c:v>
                </c:pt>
                <c:pt idx="20378">
                  <c:v>2.8763299999999998</c:v>
                </c:pt>
                <c:pt idx="20379">
                  <c:v>5.4291900000000002</c:v>
                </c:pt>
                <c:pt idx="20380">
                  <c:v>2.2126600000000001</c:v>
                </c:pt>
                <c:pt idx="20381">
                  <c:v>4.0234899999999998</c:v>
                </c:pt>
                <c:pt idx="20382">
                  <c:v>4.4793500000000002</c:v>
                </c:pt>
                <c:pt idx="20383">
                  <c:v>3.6143800000000001</c:v>
                </c:pt>
                <c:pt idx="20384">
                  <c:v>4.6139999999999999</c:v>
                </c:pt>
                <c:pt idx="20385">
                  <c:v>7.6155200000000001</c:v>
                </c:pt>
                <c:pt idx="20386">
                  <c:v>6.9839200000000003</c:v>
                </c:pt>
                <c:pt idx="20387">
                  <c:v>6.0651599999999997</c:v>
                </c:pt>
                <c:pt idx="20388">
                  <c:v>4.82911</c:v>
                </c:pt>
                <c:pt idx="20389">
                  <c:v>2.5945200000000002</c:v>
                </c:pt>
                <c:pt idx="20390">
                  <c:v>6.4390599999999996</c:v>
                </c:pt>
                <c:pt idx="20391">
                  <c:v>6.00373</c:v>
                </c:pt>
                <c:pt idx="20392">
                  <c:v>8.2419700000000002</c:v>
                </c:pt>
                <c:pt idx="20393">
                  <c:v>2.51796</c:v>
                </c:pt>
                <c:pt idx="20394">
                  <c:v>2.3895900000000001</c:v>
                </c:pt>
                <c:pt idx="20395">
                  <c:v>3.1447099999999999</c:v>
                </c:pt>
                <c:pt idx="20396">
                  <c:v>3.00292</c:v>
                </c:pt>
                <c:pt idx="20397">
                  <c:v>1.9874400000000001</c:v>
                </c:pt>
                <c:pt idx="20398">
                  <c:v>3.5836899999999998</c:v>
                </c:pt>
                <c:pt idx="20399">
                  <c:v>5.9970499999999998</c:v>
                </c:pt>
                <c:pt idx="20400">
                  <c:v>2.7609400000000002</c:v>
                </c:pt>
                <c:pt idx="20401">
                  <c:v>7.4433199999999999</c:v>
                </c:pt>
                <c:pt idx="20402">
                  <c:v>5.43384</c:v>
                </c:pt>
                <c:pt idx="20403">
                  <c:v>9.2434100000000008</c:v>
                </c:pt>
                <c:pt idx="20404">
                  <c:v>9.2752099999999995</c:v>
                </c:pt>
                <c:pt idx="20405">
                  <c:v>4.0360500000000004</c:v>
                </c:pt>
                <c:pt idx="20406">
                  <c:v>3.0336099999999999</c:v>
                </c:pt>
                <c:pt idx="20407">
                  <c:v>4.9814699999999998</c:v>
                </c:pt>
                <c:pt idx="20408">
                  <c:v>6.6255899999999999</c:v>
                </c:pt>
                <c:pt idx="20409">
                  <c:v>5.0864399999999996</c:v>
                </c:pt>
                <c:pt idx="20410">
                  <c:v>6.5238100000000001</c:v>
                </c:pt>
                <c:pt idx="20411">
                  <c:v>4.9120499999999998</c:v>
                </c:pt>
                <c:pt idx="20412">
                  <c:v>3.4723999999999999</c:v>
                </c:pt>
                <c:pt idx="20413">
                  <c:v>7.5394899999999998</c:v>
                </c:pt>
                <c:pt idx="20414">
                  <c:v>2.1138300000000001</c:v>
                </c:pt>
                <c:pt idx="20415">
                  <c:v>6.6045999999999996</c:v>
                </c:pt>
                <c:pt idx="20416">
                  <c:v>5.92828</c:v>
                </c:pt>
                <c:pt idx="20417">
                  <c:v>4.4023899999999996</c:v>
                </c:pt>
                <c:pt idx="20418">
                  <c:v>6.1612999999999998</c:v>
                </c:pt>
                <c:pt idx="20419">
                  <c:v>6.1011800000000003</c:v>
                </c:pt>
                <c:pt idx="20420">
                  <c:v>5.2723300000000002</c:v>
                </c:pt>
                <c:pt idx="20421">
                  <c:v>4.8447500000000003</c:v>
                </c:pt>
                <c:pt idx="20422">
                  <c:v>6.0401100000000003</c:v>
                </c:pt>
                <c:pt idx="20423">
                  <c:v>5.3455700000000004</c:v>
                </c:pt>
                <c:pt idx="20424">
                  <c:v>3.92788</c:v>
                </c:pt>
                <c:pt idx="20425">
                  <c:v>7.74613</c:v>
                </c:pt>
                <c:pt idx="20426">
                  <c:v>5.4794099999999997</c:v>
                </c:pt>
                <c:pt idx="20427">
                  <c:v>5.2713599999999996</c:v>
                </c:pt>
                <c:pt idx="20428">
                  <c:v>5.15855</c:v>
                </c:pt>
                <c:pt idx="20429">
                  <c:v>7.6900599999999999</c:v>
                </c:pt>
                <c:pt idx="20430">
                  <c:v>5.6368400000000003</c:v>
                </c:pt>
                <c:pt idx="20431">
                  <c:v>6.1351399999999998</c:v>
                </c:pt>
                <c:pt idx="20432">
                  <c:v>5.6695900000000004</c:v>
                </c:pt>
                <c:pt idx="20433">
                  <c:v>3.34971</c:v>
                </c:pt>
                <c:pt idx="20434">
                  <c:v>4.2603299999999997</c:v>
                </c:pt>
                <c:pt idx="20435">
                  <c:v>8.5989500000000003</c:v>
                </c:pt>
                <c:pt idx="20436">
                  <c:v>5.7803800000000001</c:v>
                </c:pt>
                <c:pt idx="20437">
                  <c:v>6.01098</c:v>
                </c:pt>
                <c:pt idx="20438">
                  <c:v>3.9798499999999999</c:v>
                </c:pt>
                <c:pt idx="20439">
                  <c:v>5.0249899999999998</c:v>
                </c:pt>
                <c:pt idx="20440">
                  <c:v>6.5689200000000003</c:v>
                </c:pt>
                <c:pt idx="20441">
                  <c:v>7.9229900000000004</c:v>
                </c:pt>
                <c:pt idx="20442">
                  <c:v>3.4934599999999998</c:v>
                </c:pt>
                <c:pt idx="20443">
                  <c:v>4.5020600000000002</c:v>
                </c:pt>
                <c:pt idx="20444">
                  <c:v>4.9238200000000001</c:v>
                </c:pt>
                <c:pt idx="20445">
                  <c:v>9.1987100000000002</c:v>
                </c:pt>
                <c:pt idx="20446">
                  <c:v>6.1627200000000002</c:v>
                </c:pt>
                <c:pt idx="20447">
                  <c:v>5.7807899999999997</c:v>
                </c:pt>
                <c:pt idx="20448">
                  <c:v>3.3895200000000001</c:v>
                </c:pt>
                <c:pt idx="20449">
                  <c:v>4.9292400000000001</c:v>
                </c:pt>
                <c:pt idx="20450">
                  <c:v>3.2198500000000001</c:v>
                </c:pt>
                <c:pt idx="20451">
                  <c:v>4.8369999999999997</c:v>
                </c:pt>
                <c:pt idx="20452">
                  <c:v>5.3231299999999999</c:v>
                </c:pt>
                <c:pt idx="20453">
                  <c:v>3.9677799999999999</c:v>
                </c:pt>
                <c:pt idx="20454">
                  <c:v>4.3200599999999998</c:v>
                </c:pt>
                <c:pt idx="20455">
                  <c:v>7.0346000000000002</c:v>
                </c:pt>
                <c:pt idx="20456">
                  <c:v>7.8874899999999997</c:v>
                </c:pt>
                <c:pt idx="20457">
                  <c:v>4.5652999999999997</c:v>
                </c:pt>
                <c:pt idx="20458">
                  <c:v>6.6116099999999998</c:v>
                </c:pt>
                <c:pt idx="20459">
                  <c:v>5.9167699999999996</c:v>
                </c:pt>
                <c:pt idx="20460">
                  <c:v>3.2742900000000001</c:v>
                </c:pt>
                <c:pt idx="20461">
                  <c:v>3.0518900000000002</c:v>
                </c:pt>
                <c:pt idx="20462">
                  <c:v>5.5046799999999996</c:v>
                </c:pt>
                <c:pt idx="20463">
                  <c:v>4.9793799999999999</c:v>
                </c:pt>
                <c:pt idx="20464">
                  <c:v>5.9368600000000002</c:v>
                </c:pt>
                <c:pt idx="20465">
                  <c:v>2.60284</c:v>
                </c:pt>
                <c:pt idx="20466">
                  <c:v>4.6469800000000001</c:v>
                </c:pt>
                <c:pt idx="20467">
                  <c:v>4.5139800000000001</c:v>
                </c:pt>
                <c:pt idx="20468">
                  <c:v>3.7732299999999999</c:v>
                </c:pt>
                <c:pt idx="20469">
                  <c:v>6.9243100000000002</c:v>
                </c:pt>
                <c:pt idx="20470">
                  <c:v>3.3866499999999999</c:v>
                </c:pt>
                <c:pt idx="20471">
                  <c:v>2.4422299999999999</c:v>
                </c:pt>
                <c:pt idx="20472">
                  <c:v>5.3082599999999998</c:v>
                </c:pt>
                <c:pt idx="20473">
                  <c:v>4.5211199999999998</c:v>
                </c:pt>
                <c:pt idx="20474">
                  <c:v>7.2060199999999996</c:v>
                </c:pt>
                <c:pt idx="20475">
                  <c:v>5.0371899999999998</c:v>
                </c:pt>
                <c:pt idx="20476">
                  <c:v>2.1737199999999999</c:v>
                </c:pt>
                <c:pt idx="20477">
                  <c:v>5.2168400000000004</c:v>
                </c:pt>
                <c:pt idx="20478">
                  <c:v>6.9549899999999996</c:v>
                </c:pt>
                <c:pt idx="20479">
                  <c:v>4.2940300000000002</c:v>
                </c:pt>
                <c:pt idx="20480">
                  <c:v>7.4865000000000004</c:v>
                </c:pt>
                <c:pt idx="20481">
                  <c:v>5.3465800000000003</c:v>
                </c:pt>
                <c:pt idx="20482">
                  <c:v>2.2044800000000002</c:v>
                </c:pt>
                <c:pt idx="20483">
                  <c:v>3.7972600000000001</c:v>
                </c:pt>
                <c:pt idx="20484">
                  <c:v>5.2778299999999998</c:v>
                </c:pt>
                <c:pt idx="20485">
                  <c:v>5.45547</c:v>
                </c:pt>
                <c:pt idx="20486">
                  <c:v>4.1064100000000003</c:v>
                </c:pt>
                <c:pt idx="20487">
                  <c:v>6.2962300000000004</c:v>
                </c:pt>
                <c:pt idx="20488">
                  <c:v>3.4610599999999998</c:v>
                </c:pt>
                <c:pt idx="20489">
                  <c:v>1.71235</c:v>
                </c:pt>
                <c:pt idx="20490">
                  <c:v>6.7091099999999999</c:v>
                </c:pt>
                <c:pt idx="20491">
                  <c:v>7.2669100000000002</c:v>
                </c:pt>
                <c:pt idx="20492">
                  <c:v>4.51668</c:v>
                </c:pt>
                <c:pt idx="20493">
                  <c:v>8.7503499999999992</c:v>
                </c:pt>
                <c:pt idx="20494">
                  <c:v>3.31277</c:v>
                </c:pt>
                <c:pt idx="20495">
                  <c:v>3.3588200000000001</c:v>
                </c:pt>
                <c:pt idx="20496">
                  <c:v>8.2528199999999998</c:v>
                </c:pt>
                <c:pt idx="20497">
                  <c:v>10.03913</c:v>
                </c:pt>
                <c:pt idx="20498">
                  <c:v>5.0295100000000001</c:v>
                </c:pt>
                <c:pt idx="20499">
                  <c:v>6.4952399999999999</c:v>
                </c:pt>
                <c:pt idx="20500">
                  <c:v>6.7141200000000003</c:v>
                </c:pt>
                <c:pt idx="20501">
                  <c:v>6.04596</c:v>
                </c:pt>
                <c:pt idx="20502">
                  <c:v>6.6318799999999998</c:v>
                </c:pt>
                <c:pt idx="20503">
                  <c:v>3.7694800000000002</c:v>
                </c:pt>
                <c:pt idx="20504">
                  <c:v>5.7294099999999997</c:v>
                </c:pt>
                <c:pt idx="20505">
                  <c:v>3.6465999999999998</c:v>
                </c:pt>
                <c:pt idx="20506">
                  <c:v>3.9341300000000001</c:v>
                </c:pt>
                <c:pt idx="20507">
                  <c:v>4.5091599999999996</c:v>
                </c:pt>
                <c:pt idx="20508">
                  <c:v>4.1072499999999996</c:v>
                </c:pt>
                <c:pt idx="20509">
                  <c:v>4.4150099999999997</c:v>
                </c:pt>
                <c:pt idx="20510">
                  <c:v>5.0560299999999998</c:v>
                </c:pt>
                <c:pt idx="20511">
                  <c:v>4.8265500000000001</c:v>
                </c:pt>
                <c:pt idx="20512">
                  <c:v>4.2907799999999998</c:v>
                </c:pt>
                <c:pt idx="20513">
                  <c:v>4.6302599999999998</c:v>
                </c:pt>
                <c:pt idx="20514">
                  <c:v>6.0701799999999997</c:v>
                </c:pt>
                <c:pt idx="20515">
                  <c:v>5.9842500000000003</c:v>
                </c:pt>
                <c:pt idx="20516">
                  <c:v>5.0846600000000004</c:v>
                </c:pt>
                <c:pt idx="20517">
                  <c:v>9.7420299999999997</c:v>
                </c:pt>
                <c:pt idx="20518">
                  <c:v>9.0958699999999997</c:v>
                </c:pt>
                <c:pt idx="20519">
                  <c:v>7.6652899999999997</c:v>
                </c:pt>
                <c:pt idx="20520">
                  <c:v>5.5157499999999997</c:v>
                </c:pt>
                <c:pt idx="20521">
                  <c:v>5.5500999999999996</c:v>
                </c:pt>
                <c:pt idx="20522">
                  <c:v>7.4620800000000003</c:v>
                </c:pt>
                <c:pt idx="20523">
                  <c:v>8.9250900000000009</c:v>
                </c:pt>
                <c:pt idx="20524">
                  <c:v>6.3357999999999999</c:v>
                </c:pt>
                <c:pt idx="20525">
                  <c:v>7.23583</c:v>
                </c:pt>
                <c:pt idx="20526">
                  <c:v>5.7511200000000002</c:v>
                </c:pt>
                <c:pt idx="20527">
                  <c:v>5.3008300000000004</c:v>
                </c:pt>
                <c:pt idx="20528">
                  <c:v>8.8878199999999996</c:v>
                </c:pt>
                <c:pt idx="20529">
                  <c:v>5.0686600000000004</c:v>
                </c:pt>
                <c:pt idx="20530">
                  <c:v>5.4231600000000002</c:v>
                </c:pt>
                <c:pt idx="20531">
                  <c:v>4.9950299999999999</c:v>
                </c:pt>
                <c:pt idx="20532">
                  <c:v>5.1870399999999997</c:v>
                </c:pt>
                <c:pt idx="20533">
                  <c:v>6.2962300000000004</c:v>
                </c:pt>
                <c:pt idx="20534">
                  <c:v>8.3979300000000006</c:v>
                </c:pt>
                <c:pt idx="20535">
                  <c:v>4.0342799999999999</c:v>
                </c:pt>
                <c:pt idx="20536">
                  <c:v>3.2538</c:v>
                </c:pt>
                <c:pt idx="20537">
                  <c:v>2.2646099999999998</c:v>
                </c:pt>
                <c:pt idx="20538">
                  <c:v>4.1048400000000003</c:v>
                </c:pt>
                <c:pt idx="20539">
                  <c:v>6.6609299999999996</c:v>
                </c:pt>
                <c:pt idx="20540">
                  <c:v>2.3520699999999999</c:v>
                </c:pt>
                <c:pt idx="20541">
                  <c:v>4.0960700000000001</c:v>
                </c:pt>
                <c:pt idx="20542">
                  <c:v>5.7317900000000002</c:v>
                </c:pt>
                <c:pt idx="20543">
                  <c:v>5.0327599999999997</c:v>
                </c:pt>
                <c:pt idx="20544">
                  <c:v>6.0784099999999999</c:v>
                </c:pt>
                <c:pt idx="20545">
                  <c:v>4.0069699999999999</c:v>
                </c:pt>
                <c:pt idx="20546">
                  <c:v>7.4956899999999997</c:v>
                </c:pt>
                <c:pt idx="20547">
                  <c:v>5.5193700000000003</c:v>
                </c:pt>
                <c:pt idx="20548">
                  <c:v>10.033569999999999</c:v>
                </c:pt>
                <c:pt idx="20549">
                  <c:v>4.8650900000000004</c:v>
                </c:pt>
                <c:pt idx="20550">
                  <c:v>5.2765500000000003</c:v>
                </c:pt>
                <c:pt idx="20551">
                  <c:v>10.88599</c:v>
                </c:pt>
                <c:pt idx="20552">
                  <c:v>5.8403400000000003</c:v>
                </c:pt>
                <c:pt idx="20553">
                  <c:v>6.4212999999999996</c:v>
                </c:pt>
                <c:pt idx="20554">
                  <c:v>5.3915100000000002</c:v>
                </c:pt>
                <c:pt idx="20555">
                  <c:v>5.6397399999999998</c:v>
                </c:pt>
                <c:pt idx="20556">
                  <c:v>5.56907</c:v>
                </c:pt>
                <c:pt idx="20557">
                  <c:v>3.84049</c:v>
                </c:pt>
                <c:pt idx="20558">
                  <c:v>4.8732899999999999</c:v>
                </c:pt>
                <c:pt idx="20559">
                  <c:v>5.34666</c:v>
                </c:pt>
                <c:pt idx="20560">
                  <c:v>5.8077800000000002</c:v>
                </c:pt>
                <c:pt idx="20561">
                  <c:v>5.7454799999999997</c:v>
                </c:pt>
                <c:pt idx="20562">
                  <c:v>5.7109899999999998</c:v>
                </c:pt>
                <c:pt idx="20563">
                  <c:v>3.6221999999999999</c:v>
                </c:pt>
                <c:pt idx="20564">
                  <c:v>8.0207099999999993</c:v>
                </c:pt>
                <c:pt idx="20565">
                  <c:v>3.8305600000000002</c:v>
                </c:pt>
                <c:pt idx="20566">
                  <c:v>4.5985300000000002</c:v>
                </c:pt>
                <c:pt idx="20567">
                  <c:v>3.7968899999999999</c:v>
                </c:pt>
                <c:pt idx="20568">
                  <c:v>5.4426699999999997</c:v>
                </c:pt>
                <c:pt idx="20569">
                  <c:v>8.1028900000000004</c:v>
                </c:pt>
                <c:pt idx="20570">
                  <c:v>4.0745800000000001</c:v>
                </c:pt>
                <c:pt idx="20571">
                  <c:v>6.0049799999999998</c:v>
                </c:pt>
                <c:pt idx="20572">
                  <c:v>4.1686899999999998</c:v>
                </c:pt>
                <c:pt idx="20573">
                  <c:v>3.8846500000000002</c:v>
                </c:pt>
                <c:pt idx="20574">
                  <c:v>5.6765699999999999</c:v>
                </c:pt>
                <c:pt idx="20575">
                  <c:v>2.4624100000000002</c:v>
                </c:pt>
                <c:pt idx="20576">
                  <c:v>5.8937299999999997</c:v>
                </c:pt>
                <c:pt idx="20577">
                  <c:v>6.29277</c:v>
                </c:pt>
                <c:pt idx="20578">
                  <c:v>4.8743600000000002</c:v>
                </c:pt>
                <c:pt idx="20579">
                  <c:v>6.4771799999999997</c:v>
                </c:pt>
                <c:pt idx="20580">
                  <c:v>4.2112600000000002</c:v>
                </c:pt>
                <c:pt idx="20581">
                  <c:v>5.5576600000000003</c:v>
                </c:pt>
                <c:pt idx="20582">
                  <c:v>6.5628500000000001</c:v>
                </c:pt>
                <c:pt idx="20583">
                  <c:v>5.12514</c:v>
                </c:pt>
                <c:pt idx="20584">
                  <c:v>5.5563500000000001</c:v>
                </c:pt>
                <c:pt idx="20585">
                  <c:v>5.9783900000000001</c:v>
                </c:pt>
                <c:pt idx="20586">
                  <c:v>6.10311</c:v>
                </c:pt>
                <c:pt idx="20587">
                  <c:v>4.2758500000000002</c:v>
                </c:pt>
                <c:pt idx="20588">
                  <c:v>5.5606999999999998</c:v>
                </c:pt>
                <c:pt idx="20589">
                  <c:v>3.6897199999999999</c:v>
                </c:pt>
                <c:pt idx="20590">
                  <c:v>4.6969000000000003</c:v>
                </c:pt>
                <c:pt idx="20591">
                  <c:v>3.4328699999999999</c:v>
                </c:pt>
                <c:pt idx="20592">
                  <c:v>4.5870499999999996</c:v>
                </c:pt>
                <c:pt idx="20593">
                  <c:v>2.7524899999999999</c:v>
                </c:pt>
                <c:pt idx="20594">
                  <c:v>4.43323</c:v>
                </c:pt>
                <c:pt idx="20595">
                  <c:v>5.3371700000000004</c:v>
                </c:pt>
                <c:pt idx="20596">
                  <c:v>3.06948</c:v>
                </c:pt>
                <c:pt idx="20597">
                  <c:v>4.2650199999999998</c:v>
                </c:pt>
                <c:pt idx="20598">
                  <c:v>8.4755199999999995</c:v>
                </c:pt>
                <c:pt idx="20599">
                  <c:v>5.8024100000000001</c:v>
                </c:pt>
                <c:pt idx="20600">
                  <c:v>6.6371500000000001</c:v>
                </c:pt>
                <c:pt idx="20601">
                  <c:v>4.6618500000000003</c:v>
                </c:pt>
                <c:pt idx="20602">
                  <c:v>6.5292899999999996</c:v>
                </c:pt>
                <c:pt idx="20603">
                  <c:v>3.9145400000000001</c:v>
                </c:pt>
                <c:pt idx="20604">
                  <c:v>6.0057499999999999</c:v>
                </c:pt>
                <c:pt idx="20605">
                  <c:v>5.2891000000000004</c:v>
                </c:pt>
                <c:pt idx="20606">
                  <c:v>4.9943</c:v>
                </c:pt>
                <c:pt idx="20607">
                  <c:v>6.9712399999999999</c:v>
                </c:pt>
                <c:pt idx="20608">
                  <c:v>5.3831100000000003</c:v>
                </c:pt>
                <c:pt idx="20609">
                  <c:v>5.7558299999999996</c:v>
                </c:pt>
                <c:pt idx="20610">
                  <c:v>6.4127900000000002</c:v>
                </c:pt>
                <c:pt idx="20611">
                  <c:v>6.0150899999999998</c:v>
                </c:pt>
                <c:pt idx="20612">
                  <c:v>8.1563499999999998</c:v>
                </c:pt>
                <c:pt idx="20613">
                  <c:v>5.2702999999999998</c:v>
                </c:pt>
                <c:pt idx="20614">
                  <c:v>5.3733899999999997</c:v>
                </c:pt>
                <c:pt idx="20615">
                  <c:v>5.7094800000000001</c:v>
                </c:pt>
                <c:pt idx="20616">
                  <c:v>6.8050100000000002</c:v>
                </c:pt>
                <c:pt idx="20617">
                  <c:v>4.39262</c:v>
                </c:pt>
                <c:pt idx="20618">
                  <c:v>5.5243799999999998</c:v>
                </c:pt>
                <c:pt idx="20619">
                  <c:v>8.2581399999999991</c:v>
                </c:pt>
                <c:pt idx="20620">
                  <c:v>6.1116200000000003</c:v>
                </c:pt>
                <c:pt idx="20621">
                  <c:v>5.1722700000000001</c:v>
                </c:pt>
                <c:pt idx="20622">
                  <c:v>5.8883700000000001</c:v>
                </c:pt>
                <c:pt idx="20623">
                  <c:v>6.3644499999999997</c:v>
                </c:pt>
                <c:pt idx="20624">
                  <c:v>4.6586100000000004</c:v>
                </c:pt>
                <c:pt idx="20625">
                  <c:v>7.1872100000000003</c:v>
                </c:pt>
                <c:pt idx="20626">
                  <c:v>3.04874</c:v>
                </c:pt>
                <c:pt idx="20627">
                  <c:v>7.4134200000000003</c:v>
                </c:pt>
                <c:pt idx="20628">
                  <c:v>6.5349899999999996</c:v>
                </c:pt>
                <c:pt idx="20629">
                  <c:v>5.8417500000000002</c:v>
                </c:pt>
                <c:pt idx="20630">
                  <c:v>2.81616</c:v>
                </c:pt>
                <c:pt idx="20631">
                  <c:v>7.6123700000000003</c:v>
                </c:pt>
                <c:pt idx="20632">
                  <c:v>6.4402499999999998</c:v>
                </c:pt>
                <c:pt idx="20633">
                  <c:v>6.0741199999999997</c:v>
                </c:pt>
                <c:pt idx="20634">
                  <c:v>2.6451099999999999</c:v>
                </c:pt>
                <c:pt idx="20635">
                  <c:v>3.57422</c:v>
                </c:pt>
                <c:pt idx="20636">
                  <c:v>8.2425700000000006</c:v>
                </c:pt>
                <c:pt idx="20637">
                  <c:v>3.0970300000000002</c:v>
                </c:pt>
                <c:pt idx="20638">
                  <c:v>4.2620300000000002</c:v>
                </c:pt>
                <c:pt idx="20639">
                  <c:v>5.9365600000000001</c:v>
                </c:pt>
                <c:pt idx="20640">
                  <c:v>4.8309199999999999</c:v>
                </c:pt>
                <c:pt idx="20641">
                  <c:v>4.33263</c:v>
                </c:pt>
                <c:pt idx="20642">
                  <c:v>6.9720599999999999</c:v>
                </c:pt>
                <c:pt idx="20643">
                  <c:v>5.2193399999999999</c:v>
                </c:pt>
                <c:pt idx="20644">
                  <c:v>4.0660600000000002</c:v>
                </c:pt>
                <c:pt idx="20645">
                  <c:v>4.08324</c:v>
                </c:pt>
                <c:pt idx="20646">
                  <c:v>7.8171999999999997</c:v>
                </c:pt>
                <c:pt idx="20647">
                  <c:v>5.9552300000000002</c:v>
                </c:pt>
                <c:pt idx="20648">
                  <c:v>6.9433100000000003</c:v>
                </c:pt>
                <c:pt idx="20649">
                  <c:v>5.0148599999999997</c:v>
                </c:pt>
                <c:pt idx="20650">
                  <c:v>2.8215599999999998</c:v>
                </c:pt>
                <c:pt idx="20651">
                  <c:v>4.3328600000000002</c:v>
                </c:pt>
                <c:pt idx="20652">
                  <c:v>4.6638400000000004</c:v>
                </c:pt>
                <c:pt idx="20653">
                  <c:v>6.1692999999999998</c:v>
                </c:pt>
                <c:pt idx="20654">
                  <c:v>8.1526899999999998</c:v>
                </c:pt>
                <c:pt idx="20655">
                  <c:v>4.14276</c:v>
                </c:pt>
                <c:pt idx="20656">
                  <c:v>5.2645</c:v>
                </c:pt>
                <c:pt idx="20657">
                  <c:v>7.6377899999999999</c:v>
                </c:pt>
                <c:pt idx="20658">
                  <c:v>4.9676900000000002</c:v>
                </c:pt>
                <c:pt idx="20659">
                  <c:v>2.90848</c:v>
                </c:pt>
                <c:pt idx="20660">
                  <c:v>4.0173500000000004</c:v>
                </c:pt>
                <c:pt idx="20661">
                  <c:v>6.9078999999999997</c:v>
                </c:pt>
                <c:pt idx="20662">
                  <c:v>4.0308999999999999</c:v>
                </c:pt>
                <c:pt idx="20663">
                  <c:v>5.7279799999999996</c:v>
                </c:pt>
                <c:pt idx="20664">
                  <c:v>4.7294099999999997</c:v>
                </c:pt>
                <c:pt idx="20665">
                  <c:v>5.1563400000000001</c:v>
                </c:pt>
                <c:pt idx="20666">
                  <c:v>7.4208100000000004</c:v>
                </c:pt>
                <c:pt idx="20667">
                  <c:v>7.10839</c:v>
                </c:pt>
                <c:pt idx="20668">
                  <c:v>5.1099800000000002</c:v>
                </c:pt>
                <c:pt idx="20669">
                  <c:v>8.4740900000000003</c:v>
                </c:pt>
                <c:pt idx="20670">
                  <c:v>3.5920399999999999</c:v>
                </c:pt>
                <c:pt idx="20671">
                  <c:v>5.6432399999999996</c:v>
                </c:pt>
                <c:pt idx="20672">
                  <c:v>4.5743200000000002</c:v>
                </c:pt>
                <c:pt idx="20673">
                  <c:v>5.2891000000000004</c:v>
                </c:pt>
                <c:pt idx="20674">
                  <c:v>7.2118200000000003</c:v>
                </c:pt>
                <c:pt idx="20675">
                  <c:v>5.0216900000000004</c:v>
                </c:pt>
                <c:pt idx="20676">
                  <c:v>5.17598</c:v>
                </c:pt>
                <c:pt idx="20677">
                  <c:v>5.8374199999999998</c:v>
                </c:pt>
                <c:pt idx="20678">
                  <c:v>3.90482</c:v>
                </c:pt>
                <c:pt idx="20679">
                  <c:v>5.7982899999999997</c:v>
                </c:pt>
                <c:pt idx="20680">
                  <c:v>5.36287</c:v>
                </c:pt>
                <c:pt idx="20681">
                  <c:v>5.9537000000000004</c:v>
                </c:pt>
                <c:pt idx="20682">
                  <c:v>5.3007600000000004</c:v>
                </c:pt>
                <c:pt idx="20683">
                  <c:v>7.38279</c:v>
                </c:pt>
                <c:pt idx="20684">
                  <c:v>3.6436500000000001</c:v>
                </c:pt>
                <c:pt idx="20685">
                  <c:v>4.2603299999999997</c:v>
                </c:pt>
                <c:pt idx="20686">
                  <c:v>3.5762200000000002</c:v>
                </c:pt>
                <c:pt idx="20687">
                  <c:v>3.0669400000000002</c:v>
                </c:pt>
                <c:pt idx="20688">
                  <c:v>4.4550999999999998</c:v>
                </c:pt>
                <c:pt idx="20689">
                  <c:v>7.6255600000000001</c:v>
                </c:pt>
                <c:pt idx="20690">
                  <c:v>3.58908</c:v>
                </c:pt>
                <c:pt idx="20691">
                  <c:v>4.0651200000000003</c:v>
                </c:pt>
                <c:pt idx="20692">
                  <c:v>5.2905199999999999</c:v>
                </c:pt>
                <c:pt idx="20693">
                  <c:v>2.9987499999999998</c:v>
                </c:pt>
                <c:pt idx="20694">
                  <c:v>5.6971499999999997</c:v>
                </c:pt>
                <c:pt idx="20695">
                  <c:v>5.2516800000000003</c:v>
                </c:pt>
                <c:pt idx="20696">
                  <c:v>6.7359400000000003</c:v>
                </c:pt>
                <c:pt idx="20697">
                  <c:v>9.3599800000000002</c:v>
                </c:pt>
                <c:pt idx="20698">
                  <c:v>4.3746299999999998</c:v>
                </c:pt>
                <c:pt idx="20699">
                  <c:v>3.1250800000000001</c:v>
                </c:pt>
                <c:pt idx="20700">
                  <c:v>5.4821400000000002</c:v>
                </c:pt>
                <c:pt idx="20701">
                  <c:v>7.3417199999999996</c:v>
                </c:pt>
                <c:pt idx="20702">
                  <c:v>6.1322700000000001</c:v>
                </c:pt>
                <c:pt idx="20703">
                  <c:v>3.2677700000000001</c:v>
                </c:pt>
                <c:pt idx="20704">
                  <c:v>7.4205800000000002</c:v>
                </c:pt>
                <c:pt idx="20705">
                  <c:v>4.8136200000000002</c:v>
                </c:pt>
                <c:pt idx="20706">
                  <c:v>8.29345</c:v>
                </c:pt>
                <c:pt idx="20707">
                  <c:v>2.68628</c:v>
                </c:pt>
                <c:pt idx="20708">
                  <c:v>3.68222</c:v>
                </c:pt>
                <c:pt idx="20709">
                  <c:v>3.3664299999999998</c:v>
                </c:pt>
                <c:pt idx="20710">
                  <c:v>3.5061499999999999</c:v>
                </c:pt>
                <c:pt idx="20711">
                  <c:v>2.4440499999999998</c:v>
                </c:pt>
                <c:pt idx="20712">
                  <c:v>5.6277299999999997</c:v>
                </c:pt>
                <c:pt idx="20713">
                  <c:v>4.9011399999999998</c:v>
                </c:pt>
                <c:pt idx="20714">
                  <c:v>4.3088600000000001</c:v>
                </c:pt>
                <c:pt idx="20715">
                  <c:v>6.47905</c:v>
                </c:pt>
                <c:pt idx="20716">
                  <c:v>5.8571200000000001</c:v>
                </c:pt>
                <c:pt idx="20717">
                  <c:v>5.9781500000000003</c:v>
                </c:pt>
                <c:pt idx="20718">
                  <c:v>2.8312300000000001</c:v>
                </c:pt>
                <c:pt idx="20719">
                  <c:v>5.5049200000000003</c:v>
                </c:pt>
                <c:pt idx="20720">
                  <c:v>6.3064499999999999</c:v>
                </c:pt>
                <c:pt idx="20721">
                  <c:v>5.63809</c:v>
                </c:pt>
                <c:pt idx="20722">
                  <c:v>5.9755099999999999</c:v>
                </c:pt>
                <c:pt idx="20723">
                  <c:v>7.2705799999999998</c:v>
                </c:pt>
                <c:pt idx="20724">
                  <c:v>4.4342100000000002</c:v>
                </c:pt>
                <c:pt idx="20725">
                  <c:v>6.5926499999999999</c:v>
                </c:pt>
                <c:pt idx="20726">
                  <c:v>5.5161899999999999</c:v>
                </c:pt>
                <c:pt idx="20727">
                  <c:v>6.0471500000000002</c:v>
                </c:pt>
                <c:pt idx="20728">
                  <c:v>5.8547200000000004</c:v>
                </c:pt>
                <c:pt idx="20729">
                  <c:v>9.0801700000000007</c:v>
                </c:pt>
                <c:pt idx="20730">
                  <c:v>2.4416500000000001</c:v>
                </c:pt>
                <c:pt idx="20731">
                  <c:v>4.8518600000000003</c:v>
                </c:pt>
                <c:pt idx="20732">
                  <c:v>6.6652500000000003</c:v>
                </c:pt>
                <c:pt idx="20733">
                  <c:v>4.8940900000000003</c:v>
                </c:pt>
                <c:pt idx="20734">
                  <c:v>6.7467600000000001</c:v>
                </c:pt>
                <c:pt idx="20735">
                  <c:v>5.9177099999999996</c:v>
                </c:pt>
                <c:pt idx="20736">
                  <c:v>5.6821000000000002</c:v>
                </c:pt>
                <c:pt idx="20737">
                  <c:v>11.31101</c:v>
                </c:pt>
                <c:pt idx="20738">
                  <c:v>6.5076099999999997</c:v>
                </c:pt>
                <c:pt idx="20739">
                  <c:v>2.0221900000000002</c:v>
                </c:pt>
                <c:pt idx="20740">
                  <c:v>5.4256500000000001</c:v>
                </c:pt>
                <c:pt idx="20741">
                  <c:v>5.9299400000000002</c:v>
                </c:pt>
                <c:pt idx="20742">
                  <c:v>8.9268999999999998</c:v>
                </c:pt>
                <c:pt idx="20743">
                  <c:v>2.5088400000000002</c:v>
                </c:pt>
                <c:pt idx="20744">
                  <c:v>4.9763000000000002</c:v>
                </c:pt>
                <c:pt idx="20745">
                  <c:v>6.9657400000000003</c:v>
                </c:pt>
                <c:pt idx="20746">
                  <c:v>6.53247</c:v>
                </c:pt>
                <c:pt idx="20747">
                  <c:v>7.3235900000000003</c:v>
                </c:pt>
                <c:pt idx="20748">
                  <c:v>7.2299199999999999</c:v>
                </c:pt>
                <c:pt idx="20749">
                  <c:v>4.4217599999999999</c:v>
                </c:pt>
                <c:pt idx="20750">
                  <c:v>7.12636</c:v>
                </c:pt>
                <c:pt idx="20751">
                  <c:v>8.7667699999999993</c:v>
                </c:pt>
                <c:pt idx="20752">
                  <c:v>5.0641800000000003</c:v>
                </c:pt>
                <c:pt idx="20753">
                  <c:v>5.46136</c:v>
                </c:pt>
                <c:pt idx="20754">
                  <c:v>5.6570799999999997</c:v>
                </c:pt>
                <c:pt idx="20755">
                  <c:v>4.1280999999999999</c:v>
                </c:pt>
                <c:pt idx="20756">
                  <c:v>8.6163699999999999</c:v>
                </c:pt>
                <c:pt idx="20757">
                  <c:v>4.9062900000000003</c:v>
                </c:pt>
                <c:pt idx="20758">
                  <c:v>6.0237800000000004</c:v>
                </c:pt>
                <c:pt idx="20759">
                  <c:v>6.62</c:v>
                </c:pt>
                <c:pt idx="20760">
                  <c:v>4.1480100000000002</c:v>
                </c:pt>
                <c:pt idx="20761">
                  <c:v>6.5712900000000003</c:v>
                </c:pt>
                <c:pt idx="20762">
                  <c:v>6.5454499999999998</c:v>
                </c:pt>
                <c:pt idx="20763">
                  <c:v>7.9002699999999999</c:v>
                </c:pt>
                <c:pt idx="20764">
                  <c:v>4.2903900000000004</c:v>
                </c:pt>
                <c:pt idx="20765">
                  <c:v>5.3877199999999998</c:v>
                </c:pt>
                <c:pt idx="20766">
                  <c:v>3.4192499999999999</c:v>
                </c:pt>
                <c:pt idx="20767">
                  <c:v>7.2899900000000004</c:v>
                </c:pt>
                <c:pt idx="20768">
                  <c:v>3.5497800000000002</c:v>
                </c:pt>
                <c:pt idx="20769">
                  <c:v>7.1427300000000002</c:v>
                </c:pt>
                <c:pt idx="20770">
                  <c:v>4.5432800000000002</c:v>
                </c:pt>
                <c:pt idx="20771">
                  <c:v>5.4424299999999999</c:v>
                </c:pt>
                <c:pt idx="20772">
                  <c:v>3.9199000000000002</c:v>
                </c:pt>
                <c:pt idx="20773">
                  <c:v>6.02555</c:v>
                </c:pt>
                <c:pt idx="20774">
                  <c:v>3.04765</c:v>
                </c:pt>
                <c:pt idx="20775">
                  <c:v>4.28545</c:v>
                </c:pt>
                <c:pt idx="20776">
                  <c:v>5.6135799999999998</c:v>
                </c:pt>
                <c:pt idx="20777">
                  <c:v>5.11944</c:v>
                </c:pt>
                <c:pt idx="20778">
                  <c:v>7.0499599999999996</c:v>
                </c:pt>
                <c:pt idx="20779">
                  <c:v>2.7782399999999998</c:v>
                </c:pt>
                <c:pt idx="20780">
                  <c:v>4.9236399999999998</c:v>
                </c:pt>
                <c:pt idx="20781">
                  <c:v>6.3511800000000003</c:v>
                </c:pt>
                <c:pt idx="20782">
                  <c:v>6.1275300000000001</c:v>
                </c:pt>
                <c:pt idx="20783">
                  <c:v>3.51091</c:v>
                </c:pt>
                <c:pt idx="20784">
                  <c:v>5.7529300000000001</c:v>
                </c:pt>
                <c:pt idx="20785">
                  <c:v>5.8139500000000002</c:v>
                </c:pt>
                <c:pt idx="20786">
                  <c:v>2.8812500000000001</c:v>
                </c:pt>
                <c:pt idx="20787">
                  <c:v>4.7479500000000003</c:v>
                </c:pt>
                <c:pt idx="20788">
                  <c:v>6.1749799999999997</c:v>
                </c:pt>
                <c:pt idx="20789">
                  <c:v>5.4483800000000002</c:v>
                </c:pt>
                <c:pt idx="20790">
                  <c:v>6.6187399999999998</c:v>
                </c:pt>
                <c:pt idx="20791">
                  <c:v>2.9098099999999998</c:v>
                </c:pt>
                <c:pt idx="20792">
                  <c:v>4.3892100000000003</c:v>
                </c:pt>
                <c:pt idx="20793">
                  <c:v>4.90435</c:v>
                </c:pt>
                <c:pt idx="20794">
                  <c:v>4.6123900000000004</c:v>
                </c:pt>
                <c:pt idx="20795">
                  <c:v>7.1597</c:v>
                </c:pt>
                <c:pt idx="20796">
                  <c:v>5.3322799999999999</c:v>
                </c:pt>
                <c:pt idx="20797">
                  <c:v>6.7042799999999998</c:v>
                </c:pt>
                <c:pt idx="20798">
                  <c:v>5.9220199999999998</c:v>
                </c:pt>
                <c:pt idx="20799">
                  <c:v>4.1542500000000002</c:v>
                </c:pt>
                <c:pt idx="20800">
                  <c:v>4.5301400000000003</c:v>
                </c:pt>
                <c:pt idx="20801">
                  <c:v>6.2672299999999996</c:v>
                </c:pt>
                <c:pt idx="20802">
                  <c:v>7.1087400000000001</c:v>
                </c:pt>
                <c:pt idx="20803">
                  <c:v>4.4726900000000001</c:v>
                </c:pt>
                <c:pt idx="20804">
                  <c:v>7.8635799999999998</c:v>
                </c:pt>
                <c:pt idx="20805">
                  <c:v>5.7400399999999996</c:v>
                </c:pt>
                <c:pt idx="20806">
                  <c:v>5.84077</c:v>
                </c:pt>
                <c:pt idx="20807">
                  <c:v>4.4061599999999999</c:v>
                </c:pt>
                <c:pt idx="20808">
                  <c:v>5.8305899999999999</c:v>
                </c:pt>
                <c:pt idx="20809">
                  <c:v>4.3934100000000003</c:v>
                </c:pt>
                <c:pt idx="20810">
                  <c:v>7.5659900000000002</c:v>
                </c:pt>
                <c:pt idx="20811">
                  <c:v>5.5306899999999999</c:v>
                </c:pt>
                <c:pt idx="20812">
                  <c:v>4.67591</c:v>
                </c:pt>
                <c:pt idx="20813">
                  <c:v>4.1365299999999996</c:v>
                </c:pt>
                <c:pt idx="20814">
                  <c:v>4.5924199999999997</c:v>
                </c:pt>
                <c:pt idx="20815">
                  <c:v>6.13429</c:v>
                </c:pt>
                <c:pt idx="20816">
                  <c:v>8.0483499999999992</c:v>
                </c:pt>
                <c:pt idx="20817">
                  <c:v>6.9028900000000002</c:v>
                </c:pt>
                <c:pt idx="20818">
                  <c:v>6.7576900000000002</c:v>
                </c:pt>
                <c:pt idx="20819">
                  <c:v>4.4090600000000002</c:v>
                </c:pt>
                <c:pt idx="20820">
                  <c:v>9.2435100000000006</c:v>
                </c:pt>
                <c:pt idx="20821">
                  <c:v>5.3254099999999998</c:v>
                </c:pt>
                <c:pt idx="20822">
                  <c:v>5.4483800000000002</c:v>
                </c:pt>
                <c:pt idx="20823">
                  <c:v>5.0864399999999996</c:v>
                </c:pt>
                <c:pt idx="20824">
                  <c:v>4.8493899999999996</c:v>
                </c:pt>
                <c:pt idx="20825">
                  <c:v>5.7243500000000003</c:v>
                </c:pt>
                <c:pt idx="20826">
                  <c:v>5.1945800000000002</c:v>
                </c:pt>
                <c:pt idx="20827">
                  <c:v>5.10379</c:v>
                </c:pt>
                <c:pt idx="20828">
                  <c:v>7.4359799999999998</c:v>
                </c:pt>
                <c:pt idx="20829">
                  <c:v>7.6008699999999996</c:v>
                </c:pt>
                <c:pt idx="20830">
                  <c:v>4.6025200000000002</c:v>
                </c:pt>
                <c:pt idx="20831">
                  <c:v>8.4468800000000002</c:v>
                </c:pt>
                <c:pt idx="20832">
                  <c:v>5.3109999999999999</c:v>
                </c:pt>
                <c:pt idx="20833">
                  <c:v>4.8830299999999998</c:v>
                </c:pt>
                <c:pt idx="20834">
                  <c:v>5.1009799999999998</c:v>
                </c:pt>
                <c:pt idx="20835">
                  <c:v>4.97065</c:v>
                </c:pt>
                <c:pt idx="20836">
                  <c:v>6.5938499999999998</c:v>
                </c:pt>
                <c:pt idx="20837">
                  <c:v>9.4249200000000002</c:v>
                </c:pt>
                <c:pt idx="20838">
                  <c:v>7.7087399999999997</c:v>
                </c:pt>
                <c:pt idx="20839">
                  <c:v>7.3817199999999996</c:v>
                </c:pt>
                <c:pt idx="20840">
                  <c:v>8.0816400000000002</c:v>
                </c:pt>
                <c:pt idx="20841">
                  <c:v>8.1200500000000009</c:v>
                </c:pt>
                <c:pt idx="20842">
                  <c:v>4.6779500000000001</c:v>
                </c:pt>
                <c:pt idx="20843">
                  <c:v>6.6299099999999997</c:v>
                </c:pt>
                <c:pt idx="20844">
                  <c:v>7.6326099999999997</c:v>
                </c:pt>
                <c:pt idx="20845">
                  <c:v>7.0135199999999998</c:v>
                </c:pt>
                <c:pt idx="20846">
                  <c:v>4.8958199999999996</c:v>
                </c:pt>
                <c:pt idx="20847">
                  <c:v>8.6651000000000007</c:v>
                </c:pt>
                <c:pt idx="20848">
                  <c:v>5.8736300000000004</c:v>
                </c:pt>
                <c:pt idx="20849">
                  <c:v>2.8975</c:v>
                </c:pt>
                <c:pt idx="20850">
                  <c:v>4.3504899999999997</c:v>
                </c:pt>
                <c:pt idx="20851">
                  <c:v>4.3476800000000004</c:v>
                </c:pt>
                <c:pt idx="20852">
                  <c:v>5.5668699999999998</c:v>
                </c:pt>
                <c:pt idx="20853">
                  <c:v>5.2096</c:v>
                </c:pt>
                <c:pt idx="20854">
                  <c:v>4.0879700000000003</c:v>
                </c:pt>
                <c:pt idx="20855">
                  <c:v>6.8010900000000003</c:v>
                </c:pt>
                <c:pt idx="20856">
                  <c:v>5.7012499999999999</c:v>
                </c:pt>
                <c:pt idx="20857">
                  <c:v>5.5103200000000001</c:v>
                </c:pt>
                <c:pt idx="20858">
                  <c:v>6.3534899999999999</c:v>
                </c:pt>
                <c:pt idx="20859">
                  <c:v>4.6767399999999997</c:v>
                </c:pt>
                <c:pt idx="20860">
                  <c:v>2.5240300000000002</c:v>
                </c:pt>
                <c:pt idx="20861">
                  <c:v>6.5608000000000004</c:v>
                </c:pt>
                <c:pt idx="20862">
                  <c:v>4.8198699999999999</c:v>
                </c:pt>
                <c:pt idx="20863">
                  <c:v>7.1520000000000001</c:v>
                </c:pt>
                <c:pt idx="20864">
                  <c:v>7.8715099999999998</c:v>
                </c:pt>
                <c:pt idx="20865">
                  <c:v>5.5228700000000002</c:v>
                </c:pt>
                <c:pt idx="20866">
                  <c:v>5.3273799999999998</c:v>
                </c:pt>
                <c:pt idx="20867">
                  <c:v>5.4483800000000002</c:v>
                </c:pt>
                <c:pt idx="20868">
                  <c:v>2.96895</c:v>
                </c:pt>
                <c:pt idx="20869">
                  <c:v>5.2576299999999998</c:v>
                </c:pt>
                <c:pt idx="20870">
                  <c:v>5.15198</c:v>
                </c:pt>
                <c:pt idx="20871">
                  <c:v>4.2419599999999997</c:v>
                </c:pt>
                <c:pt idx="20872">
                  <c:v>6.13971</c:v>
                </c:pt>
                <c:pt idx="20873">
                  <c:v>5.3317500000000004</c:v>
                </c:pt>
                <c:pt idx="20874">
                  <c:v>6.5705900000000002</c:v>
                </c:pt>
                <c:pt idx="20875">
                  <c:v>8.6315100000000005</c:v>
                </c:pt>
                <c:pt idx="20876">
                  <c:v>7.9609699999999997</c:v>
                </c:pt>
                <c:pt idx="20877">
                  <c:v>6.3543500000000002</c:v>
                </c:pt>
                <c:pt idx="20878">
                  <c:v>5.6672599999999997</c:v>
                </c:pt>
                <c:pt idx="20879">
                  <c:v>5.75692</c:v>
                </c:pt>
                <c:pt idx="20880">
                  <c:v>6.1045800000000003</c:v>
                </c:pt>
                <c:pt idx="20881">
                  <c:v>5.4891300000000003</c:v>
                </c:pt>
                <c:pt idx="20882">
                  <c:v>4.8552400000000002</c:v>
                </c:pt>
                <c:pt idx="20883">
                  <c:v>6.3900399999999999</c:v>
                </c:pt>
                <c:pt idx="20884">
                  <c:v>5.3589700000000002</c:v>
                </c:pt>
                <c:pt idx="20885">
                  <c:v>5.8111199999999998</c:v>
                </c:pt>
                <c:pt idx="20886">
                  <c:v>5.1406999999999998</c:v>
                </c:pt>
                <c:pt idx="20887">
                  <c:v>5.2306900000000001</c:v>
                </c:pt>
                <c:pt idx="20888">
                  <c:v>5.1945800000000002</c:v>
                </c:pt>
                <c:pt idx="20889">
                  <c:v>4.4972399999999997</c:v>
                </c:pt>
                <c:pt idx="20890">
                  <c:v>3.43424</c:v>
                </c:pt>
                <c:pt idx="20891">
                  <c:v>5.3028700000000004</c:v>
                </c:pt>
                <c:pt idx="20892">
                  <c:v>6.6066799999999999</c:v>
                </c:pt>
                <c:pt idx="20893">
                  <c:v>3.3363100000000001</c:v>
                </c:pt>
                <c:pt idx="20894">
                  <c:v>4.9567600000000001</c:v>
                </c:pt>
                <c:pt idx="20895">
                  <c:v>5.2117899999999997</c:v>
                </c:pt>
                <c:pt idx="20896">
                  <c:v>5.9881599999999997</c:v>
                </c:pt>
                <c:pt idx="20897">
                  <c:v>5.2969999999999997</c:v>
                </c:pt>
                <c:pt idx="20898">
                  <c:v>3.4261900000000001</c:v>
                </c:pt>
                <c:pt idx="20899">
                  <c:v>5.7051800000000004</c:v>
                </c:pt>
                <c:pt idx="20900">
                  <c:v>3.7176200000000001</c:v>
                </c:pt>
                <c:pt idx="20901">
                  <c:v>3.2650999999999999</c:v>
                </c:pt>
                <c:pt idx="20902">
                  <c:v>6.9742600000000001</c:v>
                </c:pt>
                <c:pt idx="20903">
                  <c:v>5.4517800000000003</c:v>
                </c:pt>
                <c:pt idx="20904">
                  <c:v>7.6468999999999996</c:v>
                </c:pt>
                <c:pt idx="20905">
                  <c:v>6.4713099999999999</c:v>
                </c:pt>
                <c:pt idx="20906">
                  <c:v>5.7727700000000004</c:v>
                </c:pt>
                <c:pt idx="20907">
                  <c:v>5.2294299999999998</c:v>
                </c:pt>
                <c:pt idx="20908">
                  <c:v>5.1546099999999999</c:v>
                </c:pt>
                <c:pt idx="20909">
                  <c:v>5.0247799999999998</c:v>
                </c:pt>
                <c:pt idx="20910">
                  <c:v>2.7946499999999999</c:v>
                </c:pt>
                <c:pt idx="20911">
                  <c:v>4.5470800000000002</c:v>
                </c:pt>
                <c:pt idx="20912">
                  <c:v>5.0576600000000003</c:v>
                </c:pt>
                <c:pt idx="20913">
                  <c:v>2.63849</c:v>
                </c:pt>
                <c:pt idx="20914">
                  <c:v>3.9554299999999998</c:v>
                </c:pt>
                <c:pt idx="20915">
                  <c:v>5.1185099999999997</c:v>
                </c:pt>
                <c:pt idx="20916">
                  <c:v>4.8408300000000004</c:v>
                </c:pt>
                <c:pt idx="20917">
                  <c:v>2.4306399999999999</c:v>
                </c:pt>
                <c:pt idx="20918">
                  <c:v>5.2705500000000001</c:v>
                </c:pt>
                <c:pt idx="20919">
                  <c:v>3.4364400000000002</c:v>
                </c:pt>
                <c:pt idx="20920">
                  <c:v>2.85432</c:v>
                </c:pt>
                <c:pt idx="20921">
                  <c:v>5.8052700000000002</c:v>
                </c:pt>
                <c:pt idx="20922">
                  <c:v>5.3273799999999998</c:v>
                </c:pt>
                <c:pt idx="20923">
                  <c:v>3.1430400000000001</c:v>
                </c:pt>
                <c:pt idx="20924">
                  <c:v>6.0707000000000004</c:v>
                </c:pt>
                <c:pt idx="20925">
                  <c:v>3.2052200000000002</c:v>
                </c:pt>
                <c:pt idx="20926">
                  <c:v>4.7261300000000004</c:v>
                </c:pt>
                <c:pt idx="20927">
                  <c:v>5.8330599999999997</c:v>
                </c:pt>
                <c:pt idx="20928">
                  <c:v>4.1048400000000003</c:v>
                </c:pt>
                <c:pt idx="20929">
                  <c:v>6.8508300000000002</c:v>
                </c:pt>
                <c:pt idx="20930">
                  <c:v>6.2492700000000001</c:v>
                </c:pt>
                <c:pt idx="20931">
                  <c:v>7.9395600000000002</c:v>
                </c:pt>
                <c:pt idx="20932">
                  <c:v>4.3977000000000004</c:v>
                </c:pt>
                <c:pt idx="20933">
                  <c:v>4.8890900000000004</c:v>
                </c:pt>
                <c:pt idx="20934">
                  <c:v>3.1290100000000001</c:v>
                </c:pt>
                <c:pt idx="20935">
                  <c:v>9.1877399999999998</c:v>
                </c:pt>
                <c:pt idx="20936">
                  <c:v>3.8720400000000001</c:v>
                </c:pt>
                <c:pt idx="20937">
                  <c:v>5.22837</c:v>
                </c:pt>
                <c:pt idx="20938">
                  <c:v>2.65252</c:v>
                </c:pt>
                <c:pt idx="20939">
                  <c:v>5.22065</c:v>
                </c:pt>
                <c:pt idx="20940">
                  <c:v>3.9048500000000002</c:v>
                </c:pt>
                <c:pt idx="20941">
                  <c:v>3.5727500000000001</c:v>
                </c:pt>
                <c:pt idx="20942">
                  <c:v>5.7196899999999999</c:v>
                </c:pt>
                <c:pt idx="20943">
                  <c:v>4.5613000000000001</c:v>
                </c:pt>
                <c:pt idx="20944">
                  <c:v>4.3936900000000003</c:v>
                </c:pt>
                <c:pt idx="20945">
                  <c:v>7.64466</c:v>
                </c:pt>
                <c:pt idx="20946">
                  <c:v>5.3256600000000001</c:v>
                </c:pt>
                <c:pt idx="20947">
                  <c:v>4.5912300000000004</c:v>
                </c:pt>
                <c:pt idx="20948">
                  <c:v>4.62005</c:v>
                </c:pt>
                <c:pt idx="20949">
                  <c:v>5.4634200000000002</c:v>
                </c:pt>
                <c:pt idx="20950">
                  <c:v>3.9950800000000002</c:v>
                </c:pt>
                <c:pt idx="20951">
                  <c:v>2.17475</c:v>
                </c:pt>
                <c:pt idx="20952">
                  <c:v>4.2850200000000003</c:v>
                </c:pt>
                <c:pt idx="20953">
                  <c:v>3.8897400000000002</c:v>
                </c:pt>
                <c:pt idx="20954">
                  <c:v>2.8338100000000002</c:v>
                </c:pt>
                <c:pt idx="20955">
                  <c:v>6.2868199999999996</c:v>
                </c:pt>
                <c:pt idx="20956">
                  <c:v>5.22011</c:v>
                </c:pt>
                <c:pt idx="20957">
                  <c:v>2.6435</c:v>
                </c:pt>
                <c:pt idx="20958">
                  <c:v>7.2838599999999998</c:v>
                </c:pt>
                <c:pt idx="20959">
                  <c:v>5.9321700000000002</c:v>
                </c:pt>
                <c:pt idx="20960">
                  <c:v>4.3669000000000002</c:v>
                </c:pt>
                <c:pt idx="20961">
                  <c:v>6.0841500000000002</c:v>
                </c:pt>
                <c:pt idx="20962">
                  <c:v>4.0043199999999999</c:v>
                </c:pt>
                <c:pt idx="20963">
                  <c:v>5.5073100000000004</c:v>
                </c:pt>
                <c:pt idx="20964">
                  <c:v>5.5039499999999997</c:v>
                </c:pt>
                <c:pt idx="20965">
                  <c:v>2.1052499999999998</c:v>
                </c:pt>
                <c:pt idx="20966">
                  <c:v>5.2104799999999996</c:v>
                </c:pt>
                <c:pt idx="20967">
                  <c:v>2.4660299999999999</c:v>
                </c:pt>
                <c:pt idx="20968">
                  <c:v>7.5504100000000003</c:v>
                </c:pt>
                <c:pt idx="20969">
                  <c:v>5.6507100000000001</c:v>
                </c:pt>
                <c:pt idx="20970">
                  <c:v>2.04976</c:v>
                </c:pt>
                <c:pt idx="20971">
                  <c:v>6.6576500000000003</c:v>
                </c:pt>
                <c:pt idx="20972">
                  <c:v>5.26098</c:v>
                </c:pt>
                <c:pt idx="20973">
                  <c:v>6.5704099999999999</c:v>
                </c:pt>
                <c:pt idx="20974">
                  <c:v>3.91039</c:v>
                </c:pt>
                <c:pt idx="20975">
                  <c:v>4.6400199999999998</c:v>
                </c:pt>
                <c:pt idx="20976">
                  <c:v>2.4767399999999999</c:v>
                </c:pt>
                <c:pt idx="20977">
                  <c:v>2.2797800000000001</c:v>
                </c:pt>
                <c:pt idx="20978">
                  <c:v>3.9341300000000001</c:v>
                </c:pt>
                <c:pt idx="20979">
                  <c:v>3.24586</c:v>
                </c:pt>
                <c:pt idx="20980">
                  <c:v>2.7659899999999999</c:v>
                </c:pt>
                <c:pt idx="20981">
                  <c:v>6.22966</c:v>
                </c:pt>
                <c:pt idx="20982">
                  <c:v>6.4159800000000002</c:v>
                </c:pt>
                <c:pt idx="20983">
                  <c:v>6.07111</c:v>
                </c:pt>
                <c:pt idx="20984">
                  <c:v>7.4620100000000003</c:v>
                </c:pt>
                <c:pt idx="20985">
                  <c:v>4.5426799999999998</c:v>
                </c:pt>
                <c:pt idx="20986">
                  <c:v>5.9238900000000001</c:v>
                </c:pt>
                <c:pt idx="20987">
                  <c:v>3.37785</c:v>
                </c:pt>
                <c:pt idx="20988">
                  <c:v>7.2640399999999996</c:v>
                </c:pt>
                <c:pt idx="20989">
                  <c:v>4.6864999999999997</c:v>
                </c:pt>
                <c:pt idx="20990">
                  <c:v>4.6532999999999998</c:v>
                </c:pt>
                <c:pt idx="20991">
                  <c:v>3.5719400000000001</c:v>
                </c:pt>
                <c:pt idx="20992">
                  <c:v>6.1804300000000003</c:v>
                </c:pt>
                <c:pt idx="20993">
                  <c:v>3.2348499999999998</c:v>
                </c:pt>
                <c:pt idx="20994">
                  <c:v>4.2729600000000003</c:v>
                </c:pt>
                <c:pt idx="20995">
                  <c:v>8.0876199999999994</c:v>
                </c:pt>
                <c:pt idx="20996">
                  <c:v>3.5232199999999998</c:v>
                </c:pt>
                <c:pt idx="20997">
                  <c:v>4.5333699999999997</c:v>
                </c:pt>
                <c:pt idx="20998">
                  <c:v>7.7175799999999999</c:v>
                </c:pt>
                <c:pt idx="20999">
                  <c:v>6.4401400000000004</c:v>
                </c:pt>
                <c:pt idx="21000">
                  <c:v>3.68777</c:v>
                </c:pt>
                <c:pt idx="21001">
                  <c:v>3.2175400000000001</c:v>
                </c:pt>
                <c:pt idx="21002">
                  <c:v>3.5064199999999999</c:v>
                </c:pt>
                <c:pt idx="21003">
                  <c:v>5.9797799999999999</c:v>
                </c:pt>
                <c:pt idx="21004">
                  <c:v>5.48116</c:v>
                </c:pt>
                <c:pt idx="21005">
                  <c:v>5.0726800000000001</c:v>
                </c:pt>
                <c:pt idx="21006">
                  <c:v>3.9757600000000002</c:v>
                </c:pt>
                <c:pt idx="21007">
                  <c:v>4.7576999999999998</c:v>
                </c:pt>
                <c:pt idx="21008">
                  <c:v>5.8883999999999999</c:v>
                </c:pt>
                <c:pt idx="21009">
                  <c:v>4.0533999999999999</c:v>
                </c:pt>
                <c:pt idx="21010">
                  <c:v>5.63828</c:v>
                </c:pt>
                <c:pt idx="21011">
                  <c:v>7.6314099999999998</c:v>
                </c:pt>
                <c:pt idx="21012">
                  <c:v>5.8942399999999999</c:v>
                </c:pt>
                <c:pt idx="21013">
                  <c:v>5.2343500000000001</c:v>
                </c:pt>
                <c:pt idx="21014">
                  <c:v>4.4543900000000001</c:v>
                </c:pt>
                <c:pt idx="21015">
                  <c:v>9.2608300000000003</c:v>
                </c:pt>
                <c:pt idx="21016">
                  <c:v>4.6931799999999999</c:v>
                </c:pt>
                <c:pt idx="21017">
                  <c:v>6.1295900000000003</c:v>
                </c:pt>
                <c:pt idx="21018">
                  <c:v>3.4096600000000001</c:v>
                </c:pt>
                <c:pt idx="21019">
                  <c:v>3.84477</c:v>
                </c:pt>
                <c:pt idx="21020">
                  <c:v>6.8430400000000002</c:v>
                </c:pt>
                <c:pt idx="21021">
                  <c:v>3.75522</c:v>
                </c:pt>
                <c:pt idx="21022">
                  <c:v>4.0234899999999998</c:v>
                </c:pt>
                <c:pt idx="21023">
                  <c:v>4.1067499999999999</c:v>
                </c:pt>
                <c:pt idx="21024">
                  <c:v>6.1414099999999996</c:v>
                </c:pt>
                <c:pt idx="21025">
                  <c:v>5.4232800000000001</c:v>
                </c:pt>
                <c:pt idx="21026">
                  <c:v>4.4071899999999999</c:v>
                </c:pt>
                <c:pt idx="21027">
                  <c:v>3.62018</c:v>
                </c:pt>
                <c:pt idx="21028">
                  <c:v>6.2492700000000001</c:v>
                </c:pt>
                <c:pt idx="21029">
                  <c:v>3.5374699999999999</c:v>
                </c:pt>
                <c:pt idx="21030">
                  <c:v>5.4476899999999997</c:v>
                </c:pt>
                <c:pt idx="21031">
                  <c:v>4.3148799999999996</c:v>
                </c:pt>
                <c:pt idx="21032">
                  <c:v>5.2584999999999997</c:v>
                </c:pt>
                <c:pt idx="21033">
                  <c:v>2.37961</c:v>
                </c:pt>
                <c:pt idx="21034">
                  <c:v>6.41303</c:v>
                </c:pt>
                <c:pt idx="21035">
                  <c:v>3.6043599999999998</c:v>
                </c:pt>
                <c:pt idx="21036">
                  <c:v>3.7471800000000002</c:v>
                </c:pt>
                <c:pt idx="21037">
                  <c:v>6.67326</c:v>
                </c:pt>
                <c:pt idx="21038">
                  <c:v>4.55898</c:v>
                </c:pt>
                <c:pt idx="21039">
                  <c:v>4.5069100000000004</c:v>
                </c:pt>
                <c:pt idx="21040">
                  <c:v>3.1741799999999998</c:v>
                </c:pt>
                <c:pt idx="21041">
                  <c:v>4.0234899999999998</c:v>
                </c:pt>
                <c:pt idx="21042">
                  <c:v>2.5377299999999998</c:v>
                </c:pt>
                <c:pt idx="21043">
                  <c:v>6.8024100000000001</c:v>
                </c:pt>
                <c:pt idx="21044">
                  <c:v>3.5172400000000001</c:v>
                </c:pt>
                <c:pt idx="21045">
                  <c:v>5.3119199999999998</c:v>
                </c:pt>
                <c:pt idx="21046">
                  <c:v>5.5039100000000003</c:v>
                </c:pt>
                <c:pt idx="21047">
                  <c:v>5.0716999999999999</c:v>
                </c:pt>
                <c:pt idx="21048">
                  <c:v>6.7690299999999999</c:v>
                </c:pt>
                <c:pt idx="21049">
                  <c:v>5.8107499999999996</c:v>
                </c:pt>
                <c:pt idx="21050">
                  <c:v>3.3798400000000002</c:v>
                </c:pt>
                <c:pt idx="21051">
                  <c:v>8.9179999999999993</c:v>
                </c:pt>
                <c:pt idx="21052">
                  <c:v>5.8217100000000004</c:v>
                </c:pt>
                <c:pt idx="21053">
                  <c:v>6.8750600000000004</c:v>
                </c:pt>
                <c:pt idx="21054">
                  <c:v>3.9042400000000002</c:v>
                </c:pt>
                <c:pt idx="21055">
                  <c:v>3.9341300000000001</c:v>
                </c:pt>
                <c:pt idx="21056">
                  <c:v>7.2127499999999998</c:v>
                </c:pt>
                <c:pt idx="21057">
                  <c:v>4.65259</c:v>
                </c:pt>
                <c:pt idx="21058">
                  <c:v>2.4072100000000001</c:v>
                </c:pt>
                <c:pt idx="21059">
                  <c:v>6.4248799999999999</c:v>
                </c:pt>
                <c:pt idx="21060">
                  <c:v>2.1781700000000002</c:v>
                </c:pt>
                <c:pt idx="21061">
                  <c:v>3.5441799999999999</c:v>
                </c:pt>
                <c:pt idx="21062">
                  <c:v>3.2757399999999999</c:v>
                </c:pt>
                <c:pt idx="21063">
                  <c:v>5.1498400000000002</c:v>
                </c:pt>
                <c:pt idx="21064">
                  <c:v>4.4739199999999997</c:v>
                </c:pt>
                <c:pt idx="21065">
                  <c:v>5.4463999999999997</c:v>
                </c:pt>
                <c:pt idx="21066">
                  <c:v>3.38049</c:v>
                </c:pt>
                <c:pt idx="21067">
                  <c:v>5.3508399999999998</c:v>
                </c:pt>
                <c:pt idx="21068">
                  <c:v>4.9300199999999998</c:v>
                </c:pt>
                <c:pt idx="21069">
                  <c:v>4.5340499999999997</c:v>
                </c:pt>
                <c:pt idx="21070">
                  <c:v>2.5502699999999998</c:v>
                </c:pt>
                <c:pt idx="21071">
                  <c:v>2.2362299999999999</c:v>
                </c:pt>
                <c:pt idx="21072">
                  <c:v>5.8324499999999997</c:v>
                </c:pt>
                <c:pt idx="21073">
                  <c:v>2.6297799999999998</c:v>
                </c:pt>
                <c:pt idx="21074">
                  <c:v>5.4477799999999998</c:v>
                </c:pt>
                <c:pt idx="21075">
                  <c:v>6.9249700000000001</c:v>
                </c:pt>
                <c:pt idx="21076">
                  <c:v>2.8931300000000002</c:v>
                </c:pt>
                <c:pt idx="21077">
                  <c:v>3.3698899999999998</c:v>
                </c:pt>
                <c:pt idx="21078">
                  <c:v>5.6858000000000004</c:v>
                </c:pt>
                <c:pt idx="21079">
                  <c:v>3.1741799999999998</c:v>
                </c:pt>
                <c:pt idx="21080">
                  <c:v>3.3010899999999999</c:v>
                </c:pt>
                <c:pt idx="21081">
                  <c:v>5.77156</c:v>
                </c:pt>
                <c:pt idx="21082">
                  <c:v>8.4947599999999994</c:v>
                </c:pt>
                <c:pt idx="21083">
                  <c:v>4.4775200000000002</c:v>
                </c:pt>
                <c:pt idx="21084">
                  <c:v>6.6253299999999999</c:v>
                </c:pt>
                <c:pt idx="21085">
                  <c:v>6.8535899999999996</c:v>
                </c:pt>
                <c:pt idx="21086">
                  <c:v>3.6311800000000001</c:v>
                </c:pt>
                <c:pt idx="21087">
                  <c:v>2.8338100000000002</c:v>
                </c:pt>
                <c:pt idx="21088">
                  <c:v>4.04298</c:v>
                </c:pt>
                <c:pt idx="21089">
                  <c:v>3.1330300000000002</c:v>
                </c:pt>
                <c:pt idx="21090">
                  <c:v>9.9315700000000007</c:v>
                </c:pt>
                <c:pt idx="21091">
                  <c:v>3.7490100000000002</c:v>
                </c:pt>
                <c:pt idx="21092">
                  <c:v>5.1636300000000004</c:v>
                </c:pt>
                <c:pt idx="21093">
                  <c:v>8.5680499999999995</c:v>
                </c:pt>
                <c:pt idx="21094">
                  <c:v>6.0384399999999996</c:v>
                </c:pt>
                <c:pt idx="21095">
                  <c:v>2.50962</c:v>
                </c:pt>
                <c:pt idx="21096">
                  <c:v>3.0262899999999999</c:v>
                </c:pt>
                <c:pt idx="21097">
                  <c:v>10.579510000000001</c:v>
                </c:pt>
                <c:pt idx="21098">
                  <c:v>8.0903899999999993</c:v>
                </c:pt>
                <c:pt idx="21099">
                  <c:v>4.0583</c:v>
                </c:pt>
                <c:pt idx="21100">
                  <c:v>5.91906</c:v>
                </c:pt>
                <c:pt idx="21101">
                  <c:v>8.0334699999999994</c:v>
                </c:pt>
                <c:pt idx="21102">
                  <c:v>2.4646400000000002</c:v>
                </c:pt>
                <c:pt idx="21103">
                  <c:v>1.95208</c:v>
                </c:pt>
                <c:pt idx="21104">
                  <c:v>3.5015700000000001</c:v>
                </c:pt>
                <c:pt idx="21105">
                  <c:v>3.9133599999999999</c:v>
                </c:pt>
                <c:pt idx="21106">
                  <c:v>5.1850500000000004</c:v>
                </c:pt>
                <c:pt idx="21107">
                  <c:v>5.5572900000000001</c:v>
                </c:pt>
                <c:pt idx="21108">
                  <c:v>3.4603199999999998</c:v>
                </c:pt>
                <c:pt idx="21109">
                  <c:v>2.6970000000000001</c:v>
                </c:pt>
                <c:pt idx="21110">
                  <c:v>5.5821100000000001</c:v>
                </c:pt>
                <c:pt idx="21111">
                  <c:v>5.7585499999999996</c:v>
                </c:pt>
                <c:pt idx="21112">
                  <c:v>5.2877099999999997</c:v>
                </c:pt>
                <c:pt idx="21113">
                  <c:v>5.6573000000000002</c:v>
                </c:pt>
                <c:pt idx="21114">
                  <c:v>5.7258599999999999</c:v>
                </c:pt>
                <c:pt idx="21115">
                  <c:v>4.4233799999999999</c:v>
                </c:pt>
                <c:pt idx="21116">
                  <c:v>5.8068999999999997</c:v>
                </c:pt>
                <c:pt idx="21117">
                  <c:v>4.7006399999999999</c:v>
                </c:pt>
                <c:pt idx="21118">
                  <c:v>4.7921699999999996</c:v>
                </c:pt>
                <c:pt idx="21119">
                  <c:v>3.1899000000000002</c:v>
                </c:pt>
                <c:pt idx="21120">
                  <c:v>5.1714700000000002</c:v>
                </c:pt>
                <c:pt idx="21121">
                  <c:v>3.3895200000000001</c:v>
                </c:pt>
                <c:pt idx="21122">
                  <c:v>9.5195600000000002</c:v>
                </c:pt>
                <c:pt idx="21123">
                  <c:v>3.6774200000000001</c:v>
                </c:pt>
                <c:pt idx="21124">
                  <c:v>2.21814</c:v>
                </c:pt>
                <c:pt idx="21125">
                  <c:v>2.8885299999999998</c:v>
                </c:pt>
                <c:pt idx="21126">
                  <c:v>4.3315000000000001</c:v>
                </c:pt>
                <c:pt idx="21127">
                  <c:v>4.3446600000000002</c:v>
                </c:pt>
                <c:pt idx="21128">
                  <c:v>4.6994100000000003</c:v>
                </c:pt>
                <c:pt idx="21129">
                  <c:v>8.1185799999999997</c:v>
                </c:pt>
                <c:pt idx="21130">
                  <c:v>6.3391999999999999</c:v>
                </c:pt>
                <c:pt idx="21131">
                  <c:v>4.9157099999999998</c:v>
                </c:pt>
                <c:pt idx="21132">
                  <c:v>5.4818300000000004</c:v>
                </c:pt>
                <c:pt idx="21133">
                  <c:v>3.4448300000000001</c:v>
                </c:pt>
                <c:pt idx="21134">
                  <c:v>5.8197200000000002</c:v>
                </c:pt>
                <c:pt idx="21135">
                  <c:v>5.6858000000000004</c:v>
                </c:pt>
                <c:pt idx="21136">
                  <c:v>3.58317</c:v>
                </c:pt>
                <c:pt idx="21137">
                  <c:v>6.7632599999999998</c:v>
                </c:pt>
                <c:pt idx="21138">
                  <c:v>5.4152699999999996</c:v>
                </c:pt>
                <c:pt idx="21139">
                  <c:v>4.9630000000000001</c:v>
                </c:pt>
                <c:pt idx="21140">
                  <c:v>6.3158399999999997</c:v>
                </c:pt>
                <c:pt idx="21141">
                  <c:v>5.5069600000000003</c:v>
                </c:pt>
                <c:pt idx="21142">
                  <c:v>6.1555299999999997</c:v>
                </c:pt>
                <c:pt idx="21143">
                  <c:v>4.1573500000000001</c:v>
                </c:pt>
                <c:pt idx="21144">
                  <c:v>8.5621500000000008</c:v>
                </c:pt>
                <c:pt idx="21145">
                  <c:v>7.7770799999999998</c:v>
                </c:pt>
                <c:pt idx="21146">
                  <c:v>6.6950599999999998</c:v>
                </c:pt>
                <c:pt idx="21147">
                  <c:v>5.8886900000000004</c:v>
                </c:pt>
                <c:pt idx="21148">
                  <c:v>4.2445300000000001</c:v>
                </c:pt>
                <c:pt idx="21149">
                  <c:v>2.5679599999999998</c:v>
                </c:pt>
                <c:pt idx="21150">
                  <c:v>8.0607299999999995</c:v>
                </c:pt>
                <c:pt idx="21151">
                  <c:v>4.83066</c:v>
                </c:pt>
                <c:pt idx="21152">
                  <c:v>7.343</c:v>
                </c:pt>
                <c:pt idx="21153">
                  <c:v>4.2949400000000004</c:v>
                </c:pt>
                <c:pt idx="21154">
                  <c:v>2.54636</c:v>
                </c:pt>
                <c:pt idx="21155">
                  <c:v>5.0586700000000002</c:v>
                </c:pt>
                <c:pt idx="21156">
                  <c:v>9.1120199999999993</c:v>
                </c:pt>
                <c:pt idx="21157">
                  <c:v>2.6660300000000001</c:v>
                </c:pt>
                <c:pt idx="21158">
                  <c:v>8.8113799999999998</c:v>
                </c:pt>
                <c:pt idx="21159">
                  <c:v>6.4687000000000001</c:v>
                </c:pt>
                <c:pt idx="21160">
                  <c:v>5.0309499999999998</c:v>
                </c:pt>
                <c:pt idx="21161">
                  <c:v>4.3379799999999999</c:v>
                </c:pt>
                <c:pt idx="21162">
                  <c:v>6.4925800000000002</c:v>
                </c:pt>
                <c:pt idx="21163">
                  <c:v>6.8024500000000003</c:v>
                </c:pt>
                <c:pt idx="21164">
                  <c:v>7.9624699999999997</c:v>
                </c:pt>
                <c:pt idx="21165">
                  <c:v>3.7366799999999998</c:v>
                </c:pt>
                <c:pt idx="21166">
                  <c:v>4.8818999999999999</c:v>
                </c:pt>
                <c:pt idx="21167">
                  <c:v>4.10602</c:v>
                </c:pt>
                <c:pt idx="21168">
                  <c:v>8.31325</c:v>
                </c:pt>
                <c:pt idx="21169">
                  <c:v>5.8742200000000002</c:v>
                </c:pt>
                <c:pt idx="21170">
                  <c:v>5.0289999999999999</c:v>
                </c:pt>
                <c:pt idx="21171">
                  <c:v>5.1643800000000004</c:v>
                </c:pt>
                <c:pt idx="21172">
                  <c:v>3.62954</c:v>
                </c:pt>
                <c:pt idx="21173">
                  <c:v>2.7040799999999998</c:v>
                </c:pt>
                <c:pt idx="21174">
                  <c:v>4.2832699999999999</c:v>
                </c:pt>
                <c:pt idx="21175">
                  <c:v>3.7049599999999998</c:v>
                </c:pt>
                <c:pt idx="21176">
                  <c:v>5.0296900000000004</c:v>
                </c:pt>
                <c:pt idx="21177">
                  <c:v>7.1879400000000002</c:v>
                </c:pt>
                <c:pt idx="21178">
                  <c:v>4.1780200000000001</c:v>
                </c:pt>
                <c:pt idx="21179">
                  <c:v>4.1464800000000004</c:v>
                </c:pt>
                <c:pt idx="21180">
                  <c:v>6.4925800000000002</c:v>
                </c:pt>
                <c:pt idx="21181">
                  <c:v>7.2890499999999996</c:v>
                </c:pt>
                <c:pt idx="21182">
                  <c:v>6.3901899999999996</c:v>
                </c:pt>
                <c:pt idx="21183">
                  <c:v>5.74763</c:v>
                </c:pt>
                <c:pt idx="21184">
                  <c:v>2.2122700000000002</c:v>
                </c:pt>
                <c:pt idx="21185">
                  <c:v>4.6818099999999996</c:v>
                </c:pt>
                <c:pt idx="21186">
                  <c:v>5.5693900000000003</c:v>
                </c:pt>
                <c:pt idx="21187">
                  <c:v>6.2233599999999996</c:v>
                </c:pt>
                <c:pt idx="21188">
                  <c:v>4.0139199999999997</c:v>
                </c:pt>
                <c:pt idx="21189">
                  <c:v>4.79</c:v>
                </c:pt>
                <c:pt idx="21190">
                  <c:v>5.9007699999999996</c:v>
                </c:pt>
                <c:pt idx="21191">
                  <c:v>5.4094600000000002</c:v>
                </c:pt>
                <c:pt idx="21192">
                  <c:v>5.9060199999999998</c:v>
                </c:pt>
                <c:pt idx="21193">
                  <c:v>3.98448</c:v>
                </c:pt>
                <c:pt idx="21194">
                  <c:v>7.2392500000000002</c:v>
                </c:pt>
                <c:pt idx="21195">
                  <c:v>8.9253599999999995</c:v>
                </c:pt>
                <c:pt idx="21196">
                  <c:v>3.46644</c:v>
                </c:pt>
                <c:pt idx="21197">
                  <c:v>3.5857100000000002</c:v>
                </c:pt>
                <c:pt idx="21198">
                  <c:v>7.7203400000000002</c:v>
                </c:pt>
                <c:pt idx="21199">
                  <c:v>2.9554</c:v>
                </c:pt>
                <c:pt idx="21200">
                  <c:v>3.0688499999999999</c:v>
                </c:pt>
                <c:pt idx="21201">
                  <c:v>4.14276</c:v>
                </c:pt>
                <c:pt idx="21202">
                  <c:v>2.9584199999999998</c:v>
                </c:pt>
                <c:pt idx="21203">
                  <c:v>6.2340400000000002</c:v>
                </c:pt>
                <c:pt idx="21204">
                  <c:v>4.6752099999999999</c:v>
                </c:pt>
                <c:pt idx="21205">
                  <c:v>2.7370299999999999</c:v>
                </c:pt>
                <c:pt idx="21206">
                  <c:v>5.8555700000000002</c:v>
                </c:pt>
                <c:pt idx="21207">
                  <c:v>4.83765</c:v>
                </c:pt>
                <c:pt idx="21208">
                  <c:v>7.3956999999999997</c:v>
                </c:pt>
                <c:pt idx="21209">
                  <c:v>5.5759100000000004</c:v>
                </c:pt>
                <c:pt idx="21210">
                  <c:v>4.9782799999999998</c:v>
                </c:pt>
                <c:pt idx="21211">
                  <c:v>6.9142099999999997</c:v>
                </c:pt>
                <c:pt idx="21212">
                  <c:v>4.2694200000000002</c:v>
                </c:pt>
                <c:pt idx="21213">
                  <c:v>6.8430400000000002</c:v>
                </c:pt>
                <c:pt idx="21214">
                  <c:v>4.1954200000000004</c:v>
                </c:pt>
                <c:pt idx="21215">
                  <c:v>5.06778</c:v>
                </c:pt>
                <c:pt idx="21216">
                  <c:v>4.1132900000000001</c:v>
                </c:pt>
                <c:pt idx="21217">
                  <c:v>6.0010000000000003</c:v>
                </c:pt>
                <c:pt idx="21218">
                  <c:v>2.7685200000000001</c:v>
                </c:pt>
                <c:pt idx="21219">
                  <c:v>5.42408</c:v>
                </c:pt>
                <c:pt idx="21220">
                  <c:v>6.4470599999999996</c:v>
                </c:pt>
                <c:pt idx="21221">
                  <c:v>2.8086600000000002</c:v>
                </c:pt>
                <c:pt idx="21222">
                  <c:v>4.7521699999999996</c:v>
                </c:pt>
                <c:pt idx="21223">
                  <c:v>3.2568299999999999</c:v>
                </c:pt>
                <c:pt idx="21224">
                  <c:v>3.1605699999999999</c:v>
                </c:pt>
                <c:pt idx="21225">
                  <c:v>1.7599100000000001</c:v>
                </c:pt>
                <c:pt idx="21226">
                  <c:v>6.5354599999999996</c:v>
                </c:pt>
                <c:pt idx="21227">
                  <c:v>3.8904999999999998</c:v>
                </c:pt>
                <c:pt idx="21228">
                  <c:v>6.3607199999999997</c:v>
                </c:pt>
                <c:pt idx="21229">
                  <c:v>2.5040800000000001</c:v>
                </c:pt>
                <c:pt idx="21230">
                  <c:v>8.6087100000000003</c:v>
                </c:pt>
                <c:pt idx="21231">
                  <c:v>4.7166300000000003</c:v>
                </c:pt>
                <c:pt idx="21232">
                  <c:v>4.5756199999999998</c:v>
                </c:pt>
                <c:pt idx="21233">
                  <c:v>4.1935799999999999</c:v>
                </c:pt>
                <c:pt idx="21234">
                  <c:v>6.5372899999999996</c:v>
                </c:pt>
                <c:pt idx="21235">
                  <c:v>4.16995</c:v>
                </c:pt>
                <c:pt idx="21236">
                  <c:v>5.4111700000000003</c:v>
                </c:pt>
                <c:pt idx="21237">
                  <c:v>5.3804800000000004</c:v>
                </c:pt>
                <c:pt idx="21238">
                  <c:v>5.7526099999999998</c:v>
                </c:pt>
                <c:pt idx="21239">
                  <c:v>6.89412</c:v>
                </c:pt>
                <c:pt idx="21240">
                  <c:v>6.7538999999999998</c:v>
                </c:pt>
                <c:pt idx="21241">
                  <c:v>2.7180599999999999</c:v>
                </c:pt>
                <c:pt idx="21242">
                  <c:v>8.9977699999999992</c:v>
                </c:pt>
                <c:pt idx="21243">
                  <c:v>4.8686299999999996</c:v>
                </c:pt>
                <c:pt idx="21244">
                  <c:v>5.63558</c:v>
                </c:pt>
                <c:pt idx="21245">
                  <c:v>4.8285799999999997</c:v>
                </c:pt>
                <c:pt idx="21246">
                  <c:v>4.5599699999999999</c:v>
                </c:pt>
                <c:pt idx="21247">
                  <c:v>3.3798400000000002</c:v>
                </c:pt>
                <c:pt idx="21248">
                  <c:v>4.1363599999999998</c:v>
                </c:pt>
                <c:pt idx="21249">
                  <c:v>4.9069099999999999</c:v>
                </c:pt>
                <c:pt idx="21250">
                  <c:v>5.0121799999999999</c:v>
                </c:pt>
                <c:pt idx="21251">
                  <c:v>3.8372000000000002</c:v>
                </c:pt>
                <c:pt idx="21252">
                  <c:v>8.1211000000000002</c:v>
                </c:pt>
                <c:pt idx="21253">
                  <c:v>4.1749599999999996</c:v>
                </c:pt>
                <c:pt idx="21254">
                  <c:v>7.49817</c:v>
                </c:pt>
                <c:pt idx="21255">
                  <c:v>3.7292700000000001</c:v>
                </c:pt>
                <c:pt idx="21256">
                  <c:v>6.42746</c:v>
                </c:pt>
                <c:pt idx="21257">
                  <c:v>4.69306</c:v>
                </c:pt>
                <c:pt idx="21258">
                  <c:v>4.9071199999999999</c:v>
                </c:pt>
                <c:pt idx="21259">
                  <c:v>3.5793300000000001</c:v>
                </c:pt>
                <c:pt idx="21260">
                  <c:v>4.7493800000000004</c:v>
                </c:pt>
                <c:pt idx="21261">
                  <c:v>3.9132699999999998</c:v>
                </c:pt>
                <c:pt idx="21262">
                  <c:v>6.6965700000000004</c:v>
                </c:pt>
                <c:pt idx="21263">
                  <c:v>3.7258399999999998</c:v>
                </c:pt>
                <c:pt idx="21264">
                  <c:v>3.6692800000000001</c:v>
                </c:pt>
                <c:pt idx="21265">
                  <c:v>5.1105</c:v>
                </c:pt>
                <c:pt idx="21266">
                  <c:v>5.2531699999999999</c:v>
                </c:pt>
                <c:pt idx="21267">
                  <c:v>3.9362200000000001</c:v>
                </c:pt>
                <c:pt idx="21268">
                  <c:v>9.0700599999999998</c:v>
                </c:pt>
                <c:pt idx="21269">
                  <c:v>3.35948</c:v>
                </c:pt>
                <c:pt idx="21270">
                  <c:v>5.7564099999999998</c:v>
                </c:pt>
                <c:pt idx="21271">
                  <c:v>6.4374099999999999</c:v>
                </c:pt>
                <c:pt idx="21272">
                  <c:v>3.6672500000000001</c:v>
                </c:pt>
                <c:pt idx="21273">
                  <c:v>6.5224700000000002</c:v>
                </c:pt>
                <c:pt idx="21274">
                  <c:v>8.4375199999999992</c:v>
                </c:pt>
                <c:pt idx="21275">
                  <c:v>6.9269299999999996</c:v>
                </c:pt>
                <c:pt idx="21276">
                  <c:v>6.1553199999999997</c:v>
                </c:pt>
                <c:pt idx="21277">
                  <c:v>3.5267300000000001</c:v>
                </c:pt>
                <c:pt idx="21278">
                  <c:v>8.4755500000000001</c:v>
                </c:pt>
                <c:pt idx="21279">
                  <c:v>8.4666399999999999</c:v>
                </c:pt>
                <c:pt idx="21280">
                  <c:v>4.5243099999999998</c:v>
                </c:pt>
                <c:pt idx="21281">
                  <c:v>5.9500299999999999</c:v>
                </c:pt>
                <c:pt idx="21282">
                  <c:v>4.2466100000000004</c:v>
                </c:pt>
                <c:pt idx="21283">
                  <c:v>5.9106699999999996</c:v>
                </c:pt>
                <c:pt idx="21284">
                  <c:v>6.3719700000000001</c:v>
                </c:pt>
                <c:pt idx="21285">
                  <c:v>4.0743999999999998</c:v>
                </c:pt>
                <c:pt idx="21286">
                  <c:v>3.3127300000000002</c:v>
                </c:pt>
                <c:pt idx="21287">
                  <c:v>4.8348199999999997</c:v>
                </c:pt>
                <c:pt idx="21288">
                  <c:v>4.8380000000000001</c:v>
                </c:pt>
                <c:pt idx="21289">
                  <c:v>7.5003500000000001</c:v>
                </c:pt>
                <c:pt idx="21290">
                  <c:v>3.7282000000000002</c:v>
                </c:pt>
                <c:pt idx="21291">
                  <c:v>5.5622600000000002</c:v>
                </c:pt>
                <c:pt idx="21292">
                  <c:v>5.2690000000000001</c:v>
                </c:pt>
                <c:pt idx="21293">
                  <c:v>6.9249700000000001</c:v>
                </c:pt>
                <c:pt idx="21294">
                  <c:v>4.8063599999999997</c:v>
                </c:pt>
                <c:pt idx="21295">
                  <c:v>3.3510200000000001</c:v>
                </c:pt>
                <c:pt idx="21296">
                  <c:v>5.3388999999999998</c:v>
                </c:pt>
                <c:pt idx="21297">
                  <c:v>7.71875</c:v>
                </c:pt>
                <c:pt idx="21298">
                  <c:v>6.2868199999999996</c:v>
                </c:pt>
                <c:pt idx="21299">
                  <c:v>2.4124699999999999</c:v>
                </c:pt>
                <c:pt idx="21300">
                  <c:v>4.6899100000000002</c:v>
                </c:pt>
                <c:pt idx="21301">
                  <c:v>6.9342699999999997</c:v>
                </c:pt>
                <c:pt idx="21302">
                  <c:v>4.8816600000000001</c:v>
                </c:pt>
                <c:pt idx="21303">
                  <c:v>5.16995</c:v>
                </c:pt>
                <c:pt idx="21304">
                  <c:v>3.1634600000000002</c:v>
                </c:pt>
                <c:pt idx="21305">
                  <c:v>3.3254700000000001</c:v>
                </c:pt>
                <c:pt idx="21306">
                  <c:v>6.0672300000000003</c:v>
                </c:pt>
                <c:pt idx="21307">
                  <c:v>5.8555700000000002</c:v>
                </c:pt>
                <c:pt idx="21308">
                  <c:v>6.79148</c:v>
                </c:pt>
                <c:pt idx="21309">
                  <c:v>3.2070500000000002</c:v>
                </c:pt>
                <c:pt idx="21310">
                  <c:v>4.78132</c:v>
                </c:pt>
                <c:pt idx="21311">
                  <c:v>5.2555500000000004</c:v>
                </c:pt>
                <c:pt idx="21312">
                  <c:v>5.1803400000000002</c:v>
                </c:pt>
                <c:pt idx="21313">
                  <c:v>6.5353300000000001</c:v>
                </c:pt>
                <c:pt idx="21314">
                  <c:v>8.0651299999999999</c:v>
                </c:pt>
                <c:pt idx="21315">
                  <c:v>4.1925999999999997</c:v>
                </c:pt>
                <c:pt idx="21316">
                  <c:v>2.57586</c:v>
                </c:pt>
                <c:pt idx="21317">
                  <c:v>5.7028299999999996</c:v>
                </c:pt>
                <c:pt idx="21318">
                  <c:v>6.4248799999999999</c:v>
                </c:pt>
                <c:pt idx="21319">
                  <c:v>7.6765699999999999</c:v>
                </c:pt>
                <c:pt idx="21320">
                  <c:v>7.0658599999999998</c:v>
                </c:pt>
                <c:pt idx="21321">
                  <c:v>4.6128299999999998</c:v>
                </c:pt>
                <c:pt idx="21322">
                  <c:v>5.4657999999999998</c:v>
                </c:pt>
                <c:pt idx="21323">
                  <c:v>4.6025200000000002</c:v>
                </c:pt>
                <c:pt idx="21324">
                  <c:v>6.3620599999999996</c:v>
                </c:pt>
                <c:pt idx="21325">
                  <c:v>4.1206300000000002</c:v>
                </c:pt>
                <c:pt idx="21326">
                  <c:v>4.2508900000000001</c:v>
                </c:pt>
                <c:pt idx="21327">
                  <c:v>5.8099800000000004</c:v>
                </c:pt>
                <c:pt idx="21328">
                  <c:v>4.7676800000000004</c:v>
                </c:pt>
                <c:pt idx="21329">
                  <c:v>4.9487800000000002</c:v>
                </c:pt>
                <c:pt idx="21330">
                  <c:v>4.2058499999999999</c:v>
                </c:pt>
                <c:pt idx="21331">
                  <c:v>3.4312999999999998</c:v>
                </c:pt>
                <c:pt idx="21332">
                  <c:v>4.0472200000000003</c:v>
                </c:pt>
                <c:pt idx="21333">
                  <c:v>6.1636499999999996</c:v>
                </c:pt>
                <c:pt idx="21334">
                  <c:v>4.7141599999999997</c:v>
                </c:pt>
                <c:pt idx="21335">
                  <c:v>4.3200599999999998</c:v>
                </c:pt>
                <c:pt idx="21336">
                  <c:v>10.27511</c:v>
                </c:pt>
                <c:pt idx="21337">
                  <c:v>2.6758600000000001</c:v>
                </c:pt>
                <c:pt idx="21338">
                  <c:v>2.9598499999999999</c:v>
                </c:pt>
                <c:pt idx="21339">
                  <c:v>5.0247400000000004</c:v>
                </c:pt>
                <c:pt idx="21340">
                  <c:v>3.3082099999999999</c:v>
                </c:pt>
                <c:pt idx="21341">
                  <c:v>5.3313199999999998</c:v>
                </c:pt>
                <c:pt idx="21342">
                  <c:v>3.7294800000000001</c:v>
                </c:pt>
                <c:pt idx="21343">
                  <c:v>3.9872399999999999</c:v>
                </c:pt>
                <c:pt idx="21344">
                  <c:v>4.7354399999999996</c:v>
                </c:pt>
                <c:pt idx="21345">
                  <c:v>2.4168500000000002</c:v>
                </c:pt>
                <c:pt idx="21346">
                  <c:v>7.9870799999999997</c:v>
                </c:pt>
                <c:pt idx="21347">
                  <c:v>6.1815699999999998</c:v>
                </c:pt>
                <c:pt idx="21348">
                  <c:v>4.3909900000000004</c:v>
                </c:pt>
                <c:pt idx="21349">
                  <c:v>2.2870599999999999</c:v>
                </c:pt>
                <c:pt idx="21350">
                  <c:v>6.8269299999999999</c:v>
                </c:pt>
                <c:pt idx="21351">
                  <c:v>5.7863800000000003</c:v>
                </c:pt>
                <c:pt idx="21352">
                  <c:v>6.1554399999999996</c:v>
                </c:pt>
                <c:pt idx="21353">
                  <c:v>5.4850300000000001</c:v>
                </c:pt>
                <c:pt idx="21354">
                  <c:v>2.9334699999999998</c:v>
                </c:pt>
                <c:pt idx="21355">
                  <c:v>4.41892</c:v>
                </c:pt>
                <c:pt idx="21356">
                  <c:v>4.7948899999999997</c:v>
                </c:pt>
                <c:pt idx="21357">
                  <c:v>5.1745299999999999</c:v>
                </c:pt>
                <c:pt idx="21358">
                  <c:v>4.90198</c:v>
                </c:pt>
                <c:pt idx="21359">
                  <c:v>6.4805299999999999</c:v>
                </c:pt>
                <c:pt idx="21360">
                  <c:v>6.2191000000000001</c:v>
                </c:pt>
                <c:pt idx="21361">
                  <c:v>7.0439699999999998</c:v>
                </c:pt>
                <c:pt idx="21362">
                  <c:v>3.9341300000000001</c:v>
                </c:pt>
                <c:pt idx="21363">
                  <c:v>2.57003</c:v>
                </c:pt>
                <c:pt idx="21364">
                  <c:v>7.2088200000000002</c:v>
                </c:pt>
                <c:pt idx="21365">
                  <c:v>4.2027700000000001</c:v>
                </c:pt>
                <c:pt idx="21366">
                  <c:v>4.2527299999999997</c:v>
                </c:pt>
                <c:pt idx="21367">
                  <c:v>5.1101299999999998</c:v>
                </c:pt>
                <c:pt idx="21368">
                  <c:v>5.7514399999999997</c:v>
                </c:pt>
                <c:pt idx="21369">
                  <c:v>4.1749200000000002</c:v>
                </c:pt>
                <c:pt idx="21370">
                  <c:v>3.5311900000000001</c:v>
                </c:pt>
                <c:pt idx="21371">
                  <c:v>2.28817</c:v>
                </c:pt>
                <c:pt idx="21372">
                  <c:v>3.2019799999999998</c:v>
                </c:pt>
                <c:pt idx="21373">
                  <c:v>5.6514800000000003</c:v>
                </c:pt>
                <c:pt idx="21374">
                  <c:v>4.1554000000000002</c:v>
                </c:pt>
                <c:pt idx="21375">
                  <c:v>3.88089</c:v>
                </c:pt>
                <c:pt idx="21376">
                  <c:v>5.5979099999999997</c:v>
                </c:pt>
                <c:pt idx="21377">
                  <c:v>2.4820500000000001</c:v>
                </c:pt>
                <c:pt idx="21378">
                  <c:v>5.5103200000000001</c:v>
                </c:pt>
                <c:pt idx="21379">
                  <c:v>5.7894699999999997</c:v>
                </c:pt>
                <c:pt idx="21380">
                  <c:v>10.009589999999999</c:v>
                </c:pt>
                <c:pt idx="21381">
                  <c:v>2.2852299999999999</c:v>
                </c:pt>
                <c:pt idx="21382">
                  <c:v>5.36287</c:v>
                </c:pt>
                <c:pt idx="21383">
                  <c:v>5.0247799999999998</c:v>
                </c:pt>
                <c:pt idx="21384">
                  <c:v>5.5678599999999996</c:v>
                </c:pt>
                <c:pt idx="21385">
                  <c:v>4.2725999999999997</c:v>
                </c:pt>
                <c:pt idx="21386">
                  <c:v>3.85005</c:v>
                </c:pt>
                <c:pt idx="21387">
                  <c:v>4.1058899999999996</c:v>
                </c:pt>
                <c:pt idx="21388">
                  <c:v>3.6489400000000001</c:v>
                </c:pt>
                <c:pt idx="21389">
                  <c:v>5.3001399999999999</c:v>
                </c:pt>
                <c:pt idx="21390">
                  <c:v>5.2686200000000003</c:v>
                </c:pt>
                <c:pt idx="21391">
                  <c:v>3.4738899999999999</c:v>
                </c:pt>
                <c:pt idx="21392">
                  <c:v>7.4521899999999999</c:v>
                </c:pt>
                <c:pt idx="21393">
                  <c:v>6.3914900000000001</c:v>
                </c:pt>
                <c:pt idx="21394">
                  <c:v>7.2728700000000002</c:v>
                </c:pt>
                <c:pt idx="21395">
                  <c:v>6.8242200000000004</c:v>
                </c:pt>
                <c:pt idx="21396">
                  <c:v>3.4965700000000002</c:v>
                </c:pt>
                <c:pt idx="21397">
                  <c:v>2.4292600000000002</c:v>
                </c:pt>
                <c:pt idx="21398">
                  <c:v>4.2755799999999997</c:v>
                </c:pt>
                <c:pt idx="21399">
                  <c:v>4.7317</c:v>
                </c:pt>
                <c:pt idx="21400">
                  <c:v>3.4103400000000001</c:v>
                </c:pt>
                <c:pt idx="21401">
                  <c:v>7.6484399999999999</c:v>
                </c:pt>
                <c:pt idx="21402">
                  <c:v>4.69306</c:v>
                </c:pt>
                <c:pt idx="21403">
                  <c:v>5.97926</c:v>
                </c:pt>
                <c:pt idx="21404">
                  <c:v>6.7349500000000004</c:v>
                </c:pt>
                <c:pt idx="21405">
                  <c:v>7.7320900000000004</c:v>
                </c:pt>
                <c:pt idx="21406">
                  <c:v>4.0949299999999997</c:v>
                </c:pt>
                <c:pt idx="21407">
                  <c:v>4.7721400000000003</c:v>
                </c:pt>
                <c:pt idx="21408">
                  <c:v>4.0055199999999997</c:v>
                </c:pt>
                <c:pt idx="21409">
                  <c:v>4.3027600000000001</c:v>
                </c:pt>
                <c:pt idx="21410">
                  <c:v>4.1993099999999997</c:v>
                </c:pt>
                <c:pt idx="21411">
                  <c:v>10.78116</c:v>
                </c:pt>
                <c:pt idx="21412">
                  <c:v>6.7746300000000002</c:v>
                </c:pt>
                <c:pt idx="21413">
                  <c:v>4.5186000000000002</c:v>
                </c:pt>
                <c:pt idx="21414">
                  <c:v>1.8650899999999999</c:v>
                </c:pt>
                <c:pt idx="21415">
                  <c:v>3.5398100000000001</c:v>
                </c:pt>
                <c:pt idx="21416">
                  <c:v>3.5126900000000001</c:v>
                </c:pt>
                <c:pt idx="21417">
                  <c:v>8.10121</c:v>
                </c:pt>
                <c:pt idx="21418">
                  <c:v>4.9853399999999999</c:v>
                </c:pt>
                <c:pt idx="21419">
                  <c:v>5.5860799999999999</c:v>
                </c:pt>
                <c:pt idx="21420">
                  <c:v>2.63903</c:v>
                </c:pt>
                <c:pt idx="21421">
                  <c:v>3.8461699999999999</c:v>
                </c:pt>
                <c:pt idx="21422">
                  <c:v>4.2922200000000004</c:v>
                </c:pt>
                <c:pt idx="21423">
                  <c:v>4.8860299999999999</c:v>
                </c:pt>
                <c:pt idx="21424">
                  <c:v>3.5230800000000002</c:v>
                </c:pt>
                <c:pt idx="21425">
                  <c:v>8.31325</c:v>
                </c:pt>
                <c:pt idx="21426">
                  <c:v>7.9780300000000004</c:v>
                </c:pt>
                <c:pt idx="21427">
                  <c:v>5.2555500000000004</c:v>
                </c:pt>
                <c:pt idx="21428">
                  <c:v>3.2628300000000001</c:v>
                </c:pt>
                <c:pt idx="21429">
                  <c:v>3.5477799999999999</c:v>
                </c:pt>
                <c:pt idx="21430">
                  <c:v>4.5605900000000004</c:v>
                </c:pt>
                <c:pt idx="21431">
                  <c:v>4.2906500000000003</c:v>
                </c:pt>
                <c:pt idx="21432">
                  <c:v>3.5311900000000001</c:v>
                </c:pt>
                <c:pt idx="21433">
                  <c:v>3.56514</c:v>
                </c:pt>
                <c:pt idx="21434">
                  <c:v>7.6458899999999996</c:v>
                </c:pt>
                <c:pt idx="21435">
                  <c:v>2.3024800000000001</c:v>
                </c:pt>
                <c:pt idx="21436">
                  <c:v>4.9385700000000003</c:v>
                </c:pt>
                <c:pt idx="21437">
                  <c:v>3.3082099999999999</c:v>
                </c:pt>
                <c:pt idx="21438">
                  <c:v>2.11165</c:v>
                </c:pt>
                <c:pt idx="21439">
                  <c:v>2.5922900000000002</c:v>
                </c:pt>
                <c:pt idx="21440">
                  <c:v>4.59701</c:v>
                </c:pt>
                <c:pt idx="21441">
                  <c:v>2.8902000000000001</c:v>
                </c:pt>
                <c:pt idx="21442">
                  <c:v>4.2819500000000001</c:v>
                </c:pt>
                <c:pt idx="21443">
                  <c:v>7.20282</c:v>
                </c:pt>
                <c:pt idx="21444">
                  <c:v>2.1499600000000001</c:v>
                </c:pt>
                <c:pt idx="21445">
                  <c:v>4.0651200000000003</c:v>
                </c:pt>
                <c:pt idx="21446">
                  <c:v>5.0762799999999997</c:v>
                </c:pt>
                <c:pt idx="21447">
                  <c:v>5.6635499999999999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1546832"/>
        <c:axId val="2071547376"/>
      </c:scatterChart>
      <c:valAx>
        <c:axId val="20715468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/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47376"/>
        <c:crosses val="autoZero"/>
        <c:crossBetween val="midCat"/>
        <c:majorUnit val="2"/>
      </c:valAx>
      <c:valAx>
        <c:axId val="207154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accent1"/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46832"/>
        <c:crosses val="autoZero"/>
        <c:crossBetween val="midCat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ko-K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24252231638843"/>
          <c:y val="6.7598104349795268E-2"/>
          <c:w val="0.7973773539461998"/>
          <c:h val="0.77876984030976093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Sheet1!$E$1</c:f>
              <c:strCache>
                <c:ptCount val="1"/>
                <c:pt idx="0">
                  <c:v>N_b2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3"/>
            <c:spPr>
              <a:solidFill>
                <a:schemeClr val="accent1"/>
              </a:solidFill>
              <a:ln w="9525">
                <a:noFill/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1"/>
            <c:dispEq val="0"/>
            <c:trendlineLbl>
              <c:layout>
                <c:manualLayout>
                  <c:x val="4.7497519263071691E-2"/>
                  <c:y val="0.59898420249908402"/>
                </c:manualLayout>
              </c:layout>
              <c:numFmt formatCode="General" sourceLinked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9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ko-KR"/>
                </a:p>
              </c:txPr>
            </c:trendlineLbl>
          </c:trendline>
          <c:xVal>
            <c:numRef>
              <c:f>Sheet1!$D$2:$D$21449</c:f>
              <c:numCache>
                <c:formatCode>0.000000</c:formatCode>
                <c:ptCount val="21448"/>
                <c:pt idx="0">
                  <c:v>3.7910699999999999</c:v>
                </c:pt>
                <c:pt idx="1">
                  <c:v>6.3514799999999996</c:v>
                </c:pt>
                <c:pt idx="2">
                  <c:v>6.29223</c:v>
                </c:pt>
                <c:pt idx="3">
                  <c:v>5.8974500000000001</c:v>
                </c:pt>
                <c:pt idx="4">
                  <c:v>5.4015199999999997</c:v>
                </c:pt>
                <c:pt idx="5">
                  <c:v>7.0517799999999999</c:v>
                </c:pt>
                <c:pt idx="6">
                  <c:v>4.9532999999999996</c:v>
                </c:pt>
                <c:pt idx="7">
                  <c:v>5.7413699999999999</c:v>
                </c:pt>
                <c:pt idx="8">
                  <c:v>6.6958000000000002</c:v>
                </c:pt>
                <c:pt idx="9">
                  <c:v>4.4873399999999997</c:v>
                </c:pt>
                <c:pt idx="10">
                  <c:v>5.9727800000000002</c:v>
                </c:pt>
                <c:pt idx="11">
                  <c:v>6.4295299999999997</c:v>
                </c:pt>
                <c:pt idx="12">
                  <c:v>3.9205800000000002</c:v>
                </c:pt>
                <c:pt idx="13">
                  <c:v>5.3896600000000001</c:v>
                </c:pt>
                <c:pt idx="14">
                  <c:v>5.4490699999999999</c:v>
                </c:pt>
                <c:pt idx="15">
                  <c:v>4.0595699999999999</c:v>
                </c:pt>
                <c:pt idx="16">
                  <c:v>5.7759099999999997</c:v>
                </c:pt>
                <c:pt idx="17">
                  <c:v>4.8795700000000002</c:v>
                </c:pt>
                <c:pt idx="18">
                  <c:v>3.7896800000000002</c:v>
                </c:pt>
                <c:pt idx="19">
                  <c:v>5.90916</c:v>
                </c:pt>
                <c:pt idx="20">
                  <c:v>5.7154199999999999</c:v>
                </c:pt>
                <c:pt idx="21">
                  <c:v>4.4036799999999996</c:v>
                </c:pt>
                <c:pt idx="22">
                  <c:v>7.6870700000000003</c:v>
                </c:pt>
                <c:pt idx="23">
                  <c:v>6.9569400000000003</c:v>
                </c:pt>
                <c:pt idx="24">
                  <c:v>3.95444</c:v>
                </c:pt>
                <c:pt idx="25">
                  <c:v>5.0797499999999998</c:v>
                </c:pt>
                <c:pt idx="26">
                  <c:v>5.5565199999999999</c:v>
                </c:pt>
                <c:pt idx="27">
                  <c:v>7.1657200000000003</c:v>
                </c:pt>
                <c:pt idx="28">
                  <c:v>5.8454300000000003</c:v>
                </c:pt>
                <c:pt idx="29">
                  <c:v>3.8495900000000001</c:v>
                </c:pt>
                <c:pt idx="30">
                  <c:v>6.5542499999999997</c:v>
                </c:pt>
                <c:pt idx="31">
                  <c:v>5.0209999999999999</c:v>
                </c:pt>
                <c:pt idx="32">
                  <c:v>6.2082899999999999</c:v>
                </c:pt>
                <c:pt idx="33">
                  <c:v>6.0848699999999996</c:v>
                </c:pt>
                <c:pt idx="34">
                  <c:v>5.8094999999999999</c:v>
                </c:pt>
                <c:pt idx="35">
                  <c:v>5.8205600000000004</c:v>
                </c:pt>
                <c:pt idx="36">
                  <c:v>5.6349900000000002</c:v>
                </c:pt>
                <c:pt idx="37">
                  <c:v>7.2442299999999999</c:v>
                </c:pt>
                <c:pt idx="38">
                  <c:v>4.3280599999999998</c:v>
                </c:pt>
                <c:pt idx="39">
                  <c:v>4.1843899999999996</c:v>
                </c:pt>
                <c:pt idx="40">
                  <c:v>6.1984599999999999</c:v>
                </c:pt>
                <c:pt idx="41">
                  <c:v>4.4057599999999999</c:v>
                </c:pt>
                <c:pt idx="42">
                  <c:v>8.0413800000000002</c:v>
                </c:pt>
                <c:pt idx="43">
                  <c:v>7.0743</c:v>
                </c:pt>
                <c:pt idx="44">
                  <c:v>4.3597900000000003</c:v>
                </c:pt>
                <c:pt idx="45">
                  <c:v>10.068429999999999</c:v>
                </c:pt>
                <c:pt idx="46">
                  <c:v>4.6229899999999997</c:v>
                </c:pt>
                <c:pt idx="47">
                  <c:v>8.4003499999999995</c:v>
                </c:pt>
                <c:pt idx="48">
                  <c:v>3.3215699999999999</c:v>
                </c:pt>
                <c:pt idx="49">
                  <c:v>5.6100099999999999</c:v>
                </c:pt>
                <c:pt idx="50">
                  <c:v>6.7133500000000002</c:v>
                </c:pt>
                <c:pt idx="51">
                  <c:v>6.27773</c:v>
                </c:pt>
                <c:pt idx="52">
                  <c:v>6.59178</c:v>
                </c:pt>
                <c:pt idx="53">
                  <c:v>6.5333100000000002</c:v>
                </c:pt>
                <c:pt idx="54">
                  <c:v>5.5434000000000001</c:v>
                </c:pt>
                <c:pt idx="55">
                  <c:v>3.71082</c:v>
                </c:pt>
                <c:pt idx="56">
                  <c:v>8.6542200000000005</c:v>
                </c:pt>
                <c:pt idx="57">
                  <c:v>6.4329900000000002</c:v>
                </c:pt>
                <c:pt idx="58">
                  <c:v>7.0102700000000002</c:v>
                </c:pt>
                <c:pt idx="59">
                  <c:v>5.2531699999999999</c:v>
                </c:pt>
                <c:pt idx="60">
                  <c:v>5.7782400000000003</c:v>
                </c:pt>
                <c:pt idx="61">
                  <c:v>8.5198900000000002</c:v>
                </c:pt>
                <c:pt idx="62">
                  <c:v>4.4507099999999999</c:v>
                </c:pt>
                <c:pt idx="63">
                  <c:v>7.92957</c:v>
                </c:pt>
                <c:pt idx="64">
                  <c:v>5.1697199999999999</c:v>
                </c:pt>
                <c:pt idx="65">
                  <c:v>5.9313399999999996</c:v>
                </c:pt>
                <c:pt idx="66">
                  <c:v>5.1144499999999997</c:v>
                </c:pt>
                <c:pt idx="67">
                  <c:v>4.7806499999999996</c:v>
                </c:pt>
                <c:pt idx="68">
                  <c:v>6.8443500000000004</c:v>
                </c:pt>
                <c:pt idx="69">
                  <c:v>5.2346599999999999</c:v>
                </c:pt>
                <c:pt idx="70">
                  <c:v>8.1859999999999999</c:v>
                </c:pt>
                <c:pt idx="71">
                  <c:v>7.6705800000000002</c:v>
                </c:pt>
                <c:pt idx="72">
                  <c:v>5.9920099999999996</c:v>
                </c:pt>
                <c:pt idx="73">
                  <c:v>3.68588</c:v>
                </c:pt>
                <c:pt idx="74">
                  <c:v>5.6590800000000003</c:v>
                </c:pt>
                <c:pt idx="75">
                  <c:v>6.0655400000000004</c:v>
                </c:pt>
                <c:pt idx="76">
                  <c:v>5.52224</c:v>
                </c:pt>
                <c:pt idx="77">
                  <c:v>3.6599300000000001</c:v>
                </c:pt>
                <c:pt idx="78">
                  <c:v>3.0279400000000001</c:v>
                </c:pt>
                <c:pt idx="79">
                  <c:v>2.52678</c:v>
                </c:pt>
                <c:pt idx="80">
                  <c:v>2.77318</c:v>
                </c:pt>
                <c:pt idx="81">
                  <c:v>4.0885499999999997</c:v>
                </c:pt>
                <c:pt idx="82">
                  <c:v>2.9354900000000002</c:v>
                </c:pt>
                <c:pt idx="83">
                  <c:v>2.6435</c:v>
                </c:pt>
                <c:pt idx="84">
                  <c:v>3.4167999999999998</c:v>
                </c:pt>
                <c:pt idx="85">
                  <c:v>2.7968299999999999</c:v>
                </c:pt>
                <c:pt idx="86">
                  <c:v>5.1646999999999998</c:v>
                </c:pt>
                <c:pt idx="87">
                  <c:v>2.7317800000000001</c:v>
                </c:pt>
                <c:pt idx="88">
                  <c:v>3.2275100000000001</c:v>
                </c:pt>
                <c:pt idx="89">
                  <c:v>2.1491799999999999</c:v>
                </c:pt>
                <c:pt idx="90">
                  <c:v>7.2793999999999999</c:v>
                </c:pt>
                <c:pt idx="91">
                  <c:v>5.7582399999999998</c:v>
                </c:pt>
                <c:pt idx="92">
                  <c:v>6.11836</c:v>
                </c:pt>
                <c:pt idx="93">
                  <c:v>7.6916099999999998</c:v>
                </c:pt>
                <c:pt idx="94">
                  <c:v>3.9676100000000001</c:v>
                </c:pt>
                <c:pt idx="95">
                  <c:v>6.4950099999999997</c:v>
                </c:pt>
                <c:pt idx="96">
                  <c:v>6.9150099999999997</c:v>
                </c:pt>
                <c:pt idx="97">
                  <c:v>6.8267600000000002</c:v>
                </c:pt>
                <c:pt idx="98">
                  <c:v>6.4927000000000001</c:v>
                </c:pt>
                <c:pt idx="99">
                  <c:v>5.2516800000000003</c:v>
                </c:pt>
                <c:pt idx="100">
                  <c:v>4.1547599999999996</c:v>
                </c:pt>
                <c:pt idx="101">
                  <c:v>7.6088800000000001</c:v>
                </c:pt>
                <c:pt idx="102">
                  <c:v>4.8845599999999996</c:v>
                </c:pt>
                <c:pt idx="103">
                  <c:v>4.27027</c:v>
                </c:pt>
                <c:pt idx="104">
                  <c:v>6.7986300000000002</c:v>
                </c:pt>
                <c:pt idx="105">
                  <c:v>4.2620300000000002</c:v>
                </c:pt>
                <c:pt idx="106">
                  <c:v>5.79976</c:v>
                </c:pt>
                <c:pt idx="107">
                  <c:v>5.4229099999999999</c:v>
                </c:pt>
                <c:pt idx="108">
                  <c:v>4.1650099999999997</c:v>
                </c:pt>
                <c:pt idx="109">
                  <c:v>4.21692</c:v>
                </c:pt>
                <c:pt idx="110">
                  <c:v>4.2826199999999996</c:v>
                </c:pt>
                <c:pt idx="111">
                  <c:v>3.5235400000000001</c:v>
                </c:pt>
                <c:pt idx="112">
                  <c:v>5.0818000000000003</c:v>
                </c:pt>
                <c:pt idx="113">
                  <c:v>4.4020400000000004</c:v>
                </c:pt>
                <c:pt idx="114">
                  <c:v>4.8527899999999997</c:v>
                </c:pt>
                <c:pt idx="115">
                  <c:v>3.3354599999999999</c:v>
                </c:pt>
                <c:pt idx="116">
                  <c:v>4.3556699999999999</c:v>
                </c:pt>
                <c:pt idx="117">
                  <c:v>6.4356</c:v>
                </c:pt>
                <c:pt idx="118">
                  <c:v>6.7264200000000001</c:v>
                </c:pt>
                <c:pt idx="119">
                  <c:v>3.9193699999999998</c:v>
                </c:pt>
                <c:pt idx="120">
                  <c:v>5.7484700000000002</c:v>
                </c:pt>
                <c:pt idx="121">
                  <c:v>5.5249600000000001</c:v>
                </c:pt>
                <c:pt idx="122">
                  <c:v>4.7889600000000003</c:v>
                </c:pt>
                <c:pt idx="123">
                  <c:v>3.5398100000000001</c:v>
                </c:pt>
                <c:pt idx="124">
                  <c:v>3.4876100000000001</c:v>
                </c:pt>
                <c:pt idx="125">
                  <c:v>4.4935400000000003</c:v>
                </c:pt>
                <c:pt idx="126">
                  <c:v>4.0658000000000003</c:v>
                </c:pt>
                <c:pt idx="127">
                  <c:v>6.2271799999999997</c:v>
                </c:pt>
                <c:pt idx="128">
                  <c:v>5.1368299999999998</c:v>
                </c:pt>
                <c:pt idx="129">
                  <c:v>3.9237500000000001</c:v>
                </c:pt>
                <c:pt idx="130">
                  <c:v>5.9269800000000004</c:v>
                </c:pt>
                <c:pt idx="131">
                  <c:v>5.3306300000000002</c:v>
                </c:pt>
                <c:pt idx="132">
                  <c:v>5.1710500000000001</c:v>
                </c:pt>
                <c:pt idx="133">
                  <c:v>4.1449199999999999</c:v>
                </c:pt>
                <c:pt idx="134">
                  <c:v>9.7238299999999995</c:v>
                </c:pt>
                <c:pt idx="135">
                  <c:v>6.18276</c:v>
                </c:pt>
                <c:pt idx="136">
                  <c:v>4.1843899999999996</c:v>
                </c:pt>
                <c:pt idx="137">
                  <c:v>4.7659399999999996</c:v>
                </c:pt>
                <c:pt idx="138">
                  <c:v>5.5229900000000001</c:v>
                </c:pt>
                <c:pt idx="139">
                  <c:v>5.2106700000000004</c:v>
                </c:pt>
                <c:pt idx="140">
                  <c:v>6.4999099999999999</c:v>
                </c:pt>
                <c:pt idx="141">
                  <c:v>9.0108800000000002</c:v>
                </c:pt>
                <c:pt idx="142">
                  <c:v>2.6021200000000002</c:v>
                </c:pt>
                <c:pt idx="143">
                  <c:v>5.9404700000000004</c:v>
                </c:pt>
                <c:pt idx="144">
                  <c:v>10.85824</c:v>
                </c:pt>
                <c:pt idx="145">
                  <c:v>6.6917600000000004</c:v>
                </c:pt>
                <c:pt idx="146">
                  <c:v>6.76403</c:v>
                </c:pt>
                <c:pt idx="147">
                  <c:v>8.9860500000000005</c:v>
                </c:pt>
                <c:pt idx="148">
                  <c:v>8.4001000000000001</c:v>
                </c:pt>
                <c:pt idx="149">
                  <c:v>3.9007399999999999</c:v>
                </c:pt>
                <c:pt idx="150">
                  <c:v>6.2580900000000002</c:v>
                </c:pt>
                <c:pt idx="151">
                  <c:v>5.1963999999999997</c:v>
                </c:pt>
                <c:pt idx="152">
                  <c:v>5.5411000000000001</c:v>
                </c:pt>
                <c:pt idx="153">
                  <c:v>8.9788499999999996</c:v>
                </c:pt>
                <c:pt idx="154">
                  <c:v>3.51986</c:v>
                </c:pt>
                <c:pt idx="155">
                  <c:v>9.2972699999999993</c:v>
                </c:pt>
                <c:pt idx="156">
                  <c:v>6.3345799999999999</c:v>
                </c:pt>
                <c:pt idx="157">
                  <c:v>7.2228300000000001</c:v>
                </c:pt>
                <c:pt idx="158">
                  <c:v>4.3500399999999999</c:v>
                </c:pt>
                <c:pt idx="159">
                  <c:v>5.92828</c:v>
                </c:pt>
                <c:pt idx="160">
                  <c:v>4.5713499999999998</c:v>
                </c:pt>
                <c:pt idx="161">
                  <c:v>2.7317800000000001</c:v>
                </c:pt>
                <c:pt idx="162">
                  <c:v>5.6170799999999996</c:v>
                </c:pt>
                <c:pt idx="163">
                  <c:v>3.4799699999999998</c:v>
                </c:pt>
                <c:pt idx="164">
                  <c:v>3.0511699999999999</c:v>
                </c:pt>
                <c:pt idx="165">
                  <c:v>5.5549200000000001</c:v>
                </c:pt>
                <c:pt idx="166">
                  <c:v>9.47898</c:v>
                </c:pt>
                <c:pt idx="167">
                  <c:v>4.3303700000000003</c:v>
                </c:pt>
                <c:pt idx="168">
                  <c:v>4.9532999999999996</c:v>
                </c:pt>
                <c:pt idx="169">
                  <c:v>7.71868</c:v>
                </c:pt>
                <c:pt idx="170">
                  <c:v>8.1258400000000002</c:v>
                </c:pt>
                <c:pt idx="171">
                  <c:v>7.2274599999999998</c:v>
                </c:pt>
                <c:pt idx="172">
                  <c:v>4.5222699999999998</c:v>
                </c:pt>
                <c:pt idx="173">
                  <c:v>7.7243399999999998</c:v>
                </c:pt>
                <c:pt idx="174">
                  <c:v>5.8671499999999996</c:v>
                </c:pt>
                <c:pt idx="175">
                  <c:v>7.1174900000000001</c:v>
                </c:pt>
                <c:pt idx="176">
                  <c:v>5.6601699999999999</c:v>
                </c:pt>
                <c:pt idx="177">
                  <c:v>7.9758800000000001</c:v>
                </c:pt>
                <c:pt idx="178">
                  <c:v>6.4766899999999996</c:v>
                </c:pt>
                <c:pt idx="179">
                  <c:v>6.3331099999999996</c:v>
                </c:pt>
                <c:pt idx="180">
                  <c:v>6.2100099999999996</c:v>
                </c:pt>
                <c:pt idx="181">
                  <c:v>4.8307200000000003</c:v>
                </c:pt>
                <c:pt idx="182">
                  <c:v>5.9938799999999999</c:v>
                </c:pt>
                <c:pt idx="183">
                  <c:v>1.6996</c:v>
                </c:pt>
                <c:pt idx="184">
                  <c:v>4.9466200000000002</c:v>
                </c:pt>
                <c:pt idx="185">
                  <c:v>7.2138299999999997</c:v>
                </c:pt>
                <c:pt idx="186">
                  <c:v>6.8079299999999998</c:v>
                </c:pt>
                <c:pt idx="187">
                  <c:v>5.2255200000000004</c:v>
                </c:pt>
                <c:pt idx="188">
                  <c:v>4.8344399999999998</c:v>
                </c:pt>
                <c:pt idx="189">
                  <c:v>6.4730499999999997</c:v>
                </c:pt>
                <c:pt idx="190">
                  <c:v>7.9622400000000004</c:v>
                </c:pt>
                <c:pt idx="191">
                  <c:v>6.4514800000000001</c:v>
                </c:pt>
                <c:pt idx="192">
                  <c:v>6.03749</c:v>
                </c:pt>
                <c:pt idx="193">
                  <c:v>6.9595000000000002</c:v>
                </c:pt>
                <c:pt idx="194">
                  <c:v>5.38192</c:v>
                </c:pt>
                <c:pt idx="195">
                  <c:v>5.4148399999999999</c:v>
                </c:pt>
                <c:pt idx="196">
                  <c:v>4.71434</c:v>
                </c:pt>
                <c:pt idx="197">
                  <c:v>5.5641499999999997</c:v>
                </c:pt>
                <c:pt idx="198">
                  <c:v>7.5715700000000004</c:v>
                </c:pt>
                <c:pt idx="199">
                  <c:v>5.0048700000000004</c:v>
                </c:pt>
                <c:pt idx="200">
                  <c:v>6.9479699999999998</c:v>
                </c:pt>
                <c:pt idx="201">
                  <c:v>5.8023800000000003</c:v>
                </c:pt>
                <c:pt idx="202">
                  <c:v>5.5664999999999996</c:v>
                </c:pt>
                <c:pt idx="203">
                  <c:v>7.7614299999999998</c:v>
                </c:pt>
                <c:pt idx="204">
                  <c:v>7.3274699999999999</c:v>
                </c:pt>
                <c:pt idx="205">
                  <c:v>5.0577800000000002</c:v>
                </c:pt>
                <c:pt idx="206">
                  <c:v>7.7719699999999996</c:v>
                </c:pt>
                <c:pt idx="207">
                  <c:v>5.21854</c:v>
                </c:pt>
                <c:pt idx="208">
                  <c:v>8.2150800000000004</c:v>
                </c:pt>
                <c:pt idx="209">
                  <c:v>5.6776099999999996</c:v>
                </c:pt>
                <c:pt idx="210">
                  <c:v>8.6026399999999992</c:v>
                </c:pt>
                <c:pt idx="211">
                  <c:v>4.73238</c:v>
                </c:pt>
                <c:pt idx="212">
                  <c:v>6.9197699999999998</c:v>
                </c:pt>
                <c:pt idx="213">
                  <c:v>6.0780799999999999</c:v>
                </c:pt>
                <c:pt idx="214">
                  <c:v>4.9435799999999999</c:v>
                </c:pt>
                <c:pt idx="215">
                  <c:v>4.06121</c:v>
                </c:pt>
                <c:pt idx="216">
                  <c:v>8.9086099999999995</c:v>
                </c:pt>
                <c:pt idx="217">
                  <c:v>5.7872700000000004</c:v>
                </c:pt>
                <c:pt idx="218">
                  <c:v>3.2538100000000001</c:v>
                </c:pt>
                <c:pt idx="219">
                  <c:v>8.5978700000000003</c:v>
                </c:pt>
                <c:pt idx="220">
                  <c:v>6.7502599999999999</c:v>
                </c:pt>
                <c:pt idx="221">
                  <c:v>5.1595399999999998</c:v>
                </c:pt>
                <c:pt idx="222">
                  <c:v>6.4919500000000001</c:v>
                </c:pt>
                <c:pt idx="223">
                  <c:v>6.7951899999999998</c:v>
                </c:pt>
                <c:pt idx="224">
                  <c:v>5.0108899999999998</c:v>
                </c:pt>
                <c:pt idx="225">
                  <c:v>6.55307</c:v>
                </c:pt>
                <c:pt idx="226">
                  <c:v>6.1101400000000003</c:v>
                </c:pt>
                <c:pt idx="227">
                  <c:v>5.2026300000000001</c:v>
                </c:pt>
                <c:pt idx="228">
                  <c:v>2.8545199999999999</c:v>
                </c:pt>
                <c:pt idx="229">
                  <c:v>4.4945899999999996</c:v>
                </c:pt>
                <c:pt idx="230">
                  <c:v>4.5575200000000002</c:v>
                </c:pt>
                <c:pt idx="231">
                  <c:v>3.9428299999999998</c:v>
                </c:pt>
                <c:pt idx="232">
                  <c:v>5.6586100000000004</c:v>
                </c:pt>
                <c:pt idx="233">
                  <c:v>5.7945799999999998</c:v>
                </c:pt>
                <c:pt idx="234">
                  <c:v>5.7243500000000003</c:v>
                </c:pt>
                <c:pt idx="235">
                  <c:v>7.1726999999999999</c:v>
                </c:pt>
                <c:pt idx="236">
                  <c:v>6.4204100000000004</c:v>
                </c:pt>
                <c:pt idx="237">
                  <c:v>4.3841700000000001</c:v>
                </c:pt>
                <c:pt idx="238">
                  <c:v>5.6918899999999999</c:v>
                </c:pt>
                <c:pt idx="239">
                  <c:v>7.9338199999999999</c:v>
                </c:pt>
                <c:pt idx="240">
                  <c:v>7.1929299999999996</c:v>
                </c:pt>
                <c:pt idx="241">
                  <c:v>4.59213</c:v>
                </c:pt>
                <c:pt idx="242">
                  <c:v>5.6592799999999999</c:v>
                </c:pt>
                <c:pt idx="243">
                  <c:v>8.5858799999999995</c:v>
                </c:pt>
                <c:pt idx="244">
                  <c:v>8.0811799999999998</c:v>
                </c:pt>
                <c:pt idx="245">
                  <c:v>4.5199600000000002</c:v>
                </c:pt>
                <c:pt idx="246">
                  <c:v>2.5420099999999999</c:v>
                </c:pt>
                <c:pt idx="247">
                  <c:v>7.0589399999999998</c:v>
                </c:pt>
                <c:pt idx="248">
                  <c:v>5.6513200000000001</c:v>
                </c:pt>
                <c:pt idx="249">
                  <c:v>5.5525900000000004</c:v>
                </c:pt>
                <c:pt idx="250">
                  <c:v>6.1059700000000001</c:v>
                </c:pt>
                <c:pt idx="251">
                  <c:v>6.5232999999999999</c:v>
                </c:pt>
                <c:pt idx="252">
                  <c:v>7.3643700000000001</c:v>
                </c:pt>
                <c:pt idx="253">
                  <c:v>2.5069599999999999</c:v>
                </c:pt>
                <c:pt idx="254">
                  <c:v>7.4431399999999996</c:v>
                </c:pt>
                <c:pt idx="255">
                  <c:v>9.6308699999999998</c:v>
                </c:pt>
                <c:pt idx="256">
                  <c:v>8.5680300000000003</c:v>
                </c:pt>
                <c:pt idx="257">
                  <c:v>5.7794600000000003</c:v>
                </c:pt>
                <c:pt idx="258">
                  <c:v>6.0425199999999997</c:v>
                </c:pt>
                <c:pt idx="259">
                  <c:v>7.3031600000000001</c:v>
                </c:pt>
                <c:pt idx="260">
                  <c:v>5.0276500000000004</c:v>
                </c:pt>
                <c:pt idx="261">
                  <c:v>7.5465999999999998</c:v>
                </c:pt>
                <c:pt idx="262">
                  <c:v>10.4328</c:v>
                </c:pt>
                <c:pt idx="263">
                  <c:v>7.3157399999999999</c:v>
                </c:pt>
                <c:pt idx="264">
                  <c:v>2.3380299999999998</c:v>
                </c:pt>
                <c:pt idx="265">
                  <c:v>8.4435199999999995</c:v>
                </c:pt>
                <c:pt idx="266">
                  <c:v>8.2468900000000005</c:v>
                </c:pt>
                <c:pt idx="267">
                  <c:v>5.0958300000000003</c:v>
                </c:pt>
                <c:pt idx="268">
                  <c:v>4.0234899999999998</c:v>
                </c:pt>
                <c:pt idx="269">
                  <c:v>4.5429000000000004</c:v>
                </c:pt>
                <c:pt idx="270">
                  <c:v>5.76525</c:v>
                </c:pt>
                <c:pt idx="271">
                  <c:v>6.9255800000000001</c:v>
                </c:pt>
                <c:pt idx="272">
                  <c:v>4.48339</c:v>
                </c:pt>
                <c:pt idx="273">
                  <c:v>7.4557500000000001</c:v>
                </c:pt>
                <c:pt idx="274">
                  <c:v>5.8485500000000004</c:v>
                </c:pt>
                <c:pt idx="275">
                  <c:v>4.3516599999999999</c:v>
                </c:pt>
                <c:pt idx="276">
                  <c:v>4.5709400000000002</c:v>
                </c:pt>
                <c:pt idx="277">
                  <c:v>6.1594600000000002</c:v>
                </c:pt>
                <c:pt idx="278">
                  <c:v>11.110110000000001</c:v>
                </c:pt>
                <c:pt idx="279">
                  <c:v>5.1292099999999996</c:v>
                </c:pt>
                <c:pt idx="280">
                  <c:v>2.89473</c:v>
                </c:pt>
                <c:pt idx="281">
                  <c:v>5.3571200000000001</c:v>
                </c:pt>
                <c:pt idx="282">
                  <c:v>2.68628</c:v>
                </c:pt>
                <c:pt idx="283">
                  <c:v>4.0651200000000003</c:v>
                </c:pt>
                <c:pt idx="284">
                  <c:v>5.77081</c:v>
                </c:pt>
                <c:pt idx="285">
                  <c:v>2.4667500000000002</c:v>
                </c:pt>
                <c:pt idx="286">
                  <c:v>7.2438200000000004</c:v>
                </c:pt>
                <c:pt idx="287">
                  <c:v>6.8056400000000004</c:v>
                </c:pt>
                <c:pt idx="288">
                  <c:v>6.1779700000000002</c:v>
                </c:pt>
                <c:pt idx="289">
                  <c:v>5.35297</c:v>
                </c:pt>
                <c:pt idx="290">
                  <c:v>4.9982100000000003</c:v>
                </c:pt>
                <c:pt idx="291">
                  <c:v>5.9371200000000002</c:v>
                </c:pt>
                <c:pt idx="292">
                  <c:v>7.0224000000000002</c:v>
                </c:pt>
                <c:pt idx="293">
                  <c:v>7.0947300000000002</c:v>
                </c:pt>
                <c:pt idx="294">
                  <c:v>8.5031099999999995</c:v>
                </c:pt>
                <c:pt idx="295">
                  <c:v>6.8463000000000003</c:v>
                </c:pt>
                <c:pt idx="296">
                  <c:v>5.4507700000000003</c:v>
                </c:pt>
                <c:pt idx="297">
                  <c:v>5.3822099999999997</c:v>
                </c:pt>
                <c:pt idx="298">
                  <c:v>5.6945899999999998</c:v>
                </c:pt>
                <c:pt idx="299">
                  <c:v>7.6351899999999997</c:v>
                </c:pt>
                <c:pt idx="300">
                  <c:v>4.2384700000000004</c:v>
                </c:pt>
                <c:pt idx="301">
                  <c:v>5.7285899999999996</c:v>
                </c:pt>
                <c:pt idx="302">
                  <c:v>3.6578400000000002</c:v>
                </c:pt>
                <c:pt idx="303">
                  <c:v>9.8921799999999998</c:v>
                </c:pt>
                <c:pt idx="304">
                  <c:v>5.3613200000000001</c:v>
                </c:pt>
                <c:pt idx="305">
                  <c:v>4.8551799999999998</c:v>
                </c:pt>
                <c:pt idx="306">
                  <c:v>7.6484699999999997</c:v>
                </c:pt>
                <c:pt idx="307">
                  <c:v>5.3036500000000002</c:v>
                </c:pt>
                <c:pt idx="308">
                  <c:v>7.2070400000000001</c:v>
                </c:pt>
                <c:pt idx="309">
                  <c:v>6.1654999999999998</c:v>
                </c:pt>
                <c:pt idx="310">
                  <c:v>6.0682099999999997</c:v>
                </c:pt>
                <c:pt idx="311">
                  <c:v>6.9575899999999997</c:v>
                </c:pt>
                <c:pt idx="312">
                  <c:v>2.8858299999999999</c:v>
                </c:pt>
                <c:pt idx="313">
                  <c:v>3.1135199999999998</c:v>
                </c:pt>
                <c:pt idx="314">
                  <c:v>8.0359800000000003</c:v>
                </c:pt>
                <c:pt idx="315">
                  <c:v>6.3704400000000003</c:v>
                </c:pt>
                <c:pt idx="316">
                  <c:v>4.3343299999999996</c:v>
                </c:pt>
                <c:pt idx="317">
                  <c:v>6.4230700000000001</c:v>
                </c:pt>
                <c:pt idx="318">
                  <c:v>4.5186000000000002</c:v>
                </c:pt>
                <c:pt idx="319">
                  <c:v>2.7694899999999998</c:v>
                </c:pt>
                <c:pt idx="320">
                  <c:v>8.6407100000000003</c:v>
                </c:pt>
                <c:pt idx="321">
                  <c:v>6.6705399999999999</c:v>
                </c:pt>
                <c:pt idx="322">
                  <c:v>4.8241199999999997</c:v>
                </c:pt>
                <c:pt idx="323">
                  <c:v>4.5701099999999997</c:v>
                </c:pt>
                <c:pt idx="324">
                  <c:v>4.4573499999999999</c:v>
                </c:pt>
                <c:pt idx="325">
                  <c:v>3.7651599999999998</c:v>
                </c:pt>
                <c:pt idx="326">
                  <c:v>2.6435</c:v>
                </c:pt>
                <c:pt idx="327">
                  <c:v>3.0946799999999999</c:v>
                </c:pt>
                <c:pt idx="328">
                  <c:v>8.1388400000000001</c:v>
                </c:pt>
                <c:pt idx="329">
                  <c:v>5.7624300000000002</c:v>
                </c:pt>
                <c:pt idx="330">
                  <c:v>3.4089399999999999</c:v>
                </c:pt>
                <c:pt idx="331">
                  <c:v>3.12758</c:v>
                </c:pt>
                <c:pt idx="332">
                  <c:v>1.597</c:v>
                </c:pt>
                <c:pt idx="333">
                  <c:v>5.8847699999999996</c:v>
                </c:pt>
                <c:pt idx="334">
                  <c:v>2.53173</c:v>
                </c:pt>
                <c:pt idx="335">
                  <c:v>7.0975299999999999</c:v>
                </c:pt>
                <c:pt idx="336">
                  <c:v>7.7071699999999996</c:v>
                </c:pt>
                <c:pt idx="337">
                  <c:v>8.5252999999999997</c:v>
                </c:pt>
                <c:pt idx="338">
                  <c:v>5.7856699999999996</c:v>
                </c:pt>
                <c:pt idx="339">
                  <c:v>8.7618799999999997</c:v>
                </c:pt>
                <c:pt idx="340">
                  <c:v>5.5534499999999998</c:v>
                </c:pt>
                <c:pt idx="341">
                  <c:v>3.7282000000000002</c:v>
                </c:pt>
                <c:pt idx="342">
                  <c:v>6.8669000000000002</c:v>
                </c:pt>
                <c:pt idx="343">
                  <c:v>3.0735999999999999</c:v>
                </c:pt>
                <c:pt idx="344">
                  <c:v>9.1749100000000006</c:v>
                </c:pt>
                <c:pt idx="345">
                  <c:v>5.3560699999999999</c:v>
                </c:pt>
                <c:pt idx="346">
                  <c:v>4.2146400000000002</c:v>
                </c:pt>
                <c:pt idx="347">
                  <c:v>5.81487</c:v>
                </c:pt>
                <c:pt idx="348">
                  <c:v>4.6360599999999996</c:v>
                </c:pt>
                <c:pt idx="349">
                  <c:v>2.2225600000000001</c:v>
                </c:pt>
                <c:pt idx="350">
                  <c:v>6.50901</c:v>
                </c:pt>
                <c:pt idx="351">
                  <c:v>5.2516800000000003</c:v>
                </c:pt>
                <c:pt idx="352">
                  <c:v>8.0859299999999994</c:v>
                </c:pt>
                <c:pt idx="353">
                  <c:v>4.3259699999999999</c:v>
                </c:pt>
                <c:pt idx="354">
                  <c:v>4.4861199999999997</c:v>
                </c:pt>
                <c:pt idx="355">
                  <c:v>4.0064299999999999</c:v>
                </c:pt>
                <c:pt idx="356">
                  <c:v>2.5981399999999999</c:v>
                </c:pt>
                <c:pt idx="357">
                  <c:v>5.8799900000000003</c:v>
                </c:pt>
                <c:pt idx="358">
                  <c:v>4.8045200000000001</c:v>
                </c:pt>
                <c:pt idx="359">
                  <c:v>5.6802299999999999</c:v>
                </c:pt>
                <c:pt idx="360">
                  <c:v>5.5779399999999999</c:v>
                </c:pt>
                <c:pt idx="361">
                  <c:v>2.8254100000000002</c:v>
                </c:pt>
                <c:pt idx="362">
                  <c:v>3.9367100000000002</c:v>
                </c:pt>
                <c:pt idx="363">
                  <c:v>3.63992</c:v>
                </c:pt>
                <c:pt idx="364">
                  <c:v>5.0781299999999998</c:v>
                </c:pt>
                <c:pt idx="365">
                  <c:v>3.9505400000000002</c:v>
                </c:pt>
                <c:pt idx="366">
                  <c:v>2.1257799999999998</c:v>
                </c:pt>
                <c:pt idx="367">
                  <c:v>6.9981</c:v>
                </c:pt>
                <c:pt idx="368">
                  <c:v>3.4675600000000002</c:v>
                </c:pt>
                <c:pt idx="369">
                  <c:v>4.9445600000000001</c:v>
                </c:pt>
                <c:pt idx="370">
                  <c:v>4.6762300000000003</c:v>
                </c:pt>
                <c:pt idx="371">
                  <c:v>4.4694399999999996</c:v>
                </c:pt>
                <c:pt idx="372">
                  <c:v>4.4548899999999998</c:v>
                </c:pt>
                <c:pt idx="373">
                  <c:v>7.3932700000000002</c:v>
                </c:pt>
                <c:pt idx="374">
                  <c:v>6.6841299999999997</c:v>
                </c:pt>
                <c:pt idx="375">
                  <c:v>3.1221800000000002</c:v>
                </c:pt>
                <c:pt idx="376">
                  <c:v>5.7203299999999997</c:v>
                </c:pt>
                <c:pt idx="377">
                  <c:v>6.3094099999999997</c:v>
                </c:pt>
                <c:pt idx="378">
                  <c:v>6.70242</c:v>
                </c:pt>
                <c:pt idx="379">
                  <c:v>4.7796399999999997</c:v>
                </c:pt>
                <c:pt idx="380">
                  <c:v>3.7072099999999999</c:v>
                </c:pt>
                <c:pt idx="381">
                  <c:v>2.26491</c:v>
                </c:pt>
                <c:pt idx="382">
                  <c:v>3.5614300000000001</c:v>
                </c:pt>
                <c:pt idx="383">
                  <c:v>2.7615599999999998</c:v>
                </c:pt>
                <c:pt idx="384">
                  <c:v>2.1920199999999999</c:v>
                </c:pt>
                <c:pt idx="385">
                  <c:v>7.0820100000000004</c:v>
                </c:pt>
                <c:pt idx="386">
                  <c:v>2.4632800000000001</c:v>
                </c:pt>
                <c:pt idx="387">
                  <c:v>2.8702100000000002</c:v>
                </c:pt>
                <c:pt idx="388">
                  <c:v>7.04474</c:v>
                </c:pt>
                <c:pt idx="389">
                  <c:v>2.6985399999999999</c:v>
                </c:pt>
                <c:pt idx="390">
                  <c:v>8.6183300000000003</c:v>
                </c:pt>
                <c:pt idx="391">
                  <c:v>4.6452999999999998</c:v>
                </c:pt>
                <c:pt idx="392">
                  <c:v>5.5951199999999996</c:v>
                </c:pt>
                <c:pt idx="393">
                  <c:v>7.9513199999999999</c:v>
                </c:pt>
                <c:pt idx="394">
                  <c:v>6.9831099999999999</c:v>
                </c:pt>
                <c:pt idx="395">
                  <c:v>6.6809500000000002</c:v>
                </c:pt>
                <c:pt idx="396">
                  <c:v>2.11137</c:v>
                </c:pt>
                <c:pt idx="397">
                  <c:v>4.56358</c:v>
                </c:pt>
                <c:pt idx="398">
                  <c:v>4.5340499999999997</c:v>
                </c:pt>
                <c:pt idx="399">
                  <c:v>3.0902599999999998</c:v>
                </c:pt>
                <c:pt idx="400">
                  <c:v>6.6056800000000004</c:v>
                </c:pt>
                <c:pt idx="401">
                  <c:v>4.7190000000000003</c:v>
                </c:pt>
                <c:pt idx="402">
                  <c:v>2.40768</c:v>
                </c:pt>
                <c:pt idx="403">
                  <c:v>5.702</c:v>
                </c:pt>
                <c:pt idx="404">
                  <c:v>6.8389499999999996</c:v>
                </c:pt>
                <c:pt idx="405">
                  <c:v>6.1363300000000001</c:v>
                </c:pt>
                <c:pt idx="406">
                  <c:v>7.0789200000000001</c:v>
                </c:pt>
                <c:pt idx="407">
                  <c:v>2.2566299999999999</c:v>
                </c:pt>
                <c:pt idx="408">
                  <c:v>3.3128899999999999</c:v>
                </c:pt>
                <c:pt idx="409">
                  <c:v>8.1002399999999994</c:v>
                </c:pt>
                <c:pt idx="410">
                  <c:v>2.0956899999999998</c:v>
                </c:pt>
                <c:pt idx="411">
                  <c:v>2.6138499999999998</c:v>
                </c:pt>
                <c:pt idx="412">
                  <c:v>5.5453599999999996</c:v>
                </c:pt>
                <c:pt idx="413">
                  <c:v>2.2767900000000001</c:v>
                </c:pt>
                <c:pt idx="414">
                  <c:v>3.35311</c:v>
                </c:pt>
                <c:pt idx="415">
                  <c:v>1.84555</c:v>
                </c:pt>
                <c:pt idx="416">
                  <c:v>7.1843000000000004</c:v>
                </c:pt>
                <c:pt idx="417">
                  <c:v>3.6973099999999999</c:v>
                </c:pt>
                <c:pt idx="418">
                  <c:v>6.7836499999999997</c:v>
                </c:pt>
                <c:pt idx="419">
                  <c:v>8.1363599999999998</c:v>
                </c:pt>
                <c:pt idx="420">
                  <c:v>2.6282899999999998</c:v>
                </c:pt>
                <c:pt idx="421">
                  <c:v>2.9192100000000001</c:v>
                </c:pt>
                <c:pt idx="422">
                  <c:v>3.2130399999999999</c:v>
                </c:pt>
                <c:pt idx="423">
                  <c:v>6.1306599999999998</c:v>
                </c:pt>
                <c:pt idx="424">
                  <c:v>4.4739000000000004</c:v>
                </c:pt>
                <c:pt idx="425">
                  <c:v>7.0795899999999996</c:v>
                </c:pt>
                <c:pt idx="426">
                  <c:v>6.0267900000000001</c:v>
                </c:pt>
                <c:pt idx="427">
                  <c:v>3.9007399999999999</c:v>
                </c:pt>
                <c:pt idx="428">
                  <c:v>2.42571</c:v>
                </c:pt>
                <c:pt idx="429">
                  <c:v>1.9815700000000001</c:v>
                </c:pt>
                <c:pt idx="430">
                  <c:v>5.2891000000000004</c:v>
                </c:pt>
                <c:pt idx="431">
                  <c:v>10.79392</c:v>
                </c:pt>
                <c:pt idx="432">
                  <c:v>4.7713200000000002</c:v>
                </c:pt>
                <c:pt idx="433">
                  <c:v>6.3130800000000002</c:v>
                </c:pt>
                <c:pt idx="434">
                  <c:v>3.3909400000000001</c:v>
                </c:pt>
                <c:pt idx="435">
                  <c:v>7.9589299999999996</c:v>
                </c:pt>
                <c:pt idx="436">
                  <c:v>5.1316499999999996</c:v>
                </c:pt>
                <c:pt idx="437">
                  <c:v>7.4296300000000004</c:v>
                </c:pt>
                <c:pt idx="438">
                  <c:v>7.4722799999999996</c:v>
                </c:pt>
                <c:pt idx="439">
                  <c:v>3.0554399999999999</c:v>
                </c:pt>
                <c:pt idx="440">
                  <c:v>2.1737199999999999</c:v>
                </c:pt>
                <c:pt idx="441">
                  <c:v>3.1303800000000002</c:v>
                </c:pt>
                <c:pt idx="442">
                  <c:v>4.3690699999999998</c:v>
                </c:pt>
                <c:pt idx="443">
                  <c:v>5.1780099999999996</c:v>
                </c:pt>
                <c:pt idx="444">
                  <c:v>5.7245400000000002</c:v>
                </c:pt>
                <c:pt idx="445">
                  <c:v>4.9642499999999998</c:v>
                </c:pt>
                <c:pt idx="446">
                  <c:v>7.1492300000000002</c:v>
                </c:pt>
                <c:pt idx="447">
                  <c:v>3.1741799999999998</c:v>
                </c:pt>
                <c:pt idx="448">
                  <c:v>2.3886699999999998</c:v>
                </c:pt>
                <c:pt idx="449">
                  <c:v>6.5735299999999999</c:v>
                </c:pt>
                <c:pt idx="450">
                  <c:v>7.1744700000000003</c:v>
                </c:pt>
                <c:pt idx="451">
                  <c:v>7.8725800000000001</c:v>
                </c:pt>
                <c:pt idx="452">
                  <c:v>6.1944900000000001</c:v>
                </c:pt>
                <c:pt idx="453">
                  <c:v>7.5063599999999999</c:v>
                </c:pt>
                <c:pt idx="454">
                  <c:v>6.3599100000000002</c:v>
                </c:pt>
                <c:pt idx="455">
                  <c:v>4.9206700000000003</c:v>
                </c:pt>
                <c:pt idx="456">
                  <c:v>3.4407700000000001</c:v>
                </c:pt>
                <c:pt idx="457">
                  <c:v>8.6547400000000003</c:v>
                </c:pt>
                <c:pt idx="458">
                  <c:v>5.1704100000000004</c:v>
                </c:pt>
                <c:pt idx="459">
                  <c:v>2.0103800000000001</c:v>
                </c:pt>
                <c:pt idx="460">
                  <c:v>2.38287</c:v>
                </c:pt>
                <c:pt idx="461">
                  <c:v>2.0325099999999998</c:v>
                </c:pt>
                <c:pt idx="462">
                  <c:v>5.9187799999999999</c:v>
                </c:pt>
                <c:pt idx="463">
                  <c:v>3.7105999999999999</c:v>
                </c:pt>
                <c:pt idx="464">
                  <c:v>5.6867099999999997</c:v>
                </c:pt>
                <c:pt idx="465">
                  <c:v>6.5005699999999997</c:v>
                </c:pt>
                <c:pt idx="466">
                  <c:v>3.33887</c:v>
                </c:pt>
                <c:pt idx="467">
                  <c:v>7.3890799999999999</c:v>
                </c:pt>
                <c:pt idx="468">
                  <c:v>5.7751599999999996</c:v>
                </c:pt>
                <c:pt idx="469">
                  <c:v>6.1997200000000001</c:v>
                </c:pt>
                <c:pt idx="470">
                  <c:v>4.6847300000000001</c:v>
                </c:pt>
                <c:pt idx="471">
                  <c:v>7.5558500000000004</c:v>
                </c:pt>
                <c:pt idx="472">
                  <c:v>5.0393499999999998</c:v>
                </c:pt>
                <c:pt idx="473">
                  <c:v>5.2597699999999996</c:v>
                </c:pt>
                <c:pt idx="474">
                  <c:v>4.8494700000000002</c:v>
                </c:pt>
                <c:pt idx="475">
                  <c:v>4.4277600000000001</c:v>
                </c:pt>
                <c:pt idx="476">
                  <c:v>5.3900399999999999</c:v>
                </c:pt>
                <c:pt idx="477">
                  <c:v>6.4386099999999997</c:v>
                </c:pt>
                <c:pt idx="478">
                  <c:v>8.8702299999999994</c:v>
                </c:pt>
                <c:pt idx="479">
                  <c:v>6.9992400000000004</c:v>
                </c:pt>
                <c:pt idx="480">
                  <c:v>3.9423699999999999</c:v>
                </c:pt>
                <c:pt idx="481">
                  <c:v>4.6179100000000002</c:v>
                </c:pt>
                <c:pt idx="482">
                  <c:v>7.5365500000000001</c:v>
                </c:pt>
                <c:pt idx="483">
                  <c:v>6.2815200000000004</c:v>
                </c:pt>
                <c:pt idx="484">
                  <c:v>2.8684099999999999</c:v>
                </c:pt>
                <c:pt idx="485">
                  <c:v>1.4458200000000001</c:v>
                </c:pt>
                <c:pt idx="486">
                  <c:v>5.8502900000000002</c:v>
                </c:pt>
                <c:pt idx="487">
                  <c:v>3.9163399999999999</c:v>
                </c:pt>
                <c:pt idx="488">
                  <c:v>2.7423700000000002</c:v>
                </c:pt>
                <c:pt idx="489">
                  <c:v>4.1211900000000004</c:v>
                </c:pt>
                <c:pt idx="490">
                  <c:v>9.85</c:v>
                </c:pt>
                <c:pt idx="491">
                  <c:v>4.1464800000000004</c:v>
                </c:pt>
                <c:pt idx="492">
                  <c:v>7.1932799999999997</c:v>
                </c:pt>
                <c:pt idx="493">
                  <c:v>6.3871700000000002</c:v>
                </c:pt>
                <c:pt idx="494">
                  <c:v>6.3638899999999996</c:v>
                </c:pt>
                <c:pt idx="495">
                  <c:v>6.6032700000000002</c:v>
                </c:pt>
                <c:pt idx="496">
                  <c:v>2.99993</c:v>
                </c:pt>
                <c:pt idx="497">
                  <c:v>7.8337399999999997</c:v>
                </c:pt>
                <c:pt idx="498">
                  <c:v>6.1013900000000003</c:v>
                </c:pt>
                <c:pt idx="499">
                  <c:v>7.3761799999999997</c:v>
                </c:pt>
                <c:pt idx="500">
                  <c:v>4.8833000000000002</c:v>
                </c:pt>
                <c:pt idx="501">
                  <c:v>3.8071600000000001</c:v>
                </c:pt>
                <c:pt idx="502">
                  <c:v>5.2622900000000001</c:v>
                </c:pt>
                <c:pt idx="503">
                  <c:v>4.6665700000000001</c:v>
                </c:pt>
                <c:pt idx="504">
                  <c:v>7.4981900000000001</c:v>
                </c:pt>
                <c:pt idx="505">
                  <c:v>2.3480400000000001</c:v>
                </c:pt>
                <c:pt idx="506">
                  <c:v>1.9223399999999999</c:v>
                </c:pt>
                <c:pt idx="507">
                  <c:v>2.5116399999999999</c:v>
                </c:pt>
                <c:pt idx="508">
                  <c:v>6.7146600000000003</c:v>
                </c:pt>
                <c:pt idx="509">
                  <c:v>6.0367100000000002</c:v>
                </c:pt>
                <c:pt idx="510">
                  <c:v>4.1989700000000001</c:v>
                </c:pt>
                <c:pt idx="511">
                  <c:v>2.5270199999999998</c:v>
                </c:pt>
                <c:pt idx="512">
                  <c:v>2.0911300000000002</c:v>
                </c:pt>
                <c:pt idx="513">
                  <c:v>8.6446299999999994</c:v>
                </c:pt>
                <c:pt idx="514">
                  <c:v>4.09849</c:v>
                </c:pt>
                <c:pt idx="515">
                  <c:v>5.3567099999999996</c:v>
                </c:pt>
                <c:pt idx="516">
                  <c:v>9.0446399999999993</c:v>
                </c:pt>
                <c:pt idx="517">
                  <c:v>4.4145799999999999</c:v>
                </c:pt>
                <c:pt idx="518">
                  <c:v>7.5469299999999997</c:v>
                </c:pt>
                <c:pt idx="519">
                  <c:v>3.95248</c:v>
                </c:pt>
                <c:pt idx="520">
                  <c:v>3.8008000000000002</c:v>
                </c:pt>
                <c:pt idx="521">
                  <c:v>3.1475</c:v>
                </c:pt>
                <c:pt idx="522">
                  <c:v>6.5342700000000002</c:v>
                </c:pt>
                <c:pt idx="523">
                  <c:v>5.1539099999999998</c:v>
                </c:pt>
                <c:pt idx="524">
                  <c:v>7.2833300000000003</c:v>
                </c:pt>
                <c:pt idx="525">
                  <c:v>4.0473600000000003</c:v>
                </c:pt>
                <c:pt idx="526">
                  <c:v>3.6442600000000001</c:v>
                </c:pt>
                <c:pt idx="527">
                  <c:v>8.5135699999999996</c:v>
                </c:pt>
                <c:pt idx="528">
                  <c:v>5.0648200000000001</c:v>
                </c:pt>
                <c:pt idx="529">
                  <c:v>9.0764899999999997</c:v>
                </c:pt>
                <c:pt idx="530">
                  <c:v>6.1844599999999996</c:v>
                </c:pt>
                <c:pt idx="531">
                  <c:v>7.11991</c:v>
                </c:pt>
                <c:pt idx="532">
                  <c:v>3.7044100000000002</c:v>
                </c:pt>
                <c:pt idx="533">
                  <c:v>7.7521500000000003</c:v>
                </c:pt>
                <c:pt idx="534">
                  <c:v>5.5838000000000001</c:v>
                </c:pt>
                <c:pt idx="535">
                  <c:v>10.13025</c:v>
                </c:pt>
                <c:pt idx="536">
                  <c:v>7.5255299999999998</c:v>
                </c:pt>
                <c:pt idx="537">
                  <c:v>7.3174000000000001</c:v>
                </c:pt>
                <c:pt idx="538">
                  <c:v>2.8975</c:v>
                </c:pt>
                <c:pt idx="539">
                  <c:v>7.4893000000000001</c:v>
                </c:pt>
                <c:pt idx="540">
                  <c:v>10.13025</c:v>
                </c:pt>
                <c:pt idx="541">
                  <c:v>5.44665</c:v>
                </c:pt>
                <c:pt idx="542">
                  <c:v>2.9665300000000001</c:v>
                </c:pt>
                <c:pt idx="543">
                  <c:v>5.10731</c:v>
                </c:pt>
                <c:pt idx="544">
                  <c:v>2.5880700000000001</c:v>
                </c:pt>
                <c:pt idx="545">
                  <c:v>8.2155199999999997</c:v>
                </c:pt>
                <c:pt idx="546">
                  <c:v>8.9094300000000004</c:v>
                </c:pt>
                <c:pt idx="547">
                  <c:v>6.6516099999999998</c:v>
                </c:pt>
                <c:pt idx="548">
                  <c:v>8.5404900000000001</c:v>
                </c:pt>
                <c:pt idx="549">
                  <c:v>6.3852799999999998</c:v>
                </c:pt>
                <c:pt idx="550">
                  <c:v>7.3277700000000001</c:v>
                </c:pt>
                <c:pt idx="551">
                  <c:v>3.0705300000000002</c:v>
                </c:pt>
                <c:pt idx="552">
                  <c:v>3.4466999999999999</c:v>
                </c:pt>
                <c:pt idx="553">
                  <c:v>3.1427999999999998</c:v>
                </c:pt>
                <c:pt idx="554">
                  <c:v>10.622350000000001</c:v>
                </c:pt>
                <c:pt idx="555">
                  <c:v>8.3393999999999995</c:v>
                </c:pt>
                <c:pt idx="556">
                  <c:v>7.7707199999999998</c:v>
                </c:pt>
                <c:pt idx="557">
                  <c:v>6.3017500000000002</c:v>
                </c:pt>
                <c:pt idx="558">
                  <c:v>5.5671499999999998</c:v>
                </c:pt>
                <c:pt idx="559">
                  <c:v>5.60093</c:v>
                </c:pt>
                <c:pt idx="560">
                  <c:v>7.2935999999999996</c:v>
                </c:pt>
                <c:pt idx="561">
                  <c:v>5.6627000000000001</c:v>
                </c:pt>
                <c:pt idx="562">
                  <c:v>5.6817000000000002</c:v>
                </c:pt>
                <c:pt idx="563">
                  <c:v>4.40219</c:v>
                </c:pt>
                <c:pt idx="564">
                  <c:v>5.8734700000000002</c:v>
                </c:pt>
                <c:pt idx="565">
                  <c:v>9.8187999999999995</c:v>
                </c:pt>
                <c:pt idx="566">
                  <c:v>5.3667100000000003</c:v>
                </c:pt>
                <c:pt idx="567">
                  <c:v>8.5077200000000008</c:v>
                </c:pt>
                <c:pt idx="568">
                  <c:v>8.6108600000000006</c:v>
                </c:pt>
                <c:pt idx="569">
                  <c:v>9.0995299999999997</c:v>
                </c:pt>
                <c:pt idx="570">
                  <c:v>6.11836</c:v>
                </c:pt>
                <c:pt idx="571">
                  <c:v>10.01169</c:v>
                </c:pt>
                <c:pt idx="572">
                  <c:v>4.0660499999999997</c:v>
                </c:pt>
                <c:pt idx="573">
                  <c:v>5.0429000000000004</c:v>
                </c:pt>
                <c:pt idx="574">
                  <c:v>8.2902199999999997</c:v>
                </c:pt>
                <c:pt idx="575">
                  <c:v>3.41147</c:v>
                </c:pt>
                <c:pt idx="576">
                  <c:v>4.2030700000000003</c:v>
                </c:pt>
                <c:pt idx="577">
                  <c:v>4.13856</c:v>
                </c:pt>
                <c:pt idx="578">
                  <c:v>6.3594499999999998</c:v>
                </c:pt>
                <c:pt idx="579">
                  <c:v>4.7172799999999997</c:v>
                </c:pt>
                <c:pt idx="580">
                  <c:v>3.0860400000000001</c:v>
                </c:pt>
                <c:pt idx="581">
                  <c:v>5.2118200000000003</c:v>
                </c:pt>
                <c:pt idx="582">
                  <c:v>4.4367999999999999</c:v>
                </c:pt>
                <c:pt idx="583">
                  <c:v>6.0983299999999998</c:v>
                </c:pt>
                <c:pt idx="584">
                  <c:v>3.70085</c:v>
                </c:pt>
                <c:pt idx="585">
                  <c:v>4.1720199999999998</c:v>
                </c:pt>
                <c:pt idx="586">
                  <c:v>5.8318700000000003</c:v>
                </c:pt>
                <c:pt idx="587">
                  <c:v>9.2004800000000007</c:v>
                </c:pt>
                <c:pt idx="588">
                  <c:v>4.4685300000000003</c:v>
                </c:pt>
                <c:pt idx="589">
                  <c:v>4.9194500000000003</c:v>
                </c:pt>
                <c:pt idx="590">
                  <c:v>4.4557599999999997</c:v>
                </c:pt>
                <c:pt idx="591">
                  <c:v>3.4679000000000002</c:v>
                </c:pt>
                <c:pt idx="592">
                  <c:v>3.2124600000000001</c:v>
                </c:pt>
                <c:pt idx="593">
                  <c:v>4.7270399999999997</c:v>
                </c:pt>
                <c:pt idx="594">
                  <c:v>5.5581100000000001</c:v>
                </c:pt>
                <c:pt idx="595">
                  <c:v>4.1246499999999999</c:v>
                </c:pt>
                <c:pt idx="596">
                  <c:v>2.6983100000000002</c:v>
                </c:pt>
                <c:pt idx="597">
                  <c:v>4.05952</c:v>
                </c:pt>
                <c:pt idx="598">
                  <c:v>4.3769900000000002</c:v>
                </c:pt>
                <c:pt idx="599">
                  <c:v>4.9338300000000004</c:v>
                </c:pt>
                <c:pt idx="600">
                  <c:v>4.4715999999999996</c:v>
                </c:pt>
                <c:pt idx="601">
                  <c:v>3.2995299999999999</c:v>
                </c:pt>
                <c:pt idx="602">
                  <c:v>4.3902099999999997</c:v>
                </c:pt>
                <c:pt idx="603">
                  <c:v>6.6208999999999998</c:v>
                </c:pt>
                <c:pt idx="604">
                  <c:v>7.4174199999999999</c:v>
                </c:pt>
                <c:pt idx="605">
                  <c:v>5.6052999999999997</c:v>
                </c:pt>
                <c:pt idx="606">
                  <c:v>4.1462000000000003</c:v>
                </c:pt>
                <c:pt idx="607">
                  <c:v>2.7823899999999999</c:v>
                </c:pt>
                <c:pt idx="608">
                  <c:v>11.49432</c:v>
                </c:pt>
                <c:pt idx="609">
                  <c:v>9.6907399999999999</c:v>
                </c:pt>
                <c:pt idx="610">
                  <c:v>6.8079900000000002</c:v>
                </c:pt>
                <c:pt idx="611">
                  <c:v>5.2723300000000002</c:v>
                </c:pt>
                <c:pt idx="612">
                  <c:v>7.1105299999999998</c:v>
                </c:pt>
                <c:pt idx="613">
                  <c:v>5.7442900000000003</c:v>
                </c:pt>
                <c:pt idx="614">
                  <c:v>4.8219599999999998</c:v>
                </c:pt>
                <c:pt idx="615">
                  <c:v>5.9368299999999996</c:v>
                </c:pt>
                <c:pt idx="616">
                  <c:v>7.48264</c:v>
                </c:pt>
                <c:pt idx="617">
                  <c:v>7.0327700000000002</c:v>
                </c:pt>
                <c:pt idx="618">
                  <c:v>5.0577800000000002</c:v>
                </c:pt>
                <c:pt idx="619">
                  <c:v>6.55823</c:v>
                </c:pt>
                <c:pt idx="620">
                  <c:v>5.6898</c:v>
                </c:pt>
                <c:pt idx="621">
                  <c:v>6.1858399999999998</c:v>
                </c:pt>
                <c:pt idx="622">
                  <c:v>4.9069900000000004</c:v>
                </c:pt>
                <c:pt idx="623">
                  <c:v>3.8584999999999998</c:v>
                </c:pt>
                <c:pt idx="624">
                  <c:v>8.36374</c:v>
                </c:pt>
                <c:pt idx="625">
                  <c:v>6.7238699999999998</c:v>
                </c:pt>
                <c:pt idx="626">
                  <c:v>5.8496199999999998</c:v>
                </c:pt>
                <c:pt idx="627">
                  <c:v>7.0854600000000003</c:v>
                </c:pt>
                <c:pt idx="628">
                  <c:v>8.4017999999999997</c:v>
                </c:pt>
                <c:pt idx="629">
                  <c:v>7.6039199999999996</c:v>
                </c:pt>
                <c:pt idx="630">
                  <c:v>3.24356</c:v>
                </c:pt>
                <c:pt idx="631">
                  <c:v>7.6333500000000001</c:v>
                </c:pt>
                <c:pt idx="632">
                  <c:v>2.9459200000000001</c:v>
                </c:pt>
                <c:pt idx="633">
                  <c:v>9.4757200000000008</c:v>
                </c:pt>
                <c:pt idx="634">
                  <c:v>5.2626999999999997</c:v>
                </c:pt>
                <c:pt idx="635">
                  <c:v>7.1294500000000003</c:v>
                </c:pt>
                <c:pt idx="636">
                  <c:v>6.8241100000000001</c:v>
                </c:pt>
                <c:pt idx="637">
                  <c:v>4.4839799999999999</c:v>
                </c:pt>
                <c:pt idx="638">
                  <c:v>4.2839799999999997</c:v>
                </c:pt>
                <c:pt idx="639">
                  <c:v>3.0645899999999999</c:v>
                </c:pt>
                <c:pt idx="640">
                  <c:v>7.5023</c:v>
                </c:pt>
                <c:pt idx="641">
                  <c:v>8.3325099999999992</c:v>
                </c:pt>
                <c:pt idx="642">
                  <c:v>5.2779499999999997</c:v>
                </c:pt>
                <c:pt idx="643">
                  <c:v>4.4541000000000004</c:v>
                </c:pt>
                <c:pt idx="644">
                  <c:v>7.7683099999999996</c:v>
                </c:pt>
                <c:pt idx="645">
                  <c:v>9.0432699999999997</c:v>
                </c:pt>
                <c:pt idx="646">
                  <c:v>4.32714</c:v>
                </c:pt>
                <c:pt idx="647">
                  <c:v>5.3271899999999999</c:v>
                </c:pt>
                <c:pt idx="648">
                  <c:v>3.9994299999999998</c:v>
                </c:pt>
                <c:pt idx="649">
                  <c:v>7.3213400000000002</c:v>
                </c:pt>
                <c:pt idx="650">
                  <c:v>6.6584199999999996</c:v>
                </c:pt>
                <c:pt idx="651">
                  <c:v>2.9598499999999999</c:v>
                </c:pt>
                <c:pt idx="652">
                  <c:v>3.8223099999999999</c:v>
                </c:pt>
                <c:pt idx="653">
                  <c:v>5.5664999999999996</c:v>
                </c:pt>
                <c:pt idx="654">
                  <c:v>2.00746</c:v>
                </c:pt>
                <c:pt idx="655">
                  <c:v>3.44184</c:v>
                </c:pt>
                <c:pt idx="656">
                  <c:v>3.9701599999999999</c:v>
                </c:pt>
                <c:pt idx="657">
                  <c:v>2.0977299999999999</c:v>
                </c:pt>
                <c:pt idx="658">
                  <c:v>2.08596</c:v>
                </c:pt>
                <c:pt idx="659">
                  <c:v>4.2030700000000003</c:v>
                </c:pt>
                <c:pt idx="660">
                  <c:v>9.7356800000000003</c:v>
                </c:pt>
                <c:pt idx="661">
                  <c:v>2.5579800000000001</c:v>
                </c:pt>
                <c:pt idx="662">
                  <c:v>2.7608700000000002</c:v>
                </c:pt>
                <c:pt idx="663">
                  <c:v>2.4475600000000002</c:v>
                </c:pt>
                <c:pt idx="664">
                  <c:v>3.2196799999999999</c:v>
                </c:pt>
                <c:pt idx="665">
                  <c:v>7.0306699999999998</c:v>
                </c:pt>
                <c:pt idx="666">
                  <c:v>5.6794700000000002</c:v>
                </c:pt>
                <c:pt idx="667">
                  <c:v>4.5637999999999996</c:v>
                </c:pt>
                <c:pt idx="668">
                  <c:v>4.19672</c:v>
                </c:pt>
                <c:pt idx="669">
                  <c:v>5.4365600000000001</c:v>
                </c:pt>
                <c:pt idx="670">
                  <c:v>6.3410700000000002</c:v>
                </c:pt>
                <c:pt idx="671">
                  <c:v>4.8935199999999996</c:v>
                </c:pt>
                <c:pt idx="672">
                  <c:v>9.2318800000000003</c:v>
                </c:pt>
                <c:pt idx="673">
                  <c:v>7.4944199999999999</c:v>
                </c:pt>
                <c:pt idx="674">
                  <c:v>5.2799399999999999</c:v>
                </c:pt>
                <c:pt idx="675">
                  <c:v>4.30044</c:v>
                </c:pt>
                <c:pt idx="676">
                  <c:v>2.1684000000000001</c:v>
                </c:pt>
                <c:pt idx="677">
                  <c:v>5.8951599999999997</c:v>
                </c:pt>
                <c:pt idx="678">
                  <c:v>3.1741799999999998</c:v>
                </c:pt>
                <c:pt idx="679">
                  <c:v>4.5058499999999997</c:v>
                </c:pt>
                <c:pt idx="680">
                  <c:v>6.3894500000000001</c:v>
                </c:pt>
                <c:pt idx="681">
                  <c:v>9.6011500000000005</c:v>
                </c:pt>
                <c:pt idx="682">
                  <c:v>7.1618899999999996</c:v>
                </c:pt>
                <c:pt idx="683">
                  <c:v>5.4727499999999996</c:v>
                </c:pt>
                <c:pt idx="684">
                  <c:v>8.78674</c:v>
                </c:pt>
                <c:pt idx="685">
                  <c:v>4.5985300000000002</c:v>
                </c:pt>
                <c:pt idx="686">
                  <c:v>5.9620899999999999</c:v>
                </c:pt>
                <c:pt idx="687">
                  <c:v>5.6951599999999996</c:v>
                </c:pt>
                <c:pt idx="688">
                  <c:v>8.4903600000000008</c:v>
                </c:pt>
                <c:pt idx="689">
                  <c:v>4.2706600000000003</c:v>
                </c:pt>
                <c:pt idx="690">
                  <c:v>6.9264099999999997</c:v>
                </c:pt>
                <c:pt idx="691">
                  <c:v>5.7677500000000004</c:v>
                </c:pt>
                <c:pt idx="692">
                  <c:v>6.2701500000000001</c:v>
                </c:pt>
                <c:pt idx="693">
                  <c:v>8.2783700000000007</c:v>
                </c:pt>
                <c:pt idx="694">
                  <c:v>7.5135300000000003</c:v>
                </c:pt>
                <c:pt idx="695">
                  <c:v>8.7132900000000006</c:v>
                </c:pt>
                <c:pt idx="696">
                  <c:v>6.76112</c:v>
                </c:pt>
                <c:pt idx="697">
                  <c:v>6.5556000000000001</c:v>
                </c:pt>
                <c:pt idx="698">
                  <c:v>4.6827500000000004</c:v>
                </c:pt>
                <c:pt idx="699">
                  <c:v>5.4885299999999999</c:v>
                </c:pt>
                <c:pt idx="700">
                  <c:v>5.52332</c:v>
                </c:pt>
                <c:pt idx="701">
                  <c:v>7.1989200000000002</c:v>
                </c:pt>
                <c:pt idx="702">
                  <c:v>4.5538499999999997</c:v>
                </c:pt>
                <c:pt idx="703">
                  <c:v>7.9039299999999999</c:v>
                </c:pt>
                <c:pt idx="704">
                  <c:v>2.8856600000000001</c:v>
                </c:pt>
                <c:pt idx="705">
                  <c:v>3.5946199999999999</c:v>
                </c:pt>
                <c:pt idx="706">
                  <c:v>5.7022700000000004</c:v>
                </c:pt>
                <c:pt idx="707">
                  <c:v>2.6589800000000001</c:v>
                </c:pt>
                <c:pt idx="708">
                  <c:v>4.4359500000000001</c:v>
                </c:pt>
                <c:pt idx="709">
                  <c:v>8.4058299999999999</c:v>
                </c:pt>
                <c:pt idx="710">
                  <c:v>4.5470800000000002</c:v>
                </c:pt>
                <c:pt idx="711">
                  <c:v>6.9991000000000003</c:v>
                </c:pt>
                <c:pt idx="712">
                  <c:v>7.5411900000000003</c:v>
                </c:pt>
                <c:pt idx="713">
                  <c:v>7.7847099999999996</c:v>
                </c:pt>
                <c:pt idx="714">
                  <c:v>7.39194</c:v>
                </c:pt>
                <c:pt idx="715">
                  <c:v>4.4704300000000003</c:v>
                </c:pt>
                <c:pt idx="716">
                  <c:v>4.0234899999999998</c:v>
                </c:pt>
                <c:pt idx="717">
                  <c:v>9.1085899999999995</c:v>
                </c:pt>
                <c:pt idx="718">
                  <c:v>8.9854400000000005</c:v>
                </c:pt>
                <c:pt idx="719">
                  <c:v>5.6230399999999996</c:v>
                </c:pt>
                <c:pt idx="720">
                  <c:v>3.8577300000000001</c:v>
                </c:pt>
                <c:pt idx="721">
                  <c:v>6.0757700000000003</c:v>
                </c:pt>
                <c:pt idx="722">
                  <c:v>8.7006399999999999</c:v>
                </c:pt>
                <c:pt idx="723">
                  <c:v>1.8078399999999999</c:v>
                </c:pt>
                <c:pt idx="724">
                  <c:v>4.1176199999999996</c:v>
                </c:pt>
                <c:pt idx="725">
                  <c:v>3.0919099999999999</c:v>
                </c:pt>
                <c:pt idx="726">
                  <c:v>2.6086800000000001</c:v>
                </c:pt>
                <c:pt idx="727">
                  <c:v>2.8134700000000001</c:v>
                </c:pt>
                <c:pt idx="728">
                  <c:v>3.1769799999999999</c:v>
                </c:pt>
                <c:pt idx="729">
                  <c:v>2.64052</c:v>
                </c:pt>
                <c:pt idx="730">
                  <c:v>8.6038599999999992</c:v>
                </c:pt>
                <c:pt idx="731">
                  <c:v>7.0574000000000003</c:v>
                </c:pt>
                <c:pt idx="732">
                  <c:v>6.9127799999999997</c:v>
                </c:pt>
                <c:pt idx="733">
                  <c:v>2.2530600000000001</c:v>
                </c:pt>
                <c:pt idx="734">
                  <c:v>6.2789700000000002</c:v>
                </c:pt>
                <c:pt idx="735">
                  <c:v>3.56656</c:v>
                </c:pt>
                <c:pt idx="736">
                  <c:v>9.5259199999999993</c:v>
                </c:pt>
                <c:pt idx="737">
                  <c:v>2.4820500000000001</c:v>
                </c:pt>
                <c:pt idx="738">
                  <c:v>7.0070499999999996</c:v>
                </c:pt>
                <c:pt idx="739">
                  <c:v>8.1712399999999992</c:v>
                </c:pt>
                <c:pt idx="740">
                  <c:v>4.3977000000000004</c:v>
                </c:pt>
                <c:pt idx="741">
                  <c:v>5.5067199999999996</c:v>
                </c:pt>
                <c:pt idx="742">
                  <c:v>4.5731099999999998</c:v>
                </c:pt>
                <c:pt idx="743">
                  <c:v>9.9071099999999994</c:v>
                </c:pt>
                <c:pt idx="744">
                  <c:v>3.6465999999999998</c:v>
                </c:pt>
                <c:pt idx="745">
                  <c:v>2.3835099999999998</c:v>
                </c:pt>
                <c:pt idx="746">
                  <c:v>4.9840400000000002</c:v>
                </c:pt>
                <c:pt idx="747">
                  <c:v>8.0724199999999993</c:v>
                </c:pt>
                <c:pt idx="748">
                  <c:v>5.8520599999999998</c:v>
                </c:pt>
                <c:pt idx="749">
                  <c:v>6.6944100000000004</c:v>
                </c:pt>
                <c:pt idx="750">
                  <c:v>6.1547700000000001</c:v>
                </c:pt>
                <c:pt idx="751">
                  <c:v>8.6149299999999993</c:v>
                </c:pt>
                <c:pt idx="752">
                  <c:v>4.3469600000000002</c:v>
                </c:pt>
                <c:pt idx="753">
                  <c:v>2.6378200000000001</c:v>
                </c:pt>
                <c:pt idx="754">
                  <c:v>2.8042099999999999</c:v>
                </c:pt>
                <c:pt idx="755">
                  <c:v>4.9230099999999997</c:v>
                </c:pt>
                <c:pt idx="756">
                  <c:v>8.5159000000000002</c:v>
                </c:pt>
                <c:pt idx="757">
                  <c:v>6.6077899999999996</c:v>
                </c:pt>
                <c:pt idx="758">
                  <c:v>7.3355399999999999</c:v>
                </c:pt>
                <c:pt idx="759">
                  <c:v>4.77149</c:v>
                </c:pt>
                <c:pt idx="760">
                  <c:v>8.3491700000000009</c:v>
                </c:pt>
                <c:pt idx="761">
                  <c:v>6.1289600000000002</c:v>
                </c:pt>
                <c:pt idx="762">
                  <c:v>5.3677700000000002</c:v>
                </c:pt>
                <c:pt idx="763">
                  <c:v>4.2603299999999997</c:v>
                </c:pt>
                <c:pt idx="764">
                  <c:v>3.1579000000000002</c:v>
                </c:pt>
                <c:pt idx="765">
                  <c:v>1.9815700000000001</c:v>
                </c:pt>
                <c:pt idx="766">
                  <c:v>5.00725</c:v>
                </c:pt>
                <c:pt idx="767">
                  <c:v>7.9153399999999996</c:v>
                </c:pt>
                <c:pt idx="768">
                  <c:v>10.12167</c:v>
                </c:pt>
                <c:pt idx="769">
                  <c:v>5.3312200000000001</c:v>
                </c:pt>
                <c:pt idx="770">
                  <c:v>7.6959499999999998</c:v>
                </c:pt>
                <c:pt idx="771">
                  <c:v>6.93607</c:v>
                </c:pt>
                <c:pt idx="772">
                  <c:v>5.7347200000000003</c:v>
                </c:pt>
                <c:pt idx="773">
                  <c:v>6.5172699999999999</c:v>
                </c:pt>
                <c:pt idx="774">
                  <c:v>7.4985999999999997</c:v>
                </c:pt>
                <c:pt idx="775">
                  <c:v>2.8061699999999998</c:v>
                </c:pt>
                <c:pt idx="776">
                  <c:v>5.2205300000000001</c:v>
                </c:pt>
                <c:pt idx="777">
                  <c:v>3.1551900000000002</c:v>
                </c:pt>
                <c:pt idx="778">
                  <c:v>6.9859600000000004</c:v>
                </c:pt>
                <c:pt idx="779">
                  <c:v>3.9186700000000001</c:v>
                </c:pt>
                <c:pt idx="780">
                  <c:v>4.7128300000000003</c:v>
                </c:pt>
                <c:pt idx="781">
                  <c:v>4.6401199999999996</c:v>
                </c:pt>
                <c:pt idx="782">
                  <c:v>2.0693299999999999</c:v>
                </c:pt>
                <c:pt idx="783">
                  <c:v>2.6229300000000002</c:v>
                </c:pt>
                <c:pt idx="784">
                  <c:v>2.4360300000000001</c:v>
                </c:pt>
                <c:pt idx="785">
                  <c:v>2.3787099999999999</c:v>
                </c:pt>
                <c:pt idx="786">
                  <c:v>6.5270900000000003</c:v>
                </c:pt>
                <c:pt idx="787">
                  <c:v>7.3273200000000003</c:v>
                </c:pt>
                <c:pt idx="788">
                  <c:v>7.3278699999999999</c:v>
                </c:pt>
                <c:pt idx="789">
                  <c:v>3.5965099999999999</c:v>
                </c:pt>
                <c:pt idx="790">
                  <c:v>3.2435200000000002</c:v>
                </c:pt>
                <c:pt idx="791">
                  <c:v>4.1865600000000001</c:v>
                </c:pt>
                <c:pt idx="792">
                  <c:v>2.2996799999999999</c:v>
                </c:pt>
                <c:pt idx="793">
                  <c:v>3.9462000000000002</c:v>
                </c:pt>
                <c:pt idx="794">
                  <c:v>4.6418600000000003</c:v>
                </c:pt>
                <c:pt idx="795">
                  <c:v>5.6719200000000001</c:v>
                </c:pt>
                <c:pt idx="796">
                  <c:v>6.9408200000000004</c:v>
                </c:pt>
                <c:pt idx="797">
                  <c:v>2.4691100000000001</c:v>
                </c:pt>
                <c:pt idx="798">
                  <c:v>3.8626200000000002</c:v>
                </c:pt>
                <c:pt idx="799">
                  <c:v>8.4067100000000003</c:v>
                </c:pt>
                <c:pt idx="800">
                  <c:v>4.8305999999999996</c:v>
                </c:pt>
                <c:pt idx="801">
                  <c:v>5.5139100000000001</c:v>
                </c:pt>
                <c:pt idx="802">
                  <c:v>4.6994100000000003</c:v>
                </c:pt>
                <c:pt idx="803">
                  <c:v>3.9313799999999999</c:v>
                </c:pt>
                <c:pt idx="804">
                  <c:v>8.6283600000000007</c:v>
                </c:pt>
                <c:pt idx="805">
                  <c:v>6.0319900000000004</c:v>
                </c:pt>
                <c:pt idx="806">
                  <c:v>8.4329499999999999</c:v>
                </c:pt>
                <c:pt idx="807">
                  <c:v>7.5247099999999998</c:v>
                </c:pt>
                <c:pt idx="808">
                  <c:v>5.0083799999999998</c:v>
                </c:pt>
                <c:pt idx="809">
                  <c:v>4.5642199999999997</c:v>
                </c:pt>
                <c:pt idx="810">
                  <c:v>3.7453599999999998</c:v>
                </c:pt>
                <c:pt idx="811">
                  <c:v>5.1386700000000003</c:v>
                </c:pt>
                <c:pt idx="812">
                  <c:v>4.4113499999999997</c:v>
                </c:pt>
                <c:pt idx="813">
                  <c:v>7.944</c:v>
                </c:pt>
                <c:pt idx="814">
                  <c:v>5.1613899999999999</c:v>
                </c:pt>
                <c:pt idx="815">
                  <c:v>5.2314400000000001</c:v>
                </c:pt>
                <c:pt idx="816">
                  <c:v>6.9134200000000003</c:v>
                </c:pt>
                <c:pt idx="817">
                  <c:v>3.7328899999999998</c:v>
                </c:pt>
                <c:pt idx="818">
                  <c:v>4.5734899999999996</c:v>
                </c:pt>
                <c:pt idx="819">
                  <c:v>8.8547999999999991</c:v>
                </c:pt>
                <c:pt idx="820">
                  <c:v>5.4905600000000003</c:v>
                </c:pt>
                <c:pt idx="821">
                  <c:v>2.55782</c:v>
                </c:pt>
                <c:pt idx="822">
                  <c:v>8.7736699999999992</c:v>
                </c:pt>
                <c:pt idx="823">
                  <c:v>9.4275000000000002</c:v>
                </c:pt>
                <c:pt idx="824">
                  <c:v>7.1032900000000003</c:v>
                </c:pt>
                <c:pt idx="825">
                  <c:v>4.8205999999999998</c:v>
                </c:pt>
                <c:pt idx="826">
                  <c:v>5.49031</c:v>
                </c:pt>
                <c:pt idx="827">
                  <c:v>4.2298</c:v>
                </c:pt>
                <c:pt idx="828">
                  <c:v>5.7454799999999997</c:v>
                </c:pt>
                <c:pt idx="829">
                  <c:v>4.8127199999999997</c:v>
                </c:pt>
                <c:pt idx="830">
                  <c:v>3.8426200000000001</c:v>
                </c:pt>
                <c:pt idx="831">
                  <c:v>7.8626800000000001</c:v>
                </c:pt>
                <c:pt idx="832">
                  <c:v>6.3277900000000002</c:v>
                </c:pt>
                <c:pt idx="833">
                  <c:v>6.1405599999999998</c:v>
                </c:pt>
                <c:pt idx="834">
                  <c:v>6.6814</c:v>
                </c:pt>
                <c:pt idx="835">
                  <c:v>7.04277</c:v>
                </c:pt>
                <c:pt idx="836">
                  <c:v>4.5186599999999997</c:v>
                </c:pt>
                <c:pt idx="837">
                  <c:v>3.84477</c:v>
                </c:pt>
                <c:pt idx="838">
                  <c:v>8.3114100000000004</c:v>
                </c:pt>
                <c:pt idx="839">
                  <c:v>2.6878600000000001</c:v>
                </c:pt>
                <c:pt idx="840">
                  <c:v>3.3712</c:v>
                </c:pt>
                <c:pt idx="841">
                  <c:v>2.5149300000000001</c:v>
                </c:pt>
                <c:pt idx="842">
                  <c:v>10.46974</c:v>
                </c:pt>
                <c:pt idx="843">
                  <c:v>2.51362</c:v>
                </c:pt>
                <c:pt idx="844">
                  <c:v>2.98651</c:v>
                </c:pt>
                <c:pt idx="845">
                  <c:v>2.51309</c:v>
                </c:pt>
                <c:pt idx="846">
                  <c:v>8.1528600000000004</c:v>
                </c:pt>
                <c:pt idx="847">
                  <c:v>3.5937800000000002</c:v>
                </c:pt>
                <c:pt idx="848">
                  <c:v>5.6216600000000003</c:v>
                </c:pt>
                <c:pt idx="849">
                  <c:v>3.4697300000000002</c:v>
                </c:pt>
                <c:pt idx="850">
                  <c:v>5.8996300000000002</c:v>
                </c:pt>
                <c:pt idx="851">
                  <c:v>3.22715</c:v>
                </c:pt>
                <c:pt idx="852">
                  <c:v>4.0214800000000004</c:v>
                </c:pt>
                <c:pt idx="853">
                  <c:v>8.7149999999999999</c:v>
                </c:pt>
                <c:pt idx="854">
                  <c:v>5.6646900000000002</c:v>
                </c:pt>
                <c:pt idx="855">
                  <c:v>7.1522199999999998</c:v>
                </c:pt>
                <c:pt idx="856">
                  <c:v>5.5668800000000003</c:v>
                </c:pt>
                <c:pt idx="857">
                  <c:v>5.4267500000000002</c:v>
                </c:pt>
                <c:pt idx="858">
                  <c:v>5.8736300000000004</c:v>
                </c:pt>
                <c:pt idx="859">
                  <c:v>7.14574</c:v>
                </c:pt>
                <c:pt idx="860">
                  <c:v>6.2484799999999998</c:v>
                </c:pt>
                <c:pt idx="861">
                  <c:v>6.4060699999999997</c:v>
                </c:pt>
                <c:pt idx="862">
                  <c:v>4.8460999999999999</c:v>
                </c:pt>
                <c:pt idx="863">
                  <c:v>4.0005899999999999</c:v>
                </c:pt>
                <c:pt idx="864">
                  <c:v>5.3512599999999999</c:v>
                </c:pt>
                <c:pt idx="865">
                  <c:v>6.8959999999999999</c:v>
                </c:pt>
                <c:pt idx="866">
                  <c:v>3.9341300000000001</c:v>
                </c:pt>
                <c:pt idx="867">
                  <c:v>6.2191400000000003</c:v>
                </c:pt>
                <c:pt idx="868">
                  <c:v>6.17157</c:v>
                </c:pt>
                <c:pt idx="869">
                  <c:v>7.6924799999999998</c:v>
                </c:pt>
                <c:pt idx="870">
                  <c:v>6.5563599999999997</c:v>
                </c:pt>
                <c:pt idx="871">
                  <c:v>4.5477499999999997</c:v>
                </c:pt>
                <c:pt idx="872">
                  <c:v>7.2271799999999997</c:v>
                </c:pt>
                <c:pt idx="873">
                  <c:v>2.7227600000000001</c:v>
                </c:pt>
                <c:pt idx="874">
                  <c:v>7.9119000000000002</c:v>
                </c:pt>
                <c:pt idx="875">
                  <c:v>6.2282299999999999</c:v>
                </c:pt>
                <c:pt idx="876">
                  <c:v>9.05579</c:v>
                </c:pt>
                <c:pt idx="877">
                  <c:v>4.4699200000000001</c:v>
                </c:pt>
                <c:pt idx="878">
                  <c:v>5.1956600000000002</c:v>
                </c:pt>
                <c:pt idx="879">
                  <c:v>3.8824700000000001</c:v>
                </c:pt>
                <c:pt idx="880">
                  <c:v>3.7946499999999999</c:v>
                </c:pt>
                <c:pt idx="881">
                  <c:v>2.1503399999999999</c:v>
                </c:pt>
                <c:pt idx="882">
                  <c:v>7.3794399999999998</c:v>
                </c:pt>
                <c:pt idx="883">
                  <c:v>7.97668</c:v>
                </c:pt>
                <c:pt idx="884">
                  <c:v>3.6269399999999998</c:v>
                </c:pt>
                <c:pt idx="885">
                  <c:v>6.6530500000000004</c:v>
                </c:pt>
                <c:pt idx="886">
                  <c:v>4.8817700000000004</c:v>
                </c:pt>
                <c:pt idx="887">
                  <c:v>10.01454</c:v>
                </c:pt>
                <c:pt idx="888">
                  <c:v>8.7657399999999992</c:v>
                </c:pt>
                <c:pt idx="889">
                  <c:v>7.54434</c:v>
                </c:pt>
                <c:pt idx="890">
                  <c:v>8.7863500000000005</c:v>
                </c:pt>
                <c:pt idx="891">
                  <c:v>2.7928199999999999</c:v>
                </c:pt>
                <c:pt idx="892">
                  <c:v>4.3597900000000003</c:v>
                </c:pt>
                <c:pt idx="893">
                  <c:v>7.6141800000000002</c:v>
                </c:pt>
                <c:pt idx="894">
                  <c:v>7.1419800000000002</c:v>
                </c:pt>
                <c:pt idx="895">
                  <c:v>9.23583</c:v>
                </c:pt>
                <c:pt idx="896">
                  <c:v>4.2620300000000002</c:v>
                </c:pt>
                <c:pt idx="897">
                  <c:v>6.3996199999999996</c:v>
                </c:pt>
                <c:pt idx="898">
                  <c:v>6.3382399999999999</c:v>
                </c:pt>
                <c:pt idx="899">
                  <c:v>6.0089800000000002</c:v>
                </c:pt>
                <c:pt idx="900">
                  <c:v>5.7223899999999999</c:v>
                </c:pt>
                <c:pt idx="901">
                  <c:v>2.0340699999999998</c:v>
                </c:pt>
                <c:pt idx="902">
                  <c:v>3.4600499999999998</c:v>
                </c:pt>
                <c:pt idx="903">
                  <c:v>4.1799299999999997</c:v>
                </c:pt>
                <c:pt idx="904">
                  <c:v>9.9057300000000001</c:v>
                </c:pt>
                <c:pt idx="905">
                  <c:v>9.2705599999999997</c:v>
                </c:pt>
                <c:pt idx="906">
                  <c:v>4.5913300000000001</c:v>
                </c:pt>
                <c:pt idx="907">
                  <c:v>5.1475299999999997</c:v>
                </c:pt>
                <c:pt idx="908">
                  <c:v>4.9338300000000004</c:v>
                </c:pt>
                <c:pt idx="909">
                  <c:v>5.87357</c:v>
                </c:pt>
                <c:pt idx="910">
                  <c:v>7.3514900000000001</c:v>
                </c:pt>
                <c:pt idx="911">
                  <c:v>2.1032799999999998</c:v>
                </c:pt>
                <c:pt idx="912">
                  <c:v>7.33127</c:v>
                </c:pt>
                <c:pt idx="913">
                  <c:v>6.0160499999999999</c:v>
                </c:pt>
                <c:pt idx="914">
                  <c:v>7.3441599999999996</c:v>
                </c:pt>
                <c:pt idx="915">
                  <c:v>6.7964500000000001</c:v>
                </c:pt>
                <c:pt idx="916">
                  <c:v>2.4893200000000002</c:v>
                </c:pt>
                <c:pt idx="917">
                  <c:v>8.0815300000000008</c:v>
                </c:pt>
                <c:pt idx="918">
                  <c:v>4.3189700000000002</c:v>
                </c:pt>
                <c:pt idx="919">
                  <c:v>7.2029500000000004</c:v>
                </c:pt>
                <c:pt idx="920">
                  <c:v>7.3842800000000004</c:v>
                </c:pt>
                <c:pt idx="921">
                  <c:v>2.0267300000000001</c:v>
                </c:pt>
                <c:pt idx="922">
                  <c:v>6.0691100000000002</c:v>
                </c:pt>
                <c:pt idx="923">
                  <c:v>4.4890400000000001</c:v>
                </c:pt>
                <c:pt idx="924">
                  <c:v>5.36287</c:v>
                </c:pt>
                <c:pt idx="925">
                  <c:v>4.1239600000000003</c:v>
                </c:pt>
                <c:pt idx="926">
                  <c:v>3.6265700000000001</c:v>
                </c:pt>
                <c:pt idx="927">
                  <c:v>7.5124500000000003</c:v>
                </c:pt>
                <c:pt idx="928">
                  <c:v>6.4808599999999998</c:v>
                </c:pt>
                <c:pt idx="929">
                  <c:v>6.6398900000000003</c:v>
                </c:pt>
                <c:pt idx="930">
                  <c:v>7.56325</c:v>
                </c:pt>
                <c:pt idx="931">
                  <c:v>3.2444799999999998</c:v>
                </c:pt>
                <c:pt idx="932">
                  <c:v>8.2981499999999997</c:v>
                </c:pt>
                <c:pt idx="933">
                  <c:v>6.11639</c:v>
                </c:pt>
                <c:pt idx="934">
                  <c:v>6.2617399999999996</c:v>
                </c:pt>
                <c:pt idx="935">
                  <c:v>3.4062399999999999</c:v>
                </c:pt>
                <c:pt idx="936">
                  <c:v>5.4935099999999997</c:v>
                </c:pt>
                <c:pt idx="937">
                  <c:v>3.0481400000000001</c:v>
                </c:pt>
                <c:pt idx="938">
                  <c:v>1.8650899999999999</c:v>
                </c:pt>
                <c:pt idx="939">
                  <c:v>5.5666200000000003</c:v>
                </c:pt>
                <c:pt idx="940">
                  <c:v>3.76159</c:v>
                </c:pt>
                <c:pt idx="941">
                  <c:v>6.90245</c:v>
                </c:pt>
                <c:pt idx="942">
                  <c:v>5.3369</c:v>
                </c:pt>
                <c:pt idx="943">
                  <c:v>3.4429400000000001</c:v>
                </c:pt>
                <c:pt idx="944">
                  <c:v>4.0610600000000003</c:v>
                </c:pt>
                <c:pt idx="945">
                  <c:v>7.9200900000000001</c:v>
                </c:pt>
                <c:pt idx="946">
                  <c:v>8.8173600000000008</c:v>
                </c:pt>
                <c:pt idx="947">
                  <c:v>5.0015700000000001</c:v>
                </c:pt>
                <c:pt idx="948">
                  <c:v>4.3262600000000004</c:v>
                </c:pt>
                <c:pt idx="949">
                  <c:v>6.41988</c:v>
                </c:pt>
                <c:pt idx="950">
                  <c:v>7.68222</c:v>
                </c:pt>
                <c:pt idx="951">
                  <c:v>2.1018500000000002</c:v>
                </c:pt>
                <c:pt idx="952">
                  <c:v>4.2492400000000004</c:v>
                </c:pt>
                <c:pt idx="953">
                  <c:v>3.1623899999999998</c:v>
                </c:pt>
                <c:pt idx="954">
                  <c:v>2.6437400000000002</c:v>
                </c:pt>
                <c:pt idx="955">
                  <c:v>3.6616200000000001</c:v>
                </c:pt>
                <c:pt idx="956">
                  <c:v>5.7530400000000004</c:v>
                </c:pt>
                <c:pt idx="957">
                  <c:v>7.0014900000000004</c:v>
                </c:pt>
                <c:pt idx="958">
                  <c:v>5.85039</c:v>
                </c:pt>
                <c:pt idx="959">
                  <c:v>5.1112099999999998</c:v>
                </c:pt>
                <c:pt idx="960">
                  <c:v>2.4032</c:v>
                </c:pt>
                <c:pt idx="961">
                  <c:v>2.34721</c:v>
                </c:pt>
                <c:pt idx="962">
                  <c:v>2.7843100000000001</c:v>
                </c:pt>
                <c:pt idx="963">
                  <c:v>1.96502</c:v>
                </c:pt>
                <c:pt idx="964">
                  <c:v>1.64442</c:v>
                </c:pt>
                <c:pt idx="965">
                  <c:v>3.7312699999999999</c:v>
                </c:pt>
                <c:pt idx="966">
                  <c:v>2.7051599999999998</c:v>
                </c:pt>
                <c:pt idx="967">
                  <c:v>2.7034899999999999</c:v>
                </c:pt>
                <c:pt idx="968">
                  <c:v>2.2524099999999998</c:v>
                </c:pt>
                <c:pt idx="969">
                  <c:v>3.7507199999999998</c:v>
                </c:pt>
                <c:pt idx="970">
                  <c:v>3.21394</c:v>
                </c:pt>
                <c:pt idx="971">
                  <c:v>2.4688099999999999</c:v>
                </c:pt>
                <c:pt idx="972">
                  <c:v>3.5779200000000002</c:v>
                </c:pt>
                <c:pt idx="973">
                  <c:v>2.4291200000000002</c:v>
                </c:pt>
                <c:pt idx="974">
                  <c:v>4.8744199999999998</c:v>
                </c:pt>
                <c:pt idx="975">
                  <c:v>4.4036799999999996</c:v>
                </c:pt>
                <c:pt idx="976">
                  <c:v>2.0921699999999999</c:v>
                </c:pt>
                <c:pt idx="977">
                  <c:v>3.8062200000000002</c:v>
                </c:pt>
                <c:pt idx="978">
                  <c:v>6.7267799999999998</c:v>
                </c:pt>
                <c:pt idx="979">
                  <c:v>4.20505</c:v>
                </c:pt>
                <c:pt idx="980">
                  <c:v>2.1110099999999998</c:v>
                </c:pt>
                <c:pt idx="981">
                  <c:v>2.1110099999999998</c:v>
                </c:pt>
                <c:pt idx="982">
                  <c:v>8.6768800000000006</c:v>
                </c:pt>
                <c:pt idx="983">
                  <c:v>5.22837</c:v>
                </c:pt>
                <c:pt idx="984">
                  <c:v>6.1011800000000003</c:v>
                </c:pt>
                <c:pt idx="985">
                  <c:v>6.57883</c:v>
                </c:pt>
                <c:pt idx="986">
                  <c:v>5.5067199999999996</c:v>
                </c:pt>
                <c:pt idx="987">
                  <c:v>6.4918100000000001</c:v>
                </c:pt>
                <c:pt idx="988">
                  <c:v>3.99763</c:v>
                </c:pt>
                <c:pt idx="989">
                  <c:v>7.3220900000000002</c:v>
                </c:pt>
                <c:pt idx="990">
                  <c:v>5.23482</c:v>
                </c:pt>
                <c:pt idx="991">
                  <c:v>6.6329599999999997</c:v>
                </c:pt>
                <c:pt idx="992">
                  <c:v>4.2320399999999996</c:v>
                </c:pt>
                <c:pt idx="993">
                  <c:v>7.0060000000000002</c:v>
                </c:pt>
                <c:pt idx="994">
                  <c:v>7.49207</c:v>
                </c:pt>
                <c:pt idx="995">
                  <c:v>7.73651</c:v>
                </c:pt>
                <c:pt idx="996">
                  <c:v>4.3280599999999998</c:v>
                </c:pt>
                <c:pt idx="997">
                  <c:v>7.2422000000000004</c:v>
                </c:pt>
                <c:pt idx="998">
                  <c:v>7.7016600000000004</c:v>
                </c:pt>
                <c:pt idx="999">
                  <c:v>9.0025899999999996</c:v>
                </c:pt>
                <c:pt idx="1000">
                  <c:v>5.7855299999999996</c:v>
                </c:pt>
                <c:pt idx="1001">
                  <c:v>4.9461599999999999</c:v>
                </c:pt>
                <c:pt idx="1002">
                  <c:v>8.0510900000000003</c:v>
                </c:pt>
                <c:pt idx="1003">
                  <c:v>5.9526599999999998</c:v>
                </c:pt>
                <c:pt idx="1004">
                  <c:v>7.32606</c:v>
                </c:pt>
                <c:pt idx="1005">
                  <c:v>9.5431399999999993</c:v>
                </c:pt>
                <c:pt idx="1006">
                  <c:v>7.42746</c:v>
                </c:pt>
                <c:pt idx="1007">
                  <c:v>3.6522299999999999</c:v>
                </c:pt>
                <c:pt idx="1008">
                  <c:v>7.7544199999999996</c:v>
                </c:pt>
                <c:pt idx="1009">
                  <c:v>5.7008799999999997</c:v>
                </c:pt>
                <c:pt idx="1010">
                  <c:v>5.4129500000000004</c:v>
                </c:pt>
                <c:pt idx="1011">
                  <c:v>5.6932299999999998</c:v>
                </c:pt>
                <c:pt idx="1012">
                  <c:v>6.3188199999999997</c:v>
                </c:pt>
                <c:pt idx="1013">
                  <c:v>3.5456300000000001</c:v>
                </c:pt>
                <c:pt idx="1014">
                  <c:v>5.4905600000000003</c:v>
                </c:pt>
                <c:pt idx="1015">
                  <c:v>3.2202899999999999</c:v>
                </c:pt>
                <c:pt idx="1016">
                  <c:v>5.0918400000000004</c:v>
                </c:pt>
                <c:pt idx="1017">
                  <c:v>5.8442299999999996</c:v>
                </c:pt>
                <c:pt idx="1018">
                  <c:v>3.95329</c:v>
                </c:pt>
                <c:pt idx="1019">
                  <c:v>7.5738799999999999</c:v>
                </c:pt>
                <c:pt idx="1020">
                  <c:v>7.5882300000000003</c:v>
                </c:pt>
                <c:pt idx="1021">
                  <c:v>5.8331999999999997</c:v>
                </c:pt>
                <c:pt idx="1022">
                  <c:v>4.2693099999999999</c:v>
                </c:pt>
                <c:pt idx="1023">
                  <c:v>3.4382600000000001</c:v>
                </c:pt>
                <c:pt idx="1024">
                  <c:v>11.370839999999999</c:v>
                </c:pt>
                <c:pt idx="1025">
                  <c:v>7.9146400000000003</c:v>
                </c:pt>
                <c:pt idx="1026">
                  <c:v>6.4120900000000001</c:v>
                </c:pt>
                <c:pt idx="1027">
                  <c:v>8.5309600000000003</c:v>
                </c:pt>
                <c:pt idx="1028">
                  <c:v>4.8125099999999996</c:v>
                </c:pt>
                <c:pt idx="1029">
                  <c:v>7.3633300000000004</c:v>
                </c:pt>
                <c:pt idx="1030">
                  <c:v>7.093</c:v>
                </c:pt>
                <c:pt idx="1031">
                  <c:v>7.6931200000000004</c:v>
                </c:pt>
                <c:pt idx="1032">
                  <c:v>2.6391100000000001</c:v>
                </c:pt>
                <c:pt idx="1033">
                  <c:v>1.97729</c:v>
                </c:pt>
                <c:pt idx="1034">
                  <c:v>8.0948200000000003</c:v>
                </c:pt>
                <c:pt idx="1035">
                  <c:v>6.6279199999999996</c:v>
                </c:pt>
                <c:pt idx="1036">
                  <c:v>11.807829999999999</c:v>
                </c:pt>
                <c:pt idx="1037">
                  <c:v>3.30925</c:v>
                </c:pt>
                <c:pt idx="1038">
                  <c:v>4.2982399999999998</c:v>
                </c:pt>
                <c:pt idx="1039">
                  <c:v>7.0462199999999999</c:v>
                </c:pt>
                <c:pt idx="1040">
                  <c:v>3.80261</c:v>
                </c:pt>
                <c:pt idx="1041">
                  <c:v>5.3086900000000004</c:v>
                </c:pt>
                <c:pt idx="1042">
                  <c:v>8.4025999999999996</c:v>
                </c:pt>
                <c:pt idx="1043">
                  <c:v>6.2236399999999996</c:v>
                </c:pt>
                <c:pt idx="1044">
                  <c:v>6.22464</c:v>
                </c:pt>
                <c:pt idx="1045">
                  <c:v>7.0459699999999996</c:v>
                </c:pt>
                <c:pt idx="1046">
                  <c:v>4.7261300000000004</c:v>
                </c:pt>
                <c:pt idx="1047">
                  <c:v>4.4919399999999996</c:v>
                </c:pt>
                <c:pt idx="1048">
                  <c:v>4.06121</c:v>
                </c:pt>
                <c:pt idx="1049">
                  <c:v>8.4469899999999996</c:v>
                </c:pt>
                <c:pt idx="1050">
                  <c:v>7.4431399999999996</c:v>
                </c:pt>
                <c:pt idx="1051">
                  <c:v>6.8537699999999999</c:v>
                </c:pt>
                <c:pt idx="1052">
                  <c:v>6.9732200000000004</c:v>
                </c:pt>
                <c:pt idx="1053">
                  <c:v>6.2801400000000003</c:v>
                </c:pt>
                <c:pt idx="1054">
                  <c:v>4.6506100000000004</c:v>
                </c:pt>
                <c:pt idx="1055">
                  <c:v>3.5506500000000001</c:v>
                </c:pt>
                <c:pt idx="1056">
                  <c:v>5.8467700000000002</c:v>
                </c:pt>
                <c:pt idx="1057">
                  <c:v>6.5941799999999997</c:v>
                </c:pt>
                <c:pt idx="1058">
                  <c:v>8.3574800000000007</c:v>
                </c:pt>
                <c:pt idx="1059">
                  <c:v>3.0707</c:v>
                </c:pt>
                <c:pt idx="1060">
                  <c:v>3.7760899999999999</c:v>
                </c:pt>
                <c:pt idx="1061">
                  <c:v>3.1044</c:v>
                </c:pt>
                <c:pt idx="1062">
                  <c:v>3.4430399999999999</c:v>
                </c:pt>
                <c:pt idx="1063">
                  <c:v>3.97282</c:v>
                </c:pt>
                <c:pt idx="1064">
                  <c:v>4.6645000000000003</c:v>
                </c:pt>
                <c:pt idx="1065">
                  <c:v>3.3734999999999999</c:v>
                </c:pt>
                <c:pt idx="1066">
                  <c:v>3.70445</c:v>
                </c:pt>
                <c:pt idx="1067">
                  <c:v>2.2632699999999999</c:v>
                </c:pt>
                <c:pt idx="1068">
                  <c:v>2.7737400000000001</c:v>
                </c:pt>
                <c:pt idx="1069">
                  <c:v>4.3767199999999997</c:v>
                </c:pt>
                <c:pt idx="1070">
                  <c:v>2.68628</c:v>
                </c:pt>
                <c:pt idx="1071">
                  <c:v>4.9937500000000004</c:v>
                </c:pt>
                <c:pt idx="1072">
                  <c:v>3.1718799999999998</c:v>
                </c:pt>
                <c:pt idx="1073">
                  <c:v>6.3857900000000001</c:v>
                </c:pt>
                <c:pt idx="1074">
                  <c:v>5.7319199999999997</c:v>
                </c:pt>
                <c:pt idx="1075">
                  <c:v>5.4330299999999996</c:v>
                </c:pt>
                <c:pt idx="1076">
                  <c:v>4.33446</c:v>
                </c:pt>
                <c:pt idx="1077">
                  <c:v>6.6859500000000001</c:v>
                </c:pt>
                <c:pt idx="1078">
                  <c:v>6.1295900000000003</c:v>
                </c:pt>
                <c:pt idx="1079">
                  <c:v>5.8308799999999996</c:v>
                </c:pt>
                <c:pt idx="1080">
                  <c:v>5.4748700000000001</c:v>
                </c:pt>
                <c:pt idx="1081">
                  <c:v>4.1464800000000004</c:v>
                </c:pt>
                <c:pt idx="1082">
                  <c:v>6.9479300000000004</c:v>
                </c:pt>
                <c:pt idx="1083">
                  <c:v>5.45791</c:v>
                </c:pt>
                <c:pt idx="1084">
                  <c:v>4.1464800000000004</c:v>
                </c:pt>
                <c:pt idx="1085">
                  <c:v>6.5110700000000001</c:v>
                </c:pt>
                <c:pt idx="1086">
                  <c:v>7.1853699999999998</c:v>
                </c:pt>
                <c:pt idx="1087">
                  <c:v>9.0063399999999998</c:v>
                </c:pt>
                <c:pt idx="1088">
                  <c:v>4.0109399999999997</c:v>
                </c:pt>
                <c:pt idx="1089">
                  <c:v>7.9207299999999998</c:v>
                </c:pt>
                <c:pt idx="1090">
                  <c:v>9.1479800000000004</c:v>
                </c:pt>
                <c:pt idx="1091">
                  <c:v>5.0626800000000003</c:v>
                </c:pt>
                <c:pt idx="1092">
                  <c:v>6.2121700000000004</c:v>
                </c:pt>
                <c:pt idx="1093">
                  <c:v>4.72919</c:v>
                </c:pt>
                <c:pt idx="1094">
                  <c:v>6.3730200000000004</c:v>
                </c:pt>
                <c:pt idx="1095">
                  <c:v>9.4483200000000007</c:v>
                </c:pt>
                <c:pt idx="1096">
                  <c:v>4.9765800000000002</c:v>
                </c:pt>
                <c:pt idx="1097">
                  <c:v>4.5960200000000002</c:v>
                </c:pt>
                <c:pt idx="1098">
                  <c:v>5.5166199999999996</c:v>
                </c:pt>
                <c:pt idx="1099">
                  <c:v>2.8426100000000001</c:v>
                </c:pt>
                <c:pt idx="1100">
                  <c:v>5.8561699999999997</c:v>
                </c:pt>
                <c:pt idx="1101">
                  <c:v>3.2376399999999999</c:v>
                </c:pt>
                <c:pt idx="1102">
                  <c:v>9.7146500000000007</c:v>
                </c:pt>
                <c:pt idx="1103">
                  <c:v>6.2569800000000004</c:v>
                </c:pt>
                <c:pt idx="1104">
                  <c:v>4.2293900000000004</c:v>
                </c:pt>
                <c:pt idx="1105">
                  <c:v>5.7971700000000004</c:v>
                </c:pt>
                <c:pt idx="1106">
                  <c:v>6.8171600000000003</c:v>
                </c:pt>
                <c:pt idx="1107">
                  <c:v>9.3776499999999992</c:v>
                </c:pt>
                <c:pt idx="1108">
                  <c:v>7.3781800000000004</c:v>
                </c:pt>
                <c:pt idx="1109">
                  <c:v>2.9025300000000001</c:v>
                </c:pt>
                <c:pt idx="1110">
                  <c:v>7.2678900000000004</c:v>
                </c:pt>
                <c:pt idx="1111">
                  <c:v>5.5621600000000004</c:v>
                </c:pt>
                <c:pt idx="1112">
                  <c:v>5.1492399999999998</c:v>
                </c:pt>
                <c:pt idx="1113">
                  <c:v>5.3273700000000002</c:v>
                </c:pt>
                <c:pt idx="1114">
                  <c:v>3.9167999999999998</c:v>
                </c:pt>
                <c:pt idx="1115">
                  <c:v>6.7036199999999999</c:v>
                </c:pt>
                <c:pt idx="1116">
                  <c:v>3.1118299999999999</c:v>
                </c:pt>
                <c:pt idx="1117">
                  <c:v>5.59823</c:v>
                </c:pt>
                <c:pt idx="1118">
                  <c:v>3.7292700000000001</c:v>
                </c:pt>
                <c:pt idx="1119">
                  <c:v>7.0640599999999996</c:v>
                </c:pt>
                <c:pt idx="1120">
                  <c:v>4.7549799999999998</c:v>
                </c:pt>
                <c:pt idx="1121">
                  <c:v>7.0156999999999998</c:v>
                </c:pt>
                <c:pt idx="1122">
                  <c:v>5.6967400000000001</c:v>
                </c:pt>
                <c:pt idx="1123">
                  <c:v>5.2148199999999996</c:v>
                </c:pt>
                <c:pt idx="1124">
                  <c:v>7.2787899999999999</c:v>
                </c:pt>
                <c:pt idx="1125">
                  <c:v>3.2935699999999999</c:v>
                </c:pt>
                <c:pt idx="1126">
                  <c:v>8.8191699999999997</c:v>
                </c:pt>
                <c:pt idx="1127">
                  <c:v>4.10412</c:v>
                </c:pt>
                <c:pt idx="1128">
                  <c:v>5.2065700000000001</c:v>
                </c:pt>
                <c:pt idx="1129">
                  <c:v>5.2085999999999997</c:v>
                </c:pt>
                <c:pt idx="1130">
                  <c:v>6.5997000000000003</c:v>
                </c:pt>
                <c:pt idx="1131">
                  <c:v>7.27257</c:v>
                </c:pt>
                <c:pt idx="1132">
                  <c:v>7.46347</c:v>
                </c:pt>
                <c:pt idx="1133">
                  <c:v>6.5539800000000001</c:v>
                </c:pt>
                <c:pt idx="1134">
                  <c:v>4.6504799999999999</c:v>
                </c:pt>
                <c:pt idx="1135">
                  <c:v>5.4899100000000001</c:v>
                </c:pt>
                <c:pt idx="1136">
                  <c:v>4.5985300000000002</c:v>
                </c:pt>
                <c:pt idx="1137">
                  <c:v>7.5985800000000001</c:v>
                </c:pt>
                <c:pt idx="1138">
                  <c:v>5.9617500000000003</c:v>
                </c:pt>
                <c:pt idx="1139">
                  <c:v>4.9981900000000001</c:v>
                </c:pt>
                <c:pt idx="1140">
                  <c:v>4.2949400000000004</c:v>
                </c:pt>
                <c:pt idx="1141">
                  <c:v>4.8466800000000001</c:v>
                </c:pt>
                <c:pt idx="1142">
                  <c:v>5.3428000000000004</c:v>
                </c:pt>
                <c:pt idx="1143">
                  <c:v>2.8694999999999999</c:v>
                </c:pt>
                <c:pt idx="1144">
                  <c:v>6.1672399999999996</c:v>
                </c:pt>
                <c:pt idx="1145">
                  <c:v>5.4356900000000001</c:v>
                </c:pt>
                <c:pt idx="1146">
                  <c:v>4.9782799999999998</c:v>
                </c:pt>
                <c:pt idx="1147">
                  <c:v>5.8372999999999999</c:v>
                </c:pt>
                <c:pt idx="1148">
                  <c:v>5.10459</c:v>
                </c:pt>
                <c:pt idx="1149">
                  <c:v>6.57707</c:v>
                </c:pt>
                <c:pt idx="1150">
                  <c:v>4.5308000000000002</c:v>
                </c:pt>
                <c:pt idx="1151">
                  <c:v>5.2881999999999998</c:v>
                </c:pt>
                <c:pt idx="1152">
                  <c:v>3.84998</c:v>
                </c:pt>
                <c:pt idx="1153">
                  <c:v>7.2431900000000002</c:v>
                </c:pt>
                <c:pt idx="1154">
                  <c:v>6.2938700000000001</c:v>
                </c:pt>
                <c:pt idx="1155">
                  <c:v>6.0155200000000004</c:v>
                </c:pt>
                <c:pt idx="1156">
                  <c:v>8.7162500000000005</c:v>
                </c:pt>
                <c:pt idx="1157">
                  <c:v>5.8410200000000003</c:v>
                </c:pt>
                <c:pt idx="1158">
                  <c:v>4.9841100000000003</c:v>
                </c:pt>
                <c:pt idx="1159">
                  <c:v>6.4993999999999996</c:v>
                </c:pt>
                <c:pt idx="1160">
                  <c:v>3.76159</c:v>
                </c:pt>
                <c:pt idx="1161">
                  <c:v>7.9145000000000003</c:v>
                </c:pt>
                <c:pt idx="1162">
                  <c:v>6.2305599999999997</c:v>
                </c:pt>
                <c:pt idx="1163">
                  <c:v>3.8426200000000001</c:v>
                </c:pt>
                <c:pt idx="1164">
                  <c:v>8.0310199999999998</c:v>
                </c:pt>
                <c:pt idx="1165">
                  <c:v>5.36287</c:v>
                </c:pt>
                <c:pt idx="1166">
                  <c:v>3.09429</c:v>
                </c:pt>
                <c:pt idx="1167">
                  <c:v>4.7203999999999997</c:v>
                </c:pt>
                <c:pt idx="1168">
                  <c:v>8.8626699999999996</c:v>
                </c:pt>
                <c:pt idx="1169">
                  <c:v>7.7690099999999997</c:v>
                </c:pt>
                <c:pt idx="1170">
                  <c:v>5.3036500000000002</c:v>
                </c:pt>
                <c:pt idx="1171">
                  <c:v>6.5323500000000001</c:v>
                </c:pt>
                <c:pt idx="1172">
                  <c:v>3.7348499999999998</c:v>
                </c:pt>
                <c:pt idx="1173">
                  <c:v>5.3172600000000001</c:v>
                </c:pt>
                <c:pt idx="1174">
                  <c:v>5.28132</c:v>
                </c:pt>
                <c:pt idx="1175">
                  <c:v>4.5016499999999997</c:v>
                </c:pt>
                <c:pt idx="1176">
                  <c:v>6.4111200000000004</c:v>
                </c:pt>
                <c:pt idx="1177">
                  <c:v>9.6762800000000002</c:v>
                </c:pt>
                <c:pt idx="1178">
                  <c:v>4.3328600000000002</c:v>
                </c:pt>
                <c:pt idx="1179">
                  <c:v>7.4161099999999998</c:v>
                </c:pt>
                <c:pt idx="1180">
                  <c:v>5.4899699999999996</c:v>
                </c:pt>
                <c:pt idx="1181">
                  <c:v>5.9441499999999996</c:v>
                </c:pt>
                <c:pt idx="1182">
                  <c:v>7.2537399999999996</c:v>
                </c:pt>
                <c:pt idx="1183">
                  <c:v>4.5825399999999998</c:v>
                </c:pt>
                <c:pt idx="1184">
                  <c:v>8.3957899999999999</c:v>
                </c:pt>
                <c:pt idx="1185">
                  <c:v>4.0562300000000002</c:v>
                </c:pt>
                <c:pt idx="1186">
                  <c:v>5.2343200000000003</c:v>
                </c:pt>
                <c:pt idx="1187">
                  <c:v>6.1703299999999999</c:v>
                </c:pt>
                <c:pt idx="1188">
                  <c:v>7.1047700000000003</c:v>
                </c:pt>
                <c:pt idx="1189">
                  <c:v>7.7065700000000001</c:v>
                </c:pt>
                <c:pt idx="1190">
                  <c:v>6.6118899999999998</c:v>
                </c:pt>
                <c:pt idx="1191">
                  <c:v>4.9478799999999996</c:v>
                </c:pt>
                <c:pt idx="1192">
                  <c:v>7.5657100000000002</c:v>
                </c:pt>
                <c:pt idx="1193">
                  <c:v>4.75387</c:v>
                </c:pt>
                <c:pt idx="1194">
                  <c:v>4.5673399999999997</c:v>
                </c:pt>
                <c:pt idx="1195">
                  <c:v>5.4412799999999999</c:v>
                </c:pt>
                <c:pt idx="1196">
                  <c:v>7.92387</c:v>
                </c:pt>
                <c:pt idx="1197">
                  <c:v>4.9014800000000003</c:v>
                </c:pt>
                <c:pt idx="1198">
                  <c:v>9.7241400000000002</c:v>
                </c:pt>
                <c:pt idx="1199">
                  <c:v>4.8841099999999997</c:v>
                </c:pt>
                <c:pt idx="1200">
                  <c:v>5.0030700000000001</c:v>
                </c:pt>
                <c:pt idx="1201">
                  <c:v>3.3986100000000001</c:v>
                </c:pt>
                <c:pt idx="1202">
                  <c:v>7.57864</c:v>
                </c:pt>
                <c:pt idx="1203">
                  <c:v>4.4362399999999997</c:v>
                </c:pt>
                <c:pt idx="1204">
                  <c:v>7.4006600000000002</c:v>
                </c:pt>
                <c:pt idx="1205">
                  <c:v>6.6613499999999997</c:v>
                </c:pt>
                <c:pt idx="1206">
                  <c:v>4.6546399999999997</c:v>
                </c:pt>
                <c:pt idx="1207">
                  <c:v>8.3304899999999993</c:v>
                </c:pt>
                <c:pt idx="1208">
                  <c:v>4.2896799999999997</c:v>
                </c:pt>
                <c:pt idx="1209">
                  <c:v>2.2574299999999998</c:v>
                </c:pt>
                <c:pt idx="1210">
                  <c:v>6.9436200000000001</c:v>
                </c:pt>
                <c:pt idx="1211">
                  <c:v>7.4517499999999997</c:v>
                </c:pt>
                <c:pt idx="1212">
                  <c:v>7.9689199999999998</c:v>
                </c:pt>
                <c:pt idx="1213">
                  <c:v>5.13551</c:v>
                </c:pt>
                <c:pt idx="1214">
                  <c:v>6.8243299999999998</c:v>
                </c:pt>
                <c:pt idx="1215">
                  <c:v>4.0214800000000004</c:v>
                </c:pt>
                <c:pt idx="1216">
                  <c:v>7.8739999999999997</c:v>
                </c:pt>
                <c:pt idx="1217">
                  <c:v>7.6774899999999997</c:v>
                </c:pt>
                <c:pt idx="1218">
                  <c:v>5.3804800000000004</c:v>
                </c:pt>
                <c:pt idx="1219">
                  <c:v>8.6169899999999995</c:v>
                </c:pt>
                <c:pt idx="1220">
                  <c:v>5.5220000000000002</c:v>
                </c:pt>
                <c:pt idx="1221">
                  <c:v>3.43472</c:v>
                </c:pt>
                <c:pt idx="1222">
                  <c:v>3.43641</c:v>
                </c:pt>
                <c:pt idx="1223">
                  <c:v>4.2241099999999996</c:v>
                </c:pt>
                <c:pt idx="1224">
                  <c:v>8.89696</c:v>
                </c:pt>
                <c:pt idx="1225">
                  <c:v>3.3738199999999998</c:v>
                </c:pt>
                <c:pt idx="1226">
                  <c:v>4.9163899999999998</c:v>
                </c:pt>
                <c:pt idx="1227">
                  <c:v>3.8254700000000001</c:v>
                </c:pt>
                <c:pt idx="1228">
                  <c:v>5.2491899999999996</c:v>
                </c:pt>
                <c:pt idx="1229">
                  <c:v>5.3466699999999996</c:v>
                </c:pt>
                <c:pt idx="1230">
                  <c:v>5.7342000000000004</c:v>
                </c:pt>
                <c:pt idx="1231">
                  <c:v>7.44503</c:v>
                </c:pt>
                <c:pt idx="1232">
                  <c:v>5.7481499999999999</c:v>
                </c:pt>
                <c:pt idx="1233">
                  <c:v>9.1516800000000007</c:v>
                </c:pt>
                <c:pt idx="1234">
                  <c:v>5.7317900000000002</c:v>
                </c:pt>
                <c:pt idx="1235">
                  <c:v>5.2731300000000001</c:v>
                </c:pt>
                <c:pt idx="1236">
                  <c:v>6.1944900000000001</c:v>
                </c:pt>
                <c:pt idx="1237">
                  <c:v>4.6851599999999998</c:v>
                </c:pt>
                <c:pt idx="1238">
                  <c:v>6.3731600000000004</c:v>
                </c:pt>
                <c:pt idx="1239">
                  <c:v>2.8812799999999998</c:v>
                </c:pt>
                <c:pt idx="1240">
                  <c:v>5.2129200000000004</c:v>
                </c:pt>
                <c:pt idx="1241">
                  <c:v>4.8301800000000004</c:v>
                </c:pt>
                <c:pt idx="1242">
                  <c:v>8.6862600000000008</c:v>
                </c:pt>
                <c:pt idx="1243">
                  <c:v>2.55959</c:v>
                </c:pt>
                <c:pt idx="1244">
                  <c:v>5.97377</c:v>
                </c:pt>
                <c:pt idx="1245">
                  <c:v>8.0347399999999993</c:v>
                </c:pt>
                <c:pt idx="1246">
                  <c:v>3.8359899999999998</c:v>
                </c:pt>
                <c:pt idx="1247">
                  <c:v>8.4781999999999993</c:v>
                </c:pt>
                <c:pt idx="1248">
                  <c:v>5.3555599999999997</c:v>
                </c:pt>
                <c:pt idx="1249">
                  <c:v>8.1727500000000006</c:v>
                </c:pt>
                <c:pt idx="1250">
                  <c:v>7.2290000000000001</c:v>
                </c:pt>
                <c:pt idx="1251">
                  <c:v>6.6475200000000001</c:v>
                </c:pt>
                <c:pt idx="1252">
                  <c:v>8.3460800000000006</c:v>
                </c:pt>
                <c:pt idx="1253">
                  <c:v>7.5083299999999999</c:v>
                </c:pt>
                <c:pt idx="1254">
                  <c:v>7.5013800000000002</c:v>
                </c:pt>
                <c:pt idx="1255">
                  <c:v>7.1919700000000004</c:v>
                </c:pt>
                <c:pt idx="1256">
                  <c:v>5.6591399999999998</c:v>
                </c:pt>
                <c:pt idx="1257">
                  <c:v>2.7686899999999999</c:v>
                </c:pt>
                <c:pt idx="1258">
                  <c:v>5.3121099999999997</c:v>
                </c:pt>
                <c:pt idx="1259">
                  <c:v>5.5910399999999996</c:v>
                </c:pt>
                <c:pt idx="1260">
                  <c:v>7.6339100000000002</c:v>
                </c:pt>
                <c:pt idx="1261">
                  <c:v>6.7789099999999998</c:v>
                </c:pt>
                <c:pt idx="1262">
                  <c:v>4.42746</c:v>
                </c:pt>
                <c:pt idx="1263">
                  <c:v>6.1594199999999999</c:v>
                </c:pt>
                <c:pt idx="1264">
                  <c:v>4.0533999999999999</c:v>
                </c:pt>
                <c:pt idx="1265">
                  <c:v>5.0956799999999998</c:v>
                </c:pt>
                <c:pt idx="1266">
                  <c:v>10.123710000000001</c:v>
                </c:pt>
                <c:pt idx="1267">
                  <c:v>5.8281599999999996</c:v>
                </c:pt>
                <c:pt idx="1268">
                  <c:v>7.20261</c:v>
                </c:pt>
                <c:pt idx="1269">
                  <c:v>5.03409</c:v>
                </c:pt>
                <c:pt idx="1270">
                  <c:v>7.5953600000000003</c:v>
                </c:pt>
                <c:pt idx="1271">
                  <c:v>7.2989100000000002</c:v>
                </c:pt>
                <c:pt idx="1272">
                  <c:v>7.3212299999999999</c:v>
                </c:pt>
                <c:pt idx="1273">
                  <c:v>7.0821800000000001</c:v>
                </c:pt>
                <c:pt idx="1274">
                  <c:v>6.0563000000000002</c:v>
                </c:pt>
                <c:pt idx="1275">
                  <c:v>7.1566700000000001</c:v>
                </c:pt>
                <c:pt idx="1276">
                  <c:v>3.7846500000000001</c:v>
                </c:pt>
                <c:pt idx="1277">
                  <c:v>4.6705699999999997</c:v>
                </c:pt>
                <c:pt idx="1278">
                  <c:v>5.64377</c:v>
                </c:pt>
                <c:pt idx="1279">
                  <c:v>6.6909099999999997</c:v>
                </c:pt>
                <c:pt idx="1280">
                  <c:v>2.46583</c:v>
                </c:pt>
                <c:pt idx="1281">
                  <c:v>6.7164599999999997</c:v>
                </c:pt>
                <c:pt idx="1282">
                  <c:v>5.0163099999999998</c:v>
                </c:pt>
                <c:pt idx="1283">
                  <c:v>8.6767400000000006</c:v>
                </c:pt>
                <c:pt idx="1284">
                  <c:v>3.4225500000000002</c:v>
                </c:pt>
                <c:pt idx="1285">
                  <c:v>7.1531500000000001</c:v>
                </c:pt>
                <c:pt idx="1286">
                  <c:v>7.7055600000000002</c:v>
                </c:pt>
                <c:pt idx="1287">
                  <c:v>5.2334800000000001</c:v>
                </c:pt>
                <c:pt idx="1288">
                  <c:v>7.9129199999999997</c:v>
                </c:pt>
                <c:pt idx="1289">
                  <c:v>5.9768999999999997</c:v>
                </c:pt>
                <c:pt idx="1290">
                  <c:v>6.5119100000000003</c:v>
                </c:pt>
                <c:pt idx="1291">
                  <c:v>5.2314400000000001</c:v>
                </c:pt>
                <c:pt idx="1292">
                  <c:v>7.4987399999999997</c:v>
                </c:pt>
                <c:pt idx="1293">
                  <c:v>7.0917300000000001</c:v>
                </c:pt>
                <c:pt idx="1294">
                  <c:v>7.0607899999999999</c:v>
                </c:pt>
                <c:pt idx="1295">
                  <c:v>4.7877099999999997</c:v>
                </c:pt>
                <c:pt idx="1296">
                  <c:v>8.8497699999999995</c:v>
                </c:pt>
                <c:pt idx="1297">
                  <c:v>6.9283999999999999</c:v>
                </c:pt>
                <c:pt idx="1298">
                  <c:v>7.9206399999999997</c:v>
                </c:pt>
                <c:pt idx="1299">
                  <c:v>5.2683799999999996</c:v>
                </c:pt>
                <c:pt idx="1300">
                  <c:v>7.73712</c:v>
                </c:pt>
                <c:pt idx="1301">
                  <c:v>6.22614</c:v>
                </c:pt>
                <c:pt idx="1302">
                  <c:v>6.8590600000000004</c:v>
                </c:pt>
                <c:pt idx="1303">
                  <c:v>4.7083300000000001</c:v>
                </c:pt>
                <c:pt idx="1304">
                  <c:v>9.1989199999999993</c:v>
                </c:pt>
                <c:pt idx="1305">
                  <c:v>7.2948399999999998</c:v>
                </c:pt>
                <c:pt idx="1306">
                  <c:v>3.2919999999999998</c:v>
                </c:pt>
                <c:pt idx="1307">
                  <c:v>4.9630000000000001</c:v>
                </c:pt>
                <c:pt idx="1308">
                  <c:v>5.0529999999999999</c:v>
                </c:pt>
                <c:pt idx="1309">
                  <c:v>7.7767600000000003</c:v>
                </c:pt>
                <c:pt idx="1310">
                  <c:v>7.81325</c:v>
                </c:pt>
                <c:pt idx="1311">
                  <c:v>2.1463800000000002</c:v>
                </c:pt>
                <c:pt idx="1312">
                  <c:v>2.7280199999999999</c:v>
                </c:pt>
                <c:pt idx="1313">
                  <c:v>5.5705400000000003</c:v>
                </c:pt>
                <c:pt idx="1314">
                  <c:v>2.2806199999999999</c:v>
                </c:pt>
                <c:pt idx="1315">
                  <c:v>3.24586</c:v>
                </c:pt>
                <c:pt idx="1316">
                  <c:v>3.23854</c:v>
                </c:pt>
                <c:pt idx="1317">
                  <c:v>7.4013299999999997</c:v>
                </c:pt>
                <c:pt idx="1318">
                  <c:v>3.5058199999999999</c:v>
                </c:pt>
                <c:pt idx="1319">
                  <c:v>4.9047900000000002</c:v>
                </c:pt>
                <c:pt idx="1320">
                  <c:v>3.1021899999999998</c:v>
                </c:pt>
                <c:pt idx="1321">
                  <c:v>7.8689499999999999</c:v>
                </c:pt>
                <c:pt idx="1322">
                  <c:v>2.4683000000000002</c:v>
                </c:pt>
                <c:pt idx="1323">
                  <c:v>3.6551300000000002</c:v>
                </c:pt>
                <c:pt idx="1324">
                  <c:v>7.90571</c:v>
                </c:pt>
                <c:pt idx="1325">
                  <c:v>6.7396700000000003</c:v>
                </c:pt>
                <c:pt idx="1326">
                  <c:v>2.61598</c:v>
                </c:pt>
                <c:pt idx="1327">
                  <c:v>7.3196399999999997</c:v>
                </c:pt>
                <c:pt idx="1328">
                  <c:v>4.4452600000000002</c:v>
                </c:pt>
                <c:pt idx="1329">
                  <c:v>2.7077300000000002</c:v>
                </c:pt>
                <c:pt idx="1330">
                  <c:v>2.14758</c:v>
                </c:pt>
                <c:pt idx="1331">
                  <c:v>5.9085999999999999</c:v>
                </c:pt>
                <c:pt idx="1332">
                  <c:v>2.16425</c:v>
                </c:pt>
                <c:pt idx="1333">
                  <c:v>10.245150000000001</c:v>
                </c:pt>
                <c:pt idx="1334">
                  <c:v>8.8030200000000001</c:v>
                </c:pt>
                <c:pt idx="1335">
                  <c:v>2.8785099999999999</c:v>
                </c:pt>
                <c:pt idx="1336">
                  <c:v>7.2541799999999999</c:v>
                </c:pt>
                <c:pt idx="1337">
                  <c:v>5.8313300000000003</c:v>
                </c:pt>
                <c:pt idx="1338">
                  <c:v>3.2665000000000002</c:v>
                </c:pt>
                <c:pt idx="1339">
                  <c:v>5.8847300000000002</c:v>
                </c:pt>
                <c:pt idx="1340">
                  <c:v>6.2474800000000004</c:v>
                </c:pt>
                <c:pt idx="1341">
                  <c:v>7.4316399999999998</c:v>
                </c:pt>
                <c:pt idx="1342">
                  <c:v>3.68777</c:v>
                </c:pt>
                <c:pt idx="1343">
                  <c:v>7.0249199999999998</c:v>
                </c:pt>
                <c:pt idx="1344">
                  <c:v>7.4797799999999999</c:v>
                </c:pt>
                <c:pt idx="1345">
                  <c:v>2.1341399999999999</c:v>
                </c:pt>
                <c:pt idx="1346">
                  <c:v>3.3349500000000001</c:v>
                </c:pt>
                <c:pt idx="1347">
                  <c:v>2.0313099999999999</c:v>
                </c:pt>
                <c:pt idx="1348">
                  <c:v>6.6283300000000001</c:v>
                </c:pt>
                <c:pt idx="1349">
                  <c:v>5.1840200000000003</c:v>
                </c:pt>
                <c:pt idx="1350">
                  <c:v>2.3666200000000002</c:v>
                </c:pt>
                <c:pt idx="1351">
                  <c:v>3.3571</c:v>
                </c:pt>
                <c:pt idx="1352">
                  <c:v>6.3290899999999999</c:v>
                </c:pt>
                <c:pt idx="1353">
                  <c:v>7.5309600000000003</c:v>
                </c:pt>
                <c:pt idx="1354">
                  <c:v>2.7086199999999998</c:v>
                </c:pt>
                <c:pt idx="1355">
                  <c:v>7.42788</c:v>
                </c:pt>
                <c:pt idx="1356">
                  <c:v>8.0420099999999994</c:v>
                </c:pt>
                <c:pt idx="1357">
                  <c:v>5.2427900000000003</c:v>
                </c:pt>
                <c:pt idx="1358">
                  <c:v>6.3651600000000004</c:v>
                </c:pt>
                <c:pt idx="1359">
                  <c:v>8.2841199999999997</c:v>
                </c:pt>
                <c:pt idx="1360">
                  <c:v>5.8029099999999998</c:v>
                </c:pt>
                <c:pt idx="1361">
                  <c:v>5.5299899999999997</c:v>
                </c:pt>
                <c:pt idx="1362">
                  <c:v>6.4547299999999996</c:v>
                </c:pt>
                <c:pt idx="1363">
                  <c:v>2.78884</c:v>
                </c:pt>
                <c:pt idx="1364">
                  <c:v>3.2346400000000002</c:v>
                </c:pt>
                <c:pt idx="1365">
                  <c:v>4.6899100000000002</c:v>
                </c:pt>
                <c:pt idx="1366">
                  <c:v>6.0542100000000003</c:v>
                </c:pt>
                <c:pt idx="1367">
                  <c:v>6.3331799999999996</c:v>
                </c:pt>
                <c:pt idx="1368">
                  <c:v>6.3718500000000002</c:v>
                </c:pt>
                <c:pt idx="1369">
                  <c:v>5.9843299999999999</c:v>
                </c:pt>
                <c:pt idx="1370">
                  <c:v>4.2883399999999998</c:v>
                </c:pt>
                <c:pt idx="1371">
                  <c:v>6.8261700000000003</c:v>
                </c:pt>
                <c:pt idx="1372">
                  <c:v>8.2175200000000004</c:v>
                </c:pt>
                <c:pt idx="1373">
                  <c:v>7.4048699999999998</c:v>
                </c:pt>
                <c:pt idx="1374">
                  <c:v>5.5938699999999999</c:v>
                </c:pt>
                <c:pt idx="1375">
                  <c:v>5.0307300000000001</c:v>
                </c:pt>
                <c:pt idx="1376">
                  <c:v>5.8028199999999996</c:v>
                </c:pt>
                <c:pt idx="1377">
                  <c:v>2.8323800000000001</c:v>
                </c:pt>
                <c:pt idx="1378">
                  <c:v>2.5471699999999999</c:v>
                </c:pt>
                <c:pt idx="1379">
                  <c:v>4.9059600000000003</c:v>
                </c:pt>
                <c:pt idx="1380">
                  <c:v>7.7518200000000004</c:v>
                </c:pt>
                <c:pt idx="1381">
                  <c:v>2.5783299999999998</c:v>
                </c:pt>
                <c:pt idx="1382">
                  <c:v>4.8063599999999997</c:v>
                </c:pt>
                <c:pt idx="1383">
                  <c:v>6.29</c:v>
                </c:pt>
                <c:pt idx="1384">
                  <c:v>3.25223</c:v>
                </c:pt>
                <c:pt idx="1385">
                  <c:v>7.5629900000000001</c:v>
                </c:pt>
                <c:pt idx="1386">
                  <c:v>6.0516199999999998</c:v>
                </c:pt>
                <c:pt idx="1387">
                  <c:v>3.1078399999999999</c:v>
                </c:pt>
                <c:pt idx="1388">
                  <c:v>3.2060300000000002</c:v>
                </c:pt>
                <c:pt idx="1389">
                  <c:v>8.5038400000000003</c:v>
                </c:pt>
                <c:pt idx="1390">
                  <c:v>7.5287600000000001</c:v>
                </c:pt>
                <c:pt idx="1391">
                  <c:v>7.0815000000000001</c:v>
                </c:pt>
                <c:pt idx="1392">
                  <c:v>6.1694500000000003</c:v>
                </c:pt>
                <c:pt idx="1393">
                  <c:v>5.1076100000000002</c:v>
                </c:pt>
                <c:pt idx="1394">
                  <c:v>5.6684400000000004</c:v>
                </c:pt>
                <c:pt idx="1395">
                  <c:v>9.3713099999999994</c:v>
                </c:pt>
                <c:pt idx="1396">
                  <c:v>5.8585799999999999</c:v>
                </c:pt>
                <c:pt idx="1397">
                  <c:v>8.42319</c:v>
                </c:pt>
                <c:pt idx="1398">
                  <c:v>7.26532</c:v>
                </c:pt>
                <c:pt idx="1399">
                  <c:v>2.8795099999999998</c:v>
                </c:pt>
                <c:pt idx="1400">
                  <c:v>5.2713599999999996</c:v>
                </c:pt>
                <c:pt idx="1401">
                  <c:v>6.6658499999999998</c:v>
                </c:pt>
                <c:pt idx="1402">
                  <c:v>3.0368300000000001</c:v>
                </c:pt>
                <c:pt idx="1403">
                  <c:v>6.00901</c:v>
                </c:pt>
                <c:pt idx="1404">
                  <c:v>5.17157</c:v>
                </c:pt>
                <c:pt idx="1405">
                  <c:v>4.8962899999999996</c:v>
                </c:pt>
                <c:pt idx="1406">
                  <c:v>2.7955800000000002</c:v>
                </c:pt>
                <c:pt idx="1407">
                  <c:v>4.2370999999999999</c:v>
                </c:pt>
                <c:pt idx="1408">
                  <c:v>2.3437999999999999</c:v>
                </c:pt>
                <c:pt idx="1409">
                  <c:v>2.6217999999999999</c:v>
                </c:pt>
                <c:pt idx="1410">
                  <c:v>4.4738100000000003</c:v>
                </c:pt>
                <c:pt idx="1411">
                  <c:v>6.1225699999999996</c:v>
                </c:pt>
                <c:pt idx="1412">
                  <c:v>4.7805900000000001</c:v>
                </c:pt>
                <c:pt idx="1413">
                  <c:v>3.5385599999999999</c:v>
                </c:pt>
                <c:pt idx="1414">
                  <c:v>5.3360700000000003</c:v>
                </c:pt>
                <c:pt idx="1415">
                  <c:v>8.2912300000000005</c:v>
                </c:pt>
                <c:pt idx="1416">
                  <c:v>4.3646799999999999</c:v>
                </c:pt>
                <c:pt idx="1417">
                  <c:v>4.4069399999999996</c:v>
                </c:pt>
                <c:pt idx="1418">
                  <c:v>5.7055600000000002</c:v>
                </c:pt>
                <c:pt idx="1419">
                  <c:v>6.8985799999999999</c:v>
                </c:pt>
                <c:pt idx="1420">
                  <c:v>8.5682100000000005</c:v>
                </c:pt>
                <c:pt idx="1421">
                  <c:v>3.9211499999999999</c:v>
                </c:pt>
                <c:pt idx="1422">
                  <c:v>5.7219499999999996</c:v>
                </c:pt>
                <c:pt idx="1423">
                  <c:v>5.58718</c:v>
                </c:pt>
                <c:pt idx="1424">
                  <c:v>3.6866300000000001</c:v>
                </c:pt>
                <c:pt idx="1425">
                  <c:v>4.9977200000000002</c:v>
                </c:pt>
                <c:pt idx="1426">
                  <c:v>8.2332000000000001</c:v>
                </c:pt>
                <c:pt idx="1427">
                  <c:v>8.4822500000000005</c:v>
                </c:pt>
                <c:pt idx="1428">
                  <c:v>5.6537800000000002</c:v>
                </c:pt>
                <c:pt idx="1429">
                  <c:v>4.8642799999999999</c:v>
                </c:pt>
                <c:pt idx="1430">
                  <c:v>2.0693299999999999</c:v>
                </c:pt>
                <c:pt idx="1431">
                  <c:v>5.5175299999999998</c:v>
                </c:pt>
                <c:pt idx="1432">
                  <c:v>5.9443799999999998</c:v>
                </c:pt>
                <c:pt idx="1433">
                  <c:v>3.0914100000000002</c:v>
                </c:pt>
                <c:pt idx="1434">
                  <c:v>3.0231699999999999</c:v>
                </c:pt>
                <c:pt idx="1435">
                  <c:v>8.2040000000000006</c:v>
                </c:pt>
                <c:pt idx="1436">
                  <c:v>2.2619600000000002</c:v>
                </c:pt>
                <c:pt idx="1437">
                  <c:v>4.8235700000000001</c:v>
                </c:pt>
                <c:pt idx="1438">
                  <c:v>4.70322</c:v>
                </c:pt>
                <c:pt idx="1439">
                  <c:v>3.86144</c:v>
                </c:pt>
                <c:pt idx="1440">
                  <c:v>6.67502</c:v>
                </c:pt>
                <c:pt idx="1441">
                  <c:v>8.4991900000000005</c:v>
                </c:pt>
                <c:pt idx="1442">
                  <c:v>6.4745299999999997</c:v>
                </c:pt>
                <c:pt idx="1443">
                  <c:v>6.4683900000000003</c:v>
                </c:pt>
                <c:pt idx="1444">
                  <c:v>3.82457</c:v>
                </c:pt>
                <c:pt idx="1445">
                  <c:v>3.5749200000000001</c:v>
                </c:pt>
                <c:pt idx="1446">
                  <c:v>5.3453600000000003</c:v>
                </c:pt>
                <c:pt idx="1447">
                  <c:v>6.6081700000000003</c:v>
                </c:pt>
                <c:pt idx="1448">
                  <c:v>8.8997700000000002</c:v>
                </c:pt>
                <c:pt idx="1449">
                  <c:v>3.5703100000000001</c:v>
                </c:pt>
                <c:pt idx="1450">
                  <c:v>7.9177799999999996</c:v>
                </c:pt>
                <c:pt idx="1451">
                  <c:v>9.8743099999999995</c:v>
                </c:pt>
                <c:pt idx="1452">
                  <c:v>7.6494999999999997</c:v>
                </c:pt>
                <c:pt idx="1453">
                  <c:v>3.9003700000000001</c:v>
                </c:pt>
                <c:pt idx="1454">
                  <c:v>4.5985300000000002</c:v>
                </c:pt>
                <c:pt idx="1455">
                  <c:v>2.7968299999999999</c:v>
                </c:pt>
                <c:pt idx="1456">
                  <c:v>3.8378299999999999</c:v>
                </c:pt>
                <c:pt idx="1457">
                  <c:v>8.0248299999999997</c:v>
                </c:pt>
                <c:pt idx="1458">
                  <c:v>6.0529200000000003</c:v>
                </c:pt>
                <c:pt idx="1459">
                  <c:v>4.1353400000000002</c:v>
                </c:pt>
                <c:pt idx="1460">
                  <c:v>3.3152699999999999</c:v>
                </c:pt>
                <c:pt idx="1461">
                  <c:v>8.2639999999999993</c:v>
                </c:pt>
                <c:pt idx="1462">
                  <c:v>1.6974899999999999</c:v>
                </c:pt>
                <c:pt idx="1463">
                  <c:v>3.44692</c:v>
                </c:pt>
                <c:pt idx="1464">
                  <c:v>6.2684899999999999</c:v>
                </c:pt>
                <c:pt idx="1465">
                  <c:v>3.16554</c:v>
                </c:pt>
                <c:pt idx="1466">
                  <c:v>4.0651200000000003</c:v>
                </c:pt>
                <c:pt idx="1467">
                  <c:v>4.1862000000000004</c:v>
                </c:pt>
                <c:pt idx="1468">
                  <c:v>4.2210299999999998</c:v>
                </c:pt>
                <c:pt idx="1469">
                  <c:v>2.71678</c:v>
                </c:pt>
                <c:pt idx="1470">
                  <c:v>7.9778099999999998</c:v>
                </c:pt>
                <c:pt idx="1471">
                  <c:v>5.9724899999999996</c:v>
                </c:pt>
                <c:pt idx="1472">
                  <c:v>6.6884100000000002</c:v>
                </c:pt>
                <c:pt idx="1473">
                  <c:v>5.1756099999999998</c:v>
                </c:pt>
                <c:pt idx="1474">
                  <c:v>5.5825399999999998</c:v>
                </c:pt>
                <c:pt idx="1475">
                  <c:v>6.7884200000000003</c:v>
                </c:pt>
                <c:pt idx="1476">
                  <c:v>8.1869599999999991</c:v>
                </c:pt>
                <c:pt idx="1477">
                  <c:v>4.9561799999999998</c:v>
                </c:pt>
                <c:pt idx="1478">
                  <c:v>7.5175799999999997</c:v>
                </c:pt>
                <c:pt idx="1479">
                  <c:v>4.1048400000000003</c:v>
                </c:pt>
                <c:pt idx="1480">
                  <c:v>7.11944</c:v>
                </c:pt>
                <c:pt idx="1481">
                  <c:v>6.7964799999999999</c:v>
                </c:pt>
                <c:pt idx="1482">
                  <c:v>3.8856899999999999</c:v>
                </c:pt>
                <c:pt idx="1483">
                  <c:v>5.0111999999999997</c:v>
                </c:pt>
                <c:pt idx="1484">
                  <c:v>7.0004499999999998</c:v>
                </c:pt>
                <c:pt idx="1485">
                  <c:v>5.6507500000000004</c:v>
                </c:pt>
                <c:pt idx="1486">
                  <c:v>2.7086199999999998</c:v>
                </c:pt>
                <c:pt idx="1487">
                  <c:v>3.32369</c:v>
                </c:pt>
                <c:pt idx="1488">
                  <c:v>5.0570500000000003</c:v>
                </c:pt>
                <c:pt idx="1489">
                  <c:v>6.1307900000000002</c:v>
                </c:pt>
                <c:pt idx="1490">
                  <c:v>3.1135199999999998</c:v>
                </c:pt>
                <c:pt idx="1491">
                  <c:v>6.8436399999999997</c:v>
                </c:pt>
                <c:pt idx="1492">
                  <c:v>5.43384</c:v>
                </c:pt>
                <c:pt idx="1493">
                  <c:v>6.3441000000000001</c:v>
                </c:pt>
                <c:pt idx="1494">
                  <c:v>4.7822199999999997</c:v>
                </c:pt>
                <c:pt idx="1495">
                  <c:v>6.7822500000000003</c:v>
                </c:pt>
                <c:pt idx="1496">
                  <c:v>9.4227399999999992</c:v>
                </c:pt>
                <c:pt idx="1497">
                  <c:v>7.3406200000000004</c:v>
                </c:pt>
                <c:pt idx="1498">
                  <c:v>6.5995200000000001</c:v>
                </c:pt>
                <c:pt idx="1499">
                  <c:v>8.2599400000000003</c:v>
                </c:pt>
                <c:pt idx="1500">
                  <c:v>6.6985299999999999</c:v>
                </c:pt>
                <c:pt idx="1501">
                  <c:v>7.0063599999999999</c:v>
                </c:pt>
                <c:pt idx="1502">
                  <c:v>9.4989299999999997</c:v>
                </c:pt>
                <c:pt idx="1503">
                  <c:v>4.9455799999999996</c:v>
                </c:pt>
                <c:pt idx="1504">
                  <c:v>6.4676200000000001</c:v>
                </c:pt>
                <c:pt idx="1505">
                  <c:v>7.2497199999999999</c:v>
                </c:pt>
                <c:pt idx="1506">
                  <c:v>8.9937900000000006</c:v>
                </c:pt>
                <c:pt idx="1507">
                  <c:v>8.3434799999999996</c:v>
                </c:pt>
                <c:pt idx="1508">
                  <c:v>6.3587699999999998</c:v>
                </c:pt>
                <c:pt idx="1509">
                  <c:v>2.7954699999999999</c:v>
                </c:pt>
                <c:pt idx="1510">
                  <c:v>7.7928199999999999</c:v>
                </c:pt>
                <c:pt idx="1511">
                  <c:v>6.7062600000000003</c:v>
                </c:pt>
                <c:pt idx="1512">
                  <c:v>7.1076100000000002</c:v>
                </c:pt>
                <c:pt idx="1513">
                  <c:v>8.6847899999999996</c:v>
                </c:pt>
                <c:pt idx="1514">
                  <c:v>5.7814199999999998</c:v>
                </c:pt>
                <c:pt idx="1515">
                  <c:v>4.6017000000000001</c:v>
                </c:pt>
                <c:pt idx="1516">
                  <c:v>5.6975300000000004</c:v>
                </c:pt>
                <c:pt idx="1517">
                  <c:v>6.7524499999999996</c:v>
                </c:pt>
                <c:pt idx="1518">
                  <c:v>6.7560599999999997</c:v>
                </c:pt>
                <c:pt idx="1519">
                  <c:v>3.51986</c:v>
                </c:pt>
                <c:pt idx="1520">
                  <c:v>8.3395299999999999</c:v>
                </c:pt>
                <c:pt idx="1521">
                  <c:v>3.7622399999999998</c:v>
                </c:pt>
                <c:pt idx="1522">
                  <c:v>2.6942499999999998</c:v>
                </c:pt>
                <c:pt idx="1523">
                  <c:v>3.3901300000000001</c:v>
                </c:pt>
                <c:pt idx="1524">
                  <c:v>2.5985299999999998</c:v>
                </c:pt>
                <c:pt idx="1525">
                  <c:v>3.43248</c:v>
                </c:pt>
                <c:pt idx="1526">
                  <c:v>5.2955300000000003</c:v>
                </c:pt>
                <c:pt idx="1527">
                  <c:v>4.2079399999999998</c:v>
                </c:pt>
                <c:pt idx="1528">
                  <c:v>3.76159</c:v>
                </c:pt>
                <c:pt idx="1529">
                  <c:v>3.8310399999999998</c:v>
                </c:pt>
                <c:pt idx="1530">
                  <c:v>5.1668900000000004</c:v>
                </c:pt>
                <c:pt idx="1531">
                  <c:v>4.3150199999999996</c:v>
                </c:pt>
                <c:pt idx="1532">
                  <c:v>5.63598</c:v>
                </c:pt>
                <c:pt idx="1533">
                  <c:v>5.7369000000000003</c:v>
                </c:pt>
                <c:pt idx="1534">
                  <c:v>8.5563300000000009</c:v>
                </c:pt>
                <c:pt idx="1535">
                  <c:v>4.90435</c:v>
                </c:pt>
                <c:pt idx="1536">
                  <c:v>4.84633</c:v>
                </c:pt>
                <c:pt idx="1537">
                  <c:v>8.3107399999999991</c:v>
                </c:pt>
                <c:pt idx="1538">
                  <c:v>11.101699999999999</c:v>
                </c:pt>
                <c:pt idx="1539">
                  <c:v>10.33272</c:v>
                </c:pt>
                <c:pt idx="1540">
                  <c:v>3.6764899999999998</c:v>
                </c:pt>
                <c:pt idx="1541">
                  <c:v>4.4089600000000004</c:v>
                </c:pt>
                <c:pt idx="1542">
                  <c:v>3.0456300000000001</c:v>
                </c:pt>
                <c:pt idx="1543">
                  <c:v>3.80193</c:v>
                </c:pt>
                <c:pt idx="1544">
                  <c:v>2.4451200000000002</c:v>
                </c:pt>
                <c:pt idx="1545">
                  <c:v>3.6070799999999998</c:v>
                </c:pt>
                <c:pt idx="1546">
                  <c:v>2.37235</c:v>
                </c:pt>
                <c:pt idx="1547">
                  <c:v>5.2980200000000002</c:v>
                </c:pt>
                <c:pt idx="1548">
                  <c:v>3.75522</c:v>
                </c:pt>
                <c:pt idx="1549">
                  <c:v>3.4699499999999999</c:v>
                </c:pt>
                <c:pt idx="1550">
                  <c:v>5.7486600000000001</c:v>
                </c:pt>
                <c:pt idx="1551">
                  <c:v>8.0793599999999994</c:v>
                </c:pt>
                <c:pt idx="1552">
                  <c:v>6.6260199999999996</c:v>
                </c:pt>
                <c:pt idx="1553">
                  <c:v>4.7774799999999997</c:v>
                </c:pt>
                <c:pt idx="1554">
                  <c:v>4.9877399999999996</c:v>
                </c:pt>
                <c:pt idx="1555">
                  <c:v>3.3369300000000002</c:v>
                </c:pt>
                <c:pt idx="1556">
                  <c:v>3.9494699999999998</c:v>
                </c:pt>
                <c:pt idx="1557">
                  <c:v>2.5771600000000001</c:v>
                </c:pt>
                <c:pt idx="1558">
                  <c:v>4.8846699999999998</c:v>
                </c:pt>
                <c:pt idx="1559">
                  <c:v>2.12303</c:v>
                </c:pt>
                <c:pt idx="1560">
                  <c:v>2.7248399999999999</c:v>
                </c:pt>
                <c:pt idx="1561">
                  <c:v>2.7166399999999999</c:v>
                </c:pt>
                <c:pt idx="1562">
                  <c:v>3.29034</c:v>
                </c:pt>
                <c:pt idx="1563">
                  <c:v>9.2978400000000008</c:v>
                </c:pt>
                <c:pt idx="1564">
                  <c:v>3.5385599999999999</c:v>
                </c:pt>
                <c:pt idx="1565">
                  <c:v>8.1166099999999997</c:v>
                </c:pt>
                <c:pt idx="1566">
                  <c:v>8.4011899999999997</c:v>
                </c:pt>
                <c:pt idx="1567">
                  <c:v>6.03972</c:v>
                </c:pt>
                <c:pt idx="1568">
                  <c:v>8.4372699999999998</c:v>
                </c:pt>
                <c:pt idx="1569">
                  <c:v>4.1890700000000001</c:v>
                </c:pt>
                <c:pt idx="1570">
                  <c:v>8.0987500000000008</c:v>
                </c:pt>
                <c:pt idx="1571">
                  <c:v>10.242430000000001</c:v>
                </c:pt>
                <c:pt idx="1572">
                  <c:v>4.5028899999999998</c:v>
                </c:pt>
                <c:pt idx="1573">
                  <c:v>7.7128500000000004</c:v>
                </c:pt>
                <c:pt idx="1574">
                  <c:v>5.8909599999999998</c:v>
                </c:pt>
                <c:pt idx="1575">
                  <c:v>8.07254</c:v>
                </c:pt>
                <c:pt idx="1576">
                  <c:v>5.9167199999999998</c:v>
                </c:pt>
                <c:pt idx="1577">
                  <c:v>8.7729800000000004</c:v>
                </c:pt>
                <c:pt idx="1578">
                  <c:v>9.4618599999999997</c:v>
                </c:pt>
                <c:pt idx="1579">
                  <c:v>3.1741799999999998</c:v>
                </c:pt>
                <c:pt idx="1580">
                  <c:v>11.62787</c:v>
                </c:pt>
                <c:pt idx="1581">
                  <c:v>4.0713900000000001</c:v>
                </c:pt>
                <c:pt idx="1582">
                  <c:v>9.2741100000000003</c:v>
                </c:pt>
                <c:pt idx="1583">
                  <c:v>6.3466199999999997</c:v>
                </c:pt>
                <c:pt idx="1584">
                  <c:v>8.4758399999999998</c:v>
                </c:pt>
                <c:pt idx="1585">
                  <c:v>6.7314600000000002</c:v>
                </c:pt>
                <c:pt idx="1586">
                  <c:v>4.80084</c:v>
                </c:pt>
                <c:pt idx="1587">
                  <c:v>5.6672399999999996</c:v>
                </c:pt>
                <c:pt idx="1588">
                  <c:v>4.5126299999999997</c:v>
                </c:pt>
                <c:pt idx="1589">
                  <c:v>3.6499700000000002</c:v>
                </c:pt>
                <c:pt idx="1590">
                  <c:v>6.3904699999999997</c:v>
                </c:pt>
                <c:pt idx="1591">
                  <c:v>5.3015499999999998</c:v>
                </c:pt>
                <c:pt idx="1592">
                  <c:v>10.41309</c:v>
                </c:pt>
                <c:pt idx="1593">
                  <c:v>6.7421199999999999</c:v>
                </c:pt>
                <c:pt idx="1594">
                  <c:v>9.6854600000000008</c:v>
                </c:pt>
                <c:pt idx="1595">
                  <c:v>7.4585400000000002</c:v>
                </c:pt>
                <c:pt idx="1596">
                  <c:v>5.29772</c:v>
                </c:pt>
                <c:pt idx="1597">
                  <c:v>5.3994499999999999</c:v>
                </c:pt>
                <c:pt idx="1598">
                  <c:v>7.0493100000000002</c:v>
                </c:pt>
                <c:pt idx="1599">
                  <c:v>9.1163399999999992</c:v>
                </c:pt>
                <c:pt idx="1600">
                  <c:v>7.3462399999999999</c:v>
                </c:pt>
                <c:pt idx="1601">
                  <c:v>6.9523599999999997</c:v>
                </c:pt>
                <c:pt idx="1602">
                  <c:v>11.4115</c:v>
                </c:pt>
                <c:pt idx="1603">
                  <c:v>7.5872200000000003</c:v>
                </c:pt>
                <c:pt idx="1604">
                  <c:v>5.3514999999999997</c:v>
                </c:pt>
                <c:pt idx="1605">
                  <c:v>5.7396799999999999</c:v>
                </c:pt>
                <c:pt idx="1606">
                  <c:v>6.8200399999999997</c:v>
                </c:pt>
                <c:pt idx="1607">
                  <c:v>1.4729699999999999</c:v>
                </c:pt>
                <c:pt idx="1608">
                  <c:v>9.6545900000000007</c:v>
                </c:pt>
                <c:pt idx="1609">
                  <c:v>6.8942399999999999</c:v>
                </c:pt>
                <c:pt idx="1610">
                  <c:v>5.7370099999999997</c:v>
                </c:pt>
                <c:pt idx="1611">
                  <c:v>9.2017000000000007</c:v>
                </c:pt>
                <c:pt idx="1612">
                  <c:v>6.8815600000000003</c:v>
                </c:pt>
                <c:pt idx="1613">
                  <c:v>3.2373799999999999</c:v>
                </c:pt>
                <c:pt idx="1614">
                  <c:v>8.3511799999999994</c:v>
                </c:pt>
                <c:pt idx="1615">
                  <c:v>7.1709199999999997</c:v>
                </c:pt>
                <c:pt idx="1616">
                  <c:v>7.4325900000000003</c:v>
                </c:pt>
                <c:pt idx="1617">
                  <c:v>6.4929600000000001</c:v>
                </c:pt>
                <c:pt idx="1618">
                  <c:v>4.2638600000000002</c:v>
                </c:pt>
                <c:pt idx="1619">
                  <c:v>6.3971999999999998</c:v>
                </c:pt>
                <c:pt idx="1620">
                  <c:v>4.9394600000000004</c:v>
                </c:pt>
                <c:pt idx="1621">
                  <c:v>7.9033199999999999</c:v>
                </c:pt>
                <c:pt idx="1622">
                  <c:v>2.43167</c:v>
                </c:pt>
                <c:pt idx="1623">
                  <c:v>3.5401899999999999</c:v>
                </c:pt>
                <c:pt idx="1624">
                  <c:v>3.7105199999999998</c:v>
                </c:pt>
                <c:pt idx="1625">
                  <c:v>2.5584899999999999</c:v>
                </c:pt>
                <c:pt idx="1626">
                  <c:v>4.8440500000000002</c:v>
                </c:pt>
                <c:pt idx="1627">
                  <c:v>3.2684700000000002</c:v>
                </c:pt>
                <c:pt idx="1628">
                  <c:v>3.28152</c:v>
                </c:pt>
                <c:pt idx="1629">
                  <c:v>2.6088800000000001</c:v>
                </c:pt>
                <c:pt idx="1630">
                  <c:v>4.33446</c:v>
                </c:pt>
                <c:pt idx="1631">
                  <c:v>2.7737400000000001</c:v>
                </c:pt>
                <c:pt idx="1632">
                  <c:v>2.79678</c:v>
                </c:pt>
                <c:pt idx="1633">
                  <c:v>2.7953399999999999</c:v>
                </c:pt>
                <c:pt idx="1634">
                  <c:v>3.8499099999999999</c:v>
                </c:pt>
                <c:pt idx="1635">
                  <c:v>2.3837299999999999</c:v>
                </c:pt>
                <c:pt idx="1636">
                  <c:v>2.2898999999999998</c:v>
                </c:pt>
                <c:pt idx="1637">
                  <c:v>4.3436500000000002</c:v>
                </c:pt>
                <c:pt idx="1638">
                  <c:v>2.6758600000000001</c:v>
                </c:pt>
                <c:pt idx="1639">
                  <c:v>7.4513100000000003</c:v>
                </c:pt>
                <c:pt idx="1640">
                  <c:v>3.4043299999999999</c:v>
                </c:pt>
                <c:pt idx="1641">
                  <c:v>1.97875</c:v>
                </c:pt>
                <c:pt idx="1642">
                  <c:v>3.2132100000000001</c:v>
                </c:pt>
                <c:pt idx="1643">
                  <c:v>9.5040899999999997</c:v>
                </c:pt>
                <c:pt idx="1644">
                  <c:v>4.5407500000000001</c:v>
                </c:pt>
                <c:pt idx="1645">
                  <c:v>2.9763799999999998</c:v>
                </c:pt>
                <c:pt idx="1646">
                  <c:v>6.4009999999999998</c:v>
                </c:pt>
                <c:pt idx="1647">
                  <c:v>2.1226799999999999</c:v>
                </c:pt>
                <c:pt idx="1648">
                  <c:v>5.3841700000000001</c:v>
                </c:pt>
                <c:pt idx="1649">
                  <c:v>9.0103299999999997</c:v>
                </c:pt>
                <c:pt idx="1650">
                  <c:v>2.8812799999999998</c:v>
                </c:pt>
                <c:pt idx="1651">
                  <c:v>3.70085</c:v>
                </c:pt>
                <c:pt idx="1652">
                  <c:v>3.3109500000000001</c:v>
                </c:pt>
                <c:pt idx="1653">
                  <c:v>3.2709800000000002</c:v>
                </c:pt>
                <c:pt idx="1654">
                  <c:v>2.9436300000000002</c:v>
                </c:pt>
                <c:pt idx="1655">
                  <c:v>4.2066999999999997</c:v>
                </c:pt>
                <c:pt idx="1656">
                  <c:v>3.46591</c:v>
                </c:pt>
                <c:pt idx="1657">
                  <c:v>6.0654000000000003</c:v>
                </c:pt>
                <c:pt idx="1658">
                  <c:v>3.1741799999999998</c:v>
                </c:pt>
                <c:pt idx="1659">
                  <c:v>6.1033799999999996</c:v>
                </c:pt>
                <c:pt idx="1660">
                  <c:v>8.0994600000000005</c:v>
                </c:pt>
                <c:pt idx="1661">
                  <c:v>7.6404500000000004</c:v>
                </c:pt>
                <c:pt idx="1662">
                  <c:v>6.33256</c:v>
                </c:pt>
                <c:pt idx="1663">
                  <c:v>4.5985300000000002</c:v>
                </c:pt>
                <c:pt idx="1664">
                  <c:v>2.22811</c:v>
                </c:pt>
                <c:pt idx="1665">
                  <c:v>3.51674</c:v>
                </c:pt>
                <c:pt idx="1666">
                  <c:v>6.0365500000000001</c:v>
                </c:pt>
                <c:pt idx="1667">
                  <c:v>3.4812699999999999</c:v>
                </c:pt>
                <c:pt idx="1668">
                  <c:v>3.3824299999999998</c:v>
                </c:pt>
                <c:pt idx="1669">
                  <c:v>2.9441600000000001</c:v>
                </c:pt>
                <c:pt idx="1670">
                  <c:v>4.6302599999999998</c:v>
                </c:pt>
                <c:pt idx="1671">
                  <c:v>4.4925300000000004</c:v>
                </c:pt>
                <c:pt idx="1672">
                  <c:v>6.2357399999999998</c:v>
                </c:pt>
                <c:pt idx="1673">
                  <c:v>3.0181499999999999</c:v>
                </c:pt>
                <c:pt idx="1674">
                  <c:v>2.8862100000000002</c:v>
                </c:pt>
                <c:pt idx="1675">
                  <c:v>5.6205299999999996</c:v>
                </c:pt>
                <c:pt idx="1676">
                  <c:v>4.6569799999999999</c:v>
                </c:pt>
                <c:pt idx="1677">
                  <c:v>6.9563199999999998</c:v>
                </c:pt>
                <c:pt idx="1678">
                  <c:v>8.1170799999999996</c:v>
                </c:pt>
                <c:pt idx="1679">
                  <c:v>6.3828800000000001</c:v>
                </c:pt>
                <c:pt idx="1680">
                  <c:v>6.3750099999999996</c:v>
                </c:pt>
                <c:pt idx="1681">
                  <c:v>5.3673900000000003</c:v>
                </c:pt>
                <c:pt idx="1682">
                  <c:v>4.1804800000000002</c:v>
                </c:pt>
                <c:pt idx="1683">
                  <c:v>4.6302599999999998</c:v>
                </c:pt>
                <c:pt idx="1684">
                  <c:v>3.2551100000000002</c:v>
                </c:pt>
                <c:pt idx="1685">
                  <c:v>6.7541000000000002</c:v>
                </c:pt>
                <c:pt idx="1686">
                  <c:v>5.5919999999999996</c:v>
                </c:pt>
                <c:pt idx="1687">
                  <c:v>5.2723300000000002</c:v>
                </c:pt>
                <c:pt idx="1688">
                  <c:v>3.4276</c:v>
                </c:pt>
                <c:pt idx="1689">
                  <c:v>3.1739799999999998</c:v>
                </c:pt>
                <c:pt idx="1690">
                  <c:v>6.8593200000000003</c:v>
                </c:pt>
                <c:pt idx="1691">
                  <c:v>2.9669099999999999</c:v>
                </c:pt>
                <c:pt idx="1692">
                  <c:v>5.6050800000000001</c:v>
                </c:pt>
                <c:pt idx="1693">
                  <c:v>2.9299499999999998</c:v>
                </c:pt>
                <c:pt idx="1694">
                  <c:v>3.0346099999999998</c:v>
                </c:pt>
                <c:pt idx="1695">
                  <c:v>3.46326</c:v>
                </c:pt>
                <c:pt idx="1696">
                  <c:v>3.0230800000000002</c:v>
                </c:pt>
                <c:pt idx="1697">
                  <c:v>4.0991200000000001</c:v>
                </c:pt>
                <c:pt idx="1698">
                  <c:v>5.9537899999999997</c:v>
                </c:pt>
                <c:pt idx="1699">
                  <c:v>8.2580299999999998</c:v>
                </c:pt>
                <c:pt idx="1700">
                  <c:v>2.7614899999999998</c:v>
                </c:pt>
                <c:pt idx="1701">
                  <c:v>4.4001000000000001</c:v>
                </c:pt>
                <c:pt idx="1702">
                  <c:v>2.2484799999999998</c:v>
                </c:pt>
                <c:pt idx="1703">
                  <c:v>3.42014</c:v>
                </c:pt>
                <c:pt idx="1704">
                  <c:v>2.1644800000000002</c:v>
                </c:pt>
                <c:pt idx="1705">
                  <c:v>2.9988299999999999</c:v>
                </c:pt>
                <c:pt idx="1706">
                  <c:v>5.9141399999999997</c:v>
                </c:pt>
                <c:pt idx="1707">
                  <c:v>2.9476</c:v>
                </c:pt>
                <c:pt idx="1708">
                  <c:v>6.8995800000000003</c:v>
                </c:pt>
                <c:pt idx="1709">
                  <c:v>7.69876</c:v>
                </c:pt>
                <c:pt idx="1710">
                  <c:v>8.2773500000000002</c:v>
                </c:pt>
                <c:pt idx="1711">
                  <c:v>5.9857300000000002</c:v>
                </c:pt>
                <c:pt idx="1712">
                  <c:v>2.88131</c:v>
                </c:pt>
                <c:pt idx="1713">
                  <c:v>2.3809300000000002</c:v>
                </c:pt>
                <c:pt idx="1714">
                  <c:v>7.5617700000000001</c:v>
                </c:pt>
                <c:pt idx="1715">
                  <c:v>2.69713</c:v>
                </c:pt>
                <c:pt idx="1716">
                  <c:v>7.99892</c:v>
                </c:pt>
                <c:pt idx="1717">
                  <c:v>7.3943000000000003</c:v>
                </c:pt>
                <c:pt idx="1718">
                  <c:v>4.68438</c:v>
                </c:pt>
                <c:pt idx="1719">
                  <c:v>5.7899200000000004</c:v>
                </c:pt>
                <c:pt idx="1720">
                  <c:v>3.4123199999999998</c:v>
                </c:pt>
                <c:pt idx="1721">
                  <c:v>4.9048499999999997</c:v>
                </c:pt>
                <c:pt idx="1722">
                  <c:v>7.0273199999999996</c:v>
                </c:pt>
                <c:pt idx="1723">
                  <c:v>2.9835400000000001</c:v>
                </c:pt>
                <c:pt idx="1724">
                  <c:v>2.33595</c:v>
                </c:pt>
                <c:pt idx="1725">
                  <c:v>4.8627000000000002</c:v>
                </c:pt>
                <c:pt idx="1726">
                  <c:v>4.1353400000000002</c:v>
                </c:pt>
                <c:pt idx="1727">
                  <c:v>8.8625299999999996</c:v>
                </c:pt>
                <c:pt idx="1728">
                  <c:v>2.0319799999999999</c:v>
                </c:pt>
                <c:pt idx="1729">
                  <c:v>4.43391</c:v>
                </c:pt>
                <c:pt idx="1730">
                  <c:v>8.2543199999999999</c:v>
                </c:pt>
                <c:pt idx="1731">
                  <c:v>5.9836799999999997</c:v>
                </c:pt>
                <c:pt idx="1732">
                  <c:v>6.64642</c:v>
                </c:pt>
                <c:pt idx="1733">
                  <c:v>6.4093200000000001</c:v>
                </c:pt>
                <c:pt idx="1734">
                  <c:v>7.1875900000000001</c:v>
                </c:pt>
                <c:pt idx="1735">
                  <c:v>2.2996799999999999</c:v>
                </c:pt>
                <c:pt idx="1736">
                  <c:v>7.2641499999999999</c:v>
                </c:pt>
                <c:pt idx="1737">
                  <c:v>2.6427399999999999</c:v>
                </c:pt>
                <c:pt idx="1738">
                  <c:v>9.9619900000000001</c:v>
                </c:pt>
                <c:pt idx="1739">
                  <c:v>7.68635</c:v>
                </c:pt>
                <c:pt idx="1740">
                  <c:v>3.83616</c:v>
                </c:pt>
                <c:pt idx="1741">
                  <c:v>2.9722599999999999</c:v>
                </c:pt>
                <c:pt idx="1742">
                  <c:v>1.92432</c:v>
                </c:pt>
                <c:pt idx="1743">
                  <c:v>7.0288000000000004</c:v>
                </c:pt>
                <c:pt idx="1744">
                  <c:v>6.2150800000000004</c:v>
                </c:pt>
                <c:pt idx="1745">
                  <c:v>4.8294600000000001</c:v>
                </c:pt>
                <c:pt idx="1746">
                  <c:v>5.3194299999999997</c:v>
                </c:pt>
                <c:pt idx="1747">
                  <c:v>7.2339900000000004</c:v>
                </c:pt>
                <c:pt idx="1748">
                  <c:v>6.2647300000000001</c:v>
                </c:pt>
                <c:pt idx="1749">
                  <c:v>6.1125400000000001</c:v>
                </c:pt>
                <c:pt idx="1750">
                  <c:v>6.0535100000000002</c:v>
                </c:pt>
                <c:pt idx="1751">
                  <c:v>3.9341300000000001</c:v>
                </c:pt>
                <c:pt idx="1752">
                  <c:v>4.9304500000000004</c:v>
                </c:pt>
                <c:pt idx="1753">
                  <c:v>6.1339800000000002</c:v>
                </c:pt>
                <c:pt idx="1754">
                  <c:v>5.4788699999999997</c:v>
                </c:pt>
                <c:pt idx="1755">
                  <c:v>6.6401899999999996</c:v>
                </c:pt>
                <c:pt idx="1756">
                  <c:v>9.5053999999999998</c:v>
                </c:pt>
                <c:pt idx="1757">
                  <c:v>3.2348499999999998</c:v>
                </c:pt>
                <c:pt idx="1758">
                  <c:v>4.0297400000000003</c:v>
                </c:pt>
                <c:pt idx="1759">
                  <c:v>6.5996300000000003</c:v>
                </c:pt>
                <c:pt idx="1760">
                  <c:v>3.85934</c:v>
                </c:pt>
                <c:pt idx="1761">
                  <c:v>7.5191999999999997</c:v>
                </c:pt>
                <c:pt idx="1762">
                  <c:v>5.3443399999999999</c:v>
                </c:pt>
                <c:pt idx="1763">
                  <c:v>8.7007899999999996</c:v>
                </c:pt>
                <c:pt idx="1764">
                  <c:v>6.6210000000000004</c:v>
                </c:pt>
                <c:pt idx="1765">
                  <c:v>6.4954499999999999</c:v>
                </c:pt>
                <c:pt idx="1766">
                  <c:v>9.3875299999999999</c:v>
                </c:pt>
                <c:pt idx="1767">
                  <c:v>6.0053400000000003</c:v>
                </c:pt>
                <c:pt idx="1768">
                  <c:v>5.4026500000000004</c:v>
                </c:pt>
                <c:pt idx="1769">
                  <c:v>5.4748700000000001</c:v>
                </c:pt>
                <c:pt idx="1770">
                  <c:v>3.6606000000000001</c:v>
                </c:pt>
                <c:pt idx="1771">
                  <c:v>4.40219</c:v>
                </c:pt>
                <c:pt idx="1772">
                  <c:v>3.3288500000000001</c:v>
                </c:pt>
                <c:pt idx="1773">
                  <c:v>5.1297499999999996</c:v>
                </c:pt>
                <c:pt idx="1774">
                  <c:v>4.1242299999999998</c:v>
                </c:pt>
                <c:pt idx="1775">
                  <c:v>5.0562500000000004</c:v>
                </c:pt>
                <c:pt idx="1776">
                  <c:v>5.0072000000000001</c:v>
                </c:pt>
                <c:pt idx="1777">
                  <c:v>4.0885600000000002</c:v>
                </c:pt>
                <c:pt idx="1778">
                  <c:v>8.4259000000000004</c:v>
                </c:pt>
                <c:pt idx="1779">
                  <c:v>4.4927200000000003</c:v>
                </c:pt>
                <c:pt idx="1780">
                  <c:v>3.1558299999999999</c:v>
                </c:pt>
                <c:pt idx="1781">
                  <c:v>4.1862000000000004</c:v>
                </c:pt>
                <c:pt idx="1782">
                  <c:v>4.94503</c:v>
                </c:pt>
                <c:pt idx="1783">
                  <c:v>7.2092999999999998</c:v>
                </c:pt>
                <c:pt idx="1784">
                  <c:v>4.8962899999999996</c:v>
                </c:pt>
                <c:pt idx="1785">
                  <c:v>4.3659800000000004</c:v>
                </c:pt>
                <c:pt idx="1786">
                  <c:v>5.1003699999999998</c:v>
                </c:pt>
                <c:pt idx="1787">
                  <c:v>9.4369399999999999</c:v>
                </c:pt>
                <c:pt idx="1788">
                  <c:v>6.7226600000000003</c:v>
                </c:pt>
                <c:pt idx="1789">
                  <c:v>8.7781500000000001</c:v>
                </c:pt>
                <c:pt idx="1790">
                  <c:v>6.6007899999999999</c:v>
                </c:pt>
                <c:pt idx="1791">
                  <c:v>8.0922300000000007</c:v>
                </c:pt>
                <c:pt idx="1792">
                  <c:v>5.2812799999999998</c:v>
                </c:pt>
                <c:pt idx="1793">
                  <c:v>4.2044800000000002</c:v>
                </c:pt>
                <c:pt idx="1794">
                  <c:v>7.0566199999999997</c:v>
                </c:pt>
                <c:pt idx="1795">
                  <c:v>5.07965</c:v>
                </c:pt>
                <c:pt idx="1796">
                  <c:v>4.6803299999999997</c:v>
                </c:pt>
                <c:pt idx="1797">
                  <c:v>6.0063800000000001</c:v>
                </c:pt>
                <c:pt idx="1798">
                  <c:v>8.0913199999999996</c:v>
                </c:pt>
                <c:pt idx="1799">
                  <c:v>6.3556100000000004</c:v>
                </c:pt>
                <c:pt idx="1800">
                  <c:v>2.8459400000000001</c:v>
                </c:pt>
                <c:pt idx="1801">
                  <c:v>4.3207300000000002</c:v>
                </c:pt>
                <c:pt idx="1802">
                  <c:v>5.9454200000000004</c:v>
                </c:pt>
                <c:pt idx="1803">
                  <c:v>4.2109699999999997</c:v>
                </c:pt>
                <c:pt idx="1804">
                  <c:v>6.1450199999999997</c:v>
                </c:pt>
                <c:pt idx="1805">
                  <c:v>4.0842299999999998</c:v>
                </c:pt>
                <c:pt idx="1806">
                  <c:v>4.9487800000000002</c:v>
                </c:pt>
                <c:pt idx="1807">
                  <c:v>4.7177199999999999</c:v>
                </c:pt>
                <c:pt idx="1808">
                  <c:v>4.3039399999999999</c:v>
                </c:pt>
                <c:pt idx="1809">
                  <c:v>4.5813899999999999</c:v>
                </c:pt>
                <c:pt idx="1810">
                  <c:v>5.3120799999999999</c:v>
                </c:pt>
                <c:pt idx="1811">
                  <c:v>4.6493900000000004</c:v>
                </c:pt>
                <c:pt idx="1812">
                  <c:v>7.1060800000000004</c:v>
                </c:pt>
                <c:pt idx="1813">
                  <c:v>6.2081900000000001</c:v>
                </c:pt>
                <c:pt idx="1814">
                  <c:v>5.2221500000000001</c:v>
                </c:pt>
                <c:pt idx="1815">
                  <c:v>7.0220900000000004</c:v>
                </c:pt>
                <c:pt idx="1816">
                  <c:v>5.6327400000000001</c:v>
                </c:pt>
                <c:pt idx="1817">
                  <c:v>5.49275</c:v>
                </c:pt>
                <c:pt idx="1818">
                  <c:v>7.0654199999999996</c:v>
                </c:pt>
                <c:pt idx="1819">
                  <c:v>2.32592</c:v>
                </c:pt>
                <c:pt idx="1820">
                  <c:v>6.6142300000000001</c:v>
                </c:pt>
                <c:pt idx="1821">
                  <c:v>7.33087</c:v>
                </c:pt>
                <c:pt idx="1822">
                  <c:v>2.9580299999999999</c:v>
                </c:pt>
                <c:pt idx="1823">
                  <c:v>4.2467100000000002</c:v>
                </c:pt>
                <c:pt idx="1824">
                  <c:v>6.5100199999999999</c:v>
                </c:pt>
                <c:pt idx="1825">
                  <c:v>3.0074800000000002</c:v>
                </c:pt>
                <c:pt idx="1826">
                  <c:v>8.1187900000000006</c:v>
                </c:pt>
                <c:pt idx="1827">
                  <c:v>8.4755000000000003</c:v>
                </c:pt>
                <c:pt idx="1828">
                  <c:v>8.0629500000000007</c:v>
                </c:pt>
                <c:pt idx="1829">
                  <c:v>8.5609099999999998</c:v>
                </c:pt>
                <c:pt idx="1830">
                  <c:v>3.5719400000000001</c:v>
                </c:pt>
                <c:pt idx="1831">
                  <c:v>5.2734699999999997</c:v>
                </c:pt>
                <c:pt idx="1832">
                  <c:v>5.3594900000000001</c:v>
                </c:pt>
                <c:pt idx="1833">
                  <c:v>3.5046400000000002</c:v>
                </c:pt>
                <c:pt idx="1834">
                  <c:v>3.7656000000000001</c:v>
                </c:pt>
                <c:pt idx="1835">
                  <c:v>7.4836600000000004</c:v>
                </c:pt>
                <c:pt idx="1836">
                  <c:v>6.9142400000000004</c:v>
                </c:pt>
                <c:pt idx="1837">
                  <c:v>9.1665600000000005</c:v>
                </c:pt>
                <c:pt idx="1838">
                  <c:v>2.7731599999999998</c:v>
                </c:pt>
                <c:pt idx="1839">
                  <c:v>6.9492799999999999</c:v>
                </c:pt>
                <c:pt idx="1840">
                  <c:v>9.8287700000000005</c:v>
                </c:pt>
                <c:pt idx="1841">
                  <c:v>6.0518999999999998</c:v>
                </c:pt>
                <c:pt idx="1842">
                  <c:v>6.5698100000000004</c:v>
                </c:pt>
                <c:pt idx="1843">
                  <c:v>6.9101999999999997</c:v>
                </c:pt>
                <c:pt idx="1844">
                  <c:v>7.7503200000000003</c:v>
                </c:pt>
                <c:pt idx="1845">
                  <c:v>3.37235</c:v>
                </c:pt>
                <c:pt idx="1846">
                  <c:v>7.61287</c:v>
                </c:pt>
                <c:pt idx="1847">
                  <c:v>5.6380299999999997</c:v>
                </c:pt>
                <c:pt idx="1848">
                  <c:v>4.6827500000000004</c:v>
                </c:pt>
                <c:pt idx="1849">
                  <c:v>7.5358599999999996</c:v>
                </c:pt>
                <c:pt idx="1850">
                  <c:v>7.5257300000000003</c:v>
                </c:pt>
                <c:pt idx="1851">
                  <c:v>4.1843899999999996</c:v>
                </c:pt>
                <c:pt idx="1852">
                  <c:v>7.7149999999999999</c:v>
                </c:pt>
                <c:pt idx="1853">
                  <c:v>6.7208100000000002</c:v>
                </c:pt>
                <c:pt idx="1854">
                  <c:v>3.8287399999999998</c:v>
                </c:pt>
                <c:pt idx="1855">
                  <c:v>5.50366</c:v>
                </c:pt>
                <c:pt idx="1856">
                  <c:v>5.6433400000000002</c:v>
                </c:pt>
                <c:pt idx="1857">
                  <c:v>4.3659800000000004</c:v>
                </c:pt>
                <c:pt idx="1858">
                  <c:v>5.8269900000000003</c:v>
                </c:pt>
                <c:pt idx="1859">
                  <c:v>4.9487800000000002</c:v>
                </c:pt>
                <c:pt idx="1860">
                  <c:v>6.2586599999999999</c:v>
                </c:pt>
                <c:pt idx="1861">
                  <c:v>7.1515399999999998</c:v>
                </c:pt>
                <c:pt idx="1862">
                  <c:v>5.0486199999999997</c:v>
                </c:pt>
                <c:pt idx="1863">
                  <c:v>5.7623899999999999</c:v>
                </c:pt>
                <c:pt idx="1864">
                  <c:v>6.7908600000000003</c:v>
                </c:pt>
                <c:pt idx="1865">
                  <c:v>4.8443699999999996</c:v>
                </c:pt>
                <c:pt idx="1866">
                  <c:v>5.2314400000000001</c:v>
                </c:pt>
                <c:pt idx="1867">
                  <c:v>7.2236500000000001</c:v>
                </c:pt>
                <c:pt idx="1868">
                  <c:v>5.5560999999999998</c:v>
                </c:pt>
                <c:pt idx="1869">
                  <c:v>3.1448700000000001</c:v>
                </c:pt>
                <c:pt idx="1870">
                  <c:v>6.1900700000000004</c:v>
                </c:pt>
                <c:pt idx="1871">
                  <c:v>6.1271599999999999</c:v>
                </c:pt>
                <c:pt idx="1872">
                  <c:v>7.5753199999999996</c:v>
                </c:pt>
                <c:pt idx="1873">
                  <c:v>3.5549599999999999</c:v>
                </c:pt>
                <c:pt idx="1874">
                  <c:v>5.9812099999999999</c:v>
                </c:pt>
                <c:pt idx="1875">
                  <c:v>6.4677800000000003</c:v>
                </c:pt>
                <c:pt idx="1876">
                  <c:v>6.9889299999999999</c:v>
                </c:pt>
                <c:pt idx="1877">
                  <c:v>6.3787700000000003</c:v>
                </c:pt>
                <c:pt idx="1878">
                  <c:v>6.5218699999999998</c:v>
                </c:pt>
                <c:pt idx="1879">
                  <c:v>7.9905400000000002</c:v>
                </c:pt>
                <c:pt idx="1880">
                  <c:v>7.5593300000000001</c:v>
                </c:pt>
                <c:pt idx="1881">
                  <c:v>6.48949</c:v>
                </c:pt>
                <c:pt idx="1882">
                  <c:v>7.4783799999999996</c:v>
                </c:pt>
                <c:pt idx="1883">
                  <c:v>8.5837599999999998</c:v>
                </c:pt>
                <c:pt idx="1884">
                  <c:v>6.6811400000000001</c:v>
                </c:pt>
                <c:pt idx="1885">
                  <c:v>4.4130099999999999</c:v>
                </c:pt>
                <c:pt idx="1886">
                  <c:v>9.6818500000000007</c:v>
                </c:pt>
                <c:pt idx="1887">
                  <c:v>4.5255799999999997</c:v>
                </c:pt>
                <c:pt idx="1888">
                  <c:v>3.6914899999999999</c:v>
                </c:pt>
                <c:pt idx="1889">
                  <c:v>4.4901400000000002</c:v>
                </c:pt>
                <c:pt idx="1890">
                  <c:v>3.3629500000000001</c:v>
                </c:pt>
                <c:pt idx="1891">
                  <c:v>7.6709500000000004</c:v>
                </c:pt>
                <c:pt idx="1892">
                  <c:v>3.8626200000000002</c:v>
                </c:pt>
                <c:pt idx="1893">
                  <c:v>6.45261</c:v>
                </c:pt>
                <c:pt idx="1894">
                  <c:v>4.96225</c:v>
                </c:pt>
                <c:pt idx="1895">
                  <c:v>2.7730199999999998</c:v>
                </c:pt>
                <c:pt idx="1896">
                  <c:v>8.2585599999999992</c:v>
                </c:pt>
                <c:pt idx="1897">
                  <c:v>7.1769800000000004</c:v>
                </c:pt>
                <c:pt idx="1898">
                  <c:v>8.2806200000000008</c:v>
                </c:pt>
                <c:pt idx="1899">
                  <c:v>6.25901</c:v>
                </c:pt>
                <c:pt idx="1900">
                  <c:v>4.2368600000000001</c:v>
                </c:pt>
                <c:pt idx="1901">
                  <c:v>8.9553499999999993</c:v>
                </c:pt>
                <c:pt idx="1902">
                  <c:v>8.4031699999999994</c:v>
                </c:pt>
                <c:pt idx="1903">
                  <c:v>5.3035699999999997</c:v>
                </c:pt>
                <c:pt idx="1904">
                  <c:v>4.4503000000000004</c:v>
                </c:pt>
                <c:pt idx="1905">
                  <c:v>5.3685600000000004</c:v>
                </c:pt>
                <c:pt idx="1906">
                  <c:v>6.7428499999999998</c:v>
                </c:pt>
                <c:pt idx="1907">
                  <c:v>7.5378600000000002</c:v>
                </c:pt>
                <c:pt idx="1908">
                  <c:v>2.2564600000000001</c:v>
                </c:pt>
                <c:pt idx="1909">
                  <c:v>3.59924</c:v>
                </c:pt>
                <c:pt idx="1910">
                  <c:v>2.69529</c:v>
                </c:pt>
                <c:pt idx="1911">
                  <c:v>3.20417</c:v>
                </c:pt>
                <c:pt idx="1912">
                  <c:v>2.4190399999999999</c:v>
                </c:pt>
                <c:pt idx="1913">
                  <c:v>2.2371799999999999</c:v>
                </c:pt>
                <c:pt idx="1914">
                  <c:v>3.2549999999999999</c:v>
                </c:pt>
                <c:pt idx="1915">
                  <c:v>2.08596</c:v>
                </c:pt>
                <c:pt idx="1916">
                  <c:v>3.5855299999999999</c:v>
                </c:pt>
                <c:pt idx="1917">
                  <c:v>3.28152</c:v>
                </c:pt>
                <c:pt idx="1918">
                  <c:v>2.20871</c:v>
                </c:pt>
                <c:pt idx="1919">
                  <c:v>3.45391</c:v>
                </c:pt>
                <c:pt idx="1920">
                  <c:v>2.6453899999999999</c:v>
                </c:pt>
                <c:pt idx="1921">
                  <c:v>2.7816999999999998</c:v>
                </c:pt>
                <c:pt idx="1922">
                  <c:v>3.1741799999999998</c:v>
                </c:pt>
                <c:pt idx="1923">
                  <c:v>3.1446299999999998</c:v>
                </c:pt>
                <c:pt idx="1924">
                  <c:v>2.09579</c:v>
                </c:pt>
                <c:pt idx="1925">
                  <c:v>5.5613099999999998</c:v>
                </c:pt>
                <c:pt idx="1926">
                  <c:v>5.7454799999999997</c:v>
                </c:pt>
                <c:pt idx="1927">
                  <c:v>6.8529499999999999</c:v>
                </c:pt>
                <c:pt idx="1928">
                  <c:v>7.4687099999999997</c:v>
                </c:pt>
                <c:pt idx="1929">
                  <c:v>4.6663699999999997</c:v>
                </c:pt>
                <c:pt idx="1930">
                  <c:v>6.1171499999999996</c:v>
                </c:pt>
                <c:pt idx="1931">
                  <c:v>5.1742900000000001</c:v>
                </c:pt>
                <c:pt idx="1932">
                  <c:v>6.3658700000000001</c:v>
                </c:pt>
                <c:pt idx="1933">
                  <c:v>3.0511699999999999</c:v>
                </c:pt>
                <c:pt idx="1934">
                  <c:v>4.6500399999999997</c:v>
                </c:pt>
                <c:pt idx="1935">
                  <c:v>4.6759399999999998</c:v>
                </c:pt>
                <c:pt idx="1936">
                  <c:v>4.6698899999999997</c:v>
                </c:pt>
                <c:pt idx="1937">
                  <c:v>5.2553999999999998</c:v>
                </c:pt>
                <c:pt idx="1938">
                  <c:v>4.7519</c:v>
                </c:pt>
                <c:pt idx="1939">
                  <c:v>4.5286900000000001</c:v>
                </c:pt>
                <c:pt idx="1940">
                  <c:v>5.2063199999999998</c:v>
                </c:pt>
                <c:pt idx="1941">
                  <c:v>4.0511699999999999</c:v>
                </c:pt>
                <c:pt idx="1942">
                  <c:v>5.1557399999999998</c:v>
                </c:pt>
                <c:pt idx="1943">
                  <c:v>5.0758099999999997</c:v>
                </c:pt>
                <c:pt idx="1944">
                  <c:v>7.2433399999999999</c:v>
                </c:pt>
                <c:pt idx="1945">
                  <c:v>6.7118099999999998</c:v>
                </c:pt>
                <c:pt idx="1946">
                  <c:v>9.4174199999999999</c:v>
                </c:pt>
                <c:pt idx="1947">
                  <c:v>6.0072599999999996</c:v>
                </c:pt>
                <c:pt idx="1948">
                  <c:v>6.2626600000000003</c:v>
                </c:pt>
                <c:pt idx="1949">
                  <c:v>3.8105799999999999</c:v>
                </c:pt>
                <c:pt idx="1950">
                  <c:v>2.0949399999999998</c:v>
                </c:pt>
                <c:pt idx="1951">
                  <c:v>8.7869200000000003</c:v>
                </c:pt>
                <c:pt idx="1952">
                  <c:v>6.0984999999999996</c:v>
                </c:pt>
                <c:pt idx="1953">
                  <c:v>7.1563299999999996</c:v>
                </c:pt>
                <c:pt idx="1954">
                  <c:v>3.7988599999999999</c:v>
                </c:pt>
                <c:pt idx="1955">
                  <c:v>4.1208999999999998</c:v>
                </c:pt>
                <c:pt idx="1956">
                  <c:v>4.7409299999999996</c:v>
                </c:pt>
                <c:pt idx="1957">
                  <c:v>5.0357900000000004</c:v>
                </c:pt>
                <c:pt idx="1958">
                  <c:v>3.2348499999999998</c:v>
                </c:pt>
                <c:pt idx="1959">
                  <c:v>8.3165200000000006</c:v>
                </c:pt>
                <c:pt idx="1960">
                  <c:v>2.1470099999999999</c:v>
                </c:pt>
                <c:pt idx="1961">
                  <c:v>5.1051299999999999</c:v>
                </c:pt>
                <c:pt idx="1962">
                  <c:v>3.3288500000000001</c:v>
                </c:pt>
                <c:pt idx="1963">
                  <c:v>3.07972</c:v>
                </c:pt>
                <c:pt idx="1964">
                  <c:v>2.77318</c:v>
                </c:pt>
                <c:pt idx="1965">
                  <c:v>2.6873</c:v>
                </c:pt>
                <c:pt idx="1966">
                  <c:v>4.1464800000000004</c:v>
                </c:pt>
                <c:pt idx="1967">
                  <c:v>5.6929100000000004</c:v>
                </c:pt>
                <c:pt idx="1968">
                  <c:v>2.1335500000000001</c:v>
                </c:pt>
                <c:pt idx="1969">
                  <c:v>5.2862999999999998</c:v>
                </c:pt>
                <c:pt idx="1970">
                  <c:v>7.1492300000000002</c:v>
                </c:pt>
                <c:pt idx="1971">
                  <c:v>8.9847199999999994</c:v>
                </c:pt>
                <c:pt idx="1972">
                  <c:v>6.63849</c:v>
                </c:pt>
                <c:pt idx="1973">
                  <c:v>2.44035</c:v>
                </c:pt>
                <c:pt idx="1974">
                  <c:v>7.0625999999999998</c:v>
                </c:pt>
                <c:pt idx="1975">
                  <c:v>3.3128899999999999</c:v>
                </c:pt>
                <c:pt idx="1976">
                  <c:v>5.1602699999999997</c:v>
                </c:pt>
                <c:pt idx="1977">
                  <c:v>7.6734600000000004</c:v>
                </c:pt>
                <c:pt idx="1978">
                  <c:v>5.6034800000000002</c:v>
                </c:pt>
                <c:pt idx="1979">
                  <c:v>2.5324599999999999</c:v>
                </c:pt>
                <c:pt idx="1980">
                  <c:v>5.5105399999999998</c:v>
                </c:pt>
                <c:pt idx="1981">
                  <c:v>8.6161300000000001</c:v>
                </c:pt>
                <c:pt idx="1982">
                  <c:v>6.3023300000000004</c:v>
                </c:pt>
                <c:pt idx="1983">
                  <c:v>6.63483</c:v>
                </c:pt>
                <c:pt idx="1984">
                  <c:v>6.2648200000000003</c:v>
                </c:pt>
                <c:pt idx="1985">
                  <c:v>5.7195099999999996</c:v>
                </c:pt>
                <c:pt idx="1986">
                  <c:v>2.3986000000000001</c:v>
                </c:pt>
                <c:pt idx="1987">
                  <c:v>4.4169499999999999</c:v>
                </c:pt>
                <c:pt idx="1988">
                  <c:v>3.9966200000000001</c:v>
                </c:pt>
                <c:pt idx="1989">
                  <c:v>5.0683699999999998</c:v>
                </c:pt>
                <c:pt idx="1990">
                  <c:v>9.9534000000000002</c:v>
                </c:pt>
                <c:pt idx="1991">
                  <c:v>2.6878600000000001</c:v>
                </c:pt>
                <c:pt idx="1992">
                  <c:v>7.9338199999999999</c:v>
                </c:pt>
                <c:pt idx="1993">
                  <c:v>4.6322400000000004</c:v>
                </c:pt>
                <c:pt idx="1994">
                  <c:v>6.5710800000000003</c:v>
                </c:pt>
                <c:pt idx="1995">
                  <c:v>7.1916900000000004</c:v>
                </c:pt>
                <c:pt idx="1996">
                  <c:v>7.2415799999999999</c:v>
                </c:pt>
                <c:pt idx="1997">
                  <c:v>5.6196700000000002</c:v>
                </c:pt>
                <c:pt idx="1998">
                  <c:v>3.0511699999999999</c:v>
                </c:pt>
                <c:pt idx="1999">
                  <c:v>2.11165</c:v>
                </c:pt>
                <c:pt idx="2000">
                  <c:v>4.4768699999999999</c:v>
                </c:pt>
                <c:pt idx="2001">
                  <c:v>7.0145200000000001</c:v>
                </c:pt>
                <c:pt idx="2002">
                  <c:v>7.9455</c:v>
                </c:pt>
                <c:pt idx="2003">
                  <c:v>5.4178300000000004</c:v>
                </c:pt>
                <c:pt idx="2004">
                  <c:v>6.1459200000000003</c:v>
                </c:pt>
                <c:pt idx="2005">
                  <c:v>4.59213</c:v>
                </c:pt>
                <c:pt idx="2006">
                  <c:v>5.1376099999999996</c:v>
                </c:pt>
                <c:pt idx="2007">
                  <c:v>4.8570200000000003</c:v>
                </c:pt>
                <c:pt idx="2008">
                  <c:v>7.5470600000000001</c:v>
                </c:pt>
                <c:pt idx="2009">
                  <c:v>3.9963500000000001</c:v>
                </c:pt>
                <c:pt idx="2010">
                  <c:v>3.5557300000000001</c:v>
                </c:pt>
                <c:pt idx="2011">
                  <c:v>6.1744700000000003</c:v>
                </c:pt>
                <c:pt idx="2012">
                  <c:v>4.5601799999999999</c:v>
                </c:pt>
                <c:pt idx="2013">
                  <c:v>4.2241099999999996</c:v>
                </c:pt>
                <c:pt idx="2014">
                  <c:v>4.7176999999999998</c:v>
                </c:pt>
                <c:pt idx="2015">
                  <c:v>5.0229600000000003</c:v>
                </c:pt>
                <c:pt idx="2016">
                  <c:v>8.3173700000000004</c:v>
                </c:pt>
                <c:pt idx="2017">
                  <c:v>4.40219</c:v>
                </c:pt>
                <c:pt idx="2018">
                  <c:v>6.3155299999999999</c:v>
                </c:pt>
                <c:pt idx="2019">
                  <c:v>5.8793800000000003</c:v>
                </c:pt>
                <c:pt idx="2020">
                  <c:v>2.21401</c:v>
                </c:pt>
                <c:pt idx="2021">
                  <c:v>2.1851699999999998</c:v>
                </c:pt>
                <c:pt idx="2022">
                  <c:v>7.2024699999999999</c:v>
                </c:pt>
                <c:pt idx="2023">
                  <c:v>6.33066</c:v>
                </c:pt>
                <c:pt idx="2024">
                  <c:v>7.5720599999999996</c:v>
                </c:pt>
                <c:pt idx="2025">
                  <c:v>3.83128</c:v>
                </c:pt>
                <c:pt idx="2026">
                  <c:v>5.75901</c:v>
                </c:pt>
                <c:pt idx="2027">
                  <c:v>5.4265600000000003</c:v>
                </c:pt>
                <c:pt idx="2028">
                  <c:v>6.7592400000000001</c:v>
                </c:pt>
                <c:pt idx="2029">
                  <c:v>4.1464800000000004</c:v>
                </c:pt>
                <c:pt idx="2030">
                  <c:v>4.9709700000000003</c:v>
                </c:pt>
                <c:pt idx="2031">
                  <c:v>8.1212099999999996</c:v>
                </c:pt>
                <c:pt idx="2032">
                  <c:v>5.2491899999999996</c:v>
                </c:pt>
                <c:pt idx="2033">
                  <c:v>6.6715999999999998</c:v>
                </c:pt>
                <c:pt idx="2034">
                  <c:v>5.3433700000000002</c:v>
                </c:pt>
                <c:pt idx="2035">
                  <c:v>5.4747500000000002</c:v>
                </c:pt>
                <c:pt idx="2036">
                  <c:v>5.51539</c:v>
                </c:pt>
                <c:pt idx="2037">
                  <c:v>6.6924000000000001</c:v>
                </c:pt>
                <c:pt idx="2038">
                  <c:v>7.5736600000000003</c:v>
                </c:pt>
                <c:pt idx="2039">
                  <c:v>7.0136900000000004</c:v>
                </c:pt>
                <c:pt idx="2040">
                  <c:v>5.8680700000000003</c:v>
                </c:pt>
                <c:pt idx="2041">
                  <c:v>6.8711000000000002</c:v>
                </c:pt>
                <c:pt idx="2042">
                  <c:v>6.4051299999999998</c:v>
                </c:pt>
                <c:pt idx="2043">
                  <c:v>6.5704000000000002</c:v>
                </c:pt>
                <c:pt idx="2044">
                  <c:v>11.27064</c:v>
                </c:pt>
                <c:pt idx="2045">
                  <c:v>5.7618900000000002</c:v>
                </c:pt>
                <c:pt idx="2046">
                  <c:v>4.47675</c:v>
                </c:pt>
                <c:pt idx="2047">
                  <c:v>3.7198199999999999</c:v>
                </c:pt>
                <c:pt idx="2048">
                  <c:v>3.8113800000000002</c:v>
                </c:pt>
                <c:pt idx="2049">
                  <c:v>4.1403400000000001</c:v>
                </c:pt>
                <c:pt idx="2050">
                  <c:v>4.8063599999999997</c:v>
                </c:pt>
                <c:pt idx="2051">
                  <c:v>6.4188200000000002</c:v>
                </c:pt>
                <c:pt idx="2052">
                  <c:v>8.0555900000000005</c:v>
                </c:pt>
                <c:pt idx="2053">
                  <c:v>9.3299000000000003</c:v>
                </c:pt>
                <c:pt idx="2054">
                  <c:v>8.4339999999999993</c:v>
                </c:pt>
                <c:pt idx="2055">
                  <c:v>6.20106</c:v>
                </c:pt>
                <c:pt idx="2056">
                  <c:v>9.5715299999999992</c:v>
                </c:pt>
                <c:pt idx="2057">
                  <c:v>8.5874000000000006</c:v>
                </c:pt>
                <c:pt idx="2058">
                  <c:v>7.4768100000000004</c:v>
                </c:pt>
                <c:pt idx="2059">
                  <c:v>8.5139200000000006</c:v>
                </c:pt>
                <c:pt idx="2060">
                  <c:v>3.78417</c:v>
                </c:pt>
                <c:pt idx="2061">
                  <c:v>5.7544899999999997</c:v>
                </c:pt>
                <c:pt idx="2062">
                  <c:v>6.0321999999999996</c:v>
                </c:pt>
                <c:pt idx="2063">
                  <c:v>3.5965099999999999</c:v>
                </c:pt>
                <c:pt idx="2064">
                  <c:v>6.4435500000000001</c:v>
                </c:pt>
                <c:pt idx="2065">
                  <c:v>6.5171900000000003</c:v>
                </c:pt>
                <c:pt idx="2066">
                  <c:v>4.65916</c:v>
                </c:pt>
                <c:pt idx="2067">
                  <c:v>7.5231500000000002</c:v>
                </c:pt>
                <c:pt idx="2068">
                  <c:v>1.9598100000000001</c:v>
                </c:pt>
                <c:pt idx="2069">
                  <c:v>5.7677500000000004</c:v>
                </c:pt>
                <c:pt idx="2070">
                  <c:v>6.0761900000000004</c:v>
                </c:pt>
                <c:pt idx="2071">
                  <c:v>2.415</c:v>
                </c:pt>
                <c:pt idx="2072">
                  <c:v>2.2362299999999999</c:v>
                </c:pt>
                <c:pt idx="2073">
                  <c:v>6.1519300000000001</c:v>
                </c:pt>
                <c:pt idx="2074">
                  <c:v>3.1455799999999998</c:v>
                </c:pt>
                <c:pt idx="2075">
                  <c:v>6.9521199999999999</c:v>
                </c:pt>
                <c:pt idx="2076">
                  <c:v>8.7382899999999992</c:v>
                </c:pt>
                <c:pt idx="2077">
                  <c:v>3.5238200000000002</c:v>
                </c:pt>
                <c:pt idx="2078">
                  <c:v>7.9897299999999998</c:v>
                </c:pt>
                <c:pt idx="2079">
                  <c:v>3.7797100000000001</c:v>
                </c:pt>
                <c:pt idx="2080">
                  <c:v>6.5688899999999997</c:v>
                </c:pt>
                <c:pt idx="2081">
                  <c:v>8.5277100000000008</c:v>
                </c:pt>
                <c:pt idx="2082">
                  <c:v>7.0108499999999996</c:v>
                </c:pt>
                <c:pt idx="2083">
                  <c:v>5.3924700000000003</c:v>
                </c:pt>
                <c:pt idx="2084">
                  <c:v>8.0006299999999992</c:v>
                </c:pt>
                <c:pt idx="2085">
                  <c:v>8.6477000000000004</c:v>
                </c:pt>
                <c:pt idx="2086">
                  <c:v>8.1493599999999997</c:v>
                </c:pt>
                <c:pt idx="2087">
                  <c:v>8.3047900000000006</c:v>
                </c:pt>
                <c:pt idx="2088">
                  <c:v>7.0410300000000001</c:v>
                </c:pt>
                <c:pt idx="2089">
                  <c:v>8.7168399999999995</c:v>
                </c:pt>
                <c:pt idx="2090">
                  <c:v>6.79244</c:v>
                </c:pt>
                <c:pt idx="2091">
                  <c:v>9.4770699999999994</c:v>
                </c:pt>
                <c:pt idx="2092">
                  <c:v>5.0890500000000003</c:v>
                </c:pt>
                <c:pt idx="2093">
                  <c:v>8.3345099999999999</c:v>
                </c:pt>
                <c:pt idx="2094">
                  <c:v>3.2348499999999998</c:v>
                </c:pt>
                <c:pt idx="2095">
                  <c:v>6.8548200000000001</c:v>
                </c:pt>
                <c:pt idx="2096">
                  <c:v>4.2137399999999996</c:v>
                </c:pt>
                <c:pt idx="2097">
                  <c:v>5.0336600000000002</c:v>
                </c:pt>
                <c:pt idx="2098">
                  <c:v>3.69889</c:v>
                </c:pt>
                <c:pt idx="2099">
                  <c:v>4.2982399999999998</c:v>
                </c:pt>
                <c:pt idx="2100">
                  <c:v>6.57158</c:v>
                </c:pt>
                <c:pt idx="2101">
                  <c:v>8.4307099999999995</c:v>
                </c:pt>
                <c:pt idx="2102">
                  <c:v>8.0474399999999999</c:v>
                </c:pt>
                <c:pt idx="2103">
                  <c:v>4.8591699999999998</c:v>
                </c:pt>
                <c:pt idx="2104">
                  <c:v>9.1196099999999998</c:v>
                </c:pt>
                <c:pt idx="2105">
                  <c:v>8.1014700000000008</c:v>
                </c:pt>
                <c:pt idx="2106">
                  <c:v>8.1997900000000001</c:v>
                </c:pt>
                <c:pt idx="2107">
                  <c:v>4.1314200000000003</c:v>
                </c:pt>
                <c:pt idx="2108">
                  <c:v>5.3696900000000003</c:v>
                </c:pt>
                <c:pt idx="2109">
                  <c:v>8.2061600000000006</c:v>
                </c:pt>
                <c:pt idx="2110">
                  <c:v>3.4132199999999999</c:v>
                </c:pt>
                <c:pt idx="2111">
                  <c:v>4.4549399999999997</c:v>
                </c:pt>
                <c:pt idx="2112">
                  <c:v>4.81785</c:v>
                </c:pt>
                <c:pt idx="2113">
                  <c:v>3.7678600000000002</c:v>
                </c:pt>
                <c:pt idx="2114">
                  <c:v>3.4992899999999998</c:v>
                </c:pt>
                <c:pt idx="2115">
                  <c:v>6.1499899999999998</c:v>
                </c:pt>
                <c:pt idx="2116">
                  <c:v>7.2233200000000002</c:v>
                </c:pt>
                <c:pt idx="2117">
                  <c:v>5.5850299999999997</c:v>
                </c:pt>
                <c:pt idx="2118">
                  <c:v>3.3288500000000001</c:v>
                </c:pt>
                <c:pt idx="2119">
                  <c:v>2.5148100000000002</c:v>
                </c:pt>
                <c:pt idx="2120">
                  <c:v>3.4503599999999999</c:v>
                </c:pt>
                <c:pt idx="2121">
                  <c:v>7.5969600000000002</c:v>
                </c:pt>
                <c:pt idx="2122">
                  <c:v>3.3033899999999998</c:v>
                </c:pt>
                <c:pt idx="2123">
                  <c:v>3.5571600000000001</c:v>
                </c:pt>
                <c:pt idx="2124">
                  <c:v>6.9957799999999999</c:v>
                </c:pt>
                <c:pt idx="2125">
                  <c:v>4.6473500000000003</c:v>
                </c:pt>
                <c:pt idx="2126">
                  <c:v>3.7732299999999999</c:v>
                </c:pt>
                <c:pt idx="2127">
                  <c:v>5.5765200000000004</c:v>
                </c:pt>
                <c:pt idx="2128">
                  <c:v>6.5198600000000004</c:v>
                </c:pt>
                <c:pt idx="2129">
                  <c:v>6.1801000000000004</c:v>
                </c:pt>
                <c:pt idx="2130">
                  <c:v>7.2365300000000001</c:v>
                </c:pt>
                <c:pt idx="2131">
                  <c:v>4.5000299999999998</c:v>
                </c:pt>
                <c:pt idx="2132">
                  <c:v>4.2315899999999997</c:v>
                </c:pt>
                <c:pt idx="2133">
                  <c:v>5.1914699999999998</c:v>
                </c:pt>
                <c:pt idx="2134">
                  <c:v>4.3663400000000001</c:v>
                </c:pt>
                <c:pt idx="2135">
                  <c:v>6.13436</c:v>
                </c:pt>
                <c:pt idx="2136">
                  <c:v>6.88042</c:v>
                </c:pt>
                <c:pt idx="2137">
                  <c:v>6.3334799999999998</c:v>
                </c:pt>
                <c:pt idx="2138">
                  <c:v>7.1827199999999998</c:v>
                </c:pt>
                <c:pt idx="2139">
                  <c:v>3.70085</c:v>
                </c:pt>
                <c:pt idx="2140">
                  <c:v>7.3453299999999997</c:v>
                </c:pt>
                <c:pt idx="2141">
                  <c:v>6.2798600000000002</c:v>
                </c:pt>
                <c:pt idx="2142">
                  <c:v>10.88984</c:v>
                </c:pt>
                <c:pt idx="2143">
                  <c:v>4.4112499999999999</c:v>
                </c:pt>
                <c:pt idx="2144">
                  <c:v>7.5922900000000002</c:v>
                </c:pt>
                <c:pt idx="2145">
                  <c:v>5.5914099999999998</c:v>
                </c:pt>
                <c:pt idx="2146">
                  <c:v>5.6782399999999997</c:v>
                </c:pt>
                <c:pt idx="2147">
                  <c:v>6.9021100000000004</c:v>
                </c:pt>
                <c:pt idx="2148">
                  <c:v>11.204129999999999</c:v>
                </c:pt>
                <c:pt idx="2149">
                  <c:v>5.1064699999999998</c:v>
                </c:pt>
                <c:pt idx="2150">
                  <c:v>3.09823</c:v>
                </c:pt>
                <c:pt idx="2151">
                  <c:v>3.35087</c:v>
                </c:pt>
                <c:pt idx="2152">
                  <c:v>5.3583299999999996</c:v>
                </c:pt>
                <c:pt idx="2153">
                  <c:v>5.9523700000000002</c:v>
                </c:pt>
                <c:pt idx="2154">
                  <c:v>4.96915</c:v>
                </c:pt>
                <c:pt idx="2155">
                  <c:v>5.8273000000000001</c:v>
                </c:pt>
                <c:pt idx="2156">
                  <c:v>7.4546000000000001</c:v>
                </c:pt>
                <c:pt idx="2157">
                  <c:v>5.6083299999999996</c:v>
                </c:pt>
                <c:pt idx="2158">
                  <c:v>4.5099</c:v>
                </c:pt>
                <c:pt idx="2159">
                  <c:v>2.2834400000000001</c:v>
                </c:pt>
                <c:pt idx="2160">
                  <c:v>5.9294599999999997</c:v>
                </c:pt>
                <c:pt idx="2161">
                  <c:v>7.7639899999999997</c:v>
                </c:pt>
                <c:pt idx="2162">
                  <c:v>5.8712999999999997</c:v>
                </c:pt>
                <c:pt idx="2163">
                  <c:v>8.3344299999999993</c:v>
                </c:pt>
                <c:pt idx="2164">
                  <c:v>3.8073100000000002</c:v>
                </c:pt>
                <c:pt idx="2165">
                  <c:v>5.0590400000000004</c:v>
                </c:pt>
                <c:pt idx="2166">
                  <c:v>4.2614900000000002</c:v>
                </c:pt>
                <c:pt idx="2167">
                  <c:v>6.5008800000000004</c:v>
                </c:pt>
                <c:pt idx="2168">
                  <c:v>3.5698300000000001</c:v>
                </c:pt>
                <c:pt idx="2169">
                  <c:v>3.82829</c:v>
                </c:pt>
                <c:pt idx="2170">
                  <c:v>6.8798399999999997</c:v>
                </c:pt>
                <c:pt idx="2171">
                  <c:v>6.0055300000000003</c:v>
                </c:pt>
                <c:pt idx="2172">
                  <c:v>8.1715400000000002</c:v>
                </c:pt>
                <c:pt idx="2173">
                  <c:v>4.0520800000000001</c:v>
                </c:pt>
                <c:pt idx="2174">
                  <c:v>7.5266500000000001</c:v>
                </c:pt>
                <c:pt idx="2175">
                  <c:v>4.8963299999999998</c:v>
                </c:pt>
                <c:pt idx="2176">
                  <c:v>7.2350599999999998</c:v>
                </c:pt>
                <c:pt idx="2177">
                  <c:v>7.4889900000000003</c:v>
                </c:pt>
                <c:pt idx="2178">
                  <c:v>5.1411499999999997</c:v>
                </c:pt>
                <c:pt idx="2179">
                  <c:v>2.8236300000000001</c:v>
                </c:pt>
                <c:pt idx="2180">
                  <c:v>4.7771600000000003</c:v>
                </c:pt>
                <c:pt idx="2181">
                  <c:v>6.7538900000000002</c:v>
                </c:pt>
                <c:pt idx="2182">
                  <c:v>5.2603</c:v>
                </c:pt>
                <c:pt idx="2183">
                  <c:v>5.516</c:v>
                </c:pt>
                <c:pt idx="2184">
                  <c:v>4.3026999999999997</c:v>
                </c:pt>
                <c:pt idx="2185">
                  <c:v>9.5736100000000004</c:v>
                </c:pt>
                <c:pt idx="2186">
                  <c:v>4.3280599999999998</c:v>
                </c:pt>
                <c:pt idx="2187">
                  <c:v>8.4854699999999994</c:v>
                </c:pt>
                <c:pt idx="2188">
                  <c:v>7.1592099999999999</c:v>
                </c:pt>
                <c:pt idx="2189">
                  <c:v>2.8912599999999999</c:v>
                </c:pt>
                <c:pt idx="2190">
                  <c:v>4.4699200000000001</c:v>
                </c:pt>
                <c:pt idx="2191">
                  <c:v>5.1011100000000003</c:v>
                </c:pt>
                <c:pt idx="2192">
                  <c:v>5.9627400000000002</c:v>
                </c:pt>
                <c:pt idx="2193">
                  <c:v>6.0753599999999999</c:v>
                </c:pt>
                <c:pt idx="2194">
                  <c:v>7.05877</c:v>
                </c:pt>
                <c:pt idx="2195">
                  <c:v>8.14269</c:v>
                </c:pt>
                <c:pt idx="2196">
                  <c:v>6.0878699999999997</c:v>
                </c:pt>
                <c:pt idx="2197">
                  <c:v>6.4114100000000001</c:v>
                </c:pt>
                <c:pt idx="2198">
                  <c:v>4.1843899999999996</c:v>
                </c:pt>
                <c:pt idx="2199">
                  <c:v>4.6363200000000004</c:v>
                </c:pt>
                <c:pt idx="2200">
                  <c:v>8.2205100000000009</c:v>
                </c:pt>
                <c:pt idx="2201">
                  <c:v>7.1764299999999999</c:v>
                </c:pt>
                <c:pt idx="2202">
                  <c:v>3.16092</c:v>
                </c:pt>
                <c:pt idx="2203">
                  <c:v>4.8321300000000003</c:v>
                </c:pt>
                <c:pt idx="2204">
                  <c:v>7.0472700000000001</c:v>
                </c:pt>
                <c:pt idx="2205">
                  <c:v>8.1668500000000002</c:v>
                </c:pt>
                <c:pt idx="2206">
                  <c:v>4.1789699999999996</c:v>
                </c:pt>
                <c:pt idx="2207">
                  <c:v>3.04765</c:v>
                </c:pt>
                <c:pt idx="2208">
                  <c:v>3.1815899999999999</c:v>
                </c:pt>
                <c:pt idx="2209">
                  <c:v>2.33833</c:v>
                </c:pt>
                <c:pt idx="2210">
                  <c:v>7.4336900000000004</c:v>
                </c:pt>
                <c:pt idx="2211">
                  <c:v>6.6618199999999996</c:v>
                </c:pt>
                <c:pt idx="2212">
                  <c:v>5.4748700000000001</c:v>
                </c:pt>
                <c:pt idx="2213">
                  <c:v>7.7301799999999998</c:v>
                </c:pt>
                <c:pt idx="2214">
                  <c:v>3.74546</c:v>
                </c:pt>
                <c:pt idx="2215">
                  <c:v>7.3674200000000001</c:v>
                </c:pt>
                <c:pt idx="2216">
                  <c:v>7.5567399999999996</c:v>
                </c:pt>
                <c:pt idx="2217">
                  <c:v>7.1243999999999996</c:v>
                </c:pt>
                <c:pt idx="2218">
                  <c:v>7.6190499999999997</c:v>
                </c:pt>
                <c:pt idx="2219">
                  <c:v>6.8181700000000003</c:v>
                </c:pt>
                <c:pt idx="2220">
                  <c:v>7.7637299999999998</c:v>
                </c:pt>
                <c:pt idx="2221">
                  <c:v>7.4478400000000002</c:v>
                </c:pt>
                <c:pt idx="2222">
                  <c:v>7.9260799999999998</c:v>
                </c:pt>
                <c:pt idx="2223">
                  <c:v>5.54033</c:v>
                </c:pt>
                <c:pt idx="2224">
                  <c:v>4.3532000000000002</c:v>
                </c:pt>
                <c:pt idx="2225">
                  <c:v>5.8501200000000004</c:v>
                </c:pt>
                <c:pt idx="2226">
                  <c:v>5.4081299999999999</c:v>
                </c:pt>
                <c:pt idx="2227">
                  <c:v>3.1751800000000001</c:v>
                </c:pt>
                <c:pt idx="2228">
                  <c:v>8.4625800000000009</c:v>
                </c:pt>
                <c:pt idx="2229">
                  <c:v>3.0870099999999998</c:v>
                </c:pt>
                <c:pt idx="2230">
                  <c:v>7.4248399999999997</c:v>
                </c:pt>
                <c:pt idx="2231">
                  <c:v>7.3028500000000003</c:v>
                </c:pt>
                <c:pt idx="2232">
                  <c:v>6.8629499999999997</c:v>
                </c:pt>
                <c:pt idx="2233">
                  <c:v>4.06121</c:v>
                </c:pt>
                <c:pt idx="2234">
                  <c:v>4.2552199999999996</c:v>
                </c:pt>
                <c:pt idx="2235">
                  <c:v>6.3545100000000003</c:v>
                </c:pt>
                <c:pt idx="2236">
                  <c:v>5.92448</c:v>
                </c:pt>
                <c:pt idx="2237">
                  <c:v>7.42666</c:v>
                </c:pt>
                <c:pt idx="2238">
                  <c:v>4.8120500000000002</c:v>
                </c:pt>
                <c:pt idx="2239">
                  <c:v>6.0972499999999998</c:v>
                </c:pt>
                <c:pt idx="2240">
                  <c:v>4.1067499999999999</c:v>
                </c:pt>
                <c:pt idx="2241">
                  <c:v>3.2617099999999999</c:v>
                </c:pt>
                <c:pt idx="2242">
                  <c:v>4.75387</c:v>
                </c:pt>
                <c:pt idx="2243">
                  <c:v>2.6191800000000001</c:v>
                </c:pt>
                <c:pt idx="2244">
                  <c:v>7.07402</c:v>
                </c:pt>
                <c:pt idx="2245">
                  <c:v>3.0514399999999999</c:v>
                </c:pt>
                <c:pt idx="2246">
                  <c:v>5.8485500000000004</c:v>
                </c:pt>
                <c:pt idx="2247">
                  <c:v>2.0319799999999999</c:v>
                </c:pt>
                <c:pt idx="2248">
                  <c:v>4.5779800000000002</c:v>
                </c:pt>
                <c:pt idx="2249">
                  <c:v>6.9541199999999996</c:v>
                </c:pt>
                <c:pt idx="2250">
                  <c:v>6.0322699999999996</c:v>
                </c:pt>
                <c:pt idx="2251">
                  <c:v>8.3616700000000002</c:v>
                </c:pt>
                <c:pt idx="2252">
                  <c:v>8.2658000000000005</c:v>
                </c:pt>
                <c:pt idx="2253">
                  <c:v>7.4229799999999999</c:v>
                </c:pt>
                <c:pt idx="2254">
                  <c:v>5.3667299999999996</c:v>
                </c:pt>
                <c:pt idx="2255">
                  <c:v>3.9974500000000002</c:v>
                </c:pt>
                <c:pt idx="2256">
                  <c:v>7.3981899999999996</c:v>
                </c:pt>
                <c:pt idx="2257">
                  <c:v>5.2348800000000004</c:v>
                </c:pt>
                <c:pt idx="2258">
                  <c:v>1.8078399999999999</c:v>
                </c:pt>
                <c:pt idx="2259">
                  <c:v>6.4222400000000004</c:v>
                </c:pt>
                <c:pt idx="2260">
                  <c:v>8.3148199999999992</c:v>
                </c:pt>
                <c:pt idx="2261">
                  <c:v>3.0511699999999999</c:v>
                </c:pt>
                <c:pt idx="2262">
                  <c:v>9.9855</c:v>
                </c:pt>
                <c:pt idx="2263">
                  <c:v>3.23047</c:v>
                </c:pt>
                <c:pt idx="2264">
                  <c:v>9.9644399999999997</c:v>
                </c:pt>
                <c:pt idx="2265">
                  <c:v>6.1579199999999998</c:v>
                </c:pt>
                <c:pt idx="2266">
                  <c:v>2.6253199999999999</c:v>
                </c:pt>
                <c:pt idx="2267">
                  <c:v>5.9983300000000002</c:v>
                </c:pt>
                <c:pt idx="2268">
                  <c:v>6.9481900000000003</c:v>
                </c:pt>
                <c:pt idx="2269">
                  <c:v>5.4079199999999998</c:v>
                </c:pt>
                <c:pt idx="2270">
                  <c:v>7.5744999999999996</c:v>
                </c:pt>
                <c:pt idx="2271">
                  <c:v>5.6050700000000004</c:v>
                </c:pt>
                <c:pt idx="2272">
                  <c:v>6.1665400000000004</c:v>
                </c:pt>
                <c:pt idx="2273">
                  <c:v>4.9765800000000002</c:v>
                </c:pt>
                <c:pt idx="2274">
                  <c:v>6.1816300000000002</c:v>
                </c:pt>
                <c:pt idx="2275">
                  <c:v>6.3704900000000002</c:v>
                </c:pt>
                <c:pt idx="2276">
                  <c:v>7.0818399999999997</c:v>
                </c:pt>
                <c:pt idx="2277">
                  <c:v>7.3939199999999996</c:v>
                </c:pt>
                <c:pt idx="2278">
                  <c:v>6.4319300000000004</c:v>
                </c:pt>
                <c:pt idx="2279">
                  <c:v>5.7807899999999997</c:v>
                </c:pt>
                <c:pt idx="2280">
                  <c:v>8.9977699999999992</c:v>
                </c:pt>
                <c:pt idx="2281">
                  <c:v>5.86388</c:v>
                </c:pt>
                <c:pt idx="2282">
                  <c:v>5.7885</c:v>
                </c:pt>
                <c:pt idx="2283">
                  <c:v>10.026059999999999</c:v>
                </c:pt>
                <c:pt idx="2284">
                  <c:v>5.0885600000000002</c:v>
                </c:pt>
                <c:pt idx="2285">
                  <c:v>1.9815700000000001</c:v>
                </c:pt>
                <c:pt idx="2286">
                  <c:v>5.5310199999999998</c:v>
                </c:pt>
                <c:pt idx="2287">
                  <c:v>6.7291499999999997</c:v>
                </c:pt>
                <c:pt idx="2288">
                  <c:v>3.85094</c:v>
                </c:pt>
                <c:pt idx="2289">
                  <c:v>4.2982399999999998</c:v>
                </c:pt>
                <c:pt idx="2290">
                  <c:v>2.9395500000000001</c:v>
                </c:pt>
                <c:pt idx="2291">
                  <c:v>8.4581300000000006</c:v>
                </c:pt>
                <c:pt idx="2292">
                  <c:v>6.44299</c:v>
                </c:pt>
                <c:pt idx="2293">
                  <c:v>8.3798200000000005</c:v>
                </c:pt>
                <c:pt idx="2294">
                  <c:v>7.17394</c:v>
                </c:pt>
                <c:pt idx="2295">
                  <c:v>4.87019</c:v>
                </c:pt>
                <c:pt idx="2296">
                  <c:v>4.9000899999999996</c:v>
                </c:pt>
                <c:pt idx="2297">
                  <c:v>3.6093000000000002</c:v>
                </c:pt>
                <c:pt idx="2298">
                  <c:v>7.3257700000000003</c:v>
                </c:pt>
                <c:pt idx="2299">
                  <c:v>6.1873199999999997</c:v>
                </c:pt>
                <c:pt idx="2300">
                  <c:v>4.5441700000000003</c:v>
                </c:pt>
                <c:pt idx="2301">
                  <c:v>4.1880300000000004</c:v>
                </c:pt>
                <c:pt idx="2302">
                  <c:v>6.4071699999999998</c:v>
                </c:pt>
                <c:pt idx="2303">
                  <c:v>4.96922</c:v>
                </c:pt>
                <c:pt idx="2304">
                  <c:v>5.2102899999999996</c:v>
                </c:pt>
                <c:pt idx="2305">
                  <c:v>5.9802799999999996</c:v>
                </c:pt>
                <c:pt idx="2306">
                  <c:v>8.7867899999999999</c:v>
                </c:pt>
                <c:pt idx="2307">
                  <c:v>5.41059</c:v>
                </c:pt>
                <c:pt idx="2308">
                  <c:v>2.6490200000000002</c:v>
                </c:pt>
                <c:pt idx="2309">
                  <c:v>7.3367399999999998</c:v>
                </c:pt>
                <c:pt idx="2310">
                  <c:v>6.4275799999999998</c:v>
                </c:pt>
                <c:pt idx="2311">
                  <c:v>6.4332700000000003</c:v>
                </c:pt>
                <c:pt idx="2312">
                  <c:v>5.1002700000000001</c:v>
                </c:pt>
                <c:pt idx="2313">
                  <c:v>8.1310000000000002</c:v>
                </c:pt>
                <c:pt idx="2314">
                  <c:v>5.6113200000000001</c:v>
                </c:pt>
                <c:pt idx="2315">
                  <c:v>5.9125399999999999</c:v>
                </c:pt>
                <c:pt idx="2316">
                  <c:v>5.50136</c:v>
                </c:pt>
                <c:pt idx="2317">
                  <c:v>5.8479900000000002</c:v>
                </c:pt>
                <c:pt idx="2318">
                  <c:v>7.5182000000000002</c:v>
                </c:pt>
                <c:pt idx="2319">
                  <c:v>6.1487499999999997</c:v>
                </c:pt>
                <c:pt idx="2320">
                  <c:v>4.9206000000000003</c:v>
                </c:pt>
                <c:pt idx="2321">
                  <c:v>4.8321300000000003</c:v>
                </c:pt>
                <c:pt idx="2322">
                  <c:v>7.7306100000000004</c:v>
                </c:pt>
                <c:pt idx="2323">
                  <c:v>6.0671499999999998</c:v>
                </c:pt>
                <c:pt idx="2324">
                  <c:v>5.0255000000000001</c:v>
                </c:pt>
                <c:pt idx="2325">
                  <c:v>3.38747</c:v>
                </c:pt>
                <c:pt idx="2326">
                  <c:v>2.9961799999999998</c:v>
                </c:pt>
                <c:pt idx="2327">
                  <c:v>3.62663</c:v>
                </c:pt>
                <c:pt idx="2328">
                  <c:v>9.7731899999999996</c:v>
                </c:pt>
                <c:pt idx="2329">
                  <c:v>8.9570799999999995</c:v>
                </c:pt>
                <c:pt idx="2330">
                  <c:v>4.6987699999999997</c:v>
                </c:pt>
                <c:pt idx="2331">
                  <c:v>3.8632399999999998</c:v>
                </c:pt>
                <c:pt idx="2332">
                  <c:v>4.33284</c:v>
                </c:pt>
                <c:pt idx="2333">
                  <c:v>4.3066899999999997</c:v>
                </c:pt>
                <c:pt idx="2334">
                  <c:v>5.9478499999999999</c:v>
                </c:pt>
                <c:pt idx="2335">
                  <c:v>9.0104500000000005</c:v>
                </c:pt>
                <c:pt idx="2336">
                  <c:v>6.4516099999999996</c:v>
                </c:pt>
                <c:pt idx="2337">
                  <c:v>6.1654200000000001</c:v>
                </c:pt>
                <c:pt idx="2338">
                  <c:v>6.32287</c:v>
                </c:pt>
                <c:pt idx="2339">
                  <c:v>8.3839100000000002</c:v>
                </c:pt>
                <c:pt idx="2340">
                  <c:v>3.3034300000000001</c:v>
                </c:pt>
                <c:pt idx="2341">
                  <c:v>4.5184199999999999</c:v>
                </c:pt>
                <c:pt idx="2342">
                  <c:v>5.2256499999999999</c:v>
                </c:pt>
                <c:pt idx="2343">
                  <c:v>7.5217400000000003</c:v>
                </c:pt>
                <c:pt idx="2344">
                  <c:v>5.4531599999999996</c:v>
                </c:pt>
                <c:pt idx="2345">
                  <c:v>6.7378400000000003</c:v>
                </c:pt>
                <c:pt idx="2346">
                  <c:v>3.45662</c:v>
                </c:pt>
                <c:pt idx="2347">
                  <c:v>4.0254799999999999</c:v>
                </c:pt>
                <c:pt idx="2348">
                  <c:v>5.4306400000000004</c:v>
                </c:pt>
                <c:pt idx="2349">
                  <c:v>4.6330900000000002</c:v>
                </c:pt>
                <c:pt idx="2350">
                  <c:v>5.5305099999999996</c:v>
                </c:pt>
                <c:pt idx="2351">
                  <c:v>5.1878599999999997</c:v>
                </c:pt>
                <c:pt idx="2352">
                  <c:v>5.0566000000000004</c:v>
                </c:pt>
                <c:pt idx="2353">
                  <c:v>2.9372500000000001</c:v>
                </c:pt>
                <c:pt idx="2354">
                  <c:v>4.8276000000000003</c:v>
                </c:pt>
                <c:pt idx="2355">
                  <c:v>5.1963999999999997</c:v>
                </c:pt>
                <c:pt idx="2356">
                  <c:v>5.56907</c:v>
                </c:pt>
                <c:pt idx="2357">
                  <c:v>4.1272000000000002</c:v>
                </c:pt>
                <c:pt idx="2358">
                  <c:v>3.69468</c:v>
                </c:pt>
                <c:pt idx="2359">
                  <c:v>3.6297700000000002</c:v>
                </c:pt>
                <c:pt idx="2360">
                  <c:v>6.9586100000000002</c:v>
                </c:pt>
                <c:pt idx="2361">
                  <c:v>5.9724899999999996</c:v>
                </c:pt>
                <c:pt idx="2362">
                  <c:v>5.6995800000000001</c:v>
                </c:pt>
                <c:pt idx="2363">
                  <c:v>6.3646500000000001</c:v>
                </c:pt>
                <c:pt idx="2364">
                  <c:v>4.79406</c:v>
                </c:pt>
                <c:pt idx="2365">
                  <c:v>5.6189600000000004</c:v>
                </c:pt>
                <c:pt idx="2366">
                  <c:v>5.9552300000000002</c:v>
                </c:pt>
                <c:pt idx="2367">
                  <c:v>4.1680799999999998</c:v>
                </c:pt>
                <c:pt idx="2368">
                  <c:v>7.1300999999999997</c:v>
                </c:pt>
                <c:pt idx="2369">
                  <c:v>4.0453099999999997</c:v>
                </c:pt>
                <c:pt idx="2370">
                  <c:v>2.7126700000000001</c:v>
                </c:pt>
                <c:pt idx="2371">
                  <c:v>3.93988</c:v>
                </c:pt>
                <c:pt idx="2372">
                  <c:v>5.2491899999999996</c:v>
                </c:pt>
                <c:pt idx="2373">
                  <c:v>6.3684700000000003</c:v>
                </c:pt>
                <c:pt idx="2374">
                  <c:v>8.1239799999999995</c:v>
                </c:pt>
                <c:pt idx="2375">
                  <c:v>3.4912700000000001</c:v>
                </c:pt>
                <c:pt idx="2376">
                  <c:v>6.1349</c:v>
                </c:pt>
                <c:pt idx="2377">
                  <c:v>10.328889999999999</c:v>
                </c:pt>
                <c:pt idx="2378">
                  <c:v>10.11642</c:v>
                </c:pt>
                <c:pt idx="2379">
                  <c:v>6.9673800000000004</c:v>
                </c:pt>
                <c:pt idx="2380">
                  <c:v>7.95322</c:v>
                </c:pt>
                <c:pt idx="2381">
                  <c:v>4.2050099999999997</c:v>
                </c:pt>
                <c:pt idx="2382">
                  <c:v>4.0320499999999999</c:v>
                </c:pt>
                <c:pt idx="2383">
                  <c:v>2.4036499999999998</c:v>
                </c:pt>
                <c:pt idx="2384">
                  <c:v>3.3954599999999999</c:v>
                </c:pt>
                <c:pt idx="2385">
                  <c:v>2.6758600000000001</c:v>
                </c:pt>
                <c:pt idx="2386">
                  <c:v>2.2199900000000001</c:v>
                </c:pt>
                <c:pt idx="2387">
                  <c:v>5.4905600000000003</c:v>
                </c:pt>
                <c:pt idx="2388">
                  <c:v>6.4475300000000004</c:v>
                </c:pt>
                <c:pt idx="2389">
                  <c:v>3.85711</c:v>
                </c:pt>
                <c:pt idx="2390">
                  <c:v>6.1957500000000003</c:v>
                </c:pt>
                <c:pt idx="2391">
                  <c:v>6.7264600000000003</c:v>
                </c:pt>
                <c:pt idx="2392">
                  <c:v>2.8433600000000001</c:v>
                </c:pt>
                <c:pt idx="2393">
                  <c:v>4.1810600000000004</c:v>
                </c:pt>
                <c:pt idx="2394">
                  <c:v>3.59111</c:v>
                </c:pt>
                <c:pt idx="2395">
                  <c:v>3.1124000000000001</c:v>
                </c:pt>
                <c:pt idx="2396">
                  <c:v>2.8605200000000002</c:v>
                </c:pt>
                <c:pt idx="2397">
                  <c:v>3.9447700000000001</c:v>
                </c:pt>
                <c:pt idx="2398">
                  <c:v>4.5871199999999996</c:v>
                </c:pt>
                <c:pt idx="2399">
                  <c:v>4.3828100000000001</c:v>
                </c:pt>
                <c:pt idx="2400">
                  <c:v>6.1005000000000003</c:v>
                </c:pt>
                <c:pt idx="2401">
                  <c:v>5.6860400000000002</c:v>
                </c:pt>
                <c:pt idx="2402">
                  <c:v>4.3524399999999996</c:v>
                </c:pt>
                <c:pt idx="2403">
                  <c:v>6.1737200000000003</c:v>
                </c:pt>
                <c:pt idx="2404">
                  <c:v>3.3597899999999998</c:v>
                </c:pt>
                <c:pt idx="2405">
                  <c:v>5.4245900000000002</c:v>
                </c:pt>
                <c:pt idx="2406">
                  <c:v>2.7317800000000001</c:v>
                </c:pt>
                <c:pt idx="2407">
                  <c:v>6.44442</c:v>
                </c:pt>
                <c:pt idx="2408">
                  <c:v>5.0800900000000002</c:v>
                </c:pt>
                <c:pt idx="2409">
                  <c:v>3.5494400000000002</c:v>
                </c:pt>
                <c:pt idx="2410">
                  <c:v>7.1772799999999997</c:v>
                </c:pt>
                <c:pt idx="2411">
                  <c:v>6.0715000000000003</c:v>
                </c:pt>
                <c:pt idx="2412">
                  <c:v>5.5722300000000002</c:v>
                </c:pt>
                <c:pt idx="2413">
                  <c:v>10.24418</c:v>
                </c:pt>
                <c:pt idx="2414">
                  <c:v>5.5838000000000001</c:v>
                </c:pt>
                <c:pt idx="2415">
                  <c:v>4.56487</c:v>
                </c:pt>
                <c:pt idx="2416">
                  <c:v>3.3128899999999999</c:v>
                </c:pt>
                <c:pt idx="2417">
                  <c:v>4.1048400000000003</c:v>
                </c:pt>
                <c:pt idx="2418">
                  <c:v>4.6705699999999997</c:v>
                </c:pt>
                <c:pt idx="2419">
                  <c:v>3.4616799999999999</c:v>
                </c:pt>
                <c:pt idx="2420">
                  <c:v>8.7537299999999991</c:v>
                </c:pt>
                <c:pt idx="2421">
                  <c:v>4.6931799999999999</c:v>
                </c:pt>
                <c:pt idx="2422">
                  <c:v>4.9382599999999996</c:v>
                </c:pt>
                <c:pt idx="2423">
                  <c:v>9.1476799999999994</c:v>
                </c:pt>
                <c:pt idx="2424">
                  <c:v>2.4896099999999999</c:v>
                </c:pt>
                <c:pt idx="2425">
                  <c:v>8.3523399999999999</c:v>
                </c:pt>
                <c:pt idx="2426">
                  <c:v>5.3880800000000004</c:v>
                </c:pt>
                <c:pt idx="2427">
                  <c:v>5.0392299999999999</c:v>
                </c:pt>
                <c:pt idx="2428">
                  <c:v>5.0577800000000002</c:v>
                </c:pt>
                <c:pt idx="2429">
                  <c:v>8.2682300000000009</c:v>
                </c:pt>
                <c:pt idx="2430">
                  <c:v>4.9047400000000003</c:v>
                </c:pt>
                <c:pt idx="2431">
                  <c:v>2.77318</c:v>
                </c:pt>
                <c:pt idx="2432">
                  <c:v>5.7515099999999997</c:v>
                </c:pt>
                <c:pt idx="2433">
                  <c:v>3.9818799999999999</c:v>
                </c:pt>
                <c:pt idx="2434">
                  <c:v>7.0667900000000001</c:v>
                </c:pt>
                <c:pt idx="2435">
                  <c:v>4.9565299999999999</c:v>
                </c:pt>
                <c:pt idx="2436">
                  <c:v>5.4722099999999996</c:v>
                </c:pt>
                <c:pt idx="2437">
                  <c:v>4.1501400000000004</c:v>
                </c:pt>
                <c:pt idx="2438">
                  <c:v>6.2109399999999999</c:v>
                </c:pt>
                <c:pt idx="2439">
                  <c:v>3.85094</c:v>
                </c:pt>
                <c:pt idx="2440">
                  <c:v>7.5583</c:v>
                </c:pt>
                <c:pt idx="2441">
                  <c:v>6.0280500000000004</c:v>
                </c:pt>
                <c:pt idx="2442">
                  <c:v>3.67963</c:v>
                </c:pt>
                <c:pt idx="2443">
                  <c:v>5.7317799999999997</c:v>
                </c:pt>
                <c:pt idx="2444">
                  <c:v>5.52447</c:v>
                </c:pt>
                <c:pt idx="2445">
                  <c:v>8.4137699999999995</c:v>
                </c:pt>
                <c:pt idx="2446">
                  <c:v>5.4186199999999998</c:v>
                </c:pt>
                <c:pt idx="2447">
                  <c:v>7.3317399999999999</c:v>
                </c:pt>
                <c:pt idx="2448">
                  <c:v>7.87859</c:v>
                </c:pt>
                <c:pt idx="2449">
                  <c:v>5.3567999999999998</c:v>
                </c:pt>
                <c:pt idx="2450">
                  <c:v>4.7652900000000002</c:v>
                </c:pt>
                <c:pt idx="2451">
                  <c:v>4.6234500000000001</c:v>
                </c:pt>
                <c:pt idx="2452">
                  <c:v>4.2653699999999999</c:v>
                </c:pt>
                <c:pt idx="2453">
                  <c:v>4.1789699999999996</c:v>
                </c:pt>
                <c:pt idx="2454">
                  <c:v>4.4085400000000003</c:v>
                </c:pt>
                <c:pt idx="2455">
                  <c:v>6.43546</c:v>
                </c:pt>
                <c:pt idx="2456">
                  <c:v>3.1678799999999998</c:v>
                </c:pt>
                <c:pt idx="2457">
                  <c:v>3.8258399999999999</c:v>
                </c:pt>
                <c:pt idx="2458">
                  <c:v>4.1843899999999996</c:v>
                </c:pt>
                <c:pt idx="2459">
                  <c:v>2.5697100000000002</c:v>
                </c:pt>
                <c:pt idx="2460">
                  <c:v>4.4945899999999996</c:v>
                </c:pt>
                <c:pt idx="2461">
                  <c:v>4.29244</c:v>
                </c:pt>
                <c:pt idx="2462">
                  <c:v>6.0003099999999998</c:v>
                </c:pt>
                <c:pt idx="2463">
                  <c:v>6.5888400000000003</c:v>
                </c:pt>
                <c:pt idx="2464">
                  <c:v>7.0388400000000004</c:v>
                </c:pt>
                <c:pt idx="2465">
                  <c:v>6.4429499999999997</c:v>
                </c:pt>
                <c:pt idx="2466">
                  <c:v>7.9705700000000004</c:v>
                </c:pt>
                <c:pt idx="2467">
                  <c:v>2.2919</c:v>
                </c:pt>
                <c:pt idx="2468">
                  <c:v>8.0199499999999997</c:v>
                </c:pt>
                <c:pt idx="2469">
                  <c:v>4.9782799999999998</c:v>
                </c:pt>
                <c:pt idx="2470">
                  <c:v>5.6736599999999999</c:v>
                </c:pt>
                <c:pt idx="2471">
                  <c:v>5.2839900000000002</c:v>
                </c:pt>
                <c:pt idx="2472">
                  <c:v>8.2594999999999992</c:v>
                </c:pt>
                <c:pt idx="2473">
                  <c:v>1.8650899999999999</c:v>
                </c:pt>
                <c:pt idx="2474">
                  <c:v>2.88733</c:v>
                </c:pt>
                <c:pt idx="2475">
                  <c:v>2.0693299999999999</c:v>
                </c:pt>
                <c:pt idx="2476">
                  <c:v>5.80335</c:v>
                </c:pt>
                <c:pt idx="2477">
                  <c:v>4.4566699999999999</c:v>
                </c:pt>
                <c:pt idx="2478">
                  <c:v>6.0770200000000001</c:v>
                </c:pt>
                <c:pt idx="2479">
                  <c:v>4.3074199999999996</c:v>
                </c:pt>
                <c:pt idx="2480">
                  <c:v>4.6802099999999998</c:v>
                </c:pt>
                <c:pt idx="2481">
                  <c:v>2.81616</c:v>
                </c:pt>
                <c:pt idx="2482">
                  <c:v>3.7867000000000002</c:v>
                </c:pt>
                <c:pt idx="2483">
                  <c:v>6.9547999999999996</c:v>
                </c:pt>
                <c:pt idx="2484">
                  <c:v>3.8603900000000002</c:v>
                </c:pt>
                <c:pt idx="2485">
                  <c:v>4.0386199999999999</c:v>
                </c:pt>
                <c:pt idx="2486">
                  <c:v>2.4926499999999998</c:v>
                </c:pt>
                <c:pt idx="2487">
                  <c:v>5.2491899999999996</c:v>
                </c:pt>
                <c:pt idx="2488">
                  <c:v>5.7193500000000004</c:v>
                </c:pt>
                <c:pt idx="2489">
                  <c:v>3.76925</c:v>
                </c:pt>
                <c:pt idx="2490">
                  <c:v>1.7043900000000001</c:v>
                </c:pt>
                <c:pt idx="2491">
                  <c:v>6.1738799999999996</c:v>
                </c:pt>
                <c:pt idx="2492">
                  <c:v>8.2092299999999998</c:v>
                </c:pt>
                <c:pt idx="2493">
                  <c:v>6.9789300000000001</c:v>
                </c:pt>
                <c:pt idx="2494">
                  <c:v>8.4916099999999997</c:v>
                </c:pt>
                <c:pt idx="2495">
                  <c:v>2.6758600000000001</c:v>
                </c:pt>
                <c:pt idx="2496">
                  <c:v>3.4641500000000001</c:v>
                </c:pt>
                <c:pt idx="2497">
                  <c:v>3.7722799999999999</c:v>
                </c:pt>
                <c:pt idx="2498">
                  <c:v>2.6759400000000002</c:v>
                </c:pt>
                <c:pt idx="2499">
                  <c:v>2.4035199999999999</c:v>
                </c:pt>
                <c:pt idx="2500">
                  <c:v>5.1146900000000004</c:v>
                </c:pt>
                <c:pt idx="2501">
                  <c:v>2.98882</c:v>
                </c:pt>
                <c:pt idx="2502">
                  <c:v>2.7041499999999998</c:v>
                </c:pt>
                <c:pt idx="2503">
                  <c:v>3.0481400000000001</c:v>
                </c:pt>
                <c:pt idx="2504">
                  <c:v>5.8948400000000003</c:v>
                </c:pt>
                <c:pt idx="2505">
                  <c:v>8.4282800000000009</c:v>
                </c:pt>
                <c:pt idx="2506">
                  <c:v>6.21286</c:v>
                </c:pt>
                <c:pt idx="2507">
                  <c:v>1.7357100000000001</c:v>
                </c:pt>
                <c:pt idx="2508">
                  <c:v>2.4592499999999999</c:v>
                </c:pt>
                <c:pt idx="2509">
                  <c:v>5.1223799999999997</c:v>
                </c:pt>
                <c:pt idx="2510">
                  <c:v>1.9569099999999999</c:v>
                </c:pt>
                <c:pt idx="2511">
                  <c:v>6.9736500000000001</c:v>
                </c:pt>
                <c:pt idx="2512">
                  <c:v>6.4773800000000001</c:v>
                </c:pt>
                <c:pt idx="2513">
                  <c:v>4.4152500000000003</c:v>
                </c:pt>
                <c:pt idx="2514">
                  <c:v>7.0042099999999996</c:v>
                </c:pt>
                <c:pt idx="2515">
                  <c:v>6.9115500000000001</c:v>
                </c:pt>
                <c:pt idx="2516">
                  <c:v>9.8664500000000004</c:v>
                </c:pt>
                <c:pt idx="2517">
                  <c:v>4.4757499999999997</c:v>
                </c:pt>
                <c:pt idx="2518">
                  <c:v>7.1404199999999998</c:v>
                </c:pt>
                <c:pt idx="2519">
                  <c:v>8.7891100000000009</c:v>
                </c:pt>
                <c:pt idx="2520">
                  <c:v>6.3758699999999999</c:v>
                </c:pt>
                <c:pt idx="2521">
                  <c:v>3.1532200000000001</c:v>
                </c:pt>
                <c:pt idx="2522">
                  <c:v>5.8016500000000004</c:v>
                </c:pt>
                <c:pt idx="2523">
                  <c:v>4.0571900000000003</c:v>
                </c:pt>
                <c:pt idx="2524">
                  <c:v>5.1744199999999996</c:v>
                </c:pt>
                <c:pt idx="2525">
                  <c:v>6.4357300000000004</c:v>
                </c:pt>
                <c:pt idx="2526">
                  <c:v>3.44685</c:v>
                </c:pt>
                <c:pt idx="2527">
                  <c:v>9.1288699999999992</c:v>
                </c:pt>
                <c:pt idx="2528">
                  <c:v>5.8974099999999998</c:v>
                </c:pt>
                <c:pt idx="2529">
                  <c:v>5.30274</c:v>
                </c:pt>
                <c:pt idx="2530">
                  <c:v>4.9059299999999997</c:v>
                </c:pt>
                <c:pt idx="2531">
                  <c:v>4.4847299999999999</c:v>
                </c:pt>
                <c:pt idx="2532">
                  <c:v>4.8117099999999997</c:v>
                </c:pt>
                <c:pt idx="2533">
                  <c:v>6.2762000000000002</c:v>
                </c:pt>
                <c:pt idx="2534">
                  <c:v>8.6229700000000005</c:v>
                </c:pt>
                <c:pt idx="2535">
                  <c:v>8.0205099999999998</c:v>
                </c:pt>
                <c:pt idx="2536">
                  <c:v>5.0327599999999997</c:v>
                </c:pt>
                <c:pt idx="2537">
                  <c:v>2.3692899999999999</c:v>
                </c:pt>
                <c:pt idx="2538">
                  <c:v>6.5596100000000002</c:v>
                </c:pt>
                <c:pt idx="2539">
                  <c:v>3.25664</c:v>
                </c:pt>
                <c:pt idx="2540">
                  <c:v>7.3311799999999998</c:v>
                </c:pt>
                <c:pt idx="2541">
                  <c:v>5.9176000000000002</c:v>
                </c:pt>
                <c:pt idx="2542">
                  <c:v>6.1665099999999997</c:v>
                </c:pt>
                <c:pt idx="2543">
                  <c:v>5.5316999999999998</c:v>
                </c:pt>
                <c:pt idx="2544">
                  <c:v>2.3188200000000001</c:v>
                </c:pt>
                <c:pt idx="2545">
                  <c:v>5.43757</c:v>
                </c:pt>
                <c:pt idx="2546">
                  <c:v>3.58921</c:v>
                </c:pt>
                <c:pt idx="2547">
                  <c:v>8.1191399999999998</c:v>
                </c:pt>
                <c:pt idx="2548">
                  <c:v>6.4397200000000003</c:v>
                </c:pt>
                <c:pt idx="2549">
                  <c:v>5.4467299999999996</c:v>
                </c:pt>
                <c:pt idx="2550">
                  <c:v>7.4172799999999999</c:v>
                </c:pt>
                <c:pt idx="2551">
                  <c:v>5.4978100000000003</c:v>
                </c:pt>
                <c:pt idx="2552">
                  <c:v>8.0926500000000008</c:v>
                </c:pt>
                <c:pt idx="2553">
                  <c:v>5.8869899999999999</c:v>
                </c:pt>
                <c:pt idx="2554">
                  <c:v>3.5920399999999999</c:v>
                </c:pt>
                <c:pt idx="2555">
                  <c:v>4.6166700000000001</c:v>
                </c:pt>
                <c:pt idx="2556">
                  <c:v>6.1115300000000001</c:v>
                </c:pt>
                <c:pt idx="2557">
                  <c:v>5.8323999999999998</c:v>
                </c:pt>
                <c:pt idx="2558">
                  <c:v>6.6397300000000001</c:v>
                </c:pt>
                <c:pt idx="2559">
                  <c:v>7.1731100000000003</c:v>
                </c:pt>
                <c:pt idx="2560">
                  <c:v>5.3646200000000004</c:v>
                </c:pt>
                <c:pt idx="2561">
                  <c:v>7.7708199999999996</c:v>
                </c:pt>
                <c:pt idx="2562">
                  <c:v>2.5377100000000001</c:v>
                </c:pt>
                <c:pt idx="2563">
                  <c:v>3.17056</c:v>
                </c:pt>
                <c:pt idx="2564">
                  <c:v>3.7602799999999998</c:v>
                </c:pt>
                <c:pt idx="2565">
                  <c:v>3.1785299999999999</c:v>
                </c:pt>
                <c:pt idx="2566">
                  <c:v>7.1884699999999997</c:v>
                </c:pt>
                <c:pt idx="2567">
                  <c:v>5.4171300000000002</c:v>
                </c:pt>
                <c:pt idx="2568">
                  <c:v>8.7661099999999994</c:v>
                </c:pt>
                <c:pt idx="2569">
                  <c:v>3.1044</c:v>
                </c:pt>
                <c:pt idx="2570">
                  <c:v>3.49932</c:v>
                </c:pt>
                <c:pt idx="2571">
                  <c:v>4.3328499999999996</c:v>
                </c:pt>
                <c:pt idx="2572">
                  <c:v>6.0203800000000003</c:v>
                </c:pt>
                <c:pt idx="2573">
                  <c:v>7.7313799999999997</c:v>
                </c:pt>
                <c:pt idx="2574">
                  <c:v>6.9323399999999999</c:v>
                </c:pt>
                <c:pt idx="2575">
                  <c:v>3.0092099999999999</c:v>
                </c:pt>
                <c:pt idx="2576">
                  <c:v>6.5975799999999998</c:v>
                </c:pt>
                <c:pt idx="2577">
                  <c:v>7.2492000000000001</c:v>
                </c:pt>
                <c:pt idx="2578">
                  <c:v>2.3641299999999998</c:v>
                </c:pt>
                <c:pt idx="2579">
                  <c:v>5.6621300000000003</c:v>
                </c:pt>
                <c:pt idx="2580">
                  <c:v>3.27773</c:v>
                </c:pt>
                <c:pt idx="2581">
                  <c:v>8.4439799999999998</c:v>
                </c:pt>
                <c:pt idx="2582">
                  <c:v>6.5744999999999996</c:v>
                </c:pt>
                <c:pt idx="2583">
                  <c:v>6.7618600000000004</c:v>
                </c:pt>
                <c:pt idx="2584">
                  <c:v>7.1061699999999997</c:v>
                </c:pt>
                <c:pt idx="2585">
                  <c:v>4.1087699999999998</c:v>
                </c:pt>
                <c:pt idx="2586">
                  <c:v>5.2645200000000001</c:v>
                </c:pt>
                <c:pt idx="2587">
                  <c:v>5.0959599999999998</c:v>
                </c:pt>
                <c:pt idx="2588">
                  <c:v>2.9515899999999999</c:v>
                </c:pt>
                <c:pt idx="2589">
                  <c:v>3.0926800000000001</c:v>
                </c:pt>
                <c:pt idx="2590">
                  <c:v>2.5075799999999999</c:v>
                </c:pt>
                <c:pt idx="2591">
                  <c:v>2.42062</c:v>
                </c:pt>
                <c:pt idx="2592">
                  <c:v>9.2877700000000001</c:v>
                </c:pt>
                <c:pt idx="2593">
                  <c:v>8.7017100000000003</c:v>
                </c:pt>
                <c:pt idx="2594">
                  <c:v>4.9059600000000003</c:v>
                </c:pt>
                <c:pt idx="2595">
                  <c:v>7.4399199999999999</c:v>
                </c:pt>
                <c:pt idx="2596">
                  <c:v>2.1176699999999999</c:v>
                </c:pt>
                <c:pt idx="2597">
                  <c:v>5.7362200000000003</c:v>
                </c:pt>
                <c:pt idx="2598">
                  <c:v>3.4842</c:v>
                </c:pt>
                <c:pt idx="2599">
                  <c:v>6.7303100000000002</c:v>
                </c:pt>
                <c:pt idx="2600">
                  <c:v>6.41378</c:v>
                </c:pt>
                <c:pt idx="2601">
                  <c:v>6.7928699999999997</c:v>
                </c:pt>
                <c:pt idx="2602">
                  <c:v>3.0511699999999999</c:v>
                </c:pt>
                <c:pt idx="2603">
                  <c:v>3.2885</c:v>
                </c:pt>
                <c:pt idx="2604">
                  <c:v>5.1456799999999996</c:v>
                </c:pt>
                <c:pt idx="2605">
                  <c:v>7.1848599999999996</c:v>
                </c:pt>
                <c:pt idx="2606">
                  <c:v>5.0948000000000002</c:v>
                </c:pt>
                <c:pt idx="2607">
                  <c:v>4.1338699999999999</c:v>
                </c:pt>
                <c:pt idx="2608">
                  <c:v>3.25732</c:v>
                </c:pt>
                <c:pt idx="2609">
                  <c:v>8.7773400000000006</c:v>
                </c:pt>
                <c:pt idx="2610">
                  <c:v>5.9199299999999999</c:v>
                </c:pt>
                <c:pt idx="2611">
                  <c:v>2.3360500000000002</c:v>
                </c:pt>
                <c:pt idx="2612">
                  <c:v>8.22438</c:v>
                </c:pt>
                <c:pt idx="2613">
                  <c:v>5.7818100000000001</c:v>
                </c:pt>
                <c:pt idx="2614">
                  <c:v>4.0426900000000003</c:v>
                </c:pt>
                <c:pt idx="2615">
                  <c:v>5.1546099999999999</c:v>
                </c:pt>
                <c:pt idx="2616">
                  <c:v>6.2222</c:v>
                </c:pt>
                <c:pt idx="2617">
                  <c:v>3.7851499999999998</c:v>
                </c:pt>
                <c:pt idx="2618">
                  <c:v>3.92672</c:v>
                </c:pt>
                <c:pt idx="2619">
                  <c:v>3.7703000000000002</c:v>
                </c:pt>
                <c:pt idx="2620">
                  <c:v>8.8176299999999994</c:v>
                </c:pt>
                <c:pt idx="2621">
                  <c:v>4.5450100000000004</c:v>
                </c:pt>
                <c:pt idx="2622">
                  <c:v>5.6289100000000003</c:v>
                </c:pt>
                <c:pt idx="2623">
                  <c:v>3.6072500000000001</c:v>
                </c:pt>
                <c:pt idx="2624">
                  <c:v>6.0585599999999999</c:v>
                </c:pt>
                <c:pt idx="2625">
                  <c:v>5.7211600000000002</c:v>
                </c:pt>
                <c:pt idx="2626">
                  <c:v>4.2141700000000002</c:v>
                </c:pt>
                <c:pt idx="2627">
                  <c:v>8.3042099999999994</c:v>
                </c:pt>
                <c:pt idx="2628">
                  <c:v>4.5285500000000001</c:v>
                </c:pt>
                <c:pt idx="2629">
                  <c:v>6.6406400000000003</c:v>
                </c:pt>
                <c:pt idx="2630">
                  <c:v>5.6791900000000002</c:v>
                </c:pt>
                <c:pt idx="2631">
                  <c:v>7.2233099999999997</c:v>
                </c:pt>
                <c:pt idx="2632">
                  <c:v>5.0119400000000001</c:v>
                </c:pt>
                <c:pt idx="2633">
                  <c:v>4.1573500000000001</c:v>
                </c:pt>
                <c:pt idx="2634">
                  <c:v>5.2909899999999999</c:v>
                </c:pt>
                <c:pt idx="2635">
                  <c:v>5.2905199999999999</c:v>
                </c:pt>
                <c:pt idx="2636">
                  <c:v>5.9413900000000002</c:v>
                </c:pt>
                <c:pt idx="2637">
                  <c:v>4.2941099999999999</c:v>
                </c:pt>
                <c:pt idx="2638">
                  <c:v>5.8566700000000003</c:v>
                </c:pt>
                <c:pt idx="2639">
                  <c:v>4.5729300000000004</c:v>
                </c:pt>
                <c:pt idx="2640">
                  <c:v>4.4971800000000002</c:v>
                </c:pt>
                <c:pt idx="2641">
                  <c:v>5.6808300000000003</c:v>
                </c:pt>
                <c:pt idx="2642">
                  <c:v>4.75631</c:v>
                </c:pt>
                <c:pt idx="2643">
                  <c:v>6.5772899999999996</c:v>
                </c:pt>
                <c:pt idx="2644">
                  <c:v>4.8546800000000001</c:v>
                </c:pt>
                <c:pt idx="2645">
                  <c:v>5.0370799999999996</c:v>
                </c:pt>
                <c:pt idx="2646">
                  <c:v>5.4013099999999996</c:v>
                </c:pt>
                <c:pt idx="2647">
                  <c:v>5.2343500000000001</c:v>
                </c:pt>
                <c:pt idx="2648">
                  <c:v>5.2150600000000003</c:v>
                </c:pt>
                <c:pt idx="2649">
                  <c:v>3.51986</c:v>
                </c:pt>
                <c:pt idx="2650">
                  <c:v>3.097</c:v>
                </c:pt>
                <c:pt idx="2651">
                  <c:v>2.1573199999999999</c:v>
                </c:pt>
                <c:pt idx="2652">
                  <c:v>9.8148099999999996</c:v>
                </c:pt>
                <c:pt idx="2653">
                  <c:v>4.7919400000000003</c:v>
                </c:pt>
                <c:pt idx="2654">
                  <c:v>6.65855</c:v>
                </c:pt>
                <c:pt idx="2655">
                  <c:v>2.5599699999999999</c:v>
                </c:pt>
                <c:pt idx="2656">
                  <c:v>5.2539300000000004</c:v>
                </c:pt>
                <c:pt idx="2657">
                  <c:v>3.34043</c:v>
                </c:pt>
                <c:pt idx="2658">
                  <c:v>7.73712</c:v>
                </c:pt>
                <c:pt idx="2659">
                  <c:v>8.2235899999999997</c:v>
                </c:pt>
                <c:pt idx="2660">
                  <c:v>7.05199</c:v>
                </c:pt>
                <c:pt idx="2661">
                  <c:v>3.15896</c:v>
                </c:pt>
                <c:pt idx="2662">
                  <c:v>3.1586599999999998</c:v>
                </c:pt>
                <c:pt idx="2663">
                  <c:v>6.3438299999999996</c:v>
                </c:pt>
                <c:pt idx="2664">
                  <c:v>4.5483599999999997</c:v>
                </c:pt>
                <c:pt idx="2665">
                  <c:v>5.81433</c:v>
                </c:pt>
                <c:pt idx="2666">
                  <c:v>6.8381600000000002</c:v>
                </c:pt>
                <c:pt idx="2667">
                  <c:v>6.8709699999999998</c:v>
                </c:pt>
                <c:pt idx="2668">
                  <c:v>9.0794700000000006</c:v>
                </c:pt>
                <c:pt idx="2669">
                  <c:v>4.4367999999999999</c:v>
                </c:pt>
                <c:pt idx="2670">
                  <c:v>4.7819000000000003</c:v>
                </c:pt>
                <c:pt idx="2671">
                  <c:v>8.73569</c:v>
                </c:pt>
                <c:pt idx="2672">
                  <c:v>6.6458199999999996</c:v>
                </c:pt>
                <c:pt idx="2673">
                  <c:v>5.7129899999999996</c:v>
                </c:pt>
                <c:pt idx="2674">
                  <c:v>6.5146800000000002</c:v>
                </c:pt>
                <c:pt idx="2675">
                  <c:v>10.08671</c:v>
                </c:pt>
                <c:pt idx="2676">
                  <c:v>6.8097799999999999</c:v>
                </c:pt>
                <c:pt idx="2677">
                  <c:v>5.1136499999999998</c:v>
                </c:pt>
                <c:pt idx="2678">
                  <c:v>6.0844399999999998</c:v>
                </c:pt>
                <c:pt idx="2679">
                  <c:v>6.6538500000000003</c:v>
                </c:pt>
                <c:pt idx="2680">
                  <c:v>3.8338700000000001</c:v>
                </c:pt>
                <c:pt idx="2681">
                  <c:v>5.8350299999999997</c:v>
                </c:pt>
                <c:pt idx="2682">
                  <c:v>5.7043799999999996</c:v>
                </c:pt>
                <c:pt idx="2683">
                  <c:v>4.9048100000000003</c:v>
                </c:pt>
                <c:pt idx="2684">
                  <c:v>8.3666400000000003</c:v>
                </c:pt>
                <c:pt idx="2685">
                  <c:v>6.4891699999999997</c:v>
                </c:pt>
                <c:pt idx="2686">
                  <c:v>5.2141500000000001</c:v>
                </c:pt>
                <c:pt idx="2687">
                  <c:v>5.6503199999999998</c:v>
                </c:pt>
                <c:pt idx="2688">
                  <c:v>5.46509</c:v>
                </c:pt>
                <c:pt idx="2689">
                  <c:v>3.7925300000000002</c:v>
                </c:pt>
                <c:pt idx="2690">
                  <c:v>6.2773399999999997</c:v>
                </c:pt>
                <c:pt idx="2691">
                  <c:v>2.75583</c:v>
                </c:pt>
                <c:pt idx="2692">
                  <c:v>3.6551300000000002</c:v>
                </c:pt>
                <c:pt idx="2693">
                  <c:v>4.7429699999999997</c:v>
                </c:pt>
                <c:pt idx="2694">
                  <c:v>2.1549800000000001</c:v>
                </c:pt>
                <c:pt idx="2695">
                  <c:v>6.3029999999999999</c:v>
                </c:pt>
                <c:pt idx="2696">
                  <c:v>5.7415700000000003</c:v>
                </c:pt>
                <c:pt idx="2697">
                  <c:v>4.9161900000000003</c:v>
                </c:pt>
                <c:pt idx="2698">
                  <c:v>3.9798499999999999</c:v>
                </c:pt>
                <c:pt idx="2699">
                  <c:v>8.3631499999999992</c:v>
                </c:pt>
                <c:pt idx="2700">
                  <c:v>5.3053699999999999</c:v>
                </c:pt>
                <c:pt idx="2701">
                  <c:v>4.8486599999999997</c:v>
                </c:pt>
                <c:pt idx="2702">
                  <c:v>6.2162300000000004</c:v>
                </c:pt>
                <c:pt idx="2703">
                  <c:v>5.36137</c:v>
                </c:pt>
                <c:pt idx="2704">
                  <c:v>3.9662600000000001</c:v>
                </c:pt>
                <c:pt idx="2705">
                  <c:v>5.70838</c:v>
                </c:pt>
                <c:pt idx="2706">
                  <c:v>6.0445900000000004</c:v>
                </c:pt>
                <c:pt idx="2707">
                  <c:v>5.0785999999999998</c:v>
                </c:pt>
                <c:pt idx="2708">
                  <c:v>4.9043799999999997</c:v>
                </c:pt>
                <c:pt idx="2709">
                  <c:v>4.6774500000000003</c:v>
                </c:pt>
                <c:pt idx="2710">
                  <c:v>5.2553999999999998</c:v>
                </c:pt>
                <c:pt idx="2711">
                  <c:v>3.9888499999999998</c:v>
                </c:pt>
                <c:pt idx="2712">
                  <c:v>6.1925699999999999</c:v>
                </c:pt>
                <c:pt idx="2713">
                  <c:v>5.2112600000000002</c:v>
                </c:pt>
                <c:pt idx="2714">
                  <c:v>6.5957600000000003</c:v>
                </c:pt>
                <c:pt idx="2715">
                  <c:v>5.5371499999999996</c:v>
                </c:pt>
                <c:pt idx="2716">
                  <c:v>6.11904</c:v>
                </c:pt>
                <c:pt idx="2717">
                  <c:v>7.2675900000000002</c:v>
                </c:pt>
                <c:pt idx="2718">
                  <c:v>6.4554099999999996</c:v>
                </c:pt>
                <c:pt idx="2719">
                  <c:v>2.00725</c:v>
                </c:pt>
                <c:pt idx="2720">
                  <c:v>7.68269</c:v>
                </c:pt>
                <c:pt idx="2721">
                  <c:v>5.8514400000000002</c:v>
                </c:pt>
                <c:pt idx="2722">
                  <c:v>5.9750800000000002</c:v>
                </c:pt>
                <c:pt idx="2723">
                  <c:v>5.5693900000000003</c:v>
                </c:pt>
                <c:pt idx="2724">
                  <c:v>4.9626799999999998</c:v>
                </c:pt>
                <c:pt idx="2725">
                  <c:v>5.4494199999999999</c:v>
                </c:pt>
                <c:pt idx="2726">
                  <c:v>4.7551500000000004</c:v>
                </c:pt>
                <c:pt idx="2727">
                  <c:v>5.0896999999999997</c:v>
                </c:pt>
                <c:pt idx="2728">
                  <c:v>5.4142900000000003</c:v>
                </c:pt>
                <c:pt idx="2729">
                  <c:v>3.3988299999999998</c:v>
                </c:pt>
                <c:pt idx="2730">
                  <c:v>4.6672900000000004</c:v>
                </c:pt>
                <c:pt idx="2731">
                  <c:v>2.7019299999999999</c:v>
                </c:pt>
                <c:pt idx="2732">
                  <c:v>7.0502700000000003</c:v>
                </c:pt>
                <c:pt idx="2733">
                  <c:v>5.5717299999999996</c:v>
                </c:pt>
                <c:pt idx="2734">
                  <c:v>5.4026399999999999</c:v>
                </c:pt>
                <c:pt idx="2735">
                  <c:v>5.2212100000000001</c:v>
                </c:pt>
                <c:pt idx="2736">
                  <c:v>2.3666200000000002</c:v>
                </c:pt>
                <c:pt idx="2737">
                  <c:v>7.7595999999999998</c:v>
                </c:pt>
                <c:pt idx="2738">
                  <c:v>7.85318</c:v>
                </c:pt>
                <c:pt idx="2739">
                  <c:v>5.3324999999999996</c:v>
                </c:pt>
                <c:pt idx="2740">
                  <c:v>2.4950299999999999</c:v>
                </c:pt>
                <c:pt idx="2741">
                  <c:v>3.4258600000000001</c:v>
                </c:pt>
                <c:pt idx="2742">
                  <c:v>5.78146</c:v>
                </c:pt>
                <c:pt idx="2743">
                  <c:v>7.6916500000000001</c:v>
                </c:pt>
                <c:pt idx="2744">
                  <c:v>9.6545199999999998</c:v>
                </c:pt>
                <c:pt idx="2745">
                  <c:v>7.2311899999999998</c:v>
                </c:pt>
                <c:pt idx="2746">
                  <c:v>7.6428200000000004</c:v>
                </c:pt>
                <c:pt idx="2747">
                  <c:v>6.94407</c:v>
                </c:pt>
                <c:pt idx="2748">
                  <c:v>9.4434900000000006</c:v>
                </c:pt>
                <c:pt idx="2749">
                  <c:v>4.6322400000000004</c:v>
                </c:pt>
                <c:pt idx="2750">
                  <c:v>8.0231300000000001</c:v>
                </c:pt>
                <c:pt idx="2751">
                  <c:v>4.9269100000000003</c:v>
                </c:pt>
                <c:pt idx="2752">
                  <c:v>4.56541</c:v>
                </c:pt>
                <c:pt idx="2753">
                  <c:v>5.6925800000000004</c:v>
                </c:pt>
                <c:pt idx="2754">
                  <c:v>3.9362200000000001</c:v>
                </c:pt>
                <c:pt idx="2755">
                  <c:v>2.2026500000000002</c:v>
                </c:pt>
                <c:pt idx="2756">
                  <c:v>1.9223399999999999</c:v>
                </c:pt>
                <c:pt idx="2757">
                  <c:v>1.89673</c:v>
                </c:pt>
                <c:pt idx="2758">
                  <c:v>2.5905100000000001</c:v>
                </c:pt>
                <c:pt idx="2759">
                  <c:v>4.0651200000000003</c:v>
                </c:pt>
                <c:pt idx="2760">
                  <c:v>4.9532999999999996</c:v>
                </c:pt>
                <c:pt idx="2761">
                  <c:v>6.0764199999999997</c:v>
                </c:pt>
                <c:pt idx="2762">
                  <c:v>3.3621400000000001</c:v>
                </c:pt>
                <c:pt idx="2763">
                  <c:v>9.9459800000000005</c:v>
                </c:pt>
                <c:pt idx="2764">
                  <c:v>2.7218399999999998</c:v>
                </c:pt>
                <c:pt idx="2765">
                  <c:v>6.0980699999999999</c:v>
                </c:pt>
                <c:pt idx="2766">
                  <c:v>8.2184100000000004</c:v>
                </c:pt>
                <c:pt idx="2767">
                  <c:v>5.5825399999999998</c:v>
                </c:pt>
                <c:pt idx="2768">
                  <c:v>2.1701199999999998</c:v>
                </c:pt>
                <c:pt idx="2769">
                  <c:v>5.5862400000000001</c:v>
                </c:pt>
                <c:pt idx="2770">
                  <c:v>5.1960300000000004</c:v>
                </c:pt>
                <c:pt idx="2771">
                  <c:v>9.3029600000000006</c:v>
                </c:pt>
                <c:pt idx="2772">
                  <c:v>7.2440699999999998</c:v>
                </c:pt>
                <c:pt idx="2773">
                  <c:v>4.4853100000000001</c:v>
                </c:pt>
                <c:pt idx="2774">
                  <c:v>6.7814300000000003</c:v>
                </c:pt>
                <c:pt idx="2775">
                  <c:v>7.7100299999999997</c:v>
                </c:pt>
                <c:pt idx="2776">
                  <c:v>4.7428699999999999</c:v>
                </c:pt>
                <c:pt idx="2777">
                  <c:v>3.4791500000000002</c:v>
                </c:pt>
                <c:pt idx="2778">
                  <c:v>5.8152100000000004</c:v>
                </c:pt>
                <c:pt idx="2779">
                  <c:v>4.36334</c:v>
                </c:pt>
                <c:pt idx="2780">
                  <c:v>6.9638900000000001</c:v>
                </c:pt>
                <c:pt idx="2781">
                  <c:v>9.0517500000000002</c:v>
                </c:pt>
                <c:pt idx="2782">
                  <c:v>2.40727</c:v>
                </c:pt>
                <c:pt idx="2783">
                  <c:v>4.7769000000000004</c:v>
                </c:pt>
                <c:pt idx="2784">
                  <c:v>5.2564099999999998</c:v>
                </c:pt>
                <c:pt idx="2785">
                  <c:v>2.8295300000000001</c:v>
                </c:pt>
                <c:pt idx="2786">
                  <c:v>10.805350000000001</c:v>
                </c:pt>
                <c:pt idx="2787">
                  <c:v>4.9447599999999996</c:v>
                </c:pt>
                <c:pt idx="2788">
                  <c:v>5.9107599999999998</c:v>
                </c:pt>
                <c:pt idx="2789">
                  <c:v>2.88733</c:v>
                </c:pt>
                <c:pt idx="2790">
                  <c:v>6.2064300000000001</c:v>
                </c:pt>
                <c:pt idx="2791">
                  <c:v>5.6871499999999999</c:v>
                </c:pt>
                <c:pt idx="2792">
                  <c:v>5.2373000000000003</c:v>
                </c:pt>
                <c:pt idx="2793">
                  <c:v>9.3446300000000004</c:v>
                </c:pt>
                <c:pt idx="2794">
                  <c:v>6.0955599999999999</c:v>
                </c:pt>
                <c:pt idx="2795">
                  <c:v>7.0361099999999999</c:v>
                </c:pt>
                <c:pt idx="2796">
                  <c:v>6.3963599999999996</c:v>
                </c:pt>
                <c:pt idx="2797">
                  <c:v>8.3650699999999993</c:v>
                </c:pt>
                <c:pt idx="2798">
                  <c:v>5.2723300000000002</c:v>
                </c:pt>
                <c:pt idx="2799">
                  <c:v>5.0042999999999997</c:v>
                </c:pt>
                <c:pt idx="2800">
                  <c:v>3.2514799999999999</c:v>
                </c:pt>
                <c:pt idx="2801">
                  <c:v>3.5398100000000001</c:v>
                </c:pt>
                <c:pt idx="2802">
                  <c:v>8.2604799999999994</c:v>
                </c:pt>
                <c:pt idx="2803">
                  <c:v>3.6442600000000001</c:v>
                </c:pt>
                <c:pt idx="2804">
                  <c:v>6.1808699999999996</c:v>
                </c:pt>
                <c:pt idx="2805">
                  <c:v>5.4997999999999996</c:v>
                </c:pt>
                <c:pt idx="2806">
                  <c:v>5.0777999999999999</c:v>
                </c:pt>
                <c:pt idx="2807">
                  <c:v>3.60189</c:v>
                </c:pt>
                <c:pt idx="2808">
                  <c:v>2.8962500000000002</c:v>
                </c:pt>
                <c:pt idx="2809">
                  <c:v>6.0691800000000002</c:v>
                </c:pt>
                <c:pt idx="2810">
                  <c:v>2.7524899999999999</c:v>
                </c:pt>
                <c:pt idx="2811">
                  <c:v>4.3911600000000002</c:v>
                </c:pt>
                <c:pt idx="2812">
                  <c:v>3.86009</c:v>
                </c:pt>
                <c:pt idx="2813">
                  <c:v>2.2096399999999998</c:v>
                </c:pt>
                <c:pt idx="2814">
                  <c:v>3.2317999999999998</c:v>
                </c:pt>
                <c:pt idx="2815">
                  <c:v>7.8577199999999996</c:v>
                </c:pt>
                <c:pt idx="2816">
                  <c:v>5.7960000000000003</c:v>
                </c:pt>
                <c:pt idx="2817">
                  <c:v>7.1718099999999998</c:v>
                </c:pt>
                <c:pt idx="2818">
                  <c:v>6.6044299999999998</c:v>
                </c:pt>
                <c:pt idx="2819">
                  <c:v>9.7474799999999995</c:v>
                </c:pt>
                <c:pt idx="2820">
                  <c:v>2.4807600000000001</c:v>
                </c:pt>
                <c:pt idx="2821">
                  <c:v>7.5654199999999996</c:v>
                </c:pt>
                <c:pt idx="2822">
                  <c:v>7.0899000000000001</c:v>
                </c:pt>
                <c:pt idx="2823">
                  <c:v>7.8104500000000003</c:v>
                </c:pt>
                <c:pt idx="2824">
                  <c:v>6.60588</c:v>
                </c:pt>
                <c:pt idx="2825">
                  <c:v>7.4378399999999996</c:v>
                </c:pt>
                <c:pt idx="2826">
                  <c:v>6.4208699999999999</c:v>
                </c:pt>
                <c:pt idx="2827">
                  <c:v>7.8018299999999998</c:v>
                </c:pt>
                <c:pt idx="2828">
                  <c:v>3.2094</c:v>
                </c:pt>
                <c:pt idx="2829">
                  <c:v>7.2488599999999996</c:v>
                </c:pt>
                <c:pt idx="2830">
                  <c:v>6.0153999999999996</c:v>
                </c:pt>
                <c:pt idx="2831">
                  <c:v>3.0688499999999999</c:v>
                </c:pt>
                <c:pt idx="2832">
                  <c:v>1.9748399999999999</c:v>
                </c:pt>
                <c:pt idx="2833">
                  <c:v>3.35087</c:v>
                </c:pt>
                <c:pt idx="2834">
                  <c:v>5.5219100000000001</c:v>
                </c:pt>
                <c:pt idx="2835">
                  <c:v>5.2651199999999996</c:v>
                </c:pt>
                <c:pt idx="2836">
                  <c:v>8.0163499999999992</c:v>
                </c:pt>
                <c:pt idx="2837">
                  <c:v>6.7751000000000001</c:v>
                </c:pt>
                <c:pt idx="2838">
                  <c:v>2.6829900000000002</c:v>
                </c:pt>
                <c:pt idx="2839">
                  <c:v>2.4544199999999998</c:v>
                </c:pt>
                <c:pt idx="2840">
                  <c:v>4.2552700000000003</c:v>
                </c:pt>
                <c:pt idx="2841">
                  <c:v>8.7635900000000007</c:v>
                </c:pt>
                <c:pt idx="2842">
                  <c:v>1.75267</c:v>
                </c:pt>
                <c:pt idx="2843">
                  <c:v>7.94679</c:v>
                </c:pt>
                <c:pt idx="2844">
                  <c:v>5.7058900000000001</c:v>
                </c:pt>
                <c:pt idx="2845">
                  <c:v>5.8389699999999998</c:v>
                </c:pt>
                <c:pt idx="2846">
                  <c:v>3.84504</c:v>
                </c:pt>
                <c:pt idx="2847">
                  <c:v>5.63429</c:v>
                </c:pt>
                <c:pt idx="2848">
                  <c:v>7.8266099999999996</c:v>
                </c:pt>
                <c:pt idx="2849">
                  <c:v>7.5620399999999997</c:v>
                </c:pt>
                <c:pt idx="2850">
                  <c:v>2.1901700000000002</c:v>
                </c:pt>
                <c:pt idx="2851">
                  <c:v>5.1342299999999996</c:v>
                </c:pt>
                <c:pt idx="2852">
                  <c:v>8.3104600000000008</c:v>
                </c:pt>
                <c:pt idx="2853">
                  <c:v>4.2379300000000004</c:v>
                </c:pt>
                <c:pt idx="2854">
                  <c:v>2.3837299999999999</c:v>
                </c:pt>
                <c:pt idx="2855">
                  <c:v>7.4406299999999996</c:v>
                </c:pt>
                <c:pt idx="2856">
                  <c:v>7.7613200000000004</c:v>
                </c:pt>
                <c:pt idx="2857">
                  <c:v>6.9580099999999998</c:v>
                </c:pt>
                <c:pt idx="2858">
                  <c:v>7.7647700000000004</c:v>
                </c:pt>
                <c:pt idx="2859">
                  <c:v>3.37737</c:v>
                </c:pt>
                <c:pt idx="2860">
                  <c:v>5.69998</c:v>
                </c:pt>
                <c:pt idx="2861">
                  <c:v>4.4536300000000004</c:v>
                </c:pt>
                <c:pt idx="2862">
                  <c:v>3.8073100000000002</c:v>
                </c:pt>
                <c:pt idx="2863">
                  <c:v>5.6347699999999996</c:v>
                </c:pt>
                <c:pt idx="2864">
                  <c:v>8.3619400000000006</c:v>
                </c:pt>
                <c:pt idx="2865">
                  <c:v>6.3905700000000003</c:v>
                </c:pt>
                <c:pt idx="2866">
                  <c:v>7.7817600000000002</c:v>
                </c:pt>
                <c:pt idx="2867">
                  <c:v>3.9890099999999999</c:v>
                </c:pt>
                <c:pt idx="2868">
                  <c:v>9.4310899999999993</c:v>
                </c:pt>
                <c:pt idx="2869">
                  <c:v>3.3370299999999999</c:v>
                </c:pt>
                <c:pt idx="2870">
                  <c:v>3.8111100000000002</c:v>
                </c:pt>
                <c:pt idx="2871">
                  <c:v>5.1551999999999998</c:v>
                </c:pt>
                <c:pt idx="2872">
                  <c:v>5.3674799999999996</c:v>
                </c:pt>
                <c:pt idx="2873">
                  <c:v>10.431940000000001</c:v>
                </c:pt>
                <c:pt idx="2874">
                  <c:v>7.3643099999999997</c:v>
                </c:pt>
                <c:pt idx="2875">
                  <c:v>6.7567899999999996</c:v>
                </c:pt>
                <c:pt idx="2876">
                  <c:v>4.3006099999999998</c:v>
                </c:pt>
                <c:pt idx="2877">
                  <c:v>2.7737400000000001</c:v>
                </c:pt>
                <c:pt idx="2878">
                  <c:v>2.9436300000000002</c:v>
                </c:pt>
                <c:pt idx="2879">
                  <c:v>2.1119500000000002</c:v>
                </c:pt>
                <c:pt idx="2880">
                  <c:v>8.8124599999999997</c:v>
                </c:pt>
                <c:pt idx="2881">
                  <c:v>6.31013</c:v>
                </c:pt>
                <c:pt idx="2882">
                  <c:v>7.1767399999999997</c:v>
                </c:pt>
                <c:pt idx="2883">
                  <c:v>4.5813899999999999</c:v>
                </c:pt>
                <c:pt idx="2884">
                  <c:v>2.75373</c:v>
                </c:pt>
                <c:pt idx="2885">
                  <c:v>4.6731600000000002</c:v>
                </c:pt>
                <c:pt idx="2886">
                  <c:v>7.9063800000000004</c:v>
                </c:pt>
                <c:pt idx="2887">
                  <c:v>6.5188899999999999</c:v>
                </c:pt>
                <c:pt idx="2888">
                  <c:v>7.9992000000000001</c:v>
                </c:pt>
                <c:pt idx="2889">
                  <c:v>6.1038399999999999</c:v>
                </c:pt>
                <c:pt idx="2890">
                  <c:v>3.6291699999999998</c:v>
                </c:pt>
                <c:pt idx="2891">
                  <c:v>4.2347999999999999</c:v>
                </c:pt>
                <c:pt idx="2892">
                  <c:v>4.5617900000000002</c:v>
                </c:pt>
                <c:pt idx="2893">
                  <c:v>3.84538</c:v>
                </c:pt>
                <c:pt idx="2894">
                  <c:v>4.8546800000000001</c:v>
                </c:pt>
                <c:pt idx="2895">
                  <c:v>3.778</c:v>
                </c:pt>
                <c:pt idx="2896">
                  <c:v>4.6999700000000004</c:v>
                </c:pt>
                <c:pt idx="2897">
                  <c:v>5.8085399999999998</c:v>
                </c:pt>
                <c:pt idx="2898">
                  <c:v>6.1364000000000001</c:v>
                </c:pt>
                <c:pt idx="2899">
                  <c:v>6.6263899999999998</c:v>
                </c:pt>
                <c:pt idx="2900">
                  <c:v>5.8572499999999996</c:v>
                </c:pt>
                <c:pt idx="2901">
                  <c:v>3.2791100000000002</c:v>
                </c:pt>
                <c:pt idx="2902">
                  <c:v>2.48577</c:v>
                </c:pt>
                <c:pt idx="2903">
                  <c:v>6.8429700000000002</c:v>
                </c:pt>
                <c:pt idx="2904">
                  <c:v>7.5358200000000002</c:v>
                </c:pt>
                <c:pt idx="2905">
                  <c:v>8.1471300000000006</c:v>
                </c:pt>
                <c:pt idx="2906">
                  <c:v>8.4103499999999993</c:v>
                </c:pt>
                <c:pt idx="2907">
                  <c:v>5.2570800000000002</c:v>
                </c:pt>
                <c:pt idx="2908">
                  <c:v>6.57437</c:v>
                </c:pt>
                <c:pt idx="2909">
                  <c:v>6.7251099999999999</c:v>
                </c:pt>
                <c:pt idx="2910">
                  <c:v>5.3905000000000003</c:v>
                </c:pt>
                <c:pt idx="2911">
                  <c:v>6.2361399999999998</c:v>
                </c:pt>
                <c:pt idx="2912">
                  <c:v>7.0545799999999996</c:v>
                </c:pt>
                <c:pt idx="2913">
                  <c:v>3.9573</c:v>
                </c:pt>
                <c:pt idx="2914">
                  <c:v>8.6443700000000003</c:v>
                </c:pt>
                <c:pt idx="2915">
                  <c:v>6.4284800000000004</c:v>
                </c:pt>
                <c:pt idx="2916">
                  <c:v>2.8900299999999999</c:v>
                </c:pt>
                <c:pt idx="2917">
                  <c:v>3.83413</c:v>
                </c:pt>
                <c:pt idx="2918">
                  <c:v>3.8690699999999998</c:v>
                </c:pt>
                <c:pt idx="2919">
                  <c:v>5.5626300000000004</c:v>
                </c:pt>
                <c:pt idx="2920">
                  <c:v>3.9826999999999999</c:v>
                </c:pt>
                <c:pt idx="2921">
                  <c:v>4.0685799999999999</c:v>
                </c:pt>
                <c:pt idx="2922">
                  <c:v>2.3787400000000001</c:v>
                </c:pt>
                <c:pt idx="2923">
                  <c:v>6.7294200000000002</c:v>
                </c:pt>
                <c:pt idx="2924">
                  <c:v>7.6111899999999997</c:v>
                </c:pt>
                <c:pt idx="2925">
                  <c:v>6.8499400000000001</c:v>
                </c:pt>
                <c:pt idx="2926">
                  <c:v>8.1375799999999998</c:v>
                </c:pt>
                <c:pt idx="2927">
                  <c:v>7.3108500000000003</c:v>
                </c:pt>
                <c:pt idx="2928">
                  <c:v>6.3252100000000002</c:v>
                </c:pt>
                <c:pt idx="2929">
                  <c:v>6.6448600000000004</c:v>
                </c:pt>
                <c:pt idx="2930">
                  <c:v>5.0429000000000004</c:v>
                </c:pt>
                <c:pt idx="2931">
                  <c:v>6.8572899999999999</c:v>
                </c:pt>
                <c:pt idx="2932">
                  <c:v>8.2529500000000002</c:v>
                </c:pt>
                <c:pt idx="2933">
                  <c:v>3.1313499999999999</c:v>
                </c:pt>
                <c:pt idx="2934">
                  <c:v>3.7988599999999999</c:v>
                </c:pt>
                <c:pt idx="2935">
                  <c:v>4.9043900000000002</c:v>
                </c:pt>
                <c:pt idx="2936">
                  <c:v>3.8932699999999998</c:v>
                </c:pt>
                <c:pt idx="2937">
                  <c:v>3.4321999999999999</c:v>
                </c:pt>
                <c:pt idx="2938">
                  <c:v>5.4355500000000001</c:v>
                </c:pt>
                <c:pt idx="2939">
                  <c:v>5.8693200000000001</c:v>
                </c:pt>
                <c:pt idx="2940">
                  <c:v>2.4531700000000001</c:v>
                </c:pt>
                <c:pt idx="2941">
                  <c:v>3.5046400000000002</c:v>
                </c:pt>
                <c:pt idx="2942">
                  <c:v>5.4971199999999998</c:v>
                </c:pt>
                <c:pt idx="2943">
                  <c:v>4.5673199999999996</c:v>
                </c:pt>
                <c:pt idx="2944">
                  <c:v>2.0034000000000001</c:v>
                </c:pt>
                <c:pt idx="2945">
                  <c:v>4.8818299999999999</c:v>
                </c:pt>
                <c:pt idx="2946">
                  <c:v>3.12758</c:v>
                </c:pt>
                <c:pt idx="2947">
                  <c:v>7.4173200000000001</c:v>
                </c:pt>
                <c:pt idx="2948">
                  <c:v>5.7893600000000003</c:v>
                </c:pt>
                <c:pt idx="2949">
                  <c:v>8.2011800000000008</c:v>
                </c:pt>
                <c:pt idx="2950">
                  <c:v>7.8858600000000001</c:v>
                </c:pt>
                <c:pt idx="2951">
                  <c:v>8.7797599999999996</c:v>
                </c:pt>
                <c:pt idx="2952">
                  <c:v>4.2400700000000002</c:v>
                </c:pt>
                <c:pt idx="2953">
                  <c:v>5.5870300000000004</c:v>
                </c:pt>
                <c:pt idx="2954">
                  <c:v>5.34917</c:v>
                </c:pt>
                <c:pt idx="2955">
                  <c:v>6.1386399999999997</c:v>
                </c:pt>
                <c:pt idx="2956">
                  <c:v>5.1146900000000004</c:v>
                </c:pt>
                <c:pt idx="2957">
                  <c:v>6.7651199999999996</c:v>
                </c:pt>
                <c:pt idx="2958">
                  <c:v>6.8252100000000002</c:v>
                </c:pt>
                <c:pt idx="2959">
                  <c:v>7.4957799999999999</c:v>
                </c:pt>
                <c:pt idx="2960">
                  <c:v>6.1981099999999998</c:v>
                </c:pt>
                <c:pt idx="2961">
                  <c:v>3.2780900000000002</c:v>
                </c:pt>
                <c:pt idx="2962">
                  <c:v>6.2583700000000002</c:v>
                </c:pt>
                <c:pt idx="2963">
                  <c:v>3.28152</c:v>
                </c:pt>
                <c:pt idx="2964">
                  <c:v>5.6676299999999999</c:v>
                </c:pt>
                <c:pt idx="2965">
                  <c:v>4.5264499999999996</c:v>
                </c:pt>
                <c:pt idx="2966">
                  <c:v>5.1557399999999998</c:v>
                </c:pt>
                <c:pt idx="2967">
                  <c:v>5.4121800000000002</c:v>
                </c:pt>
                <c:pt idx="2968">
                  <c:v>5.6047399999999996</c:v>
                </c:pt>
                <c:pt idx="2969">
                  <c:v>2.2584599999999999</c:v>
                </c:pt>
                <c:pt idx="2970">
                  <c:v>3.2036099999999998</c:v>
                </c:pt>
                <c:pt idx="2971">
                  <c:v>5.8218800000000002</c:v>
                </c:pt>
                <c:pt idx="2972">
                  <c:v>6.4141000000000004</c:v>
                </c:pt>
                <c:pt idx="2973">
                  <c:v>5.6911899999999997</c:v>
                </c:pt>
                <c:pt idx="2974">
                  <c:v>3.5110999999999999</c:v>
                </c:pt>
                <c:pt idx="2975">
                  <c:v>4.9302099999999998</c:v>
                </c:pt>
                <c:pt idx="2976">
                  <c:v>6.3090900000000003</c:v>
                </c:pt>
                <c:pt idx="2977">
                  <c:v>7.2011200000000004</c:v>
                </c:pt>
                <c:pt idx="2978">
                  <c:v>7.2310400000000001</c:v>
                </c:pt>
                <c:pt idx="2979">
                  <c:v>5.9724399999999997</c:v>
                </c:pt>
                <c:pt idx="2980">
                  <c:v>3.2234500000000001</c:v>
                </c:pt>
                <c:pt idx="2981">
                  <c:v>2.3998599999999999</c:v>
                </c:pt>
                <c:pt idx="2982">
                  <c:v>4.4070499999999999</c:v>
                </c:pt>
                <c:pt idx="2983">
                  <c:v>3.1209099999999999</c:v>
                </c:pt>
                <c:pt idx="2984">
                  <c:v>7.0598900000000002</c:v>
                </c:pt>
                <c:pt idx="2985">
                  <c:v>5.4349100000000004</c:v>
                </c:pt>
                <c:pt idx="2986">
                  <c:v>3.8724400000000001</c:v>
                </c:pt>
                <c:pt idx="2987">
                  <c:v>3.03688</c:v>
                </c:pt>
                <c:pt idx="2988">
                  <c:v>3.2282500000000001</c:v>
                </c:pt>
                <c:pt idx="2989">
                  <c:v>6.0316700000000001</c:v>
                </c:pt>
                <c:pt idx="2990">
                  <c:v>6.6032700000000002</c:v>
                </c:pt>
                <c:pt idx="2991">
                  <c:v>6.5213700000000001</c:v>
                </c:pt>
                <c:pt idx="2992">
                  <c:v>5.50542</c:v>
                </c:pt>
                <c:pt idx="2993">
                  <c:v>7.8463099999999999</c:v>
                </c:pt>
                <c:pt idx="2994">
                  <c:v>6.3218399999999999</c:v>
                </c:pt>
                <c:pt idx="2995">
                  <c:v>5.6059700000000001</c:v>
                </c:pt>
                <c:pt idx="2996">
                  <c:v>6.5152200000000002</c:v>
                </c:pt>
                <c:pt idx="2997">
                  <c:v>4.5385099999999996</c:v>
                </c:pt>
                <c:pt idx="2998">
                  <c:v>4.9532999999999996</c:v>
                </c:pt>
                <c:pt idx="2999">
                  <c:v>6.2282599999999997</c:v>
                </c:pt>
                <c:pt idx="3000">
                  <c:v>6.36097</c:v>
                </c:pt>
                <c:pt idx="3001">
                  <c:v>5.7205700000000004</c:v>
                </c:pt>
                <c:pt idx="3002">
                  <c:v>4.4371299999999998</c:v>
                </c:pt>
                <c:pt idx="3003">
                  <c:v>6.2636000000000003</c:v>
                </c:pt>
                <c:pt idx="3004">
                  <c:v>3.51986</c:v>
                </c:pt>
                <c:pt idx="3005">
                  <c:v>5.9257299999999997</c:v>
                </c:pt>
                <c:pt idx="3006">
                  <c:v>3.7788499999999998</c:v>
                </c:pt>
                <c:pt idx="3007">
                  <c:v>6.6775200000000003</c:v>
                </c:pt>
                <c:pt idx="3008">
                  <c:v>9.1316799999999994</c:v>
                </c:pt>
                <c:pt idx="3009">
                  <c:v>3.5921799999999999</c:v>
                </c:pt>
                <c:pt idx="3010">
                  <c:v>5.5729499999999996</c:v>
                </c:pt>
                <c:pt idx="3011">
                  <c:v>4.5866600000000002</c:v>
                </c:pt>
                <c:pt idx="3012">
                  <c:v>8.0332699999999999</c:v>
                </c:pt>
                <c:pt idx="3013">
                  <c:v>6.6824500000000002</c:v>
                </c:pt>
                <c:pt idx="3014">
                  <c:v>5.3373400000000002</c:v>
                </c:pt>
                <c:pt idx="3015">
                  <c:v>7.6757799999999996</c:v>
                </c:pt>
                <c:pt idx="3016">
                  <c:v>7.14717</c:v>
                </c:pt>
                <c:pt idx="3017">
                  <c:v>6.9861000000000004</c:v>
                </c:pt>
                <c:pt idx="3018">
                  <c:v>7.7031000000000001</c:v>
                </c:pt>
                <c:pt idx="3019">
                  <c:v>4.7261300000000004</c:v>
                </c:pt>
                <c:pt idx="3020">
                  <c:v>2.2096399999999998</c:v>
                </c:pt>
                <c:pt idx="3021">
                  <c:v>5.7100799999999996</c:v>
                </c:pt>
                <c:pt idx="3022">
                  <c:v>6.3112899999999996</c:v>
                </c:pt>
                <c:pt idx="3023">
                  <c:v>4.28329</c:v>
                </c:pt>
                <c:pt idx="3024">
                  <c:v>6.40177</c:v>
                </c:pt>
                <c:pt idx="3025">
                  <c:v>5.4506399999999999</c:v>
                </c:pt>
                <c:pt idx="3026">
                  <c:v>5.32559</c:v>
                </c:pt>
                <c:pt idx="3027">
                  <c:v>5.3173199999999996</c:v>
                </c:pt>
                <c:pt idx="3028">
                  <c:v>4.7196899999999999</c:v>
                </c:pt>
                <c:pt idx="3029">
                  <c:v>4.7549799999999998</c:v>
                </c:pt>
                <c:pt idx="3030">
                  <c:v>6.75319</c:v>
                </c:pt>
                <c:pt idx="3031">
                  <c:v>4.1099399999999999</c:v>
                </c:pt>
                <c:pt idx="3032">
                  <c:v>4.67788</c:v>
                </c:pt>
                <c:pt idx="3033">
                  <c:v>1.99237</c:v>
                </c:pt>
                <c:pt idx="3034">
                  <c:v>7.9936100000000003</c:v>
                </c:pt>
                <c:pt idx="3035">
                  <c:v>5.3981899999999996</c:v>
                </c:pt>
                <c:pt idx="3036">
                  <c:v>4.1789699999999996</c:v>
                </c:pt>
                <c:pt idx="3037">
                  <c:v>5.9945000000000004</c:v>
                </c:pt>
                <c:pt idx="3038">
                  <c:v>2.5946199999999999</c:v>
                </c:pt>
                <c:pt idx="3039">
                  <c:v>4.2949400000000004</c:v>
                </c:pt>
                <c:pt idx="3040">
                  <c:v>4.2875199999999998</c:v>
                </c:pt>
                <c:pt idx="3041">
                  <c:v>8.1635100000000005</c:v>
                </c:pt>
                <c:pt idx="3042">
                  <c:v>3.7873000000000001</c:v>
                </c:pt>
                <c:pt idx="3043">
                  <c:v>3.45662</c:v>
                </c:pt>
                <c:pt idx="3044">
                  <c:v>3.9798499999999999</c:v>
                </c:pt>
                <c:pt idx="3045">
                  <c:v>6.87059</c:v>
                </c:pt>
                <c:pt idx="3046">
                  <c:v>5.7370099999999997</c:v>
                </c:pt>
                <c:pt idx="3047">
                  <c:v>6.8027800000000003</c:v>
                </c:pt>
                <c:pt idx="3048">
                  <c:v>8.6658200000000001</c:v>
                </c:pt>
                <c:pt idx="3049">
                  <c:v>8.6168099999999992</c:v>
                </c:pt>
                <c:pt idx="3050">
                  <c:v>4.5000299999999998</c:v>
                </c:pt>
                <c:pt idx="3051">
                  <c:v>5.5957400000000002</c:v>
                </c:pt>
                <c:pt idx="3052">
                  <c:v>2.5657999999999999</c:v>
                </c:pt>
                <c:pt idx="3053">
                  <c:v>4.2241099999999996</c:v>
                </c:pt>
                <c:pt idx="3054">
                  <c:v>2.94584</c:v>
                </c:pt>
                <c:pt idx="3055">
                  <c:v>6.3243400000000003</c:v>
                </c:pt>
                <c:pt idx="3056">
                  <c:v>7.8302899999999998</c:v>
                </c:pt>
                <c:pt idx="3057">
                  <c:v>3.7271999999999998</c:v>
                </c:pt>
                <c:pt idx="3058">
                  <c:v>3.7676599999999998</c:v>
                </c:pt>
                <c:pt idx="3059">
                  <c:v>5.3110400000000002</c:v>
                </c:pt>
                <c:pt idx="3060">
                  <c:v>2.9032200000000001</c:v>
                </c:pt>
                <c:pt idx="3061">
                  <c:v>2.10941</c:v>
                </c:pt>
                <c:pt idx="3062">
                  <c:v>3.2713399999999999</c:v>
                </c:pt>
                <c:pt idx="3063">
                  <c:v>5.66812</c:v>
                </c:pt>
                <c:pt idx="3064">
                  <c:v>3.5349699999999999</c:v>
                </c:pt>
                <c:pt idx="3065">
                  <c:v>4.3556100000000004</c:v>
                </c:pt>
                <c:pt idx="3066">
                  <c:v>5.5542299999999996</c:v>
                </c:pt>
                <c:pt idx="3067">
                  <c:v>2.6884399999999999</c:v>
                </c:pt>
                <c:pt idx="3068">
                  <c:v>5.15754</c:v>
                </c:pt>
                <c:pt idx="3069">
                  <c:v>5.6681299999999997</c:v>
                </c:pt>
                <c:pt idx="3070">
                  <c:v>3.58419</c:v>
                </c:pt>
                <c:pt idx="3071">
                  <c:v>3.69</c:v>
                </c:pt>
                <c:pt idx="3072">
                  <c:v>4.0991200000000001</c:v>
                </c:pt>
                <c:pt idx="3073">
                  <c:v>3.5501200000000002</c:v>
                </c:pt>
                <c:pt idx="3074">
                  <c:v>3.0617100000000002</c:v>
                </c:pt>
                <c:pt idx="3075">
                  <c:v>4.8380000000000001</c:v>
                </c:pt>
                <c:pt idx="3076">
                  <c:v>5.8491299999999997</c:v>
                </c:pt>
                <c:pt idx="3077">
                  <c:v>2.4498099999999998</c:v>
                </c:pt>
                <c:pt idx="3078">
                  <c:v>5.7183299999999999</c:v>
                </c:pt>
                <c:pt idx="3079">
                  <c:v>2.58466</c:v>
                </c:pt>
                <c:pt idx="3080">
                  <c:v>4.2883399999999998</c:v>
                </c:pt>
                <c:pt idx="3081">
                  <c:v>2.98882</c:v>
                </c:pt>
                <c:pt idx="3082">
                  <c:v>2.1644800000000002</c:v>
                </c:pt>
                <c:pt idx="3083">
                  <c:v>1.8973</c:v>
                </c:pt>
                <c:pt idx="3084">
                  <c:v>1.9223399999999999</c:v>
                </c:pt>
                <c:pt idx="3085">
                  <c:v>3.2492899999999998</c:v>
                </c:pt>
                <c:pt idx="3086">
                  <c:v>2.3016299999999998</c:v>
                </c:pt>
                <c:pt idx="3087">
                  <c:v>6.0460500000000001</c:v>
                </c:pt>
                <c:pt idx="3088">
                  <c:v>2.5796000000000001</c:v>
                </c:pt>
                <c:pt idx="3089">
                  <c:v>2.5945200000000002</c:v>
                </c:pt>
                <c:pt idx="3090">
                  <c:v>2.38903</c:v>
                </c:pt>
                <c:pt idx="3091">
                  <c:v>3.0316100000000001</c:v>
                </c:pt>
                <c:pt idx="3092">
                  <c:v>2.7035399999999998</c:v>
                </c:pt>
                <c:pt idx="3093">
                  <c:v>6.4279200000000003</c:v>
                </c:pt>
                <c:pt idx="3094">
                  <c:v>4.3535000000000004</c:v>
                </c:pt>
                <c:pt idx="3095">
                  <c:v>5.6111500000000003</c:v>
                </c:pt>
                <c:pt idx="3096">
                  <c:v>5.9839399999999996</c:v>
                </c:pt>
                <c:pt idx="3097">
                  <c:v>6.4203000000000001</c:v>
                </c:pt>
                <c:pt idx="3098">
                  <c:v>8.2463800000000003</c:v>
                </c:pt>
                <c:pt idx="3099">
                  <c:v>9.1572600000000008</c:v>
                </c:pt>
                <c:pt idx="3100">
                  <c:v>7.0526400000000002</c:v>
                </c:pt>
                <c:pt idx="3101">
                  <c:v>3.0080900000000002</c:v>
                </c:pt>
                <c:pt idx="3102">
                  <c:v>9.1011299999999995</c:v>
                </c:pt>
                <c:pt idx="3103">
                  <c:v>4</c:v>
                </c:pt>
                <c:pt idx="3104">
                  <c:v>6.4857899999999997</c:v>
                </c:pt>
                <c:pt idx="3105">
                  <c:v>7.7982800000000001</c:v>
                </c:pt>
                <c:pt idx="3106">
                  <c:v>7.7272999999999996</c:v>
                </c:pt>
                <c:pt idx="3107">
                  <c:v>5.2905199999999999</c:v>
                </c:pt>
                <c:pt idx="3108">
                  <c:v>5.2059899999999999</c:v>
                </c:pt>
                <c:pt idx="3109">
                  <c:v>1.9815700000000001</c:v>
                </c:pt>
                <c:pt idx="3110">
                  <c:v>5.3244400000000001</c:v>
                </c:pt>
                <c:pt idx="3111">
                  <c:v>2.1889699999999999</c:v>
                </c:pt>
                <c:pt idx="3112">
                  <c:v>5.3437900000000003</c:v>
                </c:pt>
                <c:pt idx="3113">
                  <c:v>3.6269800000000001</c:v>
                </c:pt>
                <c:pt idx="3114">
                  <c:v>4.6611200000000004</c:v>
                </c:pt>
                <c:pt idx="3115">
                  <c:v>2.3520699999999999</c:v>
                </c:pt>
                <c:pt idx="3116">
                  <c:v>7.4790099999999997</c:v>
                </c:pt>
                <c:pt idx="3117">
                  <c:v>1.79379</c:v>
                </c:pt>
                <c:pt idx="3118">
                  <c:v>3.0129899999999998</c:v>
                </c:pt>
                <c:pt idx="3119">
                  <c:v>3.3549799999999999</c:v>
                </c:pt>
                <c:pt idx="3120">
                  <c:v>3.4692500000000002</c:v>
                </c:pt>
                <c:pt idx="3121">
                  <c:v>2.5371199999999998</c:v>
                </c:pt>
                <c:pt idx="3122">
                  <c:v>4.3671699999999998</c:v>
                </c:pt>
                <c:pt idx="3123">
                  <c:v>5.9321400000000004</c:v>
                </c:pt>
                <c:pt idx="3124">
                  <c:v>5.7898100000000001</c:v>
                </c:pt>
                <c:pt idx="3125">
                  <c:v>5.9914899999999998</c:v>
                </c:pt>
                <c:pt idx="3126">
                  <c:v>3.2894999999999999</c:v>
                </c:pt>
                <c:pt idx="3127">
                  <c:v>7.0289799999999998</c:v>
                </c:pt>
                <c:pt idx="3128">
                  <c:v>2.14846</c:v>
                </c:pt>
                <c:pt idx="3129">
                  <c:v>6.1740199999999996</c:v>
                </c:pt>
                <c:pt idx="3130">
                  <c:v>3.9702099999999998</c:v>
                </c:pt>
                <c:pt idx="3131">
                  <c:v>3.6116600000000001</c:v>
                </c:pt>
                <c:pt idx="3132">
                  <c:v>9.5561600000000002</c:v>
                </c:pt>
                <c:pt idx="3133">
                  <c:v>2.2054</c:v>
                </c:pt>
                <c:pt idx="3134">
                  <c:v>4.9303800000000004</c:v>
                </c:pt>
                <c:pt idx="3135">
                  <c:v>4.1048400000000003</c:v>
                </c:pt>
                <c:pt idx="3136">
                  <c:v>2.3221400000000001</c:v>
                </c:pt>
                <c:pt idx="3137">
                  <c:v>6.1828200000000004</c:v>
                </c:pt>
                <c:pt idx="3138">
                  <c:v>3.6856399999999998</c:v>
                </c:pt>
                <c:pt idx="3139">
                  <c:v>5.2326899999999998</c:v>
                </c:pt>
                <c:pt idx="3140">
                  <c:v>3.6291699999999998</c:v>
                </c:pt>
                <c:pt idx="3141">
                  <c:v>5.3380999999999998</c:v>
                </c:pt>
                <c:pt idx="3142">
                  <c:v>4.90855</c:v>
                </c:pt>
                <c:pt idx="3143">
                  <c:v>7.4743700000000004</c:v>
                </c:pt>
                <c:pt idx="3144">
                  <c:v>9.8321900000000007</c:v>
                </c:pt>
                <c:pt idx="3145">
                  <c:v>3.3511799999999998</c:v>
                </c:pt>
                <c:pt idx="3146">
                  <c:v>2.8420200000000002</c:v>
                </c:pt>
                <c:pt idx="3147">
                  <c:v>7.2198200000000003</c:v>
                </c:pt>
                <c:pt idx="3148">
                  <c:v>3.43011</c:v>
                </c:pt>
                <c:pt idx="3149">
                  <c:v>5.3667100000000003</c:v>
                </c:pt>
                <c:pt idx="3150">
                  <c:v>5.4560399999999998</c:v>
                </c:pt>
                <c:pt idx="3151">
                  <c:v>3.2071299999999998</c:v>
                </c:pt>
                <c:pt idx="3152">
                  <c:v>7.0615300000000003</c:v>
                </c:pt>
                <c:pt idx="3153">
                  <c:v>6.9592799999999997</c:v>
                </c:pt>
                <c:pt idx="3154">
                  <c:v>6.0706300000000004</c:v>
                </c:pt>
                <c:pt idx="3155">
                  <c:v>3.1880500000000001</c:v>
                </c:pt>
                <c:pt idx="3156">
                  <c:v>5.8387099999999998</c:v>
                </c:pt>
                <c:pt idx="3157">
                  <c:v>3.93614</c:v>
                </c:pt>
                <c:pt idx="3158">
                  <c:v>4.8285799999999997</c:v>
                </c:pt>
                <c:pt idx="3159">
                  <c:v>5.34938</c:v>
                </c:pt>
                <c:pt idx="3160">
                  <c:v>5.0774400000000002</c:v>
                </c:pt>
                <c:pt idx="3161">
                  <c:v>5.22037</c:v>
                </c:pt>
                <c:pt idx="3162">
                  <c:v>8.9571199999999997</c:v>
                </c:pt>
                <c:pt idx="3163">
                  <c:v>3.5906500000000001</c:v>
                </c:pt>
                <c:pt idx="3164">
                  <c:v>7.0295699999999997</c:v>
                </c:pt>
                <c:pt idx="3165">
                  <c:v>7.0045999999999999</c:v>
                </c:pt>
                <c:pt idx="3166">
                  <c:v>6.0360500000000004</c:v>
                </c:pt>
                <c:pt idx="3167">
                  <c:v>7.4559499999999996</c:v>
                </c:pt>
                <c:pt idx="3168">
                  <c:v>2.8323999999999998</c:v>
                </c:pt>
                <c:pt idx="3169">
                  <c:v>5.0721800000000004</c:v>
                </c:pt>
                <c:pt idx="3170">
                  <c:v>2.9598499999999999</c:v>
                </c:pt>
                <c:pt idx="3171">
                  <c:v>7.6468400000000001</c:v>
                </c:pt>
                <c:pt idx="3172">
                  <c:v>6.3810000000000002</c:v>
                </c:pt>
                <c:pt idx="3173">
                  <c:v>4.1771500000000001</c:v>
                </c:pt>
                <c:pt idx="3174">
                  <c:v>6.2293200000000004</c:v>
                </c:pt>
                <c:pt idx="3175">
                  <c:v>4.24648</c:v>
                </c:pt>
                <c:pt idx="3176">
                  <c:v>5.7995400000000004</c:v>
                </c:pt>
                <c:pt idx="3177">
                  <c:v>2.6123400000000001</c:v>
                </c:pt>
                <c:pt idx="3178">
                  <c:v>3.46549</c:v>
                </c:pt>
                <c:pt idx="3179">
                  <c:v>2.37324</c:v>
                </c:pt>
                <c:pt idx="3180">
                  <c:v>8.2790999999999997</c:v>
                </c:pt>
                <c:pt idx="3181">
                  <c:v>6.0087900000000003</c:v>
                </c:pt>
                <c:pt idx="3182">
                  <c:v>4.0343999999999998</c:v>
                </c:pt>
                <c:pt idx="3183">
                  <c:v>4.5189500000000002</c:v>
                </c:pt>
                <c:pt idx="3184">
                  <c:v>4.9879600000000002</c:v>
                </c:pt>
                <c:pt idx="3185">
                  <c:v>5.3402700000000003</c:v>
                </c:pt>
                <c:pt idx="3186">
                  <c:v>1.8995</c:v>
                </c:pt>
                <c:pt idx="3187">
                  <c:v>4.9375900000000001</c:v>
                </c:pt>
                <c:pt idx="3188">
                  <c:v>2.40083</c:v>
                </c:pt>
                <c:pt idx="3189">
                  <c:v>3.4842</c:v>
                </c:pt>
                <c:pt idx="3190">
                  <c:v>3.8426200000000001</c:v>
                </c:pt>
                <c:pt idx="3191">
                  <c:v>6.9939200000000001</c:v>
                </c:pt>
                <c:pt idx="3192">
                  <c:v>4.1067499999999999</c:v>
                </c:pt>
                <c:pt idx="3193">
                  <c:v>5.7608699999999997</c:v>
                </c:pt>
                <c:pt idx="3194">
                  <c:v>2.8502100000000001</c:v>
                </c:pt>
                <c:pt idx="3195">
                  <c:v>3.9393600000000002</c:v>
                </c:pt>
                <c:pt idx="3196">
                  <c:v>3.06691</c:v>
                </c:pt>
                <c:pt idx="3197">
                  <c:v>6.29434</c:v>
                </c:pt>
                <c:pt idx="3198">
                  <c:v>6.6826100000000004</c:v>
                </c:pt>
                <c:pt idx="3199">
                  <c:v>5.6838800000000003</c:v>
                </c:pt>
                <c:pt idx="3200">
                  <c:v>6.0394800000000002</c:v>
                </c:pt>
                <c:pt idx="3201">
                  <c:v>6.7210000000000001</c:v>
                </c:pt>
                <c:pt idx="3202">
                  <c:v>5.5548400000000004</c:v>
                </c:pt>
                <c:pt idx="3203">
                  <c:v>4.2734500000000004</c:v>
                </c:pt>
                <c:pt idx="3204">
                  <c:v>4.3540099999999997</c:v>
                </c:pt>
                <c:pt idx="3205">
                  <c:v>3.3448199999999999</c:v>
                </c:pt>
                <c:pt idx="3206">
                  <c:v>4.69306</c:v>
                </c:pt>
                <c:pt idx="3207">
                  <c:v>6.1822299999999997</c:v>
                </c:pt>
                <c:pt idx="3208">
                  <c:v>5.1164800000000001</c:v>
                </c:pt>
                <c:pt idx="3209">
                  <c:v>5.2955300000000003</c:v>
                </c:pt>
                <c:pt idx="3210">
                  <c:v>5.41622</c:v>
                </c:pt>
                <c:pt idx="3211">
                  <c:v>4.0450499999999998</c:v>
                </c:pt>
                <c:pt idx="3212">
                  <c:v>5.8577199999999996</c:v>
                </c:pt>
                <c:pt idx="3213">
                  <c:v>6.7828499999999998</c:v>
                </c:pt>
                <c:pt idx="3214">
                  <c:v>6.1359700000000004</c:v>
                </c:pt>
                <c:pt idx="3215">
                  <c:v>5.5028499999999996</c:v>
                </c:pt>
                <c:pt idx="3216">
                  <c:v>2.6594199999999999</c:v>
                </c:pt>
                <c:pt idx="3217">
                  <c:v>5.2691600000000003</c:v>
                </c:pt>
                <c:pt idx="3218">
                  <c:v>8.3877500000000005</c:v>
                </c:pt>
                <c:pt idx="3219">
                  <c:v>3.36883</c:v>
                </c:pt>
                <c:pt idx="3220">
                  <c:v>4.50657</c:v>
                </c:pt>
                <c:pt idx="3221">
                  <c:v>5.9977600000000004</c:v>
                </c:pt>
                <c:pt idx="3222">
                  <c:v>12.203329999999999</c:v>
                </c:pt>
                <c:pt idx="3223">
                  <c:v>2.8218000000000001</c:v>
                </c:pt>
                <c:pt idx="3224">
                  <c:v>7.7690799999999998</c:v>
                </c:pt>
                <c:pt idx="3225">
                  <c:v>4.5846099999999996</c:v>
                </c:pt>
                <c:pt idx="3226">
                  <c:v>2.1543800000000002</c:v>
                </c:pt>
                <c:pt idx="3227">
                  <c:v>4.3603800000000001</c:v>
                </c:pt>
                <c:pt idx="3228">
                  <c:v>4.4699</c:v>
                </c:pt>
                <c:pt idx="3229">
                  <c:v>2.91974</c:v>
                </c:pt>
                <c:pt idx="3230">
                  <c:v>2.5268899999999999</c:v>
                </c:pt>
                <c:pt idx="3231">
                  <c:v>4.1297300000000003</c:v>
                </c:pt>
                <c:pt idx="3232">
                  <c:v>4.6054899999999996</c:v>
                </c:pt>
                <c:pt idx="3233">
                  <c:v>4.0168999999999997</c:v>
                </c:pt>
                <c:pt idx="3234">
                  <c:v>5.3423100000000003</c:v>
                </c:pt>
                <c:pt idx="3235">
                  <c:v>5.7673500000000004</c:v>
                </c:pt>
                <c:pt idx="3236">
                  <c:v>7.6669200000000002</c:v>
                </c:pt>
                <c:pt idx="3237">
                  <c:v>4.5444100000000001</c:v>
                </c:pt>
                <c:pt idx="3238">
                  <c:v>6.2962999999999996</c:v>
                </c:pt>
                <c:pt idx="3239">
                  <c:v>4.8617900000000001</c:v>
                </c:pt>
                <c:pt idx="3240">
                  <c:v>7.6513</c:v>
                </c:pt>
                <c:pt idx="3241">
                  <c:v>2.2095099999999999</c:v>
                </c:pt>
                <c:pt idx="3242">
                  <c:v>2.1936200000000001</c:v>
                </c:pt>
                <c:pt idx="3243">
                  <c:v>9.0783199999999997</c:v>
                </c:pt>
                <c:pt idx="3244">
                  <c:v>3.95058</c:v>
                </c:pt>
                <c:pt idx="3245">
                  <c:v>4.9736599999999997</c:v>
                </c:pt>
                <c:pt idx="3246">
                  <c:v>7.6497599999999997</c:v>
                </c:pt>
                <c:pt idx="3247">
                  <c:v>6.1887600000000003</c:v>
                </c:pt>
                <c:pt idx="3248">
                  <c:v>5.7454200000000002</c:v>
                </c:pt>
                <c:pt idx="3249">
                  <c:v>4.3354799999999996</c:v>
                </c:pt>
                <c:pt idx="3250">
                  <c:v>4.0797100000000004</c:v>
                </c:pt>
                <c:pt idx="3251">
                  <c:v>4.6268200000000004</c:v>
                </c:pt>
                <c:pt idx="3252">
                  <c:v>5.0959599999999998</c:v>
                </c:pt>
                <c:pt idx="3253">
                  <c:v>3.3954599999999999</c:v>
                </c:pt>
                <c:pt idx="3254">
                  <c:v>7.3876600000000003</c:v>
                </c:pt>
                <c:pt idx="3255">
                  <c:v>6.3887799999999997</c:v>
                </c:pt>
                <c:pt idx="3256">
                  <c:v>3.92788</c:v>
                </c:pt>
                <c:pt idx="3257">
                  <c:v>5.4202599999999999</c:v>
                </c:pt>
                <c:pt idx="3258">
                  <c:v>3.05708</c:v>
                </c:pt>
                <c:pt idx="3259">
                  <c:v>3.5028999999999999</c:v>
                </c:pt>
                <c:pt idx="3260">
                  <c:v>3.81073</c:v>
                </c:pt>
                <c:pt idx="3261">
                  <c:v>6.2068899999999996</c:v>
                </c:pt>
                <c:pt idx="3262">
                  <c:v>5.4308300000000003</c:v>
                </c:pt>
                <c:pt idx="3263">
                  <c:v>5.5666900000000004</c:v>
                </c:pt>
                <c:pt idx="3264">
                  <c:v>3.1741799999999998</c:v>
                </c:pt>
                <c:pt idx="3265">
                  <c:v>6.1984500000000002</c:v>
                </c:pt>
                <c:pt idx="3266">
                  <c:v>4.0537400000000003</c:v>
                </c:pt>
                <c:pt idx="3267">
                  <c:v>4.0083799999999998</c:v>
                </c:pt>
                <c:pt idx="3268">
                  <c:v>4.89621</c:v>
                </c:pt>
                <c:pt idx="3269">
                  <c:v>4.2080299999999999</c:v>
                </c:pt>
                <c:pt idx="3270">
                  <c:v>7.1252300000000002</c:v>
                </c:pt>
                <c:pt idx="3271">
                  <c:v>5.61496</c:v>
                </c:pt>
                <c:pt idx="3272">
                  <c:v>5.7506300000000001</c:v>
                </c:pt>
                <c:pt idx="3273">
                  <c:v>5.7372500000000004</c:v>
                </c:pt>
                <c:pt idx="3274">
                  <c:v>4.5416699999999999</c:v>
                </c:pt>
                <c:pt idx="3275">
                  <c:v>6.4946200000000003</c:v>
                </c:pt>
                <c:pt idx="3276">
                  <c:v>3.7968899999999999</c:v>
                </c:pt>
                <c:pt idx="3277">
                  <c:v>5.0726800000000001</c:v>
                </c:pt>
                <c:pt idx="3278">
                  <c:v>5.2033800000000001</c:v>
                </c:pt>
                <c:pt idx="3279">
                  <c:v>9.7545199999999994</c:v>
                </c:pt>
                <c:pt idx="3280">
                  <c:v>3.1633399999999998</c:v>
                </c:pt>
                <c:pt idx="3281">
                  <c:v>2.6760600000000001</c:v>
                </c:pt>
                <c:pt idx="3282">
                  <c:v>7.7523799999999996</c:v>
                </c:pt>
                <c:pt idx="3283">
                  <c:v>6.9731500000000004</c:v>
                </c:pt>
                <c:pt idx="3284">
                  <c:v>5.3260899999999998</c:v>
                </c:pt>
                <c:pt idx="3285">
                  <c:v>6.4835399999999996</c:v>
                </c:pt>
                <c:pt idx="3286">
                  <c:v>4.2516299999999996</c:v>
                </c:pt>
                <c:pt idx="3287">
                  <c:v>7.5798500000000004</c:v>
                </c:pt>
                <c:pt idx="3288">
                  <c:v>6.5863100000000001</c:v>
                </c:pt>
                <c:pt idx="3289">
                  <c:v>6.28878</c:v>
                </c:pt>
                <c:pt idx="3290">
                  <c:v>5.6311099999999996</c:v>
                </c:pt>
                <c:pt idx="3291">
                  <c:v>5.2314400000000001</c:v>
                </c:pt>
                <c:pt idx="3292">
                  <c:v>3.8302399999999999</c:v>
                </c:pt>
                <c:pt idx="3293">
                  <c:v>2.08596</c:v>
                </c:pt>
                <c:pt idx="3294">
                  <c:v>7.4903899999999997</c:v>
                </c:pt>
                <c:pt idx="3295">
                  <c:v>5.3120200000000004</c:v>
                </c:pt>
                <c:pt idx="3296">
                  <c:v>3.4468999999999999</c:v>
                </c:pt>
                <c:pt idx="3297">
                  <c:v>6.4563499999999996</c:v>
                </c:pt>
                <c:pt idx="3298">
                  <c:v>6.2958100000000004</c:v>
                </c:pt>
                <c:pt idx="3299">
                  <c:v>8.5858000000000008</c:v>
                </c:pt>
                <c:pt idx="3300">
                  <c:v>8.3614899999999999</c:v>
                </c:pt>
                <c:pt idx="3301">
                  <c:v>3.36822</c:v>
                </c:pt>
                <c:pt idx="3302">
                  <c:v>4.0016699999999998</c:v>
                </c:pt>
                <c:pt idx="3303">
                  <c:v>8.63293</c:v>
                </c:pt>
                <c:pt idx="3304">
                  <c:v>4.5438700000000001</c:v>
                </c:pt>
                <c:pt idx="3305">
                  <c:v>3.7343299999999999</c:v>
                </c:pt>
                <c:pt idx="3306">
                  <c:v>4.1567999999999996</c:v>
                </c:pt>
                <c:pt idx="3307">
                  <c:v>2.93303</c:v>
                </c:pt>
                <c:pt idx="3308">
                  <c:v>4.8146699999999996</c:v>
                </c:pt>
                <c:pt idx="3309">
                  <c:v>7.74315</c:v>
                </c:pt>
                <c:pt idx="3310">
                  <c:v>4.8093700000000004</c:v>
                </c:pt>
                <c:pt idx="3311">
                  <c:v>3.5971099999999998</c:v>
                </c:pt>
                <c:pt idx="3312">
                  <c:v>6.5636900000000002</c:v>
                </c:pt>
                <c:pt idx="3313">
                  <c:v>6.2735599999999998</c:v>
                </c:pt>
                <c:pt idx="3314">
                  <c:v>5.4201300000000003</c:v>
                </c:pt>
                <c:pt idx="3315">
                  <c:v>3.6707999999999998</c:v>
                </c:pt>
                <c:pt idx="3316">
                  <c:v>6.4928699999999999</c:v>
                </c:pt>
                <c:pt idx="3317">
                  <c:v>3.99952</c:v>
                </c:pt>
                <c:pt idx="3318">
                  <c:v>5.3316299999999996</c:v>
                </c:pt>
                <c:pt idx="3319">
                  <c:v>3.3082099999999999</c:v>
                </c:pt>
                <c:pt idx="3320">
                  <c:v>3.1118299999999999</c:v>
                </c:pt>
                <c:pt idx="3321">
                  <c:v>3.7137099999999998</c:v>
                </c:pt>
                <c:pt idx="3322">
                  <c:v>6.6312300000000004</c:v>
                </c:pt>
                <c:pt idx="3323">
                  <c:v>6.44</c:v>
                </c:pt>
                <c:pt idx="3324">
                  <c:v>6.8696599999999997</c:v>
                </c:pt>
                <c:pt idx="3325">
                  <c:v>7.7792899999999996</c:v>
                </c:pt>
                <c:pt idx="3326">
                  <c:v>6.6546399999999997</c:v>
                </c:pt>
                <c:pt idx="3327">
                  <c:v>8.8327000000000009</c:v>
                </c:pt>
                <c:pt idx="3328">
                  <c:v>6.9597699999999998</c:v>
                </c:pt>
                <c:pt idx="3329">
                  <c:v>2.20112</c:v>
                </c:pt>
                <c:pt idx="3330">
                  <c:v>2.82728</c:v>
                </c:pt>
                <c:pt idx="3331">
                  <c:v>4.6344700000000003</c:v>
                </c:pt>
                <c:pt idx="3332">
                  <c:v>5.7221799999999998</c:v>
                </c:pt>
                <c:pt idx="3333">
                  <c:v>4.6606899999999998</c:v>
                </c:pt>
                <c:pt idx="3334">
                  <c:v>2.64785</c:v>
                </c:pt>
                <c:pt idx="3335">
                  <c:v>2.2177500000000001</c:v>
                </c:pt>
                <c:pt idx="3336">
                  <c:v>7.4368999999999996</c:v>
                </c:pt>
                <c:pt idx="3337">
                  <c:v>4.2582199999999997</c:v>
                </c:pt>
                <c:pt idx="3338">
                  <c:v>6.4309799999999999</c:v>
                </c:pt>
                <c:pt idx="3339">
                  <c:v>4.5415299999999998</c:v>
                </c:pt>
                <c:pt idx="3340">
                  <c:v>5.3523800000000001</c:v>
                </c:pt>
                <c:pt idx="3341">
                  <c:v>3.9301200000000001</c:v>
                </c:pt>
                <c:pt idx="3342">
                  <c:v>3.47099</c:v>
                </c:pt>
                <c:pt idx="3343">
                  <c:v>4.1664700000000003</c:v>
                </c:pt>
                <c:pt idx="3344">
                  <c:v>4.15069</c:v>
                </c:pt>
                <c:pt idx="3345">
                  <c:v>4.5355400000000001</c:v>
                </c:pt>
                <c:pt idx="3346">
                  <c:v>2.9184800000000002</c:v>
                </c:pt>
                <c:pt idx="3347">
                  <c:v>5.9934200000000004</c:v>
                </c:pt>
                <c:pt idx="3348">
                  <c:v>4.62113</c:v>
                </c:pt>
                <c:pt idx="3349">
                  <c:v>4.7239000000000004</c:v>
                </c:pt>
                <c:pt idx="3350">
                  <c:v>8.1439299999999992</c:v>
                </c:pt>
                <c:pt idx="3351">
                  <c:v>7.1004500000000004</c:v>
                </c:pt>
                <c:pt idx="3352">
                  <c:v>4.3797100000000002</c:v>
                </c:pt>
                <c:pt idx="3353">
                  <c:v>3.4228399999999999</c:v>
                </c:pt>
                <c:pt idx="3354">
                  <c:v>5.6543599999999996</c:v>
                </c:pt>
                <c:pt idx="3355">
                  <c:v>1.9815700000000001</c:v>
                </c:pt>
                <c:pt idx="3356">
                  <c:v>3.0579800000000001</c:v>
                </c:pt>
                <c:pt idx="3357">
                  <c:v>3.8115299999999999</c:v>
                </c:pt>
                <c:pt idx="3358">
                  <c:v>2.66351</c:v>
                </c:pt>
                <c:pt idx="3359">
                  <c:v>3.77867</c:v>
                </c:pt>
                <c:pt idx="3360">
                  <c:v>2.1462400000000001</c:v>
                </c:pt>
                <c:pt idx="3361">
                  <c:v>3.5269300000000001</c:v>
                </c:pt>
                <c:pt idx="3362">
                  <c:v>2.30003</c:v>
                </c:pt>
                <c:pt idx="3363">
                  <c:v>4.1655499999999996</c:v>
                </c:pt>
                <c:pt idx="3364">
                  <c:v>4.9833299999999996</c:v>
                </c:pt>
                <c:pt idx="3365">
                  <c:v>4.1678499999999996</c:v>
                </c:pt>
                <c:pt idx="3366">
                  <c:v>5.6693199999999999</c:v>
                </c:pt>
                <c:pt idx="3367">
                  <c:v>3.9938199999999999</c:v>
                </c:pt>
                <c:pt idx="3368">
                  <c:v>3.6263100000000001</c:v>
                </c:pt>
                <c:pt idx="3369">
                  <c:v>5.4925300000000004</c:v>
                </c:pt>
                <c:pt idx="3370">
                  <c:v>6.48454</c:v>
                </c:pt>
                <c:pt idx="3371">
                  <c:v>6.0107100000000004</c:v>
                </c:pt>
                <c:pt idx="3372">
                  <c:v>4.2603299999999997</c:v>
                </c:pt>
                <c:pt idx="3373">
                  <c:v>2.8424399999999999</c:v>
                </c:pt>
                <c:pt idx="3374">
                  <c:v>6.7075300000000002</c:v>
                </c:pt>
                <c:pt idx="3375">
                  <c:v>8.7639600000000009</c:v>
                </c:pt>
                <c:pt idx="3376">
                  <c:v>6.6470799999999999</c:v>
                </c:pt>
                <c:pt idx="3377">
                  <c:v>6.7768499999999996</c:v>
                </c:pt>
                <c:pt idx="3378">
                  <c:v>4.0214800000000004</c:v>
                </c:pt>
                <c:pt idx="3379">
                  <c:v>2.33182</c:v>
                </c:pt>
                <c:pt idx="3380">
                  <c:v>4.8319799999999997</c:v>
                </c:pt>
                <c:pt idx="3381">
                  <c:v>6.4748099999999997</c:v>
                </c:pt>
                <c:pt idx="3382">
                  <c:v>8.7472399999999997</c:v>
                </c:pt>
                <c:pt idx="3383">
                  <c:v>11.105320000000001</c:v>
                </c:pt>
                <c:pt idx="3384">
                  <c:v>5.1892399999999999</c:v>
                </c:pt>
                <c:pt idx="3385">
                  <c:v>7.0868000000000002</c:v>
                </c:pt>
                <c:pt idx="3386">
                  <c:v>6.1788800000000004</c:v>
                </c:pt>
                <c:pt idx="3387">
                  <c:v>7.3033799999999998</c:v>
                </c:pt>
                <c:pt idx="3388">
                  <c:v>6.4200299999999997</c:v>
                </c:pt>
                <c:pt idx="3389">
                  <c:v>2.4939399999999998</c:v>
                </c:pt>
                <c:pt idx="3390">
                  <c:v>5.9303299999999997</c:v>
                </c:pt>
                <c:pt idx="3391">
                  <c:v>6.1656700000000004</c:v>
                </c:pt>
                <c:pt idx="3392">
                  <c:v>7.0057900000000002</c:v>
                </c:pt>
                <c:pt idx="3393">
                  <c:v>6.1321000000000003</c:v>
                </c:pt>
                <c:pt idx="3394">
                  <c:v>4.5186000000000002</c:v>
                </c:pt>
                <c:pt idx="3395">
                  <c:v>6.30009</c:v>
                </c:pt>
                <c:pt idx="3396">
                  <c:v>7.6964600000000001</c:v>
                </c:pt>
                <c:pt idx="3397">
                  <c:v>3.6346099999999999</c:v>
                </c:pt>
                <c:pt idx="3398">
                  <c:v>7.3127199999999997</c:v>
                </c:pt>
                <c:pt idx="3399">
                  <c:v>6.18865</c:v>
                </c:pt>
                <c:pt idx="3400">
                  <c:v>6.3928599999999998</c:v>
                </c:pt>
                <c:pt idx="3401">
                  <c:v>3.7861199999999999</c:v>
                </c:pt>
                <c:pt idx="3402">
                  <c:v>5.9234400000000003</c:v>
                </c:pt>
                <c:pt idx="3403">
                  <c:v>4.19374</c:v>
                </c:pt>
                <c:pt idx="3404">
                  <c:v>8.0474099999999993</c:v>
                </c:pt>
                <c:pt idx="3405">
                  <c:v>6.5594000000000001</c:v>
                </c:pt>
                <c:pt idx="3406">
                  <c:v>8.3329500000000003</c:v>
                </c:pt>
                <c:pt idx="3407">
                  <c:v>6.0340199999999999</c:v>
                </c:pt>
                <c:pt idx="3408">
                  <c:v>1.9223399999999999</c:v>
                </c:pt>
                <c:pt idx="3409">
                  <c:v>4.5641499999999997</c:v>
                </c:pt>
                <c:pt idx="3410">
                  <c:v>9.2945899999999995</c:v>
                </c:pt>
                <c:pt idx="3411">
                  <c:v>3.67611</c:v>
                </c:pt>
                <c:pt idx="3412">
                  <c:v>3.6878899999999999</c:v>
                </c:pt>
                <c:pt idx="3413">
                  <c:v>3.6805300000000001</c:v>
                </c:pt>
                <c:pt idx="3414">
                  <c:v>9.7147900000000007</c:v>
                </c:pt>
                <c:pt idx="3415">
                  <c:v>4.4792199999999998</c:v>
                </c:pt>
                <c:pt idx="3416">
                  <c:v>2.3873099999999998</c:v>
                </c:pt>
                <c:pt idx="3417">
                  <c:v>6.6048099999999996</c:v>
                </c:pt>
                <c:pt idx="3418">
                  <c:v>5.6360299999999999</c:v>
                </c:pt>
                <c:pt idx="3419">
                  <c:v>6.5990700000000002</c:v>
                </c:pt>
                <c:pt idx="3420">
                  <c:v>9.5645100000000003</c:v>
                </c:pt>
                <c:pt idx="3421">
                  <c:v>6.4829699999999999</c:v>
                </c:pt>
                <c:pt idx="3422">
                  <c:v>4.61313</c:v>
                </c:pt>
                <c:pt idx="3423">
                  <c:v>6.21957</c:v>
                </c:pt>
                <c:pt idx="3424">
                  <c:v>5.0679699999999999</c:v>
                </c:pt>
                <c:pt idx="3425">
                  <c:v>4.4100799999999998</c:v>
                </c:pt>
                <c:pt idx="3426">
                  <c:v>7.3593900000000003</c:v>
                </c:pt>
                <c:pt idx="3427">
                  <c:v>5.1879799999999996</c:v>
                </c:pt>
                <c:pt idx="3428">
                  <c:v>6.6063999999999998</c:v>
                </c:pt>
                <c:pt idx="3429">
                  <c:v>7.9405400000000004</c:v>
                </c:pt>
                <c:pt idx="3430">
                  <c:v>7.2999499999999999</c:v>
                </c:pt>
                <c:pt idx="3431">
                  <c:v>5.7439799999999996</c:v>
                </c:pt>
                <c:pt idx="3432">
                  <c:v>2.1920199999999999</c:v>
                </c:pt>
                <c:pt idx="3433">
                  <c:v>5.6685600000000003</c:v>
                </c:pt>
                <c:pt idx="3434">
                  <c:v>3.2894999999999999</c:v>
                </c:pt>
                <c:pt idx="3435">
                  <c:v>2.4790999999999999</c:v>
                </c:pt>
                <c:pt idx="3436">
                  <c:v>4.4732700000000003</c:v>
                </c:pt>
                <c:pt idx="3437">
                  <c:v>4.6095100000000002</c:v>
                </c:pt>
                <c:pt idx="3438">
                  <c:v>7.1007400000000001</c:v>
                </c:pt>
                <c:pt idx="3439">
                  <c:v>7.8315200000000003</c:v>
                </c:pt>
                <c:pt idx="3440">
                  <c:v>6.7001400000000002</c:v>
                </c:pt>
                <c:pt idx="3441">
                  <c:v>7.0860700000000003</c:v>
                </c:pt>
                <c:pt idx="3442">
                  <c:v>6.9544800000000002</c:v>
                </c:pt>
                <c:pt idx="3443">
                  <c:v>3.9016899999999999</c:v>
                </c:pt>
                <c:pt idx="3444">
                  <c:v>5.0494199999999996</c:v>
                </c:pt>
                <c:pt idx="3445">
                  <c:v>5.3567099999999996</c:v>
                </c:pt>
                <c:pt idx="3446">
                  <c:v>5.7602900000000004</c:v>
                </c:pt>
                <c:pt idx="3447">
                  <c:v>4.7452699999999997</c:v>
                </c:pt>
                <c:pt idx="3448">
                  <c:v>5.8742200000000002</c:v>
                </c:pt>
                <c:pt idx="3449">
                  <c:v>2.22553</c:v>
                </c:pt>
                <c:pt idx="3450">
                  <c:v>4.5713600000000003</c:v>
                </c:pt>
                <c:pt idx="3451">
                  <c:v>6.1416000000000004</c:v>
                </c:pt>
                <c:pt idx="3452">
                  <c:v>6.46821</c:v>
                </c:pt>
                <c:pt idx="3453">
                  <c:v>7.2878100000000003</c:v>
                </c:pt>
                <c:pt idx="3454">
                  <c:v>2.37663</c:v>
                </c:pt>
                <c:pt idx="3455">
                  <c:v>2.03762</c:v>
                </c:pt>
                <c:pt idx="3456">
                  <c:v>2.2672699999999999</c:v>
                </c:pt>
                <c:pt idx="3457">
                  <c:v>6.1512000000000002</c:v>
                </c:pt>
                <c:pt idx="3458">
                  <c:v>4.1843899999999996</c:v>
                </c:pt>
                <c:pt idx="3459">
                  <c:v>2.4087700000000001</c:v>
                </c:pt>
                <c:pt idx="3460">
                  <c:v>2.1110099999999998</c:v>
                </c:pt>
                <c:pt idx="3461">
                  <c:v>2.7604600000000001</c:v>
                </c:pt>
                <c:pt idx="3462">
                  <c:v>3.1900599999999999</c:v>
                </c:pt>
                <c:pt idx="3463">
                  <c:v>3.1644899999999998</c:v>
                </c:pt>
                <c:pt idx="3464">
                  <c:v>7.6488199999999997</c:v>
                </c:pt>
                <c:pt idx="3465">
                  <c:v>3.1634600000000002</c:v>
                </c:pt>
                <c:pt idx="3466">
                  <c:v>2.6746500000000002</c:v>
                </c:pt>
                <c:pt idx="3467">
                  <c:v>2.5196900000000002</c:v>
                </c:pt>
                <c:pt idx="3468">
                  <c:v>2.23394</c:v>
                </c:pt>
                <c:pt idx="3469">
                  <c:v>3.6465999999999998</c:v>
                </c:pt>
                <c:pt idx="3470">
                  <c:v>7.76837</c:v>
                </c:pt>
                <c:pt idx="3471">
                  <c:v>4.2016999999999998</c:v>
                </c:pt>
                <c:pt idx="3472">
                  <c:v>5.4148399999999999</c:v>
                </c:pt>
                <c:pt idx="3473">
                  <c:v>5.0172699999999999</c:v>
                </c:pt>
                <c:pt idx="3474">
                  <c:v>4.9485200000000003</c:v>
                </c:pt>
                <c:pt idx="3475">
                  <c:v>5.0171000000000001</c:v>
                </c:pt>
                <c:pt idx="3476">
                  <c:v>4.8756899999999996</c:v>
                </c:pt>
                <c:pt idx="3477">
                  <c:v>5.45932</c:v>
                </c:pt>
                <c:pt idx="3478">
                  <c:v>7.9635999999999996</c:v>
                </c:pt>
                <c:pt idx="3479">
                  <c:v>6.8688599999999997</c:v>
                </c:pt>
                <c:pt idx="3480">
                  <c:v>2.0758200000000002</c:v>
                </c:pt>
                <c:pt idx="3481">
                  <c:v>2.5844100000000001</c:v>
                </c:pt>
                <c:pt idx="3482">
                  <c:v>2.1252800000000001</c:v>
                </c:pt>
                <c:pt idx="3483">
                  <c:v>5.8355300000000003</c:v>
                </c:pt>
                <c:pt idx="3484">
                  <c:v>2.8382999999999998</c:v>
                </c:pt>
                <c:pt idx="3485">
                  <c:v>5.6487999999999996</c:v>
                </c:pt>
                <c:pt idx="3486">
                  <c:v>5.24838</c:v>
                </c:pt>
                <c:pt idx="3487">
                  <c:v>7.7056100000000001</c:v>
                </c:pt>
                <c:pt idx="3488">
                  <c:v>7.6991699999999996</c:v>
                </c:pt>
                <c:pt idx="3489">
                  <c:v>7.38687</c:v>
                </c:pt>
                <c:pt idx="3490">
                  <c:v>5.0670799999999998</c:v>
                </c:pt>
                <c:pt idx="3491">
                  <c:v>4.4098499999999996</c:v>
                </c:pt>
                <c:pt idx="3492">
                  <c:v>4.8681700000000001</c:v>
                </c:pt>
                <c:pt idx="3493">
                  <c:v>7.9582699999999997</c:v>
                </c:pt>
                <c:pt idx="3494">
                  <c:v>7.0458499999999997</c:v>
                </c:pt>
                <c:pt idx="3495">
                  <c:v>7.3494599999999997</c:v>
                </c:pt>
                <c:pt idx="3496">
                  <c:v>3.0511699999999999</c:v>
                </c:pt>
                <c:pt idx="3497">
                  <c:v>5.2427900000000003</c:v>
                </c:pt>
                <c:pt idx="3498">
                  <c:v>6.41784</c:v>
                </c:pt>
                <c:pt idx="3499">
                  <c:v>7.1861699999999997</c:v>
                </c:pt>
                <c:pt idx="3500">
                  <c:v>4.5333699999999997</c:v>
                </c:pt>
                <c:pt idx="3501">
                  <c:v>6.5941000000000001</c:v>
                </c:pt>
                <c:pt idx="3502">
                  <c:v>3.6636199999999999</c:v>
                </c:pt>
                <c:pt idx="3503">
                  <c:v>4.9213100000000001</c:v>
                </c:pt>
                <c:pt idx="3504">
                  <c:v>7.1914199999999999</c:v>
                </c:pt>
                <c:pt idx="3505">
                  <c:v>6.6286899999999997</c:v>
                </c:pt>
                <c:pt idx="3506">
                  <c:v>5.4484700000000004</c:v>
                </c:pt>
                <c:pt idx="3507">
                  <c:v>4.0598400000000003</c:v>
                </c:pt>
                <c:pt idx="3508">
                  <c:v>4.5511200000000001</c:v>
                </c:pt>
                <c:pt idx="3509">
                  <c:v>6.2249100000000004</c:v>
                </c:pt>
                <c:pt idx="3510">
                  <c:v>5.2419399999999996</c:v>
                </c:pt>
                <c:pt idx="3511">
                  <c:v>6.7052500000000004</c:v>
                </c:pt>
                <c:pt idx="3512">
                  <c:v>3.23584</c:v>
                </c:pt>
                <c:pt idx="3513">
                  <c:v>7.3403099999999997</c:v>
                </c:pt>
                <c:pt idx="3514">
                  <c:v>6.5438000000000001</c:v>
                </c:pt>
                <c:pt idx="3515">
                  <c:v>6.82315</c:v>
                </c:pt>
                <c:pt idx="3516">
                  <c:v>3.4680900000000001</c:v>
                </c:pt>
                <c:pt idx="3517">
                  <c:v>3.7846500000000001</c:v>
                </c:pt>
                <c:pt idx="3518">
                  <c:v>7.0897399999999999</c:v>
                </c:pt>
                <c:pt idx="3519">
                  <c:v>7.7780899999999997</c:v>
                </c:pt>
                <c:pt idx="3520">
                  <c:v>5.8724100000000004</c:v>
                </c:pt>
                <c:pt idx="3521">
                  <c:v>2.74451</c:v>
                </c:pt>
                <c:pt idx="3522">
                  <c:v>4.35806</c:v>
                </c:pt>
                <c:pt idx="3523">
                  <c:v>7.7362099999999998</c:v>
                </c:pt>
                <c:pt idx="3524">
                  <c:v>4.7126900000000003</c:v>
                </c:pt>
                <c:pt idx="3525">
                  <c:v>7.7330399999999999</c:v>
                </c:pt>
                <c:pt idx="3526">
                  <c:v>7.2417800000000003</c:v>
                </c:pt>
                <c:pt idx="3527">
                  <c:v>6.1295900000000003</c:v>
                </c:pt>
                <c:pt idx="3528">
                  <c:v>5.6170299999999997</c:v>
                </c:pt>
                <c:pt idx="3529">
                  <c:v>4.2870299999999997</c:v>
                </c:pt>
                <c:pt idx="3530">
                  <c:v>3.1739799999999998</c:v>
                </c:pt>
                <c:pt idx="3531">
                  <c:v>3.9369999999999998</c:v>
                </c:pt>
                <c:pt idx="3532">
                  <c:v>9.7698699999999992</c:v>
                </c:pt>
                <c:pt idx="3533">
                  <c:v>6.9928499999999998</c:v>
                </c:pt>
                <c:pt idx="3534">
                  <c:v>2.4329499999999999</c:v>
                </c:pt>
                <c:pt idx="3535">
                  <c:v>5.8611000000000004</c:v>
                </c:pt>
                <c:pt idx="3536">
                  <c:v>8.0197900000000004</c:v>
                </c:pt>
                <c:pt idx="3537">
                  <c:v>11.024520000000001</c:v>
                </c:pt>
                <c:pt idx="3538">
                  <c:v>7.4893000000000001</c:v>
                </c:pt>
                <c:pt idx="3539">
                  <c:v>2.81616</c:v>
                </c:pt>
                <c:pt idx="3540">
                  <c:v>2.3231099999999998</c:v>
                </c:pt>
                <c:pt idx="3541">
                  <c:v>4.4974400000000001</c:v>
                </c:pt>
                <c:pt idx="3542">
                  <c:v>1.85392</c:v>
                </c:pt>
                <c:pt idx="3543">
                  <c:v>5.9545700000000004</c:v>
                </c:pt>
                <c:pt idx="3544">
                  <c:v>7.6426600000000002</c:v>
                </c:pt>
                <c:pt idx="3545">
                  <c:v>9.6597500000000007</c:v>
                </c:pt>
                <c:pt idx="3546">
                  <c:v>6.3458300000000003</c:v>
                </c:pt>
                <c:pt idx="3547">
                  <c:v>6.51511</c:v>
                </c:pt>
                <c:pt idx="3548">
                  <c:v>5.6656300000000002</c:v>
                </c:pt>
                <c:pt idx="3549">
                  <c:v>8.2794100000000004</c:v>
                </c:pt>
                <c:pt idx="3550">
                  <c:v>6.0686999999999998</c:v>
                </c:pt>
                <c:pt idx="3551">
                  <c:v>4.7547100000000002</c:v>
                </c:pt>
                <c:pt idx="3552">
                  <c:v>2.53512</c:v>
                </c:pt>
                <c:pt idx="3553">
                  <c:v>9.5136599999999998</c:v>
                </c:pt>
                <c:pt idx="3554">
                  <c:v>3.2599</c:v>
                </c:pt>
                <c:pt idx="3555">
                  <c:v>8.3552800000000005</c:v>
                </c:pt>
                <c:pt idx="3556">
                  <c:v>4.8512300000000002</c:v>
                </c:pt>
                <c:pt idx="3557">
                  <c:v>3.0321899999999999</c:v>
                </c:pt>
                <c:pt idx="3558">
                  <c:v>2.8379400000000001</c:v>
                </c:pt>
                <c:pt idx="3559">
                  <c:v>2.08596</c:v>
                </c:pt>
                <c:pt idx="3560">
                  <c:v>2.9275600000000002</c:v>
                </c:pt>
                <c:pt idx="3561">
                  <c:v>3.2500300000000002</c:v>
                </c:pt>
                <c:pt idx="3562">
                  <c:v>6.2757199999999997</c:v>
                </c:pt>
                <c:pt idx="3563">
                  <c:v>5.6749599999999996</c:v>
                </c:pt>
                <c:pt idx="3564">
                  <c:v>7.0996800000000002</c:v>
                </c:pt>
                <c:pt idx="3565">
                  <c:v>3.9798499999999999</c:v>
                </c:pt>
                <c:pt idx="3566">
                  <c:v>4.2241099999999996</c:v>
                </c:pt>
                <c:pt idx="3567">
                  <c:v>5.3250099999999998</c:v>
                </c:pt>
                <c:pt idx="3568">
                  <c:v>3.7292700000000001</c:v>
                </c:pt>
                <c:pt idx="3569">
                  <c:v>3.35087</c:v>
                </c:pt>
                <c:pt idx="3570">
                  <c:v>7.4757199999999999</c:v>
                </c:pt>
                <c:pt idx="3571">
                  <c:v>9.4198500000000003</c:v>
                </c:pt>
                <c:pt idx="3572">
                  <c:v>3.79434</c:v>
                </c:pt>
                <c:pt idx="3573">
                  <c:v>2.9323000000000001</c:v>
                </c:pt>
                <c:pt idx="3574">
                  <c:v>4.38835</c:v>
                </c:pt>
                <c:pt idx="3575">
                  <c:v>6.1832500000000001</c:v>
                </c:pt>
                <c:pt idx="3576">
                  <c:v>6.67828</c:v>
                </c:pt>
                <c:pt idx="3577">
                  <c:v>4.0651200000000003</c:v>
                </c:pt>
                <c:pt idx="3578">
                  <c:v>3.0782099999999999</c:v>
                </c:pt>
                <c:pt idx="3579">
                  <c:v>7.9413299999999998</c:v>
                </c:pt>
                <c:pt idx="3580">
                  <c:v>11.77826</c:v>
                </c:pt>
                <c:pt idx="3581">
                  <c:v>6.0582000000000003</c:v>
                </c:pt>
                <c:pt idx="3582">
                  <c:v>6.2040600000000001</c:v>
                </c:pt>
                <c:pt idx="3583">
                  <c:v>8.7996700000000008</c:v>
                </c:pt>
                <c:pt idx="3584">
                  <c:v>3.2934700000000001</c:v>
                </c:pt>
                <c:pt idx="3585">
                  <c:v>4.2895799999999999</c:v>
                </c:pt>
                <c:pt idx="3586">
                  <c:v>3.12758</c:v>
                </c:pt>
                <c:pt idx="3587">
                  <c:v>5.5419299999999998</c:v>
                </c:pt>
                <c:pt idx="3588">
                  <c:v>9.3928200000000004</c:v>
                </c:pt>
                <c:pt idx="3589">
                  <c:v>5.0467199999999997</c:v>
                </c:pt>
                <c:pt idx="3590">
                  <c:v>6.8761799999999997</c:v>
                </c:pt>
                <c:pt idx="3591">
                  <c:v>8.2785399999999996</c:v>
                </c:pt>
                <c:pt idx="3592">
                  <c:v>5.15029</c:v>
                </c:pt>
                <c:pt idx="3593">
                  <c:v>2.45404</c:v>
                </c:pt>
                <c:pt idx="3594">
                  <c:v>5.1195300000000001</c:v>
                </c:pt>
                <c:pt idx="3595">
                  <c:v>4.2286700000000002</c:v>
                </c:pt>
                <c:pt idx="3596">
                  <c:v>2.4121899999999998</c:v>
                </c:pt>
                <c:pt idx="3597">
                  <c:v>7.5327799999999998</c:v>
                </c:pt>
                <c:pt idx="3598">
                  <c:v>5.2158699999999998</c:v>
                </c:pt>
                <c:pt idx="3599">
                  <c:v>3.68025</c:v>
                </c:pt>
                <c:pt idx="3600">
                  <c:v>4.5803099999999999</c:v>
                </c:pt>
                <c:pt idx="3601">
                  <c:v>4.5148299999999999</c:v>
                </c:pt>
                <c:pt idx="3602">
                  <c:v>4.9736599999999997</c:v>
                </c:pt>
                <c:pt idx="3603">
                  <c:v>3.4731700000000001</c:v>
                </c:pt>
                <c:pt idx="3604">
                  <c:v>5.7571899999999996</c:v>
                </c:pt>
                <c:pt idx="3605">
                  <c:v>5.2729799999999996</c:v>
                </c:pt>
                <c:pt idx="3606">
                  <c:v>6.9682899999999997</c:v>
                </c:pt>
                <c:pt idx="3607">
                  <c:v>4.1675000000000004</c:v>
                </c:pt>
                <c:pt idx="3608">
                  <c:v>2.6549100000000001</c:v>
                </c:pt>
                <c:pt idx="3609">
                  <c:v>3.1999300000000002</c:v>
                </c:pt>
                <c:pt idx="3610">
                  <c:v>4.2949400000000004</c:v>
                </c:pt>
                <c:pt idx="3611">
                  <c:v>2.2122700000000002</c:v>
                </c:pt>
                <c:pt idx="3612">
                  <c:v>4.4036799999999996</c:v>
                </c:pt>
                <c:pt idx="3613">
                  <c:v>3.4167999999999998</c:v>
                </c:pt>
                <c:pt idx="3614">
                  <c:v>4.7595799999999997</c:v>
                </c:pt>
                <c:pt idx="3615">
                  <c:v>3.3677100000000002</c:v>
                </c:pt>
                <c:pt idx="3616">
                  <c:v>5.89445</c:v>
                </c:pt>
                <c:pt idx="3617">
                  <c:v>6.5019600000000004</c:v>
                </c:pt>
                <c:pt idx="3618">
                  <c:v>6.7240000000000002</c:v>
                </c:pt>
                <c:pt idx="3619">
                  <c:v>6.6980000000000004</c:v>
                </c:pt>
                <c:pt idx="3620">
                  <c:v>6.4828099999999997</c:v>
                </c:pt>
                <c:pt idx="3621">
                  <c:v>2.56087</c:v>
                </c:pt>
                <c:pt idx="3622">
                  <c:v>5.6739499999999996</c:v>
                </c:pt>
                <c:pt idx="3623">
                  <c:v>3.1684199999999998</c:v>
                </c:pt>
                <c:pt idx="3624">
                  <c:v>8.1049299999999995</c:v>
                </c:pt>
                <c:pt idx="3625">
                  <c:v>6.3887799999999997</c:v>
                </c:pt>
                <c:pt idx="3626">
                  <c:v>6.6428900000000004</c:v>
                </c:pt>
                <c:pt idx="3627">
                  <c:v>9.6394300000000008</c:v>
                </c:pt>
                <c:pt idx="3628">
                  <c:v>4.90435</c:v>
                </c:pt>
                <c:pt idx="3629">
                  <c:v>2.30003</c:v>
                </c:pt>
                <c:pt idx="3630">
                  <c:v>6.3718899999999996</c:v>
                </c:pt>
                <c:pt idx="3631">
                  <c:v>8.0368899999999996</c:v>
                </c:pt>
                <c:pt idx="3632">
                  <c:v>5.2732900000000003</c:v>
                </c:pt>
                <c:pt idx="3633">
                  <c:v>6.8081800000000001</c:v>
                </c:pt>
                <c:pt idx="3634">
                  <c:v>7.4235499999999996</c:v>
                </c:pt>
                <c:pt idx="3635">
                  <c:v>4.6999700000000004</c:v>
                </c:pt>
                <c:pt idx="3636">
                  <c:v>4.06515</c:v>
                </c:pt>
                <c:pt idx="3637">
                  <c:v>4.9702799999999998</c:v>
                </c:pt>
                <c:pt idx="3638">
                  <c:v>6.6046800000000001</c:v>
                </c:pt>
                <c:pt idx="3639">
                  <c:v>4.9278300000000002</c:v>
                </c:pt>
                <c:pt idx="3640">
                  <c:v>9.5073000000000008</c:v>
                </c:pt>
                <c:pt idx="3641">
                  <c:v>5.2908299999999997</c:v>
                </c:pt>
                <c:pt idx="3642">
                  <c:v>4.2415000000000003</c:v>
                </c:pt>
                <c:pt idx="3643">
                  <c:v>5.63361</c:v>
                </c:pt>
                <c:pt idx="3644">
                  <c:v>6.8334200000000003</c:v>
                </c:pt>
                <c:pt idx="3645">
                  <c:v>3.12378</c:v>
                </c:pt>
                <c:pt idx="3646">
                  <c:v>7.1547099999999997</c:v>
                </c:pt>
                <c:pt idx="3647">
                  <c:v>7.53437</c:v>
                </c:pt>
                <c:pt idx="3648">
                  <c:v>4.1489900000000004</c:v>
                </c:pt>
                <c:pt idx="3649">
                  <c:v>3.1574200000000001</c:v>
                </c:pt>
                <c:pt idx="3650">
                  <c:v>3.87799</c:v>
                </c:pt>
                <c:pt idx="3651">
                  <c:v>5.4238200000000001</c:v>
                </c:pt>
                <c:pt idx="3652">
                  <c:v>4.37697</c:v>
                </c:pt>
                <c:pt idx="3653">
                  <c:v>8.3569499999999994</c:v>
                </c:pt>
                <c:pt idx="3654">
                  <c:v>4.5983099999999997</c:v>
                </c:pt>
                <c:pt idx="3655">
                  <c:v>4.5832899999999999</c:v>
                </c:pt>
                <c:pt idx="3656">
                  <c:v>5.8972300000000004</c:v>
                </c:pt>
                <c:pt idx="3657">
                  <c:v>4.4943299999999997</c:v>
                </c:pt>
                <c:pt idx="3658">
                  <c:v>5.4122500000000002</c:v>
                </c:pt>
                <c:pt idx="3659">
                  <c:v>4.5065799999999996</c:v>
                </c:pt>
                <c:pt idx="3660">
                  <c:v>4.7082499999999996</c:v>
                </c:pt>
                <c:pt idx="3661">
                  <c:v>4.1896100000000001</c:v>
                </c:pt>
                <c:pt idx="3662">
                  <c:v>7.8961600000000001</c:v>
                </c:pt>
                <c:pt idx="3663">
                  <c:v>9.3320799999999995</c:v>
                </c:pt>
                <c:pt idx="3664">
                  <c:v>3.3501699999999999</c:v>
                </c:pt>
                <c:pt idx="3665">
                  <c:v>3.40889</c:v>
                </c:pt>
                <c:pt idx="3666">
                  <c:v>7.2577999999999996</c:v>
                </c:pt>
                <c:pt idx="3667">
                  <c:v>4.2620300000000002</c:v>
                </c:pt>
                <c:pt idx="3668">
                  <c:v>3.9341300000000001</c:v>
                </c:pt>
                <c:pt idx="3669">
                  <c:v>2.8287800000000001</c:v>
                </c:pt>
                <c:pt idx="3670">
                  <c:v>4.4102600000000001</c:v>
                </c:pt>
                <c:pt idx="3671">
                  <c:v>3.3128899999999999</c:v>
                </c:pt>
                <c:pt idx="3672">
                  <c:v>6.2912400000000002</c:v>
                </c:pt>
                <c:pt idx="3673">
                  <c:v>6.9828200000000002</c:v>
                </c:pt>
                <c:pt idx="3674">
                  <c:v>6.1457499999999996</c:v>
                </c:pt>
                <c:pt idx="3675">
                  <c:v>6.9180099999999998</c:v>
                </c:pt>
                <c:pt idx="3676">
                  <c:v>6.68764</c:v>
                </c:pt>
                <c:pt idx="3677">
                  <c:v>7.35046</c:v>
                </c:pt>
                <c:pt idx="3678">
                  <c:v>5.8797199999999998</c:v>
                </c:pt>
                <c:pt idx="3679">
                  <c:v>6.7206999999999999</c:v>
                </c:pt>
                <c:pt idx="3680">
                  <c:v>3.7925300000000002</c:v>
                </c:pt>
                <c:pt idx="3681">
                  <c:v>5.2364300000000004</c:v>
                </c:pt>
                <c:pt idx="3682">
                  <c:v>3.99613</c:v>
                </c:pt>
                <c:pt idx="3683">
                  <c:v>2.79</c:v>
                </c:pt>
                <c:pt idx="3684">
                  <c:v>2.20844</c:v>
                </c:pt>
                <c:pt idx="3685">
                  <c:v>7.4388399999999999</c:v>
                </c:pt>
                <c:pt idx="3686">
                  <c:v>5.9126500000000002</c:v>
                </c:pt>
                <c:pt idx="3687">
                  <c:v>5.8650399999999996</c:v>
                </c:pt>
                <c:pt idx="3688">
                  <c:v>3.8626999999999998</c:v>
                </c:pt>
                <c:pt idx="3689">
                  <c:v>7.0427999999999997</c:v>
                </c:pt>
                <c:pt idx="3690">
                  <c:v>9.5000699999999991</c:v>
                </c:pt>
                <c:pt idx="3691">
                  <c:v>5.9048299999999996</c:v>
                </c:pt>
                <c:pt idx="3692">
                  <c:v>5.5733300000000003</c:v>
                </c:pt>
                <c:pt idx="3693">
                  <c:v>4.6672500000000001</c:v>
                </c:pt>
                <c:pt idx="3694">
                  <c:v>5.0777799999999997</c:v>
                </c:pt>
                <c:pt idx="3695">
                  <c:v>2.90286</c:v>
                </c:pt>
                <c:pt idx="3696">
                  <c:v>6.5460200000000004</c:v>
                </c:pt>
                <c:pt idx="3697">
                  <c:v>2.2561200000000001</c:v>
                </c:pt>
                <c:pt idx="3698">
                  <c:v>6.7308700000000004</c:v>
                </c:pt>
                <c:pt idx="3699">
                  <c:v>6.6388999999999996</c:v>
                </c:pt>
                <c:pt idx="3700">
                  <c:v>7.1893799999999999</c:v>
                </c:pt>
                <c:pt idx="3701">
                  <c:v>6.6959900000000001</c:v>
                </c:pt>
                <c:pt idx="3702">
                  <c:v>5.8417899999999996</c:v>
                </c:pt>
                <c:pt idx="3703">
                  <c:v>1.98288</c:v>
                </c:pt>
                <c:pt idx="3704">
                  <c:v>3.3892799999999998</c:v>
                </c:pt>
                <c:pt idx="3705">
                  <c:v>5.0849099999999998</c:v>
                </c:pt>
                <c:pt idx="3706">
                  <c:v>4.69468</c:v>
                </c:pt>
                <c:pt idx="3707">
                  <c:v>2.4933700000000001</c:v>
                </c:pt>
                <c:pt idx="3708">
                  <c:v>2.3065199999999999</c:v>
                </c:pt>
                <c:pt idx="3709">
                  <c:v>2.11191</c:v>
                </c:pt>
                <c:pt idx="3710">
                  <c:v>2.09579</c:v>
                </c:pt>
                <c:pt idx="3711">
                  <c:v>2.14846</c:v>
                </c:pt>
                <c:pt idx="3712">
                  <c:v>2.46027</c:v>
                </c:pt>
                <c:pt idx="3713">
                  <c:v>2.7615699999999999</c:v>
                </c:pt>
                <c:pt idx="3714">
                  <c:v>2.0876899999999998</c:v>
                </c:pt>
                <c:pt idx="3715">
                  <c:v>2.4285000000000001</c:v>
                </c:pt>
                <c:pt idx="3716">
                  <c:v>2.8812799999999998</c:v>
                </c:pt>
                <c:pt idx="3717">
                  <c:v>2.75806</c:v>
                </c:pt>
                <c:pt idx="3718">
                  <c:v>2.22553</c:v>
                </c:pt>
                <c:pt idx="3719">
                  <c:v>2.0131999999999999</c:v>
                </c:pt>
                <c:pt idx="3720">
                  <c:v>5.3804800000000004</c:v>
                </c:pt>
                <c:pt idx="3721">
                  <c:v>6.1924099999999997</c:v>
                </c:pt>
                <c:pt idx="3722">
                  <c:v>2.0629900000000001</c:v>
                </c:pt>
                <c:pt idx="3723">
                  <c:v>7.1241399999999997</c:v>
                </c:pt>
                <c:pt idx="3724">
                  <c:v>6.0996300000000003</c:v>
                </c:pt>
                <c:pt idx="3725">
                  <c:v>3.5684999999999998</c:v>
                </c:pt>
                <c:pt idx="3726">
                  <c:v>4.4918800000000001</c:v>
                </c:pt>
                <c:pt idx="3727">
                  <c:v>2.1920199999999999</c:v>
                </c:pt>
                <c:pt idx="3728">
                  <c:v>8.6494599999999995</c:v>
                </c:pt>
                <c:pt idx="3729">
                  <c:v>6.8572899999999999</c:v>
                </c:pt>
                <c:pt idx="3730">
                  <c:v>8.8831000000000007</c:v>
                </c:pt>
                <c:pt idx="3731">
                  <c:v>5.12134</c:v>
                </c:pt>
                <c:pt idx="3732">
                  <c:v>3.6202200000000002</c:v>
                </c:pt>
                <c:pt idx="3733">
                  <c:v>2.7208100000000002</c:v>
                </c:pt>
                <c:pt idx="3734">
                  <c:v>3.52813</c:v>
                </c:pt>
                <c:pt idx="3735">
                  <c:v>7.4809400000000004</c:v>
                </c:pt>
                <c:pt idx="3736">
                  <c:v>2.57803</c:v>
                </c:pt>
                <c:pt idx="3737">
                  <c:v>7.1048499999999999</c:v>
                </c:pt>
                <c:pt idx="3738">
                  <c:v>2.0119899999999999</c:v>
                </c:pt>
                <c:pt idx="3739">
                  <c:v>5.1355599999999999</c:v>
                </c:pt>
                <c:pt idx="3740">
                  <c:v>2.1542500000000002</c:v>
                </c:pt>
                <c:pt idx="3741">
                  <c:v>2.3520699999999999</c:v>
                </c:pt>
                <c:pt idx="3742">
                  <c:v>3.2281200000000001</c:v>
                </c:pt>
                <c:pt idx="3743">
                  <c:v>6.74498</c:v>
                </c:pt>
                <c:pt idx="3744">
                  <c:v>9.7164599999999997</c:v>
                </c:pt>
                <c:pt idx="3745">
                  <c:v>7.8991100000000003</c:v>
                </c:pt>
                <c:pt idx="3746">
                  <c:v>5.9409799999999997</c:v>
                </c:pt>
                <c:pt idx="3747">
                  <c:v>4.9608699999999999</c:v>
                </c:pt>
                <c:pt idx="3748">
                  <c:v>2.5987300000000002</c:v>
                </c:pt>
                <c:pt idx="3749">
                  <c:v>5.4356299999999997</c:v>
                </c:pt>
                <c:pt idx="3750">
                  <c:v>5.7392899999999996</c:v>
                </c:pt>
                <c:pt idx="3751">
                  <c:v>6.47133</c:v>
                </c:pt>
                <c:pt idx="3752">
                  <c:v>3.9945400000000002</c:v>
                </c:pt>
                <c:pt idx="3753">
                  <c:v>4.56799</c:v>
                </c:pt>
                <c:pt idx="3754">
                  <c:v>8.5481200000000008</c:v>
                </c:pt>
                <c:pt idx="3755">
                  <c:v>2.59551</c:v>
                </c:pt>
                <c:pt idx="3756">
                  <c:v>5.4980799999999999</c:v>
                </c:pt>
                <c:pt idx="3757">
                  <c:v>5.94794</c:v>
                </c:pt>
                <c:pt idx="3758">
                  <c:v>4.2982399999999998</c:v>
                </c:pt>
                <c:pt idx="3759">
                  <c:v>5.1110300000000004</c:v>
                </c:pt>
                <c:pt idx="3760">
                  <c:v>6.2131400000000001</c:v>
                </c:pt>
                <c:pt idx="3761">
                  <c:v>5.7166899999999998</c:v>
                </c:pt>
                <c:pt idx="3762">
                  <c:v>8.7060399999999998</c:v>
                </c:pt>
                <c:pt idx="3763">
                  <c:v>4.9538900000000003</c:v>
                </c:pt>
                <c:pt idx="3764">
                  <c:v>5.1443599999999998</c:v>
                </c:pt>
                <c:pt idx="3765">
                  <c:v>2.4006699999999999</c:v>
                </c:pt>
                <c:pt idx="3766">
                  <c:v>4.5204000000000004</c:v>
                </c:pt>
                <c:pt idx="3767">
                  <c:v>4.7767799999999996</c:v>
                </c:pt>
                <c:pt idx="3768">
                  <c:v>8.3110999999999997</c:v>
                </c:pt>
                <c:pt idx="3769">
                  <c:v>6.4498199999999999</c:v>
                </c:pt>
                <c:pt idx="3770">
                  <c:v>3.0081899999999999</c:v>
                </c:pt>
                <c:pt idx="3771">
                  <c:v>2.7105700000000001</c:v>
                </c:pt>
                <c:pt idx="3772">
                  <c:v>2.3877000000000002</c:v>
                </c:pt>
                <c:pt idx="3773">
                  <c:v>4.1048400000000003</c:v>
                </c:pt>
                <c:pt idx="3774">
                  <c:v>3.1146600000000002</c:v>
                </c:pt>
                <c:pt idx="3775">
                  <c:v>2.0240200000000002</c:v>
                </c:pt>
                <c:pt idx="3776">
                  <c:v>5.2880399999999996</c:v>
                </c:pt>
                <c:pt idx="3777">
                  <c:v>2.8777900000000001</c:v>
                </c:pt>
                <c:pt idx="3778">
                  <c:v>7.8091999999999997</c:v>
                </c:pt>
                <c:pt idx="3779">
                  <c:v>7.6634799999999998</c:v>
                </c:pt>
                <c:pt idx="3780">
                  <c:v>2.5945200000000002</c:v>
                </c:pt>
                <c:pt idx="3781">
                  <c:v>8.7135800000000003</c:v>
                </c:pt>
                <c:pt idx="3782">
                  <c:v>6.8493199999999996</c:v>
                </c:pt>
                <c:pt idx="3783">
                  <c:v>3.7444899999999999</c:v>
                </c:pt>
                <c:pt idx="3784">
                  <c:v>2.2992599999999999</c:v>
                </c:pt>
                <c:pt idx="3785">
                  <c:v>7.4132999999999996</c:v>
                </c:pt>
                <c:pt idx="3786">
                  <c:v>6.6769800000000004</c:v>
                </c:pt>
                <c:pt idx="3787">
                  <c:v>4.9580500000000001</c:v>
                </c:pt>
                <c:pt idx="3788">
                  <c:v>2.0240800000000001</c:v>
                </c:pt>
                <c:pt idx="3789">
                  <c:v>4.1634599999999997</c:v>
                </c:pt>
                <c:pt idx="3790">
                  <c:v>4.4566699999999999</c:v>
                </c:pt>
                <c:pt idx="3791">
                  <c:v>6.9360200000000001</c:v>
                </c:pt>
                <c:pt idx="3792">
                  <c:v>2.2530600000000001</c:v>
                </c:pt>
                <c:pt idx="3793">
                  <c:v>6.3227399999999996</c:v>
                </c:pt>
                <c:pt idx="3794">
                  <c:v>7.1441699999999999</c:v>
                </c:pt>
                <c:pt idx="3795">
                  <c:v>5.0529999999999999</c:v>
                </c:pt>
                <c:pt idx="3796">
                  <c:v>4.42807</c:v>
                </c:pt>
                <c:pt idx="3797">
                  <c:v>8.22715</c:v>
                </c:pt>
                <c:pt idx="3798">
                  <c:v>6.1010200000000001</c:v>
                </c:pt>
                <c:pt idx="3799">
                  <c:v>3.9880100000000001</c:v>
                </c:pt>
                <c:pt idx="3800">
                  <c:v>11.141959999999999</c:v>
                </c:pt>
                <c:pt idx="3801">
                  <c:v>7.0510400000000004</c:v>
                </c:pt>
                <c:pt idx="3802">
                  <c:v>5.7454799999999997</c:v>
                </c:pt>
                <c:pt idx="3803">
                  <c:v>3.7644299999999999</c:v>
                </c:pt>
                <c:pt idx="3804">
                  <c:v>8.15137</c:v>
                </c:pt>
                <c:pt idx="3805">
                  <c:v>6.9013499999999999</c:v>
                </c:pt>
                <c:pt idx="3806">
                  <c:v>5.2159899999999997</c:v>
                </c:pt>
                <c:pt idx="3807">
                  <c:v>5.5288899999999996</c:v>
                </c:pt>
                <c:pt idx="3808">
                  <c:v>4.7805900000000001</c:v>
                </c:pt>
                <c:pt idx="3809">
                  <c:v>5.6236100000000002</c:v>
                </c:pt>
                <c:pt idx="3810">
                  <c:v>2.5149300000000001</c:v>
                </c:pt>
                <c:pt idx="3811">
                  <c:v>2.17415</c:v>
                </c:pt>
                <c:pt idx="3812">
                  <c:v>7.5967599999999997</c:v>
                </c:pt>
                <c:pt idx="3813">
                  <c:v>2.53335</c:v>
                </c:pt>
                <c:pt idx="3814">
                  <c:v>5.3269299999999999</c:v>
                </c:pt>
                <c:pt idx="3815">
                  <c:v>5.15198</c:v>
                </c:pt>
                <c:pt idx="3816">
                  <c:v>7.6036900000000003</c:v>
                </c:pt>
                <c:pt idx="3817">
                  <c:v>3.1741799999999998</c:v>
                </c:pt>
                <c:pt idx="3818">
                  <c:v>6.2827200000000003</c:v>
                </c:pt>
                <c:pt idx="3819">
                  <c:v>3.40924</c:v>
                </c:pt>
                <c:pt idx="3820">
                  <c:v>5.27081</c:v>
                </c:pt>
                <c:pt idx="3821">
                  <c:v>9.9175400000000007</c:v>
                </c:pt>
                <c:pt idx="3822">
                  <c:v>6.4777100000000001</c:v>
                </c:pt>
                <c:pt idx="3823">
                  <c:v>6.8401199999999998</c:v>
                </c:pt>
                <c:pt idx="3824">
                  <c:v>7.2629999999999999</c:v>
                </c:pt>
                <c:pt idx="3825">
                  <c:v>7.4588599999999996</c:v>
                </c:pt>
                <c:pt idx="3826">
                  <c:v>5.1963999999999997</c:v>
                </c:pt>
                <c:pt idx="3827">
                  <c:v>3.7973300000000001</c:v>
                </c:pt>
                <c:pt idx="3828">
                  <c:v>7.53627</c:v>
                </c:pt>
                <c:pt idx="3829">
                  <c:v>5.4743599999999999</c:v>
                </c:pt>
                <c:pt idx="3830">
                  <c:v>3.9798499999999999</c:v>
                </c:pt>
                <c:pt idx="3831">
                  <c:v>5.7071100000000001</c:v>
                </c:pt>
                <c:pt idx="3832">
                  <c:v>4.5183799999999996</c:v>
                </c:pt>
                <c:pt idx="3833">
                  <c:v>8.0375300000000003</c:v>
                </c:pt>
                <c:pt idx="3834">
                  <c:v>4.0146499999999996</c:v>
                </c:pt>
                <c:pt idx="3835">
                  <c:v>3.2700999999999998</c:v>
                </c:pt>
                <c:pt idx="3836">
                  <c:v>6.8082099999999999</c:v>
                </c:pt>
                <c:pt idx="3837">
                  <c:v>5.3776099999999998</c:v>
                </c:pt>
                <c:pt idx="3838">
                  <c:v>6.84199</c:v>
                </c:pt>
                <c:pt idx="3839">
                  <c:v>9.7691700000000008</c:v>
                </c:pt>
                <c:pt idx="3840">
                  <c:v>5.5915999999999997</c:v>
                </c:pt>
                <c:pt idx="3841">
                  <c:v>8.2005300000000005</c:v>
                </c:pt>
                <c:pt idx="3842">
                  <c:v>3.5198900000000002</c:v>
                </c:pt>
                <c:pt idx="3843">
                  <c:v>8.2820300000000007</c:v>
                </c:pt>
                <c:pt idx="3844">
                  <c:v>6.2816999999999998</c:v>
                </c:pt>
                <c:pt idx="3845">
                  <c:v>4.0214800000000004</c:v>
                </c:pt>
                <c:pt idx="3846">
                  <c:v>6.0948700000000002</c:v>
                </c:pt>
                <c:pt idx="3847">
                  <c:v>2.1444100000000001</c:v>
                </c:pt>
                <c:pt idx="3848">
                  <c:v>2.51423</c:v>
                </c:pt>
                <c:pt idx="3849">
                  <c:v>7.84924</c:v>
                </c:pt>
                <c:pt idx="3850">
                  <c:v>7.27182</c:v>
                </c:pt>
                <c:pt idx="3851">
                  <c:v>3.39466</c:v>
                </c:pt>
                <c:pt idx="3852">
                  <c:v>5.0200899999999997</c:v>
                </c:pt>
                <c:pt idx="3853">
                  <c:v>8.8610600000000002</c:v>
                </c:pt>
                <c:pt idx="3854">
                  <c:v>7.5597899999999996</c:v>
                </c:pt>
                <c:pt idx="3855">
                  <c:v>10.213559999999999</c:v>
                </c:pt>
                <c:pt idx="3856">
                  <c:v>4.5221200000000001</c:v>
                </c:pt>
                <c:pt idx="3857">
                  <c:v>2.2574299999999998</c:v>
                </c:pt>
                <c:pt idx="3858">
                  <c:v>1.99352</c:v>
                </c:pt>
                <c:pt idx="3859">
                  <c:v>2.5478900000000002</c:v>
                </c:pt>
                <c:pt idx="3860">
                  <c:v>10.088609999999999</c:v>
                </c:pt>
                <c:pt idx="3861">
                  <c:v>3.84748</c:v>
                </c:pt>
                <c:pt idx="3862">
                  <c:v>6.6096399999999997</c:v>
                </c:pt>
                <c:pt idx="3863">
                  <c:v>2.3280400000000001</c:v>
                </c:pt>
                <c:pt idx="3864">
                  <c:v>4.8108599999999999</c:v>
                </c:pt>
                <c:pt idx="3865">
                  <c:v>2.2996799999999999</c:v>
                </c:pt>
                <c:pt idx="3866">
                  <c:v>2.1676199999999999</c:v>
                </c:pt>
                <c:pt idx="3867">
                  <c:v>8.5915199999999992</c:v>
                </c:pt>
                <c:pt idx="3868">
                  <c:v>2.4646400000000002</c:v>
                </c:pt>
                <c:pt idx="3869">
                  <c:v>3.5049999999999999</c:v>
                </c:pt>
                <c:pt idx="3870">
                  <c:v>8.1290600000000008</c:v>
                </c:pt>
                <c:pt idx="3871">
                  <c:v>2.2561200000000001</c:v>
                </c:pt>
                <c:pt idx="3872">
                  <c:v>5.9602899999999996</c:v>
                </c:pt>
                <c:pt idx="3873">
                  <c:v>3.9420999999999999</c:v>
                </c:pt>
                <c:pt idx="3874">
                  <c:v>6.6094499999999998</c:v>
                </c:pt>
                <c:pt idx="3875">
                  <c:v>4.4273400000000001</c:v>
                </c:pt>
                <c:pt idx="3876">
                  <c:v>7.8642700000000003</c:v>
                </c:pt>
                <c:pt idx="3877">
                  <c:v>6.3816899999999999</c:v>
                </c:pt>
                <c:pt idx="3878">
                  <c:v>5.17598</c:v>
                </c:pt>
                <c:pt idx="3879">
                  <c:v>4.5529999999999999</c:v>
                </c:pt>
                <c:pt idx="3880">
                  <c:v>9.0624300000000009</c:v>
                </c:pt>
                <c:pt idx="3881">
                  <c:v>2.6025700000000001</c:v>
                </c:pt>
                <c:pt idx="3882">
                  <c:v>3.7988599999999999</c:v>
                </c:pt>
                <c:pt idx="3883">
                  <c:v>7.5601000000000003</c:v>
                </c:pt>
                <c:pt idx="3884">
                  <c:v>4.7884900000000004</c:v>
                </c:pt>
                <c:pt idx="3885">
                  <c:v>2.3230300000000002</c:v>
                </c:pt>
                <c:pt idx="3886">
                  <c:v>5.8309100000000003</c:v>
                </c:pt>
                <c:pt idx="3887">
                  <c:v>2.0024899999999999</c:v>
                </c:pt>
                <c:pt idx="3888">
                  <c:v>2.1402999999999999</c:v>
                </c:pt>
                <c:pt idx="3889">
                  <c:v>7.5716299999999999</c:v>
                </c:pt>
                <c:pt idx="3890">
                  <c:v>3.3501699999999999</c:v>
                </c:pt>
                <c:pt idx="3891">
                  <c:v>7.1985599999999996</c:v>
                </c:pt>
                <c:pt idx="3892">
                  <c:v>6.8310599999999999</c:v>
                </c:pt>
                <c:pt idx="3893">
                  <c:v>4.6618899999999996</c:v>
                </c:pt>
                <c:pt idx="3894">
                  <c:v>3.7094999999999998</c:v>
                </c:pt>
                <c:pt idx="3895">
                  <c:v>9.3214299999999994</c:v>
                </c:pt>
                <c:pt idx="3896">
                  <c:v>4.8810700000000002</c:v>
                </c:pt>
                <c:pt idx="3897">
                  <c:v>3.9939900000000002</c:v>
                </c:pt>
                <c:pt idx="3898">
                  <c:v>7.4794900000000002</c:v>
                </c:pt>
                <c:pt idx="3899">
                  <c:v>6.6330900000000002</c:v>
                </c:pt>
                <c:pt idx="3900">
                  <c:v>5.9314600000000004</c:v>
                </c:pt>
                <c:pt idx="3901">
                  <c:v>4.8986700000000001</c:v>
                </c:pt>
                <c:pt idx="3902">
                  <c:v>7.9821499999999999</c:v>
                </c:pt>
                <c:pt idx="3903">
                  <c:v>4.6138700000000004</c:v>
                </c:pt>
                <c:pt idx="3904">
                  <c:v>5.8465600000000002</c:v>
                </c:pt>
                <c:pt idx="3905">
                  <c:v>5.9098600000000001</c:v>
                </c:pt>
                <c:pt idx="3906">
                  <c:v>5.82524</c:v>
                </c:pt>
                <c:pt idx="3907">
                  <c:v>6.5609299999999999</c:v>
                </c:pt>
                <c:pt idx="3908">
                  <c:v>6.89412</c:v>
                </c:pt>
                <c:pt idx="3909">
                  <c:v>5.6256500000000003</c:v>
                </c:pt>
                <c:pt idx="3910">
                  <c:v>5.4296100000000003</c:v>
                </c:pt>
                <c:pt idx="3911">
                  <c:v>3.2797700000000001</c:v>
                </c:pt>
                <c:pt idx="3912">
                  <c:v>3.8896799999999998</c:v>
                </c:pt>
                <c:pt idx="3913">
                  <c:v>5.7954800000000004</c:v>
                </c:pt>
                <c:pt idx="3914">
                  <c:v>7.5664800000000003</c:v>
                </c:pt>
                <c:pt idx="3915">
                  <c:v>9.15381</c:v>
                </c:pt>
                <c:pt idx="3916">
                  <c:v>5.2101600000000001</c:v>
                </c:pt>
                <c:pt idx="3917">
                  <c:v>4.6493500000000001</c:v>
                </c:pt>
                <c:pt idx="3918">
                  <c:v>5.1631</c:v>
                </c:pt>
                <c:pt idx="3919">
                  <c:v>8.2194599999999998</c:v>
                </c:pt>
                <c:pt idx="3920">
                  <c:v>7.9145899999999996</c:v>
                </c:pt>
                <c:pt idx="3921">
                  <c:v>5.0602299999999998</c:v>
                </c:pt>
                <c:pt idx="3922">
                  <c:v>7.98834</c:v>
                </c:pt>
                <c:pt idx="3923">
                  <c:v>5.7253299999999996</c:v>
                </c:pt>
                <c:pt idx="3924">
                  <c:v>4.6428399999999996</c:v>
                </c:pt>
                <c:pt idx="3925">
                  <c:v>4.9699299999999997</c:v>
                </c:pt>
                <c:pt idx="3926">
                  <c:v>3.3618800000000002</c:v>
                </c:pt>
                <c:pt idx="3927">
                  <c:v>2.62269</c:v>
                </c:pt>
                <c:pt idx="3928">
                  <c:v>2.9312</c:v>
                </c:pt>
                <c:pt idx="3929">
                  <c:v>4.5016499999999997</c:v>
                </c:pt>
                <c:pt idx="3930">
                  <c:v>6.1598100000000002</c:v>
                </c:pt>
                <c:pt idx="3931">
                  <c:v>2.4962800000000001</c:v>
                </c:pt>
                <c:pt idx="3932">
                  <c:v>3.5503300000000002</c:v>
                </c:pt>
                <c:pt idx="3933">
                  <c:v>4.0991200000000001</c:v>
                </c:pt>
                <c:pt idx="3934">
                  <c:v>3.1358299999999999</c:v>
                </c:pt>
                <c:pt idx="3935">
                  <c:v>7.1530500000000004</c:v>
                </c:pt>
                <c:pt idx="3936">
                  <c:v>3.2348499999999998</c:v>
                </c:pt>
                <c:pt idx="3937">
                  <c:v>6.3967200000000002</c:v>
                </c:pt>
                <c:pt idx="3938">
                  <c:v>4.1690500000000004</c:v>
                </c:pt>
                <c:pt idx="3939">
                  <c:v>5.2850799999999998</c:v>
                </c:pt>
                <c:pt idx="3940">
                  <c:v>7.0599400000000001</c:v>
                </c:pt>
                <c:pt idx="3941">
                  <c:v>4.8948299999999998</c:v>
                </c:pt>
                <c:pt idx="3942">
                  <c:v>4.2982399999999998</c:v>
                </c:pt>
                <c:pt idx="3943">
                  <c:v>5.6347699999999996</c:v>
                </c:pt>
                <c:pt idx="3944">
                  <c:v>2.4331499999999999</c:v>
                </c:pt>
                <c:pt idx="3945">
                  <c:v>2.30735</c:v>
                </c:pt>
                <c:pt idx="3946">
                  <c:v>7.6862899999999996</c:v>
                </c:pt>
                <c:pt idx="3947">
                  <c:v>3.7581699999999998</c:v>
                </c:pt>
                <c:pt idx="3948">
                  <c:v>2.2894399999999999</c:v>
                </c:pt>
                <c:pt idx="3949">
                  <c:v>3.24586</c:v>
                </c:pt>
                <c:pt idx="3950">
                  <c:v>7.9666899999999998</c:v>
                </c:pt>
                <c:pt idx="3951">
                  <c:v>6.6841699999999999</c:v>
                </c:pt>
                <c:pt idx="3952">
                  <c:v>4.5459699999999996</c:v>
                </c:pt>
                <c:pt idx="3953">
                  <c:v>3.0081899999999999</c:v>
                </c:pt>
                <c:pt idx="3954">
                  <c:v>3.2984599999999999</c:v>
                </c:pt>
                <c:pt idx="3955">
                  <c:v>6.8395299999999999</c:v>
                </c:pt>
                <c:pt idx="3956">
                  <c:v>4.3405300000000002</c:v>
                </c:pt>
                <c:pt idx="3957">
                  <c:v>6.8828399999999998</c:v>
                </c:pt>
                <c:pt idx="3958">
                  <c:v>7.0534800000000004</c:v>
                </c:pt>
                <c:pt idx="3959">
                  <c:v>3.1622499999999998</c:v>
                </c:pt>
                <c:pt idx="3960">
                  <c:v>5.0590999999999999</c:v>
                </c:pt>
                <c:pt idx="3961">
                  <c:v>7.8491900000000001</c:v>
                </c:pt>
                <c:pt idx="3962">
                  <c:v>6.5072599999999996</c:v>
                </c:pt>
                <c:pt idx="3963">
                  <c:v>9.8099600000000002</c:v>
                </c:pt>
                <c:pt idx="3964">
                  <c:v>4.7805900000000001</c:v>
                </c:pt>
                <c:pt idx="3965">
                  <c:v>6.0056099999999999</c:v>
                </c:pt>
                <c:pt idx="3966">
                  <c:v>6.4216100000000003</c:v>
                </c:pt>
                <c:pt idx="3967">
                  <c:v>5.4464899999999998</c:v>
                </c:pt>
                <c:pt idx="3968">
                  <c:v>6.2305599999999997</c:v>
                </c:pt>
                <c:pt idx="3969">
                  <c:v>4.8045200000000001</c:v>
                </c:pt>
                <c:pt idx="3970">
                  <c:v>6.5892499999999998</c:v>
                </c:pt>
                <c:pt idx="3971">
                  <c:v>7.4060300000000003</c:v>
                </c:pt>
                <c:pt idx="3972">
                  <c:v>8.2169399999999992</c:v>
                </c:pt>
                <c:pt idx="3973">
                  <c:v>4.26607</c:v>
                </c:pt>
                <c:pt idx="3974">
                  <c:v>3.7833600000000001</c:v>
                </c:pt>
                <c:pt idx="3975">
                  <c:v>3.2092399999999999</c:v>
                </c:pt>
                <c:pt idx="3976">
                  <c:v>4.1789699999999996</c:v>
                </c:pt>
                <c:pt idx="3977">
                  <c:v>8.4749599999999994</c:v>
                </c:pt>
                <c:pt idx="3978">
                  <c:v>5.5482100000000001</c:v>
                </c:pt>
                <c:pt idx="3979">
                  <c:v>5.3616200000000003</c:v>
                </c:pt>
                <c:pt idx="3980">
                  <c:v>4.76959</c:v>
                </c:pt>
                <c:pt idx="3981">
                  <c:v>6.6518300000000004</c:v>
                </c:pt>
                <c:pt idx="3982">
                  <c:v>4.98468</c:v>
                </c:pt>
                <c:pt idx="3983">
                  <c:v>11.02561</c:v>
                </c:pt>
                <c:pt idx="3984">
                  <c:v>4.59213</c:v>
                </c:pt>
                <c:pt idx="3985">
                  <c:v>4.4466799999999997</c:v>
                </c:pt>
                <c:pt idx="3986">
                  <c:v>4.46523</c:v>
                </c:pt>
                <c:pt idx="3987">
                  <c:v>6.2245699999999999</c:v>
                </c:pt>
                <c:pt idx="3988">
                  <c:v>6.55877</c:v>
                </c:pt>
                <c:pt idx="3989">
                  <c:v>4.7478699999999998</c:v>
                </c:pt>
                <c:pt idx="3990">
                  <c:v>7.4201100000000002</c:v>
                </c:pt>
                <c:pt idx="3991">
                  <c:v>6.4800599999999999</c:v>
                </c:pt>
                <c:pt idx="3992">
                  <c:v>6.2339399999999996</c:v>
                </c:pt>
                <c:pt idx="3993">
                  <c:v>8.0545899999999993</c:v>
                </c:pt>
                <c:pt idx="3994">
                  <c:v>7.58324</c:v>
                </c:pt>
                <c:pt idx="3995">
                  <c:v>6.6835100000000001</c:v>
                </c:pt>
                <c:pt idx="3996">
                  <c:v>4.9011399999999998</c:v>
                </c:pt>
                <c:pt idx="3997">
                  <c:v>2.2535400000000001</c:v>
                </c:pt>
                <c:pt idx="3998">
                  <c:v>2.4688300000000001</c:v>
                </c:pt>
                <c:pt idx="3999">
                  <c:v>3.6697700000000002</c:v>
                </c:pt>
                <c:pt idx="4000">
                  <c:v>5.41906</c:v>
                </c:pt>
                <c:pt idx="4001">
                  <c:v>7.4446399999999997</c:v>
                </c:pt>
                <c:pt idx="4002">
                  <c:v>4.5428300000000004</c:v>
                </c:pt>
                <c:pt idx="4003">
                  <c:v>7.3706899999999997</c:v>
                </c:pt>
                <c:pt idx="4004">
                  <c:v>5.86374</c:v>
                </c:pt>
                <c:pt idx="4005">
                  <c:v>4.7793799999999997</c:v>
                </c:pt>
                <c:pt idx="4006">
                  <c:v>8.4711499999999997</c:v>
                </c:pt>
                <c:pt idx="4007">
                  <c:v>4.3603800000000001</c:v>
                </c:pt>
                <c:pt idx="4008">
                  <c:v>5.6135799999999998</c:v>
                </c:pt>
                <c:pt idx="4009">
                  <c:v>3.2888899999999999</c:v>
                </c:pt>
                <c:pt idx="4010">
                  <c:v>8.8966999999999992</c:v>
                </c:pt>
                <c:pt idx="4011">
                  <c:v>6.5915400000000002</c:v>
                </c:pt>
                <c:pt idx="4012">
                  <c:v>8.3092299999999994</c:v>
                </c:pt>
                <c:pt idx="4013">
                  <c:v>6.74085</c:v>
                </c:pt>
                <c:pt idx="4014">
                  <c:v>4.98081</c:v>
                </c:pt>
                <c:pt idx="4015">
                  <c:v>6.7204300000000003</c:v>
                </c:pt>
                <c:pt idx="4016">
                  <c:v>6.2895099999999999</c:v>
                </c:pt>
                <c:pt idx="4017">
                  <c:v>2.7683399999999998</c:v>
                </c:pt>
                <c:pt idx="4018">
                  <c:v>3.12758</c:v>
                </c:pt>
                <c:pt idx="4019">
                  <c:v>2.4954100000000001</c:v>
                </c:pt>
                <c:pt idx="4020">
                  <c:v>3.4737100000000001</c:v>
                </c:pt>
                <c:pt idx="4021">
                  <c:v>6.0385999999999997</c:v>
                </c:pt>
                <c:pt idx="4022">
                  <c:v>5.4850099999999999</c:v>
                </c:pt>
                <c:pt idx="4023">
                  <c:v>7.6446100000000001</c:v>
                </c:pt>
                <c:pt idx="4024">
                  <c:v>5.3830499999999999</c:v>
                </c:pt>
                <c:pt idx="4025">
                  <c:v>8.4899299999999993</c:v>
                </c:pt>
                <c:pt idx="4026">
                  <c:v>5.07965</c:v>
                </c:pt>
                <c:pt idx="4027">
                  <c:v>3.43879</c:v>
                </c:pt>
                <c:pt idx="4028">
                  <c:v>2.0407999999999999</c:v>
                </c:pt>
                <c:pt idx="4029">
                  <c:v>4.8724699999999999</c:v>
                </c:pt>
                <c:pt idx="4030">
                  <c:v>5.0539800000000001</c:v>
                </c:pt>
                <c:pt idx="4031">
                  <c:v>4.71746</c:v>
                </c:pt>
                <c:pt idx="4032">
                  <c:v>3.0081899999999999</c:v>
                </c:pt>
                <c:pt idx="4033">
                  <c:v>6.4065500000000002</c:v>
                </c:pt>
                <c:pt idx="4034">
                  <c:v>5.5177100000000001</c:v>
                </c:pt>
                <c:pt idx="4035">
                  <c:v>2.6296599999999999</c:v>
                </c:pt>
                <c:pt idx="4036">
                  <c:v>6.5986200000000004</c:v>
                </c:pt>
                <c:pt idx="4037">
                  <c:v>3.2979400000000001</c:v>
                </c:pt>
                <c:pt idx="4038">
                  <c:v>3.4695299999999998</c:v>
                </c:pt>
                <c:pt idx="4039">
                  <c:v>5.0295899999999998</c:v>
                </c:pt>
                <c:pt idx="4040">
                  <c:v>4.6994100000000003</c:v>
                </c:pt>
                <c:pt idx="4041">
                  <c:v>5.1164699999999996</c:v>
                </c:pt>
                <c:pt idx="4042">
                  <c:v>7.0268100000000002</c:v>
                </c:pt>
                <c:pt idx="4043">
                  <c:v>8.4879899999999999</c:v>
                </c:pt>
                <c:pt idx="4044">
                  <c:v>7.7285300000000001</c:v>
                </c:pt>
                <c:pt idx="4045">
                  <c:v>6.56243</c:v>
                </c:pt>
                <c:pt idx="4046">
                  <c:v>5.5925700000000003</c:v>
                </c:pt>
                <c:pt idx="4047">
                  <c:v>4.7958499999999997</c:v>
                </c:pt>
                <c:pt idx="4048">
                  <c:v>5.9443999999999999</c:v>
                </c:pt>
                <c:pt idx="4049">
                  <c:v>5.3147500000000001</c:v>
                </c:pt>
                <c:pt idx="4050">
                  <c:v>3.17056</c:v>
                </c:pt>
                <c:pt idx="4051">
                  <c:v>4.3328600000000002</c:v>
                </c:pt>
                <c:pt idx="4052">
                  <c:v>3.6481300000000001</c:v>
                </c:pt>
                <c:pt idx="4053">
                  <c:v>4.4943299999999997</c:v>
                </c:pt>
                <c:pt idx="4054">
                  <c:v>4.4367999999999999</c:v>
                </c:pt>
                <c:pt idx="4055">
                  <c:v>4.9758500000000003</c:v>
                </c:pt>
                <c:pt idx="4056">
                  <c:v>6.4468500000000004</c:v>
                </c:pt>
                <c:pt idx="4057">
                  <c:v>6.0484900000000001</c:v>
                </c:pt>
                <c:pt idx="4058">
                  <c:v>5.07857</c:v>
                </c:pt>
                <c:pt idx="4059">
                  <c:v>3.5778599999999998</c:v>
                </c:pt>
                <c:pt idx="4060">
                  <c:v>6.9795800000000003</c:v>
                </c:pt>
                <c:pt idx="4061">
                  <c:v>5.0597099999999999</c:v>
                </c:pt>
                <c:pt idx="4062">
                  <c:v>3.5142899999999999</c:v>
                </c:pt>
                <c:pt idx="4063">
                  <c:v>8.5849899999999995</c:v>
                </c:pt>
                <c:pt idx="4064">
                  <c:v>7.9791999999999996</c:v>
                </c:pt>
                <c:pt idx="4065">
                  <c:v>2.9893299999999998</c:v>
                </c:pt>
                <c:pt idx="4066">
                  <c:v>5.7971700000000004</c:v>
                </c:pt>
                <c:pt idx="4067">
                  <c:v>5.4282599999999999</c:v>
                </c:pt>
                <c:pt idx="4068">
                  <c:v>2.5947100000000001</c:v>
                </c:pt>
                <c:pt idx="4069">
                  <c:v>5.3403600000000004</c:v>
                </c:pt>
                <c:pt idx="4070">
                  <c:v>9.9825800000000005</c:v>
                </c:pt>
                <c:pt idx="4071">
                  <c:v>7.38307</c:v>
                </c:pt>
                <c:pt idx="4072">
                  <c:v>8.8982700000000001</c:v>
                </c:pt>
                <c:pt idx="4073">
                  <c:v>5.8448900000000004</c:v>
                </c:pt>
                <c:pt idx="4074">
                  <c:v>6.8752300000000002</c:v>
                </c:pt>
                <c:pt idx="4075">
                  <c:v>6.2679</c:v>
                </c:pt>
                <c:pt idx="4076">
                  <c:v>6.0367100000000002</c:v>
                </c:pt>
                <c:pt idx="4077">
                  <c:v>3.87792</c:v>
                </c:pt>
                <c:pt idx="4078">
                  <c:v>4.1605699999999999</c:v>
                </c:pt>
                <c:pt idx="4079">
                  <c:v>6.6345099999999997</c:v>
                </c:pt>
                <c:pt idx="4080">
                  <c:v>9.5051299999999994</c:v>
                </c:pt>
                <c:pt idx="4081">
                  <c:v>8.1717600000000008</c:v>
                </c:pt>
                <c:pt idx="4082">
                  <c:v>3.5036900000000002</c:v>
                </c:pt>
                <c:pt idx="4083">
                  <c:v>7.7029399999999999</c:v>
                </c:pt>
                <c:pt idx="4084">
                  <c:v>6.8066599999999999</c:v>
                </c:pt>
                <c:pt idx="4085">
                  <c:v>6.20411</c:v>
                </c:pt>
                <c:pt idx="4086">
                  <c:v>5.8324499999999997</c:v>
                </c:pt>
                <c:pt idx="4087">
                  <c:v>3.9798499999999999</c:v>
                </c:pt>
                <c:pt idx="4088">
                  <c:v>5.4311600000000002</c:v>
                </c:pt>
                <c:pt idx="4089">
                  <c:v>8.3456899999999994</c:v>
                </c:pt>
                <c:pt idx="4090">
                  <c:v>9.2912700000000008</c:v>
                </c:pt>
                <c:pt idx="4091">
                  <c:v>4.6909900000000002</c:v>
                </c:pt>
                <c:pt idx="4092">
                  <c:v>4.21699</c:v>
                </c:pt>
                <c:pt idx="4093">
                  <c:v>6.5225299999999997</c:v>
                </c:pt>
                <c:pt idx="4094">
                  <c:v>4.4634999999999998</c:v>
                </c:pt>
                <c:pt idx="4095">
                  <c:v>5.4413400000000003</c:v>
                </c:pt>
                <c:pt idx="4096">
                  <c:v>3.1196100000000002</c:v>
                </c:pt>
                <c:pt idx="4097">
                  <c:v>5.1366699999999996</c:v>
                </c:pt>
                <c:pt idx="4098">
                  <c:v>5.02867</c:v>
                </c:pt>
                <c:pt idx="4099">
                  <c:v>5.8801699999999997</c:v>
                </c:pt>
                <c:pt idx="4100">
                  <c:v>4.8079599999999996</c:v>
                </c:pt>
                <c:pt idx="4101">
                  <c:v>5.8209400000000002</c:v>
                </c:pt>
                <c:pt idx="4102">
                  <c:v>5.6507100000000001</c:v>
                </c:pt>
                <c:pt idx="4103">
                  <c:v>6.9145300000000001</c:v>
                </c:pt>
                <c:pt idx="4104">
                  <c:v>2.3751699999999998</c:v>
                </c:pt>
                <c:pt idx="4105">
                  <c:v>4.2743099999999998</c:v>
                </c:pt>
                <c:pt idx="4106">
                  <c:v>2.7894000000000001</c:v>
                </c:pt>
                <c:pt idx="4107">
                  <c:v>6.1834499999999997</c:v>
                </c:pt>
                <c:pt idx="4108">
                  <c:v>3.3248799999999998</c:v>
                </c:pt>
                <c:pt idx="4109">
                  <c:v>5.47309</c:v>
                </c:pt>
                <c:pt idx="4110">
                  <c:v>2.5237400000000001</c:v>
                </c:pt>
                <c:pt idx="4111">
                  <c:v>5.2371499999999997</c:v>
                </c:pt>
                <c:pt idx="4112">
                  <c:v>9.2585800000000003</c:v>
                </c:pt>
                <c:pt idx="4113">
                  <c:v>6.3414700000000002</c:v>
                </c:pt>
                <c:pt idx="4114">
                  <c:v>5.1151200000000001</c:v>
                </c:pt>
                <c:pt idx="4115">
                  <c:v>8.4667100000000008</c:v>
                </c:pt>
                <c:pt idx="4116">
                  <c:v>4.8198699999999999</c:v>
                </c:pt>
                <c:pt idx="4117">
                  <c:v>5.8752700000000004</c:v>
                </c:pt>
                <c:pt idx="4118">
                  <c:v>5.2334800000000001</c:v>
                </c:pt>
                <c:pt idx="4119">
                  <c:v>8.44102</c:v>
                </c:pt>
                <c:pt idx="4120">
                  <c:v>6.5008800000000004</c:v>
                </c:pt>
                <c:pt idx="4121">
                  <c:v>8.1055200000000003</c:v>
                </c:pt>
                <c:pt idx="4122">
                  <c:v>6.2398100000000003</c:v>
                </c:pt>
                <c:pt idx="4123">
                  <c:v>9.6422299999999996</c:v>
                </c:pt>
                <c:pt idx="4124">
                  <c:v>5.1862199999999996</c:v>
                </c:pt>
                <c:pt idx="4125">
                  <c:v>3.0081899999999999</c:v>
                </c:pt>
                <c:pt idx="4126">
                  <c:v>5.5591200000000001</c:v>
                </c:pt>
                <c:pt idx="4127">
                  <c:v>6.5834999999999999</c:v>
                </c:pt>
                <c:pt idx="4128">
                  <c:v>3.0545</c:v>
                </c:pt>
                <c:pt idx="4129">
                  <c:v>8.0661299999999994</c:v>
                </c:pt>
                <c:pt idx="4130">
                  <c:v>3.7837900000000002</c:v>
                </c:pt>
                <c:pt idx="4131">
                  <c:v>3.9977100000000001</c:v>
                </c:pt>
                <c:pt idx="4132">
                  <c:v>7.8311500000000001</c:v>
                </c:pt>
                <c:pt idx="4133">
                  <c:v>3.6525699999999999</c:v>
                </c:pt>
                <c:pt idx="4134">
                  <c:v>3.4167999999999998</c:v>
                </c:pt>
                <c:pt idx="4135">
                  <c:v>2.3077000000000001</c:v>
                </c:pt>
                <c:pt idx="4136">
                  <c:v>2.3408099999999998</c:v>
                </c:pt>
                <c:pt idx="4137">
                  <c:v>9.8786000000000005</c:v>
                </c:pt>
                <c:pt idx="4138">
                  <c:v>6.2748799999999996</c:v>
                </c:pt>
                <c:pt idx="4139">
                  <c:v>4.5088400000000002</c:v>
                </c:pt>
                <c:pt idx="4140">
                  <c:v>7.4070400000000003</c:v>
                </c:pt>
                <c:pt idx="4141">
                  <c:v>5.0726800000000001</c:v>
                </c:pt>
                <c:pt idx="4142">
                  <c:v>4.8063599999999997</c:v>
                </c:pt>
                <c:pt idx="4143">
                  <c:v>3.6150099999999998</c:v>
                </c:pt>
                <c:pt idx="4144">
                  <c:v>5.0119400000000001</c:v>
                </c:pt>
                <c:pt idx="4145">
                  <c:v>3.40889</c:v>
                </c:pt>
                <c:pt idx="4146">
                  <c:v>4.3328600000000002</c:v>
                </c:pt>
                <c:pt idx="4147">
                  <c:v>2.14846</c:v>
                </c:pt>
                <c:pt idx="4148">
                  <c:v>8.4987300000000001</c:v>
                </c:pt>
                <c:pt idx="4149">
                  <c:v>8.9120799999999996</c:v>
                </c:pt>
                <c:pt idx="4150">
                  <c:v>5.9376699999999998</c:v>
                </c:pt>
                <c:pt idx="4151">
                  <c:v>4.6774500000000003</c:v>
                </c:pt>
                <c:pt idx="4152">
                  <c:v>4.9878900000000002</c:v>
                </c:pt>
                <c:pt idx="4153">
                  <c:v>5.6018400000000002</c:v>
                </c:pt>
                <c:pt idx="4154">
                  <c:v>6.4029299999999996</c:v>
                </c:pt>
                <c:pt idx="4155">
                  <c:v>4.4442199999999996</c:v>
                </c:pt>
                <c:pt idx="4156">
                  <c:v>7.2678599999999998</c:v>
                </c:pt>
                <c:pt idx="4157">
                  <c:v>7.7296199999999997</c:v>
                </c:pt>
                <c:pt idx="4158">
                  <c:v>8.95669</c:v>
                </c:pt>
                <c:pt idx="4159">
                  <c:v>3.9007399999999999</c:v>
                </c:pt>
                <c:pt idx="4160">
                  <c:v>5.0689700000000002</c:v>
                </c:pt>
                <c:pt idx="4161">
                  <c:v>4.6949399999999999</c:v>
                </c:pt>
                <c:pt idx="4162">
                  <c:v>2.71407</c:v>
                </c:pt>
                <c:pt idx="4163">
                  <c:v>3.60819</c:v>
                </c:pt>
                <c:pt idx="4164">
                  <c:v>4.4051</c:v>
                </c:pt>
                <c:pt idx="4165">
                  <c:v>6.0107600000000003</c:v>
                </c:pt>
                <c:pt idx="4166">
                  <c:v>6.83162</c:v>
                </c:pt>
                <c:pt idx="4167">
                  <c:v>5.4872899999999998</c:v>
                </c:pt>
                <c:pt idx="4168">
                  <c:v>5.7344499999999998</c:v>
                </c:pt>
                <c:pt idx="4169">
                  <c:v>6.2673699999999997</c:v>
                </c:pt>
                <c:pt idx="4170">
                  <c:v>7.2443299999999997</c:v>
                </c:pt>
                <c:pt idx="4171">
                  <c:v>7.2585699999999997</c:v>
                </c:pt>
                <c:pt idx="4172">
                  <c:v>4.2588900000000001</c:v>
                </c:pt>
                <c:pt idx="4173">
                  <c:v>3.8445499999999999</c:v>
                </c:pt>
                <c:pt idx="4174">
                  <c:v>7.7318300000000004</c:v>
                </c:pt>
                <c:pt idx="4175">
                  <c:v>4.20723</c:v>
                </c:pt>
                <c:pt idx="4176">
                  <c:v>2.2088299999999998</c:v>
                </c:pt>
                <c:pt idx="4177">
                  <c:v>5.4160899999999996</c:v>
                </c:pt>
                <c:pt idx="4178">
                  <c:v>12.165330000000001</c:v>
                </c:pt>
                <c:pt idx="4179">
                  <c:v>7.19909</c:v>
                </c:pt>
                <c:pt idx="4180">
                  <c:v>2.5794899999999998</c:v>
                </c:pt>
                <c:pt idx="4181">
                  <c:v>11.527939999999999</c:v>
                </c:pt>
                <c:pt idx="4182">
                  <c:v>2.7524700000000002</c:v>
                </c:pt>
                <c:pt idx="4183">
                  <c:v>8.50549</c:v>
                </c:pt>
                <c:pt idx="4184">
                  <c:v>3.3349500000000001</c:v>
                </c:pt>
                <c:pt idx="4185">
                  <c:v>1.8928</c:v>
                </c:pt>
                <c:pt idx="4186">
                  <c:v>4.7248999999999999</c:v>
                </c:pt>
                <c:pt idx="4187">
                  <c:v>6.5696000000000003</c:v>
                </c:pt>
                <c:pt idx="4188">
                  <c:v>10.36734</c:v>
                </c:pt>
                <c:pt idx="4189">
                  <c:v>7.3127399999999998</c:v>
                </c:pt>
                <c:pt idx="4190">
                  <c:v>3.3635199999999998</c:v>
                </c:pt>
                <c:pt idx="4191">
                  <c:v>8.24986</c:v>
                </c:pt>
                <c:pt idx="4192">
                  <c:v>4.5697299999999998</c:v>
                </c:pt>
                <c:pt idx="4193">
                  <c:v>6.7651599999999998</c:v>
                </c:pt>
                <c:pt idx="4194">
                  <c:v>5.6183899999999998</c:v>
                </c:pt>
                <c:pt idx="4195">
                  <c:v>2.9228700000000001</c:v>
                </c:pt>
                <c:pt idx="4196">
                  <c:v>2.0426199999999999</c:v>
                </c:pt>
                <c:pt idx="4197">
                  <c:v>2.0087100000000002</c:v>
                </c:pt>
                <c:pt idx="4198">
                  <c:v>3.3650699999999998</c:v>
                </c:pt>
                <c:pt idx="4199">
                  <c:v>3.4915400000000001</c:v>
                </c:pt>
                <c:pt idx="4200">
                  <c:v>2.4933700000000001</c:v>
                </c:pt>
                <c:pt idx="4201">
                  <c:v>2.6021200000000002</c:v>
                </c:pt>
                <c:pt idx="4202">
                  <c:v>2.2734800000000002</c:v>
                </c:pt>
                <c:pt idx="4203">
                  <c:v>8.1278000000000006</c:v>
                </c:pt>
                <c:pt idx="4204">
                  <c:v>2.6433</c:v>
                </c:pt>
                <c:pt idx="4205">
                  <c:v>2.4864700000000002</c:v>
                </c:pt>
                <c:pt idx="4206">
                  <c:v>6.2628899999999996</c:v>
                </c:pt>
                <c:pt idx="4207">
                  <c:v>3.62174</c:v>
                </c:pt>
                <c:pt idx="4208">
                  <c:v>5.63028</c:v>
                </c:pt>
                <c:pt idx="4209">
                  <c:v>5.8798500000000002</c:v>
                </c:pt>
                <c:pt idx="4210">
                  <c:v>9.2540800000000001</c:v>
                </c:pt>
                <c:pt idx="4211">
                  <c:v>2.7845800000000001</c:v>
                </c:pt>
                <c:pt idx="4212">
                  <c:v>3.2603200000000001</c:v>
                </c:pt>
                <c:pt idx="4213">
                  <c:v>3.8955799999999998</c:v>
                </c:pt>
                <c:pt idx="4214">
                  <c:v>7.0232700000000001</c:v>
                </c:pt>
                <c:pt idx="4215">
                  <c:v>6.6604900000000002</c:v>
                </c:pt>
                <c:pt idx="4216">
                  <c:v>4.3474199999999996</c:v>
                </c:pt>
                <c:pt idx="4217">
                  <c:v>5.1817200000000003</c:v>
                </c:pt>
                <c:pt idx="4218">
                  <c:v>7.6299799999999998</c:v>
                </c:pt>
                <c:pt idx="4219">
                  <c:v>3.4799699999999998</c:v>
                </c:pt>
                <c:pt idx="4220">
                  <c:v>9.4614999999999991</c:v>
                </c:pt>
                <c:pt idx="4221">
                  <c:v>3.0511699999999999</c:v>
                </c:pt>
                <c:pt idx="4222">
                  <c:v>6.7303699999999997</c:v>
                </c:pt>
                <c:pt idx="4223">
                  <c:v>4.8082599999999998</c:v>
                </c:pt>
                <c:pt idx="4224">
                  <c:v>3.7475399999999999</c:v>
                </c:pt>
                <c:pt idx="4225">
                  <c:v>5.3495400000000002</c:v>
                </c:pt>
                <c:pt idx="4226">
                  <c:v>5.46319</c:v>
                </c:pt>
                <c:pt idx="4227">
                  <c:v>4.3318399999999997</c:v>
                </c:pt>
                <c:pt idx="4228">
                  <c:v>6.4227600000000002</c:v>
                </c:pt>
                <c:pt idx="4229">
                  <c:v>6.4266899999999998</c:v>
                </c:pt>
                <c:pt idx="4230">
                  <c:v>3.8904999999999998</c:v>
                </c:pt>
                <c:pt idx="4231">
                  <c:v>7.88375</c:v>
                </c:pt>
                <c:pt idx="4232">
                  <c:v>5.0965299999999996</c:v>
                </c:pt>
                <c:pt idx="4233">
                  <c:v>7.3014900000000003</c:v>
                </c:pt>
                <c:pt idx="4234">
                  <c:v>4.6377199999999998</c:v>
                </c:pt>
                <c:pt idx="4235">
                  <c:v>8.26492</c:v>
                </c:pt>
                <c:pt idx="4236">
                  <c:v>4.9519200000000003</c:v>
                </c:pt>
                <c:pt idx="4237">
                  <c:v>5.3090599999999997</c:v>
                </c:pt>
                <c:pt idx="4238">
                  <c:v>6.0001499999999997</c:v>
                </c:pt>
                <c:pt idx="4239">
                  <c:v>8.3762500000000006</c:v>
                </c:pt>
                <c:pt idx="4240">
                  <c:v>6.0322699999999996</c:v>
                </c:pt>
                <c:pt idx="4241">
                  <c:v>7.8135000000000003</c:v>
                </c:pt>
                <c:pt idx="4242">
                  <c:v>6.4563499999999996</c:v>
                </c:pt>
                <c:pt idx="4243">
                  <c:v>7.0325199999999999</c:v>
                </c:pt>
                <c:pt idx="4244">
                  <c:v>4.3771000000000004</c:v>
                </c:pt>
                <c:pt idx="4245">
                  <c:v>6.3125799999999996</c:v>
                </c:pt>
                <c:pt idx="4246">
                  <c:v>5.2267700000000001</c:v>
                </c:pt>
                <c:pt idx="4247">
                  <c:v>7.4253099999999996</c:v>
                </c:pt>
                <c:pt idx="4248">
                  <c:v>6.3799099999999997</c:v>
                </c:pt>
                <c:pt idx="4249">
                  <c:v>6.1357999999999997</c:v>
                </c:pt>
                <c:pt idx="4250">
                  <c:v>4.2755599999999996</c:v>
                </c:pt>
                <c:pt idx="4251">
                  <c:v>6.6733700000000002</c:v>
                </c:pt>
                <c:pt idx="4252">
                  <c:v>3.9358399999999998</c:v>
                </c:pt>
                <c:pt idx="4253">
                  <c:v>5.0421199999999997</c:v>
                </c:pt>
                <c:pt idx="4254">
                  <c:v>7.45634</c:v>
                </c:pt>
                <c:pt idx="4255">
                  <c:v>4.75387</c:v>
                </c:pt>
                <c:pt idx="4256">
                  <c:v>4.0535399999999999</c:v>
                </c:pt>
                <c:pt idx="4257">
                  <c:v>6.6726099999999997</c:v>
                </c:pt>
                <c:pt idx="4258">
                  <c:v>3.7618</c:v>
                </c:pt>
                <c:pt idx="4259">
                  <c:v>6.8208500000000001</c:v>
                </c:pt>
                <c:pt idx="4260">
                  <c:v>3.2175400000000001</c:v>
                </c:pt>
                <c:pt idx="4261">
                  <c:v>4.9269100000000003</c:v>
                </c:pt>
                <c:pt idx="4262">
                  <c:v>5.2389599999999996</c:v>
                </c:pt>
                <c:pt idx="4263">
                  <c:v>9.9403600000000001</c:v>
                </c:pt>
                <c:pt idx="4264">
                  <c:v>3.4758900000000001</c:v>
                </c:pt>
                <c:pt idx="4265">
                  <c:v>4.5575200000000002</c:v>
                </c:pt>
                <c:pt idx="4266">
                  <c:v>5.1004699999999996</c:v>
                </c:pt>
                <c:pt idx="4267">
                  <c:v>2.63985</c:v>
                </c:pt>
                <c:pt idx="4268">
                  <c:v>7.1316699999999997</c:v>
                </c:pt>
                <c:pt idx="4269">
                  <c:v>5.6059099999999997</c:v>
                </c:pt>
                <c:pt idx="4270">
                  <c:v>4.44367</c:v>
                </c:pt>
                <c:pt idx="4271">
                  <c:v>6.8038400000000001</c:v>
                </c:pt>
                <c:pt idx="4272">
                  <c:v>4.4305700000000003</c:v>
                </c:pt>
                <c:pt idx="4273">
                  <c:v>8.5428800000000003</c:v>
                </c:pt>
                <c:pt idx="4274">
                  <c:v>2.04616</c:v>
                </c:pt>
                <c:pt idx="4275">
                  <c:v>3.04711</c:v>
                </c:pt>
                <c:pt idx="4276">
                  <c:v>7.8668800000000001</c:v>
                </c:pt>
                <c:pt idx="4277">
                  <c:v>6.14283</c:v>
                </c:pt>
                <c:pt idx="4278">
                  <c:v>5.5223100000000001</c:v>
                </c:pt>
                <c:pt idx="4279">
                  <c:v>3.3894000000000002</c:v>
                </c:pt>
                <c:pt idx="4280">
                  <c:v>5.4736599999999997</c:v>
                </c:pt>
                <c:pt idx="4281">
                  <c:v>7.79861</c:v>
                </c:pt>
                <c:pt idx="4282">
                  <c:v>4.6048600000000004</c:v>
                </c:pt>
                <c:pt idx="4283">
                  <c:v>6.7658300000000002</c:v>
                </c:pt>
                <c:pt idx="4284">
                  <c:v>7.0752600000000001</c:v>
                </c:pt>
                <c:pt idx="4285">
                  <c:v>4.1048400000000003</c:v>
                </c:pt>
                <c:pt idx="4286">
                  <c:v>2.4218099999999998</c:v>
                </c:pt>
                <c:pt idx="4287">
                  <c:v>6.81968</c:v>
                </c:pt>
                <c:pt idx="4288">
                  <c:v>3.80918</c:v>
                </c:pt>
                <c:pt idx="4289">
                  <c:v>4.9278199999999996</c:v>
                </c:pt>
                <c:pt idx="4290">
                  <c:v>3.8696799999999998</c:v>
                </c:pt>
                <c:pt idx="4291">
                  <c:v>3.49193</c:v>
                </c:pt>
                <c:pt idx="4292">
                  <c:v>4.8216799999999997</c:v>
                </c:pt>
                <c:pt idx="4293">
                  <c:v>4.6802099999999998</c:v>
                </c:pt>
                <c:pt idx="4294">
                  <c:v>8.2854899999999994</c:v>
                </c:pt>
                <c:pt idx="4295">
                  <c:v>3.7292700000000001</c:v>
                </c:pt>
                <c:pt idx="4296">
                  <c:v>4.9542900000000003</c:v>
                </c:pt>
                <c:pt idx="4297">
                  <c:v>4.54528</c:v>
                </c:pt>
                <c:pt idx="4298">
                  <c:v>5.8045600000000004</c:v>
                </c:pt>
                <c:pt idx="4299">
                  <c:v>5.1697199999999999</c:v>
                </c:pt>
                <c:pt idx="4300">
                  <c:v>5.41404</c:v>
                </c:pt>
                <c:pt idx="4301">
                  <c:v>4.8124799999999999</c:v>
                </c:pt>
                <c:pt idx="4302">
                  <c:v>6.8647400000000003</c:v>
                </c:pt>
                <c:pt idx="4303">
                  <c:v>2.4950299999999999</c:v>
                </c:pt>
                <c:pt idx="4304">
                  <c:v>3.5626199999999999</c:v>
                </c:pt>
                <c:pt idx="4305">
                  <c:v>9.1904699999999995</c:v>
                </c:pt>
                <c:pt idx="4306">
                  <c:v>4.5389499999999998</c:v>
                </c:pt>
                <c:pt idx="4307">
                  <c:v>7.1615799999999998</c:v>
                </c:pt>
                <c:pt idx="4308">
                  <c:v>2.2096399999999998</c:v>
                </c:pt>
                <c:pt idx="4309">
                  <c:v>4.15151</c:v>
                </c:pt>
                <c:pt idx="4310">
                  <c:v>6.7523400000000002</c:v>
                </c:pt>
                <c:pt idx="4311">
                  <c:v>3.47038</c:v>
                </c:pt>
                <c:pt idx="4312">
                  <c:v>2.2853500000000002</c:v>
                </c:pt>
                <c:pt idx="4313">
                  <c:v>6.0933999999999999</c:v>
                </c:pt>
                <c:pt idx="4314">
                  <c:v>1.8650899999999999</c:v>
                </c:pt>
                <c:pt idx="4315">
                  <c:v>10.465870000000001</c:v>
                </c:pt>
                <c:pt idx="4316">
                  <c:v>7.9150400000000003</c:v>
                </c:pt>
                <c:pt idx="4317">
                  <c:v>7.16153</c:v>
                </c:pt>
                <c:pt idx="4318">
                  <c:v>7.23956</c:v>
                </c:pt>
                <c:pt idx="4319">
                  <c:v>2.1979199999999999</c:v>
                </c:pt>
                <c:pt idx="4320">
                  <c:v>6.76607</c:v>
                </c:pt>
                <c:pt idx="4321">
                  <c:v>3.3140100000000001</c:v>
                </c:pt>
                <c:pt idx="4322">
                  <c:v>3.1118299999999999</c:v>
                </c:pt>
                <c:pt idx="4323">
                  <c:v>1.94563</c:v>
                </c:pt>
                <c:pt idx="4324">
                  <c:v>2.74797</c:v>
                </c:pt>
                <c:pt idx="4325">
                  <c:v>2.4660299999999999</c:v>
                </c:pt>
                <c:pt idx="4326">
                  <c:v>2.4066299999999998</c:v>
                </c:pt>
                <c:pt idx="4327">
                  <c:v>2.6335799999999998</c:v>
                </c:pt>
                <c:pt idx="4328">
                  <c:v>7.9962400000000002</c:v>
                </c:pt>
                <c:pt idx="4329">
                  <c:v>3.60819</c:v>
                </c:pt>
                <c:pt idx="4330">
                  <c:v>3.61626</c:v>
                </c:pt>
                <c:pt idx="4331">
                  <c:v>6.4893999999999998</c:v>
                </c:pt>
                <c:pt idx="4332">
                  <c:v>9.4922400000000007</c:v>
                </c:pt>
                <c:pt idx="4333">
                  <c:v>6.4175599999999999</c:v>
                </c:pt>
                <c:pt idx="4334">
                  <c:v>7.7701599999999997</c:v>
                </c:pt>
                <c:pt idx="4335">
                  <c:v>6.24702</c:v>
                </c:pt>
                <c:pt idx="4336">
                  <c:v>4.75387</c:v>
                </c:pt>
                <c:pt idx="4337">
                  <c:v>2.6596700000000002</c:v>
                </c:pt>
                <c:pt idx="4338">
                  <c:v>2.9564499999999998</c:v>
                </c:pt>
                <c:pt idx="4339">
                  <c:v>7.9855299999999998</c:v>
                </c:pt>
                <c:pt idx="4340">
                  <c:v>2.1065700000000001</c:v>
                </c:pt>
                <c:pt idx="4341">
                  <c:v>3.2348499999999998</c:v>
                </c:pt>
                <c:pt idx="4342">
                  <c:v>1.98525</c:v>
                </c:pt>
                <c:pt idx="4343">
                  <c:v>1.9712099999999999</c:v>
                </c:pt>
                <c:pt idx="4344">
                  <c:v>2.7794099999999999</c:v>
                </c:pt>
                <c:pt idx="4345">
                  <c:v>1.80992</c:v>
                </c:pt>
                <c:pt idx="4346">
                  <c:v>8.5161099999999994</c:v>
                </c:pt>
                <c:pt idx="4347">
                  <c:v>7.4258899999999999</c:v>
                </c:pt>
                <c:pt idx="4348">
                  <c:v>5.6762600000000001</c:v>
                </c:pt>
                <c:pt idx="4349">
                  <c:v>4.3303700000000003</c:v>
                </c:pt>
                <c:pt idx="4350">
                  <c:v>2.1644800000000002</c:v>
                </c:pt>
                <c:pt idx="4351">
                  <c:v>3.3685499999999999</c:v>
                </c:pt>
                <c:pt idx="4352">
                  <c:v>7.8901000000000003</c:v>
                </c:pt>
                <c:pt idx="4353">
                  <c:v>2.90286</c:v>
                </c:pt>
                <c:pt idx="4354">
                  <c:v>8.4294499999999992</c:v>
                </c:pt>
                <c:pt idx="4355">
                  <c:v>6.34762</c:v>
                </c:pt>
                <c:pt idx="4356">
                  <c:v>2.98882</c:v>
                </c:pt>
                <c:pt idx="4357">
                  <c:v>5.8163</c:v>
                </c:pt>
                <c:pt idx="4358">
                  <c:v>6.4868399999999999</c:v>
                </c:pt>
                <c:pt idx="4359">
                  <c:v>4.1750299999999996</c:v>
                </c:pt>
                <c:pt idx="4360">
                  <c:v>4.3285</c:v>
                </c:pt>
                <c:pt idx="4361">
                  <c:v>3.7134200000000002</c:v>
                </c:pt>
                <c:pt idx="4362">
                  <c:v>6.5172999999999996</c:v>
                </c:pt>
                <c:pt idx="4363">
                  <c:v>2.0921699999999999</c:v>
                </c:pt>
                <c:pt idx="4364">
                  <c:v>5.2547699999999997</c:v>
                </c:pt>
                <c:pt idx="4365">
                  <c:v>5.7760499999999997</c:v>
                </c:pt>
                <c:pt idx="4366">
                  <c:v>4.8810700000000002</c:v>
                </c:pt>
                <c:pt idx="4367">
                  <c:v>6.6937499999999996</c:v>
                </c:pt>
                <c:pt idx="4368">
                  <c:v>7.7495599999999998</c:v>
                </c:pt>
                <c:pt idx="4369">
                  <c:v>3.1659700000000002</c:v>
                </c:pt>
                <c:pt idx="4370">
                  <c:v>2.1285599999999998</c:v>
                </c:pt>
                <c:pt idx="4371">
                  <c:v>1.4749399999999999</c:v>
                </c:pt>
                <c:pt idx="4372">
                  <c:v>5.8810200000000004</c:v>
                </c:pt>
                <c:pt idx="4373">
                  <c:v>6.0788500000000001</c:v>
                </c:pt>
                <c:pt idx="4374">
                  <c:v>6.86097</c:v>
                </c:pt>
                <c:pt idx="4375">
                  <c:v>2.8578199999999998</c:v>
                </c:pt>
                <c:pt idx="4376">
                  <c:v>4.9372299999999996</c:v>
                </c:pt>
                <c:pt idx="4377">
                  <c:v>3.6478600000000001</c:v>
                </c:pt>
                <c:pt idx="4378">
                  <c:v>1.71007</c:v>
                </c:pt>
                <c:pt idx="4379">
                  <c:v>6.4214099999999998</c:v>
                </c:pt>
                <c:pt idx="4380">
                  <c:v>6.9969099999999997</c:v>
                </c:pt>
                <c:pt idx="4381">
                  <c:v>4.8475700000000002</c:v>
                </c:pt>
                <c:pt idx="4382">
                  <c:v>8.1212900000000001</c:v>
                </c:pt>
                <c:pt idx="4383">
                  <c:v>5.6683500000000002</c:v>
                </c:pt>
                <c:pt idx="4384">
                  <c:v>4.7230699999999999</c:v>
                </c:pt>
                <c:pt idx="4385">
                  <c:v>3.0022199999999999</c:v>
                </c:pt>
                <c:pt idx="4386">
                  <c:v>7.3642799999999999</c:v>
                </c:pt>
                <c:pt idx="4387">
                  <c:v>5.7255000000000003</c:v>
                </c:pt>
                <c:pt idx="4388">
                  <c:v>2.83378</c:v>
                </c:pt>
                <c:pt idx="4389">
                  <c:v>3.63992</c:v>
                </c:pt>
                <c:pt idx="4390">
                  <c:v>7.3437700000000001</c:v>
                </c:pt>
                <c:pt idx="4391">
                  <c:v>5.0529999999999999</c:v>
                </c:pt>
                <c:pt idx="4392">
                  <c:v>9.4300099999999993</c:v>
                </c:pt>
                <c:pt idx="4393">
                  <c:v>7.2203400000000002</c:v>
                </c:pt>
                <c:pt idx="4394">
                  <c:v>3.54453</c:v>
                </c:pt>
                <c:pt idx="4395">
                  <c:v>4.5632799999999998</c:v>
                </c:pt>
                <c:pt idx="4396">
                  <c:v>4.8119100000000001</c:v>
                </c:pt>
                <c:pt idx="4397">
                  <c:v>5.1621699999999997</c:v>
                </c:pt>
                <c:pt idx="4398">
                  <c:v>7.62148</c:v>
                </c:pt>
                <c:pt idx="4399">
                  <c:v>6.4788800000000002</c:v>
                </c:pt>
                <c:pt idx="4400">
                  <c:v>4.6917200000000001</c:v>
                </c:pt>
                <c:pt idx="4401">
                  <c:v>2.5945499999999999</c:v>
                </c:pt>
                <c:pt idx="4402">
                  <c:v>2.9920499999999999</c:v>
                </c:pt>
                <c:pt idx="4403">
                  <c:v>1.9213800000000001</c:v>
                </c:pt>
                <c:pt idx="4404">
                  <c:v>4.5222300000000004</c:v>
                </c:pt>
                <c:pt idx="4405">
                  <c:v>4.4132400000000001</c:v>
                </c:pt>
                <c:pt idx="4406">
                  <c:v>2.51362</c:v>
                </c:pt>
                <c:pt idx="4407">
                  <c:v>3.8824700000000001</c:v>
                </c:pt>
                <c:pt idx="4408">
                  <c:v>5.7514399999999997</c:v>
                </c:pt>
                <c:pt idx="4409">
                  <c:v>2.58914</c:v>
                </c:pt>
                <c:pt idx="4410">
                  <c:v>2.0025599999999999</c:v>
                </c:pt>
                <c:pt idx="4411">
                  <c:v>1.80992</c:v>
                </c:pt>
                <c:pt idx="4412">
                  <c:v>4.0282499999999999</c:v>
                </c:pt>
                <c:pt idx="4413">
                  <c:v>8.8354900000000001</c:v>
                </c:pt>
                <c:pt idx="4414">
                  <c:v>5.5386800000000003</c:v>
                </c:pt>
                <c:pt idx="4415">
                  <c:v>5.5274000000000001</c:v>
                </c:pt>
                <c:pt idx="4416">
                  <c:v>2.3397199999999998</c:v>
                </c:pt>
                <c:pt idx="4417">
                  <c:v>6.2450200000000002</c:v>
                </c:pt>
                <c:pt idx="4418">
                  <c:v>4.2202500000000001</c:v>
                </c:pt>
                <c:pt idx="4419">
                  <c:v>3.5751200000000001</c:v>
                </c:pt>
                <c:pt idx="4420">
                  <c:v>6.1325000000000003</c:v>
                </c:pt>
                <c:pt idx="4421">
                  <c:v>8.9135399999999994</c:v>
                </c:pt>
                <c:pt idx="4422">
                  <c:v>2.4718300000000002</c:v>
                </c:pt>
                <c:pt idx="4423">
                  <c:v>4.2191200000000002</c:v>
                </c:pt>
                <c:pt idx="4424">
                  <c:v>5.1704400000000001</c:v>
                </c:pt>
                <c:pt idx="4425">
                  <c:v>6.3790500000000003</c:v>
                </c:pt>
                <c:pt idx="4426">
                  <c:v>2.0407999999999999</c:v>
                </c:pt>
                <c:pt idx="4427">
                  <c:v>5.5433199999999996</c:v>
                </c:pt>
                <c:pt idx="4428">
                  <c:v>4.6285400000000001</c:v>
                </c:pt>
                <c:pt idx="4429">
                  <c:v>7.8070000000000004</c:v>
                </c:pt>
                <c:pt idx="4430">
                  <c:v>3.3604400000000001</c:v>
                </c:pt>
                <c:pt idx="4431">
                  <c:v>5.6433400000000002</c:v>
                </c:pt>
                <c:pt idx="4432">
                  <c:v>7.11958</c:v>
                </c:pt>
                <c:pt idx="4433">
                  <c:v>5.3322200000000004</c:v>
                </c:pt>
                <c:pt idx="4434">
                  <c:v>5.5604300000000002</c:v>
                </c:pt>
                <c:pt idx="4435">
                  <c:v>4.0034400000000003</c:v>
                </c:pt>
                <c:pt idx="4436">
                  <c:v>4.5030599999999996</c:v>
                </c:pt>
                <c:pt idx="4437">
                  <c:v>8.3218099999999993</c:v>
                </c:pt>
                <c:pt idx="4438">
                  <c:v>5.9809799999999997</c:v>
                </c:pt>
                <c:pt idx="4439">
                  <c:v>6.9659300000000002</c:v>
                </c:pt>
                <c:pt idx="4440">
                  <c:v>5.0498799999999999</c:v>
                </c:pt>
                <c:pt idx="4441">
                  <c:v>5.8423600000000002</c:v>
                </c:pt>
                <c:pt idx="4442">
                  <c:v>7.6632800000000003</c:v>
                </c:pt>
                <c:pt idx="4443">
                  <c:v>7.0568900000000001</c:v>
                </c:pt>
                <c:pt idx="4444">
                  <c:v>4.7900400000000003</c:v>
                </c:pt>
                <c:pt idx="4445">
                  <c:v>4.8285799999999997</c:v>
                </c:pt>
                <c:pt idx="4446">
                  <c:v>5.8174400000000004</c:v>
                </c:pt>
                <c:pt idx="4447">
                  <c:v>6.9327699999999997</c:v>
                </c:pt>
                <c:pt idx="4448">
                  <c:v>10.784879999999999</c:v>
                </c:pt>
                <c:pt idx="4449">
                  <c:v>5.7933700000000004</c:v>
                </c:pt>
                <c:pt idx="4450">
                  <c:v>5.9844200000000001</c:v>
                </c:pt>
                <c:pt idx="4451">
                  <c:v>4.8486599999999997</c:v>
                </c:pt>
                <c:pt idx="4452">
                  <c:v>2.33595</c:v>
                </c:pt>
                <c:pt idx="4453">
                  <c:v>3.9470499999999999</c:v>
                </c:pt>
                <c:pt idx="4454">
                  <c:v>4.6388699999999998</c:v>
                </c:pt>
                <c:pt idx="4455">
                  <c:v>2.7615099999999999</c:v>
                </c:pt>
                <c:pt idx="4456">
                  <c:v>4.5719700000000003</c:v>
                </c:pt>
                <c:pt idx="4457">
                  <c:v>6.7697500000000002</c:v>
                </c:pt>
                <c:pt idx="4458">
                  <c:v>5.1754199999999999</c:v>
                </c:pt>
                <c:pt idx="4459">
                  <c:v>4.2206000000000001</c:v>
                </c:pt>
                <c:pt idx="4460">
                  <c:v>2.10425</c:v>
                </c:pt>
                <c:pt idx="4461">
                  <c:v>4.4020400000000004</c:v>
                </c:pt>
                <c:pt idx="4462">
                  <c:v>5.2448600000000001</c:v>
                </c:pt>
                <c:pt idx="4463">
                  <c:v>7.5173800000000002</c:v>
                </c:pt>
                <c:pt idx="4464">
                  <c:v>7.1149800000000001</c:v>
                </c:pt>
                <c:pt idx="4465">
                  <c:v>7.4141599999999999</c:v>
                </c:pt>
                <c:pt idx="4466">
                  <c:v>2.8812799999999998</c:v>
                </c:pt>
                <c:pt idx="4467">
                  <c:v>5.9719100000000003</c:v>
                </c:pt>
                <c:pt idx="4468">
                  <c:v>6.4009200000000002</c:v>
                </c:pt>
                <c:pt idx="4469">
                  <c:v>7.0405699999999998</c:v>
                </c:pt>
                <c:pt idx="4470">
                  <c:v>3.4791500000000002</c:v>
                </c:pt>
                <c:pt idx="4471">
                  <c:v>5.7396099999999999</c:v>
                </c:pt>
                <c:pt idx="4472">
                  <c:v>5.3433000000000002</c:v>
                </c:pt>
                <c:pt idx="4473">
                  <c:v>4.8943500000000002</c:v>
                </c:pt>
                <c:pt idx="4474">
                  <c:v>6.1705800000000002</c:v>
                </c:pt>
                <c:pt idx="4475">
                  <c:v>3.9259599999999999</c:v>
                </c:pt>
                <c:pt idx="4476">
                  <c:v>6.7951100000000002</c:v>
                </c:pt>
                <c:pt idx="4477">
                  <c:v>6.6925600000000003</c:v>
                </c:pt>
                <c:pt idx="4478">
                  <c:v>8.2100500000000007</c:v>
                </c:pt>
                <c:pt idx="4479">
                  <c:v>3.9186800000000002</c:v>
                </c:pt>
                <c:pt idx="4480">
                  <c:v>6.1101900000000002</c:v>
                </c:pt>
                <c:pt idx="4481">
                  <c:v>3.6343299999999998</c:v>
                </c:pt>
                <c:pt idx="4482">
                  <c:v>6.45418</c:v>
                </c:pt>
                <c:pt idx="4483">
                  <c:v>7.9891199999999998</c:v>
                </c:pt>
                <c:pt idx="4484">
                  <c:v>1.9746699999999999</c:v>
                </c:pt>
                <c:pt idx="4485">
                  <c:v>3.8127399999999998</c:v>
                </c:pt>
                <c:pt idx="4486">
                  <c:v>1.9616</c:v>
                </c:pt>
                <c:pt idx="4487">
                  <c:v>3.3349500000000001</c:v>
                </c:pt>
                <c:pt idx="4488">
                  <c:v>5.1795999999999998</c:v>
                </c:pt>
                <c:pt idx="4489">
                  <c:v>6.2418199999999997</c:v>
                </c:pt>
                <c:pt idx="4490">
                  <c:v>7.0210800000000004</c:v>
                </c:pt>
                <c:pt idx="4491">
                  <c:v>4.6801500000000003</c:v>
                </c:pt>
                <c:pt idx="4492">
                  <c:v>7.59842</c:v>
                </c:pt>
                <c:pt idx="4493">
                  <c:v>2.93791</c:v>
                </c:pt>
                <c:pt idx="4494">
                  <c:v>5.3442499999999997</c:v>
                </c:pt>
                <c:pt idx="4495">
                  <c:v>7.4714099999999997</c:v>
                </c:pt>
                <c:pt idx="4496">
                  <c:v>4.3910299999999998</c:v>
                </c:pt>
                <c:pt idx="4497">
                  <c:v>8.5942500000000006</c:v>
                </c:pt>
                <c:pt idx="4498">
                  <c:v>6.6312600000000002</c:v>
                </c:pt>
                <c:pt idx="4499">
                  <c:v>5.8349799999999998</c:v>
                </c:pt>
                <c:pt idx="4500">
                  <c:v>6.7674300000000001</c:v>
                </c:pt>
                <c:pt idx="4501">
                  <c:v>1.9872000000000001</c:v>
                </c:pt>
                <c:pt idx="4502">
                  <c:v>7.7994300000000001</c:v>
                </c:pt>
                <c:pt idx="4503">
                  <c:v>8.3937000000000008</c:v>
                </c:pt>
                <c:pt idx="4504">
                  <c:v>6.3940999999999999</c:v>
                </c:pt>
                <c:pt idx="4505">
                  <c:v>2.4946899999999999</c:v>
                </c:pt>
                <c:pt idx="4506">
                  <c:v>3.4479000000000002</c:v>
                </c:pt>
                <c:pt idx="4507">
                  <c:v>8.6088699999999996</c:v>
                </c:pt>
                <c:pt idx="4508">
                  <c:v>7.5729199999999999</c:v>
                </c:pt>
                <c:pt idx="4509">
                  <c:v>6.1450199999999997</c:v>
                </c:pt>
                <c:pt idx="4510">
                  <c:v>5.2085499999999998</c:v>
                </c:pt>
                <c:pt idx="4511">
                  <c:v>4.40801</c:v>
                </c:pt>
                <c:pt idx="4512">
                  <c:v>2.9950999999999999</c:v>
                </c:pt>
                <c:pt idx="4513">
                  <c:v>3.87696</c:v>
                </c:pt>
                <c:pt idx="4514">
                  <c:v>4.9379400000000002</c:v>
                </c:pt>
                <c:pt idx="4515">
                  <c:v>5.1011899999999999</c:v>
                </c:pt>
                <c:pt idx="4516">
                  <c:v>5.5255099999999997</c:v>
                </c:pt>
                <c:pt idx="4517">
                  <c:v>4.0790899999999999</c:v>
                </c:pt>
                <c:pt idx="4518">
                  <c:v>3.4045399999999999</c:v>
                </c:pt>
                <c:pt idx="4519">
                  <c:v>5.2491899999999996</c:v>
                </c:pt>
                <c:pt idx="4520">
                  <c:v>4.4887100000000002</c:v>
                </c:pt>
                <c:pt idx="4521">
                  <c:v>4.80084</c:v>
                </c:pt>
                <c:pt idx="4522">
                  <c:v>4.9545500000000002</c:v>
                </c:pt>
                <c:pt idx="4523">
                  <c:v>5.5740100000000004</c:v>
                </c:pt>
                <c:pt idx="4524">
                  <c:v>8.1433199999999992</c:v>
                </c:pt>
                <c:pt idx="4525">
                  <c:v>5.4340599999999997</c:v>
                </c:pt>
                <c:pt idx="4526">
                  <c:v>6.8795000000000002</c:v>
                </c:pt>
                <c:pt idx="4527">
                  <c:v>2.55782</c:v>
                </c:pt>
                <c:pt idx="4528">
                  <c:v>4.1043700000000003</c:v>
                </c:pt>
                <c:pt idx="4529">
                  <c:v>5.1681999999999997</c:v>
                </c:pt>
                <c:pt idx="4530">
                  <c:v>4.9059600000000003</c:v>
                </c:pt>
                <c:pt idx="4531">
                  <c:v>5.8538699999999997</c:v>
                </c:pt>
                <c:pt idx="4532">
                  <c:v>6.1155499999999998</c:v>
                </c:pt>
                <c:pt idx="4533">
                  <c:v>3.2543600000000001</c:v>
                </c:pt>
                <c:pt idx="4534">
                  <c:v>4.7479500000000003</c:v>
                </c:pt>
                <c:pt idx="4535">
                  <c:v>2.6928999999999998</c:v>
                </c:pt>
                <c:pt idx="4536">
                  <c:v>2.4443899999999998</c:v>
                </c:pt>
                <c:pt idx="4537">
                  <c:v>5.4368800000000004</c:v>
                </c:pt>
                <c:pt idx="4538">
                  <c:v>6.1239299999999997</c:v>
                </c:pt>
                <c:pt idx="4539">
                  <c:v>8.4169699999999992</c:v>
                </c:pt>
                <c:pt idx="4540">
                  <c:v>7.0162500000000003</c:v>
                </c:pt>
                <c:pt idx="4541">
                  <c:v>3.52657</c:v>
                </c:pt>
                <c:pt idx="4542">
                  <c:v>4.4539600000000004</c:v>
                </c:pt>
                <c:pt idx="4543">
                  <c:v>3.9891000000000001</c:v>
                </c:pt>
                <c:pt idx="4544">
                  <c:v>5.3410700000000002</c:v>
                </c:pt>
                <c:pt idx="4545">
                  <c:v>6.3717699999999997</c:v>
                </c:pt>
                <c:pt idx="4546">
                  <c:v>8.0346899999999994</c:v>
                </c:pt>
                <c:pt idx="4547">
                  <c:v>6.40489</c:v>
                </c:pt>
                <c:pt idx="4548">
                  <c:v>6.4871299999999996</c:v>
                </c:pt>
                <c:pt idx="4549">
                  <c:v>4.2887399999999998</c:v>
                </c:pt>
                <c:pt idx="4550">
                  <c:v>6.5051699999999997</c:v>
                </c:pt>
                <c:pt idx="4551">
                  <c:v>4.8073800000000002</c:v>
                </c:pt>
                <c:pt idx="4552">
                  <c:v>7.1122100000000001</c:v>
                </c:pt>
                <c:pt idx="4553">
                  <c:v>4.7817600000000002</c:v>
                </c:pt>
                <c:pt idx="4554">
                  <c:v>5.1903699999999997</c:v>
                </c:pt>
                <c:pt idx="4555">
                  <c:v>6.72722</c:v>
                </c:pt>
                <c:pt idx="4556">
                  <c:v>4.2857900000000004</c:v>
                </c:pt>
                <c:pt idx="4557">
                  <c:v>5.8112199999999996</c:v>
                </c:pt>
                <c:pt idx="4558">
                  <c:v>5.9730100000000004</c:v>
                </c:pt>
                <c:pt idx="4559">
                  <c:v>6.8394599999999999</c:v>
                </c:pt>
                <c:pt idx="4560">
                  <c:v>7.4465399999999997</c:v>
                </c:pt>
                <c:pt idx="4561">
                  <c:v>7.2994700000000003</c:v>
                </c:pt>
                <c:pt idx="4562">
                  <c:v>3.46326</c:v>
                </c:pt>
                <c:pt idx="4563">
                  <c:v>8.1252800000000001</c:v>
                </c:pt>
                <c:pt idx="4564">
                  <c:v>3.3210299999999999</c:v>
                </c:pt>
                <c:pt idx="4565">
                  <c:v>3.6866599999999998</c:v>
                </c:pt>
                <c:pt idx="4566">
                  <c:v>5.8818000000000001</c:v>
                </c:pt>
                <c:pt idx="4567">
                  <c:v>6.2305599999999997</c:v>
                </c:pt>
                <c:pt idx="4568">
                  <c:v>6.8396100000000004</c:v>
                </c:pt>
                <c:pt idx="4569">
                  <c:v>6.3293999999999997</c:v>
                </c:pt>
                <c:pt idx="4570">
                  <c:v>3.68689</c:v>
                </c:pt>
                <c:pt idx="4571">
                  <c:v>9.4</c:v>
                </c:pt>
                <c:pt idx="4572">
                  <c:v>6.39893</c:v>
                </c:pt>
                <c:pt idx="4573">
                  <c:v>3.94672</c:v>
                </c:pt>
                <c:pt idx="4574">
                  <c:v>4.2180499999999999</c:v>
                </c:pt>
                <c:pt idx="4575">
                  <c:v>4.12357</c:v>
                </c:pt>
                <c:pt idx="4576">
                  <c:v>8.1547999999999998</c:v>
                </c:pt>
                <c:pt idx="4577">
                  <c:v>2.39262</c:v>
                </c:pt>
                <c:pt idx="4578">
                  <c:v>3.9341300000000001</c:v>
                </c:pt>
                <c:pt idx="4579">
                  <c:v>7.1881899999999996</c:v>
                </c:pt>
                <c:pt idx="4580">
                  <c:v>6.4680799999999996</c:v>
                </c:pt>
                <c:pt idx="4581">
                  <c:v>7.2065200000000003</c:v>
                </c:pt>
                <c:pt idx="4582">
                  <c:v>8.80518</c:v>
                </c:pt>
                <c:pt idx="4583">
                  <c:v>6.0918700000000001</c:v>
                </c:pt>
                <c:pt idx="4584">
                  <c:v>4.5030999999999999</c:v>
                </c:pt>
                <c:pt idx="4585">
                  <c:v>3.9470499999999999</c:v>
                </c:pt>
                <c:pt idx="4586">
                  <c:v>5.1151200000000001</c:v>
                </c:pt>
                <c:pt idx="4587">
                  <c:v>8.9854000000000003</c:v>
                </c:pt>
                <c:pt idx="4588">
                  <c:v>7.4284800000000004</c:v>
                </c:pt>
                <c:pt idx="4589">
                  <c:v>5.5386800000000003</c:v>
                </c:pt>
                <c:pt idx="4590">
                  <c:v>7.3938499999999996</c:v>
                </c:pt>
                <c:pt idx="4591">
                  <c:v>4.1191199999999997</c:v>
                </c:pt>
                <c:pt idx="4592">
                  <c:v>2.8350599999999999</c:v>
                </c:pt>
                <c:pt idx="4593">
                  <c:v>3.66934</c:v>
                </c:pt>
                <c:pt idx="4594">
                  <c:v>7.9996600000000004</c:v>
                </c:pt>
                <c:pt idx="4595">
                  <c:v>7.1962900000000003</c:v>
                </c:pt>
                <c:pt idx="4596">
                  <c:v>2.6110799999999998</c:v>
                </c:pt>
                <c:pt idx="4597">
                  <c:v>2.30966</c:v>
                </c:pt>
                <c:pt idx="4598">
                  <c:v>4.3380799999999997</c:v>
                </c:pt>
                <c:pt idx="4599">
                  <c:v>4.65998</c:v>
                </c:pt>
                <c:pt idx="4600">
                  <c:v>5.21997</c:v>
                </c:pt>
                <c:pt idx="4601">
                  <c:v>2.6800299999999999</c:v>
                </c:pt>
                <c:pt idx="4602">
                  <c:v>1.92974</c:v>
                </c:pt>
                <c:pt idx="4603">
                  <c:v>2.8016999999999999</c:v>
                </c:pt>
                <c:pt idx="4604">
                  <c:v>2.4470000000000001</c:v>
                </c:pt>
                <c:pt idx="4605">
                  <c:v>7.62906</c:v>
                </c:pt>
                <c:pt idx="4606">
                  <c:v>6.3991899999999999</c:v>
                </c:pt>
                <c:pt idx="4607">
                  <c:v>3.3443900000000002</c:v>
                </c:pt>
                <c:pt idx="4608">
                  <c:v>3.6678999999999999</c:v>
                </c:pt>
                <c:pt idx="4609">
                  <c:v>4.9233200000000004</c:v>
                </c:pt>
                <c:pt idx="4610">
                  <c:v>2.3704900000000002</c:v>
                </c:pt>
                <c:pt idx="4611">
                  <c:v>8.8538999999999994</c:v>
                </c:pt>
                <c:pt idx="4612">
                  <c:v>6.3718199999999996</c:v>
                </c:pt>
                <c:pt idx="4613">
                  <c:v>6.9853100000000001</c:v>
                </c:pt>
                <c:pt idx="4614">
                  <c:v>3.3197199999999998</c:v>
                </c:pt>
                <c:pt idx="4615">
                  <c:v>6.2818100000000001</c:v>
                </c:pt>
                <c:pt idx="4616">
                  <c:v>6.5805499999999997</c:v>
                </c:pt>
                <c:pt idx="4617">
                  <c:v>4.0805100000000003</c:v>
                </c:pt>
                <c:pt idx="4618">
                  <c:v>5.0806300000000002</c:v>
                </c:pt>
                <c:pt idx="4619">
                  <c:v>6.5973199999999999</c:v>
                </c:pt>
                <c:pt idx="4620">
                  <c:v>6.2880099999999999</c:v>
                </c:pt>
                <c:pt idx="4621">
                  <c:v>6.1150200000000003</c:v>
                </c:pt>
                <c:pt idx="4622">
                  <c:v>7.7961600000000004</c:v>
                </c:pt>
                <c:pt idx="4623">
                  <c:v>6.41892</c:v>
                </c:pt>
                <c:pt idx="4624">
                  <c:v>5.9571699999999996</c:v>
                </c:pt>
                <c:pt idx="4625">
                  <c:v>7.1246299999999998</c:v>
                </c:pt>
                <c:pt idx="4626">
                  <c:v>5.4700899999999999</c:v>
                </c:pt>
                <c:pt idx="4627">
                  <c:v>7.2282200000000003</c:v>
                </c:pt>
                <c:pt idx="4628">
                  <c:v>6.0138600000000002</c:v>
                </c:pt>
                <c:pt idx="4629">
                  <c:v>3.9483299999999999</c:v>
                </c:pt>
                <c:pt idx="4630">
                  <c:v>6.5904299999999996</c:v>
                </c:pt>
                <c:pt idx="4631">
                  <c:v>4.0030599999999996</c:v>
                </c:pt>
                <c:pt idx="4632">
                  <c:v>7.3841599999999996</c:v>
                </c:pt>
                <c:pt idx="4633">
                  <c:v>6.1858599999999999</c:v>
                </c:pt>
                <c:pt idx="4634">
                  <c:v>5.2076700000000002</c:v>
                </c:pt>
                <c:pt idx="4635">
                  <c:v>6.68872</c:v>
                </c:pt>
                <c:pt idx="4636">
                  <c:v>7.7179799999999998</c:v>
                </c:pt>
                <c:pt idx="4637">
                  <c:v>2.07925</c:v>
                </c:pt>
                <c:pt idx="4638">
                  <c:v>1.9597899999999999</c:v>
                </c:pt>
                <c:pt idx="4639">
                  <c:v>7.33826</c:v>
                </c:pt>
                <c:pt idx="4640">
                  <c:v>4.8637199999999998</c:v>
                </c:pt>
                <c:pt idx="4641">
                  <c:v>3.78057</c:v>
                </c:pt>
                <c:pt idx="4642">
                  <c:v>5.5437599999999998</c:v>
                </c:pt>
                <c:pt idx="4643">
                  <c:v>6.6352799999999998</c:v>
                </c:pt>
                <c:pt idx="4644">
                  <c:v>5.1235600000000003</c:v>
                </c:pt>
                <c:pt idx="4645">
                  <c:v>6.0345800000000001</c:v>
                </c:pt>
                <c:pt idx="4646">
                  <c:v>4.9550700000000001</c:v>
                </c:pt>
                <c:pt idx="4647">
                  <c:v>4.9052899999999999</c:v>
                </c:pt>
                <c:pt idx="4648">
                  <c:v>5.8724100000000004</c:v>
                </c:pt>
                <c:pt idx="4649">
                  <c:v>4.7519</c:v>
                </c:pt>
                <c:pt idx="4650">
                  <c:v>6.4141599999999999</c:v>
                </c:pt>
                <c:pt idx="4651">
                  <c:v>6.1086099999999997</c:v>
                </c:pt>
                <c:pt idx="4652">
                  <c:v>9.4190000000000005</c:v>
                </c:pt>
                <c:pt idx="4653">
                  <c:v>6.2791399999999999</c:v>
                </c:pt>
                <c:pt idx="4654">
                  <c:v>5.4852699999999999</c:v>
                </c:pt>
                <c:pt idx="4655">
                  <c:v>8.5798100000000002</c:v>
                </c:pt>
                <c:pt idx="4656">
                  <c:v>6.0257199999999997</c:v>
                </c:pt>
                <c:pt idx="4657">
                  <c:v>4.0651200000000003</c:v>
                </c:pt>
                <c:pt idx="4658">
                  <c:v>5.4992900000000002</c:v>
                </c:pt>
                <c:pt idx="4659">
                  <c:v>5.4635499999999997</c:v>
                </c:pt>
                <c:pt idx="4660">
                  <c:v>6.6141100000000002</c:v>
                </c:pt>
                <c:pt idx="4661">
                  <c:v>5.4493</c:v>
                </c:pt>
                <c:pt idx="4662">
                  <c:v>5.0430799999999998</c:v>
                </c:pt>
                <c:pt idx="4663">
                  <c:v>4.3274499999999998</c:v>
                </c:pt>
                <c:pt idx="4664">
                  <c:v>3.4995799999999999</c:v>
                </c:pt>
                <c:pt idx="4665">
                  <c:v>2.96644</c:v>
                </c:pt>
                <c:pt idx="4666">
                  <c:v>2.7383199999999999</c:v>
                </c:pt>
                <c:pt idx="4667">
                  <c:v>3.6182799999999999</c:v>
                </c:pt>
                <c:pt idx="4668">
                  <c:v>2.3168299999999999</c:v>
                </c:pt>
                <c:pt idx="4669">
                  <c:v>4.3992599999999999</c:v>
                </c:pt>
                <c:pt idx="4670">
                  <c:v>2.3632900000000001</c:v>
                </c:pt>
                <c:pt idx="4671">
                  <c:v>2.9862199999999999</c:v>
                </c:pt>
                <c:pt idx="4672">
                  <c:v>3.3082099999999999</c:v>
                </c:pt>
                <c:pt idx="4673">
                  <c:v>3.66343</c:v>
                </c:pt>
                <c:pt idx="4674">
                  <c:v>2.5076800000000001</c:v>
                </c:pt>
                <c:pt idx="4675">
                  <c:v>2.57226</c:v>
                </c:pt>
                <c:pt idx="4676">
                  <c:v>4.2241099999999996</c:v>
                </c:pt>
                <c:pt idx="4677">
                  <c:v>4.4150700000000001</c:v>
                </c:pt>
                <c:pt idx="4678">
                  <c:v>4.4150700000000001</c:v>
                </c:pt>
                <c:pt idx="4679">
                  <c:v>3.7250999999999999</c:v>
                </c:pt>
                <c:pt idx="4680">
                  <c:v>4.1294700000000004</c:v>
                </c:pt>
                <c:pt idx="4681">
                  <c:v>3.5165799999999998</c:v>
                </c:pt>
                <c:pt idx="4682">
                  <c:v>3.5165799999999998</c:v>
                </c:pt>
                <c:pt idx="4683">
                  <c:v>3.5165799999999998</c:v>
                </c:pt>
                <c:pt idx="4684">
                  <c:v>3.5165799999999998</c:v>
                </c:pt>
                <c:pt idx="4685">
                  <c:v>2.8295400000000002</c:v>
                </c:pt>
                <c:pt idx="4686">
                  <c:v>4.5030599999999996</c:v>
                </c:pt>
                <c:pt idx="4687">
                  <c:v>4.8229499999999996</c:v>
                </c:pt>
                <c:pt idx="4688">
                  <c:v>6.5023799999999996</c:v>
                </c:pt>
                <c:pt idx="4689">
                  <c:v>4.0214800000000004</c:v>
                </c:pt>
                <c:pt idx="4690">
                  <c:v>4.7898300000000003</c:v>
                </c:pt>
                <c:pt idx="4691">
                  <c:v>2.52854</c:v>
                </c:pt>
                <c:pt idx="4692">
                  <c:v>3.6956600000000002</c:v>
                </c:pt>
                <c:pt idx="4693">
                  <c:v>4.2529700000000004</c:v>
                </c:pt>
                <c:pt idx="4694">
                  <c:v>9.5672599999999992</c:v>
                </c:pt>
                <c:pt idx="4695">
                  <c:v>3.2142900000000001</c:v>
                </c:pt>
                <c:pt idx="4696">
                  <c:v>6.8666600000000004</c:v>
                </c:pt>
                <c:pt idx="4697">
                  <c:v>8.4022900000000007</c:v>
                </c:pt>
                <c:pt idx="4698">
                  <c:v>5.6725899999999996</c:v>
                </c:pt>
                <c:pt idx="4699">
                  <c:v>3.5259999999999998</c:v>
                </c:pt>
                <c:pt idx="4700">
                  <c:v>5.6705399999999999</c:v>
                </c:pt>
                <c:pt idx="4701">
                  <c:v>2.4608599999999998</c:v>
                </c:pt>
                <c:pt idx="4702">
                  <c:v>3.08968</c:v>
                </c:pt>
                <c:pt idx="4703">
                  <c:v>4.8359100000000002</c:v>
                </c:pt>
                <c:pt idx="4704">
                  <c:v>4.53437</c:v>
                </c:pt>
                <c:pt idx="4705">
                  <c:v>6.1801599999999999</c:v>
                </c:pt>
                <c:pt idx="4706">
                  <c:v>4.05227</c:v>
                </c:pt>
                <c:pt idx="4707">
                  <c:v>6.6684400000000004</c:v>
                </c:pt>
                <c:pt idx="4708">
                  <c:v>5.4482200000000001</c:v>
                </c:pt>
                <c:pt idx="4709">
                  <c:v>6.43154</c:v>
                </c:pt>
                <c:pt idx="4710">
                  <c:v>5.5253800000000002</c:v>
                </c:pt>
                <c:pt idx="4711">
                  <c:v>1.9694799999999999</c:v>
                </c:pt>
                <c:pt idx="4712">
                  <c:v>2.7812899999999998</c:v>
                </c:pt>
                <c:pt idx="4713">
                  <c:v>4.1730299999999998</c:v>
                </c:pt>
                <c:pt idx="4714">
                  <c:v>8.1064000000000007</c:v>
                </c:pt>
                <c:pt idx="4715">
                  <c:v>5.9672400000000003</c:v>
                </c:pt>
                <c:pt idx="4716">
                  <c:v>3.97777</c:v>
                </c:pt>
                <c:pt idx="4717">
                  <c:v>7.2900999999999998</c:v>
                </c:pt>
                <c:pt idx="4718">
                  <c:v>2.6423100000000002</c:v>
                </c:pt>
                <c:pt idx="4719">
                  <c:v>7.4604799999999996</c:v>
                </c:pt>
                <c:pt idx="4720">
                  <c:v>5.8094999999999999</c:v>
                </c:pt>
                <c:pt idx="4721">
                  <c:v>3.6738400000000002</c:v>
                </c:pt>
                <c:pt idx="4722">
                  <c:v>3.3349500000000001</c:v>
                </c:pt>
                <c:pt idx="4723">
                  <c:v>8.7311200000000007</c:v>
                </c:pt>
                <c:pt idx="4724">
                  <c:v>6.4096200000000003</c:v>
                </c:pt>
                <c:pt idx="4725">
                  <c:v>3.18988</c:v>
                </c:pt>
                <c:pt idx="4726">
                  <c:v>4.0049900000000003</c:v>
                </c:pt>
                <c:pt idx="4727">
                  <c:v>2.6879300000000002</c:v>
                </c:pt>
                <c:pt idx="4728">
                  <c:v>3.2603599999999999</c:v>
                </c:pt>
                <c:pt idx="4729">
                  <c:v>6.9718999999999998</c:v>
                </c:pt>
                <c:pt idx="4730">
                  <c:v>9.1998099999999994</c:v>
                </c:pt>
                <c:pt idx="4731">
                  <c:v>4.1946899999999996</c:v>
                </c:pt>
                <c:pt idx="4732">
                  <c:v>9.5975699999999993</c:v>
                </c:pt>
                <c:pt idx="4733">
                  <c:v>5.48177</c:v>
                </c:pt>
                <c:pt idx="4734">
                  <c:v>3.2686999999999999</c:v>
                </c:pt>
                <c:pt idx="4735">
                  <c:v>7.8093300000000001</c:v>
                </c:pt>
                <c:pt idx="4736">
                  <c:v>2.5036399999999999</c:v>
                </c:pt>
                <c:pt idx="4737">
                  <c:v>5.7705299999999999</c:v>
                </c:pt>
                <c:pt idx="4738">
                  <c:v>9.2118500000000001</c:v>
                </c:pt>
                <c:pt idx="4739">
                  <c:v>3.6288900000000002</c:v>
                </c:pt>
                <c:pt idx="4740">
                  <c:v>2.8641200000000002</c:v>
                </c:pt>
                <c:pt idx="4741">
                  <c:v>8.0839999999999996</c:v>
                </c:pt>
                <c:pt idx="4742">
                  <c:v>5.2204499999999996</c:v>
                </c:pt>
                <c:pt idx="4743">
                  <c:v>2.6718199999999999</c:v>
                </c:pt>
                <c:pt idx="4744">
                  <c:v>5.9537899999999997</c:v>
                </c:pt>
                <c:pt idx="4745">
                  <c:v>4.1938199999999997</c:v>
                </c:pt>
                <c:pt idx="4746">
                  <c:v>3.33405</c:v>
                </c:pt>
                <c:pt idx="4747">
                  <c:v>5.6756000000000002</c:v>
                </c:pt>
                <c:pt idx="4748">
                  <c:v>2.1936200000000001</c:v>
                </c:pt>
                <c:pt idx="4749">
                  <c:v>7.7237900000000002</c:v>
                </c:pt>
                <c:pt idx="4750">
                  <c:v>6.6767799999999999</c:v>
                </c:pt>
                <c:pt idx="4751">
                  <c:v>7.5550100000000002</c:v>
                </c:pt>
                <c:pt idx="4752">
                  <c:v>5.9347700000000003</c:v>
                </c:pt>
                <c:pt idx="4753">
                  <c:v>4.7571500000000002</c:v>
                </c:pt>
                <c:pt idx="4754">
                  <c:v>9.2480200000000004</c:v>
                </c:pt>
                <c:pt idx="4755">
                  <c:v>10.16343</c:v>
                </c:pt>
                <c:pt idx="4756">
                  <c:v>3.0693999999999999</c:v>
                </c:pt>
                <c:pt idx="4757">
                  <c:v>3.1135199999999998</c:v>
                </c:pt>
                <c:pt idx="4758">
                  <c:v>6.9668700000000001</c:v>
                </c:pt>
                <c:pt idx="4759">
                  <c:v>10.509740000000001</c:v>
                </c:pt>
                <c:pt idx="4760">
                  <c:v>2.5377299999999998</c:v>
                </c:pt>
                <c:pt idx="4761">
                  <c:v>2.2934199999999998</c:v>
                </c:pt>
                <c:pt idx="4762">
                  <c:v>2.5113599999999998</c:v>
                </c:pt>
                <c:pt idx="4763">
                  <c:v>3.7751299999999999</c:v>
                </c:pt>
                <c:pt idx="4764">
                  <c:v>2.2122700000000002</c:v>
                </c:pt>
                <c:pt idx="4765">
                  <c:v>3.3288500000000001</c:v>
                </c:pt>
                <c:pt idx="4766">
                  <c:v>2.1349900000000002</c:v>
                </c:pt>
                <c:pt idx="4767">
                  <c:v>2.57992</c:v>
                </c:pt>
                <c:pt idx="4768">
                  <c:v>3.9193699999999998</c:v>
                </c:pt>
                <c:pt idx="4769">
                  <c:v>10.741540000000001</c:v>
                </c:pt>
                <c:pt idx="4770">
                  <c:v>2.7379500000000001</c:v>
                </c:pt>
                <c:pt idx="4771">
                  <c:v>2.2647699999999999</c:v>
                </c:pt>
                <c:pt idx="4772">
                  <c:v>2.4996</c:v>
                </c:pt>
                <c:pt idx="4773">
                  <c:v>2.65964</c:v>
                </c:pt>
                <c:pt idx="4774">
                  <c:v>1.9223399999999999</c:v>
                </c:pt>
                <c:pt idx="4775">
                  <c:v>2.9651200000000002</c:v>
                </c:pt>
                <c:pt idx="4776">
                  <c:v>3.44692</c:v>
                </c:pt>
                <c:pt idx="4777">
                  <c:v>7.2419700000000002</c:v>
                </c:pt>
                <c:pt idx="4778">
                  <c:v>3.71855</c:v>
                </c:pt>
                <c:pt idx="4779">
                  <c:v>3.78606</c:v>
                </c:pt>
                <c:pt idx="4780">
                  <c:v>3.7202899999999999</c:v>
                </c:pt>
                <c:pt idx="4781">
                  <c:v>4.0410399999999997</c:v>
                </c:pt>
                <c:pt idx="4782">
                  <c:v>2.9251299999999998</c:v>
                </c:pt>
                <c:pt idx="4783">
                  <c:v>2.1365500000000002</c:v>
                </c:pt>
                <c:pt idx="4784">
                  <c:v>8.7530599999999996</c:v>
                </c:pt>
                <c:pt idx="4785">
                  <c:v>5.9222700000000001</c:v>
                </c:pt>
                <c:pt idx="4786">
                  <c:v>6.6412199999999997</c:v>
                </c:pt>
                <c:pt idx="4787">
                  <c:v>4.2061000000000002</c:v>
                </c:pt>
                <c:pt idx="4788">
                  <c:v>2.5436899999999998</c:v>
                </c:pt>
                <c:pt idx="4789">
                  <c:v>2.80592</c:v>
                </c:pt>
                <c:pt idx="4790">
                  <c:v>4.0852199999999996</c:v>
                </c:pt>
                <c:pt idx="4791">
                  <c:v>3.8518699999999999</c:v>
                </c:pt>
                <c:pt idx="4792">
                  <c:v>5.5395099999999999</c:v>
                </c:pt>
                <c:pt idx="4793">
                  <c:v>3.0336599999999998</c:v>
                </c:pt>
                <c:pt idx="4794">
                  <c:v>9.4729500000000009</c:v>
                </c:pt>
                <c:pt idx="4795">
                  <c:v>5.10459</c:v>
                </c:pt>
                <c:pt idx="4796">
                  <c:v>4.8669399999999996</c:v>
                </c:pt>
                <c:pt idx="4797">
                  <c:v>1.9776400000000001</c:v>
                </c:pt>
                <c:pt idx="4798">
                  <c:v>5.6073399999999998</c:v>
                </c:pt>
                <c:pt idx="4799">
                  <c:v>7.8994900000000001</c:v>
                </c:pt>
                <c:pt idx="4800">
                  <c:v>2.4175300000000002</c:v>
                </c:pt>
                <c:pt idx="4801">
                  <c:v>6.7050000000000001</c:v>
                </c:pt>
                <c:pt idx="4802">
                  <c:v>6.2909899999999999</c:v>
                </c:pt>
                <c:pt idx="4803">
                  <c:v>3.91689</c:v>
                </c:pt>
                <c:pt idx="4804">
                  <c:v>8.0658300000000001</c:v>
                </c:pt>
                <c:pt idx="4805">
                  <c:v>4.0217700000000001</c:v>
                </c:pt>
                <c:pt idx="4806">
                  <c:v>4.1710099999999999</c:v>
                </c:pt>
                <c:pt idx="4807">
                  <c:v>6.4200400000000002</c:v>
                </c:pt>
                <c:pt idx="4808">
                  <c:v>3.6203699999999999</c:v>
                </c:pt>
                <c:pt idx="4809">
                  <c:v>6.6874700000000002</c:v>
                </c:pt>
                <c:pt idx="4810">
                  <c:v>6.3585399999999996</c:v>
                </c:pt>
                <c:pt idx="4811">
                  <c:v>7.6853499999999997</c:v>
                </c:pt>
                <c:pt idx="4812">
                  <c:v>3.8530199999999999</c:v>
                </c:pt>
                <c:pt idx="4813">
                  <c:v>4.3403999999999998</c:v>
                </c:pt>
                <c:pt idx="4814">
                  <c:v>6.21394</c:v>
                </c:pt>
                <c:pt idx="4815">
                  <c:v>1.7912399999999999</c:v>
                </c:pt>
                <c:pt idx="4816">
                  <c:v>7.86937</c:v>
                </c:pt>
                <c:pt idx="4817">
                  <c:v>5.8514699999999999</c:v>
                </c:pt>
                <c:pt idx="4818">
                  <c:v>4.8899999999999997</c:v>
                </c:pt>
                <c:pt idx="4819">
                  <c:v>3.1597</c:v>
                </c:pt>
                <c:pt idx="4820">
                  <c:v>2.2122700000000002</c:v>
                </c:pt>
                <c:pt idx="4821">
                  <c:v>2.0092300000000001</c:v>
                </c:pt>
                <c:pt idx="4822">
                  <c:v>8.7134699999999992</c:v>
                </c:pt>
                <c:pt idx="4823">
                  <c:v>6.1485799999999999</c:v>
                </c:pt>
                <c:pt idx="4824">
                  <c:v>4.46685</c:v>
                </c:pt>
                <c:pt idx="4825">
                  <c:v>6.50427</c:v>
                </c:pt>
                <c:pt idx="4826">
                  <c:v>6.3056700000000001</c:v>
                </c:pt>
                <c:pt idx="4827">
                  <c:v>4.1067499999999999</c:v>
                </c:pt>
                <c:pt idx="4828">
                  <c:v>4.6341599999999996</c:v>
                </c:pt>
                <c:pt idx="4829">
                  <c:v>2.5747</c:v>
                </c:pt>
                <c:pt idx="4830">
                  <c:v>3.58447</c:v>
                </c:pt>
                <c:pt idx="4831">
                  <c:v>4.2056199999999997</c:v>
                </c:pt>
                <c:pt idx="4832">
                  <c:v>6.5201399999999996</c:v>
                </c:pt>
                <c:pt idx="4833">
                  <c:v>7.8626800000000001</c:v>
                </c:pt>
                <c:pt idx="4834">
                  <c:v>3.7928000000000002</c:v>
                </c:pt>
                <c:pt idx="4835">
                  <c:v>1.8311200000000001</c:v>
                </c:pt>
                <c:pt idx="4836">
                  <c:v>5.36287</c:v>
                </c:pt>
                <c:pt idx="4837">
                  <c:v>5.9878299999999998</c:v>
                </c:pt>
                <c:pt idx="4838">
                  <c:v>3.2490700000000001</c:v>
                </c:pt>
                <c:pt idx="4839">
                  <c:v>4.6418600000000003</c:v>
                </c:pt>
                <c:pt idx="4840">
                  <c:v>2.1818200000000001</c:v>
                </c:pt>
                <c:pt idx="4841">
                  <c:v>6.8943899999999996</c:v>
                </c:pt>
                <c:pt idx="4842">
                  <c:v>2.9044699999999999</c:v>
                </c:pt>
                <c:pt idx="4843">
                  <c:v>2.1936200000000001</c:v>
                </c:pt>
                <c:pt idx="4844">
                  <c:v>7.52982</c:v>
                </c:pt>
                <c:pt idx="4845">
                  <c:v>5.5801499999999997</c:v>
                </c:pt>
                <c:pt idx="4846">
                  <c:v>5.4824599999999997</c:v>
                </c:pt>
                <c:pt idx="4847">
                  <c:v>3.4477199999999999</c:v>
                </c:pt>
                <c:pt idx="4848">
                  <c:v>8.2568800000000007</c:v>
                </c:pt>
                <c:pt idx="4849">
                  <c:v>3.6924600000000001</c:v>
                </c:pt>
                <c:pt idx="4850">
                  <c:v>2.8235299999999999</c:v>
                </c:pt>
                <c:pt idx="4851">
                  <c:v>3.8048299999999999</c:v>
                </c:pt>
                <c:pt idx="4852">
                  <c:v>6.6976899999999997</c:v>
                </c:pt>
                <c:pt idx="4853">
                  <c:v>10.22049</c:v>
                </c:pt>
                <c:pt idx="4854">
                  <c:v>7.6850699999999996</c:v>
                </c:pt>
                <c:pt idx="4855">
                  <c:v>7.6133100000000002</c:v>
                </c:pt>
                <c:pt idx="4856">
                  <c:v>6.0079099999999999</c:v>
                </c:pt>
                <c:pt idx="4857">
                  <c:v>2.78274</c:v>
                </c:pt>
                <c:pt idx="4858">
                  <c:v>7.6361999999999997</c:v>
                </c:pt>
                <c:pt idx="4859">
                  <c:v>2.9495200000000001</c:v>
                </c:pt>
                <c:pt idx="4860">
                  <c:v>2.92679</c:v>
                </c:pt>
                <c:pt idx="4861">
                  <c:v>4.4076899999999997</c:v>
                </c:pt>
                <c:pt idx="4862">
                  <c:v>8.0752299999999995</c:v>
                </c:pt>
                <c:pt idx="4863">
                  <c:v>5.44252</c:v>
                </c:pt>
                <c:pt idx="4864">
                  <c:v>1.90648</c:v>
                </c:pt>
                <c:pt idx="4865">
                  <c:v>6.2231500000000004</c:v>
                </c:pt>
                <c:pt idx="4866">
                  <c:v>1.5933200000000001</c:v>
                </c:pt>
                <c:pt idx="4867">
                  <c:v>3.63992</c:v>
                </c:pt>
                <c:pt idx="4868">
                  <c:v>4.0100699999999998</c:v>
                </c:pt>
                <c:pt idx="4869">
                  <c:v>5.62026</c:v>
                </c:pt>
                <c:pt idx="4870">
                  <c:v>3.69815</c:v>
                </c:pt>
                <c:pt idx="4871">
                  <c:v>4.0258900000000004</c:v>
                </c:pt>
                <c:pt idx="4872">
                  <c:v>6.0830099999999998</c:v>
                </c:pt>
                <c:pt idx="4873">
                  <c:v>2.7317800000000001</c:v>
                </c:pt>
                <c:pt idx="4874">
                  <c:v>3.8566400000000001</c:v>
                </c:pt>
                <c:pt idx="4875">
                  <c:v>7.92394</c:v>
                </c:pt>
                <c:pt idx="4876">
                  <c:v>7.7428800000000004</c:v>
                </c:pt>
                <c:pt idx="4877">
                  <c:v>5.6076899999999998</c:v>
                </c:pt>
                <c:pt idx="4878">
                  <c:v>3.3405100000000001</c:v>
                </c:pt>
                <c:pt idx="4879">
                  <c:v>5.0560400000000003</c:v>
                </c:pt>
                <c:pt idx="4880">
                  <c:v>6.3254999999999999</c:v>
                </c:pt>
                <c:pt idx="4881">
                  <c:v>6.1206199999999997</c:v>
                </c:pt>
                <c:pt idx="4882">
                  <c:v>2.0398000000000001</c:v>
                </c:pt>
                <c:pt idx="4883">
                  <c:v>6.9683299999999999</c:v>
                </c:pt>
                <c:pt idx="4884">
                  <c:v>4.9340099999999998</c:v>
                </c:pt>
                <c:pt idx="4885">
                  <c:v>4.0214800000000004</c:v>
                </c:pt>
                <c:pt idx="4886">
                  <c:v>2.4234900000000001</c:v>
                </c:pt>
                <c:pt idx="4887">
                  <c:v>5.3966399999999997</c:v>
                </c:pt>
                <c:pt idx="4888">
                  <c:v>4.2377099999999999</c:v>
                </c:pt>
                <c:pt idx="4889">
                  <c:v>5.2714600000000003</c:v>
                </c:pt>
                <c:pt idx="4890">
                  <c:v>5.7102300000000001</c:v>
                </c:pt>
                <c:pt idx="4891">
                  <c:v>4.1489000000000003</c:v>
                </c:pt>
                <c:pt idx="4892">
                  <c:v>3.72336</c:v>
                </c:pt>
                <c:pt idx="4893">
                  <c:v>4.8572800000000003</c:v>
                </c:pt>
                <c:pt idx="4894">
                  <c:v>6.6302099999999999</c:v>
                </c:pt>
                <c:pt idx="4895">
                  <c:v>5.6989299999999998</c:v>
                </c:pt>
                <c:pt idx="4896">
                  <c:v>6.3085100000000001</c:v>
                </c:pt>
                <c:pt idx="4897">
                  <c:v>6.3054300000000003</c:v>
                </c:pt>
                <c:pt idx="4898">
                  <c:v>6.5234800000000002</c:v>
                </c:pt>
                <c:pt idx="4899">
                  <c:v>6.4509499999999997</c:v>
                </c:pt>
                <c:pt idx="4900">
                  <c:v>2.2687200000000001</c:v>
                </c:pt>
                <c:pt idx="4901">
                  <c:v>6.7409600000000003</c:v>
                </c:pt>
                <c:pt idx="4902">
                  <c:v>5.1434300000000004</c:v>
                </c:pt>
                <c:pt idx="4903">
                  <c:v>7.8132599999999996</c:v>
                </c:pt>
                <c:pt idx="4904">
                  <c:v>2.8940100000000002</c:v>
                </c:pt>
                <c:pt idx="4905">
                  <c:v>9.1397399999999998</c:v>
                </c:pt>
                <c:pt idx="4906">
                  <c:v>3.96367</c:v>
                </c:pt>
                <c:pt idx="4907">
                  <c:v>5.5434900000000003</c:v>
                </c:pt>
                <c:pt idx="4908">
                  <c:v>2.5056699999999998</c:v>
                </c:pt>
                <c:pt idx="4909">
                  <c:v>6.4049100000000001</c:v>
                </c:pt>
                <c:pt idx="4910">
                  <c:v>3.0550899999999999</c:v>
                </c:pt>
                <c:pt idx="4911">
                  <c:v>4.2582199999999997</c:v>
                </c:pt>
                <c:pt idx="4912">
                  <c:v>5.3261000000000003</c:v>
                </c:pt>
                <c:pt idx="4913">
                  <c:v>8.2444199999999999</c:v>
                </c:pt>
                <c:pt idx="4914">
                  <c:v>5.3866399999999999</c:v>
                </c:pt>
                <c:pt idx="4915">
                  <c:v>4.8785800000000004</c:v>
                </c:pt>
                <c:pt idx="4916">
                  <c:v>2.9670200000000002</c:v>
                </c:pt>
                <c:pt idx="4917">
                  <c:v>4.4107200000000004</c:v>
                </c:pt>
                <c:pt idx="4918">
                  <c:v>10.864789999999999</c:v>
                </c:pt>
                <c:pt idx="4919">
                  <c:v>3.41954</c:v>
                </c:pt>
                <c:pt idx="4920">
                  <c:v>3.3221799999999999</c:v>
                </c:pt>
                <c:pt idx="4921">
                  <c:v>4.58148</c:v>
                </c:pt>
                <c:pt idx="4922">
                  <c:v>6.6669700000000001</c:v>
                </c:pt>
                <c:pt idx="4923">
                  <c:v>5.0566000000000004</c:v>
                </c:pt>
                <c:pt idx="4924">
                  <c:v>7.9397599999999997</c:v>
                </c:pt>
                <c:pt idx="4925">
                  <c:v>4.5376799999999999</c:v>
                </c:pt>
                <c:pt idx="4926">
                  <c:v>4.9794499999999999</c:v>
                </c:pt>
                <c:pt idx="4927">
                  <c:v>3.66214</c:v>
                </c:pt>
                <c:pt idx="4928">
                  <c:v>3.0861800000000001</c:v>
                </c:pt>
                <c:pt idx="4929">
                  <c:v>6.6693499999999997</c:v>
                </c:pt>
                <c:pt idx="4930">
                  <c:v>4.3659800000000004</c:v>
                </c:pt>
                <c:pt idx="4931">
                  <c:v>4.1353400000000002</c:v>
                </c:pt>
                <c:pt idx="4932">
                  <c:v>2.1285599999999998</c:v>
                </c:pt>
                <c:pt idx="4933">
                  <c:v>4.2818399999999999</c:v>
                </c:pt>
                <c:pt idx="4934">
                  <c:v>3.1532100000000001</c:v>
                </c:pt>
                <c:pt idx="4935">
                  <c:v>3.1455799999999998</c:v>
                </c:pt>
                <c:pt idx="4936">
                  <c:v>4.5220200000000004</c:v>
                </c:pt>
                <c:pt idx="4937">
                  <c:v>2.3991600000000002</c:v>
                </c:pt>
                <c:pt idx="4938">
                  <c:v>2.0215000000000001</c:v>
                </c:pt>
                <c:pt idx="4939">
                  <c:v>5.6528</c:v>
                </c:pt>
                <c:pt idx="4940">
                  <c:v>5.6512000000000002</c:v>
                </c:pt>
                <c:pt idx="4941">
                  <c:v>2.4721299999999999</c:v>
                </c:pt>
                <c:pt idx="4942">
                  <c:v>6.4826100000000002</c:v>
                </c:pt>
                <c:pt idx="4943">
                  <c:v>2.0882700000000001</c:v>
                </c:pt>
                <c:pt idx="4944">
                  <c:v>2.9968599999999999</c:v>
                </c:pt>
                <c:pt idx="4945">
                  <c:v>3.7172200000000002</c:v>
                </c:pt>
                <c:pt idx="4946">
                  <c:v>3.4982199999999999</c:v>
                </c:pt>
                <c:pt idx="4947">
                  <c:v>6.7631500000000004</c:v>
                </c:pt>
                <c:pt idx="4948">
                  <c:v>9.7376500000000004</c:v>
                </c:pt>
                <c:pt idx="4949">
                  <c:v>5.8117599999999996</c:v>
                </c:pt>
                <c:pt idx="4950">
                  <c:v>2.6285799999999999</c:v>
                </c:pt>
                <c:pt idx="4951">
                  <c:v>3.67414</c:v>
                </c:pt>
                <c:pt idx="4952">
                  <c:v>5.0529999999999999</c:v>
                </c:pt>
                <c:pt idx="4953">
                  <c:v>8.4368999999999996</c:v>
                </c:pt>
                <c:pt idx="4954">
                  <c:v>3.2933699999999999</c:v>
                </c:pt>
                <c:pt idx="4955">
                  <c:v>6.2145799999999998</c:v>
                </c:pt>
                <c:pt idx="4956">
                  <c:v>5.4086299999999996</c:v>
                </c:pt>
                <c:pt idx="4957">
                  <c:v>4.0154899999999998</c:v>
                </c:pt>
                <c:pt idx="4958">
                  <c:v>3.6072500000000001</c:v>
                </c:pt>
                <c:pt idx="4959">
                  <c:v>4.7035299999999998</c:v>
                </c:pt>
                <c:pt idx="4960">
                  <c:v>9.0017999999999994</c:v>
                </c:pt>
                <c:pt idx="4961">
                  <c:v>6.1550200000000004</c:v>
                </c:pt>
                <c:pt idx="4962">
                  <c:v>7.2799100000000001</c:v>
                </c:pt>
                <c:pt idx="4963">
                  <c:v>6.1554000000000002</c:v>
                </c:pt>
                <c:pt idx="4964">
                  <c:v>5.56907</c:v>
                </c:pt>
                <c:pt idx="4965">
                  <c:v>4.9740900000000003</c:v>
                </c:pt>
                <c:pt idx="4966">
                  <c:v>7.5131699999999997</c:v>
                </c:pt>
                <c:pt idx="4967">
                  <c:v>4.5217000000000001</c:v>
                </c:pt>
                <c:pt idx="4968">
                  <c:v>4.1862000000000004</c:v>
                </c:pt>
                <c:pt idx="4969">
                  <c:v>2.32396</c:v>
                </c:pt>
                <c:pt idx="4970">
                  <c:v>9.5467099999999991</c:v>
                </c:pt>
                <c:pt idx="4971">
                  <c:v>7.6101400000000003</c:v>
                </c:pt>
                <c:pt idx="4972">
                  <c:v>5.6115300000000001</c:v>
                </c:pt>
                <c:pt idx="4973">
                  <c:v>3.8113800000000002</c:v>
                </c:pt>
                <c:pt idx="4974">
                  <c:v>7.1202699999999997</c:v>
                </c:pt>
                <c:pt idx="4975">
                  <c:v>3.7355499999999999</c:v>
                </c:pt>
                <c:pt idx="4976">
                  <c:v>4.9778200000000004</c:v>
                </c:pt>
                <c:pt idx="4977">
                  <c:v>4.6025200000000002</c:v>
                </c:pt>
                <c:pt idx="4978">
                  <c:v>8.4184599999999996</c:v>
                </c:pt>
                <c:pt idx="4979">
                  <c:v>5.7454799999999997</c:v>
                </c:pt>
                <c:pt idx="4980">
                  <c:v>6.2504400000000002</c:v>
                </c:pt>
                <c:pt idx="4981">
                  <c:v>6.4145500000000002</c:v>
                </c:pt>
                <c:pt idx="4982">
                  <c:v>6.4145500000000002</c:v>
                </c:pt>
                <c:pt idx="4983">
                  <c:v>6.4145500000000002</c:v>
                </c:pt>
                <c:pt idx="4984">
                  <c:v>6.4145500000000002</c:v>
                </c:pt>
                <c:pt idx="4985">
                  <c:v>6.4145500000000002</c:v>
                </c:pt>
                <c:pt idx="4986">
                  <c:v>5.8619000000000003</c:v>
                </c:pt>
                <c:pt idx="4987">
                  <c:v>6.01715</c:v>
                </c:pt>
                <c:pt idx="4988">
                  <c:v>8.0389700000000008</c:v>
                </c:pt>
                <c:pt idx="4989">
                  <c:v>5.6463999999999999</c:v>
                </c:pt>
                <c:pt idx="4990">
                  <c:v>4.7474999999999996</c:v>
                </c:pt>
                <c:pt idx="4991">
                  <c:v>6.3850499999999997</c:v>
                </c:pt>
                <c:pt idx="4992">
                  <c:v>5.4341299999999997</c:v>
                </c:pt>
                <c:pt idx="4993">
                  <c:v>6.0777200000000002</c:v>
                </c:pt>
                <c:pt idx="4994">
                  <c:v>6.5225200000000001</c:v>
                </c:pt>
                <c:pt idx="4995">
                  <c:v>7.4214500000000001</c:v>
                </c:pt>
                <c:pt idx="4996">
                  <c:v>6.4931900000000002</c:v>
                </c:pt>
                <c:pt idx="4997">
                  <c:v>5.4834500000000004</c:v>
                </c:pt>
                <c:pt idx="4998">
                  <c:v>6.8197099999999997</c:v>
                </c:pt>
                <c:pt idx="4999">
                  <c:v>6.0706300000000004</c:v>
                </c:pt>
                <c:pt idx="5000">
                  <c:v>7.3371000000000004</c:v>
                </c:pt>
                <c:pt idx="5001">
                  <c:v>5.0289400000000004</c:v>
                </c:pt>
                <c:pt idx="5002">
                  <c:v>6.4668999999999999</c:v>
                </c:pt>
                <c:pt idx="5003">
                  <c:v>3.6442600000000001</c:v>
                </c:pt>
                <c:pt idx="5004">
                  <c:v>5.4476899999999997</c:v>
                </c:pt>
                <c:pt idx="5005">
                  <c:v>6.1339899999999998</c:v>
                </c:pt>
                <c:pt idx="5006">
                  <c:v>7.2480200000000004</c:v>
                </c:pt>
                <c:pt idx="5007">
                  <c:v>7.4597199999999999</c:v>
                </c:pt>
                <c:pt idx="5008">
                  <c:v>7.7292899999999998</c:v>
                </c:pt>
                <c:pt idx="5009">
                  <c:v>2.9815800000000001</c:v>
                </c:pt>
                <c:pt idx="5010">
                  <c:v>5.0123100000000003</c:v>
                </c:pt>
                <c:pt idx="5011">
                  <c:v>7.9341699999999999</c:v>
                </c:pt>
                <c:pt idx="5012">
                  <c:v>6.64689</c:v>
                </c:pt>
                <c:pt idx="5013">
                  <c:v>3.99743</c:v>
                </c:pt>
                <c:pt idx="5014">
                  <c:v>2.8382999999999998</c:v>
                </c:pt>
                <c:pt idx="5015">
                  <c:v>4.5300599999999998</c:v>
                </c:pt>
                <c:pt idx="5016">
                  <c:v>4.9642099999999996</c:v>
                </c:pt>
                <c:pt idx="5017">
                  <c:v>4.5470800000000002</c:v>
                </c:pt>
                <c:pt idx="5018">
                  <c:v>3.9524900000000001</c:v>
                </c:pt>
                <c:pt idx="5019">
                  <c:v>7.5000400000000003</c:v>
                </c:pt>
                <c:pt idx="5020">
                  <c:v>3.7094999999999998</c:v>
                </c:pt>
                <c:pt idx="5021">
                  <c:v>9.1167899999999999</c:v>
                </c:pt>
                <c:pt idx="5022">
                  <c:v>3.49193</c:v>
                </c:pt>
                <c:pt idx="5023">
                  <c:v>6.1396499999999996</c:v>
                </c:pt>
                <c:pt idx="5024">
                  <c:v>4.3513900000000003</c:v>
                </c:pt>
                <c:pt idx="5025">
                  <c:v>5.8324499999999997</c:v>
                </c:pt>
                <c:pt idx="5026">
                  <c:v>6.4244700000000003</c:v>
                </c:pt>
                <c:pt idx="5027">
                  <c:v>3.7264900000000001</c:v>
                </c:pt>
                <c:pt idx="5028">
                  <c:v>8.5215200000000006</c:v>
                </c:pt>
                <c:pt idx="5029">
                  <c:v>6.8705600000000002</c:v>
                </c:pt>
                <c:pt idx="5030">
                  <c:v>1.79247</c:v>
                </c:pt>
                <c:pt idx="5031">
                  <c:v>5.2491899999999996</c:v>
                </c:pt>
                <c:pt idx="5032">
                  <c:v>4.8285799999999997</c:v>
                </c:pt>
                <c:pt idx="5033">
                  <c:v>2.8001900000000002</c:v>
                </c:pt>
                <c:pt idx="5034">
                  <c:v>5.5155200000000004</c:v>
                </c:pt>
                <c:pt idx="5035">
                  <c:v>7.2702099999999996</c:v>
                </c:pt>
                <c:pt idx="5036">
                  <c:v>2.2066499999999998</c:v>
                </c:pt>
                <c:pt idx="5037">
                  <c:v>3.6856399999999998</c:v>
                </c:pt>
                <c:pt idx="5038">
                  <c:v>7.4133100000000001</c:v>
                </c:pt>
                <c:pt idx="5039">
                  <c:v>7.1853999999999996</c:v>
                </c:pt>
                <c:pt idx="5040">
                  <c:v>4.9873900000000004</c:v>
                </c:pt>
                <c:pt idx="5041">
                  <c:v>7.7267700000000001</c:v>
                </c:pt>
                <c:pt idx="5042">
                  <c:v>6.7543899999999999</c:v>
                </c:pt>
                <c:pt idx="5043">
                  <c:v>1.8629899999999999</c:v>
                </c:pt>
                <c:pt idx="5044">
                  <c:v>2.6878600000000001</c:v>
                </c:pt>
                <c:pt idx="5045">
                  <c:v>9.4544800000000002</c:v>
                </c:pt>
                <c:pt idx="5046">
                  <c:v>6.2473099999999997</c:v>
                </c:pt>
                <c:pt idx="5047">
                  <c:v>8.0919000000000008</c:v>
                </c:pt>
                <c:pt idx="5048">
                  <c:v>3.2935699999999999</c:v>
                </c:pt>
                <c:pt idx="5049">
                  <c:v>2.9571499999999999</c:v>
                </c:pt>
                <c:pt idx="5050">
                  <c:v>5.1970400000000003</c:v>
                </c:pt>
                <c:pt idx="5051">
                  <c:v>8.6708300000000005</c:v>
                </c:pt>
                <c:pt idx="5052">
                  <c:v>3.2935699999999999</c:v>
                </c:pt>
                <c:pt idx="5053">
                  <c:v>7.95749</c:v>
                </c:pt>
                <c:pt idx="5054">
                  <c:v>2.7954699999999999</c:v>
                </c:pt>
                <c:pt idx="5055">
                  <c:v>2.9726499999999998</c:v>
                </c:pt>
                <c:pt idx="5056">
                  <c:v>7.0484999999999998</c:v>
                </c:pt>
                <c:pt idx="5057">
                  <c:v>10.23582</c:v>
                </c:pt>
                <c:pt idx="5058">
                  <c:v>5.9747000000000003</c:v>
                </c:pt>
                <c:pt idx="5059">
                  <c:v>5.1599399999999997</c:v>
                </c:pt>
                <c:pt idx="5060">
                  <c:v>9.0465699999999991</c:v>
                </c:pt>
                <c:pt idx="5061">
                  <c:v>6.8176300000000003</c:v>
                </c:pt>
                <c:pt idx="5062">
                  <c:v>5.91805</c:v>
                </c:pt>
                <c:pt idx="5063">
                  <c:v>4.00434</c:v>
                </c:pt>
                <c:pt idx="5064">
                  <c:v>6.1002900000000002</c:v>
                </c:pt>
                <c:pt idx="5065">
                  <c:v>3.9798499999999999</c:v>
                </c:pt>
                <c:pt idx="5066">
                  <c:v>2.7954699999999999</c:v>
                </c:pt>
                <c:pt idx="5067">
                  <c:v>4.9902899999999999</c:v>
                </c:pt>
                <c:pt idx="5068">
                  <c:v>2.2959399999999999</c:v>
                </c:pt>
                <c:pt idx="5069">
                  <c:v>7.0211399999999999</c:v>
                </c:pt>
                <c:pt idx="5070">
                  <c:v>2.8545199999999999</c:v>
                </c:pt>
                <c:pt idx="5071">
                  <c:v>3.7780900000000002</c:v>
                </c:pt>
                <c:pt idx="5072">
                  <c:v>5.3417700000000004</c:v>
                </c:pt>
                <c:pt idx="5073">
                  <c:v>3.2565499999999998</c:v>
                </c:pt>
                <c:pt idx="5074">
                  <c:v>6.7670000000000003</c:v>
                </c:pt>
                <c:pt idx="5075">
                  <c:v>4.4380199999999999</c:v>
                </c:pt>
                <c:pt idx="5076">
                  <c:v>4.63605</c:v>
                </c:pt>
                <c:pt idx="5077">
                  <c:v>2.19638</c:v>
                </c:pt>
                <c:pt idx="5078">
                  <c:v>4.6849400000000001</c:v>
                </c:pt>
                <c:pt idx="5079">
                  <c:v>5.4690799999999999</c:v>
                </c:pt>
                <c:pt idx="5080">
                  <c:v>6.4627600000000003</c:v>
                </c:pt>
                <c:pt idx="5081">
                  <c:v>3.1147999999999998</c:v>
                </c:pt>
                <c:pt idx="5082">
                  <c:v>2.5764399999999998</c:v>
                </c:pt>
                <c:pt idx="5083">
                  <c:v>7.6924700000000001</c:v>
                </c:pt>
                <c:pt idx="5084">
                  <c:v>5.5229900000000001</c:v>
                </c:pt>
                <c:pt idx="5085">
                  <c:v>2.8906100000000001</c:v>
                </c:pt>
                <c:pt idx="5086">
                  <c:v>7.3314700000000004</c:v>
                </c:pt>
                <c:pt idx="5087">
                  <c:v>3.6779099999999998</c:v>
                </c:pt>
                <c:pt idx="5088">
                  <c:v>5.7439200000000001</c:v>
                </c:pt>
                <c:pt idx="5089">
                  <c:v>6.42272</c:v>
                </c:pt>
                <c:pt idx="5090">
                  <c:v>4.7350700000000003</c:v>
                </c:pt>
                <c:pt idx="5091">
                  <c:v>2.59687</c:v>
                </c:pt>
                <c:pt idx="5092">
                  <c:v>3.7275100000000001</c:v>
                </c:pt>
                <c:pt idx="5093">
                  <c:v>4.7134900000000002</c:v>
                </c:pt>
                <c:pt idx="5094">
                  <c:v>7.6793300000000002</c:v>
                </c:pt>
                <c:pt idx="5095">
                  <c:v>2.40083</c:v>
                </c:pt>
                <c:pt idx="5096">
                  <c:v>5.8175600000000003</c:v>
                </c:pt>
                <c:pt idx="5097">
                  <c:v>2.9554</c:v>
                </c:pt>
                <c:pt idx="5098">
                  <c:v>7.5408799999999996</c:v>
                </c:pt>
                <c:pt idx="5099">
                  <c:v>8.3506499999999999</c:v>
                </c:pt>
                <c:pt idx="5100">
                  <c:v>2.1854399999999998</c:v>
                </c:pt>
                <c:pt idx="5101">
                  <c:v>3.8071600000000001</c:v>
                </c:pt>
                <c:pt idx="5102">
                  <c:v>4.9121800000000002</c:v>
                </c:pt>
                <c:pt idx="5103">
                  <c:v>5.8825599999999998</c:v>
                </c:pt>
                <c:pt idx="5104">
                  <c:v>2.66717</c:v>
                </c:pt>
                <c:pt idx="5105">
                  <c:v>2.28817</c:v>
                </c:pt>
                <c:pt idx="5106">
                  <c:v>2.2362299999999999</c:v>
                </c:pt>
                <c:pt idx="5107">
                  <c:v>1.8650899999999999</c:v>
                </c:pt>
                <c:pt idx="5108">
                  <c:v>2.6879300000000002</c:v>
                </c:pt>
                <c:pt idx="5109">
                  <c:v>6.7454000000000001</c:v>
                </c:pt>
                <c:pt idx="5110">
                  <c:v>2.6848200000000002</c:v>
                </c:pt>
                <c:pt idx="5111">
                  <c:v>3.4002599999999998</c:v>
                </c:pt>
                <c:pt idx="5112">
                  <c:v>4.3977000000000004</c:v>
                </c:pt>
                <c:pt idx="5113">
                  <c:v>2.1364000000000001</c:v>
                </c:pt>
                <c:pt idx="5114">
                  <c:v>2.4484499999999998</c:v>
                </c:pt>
                <c:pt idx="5115">
                  <c:v>2.3924400000000001</c:v>
                </c:pt>
                <c:pt idx="5116">
                  <c:v>1.91852</c:v>
                </c:pt>
                <c:pt idx="5117">
                  <c:v>8.4435400000000005</c:v>
                </c:pt>
                <c:pt idx="5118">
                  <c:v>2.8734099999999998</c:v>
                </c:pt>
                <c:pt idx="5119">
                  <c:v>3.5855299999999999</c:v>
                </c:pt>
                <c:pt idx="5120">
                  <c:v>8.1757299999999997</c:v>
                </c:pt>
                <c:pt idx="5121">
                  <c:v>2.0407999999999999</c:v>
                </c:pt>
                <c:pt idx="5122">
                  <c:v>5.6487999999999996</c:v>
                </c:pt>
                <c:pt idx="5123">
                  <c:v>4.5575200000000002</c:v>
                </c:pt>
                <c:pt idx="5124">
                  <c:v>4.42971</c:v>
                </c:pt>
                <c:pt idx="5125">
                  <c:v>6.0800200000000002</c:v>
                </c:pt>
                <c:pt idx="5126">
                  <c:v>6.3769200000000001</c:v>
                </c:pt>
                <c:pt idx="5127">
                  <c:v>2.98882</c:v>
                </c:pt>
                <c:pt idx="5128">
                  <c:v>5.07965</c:v>
                </c:pt>
                <c:pt idx="5129">
                  <c:v>2.21665</c:v>
                </c:pt>
                <c:pt idx="5130">
                  <c:v>2.6107399999999998</c:v>
                </c:pt>
                <c:pt idx="5131">
                  <c:v>3.3959600000000001</c:v>
                </c:pt>
                <c:pt idx="5132">
                  <c:v>6.8047000000000004</c:v>
                </c:pt>
                <c:pt idx="5133">
                  <c:v>4.5129599999999996</c:v>
                </c:pt>
                <c:pt idx="5134">
                  <c:v>5.1550099999999999</c:v>
                </c:pt>
                <c:pt idx="5135">
                  <c:v>7.4465399999999997</c:v>
                </c:pt>
                <c:pt idx="5136">
                  <c:v>2.2829799999999998</c:v>
                </c:pt>
                <c:pt idx="5137">
                  <c:v>3.11626</c:v>
                </c:pt>
                <c:pt idx="5138">
                  <c:v>9.6936300000000006</c:v>
                </c:pt>
                <c:pt idx="5139">
                  <c:v>6.3891299999999998</c:v>
                </c:pt>
                <c:pt idx="5140">
                  <c:v>8.1512499999999992</c:v>
                </c:pt>
                <c:pt idx="5141">
                  <c:v>7.0103200000000001</c:v>
                </c:pt>
                <c:pt idx="5142">
                  <c:v>2.0805099999999999</c:v>
                </c:pt>
                <c:pt idx="5143">
                  <c:v>5.6178100000000004</c:v>
                </c:pt>
                <c:pt idx="5144">
                  <c:v>4.7498500000000003</c:v>
                </c:pt>
                <c:pt idx="5145">
                  <c:v>9.3377999999999997</c:v>
                </c:pt>
                <c:pt idx="5146">
                  <c:v>9.7220200000000006</c:v>
                </c:pt>
                <c:pt idx="5147">
                  <c:v>3.23854</c:v>
                </c:pt>
                <c:pt idx="5148">
                  <c:v>4.1640499999999996</c:v>
                </c:pt>
                <c:pt idx="5149">
                  <c:v>4.5613000000000001</c:v>
                </c:pt>
                <c:pt idx="5150">
                  <c:v>5.2529899999999996</c:v>
                </c:pt>
                <c:pt idx="5151">
                  <c:v>7.2058900000000001</c:v>
                </c:pt>
                <c:pt idx="5152">
                  <c:v>4.09084</c:v>
                </c:pt>
                <c:pt idx="5153">
                  <c:v>5.1580300000000001</c:v>
                </c:pt>
                <c:pt idx="5154">
                  <c:v>4.2801099999999996</c:v>
                </c:pt>
                <c:pt idx="5155">
                  <c:v>6.1887600000000003</c:v>
                </c:pt>
                <c:pt idx="5156">
                  <c:v>5.1406900000000002</c:v>
                </c:pt>
                <c:pt idx="5157">
                  <c:v>2.1530399999999998</c:v>
                </c:pt>
                <c:pt idx="5158">
                  <c:v>4.7115400000000003</c:v>
                </c:pt>
                <c:pt idx="5159">
                  <c:v>5.5002300000000002</c:v>
                </c:pt>
                <c:pt idx="5160">
                  <c:v>2.50041</c:v>
                </c:pt>
                <c:pt idx="5161">
                  <c:v>5.0327799999999998</c:v>
                </c:pt>
                <c:pt idx="5162">
                  <c:v>5.4690500000000002</c:v>
                </c:pt>
                <c:pt idx="5163">
                  <c:v>3.5063</c:v>
                </c:pt>
                <c:pt idx="5164">
                  <c:v>7.61646</c:v>
                </c:pt>
                <c:pt idx="5165">
                  <c:v>3.2249300000000001</c:v>
                </c:pt>
                <c:pt idx="5166">
                  <c:v>5.3780599999999996</c:v>
                </c:pt>
                <c:pt idx="5167">
                  <c:v>6.2771100000000004</c:v>
                </c:pt>
                <c:pt idx="5168">
                  <c:v>2.7080099999999998</c:v>
                </c:pt>
                <c:pt idx="5169">
                  <c:v>2.7716699999999999</c:v>
                </c:pt>
                <c:pt idx="5170">
                  <c:v>2.7283400000000002</c:v>
                </c:pt>
                <c:pt idx="5171">
                  <c:v>5.9280499999999998</c:v>
                </c:pt>
                <c:pt idx="5172">
                  <c:v>7.9196400000000002</c:v>
                </c:pt>
                <c:pt idx="5173">
                  <c:v>7.5724999999999998</c:v>
                </c:pt>
                <c:pt idx="5174">
                  <c:v>3.7134200000000002</c:v>
                </c:pt>
                <c:pt idx="5175">
                  <c:v>3.3428100000000001</c:v>
                </c:pt>
                <c:pt idx="5176">
                  <c:v>3.22715</c:v>
                </c:pt>
                <c:pt idx="5177">
                  <c:v>3.4675600000000002</c:v>
                </c:pt>
                <c:pt idx="5178">
                  <c:v>3.5344199999999999</c:v>
                </c:pt>
                <c:pt idx="5179">
                  <c:v>2.5169899999999998</c:v>
                </c:pt>
                <c:pt idx="5180">
                  <c:v>5.1813200000000004</c:v>
                </c:pt>
                <c:pt idx="5181">
                  <c:v>5.7955899999999998</c:v>
                </c:pt>
                <c:pt idx="5182">
                  <c:v>6.8144099999999996</c:v>
                </c:pt>
                <c:pt idx="5183">
                  <c:v>9.5824499999999997</c:v>
                </c:pt>
                <c:pt idx="5184">
                  <c:v>4.2949400000000004</c:v>
                </c:pt>
                <c:pt idx="5185">
                  <c:v>7.9629200000000004</c:v>
                </c:pt>
                <c:pt idx="5186">
                  <c:v>5.7772300000000003</c:v>
                </c:pt>
                <c:pt idx="5187">
                  <c:v>10.27868</c:v>
                </c:pt>
                <c:pt idx="5188">
                  <c:v>2.5783299999999998</c:v>
                </c:pt>
                <c:pt idx="5189">
                  <c:v>5.5095999999999998</c:v>
                </c:pt>
                <c:pt idx="5190">
                  <c:v>2.1923400000000002</c:v>
                </c:pt>
                <c:pt idx="5191">
                  <c:v>2.5179299999999998</c:v>
                </c:pt>
                <c:pt idx="5192">
                  <c:v>5.5003599999999997</c:v>
                </c:pt>
                <c:pt idx="5193">
                  <c:v>7.4888599999999999</c:v>
                </c:pt>
                <c:pt idx="5194">
                  <c:v>5.1278499999999996</c:v>
                </c:pt>
                <c:pt idx="5195">
                  <c:v>4.1005399999999996</c:v>
                </c:pt>
                <c:pt idx="5196">
                  <c:v>2.6036100000000002</c:v>
                </c:pt>
                <c:pt idx="5197">
                  <c:v>4.0282499999999999</c:v>
                </c:pt>
                <c:pt idx="5198">
                  <c:v>7.04312</c:v>
                </c:pt>
                <c:pt idx="5199">
                  <c:v>6.5583799999999997</c:v>
                </c:pt>
                <c:pt idx="5200">
                  <c:v>2.3432300000000001</c:v>
                </c:pt>
                <c:pt idx="5201">
                  <c:v>4.5119600000000002</c:v>
                </c:pt>
                <c:pt idx="5202">
                  <c:v>5.3263600000000002</c:v>
                </c:pt>
                <c:pt idx="5203">
                  <c:v>5.5319599999999998</c:v>
                </c:pt>
                <c:pt idx="5204">
                  <c:v>6.2311199999999998</c:v>
                </c:pt>
                <c:pt idx="5205">
                  <c:v>6.7303100000000002</c:v>
                </c:pt>
                <c:pt idx="5206">
                  <c:v>4.7720099999999999</c:v>
                </c:pt>
                <c:pt idx="5207">
                  <c:v>4.4367999999999999</c:v>
                </c:pt>
                <c:pt idx="5208">
                  <c:v>4.0794800000000002</c:v>
                </c:pt>
                <c:pt idx="5209">
                  <c:v>10.50775</c:v>
                </c:pt>
                <c:pt idx="5210">
                  <c:v>7.0443699999999998</c:v>
                </c:pt>
                <c:pt idx="5211">
                  <c:v>6.0113599999999998</c:v>
                </c:pt>
                <c:pt idx="5212">
                  <c:v>2.3641299999999998</c:v>
                </c:pt>
                <c:pt idx="5213">
                  <c:v>5.1357600000000003</c:v>
                </c:pt>
                <c:pt idx="5214">
                  <c:v>5.6337099999999998</c:v>
                </c:pt>
                <c:pt idx="5215">
                  <c:v>7.5587</c:v>
                </c:pt>
                <c:pt idx="5216">
                  <c:v>6.4670899999999998</c:v>
                </c:pt>
                <c:pt idx="5217">
                  <c:v>2.1995100000000001</c:v>
                </c:pt>
                <c:pt idx="5218">
                  <c:v>5.6701100000000002</c:v>
                </c:pt>
                <c:pt idx="5219">
                  <c:v>5.3956900000000001</c:v>
                </c:pt>
                <c:pt idx="5220">
                  <c:v>3.9757600000000002</c:v>
                </c:pt>
                <c:pt idx="5221">
                  <c:v>4.2195</c:v>
                </c:pt>
                <c:pt idx="5222">
                  <c:v>3.17821</c:v>
                </c:pt>
                <c:pt idx="5223">
                  <c:v>5.8936299999999999</c:v>
                </c:pt>
                <c:pt idx="5224">
                  <c:v>9.8352699999999995</c:v>
                </c:pt>
                <c:pt idx="5225">
                  <c:v>3.4777100000000001</c:v>
                </c:pt>
                <c:pt idx="5226">
                  <c:v>7.9504400000000004</c:v>
                </c:pt>
                <c:pt idx="5227">
                  <c:v>6.0401199999999999</c:v>
                </c:pt>
                <c:pt idx="5228">
                  <c:v>3.2935699999999999</c:v>
                </c:pt>
                <c:pt idx="5229">
                  <c:v>1.88992</c:v>
                </c:pt>
                <c:pt idx="5230">
                  <c:v>2.9554</c:v>
                </c:pt>
                <c:pt idx="5231">
                  <c:v>7.8763199999999998</c:v>
                </c:pt>
                <c:pt idx="5232">
                  <c:v>5.4232800000000001</c:v>
                </c:pt>
                <c:pt idx="5233">
                  <c:v>7.5748899999999999</c:v>
                </c:pt>
                <c:pt idx="5234">
                  <c:v>5.5701099999999997</c:v>
                </c:pt>
                <c:pt idx="5235">
                  <c:v>5.4299200000000001</c:v>
                </c:pt>
                <c:pt idx="5236">
                  <c:v>8.3233800000000002</c:v>
                </c:pt>
                <c:pt idx="5237">
                  <c:v>5.5842999999999998</c:v>
                </c:pt>
                <c:pt idx="5238">
                  <c:v>6.2726800000000003</c:v>
                </c:pt>
                <c:pt idx="5239">
                  <c:v>3.4307099999999999</c:v>
                </c:pt>
                <c:pt idx="5240">
                  <c:v>2.62181</c:v>
                </c:pt>
                <c:pt idx="5241">
                  <c:v>2.9927700000000002</c:v>
                </c:pt>
                <c:pt idx="5242">
                  <c:v>3.0615800000000002</c:v>
                </c:pt>
                <c:pt idx="5243">
                  <c:v>6.0693900000000003</c:v>
                </c:pt>
                <c:pt idx="5244">
                  <c:v>4.1126399999999999</c:v>
                </c:pt>
                <c:pt idx="5245">
                  <c:v>2.4006699999999999</c:v>
                </c:pt>
                <c:pt idx="5246">
                  <c:v>2.9233600000000002</c:v>
                </c:pt>
                <c:pt idx="5247">
                  <c:v>3.0481400000000001</c:v>
                </c:pt>
                <c:pt idx="5248">
                  <c:v>1.8078399999999999</c:v>
                </c:pt>
                <c:pt idx="5249">
                  <c:v>2.08596</c:v>
                </c:pt>
                <c:pt idx="5250">
                  <c:v>5.9167199999999998</c:v>
                </c:pt>
                <c:pt idx="5251">
                  <c:v>7.7043900000000001</c:v>
                </c:pt>
                <c:pt idx="5252">
                  <c:v>6.5091400000000004</c:v>
                </c:pt>
                <c:pt idx="5253">
                  <c:v>4.5221200000000001</c:v>
                </c:pt>
                <c:pt idx="5254">
                  <c:v>2.1285599999999998</c:v>
                </c:pt>
                <c:pt idx="5255">
                  <c:v>5.1006499999999999</c:v>
                </c:pt>
                <c:pt idx="5256">
                  <c:v>2.16289</c:v>
                </c:pt>
                <c:pt idx="5257">
                  <c:v>5.6777600000000001</c:v>
                </c:pt>
                <c:pt idx="5258">
                  <c:v>5.774</c:v>
                </c:pt>
                <c:pt idx="5259">
                  <c:v>5.9126799999999999</c:v>
                </c:pt>
                <c:pt idx="5260">
                  <c:v>5.1444799999999997</c:v>
                </c:pt>
                <c:pt idx="5261">
                  <c:v>2.3199299999999998</c:v>
                </c:pt>
                <c:pt idx="5262">
                  <c:v>3.11083</c:v>
                </c:pt>
                <c:pt idx="5263">
                  <c:v>2.7980900000000002</c:v>
                </c:pt>
                <c:pt idx="5264">
                  <c:v>3.5352000000000001</c:v>
                </c:pt>
                <c:pt idx="5265">
                  <c:v>7.3811299999999997</c:v>
                </c:pt>
                <c:pt idx="5266">
                  <c:v>2.3492999999999999</c:v>
                </c:pt>
                <c:pt idx="5267">
                  <c:v>1.98966</c:v>
                </c:pt>
                <c:pt idx="5268">
                  <c:v>5.0557499999999997</c:v>
                </c:pt>
                <c:pt idx="5269">
                  <c:v>2.33595</c:v>
                </c:pt>
                <c:pt idx="5270">
                  <c:v>2.2283900000000001</c:v>
                </c:pt>
                <c:pt idx="5271">
                  <c:v>4.0768500000000003</c:v>
                </c:pt>
                <c:pt idx="5272">
                  <c:v>4.9517899999999999</c:v>
                </c:pt>
                <c:pt idx="5273">
                  <c:v>5.1952999999999996</c:v>
                </c:pt>
                <c:pt idx="5274">
                  <c:v>8.1068800000000003</c:v>
                </c:pt>
                <c:pt idx="5275">
                  <c:v>3.35229</c:v>
                </c:pt>
                <c:pt idx="5276">
                  <c:v>2.6759400000000002</c:v>
                </c:pt>
                <c:pt idx="5277">
                  <c:v>2.16289</c:v>
                </c:pt>
                <c:pt idx="5278">
                  <c:v>3.6857000000000002</c:v>
                </c:pt>
                <c:pt idx="5279">
                  <c:v>5.93194</c:v>
                </c:pt>
                <c:pt idx="5280">
                  <c:v>4.8599399999999999</c:v>
                </c:pt>
                <c:pt idx="5281">
                  <c:v>3.83616</c:v>
                </c:pt>
                <c:pt idx="5282">
                  <c:v>3.64432</c:v>
                </c:pt>
                <c:pt idx="5283">
                  <c:v>5.41289</c:v>
                </c:pt>
                <c:pt idx="5284">
                  <c:v>6.0793799999999996</c:v>
                </c:pt>
                <c:pt idx="5285">
                  <c:v>6.1131200000000003</c:v>
                </c:pt>
                <c:pt idx="5286">
                  <c:v>7.25204</c:v>
                </c:pt>
                <c:pt idx="5287">
                  <c:v>5.8923800000000002</c:v>
                </c:pt>
                <c:pt idx="5288">
                  <c:v>7.4661999999999997</c:v>
                </c:pt>
                <c:pt idx="5289">
                  <c:v>3.6442600000000001</c:v>
                </c:pt>
                <c:pt idx="5290">
                  <c:v>6.50298</c:v>
                </c:pt>
                <c:pt idx="5291">
                  <c:v>1.9141600000000001</c:v>
                </c:pt>
                <c:pt idx="5292">
                  <c:v>5.3699700000000004</c:v>
                </c:pt>
                <c:pt idx="5293">
                  <c:v>5.7788599999999999</c:v>
                </c:pt>
                <c:pt idx="5294">
                  <c:v>1.64442</c:v>
                </c:pt>
                <c:pt idx="5295">
                  <c:v>4.77027</c:v>
                </c:pt>
                <c:pt idx="5296">
                  <c:v>2.2915800000000002</c:v>
                </c:pt>
                <c:pt idx="5297">
                  <c:v>1.91418</c:v>
                </c:pt>
                <c:pt idx="5298">
                  <c:v>2.9436300000000002</c:v>
                </c:pt>
                <c:pt idx="5299">
                  <c:v>4.4397700000000002</c:v>
                </c:pt>
                <c:pt idx="5300">
                  <c:v>2.9325000000000001</c:v>
                </c:pt>
                <c:pt idx="5301">
                  <c:v>8.0329200000000007</c:v>
                </c:pt>
                <c:pt idx="5302">
                  <c:v>7.6753799999999996</c:v>
                </c:pt>
                <c:pt idx="5303">
                  <c:v>7.8930999999999996</c:v>
                </c:pt>
                <c:pt idx="5304">
                  <c:v>2.5945200000000002</c:v>
                </c:pt>
                <c:pt idx="5305">
                  <c:v>2.7872499999999998</c:v>
                </c:pt>
                <c:pt idx="5306">
                  <c:v>4.24831</c:v>
                </c:pt>
                <c:pt idx="5307">
                  <c:v>7.2730199999999998</c:v>
                </c:pt>
                <c:pt idx="5308">
                  <c:v>2.7686899999999999</c:v>
                </c:pt>
                <c:pt idx="5309">
                  <c:v>5.8651200000000001</c:v>
                </c:pt>
                <c:pt idx="5310">
                  <c:v>7.1889200000000004</c:v>
                </c:pt>
                <c:pt idx="5311">
                  <c:v>6.4517100000000003</c:v>
                </c:pt>
                <c:pt idx="5312">
                  <c:v>7.0779199999999998</c:v>
                </c:pt>
                <c:pt idx="5313">
                  <c:v>8.1618700000000004</c:v>
                </c:pt>
                <c:pt idx="5314">
                  <c:v>5.8048400000000004</c:v>
                </c:pt>
                <c:pt idx="5315">
                  <c:v>2.5558700000000001</c:v>
                </c:pt>
                <c:pt idx="5316">
                  <c:v>5.8845000000000001</c:v>
                </c:pt>
                <c:pt idx="5317">
                  <c:v>7.7549400000000004</c:v>
                </c:pt>
                <c:pt idx="5318">
                  <c:v>4.5562300000000002</c:v>
                </c:pt>
                <c:pt idx="5319">
                  <c:v>4.8362699999999998</c:v>
                </c:pt>
                <c:pt idx="5320">
                  <c:v>3.3278699999999999</c:v>
                </c:pt>
                <c:pt idx="5321">
                  <c:v>9.3675999999999995</c:v>
                </c:pt>
                <c:pt idx="5322">
                  <c:v>4.0647700000000002</c:v>
                </c:pt>
                <c:pt idx="5323">
                  <c:v>6.8788600000000004</c:v>
                </c:pt>
                <c:pt idx="5324">
                  <c:v>5.3917599999999997</c:v>
                </c:pt>
                <c:pt idx="5325">
                  <c:v>3.9500600000000001</c:v>
                </c:pt>
                <c:pt idx="5326">
                  <c:v>5.7215499999999997</c:v>
                </c:pt>
                <c:pt idx="5327">
                  <c:v>7.0847499999999997</c:v>
                </c:pt>
                <c:pt idx="5328">
                  <c:v>6.5725600000000002</c:v>
                </c:pt>
                <c:pt idx="5329">
                  <c:v>7.1248199999999997</c:v>
                </c:pt>
                <c:pt idx="5330">
                  <c:v>5.2364699999999997</c:v>
                </c:pt>
                <c:pt idx="5331">
                  <c:v>4.98332</c:v>
                </c:pt>
                <c:pt idx="5332">
                  <c:v>4.7711899999999998</c:v>
                </c:pt>
                <c:pt idx="5333">
                  <c:v>6.3709600000000002</c:v>
                </c:pt>
                <c:pt idx="5334">
                  <c:v>7.7319699999999996</c:v>
                </c:pt>
                <c:pt idx="5335">
                  <c:v>4.8671600000000002</c:v>
                </c:pt>
                <c:pt idx="5336">
                  <c:v>2.9986799999999998</c:v>
                </c:pt>
                <c:pt idx="5337">
                  <c:v>4.6949800000000002</c:v>
                </c:pt>
                <c:pt idx="5338">
                  <c:v>6.5232099999999997</c:v>
                </c:pt>
                <c:pt idx="5339">
                  <c:v>5.90733</c:v>
                </c:pt>
                <c:pt idx="5340">
                  <c:v>9.0373000000000001</c:v>
                </c:pt>
                <c:pt idx="5341">
                  <c:v>2.9914100000000001</c:v>
                </c:pt>
                <c:pt idx="5342">
                  <c:v>5.8305899999999999</c:v>
                </c:pt>
                <c:pt idx="5343">
                  <c:v>8.5510400000000004</c:v>
                </c:pt>
                <c:pt idx="5344">
                  <c:v>4.4367999999999999</c:v>
                </c:pt>
                <c:pt idx="5345">
                  <c:v>3.88625</c:v>
                </c:pt>
                <c:pt idx="5346">
                  <c:v>3.9559000000000002</c:v>
                </c:pt>
                <c:pt idx="5347">
                  <c:v>2.4279299999999999</c:v>
                </c:pt>
                <c:pt idx="5348">
                  <c:v>3.4576799999999999</c:v>
                </c:pt>
                <c:pt idx="5349">
                  <c:v>4.6507300000000003</c:v>
                </c:pt>
                <c:pt idx="5350">
                  <c:v>2.4845299999999999</c:v>
                </c:pt>
                <c:pt idx="5351">
                  <c:v>5.1557399999999998</c:v>
                </c:pt>
                <c:pt idx="5352">
                  <c:v>5.4748700000000001</c:v>
                </c:pt>
                <c:pt idx="5353">
                  <c:v>5.5488999999999997</c:v>
                </c:pt>
                <c:pt idx="5354">
                  <c:v>6.5218400000000001</c:v>
                </c:pt>
                <c:pt idx="5355">
                  <c:v>2.1285599999999998</c:v>
                </c:pt>
                <c:pt idx="5356">
                  <c:v>3.0511699999999999</c:v>
                </c:pt>
                <c:pt idx="5357">
                  <c:v>3.22715</c:v>
                </c:pt>
                <c:pt idx="5358">
                  <c:v>5.1185099999999997</c:v>
                </c:pt>
                <c:pt idx="5359">
                  <c:v>3.42821</c:v>
                </c:pt>
                <c:pt idx="5360">
                  <c:v>5.48116</c:v>
                </c:pt>
                <c:pt idx="5361">
                  <c:v>3.1947399999999999</c:v>
                </c:pt>
                <c:pt idx="5362">
                  <c:v>3.1118299999999999</c:v>
                </c:pt>
                <c:pt idx="5363">
                  <c:v>4.1026899999999999</c:v>
                </c:pt>
                <c:pt idx="5364">
                  <c:v>2.7266400000000002</c:v>
                </c:pt>
                <c:pt idx="5365">
                  <c:v>3.0562299999999998</c:v>
                </c:pt>
                <c:pt idx="5366">
                  <c:v>8.7422699999999995</c:v>
                </c:pt>
                <c:pt idx="5367">
                  <c:v>5.3253000000000004</c:v>
                </c:pt>
                <c:pt idx="5368">
                  <c:v>4.81081</c:v>
                </c:pt>
                <c:pt idx="5369">
                  <c:v>6.5964200000000002</c:v>
                </c:pt>
                <c:pt idx="5370">
                  <c:v>2.2095099999999999</c:v>
                </c:pt>
                <c:pt idx="5371">
                  <c:v>4.6173299999999999</c:v>
                </c:pt>
                <c:pt idx="5372">
                  <c:v>4.9404599999999999</c:v>
                </c:pt>
                <c:pt idx="5373">
                  <c:v>5.0560400000000003</c:v>
                </c:pt>
                <c:pt idx="5374">
                  <c:v>6.7268100000000004</c:v>
                </c:pt>
                <c:pt idx="5375">
                  <c:v>3.2216499999999999</c:v>
                </c:pt>
                <c:pt idx="5376">
                  <c:v>6.3631099999999998</c:v>
                </c:pt>
                <c:pt idx="5377">
                  <c:v>2.2847300000000001</c:v>
                </c:pt>
                <c:pt idx="5378">
                  <c:v>2.7616900000000002</c:v>
                </c:pt>
                <c:pt idx="5379">
                  <c:v>4.2263400000000004</c:v>
                </c:pt>
                <c:pt idx="5380">
                  <c:v>2.4920499999999999</c:v>
                </c:pt>
                <c:pt idx="5381">
                  <c:v>6.1311600000000004</c:v>
                </c:pt>
                <c:pt idx="5382">
                  <c:v>6.0424800000000003</c:v>
                </c:pt>
                <c:pt idx="5383">
                  <c:v>4.7767799999999996</c:v>
                </c:pt>
                <c:pt idx="5384">
                  <c:v>4.0346900000000003</c:v>
                </c:pt>
                <c:pt idx="5385">
                  <c:v>4.6229899999999997</c:v>
                </c:pt>
                <c:pt idx="5386">
                  <c:v>6.4381899999999996</c:v>
                </c:pt>
                <c:pt idx="5387">
                  <c:v>6.35893</c:v>
                </c:pt>
                <c:pt idx="5388">
                  <c:v>2.8061699999999998</c:v>
                </c:pt>
                <c:pt idx="5389">
                  <c:v>5.1956600000000002</c:v>
                </c:pt>
                <c:pt idx="5390">
                  <c:v>1.9223399999999999</c:v>
                </c:pt>
                <c:pt idx="5391">
                  <c:v>1.7825200000000001</c:v>
                </c:pt>
                <c:pt idx="5392">
                  <c:v>5.5449700000000002</c:v>
                </c:pt>
                <c:pt idx="5393">
                  <c:v>2.81433</c:v>
                </c:pt>
                <c:pt idx="5394">
                  <c:v>2.3641299999999998</c:v>
                </c:pt>
                <c:pt idx="5395">
                  <c:v>2.2448100000000002</c:v>
                </c:pt>
                <c:pt idx="5396">
                  <c:v>6.4563499999999996</c:v>
                </c:pt>
                <c:pt idx="5397">
                  <c:v>9.8097200000000004</c:v>
                </c:pt>
                <c:pt idx="5398">
                  <c:v>5.23996</c:v>
                </c:pt>
                <c:pt idx="5399">
                  <c:v>7.6776900000000001</c:v>
                </c:pt>
                <c:pt idx="5400">
                  <c:v>2.7673000000000001</c:v>
                </c:pt>
                <c:pt idx="5401">
                  <c:v>7.8966099999999999</c:v>
                </c:pt>
                <c:pt idx="5402">
                  <c:v>6.2740499999999999</c:v>
                </c:pt>
                <c:pt idx="5403">
                  <c:v>1.8650899999999999</c:v>
                </c:pt>
                <c:pt idx="5404">
                  <c:v>3.78857</c:v>
                </c:pt>
                <c:pt idx="5405">
                  <c:v>3.43506</c:v>
                </c:pt>
                <c:pt idx="5406">
                  <c:v>7.4251100000000001</c:v>
                </c:pt>
                <c:pt idx="5407">
                  <c:v>3.47214</c:v>
                </c:pt>
                <c:pt idx="5408">
                  <c:v>2.9054199999999999</c:v>
                </c:pt>
                <c:pt idx="5409">
                  <c:v>7.0681099999999999</c:v>
                </c:pt>
                <c:pt idx="5410">
                  <c:v>3.57911</c:v>
                </c:pt>
                <c:pt idx="5411">
                  <c:v>4.9097900000000001</c:v>
                </c:pt>
                <c:pt idx="5412">
                  <c:v>5.7594099999999999</c:v>
                </c:pt>
                <c:pt idx="5413">
                  <c:v>7.57287</c:v>
                </c:pt>
                <c:pt idx="5414">
                  <c:v>5.1123599999999998</c:v>
                </c:pt>
                <c:pt idx="5415">
                  <c:v>2.5348899999999999</c:v>
                </c:pt>
                <c:pt idx="5416">
                  <c:v>6.0141799999999996</c:v>
                </c:pt>
                <c:pt idx="5417">
                  <c:v>4.5333699999999997</c:v>
                </c:pt>
                <c:pt idx="5418">
                  <c:v>7.0721299999999996</c:v>
                </c:pt>
                <c:pt idx="5419">
                  <c:v>6.5119499999999997</c:v>
                </c:pt>
                <c:pt idx="5420">
                  <c:v>4.1769100000000003</c:v>
                </c:pt>
                <c:pt idx="5421">
                  <c:v>3.21489</c:v>
                </c:pt>
                <c:pt idx="5422">
                  <c:v>6.07965</c:v>
                </c:pt>
                <c:pt idx="5423">
                  <c:v>5.8663600000000002</c:v>
                </c:pt>
                <c:pt idx="5424">
                  <c:v>5.9588400000000004</c:v>
                </c:pt>
                <c:pt idx="5425">
                  <c:v>6.3681299999999998</c:v>
                </c:pt>
                <c:pt idx="5426">
                  <c:v>2.9296199999999999</c:v>
                </c:pt>
                <c:pt idx="5427">
                  <c:v>5.1744899999999996</c:v>
                </c:pt>
                <c:pt idx="5428">
                  <c:v>1.75267</c:v>
                </c:pt>
                <c:pt idx="5429">
                  <c:v>2.8447499999999999</c:v>
                </c:pt>
                <c:pt idx="5430">
                  <c:v>4.70322</c:v>
                </c:pt>
                <c:pt idx="5431">
                  <c:v>4.5572400000000002</c:v>
                </c:pt>
                <c:pt idx="5432">
                  <c:v>4.7625599999999997</c:v>
                </c:pt>
                <c:pt idx="5433">
                  <c:v>3.93573</c:v>
                </c:pt>
                <c:pt idx="5434">
                  <c:v>4.2800500000000001</c:v>
                </c:pt>
                <c:pt idx="5435">
                  <c:v>7.6534500000000003</c:v>
                </c:pt>
                <c:pt idx="5436">
                  <c:v>6.5393100000000004</c:v>
                </c:pt>
                <c:pt idx="5437">
                  <c:v>5.1557399999999998</c:v>
                </c:pt>
                <c:pt idx="5438">
                  <c:v>3.75522</c:v>
                </c:pt>
                <c:pt idx="5439">
                  <c:v>4.8552999999999997</c:v>
                </c:pt>
                <c:pt idx="5440">
                  <c:v>4.9021999999999997</c:v>
                </c:pt>
                <c:pt idx="5441">
                  <c:v>9.3553999999999995</c:v>
                </c:pt>
                <c:pt idx="5442">
                  <c:v>5.9794499999999999</c:v>
                </c:pt>
                <c:pt idx="5443">
                  <c:v>5.1595399999999998</c:v>
                </c:pt>
                <c:pt idx="5444">
                  <c:v>3.5005600000000001</c:v>
                </c:pt>
                <c:pt idx="5445">
                  <c:v>6.2126299999999999</c:v>
                </c:pt>
                <c:pt idx="5446">
                  <c:v>6.0367100000000002</c:v>
                </c:pt>
                <c:pt idx="5447">
                  <c:v>6.5224000000000002</c:v>
                </c:pt>
                <c:pt idx="5448">
                  <c:v>4.6786500000000002</c:v>
                </c:pt>
                <c:pt idx="5449">
                  <c:v>7.40726</c:v>
                </c:pt>
                <c:pt idx="5450">
                  <c:v>3.0511699999999999</c:v>
                </c:pt>
                <c:pt idx="5451">
                  <c:v>10.140890000000001</c:v>
                </c:pt>
                <c:pt idx="5452">
                  <c:v>8.7200900000000008</c:v>
                </c:pt>
                <c:pt idx="5453">
                  <c:v>3.3661599999999998</c:v>
                </c:pt>
                <c:pt idx="5454">
                  <c:v>5.3324400000000001</c:v>
                </c:pt>
                <c:pt idx="5455">
                  <c:v>6.4087899999999998</c:v>
                </c:pt>
                <c:pt idx="5456">
                  <c:v>2.7086199999999998</c:v>
                </c:pt>
                <c:pt idx="5457">
                  <c:v>7.1710200000000004</c:v>
                </c:pt>
                <c:pt idx="5458">
                  <c:v>5.6981000000000002</c:v>
                </c:pt>
                <c:pt idx="5459">
                  <c:v>3.0435699999999999</c:v>
                </c:pt>
                <c:pt idx="5460">
                  <c:v>6.2417299999999996</c:v>
                </c:pt>
                <c:pt idx="5461">
                  <c:v>3.2978800000000001</c:v>
                </c:pt>
                <c:pt idx="5462">
                  <c:v>7.0939399999999999</c:v>
                </c:pt>
                <c:pt idx="5463">
                  <c:v>5.5825399999999998</c:v>
                </c:pt>
                <c:pt idx="5464">
                  <c:v>10.05029</c:v>
                </c:pt>
                <c:pt idx="5465">
                  <c:v>3.75522</c:v>
                </c:pt>
                <c:pt idx="5466">
                  <c:v>8.0496300000000005</c:v>
                </c:pt>
                <c:pt idx="5467">
                  <c:v>4.3841000000000001</c:v>
                </c:pt>
                <c:pt idx="5468">
                  <c:v>6.5458699999999999</c:v>
                </c:pt>
                <c:pt idx="5469">
                  <c:v>5.9294399999999996</c:v>
                </c:pt>
                <c:pt idx="5470">
                  <c:v>2.8061699999999998</c:v>
                </c:pt>
                <c:pt idx="5471">
                  <c:v>8.4819600000000008</c:v>
                </c:pt>
                <c:pt idx="5472">
                  <c:v>6.3454100000000002</c:v>
                </c:pt>
                <c:pt idx="5473">
                  <c:v>4.4672400000000003</c:v>
                </c:pt>
                <c:pt idx="5474">
                  <c:v>6.8483400000000003</c:v>
                </c:pt>
                <c:pt idx="5475">
                  <c:v>7.8141299999999996</c:v>
                </c:pt>
                <c:pt idx="5476">
                  <c:v>2.3858999999999999</c:v>
                </c:pt>
                <c:pt idx="5477">
                  <c:v>6.0080799999999996</c:v>
                </c:pt>
                <c:pt idx="5478">
                  <c:v>6.9690300000000001</c:v>
                </c:pt>
                <c:pt idx="5479">
                  <c:v>5.0276300000000003</c:v>
                </c:pt>
                <c:pt idx="5480">
                  <c:v>3.43153</c:v>
                </c:pt>
                <c:pt idx="5481">
                  <c:v>4.3659800000000004</c:v>
                </c:pt>
                <c:pt idx="5482">
                  <c:v>6.9843299999999999</c:v>
                </c:pt>
                <c:pt idx="5483">
                  <c:v>5.2186599999999999</c:v>
                </c:pt>
                <c:pt idx="5484">
                  <c:v>3.76159</c:v>
                </c:pt>
                <c:pt idx="5485">
                  <c:v>5.5713499999999998</c:v>
                </c:pt>
                <c:pt idx="5486">
                  <c:v>2.7647499999999998</c:v>
                </c:pt>
                <c:pt idx="5487">
                  <c:v>7.1032599999999997</c:v>
                </c:pt>
                <c:pt idx="5488">
                  <c:v>4.8884400000000001</c:v>
                </c:pt>
                <c:pt idx="5489">
                  <c:v>4.0979999999999999</c:v>
                </c:pt>
                <c:pt idx="5490">
                  <c:v>1.9223399999999999</c:v>
                </c:pt>
                <c:pt idx="5491">
                  <c:v>4.0471899999999996</c:v>
                </c:pt>
                <c:pt idx="5492">
                  <c:v>6.1403499999999998</c:v>
                </c:pt>
                <c:pt idx="5493">
                  <c:v>9.7752599999999994</c:v>
                </c:pt>
                <c:pt idx="5494">
                  <c:v>7.6140600000000003</c:v>
                </c:pt>
                <c:pt idx="5495">
                  <c:v>4.2249299999999996</c:v>
                </c:pt>
                <c:pt idx="5496">
                  <c:v>4.6623000000000001</c:v>
                </c:pt>
                <c:pt idx="5497">
                  <c:v>9.0118100000000005</c:v>
                </c:pt>
                <c:pt idx="5498">
                  <c:v>8.2941500000000001</c:v>
                </c:pt>
                <c:pt idx="5499">
                  <c:v>5.3053699999999999</c:v>
                </c:pt>
                <c:pt idx="5500">
                  <c:v>7.73238</c:v>
                </c:pt>
                <c:pt idx="5501">
                  <c:v>3.9473099999999999</c:v>
                </c:pt>
                <c:pt idx="5502">
                  <c:v>6.5998700000000001</c:v>
                </c:pt>
                <c:pt idx="5503">
                  <c:v>2.2362299999999999</c:v>
                </c:pt>
                <c:pt idx="5504">
                  <c:v>3.1741799999999998</c:v>
                </c:pt>
                <c:pt idx="5505">
                  <c:v>5.8765999999999998</c:v>
                </c:pt>
                <c:pt idx="5506">
                  <c:v>7.1902100000000004</c:v>
                </c:pt>
                <c:pt idx="5507">
                  <c:v>2.4320499999999998</c:v>
                </c:pt>
                <c:pt idx="5508">
                  <c:v>5.7432499999999997</c:v>
                </c:pt>
                <c:pt idx="5509">
                  <c:v>11.08803</c:v>
                </c:pt>
                <c:pt idx="5510">
                  <c:v>6.3103899999999999</c:v>
                </c:pt>
                <c:pt idx="5511">
                  <c:v>5.2415700000000003</c:v>
                </c:pt>
                <c:pt idx="5512">
                  <c:v>7.48421</c:v>
                </c:pt>
                <c:pt idx="5513">
                  <c:v>2.0055000000000001</c:v>
                </c:pt>
                <c:pt idx="5514">
                  <c:v>3.17056</c:v>
                </c:pt>
                <c:pt idx="5515">
                  <c:v>2.0693299999999999</c:v>
                </c:pt>
                <c:pt idx="5516">
                  <c:v>6.2880700000000003</c:v>
                </c:pt>
                <c:pt idx="5517">
                  <c:v>7.1859799999999998</c:v>
                </c:pt>
                <c:pt idx="5518">
                  <c:v>5.9939200000000001</c:v>
                </c:pt>
                <c:pt idx="5519">
                  <c:v>4.0496100000000004</c:v>
                </c:pt>
                <c:pt idx="5520">
                  <c:v>3.0826099999999999</c:v>
                </c:pt>
                <c:pt idx="5521">
                  <c:v>1.96913</c:v>
                </c:pt>
                <c:pt idx="5522">
                  <c:v>6.8440000000000003</c:v>
                </c:pt>
                <c:pt idx="5523">
                  <c:v>7.3895900000000001</c:v>
                </c:pt>
                <c:pt idx="5524">
                  <c:v>4.4045199999999998</c:v>
                </c:pt>
                <c:pt idx="5525">
                  <c:v>6.0117200000000004</c:v>
                </c:pt>
                <c:pt idx="5526">
                  <c:v>8.1541499999999996</c:v>
                </c:pt>
                <c:pt idx="5527">
                  <c:v>7.8874899999999997</c:v>
                </c:pt>
                <c:pt idx="5528">
                  <c:v>5.2127800000000004</c:v>
                </c:pt>
                <c:pt idx="5529">
                  <c:v>6.86015</c:v>
                </c:pt>
                <c:pt idx="5530">
                  <c:v>8.1899099999999994</c:v>
                </c:pt>
                <c:pt idx="5531">
                  <c:v>7.4872800000000002</c:v>
                </c:pt>
                <c:pt idx="5532">
                  <c:v>4.9279900000000003</c:v>
                </c:pt>
                <c:pt idx="5533">
                  <c:v>6.7768100000000002</c:v>
                </c:pt>
                <c:pt idx="5534">
                  <c:v>7.85806</c:v>
                </c:pt>
                <c:pt idx="5535">
                  <c:v>6.9290900000000004</c:v>
                </c:pt>
                <c:pt idx="5536">
                  <c:v>2.2155800000000001</c:v>
                </c:pt>
                <c:pt idx="5537">
                  <c:v>2.3210700000000002</c:v>
                </c:pt>
                <c:pt idx="5538">
                  <c:v>2.6191599999999999</c:v>
                </c:pt>
                <c:pt idx="5539">
                  <c:v>8.0958500000000004</c:v>
                </c:pt>
                <c:pt idx="5540">
                  <c:v>5.8068999999999997</c:v>
                </c:pt>
                <c:pt idx="5541">
                  <c:v>9.3275299999999994</c:v>
                </c:pt>
                <c:pt idx="5542">
                  <c:v>7.3834600000000004</c:v>
                </c:pt>
                <c:pt idx="5543">
                  <c:v>5.8068999999999997</c:v>
                </c:pt>
                <c:pt idx="5544">
                  <c:v>9.4396500000000003</c:v>
                </c:pt>
                <c:pt idx="5545">
                  <c:v>6.6520999999999999</c:v>
                </c:pt>
                <c:pt idx="5546">
                  <c:v>8.3420900000000007</c:v>
                </c:pt>
                <c:pt idx="5547">
                  <c:v>3.1144599999999998</c:v>
                </c:pt>
                <c:pt idx="5548">
                  <c:v>8.2274799999999999</c:v>
                </c:pt>
                <c:pt idx="5549">
                  <c:v>8.20749</c:v>
                </c:pt>
                <c:pt idx="5550">
                  <c:v>4.5709400000000002</c:v>
                </c:pt>
                <c:pt idx="5551">
                  <c:v>7.0421800000000001</c:v>
                </c:pt>
                <c:pt idx="5552">
                  <c:v>5.69259</c:v>
                </c:pt>
                <c:pt idx="5553">
                  <c:v>10.73279</c:v>
                </c:pt>
                <c:pt idx="5554">
                  <c:v>6.26457</c:v>
                </c:pt>
                <c:pt idx="5555">
                  <c:v>6.4481799999999998</c:v>
                </c:pt>
                <c:pt idx="5556">
                  <c:v>10.192869999999999</c:v>
                </c:pt>
                <c:pt idx="5557">
                  <c:v>7.9561500000000001</c:v>
                </c:pt>
                <c:pt idx="5558">
                  <c:v>7.2929199999999996</c:v>
                </c:pt>
                <c:pt idx="5559">
                  <c:v>3.4707300000000001</c:v>
                </c:pt>
                <c:pt idx="5560">
                  <c:v>2.61822</c:v>
                </c:pt>
                <c:pt idx="5561">
                  <c:v>4.5575999999999999</c:v>
                </c:pt>
                <c:pt idx="5562">
                  <c:v>6.2193500000000004</c:v>
                </c:pt>
                <c:pt idx="5563">
                  <c:v>4.9146700000000001</c:v>
                </c:pt>
                <c:pt idx="5564">
                  <c:v>3.8334299999999999</c:v>
                </c:pt>
                <c:pt idx="5565">
                  <c:v>7.6555299999999997</c:v>
                </c:pt>
                <c:pt idx="5566">
                  <c:v>3.2440000000000002</c:v>
                </c:pt>
                <c:pt idx="5567">
                  <c:v>6.6587300000000003</c:v>
                </c:pt>
                <c:pt idx="5568">
                  <c:v>5.7660400000000003</c:v>
                </c:pt>
                <c:pt idx="5569">
                  <c:v>4.0634699999999997</c:v>
                </c:pt>
                <c:pt idx="5570">
                  <c:v>6.1115300000000001</c:v>
                </c:pt>
                <c:pt idx="5571">
                  <c:v>7.6443500000000002</c:v>
                </c:pt>
                <c:pt idx="5572">
                  <c:v>2.7894000000000001</c:v>
                </c:pt>
                <c:pt idx="5573">
                  <c:v>3.3082099999999999</c:v>
                </c:pt>
                <c:pt idx="5574">
                  <c:v>4.3088899999999999</c:v>
                </c:pt>
                <c:pt idx="5575">
                  <c:v>6.9526000000000003</c:v>
                </c:pt>
                <c:pt idx="5576">
                  <c:v>4.1209499999999997</c:v>
                </c:pt>
                <c:pt idx="5577">
                  <c:v>6.0716099999999997</c:v>
                </c:pt>
                <c:pt idx="5578">
                  <c:v>3.4312900000000002</c:v>
                </c:pt>
                <c:pt idx="5579">
                  <c:v>2.4851899999999998</c:v>
                </c:pt>
                <c:pt idx="5580">
                  <c:v>4.6095699999999997</c:v>
                </c:pt>
                <c:pt idx="5581">
                  <c:v>7.7070600000000002</c:v>
                </c:pt>
                <c:pt idx="5582">
                  <c:v>4.1281999999999996</c:v>
                </c:pt>
                <c:pt idx="5583">
                  <c:v>5.5926400000000003</c:v>
                </c:pt>
                <c:pt idx="5584">
                  <c:v>4.7240700000000002</c:v>
                </c:pt>
                <c:pt idx="5585">
                  <c:v>8.3202499999999997</c:v>
                </c:pt>
                <c:pt idx="5586">
                  <c:v>5.6185200000000002</c:v>
                </c:pt>
                <c:pt idx="5587">
                  <c:v>7.2706999999999997</c:v>
                </c:pt>
                <c:pt idx="5588">
                  <c:v>4.7166300000000003</c:v>
                </c:pt>
                <c:pt idx="5589">
                  <c:v>5.9826100000000002</c:v>
                </c:pt>
                <c:pt idx="5590">
                  <c:v>4.4868899999999998</c:v>
                </c:pt>
                <c:pt idx="5591">
                  <c:v>2.5298400000000001</c:v>
                </c:pt>
                <c:pt idx="5592">
                  <c:v>6.1943599999999996</c:v>
                </c:pt>
                <c:pt idx="5593">
                  <c:v>3.6519400000000002</c:v>
                </c:pt>
                <c:pt idx="5594">
                  <c:v>5.3336800000000002</c:v>
                </c:pt>
                <c:pt idx="5595">
                  <c:v>2.1916199999999999</c:v>
                </c:pt>
                <c:pt idx="5596">
                  <c:v>3.9039700000000002</c:v>
                </c:pt>
                <c:pt idx="5597">
                  <c:v>7.60684</c:v>
                </c:pt>
                <c:pt idx="5598">
                  <c:v>5.7600899999999999</c:v>
                </c:pt>
                <c:pt idx="5599">
                  <c:v>7.2496499999999999</c:v>
                </c:pt>
                <c:pt idx="5600">
                  <c:v>6.2856199999999998</c:v>
                </c:pt>
                <c:pt idx="5601">
                  <c:v>7.9889400000000004</c:v>
                </c:pt>
                <c:pt idx="5602">
                  <c:v>6.12948</c:v>
                </c:pt>
                <c:pt idx="5603">
                  <c:v>6.0582000000000003</c:v>
                </c:pt>
                <c:pt idx="5604">
                  <c:v>6.12338</c:v>
                </c:pt>
                <c:pt idx="5605">
                  <c:v>8.8573799999999991</c:v>
                </c:pt>
                <c:pt idx="5606">
                  <c:v>2.6435</c:v>
                </c:pt>
                <c:pt idx="5607">
                  <c:v>7.1271300000000002</c:v>
                </c:pt>
                <c:pt idx="5608">
                  <c:v>6.8140999999999998</c:v>
                </c:pt>
                <c:pt idx="5609">
                  <c:v>4.1665599999999996</c:v>
                </c:pt>
                <c:pt idx="5610">
                  <c:v>7.4739599999999999</c:v>
                </c:pt>
                <c:pt idx="5611">
                  <c:v>6.0994700000000002</c:v>
                </c:pt>
                <c:pt idx="5612">
                  <c:v>3.0887899999999999</c:v>
                </c:pt>
                <c:pt idx="5613">
                  <c:v>8.7765500000000003</c:v>
                </c:pt>
                <c:pt idx="5614">
                  <c:v>5.1830299999999996</c:v>
                </c:pt>
                <c:pt idx="5615">
                  <c:v>3.4160699999999999</c:v>
                </c:pt>
                <c:pt idx="5616">
                  <c:v>4.9995200000000004</c:v>
                </c:pt>
                <c:pt idx="5617">
                  <c:v>2.66717</c:v>
                </c:pt>
                <c:pt idx="5618">
                  <c:v>6.9122000000000003</c:v>
                </c:pt>
                <c:pt idx="5619">
                  <c:v>4.1289499999999997</c:v>
                </c:pt>
                <c:pt idx="5620">
                  <c:v>8.0727700000000002</c:v>
                </c:pt>
                <c:pt idx="5621">
                  <c:v>7.6417299999999999</c:v>
                </c:pt>
                <c:pt idx="5622">
                  <c:v>5.3253000000000004</c:v>
                </c:pt>
                <c:pt idx="5623">
                  <c:v>6.5955500000000002</c:v>
                </c:pt>
                <c:pt idx="5624">
                  <c:v>7.0911099999999996</c:v>
                </c:pt>
                <c:pt idx="5625">
                  <c:v>8.1891499999999997</c:v>
                </c:pt>
                <c:pt idx="5626">
                  <c:v>2.7486299999999999</c:v>
                </c:pt>
                <c:pt idx="5627">
                  <c:v>7.2422599999999999</c:v>
                </c:pt>
                <c:pt idx="5628">
                  <c:v>4.8357599999999996</c:v>
                </c:pt>
                <c:pt idx="5629">
                  <c:v>7.4641799999999998</c:v>
                </c:pt>
                <c:pt idx="5630">
                  <c:v>3.62487</c:v>
                </c:pt>
                <c:pt idx="5631">
                  <c:v>7.4498699999999998</c:v>
                </c:pt>
                <c:pt idx="5632">
                  <c:v>6.3880400000000002</c:v>
                </c:pt>
                <c:pt idx="5633">
                  <c:v>2.1936200000000001</c:v>
                </c:pt>
                <c:pt idx="5634">
                  <c:v>2.7040799999999998</c:v>
                </c:pt>
                <c:pt idx="5635">
                  <c:v>3.25102</c:v>
                </c:pt>
                <c:pt idx="5636">
                  <c:v>6.2997399999999999</c:v>
                </c:pt>
                <c:pt idx="5637">
                  <c:v>3.2107800000000002</c:v>
                </c:pt>
                <c:pt idx="5638">
                  <c:v>4.6716699999999998</c:v>
                </c:pt>
                <c:pt idx="5639">
                  <c:v>6.2494100000000001</c:v>
                </c:pt>
                <c:pt idx="5640">
                  <c:v>4.5802899999999998</c:v>
                </c:pt>
                <c:pt idx="5641">
                  <c:v>5.0037099999999999</c:v>
                </c:pt>
                <c:pt idx="5642">
                  <c:v>4.1257900000000003</c:v>
                </c:pt>
                <c:pt idx="5643">
                  <c:v>7.8034299999999996</c:v>
                </c:pt>
                <c:pt idx="5644">
                  <c:v>3.40211</c:v>
                </c:pt>
                <c:pt idx="5645">
                  <c:v>2.63551</c:v>
                </c:pt>
                <c:pt idx="5646">
                  <c:v>4.6688799999999997</c:v>
                </c:pt>
                <c:pt idx="5647">
                  <c:v>4.3659800000000004</c:v>
                </c:pt>
                <c:pt idx="5648">
                  <c:v>8.7692499999999995</c:v>
                </c:pt>
                <c:pt idx="5649">
                  <c:v>3.74735</c:v>
                </c:pt>
                <c:pt idx="5650">
                  <c:v>5.47112</c:v>
                </c:pt>
                <c:pt idx="5651">
                  <c:v>8.7897999999999996</c:v>
                </c:pt>
                <c:pt idx="5652">
                  <c:v>5.7103999999999999</c:v>
                </c:pt>
                <c:pt idx="5653">
                  <c:v>8.0956700000000001</c:v>
                </c:pt>
                <c:pt idx="5654">
                  <c:v>6.0091900000000003</c:v>
                </c:pt>
                <c:pt idx="5655">
                  <c:v>9.0894700000000004</c:v>
                </c:pt>
                <c:pt idx="5656">
                  <c:v>7.1191899999999997</c:v>
                </c:pt>
                <c:pt idx="5657">
                  <c:v>7.1448600000000004</c:v>
                </c:pt>
                <c:pt idx="5658">
                  <c:v>5.2666700000000004</c:v>
                </c:pt>
                <c:pt idx="5659">
                  <c:v>5.1115700000000004</c:v>
                </c:pt>
                <c:pt idx="5660">
                  <c:v>2.6759400000000002</c:v>
                </c:pt>
                <c:pt idx="5661">
                  <c:v>10.15419</c:v>
                </c:pt>
                <c:pt idx="5662">
                  <c:v>2.51092</c:v>
                </c:pt>
                <c:pt idx="5663">
                  <c:v>2.2715900000000002</c:v>
                </c:pt>
                <c:pt idx="5664">
                  <c:v>4.3475799999999998</c:v>
                </c:pt>
                <c:pt idx="5665">
                  <c:v>5.1389800000000001</c:v>
                </c:pt>
                <c:pt idx="5666">
                  <c:v>7.2839600000000004</c:v>
                </c:pt>
                <c:pt idx="5667">
                  <c:v>5.41153</c:v>
                </c:pt>
                <c:pt idx="5668">
                  <c:v>5.3929099999999996</c:v>
                </c:pt>
                <c:pt idx="5669">
                  <c:v>9.6500199999999996</c:v>
                </c:pt>
                <c:pt idx="5670">
                  <c:v>9.8225499999999997</c:v>
                </c:pt>
                <c:pt idx="5671">
                  <c:v>9.28139</c:v>
                </c:pt>
                <c:pt idx="5672">
                  <c:v>8.5437999999999992</c:v>
                </c:pt>
                <c:pt idx="5673">
                  <c:v>5.6677499999999998</c:v>
                </c:pt>
                <c:pt idx="5674">
                  <c:v>3.4709500000000002</c:v>
                </c:pt>
                <c:pt idx="5675">
                  <c:v>7.93459</c:v>
                </c:pt>
                <c:pt idx="5676">
                  <c:v>2.6818399999999998</c:v>
                </c:pt>
                <c:pt idx="5677">
                  <c:v>8.0045500000000001</c:v>
                </c:pt>
                <c:pt idx="5678">
                  <c:v>2.89473</c:v>
                </c:pt>
                <c:pt idx="5679">
                  <c:v>7.8219500000000002</c:v>
                </c:pt>
                <c:pt idx="5680">
                  <c:v>7.9491899999999998</c:v>
                </c:pt>
                <c:pt idx="5681">
                  <c:v>5.3463200000000004</c:v>
                </c:pt>
                <c:pt idx="5682">
                  <c:v>9.0190900000000003</c:v>
                </c:pt>
                <c:pt idx="5683">
                  <c:v>7.2141099999999998</c:v>
                </c:pt>
                <c:pt idx="5684">
                  <c:v>5.9818899999999999</c:v>
                </c:pt>
                <c:pt idx="5685">
                  <c:v>2.8188200000000001</c:v>
                </c:pt>
                <c:pt idx="5686">
                  <c:v>5.4633099999999999</c:v>
                </c:pt>
                <c:pt idx="5687">
                  <c:v>6.1818200000000001</c:v>
                </c:pt>
                <c:pt idx="5688">
                  <c:v>7.2425199999999998</c:v>
                </c:pt>
                <c:pt idx="5689">
                  <c:v>6.7347400000000004</c:v>
                </c:pt>
                <c:pt idx="5690">
                  <c:v>4.2288300000000003</c:v>
                </c:pt>
                <c:pt idx="5691">
                  <c:v>6.4144899999999998</c:v>
                </c:pt>
                <c:pt idx="5692">
                  <c:v>5.1794200000000004</c:v>
                </c:pt>
                <c:pt idx="5693">
                  <c:v>5.4524100000000004</c:v>
                </c:pt>
                <c:pt idx="5694">
                  <c:v>8.2506000000000004</c:v>
                </c:pt>
                <c:pt idx="5695">
                  <c:v>7.62852</c:v>
                </c:pt>
                <c:pt idx="5696">
                  <c:v>6.8353799999999998</c:v>
                </c:pt>
                <c:pt idx="5697">
                  <c:v>4.6459099999999998</c:v>
                </c:pt>
                <c:pt idx="5698">
                  <c:v>4.1353400000000002</c:v>
                </c:pt>
                <c:pt idx="5699">
                  <c:v>7.9790799999999997</c:v>
                </c:pt>
                <c:pt idx="5700">
                  <c:v>3.3595899999999999</c:v>
                </c:pt>
                <c:pt idx="5701">
                  <c:v>4.1056400000000002</c:v>
                </c:pt>
                <c:pt idx="5702">
                  <c:v>1.9815700000000001</c:v>
                </c:pt>
                <c:pt idx="5703">
                  <c:v>1.9384600000000001</c:v>
                </c:pt>
                <c:pt idx="5704">
                  <c:v>3.48258</c:v>
                </c:pt>
                <c:pt idx="5705">
                  <c:v>2.98882</c:v>
                </c:pt>
                <c:pt idx="5706">
                  <c:v>1.87784</c:v>
                </c:pt>
                <c:pt idx="5707">
                  <c:v>2.40083</c:v>
                </c:pt>
                <c:pt idx="5708">
                  <c:v>2.5750000000000002</c:v>
                </c:pt>
                <c:pt idx="5709">
                  <c:v>2.16289</c:v>
                </c:pt>
                <c:pt idx="5710">
                  <c:v>2.40869</c:v>
                </c:pt>
                <c:pt idx="5711">
                  <c:v>5.7977299999999996</c:v>
                </c:pt>
                <c:pt idx="5712">
                  <c:v>4.2660400000000003</c:v>
                </c:pt>
                <c:pt idx="5713">
                  <c:v>5.4826300000000003</c:v>
                </c:pt>
                <c:pt idx="5714">
                  <c:v>5.3616000000000001</c:v>
                </c:pt>
                <c:pt idx="5715">
                  <c:v>7.7073299999999998</c:v>
                </c:pt>
                <c:pt idx="5716">
                  <c:v>5.3666400000000003</c:v>
                </c:pt>
                <c:pt idx="5717">
                  <c:v>5.1482400000000004</c:v>
                </c:pt>
                <c:pt idx="5718">
                  <c:v>8.6589700000000001</c:v>
                </c:pt>
                <c:pt idx="5719">
                  <c:v>8.0593500000000002</c:v>
                </c:pt>
                <c:pt idx="5720">
                  <c:v>4.3701299999999996</c:v>
                </c:pt>
                <c:pt idx="5721">
                  <c:v>4.5989000000000004</c:v>
                </c:pt>
                <c:pt idx="5722">
                  <c:v>6.8106200000000001</c:v>
                </c:pt>
                <c:pt idx="5723">
                  <c:v>5.9808700000000004</c:v>
                </c:pt>
                <c:pt idx="5724">
                  <c:v>3.8682099999999999</c:v>
                </c:pt>
                <c:pt idx="5725">
                  <c:v>6.2645200000000001</c:v>
                </c:pt>
                <c:pt idx="5726">
                  <c:v>4.3841700000000001</c:v>
                </c:pt>
                <c:pt idx="5727">
                  <c:v>6.0782999999999996</c:v>
                </c:pt>
                <c:pt idx="5728">
                  <c:v>2.3402799999999999</c:v>
                </c:pt>
                <c:pt idx="5729">
                  <c:v>6.2482899999999999</c:v>
                </c:pt>
                <c:pt idx="5730">
                  <c:v>3.9893000000000001</c:v>
                </c:pt>
                <c:pt idx="5731">
                  <c:v>5.36287</c:v>
                </c:pt>
                <c:pt idx="5732">
                  <c:v>5.8931500000000003</c:v>
                </c:pt>
                <c:pt idx="5733">
                  <c:v>9.3923199999999998</c:v>
                </c:pt>
                <c:pt idx="5734">
                  <c:v>4.0896100000000004</c:v>
                </c:pt>
                <c:pt idx="5735">
                  <c:v>3.0344899999999999</c:v>
                </c:pt>
                <c:pt idx="5736">
                  <c:v>5.6227499999999999</c:v>
                </c:pt>
                <c:pt idx="5737">
                  <c:v>9.2494999999999994</c:v>
                </c:pt>
                <c:pt idx="5738">
                  <c:v>8.2044700000000006</c:v>
                </c:pt>
                <c:pt idx="5739">
                  <c:v>6.5737399999999999</c:v>
                </c:pt>
                <c:pt idx="5740">
                  <c:v>3.4167999999999998</c:v>
                </c:pt>
                <c:pt idx="5741">
                  <c:v>4.0620700000000003</c:v>
                </c:pt>
                <c:pt idx="5742">
                  <c:v>2.8401900000000002</c:v>
                </c:pt>
                <c:pt idx="5743">
                  <c:v>4.6987699999999997</c:v>
                </c:pt>
                <c:pt idx="5744">
                  <c:v>5.0087000000000002</c:v>
                </c:pt>
                <c:pt idx="5745">
                  <c:v>3.5186700000000002</c:v>
                </c:pt>
                <c:pt idx="5746">
                  <c:v>6.74519</c:v>
                </c:pt>
                <c:pt idx="5747">
                  <c:v>4.8171400000000002</c:v>
                </c:pt>
                <c:pt idx="5748">
                  <c:v>9.2268000000000008</c:v>
                </c:pt>
                <c:pt idx="5749">
                  <c:v>5.5533799999999998</c:v>
                </c:pt>
                <c:pt idx="5750">
                  <c:v>8.4614799999999999</c:v>
                </c:pt>
                <c:pt idx="5751">
                  <c:v>4.9960000000000004</c:v>
                </c:pt>
                <c:pt idx="5752">
                  <c:v>4.8997700000000002</c:v>
                </c:pt>
                <c:pt idx="5753">
                  <c:v>7.0343200000000001</c:v>
                </c:pt>
                <c:pt idx="5754">
                  <c:v>1.7187600000000001</c:v>
                </c:pt>
                <c:pt idx="5755">
                  <c:v>2.68628</c:v>
                </c:pt>
                <c:pt idx="5756">
                  <c:v>2.2856000000000001</c:v>
                </c:pt>
                <c:pt idx="5757">
                  <c:v>8.1676199999999994</c:v>
                </c:pt>
                <c:pt idx="5758">
                  <c:v>5.4575300000000002</c:v>
                </c:pt>
                <c:pt idx="5759">
                  <c:v>7.0871599999999999</c:v>
                </c:pt>
                <c:pt idx="5760">
                  <c:v>5.9588400000000004</c:v>
                </c:pt>
                <c:pt idx="5761">
                  <c:v>5.6467099999999997</c:v>
                </c:pt>
                <c:pt idx="5762">
                  <c:v>8.5041799999999999</c:v>
                </c:pt>
                <c:pt idx="5763">
                  <c:v>4.9646299999999997</c:v>
                </c:pt>
                <c:pt idx="5764">
                  <c:v>6.4094699999999998</c:v>
                </c:pt>
                <c:pt idx="5765">
                  <c:v>2.9979</c:v>
                </c:pt>
                <c:pt idx="5766">
                  <c:v>5.1516599999999997</c:v>
                </c:pt>
                <c:pt idx="5767">
                  <c:v>2.0531100000000002</c:v>
                </c:pt>
                <c:pt idx="5768">
                  <c:v>1.9223399999999999</c:v>
                </c:pt>
                <c:pt idx="5769">
                  <c:v>4.4367999999999999</c:v>
                </c:pt>
                <c:pt idx="5770">
                  <c:v>5.6635499999999999</c:v>
                </c:pt>
                <c:pt idx="5771">
                  <c:v>4.9057700000000004</c:v>
                </c:pt>
                <c:pt idx="5772">
                  <c:v>10.22518</c:v>
                </c:pt>
                <c:pt idx="5773">
                  <c:v>6.2483399999999998</c:v>
                </c:pt>
                <c:pt idx="5774">
                  <c:v>4.3902099999999997</c:v>
                </c:pt>
                <c:pt idx="5775">
                  <c:v>2.8896899999999999</c:v>
                </c:pt>
                <c:pt idx="5776">
                  <c:v>2.27698</c:v>
                </c:pt>
                <c:pt idx="5777">
                  <c:v>5.3573300000000001</c:v>
                </c:pt>
                <c:pt idx="5778">
                  <c:v>4.7372699999999996</c:v>
                </c:pt>
                <c:pt idx="5779">
                  <c:v>9.1932799999999997</c:v>
                </c:pt>
                <c:pt idx="5780">
                  <c:v>4.9292400000000001</c:v>
                </c:pt>
                <c:pt idx="5781">
                  <c:v>7.7678599999999998</c:v>
                </c:pt>
                <c:pt idx="5782">
                  <c:v>11.37368</c:v>
                </c:pt>
                <c:pt idx="5783">
                  <c:v>6.0770200000000001</c:v>
                </c:pt>
                <c:pt idx="5784">
                  <c:v>5.6285400000000001</c:v>
                </c:pt>
                <c:pt idx="5785">
                  <c:v>6.6806000000000001</c:v>
                </c:pt>
                <c:pt idx="5786">
                  <c:v>2.0211399999999999</c:v>
                </c:pt>
                <c:pt idx="5787">
                  <c:v>6.0303300000000002</c:v>
                </c:pt>
                <c:pt idx="5788">
                  <c:v>7.3634700000000004</c:v>
                </c:pt>
                <c:pt idx="5789">
                  <c:v>3.7292700000000001</c:v>
                </c:pt>
                <c:pt idx="5790">
                  <c:v>6.3539000000000003</c:v>
                </c:pt>
                <c:pt idx="5791">
                  <c:v>5.3850300000000004</c:v>
                </c:pt>
                <c:pt idx="5792">
                  <c:v>7.57315</c:v>
                </c:pt>
                <c:pt idx="5793">
                  <c:v>7.7143600000000001</c:v>
                </c:pt>
                <c:pt idx="5794">
                  <c:v>8.8140000000000001</c:v>
                </c:pt>
                <c:pt idx="5795">
                  <c:v>5.4420500000000001</c:v>
                </c:pt>
                <c:pt idx="5796">
                  <c:v>5.9934799999999999</c:v>
                </c:pt>
                <c:pt idx="5797">
                  <c:v>5.8280200000000004</c:v>
                </c:pt>
                <c:pt idx="5798">
                  <c:v>4.70573</c:v>
                </c:pt>
                <c:pt idx="5799">
                  <c:v>6.4661600000000004</c:v>
                </c:pt>
                <c:pt idx="5800">
                  <c:v>7.1944600000000003</c:v>
                </c:pt>
                <c:pt idx="5801">
                  <c:v>7.26227</c:v>
                </c:pt>
                <c:pt idx="5802">
                  <c:v>9.9293099999999992</c:v>
                </c:pt>
                <c:pt idx="5803">
                  <c:v>6.1557300000000001</c:v>
                </c:pt>
                <c:pt idx="5804">
                  <c:v>5.7374000000000001</c:v>
                </c:pt>
                <c:pt idx="5805">
                  <c:v>5.8007999999999997</c:v>
                </c:pt>
                <c:pt idx="5806">
                  <c:v>6.3317699999999997</c:v>
                </c:pt>
                <c:pt idx="5807">
                  <c:v>6.94001</c:v>
                </c:pt>
                <c:pt idx="5808">
                  <c:v>6.2284899999999999</c:v>
                </c:pt>
                <c:pt idx="5809">
                  <c:v>5.8930100000000003</c:v>
                </c:pt>
                <c:pt idx="5810">
                  <c:v>6.2735799999999999</c:v>
                </c:pt>
                <c:pt idx="5811">
                  <c:v>9.1736900000000006</c:v>
                </c:pt>
                <c:pt idx="5812">
                  <c:v>4.7945900000000004</c:v>
                </c:pt>
                <c:pt idx="5813">
                  <c:v>5.7731199999999996</c:v>
                </c:pt>
                <c:pt idx="5814">
                  <c:v>3.1783800000000002</c:v>
                </c:pt>
                <c:pt idx="5815">
                  <c:v>3.6178499999999998</c:v>
                </c:pt>
                <c:pt idx="5816">
                  <c:v>3.91005</c:v>
                </c:pt>
                <c:pt idx="5817">
                  <c:v>5.9683900000000003</c:v>
                </c:pt>
                <c:pt idx="5818">
                  <c:v>6.0411099999999998</c:v>
                </c:pt>
                <c:pt idx="5819">
                  <c:v>2.2522700000000002</c:v>
                </c:pt>
                <c:pt idx="5820">
                  <c:v>10.44319</c:v>
                </c:pt>
                <c:pt idx="5821">
                  <c:v>10.7776</c:v>
                </c:pt>
                <c:pt idx="5822">
                  <c:v>4.06412</c:v>
                </c:pt>
                <c:pt idx="5823">
                  <c:v>6.7242100000000002</c:v>
                </c:pt>
                <c:pt idx="5824">
                  <c:v>5.5900400000000001</c:v>
                </c:pt>
                <c:pt idx="5825">
                  <c:v>4.1811299999999996</c:v>
                </c:pt>
                <c:pt idx="5826">
                  <c:v>7.9306400000000004</c:v>
                </c:pt>
                <c:pt idx="5827">
                  <c:v>2.6848999999999998</c:v>
                </c:pt>
                <c:pt idx="5828">
                  <c:v>6.29826</c:v>
                </c:pt>
                <c:pt idx="5829">
                  <c:v>2.8773499999999999</c:v>
                </c:pt>
                <c:pt idx="5830">
                  <c:v>4.9305399999999997</c:v>
                </c:pt>
                <c:pt idx="5831">
                  <c:v>4.5377000000000001</c:v>
                </c:pt>
                <c:pt idx="5832">
                  <c:v>6.1927599999999998</c:v>
                </c:pt>
                <c:pt idx="5833">
                  <c:v>2.9075899999999999</c:v>
                </c:pt>
                <c:pt idx="5834">
                  <c:v>5.2496999999999998</c:v>
                </c:pt>
                <c:pt idx="5835">
                  <c:v>3.3288500000000001</c:v>
                </c:pt>
                <c:pt idx="5836">
                  <c:v>3.6202999999999999</c:v>
                </c:pt>
                <c:pt idx="5837">
                  <c:v>6.3331200000000001</c:v>
                </c:pt>
                <c:pt idx="5838">
                  <c:v>5.4921100000000003</c:v>
                </c:pt>
                <c:pt idx="5839">
                  <c:v>5.4741499999999998</c:v>
                </c:pt>
                <c:pt idx="5840">
                  <c:v>7.8585200000000004</c:v>
                </c:pt>
                <c:pt idx="5841">
                  <c:v>5.1945800000000002</c:v>
                </c:pt>
                <c:pt idx="5842">
                  <c:v>6.2363400000000002</c:v>
                </c:pt>
                <c:pt idx="5843">
                  <c:v>8.6055499999999991</c:v>
                </c:pt>
                <c:pt idx="5844">
                  <c:v>4.1875</c:v>
                </c:pt>
                <c:pt idx="5845">
                  <c:v>5.0280199999999997</c:v>
                </c:pt>
                <c:pt idx="5846">
                  <c:v>5.0918400000000004</c:v>
                </c:pt>
                <c:pt idx="5847">
                  <c:v>5.1439500000000002</c:v>
                </c:pt>
                <c:pt idx="5848">
                  <c:v>7.82111</c:v>
                </c:pt>
                <c:pt idx="5849">
                  <c:v>8.1496200000000005</c:v>
                </c:pt>
                <c:pt idx="5850">
                  <c:v>4.42171</c:v>
                </c:pt>
                <c:pt idx="5851">
                  <c:v>4.74038</c:v>
                </c:pt>
                <c:pt idx="5852">
                  <c:v>6.8746099999999997</c:v>
                </c:pt>
                <c:pt idx="5853">
                  <c:v>3.58751</c:v>
                </c:pt>
                <c:pt idx="5854">
                  <c:v>7.04033</c:v>
                </c:pt>
                <c:pt idx="5855">
                  <c:v>6.8639299999999999</c:v>
                </c:pt>
                <c:pt idx="5856">
                  <c:v>4.6692499999999999</c:v>
                </c:pt>
                <c:pt idx="5857">
                  <c:v>2.4006699999999999</c:v>
                </c:pt>
                <c:pt idx="5858">
                  <c:v>3.7742499999999999</c:v>
                </c:pt>
                <c:pt idx="5859">
                  <c:v>7.9184000000000001</c:v>
                </c:pt>
                <c:pt idx="5860">
                  <c:v>7.5613799999999998</c:v>
                </c:pt>
                <c:pt idx="5861">
                  <c:v>3.4133200000000001</c:v>
                </c:pt>
                <c:pt idx="5862">
                  <c:v>6.3128500000000001</c:v>
                </c:pt>
                <c:pt idx="5863">
                  <c:v>4.8321300000000003</c:v>
                </c:pt>
                <c:pt idx="5864">
                  <c:v>6.6666299999999996</c:v>
                </c:pt>
                <c:pt idx="5865">
                  <c:v>2.1844899999999998</c:v>
                </c:pt>
                <c:pt idx="5866">
                  <c:v>2.7894000000000001</c:v>
                </c:pt>
                <c:pt idx="5867">
                  <c:v>8.5387900000000005</c:v>
                </c:pt>
                <c:pt idx="5868">
                  <c:v>7.9743000000000004</c:v>
                </c:pt>
                <c:pt idx="5869">
                  <c:v>5.2919700000000001</c:v>
                </c:pt>
                <c:pt idx="5870">
                  <c:v>8.2601899999999997</c:v>
                </c:pt>
                <c:pt idx="5871">
                  <c:v>5.6936200000000001</c:v>
                </c:pt>
                <c:pt idx="5872">
                  <c:v>6.8882300000000001</c:v>
                </c:pt>
                <c:pt idx="5873">
                  <c:v>3.6059299999999999</c:v>
                </c:pt>
                <c:pt idx="5874">
                  <c:v>6.13537</c:v>
                </c:pt>
                <c:pt idx="5875">
                  <c:v>3.6259600000000001</c:v>
                </c:pt>
                <c:pt idx="5876">
                  <c:v>3.55219</c:v>
                </c:pt>
                <c:pt idx="5877">
                  <c:v>2.3978600000000001</c:v>
                </c:pt>
                <c:pt idx="5878">
                  <c:v>2.9597500000000001</c:v>
                </c:pt>
                <c:pt idx="5879">
                  <c:v>3.7033900000000002</c:v>
                </c:pt>
                <c:pt idx="5880">
                  <c:v>4.9891399999999999</c:v>
                </c:pt>
                <c:pt idx="5881">
                  <c:v>6.0621499999999999</c:v>
                </c:pt>
                <c:pt idx="5882">
                  <c:v>1.91621</c:v>
                </c:pt>
                <c:pt idx="5883">
                  <c:v>4.7667799999999998</c:v>
                </c:pt>
                <c:pt idx="5884">
                  <c:v>7.6424200000000004</c:v>
                </c:pt>
                <c:pt idx="5885">
                  <c:v>6.6953399999999998</c:v>
                </c:pt>
                <c:pt idx="5886">
                  <c:v>4.2620300000000002</c:v>
                </c:pt>
                <c:pt idx="5887">
                  <c:v>6.7110000000000003</c:v>
                </c:pt>
                <c:pt idx="5888">
                  <c:v>7.1029799999999996</c:v>
                </c:pt>
                <c:pt idx="5889">
                  <c:v>4.6994100000000003</c:v>
                </c:pt>
                <c:pt idx="5890">
                  <c:v>8.9073600000000006</c:v>
                </c:pt>
                <c:pt idx="5891">
                  <c:v>10.81842</c:v>
                </c:pt>
                <c:pt idx="5892">
                  <c:v>2.2122700000000002</c:v>
                </c:pt>
                <c:pt idx="5893">
                  <c:v>2.8310399999999998</c:v>
                </c:pt>
                <c:pt idx="5894">
                  <c:v>3.0511699999999999</c:v>
                </c:pt>
                <c:pt idx="5895">
                  <c:v>6.7608300000000003</c:v>
                </c:pt>
                <c:pt idx="5896">
                  <c:v>2.51362</c:v>
                </c:pt>
                <c:pt idx="5897">
                  <c:v>2.3384200000000002</c:v>
                </c:pt>
                <c:pt idx="5898">
                  <c:v>4.4366199999999996</c:v>
                </c:pt>
                <c:pt idx="5899">
                  <c:v>7.0220599999999997</c:v>
                </c:pt>
                <c:pt idx="5900">
                  <c:v>5.8818000000000001</c:v>
                </c:pt>
                <c:pt idx="5901">
                  <c:v>5.87453</c:v>
                </c:pt>
                <c:pt idx="5902">
                  <c:v>3.64133</c:v>
                </c:pt>
                <c:pt idx="5903">
                  <c:v>6.9649900000000002</c:v>
                </c:pt>
                <c:pt idx="5904">
                  <c:v>4.0200100000000001</c:v>
                </c:pt>
                <c:pt idx="5905">
                  <c:v>4.4321299999999999</c:v>
                </c:pt>
                <c:pt idx="5906">
                  <c:v>5.6118399999999999</c:v>
                </c:pt>
                <c:pt idx="5907">
                  <c:v>4.13131</c:v>
                </c:pt>
                <c:pt idx="5908">
                  <c:v>7.4414899999999999</c:v>
                </c:pt>
                <c:pt idx="5909">
                  <c:v>5.3378100000000002</c:v>
                </c:pt>
                <c:pt idx="5910">
                  <c:v>4.3979200000000001</c:v>
                </c:pt>
                <c:pt idx="5911">
                  <c:v>4.38673</c:v>
                </c:pt>
                <c:pt idx="5912">
                  <c:v>3.7277100000000001</c:v>
                </c:pt>
                <c:pt idx="5913">
                  <c:v>7.6153199999999996</c:v>
                </c:pt>
                <c:pt idx="5914">
                  <c:v>7.05905</c:v>
                </c:pt>
                <c:pt idx="5915">
                  <c:v>5.2880200000000004</c:v>
                </c:pt>
                <c:pt idx="5916">
                  <c:v>2.5787300000000002</c:v>
                </c:pt>
                <c:pt idx="5917">
                  <c:v>2.9832800000000002</c:v>
                </c:pt>
                <c:pt idx="5918">
                  <c:v>8.8845500000000008</c:v>
                </c:pt>
                <c:pt idx="5919">
                  <c:v>3.80843</c:v>
                </c:pt>
                <c:pt idx="5920">
                  <c:v>2.8613300000000002</c:v>
                </c:pt>
                <c:pt idx="5921">
                  <c:v>6.6803400000000002</c:v>
                </c:pt>
                <c:pt idx="5922">
                  <c:v>5.4825100000000004</c:v>
                </c:pt>
                <c:pt idx="5923">
                  <c:v>8.2441399999999998</c:v>
                </c:pt>
                <c:pt idx="5924">
                  <c:v>6.7693700000000003</c:v>
                </c:pt>
                <c:pt idx="5925">
                  <c:v>6.0283100000000003</c:v>
                </c:pt>
                <c:pt idx="5926">
                  <c:v>2.7899600000000002</c:v>
                </c:pt>
                <c:pt idx="5927">
                  <c:v>3.82978</c:v>
                </c:pt>
                <c:pt idx="5928">
                  <c:v>7.2060399999999998</c:v>
                </c:pt>
                <c:pt idx="5929">
                  <c:v>7.0232400000000004</c:v>
                </c:pt>
                <c:pt idx="5930">
                  <c:v>3.5346700000000002</c:v>
                </c:pt>
                <c:pt idx="5931">
                  <c:v>7.6249200000000004</c:v>
                </c:pt>
                <c:pt idx="5932">
                  <c:v>3.3971200000000001</c:v>
                </c:pt>
                <c:pt idx="5933">
                  <c:v>5.2523900000000001</c:v>
                </c:pt>
                <c:pt idx="5934">
                  <c:v>6.01633</c:v>
                </c:pt>
                <c:pt idx="5935">
                  <c:v>5.5773400000000004</c:v>
                </c:pt>
                <c:pt idx="5936">
                  <c:v>5.3273799999999998</c:v>
                </c:pt>
                <c:pt idx="5937">
                  <c:v>8.4278600000000008</c:v>
                </c:pt>
                <c:pt idx="5938">
                  <c:v>5.3514999999999997</c:v>
                </c:pt>
                <c:pt idx="5939">
                  <c:v>6.5539500000000004</c:v>
                </c:pt>
                <c:pt idx="5940">
                  <c:v>4.5213099999999997</c:v>
                </c:pt>
                <c:pt idx="5941">
                  <c:v>5.2911900000000003</c:v>
                </c:pt>
                <c:pt idx="5942">
                  <c:v>5.6514100000000003</c:v>
                </c:pt>
                <c:pt idx="5943">
                  <c:v>6.94475</c:v>
                </c:pt>
                <c:pt idx="5944">
                  <c:v>7.5151700000000003</c:v>
                </c:pt>
                <c:pt idx="5945">
                  <c:v>3.1345499999999999</c:v>
                </c:pt>
                <c:pt idx="5946">
                  <c:v>3.7647499999999998</c:v>
                </c:pt>
                <c:pt idx="5947">
                  <c:v>7.2556799999999999</c:v>
                </c:pt>
                <c:pt idx="5948">
                  <c:v>5.9892200000000004</c:v>
                </c:pt>
                <c:pt idx="5949">
                  <c:v>6.6685800000000004</c:v>
                </c:pt>
                <c:pt idx="5950">
                  <c:v>7.0881299999999996</c:v>
                </c:pt>
                <c:pt idx="5951">
                  <c:v>5.25204</c:v>
                </c:pt>
                <c:pt idx="5952">
                  <c:v>9.2452799999999993</c:v>
                </c:pt>
                <c:pt idx="5953">
                  <c:v>7.6623799999999997</c:v>
                </c:pt>
                <c:pt idx="5954">
                  <c:v>1.8650899999999999</c:v>
                </c:pt>
                <c:pt idx="5955">
                  <c:v>7.3578000000000001</c:v>
                </c:pt>
                <c:pt idx="5956">
                  <c:v>7.8181900000000004</c:v>
                </c:pt>
                <c:pt idx="5957">
                  <c:v>7.1819899999999999</c:v>
                </c:pt>
                <c:pt idx="5958">
                  <c:v>5.4179399999999998</c:v>
                </c:pt>
                <c:pt idx="5959">
                  <c:v>6.6261400000000004</c:v>
                </c:pt>
                <c:pt idx="5960">
                  <c:v>4.7455400000000001</c:v>
                </c:pt>
                <c:pt idx="5961">
                  <c:v>2.30497</c:v>
                </c:pt>
                <c:pt idx="5962">
                  <c:v>2.93954</c:v>
                </c:pt>
                <c:pt idx="5963">
                  <c:v>8.2307100000000002</c:v>
                </c:pt>
                <c:pt idx="5964">
                  <c:v>8.8258200000000002</c:v>
                </c:pt>
                <c:pt idx="5965">
                  <c:v>2.4626299999999999</c:v>
                </c:pt>
                <c:pt idx="5966">
                  <c:v>11.824630000000001</c:v>
                </c:pt>
                <c:pt idx="5967">
                  <c:v>8.6758600000000001</c:v>
                </c:pt>
                <c:pt idx="5968">
                  <c:v>4.8870899999999997</c:v>
                </c:pt>
                <c:pt idx="5969">
                  <c:v>6.4820900000000004</c:v>
                </c:pt>
                <c:pt idx="5970">
                  <c:v>4.2987000000000002</c:v>
                </c:pt>
                <c:pt idx="5971">
                  <c:v>2.2564600000000001</c:v>
                </c:pt>
                <c:pt idx="5972">
                  <c:v>7.085</c:v>
                </c:pt>
                <c:pt idx="5973">
                  <c:v>7.3169300000000002</c:v>
                </c:pt>
                <c:pt idx="5974">
                  <c:v>5.8417399999999997</c:v>
                </c:pt>
                <c:pt idx="5975">
                  <c:v>4.7533000000000003</c:v>
                </c:pt>
                <c:pt idx="5976">
                  <c:v>5.4157700000000002</c:v>
                </c:pt>
                <c:pt idx="5977">
                  <c:v>6.7717599999999996</c:v>
                </c:pt>
                <c:pt idx="5978">
                  <c:v>7.8264199999999997</c:v>
                </c:pt>
                <c:pt idx="5979">
                  <c:v>4.8785800000000004</c:v>
                </c:pt>
                <c:pt idx="5980">
                  <c:v>2.5552800000000002</c:v>
                </c:pt>
                <c:pt idx="5981">
                  <c:v>7.1944499999999998</c:v>
                </c:pt>
                <c:pt idx="5982">
                  <c:v>7.69597</c:v>
                </c:pt>
                <c:pt idx="5983">
                  <c:v>2.4030200000000002</c:v>
                </c:pt>
                <c:pt idx="5984">
                  <c:v>7.9085099999999997</c:v>
                </c:pt>
                <c:pt idx="5985">
                  <c:v>7.23787</c:v>
                </c:pt>
                <c:pt idx="5986">
                  <c:v>5.68865</c:v>
                </c:pt>
                <c:pt idx="5987">
                  <c:v>2.2035200000000001</c:v>
                </c:pt>
                <c:pt idx="5988">
                  <c:v>4.4839799999999999</c:v>
                </c:pt>
                <c:pt idx="5989">
                  <c:v>4.39093</c:v>
                </c:pt>
                <c:pt idx="5990">
                  <c:v>5.8380000000000001</c:v>
                </c:pt>
                <c:pt idx="5991">
                  <c:v>8.4750399999999999</c:v>
                </c:pt>
                <c:pt idx="5992">
                  <c:v>6.2470299999999996</c:v>
                </c:pt>
                <c:pt idx="5993">
                  <c:v>6.3167900000000001</c:v>
                </c:pt>
                <c:pt idx="5994">
                  <c:v>2.30301</c:v>
                </c:pt>
                <c:pt idx="5995">
                  <c:v>4.8402000000000003</c:v>
                </c:pt>
                <c:pt idx="5996">
                  <c:v>4.66439</c:v>
                </c:pt>
                <c:pt idx="5997">
                  <c:v>6.7344999999999997</c:v>
                </c:pt>
                <c:pt idx="5998">
                  <c:v>5.6112799999999998</c:v>
                </c:pt>
                <c:pt idx="5999">
                  <c:v>7.3029999999999999</c:v>
                </c:pt>
                <c:pt idx="6000">
                  <c:v>6.7519200000000001</c:v>
                </c:pt>
                <c:pt idx="6001">
                  <c:v>7.15069</c:v>
                </c:pt>
                <c:pt idx="6002">
                  <c:v>3.2782100000000001</c:v>
                </c:pt>
                <c:pt idx="6003">
                  <c:v>7.9412900000000004</c:v>
                </c:pt>
                <c:pt idx="6004">
                  <c:v>5.5895299999999999</c:v>
                </c:pt>
                <c:pt idx="6005">
                  <c:v>3.0949900000000001</c:v>
                </c:pt>
                <c:pt idx="6006">
                  <c:v>3.1206200000000002</c:v>
                </c:pt>
                <c:pt idx="6007">
                  <c:v>5.5383500000000003</c:v>
                </c:pt>
                <c:pt idx="6008">
                  <c:v>7.4017400000000002</c:v>
                </c:pt>
                <c:pt idx="6009">
                  <c:v>4.6338900000000001</c:v>
                </c:pt>
                <c:pt idx="6010">
                  <c:v>9.1587899999999998</c:v>
                </c:pt>
                <c:pt idx="6011">
                  <c:v>3.7095699999999998</c:v>
                </c:pt>
                <c:pt idx="6012">
                  <c:v>7.2988099999999996</c:v>
                </c:pt>
                <c:pt idx="6013">
                  <c:v>6.6593</c:v>
                </c:pt>
                <c:pt idx="6014">
                  <c:v>5.9060699999999997</c:v>
                </c:pt>
                <c:pt idx="6015">
                  <c:v>3.6629999999999998</c:v>
                </c:pt>
                <c:pt idx="6016">
                  <c:v>7.4069000000000003</c:v>
                </c:pt>
                <c:pt idx="6017">
                  <c:v>6.3578799999999998</c:v>
                </c:pt>
                <c:pt idx="6018">
                  <c:v>6.5092800000000004</c:v>
                </c:pt>
                <c:pt idx="6019">
                  <c:v>6.4048999999999996</c:v>
                </c:pt>
                <c:pt idx="6020">
                  <c:v>4.8662000000000001</c:v>
                </c:pt>
                <c:pt idx="6021">
                  <c:v>4.0468599999999997</c:v>
                </c:pt>
                <c:pt idx="6022">
                  <c:v>8.8863900000000005</c:v>
                </c:pt>
                <c:pt idx="6023">
                  <c:v>4.6606899999999998</c:v>
                </c:pt>
                <c:pt idx="6024">
                  <c:v>3.0846200000000001</c:v>
                </c:pt>
                <c:pt idx="6025">
                  <c:v>6.0366900000000001</c:v>
                </c:pt>
                <c:pt idx="6026">
                  <c:v>6.84931</c:v>
                </c:pt>
                <c:pt idx="6027">
                  <c:v>3.9045299999999998</c:v>
                </c:pt>
                <c:pt idx="6028">
                  <c:v>2.7448800000000002</c:v>
                </c:pt>
                <c:pt idx="6029">
                  <c:v>8.7645099999999996</c:v>
                </c:pt>
                <c:pt idx="6030">
                  <c:v>5.30037</c:v>
                </c:pt>
                <c:pt idx="6031">
                  <c:v>4.6498900000000001</c:v>
                </c:pt>
                <c:pt idx="6032">
                  <c:v>8.8380600000000005</c:v>
                </c:pt>
                <c:pt idx="6033">
                  <c:v>9.5005100000000002</c:v>
                </c:pt>
                <c:pt idx="6034">
                  <c:v>7.8641699999999997</c:v>
                </c:pt>
                <c:pt idx="6035">
                  <c:v>2.3910100000000001</c:v>
                </c:pt>
                <c:pt idx="6036">
                  <c:v>5.7319199999999997</c:v>
                </c:pt>
                <c:pt idx="6037">
                  <c:v>5.9088500000000002</c:v>
                </c:pt>
                <c:pt idx="6038">
                  <c:v>8.7182399999999998</c:v>
                </c:pt>
                <c:pt idx="6039">
                  <c:v>3.6725300000000001</c:v>
                </c:pt>
                <c:pt idx="6040">
                  <c:v>4.2230800000000004</c:v>
                </c:pt>
                <c:pt idx="6041">
                  <c:v>2.3502000000000001</c:v>
                </c:pt>
                <c:pt idx="6042">
                  <c:v>3.66628</c:v>
                </c:pt>
                <c:pt idx="6043">
                  <c:v>3.4692799999999999</c:v>
                </c:pt>
                <c:pt idx="6044">
                  <c:v>7.5715300000000001</c:v>
                </c:pt>
                <c:pt idx="6045">
                  <c:v>3.0440399999999999</c:v>
                </c:pt>
                <c:pt idx="6046">
                  <c:v>7.5323599999999997</c:v>
                </c:pt>
                <c:pt idx="6047">
                  <c:v>2.51362</c:v>
                </c:pt>
                <c:pt idx="6048">
                  <c:v>6.4109800000000003</c:v>
                </c:pt>
                <c:pt idx="6049">
                  <c:v>2.5088400000000002</c:v>
                </c:pt>
                <c:pt idx="6050">
                  <c:v>7.3418799999999997</c:v>
                </c:pt>
                <c:pt idx="6051">
                  <c:v>6.9989100000000004</c:v>
                </c:pt>
                <c:pt idx="6052">
                  <c:v>2.3014299999999999</c:v>
                </c:pt>
                <c:pt idx="6053">
                  <c:v>4.8648999999999996</c:v>
                </c:pt>
                <c:pt idx="6054">
                  <c:v>9.3087599999999995</c:v>
                </c:pt>
                <c:pt idx="6055">
                  <c:v>9.8561599999999991</c:v>
                </c:pt>
                <c:pt idx="6056">
                  <c:v>3.52807</c:v>
                </c:pt>
                <c:pt idx="6057">
                  <c:v>6.54406</c:v>
                </c:pt>
                <c:pt idx="6058">
                  <c:v>5.3903100000000004</c:v>
                </c:pt>
                <c:pt idx="6059">
                  <c:v>4.0865</c:v>
                </c:pt>
                <c:pt idx="6060">
                  <c:v>5.8434600000000003</c:v>
                </c:pt>
                <c:pt idx="6061">
                  <c:v>4.9995200000000004</c:v>
                </c:pt>
                <c:pt idx="6062">
                  <c:v>6.1605999999999996</c:v>
                </c:pt>
                <c:pt idx="6063">
                  <c:v>2.7095099999999999</c:v>
                </c:pt>
                <c:pt idx="6064">
                  <c:v>6.2410100000000002</c:v>
                </c:pt>
                <c:pt idx="6065">
                  <c:v>7.89161</c:v>
                </c:pt>
                <c:pt idx="6066">
                  <c:v>5.8586400000000003</c:v>
                </c:pt>
                <c:pt idx="6067">
                  <c:v>4.8905399999999997</c:v>
                </c:pt>
                <c:pt idx="6068">
                  <c:v>7.6414900000000001</c:v>
                </c:pt>
                <c:pt idx="6069">
                  <c:v>8.0032099999999993</c:v>
                </c:pt>
                <c:pt idx="6070">
                  <c:v>3.1650299999999998</c:v>
                </c:pt>
                <c:pt idx="6071">
                  <c:v>8.3619299999999992</c:v>
                </c:pt>
                <c:pt idx="6072">
                  <c:v>6.8235099999999997</c:v>
                </c:pt>
                <c:pt idx="6073">
                  <c:v>5.9189699999999998</c:v>
                </c:pt>
                <c:pt idx="6074">
                  <c:v>6.4505100000000004</c:v>
                </c:pt>
                <c:pt idx="6075">
                  <c:v>6.8334999999999999</c:v>
                </c:pt>
                <c:pt idx="6076">
                  <c:v>3.3497699999999999</c:v>
                </c:pt>
                <c:pt idx="6077">
                  <c:v>7.0932500000000003</c:v>
                </c:pt>
                <c:pt idx="6078">
                  <c:v>7.9575100000000001</c:v>
                </c:pt>
                <c:pt idx="6079">
                  <c:v>3.8834499999999998</c:v>
                </c:pt>
                <c:pt idx="6080">
                  <c:v>7.2057200000000003</c:v>
                </c:pt>
                <c:pt idx="6081">
                  <c:v>8.5671099999999996</c:v>
                </c:pt>
                <c:pt idx="6082">
                  <c:v>3.8508900000000001</c:v>
                </c:pt>
                <c:pt idx="6083">
                  <c:v>3.7757999999999998</c:v>
                </c:pt>
                <c:pt idx="6084">
                  <c:v>7.9694399999999996</c:v>
                </c:pt>
                <c:pt idx="6085">
                  <c:v>2.70851</c:v>
                </c:pt>
                <c:pt idx="6086">
                  <c:v>5.9448499999999997</c:v>
                </c:pt>
                <c:pt idx="6087">
                  <c:v>4.6400600000000001</c:v>
                </c:pt>
                <c:pt idx="6088">
                  <c:v>3.6219000000000001</c:v>
                </c:pt>
                <c:pt idx="6089">
                  <c:v>4.1305399999999999</c:v>
                </c:pt>
                <c:pt idx="6090">
                  <c:v>3.7295199999999999</c:v>
                </c:pt>
                <c:pt idx="6091">
                  <c:v>4.21319</c:v>
                </c:pt>
                <c:pt idx="6092">
                  <c:v>9.8615600000000008</c:v>
                </c:pt>
                <c:pt idx="6093">
                  <c:v>3.3626200000000002</c:v>
                </c:pt>
                <c:pt idx="6094">
                  <c:v>4.9570100000000004</c:v>
                </c:pt>
                <c:pt idx="6095">
                  <c:v>5.9478499999999999</c:v>
                </c:pt>
                <c:pt idx="6096">
                  <c:v>4.7230699999999999</c:v>
                </c:pt>
                <c:pt idx="6097">
                  <c:v>5.6562000000000001</c:v>
                </c:pt>
                <c:pt idx="6098">
                  <c:v>4.02121</c:v>
                </c:pt>
                <c:pt idx="6099">
                  <c:v>10.245850000000001</c:v>
                </c:pt>
                <c:pt idx="6100">
                  <c:v>8.7015200000000004</c:v>
                </c:pt>
                <c:pt idx="6101">
                  <c:v>8.6142900000000004</c:v>
                </c:pt>
                <c:pt idx="6102">
                  <c:v>5.8975900000000001</c:v>
                </c:pt>
                <c:pt idx="6103">
                  <c:v>6.9077099999999998</c:v>
                </c:pt>
                <c:pt idx="6104">
                  <c:v>6.3056599999999996</c:v>
                </c:pt>
                <c:pt idx="6105">
                  <c:v>4.6039500000000002</c:v>
                </c:pt>
                <c:pt idx="6106">
                  <c:v>4.0743900000000002</c:v>
                </c:pt>
                <c:pt idx="6107">
                  <c:v>3.76925</c:v>
                </c:pt>
                <c:pt idx="6108">
                  <c:v>4.03118</c:v>
                </c:pt>
                <c:pt idx="6109">
                  <c:v>10.50276</c:v>
                </c:pt>
                <c:pt idx="6110">
                  <c:v>8.5918200000000002</c:v>
                </c:pt>
                <c:pt idx="6111">
                  <c:v>5.0785999999999998</c:v>
                </c:pt>
                <c:pt idx="6112">
                  <c:v>1.9223399999999999</c:v>
                </c:pt>
                <c:pt idx="6113">
                  <c:v>2.96271</c:v>
                </c:pt>
                <c:pt idx="6114">
                  <c:v>4.4367999999999999</c:v>
                </c:pt>
                <c:pt idx="6115">
                  <c:v>4.4789500000000002</c:v>
                </c:pt>
                <c:pt idx="6116">
                  <c:v>6.5466499999999996</c:v>
                </c:pt>
                <c:pt idx="6117">
                  <c:v>6.7104200000000001</c:v>
                </c:pt>
                <c:pt idx="6118">
                  <c:v>2.71611</c:v>
                </c:pt>
                <c:pt idx="6119">
                  <c:v>1.8078399999999999</c:v>
                </c:pt>
                <c:pt idx="6120">
                  <c:v>2.7086199999999998</c:v>
                </c:pt>
                <c:pt idx="6121">
                  <c:v>4.1048400000000003</c:v>
                </c:pt>
                <c:pt idx="6122">
                  <c:v>6.9423399999999997</c:v>
                </c:pt>
                <c:pt idx="6123">
                  <c:v>4.0015700000000001</c:v>
                </c:pt>
                <c:pt idx="6124">
                  <c:v>8.2212399999999999</c:v>
                </c:pt>
                <c:pt idx="6125">
                  <c:v>5.91465</c:v>
                </c:pt>
                <c:pt idx="6126">
                  <c:v>7.8551900000000003</c:v>
                </c:pt>
                <c:pt idx="6127">
                  <c:v>3.0078900000000002</c:v>
                </c:pt>
                <c:pt idx="6128">
                  <c:v>3.1737500000000001</c:v>
                </c:pt>
                <c:pt idx="6129">
                  <c:v>4.8167099999999996</c:v>
                </c:pt>
                <c:pt idx="6130">
                  <c:v>3.6513100000000001</c:v>
                </c:pt>
                <c:pt idx="6131">
                  <c:v>6.9258499999999996</c:v>
                </c:pt>
                <c:pt idx="6132">
                  <c:v>4.1719299999999997</c:v>
                </c:pt>
                <c:pt idx="6133">
                  <c:v>2.51484</c:v>
                </c:pt>
                <c:pt idx="6134">
                  <c:v>3.4791500000000002</c:v>
                </c:pt>
                <c:pt idx="6135">
                  <c:v>4.9626999999999999</c:v>
                </c:pt>
                <c:pt idx="6136">
                  <c:v>4.8828100000000001</c:v>
                </c:pt>
                <c:pt idx="6137">
                  <c:v>4.9134599999999997</c:v>
                </c:pt>
                <c:pt idx="6138">
                  <c:v>6.8606199999999999</c:v>
                </c:pt>
                <c:pt idx="6139">
                  <c:v>8.7658900000000006</c:v>
                </c:pt>
                <c:pt idx="6140">
                  <c:v>6.1387799999999997</c:v>
                </c:pt>
                <c:pt idx="6141">
                  <c:v>6.0579999999999998</c:v>
                </c:pt>
                <c:pt idx="6142">
                  <c:v>5.4801799999999998</c:v>
                </c:pt>
                <c:pt idx="6143">
                  <c:v>5.7492099999999997</c:v>
                </c:pt>
                <c:pt idx="6144">
                  <c:v>6.1494900000000001</c:v>
                </c:pt>
                <c:pt idx="6145">
                  <c:v>7.28078</c:v>
                </c:pt>
                <c:pt idx="6146">
                  <c:v>3.0211199999999998</c:v>
                </c:pt>
                <c:pt idx="6147">
                  <c:v>7.1209300000000004</c:v>
                </c:pt>
                <c:pt idx="6148">
                  <c:v>8.2024100000000004</c:v>
                </c:pt>
                <c:pt idx="6149">
                  <c:v>7.7925300000000002</c:v>
                </c:pt>
                <c:pt idx="6150">
                  <c:v>5.6817599999999997</c:v>
                </c:pt>
                <c:pt idx="6151">
                  <c:v>5.7520600000000002</c:v>
                </c:pt>
                <c:pt idx="6152">
                  <c:v>4.4281300000000003</c:v>
                </c:pt>
                <c:pt idx="6153">
                  <c:v>4.8410500000000001</c:v>
                </c:pt>
                <c:pt idx="6154">
                  <c:v>5.2632099999999999</c:v>
                </c:pt>
                <c:pt idx="6155">
                  <c:v>8.9759499999999992</c:v>
                </c:pt>
                <c:pt idx="6156">
                  <c:v>4.4694399999999996</c:v>
                </c:pt>
                <c:pt idx="6157">
                  <c:v>5.9080199999999996</c:v>
                </c:pt>
                <c:pt idx="6158">
                  <c:v>7.1008599999999999</c:v>
                </c:pt>
                <c:pt idx="6159">
                  <c:v>7.2662199999999997</c:v>
                </c:pt>
                <c:pt idx="6160">
                  <c:v>3.7555999999999998</c:v>
                </c:pt>
                <c:pt idx="6161">
                  <c:v>7.4300499999999996</c:v>
                </c:pt>
                <c:pt idx="6162">
                  <c:v>5.1956600000000002</c:v>
                </c:pt>
                <c:pt idx="6163">
                  <c:v>2.72838</c:v>
                </c:pt>
                <c:pt idx="6164">
                  <c:v>4.4367999999999999</c:v>
                </c:pt>
                <c:pt idx="6165">
                  <c:v>7.5904100000000003</c:v>
                </c:pt>
                <c:pt idx="6166">
                  <c:v>5.47438</c:v>
                </c:pt>
                <c:pt idx="6167">
                  <c:v>7.61341</c:v>
                </c:pt>
                <c:pt idx="6168">
                  <c:v>6.1245700000000003</c:v>
                </c:pt>
                <c:pt idx="6169">
                  <c:v>6.4590300000000003</c:v>
                </c:pt>
                <c:pt idx="6170">
                  <c:v>5.9342300000000003</c:v>
                </c:pt>
                <c:pt idx="6171">
                  <c:v>4.2248299999999999</c:v>
                </c:pt>
                <c:pt idx="6172">
                  <c:v>1.9301900000000001</c:v>
                </c:pt>
                <c:pt idx="6173">
                  <c:v>4.2982399999999998</c:v>
                </c:pt>
                <c:pt idx="6174">
                  <c:v>7.5453999999999999</c:v>
                </c:pt>
                <c:pt idx="6175">
                  <c:v>2.8153899999999998</c:v>
                </c:pt>
                <c:pt idx="6176">
                  <c:v>6.4398299999999997</c:v>
                </c:pt>
                <c:pt idx="6177">
                  <c:v>7.21739</c:v>
                </c:pt>
                <c:pt idx="6178">
                  <c:v>6.7925300000000002</c:v>
                </c:pt>
                <c:pt idx="6179">
                  <c:v>4.9372299999999996</c:v>
                </c:pt>
                <c:pt idx="6180">
                  <c:v>3.0688499999999999</c:v>
                </c:pt>
                <c:pt idx="6181">
                  <c:v>5.3644499999999997</c:v>
                </c:pt>
                <c:pt idx="6182">
                  <c:v>6.8019400000000001</c:v>
                </c:pt>
                <c:pt idx="6183">
                  <c:v>4.3684500000000002</c:v>
                </c:pt>
                <c:pt idx="6184">
                  <c:v>5.8302699999999996</c:v>
                </c:pt>
                <c:pt idx="6185">
                  <c:v>5.3115600000000001</c:v>
                </c:pt>
                <c:pt idx="6186">
                  <c:v>6.22607</c:v>
                </c:pt>
                <c:pt idx="6187">
                  <c:v>6.4845499999999996</c:v>
                </c:pt>
                <c:pt idx="6188">
                  <c:v>6.7164700000000002</c:v>
                </c:pt>
                <c:pt idx="6189">
                  <c:v>4.4755799999999999</c:v>
                </c:pt>
                <c:pt idx="6190">
                  <c:v>4.4685300000000003</c:v>
                </c:pt>
                <c:pt idx="6191">
                  <c:v>5.0682700000000001</c:v>
                </c:pt>
                <c:pt idx="6192">
                  <c:v>6.1968899999999998</c:v>
                </c:pt>
                <c:pt idx="6193">
                  <c:v>3.3694000000000002</c:v>
                </c:pt>
                <c:pt idx="6194">
                  <c:v>7.7966300000000004</c:v>
                </c:pt>
                <c:pt idx="6195">
                  <c:v>4.8270499999999998</c:v>
                </c:pt>
                <c:pt idx="6196">
                  <c:v>5.3499299999999996</c:v>
                </c:pt>
                <c:pt idx="6197">
                  <c:v>7.3124000000000002</c:v>
                </c:pt>
                <c:pt idx="6198">
                  <c:v>4.2784300000000002</c:v>
                </c:pt>
                <c:pt idx="6199">
                  <c:v>6.9257799999999996</c:v>
                </c:pt>
                <c:pt idx="6200">
                  <c:v>7.5338200000000004</c:v>
                </c:pt>
                <c:pt idx="6201">
                  <c:v>4.3280599999999998</c:v>
                </c:pt>
                <c:pt idx="6202">
                  <c:v>9.0416500000000006</c:v>
                </c:pt>
                <c:pt idx="6203">
                  <c:v>3.0922399999999999</c:v>
                </c:pt>
                <c:pt idx="6204">
                  <c:v>4.4694399999999996</c:v>
                </c:pt>
                <c:pt idx="6205">
                  <c:v>2.44286</c:v>
                </c:pt>
                <c:pt idx="6206">
                  <c:v>3.6616200000000001</c:v>
                </c:pt>
                <c:pt idx="6207">
                  <c:v>2.1070099999999998</c:v>
                </c:pt>
                <c:pt idx="6208">
                  <c:v>9.1287199999999995</c:v>
                </c:pt>
                <c:pt idx="6209">
                  <c:v>8.5013900000000007</c:v>
                </c:pt>
                <c:pt idx="6210">
                  <c:v>2.5480100000000001</c:v>
                </c:pt>
                <c:pt idx="6211">
                  <c:v>8.8044499999999992</c:v>
                </c:pt>
                <c:pt idx="6212">
                  <c:v>8.0177099999999992</c:v>
                </c:pt>
                <c:pt idx="6213">
                  <c:v>4.6984300000000001</c:v>
                </c:pt>
                <c:pt idx="6214">
                  <c:v>5.42713</c:v>
                </c:pt>
                <c:pt idx="6215">
                  <c:v>6.3406599999999997</c:v>
                </c:pt>
                <c:pt idx="6216">
                  <c:v>8.0703399999999998</c:v>
                </c:pt>
                <c:pt idx="6217">
                  <c:v>3.0535299999999999</c:v>
                </c:pt>
                <c:pt idx="6218">
                  <c:v>2.1241500000000002</c:v>
                </c:pt>
                <c:pt idx="6219">
                  <c:v>3.6551300000000002</c:v>
                </c:pt>
                <c:pt idx="6220">
                  <c:v>2.8605200000000002</c:v>
                </c:pt>
                <c:pt idx="6221">
                  <c:v>1.8651899999999999</c:v>
                </c:pt>
                <c:pt idx="6222">
                  <c:v>6.9255300000000002</c:v>
                </c:pt>
                <c:pt idx="6223">
                  <c:v>2.5075699999999999</c:v>
                </c:pt>
                <c:pt idx="6224">
                  <c:v>8.4277899999999999</c:v>
                </c:pt>
                <c:pt idx="6225">
                  <c:v>8.0669900000000005</c:v>
                </c:pt>
                <c:pt idx="6226">
                  <c:v>5.3470800000000001</c:v>
                </c:pt>
                <c:pt idx="6227">
                  <c:v>3.4376899999999999</c:v>
                </c:pt>
                <c:pt idx="6228">
                  <c:v>8.3453900000000001</c:v>
                </c:pt>
                <c:pt idx="6229">
                  <c:v>2.1997499999999999</c:v>
                </c:pt>
                <c:pt idx="6230">
                  <c:v>7.2156500000000001</c:v>
                </c:pt>
                <c:pt idx="6231">
                  <c:v>4.0991200000000001</c:v>
                </c:pt>
                <c:pt idx="6232">
                  <c:v>6.0830500000000001</c:v>
                </c:pt>
                <c:pt idx="6233">
                  <c:v>8.0439100000000003</c:v>
                </c:pt>
                <c:pt idx="6234">
                  <c:v>4.2552199999999996</c:v>
                </c:pt>
                <c:pt idx="6235">
                  <c:v>4.4694399999999996</c:v>
                </c:pt>
                <c:pt idx="6236">
                  <c:v>4.6707900000000002</c:v>
                </c:pt>
                <c:pt idx="6237">
                  <c:v>5.6804699999999997</c:v>
                </c:pt>
                <c:pt idx="6238">
                  <c:v>4.8440500000000002</c:v>
                </c:pt>
                <c:pt idx="6239">
                  <c:v>7.0485800000000003</c:v>
                </c:pt>
                <c:pt idx="6240">
                  <c:v>5.8065699999999998</c:v>
                </c:pt>
                <c:pt idx="6241">
                  <c:v>2.9919600000000002</c:v>
                </c:pt>
                <c:pt idx="6242">
                  <c:v>5.1956600000000002</c:v>
                </c:pt>
                <c:pt idx="6243">
                  <c:v>4.2860899999999997</c:v>
                </c:pt>
                <c:pt idx="6244">
                  <c:v>2.01728</c:v>
                </c:pt>
                <c:pt idx="6245">
                  <c:v>8.3976600000000001</c:v>
                </c:pt>
                <c:pt idx="6246">
                  <c:v>4.1295099999999998</c:v>
                </c:pt>
                <c:pt idx="6247">
                  <c:v>3.5978500000000002</c:v>
                </c:pt>
                <c:pt idx="6248">
                  <c:v>7.59077</c:v>
                </c:pt>
                <c:pt idx="6249">
                  <c:v>2.77318</c:v>
                </c:pt>
                <c:pt idx="6250">
                  <c:v>6.4075199999999999</c:v>
                </c:pt>
                <c:pt idx="6251">
                  <c:v>3.6366299999999998</c:v>
                </c:pt>
                <c:pt idx="6252">
                  <c:v>4.4409000000000001</c:v>
                </c:pt>
                <c:pt idx="6253">
                  <c:v>1.82403</c:v>
                </c:pt>
                <c:pt idx="6254">
                  <c:v>7.88497</c:v>
                </c:pt>
                <c:pt idx="6255">
                  <c:v>3.12995</c:v>
                </c:pt>
                <c:pt idx="6256">
                  <c:v>5.9583399999999997</c:v>
                </c:pt>
                <c:pt idx="6257">
                  <c:v>5.7889299999999997</c:v>
                </c:pt>
                <c:pt idx="6258">
                  <c:v>3.6609799999999999</c:v>
                </c:pt>
                <c:pt idx="6259">
                  <c:v>5.3660300000000003</c:v>
                </c:pt>
                <c:pt idx="6260">
                  <c:v>7.0003799999999998</c:v>
                </c:pt>
                <c:pt idx="6261">
                  <c:v>2.3199299999999998</c:v>
                </c:pt>
                <c:pt idx="6262">
                  <c:v>4.2080299999999999</c:v>
                </c:pt>
                <c:pt idx="6263">
                  <c:v>4.8771300000000002</c:v>
                </c:pt>
                <c:pt idx="6264">
                  <c:v>4.0883700000000003</c:v>
                </c:pt>
                <c:pt idx="6265">
                  <c:v>7.7850099999999998</c:v>
                </c:pt>
                <c:pt idx="6266">
                  <c:v>7.8833399999999996</c:v>
                </c:pt>
                <c:pt idx="6267">
                  <c:v>2.7702</c:v>
                </c:pt>
                <c:pt idx="6268">
                  <c:v>2.65957</c:v>
                </c:pt>
                <c:pt idx="6269">
                  <c:v>6.0913000000000004</c:v>
                </c:pt>
                <c:pt idx="6270">
                  <c:v>2.8323800000000001</c:v>
                </c:pt>
                <c:pt idx="6271">
                  <c:v>5.4699400000000002</c:v>
                </c:pt>
                <c:pt idx="6272">
                  <c:v>2.1285599999999998</c:v>
                </c:pt>
                <c:pt idx="6273">
                  <c:v>2.00725</c:v>
                </c:pt>
                <c:pt idx="6274">
                  <c:v>2.7221000000000002</c:v>
                </c:pt>
                <c:pt idx="6275">
                  <c:v>7.75976</c:v>
                </c:pt>
                <c:pt idx="6276">
                  <c:v>5.7549299999999999</c:v>
                </c:pt>
                <c:pt idx="6277">
                  <c:v>5.1953300000000002</c:v>
                </c:pt>
                <c:pt idx="6278">
                  <c:v>5.8668399999999998</c:v>
                </c:pt>
                <c:pt idx="6279">
                  <c:v>3.3618800000000002</c:v>
                </c:pt>
                <c:pt idx="6280">
                  <c:v>6.3933</c:v>
                </c:pt>
                <c:pt idx="6281">
                  <c:v>5.8254400000000004</c:v>
                </c:pt>
                <c:pt idx="6282">
                  <c:v>7.1660899999999996</c:v>
                </c:pt>
                <c:pt idx="6283">
                  <c:v>2.61897</c:v>
                </c:pt>
                <c:pt idx="6284">
                  <c:v>5.7939100000000003</c:v>
                </c:pt>
                <c:pt idx="6285">
                  <c:v>4.9517899999999999</c:v>
                </c:pt>
                <c:pt idx="6286">
                  <c:v>5.1773400000000001</c:v>
                </c:pt>
                <c:pt idx="6287">
                  <c:v>7.25671</c:v>
                </c:pt>
                <c:pt idx="6288">
                  <c:v>3.5991</c:v>
                </c:pt>
                <c:pt idx="6289">
                  <c:v>4.1908500000000002</c:v>
                </c:pt>
                <c:pt idx="6290">
                  <c:v>7.49376</c:v>
                </c:pt>
                <c:pt idx="6291">
                  <c:v>2.36348</c:v>
                </c:pt>
                <c:pt idx="6292">
                  <c:v>9.0483600000000006</c:v>
                </c:pt>
                <c:pt idx="6293">
                  <c:v>9.2263199999999994</c:v>
                </c:pt>
                <c:pt idx="6294">
                  <c:v>3.5587599999999999</c:v>
                </c:pt>
                <c:pt idx="6295">
                  <c:v>8.4810800000000004</c:v>
                </c:pt>
                <c:pt idx="6296">
                  <c:v>2.8596699999999999</c:v>
                </c:pt>
                <c:pt idx="6297">
                  <c:v>4.7406699999999997</c:v>
                </c:pt>
                <c:pt idx="6298">
                  <c:v>3.3895200000000001</c:v>
                </c:pt>
                <c:pt idx="6299">
                  <c:v>6.7647700000000004</c:v>
                </c:pt>
                <c:pt idx="6300">
                  <c:v>3.0038299999999998</c:v>
                </c:pt>
                <c:pt idx="6301">
                  <c:v>5.1701699999999997</c:v>
                </c:pt>
                <c:pt idx="6302">
                  <c:v>4.5949400000000002</c:v>
                </c:pt>
                <c:pt idx="6303">
                  <c:v>7.4612600000000002</c:v>
                </c:pt>
                <c:pt idx="6304">
                  <c:v>4.9977200000000002</c:v>
                </c:pt>
                <c:pt idx="6305">
                  <c:v>3.7137099999999998</c:v>
                </c:pt>
                <c:pt idx="6306">
                  <c:v>4.9878900000000002</c:v>
                </c:pt>
                <c:pt idx="6307">
                  <c:v>8.8953600000000002</c:v>
                </c:pt>
                <c:pt idx="6308">
                  <c:v>3.2441399999999998</c:v>
                </c:pt>
                <c:pt idx="6309">
                  <c:v>4.9787400000000002</c:v>
                </c:pt>
                <c:pt idx="6310">
                  <c:v>6.5494500000000002</c:v>
                </c:pt>
                <c:pt idx="6311">
                  <c:v>9.5136099999999999</c:v>
                </c:pt>
                <c:pt idx="6312">
                  <c:v>2.6403599999999998</c:v>
                </c:pt>
                <c:pt idx="6313">
                  <c:v>6.4062999999999999</c:v>
                </c:pt>
                <c:pt idx="6314">
                  <c:v>6.4682899999999997</c:v>
                </c:pt>
                <c:pt idx="6315">
                  <c:v>6.7393900000000002</c:v>
                </c:pt>
                <c:pt idx="6316">
                  <c:v>3.8860100000000002</c:v>
                </c:pt>
                <c:pt idx="6317">
                  <c:v>5.2099299999999999</c:v>
                </c:pt>
                <c:pt idx="6318">
                  <c:v>7.7310299999999996</c:v>
                </c:pt>
                <c:pt idx="6319">
                  <c:v>4.4685300000000003</c:v>
                </c:pt>
                <c:pt idx="6320">
                  <c:v>7.1553300000000002</c:v>
                </c:pt>
                <c:pt idx="6321">
                  <c:v>5.9989100000000004</c:v>
                </c:pt>
                <c:pt idx="6322">
                  <c:v>6.5249499999999996</c:v>
                </c:pt>
                <c:pt idx="6323">
                  <c:v>5.3246500000000001</c:v>
                </c:pt>
                <c:pt idx="6324">
                  <c:v>3.6967400000000001</c:v>
                </c:pt>
                <c:pt idx="6325">
                  <c:v>2.8323800000000001</c:v>
                </c:pt>
                <c:pt idx="6326">
                  <c:v>4.1067499999999999</c:v>
                </c:pt>
                <c:pt idx="6327">
                  <c:v>9.4189500000000006</c:v>
                </c:pt>
                <c:pt idx="6328">
                  <c:v>6.1116799999999998</c:v>
                </c:pt>
                <c:pt idx="6329">
                  <c:v>4.9169799999999997</c:v>
                </c:pt>
                <c:pt idx="6330">
                  <c:v>8.2814700000000006</c:v>
                </c:pt>
                <c:pt idx="6331">
                  <c:v>8.3219899999999996</c:v>
                </c:pt>
                <c:pt idx="6332">
                  <c:v>12.00352</c:v>
                </c:pt>
                <c:pt idx="6333">
                  <c:v>6.1302500000000002</c:v>
                </c:pt>
                <c:pt idx="6334">
                  <c:v>5.4585800000000004</c:v>
                </c:pt>
                <c:pt idx="6335">
                  <c:v>5.4978100000000003</c:v>
                </c:pt>
                <c:pt idx="6336">
                  <c:v>5.3452299999999999</c:v>
                </c:pt>
                <c:pt idx="6337">
                  <c:v>5.6829799999999997</c:v>
                </c:pt>
                <c:pt idx="6338">
                  <c:v>6.0691800000000002</c:v>
                </c:pt>
                <c:pt idx="6339">
                  <c:v>5.9908400000000004</c:v>
                </c:pt>
                <c:pt idx="6340">
                  <c:v>3.9768300000000001</c:v>
                </c:pt>
                <c:pt idx="6341">
                  <c:v>4.2982399999999998</c:v>
                </c:pt>
                <c:pt idx="6342">
                  <c:v>5.1349200000000002</c:v>
                </c:pt>
                <c:pt idx="6343">
                  <c:v>6.6763899999999996</c:v>
                </c:pt>
                <c:pt idx="6344">
                  <c:v>3.45295</c:v>
                </c:pt>
                <c:pt idx="6345">
                  <c:v>5.1766899999999998</c:v>
                </c:pt>
                <c:pt idx="6346">
                  <c:v>4.77827</c:v>
                </c:pt>
                <c:pt idx="6347">
                  <c:v>4.95085</c:v>
                </c:pt>
                <c:pt idx="6348">
                  <c:v>2.8785099999999999</c:v>
                </c:pt>
                <c:pt idx="6349">
                  <c:v>7.8706100000000001</c:v>
                </c:pt>
                <c:pt idx="6350">
                  <c:v>7.0528500000000003</c:v>
                </c:pt>
                <c:pt idx="6351">
                  <c:v>5.2095099999999999</c:v>
                </c:pt>
                <c:pt idx="6352">
                  <c:v>5.7858799999999997</c:v>
                </c:pt>
                <c:pt idx="6353">
                  <c:v>4.6507300000000003</c:v>
                </c:pt>
                <c:pt idx="6354">
                  <c:v>5.1989000000000001</c:v>
                </c:pt>
                <c:pt idx="6355">
                  <c:v>2.7040799999999998</c:v>
                </c:pt>
                <c:pt idx="6356">
                  <c:v>7.3872400000000003</c:v>
                </c:pt>
                <c:pt idx="6357">
                  <c:v>6.4673299999999996</c:v>
                </c:pt>
                <c:pt idx="6358">
                  <c:v>3.8764500000000002</c:v>
                </c:pt>
                <c:pt idx="6359">
                  <c:v>4.9653799999999997</c:v>
                </c:pt>
                <c:pt idx="6360">
                  <c:v>5.05227</c:v>
                </c:pt>
                <c:pt idx="6361">
                  <c:v>4.9419399999999998</c:v>
                </c:pt>
                <c:pt idx="6362">
                  <c:v>8.4626400000000004</c:v>
                </c:pt>
                <c:pt idx="6363">
                  <c:v>6.4171699999999996</c:v>
                </c:pt>
                <c:pt idx="6364">
                  <c:v>5.4524100000000004</c:v>
                </c:pt>
                <c:pt idx="6365">
                  <c:v>6.3805300000000003</c:v>
                </c:pt>
                <c:pt idx="6366">
                  <c:v>6.0312700000000001</c:v>
                </c:pt>
                <c:pt idx="6367">
                  <c:v>5.2971700000000004</c:v>
                </c:pt>
                <c:pt idx="6368">
                  <c:v>3.4502799999999998</c:v>
                </c:pt>
                <c:pt idx="6369">
                  <c:v>4.9470700000000001</c:v>
                </c:pt>
                <c:pt idx="6370">
                  <c:v>7.3349799999999998</c:v>
                </c:pt>
                <c:pt idx="6371">
                  <c:v>6.5329800000000002</c:v>
                </c:pt>
                <c:pt idx="6372">
                  <c:v>7.0357500000000002</c:v>
                </c:pt>
                <c:pt idx="6373">
                  <c:v>4.9135799999999996</c:v>
                </c:pt>
                <c:pt idx="6374">
                  <c:v>5.40374</c:v>
                </c:pt>
                <c:pt idx="6375">
                  <c:v>5.4365600000000001</c:v>
                </c:pt>
                <c:pt idx="6376">
                  <c:v>6.5000200000000001</c:v>
                </c:pt>
                <c:pt idx="6377">
                  <c:v>2.6722700000000001</c:v>
                </c:pt>
                <c:pt idx="6378">
                  <c:v>6.3389499999999996</c:v>
                </c:pt>
                <c:pt idx="6379">
                  <c:v>5.5151199999999996</c:v>
                </c:pt>
                <c:pt idx="6380">
                  <c:v>2.1730999999999998</c:v>
                </c:pt>
                <c:pt idx="6381">
                  <c:v>3.76159</c:v>
                </c:pt>
                <c:pt idx="6382">
                  <c:v>4.8409899999999997</c:v>
                </c:pt>
                <c:pt idx="6383">
                  <c:v>4.4158299999999997</c:v>
                </c:pt>
                <c:pt idx="6384">
                  <c:v>6.20031</c:v>
                </c:pt>
                <c:pt idx="6385">
                  <c:v>6.0936599999999999</c:v>
                </c:pt>
                <c:pt idx="6386">
                  <c:v>5.6076899999999998</c:v>
                </c:pt>
                <c:pt idx="6387">
                  <c:v>2.1097700000000001</c:v>
                </c:pt>
                <c:pt idx="6388">
                  <c:v>3.75522</c:v>
                </c:pt>
                <c:pt idx="6389">
                  <c:v>2.90056</c:v>
                </c:pt>
                <c:pt idx="6390">
                  <c:v>3.1741799999999998</c:v>
                </c:pt>
                <c:pt idx="6391">
                  <c:v>6.29183</c:v>
                </c:pt>
                <c:pt idx="6392">
                  <c:v>5.8651799999999996</c:v>
                </c:pt>
                <c:pt idx="6393">
                  <c:v>4.2135800000000003</c:v>
                </c:pt>
                <c:pt idx="6394">
                  <c:v>3.8156400000000001</c:v>
                </c:pt>
                <c:pt idx="6395">
                  <c:v>5.1924299999999999</c:v>
                </c:pt>
                <c:pt idx="6396">
                  <c:v>9.0369100000000007</c:v>
                </c:pt>
                <c:pt idx="6397">
                  <c:v>6.4390599999999996</c:v>
                </c:pt>
                <c:pt idx="6398">
                  <c:v>9.0288500000000003</c:v>
                </c:pt>
                <c:pt idx="6399">
                  <c:v>6.8734099999999998</c:v>
                </c:pt>
                <c:pt idx="6400">
                  <c:v>4.7493800000000004</c:v>
                </c:pt>
                <c:pt idx="6401">
                  <c:v>5.6830299999999996</c:v>
                </c:pt>
                <c:pt idx="6402">
                  <c:v>10.07757</c:v>
                </c:pt>
                <c:pt idx="6403">
                  <c:v>7.4518000000000004</c:v>
                </c:pt>
                <c:pt idx="6404">
                  <c:v>3.5584799999999999</c:v>
                </c:pt>
                <c:pt idx="6405">
                  <c:v>4.4685300000000003</c:v>
                </c:pt>
                <c:pt idx="6406">
                  <c:v>7.0026000000000002</c:v>
                </c:pt>
                <c:pt idx="6407">
                  <c:v>4.8960499999999998</c:v>
                </c:pt>
                <c:pt idx="6408">
                  <c:v>6.3413199999999996</c:v>
                </c:pt>
                <c:pt idx="6409">
                  <c:v>6.2413100000000004</c:v>
                </c:pt>
                <c:pt idx="6410">
                  <c:v>5.8738799999999998</c:v>
                </c:pt>
                <c:pt idx="6411">
                  <c:v>4.0392099999999997</c:v>
                </c:pt>
                <c:pt idx="6412">
                  <c:v>5.9953000000000003</c:v>
                </c:pt>
                <c:pt idx="6413">
                  <c:v>4.7241</c:v>
                </c:pt>
                <c:pt idx="6414">
                  <c:v>3.2175400000000001</c:v>
                </c:pt>
                <c:pt idx="6415">
                  <c:v>6.0193700000000003</c:v>
                </c:pt>
                <c:pt idx="6416">
                  <c:v>6.0590999999999999</c:v>
                </c:pt>
                <c:pt idx="6417">
                  <c:v>4.1573500000000001</c:v>
                </c:pt>
                <c:pt idx="6418">
                  <c:v>2.4597799999999999</c:v>
                </c:pt>
                <c:pt idx="6419">
                  <c:v>8.7049699999999994</c:v>
                </c:pt>
                <c:pt idx="6420">
                  <c:v>4.9661299999999997</c:v>
                </c:pt>
                <c:pt idx="6421">
                  <c:v>8.1577699999999993</c:v>
                </c:pt>
                <c:pt idx="6422">
                  <c:v>8.71373</c:v>
                </c:pt>
                <c:pt idx="6423">
                  <c:v>7.3645199999999997</c:v>
                </c:pt>
                <c:pt idx="6424">
                  <c:v>4.9120600000000003</c:v>
                </c:pt>
                <c:pt idx="6425">
                  <c:v>4.2603299999999997</c:v>
                </c:pt>
                <c:pt idx="6426">
                  <c:v>2.7415600000000002</c:v>
                </c:pt>
                <c:pt idx="6427">
                  <c:v>5.3144799999999996</c:v>
                </c:pt>
                <c:pt idx="6428">
                  <c:v>6.4854500000000002</c:v>
                </c:pt>
                <c:pt idx="6429">
                  <c:v>5.2576299999999998</c:v>
                </c:pt>
                <c:pt idx="6430">
                  <c:v>2.8538999999999999</c:v>
                </c:pt>
                <c:pt idx="6431">
                  <c:v>3.3875999999999999</c:v>
                </c:pt>
                <c:pt idx="6432">
                  <c:v>1.80992</c:v>
                </c:pt>
                <c:pt idx="6433">
                  <c:v>2.3998599999999999</c:v>
                </c:pt>
                <c:pt idx="6434">
                  <c:v>2.6290200000000001</c:v>
                </c:pt>
                <c:pt idx="6435">
                  <c:v>3.0590799999999998</c:v>
                </c:pt>
                <c:pt idx="6436">
                  <c:v>1.9800199999999999</c:v>
                </c:pt>
                <c:pt idx="6437">
                  <c:v>1.8073999999999999</c:v>
                </c:pt>
                <c:pt idx="6438">
                  <c:v>3.2641200000000001</c:v>
                </c:pt>
                <c:pt idx="6439">
                  <c:v>2.7894000000000001</c:v>
                </c:pt>
                <c:pt idx="6440">
                  <c:v>3.7141600000000001</c:v>
                </c:pt>
                <c:pt idx="6441">
                  <c:v>2.5512100000000002</c:v>
                </c:pt>
                <c:pt idx="6442">
                  <c:v>4.4367999999999999</c:v>
                </c:pt>
                <c:pt idx="6443">
                  <c:v>6.9911700000000003</c:v>
                </c:pt>
                <c:pt idx="6444">
                  <c:v>7.25854</c:v>
                </c:pt>
                <c:pt idx="6445">
                  <c:v>7.2150999999999996</c:v>
                </c:pt>
                <c:pt idx="6446">
                  <c:v>7.9521600000000001</c:v>
                </c:pt>
                <c:pt idx="6447">
                  <c:v>5.2259099999999998</c:v>
                </c:pt>
                <c:pt idx="6448">
                  <c:v>8.0442499999999999</c:v>
                </c:pt>
                <c:pt idx="6449">
                  <c:v>3.3975499999999998</c:v>
                </c:pt>
                <c:pt idx="6450">
                  <c:v>2.0799400000000001</c:v>
                </c:pt>
                <c:pt idx="6451">
                  <c:v>7.5101199999999997</c:v>
                </c:pt>
                <c:pt idx="6452">
                  <c:v>6.0595400000000001</c:v>
                </c:pt>
                <c:pt idx="6453">
                  <c:v>5.9609800000000002</c:v>
                </c:pt>
                <c:pt idx="6454">
                  <c:v>6.6156899999999998</c:v>
                </c:pt>
                <c:pt idx="6455">
                  <c:v>7.1395499999999998</c:v>
                </c:pt>
                <c:pt idx="6456">
                  <c:v>10.3748</c:v>
                </c:pt>
                <c:pt idx="6457">
                  <c:v>6.2000700000000002</c:v>
                </c:pt>
                <c:pt idx="6458">
                  <c:v>4.9435799999999999</c:v>
                </c:pt>
                <c:pt idx="6459">
                  <c:v>3.1088100000000001</c:v>
                </c:pt>
                <c:pt idx="6460">
                  <c:v>3.6783999999999999</c:v>
                </c:pt>
                <c:pt idx="6461">
                  <c:v>4.0937700000000001</c:v>
                </c:pt>
                <c:pt idx="6462">
                  <c:v>3.1232600000000001</c:v>
                </c:pt>
                <c:pt idx="6463">
                  <c:v>5.0638800000000002</c:v>
                </c:pt>
                <c:pt idx="6464">
                  <c:v>4.5952500000000001</c:v>
                </c:pt>
                <c:pt idx="6465">
                  <c:v>6.2709200000000003</c:v>
                </c:pt>
                <c:pt idx="6466">
                  <c:v>4.8578799999999998</c:v>
                </c:pt>
                <c:pt idx="6467">
                  <c:v>5.9760900000000001</c:v>
                </c:pt>
                <c:pt idx="6468">
                  <c:v>4.0386100000000003</c:v>
                </c:pt>
                <c:pt idx="6469">
                  <c:v>3.7282000000000002</c:v>
                </c:pt>
                <c:pt idx="6470">
                  <c:v>4.9987199999999996</c:v>
                </c:pt>
                <c:pt idx="6471">
                  <c:v>2.2095099999999999</c:v>
                </c:pt>
                <c:pt idx="6472">
                  <c:v>7.9170699999999998</c:v>
                </c:pt>
                <c:pt idx="6473">
                  <c:v>4.5436800000000002</c:v>
                </c:pt>
                <c:pt idx="6474">
                  <c:v>9.1597299999999997</c:v>
                </c:pt>
                <c:pt idx="6475">
                  <c:v>5.2909899999999999</c:v>
                </c:pt>
                <c:pt idx="6476">
                  <c:v>3.62174</c:v>
                </c:pt>
                <c:pt idx="6477">
                  <c:v>7.4766700000000004</c:v>
                </c:pt>
                <c:pt idx="6478">
                  <c:v>6.93832</c:v>
                </c:pt>
                <c:pt idx="6479">
                  <c:v>6.9348099999999997</c:v>
                </c:pt>
                <c:pt idx="6480">
                  <c:v>5.8624400000000003</c:v>
                </c:pt>
                <c:pt idx="6481">
                  <c:v>4.67117</c:v>
                </c:pt>
                <c:pt idx="6482">
                  <c:v>5.1403499999999998</c:v>
                </c:pt>
                <c:pt idx="6483">
                  <c:v>5.2116600000000002</c:v>
                </c:pt>
                <c:pt idx="6484">
                  <c:v>4.4912200000000002</c:v>
                </c:pt>
                <c:pt idx="6485">
                  <c:v>6.98637</c:v>
                </c:pt>
                <c:pt idx="6486">
                  <c:v>8.28918</c:v>
                </c:pt>
                <c:pt idx="6487">
                  <c:v>2.9384700000000001</c:v>
                </c:pt>
                <c:pt idx="6488">
                  <c:v>10.048640000000001</c:v>
                </c:pt>
                <c:pt idx="6489">
                  <c:v>6.52773</c:v>
                </c:pt>
                <c:pt idx="6490">
                  <c:v>6.2341899999999999</c:v>
                </c:pt>
                <c:pt idx="6491">
                  <c:v>7.7906899999999997</c:v>
                </c:pt>
                <c:pt idx="6492">
                  <c:v>7.4513999999999996</c:v>
                </c:pt>
                <c:pt idx="6493">
                  <c:v>7.2526000000000002</c:v>
                </c:pt>
                <c:pt idx="6494">
                  <c:v>4.6252500000000003</c:v>
                </c:pt>
                <c:pt idx="6495">
                  <c:v>5.2980600000000004</c:v>
                </c:pt>
                <c:pt idx="6496">
                  <c:v>11.04402</c:v>
                </c:pt>
                <c:pt idx="6497">
                  <c:v>4.5091599999999996</c:v>
                </c:pt>
                <c:pt idx="6498">
                  <c:v>8.6048399999999994</c:v>
                </c:pt>
                <c:pt idx="6499">
                  <c:v>5.5533799999999998</c:v>
                </c:pt>
                <c:pt idx="6500">
                  <c:v>5.1444299999999998</c:v>
                </c:pt>
                <c:pt idx="6501">
                  <c:v>6.8113200000000003</c:v>
                </c:pt>
                <c:pt idx="6502">
                  <c:v>4.04983</c:v>
                </c:pt>
                <c:pt idx="6503">
                  <c:v>9.7011099999999999</c:v>
                </c:pt>
                <c:pt idx="6504">
                  <c:v>4.0896100000000004</c:v>
                </c:pt>
                <c:pt idx="6505">
                  <c:v>6.1901999999999999</c:v>
                </c:pt>
                <c:pt idx="6506">
                  <c:v>4.9195000000000002</c:v>
                </c:pt>
                <c:pt idx="6507">
                  <c:v>6.1116799999999998</c:v>
                </c:pt>
                <c:pt idx="6508">
                  <c:v>3.9295900000000001</c:v>
                </c:pt>
                <c:pt idx="6509">
                  <c:v>5.3012300000000003</c:v>
                </c:pt>
                <c:pt idx="6510">
                  <c:v>4.3112700000000004</c:v>
                </c:pt>
                <c:pt idx="6511">
                  <c:v>5.6522699999999997</c:v>
                </c:pt>
                <c:pt idx="6512">
                  <c:v>4.0231199999999996</c:v>
                </c:pt>
                <c:pt idx="6513">
                  <c:v>9.1845099999999995</c:v>
                </c:pt>
                <c:pt idx="6514">
                  <c:v>4.56541</c:v>
                </c:pt>
                <c:pt idx="6515">
                  <c:v>4.0595800000000004</c:v>
                </c:pt>
                <c:pt idx="6516">
                  <c:v>4.8864999999999998</c:v>
                </c:pt>
                <c:pt idx="6517">
                  <c:v>4.9758500000000003</c:v>
                </c:pt>
                <c:pt idx="6518">
                  <c:v>5.7733400000000001</c:v>
                </c:pt>
                <c:pt idx="6519">
                  <c:v>4.98712</c:v>
                </c:pt>
                <c:pt idx="6520">
                  <c:v>5.7706099999999996</c:v>
                </c:pt>
                <c:pt idx="6521">
                  <c:v>3.3928799999999999</c:v>
                </c:pt>
                <c:pt idx="6522">
                  <c:v>6.6796300000000004</c:v>
                </c:pt>
                <c:pt idx="6523">
                  <c:v>8.2924500000000005</c:v>
                </c:pt>
                <c:pt idx="6524">
                  <c:v>8.0378100000000003</c:v>
                </c:pt>
                <c:pt idx="6525">
                  <c:v>4.9038300000000001</c:v>
                </c:pt>
                <c:pt idx="6526">
                  <c:v>7.0089600000000001</c:v>
                </c:pt>
                <c:pt idx="6527">
                  <c:v>4.1481300000000001</c:v>
                </c:pt>
                <c:pt idx="6528">
                  <c:v>4.6714200000000003</c:v>
                </c:pt>
                <c:pt idx="6529">
                  <c:v>4.9234299999999998</c:v>
                </c:pt>
                <c:pt idx="6530">
                  <c:v>4.0802399999999999</c:v>
                </c:pt>
                <c:pt idx="6531">
                  <c:v>6.6770199999999997</c:v>
                </c:pt>
                <c:pt idx="6532">
                  <c:v>5.9701199999999996</c:v>
                </c:pt>
                <c:pt idx="6533">
                  <c:v>7.8869400000000001</c:v>
                </c:pt>
                <c:pt idx="6534">
                  <c:v>1.9815700000000001</c:v>
                </c:pt>
                <c:pt idx="6535">
                  <c:v>4.8382300000000003</c:v>
                </c:pt>
                <c:pt idx="6536">
                  <c:v>5.4876800000000001</c:v>
                </c:pt>
                <c:pt idx="6537">
                  <c:v>3.68099</c:v>
                </c:pt>
                <c:pt idx="6538">
                  <c:v>4.80084</c:v>
                </c:pt>
                <c:pt idx="6539">
                  <c:v>2.9874800000000001</c:v>
                </c:pt>
                <c:pt idx="6540">
                  <c:v>3.5739899999999998</c:v>
                </c:pt>
                <c:pt idx="6541">
                  <c:v>3.9889100000000002</c:v>
                </c:pt>
                <c:pt idx="6542">
                  <c:v>5.7270899999999996</c:v>
                </c:pt>
                <c:pt idx="6543">
                  <c:v>6.7476900000000004</c:v>
                </c:pt>
                <c:pt idx="6544">
                  <c:v>5.4746800000000002</c:v>
                </c:pt>
                <c:pt idx="6545">
                  <c:v>6.8353099999999998</c:v>
                </c:pt>
                <c:pt idx="6546">
                  <c:v>6.7723899999999997</c:v>
                </c:pt>
                <c:pt idx="6547">
                  <c:v>4.7328200000000002</c:v>
                </c:pt>
                <c:pt idx="6548">
                  <c:v>2.1936200000000001</c:v>
                </c:pt>
                <c:pt idx="6549">
                  <c:v>6.8704799999999997</c:v>
                </c:pt>
                <c:pt idx="6550">
                  <c:v>4.9878600000000004</c:v>
                </c:pt>
                <c:pt idx="6551">
                  <c:v>6.6133800000000003</c:v>
                </c:pt>
                <c:pt idx="6552">
                  <c:v>4.2883399999999998</c:v>
                </c:pt>
                <c:pt idx="6553">
                  <c:v>3.20234</c:v>
                </c:pt>
                <c:pt idx="6554">
                  <c:v>5.46373</c:v>
                </c:pt>
                <c:pt idx="6555">
                  <c:v>7.5044199999999996</c:v>
                </c:pt>
                <c:pt idx="6556">
                  <c:v>5.1105</c:v>
                </c:pt>
                <c:pt idx="6557">
                  <c:v>5.5923499999999997</c:v>
                </c:pt>
                <c:pt idx="6558">
                  <c:v>6.2034000000000002</c:v>
                </c:pt>
                <c:pt idx="6559">
                  <c:v>3.27759</c:v>
                </c:pt>
                <c:pt idx="6560">
                  <c:v>4.4889999999999999</c:v>
                </c:pt>
                <c:pt idx="6561">
                  <c:v>4.10947</c:v>
                </c:pt>
                <c:pt idx="6562">
                  <c:v>6.4909600000000003</c:v>
                </c:pt>
                <c:pt idx="6563">
                  <c:v>6.6739199999999999</c:v>
                </c:pt>
                <c:pt idx="6564">
                  <c:v>3.1948300000000001</c:v>
                </c:pt>
                <c:pt idx="6565">
                  <c:v>8.2471800000000002</c:v>
                </c:pt>
                <c:pt idx="6566">
                  <c:v>6.5886699999999996</c:v>
                </c:pt>
                <c:pt idx="6567">
                  <c:v>6.7593500000000004</c:v>
                </c:pt>
                <c:pt idx="6568">
                  <c:v>3.2691699999999999</c:v>
                </c:pt>
                <c:pt idx="6569">
                  <c:v>8.1910799999999995</c:v>
                </c:pt>
                <c:pt idx="6570">
                  <c:v>5.25631</c:v>
                </c:pt>
                <c:pt idx="6571">
                  <c:v>6.2357699999999996</c:v>
                </c:pt>
                <c:pt idx="6572">
                  <c:v>5.06778</c:v>
                </c:pt>
                <c:pt idx="6573">
                  <c:v>4.7575799999999999</c:v>
                </c:pt>
                <c:pt idx="6574">
                  <c:v>10.90216</c:v>
                </c:pt>
                <c:pt idx="6575">
                  <c:v>7.4842599999999999</c:v>
                </c:pt>
                <c:pt idx="6576">
                  <c:v>5.7989899999999999</c:v>
                </c:pt>
                <c:pt idx="6577">
                  <c:v>5.0282999999999998</c:v>
                </c:pt>
                <c:pt idx="6578">
                  <c:v>4.0652799999999996</c:v>
                </c:pt>
                <c:pt idx="6579">
                  <c:v>3.1741799999999998</c:v>
                </c:pt>
                <c:pt idx="6580">
                  <c:v>3.4172799999999999</c:v>
                </c:pt>
                <c:pt idx="6581">
                  <c:v>2.77318</c:v>
                </c:pt>
                <c:pt idx="6582">
                  <c:v>6.2163899999999996</c:v>
                </c:pt>
                <c:pt idx="6583">
                  <c:v>3.6264400000000001</c:v>
                </c:pt>
                <c:pt idx="6584">
                  <c:v>3.9546999999999999</c:v>
                </c:pt>
                <c:pt idx="6585">
                  <c:v>4.9712699999999996</c:v>
                </c:pt>
                <c:pt idx="6586">
                  <c:v>6.2629900000000003</c:v>
                </c:pt>
                <c:pt idx="6587">
                  <c:v>3.3450500000000001</c:v>
                </c:pt>
                <c:pt idx="6588">
                  <c:v>5.1291099999999998</c:v>
                </c:pt>
                <c:pt idx="6589">
                  <c:v>5.80246</c:v>
                </c:pt>
                <c:pt idx="6590">
                  <c:v>5.6190699999999998</c:v>
                </c:pt>
                <c:pt idx="6591">
                  <c:v>4.2172299999999998</c:v>
                </c:pt>
                <c:pt idx="6592">
                  <c:v>5.6867000000000001</c:v>
                </c:pt>
                <c:pt idx="6593">
                  <c:v>6.2632399999999997</c:v>
                </c:pt>
                <c:pt idx="6594">
                  <c:v>4.6941100000000002</c:v>
                </c:pt>
                <c:pt idx="6595">
                  <c:v>2.3998599999999999</c:v>
                </c:pt>
                <c:pt idx="6596">
                  <c:v>6.0858299999999996</c:v>
                </c:pt>
                <c:pt idx="6597">
                  <c:v>2.8751000000000002</c:v>
                </c:pt>
                <c:pt idx="6598">
                  <c:v>1.75267</c:v>
                </c:pt>
                <c:pt idx="6599">
                  <c:v>3.6373000000000002</c:v>
                </c:pt>
                <c:pt idx="6600">
                  <c:v>6.0874600000000001</c:v>
                </c:pt>
                <c:pt idx="6601">
                  <c:v>7.1243100000000004</c:v>
                </c:pt>
                <c:pt idx="6602">
                  <c:v>7.9451099999999997</c:v>
                </c:pt>
                <c:pt idx="6603">
                  <c:v>9.81189</c:v>
                </c:pt>
                <c:pt idx="6604">
                  <c:v>4.8262</c:v>
                </c:pt>
                <c:pt idx="6605">
                  <c:v>2.70044</c:v>
                </c:pt>
                <c:pt idx="6606">
                  <c:v>5.7045899999999996</c:v>
                </c:pt>
                <c:pt idx="6607">
                  <c:v>4.9059600000000003</c:v>
                </c:pt>
                <c:pt idx="6608">
                  <c:v>3.2348499999999998</c:v>
                </c:pt>
                <c:pt idx="6609">
                  <c:v>6.0568400000000002</c:v>
                </c:pt>
                <c:pt idx="6610">
                  <c:v>6.26518</c:v>
                </c:pt>
                <c:pt idx="6611">
                  <c:v>3.2574999999999998</c:v>
                </c:pt>
                <c:pt idx="6612">
                  <c:v>5.28444</c:v>
                </c:pt>
                <c:pt idx="6613">
                  <c:v>3.0099900000000002</c:v>
                </c:pt>
                <c:pt idx="6614">
                  <c:v>5.6573700000000002</c:v>
                </c:pt>
                <c:pt idx="6615">
                  <c:v>2.6595399999999998</c:v>
                </c:pt>
                <c:pt idx="6616">
                  <c:v>6.3333199999999996</c:v>
                </c:pt>
                <c:pt idx="6617">
                  <c:v>8.14771</c:v>
                </c:pt>
                <c:pt idx="6618">
                  <c:v>6.5607899999999999</c:v>
                </c:pt>
                <c:pt idx="6619">
                  <c:v>3.8996400000000002</c:v>
                </c:pt>
                <c:pt idx="6620">
                  <c:v>3.0766200000000001</c:v>
                </c:pt>
                <c:pt idx="6621">
                  <c:v>2.2379500000000001</c:v>
                </c:pt>
                <c:pt idx="6622">
                  <c:v>2.5945499999999999</c:v>
                </c:pt>
                <c:pt idx="6623">
                  <c:v>1.58555</c:v>
                </c:pt>
                <c:pt idx="6624">
                  <c:v>5.3728899999999999</c:v>
                </c:pt>
                <c:pt idx="6625">
                  <c:v>6.5519100000000003</c:v>
                </c:pt>
                <c:pt idx="6626">
                  <c:v>4.9554999999999998</c:v>
                </c:pt>
                <c:pt idx="6627">
                  <c:v>6.0978000000000003</c:v>
                </c:pt>
                <c:pt idx="6628">
                  <c:v>5.4794600000000004</c:v>
                </c:pt>
                <c:pt idx="6629">
                  <c:v>4.3659800000000004</c:v>
                </c:pt>
                <c:pt idx="6630">
                  <c:v>3.2713899999999998</c:v>
                </c:pt>
                <c:pt idx="6631">
                  <c:v>4.0896100000000004</c:v>
                </c:pt>
                <c:pt idx="6632">
                  <c:v>3.1673100000000001</c:v>
                </c:pt>
                <c:pt idx="6633">
                  <c:v>8.9536300000000004</c:v>
                </c:pt>
                <c:pt idx="6634">
                  <c:v>3.1665199999999998</c:v>
                </c:pt>
                <c:pt idx="6635">
                  <c:v>5.1205299999999996</c:v>
                </c:pt>
                <c:pt idx="6636">
                  <c:v>2.7322199999999999</c:v>
                </c:pt>
                <c:pt idx="6637">
                  <c:v>5.8717800000000002</c:v>
                </c:pt>
                <c:pt idx="6638">
                  <c:v>2.2733099999999999</c:v>
                </c:pt>
                <c:pt idx="6639">
                  <c:v>7.7536899999999997</c:v>
                </c:pt>
                <c:pt idx="6640">
                  <c:v>5.8981199999999996</c:v>
                </c:pt>
                <c:pt idx="6641">
                  <c:v>3.9178000000000002</c:v>
                </c:pt>
                <c:pt idx="6642">
                  <c:v>5.5395500000000002</c:v>
                </c:pt>
                <c:pt idx="6643">
                  <c:v>2.4490599999999998</c:v>
                </c:pt>
                <c:pt idx="6644">
                  <c:v>2.2371799999999999</c:v>
                </c:pt>
                <c:pt idx="6645">
                  <c:v>6.4533699999999996</c:v>
                </c:pt>
                <c:pt idx="6646">
                  <c:v>4.0935300000000003</c:v>
                </c:pt>
                <c:pt idx="6647">
                  <c:v>4.6803299999999997</c:v>
                </c:pt>
                <c:pt idx="6648">
                  <c:v>2.8295699999999999</c:v>
                </c:pt>
                <c:pt idx="6649">
                  <c:v>3.5398100000000001</c:v>
                </c:pt>
                <c:pt idx="6650">
                  <c:v>5.1464400000000001</c:v>
                </c:pt>
                <c:pt idx="6651">
                  <c:v>5.3865999999999996</c:v>
                </c:pt>
                <c:pt idx="6652">
                  <c:v>6.4248000000000003</c:v>
                </c:pt>
                <c:pt idx="6653">
                  <c:v>5.2433199999999998</c:v>
                </c:pt>
                <c:pt idx="6654">
                  <c:v>1.92432</c:v>
                </c:pt>
                <c:pt idx="6655">
                  <c:v>5.3183699999999998</c:v>
                </c:pt>
                <c:pt idx="6656">
                  <c:v>6.8633600000000001</c:v>
                </c:pt>
                <c:pt idx="6657">
                  <c:v>5.8419100000000004</c:v>
                </c:pt>
                <c:pt idx="6658">
                  <c:v>2.1015299999999999</c:v>
                </c:pt>
                <c:pt idx="6659">
                  <c:v>6.5911</c:v>
                </c:pt>
                <c:pt idx="6660">
                  <c:v>5.4794099999999997</c:v>
                </c:pt>
                <c:pt idx="6661">
                  <c:v>3.59781</c:v>
                </c:pt>
                <c:pt idx="6662">
                  <c:v>3.8073100000000002</c:v>
                </c:pt>
                <c:pt idx="6663">
                  <c:v>6.7809600000000003</c:v>
                </c:pt>
                <c:pt idx="6664">
                  <c:v>5.1808300000000003</c:v>
                </c:pt>
                <c:pt idx="6665">
                  <c:v>2.7524700000000002</c:v>
                </c:pt>
                <c:pt idx="6666">
                  <c:v>2.9893299999999998</c:v>
                </c:pt>
                <c:pt idx="6667">
                  <c:v>3.4059300000000001</c:v>
                </c:pt>
                <c:pt idx="6668">
                  <c:v>5.1008599999999999</c:v>
                </c:pt>
                <c:pt idx="6669">
                  <c:v>4.3</c:v>
                </c:pt>
                <c:pt idx="6670">
                  <c:v>5.3092600000000001</c:v>
                </c:pt>
                <c:pt idx="6671">
                  <c:v>5.1461499999999996</c:v>
                </c:pt>
                <c:pt idx="6672">
                  <c:v>6.57836</c:v>
                </c:pt>
                <c:pt idx="6673">
                  <c:v>8.9931300000000007</c:v>
                </c:pt>
                <c:pt idx="6674">
                  <c:v>6.5712999999999999</c:v>
                </c:pt>
                <c:pt idx="6675">
                  <c:v>9.0688899999999997</c:v>
                </c:pt>
                <c:pt idx="6676">
                  <c:v>5.1227200000000002</c:v>
                </c:pt>
                <c:pt idx="6677">
                  <c:v>6.0303699999999996</c:v>
                </c:pt>
                <c:pt idx="6678">
                  <c:v>3.23291</c:v>
                </c:pt>
                <c:pt idx="6679">
                  <c:v>4.6302599999999998</c:v>
                </c:pt>
                <c:pt idx="6680">
                  <c:v>2.3809300000000002</c:v>
                </c:pt>
                <c:pt idx="6681">
                  <c:v>6.9065899999999996</c:v>
                </c:pt>
                <c:pt idx="6682">
                  <c:v>5.6210000000000004</c:v>
                </c:pt>
                <c:pt idx="6683">
                  <c:v>4.4162299999999997</c:v>
                </c:pt>
                <c:pt idx="6684">
                  <c:v>4.2650300000000003</c:v>
                </c:pt>
                <c:pt idx="6685">
                  <c:v>2.6021800000000002</c:v>
                </c:pt>
                <c:pt idx="6686">
                  <c:v>7.9565799999999998</c:v>
                </c:pt>
                <c:pt idx="6687">
                  <c:v>2.6494900000000001</c:v>
                </c:pt>
                <c:pt idx="6688">
                  <c:v>4.9904000000000002</c:v>
                </c:pt>
                <c:pt idx="6689">
                  <c:v>2.1896100000000001</c:v>
                </c:pt>
                <c:pt idx="6690">
                  <c:v>2.8785099999999999</c:v>
                </c:pt>
                <c:pt idx="6691">
                  <c:v>4.7395899999999997</c:v>
                </c:pt>
                <c:pt idx="6692">
                  <c:v>8.0607100000000003</c:v>
                </c:pt>
                <c:pt idx="6693">
                  <c:v>5.3201499999999999</c:v>
                </c:pt>
                <c:pt idx="6694">
                  <c:v>2.6003699999999998</c:v>
                </c:pt>
                <c:pt idx="6695">
                  <c:v>7.4403199999999998</c:v>
                </c:pt>
                <c:pt idx="6696">
                  <c:v>3.9155199999999999</c:v>
                </c:pt>
                <c:pt idx="6697">
                  <c:v>5.6946000000000003</c:v>
                </c:pt>
                <c:pt idx="6698">
                  <c:v>3.7607599999999999</c:v>
                </c:pt>
                <c:pt idx="6699">
                  <c:v>4.17544</c:v>
                </c:pt>
                <c:pt idx="6700">
                  <c:v>6.8196000000000003</c:v>
                </c:pt>
                <c:pt idx="6701">
                  <c:v>2.7435100000000001</c:v>
                </c:pt>
                <c:pt idx="6702">
                  <c:v>3.2017500000000001</c:v>
                </c:pt>
                <c:pt idx="6703">
                  <c:v>6.0468700000000002</c:v>
                </c:pt>
                <c:pt idx="6704">
                  <c:v>8.4074500000000008</c:v>
                </c:pt>
                <c:pt idx="6705">
                  <c:v>6.4053699999999996</c:v>
                </c:pt>
                <c:pt idx="6706">
                  <c:v>6.8526800000000003</c:v>
                </c:pt>
                <c:pt idx="6707">
                  <c:v>2.3063699999999998</c:v>
                </c:pt>
                <c:pt idx="6708">
                  <c:v>4.5832899999999999</c:v>
                </c:pt>
                <c:pt idx="6709">
                  <c:v>4.8283800000000001</c:v>
                </c:pt>
                <c:pt idx="6710">
                  <c:v>4.8888299999999996</c:v>
                </c:pt>
                <c:pt idx="6711">
                  <c:v>2.5455399999999999</c:v>
                </c:pt>
                <c:pt idx="6712">
                  <c:v>7.58432</c:v>
                </c:pt>
                <c:pt idx="6713">
                  <c:v>2.4047299999999998</c:v>
                </c:pt>
                <c:pt idx="6714">
                  <c:v>4.0643200000000004</c:v>
                </c:pt>
                <c:pt idx="6715">
                  <c:v>5.2038700000000002</c:v>
                </c:pt>
                <c:pt idx="6716">
                  <c:v>3.52955</c:v>
                </c:pt>
                <c:pt idx="6717">
                  <c:v>3.09015</c:v>
                </c:pt>
                <c:pt idx="6718">
                  <c:v>3.84477</c:v>
                </c:pt>
                <c:pt idx="6719">
                  <c:v>3.2770600000000001</c:v>
                </c:pt>
                <c:pt idx="6720">
                  <c:v>2.9391699999999998</c:v>
                </c:pt>
                <c:pt idx="6721">
                  <c:v>5.1927199999999996</c:v>
                </c:pt>
                <c:pt idx="6722">
                  <c:v>3.0685600000000002</c:v>
                </c:pt>
                <c:pt idx="6723">
                  <c:v>2.4487800000000002</c:v>
                </c:pt>
                <c:pt idx="6724">
                  <c:v>3.2209599999999998</c:v>
                </c:pt>
                <c:pt idx="6725">
                  <c:v>10.56912</c:v>
                </c:pt>
                <c:pt idx="6726">
                  <c:v>7.5334899999999996</c:v>
                </c:pt>
                <c:pt idx="6727">
                  <c:v>4.8045200000000001</c:v>
                </c:pt>
                <c:pt idx="6728">
                  <c:v>6.3666099999999997</c:v>
                </c:pt>
                <c:pt idx="6729">
                  <c:v>3.7229100000000002</c:v>
                </c:pt>
                <c:pt idx="6730">
                  <c:v>4.2786600000000004</c:v>
                </c:pt>
                <c:pt idx="6731">
                  <c:v>3.2543299999999999</c:v>
                </c:pt>
                <c:pt idx="6732">
                  <c:v>5.2562199999999999</c:v>
                </c:pt>
                <c:pt idx="6733">
                  <c:v>8.7867700000000006</c:v>
                </c:pt>
                <c:pt idx="6734">
                  <c:v>4.0533999999999999</c:v>
                </c:pt>
                <c:pt idx="6735">
                  <c:v>6.1589400000000003</c:v>
                </c:pt>
                <c:pt idx="6736">
                  <c:v>5.9534200000000004</c:v>
                </c:pt>
                <c:pt idx="6737">
                  <c:v>2.5095900000000002</c:v>
                </c:pt>
                <c:pt idx="6738">
                  <c:v>6.7661499999999997</c:v>
                </c:pt>
                <c:pt idx="6739">
                  <c:v>6.50908</c:v>
                </c:pt>
                <c:pt idx="6740">
                  <c:v>8.4446200000000005</c:v>
                </c:pt>
                <c:pt idx="6741">
                  <c:v>7.1688400000000003</c:v>
                </c:pt>
                <c:pt idx="6742">
                  <c:v>6.4549000000000003</c:v>
                </c:pt>
                <c:pt idx="6743">
                  <c:v>2.8890600000000002</c:v>
                </c:pt>
                <c:pt idx="6744">
                  <c:v>4.9823500000000003</c:v>
                </c:pt>
                <c:pt idx="6745">
                  <c:v>6.9347399999999997</c:v>
                </c:pt>
                <c:pt idx="6746">
                  <c:v>3.9041600000000001</c:v>
                </c:pt>
                <c:pt idx="6747">
                  <c:v>5.4648099999999999</c:v>
                </c:pt>
                <c:pt idx="6748">
                  <c:v>2.1913999999999998</c:v>
                </c:pt>
                <c:pt idx="6749">
                  <c:v>4.1719799999999996</c:v>
                </c:pt>
                <c:pt idx="6750">
                  <c:v>6.3743100000000004</c:v>
                </c:pt>
                <c:pt idx="6751">
                  <c:v>4.9491800000000001</c:v>
                </c:pt>
                <c:pt idx="6752">
                  <c:v>7.4410499999999997</c:v>
                </c:pt>
                <c:pt idx="6753">
                  <c:v>5.1527500000000002</c:v>
                </c:pt>
                <c:pt idx="6754">
                  <c:v>6.4418699999999998</c:v>
                </c:pt>
                <c:pt idx="6755">
                  <c:v>7.3358499999999998</c:v>
                </c:pt>
                <c:pt idx="6756">
                  <c:v>6.4228199999999998</c:v>
                </c:pt>
                <c:pt idx="6757">
                  <c:v>3.7651699999999999</c:v>
                </c:pt>
                <c:pt idx="6758">
                  <c:v>3.8208299999999999</c:v>
                </c:pt>
                <c:pt idx="6759">
                  <c:v>3.08033</c:v>
                </c:pt>
                <c:pt idx="6760">
                  <c:v>4.1395799999999996</c:v>
                </c:pt>
                <c:pt idx="6761">
                  <c:v>7.3486500000000001</c:v>
                </c:pt>
                <c:pt idx="6762">
                  <c:v>8.06738</c:v>
                </c:pt>
                <c:pt idx="6763">
                  <c:v>6.8009899999999996</c:v>
                </c:pt>
                <c:pt idx="6764">
                  <c:v>2.30003</c:v>
                </c:pt>
                <c:pt idx="6765">
                  <c:v>5.1474099999999998</c:v>
                </c:pt>
                <c:pt idx="6766">
                  <c:v>2.8323800000000001</c:v>
                </c:pt>
                <c:pt idx="6767">
                  <c:v>2.1045400000000001</c:v>
                </c:pt>
                <c:pt idx="6768">
                  <c:v>2.2735500000000002</c:v>
                </c:pt>
                <c:pt idx="6769">
                  <c:v>2.53173</c:v>
                </c:pt>
                <c:pt idx="6770">
                  <c:v>5.6630399999999996</c:v>
                </c:pt>
                <c:pt idx="6771">
                  <c:v>5.6326900000000002</c:v>
                </c:pt>
                <c:pt idx="6772">
                  <c:v>5.7916400000000001</c:v>
                </c:pt>
                <c:pt idx="6773">
                  <c:v>6.8320800000000004</c:v>
                </c:pt>
                <c:pt idx="6774">
                  <c:v>7.5358700000000001</c:v>
                </c:pt>
                <c:pt idx="6775">
                  <c:v>4.3804800000000004</c:v>
                </c:pt>
                <c:pt idx="6776">
                  <c:v>2.9475699999999998</c:v>
                </c:pt>
                <c:pt idx="6777">
                  <c:v>3.1280600000000001</c:v>
                </c:pt>
                <c:pt idx="6778">
                  <c:v>7.6021999999999998</c:v>
                </c:pt>
                <c:pt idx="6779">
                  <c:v>6.5149800000000004</c:v>
                </c:pt>
                <c:pt idx="6780">
                  <c:v>6.8520099999999999</c:v>
                </c:pt>
                <c:pt idx="6781">
                  <c:v>2.1470099999999999</c:v>
                </c:pt>
                <c:pt idx="6782">
                  <c:v>3.84049</c:v>
                </c:pt>
                <c:pt idx="6783">
                  <c:v>7.9204299999999996</c:v>
                </c:pt>
                <c:pt idx="6784">
                  <c:v>4.6020899999999996</c:v>
                </c:pt>
                <c:pt idx="6785">
                  <c:v>3.1741799999999998</c:v>
                </c:pt>
                <c:pt idx="6786">
                  <c:v>4.5777299999999999</c:v>
                </c:pt>
                <c:pt idx="6787">
                  <c:v>6.3522999999999996</c:v>
                </c:pt>
                <c:pt idx="6788">
                  <c:v>2.6694900000000001</c:v>
                </c:pt>
                <c:pt idx="6789">
                  <c:v>8.0187299999999997</c:v>
                </c:pt>
                <c:pt idx="6790">
                  <c:v>3.8264800000000001</c:v>
                </c:pt>
                <c:pt idx="6791">
                  <c:v>5.4958900000000002</c:v>
                </c:pt>
                <c:pt idx="6792">
                  <c:v>5.56907</c:v>
                </c:pt>
                <c:pt idx="6793">
                  <c:v>5.4121800000000002</c:v>
                </c:pt>
                <c:pt idx="6794">
                  <c:v>4.6084100000000001</c:v>
                </c:pt>
                <c:pt idx="6795">
                  <c:v>2.82552</c:v>
                </c:pt>
                <c:pt idx="6796">
                  <c:v>6.62791</c:v>
                </c:pt>
                <c:pt idx="6797">
                  <c:v>3.3688799999999999</c:v>
                </c:pt>
                <c:pt idx="6798">
                  <c:v>5.0507</c:v>
                </c:pt>
                <c:pt idx="6799">
                  <c:v>7.2051800000000004</c:v>
                </c:pt>
                <c:pt idx="6800">
                  <c:v>5.1775799999999998</c:v>
                </c:pt>
                <c:pt idx="6801">
                  <c:v>3.0831499999999998</c:v>
                </c:pt>
                <c:pt idx="6802">
                  <c:v>5.17821</c:v>
                </c:pt>
                <c:pt idx="6803">
                  <c:v>4.14276</c:v>
                </c:pt>
                <c:pt idx="6804">
                  <c:v>7.8090299999999999</c:v>
                </c:pt>
                <c:pt idx="6805">
                  <c:v>6.2093699999999998</c:v>
                </c:pt>
                <c:pt idx="6806">
                  <c:v>4.2966300000000004</c:v>
                </c:pt>
                <c:pt idx="6807">
                  <c:v>6.6011699999999998</c:v>
                </c:pt>
                <c:pt idx="6808">
                  <c:v>7.7949000000000002</c:v>
                </c:pt>
                <c:pt idx="6809">
                  <c:v>5.5825399999999998</c:v>
                </c:pt>
                <c:pt idx="6810">
                  <c:v>4.7767799999999996</c:v>
                </c:pt>
                <c:pt idx="6811">
                  <c:v>6.8588199999999997</c:v>
                </c:pt>
                <c:pt idx="6812">
                  <c:v>2.4962800000000001</c:v>
                </c:pt>
                <c:pt idx="6813">
                  <c:v>4.9337099999999996</c:v>
                </c:pt>
                <c:pt idx="6814">
                  <c:v>3.4642599999999999</c:v>
                </c:pt>
                <c:pt idx="6815">
                  <c:v>6.3896699999999997</c:v>
                </c:pt>
                <c:pt idx="6816">
                  <c:v>2.0892300000000001</c:v>
                </c:pt>
                <c:pt idx="6817">
                  <c:v>3.40591</c:v>
                </c:pt>
                <c:pt idx="6818">
                  <c:v>3.5248699999999999</c:v>
                </c:pt>
                <c:pt idx="6819">
                  <c:v>5.02034</c:v>
                </c:pt>
                <c:pt idx="6820">
                  <c:v>4.0984299999999996</c:v>
                </c:pt>
                <c:pt idx="6821">
                  <c:v>2.65964</c:v>
                </c:pt>
                <c:pt idx="6822">
                  <c:v>4.2955399999999999</c:v>
                </c:pt>
                <c:pt idx="6823">
                  <c:v>3.8079299999999998</c:v>
                </c:pt>
                <c:pt idx="6824">
                  <c:v>3.1135199999999998</c:v>
                </c:pt>
                <c:pt idx="6825">
                  <c:v>4.0417399999999999</c:v>
                </c:pt>
                <c:pt idx="6826">
                  <c:v>7.2568000000000001</c:v>
                </c:pt>
                <c:pt idx="6827">
                  <c:v>7.4207700000000001</c:v>
                </c:pt>
                <c:pt idx="6828">
                  <c:v>5.2694200000000002</c:v>
                </c:pt>
                <c:pt idx="6829">
                  <c:v>5.9184999999999999</c:v>
                </c:pt>
                <c:pt idx="6830">
                  <c:v>4.5811999999999999</c:v>
                </c:pt>
                <c:pt idx="6831">
                  <c:v>7.6230500000000001</c:v>
                </c:pt>
                <c:pt idx="6832">
                  <c:v>6.2049500000000002</c:v>
                </c:pt>
                <c:pt idx="6833">
                  <c:v>3.1541600000000001</c:v>
                </c:pt>
                <c:pt idx="6834">
                  <c:v>7.7680800000000003</c:v>
                </c:pt>
                <c:pt idx="6835">
                  <c:v>9.1903600000000001</c:v>
                </c:pt>
                <c:pt idx="6836">
                  <c:v>6.3590200000000001</c:v>
                </c:pt>
                <c:pt idx="6837">
                  <c:v>2.6434500000000001</c:v>
                </c:pt>
                <c:pt idx="6838">
                  <c:v>4.9715800000000003</c:v>
                </c:pt>
                <c:pt idx="6839">
                  <c:v>3.2715999999999998</c:v>
                </c:pt>
                <c:pt idx="6840">
                  <c:v>3.6610900000000002</c:v>
                </c:pt>
                <c:pt idx="6841">
                  <c:v>6.7949599999999997</c:v>
                </c:pt>
                <c:pt idx="6842">
                  <c:v>8.46387</c:v>
                </c:pt>
                <c:pt idx="6843">
                  <c:v>3.4066200000000002</c:v>
                </c:pt>
                <c:pt idx="6844">
                  <c:v>2.8214700000000001</c:v>
                </c:pt>
                <c:pt idx="6845">
                  <c:v>3.7094999999999998</c:v>
                </c:pt>
                <c:pt idx="6846">
                  <c:v>2.2203499999999998</c:v>
                </c:pt>
                <c:pt idx="6847">
                  <c:v>4.5158300000000002</c:v>
                </c:pt>
                <c:pt idx="6848">
                  <c:v>4.1783700000000001</c:v>
                </c:pt>
                <c:pt idx="6849">
                  <c:v>5.61219</c:v>
                </c:pt>
                <c:pt idx="6850">
                  <c:v>5.5956900000000003</c:v>
                </c:pt>
                <c:pt idx="6851">
                  <c:v>6.1836099999999998</c:v>
                </c:pt>
                <c:pt idx="6852">
                  <c:v>5.6506100000000004</c:v>
                </c:pt>
                <c:pt idx="6853">
                  <c:v>3.8416899999999998</c:v>
                </c:pt>
                <c:pt idx="6854">
                  <c:v>1.9223399999999999</c:v>
                </c:pt>
                <c:pt idx="6855">
                  <c:v>5.9164599999999998</c:v>
                </c:pt>
                <c:pt idx="6856">
                  <c:v>4.1800699999999997</c:v>
                </c:pt>
                <c:pt idx="6857">
                  <c:v>6.78695</c:v>
                </c:pt>
                <c:pt idx="6858">
                  <c:v>6.8502900000000002</c:v>
                </c:pt>
                <c:pt idx="6859">
                  <c:v>2.13279</c:v>
                </c:pt>
                <c:pt idx="6860">
                  <c:v>6.1148999999999996</c:v>
                </c:pt>
                <c:pt idx="6861">
                  <c:v>5.6236600000000001</c:v>
                </c:pt>
                <c:pt idx="6862">
                  <c:v>7.5690299999999997</c:v>
                </c:pt>
                <c:pt idx="6863">
                  <c:v>4.8377800000000004</c:v>
                </c:pt>
                <c:pt idx="6864">
                  <c:v>9.1700700000000008</c:v>
                </c:pt>
                <c:pt idx="6865">
                  <c:v>6.5491400000000004</c:v>
                </c:pt>
                <c:pt idx="6866">
                  <c:v>10.255979999999999</c:v>
                </c:pt>
                <c:pt idx="6867">
                  <c:v>2.7041499999999998</c:v>
                </c:pt>
                <c:pt idx="6868">
                  <c:v>4.5016499999999997</c:v>
                </c:pt>
                <c:pt idx="6869">
                  <c:v>4.8092100000000002</c:v>
                </c:pt>
                <c:pt idx="6870">
                  <c:v>9.7903300000000009</c:v>
                </c:pt>
                <c:pt idx="6871">
                  <c:v>6.36883</c:v>
                </c:pt>
                <c:pt idx="6872">
                  <c:v>4.5970800000000001</c:v>
                </c:pt>
                <c:pt idx="6873">
                  <c:v>6.31433</c:v>
                </c:pt>
                <c:pt idx="6874">
                  <c:v>5.0896100000000004</c:v>
                </c:pt>
                <c:pt idx="6875">
                  <c:v>2.5131700000000001</c:v>
                </c:pt>
                <c:pt idx="6876">
                  <c:v>7.6642099999999997</c:v>
                </c:pt>
                <c:pt idx="6877">
                  <c:v>1.9853700000000001</c:v>
                </c:pt>
                <c:pt idx="6878">
                  <c:v>3.3413300000000001</c:v>
                </c:pt>
                <c:pt idx="6879">
                  <c:v>2.70282</c:v>
                </c:pt>
                <c:pt idx="6880">
                  <c:v>2.9371200000000002</c:v>
                </c:pt>
                <c:pt idx="6881">
                  <c:v>3.9323000000000001</c:v>
                </c:pt>
                <c:pt idx="6882">
                  <c:v>4.6630599999999998</c:v>
                </c:pt>
                <c:pt idx="6883">
                  <c:v>6.6482000000000001</c:v>
                </c:pt>
                <c:pt idx="6884">
                  <c:v>4.0462699999999998</c:v>
                </c:pt>
                <c:pt idx="6885">
                  <c:v>5.2427900000000003</c:v>
                </c:pt>
                <c:pt idx="6886">
                  <c:v>2.0946600000000002</c:v>
                </c:pt>
                <c:pt idx="6887">
                  <c:v>2.0349200000000001</c:v>
                </c:pt>
                <c:pt idx="6888">
                  <c:v>2.4329499999999999</c:v>
                </c:pt>
                <c:pt idx="6889">
                  <c:v>3.9751500000000002</c:v>
                </c:pt>
                <c:pt idx="6890">
                  <c:v>2.6787800000000002</c:v>
                </c:pt>
                <c:pt idx="6891">
                  <c:v>3.6646299999999998</c:v>
                </c:pt>
                <c:pt idx="6892">
                  <c:v>3.3719999999999999</c:v>
                </c:pt>
                <c:pt idx="6893">
                  <c:v>4.6427899999999998</c:v>
                </c:pt>
                <c:pt idx="6894">
                  <c:v>6.4469200000000004</c:v>
                </c:pt>
                <c:pt idx="6895">
                  <c:v>4.91927</c:v>
                </c:pt>
                <c:pt idx="6896">
                  <c:v>8.1412399999999998</c:v>
                </c:pt>
                <c:pt idx="6897">
                  <c:v>6.0183</c:v>
                </c:pt>
                <c:pt idx="6898">
                  <c:v>7.5130999999999997</c:v>
                </c:pt>
                <c:pt idx="6899">
                  <c:v>5.7129300000000001</c:v>
                </c:pt>
                <c:pt idx="6900">
                  <c:v>4.5960200000000002</c:v>
                </c:pt>
                <c:pt idx="6901">
                  <c:v>5.9573299999999998</c:v>
                </c:pt>
                <c:pt idx="6902">
                  <c:v>4.2518399999999996</c:v>
                </c:pt>
                <c:pt idx="6903">
                  <c:v>10.388030000000001</c:v>
                </c:pt>
                <c:pt idx="6904">
                  <c:v>4.16296</c:v>
                </c:pt>
                <c:pt idx="6905">
                  <c:v>5.1046399999999998</c:v>
                </c:pt>
                <c:pt idx="6906">
                  <c:v>6.2084000000000001</c:v>
                </c:pt>
                <c:pt idx="6907">
                  <c:v>6.1104799999999999</c:v>
                </c:pt>
                <c:pt idx="6908">
                  <c:v>4.7767799999999996</c:v>
                </c:pt>
                <c:pt idx="6909">
                  <c:v>5.0272600000000001</c:v>
                </c:pt>
                <c:pt idx="6910">
                  <c:v>4.5088999999999997</c:v>
                </c:pt>
                <c:pt idx="6911">
                  <c:v>6.0611800000000002</c:v>
                </c:pt>
                <c:pt idx="6912">
                  <c:v>5.6475099999999996</c:v>
                </c:pt>
                <c:pt idx="6913">
                  <c:v>8.44407</c:v>
                </c:pt>
                <c:pt idx="6914">
                  <c:v>5.3836500000000003</c:v>
                </c:pt>
                <c:pt idx="6915">
                  <c:v>5.3934300000000004</c:v>
                </c:pt>
                <c:pt idx="6916">
                  <c:v>3.6263100000000001</c:v>
                </c:pt>
                <c:pt idx="6917">
                  <c:v>4.1860400000000002</c:v>
                </c:pt>
                <c:pt idx="6918">
                  <c:v>5.7404200000000003</c:v>
                </c:pt>
                <c:pt idx="6919">
                  <c:v>6.2942200000000001</c:v>
                </c:pt>
                <c:pt idx="6920">
                  <c:v>6.4433199999999999</c:v>
                </c:pt>
                <c:pt idx="6921">
                  <c:v>3.8897400000000002</c:v>
                </c:pt>
                <c:pt idx="6922">
                  <c:v>7.7128300000000003</c:v>
                </c:pt>
                <c:pt idx="6923">
                  <c:v>2.6714699999999998</c:v>
                </c:pt>
                <c:pt idx="6924">
                  <c:v>6.4525600000000001</c:v>
                </c:pt>
                <c:pt idx="6925">
                  <c:v>4.74878</c:v>
                </c:pt>
                <c:pt idx="6926">
                  <c:v>5.8601799999999997</c:v>
                </c:pt>
                <c:pt idx="6927">
                  <c:v>4.5423200000000001</c:v>
                </c:pt>
                <c:pt idx="6928">
                  <c:v>6.2534700000000001</c:v>
                </c:pt>
                <c:pt idx="6929">
                  <c:v>5.7092299999999998</c:v>
                </c:pt>
                <c:pt idx="6930">
                  <c:v>7.62812</c:v>
                </c:pt>
                <c:pt idx="6931">
                  <c:v>5.4678599999999999</c:v>
                </c:pt>
                <c:pt idx="6932">
                  <c:v>6.63178</c:v>
                </c:pt>
                <c:pt idx="6933">
                  <c:v>3.3378999999999999</c:v>
                </c:pt>
                <c:pt idx="6934">
                  <c:v>4.6081799999999999</c:v>
                </c:pt>
                <c:pt idx="6935">
                  <c:v>5.8207500000000003</c:v>
                </c:pt>
                <c:pt idx="6936">
                  <c:v>6.2238699999999998</c:v>
                </c:pt>
                <c:pt idx="6937">
                  <c:v>6.4234</c:v>
                </c:pt>
                <c:pt idx="6938">
                  <c:v>7.1563400000000001</c:v>
                </c:pt>
                <c:pt idx="6939">
                  <c:v>5.88117</c:v>
                </c:pt>
                <c:pt idx="6940">
                  <c:v>4.6572500000000003</c:v>
                </c:pt>
                <c:pt idx="6941">
                  <c:v>8.4137500000000003</c:v>
                </c:pt>
                <c:pt idx="6942">
                  <c:v>5.0665800000000001</c:v>
                </c:pt>
                <c:pt idx="6943">
                  <c:v>7.3184399999999998</c:v>
                </c:pt>
                <c:pt idx="6944">
                  <c:v>6.2169699999999999</c:v>
                </c:pt>
                <c:pt idx="6945">
                  <c:v>7.1286199999999997</c:v>
                </c:pt>
                <c:pt idx="6946">
                  <c:v>5.8797199999999998</c:v>
                </c:pt>
                <c:pt idx="6947">
                  <c:v>7.0069499999999998</c:v>
                </c:pt>
                <c:pt idx="6948">
                  <c:v>4.1497700000000002</c:v>
                </c:pt>
                <c:pt idx="6949">
                  <c:v>7.8580699999999997</c:v>
                </c:pt>
                <c:pt idx="6950">
                  <c:v>7.0492499999999998</c:v>
                </c:pt>
                <c:pt idx="6951">
                  <c:v>3.33392</c:v>
                </c:pt>
                <c:pt idx="6952">
                  <c:v>5.47994</c:v>
                </c:pt>
                <c:pt idx="6953">
                  <c:v>3.57768</c:v>
                </c:pt>
                <c:pt idx="6954">
                  <c:v>6.2846299999999999</c:v>
                </c:pt>
                <c:pt idx="6955">
                  <c:v>4.7396399999999996</c:v>
                </c:pt>
                <c:pt idx="6956">
                  <c:v>4.6859299999999999</c:v>
                </c:pt>
                <c:pt idx="6957">
                  <c:v>6.3895099999999996</c:v>
                </c:pt>
                <c:pt idx="6958">
                  <c:v>3.7132499999999999</c:v>
                </c:pt>
                <c:pt idx="6959">
                  <c:v>7.2237999999999998</c:v>
                </c:pt>
                <c:pt idx="6960">
                  <c:v>6.2591900000000003</c:v>
                </c:pt>
                <c:pt idx="6961">
                  <c:v>2.3678300000000001</c:v>
                </c:pt>
                <c:pt idx="6962">
                  <c:v>6.6103800000000001</c:v>
                </c:pt>
                <c:pt idx="6963">
                  <c:v>6.1437799999999996</c:v>
                </c:pt>
                <c:pt idx="6964">
                  <c:v>3.7046800000000002</c:v>
                </c:pt>
                <c:pt idx="6965">
                  <c:v>6.3087400000000002</c:v>
                </c:pt>
                <c:pt idx="6966">
                  <c:v>6.0117200000000004</c:v>
                </c:pt>
                <c:pt idx="6967">
                  <c:v>6.3512599999999999</c:v>
                </c:pt>
                <c:pt idx="6968">
                  <c:v>2.30267</c:v>
                </c:pt>
                <c:pt idx="6969">
                  <c:v>3.33853</c:v>
                </c:pt>
                <c:pt idx="6970">
                  <c:v>3.8027799999999998</c:v>
                </c:pt>
                <c:pt idx="6971">
                  <c:v>2.5783299999999998</c:v>
                </c:pt>
                <c:pt idx="6972">
                  <c:v>6.1020300000000001</c:v>
                </c:pt>
                <c:pt idx="6973">
                  <c:v>7.89825</c:v>
                </c:pt>
                <c:pt idx="6974">
                  <c:v>7.83033</c:v>
                </c:pt>
                <c:pt idx="6975">
                  <c:v>2.9033500000000001</c:v>
                </c:pt>
                <c:pt idx="6976">
                  <c:v>5.5751499999999998</c:v>
                </c:pt>
                <c:pt idx="6977">
                  <c:v>4.67807</c:v>
                </c:pt>
                <c:pt idx="6978">
                  <c:v>5.2212899999999998</c:v>
                </c:pt>
                <c:pt idx="6979">
                  <c:v>1.8585700000000001</c:v>
                </c:pt>
                <c:pt idx="6980">
                  <c:v>7.4852499999999997</c:v>
                </c:pt>
                <c:pt idx="6981">
                  <c:v>5.6804699999999997</c:v>
                </c:pt>
                <c:pt idx="6982">
                  <c:v>4.5117399999999996</c:v>
                </c:pt>
                <c:pt idx="6983">
                  <c:v>5.74864</c:v>
                </c:pt>
                <c:pt idx="6984">
                  <c:v>4.8285799999999997</c:v>
                </c:pt>
                <c:pt idx="6985">
                  <c:v>3.8767100000000001</c:v>
                </c:pt>
                <c:pt idx="6986">
                  <c:v>2.7286800000000002</c:v>
                </c:pt>
                <c:pt idx="6987">
                  <c:v>5.3253000000000004</c:v>
                </c:pt>
                <c:pt idx="6988">
                  <c:v>4.9991300000000001</c:v>
                </c:pt>
                <c:pt idx="6989">
                  <c:v>3.3934799999999998</c:v>
                </c:pt>
                <c:pt idx="6990">
                  <c:v>6.8030799999999996</c:v>
                </c:pt>
                <c:pt idx="6991">
                  <c:v>2.80627</c:v>
                </c:pt>
                <c:pt idx="6992">
                  <c:v>4.1335899999999999</c:v>
                </c:pt>
                <c:pt idx="6993">
                  <c:v>6.4255100000000001</c:v>
                </c:pt>
                <c:pt idx="6994">
                  <c:v>3.8389600000000002</c:v>
                </c:pt>
                <c:pt idx="6995">
                  <c:v>4.7309200000000002</c:v>
                </c:pt>
                <c:pt idx="6996">
                  <c:v>7.7224300000000001</c:v>
                </c:pt>
                <c:pt idx="6997">
                  <c:v>2.44754</c:v>
                </c:pt>
                <c:pt idx="6998">
                  <c:v>5.4718600000000004</c:v>
                </c:pt>
                <c:pt idx="6999">
                  <c:v>6.9890499999999998</c:v>
                </c:pt>
                <c:pt idx="7000">
                  <c:v>4.4726100000000004</c:v>
                </c:pt>
                <c:pt idx="7001">
                  <c:v>6.5914400000000004</c:v>
                </c:pt>
                <c:pt idx="7002">
                  <c:v>5.7774000000000001</c:v>
                </c:pt>
                <c:pt idx="7003">
                  <c:v>4.5834400000000004</c:v>
                </c:pt>
                <c:pt idx="7004">
                  <c:v>5.3491999999999997</c:v>
                </c:pt>
                <c:pt idx="7005">
                  <c:v>5.2868500000000003</c:v>
                </c:pt>
                <c:pt idx="7006">
                  <c:v>4.8916899999999996</c:v>
                </c:pt>
                <c:pt idx="7007">
                  <c:v>6.1390200000000004</c:v>
                </c:pt>
                <c:pt idx="7008">
                  <c:v>6.3472799999999996</c:v>
                </c:pt>
                <c:pt idx="7009">
                  <c:v>6.0994000000000002</c:v>
                </c:pt>
                <c:pt idx="7010">
                  <c:v>4.1076300000000003</c:v>
                </c:pt>
                <c:pt idx="7011">
                  <c:v>6.7095599999999997</c:v>
                </c:pt>
                <c:pt idx="7012">
                  <c:v>4.4575300000000002</c:v>
                </c:pt>
                <c:pt idx="7013">
                  <c:v>5.0343</c:v>
                </c:pt>
                <c:pt idx="7014">
                  <c:v>7.9247199999999998</c:v>
                </c:pt>
                <c:pt idx="7015">
                  <c:v>6.5399500000000002</c:v>
                </c:pt>
                <c:pt idx="7016">
                  <c:v>6.3565899999999997</c:v>
                </c:pt>
                <c:pt idx="7017">
                  <c:v>7.9998500000000003</c:v>
                </c:pt>
                <c:pt idx="7018">
                  <c:v>6.4515099999999999</c:v>
                </c:pt>
                <c:pt idx="7019">
                  <c:v>8.2496700000000001</c:v>
                </c:pt>
                <c:pt idx="7020">
                  <c:v>5.1697199999999999</c:v>
                </c:pt>
                <c:pt idx="7021">
                  <c:v>3.51274</c:v>
                </c:pt>
                <c:pt idx="7022">
                  <c:v>4.3126800000000003</c:v>
                </c:pt>
                <c:pt idx="7023">
                  <c:v>4.9984200000000003</c:v>
                </c:pt>
                <c:pt idx="7024">
                  <c:v>4.7307100000000002</c:v>
                </c:pt>
                <c:pt idx="7025">
                  <c:v>1.9223399999999999</c:v>
                </c:pt>
                <c:pt idx="7026">
                  <c:v>4.3197599999999996</c:v>
                </c:pt>
                <c:pt idx="7027">
                  <c:v>2.33853</c:v>
                </c:pt>
                <c:pt idx="7028">
                  <c:v>5.5667200000000001</c:v>
                </c:pt>
                <c:pt idx="7029">
                  <c:v>2.94584</c:v>
                </c:pt>
                <c:pt idx="7030">
                  <c:v>6.5964700000000001</c:v>
                </c:pt>
                <c:pt idx="7031">
                  <c:v>8.6493199999999995</c:v>
                </c:pt>
                <c:pt idx="7032">
                  <c:v>5.1697199999999999</c:v>
                </c:pt>
                <c:pt idx="7033">
                  <c:v>5.2141599999999997</c:v>
                </c:pt>
                <c:pt idx="7034">
                  <c:v>3.1482700000000001</c:v>
                </c:pt>
                <c:pt idx="7035">
                  <c:v>3.23291</c:v>
                </c:pt>
                <c:pt idx="7036">
                  <c:v>3.57422</c:v>
                </c:pt>
                <c:pt idx="7037">
                  <c:v>2.87459</c:v>
                </c:pt>
                <c:pt idx="7038">
                  <c:v>3.0328499999999998</c:v>
                </c:pt>
                <c:pt idx="7039">
                  <c:v>2.8382999999999998</c:v>
                </c:pt>
                <c:pt idx="7040">
                  <c:v>2.1879300000000002</c:v>
                </c:pt>
                <c:pt idx="7041">
                  <c:v>3.25223</c:v>
                </c:pt>
                <c:pt idx="7042">
                  <c:v>1.6302399999999999</c:v>
                </c:pt>
                <c:pt idx="7043">
                  <c:v>2.7086199999999998</c:v>
                </c:pt>
                <c:pt idx="7044">
                  <c:v>3.3749199999999999</c:v>
                </c:pt>
                <c:pt idx="7045">
                  <c:v>4.9758500000000003</c:v>
                </c:pt>
                <c:pt idx="7046">
                  <c:v>6.10928</c:v>
                </c:pt>
                <c:pt idx="7047">
                  <c:v>7.9448699999999999</c:v>
                </c:pt>
                <c:pt idx="7048">
                  <c:v>6.1418499999999998</c:v>
                </c:pt>
                <c:pt idx="7049">
                  <c:v>2.3201800000000001</c:v>
                </c:pt>
                <c:pt idx="7050">
                  <c:v>4.5832899999999999</c:v>
                </c:pt>
                <c:pt idx="7051">
                  <c:v>5.29209</c:v>
                </c:pt>
                <c:pt idx="7052">
                  <c:v>6.1839199999999996</c:v>
                </c:pt>
                <c:pt idx="7053">
                  <c:v>3.8876200000000001</c:v>
                </c:pt>
                <c:pt idx="7054">
                  <c:v>8.6192899999999995</c:v>
                </c:pt>
                <c:pt idx="7055">
                  <c:v>3.9469500000000002</c:v>
                </c:pt>
                <c:pt idx="7056">
                  <c:v>4.1464800000000004</c:v>
                </c:pt>
                <c:pt idx="7057">
                  <c:v>3.72051</c:v>
                </c:pt>
                <c:pt idx="7058">
                  <c:v>2.3016299999999998</c:v>
                </c:pt>
                <c:pt idx="7059">
                  <c:v>7.9986600000000001</c:v>
                </c:pt>
                <c:pt idx="7060">
                  <c:v>5.1750800000000003</c:v>
                </c:pt>
                <c:pt idx="7061">
                  <c:v>3.6263100000000001</c:v>
                </c:pt>
                <c:pt idx="7062">
                  <c:v>2.621</c:v>
                </c:pt>
                <c:pt idx="7063">
                  <c:v>3.5378699999999998</c:v>
                </c:pt>
                <c:pt idx="7064">
                  <c:v>6.6551799999999997</c:v>
                </c:pt>
                <c:pt idx="7065">
                  <c:v>4.4943299999999997</c:v>
                </c:pt>
                <c:pt idx="7066">
                  <c:v>3.57422</c:v>
                </c:pt>
                <c:pt idx="7067">
                  <c:v>3.9582899999999999</c:v>
                </c:pt>
                <c:pt idx="7068">
                  <c:v>4.8179499999999997</c:v>
                </c:pt>
                <c:pt idx="7069">
                  <c:v>2.5706099999999998</c:v>
                </c:pt>
                <c:pt idx="7070">
                  <c:v>12.4373</c:v>
                </c:pt>
                <c:pt idx="7071">
                  <c:v>6.4727399999999999</c:v>
                </c:pt>
                <c:pt idx="7072">
                  <c:v>7.0278700000000001</c:v>
                </c:pt>
                <c:pt idx="7073">
                  <c:v>7.7737499999999997</c:v>
                </c:pt>
                <c:pt idx="7074">
                  <c:v>8.9178899999999999</c:v>
                </c:pt>
                <c:pt idx="7075">
                  <c:v>2.5148000000000001</c:v>
                </c:pt>
                <c:pt idx="7076">
                  <c:v>5.4363700000000001</c:v>
                </c:pt>
                <c:pt idx="7077">
                  <c:v>7.0632299999999999</c:v>
                </c:pt>
                <c:pt idx="7078">
                  <c:v>6.15883</c:v>
                </c:pt>
                <c:pt idx="7079">
                  <c:v>3.5506500000000001</c:v>
                </c:pt>
                <c:pt idx="7080">
                  <c:v>6.5736699999999999</c:v>
                </c:pt>
                <c:pt idx="7081">
                  <c:v>8.5363699999999998</c:v>
                </c:pt>
                <c:pt idx="7082">
                  <c:v>5.2656499999999999</c:v>
                </c:pt>
                <c:pt idx="7083">
                  <c:v>5.6948999999999996</c:v>
                </c:pt>
                <c:pt idx="7084">
                  <c:v>8.8102099999999997</c:v>
                </c:pt>
                <c:pt idx="7085">
                  <c:v>5.4089099999999997</c:v>
                </c:pt>
                <c:pt idx="7086">
                  <c:v>3.5419499999999999</c:v>
                </c:pt>
                <c:pt idx="7087">
                  <c:v>5.6076899999999998</c:v>
                </c:pt>
                <c:pt idx="7088">
                  <c:v>3.26078</c:v>
                </c:pt>
                <c:pt idx="7089">
                  <c:v>7.3487499999999999</c:v>
                </c:pt>
                <c:pt idx="7090">
                  <c:v>5.8533299999999997</c:v>
                </c:pt>
                <c:pt idx="7091">
                  <c:v>6.4412599999999998</c:v>
                </c:pt>
                <c:pt idx="7092">
                  <c:v>7.0206900000000001</c:v>
                </c:pt>
                <c:pt idx="7093">
                  <c:v>5.2259099999999998</c:v>
                </c:pt>
                <c:pt idx="7094">
                  <c:v>3.47438</c:v>
                </c:pt>
                <c:pt idx="7095">
                  <c:v>3.0392800000000002</c:v>
                </c:pt>
                <c:pt idx="7096">
                  <c:v>7.9455200000000001</c:v>
                </c:pt>
                <c:pt idx="7097">
                  <c:v>6.09138</c:v>
                </c:pt>
                <c:pt idx="7098">
                  <c:v>7.6100899999999996</c:v>
                </c:pt>
                <c:pt idx="7099">
                  <c:v>6.3028300000000002</c:v>
                </c:pt>
                <c:pt idx="7100">
                  <c:v>4.1221899999999998</c:v>
                </c:pt>
                <c:pt idx="7101">
                  <c:v>3.5765500000000001</c:v>
                </c:pt>
                <c:pt idx="7102">
                  <c:v>3.01722</c:v>
                </c:pt>
                <c:pt idx="7103">
                  <c:v>2.2177500000000001</c:v>
                </c:pt>
                <c:pt idx="7104">
                  <c:v>7.4528600000000003</c:v>
                </c:pt>
                <c:pt idx="7105">
                  <c:v>6.4559300000000004</c:v>
                </c:pt>
                <c:pt idx="7106">
                  <c:v>3.3517600000000001</c:v>
                </c:pt>
                <c:pt idx="7107">
                  <c:v>7.0039199999999999</c:v>
                </c:pt>
                <c:pt idx="7108">
                  <c:v>5.1833999999999998</c:v>
                </c:pt>
                <c:pt idx="7109">
                  <c:v>5.0918400000000004</c:v>
                </c:pt>
                <c:pt idx="7110">
                  <c:v>5.07965</c:v>
                </c:pt>
                <c:pt idx="7111">
                  <c:v>4.1716800000000003</c:v>
                </c:pt>
                <c:pt idx="7112">
                  <c:v>6.17408</c:v>
                </c:pt>
                <c:pt idx="7113">
                  <c:v>3.9304299999999999</c:v>
                </c:pt>
                <c:pt idx="7114">
                  <c:v>7.2786400000000002</c:v>
                </c:pt>
                <c:pt idx="7115">
                  <c:v>3.3515600000000001</c:v>
                </c:pt>
                <c:pt idx="7116">
                  <c:v>4.6221300000000003</c:v>
                </c:pt>
                <c:pt idx="7117">
                  <c:v>6.6224499999999997</c:v>
                </c:pt>
                <c:pt idx="7118">
                  <c:v>3.0575999999999999</c:v>
                </c:pt>
                <c:pt idx="7119">
                  <c:v>4.3748500000000003</c:v>
                </c:pt>
                <c:pt idx="7120">
                  <c:v>6.9790400000000004</c:v>
                </c:pt>
                <c:pt idx="7121">
                  <c:v>9.7012099999999997</c:v>
                </c:pt>
                <c:pt idx="7122">
                  <c:v>7.9684699999999999</c:v>
                </c:pt>
                <c:pt idx="7123">
                  <c:v>5.6057899999999998</c:v>
                </c:pt>
                <c:pt idx="7124">
                  <c:v>3.8256800000000002</c:v>
                </c:pt>
                <c:pt idx="7125">
                  <c:v>4.4543900000000001</c:v>
                </c:pt>
                <c:pt idx="7126">
                  <c:v>4.1789699999999996</c:v>
                </c:pt>
                <c:pt idx="7127">
                  <c:v>3.7264400000000002</c:v>
                </c:pt>
                <c:pt idx="7128">
                  <c:v>3.6551300000000002</c:v>
                </c:pt>
                <c:pt idx="7129">
                  <c:v>7.47384</c:v>
                </c:pt>
                <c:pt idx="7130">
                  <c:v>8.2204099999999993</c:v>
                </c:pt>
                <c:pt idx="7131">
                  <c:v>2.3421500000000002</c:v>
                </c:pt>
                <c:pt idx="7132">
                  <c:v>5.8268700000000004</c:v>
                </c:pt>
                <c:pt idx="7133">
                  <c:v>8.2914700000000003</c:v>
                </c:pt>
                <c:pt idx="7134">
                  <c:v>2.7109999999999999</c:v>
                </c:pt>
                <c:pt idx="7135">
                  <c:v>2.9433199999999999</c:v>
                </c:pt>
                <c:pt idx="7136">
                  <c:v>6.1961500000000003</c:v>
                </c:pt>
                <c:pt idx="7137">
                  <c:v>2.7894000000000001</c:v>
                </c:pt>
                <c:pt idx="7138">
                  <c:v>4.9496900000000004</c:v>
                </c:pt>
                <c:pt idx="7139">
                  <c:v>3.4045399999999999</c:v>
                </c:pt>
                <c:pt idx="7140">
                  <c:v>4.7533399999999997</c:v>
                </c:pt>
                <c:pt idx="7141">
                  <c:v>6.3414299999999999</c:v>
                </c:pt>
                <c:pt idx="7142">
                  <c:v>6.5555199999999996</c:v>
                </c:pt>
                <c:pt idx="7143">
                  <c:v>7.2670500000000002</c:v>
                </c:pt>
                <c:pt idx="7144">
                  <c:v>6.5719799999999999</c:v>
                </c:pt>
                <c:pt idx="7145">
                  <c:v>7.5012400000000001</c:v>
                </c:pt>
                <c:pt idx="7146">
                  <c:v>7.97262</c:v>
                </c:pt>
                <c:pt idx="7147">
                  <c:v>3.4328699999999999</c:v>
                </c:pt>
                <c:pt idx="7148">
                  <c:v>4.0005199999999999</c:v>
                </c:pt>
                <c:pt idx="7149">
                  <c:v>3.11639</c:v>
                </c:pt>
                <c:pt idx="7150">
                  <c:v>4.3706699999999996</c:v>
                </c:pt>
                <c:pt idx="7151">
                  <c:v>6.0513700000000004</c:v>
                </c:pt>
                <c:pt idx="7152">
                  <c:v>2.2721499999999999</c:v>
                </c:pt>
                <c:pt idx="7153">
                  <c:v>5.7675200000000002</c:v>
                </c:pt>
                <c:pt idx="7154">
                  <c:v>4.3597900000000003</c:v>
                </c:pt>
                <c:pt idx="7155">
                  <c:v>2.4540700000000002</c:v>
                </c:pt>
                <c:pt idx="7156">
                  <c:v>5.1633300000000002</c:v>
                </c:pt>
                <c:pt idx="7157">
                  <c:v>5.4752200000000002</c:v>
                </c:pt>
                <c:pt idx="7158">
                  <c:v>2.2099700000000002</c:v>
                </c:pt>
                <c:pt idx="7159">
                  <c:v>5.5395899999999996</c:v>
                </c:pt>
                <c:pt idx="7160">
                  <c:v>3.4341499999999998</c:v>
                </c:pt>
                <c:pt idx="7161">
                  <c:v>7.7402300000000004</c:v>
                </c:pt>
                <c:pt idx="7162">
                  <c:v>1.97611</c:v>
                </c:pt>
                <c:pt idx="7163">
                  <c:v>6.2211499999999997</c:v>
                </c:pt>
                <c:pt idx="7164">
                  <c:v>7.98841</c:v>
                </c:pt>
                <c:pt idx="7165">
                  <c:v>2.4845999999999999</c:v>
                </c:pt>
                <c:pt idx="7166">
                  <c:v>2.25196</c:v>
                </c:pt>
                <c:pt idx="7167">
                  <c:v>7.0719700000000003</c:v>
                </c:pt>
                <c:pt idx="7168">
                  <c:v>5.4074900000000001</c:v>
                </c:pt>
                <c:pt idx="7169">
                  <c:v>6.2905199999999999</c:v>
                </c:pt>
                <c:pt idx="7170">
                  <c:v>4.4169499999999999</c:v>
                </c:pt>
                <c:pt idx="7171">
                  <c:v>1.8650899999999999</c:v>
                </c:pt>
                <c:pt idx="7172">
                  <c:v>6.7090199999999998</c:v>
                </c:pt>
                <c:pt idx="7173">
                  <c:v>5.9236199999999997</c:v>
                </c:pt>
                <c:pt idx="7174">
                  <c:v>2.2122700000000002</c:v>
                </c:pt>
                <c:pt idx="7175">
                  <c:v>2.9344100000000002</c:v>
                </c:pt>
                <c:pt idx="7176">
                  <c:v>6.5294299999999996</c:v>
                </c:pt>
                <c:pt idx="7177">
                  <c:v>4.4090699999999998</c:v>
                </c:pt>
                <c:pt idx="7178">
                  <c:v>5.2101199999999999</c:v>
                </c:pt>
                <c:pt idx="7179">
                  <c:v>4.0865099999999996</c:v>
                </c:pt>
                <c:pt idx="7180">
                  <c:v>2.69611</c:v>
                </c:pt>
                <c:pt idx="7181">
                  <c:v>2.1936200000000001</c:v>
                </c:pt>
                <c:pt idx="7182">
                  <c:v>1.62927</c:v>
                </c:pt>
                <c:pt idx="7183">
                  <c:v>3.38341</c:v>
                </c:pt>
                <c:pt idx="7184">
                  <c:v>2.0398200000000002</c:v>
                </c:pt>
                <c:pt idx="7185">
                  <c:v>2.8266</c:v>
                </c:pt>
                <c:pt idx="7186">
                  <c:v>7.4891100000000002</c:v>
                </c:pt>
                <c:pt idx="7187">
                  <c:v>4.20289</c:v>
                </c:pt>
                <c:pt idx="7188">
                  <c:v>7.86761</c:v>
                </c:pt>
                <c:pt idx="7189">
                  <c:v>4.4968700000000004</c:v>
                </c:pt>
                <c:pt idx="7190">
                  <c:v>6.8096699999999997</c:v>
                </c:pt>
                <c:pt idx="7191">
                  <c:v>4.3690699999999998</c:v>
                </c:pt>
                <c:pt idx="7192">
                  <c:v>5.7448300000000003</c:v>
                </c:pt>
                <c:pt idx="7193">
                  <c:v>3.04095</c:v>
                </c:pt>
                <c:pt idx="7194">
                  <c:v>8.3519900000000007</c:v>
                </c:pt>
                <c:pt idx="7195">
                  <c:v>5.4062299999999999</c:v>
                </c:pt>
                <c:pt idx="7196">
                  <c:v>3.71956</c:v>
                </c:pt>
                <c:pt idx="7197">
                  <c:v>5.3006700000000002</c:v>
                </c:pt>
                <c:pt idx="7198">
                  <c:v>2.40083</c:v>
                </c:pt>
                <c:pt idx="7199">
                  <c:v>2.2540300000000002</c:v>
                </c:pt>
                <c:pt idx="7200">
                  <c:v>6.7882999999999996</c:v>
                </c:pt>
                <c:pt idx="7201">
                  <c:v>3.83948</c:v>
                </c:pt>
                <c:pt idx="7202">
                  <c:v>7.7546900000000001</c:v>
                </c:pt>
                <c:pt idx="7203">
                  <c:v>2.3463699999999998</c:v>
                </c:pt>
                <c:pt idx="7204">
                  <c:v>5.7215499999999997</c:v>
                </c:pt>
                <c:pt idx="7205">
                  <c:v>6.09659</c:v>
                </c:pt>
                <c:pt idx="7206">
                  <c:v>7.1416000000000004</c:v>
                </c:pt>
                <c:pt idx="7207">
                  <c:v>3.9100899999999998</c:v>
                </c:pt>
                <c:pt idx="7208">
                  <c:v>5.8058800000000002</c:v>
                </c:pt>
                <c:pt idx="7209">
                  <c:v>3.74546</c:v>
                </c:pt>
                <c:pt idx="7210">
                  <c:v>5.5602799999999997</c:v>
                </c:pt>
                <c:pt idx="7211">
                  <c:v>7.2295800000000003</c:v>
                </c:pt>
                <c:pt idx="7212">
                  <c:v>3.82585</c:v>
                </c:pt>
                <c:pt idx="7213">
                  <c:v>6.8638199999999996</c:v>
                </c:pt>
                <c:pt idx="7214">
                  <c:v>3.5758700000000001</c:v>
                </c:pt>
                <c:pt idx="7215">
                  <c:v>6.2716000000000003</c:v>
                </c:pt>
                <c:pt idx="7216">
                  <c:v>5.4436</c:v>
                </c:pt>
                <c:pt idx="7217">
                  <c:v>5.0726800000000001</c:v>
                </c:pt>
                <c:pt idx="7218">
                  <c:v>5.8302199999999997</c:v>
                </c:pt>
                <c:pt idx="7219">
                  <c:v>4.8147399999999996</c:v>
                </c:pt>
                <c:pt idx="7220">
                  <c:v>7.0221799999999996</c:v>
                </c:pt>
                <c:pt idx="7221">
                  <c:v>7.0114299999999998</c:v>
                </c:pt>
                <c:pt idx="7222">
                  <c:v>5.1596299999999999</c:v>
                </c:pt>
                <c:pt idx="7223">
                  <c:v>5.1295500000000001</c:v>
                </c:pt>
                <c:pt idx="7224">
                  <c:v>5.70601</c:v>
                </c:pt>
                <c:pt idx="7225">
                  <c:v>4.6803299999999997</c:v>
                </c:pt>
                <c:pt idx="7226">
                  <c:v>5.91974</c:v>
                </c:pt>
                <c:pt idx="7227">
                  <c:v>6.81412</c:v>
                </c:pt>
                <c:pt idx="7228">
                  <c:v>4.3280399999999997</c:v>
                </c:pt>
                <c:pt idx="7229">
                  <c:v>3.5855299999999999</c:v>
                </c:pt>
                <c:pt idx="7230">
                  <c:v>4.5950499999999996</c:v>
                </c:pt>
                <c:pt idx="7231">
                  <c:v>6.9472199999999997</c:v>
                </c:pt>
                <c:pt idx="7232">
                  <c:v>3.9075799999999998</c:v>
                </c:pt>
                <c:pt idx="7233">
                  <c:v>3.8637600000000001</c:v>
                </c:pt>
                <c:pt idx="7234">
                  <c:v>5.16995</c:v>
                </c:pt>
                <c:pt idx="7235">
                  <c:v>5.7604199999999999</c:v>
                </c:pt>
                <c:pt idx="7236">
                  <c:v>4.5016499999999997</c:v>
                </c:pt>
                <c:pt idx="7237">
                  <c:v>7.6390599999999997</c:v>
                </c:pt>
                <c:pt idx="7238">
                  <c:v>8.6664300000000001</c:v>
                </c:pt>
                <c:pt idx="7239">
                  <c:v>4.5320799999999997</c:v>
                </c:pt>
                <c:pt idx="7240">
                  <c:v>5.3745900000000004</c:v>
                </c:pt>
                <c:pt idx="7241">
                  <c:v>4.5103799999999996</c:v>
                </c:pt>
                <c:pt idx="7242">
                  <c:v>8.7486999999999995</c:v>
                </c:pt>
                <c:pt idx="7243">
                  <c:v>8.9753600000000002</c:v>
                </c:pt>
                <c:pt idx="7244">
                  <c:v>3.1768299999999998</c:v>
                </c:pt>
                <c:pt idx="7245">
                  <c:v>5.4984799999999998</c:v>
                </c:pt>
                <c:pt idx="7246">
                  <c:v>4.2046400000000004</c:v>
                </c:pt>
                <c:pt idx="7247">
                  <c:v>4.3008600000000001</c:v>
                </c:pt>
                <c:pt idx="7248">
                  <c:v>3.9177</c:v>
                </c:pt>
                <c:pt idx="7249">
                  <c:v>4.59375</c:v>
                </c:pt>
                <c:pt idx="7250">
                  <c:v>3.6000700000000001</c:v>
                </c:pt>
                <c:pt idx="7251">
                  <c:v>4.6252500000000003</c:v>
                </c:pt>
                <c:pt idx="7252">
                  <c:v>1.6974899999999999</c:v>
                </c:pt>
                <c:pt idx="7253">
                  <c:v>4.0242300000000002</c:v>
                </c:pt>
                <c:pt idx="7254">
                  <c:v>6.6318599999999996</c:v>
                </c:pt>
                <c:pt idx="7255">
                  <c:v>6.01485</c:v>
                </c:pt>
                <c:pt idx="7256">
                  <c:v>7.0770900000000001</c:v>
                </c:pt>
                <c:pt idx="7257">
                  <c:v>7.9890999999999996</c:v>
                </c:pt>
                <c:pt idx="7258">
                  <c:v>5.1595399999999998</c:v>
                </c:pt>
                <c:pt idx="7259">
                  <c:v>7.2368800000000002</c:v>
                </c:pt>
                <c:pt idx="7260">
                  <c:v>3.6697700000000002</c:v>
                </c:pt>
                <c:pt idx="7261">
                  <c:v>5.4026500000000004</c:v>
                </c:pt>
                <c:pt idx="7262">
                  <c:v>4.5119600000000002</c:v>
                </c:pt>
                <c:pt idx="7263">
                  <c:v>6.1507699999999996</c:v>
                </c:pt>
                <c:pt idx="7264">
                  <c:v>5.0507</c:v>
                </c:pt>
                <c:pt idx="7265">
                  <c:v>5.6706599999999998</c:v>
                </c:pt>
                <c:pt idx="7266">
                  <c:v>3.2050999999999998</c:v>
                </c:pt>
                <c:pt idx="7267">
                  <c:v>3.88625</c:v>
                </c:pt>
                <c:pt idx="7268">
                  <c:v>8.3119200000000006</c:v>
                </c:pt>
                <c:pt idx="7269">
                  <c:v>6.9589299999999996</c:v>
                </c:pt>
                <c:pt idx="7270">
                  <c:v>5.9436099999999996</c:v>
                </c:pt>
                <c:pt idx="7271">
                  <c:v>2.2371799999999999</c:v>
                </c:pt>
                <c:pt idx="7272">
                  <c:v>6.4794</c:v>
                </c:pt>
                <c:pt idx="7273">
                  <c:v>2.6622400000000002</c:v>
                </c:pt>
                <c:pt idx="7274">
                  <c:v>7.7649100000000004</c:v>
                </c:pt>
                <c:pt idx="7275">
                  <c:v>8.6716800000000003</c:v>
                </c:pt>
                <c:pt idx="7276">
                  <c:v>3.4546600000000001</c:v>
                </c:pt>
                <c:pt idx="7277">
                  <c:v>5.2052699999999996</c:v>
                </c:pt>
                <c:pt idx="7278">
                  <c:v>4.0321600000000002</c:v>
                </c:pt>
                <c:pt idx="7279">
                  <c:v>4.8570200000000003</c:v>
                </c:pt>
                <c:pt idx="7280">
                  <c:v>8.0065299999999997</c:v>
                </c:pt>
                <c:pt idx="7281">
                  <c:v>5.9212300000000004</c:v>
                </c:pt>
                <c:pt idx="7282">
                  <c:v>5.7092099999999997</c:v>
                </c:pt>
                <c:pt idx="7283">
                  <c:v>3.8280099999999999</c:v>
                </c:pt>
                <c:pt idx="7284">
                  <c:v>5.0658799999999999</c:v>
                </c:pt>
                <c:pt idx="7285">
                  <c:v>5.1694399999999998</c:v>
                </c:pt>
                <c:pt idx="7286">
                  <c:v>5.1836099999999998</c:v>
                </c:pt>
                <c:pt idx="7287">
                  <c:v>4.1353400000000002</c:v>
                </c:pt>
                <c:pt idx="7288">
                  <c:v>6.3004199999999999</c:v>
                </c:pt>
                <c:pt idx="7289">
                  <c:v>5.8194800000000004</c:v>
                </c:pt>
                <c:pt idx="7290">
                  <c:v>7.3278699999999999</c:v>
                </c:pt>
                <c:pt idx="7291">
                  <c:v>5.2496999999999998</c:v>
                </c:pt>
                <c:pt idx="7292">
                  <c:v>5.84056</c:v>
                </c:pt>
                <c:pt idx="7293">
                  <c:v>4.59213</c:v>
                </c:pt>
                <c:pt idx="7294">
                  <c:v>6.5002500000000003</c:v>
                </c:pt>
                <c:pt idx="7295">
                  <c:v>5.43377</c:v>
                </c:pt>
                <c:pt idx="7296">
                  <c:v>4.5701499999999999</c:v>
                </c:pt>
                <c:pt idx="7297">
                  <c:v>5.16472</c:v>
                </c:pt>
                <c:pt idx="7298">
                  <c:v>6.8600899999999996</c:v>
                </c:pt>
                <c:pt idx="7299">
                  <c:v>2.7248399999999999</c:v>
                </c:pt>
                <c:pt idx="7300">
                  <c:v>5.8847300000000002</c:v>
                </c:pt>
                <c:pt idx="7301">
                  <c:v>5.2116600000000002</c:v>
                </c:pt>
                <c:pt idx="7302">
                  <c:v>4.4442199999999996</c:v>
                </c:pt>
                <c:pt idx="7303">
                  <c:v>6.6787099999999997</c:v>
                </c:pt>
                <c:pt idx="7304">
                  <c:v>5.7374700000000001</c:v>
                </c:pt>
                <c:pt idx="7305">
                  <c:v>4.83711</c:v>
                </c:pt>
                <c:pt idx="7306">
                  <c:v>6.2031400000000003</c:v>
                </c:pt>
                <c:pt idx="7307">
                  <c:v>4.0841799999999999</c:v>
                </c:pt>
                <c:pt idx="7308">
                  <c:v>7.4421799999999996</c:v>
                </c:pt>
                <c:pt idx="7309">
                  <c:v>7.3753900000000003</c:v>
                </c:pt>
                <c:pt idx="7310">
                  <c:v>4.3200599999999998</c:v>
                </c:pt>
                <c:pt idx="7311">
                  <c:v>2.5865100000000001</c:v>
                </c:pt>
                <c:pt idx="7312">
                  <c:v>5.5484200000000001</c:v>
                </c:pt>
                <c:pt idx="7313">
                  <c:v>3.5684300000000002</c:v>
                </c:pt>
                <c:pt idx="7314">
                  <c:v>2.96726</c:v>
                </c:pt>
                <c:pt idx="7315">
                  <c:v>2.94584</c:v>
                </c:pt>
                <c:pt idx="7316">
                  <c:v>4.8011400000000002</c:v>
                </c:pt>
                <c:pt idx="7317">
                  <c:v>4.6638599999999997</c:v>
                </c:pt>
                <c:pt idx="7318">
                  <c:v>10.53617</c:v>
                </c:pt>
                <c:pt idx="7319">
                  <c:v>8.6859099999999998</c:v>
                </c:pt>
                <c:pt idx="7320">
                  <c:v>2.6700499999999998</c:v>
                </c:pt>
                <c:pt idx="7321">
                  <c:v>5.6511800000000001</c:v>
                </c:pt>
                <c:pt idx="7322">
                  <c:v>4.3690699999999998</c:v>
                </c:pt>
                <c:pt idx="7323">
                  <c:v>2.81616</c:v>
                </c:pt>
                <c:pt idx="7324">
                  <c:v>3.1432199999999999</c:v>
                </c:pt>
                <c:pt idx="7325">
                  <c:v>2.3702200000000002</c:v>
                </c:pt>
                <c:pt idx="7326">
                  <c:v>5.4347899999999996</c:v>
                </c:pt>
                <c:pt idx="7327">
                  <c:v>3.7968899999999999</c:v>
                </c:pt>
                <c:pt idx="7328">
                  <c:v>3.6956600000000002</c:v>
                </c:pt>
                <c:pt idx="7329">
                  <c:v>5.1519899999999996</c:v>
                </c:pt>
                <c:pt idx="7330">
                  <c:v>6.2988799999999996</c:v>
                </c:pt>
                <c:pt idx="7331">
                  <c:v>4.9853699999999996</c:v>
                </c:pt>
                <c:pt idx="7332">
                  <c:v>7.4721599999999997</c:v>
                </c:pt>
                <c:pt idx="7333">
                  <c:v>2.32782</c:v>
                </c:pt>
                <c:pt idx="7334">
                  <c:v>3.7220800000000001</c:v>
                </c:pt>
                <c:pt idx="7335">
                  <c:v>3.5235400000000001</c:v>
                </c:pt>
                <c:pt idx="7336">
                  <c:v>6.4631400000000001</c:v>
                </c:pt>
                <c:pt idx="7337">
                  <c:v>4.76729</c:v>
                </c:pt>
                <c:pt idx="7338">
                  <c:v>7.5030200000000002</c:v>
                </c:pt>
                <c:pt idx="7339">
                  <c:v>7.4426300000000003</c:v>
                </c:pt>
                <c:pt idx="7340">
                  <c:v>6.07341</c:v>
                </c:pt>
                <c:pt idx="7341">
                  <c:v>3.9321299999999999</c:v>
                </c:pt>
                <c:pt idx="7342">
                  <c:v>3.5920399999999999</c:v>
                </c:pt>
                <c:pt idx="7343">
                  <c:v>6.5275699999999999</c:v>
                </c:pt>
                <c:pt idx="7344">
                  <c:v>3.8113899999999998</c:v>
                </c:pt>
                <c:pt idx="7345">
                  <c:v>6.3109099999999998</c:v>
                </c:pt>
                <c:pt idx="7346">
                  <c:v>6.35968</c:v>
                </c:pt>
                <c:pt idx="7347">
                  <c:v>4.0562300000000002</c:v>
                </c:pt>
                <c:pt idx="7348">
                  <c:v>5.5994599999999997</c:v>
                </c:pt>
                <c:pt idx="7349">
                  <c:v>3.3593999999999999</c:v>
                </c:pt>
                <c:pt idx="7350">
                  <c:v>2.00725</c:v>
                </c:pt>
                <c:pt idx="7351">
                  <c:v>8.9829699999999999</c:v>
                </c:pt>
                <c:pt idx="7352">
                  <c:v>2.3141699999999998</c:v>
                </c:pt>
                <c:pt idx="7353">
                  <c:v>8.0055599999999991</c:v>
                </c:pt>
                <c:pt idx="7354">
                  <c:v>7.8397699999999997</c:v>
                </c:pt>
                <c:pt idx="7355">
                  <c:v>5.0864399999999996</c:v>
                </c:pt>
                <c:pt idx="7356">
                  <c:v>4.2027700000000001</c:v>
                </c:pt>
                <c:pt idx="7357">
                  <c:v>7.1980500000000003</c:v>
                </c:pt>
                <c:pt idx="7358">
                  <c:v>3.7630499999999998</c:v>
                </c:pt>
                <c:pt idx="7359">
                  <c:v>5.7302200000000001</c:v>
                </c:pt>
                <c:pt idx="7360">
                  <c:v>1.90855</c:v>
                </c:pt>
                <c:pt idx="7361">
                  <c:v>5.07965</c:v>
                </c:pt>
                <c:pt idx="7362">
                  <c:v>4.8490399999999996</c:v>
                </c:pt>
                <c:pt idx="7363">
                  <c:v>4.9554999999999998</c:v>
                </c:pt>
                <c:pt idx="7364">
                  <c:v>3.9362200000000001</c:v>
                </c:pt>
                <c:pt idx="7365">
                  <c:v>2.1930200000000002</c:v>
                </c:pt>
                <c:pt idx="7366">
                  <c:v>3.1841699999999999</c:v>
                </c:pt>
                <c:pt idx="7367">
                  <c:v>3.3965700000000001</c:v>
                </c:pt>
                <c:pt idx="7368">
                  <c:v>3.3273999999999999</c:v>
                </c:pt>
                <c:pt idx="7369">
                  <c:v>6.0270099999999998</c:v>
                </c:pt>
                <c:pt idx="7370">
                  <c:v>7.0284399999999998</c:v>
                </c:pt>
                <c:pt idx="7371">
                  <c:v>6.9544699999999997</c:v>
                </c:pt>
                <c:pt idx="7372">
                  <c:v>8.3704099999999997</c:v>
                </c:pt>
                <c:pt idx="7373">
                  <c:v>4.7386900000000001</c:v>
                </c:pt>
                <c:pt idx="7374">
                  <c:v>8.9012600000000006</c:v>
                </c:pt>
                <c:pt idx="7375">
                  <c:v>5.9715499999999997</c:v>
                </c:pt>
                <c:pt idx="7376">
                  <c:v>5.7439400000000003</c:v>
                </c:pt>
                <c:pt idx="7377">
                  <c:v>6.06379</c:v>
                </c:pt>
                <c:pt idx="7378">
                  <c:v>9.2986199999999997</c:v>
                </c:pt>
                <c:pt idx="7379">
                  <c:v>5.1749200000000002</c:v>
                </c:pt>
                <c:pt idx="7380">
                  <c:v>7.5931600000000001</c:v>
                </c:pt>
                <c:pt idx="7381">
                  <c:v>5.2441300000000002</c:v>
                </c:pt>
                <c:pt idx="7382">
                  <c:v>4.8522299999999996</c:v>
                </c:pt>
                <c:pt idx="7383">
                  <c:v>5.6525100000000004</c:v>
                </c:pt>
                <c:pt idx="7384">
                  <c:v>5.9132400000000001</c:v>
                </c:pt>
                <c:pt idx="7385">
                  <c:v>7.9208400000000001</c:v>
                </c:pt>
                <c:pt idx="7386">
                  <c:v>3.58751</c:v>
                </c:pt>
                <c:pt idx="7387">
                  <c:v>6.3292900000000003</c:v>
                </c:pt>
                <c:pt idx="7388">
                  <c:v>7.2387100000000002</c:v>
                </c:pt>
                <c:pt idx="7389">
                  <c:v>8.47485</c:v>
                </c:pt>
                <c:pt idx="7390">
                  <c:v>6.7701099999999999</c:v>
                </c:pt>
                <c:pt idx="7391">
                  <c:v>5.13767</c:v>
                </c:pt>
                <c:pt idx="7392">
                  <c:v>6.65496</c:v>
                </c:pt>
                <c:pt idx="7393">
                  <c:v>10.943289999999999</c:v>
                </c:pt>
                <c:pt idx="7394">
                  <c:v>5.3077500000000004</c:v>
                </c:pt>
                <c:pt idx="7395">
                  <c:v>3.4812699999999999</c:v>
                </c:pt>
                <c:pt idx="7396">
                  <c:v>5.8000800000000003</c:v>
                </c:pt>
                <c:pt idx="7397">
                  <c:v>4.8751800000000003</c:v>
                </c:pt>
                <c:pt idx="7398">
                  <c:v>5.5389099999999996</c:v>
                </c:pt>
                <c:pt idx="7399">
                  <c:v>5.0087000000000002</c:v>
                </c:pt>
                <c:pt idx="7400">
                  <c:v>5.8811</c:v>
                </c:pt>
                <c:pt idx="7401">
                  <c:v>2.2540100000000001</c:v>
                </c:pt>
                <c:pt idx="7402">
                  <c:v>2.8028300000000002</c:v>
                </c:pt>
                <c:pt idx="7403">
                  <c:v>7.1307600000000004</c:v>
                </c:pt>
                <c:pt idx="7404">
                  <c:v>3.1741799999999998</c:v>
                </c:pt>
                <c:pt idx="7405">
                  <c:v>3.9622299999999999</c:v>
                </c:pt>
                <c:pt idx="7406">
                  <c:v>3.9470499999999999</c:v>
                </c:pt>
                <c:pt idx="7407">
                  <c:v>4.10947</c:v>
                </c:pt>
                <c:pt idx="7408">
                  <c:v>6.5381</c:v>
                </c:pt>
                <c:pt idx="7409">
                  <c:v>2.3138999999999998</c:v>
                </c:pt>
                <c:pt idx="7410">
                  <c:v>4.64954</c:v>
                </c:pt>
                <c:pt idx="7411">
                  <c:v>6.3846299999999996</c:v>
                </c:pt>
                <c:pt idx="7412">
                  <c:v>8.7656600000000005</c:v>
                </c:pt>
                <c:pt idx="7413">
                  <c:v>7.7502500000000003</c:v>
                </c:pt>
                <c:pt idx="7414">
                  <c:v>6.3980100000000002</c:v>
                </c:pt>
                <c:pt idx="7415">
                  <c:v>5.99146</c:v>
                </c:pt>
                <c:pt idx="7416">
                  <c:v>5.4402999999999997</c:v>
                </c:pt>
                <c:pt idx="7417">
                  <c:v>2.5661100000000001</c:v>
                </c:pt>
                <c:pt idx="7418">
                  <c:v>6.9075800000000003</c:v>
                </c:pt>
                <c:pt idx="7419">
                  <c:v>7.57735</c:v>
                </c:pt>
                <c:pt idx="7420">
                  <c:v>3.1042900000000002</c:v>
                </c:pt>
                <c:pt idx="7421">
                  <c:v>5.1287000000000003</c:v>
                </c:pt>
                <c:pt idx="7422">
                  <c:v>3.2935699999999999</c:v>
                </c:pt>
                <c:pt idx="7423">
                  <c:v>4.5103799999999996</c:v>
                </c:pt>
                <c:pt idx="7424">
                  <c:v>6.05755</c:v>
                </c:pt>
                <c:pt idx="7425">
                  <c:v>3.0817000000000001</c:v>
                </c:pt>
                <c:pt idx="7426">
                  <c:v>4.2940100000000001</c:v>
                </c:pt>
                <c:pt idx="7427">
                  <c:v>6.4347599999999998</c:v>
                </c:pt>
                <c:pt idx="7428">
                  <c:v>4.3328600000000002</c:v>
                </c:pt>
                <c:pt idx="7429">
                  <c:v>4.62033</c:v>
                </c:pt>
                <c:pt idx="7430">
                  <c:v>7.1454700000000004</c:v>
                </c:pt>
                <c:pt idx="7431">
                  <c:v>7.2511200000000002</c:v>
                </c:pt>
                <c:pt idx="7432">
                  <c:v>5.0894899999999996</c:v>
                </c:pt>
                <c:pt idx="7433">
                  <c:v>6.7980999999999998</c:v>
                </c:pt>
                <c:pt idx="7434">
                  <c:v>6.7616800000000001</c:v>
                </c:pt>
                <c:pt idx="7435">
                  <c:v>4.44285</c:v>
                </c:pt>
                <c:pt idx="7436">
                  <c:v>4.1482299999999999</c:v>
                </c:pt>
                <c:pt idx="7437">
                  <c:v>5.1337799999999998</c:v>
                </c:pt>
                <c:pt idx="7438">
                  <c:v>3.46326</c:v>
                </c:pt>
                <c:pt idx="7439">
                  <c:v>5.3441599999999996</c:v>
                </c:pt>
                <c:pt idx="7440">
                  <c:v>3.9613399999999999</c:v>
                </c:pt>
                <c:pt idx="7441">
                  <c:v>4.1789699999999996</c:v>
                </c:pt>
                <c:pt idx="7442">
                  <c:v>6.5088900000000001</c:v>
                </c:pt>
                <c:pt idx="7443">
                  <c:v>7.4655199999999997</c:v>
                </c:pt>
                <c:pt idx="7444">
                  <c:v>4.2883399999999998</c:v>
                </c:pt>
                <c:pt idx="7445">
                  <c:v>5.0533900000000003</c:v>
                </c:pt>
                <c:pt idx="7446">
                  <c:v>7.8037900000000002</c:v>
                </c:pt>
                <c:pt idx="7447">
                  <c:v>4.0240999999999998</c:v>
                </c:pt>
                <c:pt idx="7448">
                  <c:v>6.1664899999999996</c:v>
                </c:pt>
                <c:pt idx="7449">
                  <c:v>4.2074800000000003</c:v>
                </c:pt>
                <c:pt idx="7450">
                  <c:v>5.6429799999999997</c:v>
                </c:pt>
                <c:pt idx="7451">
                  <c:v>7.69604</c:v>
                </c:pt>
                <c:pt idx="7452">
                  <c:v>4.3690699999999998</c:v>
                </c:pt>
                <c:pt idx="7453">
                  <c:v>8.9008199999999995</c:v>
                </c:pt>
                <c:pt idx="7454">
                  <c:v>3.6132900000000001</c:v>
                </c:pt>
                <c:pt idx="7455">
                  <c:v>7.4316599999999999</c:v>
                </c:pt>
                <c:pt idx="7456">
                  <c:v>7.7911099999999998</c:v>
                </c:pt>
                <c:pt idx="7457">
                  <c:v>3.54244</c:v>
                </c:pt>
                <c:pt idx="7458">
                  <c:v>6.7020400000000002</c:v>
                </c:pt>
                <c:pt idx="7459">
                  <c:v>9.7744499999999999</c:v>
                </c:pt>
                <c:pt idx="7460">
                  <c:v>7.5837399999999997</c:v>
                </c:pt>
                <c:pt idx="7461">
                  <c:v>6.3763399999999999</c:v>
                </c:pt>
                <c:pt idx="7462">
                  <c:v>5.3395900000000003</c:v>
                </c:pt>
                <c:pt idx="7463">
                  <c:v>6.5084</c:v>
                </c:pt>
                <c:pt idx="7464">
                  <c:v>3.3562500000000002</c:v>
                </c:pt>
                <c:pt idx="7465">
                  <c:v>6.5534400000000002</c:v>
                </c:pt>
                <c:pt idx="7466">
                  <c:v>5.5357599999999998</c:v>
                </c:pt>
                <c:pt idx="7467">
                  <c:v>3.4966599999999999</c:v>
                </c:pt>
                <c:pt idx="7468">
                  <c:v>6.5565499999999997</c:v>
                </c:pt>
                <c:pt idx="7469">
                  <c:v>6.2008799999999997</c:v>
                </c:pt>
                <c:pt idx="7470">
                  <c:v>2.0923400000000001</c:v>
                </c:pt>
                <c:pt idx="7471">
                  <c:v>4.7463100000000003</c:v>
                </c:pt>
                <c:pt idx="7472">
                  <c:v>4.5977699999999997</c:v>
                </c:pt>
                <c:pt idx="7473">
                  <c:v>7.4569700000000001</c:v>
                </c:pt>
                <c:pt idx="7474">
                  <c:v>8.4258799999999994</c:v>
                </c:pt>
                <c:pt idx="7475">
                  <c:v>10.72395</c:v>
                </c:pt>
                <c:pt idx="7476">
                  <c:v>7.1863000000000001</c:v>
                </c:pt>
                <c:pt idx="7477">
                  <c:v>3.3634599999999999</c:v>
                </c:pt>
                <c:pt idx="7478">
                  <c:v>9.9149100000000008</c:v>
                </c:pt>
                <c:pt idx="7479">
                  <c:v>8.9257000000000009</c:v>
                </c:pt>
                <c:pt idx="7480">
                  <c:v>3.0525099999999998</c:v>
                </c:pt>
                <c:pt idx="7481">
                  <c:v>4.0441700000000003</c:v>
                </c:pt>
                <c:pt idx="7482">
                  <c:v>3.46549</c:v>
                </c:pt>
                <c:pt idx="7483">
                  <c:v>5.3549899999999999</c:v>
                </c:pt>
                <c:pt idx="7484">
                  <c:v>5.2570100000000002</c:v>
                </c:pt>
                <c:pt idx="7485">
                  <c:v>8.0357500000000002</c:v>
                </c:pt>
                <c:pt idx="7486">
                  <c:v>10.00539</c:v>
                </c:pt>
                <c:pt idx="7487">
                  <c:v>6.7288399999999999</c:v>
                </c:pt>
                <c:pt idx="7488">
                  <c:v>6.4541199999999996</c:v>
                </c:pt>
                <c:pt idx="7489">
                  <c:v>3.71251</c:v>
                </c:pt>
                <c:pt idx="7490">
                  <c:v>2.4662099999999998</c:v>
                </c:pt>
                <c:pt idx="7491">
                  <c:v>3.6101299999999998</c:v>
                </c:pt>
                <c:pt idx="7492">
                  <c:v>6.28064</c:v>
                </c:pt>
                <c:pt idx="7493">
                  <c:v>6.2980799999999997</c:v>
                </c:pt>
                <c:pt idx="7494">
                  <c:v>9.4848499999999998</c:v>
                </c:pt>
                <c:pt idx="7495">
                  <c:v>6.46889</c:v>
                </c:pt>
                <c:pt idx="7496">
                  <c:v>2.14846</c:v>
                </c:pt>
                <c:pt idx="7497">
                  <c:v>5.0343299999999997</c:v>
                </c:pt>
                <c:pt idx="7498">
                  <c:v>3.52704</c:v>
                </c:pt>
                <c:pt idx="7499">
                  <c:v>8.4867500000000007</c:v>
                </c:pt>
                <c:pt idx="7500">
                  <c:v>8.3327799999999996</c:v>
                </c:pt>
                <c:pt idx="7501">
                  <c:v>5.3609099999999996</c:v>
                </c:pt>
                <c:pt idx="7502">
                  <c:v>7.4799100000000003</c:v>
                </c:pt>
                <c:pt idx="7503">
                  <c:v>4.4067600000000002</c:v>
                </c:pt>
                <c:pt idx="7504">
                  <c:v>5.7370099999999997</c:v>
                </c:pt>
                <c:pt idx="7505">
                  <c:v>4.4945899999999996</c:v>
                </c:pt>
                <c:pt idx="7506">
                  <c:v>10.1945</c:v>
                </c:pt>
                <c:pt idx="7507">
                  <c:v>2.86877</c:v>
                </c:pt>
                <c:pt idx="7508">
                  <c:v>2.39527</c:v>
                </c:pt>
                <c:pt idx="7509">
                  <c:v>3.76159</c:v>
                </c:pt>
                <c:pt idx="7510">
                  <c:v>6.6014799999999996</c:v>
                </c:pt>
                <c:pt idx="7511">
                  <c:v>7.5634399999999999</c:v>
                </c:pt>
                <c:pt idx="7512">
                  <c:v>4.9389099999999999</c:v>
                </c:pt>
                <c:pt idx="7513">
                  <c:v>6.1440799999999998</c:v>
                </c:pt>
                <c:pt idx="7514">
                  <c:v>3.9362200000000001</c:v>
                </c:pt>
                <c:pt idx="7515">
                  <c:v>8.9396299999999993</c:v>
                </c:pt>
                <c:pt idx="7516">
                  <c:v>3.60955</c:v>
                </c:pt>
                <c:pt idx="7517">
                  <c:v>8.2549499999999991</c:v>
                </c:pt>
                <c:pt idx="7518">
                  <c:v>2.7086199999999998</c:v>
                </c:pt>
                <c:pt idx="7519">
                  <c:v>6.5205500000000001</c:v>
                </c:pt>
                <c:pt idx="7520">
                  <c:v>4.3211199999999996</c:v>
                </c:pt>
                <c:pt idx="7521">
                  <c:v>6.3325100000000001</c:v>
                </c:pt>
                <c:pt idx="7522">
                  <c:v>7.3219900000000004</c:v>
                </c:pt>
                <c:pt idx="7523">
                  <c:v>9.0479199999999995</c:v>
                </c:pt>
                <c:pt idx="7524">
                  <c:v>4.8402599999999998</c:v>
                </c:pt>
                <c:pt idx="7525">
                  <c:v>7.3546100000000001</c:v>
                </c:pt>
                <c:pt idx="7526">
                  <c:v>4.1067499999999999</c:v>
                </c:pt>
                <c:pt idx="7527">
                  <c:v>8.6414899999999992</c:v>
                </c:pt>
                <c:pt idx="7528">
                  <c:v>5.80077</c:v>
                </c:pt>
                <c:pt idx="7529">
                  <c:v>7.0652100000000004</c:v>
                </c:pt>
                <c:pt idx="7530">
                  <c:v>3.9757600000000002</c:v>
                </c:pt>
                <c:pt idx="7531">
                  <c:v>7.8665200000000004</c:v>
                </c:pt>
                <c:pt idx="7532">
                  <c:v>7.0952700000000002</c:v>
                </c:pt>
                <c:pt idx="7533">
                  <c:v>7.6293800000000003</c:v>
                </c:pt>
                <c:pt idx="7534">
                  <c:v>7.7855999999999996</c:v>
                </c:pt>
                <c:pt idx="7535">
                  <c:v>6.3853600000000004</c:v>
                </c:pt>
                <c:pt idx="7536">
                  <c:v>11.78627</c:v>
                </c:pt>
                <c:pt idx="7537">
                  <c:v>2.5545399999999998</c:v>
                </c:pt>
                <c:pt idx="7538">
                  <c:v>5.5825399999999998</c:v>
                </c:pt>
                <c:pt idx="7539">
                  <c:v>5.2670399999999997</c:v>
                </c:pt>
                <c:pt idx="7540">
                  <c:v>4.9532999999999996</c:v>
                </c:pt>
                <c:pt idx="7541">
                  <c:v>4.8307200000000003</c:v>
                </c:pt>
                <c:pt idx="7542">
                  <c:v>3.7951999999999999</c:v>
                </c:pt>
                <c:pt idx="7543">
                  <c:v>4.5376799999999999</c:v>
                </c:pt>
                <c:pt idx="7544">
                  <c:v>4.0353300000000001</c:v>
                </c:pt>
                <c:pt idx="7545">
                  <c:v>2.7524899999999999</c:v>
                </c:pt>
                <c:pt idx="7546">
                  <c:v>5.9433400000000001</c:v>
                </c:pt>
                <c:pt idx="7547">
                  <c:v>2.9252199999999999</c:v>
                </c:pt>
                <c:pt idx="7548">
                  <c:v>3.44861</c:v>
                </c:pt>
                <c:pt idx="7549">
                  <c:v>4.52515</c:v>
                </c:pt>
                <c:pt idx="7550">
                  <c:v>2.36355</c:v>
                </c:pt>
                <c:pt idx="7551">
                  <c:v>3.3875999999999999</c:v>
                </c:pt>
                <c:pt idx="7552">
                  <c:v>5.6353600000000004</c:v>
                </c:pt>
                <c:pt idx="7553">
                  <c:v>5.8505399999999996</c:v>
                </c:pt>
                <c:pt idx="7554">
                  <c:v>5.4532800000000003</c:v>
                </c:pt>
                <c:pt idx="7555">
                  <c:v>8.1030800000000003</c:v>
                </c:pt>
                <c:pt idx="7556">
                  <c:v>9.98001</c:v>
                </c:pt>
                <c:pt idx="7557">
                  <c:v>7.9795100000000003</c:v>
                </c:pt>
                <c:pt idx="7558">
                  <c:v>4.0485199999999999</c:v>
                </c:pt>
                <c:pt idx="7559">
                  <c:v>4.1578299999999997</c:v>
                </c:pt>
                <c:pt idx="7560">
                  <c:v>7.7793900000000002</c:v>
                </c:pt>
                <c:pt idx="7561">
                  <c:v>8.2387300000000003</c:v>
                </c:pt>
                <c:pt idx="7562">
                  <c:v>6.9875400000000001</c:v>
                </c:pt>
                <c:pt idx="7563">
                  <c:v>5.32097</c:v>
                </c:pt>
                <c:pt idx="7564">
                  <c:v>7.97926</c:v>
                </c:pt>
                <c:pt idx="7565">
                  <c:v>4.0862699999999998</c:v>
                </c:pt>
                <c:pt idx="7566">
                  <c:v>5.8543900000000004</c:v>
                </c:pt>
                <c:pt idx="7567">
                  <c:v>4.2629700000000001</c:v>
                </c:pt>
                <c:pt idx="7568">
                  <c:v>4.3948299999999998</c:v>
                </c:pt>
                <c:pt idx="7569">
                  <c:v>3.6920199999999999</c:v>
                </c:pt>
                <c:pt idx="7570">
                  <c:v>8.90367</c:v>
                </c:pt>
                <c:pt idx="7571">
                  <c:v>4.6179100000000002</c:v>
                </c:pt>
                <c:pt idx="7572">
                  <c:v>4.42666</c:v>
                </c:pt>
                <c:pt idx="7573">
                  <c:v>6.27536</c:v>
                </c:pt>
                <c:pt idx="7574">
                  <c:v>7.44991</c:v>
                </c:pt>
                <c:pt idx="7575">
                  <c:v>6.0714100000000002</c:v>
                </c:pt>
                <c:pt idx="7576">
                  <c:v>3.3688799999999999</c:v>
                </c:pt>
                <c:pt idx="7577">
                  <c:v>6.0168400000000002</c:v>
                </c:pt>
                <c:pt idx="7578">
                  <c:v>7.4167500000000004</c:v>
                </c:pt>
                <c:pt idx="7579">
                  <c:v>9.2374500000000008</c:v>
                </c:pt>
                <c:pt idx="7580">
                  <c:v>4.9806699999999999</c:v>
                </c:pt>
                <c:pt idx="7581">
                  <c:v>5.9839599999999997</c:v>
                </c:pt>
                <c:pt idx="7582">
                  <c:v>5.7881400000000003</c:v>
                </c:pt>
                <c:pt idx="7583">
                  <c:v>8.8020800000000001</c:v>
                </c:pt>
                <c:pt idx="7584">
                  <c:v>4.7811399999999997</c:v>
                </c:pt>
                <c:pt idx="7585">
                  <c:v>6.0866600000000002</c:v>
                </c:pt>
                <c:pt idx="7586">
                  <c:v>4.0651200000000003</c:v>
                </c:pt>
                <c:pt idx="7587">
                  <c:v>4.6418600000000003</c:v>
                </c:pt>
                <c:pt idx="7588">
                  <c:v>6.5878300000000003</c:v>
                </c:pt>
                <c:pt idx="7589">
                  <c:v>6.5450200000000001</c:v>
                </c:pt>
                <c:pt idx="7590">
                  <c:v>9.3189700000000002</c:v>
                </c:pt>
                <c:pt idx="7591">
                  <c:v>3.9193699999999998</c:v>
                </c:pt>
                <c:pt idx="7592">
                  <c:v>10.081049999999999</c:v>
                </c:pt>
                <c:pt idx="7593">
                  <c:v>6.4215299999999997</c:v>
                </c:pt>
                <c:pt idx="7594">
                  <c:v>6.6854899999999997</c:v>
                </c:pt>
                <c:pt idx="7595">
                  <c:v>5.3608099999999999</c:v>
                </c:pt>
                <c:pt idx="7596">
                  <c:v>7.6218500000000002</c:v>
                </c:pt>
                <c:pt idx="7597">
                  <c:v>8.2633200000000002</c:v>
                </c:pt>
                <c:pt idx="7598">
                  <c:v>6.8545499999999997</c:v>
                </c:pt>
                <c:pt idx="7599">
                  <c:v>5.3451199999999996</c:v>
                </c:pt>
                <c:pt idx="7600">
                  <c:v>7.6723400000000002</c:v>
                </c:pt>
                <c:pt idx="7601">
                  <c:v>3.74844</c:v>
                </c:pt>
                <c:pt idx="7602">
                  <c:v>2.62954</c:v>
                </c:pt>
                <c:pt idx="7603">
                  <c:v>8.5543800000000001</c:v>
                </c:pt>
                <c:pt idx="7604">
                  <c:v>5.4984799999999998</c:v>
                </c:pt>
                <c:pt idx="7605">
                  <c:v>2.6398600000000001</c:v>
                </c:pt>
                <c:pt idx="7606">
                  <c:v>7.2986300000000002</c:v>
                </c:pt>
                <c:pt idx="7607">
                  <c:v>2.7607499999999998</c:v>
                </c:pt>
                <c:pt idx="7608">
                  <c:v>5.9724899999999996</c:v>
                </c:pt>
                <c:pt idx="7609">
                  <c:v>1.8076700000000001</c:v>
                </c:pt>
                <c:pt idx="7610">
                  <c:v>6.7928300000000004</c:v>
                </c:pt>
                <c:pt idx="7611">
                  <c:v>2.5579800000000001</c:v>
                </c:pt>
                <c:pt idx="7612">
                  <c:v>3.2597100000000001</c:v>
                </c:pt>
                <c:pt idx="7613">
                  <c:v>7.8231200000000003</c:v>
                </c:pt>
                <c:pt idx="7614">
                  <c:v>5.9538399999999996</c:v>
                </c:pt>
                <c:pt idx="7615">
                  <c:v>8.1893700000000003</c:v>
                </c:pt>
                <c:pt idx="7616">
                  <c:v>6.00502</c:v>
                </c:pt>
                <c:pt idx="7617">
                  <c:v>4.4637900000000004</c:v>
                </c:pt>
                <c:pt idx="7618">
                  <c:v>2.0991399999999998</c:v>
                </c:pt>
                <c:pt idx="7619">
                  <c:v>7.2437899999999997</c:v>
                </c:pt>
                <c:pt idx="7620">
                  <c:v>7.1152899999999999</c:v>
                </c:pt>
                <c:pt idx="7621">
                  <c:v>6.2747299999999999</c:v>
                </c:pt>
                <c:pt idx="7622">
                  <c:v>2.7385600000000001</c:v>
                </c:pt>
                <c:pt idx="7623">
                  <c:v>4.9758500000000003</c:v>
                </c:pt>
                <c:pt idx="7624">
                  <c:v>2.6006900000000002</c:v>
                </c:pt>
                <c:pt idx="7625">
                  <c:v>4.7349300000000003</c:v>
                </c:pt>
                <c:pt idx="7626">
                  <c:v>3.98068</c:v>
                </c:pt>
                <c:pt idx="7627">
                  <c:v>5.9905200000000001</c:v>
                </c:pt>
                <c:pt idx="7628">
                  <c:v>4.6806700000000001</c:v>
                </c:pt>
                <c:pt idx="7629">
                  <c:v>7.0607800000000003</c:v>
                </c:pt>
                <c:pt idx="7630">
                  <c:v>8.8979499999999998</c:v>
                </c:pt>
                <c:pt idx="7631">
                  <c:v>5.4850000000000003</c:v>
                </c:pt>
                <c:pt idx="7632">
                  <c:v>7.8561899999999998</c:v>
                </c:pt>
                <c:pt idx="7633">
                  <c:v>3.7467999999999999</c:v>
                </c:pt>
                <c:pt idx="7634">
                  <c:v>4.7041599999999999</c:v>
                </c:pt>
                <c:pt idx="7635">
                  <c:v>6.6006799999999997</c:v>
                </c:pt>
                <c:pt idx="7636">
                  <c:v>5.72621</c:v>
                </c:pt>
                <c:pt idx="7637">
                  <c:v>3.1158700000000001</c:v>
                </c:pt>
                <c:pt idx="7638">
                  <c:v>7.8285400000000003</c:v>
                </c:pt>
                <c:pt idx="7639">
                  <c:v>5.60832</c:v>
                </c:pt>
                <c:pt idx="7640">
                  <c:v>9.0185099999999991</c:v>
                </c:pt>
                <c:pt idx="7641">
                  <c:v>5.4013099999999996</c:v>
                </c:pt>
                <c:pt idx="7642">
                  <c:v>4.6054500000000003</c:v>
                </c:pt>
                <c:pt idx="7643">
                  <c:v>5.4168700000000003</c:v>
                </c:pt>
                <c:pt idx="7644">
                  <c:v>6.2846500000000001</c:v>
                </c:pt>
                <c:pt idx="7645">
                  <c:v>3.63992</c:v>
                </c:pt>
                <c:pt idx="7646">
                  <c:v>6.4664799999999998</c:v>
                </c:pt>
                <c:pt idx="7647">
                  <c:v>6.8049499999999998</c:v>
                </c:pt>
                <c:pt idx="7648">
                  <c:v>5.7302400000000002</c:v>
                </c:pt>
                <c:pt idx="7649">
                  <c:v>5.3878300000000001</c:v>
                </c:pt>
                <c:pt idx="7650">
                  <c:v>7.6082999999999998</c:v>
                </c:pt>
                <c:pt idx="7651">
                  <c:v>5.2518599999999998</c:v>
                </c:pt>
                <c:pt idx="7652">
                  <c:v>8.4008000000000003</c:v>
                </c:pt>
                <c:pt idx="7653">
                  <c:v>6.6338499999999998</c:v>
                </c:pt>
                <c:pt idx="7654">
                  <c:v>3.6878700000000002</c:v>
                </c:pt>
                <c:pt idx="7655">
                  <c:v>4.3133699999999999</c:v>
                </c:pt>
                <c:pt idx="7656">
                  <c:v>4.3328600000000002</c:v>
                </c:pt>
                <c:pt idx="7657">
                  <c:v>7.9987000000000004</c:v>
                </c:pt>
                <c:pt idx="7658">
                  <c:v>7.5598099999999997</c:v>
                </c:pt>
                <c:pt idx="7659">
                  <c:v>3.22715</c:v>
                </c:pt>
                <c:pt idx="7660">
                  <c:v>5.3613900000000001</c:v>
                </c:pt>
                <c:pt idx="7661">
                  <c:v>2.91737</c:v>
                </c:pt>
                <c:pt idx="7662">
                  <c:v>6.1594899999999999</c:v>
                </c:pt>
                <c:pt idx="7663">
                  <c:v>4.5514900000000003</c:v>
                </c:pt>
                <c:pt idx="7664">
                  <c:v>6.3528200000000004</c:v>
                </c:pt>
                <c:pt idx="7665">
                  <c:v>3.46523</c:v>
                </c:pt>
                <c:pt idx="7666">
                  <c:v>8.5753199999999996</c:v>
                </c:pt>
                <c:pt idx="7667">
                  <c:v>6.4502600000000001</c:v>
                </c:pt>
                <c:pt idx="7668">
                  <c:v>6.9838100000000001</c:v>
                </c:pt>
                <c:pt idx="7669">
                  <c:v>3.2894199999999998</c:v>
                </c:pt>
                <c:pt idx="7670">
                  <c:v>6.4132300000000004</c:v>
                </c:pt>
                <c:pt idx="7671">
                  <c:v>6.4521300000000004</c:v>
                </c:pt>
                <c:pt idx="7672">
                  <c:v>7.3969100000000001</c:v>
                </c:pt>
                <c:pt idx="7673">
                  <c:v>4.0235500000000002</c:v>
                </c:pt>
                <c:pt idx="7674">
                  <c:v>4.0235500000000002</c:v>
                </c:pt>
                <c:pt idx="7675">
                  <c:v>4.2621700000000002</c:v>
                </c:pt>
                <c:pt idx="7676">
                  <c:v>4.7037899999999997</c:v>
                </c:pt>
                <c:pt idx="7677">
                  <c:v>4.7182000000000004</c:v>
                </c:pt>
                <c:pt idx="7678">
                  <c:v>6.8302100000000001</c:v>
                </c:pt>
                <c:pt idx="7679">
                  <c:v>8.67239</c:v>
                </c:pt>
                <c:pt idx="7680">
                  <c:v>9.9455399999999994</c:v>
                </c:pt>
                <c:pt idx="7681">
                  <c:v>3.0630099999999998</c:v>
                </c:pt>
                <c:pt idx="7682">
                  <c:v>6.9470400000000003</c:v>
                </c:pt>
                <c:pt idx="7683">
                  <c:v>7.5188100000000002</c:v>
                </c:pt>
                <c:pt idx="7684">
                  <c:v>3.23291</c:v>
                </c:pt>
                <c:pt idx="7685">
                  <c:v>6.5155900000000004</c:v>
                </c:pt>
                <c:pt idx="7686">
                  <c:v>7.8477199999999998</c:v>
                </c:pt>
                <c:pt idx="7687">
                  <c:v>1.8160700000000001</c:v>
                </c:pt>
                <c:pt idx="7688">
                  <c:v>4.5358599999999996</c:v>
                </c:pt>
                <c:pt idx="7689">
                  <c:v>4.2206000000000001</c:v>
                </c:pt>
                <c:pt idx="7690">
                  <c:v>8.1362699999999997</c:v>
                </c:pt>
                <c:pt idx="7691">
                  <c:v>7.5869099999999996</c:v>
                </c:pt>
                <c:pt idx="7692">
                  <c:v>6.4805799999999998</c:v>
                </c:pt>
                <c:pt idx="7693">
                  <c:v>4.9628899999999998</c:v>
                </c:pt>
                <c:pt idx="7694">
                  <c:v>6.0621999999999998</c:v>
                </c:pt>
                <c:pt idx="7695">
                  <c:v>5.00258</c:v>
                </c:pt>
                <c:pt idx="7696">
                  <c:v>5.78498</c:v>
                </c:pt>
                <c:pt idx="7697">
                  <c:v>8.4883100000000002</c:v>
                </c:pt>
                <c:pt idx="7698">
                  <c:v>4.0770600000000004</c:v>
                </c:pt>
                <c:pt idx="7699">
                  <c:v>7.0271600000000003</c:v>
                </c:pt>
                <c:pt idx="7700">
                  <c:v>8.4120000000000008</c:v>
                </c:pt>
                <c:pt idx="7701">
                  <c:v>5.7342500000000003</c:v>
                </c:pt>
                <c:pt idx="7702">
                  <c:v>6.32463</c:v>
                </c:pt>
                <c:pt idx="7703">
                  <c:v>6.9121499999999996</c:v>
                </c:pt>
                <c:pt idx="7704">
                  <c:v>2.2798099999999999</c:v>
                </c:pt>
                <c:pt idx="7705">
                  <c:v>2.4888699999999999</c:v>
                </c:pt>
                <c:pt idx="7706">
                  <c:v>5.2975899999999996</c:v>
                </c:pt>
                <c:pt idx="7707">
                  <c:v>4.5719700000000003</c:v>
                </c:pt>
                <c:pt idx="7708">
                  <c:v>3.7842600000000002</c:v>
                </c:pt>
                <c:pt idx="7709">
                  <c:v>3.71834</c:v>
                </c:pt>
                <c:pt idx="7710">
                  <c:v>3.5719400000000001</c:v>
                </c:pt>
                <c:pt idx="7711">
                  <c:v>2.7152699999999999</c:v>
                </c:pt>
                <c:pt idx="7712">
                  <c:v>2.61686</c:v>
                </c:pt>
                <c:pt idx="7713">
                  <c:v>1.78233</c:v>
                </c:pt>
                <c:pt idx="7714">
                  <c:v>8.5429200000000005</c:v>
                </c:pt>
                <c:pt idx="7715">
                  <c:v>4.0154899999999998</c:v>
                </c:pt>
                <c:pt idx="7716">
                  <c:v>5.1629399999999999</c:v>
                </c:pt>
                <c:pt idx="7717">
                  <c:v>3.5527500000000001</c:v>
                </c:pt>
                <c:pt idx="7718">
                  <c:v>10.28928</c:v>
                </c:pt>
                <c:pt idx="7719">
                  <c:v>5.3749000000000002</c:v>
                </c:pt>
                <c:pt idx="7720">
                  <c:v>6.1377199999999998</c:v>
                </c:pt>
                <c:pt idx="7721">
                  <c:v>9.4137599999999999</c:v>
                </c:pt>
                <c:pt idx="7722">
                  <c:v>3.9512399999999999</c:v>
                </c:pt>
                <c:pt idx="7723">
                  <c:v>5.3007</c:v>
                </c:pt>
                <c:pt idx="7724">
                  <c:v>4.75387</c:v>
                </c:pt>
                <c:pt idx="7725">
                  <c:v>5.2334800000000001</c:v>
                </c:pt>
                <c:pt idx="7726">
                  <c:v>5.9785599999999999</c:v>
                </c:pt>
                <c:pt idx="7727">
                  <c:v>5.1151200000000001</c:v>
                </c:pt>
                <c:pt idx="7728">
                  <c:v>4.2842700000000002</c:v>
                </c:pt>
                <c:pt idx="7729">
                  <c:v>5.6620299999999997</c:v>
                </c:pt>
                <c:pt idx="7730">
                  <c:v>7.1019300000000003</c:v>
                </c:pt>
                <c:pt idx="7731">
                  <c:v>2.8042099999999999</c:v>
                </c:pt>
                <c:pt idx="7732">
                  <c:v>2.6434500000000001</c:v>
                </c:pt>
                <c:pt idx="7733">
                  <c:v>8.2161899999999992</c:v>
                </c:pt>
                <c:pt idx="7734">
                  <c:v>3.93459</c:v>
                </c:pt>
                <c:pt idx="7735">
                  <c:v>4.0214800000000004</c:v>
                </c:pt>
                <c:pt idx="7736">
                  <c:v>5.1410499999999999</c:v>
                </c:pt>
                <c:pt idx="7737">
                  <c:v>7.42462</c:v>
                </c:pt>
                <c:pt idx="7738">
                  <c:v>7.43668</c:v>
                </c:pt>
                <c:pt idx="7739">
                  <c:v>2.2852299999999999</c:v>
                </c:pt>
                <c:pt idx="7740">
                  <c:v>3.0638700000000001</c:v>
                </c:pt>
                <c:pt idx="7741">
                  <c:v>3.0688499999999999</c:v>
                </c:pt>
                <c:pt idx="7742">
                  <c:v>3.6263100000000001</c:v>
                </c:pt>
                <c:pt idx="7743">
                  <c:v>5.8583499999999997</c:v>
                </c:pt>
                <c:pt idx="7744">
                  <c:v>4.1366300000000003</c:v>
                </c:pt>
                <c:pt idx="7745">
                  <c:v>6.95594</c:v>
                </c:pt>
                <c:pt idx="7746">
                  <c:v>2.5169899999999998</c:v>
                </c:pt>
                <c:pt idx="7747">
                  <c:v>4.5538499999999997</c:v>
                </c:pt>
                <c:pt idx="7748">
                  <c:v>2.28817</c:v>
                </c:pt>
                <c:pt idx="7749">
                  <c:v>6.20946</c:v>
                </c:pt>
                <c:pt idx="7750">
                  <c:v>8.8147300000000008</c:v>
                </c:pt>
                <c:pt idx="7751">
                  <c:v>3.0280800000000001</c:v>
                </c:pt>
                <c:pt idx="7752">
                  <c:v>10.84746</c:v>
                </c:pt>
                <c:pt idx="7753">
                  <c:v>2.14846</c:v>
                </c:pt>
                <c:pt idx="7754">
                  <c:v>7.6982100000000004</c:v>
                </c:pt>
                <c:pt idx="7755">
                  <c:v>5.6624100000000004</c:v>
                </c:pt>
                <c:pt idx="7756">
                  <c:v>6.2124800000000002</c:v>
                </c:pt>
                <c:pt idx="7757">
                  <c:v>6.3912100000000001</c:v>
                </c:pt>
                <c:pt idx="7758">
                  <c:v>7.7596400000000001</c:v>
                </c:pt>
                <c:pt idx="7759">
                  <c:v>5.0216399999999997</c:v>
                </c:pt>
                <c:pt idx="7760">
                  <c:v>4.0926099999999996</c:v>
                </c:pt>
                <c:pt idx="7761">
                  <c:v>3.38287</c:v>
                </c:pt>
                <c:pt idx="7762">
                  <c:v>5.2337499999999997</c:v>
                </c:pt>
                <c:pt idx="7763">
                  <c:v>6.8791099999999998</c:v>
                </c:pt>
                <c:pt idx="7764">
                  <c:v>2.2122700000000002</c:v>
                </c:pt>
                <c:pt idx="7765">
                  <c:v>4.20587</c:v>
                </c:pt>
                <c:pt idx="7766">
                  <c:v>4.0373799999999997</c:v>
                </c:pt>
                <c:pt idx="7767">
                  <c:v>3.1489500000000001</c:v>
                </c:pt>
                <c:pt idx="7768">
                  <c:v>2.22567</c:v>
                </c:pt>
                <c:pt idx="7769">
                  <c:v>7.6829499999999999</c:v>
                </c:pt>
                <c:pt idx="7770">
                  <c:v>5.9566299999999996</c:v>
                </c:pt>
                <c:pt idx="7771">
                  <c:v>3.9423699999999999</c:v>
                </c:pt>
                <c:pt idx="7772">
                  <c:v>5.1338800000000004</c:v>
                </c:pt>
                <c:pt idx="7773">
                  <c:v>2.6875499999999999</c:v>
                </c:pt>
                <c:pt idx="7774">
                  <c:v>2.6829900000000002</c:v>
                </c:pt>
                <c:pt idx="7775">
                  <c:v>2.3844099999999999</c:v>
                </c:pt>
                <c:pt idx="7776">
                  <c:v>1.96251</c:v>
                </c:pt>
                <c:pt idx="7777">
                  <c:v>7.1554200000000003</c:v>
                </c:pt>
                <c:pt idx="7778">
                  <c:v>4.0214800000000004</c:v>
                </c:pt>
                <c:pt idx="7779">
                  <c:v>6.5805699999999998</c:v>
                </c:pt>
                <c:pt idx="7780">
                  <c:v>5.17178</c:v>
                </c:pt>
                <c:pt idx="7781">
                  <c:v>7.0263400000000003</c:v>
                </c:pt>
                <c:pt idx="7782">
                  <c:v>3.1660900000000001</c:v>
                </c:pt>
                <c:pt idx="7783">
                  <c:v>2.9436300000000002</c:v>
                </c:pt>
                <c:pt idx="7784">
                  <c:v>2.5279600000000002</c:v>
                </c:pt>
                <c:pt idx="7785">
                  <c:v>5.5073100000000004</c:v>
                </c:pt>
                <c:pt idx="7786">
                  <c:v>2.51362</c:v>
                </c:pt>
                <c:pt idx="7787">
                  <c:v>4.3841700000000001</c:v>
                </c:pt>
                <c:pt idx="7788">
                  <c:v>2.2362299999999999</c:v>
                </c:pt>
                <c:pt idx="7789">
                  <c:v>2.3678300000000001</c:v>
                </c:pt>
                <c:pt idx="7790">
                  <c:v>2.7899600000000002</c:v>
                </c:pt>
                <c:pt idx="7791">
                  <c:v>1.83084</c:v>
                </c:pt>
                <c:pt idx="7792">
                  <c:v>3.6254200000000001</c:v>
                </c:pt>
                <c:pt idx="7793">
                  <c:v>3.7696700000000001</c:v>
                </c:pt>
                <c:pt idx="7794">
                  <c:v>4.8518600000000003</c:v>
                </c:pt>
                <c:pt idx="7795">
                  <c:v>5.0922799999999997</c:v>
                </c:pt>
                <c:pt idx="7796">
                  <c:v>3.83501</c:v>
                </c:pt>
                <c:pt idx="7797">
                  <c:v>2.8785099999999999</c:v>
                </c:pt>
                <c:pt idx="7798">
                  <c:v>7.5539300000000003</c:v>
                </c:pt>
                <c:pt idx="7799">
                  <c:v>5.4794099999999997</c:v>
                </c:pt>
                <c:pt idx="7800">
                  <c:v>6.89283</c:v>
                </c:pt>
                <c:pt idx="7801">
                  <c:v>5.7298900000000001</c:v>
                </c:pt>
                <c:pt idx="7802">
                  <c:v>5.3296000000000001</c:v>
                </c:pt>
                <c:pt idx="7803">
                  <c:v>5.5825399999999998</c:v>
                </c:pt>
                <c:pt idx="7804">
                  <c:v>4.7211299999999996</c:v>
                </c:pt>
                <c:pt idx="7805">
                  <c:v>6.8658000000000001</c:v>
                </c:pt>
                <c:pt idx="7806">
                  <c:v>5.70275</c:v>
                </c:pt>
                <c:pt idx="7807">
                  <c:v>3.1055899999999999</c:v>
                </c:pt>
                <c:pt idx="7808">
                  <c:v>3.8674900000000001</c:v>
                </c:pt>
                <c:pt idx="7809">
                  <c:v>3.9362200000000001</c:v>
                </c:pt>
                <c:pt idx="7810">
                  <c:v>2.2176999999999998</c:v>
                </c:pt>
                <c:pt idx="7811">
                  <c:v>3.2235200000000002</c:v>
                </c:pt>
                <c:pt idx="7812">
                  <c:v>2.7013600000000002</c:v>
                </c:pt>
                <c:pt idx="7813">
                  <c:v>4.8400100000000004</c:v>
                </c:pt>
                <c:pt idx="7814">
                  <c:v>4.2467100000000002</c:v>
                </c:pt>
                <c:pt idx="7815">
                  <c:v>3.48359</c:v>
                </c:pt>
                <c:pt idx="7816">
                  <c:v>4.7907099999999998</c:v>
                </c:pt>
                <c:pt idx="7817">
                  <c:v>3.7686299999999999</c:v>
                </c:pt>
                <c:pt idx="7818">
                  <c:v>7.3048999999999999</c:v>
                </c:pt>
                <c:pt idx="7819">
                  <c:v>7.6097099999999998</c:v>
                </c:pt>
                <c:pt idx="7820">
                  <c:v>7.4034599999999999</c:v>
                </c:pt>
                <c:pt idx="7821">
                  <c:v>7.8097099999999999</c:v>
                </c:pt>
                <c:pt idx="7822">
                  <c:v>5.5484799999999996</c:v>
                </c:pt>
                <c:pt idx="7823">
                  <c:v>3.27149</c:v>
                </c:pt>
                <c:pt idx="7824">
                  <c:v>5.1267399999999999</c:v>
                </c:pt>
                <c:pt idx="7825">
                  <c:v>6.3910600000000004</c:v>
                </c:pt>
                <c:pt idx="7826">
                  <c:v>3.34518</c:v>
                </c:pt>
                <c:pt idx="7827">
                  <c:v>3.1741799999999998</c:v>
                </c:pt>
                <c:pt idx="7828">
                  <c:v>7.3924099999999999</c:v>
                </c:pt>
                <c:pt idx="7829">
                  <c:v>4.8543000000000003</c:v>
                </c:pt>
                <c:pt idx="7830">
                  <c:v>6.4623600000000003</c:v>
                </c:pt>
                <c:pt idx="7831">
                  <c:v>3.69448</c:v>
                </c:pt>
                <c:pt idx="7832">
                  <c:v>2.3689100000000001</c:v>
                </c:pt>
                <c:pt idx="7833">
                  <c:v>6.0590999999999999</c:v>
                </c:pt>
                <c:pt idx="7834">
                  <c:v>6.52196</c:v>
                </c:pt>
                <c:pt idx="7835">
                  <c:v>7.9182300000000003</c:v>
                </c:pt>
                <c:pt idx="7836">
                  <c:v>5.2519799999999996</c:v>
                </c:pt>
                <c:pt idx="7837">
                  <c:v>5.6299799999999998</c:v>
                </c:pt>
                <c:pt idx="7838">
                  <c:v>4.9143299999999996</c:v>
                </c:pt>
                <c:pt idx="7839">
                  <c:v>6.5896400000000002</c:v>
                </c:pt>
                <c:pt idx="7840">
                  <c:v>7.1391900000000001</c:v>
                </c:pt>
                <c:pt idx="7841">
                  <c:v>7.40367</c:v>
                </c:pt>
                <c:pt idx="7842">
                  <c:v>7.09931</c:v>
                </c:pt>
                <c:pt idx="7843">
                  <c:v>5.0750500000000001</c:v>
                </c:pt>
                <c:pt idx="7844">
                  <c:v>6.83134</c:v>
                </c:pt>
                <c:pt idx="7845">
                  <c:v>6.8305300000000004</c:v>
                </c:pt>
                <c:pt idx="7846">
                  <c:v>6.2015700000000002</c:v>
                </c:pt>
                <c:pt idx="7847">
                  <c:v>5.6326200000000002</c:v>
                </c:pt>
                <c:pt idx="7848">
                  <c:v>5.89086</c:v>
                </c:pt>
                <c:pt idx="7849">
                  <c:v>6.2958800000000004</c:v>
                </c:pt>
                <c:pt idx="7850">
                  <c:v>5.7891000000000004</c:v>
                </c:pt>
                <c:pt idx="7851">
                  <c:v>2.3542200000000002</c:v>
                </c:pt>
                <c:pt idx="7852">
                  <c:v>2.3257099999999999</c:v>
                </c:pt>
                <c:pt idx="7853">
                  <c:v>6.3730200000000004</c:v>
                </c:pt>
                <c:pt idx="7854">
                  <c:v>6.76335</c:v>
                </c:pt>
                <c:pt idx="7855">
                  <c:v>7.8787000000000003</c:v>
                </c:pt>
                <c:pt idx="7856">
                  <c:v>7.0185000000000004</c:v>
                </c:pt>
                <c:pt idx="7857">
                  <c:v>3.84477</c:v>
                </c:pt>
                <c:pt idx="7858">
                  <c:v>6.7096099999999996</c:v>
                </c:pt>
                <c:pt idx="7859">
                  <c:v>7.55288</c:v>
                </c:pt>
                <c:pt idx="7860">
                  <c:v>6.5307500000000003</c:v>
                </c:pt>
                <c:pt idx="7861">
                  <c:v>5.4736900000000004</c:v>
                </c:pt>
                <c:pt idx="7862">
                  <c:v>3.6442600000000001</c:v>
                </c:pt>
                <c:pt idx="7863">
                  <c:v>5.1200400000000004</c:v>
                </c:pt>
                <c:pt idx="7864">
                  <c:v>5.8959599999999996</c:v>
                </c:pt>
                <c:pt idx="7865">
                  <c:v>4.0777000000000001</c:v>
                </c:pt>
                <c:pt idx="7866">
                  <c:v>5.4232800000000001</c:v>
                </c:pt>
                <c:pt idx="7867">
                  <c:v>9.23916</c:v>
                </c:pt>
                <c:pt idx="7868">
                  <c:v>3.7275100000000001</c:v>
                </c:pt>
                <c:pt idx="7869">
                  <c:v>3.8521899999999998</c:v>
                </c:pt>
                <c:pt idx="7870">
                  <c:v>7.8453900000000001</c:v>
                </c:pt>
                <c:pt idx="7871">
                  <c:v>2.2379500000000001</c:v>
                </c:pt>
                <c:pt idx="7872">
                  <c:v>7.1626500000000002</c:v>
                </c:pt>
                <c:pt idx="7873">
                  <c:v>7.1220999999999997</c:v>
                </c:pt>
                <c:pt idx="7874">
                  <c:v>2.3427199999999999</c:v>
                </c:pt>
                <c:pt idx="7875">
                  <c:v>4.1573500000000001</c:v>
                </c:pt>
                <c:pt idx="7876">
                  <c:v>5.3367699999999996</c:v>
                </c:pt>
                <c:pt idx="7877">
                  <c:v>3.0630099999999998</c:v>
                </c:pt>
                <c:pt idx="7878">
                  <c:v>2.0693299999999999</c:v>
                </c:pt>
                <c:pt idx="7879">
                  <c:v>7.6515700000000004</c:v>
                </c:pt>
                <c:pt idx="7880">
                  <c:v>3.03728</c:v>
                </c:pt>
                <c:pt idx="7881">
                  <c:v>5.2723300000000002</c:v>
                </c:pt>
                <c:pt idx="7882">
                  <c:v>7.0251700000000001</c:v>
                </c:pt>
                <c:pt idx="7883">
                  <c:v>3.1637400000000002</c:v>
                </c:pt>
                <c:pt idx="7884">
                  <c:v>5.6641599999999999</c:v>
                </c:pt>
                <c:pt idx="7885">
                  <c:v>6.4897099999999996</c:v>
                </c:pt>
                <c:pt idx="7886">
                  <c:v>4.4003199999999998</c:v>
                </c:pt>
                <c:pt idx="7887">
                  <c:v>7.3036099999999999</c:v>
                </c:pt>
                <c:pt idx="7888">
                  <c:v>8.8633000000000006</c:v>
                </c:pt>
                <c:pt idx="7889">
                  <c:v>7.2846599999999997</c:v>
                </c:pt>
                <c:pt idx="7890">
                  <c:v>7.7008400000000004</c:v>
                </c:pt>
                <c:pt idx="7891">
                  <c:v>4.8248300000000004</c:v>
                </c:pt>
                <c:pt idx="7892">
                  <c:v>7.0358499999999999</c:v>
                </c:pt>
                <c:pt idx="7893">
                  <c:v>8.9799900000000008</c:v>
                </c:pt>
                <c:pt idx="7894">
                  <c:v>5.2885799999999996</c:v>
                </c:pt>
                <c:pt idx="7895">
                  <c:v>1.80992</c:v>
                </c:pt>
                <c:pt idx="7896">
                  <c:v>10.95276</c:v>
                </c:pt>
                <c:pt idx="7897">
                  <c:v>5.5513599999999999</c:v>
                </c:pt>
                <c:pt idx="7898">
                  <c:v>3.7925300000000002</c:v>
                </c:pt>
                <c:pt idx="7899">
                  <c:v>6.2286599999999996</c:v>
                </c:pt>
                <c:pt idx="7900">
                  <c:v>4.4579700000000004</c:v>
                </c:pt>
                <c:pt idx="7901">
                  <c:v>5.8893500000000003</c:v>
                </c:pt>
                <c:pt idx="7902">
                  <c:v>3.9522400000000002</c:v>
                </c:pt>
                <c:pt idx="7903">
                  <c:v>3.8752599999999999</c:v>
                </c:pt>
                <c:pt idx="7904">
                  <c:v>7.2520199999999999</c:v>
                </c:pt>
                <c:pt idx="7905">
                  <c:v>3.7295699999999998</c:v>
                </c:pt>
                <c:pt idx="7906">
                  <c:v>5.8555900000000003</c:v>
                </c:pt>
                <c:pt idx="7907">
                  <c:v>3.0286200000000001</c:v>
                </c:pt>
                <c:pt idx="7908">
                  <c:v>6.0634800000000002</c:v>
                </c:pt>
                <c:pt idx="7909">
                  <c:v>8.1952800000000003</c:v>
                </c:pt>
                <c:pt idx="7910">
                  <c:v>6.9121300000000003</c:v>
                </c:pt>
                <c:pt idx="7911">
                  <c:v>3.9031099999999999</c:v>
                </c:pt>
                <c:pt idx="7912">
                  <c:v>3.7720199999999999</c:v>
                </c:pt>
                <c:pt idx="7913">
                  <c:v>2.66717</c:v>
                </c:pt>
                <c:pt idx="7914">
                  <c:v>8.5319099999999999</c:v>
                </c:pt>
                <c:pt idx="7915">
                  <c:v>5.5496299999999996</c:v>
                </c:pt>
                <c:pt idx="7916">
                  <c:v>6.4073399999999996</c:v>
                </c:pt>
                <c:pt idx="7917">
                  <c:v>6.1463900000000002</c:v>
                </c:pt>
                <c:pt idx="7918">
                  <c:v>5.9921499999999996</c:v>
                </c:pt>
                <c:pt idx="7919">
                  <c:v>7.16716</c:v>
                </c:pt>
                <c:pt idx="7920">
                  <c:v>4.90435</c:v>
                </c:pt>
                <c:pt idx="7921">
                  <c:v>7.9130099999999999</c:v>
                </c:pt>
                <c:pt idx="7922">
                  <c:v>4.75387</c:v>
                </c:pt>
                <c:pt idx="7923">
                  <c:v>2.6375700000000002</c:v>
                </c:pt>
                <c:pt idx="7924">
                  <c:v>7.95716</c:v>
                </c:pt>
                <c:pt idx="7925">
                  <c:v>2.4807600000000001</c:v>
                </c:pt>
                <c:pt idx="7926">
                  <c:v>3.02861</c:v>
                </c:pt>
                <c:pt idx="7927">
                  <c:v>7.9476699999999996</c:v>
                </c:pt>
                <c:pt idx="7928">
                  <c:v>2.5740400000000001</c:v>
                </c:pt>
                <c:pt idx="7929">
                  <c:v>6.8464400000000003</c:v>
                </c:pt>
                <c:pt idx="7930">
                  <c:v>8.8064300000000006</c:v>
                </c:pt>
                <c:pt idx="7931">
                  <c:v>6.5950600000000001</c:v>
                </c:pt>
                <c:pt idx="7932">
                  <c:v>7.7147699999999997</c:v>
                </c:pt>
                <c:pt idx="7933">
                  <c:v>4.7374900000000002</c:v>
                </c:pt>
                <c:pt idx="7934">
                  <c:v>5.41676</c:v>
                </c:pt>
                <c:pt idx="7935">
                  <c:v>5.0859800000000002</c:v>
                </c:pt>
                <c:pt idx="7936">
                  <c:v>6.5391199999999996</c:v>
                </c:pt>
                <c:pt idx="7937">
                  <c:v>5.6635400000000002</c:v>
                </c:pt>
                <c:pt idx="7938">
                  <c:v>3.9341300000000001</c:v>
                </c:pt>
                <c:pt idx="7939">
                  <c:v>4.2241099999999996</c:v>
                </c:pt>
                <c:pt idx="7940">
                  <c:v>4.8547099999999999</c:v>
                </c:pt>
                <c:pt idx="7941">
                  <c:v>6.4151100000000003</c:v>
                </c:pt>
                <c:pt idx="7942">
                  <c:v>4.7637999999999998</c:v>
                </c:pt>
                <c:pt idx="7943">
                  <c:v>7.9898800000000003</c:v>
                </c:pt>
                <c:pt idx="7944">
                  <c:v>7.3654099999999998</c:v>
                </c:pt>
                <c:pt idx="7945">
                  <c:v>7.1399400000000002</c:v>
                </c:pt>
                <c:pt idx="7946">
                  <c:v>6.5160900000000002</c:v>
                </c:pt>
                <c:pt idx="7947">
                  <c:v>3.91499</c:v>
                </c:pt>
                <c:pt idx="7948">
                  <c:v>4.64499</c:v>
                </c:pt>
                <c:pt idx="7949">
                  <c:v>7.4035299999999999</c:v>
                </c:pt>
                <c:pt idx="7950">
                  <c:v>8.6091099999999994</c:v>
                </c:pt>
                <c:pt idx="7951">
                  <c:v>6.4542599999999997</c:v>
                </c:pt>
                <c:pt idx="7952">
                  <c:v>7.2368300000000003</c:v>
                </c:pt>
                <c:pt idx="7953">
                  <c:v>3.1604199999999998</c:v>
                </c:pt>
                <c:pt idx="7954">
                  <c:v>2.9327899999999998</c:v>
                </c:pt>
                <c:pt idx="7955">
                  <c:v>5.6576300000000002</c:v>
                </c:pt>
                <c:pt idx="7956">
                  <c:v>3.3082099999999999</c:v>
                </c:pt>
                <c:pt idx="7957">
                  <c:v>5.3690100000000003</c:v>
                </c:pt>
                <c:pt idx="7958">
                  <c:v>5.5284399999999998</c:v>
                </c:pt>
                <c:pt idx="7959">
                  <c:v>8.8900500000000005</c:v>
                </c:pt>
                <c:pt idx="7960">
                  <c:v>5.2115200000000002</c:v>
                </c:pt>
                <c:pt idx="7961">
                  <c:v>4.51248</c:v>
                </c:pt>
                <c:pt idx="7962">
                  <c:v>2.8769200000000001</c:v>
                </c:pt>
                <c:pt idx="7963">
                  <c:v>6.1515599999999999</c:v>
                </c:pt>
                <c:pt idx="7964">
                  <c:v>4.5746599999999997</c:v>
                </c:pt>
                <c:pt idx="7965">
                  <c:v>8.7463700000000006</c:v>
                </c:pt>
                <c:pt idx="7966">
                  <c:v>4.5414300000000001</c:v>
                </c:pt>
                <c:pt idx="7967">
                  <c:v>4.2859600000000002</c:v>
                </c:pt>
                <c:pt idx="7968">
                  <c:v>3.9757600000000002</c:v>
                </c:pt>
                <c:pt idx="7969">
                  <c:v>6.2284899999999999</c:v>
                </c:pt>
                <c:pt idx="7970">
                  <c:v>3.6178499999999998</c:v>
                </c:pt>
                <c:pt idx="7971">
                  <c:v>6.1725399999999997</c:v>
                </c:pt>
                <c:pt idx="7972">
                  <c:v>8.0915400000000002</c:v>
                </c:pt>
                <c:pt idx="7973">
                  <c:v>2.3330799999999998</c:v>
                </c:pt>
                <c:pt idx="7974">
                  <c:v>5.8450699999999998</c:v>
                </c:pt>
                <c:pt idx="7975">
                  <c:v>6.68323</c:v>
                </c:pt>
                <c:pt idx="7976">
                  <c:v>4.6266999999999996</c:v>
                </c:pt>
                <c:pt idx="7977">
                  <c:v>7.0331599999999996</c:v>
                </c:pt>
                <c:pt idx="7978">
                  <c:v>3.9279799999999998</c:v>
                </c:pt>
                <c:pt idx="7979">
                  <c:v>8.2635900000000007</c:v>
                </c:pt>
                <c:pt idx="7980">
                  <c:v>7.0187200000000001</c:v>
                </c:pt>
                <c:pt idx="7981">
                  <c:v>5.7984299999999998</c:v>
                </c:pt>
                <c:pt idx="7982">
                  <c:v>5.3347899999999999</c:v>
                </c:pt>
                <c:pt idx="7983">
                  <c:v>5.1697199999999999</c:v>
                </c:pt>
                <c:pt idx="7984">
                  <c:v>7.2643399999999998</c:v>
                </c:pt>
                <c:pt idx="7985">
                  <c:v>5.8727400000000003</c:v>
                </c:pt>
                <c:pt idx="7986">
                  <c:v>5.2645</c:v>
                </c:pt>
                <c:pt idx="7987">
                  <c:v>5.7186300000000001</c:v>
                </c:pt>
                <c:pt idx="7988">
                  <c:v>7.4216699999999998</c:v>
                </c:pt>
                <c:pt idx="7989">
                  <c:v>6.4358399999999998</c:v>
                </c:pt>
                <c:pt idx="7990">
                  <c:v>6.9950400000000004</c:v>
                </c:pt>
                <c:pt idx="7991">
                  <c:v>7.6555499999999999</c:v>
                </c:pt>
                <c:pt idx="7992">
                  <c:v>7.6309800000000001</c:v>
                </c:pt>
                <c:pt idx="7993">
                  <c:v>9.4580099999999998</c:v>
                </c:pt>
                <c:pt idx="7994">
                  <c:v>8.1824999999999992</c:v>
                </c:pt>
                <c:pt idx="7995">
                  <c:v>4.7965900000000001</c:v>
                </c:pt>
                <c:pt idx="7996">
                  <c:v>3.3957199999999998</c:v>
                </c:pt>
                <c:pt idx="7997">
                  <c:v>4.2859600000000002</c:v>
                </c:pt>
                <c:pt idx="7998">
                  <c:v>6.3696599999999997</c:v>
                </c:pt>
                <c:pt idx="7999">
                  <c:v>5.4013099999999996</c:v>
                </c:pt>
                <c:pt idx="8000">
                  <c:v>7.1159299999999996</c:v>
                </c:pt>
                <c:pt idx="8001">
                  <c:v>4.59213</c:v>
                </c:pt>
                <c:pt idx="8002">
                  <c:v>5.2449700000000004</c:v>
                </c:pt>
                <c:pt idx="8003">
                  <c:v>5.71591</c:v>
                </c:pt>
                <c:pt idx="8004">
                  <c:v>7.9541000000000004</c:v>
                </c:pt>
                <c:pt idx="8005">
                  <c:v>4.1280900000000003</c:v>
                </c:pt>
                <c:pt idx="8006">
                  <c:v>5.5309799999999996</c:v>
                </c:pt>
                <c:pt idx="8007">
                  <c:v>7.1316100000000002</c:v>
                </c:pt>
                <c:pt idx="8008">
                  <c:v>4.4036799999999996</c:v>
                </c:pt>
                <c:pt idx="8009">
                  <c:v>2.3873099999999998</c:v>
                </c:pt>
                <c:pt idx="8010">
                  <c:v>8.7729300000000006</c:v>
                </c:pt>
                <c:pt idx="8011">
                  <c:v>3.7540499999999999</c:v>
                </c:pt>
                <c:pt idx="8012">
                  <c:v>2.3865099999999999</c:v>
                </c:pt>
                <c:pt idx="8013">
                  <c:v>5.2378299999999998</c:v>
                </c:pt>
                <c:pt idx="8014">
                  <c:v>5.6499499999999996</c:v>
                </c:pt>
                <c:pt idx="8015">
                  <c:v>3.1563300000000001</c:v>
                </c:pt>
                <c:pt idx="8016">
                  <c:v>4.6921999999999997</c:v>
                </c:pt>
                <c:pt idx="8017">
                  <c:v>4.2176799999999997</c:v>
                </c:pt>
                <c:pt idx="8018">
                  <c:v>6.2010199999999998</c:v>
                </c:pt>
                <c:pt idx="8019">
                  <c:v>6.7652999999999999</c:v>
                </c:pt>
                <c:pt idx="8020">
                  <c:v>4.2894300000000003</c:v>
                </c:pt>
                <c:pt idx="8021">
                  <c:v>4.7898300000000003</c:v>
                </c:pt>
                <c:pt idx="8022">
                  <c:v>6.2997899999999998</c:v>
                </c:pt>
                <c:pt idx="8023">
                  <c:v>7.5618400000000001</c:v>
                </c:pt>
                <c:pt idx="8024">
                  <c:v>3.1837300000000002</c:v>
                </c:pt>
                <c:pt idx="8025">
                  <c:v>6.6455799999999998</c:v>
                </c:pt>
                <c:pt idx="8026">
                  <c:v>3.95296</c:v>
                </c:pt>
                <c:pt idx="8027">
                  <c:v>5.3966399999999997</c:v>
                </c:pt>
                <c:pt idx="8028">
                  <c:v>5.5500999999999996</c:v>
                </c:pt>
                <c:pt idx="8029">
                  <c:v>5.2873400000000004</c:v>
                </c:pt>
                <c:pt idx="8030">
                  <c:v>6.3556900000000001</c:v>
                </c:pt>
                <c:pt idx="8031">
                  <c:v>8.9661899999999992</c:v>
                </c:pt>
                <c:pt idx="8032">
                  <c:v>8.0831599999999995</c:v>
                </c:pt>
                <c:pt idx="8033">
                  <c:v>2.8887999999999998</c:v>
                </c:pt>
                <c:pt idx="8034">
                  <c:v>3.23291</c:v>
                </c:pt>
                <c:pt idx="8035">
                  <c:v>10.57681</c:v>
                </c:pt>
                <c:pt idx="8036">
                  <c:v>6.0180199999999999</c:v>
                </c:pt>
                <c:pt idx="8037">
                  <c:v>2.4789599999999998</c:v>
                </c:pt>
                <c:pt idx="8038">
                  <c:v>6.16568</c:v>
                </c:pt>
                <c:pt idx="8039">
                  <c:v>2.5131700000000001</c:v>
                </c:pt>
                <c:pt idx="8040">
                  <c:v>3.8744399999999999</c:v>
                </c:pt>
                <c:pt idx="8041">
                  <c:v>9.9264500000000009</c:v>
                </c:pt>
                <c:pt idx="8042">
                  <c:v>7.0002899999999997</c:v>
                </c:pt>
                <c:pt idx="8043">
                  <c:v>7.8084600000000002</c:v>
                </c:pt>
                <c:pt idx="8044">
                  <c:v>4.0705</c:v>
                </c:pt>
                <c:pt idx="8045">
                  <c:v>6.7882999999999996</c:v>
                </c:pt>
                <c:pt idx="8046">
                  <c:v>4.9062799999999998</c:v>
                </c:pt>
                <c:pt idx="8047">
                  <c:v>5.3130699999999997</c:v>
                </c:pt>
                <c:pt idx="8048">
                  <c:v>6.5061999999999998</c:v>
                </c:pt>
                <c:pt idx="8049">
                  <c:v>4.6201100000000004</c:v>
                </c:pt>
                <c:pt idx="8050">
                  <c:v>6.8641800000000002</c:v>
                </c:pt>
                <c:pt idx="8051">
                  <c:v>3.92733</c:v>
                </c:pt>
                <c:pt idx="8052">
                  <c:v>6.9711800000000004</c:v>
                </c:pt>
                <c:pt idx="8053">
                  <c:v>6.0663900000000002</c:v>
                </c:pt>
                <c:pt idx="8054">
                  <c:v>5.1989400000000003</c:v>
                </c:pt>
                <c:pt idx="8055">
                  <c:v>3.2348499999999998</c:v>
                </c:pt>
                <c:pt idx="8056">
                  <c:v>3.29121</c:v>
                </c:pt>
                <c:pt idx="8057">
                  <c:v>2.3214600000000001</c:v>
                </c:pt>
                <c:pt idx="8058">
                  <c:v>3.60791</c:v>
                </c:pt>
                <c:pt idx="8059">
                  <c:v>5.2191799999999997</c:v>
                </c:pt>
                <c:pt idx="8060">
                  <c:v>6.4763999999999999</c:v>
                </c:pt>
                <c:pt idx="8061">
                  <c:v>7.47248</c:v>
                </c:pt>
                <c:pt idx="8062">
                  <c:v>6.4514500000000004</c:v>
                </c:pt>
                <c:pt idx="8063">
                  <c:v>6.3474500000000003</c:v>
                </c:pt>
                <c:pt idx="8064">
                  <c:v>5.0918400000000004</c:v>
                </c:pt>
                <c:pt idx="8065">
                  <c:v>3.7275100000000001</c:v>
                </c:pt>
                <c:pt idx="8066">
                  <c:v>6.7140199999999997</c:v>
                </c:pt>
                <c:pt idx="8067">
                  <c:v>3.6053700000000002</c:v>
                </c:pt>
                <c:pt idx="8068">
                  <c:v>3.35229</c:v>
                </c:pt>
                <c:pt idx="8069">
                  <c:v>6.1965899999999996</c:v>
                </c:pt>
                <c:pt idx="8070">
                  <c:v>5.66214</c:v>
                </c:pt>
                <c:pt idx="8071">
                  <c:v>6.2909300000000004</c:v>
                </c:pt>
                <c:pt idx="8072">
                  <c:v>3.1602000000000001</c:v>
                </c:pt>
                <c:pt idx="8073">
                  <c:v>5.0785999999999998</c:v>
                </c:pt>
                <c:pt idx="8074">
                  <c:v>5.8845799999999997</c:v>
                </c:pt>
                <c:pt idx="8075">
                  <c:v>4.5129700000000001</c:v>
                </c:pt>
                <c:pt idx="8076">
                  <c:v>6.4770799999999999</c:v>
                </c:pt>
                <c:pt idx="8077">
                  <c:v>5.2270200000000004</c:v>
                </c:pt>
                <c:pt idx="8078">
                  <c:v>3.3986100000000001</c:v>
                </c:pt>
                <c:pt idx="8079">
                  <c:v>7.5006500000000003</c:v>
                </c:pt>
                <c:pt idx="8080">
                  <c:v>5.36836</c:v>
                </c:pt>
                <c:pt idx="8081">
                  <c:v>6.2213799999999999</c:v>
                </c:pt>
                <c:pt idx="8082">
                  <c:v>7.0863899999999997</c:v>
                </c:pt>
                <c:pt idx="8083">
                  <c:v>3.1135199999999998</c:v>
                </c:pt>
                <c:pt idx="8084">
                  <c:v>4.6427899999999998</c:v>
                </c:pt>
                <c:pt idx="8085">
                  <c:v>5.3171799999999996</c:v>
                </c:pt>
                <c:pt idx="8086">
                  <c:v>6.0083599999999997</c:v>
                </c:pt>
                <c:pt idx="8087">
                  <c:v>10.22039</c:v>
                </c:pt>
                <c:pt idx="8088">
                  <c:v>6.3328499999999996</c:v>
                </c:pt>
                <c:pt idx="8089">
                  <c:v>2.7509899999999998</c:v>
                </c:pt>
                <c:pt idx="8090">
                  <c:v>5.6672399999999996</c:v>
                </c:pt>
                <c:pt idx="8091">
                  <c:v>7.3805199999999997</c:v>
                </c:pt>
                <c:pt idx="8092">
                  <c:v>2.0760399999999999</c:v>
                </c:pt>
                <c:pt idx="8093">
                  <c:v>3.4479000000000002</c:v>
                </c:pt>
                <c:pt idx="8094">
                  <c:v>8.0688300000000002</c:v>
                </c:pt>
                <c:pt idx="8095">
                  <c:v>5.3183999999999996</c:v>
                </c:pt>
                <c:pt idx="8096">
                  <c:v>5.7890199999999998</c:v>
                </c:pt>
                <c:pt idx="8097">
                  <c:v>4.0214800000000004</c:v>
                </c:pt>
                <c:pt idx="8098">
                  <c:v>4.4188000000000001</c:v>
                </c:pt>
                <c:pt idx="8099">
                  <c:v>6.8365600000000004</c:v>
                </c:pt>
                <c:pt idx="8100">
                  <c:v>7.8003400000000003</c:v>
                </c:pt>
                <c:pt idx="8101">
                  <c:v>6.0235399999999997</c:v>
                </c:pt>
                <c:pt idx="8102">
                  <c:v>4.7519</c:v>
                </c:pt>
                <c:pt idx="8103">
                  <c:v>8.1290899999999997</c:v>
                </c:pt>
                <c:pt idx="8104">
                  <c:v>2.98882</c:v>
                </c:pt>
                <c:pt idx="8105">
                  <c:v>8.9392300000000002</c:v>
                </c:pt>
                <c:pt idx="8106">
                  <c:v>3.9746100000000002</c:v>
                </c:pt>
                <c:pt idx="8107">
                  <c:v>5.7304899999999996</c:v>
                </c:pt>
                <c:pt idx="8108">
                  <c:v>1.92432</c:v>
                </c:pt>
                <c:pt idx="8109">
                  <c:v>4.7994000000000003</c:v>
                </c:pt>
                <c:pt idx="8110">
                  <c:v>7.8184899999999997</c:v>
                </c:pt>
                <c:pt idx="8111">
                  <c:v>4.5755999999999997</c:v>
                </c:pt>
                <c:pt idx="8112">
                  <c:v>6.4188900000000002</c:v>
                </c:pt>
                <c:pt idx="8113">
                  <c:v>3.4183400000000002</c:v>
                </c:pt>
                <c:pt idx="8114">
                  <c:v>2.5344000000000002</c:v>
                </c:pt>
                <c:pt idx="8115">
                  <c:v>3.5855299999999999</c:v>
                </c:pt>
                <c:pt idx="8116">
                  <c:v>2.09484</c:v>
                </c:pt>
                <c:pt idx="8117">
                  <c:v>3.4351799999999999</c:v>
                </c:pt>
                <c:pt idx="8118">
                  <c:v>7.2243700000000004</c:v>
                </c:pt>
                <c:pt idx="8119">
                  <c:v>9.6953700000000005</c:v>
                </c:pt>
                <c:pt idx="8120">
                  <c:v>6.0379199999999997</c:v>
                </c:pt>
                <c:pt idx="8121">
                  <c:v>3.3442099999999999</c:v>
                </c:pt>
                <c:pt idx="8122">
                  <c:v>2.61585</c:v>
                </c:pt>
                <c:pt idx="8123">
                  <c:v>1.9223399999999999</c:v>
                </c:pt>
                <c:pt idx="8124">
                  <c:v>2.7968299999999999</c:v>
                </c:pt>
                <c:pt idx="8125">
                  <c:v>2.98882</c:v>
                </c:pt>
                <c:pt idx="8126">
                  <c:v>2.7692000000000001</c:v>
                </c:pt>
                <c:pt idx="8127">
                  <c:v>1.9223399999999999</c:v>
                </c:pt>
                <c:pt idx="8128">
                  <c:v>9.0536200000000004</c:v>
                </c:pt>
                <c:pt idx="8129">
                  <c:v>3.1322800000000002</c:v>
                </c:pt>
                <c:pt idx="8130">
                  <c:v>4.0087900000000003</c:v>
                </c:pt>
                <c:pt idx="8131">
                  <c:v>3.3308900000000001</c:v>
                </c:pt>
                <c:pt idx="8132">
                  <c:v>6.9098699999999997</c:v>
                </c:pt>
                <c:pt idx="8133">
                  <c:v>4.4995799999999999</c:v>
                </c:pt>
                <c:pt idx="8134">
                  <c:v>4.3126800000000003</c:v>
                </c:pt>
                <c:pt idx="8135">
                  <c:v>5.2516800000000003</c:v>
                </c:pt>
                <c:pt idx="8136">
                  <c:v>5.6141800000000002</c:v>
                </c:pt>
                <c:pt idx="8137">
                  <c:v>3.8904999999999998</c:v>
                </c:pt>
                <c:pt idx="8138">
                  <c:v>8.4237000000000002</c:v>
                </c:pt>
                <c:pt idx="8139">
                  <c:v>8.4300599999999992</c:v>
                </c:pt>
                <c:pt idx="8140">
                  <c:v>6.2379800000000003</c:v>
                </c:pt>
                <c:pt idx="8141">
                  <c:v>6.2852499999999996</c:v>
                </c:pt>
                <c:pt idx="8142">
                  <c:v>3.8518599999999998</c:v>
                </c:pt>
                <c:pt idx="8143">
                  <c:v>6.4406800000000004</c:v>
                </c:pt>
                <c:pt idx="8144">
                  <c:v>4.1447500000000002</c:v>
                </c:pt>
                <c:pt idx="8145">
                  <c:v>7.5523899999999999</c:v>
                </c:pt>
                <c:pt idx="8146">
                  <c:v>2.7041499999999998</c:v>
                </c:pt>
                <c:pt idx="8147">
                  <c:v>8.4790600000000005</c:v>
                </c:pt>
                <c:pt idx="8148">
                  <c:v>6.2039600000000004</c:v>
                </c:pt>
                <c:pt idx="8149">
                  <c:v>10.87323</c:v>
                </c:pt>
                <c:pt idx="8150">
                  <c:v>7.1653900000000004</c:v>
                </c:pt>
                <c:pt idx="8151">
                  <c:v>6.0859500000000004</c:v>
                </c:pt>
                <c:pt idx="8152">
                  <c:v>5.9828200000000002</c:v>
                </c:pt>
                <c:pt idx="8153">
                  <c:v>5.4452299999999996</c:v>
                </c:pt>
                <c:pt idx="8154">
                  <c:v>7.3219200000000004</c:v>
                </c:pt>
                <c:pt idx="8155">
                  <c:v>9.5865200000000002</c:v>
                </c:pt>
                <c:pt idx="8156">
                  <c:v>5.3494099999999998</c:v>
                </c:pt>
                <c:pt idx="8157">
                  <c:v>3.0615800000000002</c:v>
                </c:pt>
                <c:pt idx="8158">
                  <c:v>6.8080499999999997</c:v>
                </c:pt>
                <c:pt idx="8159">
                  <c:v>3.4122300000000001</c:v>
                </c:pt>
                <c:pt idx="8160">
                  <c:v>6.2099299999999999</c:v>
                </c:pt>
                <c:pt idx="8161">
                  <c:v>7.7405299999999997</c:v>
                </c:pt>
                <c:pt idx="8162">
                  <c:v>5.4149399999999996</c:v>
                </c:pt>
                <c:pt idx="8163">
                  <c:v>7.8445</c:v>
                </c:pt>
                <c:pt idx="8164">
                  <c:v>6.3335600000000003</c:v>
                </c:pt>
                <c:pt idx="8165">
                  <c:v>8.2576999999999998</c:v>
                </c:pt>
                <c:pt idx="8166">
                  <c:v>8.5531600000000001</c:v>
                </c:pt>
                <c:pt idx="8167">
                  <c:v>5.5076200000000002</c:v>
                </c:pt>
                <c:pt idx="8168">
                  <c:v>8.0871700000000004</c:v>
                </c:pt>
                <c:pt idx="8169">
                  <c:v>5.2678500000000001</c:v>
                </c:pt>
                <c:pt idx="8170">
                  <c:v>6.6609299999999996</c:v>
                </c:pt>
                <c:pt idx="8171">
                  <c:v>4.7541399999999996</c:v>
                </c:pt>
                <c:pt idx="8172">
                  <c:v>3.0511699999999999</c:v>
                </c:pt>
                <c:pt idx="8173">
                  <c:v>2.8254100000000002</c:v>
                </c:pt>
                <c:pt idx="8174">
                  <c:v>1.97759</c:v>
                </c:pt>
                <c:pt idx="8175">
                  <c:v>3.97193</c:v>
                </c:pt>
                <c:pt idx="8176">
                  <c:v>2.2578100000000001</c:v>
                </c:pt>
                <c:pt idx="8177">
                  <c:v>4.5889499999999996</c:v>
                </c:pt>
                <c:pt idx="8178">
                  <c:v>3.7955700000000001</c:v>
                </c:pt>
                <c:pt idx="8179">
                  <c:v>3.1100599999999998</c:v>
                </c:pt>
                <c:pt idx="8180">
                  <c:v>2.8605200000000002</c:v>
                </c:pt>
                <c:pt idx="8181">
                  <c:v>4.2883399999999998</c:v>
                </c:pt>
                <c:pt idx="8182">
                  <c:v>2.8680099999999999</c:v>
                </c:pt>
                <c:pt idx="8183">
                  <c:v>6.3614100000000002</c:v>
                </c:pt>
                <c:pt idx="8184">
                  <c:v>3.8802099999999999</c:v>
                </c:pt>
                <c:pt idx="8185">
                  <c:v>5.6331199999999999</c:v>
                </c:pt>
                <c:pt idx="8186">
                  <c:v>3.0050699999999999</c:v>
                </c:pt>
                <c:pt idx="8187">
                  <c:v>4.8518600000000003</c:v>
                </c:pt>
                <c:pt idx="8188">
                  <c:v>3.9186800000000002</c:v>
                </c:pt>
                <c:pt idx="8189">
                  <c:v>3.9090400000000001</c:v>
                </c:pt>
                <c:pt idx="8190">
                  <c:v>3.5398100000000001</c:v>
                </c:pt>
                <c:pt idx="8191">
                  <c:v>3.87724</c:v>
                </c:pt>
                <c:pt idx="8192">
                  <c:v>6.5179799999999997</c:v>
                </c:pt>
                <c:pt idx="8193">
                  <c:v>1.5278400000000001</c:v>
                </c:pt>
                <c:pt idx="8194">
                  <c:v>7.1115000000000004</c:v>
                </c:pt>
                <c:pt idx="8195">
                  <c:v>4.8229499999999996</c:v>
                </c:pt>
                <c:pt idx="8196">
                  <c:v>4.3067900000000003</c:v>
                </c:pt>
                <c:pt idx="8197">
                  <c:v>5.9456800000000003</c:v>
                </c:pt>
                <c:pt idx="8198">
                  <c:v>6.0247400000000004</c:v>
                </c:pt>
                <c:pt idx="8199">
                  <c:v>5.4412900000000004</c:v>
                </c:pt>
                <c:pt idx="8200">
                  <c:v>5.2925000000000004</c:v>
                </c:pt>
                <c:pt idx="8201">
                  <c:v>5.343</c:v>
                </c:pt>
                <c:pt idx="8202">
                  <c:v>5.9457199999999997</c:v>
                </c:pt>
                <c:pt idx="8203">
                  <c:v>5.0079000000000002</c:v>
                </c:pt>
                <c:pt idx="8204">
                  <c:v>4.99017</c:v>
                </c:pt>
                <c:pt idx="8205">
                  <c:v>4.75387</c:v>
                </c:pt>
                <c:pt idx="8206">
                  <c:v>3.64357</c:v>
                </c:pt>
                <c:pt idx="8207">
                  <c:v>8.9137400000000007</c:v>
                </c:pt>
                <c:pt idx="8208">
                  <c:v>6.8331400000000002</c:v>
                </c:pt>
                <c:pt idx="8209">
                  <c:v>7.4452400000000001</c:v>
                </c:pt>
                <c:pt idx="8210">
                  <c:v>5.1969399999999997</c:v>
                </c:pt>
                <c:pt idx="8211">
                  <c:v>5.6513999999999998</c:v>
                </c:pt>
                <c:pt idx="8212">
                  <c:v>4.7141599999999997</c:v>
                </c:pt>
                <c:pt idx="8213">
                  <c:v>6.1792100000000003</c:v>
                </c:pt>
                <c:pt idx="8214">
                  <c:v>4.3477699999999997</c:v>
                </c:pt>
                <c:pt idx="8215">
                  <c:v>5.5618800000000004</c:v>
                </c:pt>
                <c:pt idx="8216">
                  <c:v>6.2358099999999999</c:v>
                </c:pt>
                <c:pt idx="8217">
                  <c:v>7.9071499999999997</c:v>
                </c:pt>
                <c:pt idx="8218">
                  <c:v>5.9574499999999997</c:v>
                </c:pt>
                <c:pt idx="8219">
                  <c:v>7.97499</c:v>
                </c:pt>
                <c:pt idx="8220">
                  <c:v>5.8164199999999999</c:v>
                </c:pt>
                <c:pt idx="8221">
                  <c:v>7.48489</c:v>
                </c:pt>
                <c:pt idx="8222">
                  <c:v>3.3199100000000001</c:v>
                </c:pt>
                <c:pt idx="8223">
                  <c:v>4.56541</c:v>
                </c:pt>
                <c:pt idx="8224">
                  <c:v>4.19848</c:v>
                </c:pt>
                <c:pt idx="8225">
                  <c:v>5.0323399999999996</c:v>
                </c:pt>
                <c:pt idx="8226">
                  <c:v>7.7625999999999999</c:v>
                </c:pt>
                <c:pt idx="8227">
                  <c:v>3.5398100000000001</c:v>
                </c:pt>
                <c:pt idx="8228">
                  <c:v>4.1032200000000003</c:v>
                </c:pt>
                <c:pt idx="8229">
                  <c:v>5.7439400000000003</c:v>
                </c:pt>
                <c:pt idx="8230">
                  <c:v>4.6854300000000002</c:v>
                </c:pt>
                <c:pt idx="8231">
                  <c:v>6.4418100000000003</c:v>
                </c:pt>
                <c:pt idx="8232">
                  <c:v>6.3554700000000004</c:v>
                </c:pt>
                <c:pt idx="8233">
                  <c:v>3.6812399999999998</c:v>
                </c:pt>
                <c:pt idx="8234">
                  <c:v>6.8367800000000001</c:v>
                </c:pt>
                <c:pt idx="8235">
                  <c:v>7.3726000000000003</c:v>
                </c:pt>
                <c:pt idx="8236">
                  <c:v>5.5911499999999998</c:v>
                </c:pt>
                <c:pt idx="8237">
                  <c:v>3.9798499999999999</c:v>
                </c:pt>
                <c:pt idx="8238">
                  <c:v>6.0222899999999999</c:v>
                </c:pt>
                <c:pt idx="8239">
                  <c:v>4.40219</c:v>
                </c:pt>
                <c:pt idx="8240">
                  <c:v>9.1968999999999994</c:v>
                </c:pt>
                <c:pt idx="8241">
                  <c:v>5.8539099999999999</c:v>
                </c:pt>
                <c:pt idx="8242">
                  <c:v>4.8063599999999997</c:v>
                </c:pt>
                <c:pt idx="8243">
                  <c:v>3.4842</c:v>
                </c:pt>
                <c:pt idx="8244">
                  <c:v>3.6476799999999998</c:v>
                </c:pt>
                <c:pt idx="8245">
                  <c:v>5.5209999999999999</c:v>
                </c:pt>
                <c:pt idx="8246">
                  <c:v>5.1956600000000002</c:v>
                </c:pt>
                <c:pt idx="8247">
                  <c:v>4.8582599999999996</c:v>
                </c:pt>
                <c:pt idx="8248">
                  <c:v>5.3957800000000002</c:v>
                </c:pt>
                <c:pt idx="8249">
                  <c:v>4.8744199999999998</c:v>
                </c:pt>
                <c:pt idx="8250">
                  <c:v>4.90693</c:v>
                </c:pt>
                <c:pt idx="8251">
                  <c:v>2.7462599999999999</c:v>
                </c:pt>
                <c:pt idx="8252">
                  <c:v>1.8650899999999999</c:v>
                </c:pt>
                <c:pt idx="8253">
                  <c:v>4.9878900000000002</c:v>
                </c:pt>
                <c:pt idx="8254">
                  <c:v>3.7060200000000001</c:v>
                </c:pt>
                <c:pt idx="8255">
                  <c:v>6.8545600000000002</c:v>
                </c:pt>
                <c:pt idx="8256">
                  <c:v>6.8045999999999998</c:v>
                </c:pt>
                <c:pt idx="8257">
                  <c:v>5.08188</c:v>
                </c:pt>
                <c:pt idx="8258">
                  <c:v>4.3175600000000003</c:v>
                </c:pt>
                <c:pt idx="8259">
                  <c:v>5.72506</c:v>
                </c:pt>
                <c:pt idx="8260">
                  <c:v>6.5242699999999996</c:v>
                </c:pt>
                <c:pt idx="8261">
                  <c:v>5.9154200000000001</c:v>
                </c:pt>
                <c:pt idx="8262">
                  <c:v>2.7499799999999999</c:v>
                </c:pt>
                <c:pt idx="8263">
                  <c:v>2.4820500000000001</c:v>
                </c:pt>
                <c:pt idx="8264">
                  <c:v>5.6834800000000003</c:v>
                </c:pt>
                <c:pt idx="8265">
                  <c:v>6.3424899999999997</c:v>
                </c:pt>
                <c:pt idx="8266">
                  <c:v>7.6283899999999996</c:v>
                </c:pt>
                <c:pt idx="8267">
                  <c:v>5.5304099999999998</c:v>
                </c:pt>
                <c:pt idx="8268">
                  <c:v>7.8403099999999997</c:v>
                </c:pt>
                <c:pt idx="8269">
                  <c:v>7.3004600000000002</c:v>
                </c:pt>
                <c:pt idx="8270">
                  <c:v>4.1582800000000004</c:v>
                </c:pt>
                <c:pt idx="8271">
                  <c:v>6.6760999999999999</c:v>
                </c:pt>
                <c:pt idx="8272">
                  <c:v>4.0154899999999998</c:v>
                </c:pt>
                <c:pt idx="8273">
                  <c:v>5.8430299999999997</c:v>
                </c:pt>
                <c:pt idx="8274">
                  <c:v>7.8784599999999996</c:v>
                </c:pt>
                <c:pt idx="8275">
                  <c:v>6.5218999999999996</c:v>
                </c:pt>
                <c:pt idx="8276">
                  <c:v>7.8090799999999998</c:v>
                </c:pt>
                <c:pt idx="8277">
                  <c:v>3.4397500000000001</c:v>
                </c:pt>
                <c:pt idx="8278">
                  <c:v>7.4645299999999999</c:v>
                </c:pt>
                <c:pt idx="8279">
                  <c:v>4.8544499999999999</c:v>
                </c:pt>
                <c:pt idx="8280">
                  <c:v>5.86008</c:v>
                </c:pt>
                <c:pt idx="8281">
                  <c:v>9.7725899999999992</c:v>
                </c:pt>
                <c:pt idx="8282">
                  <c:v>7.7356400000000001</c:v>
                </c:pt>
                <c:pt idx="8283">
                  <c:v>5.7806300000000004</c:v>
                </c:pt>
                <c:pt idx="8284">
                  <c:v>6.1223000000000001</c:v>
                </c:pt>
                <c:pt idx="8285">
                  <c:v>4.4889999999999999</c:v>
                </c:pt>
                <c:pt idx="8286">
                  <c:v>5.5190799999999998</c:v>
                </c:pt>
                <c:pt idx="8287">
                  <c:v>4.8340899999999998</c:v>
                </c:pt>
                <c:pt idx="8288">
                  <c:v>6.8718500000000002</c:v>
                </c:pt>
                <c:pt idx="8289">
                  <c:v>5.9524499999999998</c:v>
                </c:pt>
                <c:pt idx="8290">
                  <c:v>3.84049</c:v>
                </c:pt>
                <c:pt idx="8291">
                  <c:v>3.5419499999999999</c:v>
                </c:pt>
                <c:pt idx="8292">
                  <c:v>8.09131</c:v>
                </c:pt>
                <c:pt idx="8293">
                  <c:v>7.9814499999999997</c:v>
                </c:pt>
                <c:pt idx="8294">
                  <c:v>3.2309899999999998</c:v>
                </c:pt>
                <c:pt idx="8295">
                  <c:v>2.5783299999999998</c:v>
                </c:pt>
                <c:pt idx="8296">
                  <c:v>1.80992</c:v>
                </c:pt>
                <c:pt idx="8297">
                  <c:v>2.4440499999999998</c:v>
                </c:pt>
                <c:pt idx="8298">
                  <c:v>8.1767699999999994</c:v>
                </c:pt>
                <c:pt idx="8299">
                  <c:v>3.7293699999999999</c:v>
                </c:pt>
                <c:pt idx="8300">
                  <c:v>5.6562099999999997</c:v>
                </c:pt>
                <c:pt idx="8301">
                  <c:v>7.6743399999999999</c:v>
                </c:pt>
                <c:pt idx="8302">
                  <c:v>3.2732999999999999</c:v>
                </c:pt>
                <c:pt idx="8303">
                  <c:v>4.5295100000000001</c:v>
                </c:pt>
                <c:pt idx="8304">
                  <c:v>7.1740000000000004</c:v>
                </c:pt>
                <c:pt idx="8305">
                  <c:v>9.5309600000000003</c:v>
                </c:pt>
                <c:pt idx="8306">
                  <c:v>4.5727599999999997</c:v>
                </c:pt>
                <c:pt idx="8307">
                  <c:v>2.7670499999999998</c:v>
                </c:pt>
                <c:pt idx="8308">
                  <c:v>3.7964099999999998</c:v>
                </c:pt>
                <c:pt idx="8309">
                  <c:v>3.6738400000000002</c:v>
                </c:pt>
                <c:pt idx="8310">
                  <c:v>5.69034</c:v>
                </c:pt>
                <c:pt idx="8311">
                  <c:v>6.8774199999999999</c:v>
                </c:pt>
                <c:pt idx="8312">
                  <c:v>5.7891700000000004</c:v>
                </c:pt>
                <c:pt idx="8313">
                  <c:v>6.8792999999999997</c:v>
                </c:pt>
                <c:pt idx="8314">
                  <c:v>5.3214100000000002</c:v>
                </c:pt>
                <c:pt idx="8315">
                  <c:v>4.72715</c:v>
                </c:pt>
                <c:pt idx="8316">
                  <c:v>5.0204500000000003</c:v>
                </c:pt>
                <c:pt idx="8317">
                  <c:v>3.84049</c:v>
                </c:pt>
                <c:pt idx="8318">
                  <c:v>4.8514400000000002</c:v>
                </c:pt>
                <c:pt idx="8319">
                  <c:v>6.69557</c:v>
                </c:pt>
                <c:pt idx="8320">
                  <c:v>4.5796799999999998</c:v>
                </c:pt>
                <c:pt idx="8321">
                  <c:v>6.42544</c:v>
                </c:pt>
                <c:pt idx="8322">
                  <c:v>8.9726099999999995</c:v>
                </c:pt>
                <c:pt idx="8323">
                  <c:v>3.9160499999999998</c:v>
                </c:pt>
                <c:pt idx="8324">
                  <c:v>7.5107400000000002</c:v>
                </c:pt>
                <c:pt idx="8325">
                  <c:v>5.9113499999999997</c:v>
                </c:pt>
                <c:pt idx="8326">
                  <c:v>2.9874800000000001</c:v>
                </c:pt>
                <c:pt idx="8327">
                  <c:v>2.2826200000000001</c:v>
                </c:pt>
                <c:pt idx="8328">
                  <c:v>2.4933700000000001</c:v>
                </c:pt>
                <c:pt idx="8329">
                  <c:v>5.9413900000000002</c:v>
                </c:pt>
                <c:pt idx="8330">
                  <c:v>6.3522600000000002</c:v>
                </c:pt>
                <c:pt idx="8331">
                  <c:v>7.2922799999999999</c:v>
                </c:pt>
                <c:pt idx="8332">
                  <c:v>6.0262900000000004</c:v>
                </c:pt>
                <c:pt idx="8333">
                  <c:v>5.9426100000000002</c:v>
                </c:pt>
                <c:pt idx="8334">
                  <c:v>7.8428100000000001</c:v>
                </c:pt>
                <c:pt idx="8335">
                  <c:v>2.4926499999999998</c:v>
                </c:pt>
                <c:pt idx="8336">
                  <c:v>6.5015000000000001</c:v>
                </c:pt>
                <c:pt idx="8337">
                  <c:v>8.6109100000000005</c:v>
                </c:pt>
                <c:pt idx="8338">
                  <c:v>7.6847500000000002</c:v>
                </c:pt>
                <c:pt idx="8339">
                  <c:v>5.9314600000000004</c:v>
                </c:pt>
                <c:pt idx="8340">
                  <c:v>6.6936</c:v>
                </c:pt>
                <c:pt idx="8341">
                  <c:v>5.8575499999999998</c:v>
                </c:pt>
                <c:pt idx="8342">
                  <c:v>4.5979000000000001</c:v>
                </c:pt>
                <c:pt idx="8343">
                  <c:v>1.75267</c:v>
                </c:pt>
                <c:pt idx="8344">
                  <c:v>2.81616</c:v>
                </c:pt>
                <c:pt idx="8345">
                  <c:v>7.4726900000000001</c:v>
                </c:pt>
                <c:pt idx="8346">
                  <c:v>8.4374099999999999</c:v>
                </c:pt>
                <c:pt idx="8347">
                  <c:v>4.4943299999999997</c:v>
                </c:pt>
                <c:pt idx="8348">
                  <c:v>3.0451999999999999</c:v>
                </c:pt>
                <c:pt idx="8349">
                  <c:v>5.9817</c:v>
                </c:pt>
                <c:pt idx="8350">
                  <c:v>7.4230499999999999</c:v>
                </c:pt>
                <c:pt idx="8351">
                  <c:v>1.46208</c:v>
                </c:pt>
                <c:pt idx="8352">
                  <c:v>2.5198999999999998</c:v>
                </c:pt>
                <c:pt idx="8353">
                  <c:v>4.2068899999999996</c:v>
                </c:pt>
                <c:pt idx="8354">
                  <c:v>4.9213800000000001</c:v>
                </c:pt>
                <c:pt idx="8355">
                  <c:v>9.8748100000000001</c:v>
                </c:pt>
                <c:pt idx="8356">
                  <c:v>4.6085799999999999</c:v>
                </c:pt>
                <c:pt idx="8357">
                  <c:v>2.5816400000000002</c:v>
                </c:pt>
                <c:pt idx="8358">
                  <c:v>6.4797500000000001</c:v>
                </c:pt>
                <c:pt idx="8359">
                  <c:v>4.8223500000000001</c:v>
                </c:pt>
                <c:pt idx="8360">
                  <c:v>5.2039600000000004</c:v>
                </c:pt>
                <c:pt idx="8361">
                  <c:v>5.7087000000000003</c:v>
                </c:pt>
                <c:pt idx="8362">
                  <c:v>6.0828800000000003</c:v>
                </c:pt>
                <c:pt idx="8363">
                  <c:v>6.4282899999999996</c:v>
                </c:pt>
                <c:pt idx="8364">
                  <c:v>4.2135800000000003</c:v>
                </c:pt>
                <c:pt idx="8365">
                  <c:v>5.3819400000000002</c:v>
                </c:pt>
                <c:pt idx="8366">
                  <c:v>9.2169000000000008</c:v>
                </c:pt>
                <c:pt idx="8367">
                  <c:v>4.1048400000000003</c:v>
                </c:pt>
                <c:pt idx="8368">
                  <c:v>7.8160400000000001</c:v>
                </c:pt>
                <c:pt idx="8369">
                  <c:v>6.8843300000000003</c:v>
                </c:pt>
                <c:pt idx="8370">
                  <c:v>6.9923200000000003</c:v>
                </c:pt>
                <c:pt idx="8371">
                  <c:v>2.2880600000000002</c:v>
                </c:pt>
                <c:pt idx="8372">
                  <c:v>3.5108799999999998</c:v>
                </c:pt>
                <c:pt idx="8373">
                  <c:v>2.10161</c:v>
                </c:pt>
                <c:pt idx="8374">
                  <c:v>6.7395699999999996</c:v>
                </c:pt>
                <c:pt idx="8375">
                  <c:v>8.0702099999999994</c:v>
                </c:pt>
                <c:pt idx="8376">
                  <c:v>5.4663199999999996</c:v>
                </c:pt>
                <c:pt idx="8377">
                  <c:v>2.81616</c:v>
                </c:pt>
                <c:pt idx="8378">
                  <c:v>4.69102</c:v>
                </c:pt>
                <c:pt idx="8379">
                  <c:v>6.5637400000000001</c:v>
                </c:pt>
                <c:pt idx="8380">
                  <c:v>6.9309500000000002</c:v>
                </c:pt>
                <c:pt idx="8381">
                  <c:v>6.1739699999999997</c:v>
                </c:pt>
                <c:pt idx="8382">
                  <c:v>8.5625699999999991</c:v>
                </c:pt>
                <c:pt idx="8383">
                  <c:v>2.53288</c:v>
                </c:pt>
                <c:pt idx="8384">
                  <c:v>7.43703</c:v>
                </c:pt>
                <c:pt idx="8385">
                  <c:v>3.8279399999999999</c:v>
                </c:pt>
                <c:pt idx="8386">
                  <c:v>2.9979</c:v>
                </c:pt>
                <c:pt idx="8387">
                  <c:v>4.6713100000000001</c:v>
                </c:pt>
                <c:pt idx="8388">
                  <c:v>5.5860799999999999</c:v>
                </c:pt>
                <c:pt idx="8389">
                  <c:v>5.13748</c:v>
                </c:pt>
                <c:pt idx="8390">
                  <c:v>6.46753</c:v>
                </c:pt>
                <c:pt idx="8391">
                  <c:v>3.3128899999999999</c:v>
                </c:pt>
                <c:pt idx="8392">
                  <c:v>3.6610900000000002</c:v>
                </c:pt>
                <c:pt idx="8393">
                  <c:v>6.5188899999999999</c:v>
                </c:pt>
                <c:pt idx="8394">
                  <c:v>7.8809899999999997</c:v>
                </c:pt>
                <c:pt idx="8395">
                  <c:v>3.1117300000000001</c:v>
                </c:pt>
                <c:pt idx="8396">
                  <c:v>1.9223399999999999</c:v>
                </c:pt>
                <c:pt idx="8397">
                  <c:v>2.52176</c:v>
                </c:pt>
                <c:pt idx="8398">
                  <c:v>2.7475900000000002</c:v>
                </c:pt>
                <c:pt idx="8399">
                  <c:v>2.48489</c:v>
                </c:pt>
                <c:pt idx="8400">
                  <c:v>3.1092499999999998</c:v>
                </c:pt>
                <c:pt idx="8401">
                  <c:v>3.96102</c:v>
                </c:pt>
                <c:pt idx="8402">
                  <c:v>2.80315</c:v>
                </c:pt>
                <c:pt idx="8403">
                  <c:v>4.8651600000000004</c:v>
                </c:pt>
                <c:pt idx="8404">
                  <c:v>4.3328600000000002</c:v>
                </c:pt>
                <c:pt idx="8405">
                  <c:v>2.57619</c:v>
                </c:pt>
                <c:pt idx="8406">
                  <c:v>3.40429</c:v>
                </c:pt>
                <c:pt idx="8407">
                  <c:v>4.9991300000000001</c:v>
                </c:pt>
                <c:pt idx="8408">
                  <c:v>5.1181799999999997</c:v>
                </c:pt>
                <c:pt idx="8409">
                  <c:v>3.67611</c:v>
                </c:pt>
                <c:pt idx="8410">
                  <c:v>2.2784499999999999</c:v>
                </c:pt>
                <c:pt idx="8411">
                  <c:v>6.4623200000000001</c:v>
                </c:pt>
                <c:pt idx="8412">
                  <c:v>3.4920100000000001</c:v>
                </c:pt>
                <c:pt idx="8413">
                  <c:v>2.2095099999999999</c:v>
                </c:pt>
                <c:pt idx="8414">
                  <c:v>4.5376799999999999</c:v>
                </c:pt>
                <c:pt idx="8415">
                  <c:v>6.3540200000000002</c:v>
                </c:pt>
                <c:pt idx="8416">
                  <c:v>5.2430300000000001</c:v>
                </c:pt>
                <c:pt idx="8417">
                  <c:v>4.9300199999999998</c:v>
                </c:pt>
                <c:pt idx="8418">
                  <c:v>5.1738299999999997</c:v>
                </c:pt>
                <c:pt idx="8419">
                  <c:v>5.6370100000000001</c:v>
                </c:pt>
                <c:pt idx="8420">
                  <c:v>3.9423699999999999</c:v>
                </c:pt>
                <c:pt idx="8421">
                  <c:v>3.3606699999999998</c:v>
                </c:pt>
                <c:pt idx="8422">
                  <c:v>8.2790900000000001</c:v>
                </c:pt>
                <c:pt idx="8423">
                  <c:v>2.3624299999999998</c:v>
                </c:pt>
                <c:pt idx="8424">
                  <c:v>4.6657400000000004</c:v>
                </c:pt>
                <c:pt idx="8425">
                  <c:v>3.3825099999999999</c:v>
                </c:pt>
                <c:pt idx="8426">
                  <c:v>4.67882</c:v>
                </c:pt>
                <c:pt idx="8427">
                  <c:v>3.0259499999999999</c:v>
                </c:pt>
                <c:pt idx="8428">
                  <c:v>8.1288499999999999</c:v>
                </c:pt>
                <c:pt idx="8429">
                  <c:v>2.30023</c:v>
                </c:pt>
                <c:pt idx="8430">
                  <c:v>5.6811999999999996</c:v>
                </c:pt>
                <c:pt idx="8431">
                  <c:v>5.6579600000000001</c:v>
                </c:pt>
                <c:pt idx="8432">
                  <c:v>4.40219</c:v>
                </c:pt>
                <c:pt idx="8433">
                  <c:v>5.3564499999999997</c:v>
                </c:pt>
                <c:pt idx="8434">
                  <c:v>7.2949999999999999</c:v>
                </c:pt>
                <c:pt idx="8435">
                  <c:v>2.5158</c:v>
                </c:pt>
                <c:pt idx="8436">
                  <c:v>3.0511699999999999</c:v>
                </c:pt>
                <c:pt idx="8437">
                  <c:v>2.39242</c:v>
                </c:pt>
                <c:pt idx="8438">
                  <c:v>5.6821900000000003</c:v>
                </c:pt>
                <c:pt idx="8439">
                  <c:v>4.2094500000000004</c:v>
                </c:pt>
                <c:pt idx="8440">
                  <c:v>5.9775799999999997</c:v>
                </c:pt>
                <c:pt idx="8441">
                  <c:v>5.3684399999999997</c:v>
                </c:pt>
                <c:pt idx="8442">
                  <c:v>8.1946600000000007</c:v>
                </c:pt>
                <c:pt idx="8443">
                  <c:v>7.7215600000000002</c:v>
                </c:pt>
                <c:pt idx="8444">
                  <c:v>5.0639599999999998</c:v>
                </c:pt>
                <c:pt idx="8445">
                  <c:v>4.7374499999999999</c:v>
                </c:pt>
                <c:pt idx="8446">
                  <c:v>5.7308399999999997</c:v>
                </c:pt>
                <c:pt idx="8447">
                  <c:v>7.5831600000000003</c:v>
                </c:pt>
                <c:pt idx="8448">
                  <c:v>5.8025599999999997</c:v>
                </c:pt>
                <c:pt idx="8449">
                  <c:v>6.9172399999999996</c:v>
                </c:pt>
                <c:pt idx="8450">
                  <c:v>3.9365600000000001</c:v>
                </c:pt>
                <c:pt idx="8451">
                  <c:v>7.3206199999999999</c:v>
                </c:pt>
                <c:pt idx="8452">
                  <c:v>5.9803300000000004</c:v>
                </c:pt>
                <c:pt idx="8453">
                  <c:v>7.0842200000000002</c:v>
                </c:pt>
                <c:pt idx="8454">
                  <c:v>6.3638399999999997</c:v>
                </c:pt>
                <c:pt idx="8455">
                  <c:v>5.3857400000000002</c:v>
                </c:pt>
                <c:pt idx="8456">
                  <c:v>5.5693900000000003</c:v>
                </c:pt>
                <c:pt idx="8457">
                  <c:v>6.7625700000000002</c:v>
                </c:pt>
                <c:pt idx="8458">
                  <c:v>4.9035599999999997</c:v>
                </c:pt>
                <c:pt idx="8459">
                  <c:v>6.5053599999999996</c:v>
                </c:pt>
                <c:pt idx="8460">
                  <c:v>1.75267</c:v>
                </c:pt>
                <c:pt idx="8461">
                  <c:v>4.1048400000000003</c:v>
                </c:pt>
                <c:pt idx="8462">
                  <c:v>2.53531</c:v>
                </c:pt>
                <c:pt idx="8463">
                  <c:v>3.5920399999999999</c:v>
                </c:pt>
                <c:pt idx="8464">
                  <c:v>8.6713199999999997</c:v>
                </c:pt>
                <c:pt idx="8465">
                  <c:v>4.9991300000000001</c:v>
                </c:pt>
                <c:pt idx="8466">
                  <c:v>8.0897699999999997</c:v>
                </c:pt>
                <c:pt idx="8467">
                  <c:v>8.3995599999999992</c:v>
                </c:pt>
                <c:pt idx="8468">
                  <c:v>7.2401400000000002</c:v>
                </c:pt>
                <c:pt idx="8469">
                  <c:v>4.2176200000000001</c:v>
                </c:pt>
                <c:pt idx="8470">
                  <c:v>2.9838300000000002</c:v>
                </c:pt>
                <c:pt idx="8471">
                  <c:v>2.8323800000000001</c:v>
                </c:pt>
                <c:pt idx="8472">
                  <c:v>3.6569500000000001</c:v>
                </c:pt>
                <c:pt idx="8473">
                  <c:v>7.3256800000000002</c:v>
                </c:pt>
                <c:pt idx="8474">
                  <c:v>4.8276000000000003</c:v>
                </c:pt>
                <c:pt idx="8475">
                  <c:v>5.6326200000000002</c:v>
                </c:pt>
                <c:pt idx="8476">
                  <c:v>7.1922499999999996</c:v>
                </c:pt>
                <c:pt idx="8477">
                  <c:v>3.0481400000000001</c:v>
                </c:pt>
                <c:pt idx="8478">
                  <c:v>4.6922499999999996</c:v>
                </c:pt>
                <c:pt idx="8479">
                  <c:v>2.0014500000000002</c:v>
                </c:pt>
                <c:pt idx="8480">
                  <c:v>3.9995500000000002</c:v>
                </c:pt>
                <c:pt idx="8481">
                  <c:v>8.2971400000000006</c:v>
                </c:pt>
                <c:pt idx="8482">
                  <c:v>3.57422</c:v>
                </c:pt>
                <c:pt idx="8483">
                  <c:v>2.32287</c:v>
                </c:pt>
                <c:pt idx="8484">
                  <c:v>3.6551300000000002</c:v>
                </c:pt>
                <c:pt idx="8485">
                  <c:v>5.25441</c:v>
                </c:pt>
                <c:pt idx="8486">
                  <c:v>5.8982299999999999</c:v>
                </c:pt>
                <c:pt idx="8487">
                  <c:v>4.3674499999999998</c:v>
                </c:pt>
                <c:pt idx="8488">
                  <c:v>8.7502600000000008</c:v>
                </c:pt>
                <c:pt idx="8489">
                  <c:v>6.7378400000000003</c:v>
                </c:pt>
                <c:pt idx="8490">
                  <c:v>6.47499</c:v>
                </c:pt>
                <c:pt idx="8491">
                  <c:v>5.6625699999999997</c:v>
                </c:pt>
                <c:pt idx="8492">
                  <c:v>5.5229799999999996</c:v>
                </c:pt>
                <c:pt idx="8493">
                  <c:v>6.8556600000000003</c:v>
                </c:pt>
                <c:pt idx="8494">
                  <c:v>5.3604900000000004</c:v>
                </c:pt>
                <c:pt idx="8495">
                  <c:v>3.90984</c:v>
                </c:pt>
                <c:pt idx="8496">
                  <c:v>6.1449400000000001</c:v>
                </c:pt>
                <c:pt idx="8497">
                  <c:v>2.2570700000000001</c:v>
                </c:pt>
                <c:pt idx="8498">
                  <c:v>2.2738100000000001</c:v>
                </c:pt>
                <c:pt idx="8499">
                  <c:v>2.0546199999999999</c:v>
                </c:pt>
                <c:pt idx="8500">
                  <c:v>4.5575200000000002</c:v>
                </c:pt>
                <c:pt idx="8501">
                  <c:v>4.1862000000000004</c:v>
                </c:pt>
                <c:pt idx="8502">
                  <c:v>7.3841799999999997</c:v>
                </c:pt>
                <c:pt idx="8503">
                  <c:v>4.3551000000000002</c:v>
                </c:pt>
                <c:pt idx="8504">
                  <c:v>7.16784</c:v>
                </c:pt>
                <c:pt idx="8505">
                  <c:v>5.6507300000000003</c:v>
                </c:pt>
                <c:pt idx="8506">
                  <c:v>5.3266400000000003</c:v>
                </c:pt>
                <c:pt idx="8507">
                  <c:v>3.61293</c:v>
                </c:pt>
                <c:pt idx="8508">
                  <c:v>5.8757799999999998</c:v>
                </c:pt>
                <c:pt idx="8509">
                  <c:v>8.3390699999999995</c:v>
                </c:pt>
                <c:pt idx="8510">
                  <c:v>2.4454899999999999</c:v>
                </c:pt>
                <c:pt idx="8511">
                  <c:v>6.5633600000000003</c:v>
                </c:pt>
                <c:pt idx="8512">
                  <c:v>7.2899900000000004</c:v>
                </c:pt>
                <c:pt idx="8513">
                  <c:v>3.9709300000000001</c:v>
                </c:pt>
                <c:pt idx="8514">
                  <c:v>4.95831</c:v>
                </c:pt>
                <c:pt idx="8515">
                  <c:v>5.8700900000000003</c:v>
                </c:pt>
                <c:pt idx="8516">
                  <c:v>7.40862</c:v>
                </c:pt>
                <c:pt idx="8517">
                  <c:v>7.55741</c:v>
                </c:pt>
                <c:pt idx="8518">
                  <c:v>2.7871700000000001</c:v>
                </c:pt>
                <c:pt idx="8519">
                  <c:v>3.8885000000000001</c:v>
                </c:pt>
                <c:pt idx="8520">
                  <c:v>2.7671800000000002</c:v>
                </c:pt>
                <c:pt idx="8521">
                  <c:v>3.3668399999999998</c:v>
                </c:pt>
                <c:pt idx="8522">
                  <c:v>7.04922</c:v>
                </c:pt>
                <c:pt idx="8523">
                  <c:v>4.03878</c:v>
                </c:pt>
                <c:pt idx="8524">
                  <c:v>3.2175400000000001</c:v>
                </c:pt>
                <c:pt idx="8525">
                  <c:v>4.3262700000000001</c:v>
                </c:pt>
                <c:pt idx="8526">
                  <c:v>7.2103599999999997</c:v>
                </c:pt>
                <c:pt idx="8527">
                  <c:v>6.6014200000000001</c:v>
                </c:pt>
                <c:pt idx="8528">
                  <c:v>5.3205099999999996</c:v>
                </c:pt>
                <c:pt idx="8529">
                  <c:v>6.81806</c:v>
                </c:pt>
                <c:pt idx="8530">
                  <c:v>9.2755899999999993</c:v>
                </c:pt>
                <c:pt idx="8531">
                  <c:v>8.6832100000000008</c:v>
                </c:pt>
                <c:pt idx="8532">
                  <c:v>3.41866</c:v>
                </c:pt>
                <c:pt idx="8533">
                  <c:v>5.86015</c:v>
                </c:pt>
                <c:pt idx="8534">
                  <c:v>2.7709199999999998</c:v>
                </c:pt>
                <c:pt idx="8535">
                  <c:v>3.9562200000000001</c:v>
                </c:pt>
                <c:pt idx="8536">
                  <c:v>8.4603599999999997</c:v>
                </c:pt>
                <c:pt idx="8537">
                  <c:v>4.6672900000000004</c:v>
                </c:pt>
                <c:pt idx="8538">
                  <c:v>2.9872999999999998</c:v>
                </c:pt>
                <c:pt idx="8539">
                  <c:v>3.51986</c:v>
                </c:pt>
                <c:pt idx="8540">
                  <c:v>2.6751200000000002</c:v>
                </c:pt>
                <c:pt idx="8541">
                  <c:v>4.90435</c:v>
                </c:pt>
                <c:pt idx="8542">
                  <c:v>2.2816299999999998</c:v>
                </c:pt>
                <c:pt idx="8543">
                  <c:v>3.28356</c:v>
                </c:pt>
                <c:pt idx="8544">
                  <c:v>7.1840999999999999</c:v>
                </c:pt>
                <c:pt idx="8545">
                  <c:v>3.5398100000000001</c:v>
                </c:pt>
                <c:pt idx="8546">
                  <c:v>6.9555499999999997</c:v>
                </c:pt>
                <c:pt idx="8547">
                  <c:v>6.9931700000000001</c:v>
                </c:pt>
                <c:pt idx="8548">
                  <c:v>2.9801600000000001</c:v>
                </c:pt>
                <c:pt idx="8549">
                  <c:v>7.5494700000000003</c:v>
                </c:pt>
                <c:pt idx="8550">
                  <c:v>3.48563</c:v>
                </c:pt>
                <c:pt idx="8551">
                  <c:v>5.4067400000000001</c:v>
                </c:pt>
                <c:pt idx="8552">
                  <c:v>6.9161299999999999</c:v>
                </c:pt>
                <c:pt idx="8553">
                  <c:v>5.0663799999999997</c:v>
                </c:pt>
                <c:pt idx="8554">
                  <c:v>2.4660299999999999</c:v>
                </c:pt>
                <c:pt idx="8555">
                  <c:v>5.7134400000000003</c:v>
                </c:pt>
                <c:pt idx="8556">
                  <c:v>5.6362399999999999</c:v>
                </c:pt>
                <c:pt idx="8557">
                  <c:v>6.2850900000000003</c:v>
                </c:pt>
                <c:pt idx="8558">
                  <c:v>3.1180300000000001</c:v>
                </c:pt>
                <c:pt idx="8559">
                  <c:v>5.3657599999999999</c:v>
                </c:pt>
                <c:pt idx="8560">
                  <c:v>8.1493300000000009</c:v>
                </c:pt>
                <c:pt idx="8561">
                  <c:v>4.7982899999999997</c:v>
                </c:pt>
                <c:pt idx="8562">
                  <c:v>2.8632</c:v>
                </c:pt>
                <c:pt idx="8563">
                  <c:v>4.4098499999999996</c:v>
                </c:pt>
                <c:pt idx="8564">
                  <c:v>2.2163300000000001</c:v>
                </c:pt>
                <c:pt idx="8565">
                  <c:v>5.7225000000000001</c:v>
                </c:pt>
                <c:pt idx="8566">
                  <c:v>3.9428299999999998</c:v>
                </c:pt>
                <c:pt idx="8567">
                  <c:v>5.6027300000000002</c:v>
                </c:pt>
                <c:pt idx="8568">
                  <c:v>4.1488100000000001</c:v>
                </c:pt>
                <c:pt idx="8569">
                  <c:v>4.8146300000000002</c:v>
                </c:pt>
                <c:pt idx="8570">
                  <c:v>6.5689099999999998</c:v>
                </c:pt>
                <c:pt idx="8571">
                  <c:v>2.9746199999999998</c:v>
                </c:pt>
                <c:pt idx="8572">
                  <c:v>6.6603700000000003</c:v>
                </c:pt>
                <c:pt idx="8573">
                  <c:v>1.59135</c:v>
                </c:pt>
                <c:pt idx="8574">
                  <c:v>7.9749800000000004</c:v>
                </c:pt>
                <c:pt idx="8575">
                  <c:v>6.89581</c:v>
                </c:pt>
                <c:pt idx="8576">
                  <c:v>7.0248699999999999</c:v>
                </c:pt>
                <c:pt idx="8577">
                  <c:v>2.7127300000000001</c:v>
                </c:pt>
                <c:pt idx="8578">
                  <c:v>6.1331600000000002</c:v>
                </c:pt>
                <c:pt idx="8579">
                  <c:v>2.2379500000000001</c:v>
                </c:pt>
                <c:pt idx="8580">
                  <c:v>7.9219499999999998</c:v>
                </c:pt>
                <c:pt idx="8581">
                  <c:v>5.0762799999999997</c:v>
                </c:pt>
                <c:pt idx="8582">
                  <c:v>10.01632</c:v>
                </c:pt>
                <c:pt idx="8583">
                  <c:v>3.0081899999999999</c:v>
                </c:pt>
                <c:pt idx="8584">
                  <c:v>6.8914</c:v>
                </c:pt>
                <c:pt idx="8585">
                  <c:v>6.44956</c:v>
                </c:pt>
                <c:pt idx="8586">
                  <c:v>4.6761900000000001</c:v>
                </c:pt>
                <c:pt idx="8587">
                  <c:v>8.0359700000000007</c:v>
                </c:pt>
                <c:pt idx="8588">
                  <c:v>7.4691200000000002</c:v>
                </c:pt>
                <c:pt idx="8589">
                  <c:v>4.0342799999999999</c:v>
                </c:pt>
                <c:pt idx="8590">
                  <c:v>9.5039300000000004</c:v>
                </c:pt>
                <c:pt idx="8591">
                  <c:v>8.0319699999999994</c:v>
                </c:pt>
                <c:pt idx="8592">
                  <c:v>2.3758900000000001</c:v>
                </c:pt>
                <c:pt idx="8593">
                  <c:v>5.0785999999999998</c:v>
                </c:pt>
                <c:pt idx="8594">
                  <c:v>6.3907800000000003</c:v>
                </c:pt>
                <c:pt idx="8595">
                  <c:v>3.44184</c:v>
                </c:pt>
                <c:pt idx="8596">
                  <c:v>4.7138600000000004</c:v>
                </c:pt>
                <c:pt idx="8597">
                  <c:v>7.7388599999999999</c:v>
                </c:pt>
                <c:pt idx="8598">
                  <c:v>7.6194499999999996</c:v>
                </c:pt>
                <c:pt idx="8599">
                  <c:v>4.8780299999999999</c:v>
                </c:pt>
                <c:pt idx="8600">
                  <c:v>3.1068699999999998</c:v>
                </c:pt>
                <c:pt idx="8601">
                  <c:v>2.8419599999999998</c:v>
                </c:pt>
                <c:pt idx="8602">
                  <c:v>7.6944499999999998</c:v>
                </c:pt>
                <c:pt idx="8603">
                  <c:v>4.4735500000000004</c:v>
                </c:pt>
                <c:pt idx="8604">
                  <c:v>8.0900099999999995</c:v>
                </c:pt>
                <c:pt idx="8605">
                  <c:v>7.8366100000000003</c:v>
                </c:pt>
                <c:pt idx="8606">
                  <c:v>9.9889100000000006</c:v>
                </c:pt>
                <c:pt idx="8607">
                  <c:v>2.29914</c:v>
                </c:pt>
                <c:pt idx="8608">
                  <c:v>4.7898300000000003</c:v>
                </c:pt>
                <c:pt idx="8609">
                  <c:v>5.7171000000000003</c:v>
                </c:pt>
                <c:pt idx="8610">
                  <c:v>7.2469099999999997</c:v>
                </c:pt>
                <c:pt idx="8611">
                  <c:v>2.3865099999999999</c:v>
                </c:pt>
                <c:pt idx="8612">
                  <c:v>8.2088300000000007</c:v>
                </c:pt>
                <c:pt idx="8613">
                  <c:v>2.0174300000000001</c:v>
                </c:pt>
                <c:pt idx="8614">
                  <c:v>7.39154</c:v>
                </c:pt>
                <c:pt idx="8615">
                  <c:v>7.2895700000000003</c:v>
                </c:pt>
                <c:pt idx="8616">
                  <c:v>3.3160400000000001</c:v>
                </c:pt>
                <c:pt idx="8617">
                  <c:v>5.6692600000000004</c:v>
                </c:pt>
                <c:pt idx="8618">
                  <c:v>3.0638700000000001</c:v>
                </c:pt>
                <c:pt idx="8619">
                  <c:v>5.30905</c:v>
                </c:pt>
                <c:pt idx="8620">
                  <c:v>3.9718599999999999</c:v>
                </c:pt>
                <c:pt idx="8621">
                  <c:v>5.1513400000000003</c:v>
                </c:pt>
                <c:pt idx="8622">
                  <c:v>6.8919600000000001</c:v>
                </c:pt>
                <c:pt idx="8623">
                  <c:v>4.1950200000000004</c:v>
                </c:pt>
                <c:pt idx="8624">
                  <c:v>3.2604500000000001</c:v>
                </c:pt>
                <c:pt idx="8625">
                  <c:v>4.7246300000000003</c:v>
                </c:pt>
                <c:pt idx="8626">
                  <c:v>5.8681999999999999</c:v>
                </c:pt>
                <c:pt idx="8627">
                  <c:v>4.4447099999999997</c:v>
                </c:pt>
                <c:pt idx="8628">
                  <c:v>7.4721000000000002</c:v>
                </c:pt>
                <c:pt idx="8629">
                  <c:v>3.4219400000000002</c:v>
                </c:pt>
                <c:pt idx="8630">
                  <c:v>5.8135199999999996</c:v>
                </c:pt>
                <c:pt idx="8631">
                  <c:v>7.5005800000000002</c:v>
                </c:pt>
                <c:pt idx="8632">
                  <c:v>10.44373</c:v>
                </c:pt>
                <c:pt idx="8633">
                  <c:v>4.0590799999999998</c:v>
                </c:pt>
                <c:pt idx="8634">
                  <c:v>6.3445299999999998</c:v>
                </c:pt>
                <c:pt idx="8635">
                  <c:v>7.3522400000000001</c:v>
                </c:pt>
                <c:pt idx="8636">
                  <c:v>8.0251099999999997</c:v>
                </c:pt>
                <c:pt idx="8637">
                  <c:v>4.5281799999999999</c:v>
                </c:pt>
                <c:pt idx="8638">
                  <c:v>5.3915100000000002</c:v>
                </c:pt>
                <c:pt idx="8639">
                  <c:v>7.2232000000000003</c:v>
                </c:pt>
                <c:pt idx="8640">
                  <c:v>7.31595</c:v>
                </c:pt>
                <c:pt idx="8641">
                  <c:v>2.8349799999999998</c:v>
                </c:pt>
                <c:pt idx="8642">
                  <c:v>2.7317800000000001</c:v>
                </c:pt>
                <c:pt idx="8643">
                  <c:v>4.1750299999999996</c:v>
                </c:pt>
                <c:pt idx="8644">
                  <c:v>7.04488</c:v>
                </c:pt>
                <c:pt idx="8645">
                  <c:v>3.9916499999999999</c:v>
                </c:pt>
                <c:pt idx="8646">
                  <c:v>5.8708099999999996</c:v>
                </c:pt>
                <c:pt idx="8647">
                  <c:v>5.0668699999999998</c:v>
                </c:pt>
                <c:pt idx="8648">
                  <c:v>6.3142199999999997</c:v>
                </c:pt>
                <c:pt idx="8649">
                  <c:v>5.5154300000000003</c:v>
                </c:pt>
                <c:pt idx="8650">
                  <c:v>5.3850300000000004</c:v>
                </c:pt>
                <c:pt idx="8651">
                  <c:v>5.8826700000000001</c:v>
                </c:pt>
                <c:pt idx="8652">
                  <c:v>4.88544</c:v>
                </c:pt>
                <c:pt idx="8653">
                  <c:v>2.5820799999999999</c:v>
                </c:pt>
                <c:pt idx="8654">
                  <c:v>4.3773999999999997</c:v>
                </c:pt>
                <c:pt idx="8655">
                  <c:v>5.0776700000000003</c:v>
                </c:pt>
                <c:pt idx="8656">
                  <c:v>4.8810700000000002</c:v>
                </c:pt>
                <c:pt idx="8657">
                  <c:v>5.2096</c:v>
                </c:pt>
                <c:pt idx="8658">
                  <c:v>5.6860400000000002</c:v>
                </c:pt>
                <c:pt idx="8659">
                  <c:v>5.0327599999999997</c:v>
                </c:pt>
                <c:pt idx="8660">
                  <c:v>5.4144199999999998</c:v>
                </c:pt>
                <c:pt idx="8661">
                  <c:v>5.0429000000000004</c:v>
                </c:pt>
                <c:pt idx="8662">
                  <c:v>5.8306100000000001</c:v>
                </c:pt>
                <c:pt idx="8663">
                  <c:v>4.5199199999999999</c:v>
                </c:pt>
                <c:pt idx="8664">
                  <c:v>7.032</c:v>
                </c:pt>
                <c:pt idx="8665">
                  <c:v>4.2847600000000003</c:v>
                </c:pt>
                <c:pt idx="8666">
                  <c:v>7.1192500000000001</c:v>
                </c:pt>
                <c:pt idx="8667">
                  <c:v>7.7896900000000002</c:v>
                </c:pt>
                <c:pt idx="8668">
                  <c:v>8.4230499999999999</c:v>
                </c:pt>
                <c:pt idx="8669">
                  <c:v>8.1910000000000007</c:v>
                </c:pt>
                <c:pt idx="8670">
                  <c:v>4.65259</c:v>
                </c:pt>
                <c:pt idx="8671">
                  <c:v>6.3648400000000001</c:v>
                </c:pt>
                <c:pt idx="8672">
                  <c:v>5.6541899999999998</c:v>
                </c:pt>
                <c:pt idx="8673">
                  <c:v>4.8321300000000003</c:v>
                </c:pt>
                <c:pt idx="8674">
                  <c:v>7.3794399999999998</c:v>
                </c:pt>
                <c:pt idx="8675">
                  <c:v>6.3673599999999997</c:v>
                </c:pt>
                <c:pt idx="8676">
                  <c:v>5.7736999999999998</c:v>
                </c:pt>
                <c:pt idx="8677">
                  <c:v>4.6964100000000002</c:v>
                </c:pt>
                <c:pt idx="8678">
                  <c:v>4.5124199999999997</c:v>
                </c:pt>
                <c:pt idx="8679">
                  <c:v>6.2865799999999998</c:v>
                </c:pt>
                <c:pt idx="8680">
                  <c:v>6.5310100000000002</c:v>
                </c:pt>
                <c:pt idx="8681">
                  <c:v>5.2006300000000003</c:v>
                </c:pt>
                <c:pt idx="8682">
                  <c:v>5.0652799999999996</c:v>
                </c:pt>
                <c:pt idx="8683">
                  <c:v>3.4225500000000002</c:v>
                </c:pt>
                <c:pt idx="8684">
                  <c:v>6.3336399999999999</c:v>
                </c:pt>
                <c:pt idx="8685">
                  <c:v>2.2014999999999998</c:v>
                </c:pt>
                <c:pt idx="8686">
                  <c:v>3.5384600000000002</c:v>
                </c:pt>
                <c:pt idx="8687">
                  <c:v>5.9996999999999998</c:v>
                </c:pt>
                <c:pt idx="8688">
                  <c:v>5.7181499999999996</c:v>
                </c:pt>
                <c:pt idx="8689">
                  <c:v>1.9339</c:v>
                </c:pt>
                <c:pt idx="8690">
                  <c:v>2.65964</c:v>
                </c:pt>
                <c:pt idx="8691">
                  <c:v>5.38544</c:v>
                </c:pt>
                <c:pt idx="8692">
                  <c:v>2.5678000000000001</c:v>
                </c:pt>
                <c:pt idx="8693">
                  <c:v>2.6913999999999998</c:v>
                </c:pt>
                <c:pt idx="8694">
                  <c:v>4.4699200000000001</c:v>
                </c:pt>
                <c:pt idx="8695">
                  <c:v>4.7292399999999999</c:v>
                </c:pt>
                <c:pt idx="8696">
                  <c:v>3.8260100000000001</c:v>
                </c:pt>
                <c:pt idx="8697">
                  <c:v>2.8588399999999998</c:v>
                </c:pt>
                <c:pt idx="8698">
                  <c:v>2.5848100000000001</c:v>
                </c:pt>
                <c:pt idx="8699">
                  <c:v>4.2135800000000003</c:v>
                </c:pt>
                <c:pt idx="8700">
                  <c:v>5.7932100000000002</c:v>
                </c:pt>
                <c:pt idx="8701">
                  <c:v>2.1604999999999999</c:v>
                </c:pt>
                <c:pt idx="8702">
                  <c:v>3.8712499999999999</c:v>
                </c:pt>
                <c:pt idx="8703">
                  <c:v>3.6773400000000001</c:v>
                </c:pt>
                <c:pt idx="8704">
                  <c:v>2.7965399999999998</c:v>
                </c:pt>
                <c:pt idx="8705">
                  <c:v>3.0337999999999998</c:v>
                </c:pt>
                <c:pt idx="8706">
                  <c:v>3.3112400000000002</c:v>
                </c:pt>
                <c:pt idx="8707">
                  <c:v>2.7524899999999999</c:v>
                </c:pt>
                <c:pt idx="8708">
                  <c:v>3.97431</c:v>
                </c:pt>
                <c:pt idx="8709">
                  <c:v>5.3269299999999999</c:v>
                </c:pt>
                <c:pt idx="8710">
                  <c:v>3.7861199999999999</c:v>
                </c:pt>
                <c:pt idx="8711">
                  <c:v>4.8198699999999999</c:v>
                </c:pt>
                <c:pt idx="8712">
                  <c:v>5.56121</c:v>
                </c:pt>
                <c:pt idx="8713">
                  <c:v>3.0511699999999999</c:v>
                </c:pt>
                <c:pt idx="8714">
                  <c:v>4.0593599999999999</c:v>
                </c:pt>
                <c:pt idx="8715">
                  <c:v>8.8722799999999999</c:v>
                </c:pt>
                <c:pt idx="8716">
                  <c:v>3.0707800000000001</c:v>
                </c:pt>
                <c:pt idx="8717">
                  <c:v>3.1760999999999999</c:v>
                </c:pt>
                <c:pt idx="8718">
                  <c:v>3.5684999999999998</c:v>
                </c:pt>
                <c:pt idx="8719">
                  <c:v>2.43519</c:v>
                </c:pt>
                <c:pt idx="8720">
                  <c:v>2.5179399999999998</c:v>
                </c:pt>
                <c:pt idx="8721">
                  <c:v>3.2348499999999998</c:v>
                </c:pt>
                <c:pt idx="8722">
                  <c:v>7.9439299999999999</c:v>
                </c:pt>
                <c:pt idx="8723">
                  <c:v>2.43519</c:v>
                </c:pt>
                <c:pt idx="8724">
                  <c:v>5.1090400000000002</c:v>
                </c:pt>
                <c:pt idx="8725">
                  <c:v>5.1300299999999996</c:v>
                </c:pt>
                <c:pt idx="8726">
                  <c:v>4.0712999999999999</c:v>
                </c:pt>
                <c:pt idx="8727">
                  <c:v>2.5256500000000002</c:v>
                </c:pt>
                <c:pt idx="8728">
                  <c:v>5.3849</c:v>
                </c:pt>
                <c:pt idx="8729">
                  <c:v>4.1847000000000003</c:v>
                </c:pt>
                <c:pt idx="8730">
                  <c:v>7.5039199999999999</c:v>
                </c:pt>
                <c:pt idx="8731">
                  <c:v>2.3981599999999998</c:v>
                </c:pt>
                <c:pt idx="8732">
                  <c:v>7.6488399999999999</c:v>
                </c:pt>
                <c:pt idx="8733">
                  <c:v>5.94794</c:v>
                </c:pt>
                <c:pt idx="8734">
                  <c:v>5.0669599999999999</c:v>
                </c:pt>
                <c:pt idx="8735">
                  <c:v>4.4042000000000003</c:v>
                </c:pt>
                <c:pt idx="8736">
                  <c:v>5.1202500000000004</c:v>
                </c:pt>
                <c:pt idx="8737">
                  <c:v>4.8518600000000003</c:v>
                </c:pt>
                <c:pt idx="8738">
                  <c:v>4.3875999999999999</c:v>
                </c:pt>
                <c:pt idx="8739">
                  <c:v>5.8146800000000001</c:v>
                </c:pt>
                <c:pt idx="8740">
                  <c:v>5.7324400000000004</c:v>
                </c:pt>
                <c:pt idx="8741">
                  <c:v>5.3269299999999999</c:v>
                </c:pt>
                <c:pt idx="8742">
                  <c:v>4.6569799999999999</c:v>
                </c:pt>
                <c:pt idx="8743">
                  <c:v>5.3053699999999999</c:v>
                </c:pt>
                <c:pt idx="8744">
                  <c:v>7.5353599999999998</c:v>
                </c:pt>
                <c:pt idx="8745">
                  <c:v>4.3802099999999999</c:v>
                </c:pt>
                <c:pt idx="8746">
                  <c:v>5.3594999999999997</c:v>
                </c:pt>
                <c:pt idx="8747">
                  <c:v>3.7362700000000002</c:v>
                </c:pt>
                <c:pt idx="8748">
                  <c:v>4.2336999999999998</c:v>
                </c:pt>
                <c:pt idx="8749">
                  <c:v>6.0307000000000004</c:v>
                </c:pt>
                <c:pt idx="8750">
                  <c:v>4.0401400000000001</c:v>
                </c:pt>
                <c:pt idx="8751">
                  <c:v>7.0876599999999996</c:v>
                </c:pt>
                <c:pt idx="8752">
                  <c:v>7.4295499999999999</c:v>
                </c:pt>
                <c:pt idx="8753">
                  <c:v>5.8271199999999999</c:v>
                </c:pt>
                <c:pt idx="8754">
                  <c:v>5.8285299999999998</c:v>
                </c:pt>
                <c:pt idx="8755">
                  <c:v>9.9226600000000005</c:v>
                </c:pt>
                <c:pt idx="8756">
                  <c:v>1.7020200000000001</c:v>
                </c:pt>
                <c:pt idx="8757">
                  <c:v>8.3782700000000006</c:v>
                </c:pt>
                <c:pt idx="8758">
                  <c:v>5.7931999999999997</c:v>
                </c:pt>
                <c:pt idx="8759">
                  <c:v>6.5909599999999999</c:v>
                </c:pt>
                <c:pt idx="8760">
                  <c:v>3.5586099999999998</c:v>
                </c:pt>
                <c:pt idx="8761">
                  <c:v>4.9863400000000002</c:v>
                </c:pt>
                <c:pt idx="8762">
                  <c:v>3.081</c:v>
                </c:pt>
                <c:pt idx="8763">
                  <c:v>5.6108399999999996</c:v>
                </c:pt>
                <c:pt idx="8764">
                  <c:v>4.7519</c:v>
                </c:pt>
                <c:pt idx="8765">
                  <c:v>4.1488100000000001</c:v>
                </c:pt>
                <c:pt idx="8766">
                  <c:v>4.0184699999999998</c:v>
                </c:pt>
                <c:pt idx="8767">
                  <c:v>6.7888500000000001</c:v>
                </c:pt>
                <c:pt idx="8768">
                  <c:v>5.3637699999999997</c:v>
                </c:pt>
                <c:pt idx="8769">
                  <c:v>5.4709000000000003</c:v>
                </c:pt>
                <c:pt idx="8770">
                  <c:v>6.0964999999999998</c:v>
                </c:pt>
                <c:pt idx="8771">
                  <c:v>6.2195900000000002</c:v>
                </c:pt>
                <c:pt idx="8772">
                  <c:v>9.1930200000000006</c:v>
                </c:pt>
                <c:pt idx="8773">
                  <c:v>5.9010400000000001</c:v>
                </c:pt>
                <c:pt idx="8774">
                  <c:v>2.3513299999999999</c:v>
                </c:pt>
                <c:pt idx="8775">
                  <c:v>7.1724199999999998</c:v>
                </c:pt>
                <c:pt idx="8776">
                  <c:v>6.5849099999999998</c:v>
                </c:pt>
                <c:pt idx="8777">
                  <c:v>2.9706999999999999</c:v>
                </c:pt>
                <c:pt idx="8778">
                  <c:v>3.8928799999999999</c:v>
                </c:pt>
                <c:pt idx="8779">
                  <c:v>3.85094</c:v>
                </c:pt>
                <c:pt idx="8780">
                  <c:v>4.2409499999999998</c:v>
                </c:pt>
                <c:pt idx="8781">
                  <c:v>8.5194799999999997</c:v>
                </c:pt>
                <c:pt idx="8782">
                  <c:v>5.2256499999999999</c:v>
                </c:pt>
                <c:pt idx="8783">
                  <c:v>5.4350899999999998</c:v>
                </c:pt>
                <c:pt idx="8784">
                  <c:v>4.3047000000000004</c:v>
                </c:pt>
                <c:pt idx="8785">
                  <c:v>4.9782700000000002</c:v>
                </c:pt>
                <c:pt idx="8786">
                  <c:v>3.9958800000000001</c:v>
                </c:pt>
                <c:pt idx="8787">
                  <c:v>6.2037599999999999</c:v>
                </c:pt>
                <c:pt idx="8788">
                  <c:v>7.4423399999999997</c:v>
                </c:pt>
                <c:pt idx="8789">
                  <c:v>7.1615599999999997</c:v>
                </c:pt>
                <c:pt idx="8790">
                  <c:v>5.0372500000000002</c:v>
                </c:pt>
                <c:pt idx="8791">
                  <c:v>4.0896100000000004</c:v>
                </c:pt>
                <c:pt idx="8792">
                  <c:v>6.6772799999999997</c:v>
                </c:pt>
                <c:pt idx="8793">
                  <c:v>2.7828900000000001</c:v>
                </c:pt>
                <c:pt idx="8794">
                  <c:v>2.4291200000000002</c:v>
                </c:pt>
                <c:pt idx="8795">
                  <c:v>7.6575199999999999</c:v>
                </c:pt>
                <c:pt idx="8796">
                  <c:v>6.6315299999999997</c:v>
                </c:pt>
                <c:pt idx="8797">
                  <c:v>4.77651</c:v>
                </c:pt>
                <c:pt idx="8798">
                  <c:v>6.0416100000000004</c:v>
                </c:pt>
                <c:pt idx="8799">
                  <c:v>7.5360899999999997</c:v>
                </c:pt>
                <c:pt idx="8800">
                  <c:v>3.5477799999999999</c:v>
                </c:pt>
                <c:pt idx="8801">
                  <c:v>6.7922200000000004</c:v>
                </c:pt>
                <c:pt idx="8802">
                  <c:v>4.0328600000000003</c:v>
                </c:pt>
                <c:pt idx="8803">
                  <c:v>6.6855500000000001</c:v>
                </c:pt>
                <c:pt idx="8804">
                  <c:v>5.0186200000000003</c:v>
                </c:pt>
                <c:pt idx="8805">
                  <c:v>5.28674</c:v>
                </c:pt>
                <c:pt idx="8806">
                  <c:v>9.5142600000000002</c:v>
                </c:pt>
                <c:pt idx="8807">
                  <c:v>1.8650899999999999</c:v>
                </c:pt>
                <c:pt idx="8808">
                  <c:v>5.9685100000000002</c:v>
                </c:pt>
                <c:pt idx="8809">
                  <c:v>5.2474800000000004</c:v>
                </c:pt>
                <c:pt idx="8810">
                  <c:v>6.7728900000000003</c:v>
                </c:pt>
                <c:pt idx="8811">
                  <c:v>1.8078399999999999</c:v>
                </c:pt>
                <c:pt idx="8812">
                  <c:v>2.46828</c:v>
                </c:pt>
                <c:pt idx="8813">
                  <c:v>7.1184099999999999</c:v>
                </c:pt>
                <c:pt idx="8814">
                  <c:v>3.1068699999999998</c:v>
                </c:pt>
                <c:pt idx="8815">
                  <c:v>6.3241500000000004</c:v>
                </c:pt>
                <c:pt idx="8816">
                  <c:v>6.9857899999999997</c:v>
                </c:pt>
                <c:pt idx="8817">
                  <c:v>7.72288</c:v>
                </c:pt>
                <c:pt idx="8818">
                  <c:v>7.3295599999999999</c:v>
                </c:pt>
                <c:pt idx="8819">
                  <c:v>10.82921</c:v>
                </c:pt>
                <c:pt idx="8820">
                  <c:v>3.7908300000000001</c:v>
                </c:pt>
                <c:pt idx="8821">
                  <c:v>6.1305199999999997</c:v>
                </c:pt>
                <c:pt idx="8822">
                  <c:v>2.08596</c:v>
                </c:pt>
                <c:pt idx="8823">
                  <c:v>7.60379</c:v>
                </c:pt>
                <c:pt idx="8824">
                  <c:v>2.7080099999999998</c:v>
                </c:pt>
                <c:pt idx="8825">
                  <c:v>9.0533999999999999</c:v>
                </c:pt>
                <c:pt idx="8826">
                  <c:v>4.5637999999999996</c:v>
                </c:pt>
                <c:pt idx="8827">
                  <c:v>2.6554500000000001</c:v>
                </c:pt>
                <c:pt idx="8828">
                  <c:v>11.541119999999999</c:v>
                </c:pt>
                <c:pt idx="8829">
                  <c:v>4.2636500000000002</c:v>
                </c:pt>
                <c:pt idx="8830">
                  <c:v>5.9868199999999998</c:v>
                </c:pt>
                <c:pt idx="8831">
                  <c:v>3.3431600000000001</c:v>
                </c:pt>
                <c:pt idx="8832">
                  <c:v>3.17719</c:v>
                </c:pt>
                <c:pt idx="8833">
                  <c:v>6.0825300000000002</c:v>
                </c:pt>
                <c:pt idx="8834">
                  <c:v>4.4310200000000002</c:v>
                </c:pt>
                <c:pt idx="8835">
                  <c:v>3.0033799999999999</c:v>
                </c:pt>
                <c:pt idx="8836">
                  <c:v>4.1242900000000002</c:v>
                </c:pt>
                <c:pt idx="8837">
                  <c:v>2.8083900000000002</c:v>
                </c:pt>
                <c:pt idx="8838">
                  <c:v>6.9056600000000001</c:v>
                </c:pt>
                <c:pt idx="8839">
                  <c:v>3.02637</c:v>
                </c:pt>
                <c:pt idx="8840">
                  <c:v>5.24993</c:v>
                </c:pt>
                <c:pt idx="8841">
                  <c:v>4.5744400000000001</c:v>
                </c:pt>
                <c:pt idx="8842">
                  <c:v>6.9382400000000004</c:v>
                </c:pt>
                <c:pt idx="8843">
                  <c:v>9.7226700000000008</c:v>
                </c:pt>
                <c:pt idx="8844">
                  <c:v>5.7704300000000002</c:v>
                </c:pt>
                <c:pt idx="8845">
                  <c:v>8.4806899999999992</c:v>
                </c:pt>
                <c:pt idx="8846">
                  <c:v>6.5014799999999999</c:v>
                </c:pt>
                <c:pt idx="8847">
                  <c:v>2.6168</c:v>
                </c:pt>
                <c:pt idx="8848">
                  <c:v>4.4027000000000003</c:v>
                </c:pt>
                <c:pt idx="8849">
                  <c:v>2.7103899999999999</c:v>
                </c:pt>
                <c:pt idx="8850">
                  <c:v>10.741709999999999</c:v>
                </c:pt>
                <c:pt idx="8851">
                  <c:v>3.7480600000000002</c:v>
                </c:pt>
                <c:pt idx="8852">
                  <c:v>9.4199400000000004</c:v>
                </c:pt>
                <c:pt idx="8853">
                  <c:v>4.8564800000000004</c:v>
                </c:pt>
                <c:pt idx="8854">
                  <c:v>6.6288900000000002</c:v>
                </c:pt>
                <c:pt idx="8855">
                  <c:v>3.5028299999999999</c:v>
                </c:pt>
                <c:pt idx="8856">
                  <c:v>7.5017399999999999</c:v>
                </c:pt>
                <c:pt idx="8857">
                  <c:v>5.1600700000000002</c:v>
                </c:pt>
                <c:pt idx="8858">
                  <c:v>4.0167599999999997</c:v>
                </c:pt>
                <c:pt idx="8859">
                  <c:v>2.1896100000000001</c:v>
                </c:pt>
                <c:pt idx="8860">
                  <c:v>2.8382999999999998</c:v>
                </c:pt>
                <c:pt idx="8861">
                  <c:v>3.6820599999999999</c:v>
                </c:pt>
                <c:pt idx="8862">
                  <c:v>2.2546599999999999</c:v>
                </c:pt>
                <c:pt idx="8863">
                  <c:v>6.7483599999999999</c:v>
                </c:pt>
                <c:pt idx="8864">
                  <c:v>3.13754</c:v>
                </c:pt>
                <c:pt idx="8865">
                  <c:v>6.0906500000000001</c:v>
                </c:pt>
                <c:pt idx="8866">
                  <c:v>5.5900299999999996</c:v>
                </c:pt>
                <c:pt idx="8867">
                  <c:v>2.6434500000000001</c:v>
                </c:pt>
                <c:pt idx="8868">
                  <c:v>4.3977000000000004</c:v>
                </c:pt>
                <c:pt idx="8869">
                  <c:v>3.78857</c:v>
                </c:pt>
                <c:pt idx="8870">
                  <c:v>4.2620300000000002</c:v>
                </c:pt>
                <c:pt idx="8871">
                  <c:v>4.2241099999999996</c:v>
                </c:pt>
                <c:pt idx="8872">
                  <c:v>4.2620300000000002</c:v>
                </c:pt>
                <c:pt idx="8873">
                  <c:v>3.0042900000000001</c:v>
                </c:pt>
                <c:pt idx="8874">
                  <c:v>1.75267</c:v>
                </c:pt>
                <c:pt idx="8875">
                  <c:v>7.3305499999999997</c:v>
                </c:pt>
                <c:pt idx="8876">
                  <c:v>4.3483099999999997</c:v>
                </c:pt>
                <c:pt idx="8877">
                  <c:v>2.7332000000000001</c:v>
                </c:pt>
                <c:pt idx="8878">
                  <c:v>8.1454900000000006</c:v>
                </c:pt>
                <c:pt idx="8879">
                  <c:v>6.5673500000000002</c:v>
                </c:pt>
                <c:pt idx="8880">
                  <c:v>3.7585500000000001</c:v>
                </c:pt>
                <c:pt idx="8881">
                  <c:v>7.0635700000000003</c:v>
                </c:pt>
                <c:pt idx="8882">
                  <c:v>7.6773699999999998</c:v>
                </c:pt>
                <c:pt idx="8883">
                  <c:v>5.5386800000000003</c:v>
                </c:pt>
                <c:pt idx="8884">
                  <c:v>5.13767</c:v>
                </c:pt>
                <c:pt idx="8885">
                  <c:v>4.8638599999999999</c:v>
                </c:pt>
                <c:pt idx="8886">
                  <c:v>4.8069600000000001</c:v>
                </c:pt>
                <c:pt idx="8887">
                  <c:v>2.9151899999999999</c:v>
                </c:pt>
                <c:pt idx="8888">
                  <c:v>7.8928799999999999</c:v>
                </c:pt>
                <c:pt idx="8889">
                  <c:v>3.2188300000000001</c:v>
                </c:pt>
                <c:pt idx="8890">
                  <c:v>5.8682100000000004</c:v>
                </c:pt>
                <c:pt idx="8891">
                  <c:v>5.77081</c:v>
                </c:pt>
                <c:pt idx="8892">
                  <c:v>3.1712600000000002</c:v>
                </c:pt>
                <c:pt idx="8893">
                  <c:v>7.3030299999999997</c:v>
                </c:pt>
                <c:pt idx="8894">
                  <c:v>3.5482399999999998</c:v>
                </c:pt>
                <c:pt idx="8895">
                  <c:v>5.3933799999999996</c:v>
                </c:pt>
                <c:pt idx="8896">
                  <c:v>4.6529999999999996</c:v>
                </c:pt>
                <c:pt idx="8897">
                  <c:v>3.6639400000000002</c:v>
                </c:pt>
                <c:pt idx="8898">
                  <c:v>6.2652799999999997</c:v>
                </c:pt>
                <c:pt idx="8899">
                  <c:v>8.6819699999999997</c:v>
                </c:pt>
                <c:pt idx="8900">
                  <c:v>5.4026500000000004</c:v>
                </c:pt>
                <c:pt idx="8901">
                  <c:v>2.4686499999999998</c:v>
                </c:pt>
                <c:pt idx="8902">
                  <c:v>3.57721</c:v>
                </c:pt>
                <c:pt idx="8903">
                  <c:v>11.113519999999999</c:v>
                </c:pt>
                <c:pt idx="8904">
                  <c:v>5.3915100000000002</c:v>
                </c:pt>
                <c:pt idx="8905">
                  <c:v>5.7524800000000003</c:v>
                </c:pt>
                <c:pt idx="8906">
                  <c:v>7.7111799999999997</c:v>
                </c:pt>
                <c:pt idx="8907">
                  <c:v>8.1617200000000008</c:v>
                </c:pt>
                <c:pt idx="8908">
                  <c:v>1.6974899999999999</c:v>
                </c:pt>
                <c:pt idx="8909">
                  <c:v>2.7176300000000002</c:v>
                </c:pt>
                <c:pt idx="8910">
                  <c:v>4.4832900000000002</c:v>
                </c:pt>
                <c:pt idx="8911">
                  <c:v>6.2415399999999996</c:v>
                </c:pt>
                <c:pt idx="8912">
                  <c:v>3.1469</c:v>
                </c:pt>
                <c:pt idx="8913">
                  <c:v>8.6835000000000004</c:v>
                </c:pt>
                <c:pt idx="8914">
                  <c:v>5.1329099999999999</c:v>
                </c:pt>
                <c:pt idx="8915">
                  <c:v>8.0343499999999999</c:v>
                </c:pt>
                <c:pt idx="8916">
                  <c:v>6.0686999999999998</c:v>
                </c:pt>
                <c:pt idx="8917">
                  <c:v>6.9506199999999998</c:v>
                </c:pt>
                <c:pt idx="8918">
                  <c:v>4.4442199999999996</c:v>
                </c:pt>
                <c:pt idx="8919">
                  <c:v>8.8682999999999996</c:v>
                </c:pt>
                <c:pt idx="8920">
                  <c:v>3.3279999999999998</c:v>
                </c:pt>
                <c:pt idx="8921">
                  <c:v>5.7274700000000003</c:v>
                </c:pt>
                <c:pt idx="8922">
                  <c:v>4.6333399999999996</c:v>
                </c:pt>
                <c:pt idx="8923">
                  <c:v>4.6237599999999999</c:v>
                </c:pt>
                <c:pt idx="8924">
                  <c:v>2.40083</c:v>
                </c:pt>
                <c:pt idx="8925">
                  <c:v>3.7885</c:v>
                </c:pt>
                <c:pt idx="8926">
                  <c:v>7.6226500000000001</c:v>
                </c:pt>
                <c:pt idx="8927">
                  <c:v>3.46549</c:v>
                </c:pt>
                <c:pt idx="8928">
                  <c:v>4.2391399999999999</c:v>
                </c:pt>
                <c:pt idx="8929">
                  <c:v>3.40889</c:v>
                </c:pt>
                <c:pt idx="8930">
                  <c:v>5.3872900000000001</c:v>
                </c:pt>
                <c:pt idx="8931">
                  <c:v>2.9893299999999998</c:v>
                </c:pt>
                <c:pt idx="8932">
                  <c:v>10.233650000000001</c:v>
                </c:pt>
                <c:pt idx="8933">
                  <c:v>7.5232400000000004</c:v>
                </c:pt>
                <c:pt idx="8934">
                  <c:v>4.1561500000000002</c:v>
                </c:pt>
                <c:pt idx="8935">
                  <c:v>7.7137599999999997</c:v>
                </c:pt>
                <c:pt idx="8936">
                  <c:v>4.6948999999999996</c:v>
                </c:pt>
                <c:pt idx="8937">
                  <c:v>3.8224</c:v>
                </c:pt>
                <c:pt idx="8938">
                  <c:v>2.9801600000000001</c:v>
                </c:pt>
                <c:pt idx="8939">
                  <c:v>6.4127099999999997</c:v>
                </c:pt>
                <c:pt idx="8940">
                  <c:v>5.0418599999999998</c:v>
                </c:pt>
                <c:pt idx="8941">
                  <c:v>4.10642</c:v>
                </c:pt>
                <c:pt idx="8942">
                  <c:v>8.3089700000000004</c:v>
                </c:pt>
                <c:pt idx="8943">
                  <c:v>5.5281599999999997</c:v>
                </c:pt>
                <c:pt idx="8944">
                  <c:v>6.1943400000000004</c:v>
                </c:pt>
                <c:pt idx="8945">
                  <c:v>6.9466700000000001</c:v>
                </c:pt>
                <c:pt idx="8946">
                  <c:v>3.5906500000000001</c:v>
                </c:pt>
                <c:pt idx="8947">
                  <c:v>8.4173200000000001</c:v>
                </c:pt>
                <c:pt idx="8948">
                  <c:v>6.0678700000000001</c:v>
                </c:pt>
                <c:pt idx="8949">
                  <c:v>6.8707900000000004</c:v>
                </c:pt>
                <c:pt idx="8950">
                  <c:v>4.3841700000000001</c:v>
                </c:pt>
                <c:pt idx="8951">
                  <c:v>2.0426199999999999</c:v>
                </c:pt>
                <c:pt idx="8952">
                  <c:v>2.94279</c:v>
                </c:pt>
                <c:pt idx="8953">
                  <c:v>6.2070299999999996</c:v>
                </c:pt>
                <c:pt idx="8954">
                  <c:v>5.6564199999999998</c:v>
                </c:pt>
                <c:pt idx="8955">
                  <c:v>6.8538399999999999</c:v>
                </c:pt>
                <c:pt idx="8956">
                  <c:v>7.5233999999999996</c:v>
                </c:pt>
                <c:pt idx="8957">
                  <c:v>2.9441999999999999</c:v>
                </c:pt>
                <c:pt idx="8958">
                  <c:v>3.8679800000000002</c:v>
                </c:pt>
                <c:pt idx="8959">
                  <c:v>7.0221400000000003</c:v>
                </c:pt>
                <c:pt idx="8960">
                  <c:v>6.7639399999999998</c:v>
                </c:pt>
                <c:pt idx="8961">
                  <c:v>3.9798499999999999</c:v>
                </c:pt>
                <c:pt idx="8962">
                  <c:v>2.8902000000000001</c:v>
                </c:pt>
                <c:pt idx="8963">
                  <c:v>3.7427299999999999</c:v>
                </c:pt>
                <c:pt idx="8964">
                  <c:v>2.7086199999999998</c:v>
                </c:pt>
                <c:pt idx="8965">
                  <c:v>4.8095100000000004</c:v>
                </c:pt>
                <c:pt idx="8966">
                  <c:v>6.8216099999999997</c:v>
                </c:pt>
                <c:pt idx="8967">
                  <c:v>6.4488500000000002</c:v>
                </c:pt>
                <c:pt idx="8968">
                  <c:v>5.7730800000000002</c:v>
                </c:pt>
                <c:pt idx="8969">
                  <c:v>3.0913400000000002</c:v>
                </c:pt>
                <c:pt idx="8970">
                  <c:v>4.6841100000000004</c:v>
                </c:pt>
                <c:pt idx="8971">
                  <c:v>3.8578199999999998</c:v>
                </c:pt>
                <c:pt idx="8972">
                  <c:v>7.2398400000000001</c:v>
                </c:pt>
                <c:pt idx="8973">
                  <c:v>5.7376899999999997</c:v>
                </c:pt>
                <c:pt idx="8974">
                  <c:v>3.8045599999999999</c:v>
                </c:pt>
                <c:pt idx="8975">
                  <c:v>3.7586300000000001</c:v>
                </c:pt>
                <c:pt idx="8976">
                  <c:v>3.56514</c:v>
                </c:pt>
                <c:pt idx="8977">
                  <c:v>4.9815899999999997</c:v>
                </c:pt>
                <c:pt idx="8978">
                  <c:v>4.90435</c:v>
                </c:pt>
                <c:pt idx="8979">
                  <c:v>5.5175599999999996</c:v>
                </c:pt>
                <c:pt idx="8980">
                  <c:v>4.0098500000000001</c:v>
                </c:pt>
                <c:pt idx="8981">
                  <c:v>5.8730200000000004</c:v>
                </c:pt>
                <c:pt idx="8982">
                  <c:v>5.5993599999999999</c:v>
                </c:pt>
                <c:pt idx="8983">
                  <c:v>5.5843800000000003</c:v>
                </c:pt>
                <c:pt idx="8984">
                  <c:v>5.1484899999999998</c:v>
                </c:pt>
                <c:pt idx="8985">
                  <c:v>6.0397699999999999</c:v>
                </c:pt>
                <c:pt idx="8986">
                  <c:v>6.5973499999999996</c:v>
                </c:pt>
                <c:pt idx="8987">
                  <c:v>5.8791200000000003</c:v>
                </c:pt>
                <c:pt idx="8988">
                  <c:v>4.9765800000000002</c:v>
                </c:pt>
                <c:pt idx="8989">
                  <c:v>5.6562099999999997</c:v>
                </c:pt>
                <c:pt idx="8990">
                  <c:v>6.57836</c:v>
                </c:pt>
                <c:pt idx="8991">
                  <c:v>5.3177399999999997</c:v>
                </c:pt>
                <c:pt idx="8992">
                  <c:v>6.1133199999999999</c:v>
                </c:pt>
                <c:pt idx="8993">
                  <c:v>5.9021800000000004</c:v>
                </c:pt>
                <c:pt idx="8994">
                  <c:v>5.5136399999999997</c:v>
                </c:pt>
                <c:pt idx="8995">
                  <c:v>5.4232800000000001</c:v>
                </c:pt>
                <c:pt idx="8996">
                  <c:v>9.9896899999999995</c:v>
                </c:pt>
                <c:pt idx="8997">
                  <c:v>6.2176999999999998</c:v>
                </c:pt>
                <c:pt idx="8998">
                  <c:v>8.48048</c:v>
                </c:pt>
                <c:pt idx="8999">
                  <c:v>4.7156099999999999</c:v>
                </c:pt>
                <c:pt idx="9000">
                  <c:v>4.7814199999999998</c:v>
                </c:pt>
                <c:pt idx="9001">
                  <c:v>5.3801899999999998</c:v>
                </c:pt>
                <c:pt idx="9002">
                  <c:v>5.5794499999999996</c:v>
                </c:pt>
                <c:pt idx="9003">
                  <c:v>7.1187500000000004</c:v>
                </c:pt>
                <c:pt idx="9004">
                  <c:v>6.6985099999999997</c:v>
                </c:pt>
                <c:pt idx="9005">
                  <c:v>3.62398</c:v>
                </c:pt>
                <c:pt idx="9006">
                  <c:v>7.8249399999999998</c:v>
                </c:pt>
                <c:pt idx="9007">
                  <c:v>5.6406799999999997</c:v>
                </c:pt>
                <c:pt idx="9008">
                  <c:v>5.2259099999999998</c:v>
                </c:pt>
                <c:pt idx="9009">
                  <c:v>6.2048500000000004</c:v>
                </c:pt>
                <c:pt idx="9010">
                  <c:v>4.2206000000000001</c:v>
                </c:pt>
                <c:pt idx="9011">
                  <c:v>7.9098699999999997</c:v>
                </c:pt>
                <c:pt idx="9012">
                  <c:v>7.5124599999999999</c:v>
                </c:pt>
                <c:pt idx="9013">
                  <c:v>6.7604600000000001</c:v>
                </c:pt>
                <c:pt idx="9014">
                  <c:v>8.0188600000000001</c:v>
                </c:pt>
                <c:pt idx="9015">
                  <c:v>6.2887899999999997</c:v>
                </c:pt>
                <c:pt idx="9016">
                  <c:v>5.3171799999999996</c:v>
                </c:pt>
                <c:pt idx="9017">
                  <c:v>9.6739200000000007</c:v>
                </c:pt>
                <c:pt idx="9018">
                  <c:v>5.0040500000000003</c:v>
                </c:pt>
                <c:pt idx="9019">
                  <c:v>5.4507700000000003</c:v>
                </c:pt>
                <c:pt idx="9020">
                  <c:v>4.5575200000000002</c:v>
                </c:pt>
                <c:pt idx="9021">
                  <c:v>4.4566699999999999</c:v>
                </c:pt>
                <c:pt idx="9022">
                  <c:v>6.6006999999999998</c:v>
                </c:pt>
                <c:pt idx="9023">
                  <c:v>5.6135799999999998</c:v>
                </c:pt>
                <c:pt idx="9024">
                  <c:v>11.570040000000001</c:v>
                </c:pt>
                <c:pt idx="9025">
                  <c:v>4.6824399999999997</c:v>
                </c:pt>
                <c:pt idx="9026">
                  <c:v>4.9878900000000002</c:v>
                </c:pt>
                <c:pt idx="9027">
                  <c:v>4.3299500000000002</c:v>
                </c:pt>
                <c:pt idx="9028">
                  <c:v>6.1772299999999998</c:v>
                </c:pt>
                <c:pt idx="9029">
                  <c:v>2.5180400000000001</c:v>
                </c:pt>
                <c:pt idx="9030">
                  <c:v>4.5822099999999999</c:v>
                </c:pt>
                <c:pt idx="9031">
                  <c:v>4.4699200000000001</c:v>
                </c:pt>
                <c:pt idx="9032">
                  <c:v>5.4470099999999997</c:v>
                </c:pt>
                <c:pt idx="9033">
                  <c:v>5.6433400000000002</c:v>
                </c:pt>
                <c:pt idx="9034">
                  <c:v>6.13225</c:v>
                </c:pt>
                <c:pt idx="9035">
                  <c:v>5.3486900000000004</c:v>
                </c:pt>
                <c:pt idx="9036">
                  <c:v>7.6569399999999996</c:v>
                </c:pt>
                <c:pt idx="9037">
                  <c:v>6.7194399999999996</c:v>
                </c:pt>
                <c:pt idx="9038">
                  <c:v>2.3006899999999999</c:v>
                </c:pt>
                <c:pt idx="9039">
                  <c:v>6.1975699999999998</c:v>
                </c:pt>
                <c:pt idx="9040">
                  <c:v>4.6860400000000002</c:v>
                </c:pt>
                <c:pt idx="9041">
                  <c:v>4.95085</c:v>
                </c:pt>
                <c:pt idx="9042">
                  <c:v>4.4181699999999999</c:v>
                </c:pt>
                <c:pt idx="9043">
                  <c:v>3.43418</c:v>
                </c:pt>
                <c:pt idx="9044">
                  <c:v>6.9734400000000001</c:v>
                </c:pt>
                <c:pt idx="9045">
                  <c:v>4.4477700000000002</c:v>
                </c:pt>
                <c:pt idx="9046">
                  <c:v>7.2342399999999998</c:v>
                </c:pt>
                <c:pt idx="9047">
                  <c:v>3.61191</c:v>
                </c:pt>
                <c:pt idx="9048">
                  <c:v>4.8518499999999998</c:v>
                </c:pt>
                <c:pt idx="9049">
                  <c:v>4.9139900000000001</c:v>
                </c:pt>
                <c:pt idx="9050">
                  <c:v>4.7327000000000004</c:v>
                </c:pt>
                <c:pt idx="9051">
                  <c:v>4.8518600000000003</c:v>
                </c:pt>
                <c:pt idx="9052">
                  <c:v>4.32578</c:v>
                </c:pt>
                <c:pt idx="9053">
                  <c:v>1.79711</c:v>
                </c:pt>
                <c:pt idx="9054">
                  <c:v>1.7505599999999999</c:v>
                </c:pt>
                <c:pt idx="9055">
                  <c:v>4.9095599999999999</c:v>
                </c:pt>
                <c:pt idx="9056">
                  <c:v>3.07463</c:v>
                </c:pt>
                <c:pt idx="9057">
                  <c:v>2.3819300000000001</c:v>
                </c:pt>
                <c:pt idx="9058">
                  <c:v>3.28152</c:v>
                </c:pt>
                <c:pt idx="9059">
                  <c:v>6.3721899999999998</c:v>
                </c:pt>
                <c:pt idx="9060">
                  <c:v>2.5783299999999998</c:v>
                </c:pt>
                <c:pt idx="9061">
                  <c:v>4.4772299999999996</c:v>
                </c:pt>
                <c:pt idx="9062">
                  <c:v>6.2474299999999996</c:v>
                </c:pt>
                <c:pt idx="9063">
                  <c:v>4.7269600000000001</c:v>
                </c:pt>
                <c:pt idx="9064">
                  <c:v>2.75665</c:v>
                </c:pt>
                <c:pt idx="9065">
                  <c:v>5.2888900000000003</c:v>
                </c:pt>
                <c:pt idx="9066">
                  <c:v>5.5131600000000001</c:v>
                </c:pt>
                <c:pt idx="9067">
                  <c:v>3.1118299999999999</c:v>
                </c:pt>
                <c:pt idx="9068">
                  <c:v>8.7670300000000001</c:v>
                </c:pt>
                <c:pt idx="9069">
                  <c:v>6.5376200000000004</c:v>
                </c:pt>
                <c:pt idx="9070">
                  <c:v>5.5426599999999997</c:v>
                </c:pt>
                <c:pt idx="9071">
                  <c:v>7.1973599999999998</c:v>
                </c:pt>
                <c:pt idx="9072">
                  <c:v>6.3897899999999996</c:v>
                </c:pt>
                <c:pt idx="9073">
                  <c:v>4.16995</c:v>
                </c:pt>
                <c:pt idx="9074">
                  <c:v>3.5812499999999998</c:v>
                </c:pt>
                <c:pt idx="9075">
                  <c:v>6.4140300000000003</c:v>
                </c:pt>
                <c:pt idx="9076">
                  <c:v>4.7292399999999999</c:v>
                </c:pt>
                <c:pt idx="9077">
                  <c:v>4.7292399999999999</c:v>
                </c:pt>
                <c:pt idx="9078">
                  <c:v>5.2529899999999996</c:v>
                </c:pt>
                <c:pt idx="9079">
                  <c:v>6.0805100000000003</c:v>
                </c:pt>
                <c:pt idx="9080">
                  <c:v>5.2491199999999996</c:v>
                </c:pt>
                <c:pt idx="9081">
                  <c:v>2.4092500000000001</c:v>
                </c:pt>
                <c:pt idx="9082">
                  <c:v>3.74952</c:v>
                </c:pt>
                <c:pt idx="9083">
                  <c:v>3.5163199999999999</c:v>
                </c:pt>
                <c:pt idx="9084">
                  <c:v>6.2211999999999996</c:v>
                </c:pt>
                <c:pt idx="9085">
                  <c:v>5.24993</c:v>
                </c:pt>
                <c:pt idx="9086">
                  <c:v>5.8582400000000003</c:v>
                </c:pt>
                <c:pt idx="9087">
                  <c:v>5.3202499999999997</c:v>
                </c:pt>
                <c:pt idx="9088">
                  <c:v>6.9826899999999998</c:v>
                </c:pt>
                <c:pt idx="9089">
                  <c:v>6.2161299999999997</c:v>
                </c:pt>
                <c:pt idx="9090">
                  <c:v>5.9474299999999998</c:v>
                </c:pt>
                <c:pt idx="9091">
                  <c:v>8.4845199999999998</c:v>
                </c:pt>
                <c:pt idx="9092">
                  <c:v>4.6427899999999998</c:v>
                </c:pt>
                <c:pt idx="9093">
                  <c:v>5.2823900000000004</c:v>
                </c:pt>
                <c:pt idx="9094">
                  <c:v>6.8769200000000001</c:v>
                </c:pt>
                <c:pt idx="9095">
                  <c:v>2.2735500000000002</c:v>
                </c:pt>
                <c:pt idx="9096">
                  <c:v>8.4182199999999998</c:v>
                </c:pt>
                <c:pt idx="9097">
                  <c:v>7.7199</c:v>
                </c:pt>
                <c:pt idx="9098">
                  <c:v>6.4424900000000003</c:v>
                </c:pt>
                <c:pt idx="9099">
                  <c:v>5.9729200000000002</c:v>
                </c:pt>
                <c:pt idx="9100">
                  <c:v>7.6650099999999997</c:v>
                </c:pt>
                <c:pt idx="9101">
                  <c:v>4.7091799999999999</c:v>
                </c:pt>
                <c:pt idx="9102">
                  <c:v>7.0537900000000002</c:v>
                </c:pt>
                <c:pt idx="9103">
                  <c:v>9.6837</c:v>
                </c:pt>
                <c:pt idx="9104">
                  <c:v>10.97289</c:v>
                </c:pt>
                <c:pt idx="9105">
                  <c:v>8.0809099999999994</c:v>
                </c:pt>
                <c:pt idx="9106">
                  <c:v>10.860749999999999</c:v>
                </c:pt>
                <c:pt idx="9107">
                  <c:v>2.22553</c:v>
                </c:pt>
                <c:pt idx="9108">
                  <c:v>7.4613899999999997</c:v>
                </c:pt>
                <c:pt idx="9109">
                  <c:v>7.0182099999999998</c:v>
                </c:pt>
                <c:pt idx="9110">
                  <c:v>7.3860000000000001</c:v>
                </c:pt>
                <c:pt idx="9111">
                  <c:v>5.7152900000000004</c:v>
                </c:pt>
                <c:pt idx="9112">
                  <c:v>5.9310999999999998</c:v>
                </c:pt>
                <c:pt idx="9113">
                  <c:v>4.2206000000000001</c:v>
                </c:pt>
                <c:pt idx="9114">
                  <c:v>4.1190699999999998</c:v>
                </c:pt>
                <c:pt idx="9115">
                  <c:v>3.8016299999999998</c:v>
                </c:pt>
                <c:pt idx="9116">
                  <c:v>6.80898</c:v>
                </c:pt>
                <c:pt idx="9117">
                  <c:v>6.8961600000000001</c:v>
                </c:pt>
                <c:pt idx="9118">
                  <c:v>5.4910399999999999</c:v>
                </c:pt>
                <c:pt idx="9119">
                  <c:v>5.0090700000000004</c:v>
                </c:pt>
                <c:pt idx="9120">
                  <c:v>6.03728</c:v>
                </c:pt>
                <c:pt idx="9121">
                  <c:v>7.2641900000000001</c:v>
                </c:pt>
                <c:pt idx="9122">
                  <c:v>3.9798499999999999</c:v>
                </c:pt>
                <c:pt idx="9123">
                  <c:v>6.2142600000000003</c:v>
                </c:pt>
                <c:pt idx="9124">
                  <c:v>3.7788499999999998</c:v>
                </c:pt>
                <c:pt idx="9125">
                  <c:v>4.8570200000000003</c:v>
                </c:pt>
                <c:pt idx="9126">
                  <c:v>5.8148900000000001</c:v>
                </c:pt>
                <c:pt idx="9127">
                  <c:v>5.8176100000000002</c:v>
                </c:pt>
                <c:pt idx="9128">
                  <c:v>5.8994099999999996</c:v>
                </c:pt>
                <c:pt idx="9129">
                  <c:v>2.98882</c:v>
                </c:pt>
                <c:pt idx="9130">
                  <c:v>6.27379</c:v>
                </c:pt>
                <c:pt idx="9131">
                  <c:v>6.55016</c:v>
                </c:pt>
                <c:pt idx="9132">
                  <c:v>7.0567599999999997</c:v>
                </c:pt>
                <c:pt idx="9133">
                  <c:v>6.9689399999999999</c:v>
                </c:pt>
                <c:pt idx="9134">
                  <c:v>4.5597799999999999</c:v>
                </c:pt>
                <c:pt idx="9135">
                  <c:v>3.9642900000000001</c:v>
                </c:pt>
                <c:pt idx="9136">
                  <c:v>3.2894999999999999</c:v>
                </c:pt>
                <c:pt idx="9137">
                  <c:v>4.8312400000000002</c:v>
                </c:pt>
                <c:pt idx="9138">
                  <c:v>4.9392300000000002</c:v>
                </c:pt>
                <c:pt idx="9139">
                  <c:v>6.7206900000000003</c:v>
                </c:pt>
                <c:pt idx="9140">
                  <c:v>3.9993099999999999</c:v>
                </c:pt>
                <c:pt idx="9141">
                  <c:v>2.6187100000000001</c:v>
                </c:pt>
                <c:pt idx="9142">
                  <c:v>3.57721</c:v>
                </c:pt>
                <c:pt idx="9143">
                  <c:v>7.7043799999999996</c:v>
                </c:pt>
                <c:pt idx="9144">
                  <c:v>7.0500699999999998</c:v>
                </c:pt>
                <c:pt idx="9145">
                  <c:v>4.3447500000000003</c:v>
                </c:pt>
                <c:pt idx="9146">
                  <c:v>3.3593999999999999</c:v>
                </c:pt>
                <c:pt idx="9147">
                  <c:v>6.0118799999999997</c:v>
                </c:pt>
                <c:pt idx="9148">
                  <c:v>7.4644399999999997</c:v>
                </c:pt>
                <c:pt idx="9149">
                  <c:v>2.5576400000000001</c:v>
                </c:pt>
                <c:pt idx="9150">
                  <c:v>5.5106599999999997</c:v>
                </c:pt>
                <c:pt idx="9151">
                  <c:v>2.5783299999999998</c:v>
                </c:pt>
                <c:pt idx="9152">
                  <c:v>3.8426200000000001</c:v>
                </c:pt>
                <c:pt idx="9153">
                  <c:v>5.0025300000000001</c:v>
                </c:pt>
                <c:pt idx="9154">
                  <c:v>7.8097200000000004</c:v>
                </c:pt>
                <c:pt idx="9155">
                  <c:v>6.5202999999999998</c:v>
                </c:pt>
                <c:pt idx="9156">
                  <c:v>3.9847199999999998</c:v>
                </c:pt>
                <c:pt idx="9157">
                  <c:v>6.62134</c:v>
                </c:pt>
                <c:pt idx="9158">
                  <c:v>6.43147</c:v>
                </c:pt>
                <c:pt idx="9159">
                  <c:v>2.8873500000000001</c:v>
                </c:pt>
                <c:pt idx="9160">
                  <c:v>4.5030599999999996</c:v>
                </c:pt>
                <c:pt idx="9161">
                  <c:v>3.7282000000000002</c:v>
                </c:pt>
                <c:pt idx="9162">
                  <c:v>2.11572</c:v>
                </c:pt>
                <c:pt idx="9163">
                  <c:v>7.73604</c:v>
                </c:pt>
                <c:pt idx="9164">
                  <c:v>5.9824599999999997</c:v>
                </c:pt>
                <c:pt idx="9165">
                  <c:v>5.4190500000000004</c:v>
                </c:pt>
                <c:pt idx="9166">
                  <c:v>9.3356100000000009</c:v>
                </c:pt>
                <c:pt idx="9167">
                  <c:v>2.3825099999999999</c:v>
                </c:pt>
                <c:pt idx="9168">
                  <c:v>8.9099900000000005</c:v>
                </c:pt>
                <c:pt idx="9169">
                  <c:v>8.8962299999999992</c:v>
                </c:pt>
                <c:pt idx="9170">
                  <c:v>3.5217800000000001</c:v>
                </c:pt>
                <c:pt idx="9171">
                  <c:v>4.6863999999999999</c:v>
                </c:pt>
                <c:pt idx="9172">
                  <c:v>3.6856399999999998</c:v>
                </c:pt>
                <c:pt idx="9173">
                  <c:v>8.2207699999999999</c:v>
                </c:pt>
                <c:pt idx="9174">
                  <c:v>7.4549799999999999</c:v>
                </c:pt>
                <c:pt idx="9175">
                  <c:v>4.8552999999999997</c:v>
                </c:pt>
                <c:pt idx="9176">
                  <c:v>4.31433</c:v>
                </c:pt>
                <c:pt idx="9177">
                  <c:v>6.0891400000000004</c:v>
                </c:pt>
                <c:pt idx="9178">
                  <c:v>4.9119099999999998</c:v>
                </c:pt>
                <c:pt idx="9179">
                  <c:v>4.5637999999999996</c:v>
                </c:pt>
                <c:pt idx="9180">
                  <c:v>3.3438699999999999</c:v>
                </c:pt>
                <c:pt idx="9181">
                  <c:v>6.0764500000000004</c:v>
                </c:pt>
                <c:pt idx="9182">
                  <c:v>5.6469300000000002</c:v>
                </c:pt>
                <c:pt idx="9183">
                  <c:v>8.0165100000000002</c:v>
                </c:pt>
                <c:pt idx="9184">
                  <c:v>5.8787799999999999</c:v>
                </c:pt>
                <c:pt idx="9185">
                  <c:v>6.5262399999999996</c:v>
                </c:pt>
                <c:pt idx="9186">
                  <c:v>7.5075000000000003</c:v>
                </c:pt>
                <c:pt idx="9187">
                  <c:v>6.4977900000000002</c:v>
                </c:pt>
                <c:pt idx="9188">
                  <c:v>4.0927699999999998</c:v>
                </c:pt>
                <c:pt idx="9189">
                  <c:v>4.3200599999999998</c:v>
                </c:pt>
                <c:pt idx="9190">
                  <c:v>6.21922</c:v>
                </c:pt>
                <c:pt idx="9191">
                  <c:v>5.3538800000000002</c:v>
                </c:pt>
                <c:pt idx="9192">
                  <c:v>4.2489299999999997</c:v>
                </c:pt>
                <c:pt idx="9193">
                  <c:v>5.4507000000000003</c:v>
                </c:pt>
                <c:pt idx="9194">
                  <c:v>2.4524300000000001</c:v>
                </c:pt>
                <c:pt idx="9195">
                  <c:v>8.37453</c:v>
                </c:pt>
                <c:pt idx="9196">
                  <c:v>6.8556600000000003</c:v>
                </c:pt>
                <c:pt idx="9197">
                  <c:v>7.2485799999999996</c:v>
                </c:pt>
                <c:pt idx="9198">
                  <c:v>7.45364</c:v>
                </c:pt>
                <c:pt idx="9199">
                  <c:v>3.9798499999999999</c:v>
                </c:pt>
                <c:pt idx="9200">
                  <c:v>4.8549100000000003</c:v>
                </c:pt>
                <c:pt idx="9201">
                  <c:v>6.5426799999999998</c:v>
                </c:pt>
                <c:pt idx="9202">
                  <c:v>6.0860900000000004</c:v>
                </c:pt>
                <c:pt idx="9203">
                  <c:v>5.60846</c:v>
                </c:pt>
                <c:pt idx="9204">
                  <c:v>4.9342699999999997</c:v>
                </c:pt>
                <c:pt idx="9205">
                  <c:v>5.8011600000000003</c:v>
                </c:pt>
                <c:pt idx="9206">
                  <c:v>4.5630199999999999</c:v>
                </c:pt>
                <c:pt idx="9207">
                  <c:v>5.6554700000000002</c:v>
                </c:pt>
                <c:pt idx="9208">
                  <c:v>4.9736599999999997</c:v>
                </c:pt>
                <c:pt idx="9209">
                  <c:v>4.6498999999999997</c:v>
                </c:pt>
                <c:pt idx="9210">
                  <c:v>9.1949400000000008</c:v>
                </c:pt>
                <c:pt idx="9211">
                  <c:v>5.5439499999999997</c:v>
                </c:pt>
                <c:pt idx="9212">
                  <c:v>3.97235</c:v>
                </c:pt>
                <c:pt idx="9213">
                  <c:v>7.2607699999999999</c:v>
                </c:pt>
                <c:pt idx="9214">
                  <c:v>4.3324600000000002</c:v>
                </c:pt>
                <c:pt idx="9215">
                  <c:v>8.7079500000000003</c:v>
                </c:pt>
                <c:pt idx="9216">
                  <c:v>4.9292400000000001</c:v>
                </c:pt>
                <c:pt idx="9217">
                  <c:v>3.3895200000000001</c:v>
                </c:pt>
                <c:pt idx="9218">
                  <c:v>5.9754500000000004</c:v>
                </c:pt>
                <c:pt idx="9219">
                  <c:v>2.6697199999999999</c:v>
                </c:pt>
                <c:pt idx="9220">
                  <c:v>6.2888500000000001</c:v>
                </c:pt>
                <c:pt idx="9221">
                  <c:v>4.5206299999999997</c:v>
                </c:pt>
                <c:pt idx="9222">
                  <c:v>5.0759400000000001</c:v>
                </c:pt>
                <c:pt idx="9223">
                  <c:v>4.3850800000000003</c:v>
                </c:pt>
                <c:pt idx="9224">
                  <c:v>4.5842799999999997</c:v>
                </c:pt>
                <c:pt idx="9225">
                  <c:v>6.9280999999999997</c:v>
                </c:pt>
                <c:pt idx="9226">
                  <c:v>6.6663500000000004</c:v>
                </c:pt>
                <c:pt idx="9227">
                  <c:v>5.6230200000000004</c:v>
                </c:pt>
                <c:pt idx="9228">
                  <c:v>3.5943299999999998</c:v>
                </c:pt>
                <c:pt idx="9229">
                  <c:v>11.343669999999999</c:v>
                </c:pt>
                <c:pt idx="9230">
                  <c:v>6.4234400000000003</c:v>
                </c:pt>
                <c:pt idx="9231">
                  <c:v>7.8089899999999997</c:v>
                </c:pt>
                <c:pt idx="9232">
                  <c:v>3.7788499999999998</c:v>
                </c:pt>
                <c:pt idx="9233">
                  <c:v>5.2128699999999997</c:v>
                </c:pt>
                <c:pt idx="9234">
                  <c:v>4.1843899999999996</c:v>
                </c:pt>
                <c:pt idx="9235">
                  <c:v>2.5327299999999999</c:v>
                </c:pt>
                <c:pt idx="9236">
                  <c:v>6.0928300000000002</c:v>
                </c:pt>
                <c:pt idx="9237">
                  <c:v>8.9269700000000007</c:v>
                </c:pt>
                <c:pt idx="9238">
                  <c:v>7.4127999999999998</c:v>
                </c:pt>
                <c:pt idx="9239">
                  <c:v>2.57586</c:v>
                </c:pt>
                <c:pt idx="9240">
                  <c:v>3.9362200000000001</c:v>
                </c:pt>
                <c:pt idx="9241">
                  <c:v>4.7445300000000001</c:v>
                </c:pt>
                <c:pt idx="9242">
                  <c:v>3.2894999999999999</c:v>
                </c:pt>
                <c:pt idx="9243">
                  <c:v>7.91784</c:v>
                </c:pt>
                <c:pt idx="9244">
                  <c:v>4.02393</c:v>
                </c:pt>
                <c:pt idx="9245">
                  <c:v>6.0987400000000003</c:v>
                </c:pt>
                <c:pt idx="9246">
                  <c:v>8.9818800000000003</c:v>
                </c:pt>
                <c:pt idx="9247">
                  <c:v>3.7072799999999999</c:v>
                </c:pt>
                <c:pt idx="9248">
                  <c:v>4.1048400000000003</c:v>
                </c:pt>
                <c:pt idx="9249">
                  <c:v>5.1031500000000003</c:v>
                </c:pt>
                <c:pt idx="9250">
                  <c:v>7.3959299999999999</c:v>
                </c:pt>
                <c:pt idx="9251">
                  <c:v>5.2323300000000001</c:v>
                </c:pt>
                <c:pt idx="9252">
                  <c:v>4.5468400000000004</c:v>
                </c:pt>
                <c:pt idx="9253">
                  <c:v>7.4262499999999996</c:v>
                </c:pt>
                <c:pt idx="9254">
                  <c:v>6.4896700000000003</c:v>
                </c:pt>
                <c:pt idx="9255">
                  <c:v>5.3710599999999999</c:v>
                </c:pt>
                <c:pt idx="9256">
                  <c:v>4.6803299999999997</c:v>
                </c:pt>
                <c:pt idx="9257">
                  <c:v>2.7086199999999998</c:v>
                </c:pt>
                <c:pt idx="9258">
                  <c:v>4.72715</c:v>
                </c:pt>
                <c:pt idx="9259">
                  <c:v>5.4365899999999998</c:v>
                </c:pt>
                <c:pt idx="9260">
                  <c:v>5.98576</c:v>
                </c:pt>
                <c:pt idx="9261">
                  <c:v>6.4758800000000001</c:v>
                </c:pt>
                <c:pt idx="9262">
                  <c:v>4.8064099999999996</c:v>
                </c:pt>
                <c:pt idx="9263">
                  <c:v>9.0205900000000003</c:v>
                </c:pt>
                <c:pt idx="9264">
                  <c:v>6.3587699999999998</c:v>
                </c:pt>
                <c:pt idx="9265">
                  <c:v>5.2013199999999999</c:v>
                </c:pt>
                <c:pt idx="9266">
                  <c:v>4.2883399999999998</c:v>
                </c:pt>
                <c:pt idx="9267">
                  <c:v>7.33962</c:v>
                </c:pt>
                <c:pt idx="9268">
                  <c:v>7.0751499999999998</c:v>
                </c:pt>
                <c:pt idx="9269">
                  <c:v>3.37161</c:v>
                </c:pt>
                <c:pt idx="9270">
                  <c:v>5.7441300000000002</c:v>
                </c:pt>
                <c:pt idx="9271">
                  <c:v>4.9886900000000001</c:v>
                </c:pt>
                <c:pt idx="9272">
                  <c:v>5.0440899999999997</c:v>
                </c:pt>
                <c:pt idx="9273">
                  <c:v>3.3479700000000001</c:v>
                </c:pt>
                <c:pt idx="9274">
                  <c:v>6.7630499999999998</c:v>
                </c:pt>
                <c:pt idx="9275">
                  <c:v>4.5308000000000002</c:v>
                </c:pt>
                <c:pt idx="9276">
                  <c:v>7.0904800000000003</c:v>
                </c:pt>
                <c:pt idx="9277">
                  <c:v>4.0896100000000004</c:v>
                </c:pt>
                <c:pt idx="9278">
                  <c:v>9.1747599999999991</c:v>
                </c:pt>
                <c:pt idx="9279">
                  <c:v>7.31107</c:v>
                </c:pt>
                <c:pt idx="9280">
                  <c:v>5.62263</c:v>
                </c:pt>
                <c:pt idx="9281">
                  <c:v>6.0847199999999999</c:v>
                </c:pt>
                <c:pt idx="9282">
                  <c:v>5.5404799999999996</c:v>
                </c:pt>
                <c:pt idx="9283">
                  <c:v>7.9382999999999999</c:v>
                </c:pt>
                <c:pt idx="9284">
                  <c:v>4.1905900000000003</c:v>
                </c:pt>
                <c:pt idx="9285">
                  <c:v>5.0577800000000002</c:v>
                </c:pt>
                <c:pt idx="9286">
                  <c:v>6.8654799999999998</c:v>
                </c:pt>
                <c:pt idx="9287">
                  <c:v>3.7875899999999998</c:v>
                </c:pt>
                <c:pt idx="9288">
                  <c:v>1.64367</c:v>
                </c:pt>
                <c:pt idx="9289">
                  <c:v>5.6672399999999996</c:v>
                </c:pt>
                <c:pt idx="9290">
                  <c:v>8.1424699999999994</c:v>
                </c:pt>
                <c:pt idx="9291">
                  <c:v>3.4937</c:v>
                </c:pt>
                <c:pt idx="9292">
                  <c:v>5.9497799999999996</c:v>
                </c:pt>
                <c:pt idx="9293">
                  <c:v>1.9815700000000001</c:v>
                </c:pt>
                <c:pt idx="9294">
                  <c:v>2.69611</c:v>
                </c:pt>
                <c:pt idx="9295">
                  <c:v>2.2733099999999999</c:v>
                </c:pt>
                <c:pt idx="9296">
                  <c:v>2.5309499999999998</c:v>
                </c:pt>
                <c:pt idx="9297">
                  <c:v>7.1913200000000002</c:v>
                </c:pt>
                <c:pt idx="9298">
                  <c:v>4.5324499999999999</c:v>
                </c:pt>
                <c:pt idx="9299">
                  <c:v>5.4892399999999997</c:v>
                </c:pt>
                <c:pt idx="9300">
                  <c:v>5.6506499999999997</c:v>
                </c:pt>
                <c:pt idx="9301">
                  <c:v>2.1920199999999999</c:v>
                </c:pt>
                <c:pt idx="9302">
                  <c:v>7.5767899999999999</c:v>
                </c:pt>
                <c:pt idx="9303">
                  <c:v>10.02636</c:v>
                </c:pt>
                <c:pt idx="9304">
                  <c:v>4.2467100000000002</c:v>
                </c:pt>
                <c:pt idx="9305">
                  <c:v>6.9781899999999997</c:v>
                </c:pt>
                <c:pt idx="9306">
                  <c:v>2.7406100000000002</c:v>
                </c:pt>
                <c:pt idx="9307">
                  <c:v>3.8731399999999998</c:v>
                </c:pt>
                <c:pt idx="9308">
                  <c:v>7.0313400000000001</c:v>
                </c:pt>
                <c:pt idx="9309">
                  <c:v>7.5896999999999997</c:v>
                </c:pt>
                <c:pt idx="9310">
                  <c:v>5.47593</c:v>
                </c:pt>
                <c:pt idx="9311">
                  <c:v>6.2484799999999998</c:v>
                </c:pt>
                <c:pt idx="9312">
                  <c:v>5.1258600000000003</c:v>
                </c:pt>
                <c:pt idx="9313">
                  <c:v>8.9857899999999997</c:v>
                </c:pt>
                <c:pt idx="9314">
                  <c:v>7.5434900000000003</c:v>
                </c:pt>
                <c:pt idx="9315">
                  <c:v>3.4812699999999999</c:v>
                </c:pt>
                <c:pt idx="9316">
                  <c:v>3.2755100000000001</c:v>
                </c:pt>
                <c:pt idx="9317">
                  <c:v>6.6292999999999997</c:v>
                </c:pt>
                <c:pt idx="9318">
                  <c:v>6.6638000000000002</c:v>
                </c:pt>
                <c:pt idx="9319">
                  <c:v>5.8718399999999997</c:v>
                </c:pt>
                <c:pt idx="9320">
                  <c:v>6.1459700000000002</c:v>
                </c:pt>
                <c:pt idx="9321">
                  <c:v>8.6087299999999995</c:v>
                </c:pt>
                <c:pt idx="9322">
                  <c:v>7.2487199999999996</c:v>
                </c:pt>
                <c:pt idx="9323">
                  <c:v>4.0431699999999999</c:v>
                </c:pt>
                <c:pt idx="9324">
                  <c:v>5.73637</c:v>
                </c:pt>
                <c:pt idx="9325">
                  <c:v>5.5893199999999998</c:v>
                </c:pt>
                <c:pt idx="9326">
                  <c:v>8.3853600000000004</c:v>
                </c:pt>
                <c:pt idx="9327">
                  <c:v>3.2935699999999999</c:v>
                </c:pt>
                <c:pt idx="9328">
                  <c:v>3.3712</c:v>
                </c:pt>
                <c:pt idx="9329">
                  <c:v>6.06297</c:v>
                </c:pt>
                <c:pt idx="9330">
                  <c:v>3.6291699999999998</c:v>
                </c:pt>
                <c:pt idx="9331">
                  <c:v>4.2136199999999997</c:v>
                </c:pt>
                <c:pt idx="9332">
                  <c:v>2.3380299999999998</c:v>
                </c:pt>
                <c:pt idx="9333">
                  <c:v>3.14717</c:v>
                </c:pt>
                <c:pt idx="9334">
                  <c:v>3.0037699999999998</c:v>
                </c:pt>
                <c:pt idx="9335">
                  <c:v>1.9223399999999999</c:v>
                </c:pt>
                <c:pt idx="9336">
                  <c:v>1.85097</c:v>
                </c:pt>
                <c:pt idx="9337">
                  <c:v>1.9430499999999999</c:v>
                </c:pt>
                <c:pt idx="9338">
                  <c:v>2.93628</c:v>
                </c:pt>
                <c:pt idx="9339">
                  <c:v>3.4045399999999999</c:v>
                </c:pt>
                <c:pt idx="9340">
                  <c:v>4.3380799999999997</c:v>
                </c:pt>
                <c:pt idx="9341">
                  <c:v>3.9323000000000001</c:v>
                </c:pt>
                <c:pt idx="9342">
                  <c:v>5.7992699999999999</c:v>
                </c:pt>
                <c:pt idx="9343">
                  <c:v>3.9204599999999998</c:v>
                </c:pt>
                <c:pt idx="9344">
                  <c:v>3.5716800000000002</c:v>
                </c:pt>
                <c:pt idx="9345">
                  <c:v>6.3570900000000004</c:v>
                </c:pt>
                <c:pt idx="9346">
                  <c:v>5.4609199999999998</c:v>
                </c:pt>
                <c:pt idx="9347">
                  <c:v>5.5832600000000001</c:v>
                </c:pt>
                <c:pt idx="9348">
                  <c:v>4.6705699999999997</c:v>
                </c:pt>
                <c:pt idx="9349">
                  <c:v>6.4220600000000001</c:v>
                </c:pt>
                <c:pt idx="9350">
                  <c:v>5.0894899999999996</c:v>
                </c:pt>
                <c:pt idx="9351">
                  <c:v>7.0347099999999996</c:v>
                </c:pt>
                <c:pt idx="9352">
                  <c:v>6.30192</c:v>
                </c:pt>
                <c:pt idx="9353">
                  <c:v>5.25556</c:v>
                </c:pt>
                <c:pt idx="9354">
                  <c:v>5.9990699999999997</c:v>
                </c:pt>
                <c:pt idx="9355">
                  <c:v>6.4686500000000002</c:v>
                </c:pt>
                <c:pt idx="9356">
                  <c:v>4.6229899999999997</c:v>
                </c:pt>
                <c:pt idx="9357">
                  <c:v>4.4729299999999999</c:v>
                </c:pt>
                <c:pt idx="9358">
                  <c:v>3.4551699999999999</c:v>
                </c:pt>
                <c:pt idx="9359">
                  <c:v>5.8198999999999996</c:v>
                </c:pt>
                <c:pt idx="9360">
                  <c:v>5.2540199999999997</c:v>
                </c:pt>
                <c:pt idx="9361">
                  <c:v>7.8991499999999997</c:v>
                </c:pt>
                <c:pt idx="9362">
                  <c:v>4.9765800000000002</c:v>
                </c:pt>
                <c:pt idx="9363">
                  <c:v>4.6039399999999997</c:v>
                </c:pt>
                <c:pt idx="9364">
                  <c:v>7.2740200000000002</c:v>
                </c:pt>
                <c:pt idx="9365">
                  <c:v>5.5412100000000004</c:v>
                </c:pt>
                <c:pt idx="9366">
                  <c:v>5.7099399999999996</c:v>
                </c:pt>
                <c:pt idx="9367">
                  <c:v>4.5030599999999996</c:v>
                </c:pt>
                <c:pt idx="9368">
                  <c:v>6.6501000000000001</c:v>
                </c:pt>
                <c:pt idx="9369">
                  <c:v>7.6281800000000004</c:v>
                </c:pt>
                <c:pt idx="9370">
                  <c:v>8.0018100000000008</c:v>
                </c:pt>
                <c:pt idx="9371">
                  <c:v>4.9580500000000001</c:v>
                </c:pt>
                <c:pt idx="9372">
                  <c:v>6.0823999999999998</c:v>
                </c:pt>
                <c:pt idx="9373">
                  <c:v>6.5326500000000003</c:v>
                </c:pt>
                <c:pt idx="9374">
                  <c:v>6.5282600000000004</c:v>
                </c:pt>
                <c:pt idx="9375">
                  <c:v>7.1377699999999997</c:v>
                </c:pt>
                <c:pt idx="9376">
                  <c:v>10.37988</c:v>
                </c:pt>
                <c:pt idx="9377">
                  <c:v>4.2756100000000004</c:v>
                </c:pt>
                <c:pt idx="9378">
                  <c:v>7.1515500000000003</c:v>
                </c:pt>
                <c:pt idx="9379">
                  <c:v>5.94963</c:v>
                </c:pt>
                <c:pt idx="9380">
                  <c:v>6.9370500000000002</c:v>
                </c:pt>
                <c:pt idx="9381">
                  <c:v>5.5562699999999996</c:v>
                </c:pt>
                <c:pt idx="9382">
                  <c:v>5.8298699999999997</c:v>
                </c:pt>
                <c:pt idx="9383">
                  <c:v>7.5272500000000004</c:v>
                </c:pt>
                <c:pt idx="9384">
                  <c:v>5.5093500000000004</c:v>
                </c:pt>
                <c:pt idx="9385">
                  <c:v>6.2282299999999999</c:v>
                </c:pt>
                <c:pt idx="9386">
                  <c:v>4.44015</c:v>
                </c:pt>
                <c:pt idx="9387">
                  <c:v>6.46441</c:v>
                </c:pt>
                <c:pt idx="9388">
                  <c:v>5.49641</c:v>
                </c:pt>
                <c:pt idx="9389">
                  <c:v>6.6518300000000004</c:v>
                </c:pt>
                <c:pt idx="9390">
                  <c:v>6.6368499999999999</c:v>
                </c:pt>
                <c:pt idx="9391">
                  <c:v>4.84734</c:v>
                </c:pt>
                <c:pt idx="9392">
                  <c:v>4.5179400000000003</c:v>
                </c:pt>
                <c:pt idx="9393">
                  <c:v>8.1517300000000006</c:v>
                </c:pt>
                <c:pt idx="9394">
                  <c:v>4.6692900000000002</c:v>
                </c:pt>
                <c:pt idx="9395">
                  <c:v>5.3091799999999996</c:v>
                </c:pt>
                <c:pt idx="9396">
                  <c:v>4.48339</c:v>
                </c:pt>
                <c:pt idx="9397">
                  <c:v>6.9783200000000001</c:v>
                </c:pt>
                <c:pt idx="9398">
                  <c:v>6.74716</c:v>
                </c:pt>
                <c:pt idx="9399">
                  <c:v>5.5977199999999998</c:v>
                </c:pt>
                <c:pt idx="9400">
                  <c:v>5.4356799999999996</c:v>
                </c:pt>
                <c:pt idx="9401">
                  <c:v>8.4544499999999996</c:v>
                </c:pt>
                <c:pt idx="9402">
                  <c:v>6.3824199999999998</c:v>
                </c:pt>
                <c:pt idx="9403">
                  <c:v>6.84884</c:v>
                </c:pt>
                <c:pt idx="9404">
                  <c:v>6.44808</c:v>
                </c:pt>
                <c:pt idx="9405">
                  <c:v>4.6569799999999999</c:v>
                </c:pt>
                <c:pt idx="9406">
                  <c:v>4.4852400000000001</c:v>
                </c:pt>
                <c:pt idx="9407">
                  <c:v>7.3789400000000001</c:v>
                </c:pt>
                <c:pt idx="9408">
                  <c:v>5.0764300000000002</c:v>
                </c:pt>
                <c:pt idx="9409">
                  <c:v>4.9764999999999997</c:v>
                </c:pt>
                <c:pt idx="9410">
                  <c:v>5.2733699999999999</c:v>
                </c:pt>
                <c:pt idx="9411">
                  <c:v>12.336029999999999</c:v>
                </c:pt>
                <c:pt idx="9412">
                  <c:v>6.9190500000000004</c:v>
                </c:pt>
                <c:pt idx="9413">
                  <c:v>5.3877199999999998</c:v>
                </c:pt>
                <c:pt idx="9414">
                  <c:v>9.7955699999999997</c:v>
                </c:pt>
                <c:pt idx="9415">
                  <c:v>7.3301100000000003</c:v>
                </c:pt>
                <c:pt idx="9416">
                  <c:v>3.8494700000000002</c:v>
                </c:pt>
                <c:pt idx="9417">
                  <c:v>2.7518400000000001</c:v>
                </c:pt>
                <c:pt idx="9418">
                  <c:v>4.5698800000000004</c:v>
                </c:pt>
                <c:pt idx="9419">
                  <c:v>4.3690699999999998</c:v>
                </c:pt>
                <c:pt idx="9420">
                  <c:v>3.6164299999999998</c:v>
                </c:pt>
                <c:pt idx="9421">
                  <c:v>7.1620799999999996</c:v>
                </c:pt>
                <c:pt idx="9422">
                  <c:v>5.59823</c:v>
                </c:pt>
                <c:pt idx="9423">
                  <c:v>4.3329899999999997</c:v>
                </c:pt>
                <c:pt idx="9424">
                  <c:v>5.4420500000000001</c:v>
                </c:pt>
                <c:pt idx="9425">
                  <c:v>3.5719400000000001</c:v>
                </c:pt>
                <c:pt idx="9426">
                  <c:v>4.6364700000000001</c:v>
                </c:pt>
                <c:pt idx="9427">
                  <c:v>5.3285099999999996</c:v>
                </c:pt>
                <c:pt idx="9428">
                  <c:v>8.5396599999999996</c:v>
                </c:pt>
                <c:pt idx="9429">
                  <c:v>5.5383500000000003</c:v>
                </c:pt>
                <c:pt idx="9430">
                  <c:v>4.7552199999999996</c:v>
                </c:pt>
                <c:pt idx="9431">
                  <c:v>3.5708299999999999</c:v>
                </c:pt>
                <c:pt idx="9432">
                  <c:v>2.7077</c:v>
                </c:pt>
                <c:pt idx="9433">
                  <c:v>4.2163500000000003</c:v>
                </c:pt>
                <c:pt idx="9434">
                  <c:v>7.5755400000000002</c:v>
                </c:pt>
                <c:pt idx="9435">
                  <c:v>5.0577800000000002</c:v>
                </c:pt>
                <c:pt idx="9436">
                  <c:v>7.7467600000000001</c:v>
                </c:pt>
                <c:pt idx="9437">
                  <c:v>4.91418</c:v>
                </c:pt>
                <c:pt idx="9438">
                  <c:v>6.8423299999999996</c:v>
                </c:pt>
                <c:pt idx="9439">
                  <c:v>4.6516099999999998</c:v>
                </c:pt>
                <c:pt idx="9440">
                  <c:v>7.27651</c:v>
                </c:pt>
                <c:pt idx="9441">
                  <c:v>4.8685799999999997</c:v>
                </c:pt>
                <c:pt idx="9442">
                  <c:v>5.6337400000000004</c:v>
                </c:pt>
                <c:pt idx="9443">
                  <c:v>5.5155599999999998</c:v>
                </c:pt>
                <c:pt idx="9444">
                  <c:v>7.4977799999999997</c:v>
                </c:pt>
                <c:pt idx="9445">
                  <c:v>6.0832300000000004</c:v>
                </c:pt>
                <c:pt idx="9446">
                  <c:v>5.6918899999999999</c:v>
                </c:pt>
                <c:pt idx="9447">
                  <c:v>4.7983599999999997</c:v>
                </c:pt>
                <c:pt idx="9448">
                  <c:v>9.5840499999999995</c:v>
                </c:pt>
                <c:pt idx="9449">
                  <c:v>5.9906600000000001</c:v>
                </c:pt>
                <c:pt idx="9450">
                  <c:v>5.9528299999999996</c:v>
                </c:pt>
                <c:pt idx="9451">
                  <c:v>6.7061599999999997</c:v>
                </c:pt>
                <c:pt idx="9452">
                  <c:v>4.97194</c:v>
                </c:pt>
                <c:pt idx="9453">
                  <c:v>6.2561200000000001</c:v>
                </c:pt>
                <c:pt idx="9454">
                  <c:v>6.2638499999999997</c:v>
                </c:pt>
                <c:pt idx="9455">
                  <c:v>7.2621599999999997</c:v>
                </c:pt>
                <c:pt idx="9456">
                  <c:v>3.4079199999999998</c:v>
                </c:pt>
                <c:pt idx="9457">
                  <c:v>6.56419</c:v>
                </c:pt>
                <c:pt idx="9458">
                  <c:v>6.6215599999999997</c:v>
                </c:pt>
                <c:pt idx="9459">
                  <c:v>4.9521800000000002</c:v>
                </c:pt>
                <c:pt idx="9460">
                  <c:v>7.9861599999999999</c:v>
                </c:pt>
                <c:pt idx="9461">
                  <c:v>3.5253700000000001</c:v>
                </c:pt>
                <c:pt idx="9462">
                  <c:v>7.9755599999999998</c:v>
                </c:pt>
                <c:pt idx="9463">
                  <c:v>6.6200599999999996</c:v>
                </c:pt>
                <c:pt idx="9464">
                  <c:v>4.4134099999999998</c:v>
                </c:pt>
                <c:pt idx="9465">
                  <c:v>7.6428200000000004</c:v>
                </c:pt>
                <c:pt idx="9466">
                  <c:v>6.3937799999999996</c:v>
                </c:pt>
                <c:pt idx="9467">
                  <c:v>7.5429599999999999</c:v>
                </c:pt>
                <c:pt idx="9468">
                  <c:v>2.4563899999999999</c:v>
                </c:pt>
                <c:pt idx="9469">
                  <c:v>2.2111999999999998</c:v>
                </c:pt>
                <c:pt idx="9470">
                  <c:v>2.1822400000000002</c:v>
                </c:pt>
                <c:pt idx="9471">
                  <c:v>5.7712300000000001</c:v>
                </c:pt>
                <c:pt idx="9472">
                  <c:v>6.1786700000000003</c:v>
                </c:pt>
                <c:pt idx="9473">
                  <c:v>5.90916</c:v>
                </c:pt>
                <c:pt idx="9474">
                  <c:v>5.98292</c:v>
                </c:pt>
                <c:pt idx="9475">
                  <c:v>3.9779900000000001</c:v>
                </c:pt>
                <c:pt idx="9476">
                  <c:v>7.62432</c:v>
                </c:pt>
                <c:pt idx="9477">
                  <c:v>3.4328699999999999</c:v>
                </c:pt>
                <c:pt idx="9478">
                  <c:v>5.6786099999999999</c:v>
                </c:pt>
                <c:pt idx="9479">
                  <c:v>3.23854</c:v>
                </c:pt>
                <c:pt idx="9480">
                  <c:v>8.1035199999999996</c:v>
                </c:pt>
                <c:pt idx="9481">
                  <c:v>5.6976199999999997</c:v>
                </c:pt>
                <c:pt idx="9482">
                  <c:v>4.7619400000000001</c:v>
                </c:pt>
                <c:pt idx="9483">
                  <c:v>4.5354700000000001</c:v>
                </c:pt>
                <c:pt idx="9484">
                  <c:v>3.5814499999999998</c:v>
                </c:pt>
                <c:pt idx="9485">
                  <c:v>7.4712300000000003</c:v>
                </c:pt>
                <c:pt idx="9486">
                  <c:v>2.51362</c:v>
                </c:pt>
                <c:pt idx="9487">
                  <c:v>6.4027700000000003</c:v>
                </c:pt>
                <c:pt idx="9488">
                  <c:v>3.1551900000000002</c:v>
                </c:pt>
                <c:pt idx="9489">
                  <c:v>8.1483000000000008</c:v>
                </c:pt>
                <c:pt idx="9490">
                  <c:v>11.39364</c:v>
                </c:pt>
                <c:pt idx="9491">
                  <c:v>3.3895200000000001</c:v>
                </c:pt>
                <c:pt idx="9492">
                  <c:v>8.4065100000000008</c:v>
                </c:pt>
                <c:pt idx="9493">
                  <c:v>2.6198399999999999</c:v>
                </c:pt>
                <c:pt idx="9494">
                  <c:v>3.4293</c:v>
                </c:pt>
                <c:pt idx="9495">
                  <c:v>3.1472799999999999</c:v>
                </c:pt>
                <c:pt idx="9496">
                  <c:v>3.1100400000000001</c:v>
                </c:pt>
                <c:pt idx="9497">
                  <c:v>3.6065299999999998</c:v>
                </c:pt>
                <c:pt idx="9498">
                  <c:v>2.0028000000000001</c:v>
                </c:pt>
                <c:pt idx="9499">
                  <c:v>2.4451399999999999</c:v>
                </c:pt>
                <c:pt idx="9500">
                  <c:v>4.0078699999999996</c:v>
                </c:pt>
                <c:pt idx="9501">
                  <c:v>3.35229</c:v>
                </c:pt>
                <c:pt idx="9502">
                  <c:v>2.77318</c:v>
                </c:pt>
                <c:pt idx="9503">
                  <c:v>3.8904999999999998</c:v>
                </c:pt>
                <c:pt idx="9504">
                  <c:v>2.9825300000000001</c:v>
                </c:pt>
                <c:pt idx="9505">
                  <c:v>4.2635100000000001</c:v>
                </c:pt>
                <c:pt idx="9506">
                  <c:v>4.3384499999999999</c:v>
                </c:pt>
                <c:pt idx="9507">
                  <c:v>3.1118299999999999</c:v>
                </c:pt>
                <c:pt idx="9508">
                  <c:v>5.4848100000000004</c:v>
                </c:pt>
                <c:pt idx="9509">
                  <c:v>7.7793200000000002</c:v>
                </c:pt>
                <c:pt idx="9510">
                  <c:v>8.7322799999999994</c:v>
                </c:pt>
                <c:pt idx="9511">
                  <c:v>2.4484499999999998</c:v>
                </c:pt>
                <c:pt idx="9512">
                  <c:v>2.3221400000000001</c:v>
                </c:pt>
                <c:pt idx="9513">
                  <c:v>4.6527799999999999</c:v>
                </c:pt>
                <c:pt idx="9514">
                  <c:v>3.7391999999999999</c:v>
                </c:pt>
                <c:pt idx="9515">
                  <c:v>3.9554299999999998</c:v>
                </c:pt>
                <c:pt idx="9516">
                  <c:v>7.8327</c:v>
                </c:pt>
                <c:pt idx="9517">
                  <c:v>6.2271799999999997</c:v>
                </c:pt>
                <c:pt idx="9518">
                  <c:v>7.12094</c:v>
                </c:pt>
                <c:pt idx="9519">
                  <c:v>3.2420599999999999</c:v>
                </c:pt>
                <c:pt idx="9520">
                  <c:v>8.20364</c:v>
                </c:pt>
                <c:pt idx="9521">
                  <c:v>6.3528000000000002</c:v>
                </c:pt>
                <c:pt idx="9522">
                  <c:v>5.4027000000000003</c:v>
                </c:pt>
                <c:pt idx="9523">
                  <c:v>4.8818999999999999</c:v>
                </c:pt>
                <c:pt idx="9524">
                  <c:v>6.0105000000000004</c:v>
                </c:pt>
                <c:pt idx="9525">
                  <c:v>6.7968999999999999</c:v>
                </c:pt>
                <c:pt idx="9526">
                  <c:v>5.7758000000000003</c:v>
                </c:pt>
                <c:pt idx="9527">
                  <c:v>7.1855599999999997</c:v>
                </c:pt>
                <c:pt idx="9528">
                  <c:v>4.0582000000000003</c:v>
                </c:pt>
                <c:pt idx="9529">
                  <c:v>5.39032</c:v>
                </c:pt>
                <c:pt idx="9530">
                  <c:v>4.7366000000000001</c:v>
                </c:pt>
                <c:pt idx="9531">
                  <c:v>6.2546900000000001</c:v>
                </c:pt>
                <c:pt idx="9532">
                  <c:v>4.8518600000000003</c:v>
                </c:pt>
                <c:pt idx="9533">
                  <c:v>3.9627400000000002</c:v>
                </c:pt>
                <c:pt idx="9534">
                  <c:v>5.7007099999999999</c:v>
                </c:pt>
                <c:pt idx="9535">
                  <c:v>7.6916099999999998</c:v>
                </c:pt>
                <c:pt idx="9536">
                  <c:v>3.6738400000000002</c:v>
                </c:pt>
                <c:pt idx="9537">
                  <c:v>7.6956100000000003</c:v>
                </c:pt>
                <c:pt idx="9538">
                  <c:v>5.2905199999999999</c:v>
                </c:pt>
                <c:pt idx="9539">
                  <c:v>6.40815</c:v>
                </c:pt>
                <c:pt idx="9540">
                  <c:v>4.2013400000000001</c:v>
                </c:pt>
                <c:pt idx="9541">
                  <c:v>2.9471099999999999</c:v>
                </c:pt>
                <c:pt idx="9542">
                  <c:v>3.24613</c:v>
                </c:pt>
                <c:pt idx="9543">
                  <c:v>10.747170000000001</c:v>
                </c:pt>
                <c:pt idx="9544">
                  <c:v>4.3773200000000001</c:v>
                </c:pt>
                <c:pt idx="9545">
                  <c:v>6.5924699999999996</c:v>
                </c:pt>
                <c:pt idx="9546">
                  <c:v>9.3158799999999999</c:v>
                </c:pt>
                <c:pt idx="9547">
                  <c:v>6.3576699999999997</c:v>
                </c:pt>
                <c:pt idx="9548">
                  <c:v>3.50142</c:v>
                </c:pt>
                <c:pt idx="9549">
                  <c:v>5.9183000000000003</c:v>
                </c:pt>
                <c:pt idx="9550">
                  <c:v>4.2206000000000001</c:v>
                </c:pt>
                <c:pt idx="9551">
                  <c:v>4.7819000000000003</c:v>
                </c:pt>
                <c:pt idx="9552">
                  <c:v>8.3978000000000002</c:v>
                </c:pt>
                <c:pt idx="9553">
                  <c:v>7.0070199999999998</c:v>
                </c:pt>
                <c:pt idx="9554">
                  <c:v>6.0023900000000001</c:v>
                </c:pt>
                <c:pt idx="9555">
                  <c:v>5.0006399999999998</c:v>
                </c:pt>
                <c:pt idx="9556">
                  <c:v>2.8253200000000001</c:v>
                </c:pt>
                <c:pt idx="9557">
                  <c:v>6.2502000000000004</c:v>
                </c:pt>
                <c:pt idx="9558">
                  <c:v>5.0090700000000004</c:v>
                </c:pt>
                <c:pt idx="9559">
                  <c:v>3.4742199999999999</c:v>
                </c:pt>
                <c:pt idx="9560">
                  <c:v>3.6862900000000001</c:v>
                </c:pt>
                <c:pt idx="9561">
                  <c:v>3.5739899999999998</c:v>
                </c:pt>
                <c:pt idx="9562">
                  <c:v>10.222989999999999</c:v>
                </c:pt>
                <c:pt idx="9563">
                  <c:v>5.9995599999999998</c:v>
                </c:pt>
                <c:pt idx="9564">
                  <c:v>4.9736599999999997</c:v>
                </c:pt>
                <c:pt idx="9565">
                  <c:v>4.44259</c:v>
                </c:pt>
                <c:pt idx="9566">
                  <c:v>5.8566700000000003</c:v>
                </c:pt>
                <c:pt idx="9567">
                  <c:v>5.6041499999999997</c:v>
                </c:pt>
                <c:pt idx="9568">
                  <c:v>3.00312</c:v>
                </c:pt>
                <c:pt idx="9569">
                  <c:v>5.9895699999999996</c:v>
                </c:pt>
                <c:pt idx="9570">
                  <c:v>6.2295499999999997</c:v>
                </c:pt>
                <c:pt idx="9571">
                  <c:v>5.5917899999999996</c:v>
                </c:pt>
                <c:pt idx="9572">
                  <c:v>6.5926499999999999</c:v>
                </c:pt>
                <c:pt idx="9573">
                  <c:v>4.5320799999999997</c:v>
                </c:pt>
                <c:pt idx="9574">
                  <c:v>3.5870700000000002</c:v>
                </c:pt>
                <c:pt idx="9575">
                  <c:v>5.7438700000000003</c:v>
                </c:pt>
                <c:pt idx="9576">
                  <c:v>6.67178</c:v>
                </c:pt>
                <c:pt idx="9577">
                  <c:v>2.7602899999999999</c:v>
                </c:pt>
                <c:pt idx="9578">
                  <c:v>2.3214600000000001</c:v>
                </c:pt>
                <c:pt idx="9579">
                  <c:v>3.8534600000000001</c:v>
                </c:pt>
                <c:pt idx="9580">
                  <c:v>3.3845000000000001</c:v>
                </c:pt>
                <c:pt idx="9581">
                  <c:v>7.1294399999999998</c:v>
                </c:pt>
                <c:pt idx="9582">
                  <c:v>2.5034000000000001</c:v>
                </c:pt>
                <c:pt idx="9583">
                  <c:v>6.6553300000000002</c:v>
                </c:pt>
                <c:pt idx="9584">
                  <c:v>4.62195</c:v>
                </c:pt>
                <c:pt idx="9585">
                  <c:v>9.6749200000000002</c:v>
                </c:pt>
                <c:pt idx="9586">
                  <c:v>4.1916399999999996</c:v>
                </c:pt>
                <c:pt idx="9587">
                  <c:v>5.06778</c:v>
                </c:pt>
                <c:pt idx="9588">
                  <c:v>7.53775</c:v>
                </c:pt>
                <c:pt idx="9589">
                  <c:v>2.4721299999999999</c:v>
                </c:pt>
                <c:pt idx="9590">
                  <c:v>8.9917599999999993</c:v>
                </c:pt>
                <c:pt idx="9591">
                  <c:v>3.4132199999999999</c:v>
                </c:pt>
                <c:pt idx="9592">
                  <c:v>4.8063599999999997</c:v>
                </c:pt>
                <c:pt idx="9593">
                  <c:v>7.03653</c:v>
                </c:pt>
                <c:pt idx="9594">
                  <c:v>2.8972600000000002</c:v>
                </c:pt>
                <c:pt idx="9595">
                  <c:v>6.6720699999999997</c:v>
                </c:pt>
                <c:pt idx="9596">
                  <c:v>4.5016499999999997</c:v>
                </c:pt>
                <c:pt idx="9597">
                  <c:v>4.3907999999999996</c:v>
                </c:pt>
                <c:pt idx="9598">
                  <c:v>6.9916900000000002</c:v>
                </c:pt>
                <c:pt idx="9599">
                  <c:v>6.7945000000000002</c:v>
                </c:pt>
                <c:pt idx="9600">
                  <c:v>5.2049899999999996</c:v>
                </c:pt>
                <c:pt idx="9601">
                  <c:v>5.8363199999999997</c:v>
                </c:pt>
                <c:pt idx="9602">
                  <c:v>9.5335199999999993</c:v>
                </c:pt>
                <c:pt idx="9603">
                  <c:v>2.82308</c:v>
                </c:pt>
                <c:pt idx="9604">
                  <c:v>3.1841699999999999</c:v>
                </c:pt>
                <c:pt idx="9605">
                  <c:v>6.0960900000000002</c:v>
                </c:pt>
                <c:pt idx="9606">
                  <c:v>4.43309</c:v>
                </c:pt>
                <c:pt idx="9607">
                  <c:v>10.06493</c:v>
                </c:pt>
                <c:pt idx="9608">
                  <c:v>2.7732899999999998</c:v>
                </c:pt>
                <c:pt idx="9609">
                  <c:v>5.5059699999999996</c:v>
                </c:pt>
                <c:pt idx="9610">
                  <c:v>4.5842700000000001</c:v>
                </c:pt>
                <c:pt idx="9611">
                  <c:v>7.2390699999999999</c:v>
                </c:pt>
                <c:pt idx="9612">
                  <c:v>4.3407299999999998</c:v>
                </c:pt>
                <c:pt idx="9613">
                  <c:v>6.7232000000000003</c:v>
                </c:pt>
                <c:pt idx="9614">
                  <c:v>7.4836400000000003</c:v>
                </c:pt>
                <c:pt idx="9615">
                  <c:v>4.7626900000000001</c:v>
                </c:pt>
                <c:pt idx="9616">
                  <c:v>5.8471500000000001</c:v>
                </c:pt>
                <c:pt idx="9617">
                  <c:v>3.8435299999999999</c:v>
                </c:pt>
                <c:pt idx="9618">
                  <c:v>3.1904499999999998</c:v>
                </c:pt>
                <c:pt idx="9619">
                  <c:v>4.2279299999999997</c:v>
                </c:pt>
                <c:pt idx="9620">
                  <c:v>5.8822200000000002</c:v>
                </c:pt>
                <c:pt idx="9621">
                  <c:v>3.62954</c:v>
                </c:pt>
                <c:pt idx="9622">
                  <c:v>2.2044999999999999</c:v>
                </c:pt>
                <c:pt idx="9623">
                  <c:v>6.66866</c:v>
                </c:pt>
                <c:pt idx="9624">
                  <c:v>5.9009299999999998</c:v>
                </c:pt>
                <c:pt idx="9625">
                  <c:v>3.3369300000000002</c:v>
                </c:pt>
                <c:pt idx="9626">
                  <c:v>6.4295</c:v>
                </c:pt>
                <c:pt idx="9627">
                  <c:v>2.5169899999999998</c:v>
                </c:pt>
                <c:pt idx="9628">
                  <c:v>8.2380499999999994</c:v>
                </c:pt>
                <c:pt idx="9629">
                  <c:v>6.8501799999999999</c:v>
                </c:pt>
                <c:pt idx="9630">
                  <c:v>2.9641099999999998</c:v>
                </c:pt>
                <c:pt idx="9631">
                  <c:v>2.42849</c:v>
                </c:pt>
                <c:pt idx="9632">
                  <c:v>2.2597200000000002</c:v>
                </c:pt>
                <c:pt idx="9633">
                  <c:v>3.1118299999999999</c:v>
                </c:pt>
                <c:pt idx="9634">
                  <c:v>7.6002000000000001</c:v>
                </c:pt>
                <c:pt idx="9635">
                  <c:v>5.9807899999999998</c:v>
                </c:pt>
                <c:pt idx="9636">
                  <c:v>4.8948700000000001</c:v>
                </c:pt>
                <c:pt idx="9637">
                  <c:v>6.0996899999999998</c:v>
                </c:pt>
                <c:pt idx="9638">
                  <c:v>6.2547699999999997</c:v>
                </c:pt>
                <c:pt idx="9639">
                  <c:v>4.8010900000000003</c:v>
                </c:pt>
                <c:pt idx="9640">
                  <c:v>6.9545700000000004</c:v>
                </c:pt>
                <c:pt idx="9641">
                  <c:v>6.8054199999999998</c:v>
                </c:pt>
                <c:pt idx="9642">
                  <c:v>5.0726800000000001</c:v>
                </c:pt>
                <c:pt idx="9643">
                  <c:v>3.5077099999999999</c:v>
                </c:pt>
                <c:pt idx="9644">
                  <c:v>3.2683300000000002</c:v>
                </c:pt>
                <c:pt idx="9645">
                  <c:v>5.4211299999999998</c:v>
                </c:pt>
                <c:pt idx="9646">
                  <c:v>5.8251799999999996</c:v>
                </c:pt>
                <c:pt idx="9647">
                  <c:v>5.5612899999999996</c:v>
                </c:pt>
                <c:pt idx="9648">
                  <c:v>4.3251600000000003</c:v>
                </c:pt>
                <c:pt idx="9649">
                  <c:v>3.7072099999999999</c:v>
                </c:pt>
                <c:pt idx="9650">
                  <c:v>7.4308899999999998</c:v>
                </c:pt>
                <c:pt idx="9651">
                  <c:v>4.7441000000000004</c:v>
                </c:pt>
                <c:pt idx="9652">
                  <c:v>5.8018799999999997</c:v>
                </c:pt>
                <c:pt idx="9653">
                  <c:v>4.6058899999999996</c:v>
                </c:pt>
                <c:pt idx="9654">
                  <c:v>4.05145</c:v>
                </c:pt>
                <c:pt idx="9655">
                  <c:v>4.1725399999999997</c:v>
                </c:pt>
                <c:pt idx="9656">
                  <c:v>4.7707300000000004</c:v>
                </c:pt>
                <c:pt idx="9657">
                  <c:v>4.4036799999999996</c:v>
                </c:pt>
                <c:pt idx="9658">
                  <c:v>6.3311299999999999</c:v>
                </c:pt>
                <c:pt idx="9659">
                  <c:v>2.1856900000000001</c:v>
                </c:pt>
                <c:pt idx="9660">
                  <c:v>6.5719200000000004</c:v>
                </c:pt>
                <c:pt idx="9661">
                  <c:v>3.67611</c:v>
                </c:pt>
                <c:pt idx="9662">
                  <c:v>5.41174</c:v>
                </c:pt>
                <c:pt idx="9663">
                  <c:v>3.8262399999999999</c:v>
                </c:pt>
                <c:pt idx="9664">
                  <c:v>5.5697200000000002</c:v>
                </c:pt>
                <c:pt idx="9665">
                  <c:v>7.6411800000000003</c:v>
                </c:pt>
                <c:pt idx="9666">
                  <c:v>8.0204000000000004</c:v>
                </c:pt>
                <c:pt idx="9667">
                  <c:v>8.1078899999999994</c:v>
                </c:pt>
                <c:pt idx="9668">
                  <c:v>3.5760700000000001</c:v>
                </c:pt>
                <c:pt idx="9669">
                  <c:v>7.3193799999999998</c:v>
                </c:pt>
                <c:pt idx="9670">
                  <c:v>3.8374000000000001</c:v>
                </c:pt>
                <c:pt idx="9671">
                  <c:v>6.0148200000000003</c:v>
                </c:pt>
                <c:pt idx="9672">
                  <c:v>3.03241</c:v>
                </c:pt>
                <c:pt idx="9673">
                  <c:v>3.30403</c:v>
                </c:pt>
                <c:pt idx="9674">
                  <c:v>2.33466</c:v>
                </c:pt>
                <c:pt idx="9675">
                  <c:v>2.3342100000000001</c:v>
                </c:pt>
                <c:pt idx="9676">
                  <c:v>2.6174200000000001</c:v>
                </c:pt>
                <c:pt idx="9677">
                  <c:v>1.81965</c:v>
                </c:pt>
                <c:pt idx="9678">
                  <c:v>2.0333000000000001</c:v>
                </c:pt>
                <c:pt idx="9679">
                  <c:v>6.7045700000000004</c:v>
                </c:pt>
                <c:pt idx="9680">
                  <c:v>5.8954599999999999</c:v>
                </c:pt>
                <c:pt idx="9681">
                  <c:v>5.2373099999999999</c:v>
                </c:pt>
                <c:pt idx="9682">
                  <c:v>8.2482199999999999</c:v>
                </c:pt>
                <c:pt idx="9683">
                  <c:v>6.5344600000000002</c:v>
                </c:pt>
                <c:pt idx="9684">
                  <c:v>6.4124600000000003</c:v>
                </c:pt>
                <c:pt idx="9685">
                  <c:v>5.0151500000000002</c:v>
                </c:pt>
                <c:pt idx="9686">
                  <c:v>7.03362</c:v>
                </c:pt>
                <c:pt idx="9687">
                  <c:v>4.7748999999999997</c:v>
                </c:pt>
                <c:pt idx="9688">
                  <c:v>10.81122</c:v>
                </c:pt>
                <c:pt idx="9689">
                  <c:v>3.1196100000000002</c:v>
                </c:pt>
                <c:pt idx="9690">
                  <c:v>3.8615599999999999</c:v>
                </c:pt>
                <c:pt idx="9691">
                  <c:v>4.5179400000000003</c:v>
                </c:pt>
                <c:pt idx="9692">
                  <c:v>2.1311200000000001</c:v>
                </c:pt>
                <c:pt idx="9693">
                  <c:v>2.383</c:v>
                </c:pt>
                <c:pt idx="9694">
                  <c:v>7.3556900000000001</c:v>
                </c:pt>
                <c:pt idx="9695">
                  <c:v>6.0107100000000004</c:v>
                </c:pt>
                <c:pt idx="9696">
                  <c:v>3.1835100000000001</c:v>
                </c:pt>
                <c:pt idx="9697">
                  <c:v>1.6522300000000001</c:v>
                </c:pt>
                <c:pt idx="9698">
                  <c:v>8.7536799999999992</c:v>
                </c:pt>
                <c:pt idx="9699">
                  <c:v>3.5953400000000002</c:v>
                </c:pt>
                <c:pt idx="9700">
                  <c:v>4.7796399999999997</c:v>
                </c:pt>
                <c:pt idx="9701">
                  <c:v>6.0423900000000001</c:v>
                </c:pt>
                <c:pt idx="9702">
                  <c:v>2.51362</c:v>
                </c:pt>
                <c:pt idx="9703">
                  <c:v>5.3269299999999999</c:v>
                </c:pt>
                <c:pt idx="9704">
                  <c:v>4.1464800000000004</c:v>
                </c:pt>
                <c:pt idx="9705">
                  <c:v>7.1480899999999998</c:v>
                </c:pt>
                <c:pt idx="9706">
                  <c:v>7.7750399999999997</c:v>
                </c:pt>
                <c:pt idx="9707">
                  <c:v>6.0281200000000004</c:v>
                </c:pt>
                <c:pt idx="9708">
                  <c:v>4.3387700000000002</c:v>
                </c:pt>
                <c:pt idx="9709">
                  <c:v>4.42781</c:v>
                </c:pt>
                <c:pt idx="9710">
                  <c:v>5.1185099999999997</c:v>
                </c:pt>
                <c:pt idx="9711">
                  <c:v>6.0847300000000004</c:v>
                </c:pt>
                <c:pt idx="9712">
                  <c:v>5.93466</c:v>
                </c:pt>
                <c:pt idx="9713">
                  <c:v>5.1823600000000001</c:v>
                </c:pt>
                <c:pt idx="9714">
                  <c:v>6.03301</c:v>
                </c:pt>
                <c:pt idx="9715">
                  <c:v>5.1654400000000003</c:v>
                </c:pt>
                <c:pt idx="9716">
                  <c:v>4.1905999999999999</c:v>
                </c:pt>
                <c:pt idx="9717">
                  <c:v>2.5280200000000002</c:v>
                </c:pt>
                <c:pt idx="9718">
                  <c:v>3.4971299999999998</c:v>
                </c:pt>
                <c:pt idx="9719">
                  <c:v>8.5414300000000001</c:v>
                </c:pt>
                <c:pt idx="9720">
                  <c:v>5.8335800000000004</c:v>
                </c:pt>
                <c:pt idx="9721">
                  <c:v>4.0562300000000002</c:v>
                </c:pt>
                <c:pt idx="9722">
                  <c:v>6.0630499999999996</c:v>
                </c:pt>
                <c:pt idx="9723">
                  <c:v>5.8266799999999996</c:v>
                </c:pt>
                <c:pt idx="9724">
                  <c:v>8.6585599999999996</c:v>
                </c:pt>
                <c:pt idx="9725">
                  <c:v>7.0545400000000003</c:v>
                </c:pt>
                <c:pt idx="9726">
                  <c:v>5.8942699999999997</c:v>
                </c:pt>
                <c:pt idx="9727">
                  <c:v>3.7529499999999998</c:v>
                </c:pt>
                <c:pt idx="9728">
                  <c:v>7.3739100000000004</c:v>
                </c:pt>
                <c:pt idx="9729">
                  <c:v>2.9335499999999999</c:v>
                </c:pt>
                <c:pt idx="9730">
                  <c:v>7.9120999999999997</c:v>
                </c:pt>
                <c:pt idx="9731">
                  <c:v>7.6388999999999996</c:v>
                </c:pt>
                <c:pt idx="9732">
                  <c:v>5.5156400000000003</c:v>
                </c:pt>
                <c:pt idx="9733">
                  <c:v>6.8436700000000004</c:v>
                </c:pt>
                <c:pt idx="9734">
                  <c:v>2.69496</c:v>
                </c:pt>
                <c:pt idx="9735">
                  <c:v>5.4686000000000003</c:v>
                </c:pt>
                <c:pt idx="9736">
                  <c:v>7.8373299999999997</c:v>
                </c:pt>
                <c:pt idx="9737">
                  <c:v>3.12025</c:v>
                </c:pt>
                <c:pt idx="9738">
                  <c:v>3.0111699999999999</c:v>
                </c:pt>
                <c:pt idx="9739">
                  <c:v>2.5600200000000002</c:v>
                </c:pt>
                <c:pt idx="9740">
                  <c:v>2.8463400000000001</c:v>
                </c:pt>
                <c:pt idx="9741">
                  <c:v>7.0954699999999997</c:v>
                </c:pt>
                <c:pt idx="9742">
                  <c:v>5.95791</c:v>
                </c:pt>
                <c:pt idx="9743">
                  <c:v>5.6246299999999998</c:v>
                </c:pt>
                <c:pt idx="9744">
                  <c:v>5.4222999999999999</c:v>
                </c:pt>
                <c:pt idx="9745">
                  <c:v>6.4372400000000001</c:v>
                </c:pt>
                <c:pt idx="9746">
                  <c:v>10.02717</c:v>
                </c:pt>
                <c:pt idx="9747">
                  <c:v>4.5842700000000001</c:v>
                </c:pt>
                <c:pt idx="9748">
                  <c:v>4.7891599999999999</c:v>
                </c:pt>
                <c:pt idx="9749">
                  <c:v>10.90279</c:v>
                </c:pt>
                <c:pt idx="9750">
                  <c:v>8.6165299999999991</c:v>
                </c:pt>
                <c:pt idx="9751">
                  <c:v>10.349550000000001</c:v>
                </c:pt>
                <c:pt idx="9752">
                  <c:v>7.8732100000000003</c:v>
                </c:pt>
                <c:pt idx="9753">
                  <c:v>5.6353600000000004</c:v>
                </c:pt>
                <c:pt idx="9754">
                  <c:v>11.50981</c:v>
                </c:pt>
                <c:pt idx="9755">
                  <c:v>4.7521699999999996</c:v>
                </c:pt>
                <c:pt idx="9756">
                  <c:v>7.8094400000000004</c:v>
                </c:pt>
                <c:pt idx="9757">
                  <c:v>5.6628600000000002</c:v>
                </c:pt>
                <c:pt idx="9758">
                  <c:v>5.0024800000000003</c:v>
                </c:pt>
                <c:pt idx="9759">
                  <c:v>5.1207000000000003</c:v>
                </c:pt>
                <c:pt idx="9760">
                  <c:v>9.1361799999999995</c:v>
                </c:pt>
                <c:pt idx="9761">
                  <c:v>5.79664</c:v>
                </c:pt>
                <c:pt idx="9762">
                  <c:v>4.7871600000000001</c:v>
                </c:pt>
                <c:pt idx="9763">
                  <c:v>8.1886399999999995</c:v>
                </c:pt>
                <c:pt idx="9764">
                  <c:v>6.6864100000000004</c:v>
                </c:pt>
                <c:pt idx="9765">
                  <c:v>5.7514399999999997</c:v>
                </c:pt>
                <c:pt idx="9766">
                  <c:v>5.5805300000000004</c:v>
                </c:pt>
                <c:pt idx="9767">
                  <c:v>8.8380100000000006</c:v>
                </c:pt>
                <c:pt idx="9768">
                  <c:v>7.2680100000000003</c:v>
                </c:pt>
                <c:pt idx="9769">
                  <c:v>7.6020200000000004</c:v>
                </c:pt>
                <c:pt idx="9770">
                  <c:v>6.5959700000000003</c:v>
                </c:pt>
                <c:pt idx="9771">
                  <c:v>7.1230399999999996</c:v>
                </c:pt>
                <c:pt idx="9772">
                  <c:v>6.3961699999999997</c:v>
                </c:pt>
                <c:pt idx="9773">
                  <c:v>5.8846600000000002</c:v>
                </c:pt>
                <c:pt idx="9774">
                  <c:v>4.8641800000000002</c:v>
                </c:pt>
                <c:pt idx="9775">
                  <c:v>5.7160299999999999</c:v>
                </c:pt>
                <c:pt idx="9776">
                  <c:v>5.7392899999999996</c:v>
                </c:pt>
                <c:pt idx="9777">
                  <c:v>5.4631699999999999</c:v>
                </c:pt>
                <c:pt idx="9778">
                  <c:v>6.1154599999999997</c:v>
                </c:pt>
                <c:pt idx="9779">
                  <c:v>5.8649399999999998</c:v>
                </c:pt>
                <c:pt idx="9780">
                  <c:v>4.9454200000000004</c:v>
                </c:pt>
                <c:pt idx="9781">
                  <c:v>7.0561999999999996</c:v>
                </c:pt>
                <c:pt idx="9782">
                  <c:v>5.7332999999999998</c:v>
                </c:pt>
                <c:pt idx="9783">
                  <c:v>8.8707499999999992</c:v>
                </c:pt>
                <c:pt idx="9784">
                  <c:v>6.8558000000000003</c:v>
                </c:pt>
                <c:pt idx="9785">
                  <c:v>6.0073499999999997</c:v>
                </c:pt>
                <c:pt idx="9786">
                  <c:v>7.6276799999999998</c:v>
                </c:pt>
                <c:pt idx="9787">
                  <c:v>4.798</c:v>
                </c:pt>
                <c:pt idx="9788">
                  <c:v>5.0454800000000004</c:v>
                </c:pt>
                <c:pt idx="9789">
                  <c:v>6.9739800000000001</c:v>
                </c:pt>
                <c:pt idx="9790">
                  <c:v>6.0890599999999999</c:v>
                </c:pt>
                <c:pt idx="9791">
                  <c:v>7.2842700000000002</c:v>
                </c:pt>
                <c:pt idx="9792">
                  <c:v>5.8646099999999999</c:v>
                </c:pt>
                <c:pt idx="9793">
                  <c:v>6.2979799999999999</c:v>
                </c:pt>
                <c:pt idx="9794">
                  <c:v>5.4577099999999996</c:v>
                </c:pt>
                <c:pt idx="9795">
                  <c:v>5.5229900000000001</c:v>
                </c:pt>
                <c:pt idx="9796">
                  <c:v>7.61205</c:v>
                </c:pt>
                <c:pt idx="9797">
                  <c:v>2.9436300000000002</c:v>
                </c:pt>
                <c:pt idx="9798">
                  <c:v>5.5255400000000003</c:v>
                </c:pt>
                <c:pt idx="9799">
                  <c:v>5.5587</c:v>
                </c:pt>
                <c:pt idx="9800">
                  <c:v>6.6073000000000004</c:v>
                </c:pt>
                <c:pt idx="9801">
                  <c:v>5.1748099999999999</c:v>
                </c:pt>
                <c:pt idx="9802">
                  <c:v>6.66608</c:v>
                </c:pt>
                <c:pt idx="9803">
                  <c:v>5.7807899999999997</c:v>
                </c:pt>
                <c:pt idx="9804">
                  <c:v>5.3540599999999996</c:v>
                </c:pt>
                <c:pt idx="9805">
                  <c:v>7.7413999999999996</c:v>
                </c:pt>
                <c:pt idx="9806">
                  <c:v>7.9443700000000002</c:v>
                </c:pt>
                <c:pt idx="9807">
                  <c:v>5.6555600000000004</c:v>
                </c:pt>
                <c:pt idx="9808">
                  <c:v>4.2241099999999996</c:v>
                </c:pt>
                <c:pt idx="9809">
                  <c:v>5.5994599999999997</c:v>
                </c:pt>
                <c:pt idx="9810">
                  <c:v>4.9344200000000003</c:v>
                </c:pt>
                <c:pt idx="9811">
                  <c:v>5.63232</c:v>
                </c:pt>
                <c:pt idx="9812">
                  <c:v>6.5303899999999997</c:v>
                </c:pt>
                <c:pt idx="9813">
                  <c:v>7.4617300000000002</c:v>
                </c:pt>
                <c:pt idx="9814">
                  <c:v>5.7589800000000002</c:v>
                </c:pt>
                <c:pt idx="9815">
                  <c:v>3.75651</c:v>
                </c:pt>
                <c:pt idx="9816">
                  <c:v>3.5571600000000001</c:v>
                </c:pt>
                <c:pt idx="9817">
                  <c:v>5.3726799999999999</c:v>
                </c:pt>
                <c:pt idx="9818">
                  <c:v>5.5867100000000001</c:v>
                </c:pt>
                <c:pt idx="9819">
                  <c:v>6.08528</c:v>
                </c:pt>
                <c:pt idx="9820">
                  <c:v>6.4686500000000002</c:v>
                </c:pt>
                <c:pt idx="9821">
                  <c:v>7.1170799999999996</c:v>
                </c:pt>
                <c:pt idx="9822">
                  <c:v>4.3086399999999996</c:v>
                </c:pt>
                <c:pt idx="9823">
                  <c:v>4.7621200000000004</c:v>
                </c:pt>
                <c:pt idx="9824">
                  <c:v>3.9798499999999999</c:v>
                </c:pt>
                <c:pt idx="9825">
                  <c:v>6.4475100000000003</c:v>
                </c:pt>
                <c:pt idx="9826">
                  <c:v>5.7633700000000001</c:v>
                </c:pt>
                <c:pt idx="9827">
                  <c:v>6.8048400000000004</c:v>
                </c:pt>
                <c:pt idx="9828">
                  <c:v>4.9172700000000003</c:v>
                </c:pt>
                <c:pt idx="9829">
                  <c:v>6.69672</c:v>
                </c:pt>
                <c:pt idx="9830">
                  <c:v>5.4548899999999998</c:v>
                </c:pt>
                <c:pt idx="9831">
                  <c:v>6.8230899999999997</c:v>
                </c:pt>
                <c:pt idx="9832">
                  <c:v>6.30748</c:v>
                </c:pt>
                <c:pt idx="9833">
                  <c:v>5.2216800000000001</c:v>
                </c:pt>
                <c:pt idx="9834">
                  <c:v>4.5183799999999996</c:v>
                </c:pt>
                <c:pt idx="9835">
                  <c:v>8.6991999999999994</c:v>
                </c:pt>
                <c:pt idx="9836">
                  <c:v>6.8367899999999997</c:v>
                </c:pt>
                <c:pt idx="9837">
                  <c:v>4.5727399999999996</c:v>
                </c:pt>
                <c:pt idx="9838">
                  <c:v>5.4588299999999998</c:v>
                </c:pt>
                <c:pt idx="9839">
                  <c:v>4.6413599999999997</c:v>
                </c:pt>
                <c:pt idx="9840">
                  <c:v>6.8111199999999998</c:v>
                </c:pt>
                <c:pt idx="9841">
                  <c:v>5.0409100000000002</c:v>
                </c:pt>
                <c:pt idx="9842">
                  <c:v>7.3808499999999997</c:v>
                </c:pt>
                <c:pt idx="9843">
                  <c:v>7.5301999999999998</c:v>
                </c:pt>
                <c:pt idx="9844">
                  <c:v>4.9372299999999996</c:v>
                </c:pt>
                <c:pt idx="9845">
                  <c:v>4.8402799999999999</c:v>
                </c:pt>
                <c:pt idx="9846">
                  <c:v>3.9673400000000001</c:v>
                </c:pt>
                <c:pt idx="9847">
                  <c:v>6.0218999999999996</c:v>
                </c:pt>
                <c:pt idx="9848">
                  <c:v>3.9362200000000001</c:v>
                </c:pt>
                <c:pt idx="9849">
                  <c:v>6.5199699999999998</c:v>
                </c:pt>
                <c:pt idx="9850">
                  <c:v>5.8553499999999996</c:v>
                </c:pt>
                <c:pt idx="9851">
                  <c:v>5.8986400000000003</c:v>
                </c:pt>
                <c:pt idx="9852">
                  <c:v>2.2283900000000001</c:v>
                </c:pt>
                <c:pt idx="9853">
                  <c:v>5.1788299999999996</c:v>
                </c:pt>
                <c:pt idx="9854">
                  <c:v>7.1348799999999999</c:v>
                </c:pt>
                <c:pt idx="9855">
                  <c:v>6.23834</c:v>
                </c:pt>
                <c:pt idx="9856">
                  <c:v>3.05165</c:v>
                </c:pt>
                <c:pt idx="9857">
                  <c:v>2.5592899999999998</c:v>
                </c:pt>
                <c:pt idx="9858">
                  <c:v>8.2060300000000002</c:v>
                </c:pt>
                <c:pt idx="9859">
                  <c:v>5.9729999999999999</c:v>
                </c:pt>
                <c:pt idx="9860">
                  <c:v>5.8602999999999996</c:v>
                </c:pt>
                <c:pt idx="9861">
                  <c:v>6.2480500000000001</c:v>
                </c:pt>
                <c:pt idx="9862">
                  <c:v>3.0637300000000001</c:v>
                </c:pt>
                <c:pt idx="9863">
                  <c:v>5.0881999999999996</c:v>
                </c:pt>
                <c:pt idx="9864">
                  <c:v>3.6019000000000001</c:v>
                </c:pt>
                <c:pt idx="9865">
                  <c:v>3.3959600000000001</c:v>
                </c:pt>
                <c:pt idx="9866">
                  <c:v>2.8492899999999999</c:v>
                </c:pt>
                <c:pt idx="9867">
                  <c:v>3.43343</c:v>
                </c:pt>
                <c:pt idx="9868">
                  <c:v>5.3882899999999996</c:v>
                </c:pt>
                <c:pt idx="9869">
                  <c:v>3.9540299999999999</c:v>
                </c:pt>
                <c:pt idx="9870">
                  <c:v>7.4214200000000003</c:v>
                </c:pt>
                <c:pt idx="9871">
                  <c:v>5.1303900000000002</c:v>
                </c:pt>
                <c:pt idx="9872">
                  <c:v>4.8635599999999997</c:v>
                </c:pt>
                <c:pt idx="9873">
                  <c:v>5.6074200000000003</c:v>
                </c:pt>
                <c:pt idx="9874">
                  <c:v>7.1201800000000004</c:v>
                </c:pt>
                <c:pt idx="9875">
                  <c:v>6.0131899999999998</c:v>
                </c:pt>
                <c:pt idx="9876">
                  <c:v>6.24925</c:v>
                </c:pt>
                <c:pt idx="9877">
                  <c:v>5.2878499999999997</c:v>
                </c:pt>
                <c:pt idx="9878">
                  <c:v>7.3246599999999997</c:v>
                </c:pt>
                <c:pt idx="9879">
                  <c:v>2.6445099999999999</c:v>
                </c:pt>
                <c:pt idx="9880">
                  <c:v>2.8564600000000002</c:v>
                </c:pt>
                <c:pt idx="9881">
                  <c:v>3.5005600000000001</c:v>
                </c:pt>
                <c:pt idx="9882">
                  <c:v>7.9057500000000003</c:v>
                </c:pt>
                <c:pt idx="9883">
                  <c:v>8.1563700000000008</c:v>
                </c:pt>
                <c:pt idx="9884">
                  <c:v>3.1118299999999999</c:v>
                </c:pt>
                <c:pt idx="9885">
                  <c:v>8.3429000000000002</c:v>
                </c:pt>
                <c:pt idx="9886">
                  <c:v>7.1363899999999996</c:v>
                </c:pt>
                <c:pt idx="9887">
                  <c:v>6.1115199999999996</c:v>
                </c:pt>
                <c:pt idx="9888">
                  <c:v>8.0606100000000005</c:v>
                </c:pt>
                <c:pt idx="9889">
                  <c:v>4.7993600000000001</c:v>
                </c:pt>
                <c:pt idx="9890">
                  <c:v>7.6824899999999996</c:v>
                </c:pt>
                <c:pt idx="9891">
                  <c:v>6.3594799999999996</c:v>
                </c:pt>
                <c:pt idx="9892">
                  <c:v>5.6667699999999996</c:v>
                </c:pt>
                <c:pt idx="9893">
                  <c:v>4.6612299999999998</c:v>
                </c:pt>
                <c:pt idx="9894">
                  <c:v>5.8144600000000004</c:v>
                </c:pt>
                <c:pt idx="9895">
                  <c:v>7.3134199999999998</c:v>
                </c:pt>
                <c:pt idx="9896">
                  <c:v>5.0918400000000004</c:v>
                </c:pt>
                <c:pt idx="9897">
                  <c:v>7.6928599999999996</c:v>
                </c:pt>
                <c:pt idx="9898">
                  <c:v>4.8505799999999999</c:v>
                </c:pt>
                <c:pt idx="9899">
                  <c:v>3.8761399999999999</c:v>
                </c:pt>
                <c:pt idx="9900">
                  <c:v>5.0326599999999999</c:v>
                </c:pt>
                <c:pt idx="9901">
                  <c:v>4.4182699999999997</c:v>
                </c:pt>
                <c:pt idx="9902">
                  <c:v>4.0465099999999996</c:v>
                </c:pt>
                <c:pt idx="9903">
                  <c:v>4.5286</c:v>
                </c:pt>
                <c:pt idx="9904">
                  <c:v>3.4758599999999999</c:v>
                </c:pt>
                <c:pt idx="9905">
                  <c:v>6.19177</c:v>
                </c:pt>
                <c:pt idx="9906">
                  <c:v>3.5441199999999999</c:v>
                </c:pt>
                <c:pt idx="9907">
                  <c:v>10.514150000000001</c:v>
                </c:pt>
                <c:pt idx="9908">
                  <c:v>3.7318199999999999</c:v>
                </c:pt>
                <c:pt idx="9909">
                  <c:v>2.1936200000000001</c:v>
                </c:pt>
                <c:pt idx="9910">
                  <c:v>2.0584899999999999</c:v>
                </c:pt>
                <c:pt idx="9911">
                  <c:v>1.8252900000000001</c:v>
                </c:pt>
                <c:pt idx="9912">
                  <c:v>6.1097200000000003</c:v>
                </c:pt>
                <c:pt idx="9913">
                  <c:v>4.2795199999999998</c:v>
                </c:pt>
                <c:pt idx="9914">
                  <c:v>5.76457</c:v>
                </c:pt>
                <c:pt idx="9915">
                  <c:v>5.6743399999999999</c:v>
                </c:pt>
                <c:pt idx="9916">
                  <c:v>5.3500699999999997</c:v>
                </c:pt>
                <c:pt idx="9917">
                  <c:v>7.9578300000000004</c:v>
                </c:pt>
                <c:pt idx="9918">
                  <c:v>6.1516099999999998</c:v>
                </c:pt>
                <c:pt idx="9919">
                  <c:v>9.2896000000000001</c:v>
                </c:pt>
                <c:pt idx="9920">
                  <c:v>7.3390899999999997</c:v>
                </c:pt>
                <c:pt idx="9921">
                  <c:v>7.1572300000000002</c:v>
                </c:pt>
                <c:pt idx="9922">
                  <c:v>7.1213600000000001</c:v>
                </c:pt>
                <c:pt idx="9923">
                  <c:v>7.23062</c:v>
                </c:pt>
                <c:pt idx="9924">
                  <c:v>4.8276000000000003</c:v>
                </c:pt>
                <c:pt idx="9925">
                  <c:v>3.0411899999999998</c:v>
                </c:pt>
                <c:pt idx="9926">
                  <c:v>4.6994100000000003</c:v>
                </c:pt>
                <c:pt idx="9927">
                  <c:v>6.3487400000000003</c:v>
                </c:pt>
                <c:pt idx="9928">
                  <c:v>3.9481199999999999</c:v>
                </c:pt>
                <c:pt idx="9929">
                  <c:v>7.7884500000000001</c:v>
                </c:pt>
                <c:pt idx="9930">
                  <c:v>5.4472199999999997</c:v>
                </c:pt>
                <c:pt idx="9931">
                  <c:v>4.7006399999999999</c:v>
                </c:pt>
                <c:pt idx="9932">
                  <c:v>6.33704</c:v>
                </c:pt>
                <c:pt idx="9933">
                  <c:v>6.8056400000000004</c:v>
                </c:pt>
                <c:pt idx="9934">
                  <c:v>5.9132400000000001</c:v>
                </c:pt>
                <c:pt idx="9935">
                  <c:v>5.0216900000000004</c:v>
                </c:pt>
                <c:pt idx="9936">
                  <c:v>3.8584999999999998</c:v>
                </c:pt>
                <c:pt idx="9937">
                  <c:v>5.3837299999999999</c:v>
                </c:pt>
                <c:pt idx="9938">
                  <c:v>3.4579399999999998</c:v>
                </c:pt>
                <c:pt idx="9939">
                  <c:v>6.6660700000000004</c:v>
                </c:pt>
                <c:pt idx="9940">
                  <c:v>5.7373599999999998</c:v>
                </c:pt>
                <c:pt idx="9941">
                  <c:v>4.9059600000000003</c:v>
                </c:pt>
                <c:pt idx="9942">
                  <c:v>5.4676600000000004</c:v>
                </c:pt>
                <c:pt idx="9943">
                  <c:v>6.9729700000000001</c:v>
                </c:pt>
                <c:pt idx="9944">
                  <c:v>12.43521</c:v>
                </c:pt>
                <c:pt idx="9945">
                  <c:v>9.3179800000000004</c:v>
                </c:pt>
                <c:pt idx="9946">
                  <c:v>12.52557</c:v>
                </c:pt>
                <c:pt idx="9947">
                  <c:v>12.02195</c:v>
                </c:pt>
                <c:pt idx="9948">
                  <c:v>12.73047</c:v>
                </c:pt>
                <c:pt idx="9949">
                  <c:v>8.6516400000000004</c:v>
                </c:pt>
                <c:pt idx="9950">
                  <c:v>12.705970000000001</c:v>
                </c:pt>
                <c:pt idx="9951">
                  <c:v>12.730270000000001</c:v>
                </c:pt>
                <c:pt idx="9952">
                  <c:v>12.4381</c:v>
                </c:pt>
                <c:pt idx="9953">
                  <c:v>10.052350000000001</c:v>
                </c:pt>
                <c:pt idx="9954">
                  <c:v>5.1185099999999997</c:v>
                </c:pt>
                <c:pt idx="9955">
                  <c:v>4.8662200000000002</c:v>
                </c:pt>
                <c:pt idx="9956">
                  <c:v>2.3825099999999999</c:v>
                </c:pt>
                <c:pt idx="9957">
                  <c:v>2.5783299999999998</c:v>
                </c:pt>
                <c:pt idx="9958">
                  <c:v>3.9278200000000001</c:v>
                </c:pt>
                <c:pt idx="9959">
                  <c:v>7.2423599999999997</c:v>
                </c:pt>
                <c:pt idx="9960">
                  <c:v>4.6988700000000003</c:v>
                </c:pt>
                <c:pt idx="9961">
                  <c:v>3.5247799999999998</c:v>
                </c:pt>
                <c:pt idx="9962">
                  <c:v>3.5702500000000001</c:v>
                </c:pt>
                <c:pt idx="9963">
                  <c:v>4.2537000000000003</c:v>
                </c:pt>
                <c:pt idx="9964">
                  <c:v>6.2896599999999996</c:v>
                </c:pt>
                <c:pt idx="9965">
                  <c:v>5.5816800000000004</c:v>
                </c:pt>
                <c:pt idx="9966">
                  <c:v>7.2799699999999996</c:v>
                </c:pt>
                <c:pt idx="9967">
                  <c:v>5.9535299999999998</c:v>
                </c:pt>
                <c:pt idx="9968">
                  <c:v>3.8426200000000001</c:v>
                </c:pt>
                <c:pt idx="9969">
                  <c:v>4.5788900000000003</c:v>
                </c:pt>
                <c:pt idx="9970">
                  <c:v>5.4752400000000003</c:v>
                </c:pt>
                <c:pt idx="9971">
                  <c:v>8.54312</c:v>
                </c:pt>
                <c:pt idx="9972">
                  <c:v>4.8321300000000003</c:v>
                </c:pt>
                <c:pt idx="9973">
                  <c:v>6.4125800000000002</c:v>
                </c:pt>
                <c:pt idx="9974">
                  <c:v>2.8580399999999999</c:v>
                </c:pt>
                <c:pt idx="9975">
                  <c:v>7.8457800000000004</c:v>
                </c:pt>
                <c:pt idx="9976">
                  <c:v>2.6993999999999998</c:v>
                </c:pt>
                <c:pt idx="9977">
                  <c:v>2.0693299999999999</c:v>
                </c:pt>
                <c:pt idx="9978">
                  <c:v>9.6061599999999991</c:v>
                </c:pt>
                <c:pt idx="9979">
                  <c:v>4.46685</c:v>
                </c:pt>
                <c:pt idx="9980">
                  <c:v>6.0411799999999998</c:v>
                </c:pt>
                <c:pt idx="9981">
                  <c:v>6.3422400000000003</c:v>
                </c:pt>
                <c:pt idx="9982">
                  <c:v>2.6229300000000002</c:v>
                </c:pt>
                <c:pt idx="9983">
                  <c:v>6.4862500000000001</c:v>
                </c:pt>
                <c:pt idx="9984">
                  <c:v>3.02867</c:v>
                </c:pt>
                <c:pt idx="9985">
                  <c:v>5.2626999999999997</c:v>
                </c:pt>
                <c:pt idx="9986">
                  <c:v>2.8856700000000002</c:v>
                </c:pt>
                <c:pt idx="9987">
                  <c:v>5.2054400000000003</c:v>
                </c:pt>
                <c:pt idx="9988">
                  <c:v>1.9815700000000001</c:v>
                </c:pt>
                <c:pt idx="9989">
                  <c:v>7.6564699999999997</c:v>
                </c:pt>
                <c:pt idx="9990">
                  <c:v>6.4350399999999999</c:v>
                </c:pt>
                <c:pt idx="9991">
                  <c:v>2.32212</c:v>
                </c:pt>
                <c:pt idx="9992">
                  <c:v>4.9121800000000002</c:v>
                </c:pt>
                <c:pt idx="9993">
                  <c:v>6.3613</c:v>
                </c:pt>
                <c:pt idx="9994">
                  <c:v>2.84131</c:v>
                </c:pt>
                <c:pt idx="9995">
                  <c:v>2.3460000000000001</c:v>
                </c:pt>
                <c:pt idx="9996">
                  <c:v>7.1208400000000003</c:v>
                </c:pt>
                <c:pt idx="9997">
                  <c:v>6.70242</c:v>
                </c:pt>
                <c:pt idx="9998">
                  <c:v>7.1524299999999998</c:v>
                </c:pt>
                <c:pt idx="9999">
                  <c:v>9.8200299999999991</c:v>
                </c:pt>
                <c:pt idx="10000">
                  <c:v>3.9798499999999999</c:v>
                </c:pt>
                <c:pt idx="10001">
                  <c:v>1.75267</c:v>
                </c:pt>
                <c:pt idx="10002">
                  <c:v>2.3837299999999999</c:v>
                </c:pt>
                <c:pt idx="10003">
                  <c:v>9.4924199999999992</c:v>
                </c:pt>
                <c:pt idx="10004">
                  <c:v>2.6434199999999999</c:v>
                </c:pt>
                <c:pt idx="10005">
                  <c:v>7.7991799999999998</c:v>
                </c:pt>
                <c:pt idx="10006">
                  <c:v>6.6808699999999996</c:v>
                </c:pt>
                <c:pt idx="10007">
                  <c:v>2.0267300000000001</c:v>
                </c:pt>
                <c:pt idx="10008">
                  <c:v>10.600429999999999</c:v>
                </c:pt>
                <c:pt idx="10009">
                  <c:v>7.3608799999999999</c:v>
                </c:pt>
                <c:pt idx="10010">
                  <c:v>3.8073100000000002</c:v>
                </c:pt>
                <c:pt idx="10011">
                  <c:v>4.8647200000000002</c:v>
                </c:pt>
                <c:pt idx="10012">
                  <c:v>5.8121700000000001</c:v>
                </c:pt>
                <c:pt idx="10013">
                  <c:v>2.4057900000000001</c:v>
                </c:pt>
                <c:pt idx="10014">
                  <c:v>4.1786500000000002</c:v>
                </c:pt>
                <c:pt idx="10015">
                  <c:v>4.5319700000000003</c:v>
                </c:pt>
                <c:pt idx="10016">
                  <c:v>4.5110599999999996</c:v>
                </c:pt>
                <c:pt idx="10017">
                  <c:v>2.89927</c:v>
                </c:pt>
                <c:pt idx="10018">
                  <c:v>7.2980900000000002</c:v>
                </c:pt>
                <c:pt idx="10019">
                  <c:v>4.8702500000000004</c:v>
                </c:pt>
                <c:pt idx="10020">
                  <c:v>4.2368100000000002</c:v>
                </c:pt>
                <c:pt idx="10021">
                  <c:v>2.40727</c:v>
                </c:pt>
                <c:pt idx="10022">
                  <c:v>5.0956799999999998</c:v>
                </c:pt>
                <c:pt idx="10023">
                  <c:v>3.51986</c:v>
                </c:pt>
                <c:pt idx="10024">
                  <c:v>3.8563100000000001</c:v>
                </c:pt>
                <c:pt idx="10025">
                  <c:v>3.0337999999999998</c:v>
                </c:pt>
                <c:pt idx="10026">
                  <c:v>2.41635</c:v>
                </c:pt>
                <c:pt idx="10027">
                  <c:v>2.11165</c:v>
                </c:pt>
                <c:pt idx="10028">
                  <c:v>3.9288500000000002</c:v>
                </c:pt>
                <c:pt idx="10029">
                  <c:v>3.6465299999999998</c:v>
                </c:pt>
                <c:pt idx="10030">
                  <c:v>3.9173300000000002</c:v>
                </c:pt>
                <c:pt idx="10031">
                  <c:v>4.1242299999999998</c:v>
                </c:pt>
                <c:pt idx="10032">
                  <c:v>7.94299</c:v>
                </c:pt>
                <c:pt idx="10033">
                  <c:v>2.3981499999999998</c:v>
                </c:pt>
                <c:pt idx="10034">
                  <c:v>5.9537899999999997</c:v>
                </c:pt>
                <c:pt idx="10035">
                  <c:v>8.58094</c:v>
                </c:pt>
                <c:pt idx="10036">
                  <c:v>3.1603500000000002</c:v>
                </c:pt>
                <c:pt idx="10037">
                  <c:v>2.1920199999999999</c:v>
                </c:pt>
                <c:pt idx="10038">
                  <c:v>9.1556300000000004</c:v>
                </c:pt>
                <c:pt idx="10039">
                  <c:v>9.2393900000000002</c:v>
                </c:pt>
                <c:pt idx="10040">
                  <c:v>5.6433400000000002</c:v>
                </c:pt>
                <c:pt idx="10041">
                  <c:v>2.9230700000000001</c:v>
                </c:pt>
                <c:pt idx="10042">
                  <c:v>2.7795399999999999</c:v>
                </c:pt>
                <c:pt idx="10043">
                  <c:v>4.2408000000000001</c:v>
                </c:pt>
                <c:pt idx="10044">
                  <c:v>3.3001100000000001</c:v>
                </c:pt>
                <c:pt idx="10045">
                  <c:v>6.4411899999999997</c:v>
                </c:pt>
                <c:pt idx="10046">
                  <c:v>5.9378599999999997</c:v>
                </c:pt>
                <c:pt idx="10047">
                  <c:v>5.3300900000000002</c:v>
                </c:pt>
                <c:pt idx="10048">
                  <c:v>7.4192099999999996</c:v>
                </c:pt>
                <c:pt idx="10049">
                  <c:v>4.5884999999999998</c:v>
                </c:pt>
                <c:pt idx="10050">
                  <c:v>5.06874</c:v>
                </c:pt>
                <c:pt idx="10051">
                  <c:v>6.7488700000000001</c:v>
                </c:pt>
                <c:pt idx="10052">
                  <c:v>7.4002800000000004</c:v>
                </c:pt>
                <c:pt idx="10053">
                  <c:v>7.1942000000000004</c:v>
                </c:pt>
                <c:pt idx="10054">
                  <c:v>8.99573</c:v>
                </c:pt>
                <c:pt idx="10055">
                  <c:v>2.7321300000000002</c:v>
                </c:pt>
                <c:pt idx="10056">
                  <c:v>7.8927899999999998</c:v>
                </c:pt>
                <c:pt idx="10057">
                  <c:v>10.612259999999999</c:v>
                </c:pt>
                <c:pt idx="10058">
                  <c:v>3.5248699999999999</c:v>
                </c:pt>
                <c:pt idx="10059">
                  <c:v>6.0908899999999999</c:v>
                </c:pt>
                <c:pt idx="10060">
                  <c:v>4.0214800000000004</c:v>
                </c:pt>
                <c:pt idx="10061">
                  <c:v>4.5545</c:v>
                </c:pt>
                <c:pt idx="10062">
                  <c:v>3.85711</c:v>
                </c:pt>
                <c:pt idx="10063">
                  <c:v>4.7796099999999999</c:v>
                </c:pt>
                <c:pt idx="10064">
                  <c:v>4.3107499999999996</c:v>
                </c:pt>
                <c:pt idx="10065">
                  <c:v>7.7327500000000002</c:v>
                </c:pt>
                <c:pt idx="10066">
                  <c:v>6.3636999999999997</c:v>
                </c:pt>
                <c:pt idx="10067">
                  <c:v>8.3636300000000006</c:v>
                </c:pt>
                <c:pt idx="10068">
                  <c:v>6.2618499999999999</c:v>
                </c:pt>
                <c:pt idx="10069">
                  <c:v>9.3152299999999997</c:v>
                </c:pt>
                <c:pt idx="10070">
                  <c:v>6.7410100000000002</c:v>
                </c:pt>
                <c:pt idx="10071">
                  <c:v>3.46163</c:v>
                </c:pt>
                <c:pt idx="10072">
                  <c:v>7.0667499999999999</c:v>
                </c:pt>
                <c:pt idx="10073">
                  <c:v>5.1326999999999998</c:v>
                </c:pt>
                <c:pt idx="10074">
                  <c:v>5.8822200000000002</c:v>
                </c:pt>
                <c:pt idx="10075">
                  <c:v>4.9817299999999998</c:v>
                </c:pt>
                <c:pt idx="10076">
                  <c:v>5.3407200000000001</c:v>
                </c:pt>
                <c:pt idx="10077">
                  <c:v>8.4080100000000009</c:v>
                </c:pt>
                <c:pt idx="10078">
                  <c:v>5.7161099999999996</c:v>
                </c:pt>
                <c:pt idx="10079">
                  <c:v>5.07965</c:v>
                </c:pt>
                <c:pt idx="10080">
                  <c:v>10.4846</c:v>
                </c:pt>
                <c:pt idx="10081">
                  <c:v>5.9519900000000003</c:v>
                </c:pt>
                <c:pt idx="10082">
                  <c:v>6.0686799999999996</c:v>
                </c:pt>
                <c:pt idx="10083">
                  <c:v>6.2340299999999997</c:v>
                </c:pt>
                <c:pt idx="10084">
                  <c:v>6.6942899999999996</c:v>
                </c:pt>
                <c:pt idx="10085">
                  <c:v>7.3402099999999999</c:v>
                </c:pt>
                <c:pt idx="10086">
                  <c:v>7.3402099999999999</c:v>
                </c:pt>
                <c:pt idx="10087">
                  <c:v>7.3402099999999999</c:v>
                </c:pt>
                <c:pt idx="10088">
                  <c:v>7.3402099999999999</c:v>
                </c:pt>
                <c:pt idx="10089">
                  <c:v>6.8262900000000002</c:v>
                </c:pt>
                <c:pt idx="10090">
                  <c:v>4.6433400000000002</c:v>
                </c:pt>
                <c:pt idx="10091">
                  <c:v>4.2030700000000003</c:v>
                </c:pt>
                <c:pt idx="10092">
                  <c:v>4.4013600000000004</c:v>
                </c:pt>
                <c:pt idx="10093">
                  <c:v>2.5664600000000002</c:v>
                </c:pt>
                <c:pt idx="10094">
                  <c:v>3.2206800000000002</c:v>
                </c:pt>
                <c:pt idx="10095">
                  <c:v>8.4669000000000008</c:v>
                </c:pt>
                <c:pt idx="10096">
                  <c:v>3.9033600000000002</c:v>
                </c:pt>
                <c:pt idx="10097">
                  <c:v>5.6992500000000001</c:v>
                </c:pt>
                <c:pt idx="10098">
                  <c:v>7.2453200000000004</c:v>
                </c:pt>
                <c:pt idx="10099">
                  <c:v>3.6366299999999998</c:v>
                </c:pt>
                <c:pt idx="10100">
                  <c:v>3.3936799999999998</c:v>
                </c:pt>
                <c:pt idx="10101">
                  <c:v>10.07456</c:v>
                </c:pt>
                <c:pt idx="10102">
                  <c:v>3.2935699999999999</c:v>
                </c:pt>
                <c:pt idx="10103">
                  <c:v>8.5175000000000001</c:v>
                </c:pt>
                <c:pt idx="10104">
                  <c:v>3.0688499999999999</c:v>
                </c:pt>
                <c:pt idx="10105">
                  <c:v>5.57822</c:v>
                </c:pt>
                <c:pt idx="10106">
                  <c:v>3.76159</c:v>
                </c:pt>
                <c:pt idx="10107">
                  <c:v>7.0818399999999997</c:v>
                </c:pt>
                <c:pt idx="10108">
                  <c:v>5.3088699999999998</c:v>
                </c:pt>
                <c:pt idx="10109">
                  <c:v>5.2785799999999998</c:v>
                </c:pt>
                <c:pt idx="10110">
                  <c:v>6.8257599999999998</c:v>
                </c:pt>
                <c:pt idx="10111">
                  <c:v>6.1266800000000003</c:v>
                </c:pt>
                <c:pt idx="10112">
                  <c:v>3.2348499999999998</c:v>
                </c:pt>
                <c:pt idx="10113">
                  <c:v>5.7234100000000003</c:v>
                </c:pt>
                <c:pt idx="10114">
                  <c:v>3.6437400000000002</c:v>
                </c:pt>
                <c:pt idx="10115">
                  <c:v>8.2312799999999999</c:v>
                </c:pt>
                <c:pt idx="10116">
                  <c:v>4.7834500000000002</c:v>
                </c:pt>
                <c:pt idx="10117">
                  <c:v>5.6200900000000003</c:v>
                </c:pt>
                <c:pt idx="10118">
                  <c:v>5.0359499999999997</c:v>
                </c:pt>
                <c:pt idx="10119">
                  <c:v>2.81616</c:v>
                </c:pt>
                <c:pt idx="10120">
                  <c:v>6.7362500000000001</c:v>
                </c:pt>
                <c:pt idx="10121">
                  <c:v>3.9623699999999999</c:v>
                </c:pt>
                <c:pt idx="10122">
                  <c:v>5.0171799999999998</c:v>
                </c:pt>
                <c:pt idx="10123">
                  <c:v>3.1118299999999999</c:v>
                </c:pt>
                <c:pt idx="10124">
                  <c:v>4.109</c:v>
                </c:pt>
                <c:pt idx="10125">
                  <c:v>7.3156299999999996</c:v>
                </c:pt>
                <c:pt idx="10126">
                  <c:v>4.2601399999999998</c:v>
                </c:pt>
                <c:pt idx="10127">
                  <c:v>5.3162799999999999</c:v>
                </c:pt>
                <c:pt idx="10128">
                  <c:v>4.3659800000000004</c:v>
                </c:pt>
                <c:pt idx="10129">
                  <c:v>5.15029</c:v>
                </c:pt>
                <c:pt idx="10130">
                  <c:v>4.63401</c:v>
                </c:pt>
                <c:pt idx="10131">
                  <c:v>3.7275100000000001</c:v>
                </c:pt>
                <c:pt idx="10132">
                  <c:v>7.6451900000000004</c:v>
                </c:pt>
                <c:pt idx="10133">
                  <c:v>2.7117599999999999</c:v>
                </c:pt>
                <c:pt idx="10134">
                  <c:v>4.1756399999999996</c:v>
                </c:pt>
                <c:pt idx="10135">
                  <c:v>3.8426200000000001</c:v>
                </c:pt>
                <c:pt idx="10136">
                  <c:v>3.3060299999999998</c:v>
                </c:pt>
                <c:pt idx="10137">
                  <c:v>5.5140500000000001</c:v>
                </c:pt>
                <c:pt idx="10138">
                  <c:v>2.75346</c:v>
                </c:pt>
                <c:pt idx="10139">
                  <c:v>5.5603899999999999</c:v>
                </c:pt>
                <c:pt idx="10140">
                  <c:v>4.5517099999999999</c:v>
                </c:pt>
                <c:pt idx="10141">
                  <c:v>8.0638799999999993</c:v>
                </c:pt>
                <c:pt idx="10142">
                  <c:v>4.2552199999999996</c:v>
                </c:pt>
                <c:pt idx="10143">
                  <c:v>6.2494100000000001</c:v>
                </c:pt>
                <c:pt idx="10144">
                  <c:v>8.7075700000000005</c:v>
                </c:pt>
                <c:pt idx="10145">
                  <c:v>2.85399</c:v>
                </c:pt>
                <c:pt idx="10146">
                  <c:v>7.53871</c:v>
                </c:pt>
                <c:pt idx="10147">
                  <c:v>2.8759399999999999</c:v>
                </c:pt>
                <c:pt idx="10148">
                  <c:v>8.2732200000000002</c:v>
                </c:pt>
                <c:pt idx="10149">
                  <c:v>4.8079599999999996</c:v>
                </c:pt>
                <c:pt idx="10150">
                  <c:v>4.2057500000000001</c:v>
                </c:pt>
                <c:pt idx="10151">
                  <c:v>8.8851399999999998</c:v>
                </c:pt>
                <c:pt idx="10152">
                  <c:v>4.93133</c:v>
                </c:pt>
                <c:pt idx="10153">
                  <c:v>3.03931</c:v>
                </c:pt>
                <c:pt idx="10154">
                  <c:v>4.5064900000000003</c:v>
                </c:pt>
                <c:pt idx="10155">
                  <c:v>4.9977200000000002</c:v>
                </c:pt>
                <c:pt idx="10156">
                  <c:v>3.0042900000000001</c:v>
                </c:pt>
                <c:pt idx="10157">
                  <c:v>3.8951500000000001</c:v>
                </c:pt>
                <c:pt idx="10158">
                  <c:v>6.1289600000000002</c:v>
                </c:pt>
                <c:pt idx="10159">
                  <c:v>6.9992700000000001</c:v>
                </c:pt>
                <c:pt idx="10160">
                  <c:v>2.6204900000000002</c:v>
                </c:pt>
                <c:pt idx="10161">
                  <c:v>4.4272799999999997</c:v>
                </c:pt>
                <c:pt idx="10162">
                  <c:v>8.9740400000000005</c:v>
                </c:pt>
                <c:pt idx="10163">
                  <c:v>5.00725</c:v>
                </c:pt>
                <c:pt idx="10164">
                  <c:v>9.0355500000000006</c:v>
                </c:pt>
                <c:pt idx="10165">
                  <c:v>2.7568600000000001</c:v>
                </c:pt>
                <c:pt idx="10166">
                  <c:v>3.3988299999999998</c:v>
                </c:pt>
                <c:pt idx="10167">
                  <c:v>1.79193</c:v>
                </c:pt>
                <c:pt idx="10168">
                  <c:v>2.4279299999999999</c:v>
                </c:pt>
                <c:pt idx="10169">
                  <c:v>1.80606</c:v>
                </c:pt>
                <c:pt idx="10170">
                  <c:v>6.4801299999999999</c:v>
                </c:pt>
                <c:pt idx="10171">
                  <c:v>3.8182299999999998</c:v>
                </c:pt>
                <c:pt idx="10172">
                  <c:v>2.11165</c:v>
                </c:pt>
                <c:pt idx="10173">
                  <c:v>5.1776299999999997</c:v>
                </c:pt>
                <c:pt idx="10174">
                  <c:v>3.1741799999999998</c:v>
                </c:pt>
                <c:pt idx="10175">
                  <c:v>2.7086199999999998</c:v>
                </c:pt>
                <c:pt idx="10176">
                  <c:v>3.7968899999999999</c:v>
                </c:pt>
                <c:pt idx="10177">
                  <c:v>3.1133299999999999</c:v>
                </c:pt>
                <c:pt idx="10178">
                  <c:v>1.8078399999999999</c:v>
                </c:pt>
                <c:pt idx="10179">
                  <c:v>3.7940200000000002</c:v>
                </c:pt>
                <c:pt idx="10180">
                  <c:v>2.51362</c:v>
                </c:pt>
                <c:pt idx="10181">
                  <c:v>3.99864</c:v>
                </c:pt>
                <c:pt idx="10182">
                  <c:v>6.0905100000000001</c:v>
                </c:pt>
                <c:pt idx="10183">
                  <c:v>2.66717</c:v>
                </c:pt>
                <c:pt idx="10184">
                  <c:v>1.8829400000000001</c:v>
                </c:pt>
                <c:pt idx="10185">
                  <c:v>5.55403</c:v>
                </c:pt>
                <c:pt idx="10186">
                  <c:v>6.2801600000000004</c:v>
                </c:pt>
                <c:pt idx="10187">
                  <c:v>2.0367500000000001</c:v>
                </c:pt>
                <c:pt idx="10188">
                  <c:v>2.8470900000000001</c:v>
                </c:pt>
                <c:pt idx="10189">
                  <c:v>4.0214800000000004</c:v>
                </c:pt>
                <c:pt idx="10190">
                  <c:v>2.9777300000000002</c:v>
                </c:pt>
                <c:pt idx="10191">
                  <c:v>2.9005800000000002</c:v>
                </c:pt>
                <c:pt idx="10192">
                  <c:v>4.2027700000000001</c:v>
                </c:pt>
                <c:pt idx="10193">
                  <c:v>5.3385800000000003</c:v>
                </c:pt>
                <c:pt idx="10194">
                  <c:v>2.9874800000000001</c:v>
                </c:pt>
                <c:pt idx="10195">
                  <c:v>4.4685300000000003</c:v>
                </c:pt>
                <c:pt idx="10196">
                  <c:v>4.3810500000000001</c:v>
                </c:pt>
                <c:pt idx="10197">
                  <c:v>2.2362299999999999</c:v>
                </c:pt>
                <c:pt idx="10198">
                  <c:v>4.14276</c:v>
                </c:pt>
                <c:pt idx="10199">
                  <c:v>5.32334</c:v>
                </c:pt>
                <c:pt idx="10200">
                  <c:v>3.3479999999999999</c:v>
                </c:pt>
                <c:pt idx="10201">
                  <c:v>5.98672</c:v>
                </c:pt>
                <c:pt idx="10202">
                  <c:v>8.1972799999999992</c:v>
                </c:pt>
                <c:pt idx="10203">
                  <c:v>6.3062800000000001</c:v>
                </c:pt>
                <c:pt idx="10204">
                  <c:v>3.6727500000000002</c:v>
                </c:pt>
                <c:pt idx="10205">
                  <c:v>7.6598499999999996</c:v>
                </c:pt>
                <c:pt idx="10206">
                  <c:v>4.4289300000000003</c:v>
                </c:pt>
                <c:pt idx="10207">
                  <c:v>3.5115099999999999</c:v>
                </c:pt>
                <c:pt idx="10208">
                  <c:v>6.3006000000000002</c:v>
                </c:pt>
                <c:pt idx="10209">
                  <c:v>2.9391699999999998</c:v>
                </c:pt>
                <c:pt idx="10210">
                  <c:v>4.3652300000000004</c:v>
                </c:pt>
                <c:pt idx="10211">
                  <c:v>3.85711</c:v>
                </c:pt>
                <c:pt idx="10212">
                  <c:v>4.3953499999999996</c:v>
                </c:pt>
                <c:pt idx="10213">
                  <c:v>7.0647500000000001</c:v>
                </c:pt>
                <c:pt idx="10214">
                  <c:v>3.46326</c:v>
                </c:pt>
                <c:pt idx="10215">
                  <c:v>3.1461700000000001</c:v>
                </c:pt>
                <c:pt idx="10216">
                  <c:v>2.7086199999999998</c:v>
                </c:pt>
                <c:pt idx="10217">
                  <c:v>3.35669</c:v>
                </c:pt>
                <c:pt idx="10218">
                  <c:v>7.5511900000000001</c:v>
                </c:pt>
                <c:pt idx="10219">
                  <c:v>1.9912000000000001</c:v>
                </c:pt>
                <c:pt idx="10220">
                  <c:v>4.33446</c:v>
                </c:pt>
                <c:pt idx="10221">
                  <c:v>3.1999200000000001</c:v>
                </c:pt>
                <c:pt idx="10222">
                  <c:v>5.9639699999999998</c:v>
                </c:pt>
                <c:pt idx="10223">
                  <c:v>4.7298</c:v>
                </c:pt>
                <c:pt idx="10224">
                  <c:v>5.4340400000000004</c:v>
                </c:pt>
                <c:pt idx="10225">
                  <c:v>5.9682300000000001</c:v>
                </c:pt>
                <c:pt idx="10226">
                  <c:v>4.3161800000000001</c:v>
                </c:pt>
                <c:pt idx="10227">
                  <c:v>3.3215699999999999</c:v>
                </c:pt>
                <c:pt idx="10228">
                  <c:v>7.6757</c:v>
                </c:pt>
                <c:pt idx="10229">
                  <c:v>2.7652600000000001</c:v>
                </c:pt>
                <c:pt idx="10230">
                  <c:v>2.8520699999999999</c:v>
                </c:pt>
                <c:pt idx="10231">
                  <c:v>2.1110699999999998</c:v>
                </c:pt>
                <c:pt idx="10232">
                  <c:v>3.7137099999999998</c:v>
                </c:pt>
                <c:pt idx="10233">
                  <c:v>2.60941</c:v>
                </c:pt>
                <c:pt idx="10234">
                  <c:v>2.6160199999999998</c:v>
                </c:pt>
                <c:pt idx="10235">
                  <c:v>6.5310499999999996</c:v>
                </c:pt>
                <c:pt idx="10236">
                  <c:v>3.25502</c:v>
                </c:pt>
                <c:pt idx="10237">
                  <c:v>2.6224699999999999</c:v>
                </c:pt>
                <c:pt idx="10238">
                  <c:v>6.3521999999999998</c:v>
                </c:pt>
                <c:pt idx="10239">
                  <c:v>6.1100599999999998</c:v>
                </c:pt>
                <c:pt idx="10240">
                  <c:v>6.4443900000000003</c:v>
                </c:pt>
                <c:pt idx="10241">
                  <c:v>2.3647499999999999</c:v>
                </c:pt>
                <c:pt idx="10242">
                  <c:v>6.9186699999999997</c:v>
                </c:pt>
                <c:pt idx="10243">
                  <c:v>8.0790299999999995</c:v>
                </c:pt>
                <c:pt idx="10244">
                  <c:v>6.3758299999999997</c:v>
                </c:pt>
                <c:pt idx="10245">
                  <c:v>5.2061099999999998</c:v>
                </c:pt>
                <c:pt idx="10246">
                  <c:v>9.7224699999999995</c:v>
                </c:pt>
                <c:pt idx="10247">
                  <c:v>8.2146100000000004</c:v>
                </c:pt>
                <c:pt idx="10248">
                  <c:v>4.3356599999999998</c:v>
                </c:pt>
                <c:pt idx="10249">
                  <c:v>7.7099599999999997</c:v>
                </c:pt>
                <c:pt idx="10250">
                  <c:v>2.5945499999999999</c:v>
                </c:pt>
                <c:pt idx="10251">
                  <c:v>3.99491</c:v>
                </c:pt>
                <c:pt idx="10252">
                  <c:v>7.8769099999999996</c:v>
                </c:pt>
                <c:pt idx="10253">
                  <c:v>3.0081899999999999</c:v>
                </c:pt>
                <c:pt idx="10254">
                  <c:v>5.8928799999999999</c:v>
                </c:pt>
                <c:pt idx="10255">
                  <c:v>3.8054800000000002</c:v>
                </c:pt>
                <c:pt idx="10256">
                  <c:v>6.21502</c:v>
                </c:pt>
                <c:pt idx="10257">
                  <c:v>6.6205299999999996</c:v>
                </c:pt>
                <c:pt idx="10258">
                  <c:v>3.7212399999999999</c:v>
                </c:pt>
                <c:pt idx="10259">
                  <c:v>2.3520699999999999</c:v>
                </c:pt>
                <c:pt idx="10260">
                  <c:v>3.0907399999999998</c:v>
                </c:pt>
                <c:pt idx="10261">
                  <c:v>4.7995900000000002</c:v>
                </c:pt>
                <c:pt idx="10262">
                  <c:v>2.8680099999999999</c:v>
                </c:pt>
                <c:pt idx="10263">
                  <c:v>3.1061800000000002</c:v>
                </c:pt>
                <c:pt idx="10264">
                  <c:v>5.3558700000000004</c:v>
                </c:pt>
                <c:pt idx="10265">
                  <c:v>6.7943199999999999</c:v>
                </c:pt>
                <c:pt idx="10266">
                  <c:v>5.4330299999999996</c:v>
                </c:pt>
                <c:pt idx="10267">
                  <c:v>4.5867100000000001</c:v>
                </c:pt>
                <c:pt idx="10268">
                  <c:v>6.4147600000000002</c:v>
                </c:pt>
                <c:pt idx="10269">
                  <c:v>7.5061499999999999</c:v>
                </c:pt>
                <c:pt idx="10270">
                  <c:v>4.4685499999999996</c:v>
                </c:pt>
                <c:pt idx="10271">
                  <c:v>2.5178699999999998</c:v>
                </c:pt>
                <c:pt idx="10272">
                  <c:v>6.3399000000000001</c:v>
                </c:pt>
                <c:pt idx="10273">
                  <c:v>2.2530600000000001</c:v>
                </c:pt>
                <c:pt idx="10274">
                  <c:v>7.4907000000000004</c:v>
                </c:pt>
                <c:pt idx="10275">
                  <c:v>4.8810700000000002</c:v>
                </c:pt>
                <c:pt idx="10276">
                  <c:v>4.0991200000000001</c:v>
                </c:pt>
                <c:pt idx="10277">
                  <c:v>7.5185500000000003</c:v>
                </c:pt>
                <c:pt idx="10278">
                  <c:v>4.2135800000000003</c:v>
                </c:pt>
                <c:pt idx="10279">
                  <c:v>5.2257400000000001</c:v>
                </c:pt>
                <c:pt idx="10280">
                  <c:v>5.3082599999999998</c:v>
                </c:pt>
                <c:pt idx="10281">
                  <c:v>4.5095299999999998</c:v>
                </c:pt>
                <c:pt idx="10282">
                  <c:v>10.21791</c:v>
                </c:pt>
                <c:pt idx="10283">
                  <c:v>5.5001300000000004</c:v>
                </c:pt>
                <c:pt idx="10284">
                  <c:v>7.2869700000000002</c:v>
                </c:pt>
                <c:pt idx="10285">
                  <c:v>4.8999499999999996</c:v>
                </c:pt>
                <c:pt idx="10286">
                  <c:v>3.13714</c:v>
                </c:pt>
                <c:pt idx="10287">
                  <c:v>2.7044600000000001</c:v>
                </c:pt>
                <c:pt idx="10288">
                  <c:v>6.8113099999999998</c:v>
                </c:pt>
                <c:pt idx="10289">
                  <c:v>3.3298100000000002</c:v>
                </c:pt>
                <c:pt idx="10290">
                  <c:v>3.2123200000000001</c:v>
                </c:pt>
                <c:pt idx="10291">
                  <c:v>2.86361</c:v>
                </c:pt>
                <c:pt idx="10292">
                  <c:v>2.0267300000000001</c:v>
                </c:pt>
                <c:pt idx="10293">
                  <c:v>4.8324499999999997</c:v>
                </c:pt>
                <c:pt idx="10294">
                  <c:v>9.7981099999999994</c:v>
                </c:pt>
                <c:pt idx="10295">
                  <c:v>7.2817100000000003</c:v>
                </c:pt>
                <c:pt idx="10296">
                  <c:v>7.0826799999999999</c:v>
                </c:pt>
                <c:pt idx="10297">
                  <c:v>2.93594</c:v>
                </c:pt>
                <c:pt idx="10298">
                  <c:v>5.0405300000000004</c:v>
                </c:pt>
                <c:pt idx="10299">
                  <c:v>2.54596</c:v>
                </c:pt>
                <c:pt idx="10300">
                  <c:v>2.7534999999999998</c:v>
                </c:pt>
                <c:pt idx="10301">
                  <c:v>2.5956000000000001</c:v>
                </c:pt>
                <c:pt idx="10302">
                  <c:v>4.5440899999999997</c:v>
                </c:pt>
                <c:pt idx="10303">
                  <c:v>2.5161699999999998</c:v>
                </c:pt>
                <c:pt idx="10304">
                  <c:v>4.2109100000000002</c:v>
                </c:pt>
                <c:pt idx="10305">
                  <c:v>6.91</c:v>
                </c:pt>
                <c:pt idx="10306">
                  <c:v>2.2122700000000002</c:v>
                </c:pt>
                <c:pt idx="10307">
                  <c:v>4.4419399999999998</c:v>
                </c:pt>
                <c:pt idx="10308">
                  <c:v>7.8934699999999998</c:v>
                </c:pt>
                <c:pt idx="10309">
                  <c:v>5.5055500000000004</c:v>
                </c:pt>
                <c:pt idx="10310">
                  <c:v>6.0441000000000003</c:v>
                </c:pt>
                <c:pt idx="10311">
                  <c:v>4.6085599999999998</c:v>
                </c:pt>
                <c:pt idx="10312">
                  <c:v>6.7488000000000001</c:v>
                </c:pt>
                <c:pt idx="10313">
                  <c:v>2.73522</c:v>
                </c:pt>
                <c:pt idx="10314">
                  <c:v>2.98882</c:v>
                </c:pt>
                <c:pt idx="10315">
                  <c:v>7.6416000000000004</c:v>
                </c:pt>
                <c:pt idx="10316">
                  <c:v>5.8915199999999999</c:v>
                </c:pt>
                <c:pt idx="10317">
                  <c:v>2.35521</c:v>
                </c:pt>
                <c:pt idx="10318">
                  <c:v>7.0582399999999996</c:v>
                </c:pt>
                <c:pt idx="10319">
                  <c:v>1.88259</c:v>
                </c:pt>
                <c:pt idx="10320">
                  <c:v>4.3089399999999998</c:v>
                </c:pt>
                <c:pt idx="10321">
                  <c:v>5.3394500000000003</c:v>
                </c:pt>
                <c:pt idx="10322">
                  <c:v>6.2573600000000003</c:v>
                </c:pt>
                <c:pt idx="10323">
                  <c:v>8.7966599999999993</c:v>
                </c:pt>
                <c:pt idx="10324">
                  <c:v>3.9161999999999999</c:v>
                </c:pt>
                <c:pt idx="10325">
                  <c:v>8.0524299999999993</c:v>
                </c:pt>
                <c:pt idx="10326">
                  <c:v>8.9728899999999996</c:v>
                </c:pt>
                <c:pt idx="10327">
                  <c:v>6.2091200000000004</c:v>
                </c:pt>
                <c:pt idx="10328">
                  <c:v>8.2326899999999998</c:v>
                </c:pt>
                <c:pt idx="10329">
                  <c:v>7.3740199999999998</c:v>
                </c:pt>
                <c:pt idx="10330">
                  <c:v>3.0767799999999998</c:v>
                </c:pt>
                <c:pt idx="10331">
                  <c:v>4.75387</c:v>
                </c:pt>
                <c:pt idx="10332">
                  <c:v>4.20214</c:v>
                </c:pt>
                <c:pt idx="10333">
                  <c:v>6.3319599999999996</c:v>
                </c:pt>
                <c:pt idx="10334">
                  <c:v>4.4790400000000004</c:v>
                </c:pt>
                <c:pt idx="10335">
                  <c:v>5.1146900000000004</c:v>
                </c:pt>
                <c:pt idx="10336">
                  <c:v>5.0229699999999999</c:v>
                </c:pt>
                <c:pt idx="10337">
                  <c:v>6.1381199999999998</c:v>
                </c:pt>
                <c:pt idx="10338">
                  <c:v>5.4247100000000001</c:v>
                </c:pt>
                <c:pt idx="10339">
                  <c:v>10.07987</c:v>
                </c:pt>
                <c:pt idx="10340">
                  <c:v>5.90116</c:v>
                </c:pt>
                <c:pt idx="10341">
                  <c:v>5.2344600000000003</c:v>
                </c:pt>
                <c:pt idx="10342">
                  <c:v>7.6229699999999996</c:v>
                </c:pt>
                <c:pt idx="10343">
                  <c:v>5.7313000000000001</c:v>
                </c:pt>
                <c:pt idx="10344">
                  <c:v>3.5819999999999999</c:v>
                </c:pt>
                <c:pt idx="10345">
                  <c:v>4.5515699999999999</c:v>
                </c:pt>
                <c:pt idx="10346">
                  <c:v>4.6025200000000002</c:v>
                </c:pt>
                <c:pt idx="10347">
                  <c:v>4.6025200000000002</c:v>
                </c:pt>
                <c:pt idx="10348">
                  <c:v>4.1890700000000001</c:v>
                </c:pt>
                <c:pt idx="10349">
                  <c:v>6.6769800000000004</c:v>
                </c:pt>
                <c:pt idx="10350">
                  <c:v>5.8836899999999996</c:v>
                </c:pt>
                <c:pt idx="10351">
                  <c:v>6.5119600000000002</c:v>
                </c:pt>
                <c:pt idx="10352">
                  <c:v>8.3310899999999997</c:v>
                </c:pt>
                <c:pt idx="10353">
                  <c:v>11.66048</c:v>
                </c:pt>
                <c:pt idx="10354">
                  <c:v>6.10832</c:v>
                </c:pt>
                <c:pt idx="10355">
                  <c:v>7.0777799999999997</c:v>
                </c:pt>
                <c:pt idx="10356">
                  <c:v>8.9836100000000005</c:v>
                </c:pt>
                <c:pt idx="10357">
                  <c:v>7.9568500000000002</c:v>
                </c:pt>
                <c:pt idx="10358">
                  <c:v>3.3783099999999999</c:v>
                </c:pt>
                <c:pt idx="10359">
                  <c:v>5.0762799999999997</c:v>
                </c:pt>
                <c:pt idx="10360">
                  <c:v>6.9450599999999998</c:v>
                </c:pt>
                <c:pt idx="10361">
                  <c:v>8.2174800000000001</c:v>
                </c:pt>
                <c:pt idx="10362">
                  <c:v>6.0968999999999998</c:v>
                </c:pt>
                <c:pt idx="10363">
                  <c:v>7.7699199999999999</c:v>
                </c:pt>
                <c:pt idx="10364">
                  <c:v>7.6429</c:v>
                </c:pt>
                <c:pt idx="10365">
                  <c:v>7</c:v>
                </c:pt>
                <c:pt idx="10366">
                  <c:v>5.90266</c:v>
                </c:pt>
                <c:pt idx="10367">
                  <c:v>7.6402000000000001</c:v>
                </c:pt>
                <c:pt idx="10368">
                  <c:v>3.62954</c:v>
                </c:pt>
                <c:pt idx="10369">
                  <c:v>7.1280000000000001</c:v>
                </c:pt>
                <c:pt idx="10370">
                  <c:v>5.2551199999999998</c:v>
                </c:pt>
                <c:pt idx="10371">
                  <c:v>3.7152599999999998</c:v>
                </c:pt>
                <c:pt idx="10372">
                  <c:v>5.5755800000000004</c:v>
                </c:pt>
                <c:pt idx="10373">
                  <c:v>10.48105</c:v>
                </c:pt>
                <c:pt idx="10374">
                  <c:v>4.5346700000000002</c:v>
                </c:pt>
                <c:pt idx="10375">
                  <c:v>4.5291499999999996</c:v>
                </c:pt>
                <c:pt idx="10376">
                  <c:v>5.7530599999999996</c:v>
                </c:pt>
                <c:pt idx="10377">
                  <c:v>4.09084</c:v>
                </c:pt>
                <c:pt idx="10378">
                  <c:v>4.9059600000000003</c:v>
                </c:pt>
                <c:pt idx="10379">
                  <c:v>7.8931399999999998</c:v>
                </c:pt>
                <c:pt idx="10380">
                  <c:v>6.9071400000000001</c:v>
                </c:pt>
                <c:pt idx="10381">
                  <c:v>2.6848200000000002</c:v>
                </c:pt>
                <c:pt idx="10382">
                  <c:v>4.0131800000000002</c:v>
                </c:pt>
                <c:pt idx="10383">
                  <c:v>6.5472200000000003</c:v>
                </c:pt>
                <c:pt idx="10384">
                  <c:v>4.5575200000000002</c:v>
                </c:pt>
                <c:pt idx="10385">
                  <c:v>3.6519400000000002</c:v>
                </c:pt>
                <c:pt idx="10386">
                  <c:v>3.1551900000000002</c:v>
                </c:pt>
                <c:pt idx="10387">
                  <c:v>3.51525</c:v>
                </c:pt>
                <c:pt idx="10388">
                  <c:v>7.8272399999999998</c:v>
                </c:pt>
                <c:pt idx="10389">
                  <c:v>2.1703800000000002</c:v>
                </c:pt>
                <c:pt idx="10390">
                  <c:v>2.4708299999999999</c:v>
                </c:pt>
                <c:pt idx="10391">
                  <c:v>3.1245500000000002</c:v>
                </c:pt>
                <c:pt idx="10392">
                  <c:v>5.7113500000000004</c:v>
                </c:pt>
                <c:pt idx="10393">
                  <c:v>4.9128999999999996</c:v>
                </c:pt>
                <c:pt idx="10394">
                  <c:v>4.7206900000000003</c:v>
                </c:pt>
                <c:pt idx="10395">
                  <c:v>4.5443899999999999</c:v>
                </c:pt>
                <c:pt idx="10396">
                  <c:v>4.3073100000000002</c:v>
                </c:pt>
                <c:pt idx="10397">
                  <c:v>6.8018999999999998</c:v>
                </c:pt>
                <c:pt idx="10398">
                  <c:v>2.1542500000000002</c:v>
                </c:pt>
                <c:pt idx="10399">
                  <c:v>5.05335</c:v>
                </c:pt>
                <c:pt idx="10400">
                  <c:v>9.4121299999999994</c:v>
                </c:pt>
                <c:pt idx="10401">
                  <c:v>6.77102</c:v>
                </c:pt>
                <c:pt idx="10402">
                  <c:v>2.3492799999999998</c:v>
                </c:pt>
                <c:pt idx="10403">
                  <c:v>8.5755599999999994</c:v>
                </c:pt>
                <c:pt idx="10404">
                  <c:v>4.4653900000000002</c:v>
                </c:pt>
                <c:pt idx="10405">
                  <c:v>2.20973</c:v>
                </c:pt>
                <c:pt idx="10406">
                  <c:v>3.2559399999999998</c:v>
                </c:pt>
                <c:pt idx="10407">
                  <c:v>3.43127</c:v>
                </c:pt>
                <c:pt idx="10408">
                  <c:v>4.7519</c:v>
                </c:pt>
                <c:pt idx="10409">
                  <c:v>2.14778</c:v>
                </c:pt>
                <c:pt idx="10410">
                  <c:v>3.3126000000000002</c:v>
                </c:pt>
                <c:pt idx="10411">
                  <c:v>9.2246000000000006</c:v>
                </c:pt>
                <c:pt idx="10412">
                  <c:v>4.7622299999999997</c:v>
                </c:pt>
                <c:pt idx="10413">
                  <c:v>5.1107500000000003</c:v>
                </c:pt>
                <c:pt idx="10414">
                  <c:v>7.8224799999999997</c:v>
                </c:pt>
                <c:pt idx="10415">
                  <c:v>8.6694999999999993</c:v>
                </c:pt>
                <c:pt idx="10416">
                  <c:v>3.32857</c:v>
                </c:pt>
                <c:pt idx="10417">
                  <c:v>3.1551900000000002</c:v>
                </c:pt>
                <c:pt idx="10418">
                  <c:v>7.2059800000000003</c:v>
                </c:pt>
                <c:pt idx="10419">
                  <c:v>6.84971</c:v>
                </c:pt>
                <c:pt idx="10420">
                  <c:v>8.1964000000000006</c:v>
                </c:pt>
                <c:pt idx="10421">
                  <c:v>7.5447199999999999</c:v>
                </c:pt>
                <c:pt idx="10422">
                  <c:v>6.3159700000000001</c:v>
                </c:pt>
                <c:pt idx="10423">
                  <c:v>4.43391</c:v>
                </c:pt>
                <c:pt idx="10424">
                  <c:v>5.61958</c:v>
                </c:pt>
                <c:pt idx="10425">
                  <c:v>2.7610700000000001</c:v>
                </c:pt>
                <c:pt idx="10426">
                  <c:v>3.69415</c:v>
                </c:pt>
                <c:pt idx="10427">
                  <c:v>2.86856</c:v>
                </c:pt>
                <c:pt idx="10428">
                  <c:v>8.1594200000000008</c:v>
                </c:pt>
                <c:pt idx="10429">
                  <c:v>6.0436399999999999</c:v>
                </c:pt>
                <c:pt idx="10430">
                  <c:v>3.7444899999999999</c:v>
                </c:pt>
                <c:pt idx="10431">
                  <c:v>2.29766</c:v>
                </c:pt>
                <c:pt idx="10432">
                  <c:v>7.6244500000000004</c:v>
                </c:pt>
                <c:pt idx="10433">
                  <c:v>5.3069699999999997</c:v>
                </c:pt>
                <c:pt idx="10434">
                  <c:v>5.9678899999999997</c:v>
                </c:pt>
                <c:pt idx="10435">
                  <c:v>8.3636499999999998</c:v>
                </c:pt>
                <c:pt idx="10436">
                  <c:v>6.9420999999999999</c:v>
                </c:pt>
                <c:pt idx="10437">
                  <c:v>7.1376499999999998</c:v>
                </c:pt>
                <c:pt idx="10438">
                  <c:v>6.0593500000000002</c:v>
                </c:pt>
                <c:pt idx="10439">
                  <c:v>9.0171899999999994</c:v>
                </c:pt>
                <c:pt idx="10440">
                  <c:v>4.4892500000000002</c:v>
                </c:pt>
                <c:pt idx="10441">
                  <c:v>6.9073000000000002</c:v>
                </c:pt>
                <c:pt idx="10442">
                  <c:v>3.7141600000000001</c:v>
                </c:pt>
                <c:pt idx="10443">
                  <c:v>4.3313899999999999</c:v>
                </c:pt>
                <c:pt idx="10444">
                  <c:v>2.29914</c:v>
                </c:pt>
                <c:pt idx="10445">
                  <c:v>6.2076900000000004</c:v>
                </c:pt>
                <c:pt idx="10446">
                  <c:v>3.2995999999999999</c:v>
                </c:pt>
                <c:pt idx="10447">
                  <c:v>6.19475</c:v>
                </c:pt>
                <c:pt idx="10448">
                  <c:v>5.74573</c:v>
                </c:pt>
                <c:pt idx="10449">
                  <c:v>7.6847300000000001</c:v>
                </c:pt>
                <c:pt idx="10450">
                  <c:v>3.4360599999999999</c:v>
                </c:pt>
                <c:pt idx="10451">
                  <c:v>6.7485600000000003</c:v>
                </c:pt>
                <c:pt idx="10452">
                  <c:v>3.5248699999999999</c:v>
                </c:pt>
                <c:pt idx="10453">
                  <c:v>5.3971999999999998</c:v>
                </c:pt>
                <c:pt idx="10454">
                  <c:v>6.7925700000000004</c:v>
                </c:pt>
                <c:pt idx="10455">
                  <c:v>7.9991099999999999</c:v>
                </c:pt>
                <c:pt idx="10456">
                  <c:v>4.2798400000000001</c:v>
                </c:pt>
                <c:pt idx="10457">
                  <c:v>3.8338800000000002</c:v>
                </c:pt>
                <c:pt idx="10458">
                  <c:v>4.5991600000000004</c:v>
                </c:pt>
                <c:pt idx="10459">
                  <c:v>3.7968899999999999</c:v>
                </c:pt>
                <c:pt idx="10460">
                  <c:v>5.8724100000000004</c:v>
                </c:pt>
                <c:pt idx="10461">
                  <c:v>7.7419200000000004</c:v>
                </c:pt>
                <c:pt idx="10462">
                  <c:v>8.1726200000000002</c:v>
                </c:pt>
                <c:pt idx="10463">
                  <c:v>6.8787900000000004</c:v>
                </c:pt>
                <c:pt idx="10464">
                  <c:v>6.2832800000000004</c:v>
                </c:pt>
                <c:pt idx="10465">
                  <c:v>7.8539399999999997</c:v>
                </c:pt>
                <c:pt idx="10466">
                  <c:v>3.7983799999999999</c:v>
                </c:pt>
                <c:pt idx="10467">
                  <c:v>6.1504700000000003</c:v>
                </c:pt>
                <c:pt idx="10468">
                  <c:v>7.2486300000000004</c:v>
                </c:pt>
                <c:pt idx="10469">
                  <c:v>6.7882999999999996</c:v>
                </c:pt>
                <c:pt idx="10470">
                  <c:v>5.8403</c:v>
                </c:pt>
                <c:pt idx="10471">
                  <c:v>5.9441499999999996</c:v>
                </c:pt>
                <c:pt idx="10472">
                  <c:v>5.07972</c:v>
                </c:pt>
                <c:pt idx="10473">
                  <c:v>3.4935499999999999</c:v>
                </c:pt>
                <c:pt idx="10474">
                  <c:v>5.1119500000000002</c:v>
                </c:pt>
                <c:pt idx="10475">
                  <c:v>3.3413900000000001</c:v>
                </c:pt>
                <c:pt idx="10476">
                  <c:v>4.1048400000000003</c:v>
                </c:pt>
                <c:pt idx="10477">
                  <c:v>2.2196600000000002</c:v>
                </c:pt>
                <c:pt idx="10478">
                  <c:v>5.8058300000000003</c:v>
                </c:pt>
                <c:pt idx="10479">
                  <c:v>5.57463</c:v>
                </c:pt>
                <c:pt idx="10480">
                  <c:v>3.4842</c:v>
                </c:pt>
                <c:pt idx="10481">
                  <c:v>4.81365</c:v>
                </c:pt>
                <c:pt idx="10482">
                  <c:v>9.2292699999999996</c:v>
                </c:pt>
                <c:pt idx="10483">
                  <c:v>3.1741799999999998</c:v>
                </c:pt>
                <c:pt idx="10484">
                  <c:v>5.36287</c:v>
                </c:pt>
                <c:pt idx="10485">
                  <c:v>6.7494300000000003</c:v>
                </c:pt>
                <c:pt idx="10486">
                  <c:v>1.9815700000000001</c:v>
                </c:pt>
                <c:pt idx="10487">
                  <c:v>8.0703099999999992</c:v>
                </c:pt>
                <c:pt idx="10488">
                  <c:v>5.17577</c:v>
                </c:pt>
                <c:pt idx="10489">
                  <c:v>7.27684</c:v>
                </c:pt>
                <c:pt idx="10490">
                  <c:v>7.4045899999999998</c:v>
                </c:pt>
                <c:pt idx="10491">
                  <c:v>8.8976000000000006</c:v>
                </c:pt>
                <c:pt idx="10492">
                  <c:v>6.0000400000000003</c:v>
                </c:pt>
                <c:pt idx="10493">
                  <c:v>6.1457899999999999</c:v>
                </c:pt>
                <c:pt idx="10494">
                  <c:v>2.5469300000000001</c:v>
                </c:pt>
                <c:pt idx="10495">
                  <c:v>5.2251399999999997</c:v>
                </c:pt>
                <c:pt idx="10496">
                  <c:v>3.1551900000000002</c:v>
                </c:pt>
                <c:pt idx="10497">
                  <c:v>3.21075</c:v>
                </c:pt>
                <c:pt idx="10498">
                  <c:v>3.66418</c:v>
                </c:pt>
                <c:pt idx="10499">
                  <c:v>6.3193999999999999</c:v>
                </c:pt>
                <c:pt idx="10500">
                  <c:v>2.7351800000000002</c:v>
                </c:pt>
                <c:pt idx="10501">
                  <c:v>2.11191</c:v>
                </c:pt>
                <c:pt idx="10502">
                  <c:v>3.8280099999999999</c:v>
                </c:pt>
                <c:pt idx="10503">
                  <c:v>6.3507899999999999</c:v>
                </c:pt>
                <c:pt idx="10504">
                  <c:v>6.1062399999999997</c:v>
                </c:pt>
                <c:pt idx="10505">
                  <c:v>4.6578600000000003</c:v>
                </c:pt>
                <c:pt idx="10506">
                  <c:v>3.7418399999999998</c:v>
                </c:pt>
                <c:pt idx="10507">
                  <c:v>3.97282</c:v>
                </c:pt>
                <c:pt idx="10508">
                  <c:v>7.1894</c:v>
                </c:pt>
                <c:pt idx="10509">
                  <c:v>5.0119400000000001</c:v>
                </c:pt>
                <c:pt idx="10510">
                  <c:v>2.66214</c:v>
                </c:pt>
                <c:pt idx="10511">
                  <c:v>3.7105199999999998</c:v>
                </c:pt>
                <c:pt idx="10512">
                  <c:v>6.7222</c:v>
                </c:pt>
                <c:pt idx="10513">
                  <c:v>6.2225099999999998</c:v>
                </c:pt>
                <c:pt idx="10514">
                  <c:v>2.8344900000000002</c:v>
                </c:pt>
                <c:pt idx="10515">
                  <c:v>6.1858599999999999</c:v>
                </c:pt>
                <c:pt idx="10516">
                  <c:v>4.0352100000000002</c:v>
                </c:pt>
                <c:pt idx="10517">
                  <c:v>5.5834400000000004</c:v>
                </c:pt>
                <c:pt idx="10518">
                  <c:v>4.0651200000000003</c:v>
                </c:pt>
                <c:pt idx="10519">
                  <c:v>5.5367199999999999</c:v>
                </c:pt>
                <c:pt idx="10520">
                  <c:v>7.7905499999999996</c:v>
                </c:pt>
                <c:pt idx="10521">
                  <c:v>1.9815700000000001</c:v>
                </c:pt>
                <c:pt idx="10522">
                  <c:v>4.3316800000000004</c:v>
                </c:pt>
                <c:pt idx="10523">
                  <c:v>7.0979999999999999</c:v>
                </c:pt>
                <c:pt idx="10524">
                  <c:v>3.0771500000000001</c:v>
                </c:pt>
                <c:pt idx="10525">
                  <c:v>3.8471199999999999</c:v>
                </c:pt>
                <c:pt idx="10526">
                  <c:v>2.1347200000000002</c:v>
                </c:pt>
                <c:pt idx="10527">
                  <c:v>2.6741600000000001</c:v>
                </c:pt>
                <c:pt idx="10528">
                  <c:v>5.4819199999999997</c:v>
                </c:pt>
                <c:pt idx="10529">
                  <c:v>4.8608399999999996</c:v>
                </c:pt>
                <c:pt idx="10530">
                  <c:v>4.8185599999999997</c:v>
                </c:pt>
                <c:pt idx="10531">
                  <c:v>3.1878700000000002</c:v>
                </c:pt>
                <c:pt idx="10532">
                  <c:v>5.0652299999999997</c:v>
                </c:pt>
                <c:pt idx="10533">
                  <c:v>11.531599999999999</c:v>
                </c:pt>
                <c:pt idx="10534">
                  <c:v>4.8405500000000004</c:v>
                </c:pt>
                <c:pt idx="10535">
                  <c:v>5.0216900000000004</c:v>
                </c:pt>
                <c:pt idx="10536">
                  <c:v>5.3223799999999999</c:v>
                </c:pt>
                <c:pt idx="10537">
                  <c:v>5.76492</c:v>
                </c:pt>
                <c:pt idx="10538">
                  <c:v>4.9244199999999996</c:v>
                </c:pt>
                <c:pt idx="10539">
                  <c:v>3.3895200000000001</c:v>
                </c:pt>
                <c:pt idx="10540">
                  <c:v>3.45662</c:v>
                </c:pt>
                <c:pt idx="10541">
                  <c:v>2.8482400000000001</c:v>
                </c:pt>
                <c:pt idx="10542">
                  <c:v>2.9007499999999999</c:v>
                </c:pt>
                <c:pt idx="10543">
                  <c:v>6.2376100000000001</c:v>
                </c:pt>
                <c:pt idx="10544">
                  <c:v>2.8975</c:v>
                </c:pt>
                <c:pt idx="10545">
                  <c:v>6.5918099999999997</c:v>
                </c:pt>
                <c:pt idx="10546">
                  <c:v>2.33595</c:v>
                </c:pt>
                <c:pt idx="10547">
                  <c:v>2.6021800000000002</c:v>
                </c:pt>
                <c:pt idx="10548">
                  <c:v>4.5538499999999997</c:v>
                </c:pt>
                <c:pt idx="10549">
                  <c:v>8.4595800000000008</c:v>
                </c:pt>
                <c:pt idx="10550">
                  <c:v>5.1563400000000001</c:v>
                </c:pt>
                <c:pt idx="10551">
                  <c:v>6.6131700000000002</c:v>
                </c:pt>
                <c:pt idx="10552">
                  <c:v>2.5897399999999999</c:v>
                </c:pt>
                <c:pt idx="10553">
                  <c:v>3.9031099999999999</c:v>
                </c:pt>
                <c:pt idx="10554">
                  <c:v>4.2090399999999999</c:v>
                </c:pt>
                <c:pt idx="10555">
                  <c:v>6.1721399999999997</c:v>
                </c:pt>
                <c:pt idx="10556">
                  <c:v>4.4598699999999996</c:v>
                </c:pt>
                <c:pt idx="10557">
                  <c:v>2.36042</c:v>
                </c:pt>
                <c:pt idx="10558">
                  <c:v>5.9846599999999999</c:v>
                </c:pt>
                <c:pt idx="10559">
                  <c:v>3.0630099999999998</c:v>
                </c:pt>
                <c:pt idx="10560">
                  <c:v>2.4440499999999998</c:v>
                </c:pt>
                <c:pt idx="10561">
                  <c:v>6.6399699999999999</c:v>
                </c:pt>
                <c:pt idx="10562">
                  <c:v>2.05226</c:v>
                </c:pt>
                <c:pt idx="10563">
                  <c:v>3.2782100000000001</c:v>
                </c:pt>
                <c:pt idx="10564">
                  <c:v>2.7499799999999999</c:v>
                </c:pt>
                <c:pt idx="10565">
                  <c:v>7.0220099999999999</c:v>
                </c:pt>
                <c:pt idx="10566">
                  <c:v>3.3811800000000001</c:v>
                </c:pt>
                <c:pt idx="10567">
                  <c:v>3.5592000000000001</c:v>
                </c:pt>
                <c:pt idx="10568">
                  <c:v>2.3431500000000001</c:v>
                </c:pt>
                <c:pt idx="10569">
                  <c:v>5.9183000000000003</c:v>
                </c:pt>
                <c:pt idx="10570">
                  <c:v>3.4382899999999998</c:v>
                </c:pt>
                <c:pt idx="10571">
                  <c:v>6.5081699999999998</c:v>
                </c:pt>
                <c:pt idx="10572">
                  <c:v>2.6112700000000002</c:v>
                </c:pt>
                <c:pt idx="10573">
                  <c:v>6.71007</c:v>
                </c:pt>
                <c:pt idx="10574">
                  <c:v>5.8073100000000002</c:v>
                </c:pt>
                <c:pt idx="10575">
                  <c:v>3.4512700000000001</c:v>
                </c:pt>
                <c:pt idx="10576">
                  <c:v>3.4129999999999998</c:v>
                </c:pt>
                <c:pt idx="10577">
                  <c:v>3.7238699999999998</c:v>
                </c:pt>
                <c:pt idx="10578">
                  <c:v>6.3312999999999997</c:v>
                </c:pt>
                <c:pt idx="10579">
                  <c:v>3.1118299999999999</c:v>
                </c:pt>
                <c:pt idx="10580">
                  <c:v>3.9798499999999999</c:v>
                </c:pt>
                <c:pt idx="10581">
                  <c:v>3.1741799999999998</c:v>
                </c:pt>
                <c:pt idx="10582">
                  <c:v>3.9007399999999999</c:v>
                </c:pt>
                <c:pt idx="10583">
                  <c:v>2.4926499999999998</c:v>
                </c:pt>
                <c:pt idx="10584">
                  <c:v>6.6160500000000004</c:v>
                </c:pt>
                <c:pt idx="10585">
                  <c:v>4.6999700000000004</c:v>
                </c:pt>
                <c:pt idx="10586">
                  <c:v>4.6569799999999999</c:v>
                </c:pt>
                <c:pt idx="10587">
                  <c:v>8.9602599999999999</c:v>
                </c:pt>
                <c:pt idx="10588">
                  <c:v>3.5235400000000001</c:v>
                </c:pt>
                <c:pt idx="10589">
                  <c:v>4.4562200000000001</c:v>
                </c:pt>
                <c:pt idx="10590">
                  <c:v>3.9605700000000001</c:v>
                </c:pt>
                <c:pt idx="10591">
                  <c:v>2.7928199999999999</c:v>
                </c:pt>
                <c:pt idx="10592">
                  <c:v>3.4479000000000002</c:v>
                </c:pt>
                <c:pt idx="10593">
                  <c:v>4.7076399999999996</c:v>
                </c:pt>
                <c:pt idx="10594">
                  <c:v>5.3337700000000003</c:v>
                </c:pt>
                <c:pt idx="10595">
                  <c:v>2.3221400000000001</c:v>
                </c:pt>
                <c:pt idx="10596">
                  <c:v>3.8862700000000001</c:v>
                </c:pt>
                <c:pt idx="10597">
                  <c:v>3.51736</c:v>
                </c:pt>
                <c:pt idx="10598">
                  <c:v>5.2211100000000004</c:v>
                </c:pt>
                <c:pt idx="10599">
                  <c:v>3.41588</c:v>
                </c:pt>
                <c:pt idx="10600">
                  <c:v>2.66492</c:v>
                </c:pt>
                <c:pt idx="10601">
                  <c:v>5.3543099999999999</c:v>
                </c:pt>
                <c:pt idx="10602">
                  <c:v>3.7262200000000001</c:v>
                </c:pt>
                <c:pt idx="10603">
                  <c:v>7.1766699999999997</c:v>
                </c:pt>
                <c:pt idx="10604">
                  <c:v>4.0400799999999997</c:v>
                </c:pt>
                <c:pt idx="10605">
                  <c:v>3.1741799999999998</c:v>
                </c:pt>
                <c:pt idx="10606">
                  <c:v>6.3032399999999997</c:v>
                </c:pt>
                <c:pt idx="10607">
                  <c:v>4.2038700000000002</c:v>
                </c:pt>
                <c:pt idx="10608">
                  <c:v>2.37704</c:v>
                </c:pt>
                <c:pt idx="10609">
                  <c:v>3.77983</c:v>
                </c:pt>
                <c:pt idx="10610">
                  <c:v>3.1874600000000002</c:v>
                </c:pt>
                <c:pt idx="10611">
                  <c:v>2.7410600000000001</c:v>
                </c:pt>
                <c:pt idx="10612">
                  <c:v>4.9936699999999998</c:v>
                </c:pt>
                <c:pt idx="10613">
                  <c:v>9.9406199999999991</c:v>
                </c:pt>
                <c:pt idx="10614">
                  <c:v>2.5255999999999998</c:v>
                </c:pt>
                <c:pt idx="10615">
                  <c:v>2.55741</c:v>
                </c:pt>
                <c:pt idx="10616">
                  <c:v>5.9190500000000004</c:v>
                </c:pt>
                <c:pt idx="10617">
                  <c:v>4.2552199999999996</c:v>
                </c:pt>
                <c:pt idx="10618">
                  <c:v>2.9434200000000001</c:v>
                </c:pt>
                <c:pt idx="10619">
                  <c:v>6.8542899999999998</c:v>
                </c:pt>
                <c:pt idx="10620">
                  <c:v>7.3698800000000002</c:v>
                </c:pt>
                <c:pt idx="10621">
                  <c:v>7.1836200000000003</c:v>
                </c:pt>
                <c:pt idx="10622">
                  <c:v>10.30392</c:v>
                </c:pt>
                <c:pt idx="10623">
                  <c:v>5.9786099999999998</c:v>
                </c:pt>
                <c:pt idx="10624">
                  <c:v>6.8476800000000004</c:v>
                </c:pt>
                <c:pt idx="10625">
                  <c:v>2.82701</c:v>
                </c:pt>
                <c:pt idx="10626">
                  <c:v>3.5419499999999999</c:v>
                </c:pt>
                <c:pt idx="10627">
                  <c:v>7.9709399999999997</c:v>
                </c:pt>
                <c:pt idx="10628">
                  <c:v>7.8954599999999999</c:v>
                </c:pt>
                <c:pt idx="10629">
                  <c:v>8.0700400000000005</c:v>
                </c:pt>
                <c:pt idx="10630">
                  <c:v>5.1518499999999996</c:v>
                </c:pt>
                <c:pt idx="10631">
                  <c:v>5.2729799999999996</c:v>
                </c:pt>
                <c:pt idx="10632">
                  <c:v>4.6510300000000004</c:v>
                </c:pt>
                <c:pt idx="10633">
                  <c:v>4.6510300000000004</c:v>
                </c:pt>
                <c:pt idx="10634">
                  <c:v>4.6510300000000004</c:v>
                </c:pt>
                <c:pt idx="10635">
                  <c:v>4.4694399999999996</c:v>
                </c:pt>
                <c:pt idx="10636">
                  <c:v>4.6510300000000004</c:v>
                </c:pt>
                <c:pt idx="10637">
                  <c:v>4.6510300000000004</c:v>
                </c:pt>
                <c:pt idx="10638">
                  <c:v>4.6510300000000004</c:v>
                </c:pt>
                <c:pt idx="10639">
                  <c:v>4.6510300000000004</c:v>
                </c:pt>
                <c:pt idx="10640">
                  <c:v>6.6136400000000002</c:v>
                </c:pt>
                <c:pt idx="10641">
                  <c:v>4.9531700000000001</c:v>
                </c:pt>
                <c:pt idx="10642">
                  <c:v>3.0761400000000001</c:v>
                </c:pt>
                <c:pt idx="10643">
                  <c:v>3.6168399999999998</c:v>
                </c:pt>
                <c:pt idx="10644">
                  <c:v>2.8077700000000001</c:v>
                </c:pt>
                <c:pt idx="10645">
                  <c:v>6.7410199999999998</c:v>
                </c:pt>
                <c:pt idx="10646">
                  <c:v>5.5171999999999999</c:v>
                </c:pt>
                <c:pt idx="10647">
                  <c:v>7.09389</c:v>
                </c:pt>
                <c:pt idx="10648">
                  <c:v>5.0752699999999997</c:v>
                </c:pt>
                <c:pt idx="10649">
                  <c:v>4.04941</c:v>
                </c:pt>
                <c:pt idx="10650">
                  <c:v>7.44855</c:v>
                </c:pt>
                <c:pt idx="10651">
                  <c:v>6.0946400000000001</c:v>
                </c:pt>
                <c:pt idx="10652">
                  <c:v>3.2995299999999999</c:v>
                </c:pt>
                <c:pt idx="10653">
                  <c:v>6.0643700000000003</c:v>
                </c:pt>
                <c:pt idx="10654">
                  <c:v>3.2348499999999998</c:v>
                </c:pt>
                <c:pt idx="10655">
                  <c:v>2.7954699999999999</c:v>
                </c:pt>
                <c:pt idx="10656">
                  <c:v>7.2800599999999998</c:v>
                </c:pt>
                <c:pt idx="10657">
                  <c:v>5.3275600000000001</c:v>
                </c:pt>
                <c:pt idx="10658">
                  <c:v>4.7268600000000003</c:v>
                </c:pt>
                <c:pt idx="10659">
                  <c:v>4.5030900000000003</c:v>
                </c:pt>
                <c:pt idx="10660">
                  <c:v>3.1062099999999999</c:v>
                </c:pt>
                <c:pt idx="10661">
                  <c:v>3.9423699999999999</c:v>
                </c:pt>
                <c:pt idx="10662">
                  <c:v>2.9887899999999998</c:v>
                </c:pt>
                <c:pt idx="10663">
                  <c:v>4.0262399999999996</c:v>
                </c:pt>
                <c:pt idx="10664">
                  <c:v>5.1274199999999999</c:v>
                </c:pt>
                <c:pt idx="10665">
                  <c:v>6.6181900000000002</c:v>
                </c:pt>
                <c:pt idx="10666">
                  <c:v>5.3224200000000002</c:v>
                </c:pt>
                <c:pt idx="10667">
                  <c:v>4.5376799999999999</c:v>
                </c:pt>
                <c:pt idx="10668">
                  <c:v>3.8433700000000002</c:v>
                </c:pt>
                <c:pt idx="10669">
                  <c:v>10.3104</c:v>
                </c:pt>
                <c:pt idx="10670">
                  <c:v>10.29494</c:v>
                </c:pt>
                <c:pt idx="10671">
                  <c:v>10.256460000000001</c:v>
                </c:pt>
                <c:pt idx="10672">
                  <c:v>8.64541</c:v>
                </c:pt>
                <c:pt idx="10673">
                  <c:v>10.30434</c:v>
                </c:pt>
                <c:pt idx="10674">
                  <c:v>9.5174099999999999</c:v>
                </c:pt>
                <c:pt idx="10675">
                  <c:v>9.5174099999999999</c:v>
                </c:pt>
                <c:pt idx="10676">
                  <c:v>9.4597499999999997</c:v>
                </c:pt>
                <c:pt idx="10677">
                  <c:v>7.6412899999999997</c:v>
                </c:pt>
                <c:pt idx="10678">
                  <c:v>7.82761</c:v>
                </c:pt>
                <c:pt idx="10679">
                  <c:v>5.2038700000000002</c:v>
                </c:pt>
                <c:pt idx="10680">
                  <c:v>4.0214800000000004</c:v>
                </c:pt>
                <c:pt idx="10681">
                  <c:v>6.0711700000000004</c:v>
                </c:pt>
                <c:pt idx="10682">
                  <c:v>4.2828299999999997</c:v>
                </c:pt>
                <c:pt idx="10683">
                  <c:v>5.66744</c:v>
                </c:pt>
                <c:pt idx="10684">
                  <c:v>2.1501899999999998</c:v>
                </c:pt>
                <c:pt idx="10685">
                  <c:v>3.8637800000000002</c:v>
                </c:pt>
                <c:pt idx="10686">
                  <c:v>5.7043299999999997</c:v>
                </c:pt>
                <c:pt idx="10687">
                  <c:v>7.3558599999999998</c:v>
                </c:pt>
                <c:pt idx="10688">
                  <c:v>7.4905299999999997</c:v>
                </c:pt>
                <c:pt idx="10689">
                  <c:v>8.7003799999999991</c:v>
                </c:pt>
                <c:pt idx="10690">
                  <c:v>4.8653300000000002</c:v>
                </c:pt>
                <c:pt idx="10691">
                  <c:v>3.6430500000000001</c:v>
                </c:pt>
                <c:pt idx="10692">
                  <c:v>4.1789699999999996</c:v>
                </c:pt>
                <c:pt idx="10693">
                  <c:v>4.0410399999999997</c:v>
                </c:pt>
                <c:pt idx="10694">
                  <c:v>2.79312</c:v>
                </c:pt>
                <c:pt idx="10695">
                  <c:v>5.37446</c:v>
                </c:pt>
                <c:pt idx="10696">
                  <c:v>5.7303899999999999</c:v>
                </c:pt>
                <c:pt idx="10697">
                  <c:v>5.66357</c:v>
                </c:pt>
                <c:pt idx="10698">
                  <c:v>5.6196700000000002</c:v>
                </c:pt>
                <c:pt idx="10699">
                  <c:v>6.0209200000000003</c:v>
                </c:pt>
                <c:pt idx="10700">
                  <c:v>7.28003</c:v>
                </c:pt>
                <c:pt idx="10701">
                  <c:v>7.4338699999999998</c:v>
                </c:pt>
                <c:pt idx="10702">
                  <c:v>8.9541299999999993</c:v>
                </c:pt>
                <c:pt idx="10703">
                  <c:v>8.1511700000000005</c:v>
                </c:pt>
                <c:pt idx="10704">
                  <c:v>8.2597299999999994</c:v>
                </c:pt>
                <c:pt idx="10705">
                  <c:v>3.2348499999999998</c:v>
                </c:pt>
                <c:pt idx="10706">
                  <c:v>5.4452499999999997</c:v>
                </c:pt>
                <c:pt idx="10707">
                  <c:v>6.8835600000000001</c:v>
                </c:pt>
                <c:pt idx="10708">
                  <c:v>8.8549000000000007</c:v>
                </c:pt>
                <c:pt idx="10709">
                  <c:v>9.0820799999999995</c:v>
                </c:pt>
                <c:pt idx="10710">
                  <c:v>8.0267599999999995</c:v>
                </c:pt>
                <c:pt idx="10711">
                  <c:v>4.3802599999999998</c:v>
                </c:pt>
                <c:pt idx="10712">
                  <c:v>8.3443500000000004</c:v>
                </c:pt>
                <c:pt idx="10713">
                  <c:v>6.7488299999999999</c:v>
                </c:pt>
                <c:pt idx="10714">
                  <c:v>5.5229900000000001</c:v>
                </c:pt>
                <c:pt idx="10715">
                  <c:v>2.4484499999999998</c:v>
                </c:pt>
                <c:pt idx="10716">
                  <c:v>9.0001200000000008</c:v>
                </c:pt>
                <c:pt idx="10717">
                  <c:v>7.00657</c:v>
                </c:pt>
                <c:pt idx="10718">
                  <c:v>7.4221399999999997</c:v>
                </c:pt>
                <c:pt idx="10719">
                  <c:v>5.84659</c:v>
                </c:pt>
                <c:pt idx="10720">
                  <c:v>6.3892499999999997</c:v>
                </c:pt>
                <c:pt idx="10721">
                  <c:v>5.5962100000000001</c:v>
                </c:pt>
                <c:pt idx="10722">
                  <c:v>9.10337</c:v>
                </c:pt>
                <c:pt idx="10723">
                  <c:v>7.1705100000000002</c:v>
                </c:pt>
                <c:pt idx="10724">
                  <c:v>5.4775499999999999</c:v>
                </c:pt>
                <c:pt idx="10725">
                  <c:v>3.5573899999999998</c:v>
                </c:pt>
                <c:pt idx="10726">
                  <c:v>6.0314800000000002</c:v>
                </c:pt>
                <c:pt idx="10727">
                  <c:v>2.3170899999999999</c:v>
                </c:pt>
                <c:pt idx="10728">
                  <c:v>2.4484499999999998</c:v>
                </c:pt>
                <c:pt idx="10729">
                  <c:v>4.3794300000000002</c:v>
                </c:pt>
                <c:pt idx="10730">
                  <c:v>2.3520699999999999</c:v>
                </c:pt>
                <c:pt idx="10731">
                  <c:v>3.68777</c:v>
                </c:pt>
                <c:pt idx="10732">
                  <c:v>3.3684599999999998</c:v>
                </c:pt>
                <c:pt idx="10733">
                  <c:v>2.2118899999999999</c:v>
                </c:pt>
                <c:pt idx="10734">
                  <c:v>7.1002200000000002</c:v>
                </c:pt>
                <c:pt idx="10735">
                  <c:v>5.0735999999999999</c:v>
                </c:pt>
                <c:pt idx="10736">
                  <c:v>5.7282700000000002</c:v>
                </c:pt>
                <c:pt idx="10737">
                  <c:v>3.6654900000000001</c:v>
                </c:pt>
                <c:pt idx="10738">
                  <c:v>3.5075099999999999</c:v>
                </c:pt>
                <c:pt idx="10739">
                  <c:v>3.0268899999999999</c:v>
                </c:pt>
                <c:pt idx="10740">
                  <c:v>6.3220000000000001</c:v>
                </c:pt>
                <c:pt idx="10741">
                  <c:v>6.8372400000000004</c:v>
                </c:pt>
                <c:pt idx="10742">
                  <c:v>3.7282000000000002</c:v>
                </c:pt>
                <c:pt idx="10743">
                  <c:v>3.85711</c:v>
                </c:pt>
                <c:pt idx="10744">
                  <c:v>6.7588100000000004</c:v>
                </c:pt>
                <c:pt idx="10745">
                  <c:v>6.4822699999999998</c:v>
                </c:pt>
                <c:pt idx="10746">
                  <c:v>6.2340299999999997</c:v>
                </c:pt>
                <c:pt idx="10747">
                  <c:v>8.8379999999999992</c:v>
                </c:pt>
                <c:pt idx="10748">
                  <c:v>9.3461200000000009</c:v>
                </c:pt>
                <c:pt idx="10749">
                  <c:v>3.8742100000000002</c:v>
                </c:pt>
                <c:pt idx="10750">
                  <c:v>3.1118299999999999</c:v>
                </c:pt>
                <c:pt idx="10751">
                  <c:v>9.0969599999999993</c:v>
                </c:pt>
                <c:pt idx="10752">
                  <c:v>5.0583499999999999</c:v>
                </c:pt>
                <c:pt idx="10753">
                  <c:v>3.5047999999999999</c:v>
                </c:pt>
                <c:pt idx="10754">
                  <c:v>9.9961400000000005</c:v>
                </c:pt>
                <c:pt idx="10755">
                  <c:v>8.6007499999999997</c:v>
                </c:pt>
                <c:pt idx="10756">
                  <c:v>9.5229800000000004</c:v>
                </c:pt>
                <c:pt idx="10757">
                  <c:v>4.0869799999999996</c:v>
                </c:pt>
                <c:pt idx="10758">
                  <c:v>5.2720599999999997</c:v>
                </c:pt>
                <c:pt idx="10759">
                  <c:v>2.8821500000000002</c:v>
                </c:pt>
                <c:pt idx="10760">
                  <c:v>5.7817299999999996</c:v>
                </c:pt>
                <c:pt idx="10761">
                  <c:v>4.4826899999999998</c:v>
                </c:pt>
                <c:pt idx="10762">
                  <c:v>6.8894599999999997</c:v>
                </c:pt>
                <c:pt idx="10763">
                  <c:v>5.0673899999999996</c:v>
                </c:pt>
                <c:pt idx="10764">
                  <c:v>3.2782100000000001</c:v>
                </c:pt>
                <c:pt idx="10765">
                  <c:v>7.3731499999999999</c:v>
                </c:pt>
                <c:pt idx="10766">
                  <c:v>5.7591999999999999</c:v>
                </c:pt>
                <c:pt idx="10767">
                  <c:v>5.8719400000000004</c:v>
                </c:pt>
                <c:pt idx="10768">
                  <c:v>5.2619699999999998</c:v>
                </c:pt>
                <c:pt idx="10769">
                  <c:v>7.1126199999999997</c:v>
                </c:pt>
                <c:pt idx="10770">
                  <c:v>5.8685499999999999</c:v>
                </c:pt>
                <c:pt idx="10771">
                  <c:v>5.2877599999999996</c:v>
                </c:pt>
                <c:pt idx="10772">
                  <c:v>4.5708000000000002</c:v>
                </c:pt>
                <c:pt idx="10773">
                  <c:v>5.8792</c:v>
                </c:pt>
                <c:pt idx="10774">
                  <c:v>3.5428999999999999</c:v>
                </c:pt>
                <c:pt idx="10775">
                  <c:v>7.8336300000000003</c:v>
                </c:pt>
                <c:pt idx="10776">
                  <c:v>5.5577100000000002</c:v>
                </c:pt>
                <c:pt idx="10777">
                  <c:v>1.9916700000000001</c:v>
                </c:pt>
                <c:pt idx="10778">
                  <c:v>6.5452599999999999</c:v>
                </c:pt>
                <c:pt idx="10779">
                  <c:v>4.1923700000000004</c:v>
                </c:pt>
                <c:pt idx="10780">
                  <c:v>8.8217800000000004</c:v>
                </c:pt>
                <c:pt idx="10781">
                  <c:v>4.1242299999999998</c:v>
                </c:pt>
                <c:pt idx="10782">
                  <c:v>2.1542500000000002</c:v>
                </c:pt>
                <c:pt idx="10783">
                  <c:v>4.9532999999999996</c:v>
                </c:pt>
                <c:pt idx="10784">
                  <c:v>6.1680700000000002</c:v>
                </c:pt>
                <c:pt idx="10785">
                  <c:v>2.6829900000000002</c:v>
                </c:pt>
                <c:pt idx="10786">
                  <c:v>5.8710000000000004</c:v>
                </c:pt>
                <c:pt idx="10787">
                  <c:v>3.8584999999999998</c:v>
                </c:pt>
                <c:pt idx="10788">
                  <c:v>4.6510300000000004</c:v>
                </c:pt>
                <c:pt idx="10789">
                  <c:v>2.3914900000000001</c:v>
                </c:pt>
                <c:pt idx="10790">
                  <c:v>3.0422600000000002</c:v>
                </c:pt>
                <c:pt idx="10791">
                  <c:v>6.1710200000000004</c:v>
                </c:pt>
                <c:pt idx="10792">
                  <c:v>6.4911899999999996</c:v>
                </c:pt>
                <c:pt idx="10793">
                  <c:v>9.4426400000000008</c:v>
                </c:pt>
                <c:pt idx="10794">
                  <c:v>7.26335</c:v>
                </c:pt>
                <c:pt idx="10795">
                  <c:v>6.7530400000000004</c:v>
                </c:pt>
                <c:pt idx="10796">
                  <c:v>7.5928699999999996</c:v>
                </c:pt>
                <c:pt idx="10797">
                  <c:v>7.5242500000000003</c:v>
                </c:pt>
                <c:pt idx="10798">
                  <c:v>5.1337799999999998</c:v>
                </c:pt>
                <c:pt idx="10799">
                  <c:v>4.1717899999999997</c:v>
                </c:pt>
                <c:pt idx="10800">
                  <c:v>5.3667100000000003</c:v>
                </c:pt>
                <c:pt idx="10801">
                  <c:v>4.1464800000000004</c:v>
                </c:pt>
                <c:pt idx="10802">
                  <c:v>4.8227900000000004</c:v>
                </c:pt>
                <c:pt idx="10803">
                  <c:v>5.7317799999999997</c:v>
                </c:pt>
                <c:pt idx="10804">
                  <c:v>6.5415700000000001</c:v>
                </c:pt>
                <c:pt idx="10805">
                  <c:v>7.4019899999999996</c:v>
                </c:pt>
                <c:pt idx="10806">
                  <c:v>5.5229900000000001</c:v>
                </c:pt>
                <c:pt idx="10807">
                  <c:v>5.1946000000000003</c:v>
                </c:pt>
                <c:pt idx="10808">
                  <c:v>2.9772099999999999</c:v>
                </c:pt>
                <c:pt idx="10809">
                  <c:v>2.5783299999999998</c:v>
                </c:pt>
                <c:pt idx="10810">
                  <c:v>7.4185600000000003</c:v>
                </c:pt>
                <c:pt idx="10811">
                  <c:v>4.9857100000000001</c:v>
                </c:pt>
                <c:pt idx="10812">
                  <c:v>4.0334899999999996</c:v>
                </c:pt>
                <c:pt idx="10813">
                  <c:v>3.23291</c:v>
                </c:pt>
                <c:pt idx="10814">
                  <c:v>3.0943700000000001</c:v>
                </c:pt>
                <c:pt idx="10815">
                  <c:v>3.9393199999999999</c:v>
                </c:pt>
                <c:pt idx="10816">
                  <c:v>4.7335099999999999</c:v>
                </c:pt>
                <c:pt idx="10817">
                  <c:v>3.0310700000000002</c:v>
                </c:pt>
                <c:pt idx="10818">
                  <c:v>4.3274900000000001</c:v>
                </c:pt>
                <c:pt idx="10819">
                  <c:v>4.0419999999999998</c:v>
                </c:pt>
                <c:pt idx="10820">
                  <c:v>3.0714600000000001</c:v>
                </c:pt>
                <c:pt idx="10821">
                  <c:v>3.9007399999999999</c:v>
                </c:pt>
                <c:pt idx="10822">
                  <c:v>2.6758600000000001</c:v>
                </c:pt>
                <c:pt idx="10823">
                  <c:v>7.4394499999999999</c:v>
                </c:pt>
                <c:pt idx="10824">
                  <c:v>5.3222399999999999</c:v>
                </c:pt>
                <c:pt idx="10825">
                  <c:v>2.5090499999999998</c:v>
                </c:pt>
                <c:pt idx="10826">
                  <c:v>3.1851500000000001</c:v>
                </c:pt>
                <c:pt idx="10827">
                  <c:v>2.5900799999999999</c:v>
                </c:pt>
                <c:pt idx="10828">
                  <c:v>2.00725</c:v>
                </c:pt>
                <c:pt idx="10829">
                  <c:v>2.3414100000000002</c:v>
                </c:pt>
                <c:pt idx="10830">
                  <c:v>2.75623</c:v>
                </c:pt>
                <c:pt idx="10831">
                  <c:v>3.3288500000000001</c:v>
                </c:pt>
                <c:pt idx="10832">
                  <c:v>2.56765</c:v>
                </c:pt>
                <c:pt idx="10833">
                  <c:v>2.6150099999999998</c:v>
                </c:pt>
                <c:pt idx="10834">
                  <c:v>3.5477799999999999</c:v>
                </c:pt>
                <c:pt idx="10835">
                  <c:v>2.3207300000000002</c:v>
                </c:pt>
                <c:pt idx="10836">
                  <c:v>3.1118299999999999</c:v>
                </c:pt>
                <c:pt idx="10837">
                  <c:v>2.30993</c:v>
                </c:pt>
                <c:pt idx="10838">
                  <c:v>2.26999</c:v>
                </c:pt>
                <c:pt idx="10839">
                  <c:v>3.4994399999999999</c:v>
                </c:pt>
                <c:pt idx="10840">
                  <c:v>4.5416699999999999</c:v>
                </c:pt>
                <c:pt idx="10841">
                  <c:v>3.62954</c:v>
                </c:pt>
                <c:pt idx="10842">
                  <c:v>2.5202300000000002</c:v>
                </c:pt>
                <c:pt idx="10843">
                  <c:v>7.2679</c:v>
                </c:pt>
                <c:pt idx="10844">
                  <c:v>4.9881099999999998</c:v>
                </c:pt>
                <c:pt idx="10845">
                  <c:v>3.7152599999999998</c:v>
                </c:pt>
                <c:pt idx="10846">
                  <c:v>5.4695799999999997</c:v>
                </c:pt>
                <c:pt idx="10847">
                  <c:v>5.8985900000000004</c:v>
                </c:pt>
                <c:pt idx="10848">
                  <c:v>10.460789999999999</c:v>
                </c:pt>
                <c:pt idx="10849">
                  <c:v>4.5346700000000002</c:v>
                </c:pt>
                <c:pt idx="10850">
                  <c:v>4.5291499999999996</c:v>
                </c:pt>
                <c:pt idx="10851">
                  <c:v>5.1942700000000004</c:v>
                </c:pt>
                <c:pt idx="10852">
                  <c:v>3.0511699999999999</c:v>
                </c:pt>
                <c:pt idx="10853">
                  <c:v>2.34443</c:v>
                </c:pt>
                <c:pt idx="10854">
                  <c:v>3.4148499999999999</c:v>
                </c:pt>
                <c:pt idx="10855">
                  <c:v>3.3071100000000002</c:v>
                </c:pt>
                <c:pt idx="10856">
                  <c:v>2.68438</c:v>
                </c:pt>
                <c:pt idx="10857">
                  <c:v>5.5297000000000001</c:v>
                </c:pt>
                <c:pt idx="10858">
                  <c:v>2.6806100000000002</c:v>
                </c:pt>
                <c:pt idx="10859">
                  <c:v>2.8662100000000001</c:v>
                </c:pt>
                <c:pt idx="10860">
                  <c:v>4.06121</c:v>
                </c:pt>
                <c:pt idx="10861">
                  <c:v>4.0762499999999999</c:v>
                </c:pt>
                <c:pt idx="10862">
                  <c:v>3.1806800000000002</c:v>
                </c:pt>
                <c:pt idx="10863">
                  <c:v>2.4971800000000002</c:v>
                </c:pt>
                <c:pt idx="10864">
                  <c:v>3.2481100000000001</c:v>
                </c:pt>
                <c:pt idx="10865">
                  <c:v>3.1173600000000001</c:v>
                </c:pt>
                <c:pt idx="10866">
                  <c:v>4.3042100000000003</c:v>
                </c:pt>
                <c:pt idx="10867">
                  <c:v>2.9251299999999998</c:v>
                </c:pt>
                <c:pt idx="10868">
                  <c:v>1.9223399999999999</c:v>
                </c:pt>
                <c:pt idx="10869">
                  <c:v>6.1421799999999998</c:v>
                </c:pt>
                <c:pt idx="10870">
                  <c:v>3.9278200000000001</c:v>
                </c:pt>
                <c:pt idx="10871">
                  <c:v>4.3316800000000004</c:v>
                </c:pt>
                <c:pt idx="10872">
                  <c:v>4.9726100000000004</c:v>
                </c:pt>
                <c:pt idx="10873">
                  <c:v>2.2509800000000002</c:v>
                </c:pt>
                <c:pt idx="10874">
                  <c:v>4.0449999999999999</c:v>
                </c:pt>
                <c:pt idx="10875">
                  <c:v>4.0214800000000004</c:v>
                </c:pt>
                <c:pt idx="10876">
                  <c:v>3.8073100000000002</c:v>
                </c:pt>
                <c:pt idx="10877">
                  <c:v>4.1526500000000004</c:v>
                </c:pt>
                <c:pt idx="10878">
                  <c:v>5.8685499999999999</c:v>
                </c:pt>
                <c:pt idx="10879">
                  <c:v>2.7647499999999998</c:v>
                </c:pt>
                <c:pt idx="10880">
                  <c:v>2.2926799999999998</c:v>
                </c:pt>
                <c:pt idx="10881">
                  <c:v>2.2839299999999998</c:v>
                </c:pt>
                <c:pt idx="10882">
                  <c:v>2.38225</c:v>
                </c:pt>
                <c:pt idx="10883">
                  <c:v>5.77163</c:v>
                </c:pt>
                <c:pt idx="10884">
                  <c:v>6.9951699999999999</c:v>
                </c:pt>
                <c:pt idx="10885">
                  <c:v>4.6507300000000003</c:v>
                </c:pt>
                <c:pt idx="10886">
                  <c:v>7.3446100000000003</c:v>
                </c:pt>
                <c:pt idx="10887">
                  <c:v>6.4344999999999999</c:v>
                </c:pt>
                <c:pt idx="10888">
                  <c:v>2.8539300000000001</c:v>
                </c:pt>
                <c:pt idx="10889">
                  <c:v>2.45112</c:v>
                </c:pt>
                <c:pt idx="10890">
                  <c:v>6.2801299999999998</c:v>
                </c:pt>
                <c:pt idx="10891">
                  <c:v>8.5386799999999994</c:v>
                </c:pt>
                <c:pt idx="10892">
                  <c:v>6.0422500000000001</c:v>
                </c:pt>
                <c:pt idx="10893">
                  <c:v>4.5905100000000001</c:v>
                </c:pt>
                <c:pt idx="10894">
                  <c:v>7.6687700000000003</c:v>
                </c:pt>
                <c:pt idx="10895">
                  <c:v>6.9753699999999998</c:v>
                </c:pt>
                <c:pt idx="10896">
                  <c:v>5.2794600000000003</c:v>
                </c:pt>
                <c:pt idx="10897">
                  <c:v>4.7059100000000003</c:v>
                </c:pt>
                <c:pt idx="10898">
                  <c:v>8.78749</c:v>
                </c:pt>
                <c:pt idx="10899">
                  <c:v>5.7635100000000001</c:v>
                </c:pt>
                <c:pt idx="10900">
                  <c:v>5.8920899999999996</c:v>
                </c:pt>
                <c:pt idx="10901">
                  <c:v>4.8780299999999999</c:v>
                </c:pt>
                <c:pt idx="10902">
                  <c:v>2.9420999999999999</c:v>
                </c:pt>
                <c:pt idx="10903">
                  <c:v>3.3942899999999998</c:v>
                </c:pt>
                <c:pt idx="10904">
                  <c:v>5.5383500000000003</c:v>
                </c:pt>
                <c:pt idx="10905">
                  <c:v>6.0657500000000004</c:v>
                </c:pt>
                <c:pt idx="10906">
                  <c:v>3.7276799999999999</c:v>
                </c:pt>
                <c:pt idx="10907">
                  <c:v>9.3466400000000007</c:v>
                </c:pt>
                <c:pt idx="10908">
                  <c:v>2.7586400000000002</c:v>
                </c:pt>
                <c:pt idx="10909">
                  <c:v>3.2595900000000002</c:v>
                </c:pt>
                <c:pt idx="10910">
                  <c:v>7.1348500000000001</c:v>
                </c:pt>
                <c:pt idx="10911">
                  <c:v>3.9757600000000002</c:v>
                </c:pt>
                <c:pt idx="10912">
                  <c:v>6.9382900000000003</c:v>
                </c:pt>
                <c:pt idx="10913">
                  <c:v>5.9876199999999997</c:v>
                </c:pt>
                <c:pt idx="10914">
                  <c:v>1.70181</c:v>
                </c:pt>
                <c:pt idx="10915">
                  <c:v>3.4411700000000001</c:v>
                </c:pt>
                <c:pt idx="10916">
                  <c:v>5.9149799999999999</c:v>
                </c:pt>
                <c:pt idx="10917">
                  <c:v>6.3081800000000001</c:v>
                </c:pt>
                <c:pt idx="10918">
                  <c:v>10.07314</c:v>
                </c:pt>
                <c:pt idx="10919">
                  <c:v>7.46774</c:v>
                </c:pt>
                <c:pt idx="10920">
                  <c:v>6.6199500000000002</c:v>
                </c:pt>
                <c:pt idx="10921">
                  <c:v>3.2098</c:v>
                </c:pt>
                <c:pt idx="10922">
                  <c:v>2.0908000000000002</c:v>
                </c:pt>
                <c:pt idx="10923">
                  <c:v>2.3846400000000001</c:v>
                </c:pt>
                <c:pt idx="10924">
                  <c:v>2.8605200000000002</c:v>
                </c:pt>
                <c:pt idx="10925">
                  <c:v>7.8722500000000002</c:v>
                </c:pt>
                <c:pt idx="10926">
                  <c:v>2.47268</c:v>
                </c:pt>
                <c:pt idx="10927">
                  <c:v>4.8694800000000003</c:v>
                </c:pt>
                <c:pt idx="10928">
                  <c:v>5.8155200000000002</c:v>
                </c:pt>
                <c:pt idx="10929">
                  <c:v>6.6867799999999997</c:v>
                </c:pt>
                <c:pt idx="10930">
                  <c:v>3.5552600000000001</c:v>
                </c:pt>
                <c:pt idx="10931">
                  <c:v>3.3458199999999998</c:v>
                </c:pt>
                <c:pt idx="10932">
                  <c:v>3.6854800000000001</c:v>
                </c:pt>
                <c:pt idx="10933">
                  <c:v>3.6793300000000002</c:v>
                </c:pt>
                <c:pt idx="10934">
                  <c:v>6.59023</c:v>
                </c:pt>
                <c:pt idx="10935">
                  <c:v>2.8382999999999998</c:v>
                </c:pt>
                <c:pt idx="10936">
                  <c:v>5.62737</c:v>
                </c:pt>
                <c:pt idx="10937">
                  <c:v>2.5191599999999998</c:v>
                </c:pt>
                <c:pt idx="10938">
                  <c:v>5.6989000000000001</c:v>
                </c:pt>
                <c:pt idx="10939">
                  <c:v>2.3342000000000001</c:v>
                </c:pt>
                <c:pt idx="10940">
                  <c:v>7.0406700000000004</c:v>
                </c:pt>
                <c:pt idx="10941">
                  <c:v>4.07416</c:v>
                </c:pt>
                <c:pt idx="10942">
                  <c:v>7.4007300000000003</c:v>
                </c:pt>
                <c:pt idx="10943">
                  <c:v>9.8688300000000009</c:v>
                </c:pt>
                <c:pt idx="10944">
                  <c:v>8.0698600000000003</c:v>
                </c:pt>
                <c:pt idx="10945">
                  <c:v>2.5148100000000002</c:v>
                </c:pt>
                <c:pt idx="10946">
                  <c:v>2.6804299999999999</c:v>
                </c:pt>
                <c:pt idx="10947">
                  <c:v>3.43506</c:v>
                </c:pt>
                <c:pt idx="10948">
                  <c:v>7.0854799999999996</c:v>
                </c:pt>
                <c:pt idx="10949">
                  <c:v>2.5221300000000002</c:v>
                </c:pt>
                <c:pt idx="10950">
                  <c:v>4.2082100000000002</c:v>
                </c:pt>
                <c:pt idx="10951">
                  <c:v>9.3506099999999996</c:v>
                </c:pt>
                <c:pt idx="10952">
                  <c:v>6.9103199999999996</c:v>
                </c:pt>
                <c:pt idx="10953">
                  <c:v>2.9835400000000001</c:v>
                </c:pt>
                <c:pt idx="10954">
                  <c:v>1.75267</c:v>
                </c:pt>
                <c:pt idx="10955">
                  <c:v>6.3956</c:v>
                </c:pt>
                <c:pt idx="10956">
                  <c:v>6.4559499999999996</c:v>
                </c:pt>
                <c:pt idx="10957">
                  <c:v>7.5016499999999997</c:v>
                </c:pt>
                <c:pt idx="10958">
                  <c:v>4.7391100000000002</c:v>
                </c:pt>
                <c:pt idx="10959">
                  <c:v>5.5920800000000002</c:v>
                </c:pt>
                <c:pt idx="10960">
                  <c:v>4.0651200000000003</c:v>
                </c:pt>
                <c:pt idx="10961">
                  <c:v>4.2620300000000002</c:v>
                </c:pt>
                <c:pt idx="10962">
                  <c:v>6.5338500000000002</c:v>
                </c:pt>
                <c:pt idx="10963">
                  <c:v>3.7251500000000002</c:v>
                </c:pt>
                <c:pt idx="10964">
                  <c:v>7.0685099999999998</c:v>
                </c:pt>
                <c:pt idx="10965">
                  <c:v>4.3995499999999996</c:v>
                </c:pt>
                <c:pt idx="10966">
                  <c:v>4.31168</c:v>
                </c:pt>
                <c:pt idx="10967">
                  <c:v>5.4104900000000002</c:v>
                </c:pt>
                <c:pt idx="10968">
                  <c:v>3.5178799999999999</c:v>
                </c:pt>
                <c:pt idx="10969">
                  <c:v>4.39785</c:v>
                </c:pt>
                <c:pt idx="10970">
                  <c:v>8.1813000000000002</c:v>
                </c:pt>
                <c:pt idx="10971">
                  <c:v>9.1832100000000008</c:v>
                </c:pt>
                <c:pt idx="10972">
                  <c:v>2.9979</c:v>
                </c:pt>
                <c:pt idx="10973">
                  <c:v>7.0210600000000003</c:v>
                </c:pt>
                <c:pt idx="10974">
                  <c:v>4.1724500000000004</c:v>
                </c:pt>
                <c:pt idx="10975">
                  <c:v>4.0847699999999998</c:v>
                </c:pt>
                <c:pt idx="10976">
                  <c:v>2.6025700000000001</c:v>
                </c:pt>
                <c:pt idx="10977">
                  <c:v>3.26763</c:v>
                </c:pt>
                <c:pt idx="10978">
                  <c:v>3.6737299999999999</c:v>
                </c:pt>
                <c:pt idx="10979">
                  <c:v>4.0651200000000003</c:v>
                </c:pt>
                <c:pt idx="10980">
                  <c:v>4.7982699999999996</c:v>
                </c:pt>
                <c:pt idx="10981">
                  <c:v>5.6915100000000001</c:v>
                </c:pt>
                <c:pt idx="10982">
                  <c:v>5.3003400000000003</c:v>
                </c:pt>
                <c:pt idx="10983">
                  <c:v>3.3618800000000002</c:v>
                </c:pt>
                <c:pt idx="10984">
                  <c:v>5.1185099999999997</c:v>
                </c:pt>
                <c:pt idx="10985">
                  <c:v>3.9341300000000001</c:v>
                </c:pt>
                <c:pt idx="10986">
                  <c:v>3.2855699999999999</c:v>
                </c:pt>
                <c:pt idx="10987">
                  <c:v>6.7030099999999999</c:v>
                </c:pt>
                <c:pt idx="10988">
                  <c:v>7.2053099999999999</c:v>
                </c:pt>
                <c:pt idx="10989">
                  <c:v>8.2886399999999991</c:v>
                </c:pt>
                <c:pt idx="10990">
                  <c:v>6.4005900000000002</c:v>
                </c:pt>
                <c:pt idx="10991">
                  <c:v>3.9916499999999999</c:v>
                </c:pt>
                <c:pt idx="10992">
                  <c:v>4.1002000000000001</c:v>
                </c:pt>
                <c:pt idx="10993">
                  <c:v>7.5710300000000004</c:v>
                </c:pt>
                <c:pt idx="10994">
                  <c:v>5.5884499999999999</c:v>
                </c:pt>
                <c:pt idx="10995">
                  <c:v>7.3992199999999997</c:v>
                </c:pt>
                <c:pt idx="10996">
                  <c:v>7.6421599999999996</c:v>
                </c:pt>
                <c:pt idx="10997">
                  <c:v>8.3102599999999995</c:v>
                </c:pt>
                <c:pt idx="10998">
                  <c:v>5.1582600000000003</c:v>
                </c:pt>
                <c:pt idx="10999">
                  <c:v>2.4933700000000001</c:v>
                </c:pt>
                <c:pt idx="11000">
                  <c:v>5.38117</c:v>
                </c:pt>
                <c:pt idx="11001">
                  <c:v>2.3647499999999999</c:v>
                </c:pt>
                <c:pt idx="11002">
                  <c:v>7.8276000000000003</c:v>
                </c:pt>
                <c:pt idx="11003">
                  <c:v>6.5033599999999998</c:v>
                </c:pt>
                <c:pt idx="11004">
                  <c:v>6.8696200000000003</c:v>
                </c:pt>
                <c:pt idx="11005">
                  <c:v>5.5664999999999996</c:v>
                </c:pt>
                <c:pt idx="11006">
                  <c:v>4.7567899999999996</c:v>
                </c:pt>
                <c:pt idx="11007">
                  <c:v>6.6458300000000001</c:v>
                </c:pt>
                <c:pt idx="11008">
                  <c:v>3.6102500000000002</c:v>
                </c:pt>
                <c:pt idx="11009">
                  <c:v>6.7608199999999998</c:v>
                </c:pt>
                <c:pt idx="11010">
                  <c:v>4.5916199999999998</c:v>
                </c:pt>
                <c:pt idx="11011">
                  <c:v>8.9748300000000008</c:v>
                </c:pt>
                <c:pt idx="11012">
                  <c:v>5.1595599999999999</c:v>
                </c:pt>
                <c:pt idx="11013">
                  <c:v>8.1613799999999994</c:v>
                </c:pt>
                <c:pt idx="11014">
                  <c:v>2.51281</c:v>
                </c:pt>
                <c:pt idx="11015">
                  <c:v>6.2266300000000001</c:v>
                </c:pt>
                <c:pt idx="11016">
                  <c:v>9.1280900000000003</c:v>
                </c:pt>
                <c:pt idx="11017">
                  <c:v>6.44679</c:v>
                </c:pt>
                <c:pt idx="11018">
                  <c:v>5.7815599999999998</c:v>
                </c:pt>
                <c:pt idx="11019">
                  <c:v>3.20966</c:v>
                </c:pt>
                <c:pt idx="11020">
                  <c:v>8.0738500000000002</c:v>
                </c:pt>
                <c:pt idx="11021">
                  <c:v>6.8219799999999999</c:v>
                </c:pt>
                <c:pt idx="11022">
                  <c:v>5.1464400000000001</c:v>
                </c:pt>
                <c:pt idx="11023">
                  <c:v>6.9011100000000001</c:v>
                </c:pt>
                <c:pt idx="11024">
                  <c:v>2.0693299999999999</c:v>
                </c:pt>
                <c:pt idx="11025">
                  <c:v>6.0118400000000003</c:v>
                </c:pt>
                <c:pt idx="11026">
                  <c:v>4.5419600000000004</c:v>
                </c:pt>
                <c:pt idx="11027">
                  <c:v>5.0785999999999998</c:v>
                </c:pt>
                <c:pt idx="11028">
                  <c:v>3.3683100000000001</c:v>
                </c:pt>
                <c:pt idx="11029">
                  <c:v>8.4751200000000004</c:v>
                </c:pt>
                <c:pt idx="11030">
                  <c:v>3.87384</c:v>
                </c:pt>
                <c:pt idx="11031">
                  <c:v>4.0236900000000002</c:v>
                </c:pt>
                <c:pt idx="11032">
                  <c:v>5.9696699999999998</c:v>
                </c:pt>
                <c:pt idx="11033">
                  <c:v>5.7067100000000002</c:v>
                </c:pt>
                <c:pt idx="11034">
                  <c:v>4.7079599999999999</c:v>
                </c:pt>
                <c:pt idx="11035">
                  <c:v>3.75726</c:v>
                </c:pt>
                <c:pt idx="11036">
                  <c:v>4.9619600000000004</c:v>
                </c:pt>
                <c:pt idx="11037">
                  <c:v>5.2418899999999997</c:v>
                </c:pt>
                <c:pt idx="11038">
                  <c:v>7.21692</c:v>
                </c:pt>
                <c:pt idx="11039">
                  <c:v>7.5826200000000004</c:v>
                </c:pt>
                <c:pt idx="11040">
                  <c:v>6.2237400000000003</c:v>
                </c:pt>
                <c:pt idx="11041">
                  <c:v>3.8258399999999999</c:v>
                </c:pt>
                <c:pt idx="11042">
                  <c:v>3.03193</c:v>
                </c:pt>
                <c:pt idx="11043">
                  <c:v>4.3328600000000002</c:v>
                </c:pt>
                <c:pt idx="11044">
                  <c:v>7.2921899999999997</c:v>
                </c:pt>
                <c:pt idx="11045">
                  <c:v>6.5757099999999999</c:v>
                </c:pt>
                <c:pt idx="11046">
                  <c:v>6.0684699999999996</c:v>
                </c:pt>
                <c:pt idx="11047">
                  <c:v>6.1645599999999998</c:v>
                </c:pt>
                <c:pt idx="11048">
                  <c:v>5.7628199999999996</c:v>
                </c:pt>
                <c:pt idx="11049">
                  <c:v>7.6599899999999996</c:v>
                </c:pt>
                <c:pt idx="11050">
                  <c:v>7.2959800000000001</c:v>
                </c:pt>
                <c:pt idx="11051">
                  <c:v>5.6427199999999997</c:v>
                </c:pt>
                <c:pt idx="11052">
                  <c:v>6.1120299999999999</c:v>
                </c:pt>
                <c:pt idx="11053">
                  <c:v>9.2932400000000008</c:v>
                </c:pt>
                <c:pt idx="11054">
                  <c:v>4.3504899999999997</c:v>
                </c:pt>
                <c:pt idx="11055">
                  <c:v>5.1672500000000001</c:v>
                </c:pt>
                <c:pt idx="11056">
                  <c:v>11.31671</c:v>
                </c:pt>
                <c:pt idx="11057">
                  <c:v>6.7813600000000003</c:v>
                </c:pt>
                <c:pt idx="11058">
                  <c:v>3.9045800000000002</c:v>
                </c:pt>
                <c:pt idx="11059">
                  <c:v>4.8044399999999996</c:v>
                </c:pt>
                <c:pt idx="11060">
                  <c:v>8.0553000000000008</c:v>
                </c:pt>
                <c:pt idx="11061">
                  <c:v>4.5376799999999999</c:v>
                </c:pt>
                <c:pt idx="11062">
                  <c:v>3.64269</c:v>
                </c:pt>
                <c:pt idx="11063">
                  <c:v>4.2658800000000001</c:v>
                </c:pt>
                <c:pt idx="11064">
                  <c:v>3.9341300000000001</c:v>
                </c:pt>
                <c:pt idx="11065">
                  <c:v>4.72811</c:v>
                </c:pt>
                <c:pt idx="11066">
                  <c:v>5.4748700000000001</c:v>
                </c:pt>
                <c:pt idx="11067">
                  <c:v>3.1741799999999998</c:v>
                </c:pt>
                <c:pt idx="11068">
                  <c:v>7.1507899999999998</c:v>
                </c:pt>
                <c:pt idx="11069">
                  <c:v>7.1160899999999998</c:v>
                </c:pt>
                <c:pt idx="11070">
                  <c:v>4.40219</c:v>
                </c:pt>
                <c:pt idx="11071">
                  <c:v>4.0505500000000003</c:v>
                </c:pt>
                <c:pt idx="11072">
                  <c:v>10.50259</c:v>
                </c:pt>
                <c:pt idx="11073">
                  <c:v>4.6672900000000004</c:v>
                </c:pt>
                <c:pt idx="11074">
                  <c:v>3.4045399999999999</c:v>
                </c:pt>
                <c:pt idx="11075">
                  <c:v>5.9727800000000002</c:v>
                </c:pt>
                <c:pt idx="11076">
                  <c:v>9.1489200000000004</c:v>
                </c:pt>
                <c:pt idx="11077">
                  <c:v>4.2949400000000004</c:v>
                </c:pt>
                <c:pt idx="11078">
                  <c:v>4.8321300000000003</c:v>
                </c:pt>
                <c:pt idx="11079">
                  <c:v>7.5810500000000003</c:v>
                </c:pt>
                <c:pt idx="11080">
                  <c:v>5.8044200000000004</c:v>
                </c:pt>
                <c:pt idx="11081">
                  <c:v>6.8525499999999999</c:v>
                </c:pt>
                <c:pt idx="11082">
                  <c:v>2.9451000000000001</c:v>
                </c:pt>
                <c:pt idx="11083">
                  <c:v>8.5746699999999993</c:v>
                </c:pt>
                <c:pt idx="11084">
                  <c:v>5.43377</c:v>
                </c:pt>
                <c:pt idx="11085">
                  <c:v>8.8278099999999995</c:v>
                </c:pt>
                <c:pt idx="11086">
                  <c:v>4.1969900000000004</c:v>
                </c:pt>
                <c:pt idx="11087">
                  <c:v>1.58571</c:v>
                </c:pt>
                <c:pt idx="11088">
                  <c:v>1.6511199999999999</c:v>
                </c:pt>
                <c:pt idx="11089">
                  <c:v>2.1234299999999999</c:v>
                </c:pt>
                <c:pt idx="11090">
                  <c:v>2.6457199999999998</c:v>
                </c:pt>
                <c:pt idx="11091">
                  <c:v>2.6879300000000002</c:v>
                </c:pt>
                <c:pt idx="11092">
                  <c:v>6.6911800000000001</c:v>
                </c:pt>
                <c:pt idx="11093">
                  <c:v>6.6991500000000004</c:v>
                </c:pt>
                <c:pt idx="11094">
                  <c:v>7.3798399999999997</c:v>
                </c:pt>
                <c:pt idx="11095">
                  <c:v>8.7748000000000008</c:v>
                </c:pt>
                <c:pt idx="11096">
                  <c:v>2.3179599999999998</c:v>
                </c:pt>
                <c:pt idx="11097">
                  <c:v>8.9084900000000005</c:v>
                </c:pt>
                <c:pt idx="11098">
                  <c:v>6.3883999999999999</c:v>
                </c:pt>
                <c:pt idx="11099">
                  <c:v>6.2331300000000001</c:v>
                </c:pt>
                <c:pt idx="11100">
                  <c:v>8.3991699999999998</c:v>
                </c:pt>
                <c:pt idx="11101">
                  <c:v>6.5266799999999998</c:v>
                </c:pt>
                <c:pt idx="11102">
                  <c:v>4.8058500000000004</c:v>
                </c:pt>
                <c:pt idx="11103">
                  <c:v>2.2353800000000001</c:v>
                </c:pt>
                <c:pt idx="11104">
                  <c:v>7.4761600000000001</c:v>
                </c:pt>
                <c:pt idx="11105">
                  <c:v>7.4972200000000004</c:v>
                </c:pt>
                <c:pt idx="11106">
                  <c:v>7.5567799999999998</c:v>
                </c:pt>
                <c:pt idx="11107">
                  <c:v>6.8289499999999999</c:v>
                </c:pt>
                <c:pt idx="11108">
                  <c:v>5.2908200000000001</c:v>
                </c:pt>
                <c:pt idx="11109">
                  <c:v>5.4733799999999997</c:v>
                </c:pt>
                <c:pt idx="11110">
                  <c:v>4.90435</c:v>
                </c:pt>
                <c:pt idx="11111">
                  <c:v>3.2033800000000001</c:v>
                </c:pt>
                <c:pt idx="11112">
                  <c:v>5.51539</c:v>
                </c:pt>
                <c:pt idx="11113">
                  <c:v>3.75325</c:v>
                </c:pt>
                <c:pt idx="11114">
                  <c:v>3.7544</c:v>
                </c:pt>
                <c:pt idx="11115">
                  <c:v>6.0057499999999999</c:v>
                </c:pt>
                <c:pt idx="11116">
                  <c:v>4.6301699999999997</c:v>
                </c:pt>
                <c:pt idx="11117">
                  <c:v>4.5708000000000002</c:v>
                </c:pt>
                <c:pt idx="11118">
                  <c:v>2.6931099999999999</c:v>
                </c:pt>
                <c:pt idx="11119">
                  <c:v>3.9757600000000002</c:v>
                </c:pt>
                <c:pt idx="11120">
                  <c:v>6.5053599999999996</c:v>
                </c:pt>
                <c:pt idx="11121">
                  <c:v>4.9786799999999998</c:v>
                </c:pt>
                <c:pt idx="11122">
                  <c:v>2.39683</c:v>
                </c:pt>
                <c:pt idx="11123">
                  <c:v>4.9199000000000002</c:v>
                </c:pt>
                <c:pt idx="11124">
                  <c:v>6.4265999999999996</c:v>
                </c:pt>
                <c:pt idx="11125">
                  <c:v>5.3570599999999997</c:v>
                </c:pt>
                <c:pt idx="11126">
                  <c:v>4.43323</c:v>
                </c:pt>
                <c:pt idx="11127">
                  <c:v>9.4410600000000002</c:v>
                </c:pt>
                <c:pt idx="11128">
                  <c:v>8.0064600000000006</c:v>
                </c:pt>
                <c:pt idx="11129">
                  <c:v>7.0644099999999996</c:v>
                </c:pt>
                <c:pt idx="11130">
                  <c:v>5.0087000000000002</c:v>
                </c:pt>
                <c:pt idx="11131">
                  <c:v>3.5506500000000001</c:v>
                </c:pt>
                <c:pt idx="11132">
                  <c:v>6.4770599999999998</c:v>
                </c:pt>
                <c:pt idx="11133">
                  <c:v>6.78355</c:v>
                </c:pt>
                <c:pt idx="11134">
                  <c:v>5.3091799999999996</c:v>
                </c:pt>
                <c:pt idx="11135">
                  <c:v>5.0144700000000002</c:v>
                </c:pt>
                <c:pt idx="11136">
                  <c:v>4.2620300000000002</c:v>
                </c:pt>
                <c:pt idx="11137">
                  <c:v>4.93255</c:v>
                </c:pt>
                <c:pt idx="11138">
                  <c:v>7.9595399999999996</c:v>
                </c:pt>
                <c:pt idx="11139">
                  <c:v>9.3351699999999997</c:v>
                </c:pt>
                <c:pt idx="11140">
                  <c:v>4.4127400000000003</c:v>
                </c:pt>
                <c:pt idx="11141">
                  <c:v>8.0981000000000005</c:v>
                </c:pt>
                <c:pt idx="11142">
                  <c:v>4.0551199999999996</c:v>
                </c:pt>
                <c:pt idx="11143">
                  <c:v>6.1191599999999999</c:v>
                </c:pt>
                <c:pt idx="11144">
                  <c:v>3.0871900000000001</c:v>
                </c:pt>
                <c:pt idx="11145">
                  <c:v>6.8995600000000001</c:v>
                </c:pt>
                <c:pt idx="11146">
                  <c:v>6.1339199999999998</c:v>
                </c:pt>
                <c:pt idx="11147">
                  <c:v>7.6188200000000004</c:v>
                </c:pt>
                <c:pt idx="11148">
                  <c:v>5.3005899999999997</c:v>
                </c:pt>
                <c:pt idx="11149">
                  <c:v>6.7736799999999997</c:v>
                </c:pt>
                <c:pt idx="11150">
                  <c:v>5.9687200000000002</c:v>
                </c:pt>
                <c:pt idx="11151">
                  <c:v>4.9721900000000003</c:v>
                </c:pt>
                <c:pt idx="11152">
                  <c:v>6.7061200000000003</c:v>
                </c:pt>
                <c:pt idx="11153">
                  <c:v>8.1874199999999995</c:v>
                </c:pt>
                <c:pt idx="11154">
                  <c:v>2.4807600000000001</c:v>
                </c:pt>
                <c:pt idx="11155">
                  <c:v>8.4175299999999993</c:v>
                </c:pt>
                <c:pt idx="11156">
                  <c:v>7.6047700000000003</c:v>
                </c:pt>
                <c:pt idx="11157">
                  <c:v>5.3358400000000001</c:v>
                </c:pt>
                <c:pt idx="11158">
                  <c:v>6.8104399999999998</c:v>
                </c:pt>
                <c:pt idx="11159">
                  <c:v>5.6906699999999999</c:v>
                </c:pt>
                <c:pt idx="11160">
                  <c:v>6.1732399999999998</c:v>
                </c:pt>
                <c:pt idx="11161">
                  <c:v>4.0270599999999996</c:v>
                </c:pt>
                <c:pt idx="11162">
                  <c:v>6.5575299999999999</c:v>
                </c:pt>
                <c:pt idx="11163">
                  <c:v>5.8863200000000004</c:v>
                </c:pt>
                <c:pt idx="11164">
                  <c:v>6.75556</c:v>
                </c:pt>
                <c:pt idx="11165">
                  <c:v>5.9537000000000004</c:v>
                </c:pt>
                <c:pt idx="11166">
                  <c:v>6.2364300000000004</c:v>
                </c:pt>
                <c:pt idx="11167">
                  <c:v>3.12758</c:v>
                </c:pt>
                <c:pt idx="11168">
                  <c:v>5.8978900000000003</c:v>
                </c:pt>
                <c:pt idx="11169">
                  <c:v>7.8331099999999996</c:v>
                </c:pt>
                <c:pt idx="11170">
                  <c:v>5.6804699999999997</c:v>
                </c:pt>
                <c:pt idx="11171">
                  <c:v>8.8797700000000006</c:v>
                </c:pt>
                <c:pt idx="11172">
                  <c:v>5.8740800000000002</c:v>
                </c:pt>
                <c:pt idx="11173">
                  <c:v>7.0102000000000002</c:v>
                </c:pt>
                <c:pt idx="11174">
                  <c:v>1.8650899999999999</c:v>
                </c:pt>
                <c:pt idx="11175">
                  <c:v>4.1966400000000004</c:v>
                </c:pt>
                <c:pt idx="11176">
                  <c:v>5.7636000000000003</c:v>
                </c:pt>
                <c:pt idx="11177">
                  <c:v>6.8553199999999999</c:v>
                </c:pt>
                <c:pt idx="11178">
                  <c:v>7.7260400000000002</c:v>
                </c:pt>
                <c:pt idx="11179">
                  <c:v>8.3604099999999999</c:v>
                </c:pt>
                <c:pt idx="11180">
                  <c:v>5.3573300000000001</c:v>
                </c:pt>
                <c:pt idx="11181">
                  <c:v>6.1428599999999998</c:v>
                </c:pt>
                <c:pt idx="11182">
                  <c:v>7.5601700000000003</c:v>
                </c:pt>
                <c:pt idx="11183">
                  <c:v>4.2453099999999999</c:v>
                </c:pt>
                <c:pt idx="11184">
                  <c:v>2.5309499999999998</c:v>
                </c:pt>
                <c:pt idx="11185">
                  <c:v>2.98882</c:v>
                </c:pt>
                <c:pt idx="11186">
                  <c:v>6.28965</c:v>
                </c:pt>
                <c:pt idx="11187">
                  <c:v>6.3931699999999996</c:v>
                </c:pt>
                <c:pt idx="11188">
                  <c:v>3.1741799999999998</c:v>
                </c:pt>
                <c:pt idx="11189">
                  <c:v>6.7323500000000003</c:v>
                </c:pt>
                <c:pt idx="11190">
                  <c:v>3.0657199999999998</c:v>
                </c:pt>
                <c:pt idx="11191">
                  <c:v>7.4955800000000004</c:v>
                </c:pt>
                <c:pt idx="11192">
                  <c:v>5.7420600000000004</c:v>
                </c:pt>
                <c:pt idx="11193">
                  <c:v>2.8079200000000002</c:v>
                </c:pt>
                <c:pt idx="11194">
                  <c:v>2.9904600000000001</c:v>
                </c:pt>
                <c:pt idx="11195">
                  <c:v>6.57484</c:v>
                </c:pt>
                <c:pt idx="11196">
                  <c:v>7.8268700000000004</c:v>
                </c:pt>
                <c:pt idx="11197">
                  <c:v>2.00725</c:v>
                </c:pt>
                <c:pt idx="11198">
                  <c:v>1.9223399999999999</c:v>
                </c:pt>
                <c:pt idx="11199">
                  <c:v>4.1400699999999997</c:v>
                </c:pt>
                <c:pt idx="11200">
                  <c:v>3.78965</c:v>
                </c:pt>
                <c:pt idx="11201">
                  <c:v>3.2017699999999998</c:v>
                </c:pt>
                <c:pt idx="11202">
                  <c:v>4.0220700000000003</c:v>
                </c:pt>
                <c:pt idx="11203">
                  <c:v>4.6672900000000004</c:v>
                </c:pt>
                <c:pt idx="11204">
                  <c:v>2.5281600000000002</c:v>
                </c:pt>
                <c:pt idx="11205">
                  <c:v>3.4738899999999999</c:v>
                </c:pt>
                <c:pt idx="11206">
                  <c:v>3.84049</c:v>
                </c:pt>
                <c:pt idx="11207">
                  <c:v>5.6347699999999996</c:v>
                </c:pt>
                <c:pt idx="11208">
                  <c:v>8.5477799999999995</c:v>
                </c:pt>
                <c:pt idx="11209">
                  <c:v>3.2582399999999998</c:v>
                </c:pt>
                <c:pt idx="11210">
                  <c:v>5.8605499999999999</c:v>
                </c:pt>
                <c:pt idx="11211">
                  <c:v>8.2606000000000002</c:v>
                </c:pt>
                <c:pt idx="11212">
                  <c:v>8.2025299999999994</c:v>
                </c:pt>
                <c:pt idx="11213">
                  <c:v>8.7464300000000001</c:v>
                </c:pt>
                <c:pt idx="11214">
                  <c:v>8.1585300000000007</c:v>
                </c:pt>
                <c:pt idx="11215">
                  <c:v>4.1862000000000004</c:v>
                </c:pt>
                <c:pt idx="11216">
                  <c:v>6.1749000000000001</c:v>
                </c:pt>
                <c:pt idx="11217">
                  <c:v>6.0782999999999996</c:v>
                </c:pt>
                <c:pt idx="11218">
                  <c:v>4.8240400000000001</c:v>
                </c:pt>
                <c:pt idx="11219">
                  <c:v>7.3522299999999996</c:v>
                </c:pt>
                <c:pt idx="11220">
                  <c:v>3.5061499999999999</c:v>
                </c:pt>
                <c:pt idx="11221">
                  <c:v>6.7620800000000001</c:v>
                </c:pt>
                <c:pt idx="11222">
                  <c:v>4.5843699999999998</c:v>
                </c:pt>
                <c:pt idx="11223">
                  <c:v>3.8426200000000001</c:v>
                </c:pt>
                <c:pt idx="11224">
                  <c:v>3.9288500000000002</c:v>
                </c:pt>
                <c:pt idx="11225">
                  <c:v>5.07965</c:v>
                </c:pt>
                <c:pt idx="11226">
                  <c:v>5.6021000000000001</c:v>
                </c:pt>
                <c:pt idx="11227">
                  <c:v>5.56656</c:v>
                </c:pt>
                <c:pt idx="11228">
                  <c:v>9.3111200000000007</c:v>
                </c:pt>
                <c:pt idx="11229">
                  <c:v>4.5719700000000003</c:v>
                </c:pt>
                <c:pt idx="11230">
                  <c:v>7.9372400000000001</c:v>
                </c:pt>
                <c:pt idx="11231">
                  <c:v>7.5787399999999998</c:v>
                </c:pt>
                <c:pt idx="11232">
                  <c:v>7.8365200000000002</c:v>
                </c:pt>
                <c:pt idx="11233">
                  <c:v>7.9886600000000003</c:v>
                </c:pt>
                <c:pt idx="11234">
                  <c:v>4.1676799999999998</c:v>
                </c:pt>
                <c:pt idx="11235">
                  <c:v>5.1253900000000003</c:v>
                </c:pt>
                <c:pt idx="11236">
                  <c:v>3.09578</c:v>
                </c:pt>
                <c:pt idx="11237">
                  <c:v>4.6396499999999996</c:v>
                </c:pt>
                <c:pt idx="11238">
                  <c:v>5.1226099999999999</c:v>
                </c:pt>
                <c:pt idx="11239">
                  <c:v>4.3920700000000004</c:v>
                </c:pt>
                <c:pt idx="11240">
                  <c:v>8.2316599999999998</c:v>
                </c:pt>
                <c:pt idx="11241">
                  <c:v>6.1722099999999998</c:v>
                </c:pt>
                <c:pt idx="11242">
                  <c:v>5.2023799999999998</c:v>
                </c:pt>
                <c:pt idx="11243">
                  <c:v>4.28165</c:v>
                </c:pt>
                <c:pt idx="11244">
                  <c:v>4.5042900000000001</c:v>
                </c:pt>
                <c:pt idx="11245">
                  <c:v>6.2109399999999999</c:v>
                </c:pt>
                <c:pt idx="11246">
                  <c:v>3.84477</c:v>
                </c:pt>
                <c:pt idx="11247">
                  <c:v>7.1707799999999997</c:v>
                </c:pt>
                <c:pt idx="11248">
                  <c:v>4.3002500000000001</c:v>
                </c:pt>
                <c:pt idx="11249">
                  <c:v>5.3578299999999999</c:v>
                </c:pt>
                <c:pt idx="11250">
                  <c:v>5.7232200000000004</c:v>
                </c:pt>
                <c:pt idx="11251">
                  <c:v>5.0169100000000002</c:v>
                </c:pt>
                <c:pt idx="11252">
                  <c:v>6.0004099999999996</c:v>
                </c:pt>
                <c:pt idx="11253">
                  <c:v>5.8498099999999997</c:v>
                </c:pt>
                <c:pt idx="11254">
                  <c:v>5.9310799999999997</c:v>
                </c:pt>
                <c:pt idx="11255">
                  <c:v>4.4481400000000004</c:v>
                </c:pt>
                <c:pt idx="11256">
                  <c:v>5.8923199999999998</c:v>
                </c:pt>
                <c:pt idx="11257">
                  <c:v>5.8923199999999998</c:v>
                </c:pt>
                <c:pt idx="11258">
                  <c:v>5.8923199999999998</c:v>
                </c:pt>
                <c:pt idx="11259">
                  <c:v>6.0686999999999998</c:v>
                </c:pt>
                <c:pt idx="11260">
                  <c:v>6.4805000000000001</c:v>
                </c:pt>
                <c:pt idx="11261">
                  <c:v>5.2202799999999998</c:v>
                </c:pt>
                <c:pt idx="11262">
                  <c:v>6.3846699999999998</c:v>
                </c:pt>
                <c:pt idx="11263">
                  <c:v>3.3913099999999998</c:v>
                </c:pt>
                <c:pt idx="11264">
                  <c:v>7.27651</c:v>
                </c:pt>
                <c:pt idx="11265">
                  <c:v>4.32578</c:v>
                </c:pt>
                <c:pt idx="11266">
                  <c:v>7.5303399999999998</c:v>
                </c:pt>
                <c:pt idx="11267">
                  <c:v>7.1082400000000003</c:v>
                </c:pt>
                <c:pt idx="11268">
                  <c:v>3.7176999999999998</c:v>
                </c:pt>
                <c:pt idx="11269">
                  <c:v>3.28152</c:v>
                </c:pt>
                <c:pt idx="11270">
                  <c:v>6.2179700000000002</c:v>
                </c:pt>
                <c:pt idx="11271">
                  <c:v>3.88916</c:v>
                </c:pt>
                <c:pt idx="11272">
                  <c:v>8.6531800000000008</c:v>
                </c:pt>
                <c:pt idx="11273">
                  <c:v>5.1407499999999997</c:v>
                </c:pt>
                <c:pt idx="11274">
                  <c:v>3.49193</c:v>
                </c:pt>
                <c:pt idx="11275">
                  <c:v>4.8045200000000001</c:v>
                </c:pt>
                <c:pt idx="11276">
                  <c:v>6.2581899999999999</c:v>
                </c:pt>
                <c:pt idx="11277">
                  <c:v>4.2979599999999998</c:v>
                </c:pt>
                <c:pt idx="11278">
                  <c:v>4.6994100000000003</c:v>
                </c:pt>
                <c:pt idx="11279">
                  <c:v>5.7522500000000001</c:v>
                </c:pt>
                <c:pt idx="11280">
                  <c:v>5.4429600000000002</c:v>
                </c:pt>
                <c:pt idx="11281">
                  <c:v>7.7415099999999999</c:v>
                </c:pt>
                <c:pt idx="11282">
                  <c:v>4.7952899999999996</c:v>
                </c:pt>
                <c:pt idx="11283">
                  <c:v>4.9199400000000004</c:v>
                </c:pt>
                <c:pt idx="11284">
                  <c:v>6.4481099999999998</c:v>
                </c:pt>
                <c:pt idx="11285">
                  <c:v>6.3406099999999999</c:v>
                </c:pt>
                <c:pt idx="11286">
                  <c:v>8.7933599999999998</c:v>
                </c:pt>
                <c:pt idx="11287">
                  <c:v>3.74844</c:v>
                </c:pt>
                <c:pt idx="11288">
                  <c:v>5.1005700000000003</c:v>
                </c:pt>
                <c:pt idx="11289">
                  <c:v>2.3730799999999999</c:v>
                </c:pt>
                <c:pt idx="11290">
                  <c:v>4.8751499999999997</c:v>
                </c:pt>
                <c:pt idx="11291">
                  <c:v>3.3128899999999999</c:v>
                </c:pt>
                <c:pt idx="11292">
                  <c:v>5.3267699999999998</c:v>
                </c:pt>
                <c:pt idx="11293">
                  <c:v>4.9928400000000002</c:v>
                </c:pt>
                <c:pt idx="11294">
                  <c:v>5.6712400000000001</c:v>
                </c:pt>
                <c:pt idx="11295">
                  <c:v>3.3140499999999999</c:v>
                </c:pt>
                <c:pt idx="11296">
                  <c:v>5.1243800000000004</c:v>
                </c:pt>
                <c:pt idx="11297">
                  <c:v>4.8045400000000003</c:v>
                </c:pt>
                <c:pt idx="11298">
                  <c:v>9.4562799999999996</c:v>
                </c:pt>
                <c:pt idx="11299">
                  <c:v>2.4807600000000001</c:v>
                </c:pt>
                <c:pt idx="11300">
                  <c:v>3.9336199999999999</c:v>
                </c:pt>
                <c:pt idx="11301">
                  <c:v>3.8904999999999998</c:v>
                </c:pt>
                <c:pt idx="11302">
                  <c:v>2.9435699999999998</c:v>
                </c:pt>
                <c:pt idx="11303">
                  <c:v>3.2654800000000002</c:v>
                </c:pt>
                <c:pt idx="11304">
                  <c:v>6.4475800000000003</c:v>
                </c:pt>
                <c:pt idx="11305">
                  <c:v>2.8755299999999999</c:v>
                </c:pt>
                <c:pt idx="11306">
                  <c:v>5.7792599999999998</c:v>
                </c:pt>
                <c:pt idx="11307">
                  <c:v>5.9393000000000002</c:v>
                </c:pt>
                <c:pt idx="11308">
                  <c:v>2.5945499999999999</c:v>
                </c:pt>
                <c:pt idx="11309">
                  <c:v>6.0686999999999998</c:v>
                </c:pt>
                <c:pt idx="11310">
                  <c:v>7.4188400000000003</c:v>
                </c:pt>
                <c:pt idx="11311">
                  <c:v>2.32728</c:v>
                </c:pt>
                <c:pt idx="11312">
                  <c:v>2.1021399999999999</c:v>
                </c:pt>
                <c:pt idx="11313">
                  <c:v>5.4385500000000002</c:v>
                </c:pt>
                <c:pt idx="11314">
                  <c:v>4.8820600000000001</c:v>
                </c:pt>
                <c:pt idx="11315">
                  <c:v>2.1583999999999999</c:v>
                </c:pt>
                <c:pt idx="11316">
                  <c:v>3.0545</c:v>
                </c:pt>
                <c:pt idx="11317">
                  <c:v>7.1512000000000002</c:v>
                </c:pt>
                <c:pt idx="11318">
                  <c:v>4.9758500000000003</c:v>
                </c:pt>
                <c:pt idx="11319">
                  <c:v>8.9787700000000008</c:v>
                </c:pt>
                <c:pt idx="11320">
                  <c:v>7.3045999999999998</c:v>
                </c:pt>
                <c:pt idx="11321">
                  <c:v>3.5985299999999998</c:v>
                </c:pt>
                <c:pt idx="11322">
                  <c:v>3.23489</c:v>
                </c:pt>
                <c:pt idx="11323">
                  <c:v>3.07233</c:v>
                </c:pt>
                <c:pt idx="11324">
                  <c:v>6.8685700000000001</c:v>
                </c:pt>
                <c:pt idx="11325">
                  <c:v>2.4281999999999999</c:v>
                </c:pt>
                <c:pt idx="11326">
                  <c:v>2.7297899999999999</c:v>
                </c:pt>
                <c:pt idx="11327">
                  <c:v>8.5192999999999994</c:v>
                </c:pt>
                <c:pt idx="11328">
                  <c:v>9.1810700000000001</c:v>
                </c:pt>
                <c:pt idx="11329">
                  <c:v>4.5586799999999998</c:v>
                </c:pt>
                <c:pt idx="11330">
                  <c:v>9.8145500000000006</c:v>
                </c:pt>
                <c:pt idx="11331">
                  <c:v>8.6853200000000008</c:v>
                </c:pt>
                <c:pt idx="11332">
                  <c:v>4.3254599999999996</c:v>
                </c:pt>
                <c:pt idx="11333">
                  <c:v>6.1389800000000001</c:v>
                </c:pt>
                <c:pt idx="11334">
                  <c:v>7.1589700000000001</c:v>
                </c:pt>
                <c:pt idx="11335">
                  <c:v>4.2982399999999998</c:v>
                </c:pt>
                <c:pt idx="11336">
                  <c:v>6.5756800000000002</c:v>
                </c:pt>
                <c:pt idx="11337">
                  <c:v>4.6403299999999996</c:v>
                </c:pt>
                <c:pt idx="11338">
                  <c:v>3.9269500000000002</c:v>
                </c:pt>
                <c:pt idx="11339">
                  <c:v>2.5599699999999999</c:v>
                </c:pt>
                <c:pt idx="11340">
                  <c:v>4.9977200000000002</c:v>
                </c:pt>
                <c:pt idx="11341">
                  <c:v>5.6032200000000003</c:v>
                </c:pt>
                <c:pt idx="11342">
                  <c:v>9.0716400000000004</c:v>
                </c:pt>
                <c:pt idx="11343">
                  <c:v>3.7282000000000002</c:v>
                </c:pt>
                <c:pt idx="11344">
                  <c:v>3.35311</c:v>
                </c:pt>
                <c:pt idx="11345">
                  <c:v>4.3200599999999998</c:v>
                </c:pt>
                <c:pt idx="11346">
                  <c:v>4.93893</c:v>
                </c:pt>
                <c:pt idx="11347">
                  <c:v>6.2546299999999997</c:v>
                </c:pt>
                <c:pt idx="11348">
                  <c:v>4.2467100000000002</c:v>
                </c:pt>
                <c:pt idx="11349">
                  <c:v>3.4738899999999999</c:v>
                </c:pt>
                <c:pt idx="11350">
                  <c:v>4.5369900000000003</c:v>
                </c:pt>
                <c:pt idx="11351">
                  <c:v>5.88713</c:v>
                </c:pt>
                <c:pt idx="11352">
                  <c:v>3.4319899999999999</c:v>
                </c:pt>
                <c:pt idx="11353">
                  <c:v>2.9450799999999999</c:v>
                </c:pt>
                <c:pt idx="11354">
                  <c:v>6.12852</c:v>
                </c:pt>
                <c:pt idx="11355">
                  <c:v>7.2524100000000002</c:v>
                </c:pt>
                <c:pt idx="11356">
                  <c:v>8.38673</c:v>
                </c:pt>
                <c:pt idx="11357">
                  <c:v>2.7008399999999999</c:v>
                </c:pt>
                <c:pt idx="11358">
                  <c:v>2.1018500000000002</c:v>
                </c:pt>
                <c:pt idx="11359">
                  <c:v>4.2857099999999999</c:v>
                </c:pt>
                <c:pt idx="11360">
                  <c:v>4.5333699999999997</c:v>
                </c:pt>
                <c:pt idx="11361">
                  <c:v>8.2148299999999992</c:v>
                </c:pt>
                <c:pt idx="11362">
                  <c:v>4.9508900000000002</c:v>
                </c:pt>
                <c:pt idx="11363">
                  <c:v>4.1913400000000003</c:v>
                </c:pt>
                <c:pt idx="11364">
                  <c:v>3.6252</c:v>
                </c:pt>
                <c:pt idx="11365">
                  <c:v>2.4088799999999999</c:v>
                </c:pt>
                <c:pt idx="11366">
                  <c:v>2.7242000000000002</c:v>
                </c:pt>
                <c:pt idx="11367">
                  <c:v>4.1332899999999997</c:v>
                </c:pt>
                <c:pt idx="11368">
                  <c:v>5.8322099999999999</c:v>
                </c:pt>
                <c:pt idx="11369">
                  <c:v>6.5961800000000004</c:v>
                </c:pt>
                <c:pt idx="11370">
                  <c:v>7.03735</c:v>
                </c:pt>
                <c:pt idx="11371">
                  <c:v>4.9324000000000003</c:v>
                </c:pt>
                <c:pt idx="11372">
                  <c:v>5.5456700000000003</c:v>
                </c:pt>
                <c:pt idx="11373">
                  <c:v>6.6012300000000002</c:v>
                </c:pt>
                <c:pt idx="11374">
                  <c:v>2.4933700000000001</c:v>
                </c:pt>
                <c:pt idx="11375">
                  <c:v>5.3378500000000004</c:v>
                </c:pt>
                <c:pt idx="11376">
                  <c:v>5.3256300000000003</c:v>
                </c:pt>
                <c:pt idx="11377">
                  <c:v>4.85379</c:v>
                </c:pt>
                <c:pt idx="11378">
                  <c:v>2.95566</c:v>
                </c:pt>
                <c:pt idx="11379">
                  <c:v>6.2891899999999996</c:v>
                </c:pt>
                <c:pt idx="11380">
                  <c:v>6.6976899999999997</c:v>
                </c:pt>
                <c:pt idx="11381">
                  <c:v>4.3880400000000002</c:v>
                </c:pt>
                <c:pt idx="11382">
                  <c:v>3.2987799999999998</c:v>
                </c:pt>
                <c:pt idx="11383">
                  <c:v>2.1299100000000002</c:v>
                </c:pt>
                <c:pt idx="11384">
                  <c:v>8.8473299999999995</c:v>
                </c:pt>
                <c:pt idx="11385">
                  <c:v>7.4020799999999998</c:v>
                </c:pt>
                <c:pt idx="11386">
                  <c:v>3.8645399999999999</c:v>
                </c:pt>
                <c:pt idx="11387">
                  <c:v>3.5005600000000001</c:v>
                </c:pt>
                <c:pt idx="11388">
                  <c:v>2.6230500000000001</c:v>
                </c:pt>
                <c:pt idx="11389">
                  <c:v>4.9105100000000004</c:v>
                </c:pt>
                <c:pt idx="11390">
                  <c:v>4.4813499999999999</c:v>
                </c:pt>
                <c:pt idx="11391">
                  <c:v>2.3865099999999999</c:v>
                </c:pt>
                <c:pt idx="11392">
                  <c:v>4.6269200000000001</c:v>
                </c:pt>
                <c:pt idx="11393">
                  <c:v>7.1644899999999998</c:v>
                </c:pt>
                <c:pt idx="11394">
                  <c:v>4.2949400000000004</c:v>
                </c:pt>
                <c:pt idx="11395">
                  <c:v>2.9998499999999999</c:v>
                </c:pt>
                <c:pt idx="11396">
                  <c:v>6.5972099999999996</c:v>
                </c:pt>
                <c:pt idx="11397">
                  <c:v>4.6039099999999999</c:v>
                </c:pt>
                <c:pt idx="11398">
                  <c:v>5.7138200000000001</c:v>
                </c:pt>
                <c:pt idx="11399">
                  <c:v>3.7118600000000002</c:v>
                </c:pt>
                <c:pt idx="11400">
                  <c:v>4.5058400000000001</c:v>
                </c:pt>
                <c:pt idx="11401">
                  <c:v>5.17387</c:v>
                </c:pt>
                <c:pt idx="11402">
                  <c:v>5.13767</c:v>
                </c:pt>
                <c:pt idx="11403">
                  <c:v>7.7648099999999998</c:v>
                </c:pt>
                <c:pt idx="11404">
                  <c:v>8.6404599999999991</c:v>
                </c:pt>
                <c:pt idx="11405">
                  <c:v>6.6465699999999996</c:v>
                </c:pt>
                <c:pt idx="11406">
                  <c:v>4.2206000000000001</c:v>
                </c:pt>
                <c:pt idx="11407">
                  <c:v>5.78932</c:v>
                </c:pt>
                <c:pt idx="11408">
                  <c:v>4.3613999999999997</c:v>
                </c:pt>
                <c:pt idx="11409">
                  <c:v>4.4008000000000003</c:v>
                </c:pt>
                <c:pt idx="11410">
                  <c:v>5.7203299999999997</c:v>
                </c:pt>
                <c:pt idx="11411">
                  <c:v>4.5652499999999998</c:v>
                </c:pt>
                <c:pt idx="11412">
                  <c:v>6.7422500000000003</c:v>
                </c:pt>
                <c:pt idx="11413">
                  <c:v>4.4281300000000003</c:v>
                </c:pt>
                <c:pt idx="11414">
                  <c:v>5.1185099999999997</c:v>
                </c:pt>
                <c:pt idx="11415">
                  <c:v>9.3583200000000009</c:v>
                </c:pt>
                <c:pt idx="11416">
                  <c:v>6.6076300000000003</c:v>
                </c:pt>
                <c:pt idx="11417">
                  <c:v>7.1048200000000001</c:v>
                </c:pt>
                <c:pt idx="11418">
                  <c:v>3.57525</c:v>
                </c:pt>
                <c:pt idx="11419">
                  <c:v>7.2568900000000003</c:v>
                </c:pt>
                <c:pt idx="11420">
                  <c:v>6.3753000000000002</c:v>
                </c:pt>
                <c:pt idx="11421">
                  <c:v>2.1936200000000001</c:v>
                </c:pt>
                <c:pt idx="11422">
                  <c:v>4.2135800000000003</c:v>
                </c:pt>
                <c:pt idx="11423">
                  <c:v>7.07667</c:v>
                </c:pt>
                <c:pt idx="11424">
                  <c:v>9.2021499999999996</c:v>
                </c:pt>
                <c:pt idx="11425">
                  <c:v>2.2503600000000001</c:v>
                </c:pt>
                <c:pt idx="11426">
                  <c:v>6.9036299999999997</c:v>
                </c:pt>
                <c:pt idx="11427">
                  <c:v>4.4795499999999997</c:v>
                </c:pt>
                <c:pt idx="11428">
                  <c:v>5.8351899999999999</c:v>
                </c:pt>
                <c:pt idx="11429">
                  <c:v>5.0439999999999996</c:v>
                </c:pt>
                <c:pt idx="11430">
                  <c:v>4.7592800000000004</c:v>
                </c:pt>
                <c:pt idx="11431">
                  <c:v>4.0110999999999999</c:v>
                </c:pt>
                <c:pt idx="11432">
                  <c:v>5.8485500000000004</c:v>
                </c:pt>
                <c:pt idx="11433">
                  <c:v>4.0850799999999996</c:v>
                </c:pt>
                <c:pt idx="11434">
                  <c:v>7.2682000000000002</c:v>
                </c:pt>
                <c:pt idx="11435">
                  <c:v>2.48631</c:v>
                </c:pt>
                <c:pt idx="11436">
                  <c:v>3.7094999999999998</c:v>
                </c:pt>
                <c:pt idx="11437">
                  <c:v>4.3430600000000004</c:v>
                </c:pt>
                <c:pt idx="11438">
                  <c:v>5.8020100000000001</c:v>
                </c:pt>
                <c:pt idx="11439">
                  <c:v>5.6014900000000001</c:v>
                </c:pt>
                <c:pt idx="11440">
                  <c:v>3.8118300000000001</c:v>
                </c:pt>
                <c:pt idx="11441">
                  <c:v>3.2348499999999998</c:v>
                </c:pt>
                <c:pt idx="11442">
                  <c:v>3.37513</c:v>
                </c:pt>
                <c:pt idx="11443">
                  <c:v>5.13124</c:v>
                </c:pt>
                <c:pt idx="11444">
                  <c:v>6.9496500000000001</c:v>
                </c:pt>
                <c:pt idx="11445">
                  <c:v>6.42788</c:v>
                </c:pt>
                <c:pt idx="11446">
                  <c:v>4.9494800000000003</c:v>
                </c:pt>
                <c:pt idx="11447">
                  <c:v>5.8537800000000004</c:v>
                </c:pt>
                <c:pt idx="11448">
                  <c:v>9.2139600000000002</c:v>
                </c:pt>
                <c:pt idx="11449">
                  <c:v>2.62269</c:v>
                </c:pt>
                <c:pt idx="11450">
                  <c:v>2.3870499999999999</c:v>
                </c:pt>
                <c:pt idx="11451">
                  <c:v>3.8445499999999999</c:v>
                </c:pt>
                <c:pt idx="11452">
                  <c:v>3.1532200000000001</c:v>
                </c:pt>
                <c:pt idx="11453">
                  <c:v>5.6765800000000004</c:v>
                </c:pt>
                <c:pt idx="11454">
                  <c:v>6.9529699999999997</c:v>
                </c:pt>
                <c:pt idx="11455">
                  <c:v>7.97464</c:v>
                </c:pt>
                <c:pt idx="11456">
                  <c:v>4.1048400000000003</c:v>
                </c:pt>
                <c:pt idx="11457">
                  <c:v>3.12758</c:v>
                </c:pt>
                <c:pt idx="11458">
                  <c:v>3.1962600000000001</c:v>
                </c:pt>
                <c:pt idx="11459">
                  <c:v>6.2732599999999996</c:v>
                </c:pt>
                <c:pt idx="11460">
                  <c:v>3.56514</c:v>
                </c:pt>
                <c:pt idx="11461">
                  <c:v>2.5945200000000002</c:v>
                </c:pt>
                <c:pt idx="11462">
                  <c:v>1.9815700000000001</c:v>
                </c:pt>
                <c:pt idx="11463">
                  <c:v>5.9120200000000001</c:v>
                </c:pt>
                <c:pt idx="11464">
                  <c:v>6.5075500000000002</c:v>
                </c:pt>
                <c:pt idx="11465">
                  <c:v>4.7333800000000004</c:v>
                </c:pt>
                <c:pt idx="11466">
                  <c:v>2.3884400000000001</c:v>
                </c:pt>
                <c:pt idx="11467">
                  <c:v>5.6247400000000001</c:v>
                </c:pt>
                <c:pt idx="11468">
                  <c:v>3.8998599999999999</c:v>
                </c:pt>
                <c:pt idx="11469">
                  <c:v>2.9679799999999998</c:v>
                </c:pt>
                <c:pt idx="11470">
                  <c:v>6.5316900000000002</c:v>
                </c:pt>
                <c:pt idx="11471">
                  <c:v>7.9680299999999997</c:v>
                </c:pt>
                <c:pt idx="11472">
                  <c:v>3.4527700000000001</c:v>
                </c:pt>
                <c:pt idx="11473">
                  <c:v>6.79786</c:v>
                </c:pt>
                <c:pt idx="11474">
                  <c:v>6.2726199999999999</c:v>
                </c:pt>
                <c:pt idx="11475">
                  <c:v>2.0921699999999999</c:v>
                </c:pt>
                <c:pt idx="11476">
                  <c:v>6.6242400000000004</c:v>
                </c:pt>
                <c:pt idx="11477">
                  <c:v>4.9838199999999997</c:v>
                </c:pt>
                <c:pt idx="11478">
                  <c:v>2.7899600000000002</c:v>
                </c:pt>
                <c:pt idx="11479">
                  <c:v>2.6452900000000001</c:v>
                </c:pt>
                <c:pt idx="11480">
                  <c:v>3.0715400000000002</c:v>
                </c:pt>
                <c:pt idx="11481">
                  <c:v>8.1827100000000002</c:v>
                </c:pt>
                <c:pt idx="11482">
                  <c:v>6.0616300000000001</c:v>
                </c:pt>
                <c:pt idx="11483">
                  <c:v>5.1581599999999996</c:v>
                </c:pt>
                <c:pt idx="11484">
                  <c:v>4.2806499999999996</c:v>
                </c:pt>
                <c:pt idx="11485">
                  <c:v>3.6650100000000001</c:v>
                </c:pt>
                <c:pt idx="11486">
                  <c:v>5.8068999999999997</c:v>
                </c:pt>
                <c:pt idx="11487">
                  <c:v>7.8876400000000002</c:v>
                </c:pt>
                <c:pt idx="11488">
                  <c:v>5.4132300000000004</c:v>
                </c:pt>
                <c:pt idx="11489">
                  <c:v>5.4789399999999997</c:v>
                </c:pt>
                <c:pt idx="11490">
                  <c:v>4.4945899999999996</c:v>
                </c:pt>
                <c:pt idx="11491">
                  <c:v>4.8155700000000001</c:v>
                </c:pt>
                <c:pt idx="11492">
                  <c:v>7.70573</c:v>
                </c:pt>
                <c:pt idx="11493">
                  <c:v>6.4022699999999997</c:v>
                </c:pt>
                <c:pt idx="11494">
                  <c:v>5.2875899999999998</c:v>
                </c:pt>
                <c:pt idx="11495">
                  <c:v>6.82179</c:v>
                </c:pt>
                <c:pt idx="11496">
                  <c:v>4.6996799999999999</c:v>
                </c:pt>
                <c:pt idx="11497">
                  <c:v>2.8405499999999999</c:v>
                </c:pt>
                <c:pt idx="11498">
                  <c:v>7.32613</c:v>
                </c:pt>
                <c:pt idx="11499">
                  <c:v>5.0975299999999999</c:v>
                </c:pt>
                <c:pt idx="11500">
                  <c:v>5.7505800000000002</c:v>
                </c:pt>
                <c:pt idx="11501">
                  <c:v>2.14846</c:v>
                </c:pt>
                <c:pt idx="11502">
                  <c:v>8.2385599999999997</c:v>
                </c:pt>
                <c:pt idx="11503">
                  <c:v>5.5446099999999996</c:v>
                </c:pt>
                <c:pt idx="11504">
                  <c:v>7.0128199999999996</c:v>
                </c:pt>
                <c:pt idx="11505">
                  <c:v>7.9197499999999996</c:v>
                </c:pt>
                <c:pt idx="11506">
                  <c:v>5.2729799999999996</c:v>
                </c:pt>
                <c:pt idx="11507">
                  <c:v>6.28627</c:v>
                </c:pt>
                <c:pt idx="11508">
                  <c:v>7.0590299999999999</c:v>
                </c:pt>
                <c:pt idx="11509">
                  <c:v>2.84091</c:v>
                </c:pt>
                <c:pt idx="11510">
                  <c:v>5.0804799999999997</c:v>
                </c:pt>
                <c:pt idx="11511">
                  <c:v>3.1741799999999998</c:v>
                </c:pt>
                <c:pt idx="11512">
                  <c:v>4.7261300000000004</c:v>
                </c:pt>
                <c:pt idx="11513">
                  <c:v>6.3105200000000004</c:v>
                </c:pt>
                <c:pt idx="11514">
                  <c:v>6.4705199999999996</c:v>
                </c:pt>
                <c:pt idx="11515">
                  <c:v>6.2000799999999998</c:v>
                </c:pt>
                <c:pt idx="11516">
                  <c:v>6.2013299999999996</c:v>
                </c:pt>
                <c:pt idx="11517">
                  <c:v>6.1634200000000003</c:v>
                </c:pt>
                <c:pt idx="11518">
                  <c:v>4.8095100000000004</c:v>
                </c:pt>
                <c:pt idx="11519">
                  <c:v>4.6126800000000001</c:v>
                </c:pt>
                <c:pt idx="11520">
                  <c:v>6.8316999999999997</c:v>
                </c:pt>
                <c:pt idx="11521">
                  <c:v>9.0296699999999994</c:v>
                </c:pt>
                <c:pt idx="11522">
                  <c:v>5.03627</c:v>
                </c:pt>
                <c:pt idx="11523">
                  <c:v>5.9609500000000004</c:v>
                </c:pt>
                <c:pt idx="11524">
                  <c:v>5.7430599999999998</c:v>
                </c:pt>
                <c:pt idx="11525">
                  <c:v>7.7046799999999998</c:v>
                </c:pt>
                <c:pt idx="11526">
                  <c:v>7.4479499999999996</c:v>
                </c:pt>
                <c:pt idx="11527">
                  <c:v>3.74884</c:v>
                </c:pt>
                <c:pt idx="11528">
                  <c:v>7.8855399999999998</c:v>
                </c:pt>
                <c:pt idx="11529">
                  <c:v>5.5091000000000001</c:v>
                </c:pt>
                <c:pt idx="11530">
                  <c:v>10.22574</c:v>
                </c:pt>
                <c:pt idx="11531">
                  <c:v>7.2546099999999996</c:v>
                </c:pt>
                <c:pt idx="11532">
                  <c:v>4.1447500000000002</c:v>
                </c:pt>
                <c:pt idx="11533">
                  <c:v>4.7070499999999997</c:v>
                </c:pt>
                <c:pt idx="11534">
                  <c:v>7.8280900000000004</c:v>
                </c:pt>
                <c:pt idx="11535">
                  <c:v>6.4100999999999999</c:v>
                </c:pt>
                <c:pt idx="11536">
                  <c:v>5.0179200000000002</c:v>
                </c:pt>
                <c:pt idx="11537">
                  <c:v>2.2379500000000001</c:v>
                </c:pt>
                <c:pt idx="11538">
                  <c:v>6.7359900000000001</c:v>
                </c:pt>
                <c:pt idx="11539">
                  <c:v>6.7658899999999997</c:v>
                </c:pt>
                <c:pt idx="11540">
                  <c:v>8.8473299999999995</c:v>
                </c:pt>
                <c:pt idx="11541">
                  <c:v>2.4029400000000001</c:v>
                </c:pt>
                <c:pt idx="11542">
                  <c:v>7.6502600000000003</c:v>
                </c:pt>
                <c:pt idx="11543">
                  <c:v>6.9661600000000004</c:v>
                </c:pt>
                <c:pt idx="11544">
                  <c:v>4.22919</c:v>
                </c:pt>
                <c:pt idx="11545">
                  <c:v>3.51986</c:v>
                </c:pt>
                <c:pt idx="11546">
                  <c:v>5.6667699999999996</c:v>
                </c:pt>
                <c:pt idx="11547">
                  <c:v>6.3852799999999998</c:v>
                </c:pt>
                <c:pt idx="11548">
                  <c:v>3.5332400000000002</c:v>
                </c:pt>
                <c:pt idx="11549">
                  <c:v>6.5792000000000002</c:v>
                </c:pt>
                <c:pt idx="11550">
                  <c:v>4.3068999999999997</c:v>
                </c:pt>
                <c:pt idx="11551">
                  <c:v>4.0044899999999997</c:v>
                </c:pt>
                <c:pt idx="11552">
                  <c:v>3.5379200000000002</c:v>
                </c:pt>
                <c:pt idx="11553">
                  <c:v>7.0812499999999998</c:v>
                </c:pt>
                <c:pt idx="11554">
                  <c:v>5.6917799999999996</c:v>
                </c:pt>
                <c:pt idx="11555">
                  <c:v>7.6277900000000001</c:v>
                </c:pt>
                <c:pt idx="11556">
                  <c:v>7.9982100000000003</c:v>
                </c:pt>
                <c:pt idx="11557">
                  <c:v>6.5724600000000004</c:v>
                </c:pt>
                <c:pt idx="11558">
                  <c:v>3.1841499999999998</c:v>
                </c:pt>
                <c:pt idx="11559">
                  <c:v>8.3913799999999998</c:v>
                </c:pt>
                <c:pt idx="11560">
                  <c:v>9.3499599999999994</c:v>
                </c:pt>
                <c:pt idx="11561">
                  <c:v>5.64975</c:v>
                </c:pt>
                <c:pt idx="11562">
                  <c:v>8.6211000000000002</c:v>
                </c:pt>
                <c:pt idx="11563">
                  <c:v>4.5832899999999999</c:v>
                </c:pt>
                <c:pt idx="11564">
                  <c:v>5.4814600000000002</c:v>
                </c:pt>
                <c:pt idx="11565">
                  <c:v>8.0049899999999994</c:v>
                </c:pt>
                <c:pt idx="11566">
                  <c:v>3.10392</c:v>
                </c:pt>
                <c:pt idx="11567">
                  <c:v>7.9879800000000003</c:v>
                </c:pt>
                <c:pt idx="11568">
                  <c:v>10.060180000000001</c:v>
                </c:pt>
                <c:pt idx="11569">
                  <c:v>4.59213</c:v>
                </c:pt>
                <c:pt idx="11570">
                  <c:v>7.0542600000000002</c:v>
                </c:pt>
                <c:pt idx="11571">
                  <c:v>6.07395</c:v>
                </c:pt>
                <c:pt idx="11572">
                  <c:v>3.2613799999999999</c:v>
                </c:pt>
                <c:pt idx="11573">
                  <c:v>5.7601699999999996</c:v>
                </c:pt>
                <c:pt idx="11574">
                  <c:v>6.6097799999999998</c:v>
                </c:pt>
                <c:pt idx="11575">
                  <c:v>3.7610999999999999</c:v>
                </c:pt>
                <c:pt idx="11576">
                  <c:v>5.0529999999999999</c:v>
                </c:pt>
                <c:pt idx="11577">
                  <c:v>9.4441900000000008</c:v>
                </c:pt>
                <c:pt idx="11578">
                  <c:v>4.71469</c:v>
                </c:pt>
                <c:pt idx="11579">
                  <c:v>5.3923100000000002</c:v>
                </c:pt>
                <c:pt idx="11580">
                  <c:v>6.3674200000000001</c:v>
                </c:pt>
                <c:pt idx="11581">
                  <c:v>4.3937099999999996</c:v>
                </c:pt>
                <c:pt idx="11582">
                  <c:v>3.5567299999999999</c:v>
                </c:pt>
                <c:pt idx="11583">
                  <c:v>3.4845999999999999</c:v>
                </c:pt>
                <c:pt idx="11584">
                  <c:v>8.3416899999999998</c:v>
                </c:pt>
                <c:pt idx="11585">
                  <c:v>7.9046099999999999</c:v>
                </c:pt>
                <c:pt idx="11586">
                  <c:v>5.8957100000000002</c:v>
                </c:pt>
                <c:pt idx="11587">
                  <c:v>7.2182199999999996</c:v>
                </c:pt>
                <c:pt idx="11588">
                  <c:v>3.3128899999999999</c:v>
                </c:pt>
                <c:pt idx="11589">
                  <c:v>3.03132</c:v>
                </c:pt>
                <c:pt idx="11590">
                  <c:v>7.8092699999999997</c:v>
                </c:pt>
                <c:pt idx="11591">
                  <c:v>6.3599100000000002</c:v>
                </c:pt>
                <c:pt idx="11592">
                  <c:v>4.4586899999999998</c:v>
                </c:pt>
                <c:pt idx="11593">
                  <c:v>9.2528100000000002</c:v>
                </c:pt>
                <c:pt idx="11594">
                  <c:v>5.4653200000000002</c:v>
                </c:pt>
                <c:pt idx="11595">
                  <c:v>3.4644200000000001</c:v>
                </c:pt>
                <c:pt idx="11596">
                  <c:v>5.7589199999999998</c:v>
                </c:pt>
                <c:pt idx="11597">
                  <c:v>6.0721299999999996</c:v>
                </c:pt>
                <c:pt idx="11598">
                  <c:v>7.3863899999999996</c:v>
                </c:pt>
                <c:pt idx="11599">
                  <c:v>5.3310199999999996</c:v>
                </c:pt>
                <c:pt idx="11600">
                  <c:v>7.6695700000000002</c:v>
                </c:pt>
                <c:pt idx="11601">
                  <c:v>4.7805900000000001</c:v>
                </c:pt>
                <c:pt idx="11602">
                  <c:v>4.0417300000000003</c:v>
                </c:pt>
                <c:pt idx="11603">
                  <c:v>5.8380099999999997</c:v>
                </c:pt>
                <c:pt idx="11604">
                  <c:v>8.8466799999999992</c:v>
                </c:pt>
                <c:pt idx="11605">
                  <c:v>6.18818</c:v>
                </c:pt>
                <c:pt idx="11606">
                  <c:v>8.25929</c:v>
                </c:pt>
                <c:pt idx="11607">
                  <c:v>5.8443100000000001</c:v>
                </c:pt>
                <c:pt idx="11608">
                  <c:v>2.1737199999999999</c:v>
                </c:pt>
                <c:pt idx="11609">
                  <c:v>3.0511699999999999</c:v>
                </c:pt>
                <c:pt idx="11610">
                  <c:v>4.2961</c:v>
                </c:pt>
                <c:pt idx="11611">
                  <c:v>2.4105099999999999</c:v>
                </c:pt>
                <c:pt idx="11612">
                  <c:v>3.3501699999999999</c:v>
                </c:pt>
                <c:pt idx="11613">
                  <c:v>6.3392099999999996</c:v>
                </c:pt>
                <c:pt idx="11614">
                  <c:v>3.5248699999999999</c:v>
                </c:pt>
                <c:pt idx="11615">
                  <c:v>4.1035000000000004</c:v>
                </c:pt>
                <c:pt idx="11616">
                  <c:v>6.4231100000000003</c:v>
                </c:pt>
                <c:pt idx="11617">
                  <c:v>3.1358299999999999</c:v>
                </c:pt>
                <c:pt idx="11618">
                  <c:v>4.5178700000000003</c:v>
                </c:pt>
                <c:pt idx="11619">
                  <c:v>4.0548599999999997</c:v>
                </c:pt>
                <c:pt idx="11620">
                  <c:v>2.2721499999999999</c:v>
                </c:pt>
                <c:pt idx="11621">
                  <c:v>2.3678300000000001</c:v>
                </c:pt>
                <c:pt idx="11622">
                  <c:v>4.8063599999999997</c:v>
                </c:pt>
                <c:pt idx="11623">
                  <c:v>7.7160000000000002</c:v>
                </c:pt>
                <c:pt idx="11624">
                  <c:v>6.9124699999999999</c:v>
                </c:pt>
                <c:pt idx="11625">
                  <c:v>6.17049</c:v>
                </c:pt>
                <c:pt idx="11626">
                  <c:v>3.5571600000000001</c:v>
                </c:pt>
                <c:pt idx="11627">
                  <c:v>4.6760400000000004</c:v>
                </c:pt>
                <c:pt idx="11628">
                  <c:v>5.14412</c:v>
                </c:pt>
                <c:pt idx="11629">
                  <c:v>2.6878600000000001</c:v>
                </c:pt>
                <c:pt idx="11630">
                  <c:v>2.8595100000000002</c:v>
                </c:pt>
                <c:pt idx="11631">
                  <c:v>3.9687399999999999</c:v>
                </c:pt>
                <c:pt idx="11632">
                  <c:v>4.2982399999999998</c:v>
                </c:pt>
                <c:pt idx="11633">
                  <c:v>6.4333400000000003</c:v>
                </c:pt>
                <c:pt idx="11634">
                  <c:v>3.8254700000000001</c:v>
                </c:pt>
                <c:pt idx="11635">
                  <c:v>5.6641500000000002</c:v>
                </c:pt>
                <c:pt idx="11636">
                  <c:v>6.0083799999999998</c:v>
                </c:pt>
                <c:pt idx="11637">
                  <c:v>7.7125000000000004</c:v>
                </c:pt>
                <c:pt idx="11638">
                  <c:v>7.1553100000000001</c:v>
                </c:pt>
                <c:pt idx="11639">
                  <c:v>3.2180499999999999</c:v>
                </c:pt>
                <c:pt idx="11640">
                  <c:v>3.60406</c:v>
                </c:pt>
                <c:pt idx="11641">
                  <c:v>4.3362999999999996</c:v>
                </c:pt>
                <c:pt idx="11642">
                  <c:v>2.4281999999999999</c:v>
                </c:pt>
                <c:pt idx="11643">
                  <c:v>3.3085</c:v>
                </c:pt>
                <c:pt idx="11644">
                  <c:v>5.7435900000000002</c:v>
                </c:pt>
                <c:pt idx="11645">
                  <c:v>6.2793900000000002</c:v>
                </c:pt>
                <c:pt idx="11646">
                  <c:v>3.3188300000000002</c:v>
                </c:pt>
                <c:pt idx="11647">
                  <c:v>5.4770399999999997</c:v>
                </c:pt>
                <c:pt idx="11648">
                  <c:v>6.1860400000000002</c:v>
                </c:pt>
                <c:pt idx="11649">
                  <c:v>2.1399900000000001</c:v>
                </c:pt>
                <c:pt idx="11650">
                  <c:v>3.61904</c:v>
                </c:pt>
                <c:pt idx="11651">
                  <c:v>5.5198499999999999</c:v>
                </c:pt>
                <c:pt idx="11652">
                  <c:v>6.5579000000000001</c:v>
                </c:pt>
                <c:pt idx="11653">
                  <c:v>7.5221999999999998</c:v>
                </c:pt>
                <c:pt idx="11654">
                  <c:v>5.6791900000000002</c:v>
                </c:pt>
                <c:pt idx="11655">
                  <c:v>5.3303500000000001</c:v>
                </c:pt>
                <c:pt idx="11656">
                  <c:v>6.9629700000000003</c:v>
                </c:pt>
                <c:pt idx="11657">
                  <c:v>7.0677000000000003</c:v>
                </c:pt>
                <c:pt idx="11658">
                  <c:v>5.5466800000000003</c:v>
                </c:pt>
                <c:pt idx="11659">
                  <c:v>4.9098600000000001</c:v>
                </c:pt>
                <c:pt idx="11660">
                  <c:v>3.7891499999999998</c:v>
                </c:pt>
                <c:pt idx="11661">
                  <c:v>8.5155799999999999</c:v>
                </c:pt>
                <c:pt idx="11662">
                  <c:v>7.4934000000000003</c:v>
                </c:pt>
                <c:pt idx="11663">
                  <c:v>2.2486299999999999</c:v>
                </c:pt>
                <c:pt idx="11664">
                  <c:v>4.6944299999999997</c:v>
                </c:pt>
                <c:pt idx="11665">
                  <c:v>5.8575499999999998</c:v>
                </c:pt>
                <c:pt idx="11666">
                  <c:v>5.8324499999999997</c:v>
                </c:pt>
                <c:pt idx="11667">
                  <c:v>6.3730200000000004</c:v>
                </c:pt>
                <c:pt idx="11668">
                  <c:v>3.3438699999999999</c:v>
                </c:pt>
                <c:pt idx="11669">
                  <c:v>7.8715200000000003</c:v>
                </c:pt>
                <c:pt idx="11670">
                  <c:v>6.18337</c:v>
                </c:pt>
                <c:pt idx="11671">
                  <c:v>4.3905900000000004</c:v>
                </c:pt>
                <c:pt idx="11672">
                  <c:v>8.8920200000000005</c:v>
                </c:pt>
                <c:pt idx="11673">
                  <c:v>7.8087400000000002</c:v>
                </c:pt>
                <c:pt idx="11674">
                  <c:v>5.3750299999999998</c:v>
                </c:pt>
                <c:pt idx="11675">
                  <c:v>7.16038</c:v>
                </c:pt>
                <c:pt idx="11676">
                  <c:v>3.6974900000000002</c:v>
                </c:pt>
                <c:pt idx="11677">
                  <c:v>4.7144899999999996</c:v>
                </c:pt>
                <c:pt idx="11678">
                  <c:v>6.2270000000000003</c:v>
                </c:pt>
                <c:pt idx="11679">
                  <c:v>5.3613200000000001</c:v>
                </c:pt>
                <c:pt idx="11680">
                  <c:v>5.3179499999999997</c:v>
                </c:pt>
                <c:pt idx="11681">
                  <c:v>6.5823099999999997</c:v>
                </c:pt>
                <c:pt idx="11682">
                  <c:v>6.3980300000000003</c:v>
                </c:pt>
                <c:pt idx="11683">
                  <c:v>4.1188900000000004</c:v>
                </c:pt>
                <c:pt idx="11684">
                  <c:v>6.4761699999999998</c:v>
                </c:pt>
                <c:pt idx="11685">
                  <c:v>4.7944599999999999</c:v>
                </c:pt>
                <c:pt idx="11686">
                  <c:v>6.6466700000000003</c:v>
                </c:pt>
                <c:pt idx="11687">
                  <c:v>9.1309799999999992</c:v>
                </c:pt>
                <c:pt idx="11688">
                  <c:v>4.7345600000000001</c:v>
                </c:pt>
                <c:pt idx="11689">
                  <c:v>5.2335799999999999</c:v>
                </c:pt>
                <c:pt idx="11690">
                  <c:v>5.8958000000000004</c:v>
                </c:pt>
                <c:pt idx="11691">
                  <c:v>5.4471999999999996</c:v>
                </c:pt>
                <c:pt idx="11692">
                  <c:v>6.7112100000000003</c:v>
                </c:pt>
                <c:pt idx="11693">
                  <c:v>7.1392199999999999</c:v>
                </c:pt>
                <c:pt idx="11694">
                  <c:v>5.73637</c:v>
                </c:pt>
                <c:pt idx="11695">
                  <c:v>7.0549299999999997</c:v>
                </c:pt>
                <c:pt idx="11696">
                  <c:v>5.2874699999999999</c:v>
                </c:pt>
                <c:pt idx="11697">
                  <c:v>6.9411500000000004</c:v>
                </c:pt>
                <c:pt idx="11698">
                  <c:v>6.5330399999999997</c:v>
                </c:pt>
                <c:pt idx="11699">
                  <c:v>6.73597</c:v>
                </c:pt>
                <c:pt idx="11700">
                  <c:v>5.1105</c:v>
                </c:pt>
                <c:pt idx="11701">
                  <c:v>9.9246999999999996</c:v>
                </c:pt>
                <c:pt idx="11702">
                  <c:v>5.9835399999999996</c:v>
                </c:pt>
                <c:pt idx="11703">
                  <c:v>5.3340300000000003</c:v>
                </c:pt>
                <c:pt idx="11704">
                  <c:v>8.2365899999999996</c:v>
                </c:pt>
                <c:pt idx="11705">
                  <c:v>6.5363199999999999</c:v>
                </c:pt>
                <c:pt idx="11706">
                  <c:v>7.34551</c:v>
                </c:pt>
                <c:pt idx="11707">
                  <c:v>4.3782399999999999</c:v>
                </c:pt>
                <c:pt idx="11708">
                  <c:v>3.9929800000000002</c:v>
                </c:pt>
                <c:pt idx="11709">
                  <c:v>6.1260300000000001</c:v>
                </c:pt>
                <c:pt idx="11710">
                  <c:v>5.5510700000000002</c:v>
                </c:pt>
                <c:pt idx="11711">
                  <c:v>5.7721200000000001</c:v>
                </c:pt>
                <c:pt idx="11712">
                  <c:v>5.3946800000000001</c:v>
                </c:pt>
                <c:pt idx="11713">
                  <c:v>5.8840399999999997</c:v>
                </c:pt>
                <c:pt idx="11714">
                  <c:v>4.77651</c:v>
                </c:pt>
                <c:pt idx="11715">
                  <c:v>6.0553299999999997</c:v>
                </c:pt>
                <c:pt idx="11716">
                  <c:v>7.8310399999999998</c:v>
                </c:pt>
                <c:pt idx="11717">
                  <c:v>4.4020400000000004</c:v>
                </c:pt>
                <c:pt idx="11718">
                  <c:v>5.17265</c:v>
                </c:pt>
                <c:pt idx="11719">
                  <c:v>3.9661</c:v>
                </c:pt>
                <c:pt idx="11720">
                  <c:v>5.7574500000000004</c:v>
                </c:pt>
                <c:pt idx="11721">
                  <c:v>5.2974699999999997</c:v>
                </c:pt>
                <c:pt idx="11722">
                  <c:v>7.39595</c:v>
                </c:pt>
                <c:pt idx="11723">
                  <c:v>5.58108</c:v>
                </c:pt>
                <c:pt idx="11724">
                  <c:v>6.1970200000000002</c:v>
                </c:pt>
                <c:pt idx="11725">
                  <c:v>5.2132500000000004</c:v>
                </c:pt>
                <c:pt idx="11726">
                  <c:v>4.3665399999999996</c:v>
                </c:pt>
                <c:pt idx="11727">
                  <c:v>5.5553499999999998</c:v>
                </c:pt>
                <c:pt idx="11728">
                  <c:v>5.5240499999999999</c:v>
                </c:pt>
                <c:pt idx="11729">
                  <c:v>6.7180600000000004</c:v>
                </c:pt>
                <c:pt idx="11730">
                  <c:v>8.7297600000000006</c:v>
                </c:pt>
                <c:pt idx="11731">
                  <c:v>4.54026</c:v>
                </c:pt>
                <c:pt idx="11732">
                  <c:v>2.49492</c:v>
                </c:pt>
                <c:pt idx="11733">
                  <c:v>3.7275100000000001</c:v>
                </c:pt>
                <c:pt idx="11734">
                  <c:v>1.82284</c:v>
                </c:pt>
                <c:pt idx="11735">
                  <c:v>2.5172699999999999</c:v>
                </c:pt>
                <c:pt idx="11736">
                  <c:v>1.93144</c:v>
                </c:pt>
                <c:pt idx="11737">
                  <c:v>5.1455399999999996</c:v>
                </c:pt>
                <c:pt idx="11738">
                  <c:v>3.0511699999999999</c:v>
                </c:pt>
                <c:pt idx="11739">
                  <c:v>2.0164300000000002</c:v>
                </c:pt>
                <c:pt idx="11740">
                  <c:v>2.0898300000000001</c:v>
                </c:pt>
                <c:pt idx="11741">
                  <c:v>2.27847</c:v>
                </c:pt>
                <c:pt idx="11742">
                  <c:v>1.94228</c:v>
                </c:pt>
                <c:pt idx="11743">
                  <c:v>3.0305</c:v>
                </c:pt>
                <c:pt idx="11744">
                  <c:v>2.0129000000000001</c:v>
                </c:pt>
                <c:pt idx="11745">
                  <c:v>2.6575199999999999</c:v>
                </c:pt>
                <c:pt idx="11746">
                  <c:v>3.1118299999999999</c:v>
                </c:pt>
                <c:pt idx="11747">
                  <c:v>2.8382999999999998</c:v>
                </c:pt>
                <c:pt idx="11748">
                  <c:v>1.79433</c:v>
                </c:pt>
                <c:pt idx="11749">
                  <c:v>2.1737199999999999</c:v>
                </c:pt>
                <c:pt idx="11750">
                  <c:v>2.7248399999999999</c:v>
                </c:pt>
                <c:pt idx="11751">
                  <c:v>3.1327400000000001</c:v>
                </c:pt>
                <c:pt idx="11752">
                  <c:v>2.32714</c:v>
                </c:pt>
                <c:pt idx="11753">
                  <c:v>2.3723800000000002</c:v>
                </c:pt>
                <c:pt idx="11754">
                  <c:v>2.7431100000000002</c:v>
                </c:pt>
                <c:pt idx="11755">
                  <c:v>1.8650899999999999</c:v>
                </c:pt>
                <c:pt idx="11756">
                  <c:v>2.4655900000000002</c:v>
                </c:pt>
                <c:pt idx="11757">
                  <c:v>3.7788499999999998</c:v>
                </c:pt>
                <c:pt idx="11758">
                  <c:v>4.16995</c:v>
                </c:pt>
                <c:pt idx="11759">
                  <c:v>3.4883899999999999</c:v>
                </c:pt>
                <c:pt idx="11760">
                  <c:v>6.6693100000000003</c:v>
                </c:pt>
                <c:pt idx="11761">
                  <c:v>5.6269999999999998</c:v>
                </c:pt>
                <c:pt idx="11762">
                  <c:v>8.0409799999999994</c:v>
                </c:pt>
                <c:pt idx="11763">
                  <c:v>2.52006</c:v>
                </c:pt>
                <c:pt idx="11764">
                  <c:v>2.5702400000000001</c:v>
                </c:pt>
                <c:pt idx="11765">
                  <c:v>2.4742700000000002</c:v>
                </c:pt>
                <c:pt idx="11766">
                  <c:v>2.4076599999999999</c:v>
                </c:pt>
                <c:pt idx="11767">
                  <c:v>2.5579800000000001</c:v>
                </c:pt>
                <c:pt idx="11768">
                  <c:v>4.8588699999999996</c:v>
                </c:pt>
                <c:pt idx="11769">
                  <c:v>2.31751</c:v>
                </c:pt>
                <c:pt idx="11770">
                  <c:v>3.9304299999999999</c:v>
                </c:pt>
                <c:pt idx="11771">
                  <c:v>3.34572</c:v>
                </c:pt>
                <c:pt idx="11772">
                  <c:v>4.2684499999999996</c:v>
                </c:pt>
                <c:pt idx="11773">
                  <c:v>3.0205099999999998</c:v>
                </c:pt>
                <c:pt idx="11774">
                  <c:v>8.0585000000000004</c:v>
                </c:pt>
                <c:pt idx="11775">
                  <c:v>5.5223100000000001</c:v>
                </c:pt>
                <c:pt idx="11776">
                  <c:v>8.8973300000000002</c:v>
                </c:pt>
                <c:pt idx="11777">
                  <c:v>5.30274</c:v>
                </c:pt>
                <c:pt idx="11778">
                  <c:v>8.5683100000000003</c:v>
                </c:pt>
                <c:pt idx="11779">
                  <c:v>7.4749800000000004</c:v>
                </c:pt>
                <c:pt idx="11780">
                  <c:v>6.4466099999999997</c:v>
                </c:pt>
                <c:pt idx="11781">
                  <c:v>5.9503599999999999</c:v>
                </c:pt>
                <c:pt idx="11782">
                  <c:v>5.9816500000000001</c:v>
                </c:pt>
                <c:pt idx="11783">
                  <c:v>6.46882</c:v>
                </c:pt>
                <c:pt idx="11784">
                  <c:v>7.57965</c:v>
                </c:pt>
                <c:pt idx="11785">
                  <c:v>8.4396500000000003</c:v>
                </c:pt>
                <c:pt idx="11786">
                  <c:v>3.3128899999999999</c:v>
                </c:pt>
                <c:pt idx="11787">
                  <c:v>7.09389</c:v>
                </c:pt>
                <c:pt idx="11788">
                  <c:v>6.65062</c:v>
                </c:pt>
                <c:pt idx="11789">
                  <c:v>4.9302000000000001</c:v>
                </c:pt>
                <c:pt idx="11790">
                  <c:v>5.8936299999999999</c:v>
                </c:pt>
                <c:pt idx="11791">
                  <c:v>6.5999600000000003</c:v>
                </c:pt>
                <c:pt idx="11792">
                  <c:v>4.0649600000000001</c:v>
                </c:pt>
                <c:pt idx="11793">
                  <c:v>2.7040799999999998</c:v>
                </c:pt>
                <c:pt idx="11794">
                  <c:v>2.3666200000000002</c:v>
                </c:pt>
                <c:pt idx="11795">
                  <c:v>3.7942900000000002</c:v>
                </c:pt>
                <c:pt idx="11796">
                  <c:v>3.9757600000000002</c:v>
                </c:pt>
                <c:pt idx="11797">
                  <c:v>6.16249</c:v>
                </c:pt>
                <c:pt idx="11798">
                  <c:v>4.5834400000000004</c:v>
                </c:pt>
                <c:pt idx="11799">
                  <c:v>3.8976199999999999</c:v>
                </c:pt>
                <c:pt idx="11800">
                  <c:v>4.2674300000000001</c:v>
                </c:pt>
                <c:pt idx="11801">
                  <c:v>3.9757600000000002</c:v>
                </c:pt>
                <c:pt idx="11802">
                  <c:v>5.9052699999999998</c:v>
                </c:pt>
                <c:pt idx="11803">
                  <c:v>4.6193</c:v>
                </c:pt>
                <c:pt idx="11804">
                  <c:v>8.5327699999999993</c:v>
                </c:pt>
                <c:pt idx="11805">
                  <c:v>11.28055</c:v>
                </c:pt>
                <c:pt idx="11806">
                  <c:v>5.2845899999999997</c:v>
                </c:pt>
                <c:pt idx="11807">
                  <c:v>3.3438699999999999</c:v>
                </c:pt>
                <c:pt idx="11808">
                  <c:v>5.0649300000000004</c:v>
                </c:pt>
                <c:pt idx="11809">
                  <c:v>4.6405700000000003</c:v>
                </c:pt>
                <c:pt idx="11810">
                  <c:v>5.6235999999999997</c:v>
                </c:pt>
                <c:pt idx="11811">
                  <c:v>7.3111499999999996</c:v>
                </c:pt>
                <c:pt idx="11812">
                  <c:v>6.4905200000000001</c:v>
                </c:pt>
                <c:pt idx="11813">
                  <c:v>2.9835400000000001</c:v>
                </c:pt>
                <c:pt idx="11814">
                  <c:v>2.78904</c:v>
                </c:pt>
                <c:pt idx="11815">
                  <c:v>1.9853700000000001</c:v>
                </c:pt>
                <c:pt idx="11816">
                  <c:v>4.1293800000000003</c:v>
                </c:pt>
                <c:pt idx="11817">
                  <c:v>2.9032399999999998</c:v>
                </c:pt>
                <c:pt idx="11818">
                  <c:v>2.7410600000000001</c:v>
                </c:pt>
                <c:pt idx="11819">
                  <c:v>3.7846500000000001</c:v>
                </c:pt>
                <c:pt idx="11820">
                  <c:v>4.1262299999999996</c:v>
                </c:pt>
                <c:pt idx="11821">
                  <c:v>2.5626799999999998</c:v>
                </c:pt>
                <c:pt idx="11822">
                  <c:v>6.1500500000000002</c:v>
                </c:pt>
                <c:pt idx="11823">
                  <c:v>3.8139699999999999</c:v>
                </c:pt>
                <c:pt idx="11824">
                  <c:v>6.3336800000000002</c:v>
                </c:pt>
                <c:pt idx="11825">
                  <c:v>5.6141800000000002</c:v>
                </c:pt>
                <c:pt idx="11826">
                  <c:v>5.7715500000000004</c:v>
                </c:pt>
                <c:pt idx="11827">
                  <c:v>9.5172100000000004</c:v>
                </c:pt>
                <c:pt idx="11828">
                  <c:v>5.74559</c:v>
                </c:pt>
                <c:pt idx="11829">
                  <c:v>8.47532</c:v>
                </c:pt>
                <c:pt idx="11830">
                  <c:v>7.9904000000000002</c:v>
                </c:pt>
                <c:pt idx="11831">
                  <c:v>4.4036799999999996</c:v>
                </c:pt>
                <c:pt idx="11832">
                  <c:v>6.92699</c:v>
                </c:pt>
                <c:pt idx="11833">
                  <c:v>7.7550299999999996</c:v>
                </c:pt>
                <c:pt idx="11834">
                  <c:v>10.814970000000001</c:v>
                </c:pt>
                <c:pt idx="11835">
                  <c:v>8.0879300000000001</c:v>
                </c:pt>
                <c:pt idx="11836">
                  <c:v>4.2603299999999997</c:v>
                </c:pt>
                <c:pt idx="11837">
                  <c:v>7.9144600000000001</c:v>
                </c:pt>
                <c:pt idx="11838">
                  <c:v>9.0835600000000003</c:v>
                </c:pt>
                <c:pt idx="11839">
                  <c:v>4.8736600000000001</c:v>
                </c:pt>
                <c:pt idx="11840">
                  <c:v>6.77637</c:v>
                </c:pt>
                <c:pt idx="11841">
                  <c:v>7.6907699999999997</c:v>
                </c:pt>
                <c:pt idx="11842">
                  <c:v>7.0766200000000001</c:v>
                </c:pt>
                <c:pt idx="11843">
                  <c:v>3.5310899999999998</c:v>
                </c:pt>
                <c:pt idx="11844">
                  <c:v>3.0561099999999999</c:v>
                </c:pt>
                <c:pt idx="11845">
                  <c:v>6.0054999999999996</c:v>
                </c:pt>
                <c:pt idx="11846">
                  <c:v>7.4385000000000003</c:v>
                </c:pt>
                <c:pt idx="11847">
                  <c:v>7.5887500000000001</c:v>
                </c:pt>
                <c:pt idx="11848">
                  <c:v>5.8194900000000001</c:v>
                </c:pt>
                <c:pt idx="11849">
                  <c:v>6.5249100000000002</c:v>
                </c:pt>
                <c:pt idx="11850">
                  <c:v>5.3355399999999999</c:v>
                </c:pt>
                <c:pt idx="11851">
                  <c:v>2.65964</c:v>
                </c:pt>
                <c:pt idx="11852">
                  <c:v>4.8185099999999998</c:v>
                </c:pt>
                <c:pt idx="11853">
                  <c:v>7.5243900000000004</c:v>
                </c:pt>
                <c:pt idx="11854">
                  <c:v>6.4671799999999999</c:v>
                </c:pt>
                <c:pt idx="11855">
                  <c:v>4.2831700000000001</c:v>
                </c:pt>
                <c:pt idx="11856">
                  <c:v>3.63992</c:v>
                </c:pt>
                <c:pt idx="11857">
                  <c:v>4.7007700000000003</c:v>
                </c:pt>
                <c:pt idx="11858">
                  <c:v>4.68682</c:v>
                </c:pt>
                <c:pt idx="11859">
                  <c:v>5.5453400000000004</c:v>
                </c:pt>
                <c:pt idx="11860">
                  <c:v>4.3438400000000001</c:v>
                </c:pt>
                <c:pt idx="11861">
                  <c:v>6.0068200000000003</c:v>
                </c:pt>
                <c:pt idx="11862">
                  <c:v>4.4537199999999997</c:v>
                </c:pt>
                <c:pt idx="11863">
                  <c:v>6.3821700000000003</c:v>
                </c:pt>
                <c:pt idx="11864">
                  <c:v>6.85724</c:v>
                </c:pt>
                <c:pt idx="11865">
                  <c:v>7.2171700000000003</c:v>
                </c:pt>
                <c:pt idx="11866">
                  <c:v>5.61158</c:v>
                </c:pt>
                <c:pt idx="11867">
                  <c:v>5.9104200000000002</c:v>
                </c:pt>
                <c:pt idx="11868">
                  <c:v>4.7386900000000001</c:v>
                </c:pt>
                <c:pt idx="11869">
                  <c:v>5.9408099999999999</c:v>
                </c:pt>
                <c:pt idx="11870">
                  <c:v>6.1982499999999998</c:v>
                </c:pt>
                <c:pt idx="11871">
                  <c:v>6.7915900000000002</c:v>
                </c:pt>
                <c:pt idx="11872">
                  <c:v>6.8077899999999998</c:v>
                </c:pt>
                <c:pt idx="11873">
                  <c:v>7.0516399999999999</c:v>
                </c:pt>
                <c:pt idx="11874">
                  <c:v>5.5367199999999999</c:v>
                </c:pt>
                <c:pt idx="11875">
                  <c:v>7.3247600000000004</c:v>
                </c:pt>
                <c:pt idx="11876">
                  <c:v>2.5252300000000001</c:v>
                </c:pt>
                <c:pt idx="11877">
                  <c:v>2.0267300000000001</c:v>
                </c:pt>
                <c:pt idx="11878">
                  <c:v>3.2782100000000001</c:v>
                </c:pt>
                <c:pt idx="11879">
                  <c:v>3.7860499999999999</c:v>
                </c:pt>
                <c:pt idx="11880">
                  <c:v>2.9639600000000002</c:v>
                </c:pt>
                <c:pt idx="11881">
                  <c:v>1.6974899999999999</c:v>
                </c:pt>
                <c:pt idx="11882">
                  <c:v>3.5209999999999999</c:v>
                </c:pt>
                <c:pt idx="11883">
                  <c:v>2.9874800000000001</c:v>
                </c:pt>
                <c:pt idx="11884">
                  <c:v>2.5636199999999998</c:v>
                </c:pt>
                <c:pt idx="11885">
                  <c:v>3.3501699999999999</c:v>
                </c:pt>
                <c:pt idx="11886">
                  <c:v>2.40768</c:v>
                </c:pt>
                <c:pt idx="11887">
                  <c:v>3.3748499999999999</c:v>
                </c:pt>
                <c:pt idx="11888">
                  <c:v>1.89483</c:v>
                </c:pt>
                <c:pt idx="11889">
                  <c:v>3.2164999999999999</c:v>
                </c:pt>
                <c:pt idx="11890">
                  <c:v>2.1418300000000001</c:v>
                </c:pt>
                <c:pt idx="11891">
                  <c:v>2.3360500000000002</c:v>
                </c:pt>
                <c:pt idx="11892">
                  <c:v>2.7317800000000001</c:v>
                </c:pt>
                <c:pt idx="11893">
                  <c:v>2.8036300000000001</c:v>
                </c:pt>
                <c:pt idx="11894">
                  <c:v>2.8912200000000001</c:v>
                </c:pt>
                <c:pt idx="11895">
                  <c:v>2.3149099999999998</c:v>
                </c:pt>
                <c:pt idx="11896">
                  <c:v>1.75267</c:v>
                </c:pt>
                <c:pt idx="11897">
                  <c:v>2.4748199999999998</c:v>
                </c:pt>
                <c:pt idx="11898">
                  <c:v>1.6827700000000001</c:v>
                </c:pt>
                <c:pt idx="11899">
                  <c:v>3.58447</c:v>
                </c:pt>
                <c:pt idx="11900">
                  <c:v>3.9341300000000001</c:v>
                </c:pt>
                <c:pt idx="11901">
                  <c:v>4.2257499999999997</c:v>
                </c:pt>
                <c:pt idx="11902">
                  <c:v>1.96774</c:v>
                </c:pt>
                <c:pt idx="11903">
                  <c:v>2.9988100000000002</c:v>
                </c:pt>
                <c:pt idx="11904">
                  <c:v>1.9706699999999999</c:v>
                </c:pt>
                <c:pt idx="11905">
                  <c:v>2.0319799999999999</c:v>
                </c:pt>
                <c:pt idx="11906">
                  <c:v>2.00725</c:v>
                </c:pt>
                <c:pt idx="11907">
                  <c:v>2.0693299999999999</c:v>
                </c:pt>
                <c:pt idx="11908">
                  <c:v>2.0407999999999999</c:v>
                </c:pt>
                <c:pt idx="11909">
                  <c:v>1.80992</c:v>
                </c:pt>
                <c:pt idx="11910">
                  <c:v>1.95085</c:v>
                </c:pt>
                <c:pt idx="11911">
                  <c:v>1.64442</c:v>
                </c:pt>
                <c:pt idx="11912">
                  <c:v>2.0326</c:v>
                </c:pt>
                <c:pt idx="11913">
                  <c:v>1.8412599999999999</c:v>
                </c:pt>
                <c:pt idx="11914">
                  <c:v>2.71692</c:v>
                </c:pt>
                <c:pt idx="11915">
                  <c:v>5.3792600000000004</c:v>
                </c:pt>
                <c:pt idx="11916">
                  <c:v>1.92194</c:v>
                </c:pt>
                <c:pt idx="11917">
                  <c:v>4.9244300000000001</c:v>
                </c:pt>
                <c:pt idx="11918">
                  <c:v>4.3602499999999997</c:v>
                </c:pt>
                <c:pt idx="11919">
                  <c:v>5.3731900000000001</c:v>
                </c:pt>
                <c:pt idx="11920">
                  <c:v>5.9207099999999997</c:v>
                </c:pt>
                <c:pt idx="11921">
                  <c:v>1.80992</c:v>
                </c:pt>
                <c:pt idx="11922">
                  <c:v>8.0605899999999995</c:v>
                </c:pt>
                <c:pt idx="11923">
                  <c:v>2.8048700000000002</c:v>
                </c:pt>
                <c:pt idx="11924">
                  <c:v>3.5855299999999999</c:v>
                </c:pt>
                <c:pt idx="11925">
                  <c:v>3.5539999999999998</c:v>
                </c:pt>
                <c:pt idx="11926">
                  <c:v>2.63802</c:v>
                </c:pt>
                <c:pt idx="11927">
                  <c:v>6.1102299999999996</c:v>
                </c:pt>
                <c:pt idx="11928">
                  <c:v>7.4198199999999996</c:v>
                </c:pt>
                <c:pt idx="11929">
                  <c:v>3.5922399999999999</c:v>
                </c:pt>
                <c:pt idx="11930">
                  <c:v>2.0970900000000001</c:v>
                </c:pt>
                <c:pt idx="11931">
                  <c:v>2.9251299999999998</c:v>
                </c:pt>
                <c:pt idx="11932">
                  <c:v>3.5005899999999999</c:v>
                </c:pt>
                <c:pt idx="11933">
                  <c:v>2.1614599999999999</c:v>
                </c:pt>
                <c:pt idx="11934">
                  <c:v>3.30789</c:v>
                </c:pt>
                <c:pt idx="11935">
                  <c:v>3.3485299999999998</c:v>
                </c:pt>
                <c:pt idx="11936">
                  <c:v>3.6967500000000002</c:v>
                </c:pt>
                <c:pt idx="11937">
                  <c:v>3.1497199999999999</c:v>
                </c:pt>
                <c:pt idx="11938">
                  <c:v>2.7995700000000001</c:v>
                </c:pt>
                <c:pt idx="11939">
                  <c:v>1.7902499999999999</c:v>
                </c:pt>
                <c:pt idx="11940">
                  <c:v>2.6382099999999999</c:v>
                </c:pt>
                <c:pt idx="11941">
                  <c:v>2.5800900000000002</c:v>
                </c:pt>
                <c:pt idx="11942">
                  <c:v>3.84049</c:v>
                </c:pt>
                <c:pt idx="11943">
                  <c:v>2.7486299999999999</c:v>
                </c:pt>
                <c:pt idx="11944">
                  <c:v>4.6899100000000002</c:v>
                </c:pt>
                <c:pt idx="11945">
                  <c:v>3.1068699999999998</c:v>
                </c:pt>
                <c:pt idx="11946">
                  <c:v>3.8192699999999999</c:v>
                </c:pt>
                <c:pt idx="11947">
                  <c:v>4.06121</c:v>
                </c:pt>
                <c:pt idx="11948">
                  <c:v>6.4703099999999996</c:v>
                </c:pt>
                <c:pt idx="11949">
                  <c:v>5.0952599999999997</c:v>
                </c:pt>
                <c:pt idx="11950">
                  <c:v>8.2816899999999993</c:v>
                </c:pt>
                <c:pt idx="11951">
                  <c:v>6.7197899999999997</c:v>
                </c:pt>
                <c:pt idx="11952">
                  <c:v>4.7101600000000001</c:v>
                </c:pt>
                <c:pt idx="11953">
                  <c:v>5.8300599999999996</c:v>
                </c:pt>
                <c:pt idx="11954">
                  <c:v>4.6672900000000004</c:v>
                </c:pt>
                <c:pt idx="11955">
                  <c:v>6.4941199999999997</c:v>
                </c:pt>
                <c:pt idx="11956">
                  <c:v>9.5845800000000008</c:v>
                </c:pt>
                <c:pt idx="11957">
                  <c:v>6.0205099999999998</c:v>
                </c:pt>
                <c:pt idx="11958">
                  <c:v>5.5834000000000001</c:v>
                </c:pt>
                <c:pt idx="11959">
                  <c:v>3.8841100000000002</c:v>
                </c:pt>
                <c:pt idx="11960">
                  <c:v>5.3003600000000004</c:v>
                </c:pt>
                <c:pt idx="11961">
                  <c:v>5.2106199999999996</c:v>
                </c:pt>
                <c:pt idx="11962">
                  <c:v>4.2949400000000004</c:v>
                </c:pt>
                <c:pt idx="11963">
                  <c:v>7.1666999999999996</c:v>
                </c:pt>
                <c:pt idx="11964">
                  <c:v>3.8210099999999998</c:v>
                </c:pt>
                <c:pt idx="11965">
                  <c:v>3.4799699999999998</c:v>
                </c:pt>
                <c:pt idx="11966">
                  <c:v>5.9282000000000004</c:v>
                </c:pt>
                <c:pt idx="11967">
                  <c:v>4.20519</c:v>
                </c:pt>
                <c:pt idx="11968">
                  <c:v>5.0193599999999998</c:v>
                </c:pt>
                <c:pt idx="11969">
                  <c:v>1.99091</c:v>
                </c:pt>
                <c:pt idx="11970">
                  <c:v>5.7868199999999996</c:v>
                </c:pt>
                <c:pt idx="11971">
                  <c:v>5.1793399999999998</c:v>
                </c:pt>
                <c:pt idx="11972">
                  <c:v>6.5888900000000001</c:v>
                </c:pt>
                <c:pt idx="11973">
                  <c:v>4.93133</c:v>
                </c:pt>
                <c:pt idx="11974">
                  <c:v>6.1100399999999997</c:v>
                </c:pt>
                <c:pt idx="11975">
                  <c:v>5.9352099999999997</c:v>
                </c:pt>
                <c:pt idx="11976">
                  <c:v>10.609120000000001</c:v>
                </c:pt>
                <c:pt idx="11977">
                  <c:v>9.5027399999999993</c:v>
                </c:pt>
                <c:pt idx="11978">
                  <c:v>2.8812799999999998</c:v>
                </c:pt>
                <c:pt idx="11979">
                  <c:v>4.0154899999999998</c:v>
                </c:pt>
                <c:pt idx="11980">
                  <c:v>3.84049</c:v>
                </c:pt>
                <c:pt idx="11981">
                  <c:v>5.4173799999999996</c:v>
                </c:pt>
                <c:pt idx="11982">
                  <c:v>7.8391000000000002</c:v>
                </c:pt>
                <c:pt idx="11983">
                  <c:v>6.7765000000000004</c:v>
                </c:pt>
                <c:pt idx="11984">
                  <c:v>7.6400399999999999</c:v>
                </c:pt>
                <c:pt idx="11985">
                  <c:v>6.47079</c:v>
                </c:pt>
                <c:pt idx="11986">
                  <c:v>9.0620499999999993</c:v>
                </c:pt>
                <c:pt idx="11987">
                  <c:v>3.72159</c:v>
                </c:pt>
                <c:pt idx="11988">
                  <c:v>6.1543599999999996</c:v>
                </c:pt>
                <c:pt idx="11989">
                  <c:v>7.3005300000000002</c:v>
                </c:pt>
                <c:pt idx="11990">
                  <c:v>6.1818600000000004</c:v>
                </c:pt>
                <c:pt idx="11991">
                  <c:v>6.3166099999999998</c:v>
                </c:pt>
                <c:pt idx="11992">
                  <c:v>6.2616699999999996</c:v>
                </c:pt>
                <c:pt idx="11993">
                  <c:v>8.4285300000000003</c:v>
                </c:pt>
                <c:pt idx="11994">
                  <c:v>5.0248799999999996</c:v>
                </c:pt>
                <c:pt idx="11995">
                  <c:v>5.1860400000000002</c:v>
                </c:pt>
                <c:pt idx="11996">
                  <c:v>6.15374</c:v>
                </c:pt>
                <c:pt idx="11997">
                  <c:v>5.7714600000000003</c:v>
                </c:pt>
                <c:pt idx="11998">
                  <c:v>3.6410999999999998</c:v>
                </c:pt>
                <c:pt idx="11999">
                  <c:v>8.8674300000000006</c:v>
                </c:pt>
                <c:pt idx="12000">
                  <c:v>6.1038500000000004</c:v>
                </c:pt>
                <c:pt idx="12001">
                  <c:v>5.3635000000000002</c:v>
                </c:pt>
                <c:pt idx="12002">
                  <c:v>6.6721700000000004</c:v>
                </c:pt>
                <c:pt idx="12003">
                  <c:v>6.3580199999999998</c:v>
                </c:pt>
                <c:pt idx="12004">
                  <c:v>4.8063599999999997</c:v>
                </c:pt>
                <c:pt idx="12005">
                  <c:v>6.9623999999999997</c:v>
                </c:pt>
                <c:pt idx="12006">
                  <c:v>4.4175500000000003</c:v>
                </c:pt>
                <c:pt idx="12007">
                  <c:v>5.9980099999999998</c:v>
                </c:pt>
                <c:pt idx="12008">
                  <c:v>7.1226900000000004</c:v>
                </c:pt>
                <c:pt idx="12009">
                  <c:v>8.1280699999999992</c:v>
                </c:pt>
                <c:pt idx="12010">
                  <c:v>4.0823600000000004</c:v>
                </c:pt>
                <c:pt idx="12011">
                  <c:v>5.0040500000000003</c:v>
                </c:pt>
                <c:pt idx="12012">
                  <c:v>7.0755699999999999</c:v>
                </c:pt>
                <c:pt idx="12013">
                  <c:v>7.0984499999999997</c:v>
                </c:pt>
                <c:pt idx="12014">
                  <c:v>5.5206</c:v>
                </c:pt>
                <c:pt idx="12015">
                  <c:v>3.40889</c:v>
                </c:pt>
                <c:pt idx="12016">
                  <c:v>5.68635</c:v>
                </c:pt>
                <c:pt idx="12017">
                  <c:v>6.5003900000000003</c:v>
                </c:pt>
                <c:pt idx="12018">
                  <c:v>4.8744199999999998</c:v>
                </c:pt>
                <c:pt idx="12019">
                  <c:v>5.8320999999999996</c:v>
                </c:pt>
                <c:pt idx="12020">
                  <c:v>8.5296500000000002</c:v>
                </c:pt>
                <c:pt idx="12021">
                  <c:v>5.7083500000000003</c:v>
                </c:pt>
                <c:pt idx="12022">
                  <c:v>6.2744900000000001</c:v>
                </c:pt>
                <c:pt idx="12023">
                  <c:v>9.2754999999999992</c:v>
                </c:pt>
                <c:pt idx="12024">
                  <c:v>5.36287</c:v>
                </c:pt>
                <c:pt idx="12025">
                  <c:v>6.89975</c:v>
                </c:pt>
                <c:pt idx="12026">
                  <c:v>6.5251599999999996</c:v>
                </c:pt>
                <c:pt idx="12027">
                  <c:v>9.8341100000000008</c:v>
                </c:pt>
                <c:pt idx="12028">
                  <c:v>5.7146299999999997</c:v>
                </c:pt>
                <c:pt idx="12029">
                  <c:v>4.8340899999999998</c:v>
                </c:pt>
                <c:pt idx="12030">
                  <c:v>4.1230399999999996</c:v>
                </c:pt>
                <c:pt idx="12031">
                  <c:v>5.08589</c:v>
                </c:pt>
                <c:pt idx="12032">
                  <c:v>4.0496499999999997</c:v>
                </c:pt>
                <c:pt idx="12033">
                  <c:v>5.3366400000000001</c:v>
                </c:pt>
                <c:pt idx="12034">
                  <c:v>5.3737599999999999</c:v>
                </c:pt>
                <c:pt idx="12035">
                  <c:v>6.3754099999999996</c:v>
                </c:pt>
                <c:pt idx="12036">
                  <c:v>5.4186500000000004</c:v>
                </c:pt>
                <c:pt idx="12037">
                  <c:v>4.2644599999999997</c:v>
                </c:pt>
                <c:pt idx="12038">
                  <c:v>5.6480800000000002</c:v>
                </c:pt>
                <c:pt idx="12039">
                  <c:v>7.3947200000000004</c:v>
                </c:pt>
                <c:pt idx="12040">
                  <c:v>5.7873099999999997</c:v>
                </c:pt>
                <c:pt idx="12041">
                  <c:v>5.5490199999999996</c:v>
                </c:pt>
                <c:pt idx="12042">
                  <c:v>6.3975400000000002</c:v>
                </c:pt>
                <c:pt idx="12043">
                  <c:v>5.0156999999999998</c:v>
                </c:pt>
                <c:pt idx="12044">
                  <c:v>7.7412299999999998</c:v>
                </c:pt>
                <c:pt idx="12045">
                  <c:v>5.9183000000000003</c:v>
                </c:pt>
                <c:pt idx="12046">
                  <c:v>7.0112199999999998</c:v>
                </c:pt>
                <c:pt idx="12047">
                  <c:v>9.1969100000000008</c:v>
                </c:pt>
                <c:pt idx="12048">
                  <c:v>8.5065600000000003</c:v>
                </c:pt>
                <c:pt idx="12049">
                  <c:v>5.5759699999999999</c:v>
                </c:pt>
                <c:pt idx="12050">
                  <c:v>7.4810100000000004</c:v>
                </c:pt>
                <c:pt idx="12051">
                  <c:v>6.6767599999999998</c:v>
                </c:pt>
                <c:pt idx="12052">
                  <c:v>8.0589499999999994</c:v>
                </c:pt>
                <c:pt idx="12053">
                  <c:v>6.37521</c:v>
                </c:pt>
                <c:pt idx="12054">
                  <c:v>4.8063900000000004</c:v>
                </c:pt>
                <c:pt idx="12055">
                  <c:v>6.6905000000000001</c:v>
                </c:pt>
                <c:pt idx="12056">
                  <c:v>5.0659400000000003</c:v>
                </c:pt>
                <c:pt idx="12057">
                  <c:v>8.9277800000000003</c:v>
                </c:pt>
                <c:pt idx="12058">
                  <c:v>6.4273600000000002</c:v>
                </c:pt>
                <c:pt idx="12059">
                  <c:v>6.21434</c:v>
                </c:pt>
                <c:pt idx="12060">
                  <c:v>6.4796100000000001</c:v>
                </c:pt>
                <c:pt idx="12061">
                  <c:v>8.3166100000000007</c:v>
                </c:pt>
                <c:pt idx="12062">
                  <c:v>5.4502100000000002</c:v>
                </c:pt>
                <c:pt idx="12063">
                  <c:v>5.0280899999999997</c:v>
                </c:pt>
                <c:pt idx="12064">
                  <c:v>3.1722000000000001</c:v>
                </c:pt>
                <c:pt idx="12065">
                  <c:v>2.3846400000000001</c:v>
                </c:pt>
                <c:pt idx="12066">
                  <c:v>7.0030999999999999</c:v>
                </c:pt>
                <c:pt idx="12067">
                  <c:v>5.5087900000000003</c:v>
                </c:pt>
                <c:pt idx="12068">
                  <c:v>4.9230099999999997</c:v>
                </c:pt>
                <c:pt idx="12069">
                  <c:v>4.2065799999999998</c:v>
                </c:pt>
                <c:pt idx="12070">
                  <c:v>4.3665000000000003</c:v>
                </c:pt>
                <c:pt idx="12071">
                  <c:v>7.2437500000000004</c:v>
                </c:pt>
                <c:pt idx="12072">
                  <c:v>4.5225900000000001</c:v>
                </c:pt>
                <c:pt idx="12073">
                  <c:v>5.2923900000000001</c:v>
                </c:pt>
                <c:pt idx="12074">
                  <c:v>4.0905300000000002</c:v>
                </c:pt>
                <c:pt idx="12075">
                  <c:v>5.1982100000000004</c:v>
                </c:pt>
                <c:pt idx="12076">
                  <c:v>5.3475900000000003</c:v>
                </c:pt>
                <c:pt idx="12077">
                  <c:v>5.9654299999999996</c:v>
                </c:pt>
                <c:pt idx="12078">
                  <c:v>6.9659300000000002</c:v>
                </c:pt>
                <c:pt idx="12079">
                  <c:v>7.26776</c:v>
                </c:pt>
                <c:pt idx="12080">
                  <c:v>5.4753800000000004</c:v>
                </c:pt>
                <c:pt idx="12081">
                  <c:v>4.3402000000000003</c:v>
                </c:pt>
                <c:pt idx="12082">
                  <c:v>7.7773500000000002</c:v>
                </c:pt>
                <c:pt idx="12083">
                  <c:v>6.4766000000000004</c:v>
                </c:pt>
                <c:pt idx="12084">
                  <c:v>6.2647000000000004</c:v>
                </c:pt>
                <c:pt idx="12085">
                  <c:v>3.2856399999999999</c:v>
                </c:pt>
                <c:pt idx="12086">
                  <c:v>3.5855299999999999</c:v>
                </c:pt>
                <c:pt idx="12087">
                  <c:v>11.21242</c:v>
                </c:pt>
                <c:pt idx="12088">
                  <c:v>6.9348700000000001</c:v>
                </c:pt>
                <c:pt idx="12089">
                  <c:v>3.8431799999999998</c:v>
                </c:pt>
                <c:pt idx="12090">
                  <c:v>5.83805</c:v>
                </c:pt>
                <c:pt idx="12091">
                  <c:v>7.2755099999999997</c:v>
                </c:pt>
                <c:pt idx="12092">
                  <c:v>4.6900300000000001</c:v>
                </c:pt>
                <c:pt idx="12093">
                  <c:v>4.3506</c:v>
                </c:pt>
                <c:pt idx="12094">
                  <c:v>7.1126199999999997</c:v>
                </c:pt>
                <c:pt idx="12095">
                  <c:v>7.4650400000000001</c:v>
                </c:pt>
                <c:pt idx="12096">
                  <c:v>5.3674799999999996</c:v>
                </c:pt>
                <c:pt idx="12097">
                  <c:v>5.3567099999999996</c:v>
                </c:pt>
                <c:pt idx="12098">
                  <c:v>6.8273299999999999</c:v>
                </c:pt>
                <c:pt idx="12099">
                  <c:v>5.8406200000000004</c:v>
                </c:pt>
                <c:pt idx="12100">
                  <c:v>4.4729999999999999</c:v>
                </c:pt>
                <c:pt idx="12101">
                  <c:v>3.38341</c:v>
                </c:pt>
                <c:pt idx="12102">
                  <c:v>5.99308</c:v>
                </c:pt>
                <c:pt idx="12103">
                  <c:v>3.6496499999999998</c:v>
                </c:pt>
                <c:pt idx="12104">
                  <c:v>4.95181</c:v>
                </c:pt>
                <c:pt idx="12105">
                  <c:v>6.4912299999999998</c:v>
                </c:pt>
                <c:pt idx="12106">
                  <c:v>10.64866</c:v>
                </c:pt>
                <c:pt idx="12107">
                  <c:v>7.4359400000000004</c:v>
                </c:pt>
                <c:pt idx="12108">
                  <c:v>6.7751999999999999</c:v>
                </c:pt>
                <c:pt idx="12109">
                  <c:v>7.5765599999999997</c:v>
                </c:pt>
                <c:pt idx="12110">
                  <c:v>6.41655</c:v>
                </c:pt>
                <c:pt idx="12111">
                  <c:v>2.0426199999999999</c:v>
                </c:pt>
                <c:pt idx="12112">
                  <c:v>5.4221300000000001</c:v>
                </c:pt>
                <c:pt idx="12113">
                  <c:v>7.2581499999999997</c:v>
                </c:pt>
                <c:pt idx="12114">
                  <c:v>3.5981100000000001</c:v>
                </c:pt>
                <c:pt idx="12115">
                  <c:v>6.3716200000000001</c:v>
                </c:pt>
                <c:pt idx="12116">
                  <c:v>5.6906699999999999</c:v>
                </c:pt>
                <c:pt idx="12117">
                  <c:v>3.3970099999999999</c:v>
                </c:pt>
                <c:pt idx="12118">
                  <c:v>2.7248399999999999</c:v>
                </c:pt>
                <c:pt idx="12119">
                  <c:v>3.3188300000000002</c:v>
                </c:pt>
                <c:pt idx="12120">
                  <c:v>3.50685</c:v>
                </c:pt>
                <c:pt idx="12121">
                  <c:v>3.7956799999999999</c:v>
                </c:pt>
                <c:pt idx="12122">
                  <c:v>2.2469199999999998</c:v>
                </c:pt>
                <c:pt idx="12123">
                  <c:v>2.2683200000000001</c:v>
                </c:pt>
                <c:pt idx="12124">
                  <c:v>5.5664999999999996</c:v>
                </c:pt>
                <c:pt idx="12125">
                  <c:v>5.3555700000000002</c:v>
                </c:pt>
                <c:pt idx="12126">
                  <c:v>2.0407999999999999</c:v>
                </c:pt>
                <c:pt idx="12127">
                  <c:v>5.66676</c:v>
                </c:pt>
                <c:pt idx="12128">
                  <c:v>6.5683199999999999</c:v>
                </c:pt>
                <c:pt idx="12129">
                  <c:v>7.4392500000000004</c:v>
                </c:pt>
                <c:pt idx="12130">
                  <c:v>2.7242000000000002</c:v>
                </c:pt>
                <c:pt idx="12131">
                  <c:v>6.8139900000000004</c:v>
                </c:pt>
                <c:pt idx="12132">
                  <c:v>4.73855</c:v>
                </c:pt>
                <c:pt idx="12133">
                  <c:v>5.7359299999999998</c:v>
                </c:pt>
                <c:pt idx="12134">
                  <c:v>2.8798400000000002</c:v>
                </c:pt>
                <c:pt idx="12135">
                  <c:v>2.3846400000000001</c:v>
                </c:pt>
                <c:pt idx="12136">
                  <c:v>3.44692</c:v>
                </c:pt>
                <c:pt idx="12137">
                  <c:v>7.0239099999999999</c:v>
                </c:pt>
                <c:pt idx="12138">
                  <c:v>6.3142699999999996</c:v>
                </c:pt>
                <c:pt idx="12139">
                  <c:v>6.2534200000000002</c:v>
                </c:pt>
                <c:pt idx="12140">
                  <c:v>4.7358700000000002</c:v>
                </c:pt>
                <c:pt idx="12141">
                  <c:v>2.25407</c:v>
                </c:pt>
                <c:pt idx="12142">
                  <c:v>4.2979599999999998</c:v>
                </c:pt>
                <c:pt idx="12143">
                  <c:v>2.8361800000000001</c:v>
                </c:pt>
                <c:pt idx="12144">
                  <c:v>4.0651200000000003</c:v>
                </c:pt>
                <c:pt idx="12145">
                  <c:v>4.00814</c:v>
                </c:pt>
                <c:pt idx="12146">
                  <c:v>7.2036199999999999</c:v>
                </c:pt>
                <c:pt idx="12147">
                  <c:v>6.6257799999999998</c:v>
                </c:pt>
                <c:pt idx="12148">
                  <c:v>4.06982</c:v>
                </c:pt>
                <c:pt idx="12149">
                  <c:v>4.0803799999999999</c:v>
                </c:pt>
                <c:pt idx="12150">
                  <c:v>7.3236400000000001</c:v>
                </c:pt>
                <c:pt idx="12151">
                  <c:v>4.4820700000000002</c:v>
                </c:pt>
                <c:pt idx="12152">
                  <c:v>4.3280599999999998</c:v>
                </c:pt>
                <c:pt idx="12153">
                  <c:v>7.9728000000000003</c:v>
                </c:pt>
                <c:pt idx="12154">
                  <c:v>6.7144599999999999</c:v>
                </c:pt>
                <c:pt idx="12155">
                  <c:v>7.2330800000000002</c:v>
                </c:pt>
                <c:pt idx="12156">
                  <c:v>5.5930200000000001</c:v>
                </c:pt>
                <c:pt idx="12157">
                  <c:v>3.1821700000000002</c:v>
                </c:pt>
                <c:pt idx="12158">
                  <c:v>6.4986600000000001</c:v>
                </c:pt>
                <c:pt idx="12159">
                  <c:v>5.7071199999999997</c:v>
                </c:pt>
                <c:pt idx="12160">
                  <c:v>4.2175700000000003</c:v>
                </c:pt>
                <c:pt idx="12161">
                  <c:v>3.7684500000000001</c:v>
                </c:pt>
                <c:pt idx="12162">
                  <c:v>2.2226300000000001</c:v>
                </c:pt>
                <c:pt idx="12163">
                  <c:v>2.5401699999999998</c:v>
                </c:pt>
                <c:pt idx="12164">
                  <c:v>7.0911099999999996</c:v>
                </c:pt>
                <c:pt idx="12165">
                  <c:v>7.1265900000000002</c:v>
                </c:pt>
                <c:pt idx="12166">
                  <c:v>6.0525700000000002</c:v>
                </c:pt>
                <c:pt idx="12167">
                  <c:v>6.2071199999999997</c:v>
                </c:pt>
                <c:pt idx="12168">
                  <c:v>6.0288399999999998</c:v>
                </c:pt>
                <c:pt idx="12169">
                  <c:v>7.4852699999999999</c:v>
                </c:pt>
                <c:pt idx="12170">
                  <c:v>8.1667900000000007</c:v>
                </c:pt>
                <c:pt idx="12171">
                  <c:v>4.2486199999999998</c:v>
                </c:pt>
                <c:pt idx="12172">
                  <c:v>5.3407499999999999</c:v>
                </c:pt>
                <c:pt idx="12173">
                  <c:v>4.77651</c:v>
                </c:pt>
                <c:pt idx="12174">
                  <c:v>4.9337900000000001</c:v>
                </c:pt>
                <c:pt idx="12175">
                  <c:v>3.0055700000000001</c:v>
                </c:pt>
                <c:pt idx="12176">
                  <c:v>3.8113800000000002</c:v>
                </c:pt>
                <c:pt idx="12177">
                  <c:v>4.6874099999999999</c:v>
                </c:pt>
                <c:pt idx="12178">
                  <c:v>5.8919199999999998</c:v>
                </c:pt>
                <c:pt idx="12179">
                  <c:v>2.95709</c:v>
                </c:pt>
                <c:pt idx="12180">
                  <c:v>5.35867</c:v>
                </c:pt>
                <c:pt idx="12181">
                  <c:v>8.9067799999999995</c:v>
                </c:pt>
                <c:pt idx="12182">
                  <c:v>7.2449199999999996</c:v>
                </c:pt>
                <c:pt idx="12183">
                  <c:v>4.9730100000000004</c:v>
                </c:pt>
                <c:pt idx="12184">
                  <c:v>5.3055700000000003</c:v>
                </c:pt>
                <c:pt idx="12185">
                  <c:v>6.4229200000000004</c:v>
                </c:pt>
                <c:pt idx="12186">
                  <c:v>3.3928600000000002</c:v>
                </c:pt>
                <c:pt idx="12187">
                  <c:v>3.0953900000000001</c:v>
                </c:pt>
                <c:pt idx="12188">
                  <c:v>4.37202</c:v>
                </c:pt>
                <c:pt idx="12189">
                  <c:v>2.3199299999999998</c:v>
                </c:pt>
                <c:pt idx="12190">
                  <c:v>9.3376999999999999</c:v>
                </c:pt>
                <c:pt idx="12191">
                  <c:v>6.9802999999999997</c:v>
                </c:pt>
                <c:pt idx="12192">
                  <c:v>9.2942499999999999</c:v>
                </c:pt>
                <c:pt idx="12193">
                  <c:v>7.4412000000000003</c:v>
                </c:pt>
                <c:pt idx="12194">
                  <c:v>4.6430899999999999</c:v>
                </c:pt>
                <c:pt idx="12195">
                  <c:v>4.78423</c:v>
                </c:pt>
                <c:pt idx="12196">
                  <c:v>2.6684999999999999</c:v>
                </c:pt>
                <c:pt idx="12197">
                  <c:v>4.44468</c:v>
                </c:pt>
                <c:pt idx="12198">
                  <c:v>7.8966000000000003</c:v>
                </c:pt>
                <c:pt idx="12199">
                  <c:v>6.6757099999999996</c:v>
                </c:pt>
                <c:pt idx="12200">
                  <c:v>5.0272600000000001</c:v>
                </c:pt>
                <c:pt idx="12201">
                  <c:v>6.8202600000000002</c:v>
                </c:pt>
                <c:pt idx="12202">
                  <c:v>6.3731900000000001</c:v>
                </c:pt>
                <c:pt idx="12203">
                  <c:v>3.62263</c:v>
                </c:pt>
                <c:pt idx="12204">
                  <c:v>5.8198999999999996</c:v>
                </c:pt>
                <c:pt idx="12205">
                  <c:v>3.8682099999999999</c:v>
                </c:pt>
                <c:pt idx="12206">
                  <c:v>6.8514900000000001</c:v>
                </c:pt>
                <c:pt idx="12207">
                  <c:v>6.1275700000000004</c:v>
                </c:pt>
                <c:pt idx="12208">
                  <c:v>7.8788499999999999</c:v>
                </c:pt>
                <c:pt idx="12209">
                  <c:v>6.2543100000000003</c:v>
                </c:pt>
                <c:pt idx="12210">
                  <c:v>5.4250800000000003</c:v>
                </c:pt>
                <c:pt idx="12211">
                  <c:v>6.3612000000000002</c:v>
                </c:pt>
                <c:pt idx="12212">
                  <c:v>7.9466000000000001</c:v>
                </c:pt>
                <c:pt idx="12213">
                  <c:v>4.5436800000000002</c:v>
                </c:pt>
                <c:pt idx="12214">
                  <c:v>7.3905200000000004</c:v>
                </c:pt>
                <c:pt idx="12215">
                  <c:v>3.4689800000000002</c:v>
                </c:pt>
                <c:pt idx="12216">
                  <c:v>5.7665499999999996</c:v>
                </c:pt>
                <c:pt idx="12217">
                  <c:v>3.3082099999999999</c:v>
                </c:pt>
                <c:pt idx="12218">
                  <c:v>7.2669899999999998</c:v>
                </c:pt>
                <c:pt idx="12219">
                  <c:v>1.6974899999999999</c:v>
                </c:pt>
                <c:pt idx="12220">
                  <c:v>5.6777899999999999</c:v>
                </c:pt>
                <c:pt idx="12221">
                  <c:v>1.8735999999999999</c:v>
                </c:pt>
                <c:pt idx="12222">
                  <c:v>2.3086899999999999</c:v>
                </c:pt>
                <c:pt idx="12223">
                  <c:v>4.1971699999999998</c:v>
                </c:pt>
                <c:pt idx="12224">
                  <c:v>4.5030599999999996</c:v>
                </c:pt>
                <c:pt idx="12225">
                  <c:v>4.60128</c:v>
                </c:pt>
                <c:pt idx="12226">
                  <c:v>5.3543099999999999</c:v>
                </c:pt>
                <c:pt idx="12227">
                  <c:v>4.63931</c:v>
                </c:pt>
                <c:pt idx="12228">
                  <c:v>4.2620300000000002</c:v>
                </c:pt>
                <c:pt idx="12229">
                  <c:v>3.9195700000000002</c:v>
                </c:pt>
                <c:pt idx="12230">
                  <c:v>2.8034699999999999</c:v>
                </c:pt>
                <c:pt idx="12231">
                  <c:v>4.9422699999999997</c:v>
                </c:pt>
                <c:pt idx="12232">
                  <c:v>6.6095699999999997</c:v>
                </c:pt>
                <c:pt idx="12233">
                  <c:v>6.4382700000000002</c:v>
                </c:pt>
                <c:pt idx="12234">
                  <c:v>5.6916200000000003</c:v>
                </c:pt>
                <c:pt idx="12235">
                  <c:v>4.9626599999999996</c:v>
                </c:pt>
                <c:pt idx="12236">
                  <c:v>3.9111099999999999</c:v>
                </c:pt>
                <c:pt idx="12237">
                  <c:v>4.2149000000000001</c:v>
                </c:pt>
                <c:pt idx="12238">
                  <c:v>7.3958399999999997</c:v>
                </c:pt>
                <c:pt idx="12239">
                  <c:v>7.0869900000000001</c:v>
                </c:pt>
                <c:pt idx="12240">
                  <c:v>3.0411199999999998</c:v>
                </c:pt>
                <c:pt idx="12241">
                  <c:v>8.3071099999999998</c:v>
                </c:pt>
                <c:pt idx="12242">
                  <c:v>2.6433</c:v>
                </c:pt>
                <c:pt idx="12243">
                  <c:v>3.7972100000000002</c:v>
                </c:pt>
                <c:pt idx="12244">
                  <c:v>4.4358399999999998</c:v>
                </c:pt>
                <c:pt idx="12245">
                  <c:v>5.7371499999999997</c:v>
                </c:pt>
                <c:pt idx="12246">
                  <c:v>2.69902</c:v>
                </c:pt>
                <c:pt idx="12247">
                  <c:v>6.1970200000000002</c:v>
                </c:pt>
                <c:pt idx="12248">
                  <c:v>5.4924099999999996</c:v>
                </c:pt>
                <c:pt idx="12249">
                  <c:v>5.3804800000000004</c:v>
                </c:pt>
                <c:pt idx="12250">
                  <c:v>8.0128900000000005</c:v>
                </c:pt>
                <c:pt idx="12251">
                  <c:v>9.6115999999999993</c:v>
                </c:pt>
                <c:pt idx="12252">
                  <c:v>4.3853099999999996</c:v>
                </c:pt>
                <c:pt idx="12253">
                  <c:v>6.2336299999999998</c:v>
                </c:pt>
                <c:pt idx="12254">
                  <c:v>3.6325599999999998</c:v>
                </c:pt>
                <c:pt idx="12255">
                  <c:v>4.0260699999999998</c:v>
                </c:pt>
                <c:pt idx="12256">
                  <c:v>3.40666</c:v>
                </c:pt>
                <c:pt idx="12257">
                  <c:v>7.2186700000000004</c:v>
                </c:pt>
                <c:pt idx="12258">
                  <c:v>4.0234899999999998</c:v>
                </c:pt>
                <c:pt idx="12259">
                  <c:v>4.3280599999999998</c:v>
                </c:pt>
                <c:pt idx="12260">
                  <c:v>5.40829</c:v>
                </c:pt>
                <c:pt idx="12261">
                  <c:v>5.0455800000000002</c:v>
                </c:pt>
                <c:pt idx="12262">
                  <c:v>6.3238599999999998</c:v>
                </c:pt>
                <c:pt idx="12263">
                  <c:v>6.8623000000000003</c:v>
                </c:pt>
                <c:pt idx="12264">
                  <c:v>5.5917300000000001</c:v>
                </c:pt>
                <c:pt idx="12265">
                  <c:v>3.1857500000000001</c:v>
                </c:pt>
                <c:pt idx="12266">
                  <c:v>6.3352500000000003</c:v>
                </c:pt>
                <c:pt idx="12267">
                  <c:v>5.9249099999999997</c:v>
                </c:pt>
                <c:pt idx="12268">
                  <c:v>10.683759999999999</c:v>
                </c:pt>
                <c:pt idx="12269">
                  <c:v>6.6947099999999997</c:v>
                </c:pt>
                <c:pt idx="12270">
                  <c:v>5.4483800000000002</c:v>
                </c:pt>
                <c:pt idx="12271">
                  <c:v>6.41066</c:v>
                </c:pt>
                <c:pt idx="12272">
                  <c:v>6.5125000000000002</c:v>
                </c:pt>
                <c:pt idx="12273">
                  <c:v>6.4706400000000004</c:v>
                </c:pt>
                <c:pt idx="12274">
                  <c:v>5.1207000000000003</c:v>
                </c:pt>
                <c:pt idx="12275">
                  <c:v>5.4264000000000001</c:v>
                </c:pt>
                <c:pt idx="12276">
                  <c:v>5.2132500000000004</c:v>
                </c:pt>
                <c:pt idx="12277">
                  <c:v>6.2067699999999997</c:v>
                </c:pt>
                <c:pt idx="12278">
                  <c:v>6.0905100000000001</c:v>
                </c:pt>
                <c:pt idx="12279">
                  <c:v>6.5366499999999998</c:v>
                </c:pt>
                <c:pt idx="12280">
                  <c:v>6.7091500000000002</c:v>
                </c:pt>
                <c:pt idx="12281">
                  <c:v>8.3396600000000003</c:v>
                </c:pt>
                <c:pt idx="12282">
                  <c:v>6.3216799999999997</c:v>
                </c:pt>
                <c:pt idx="12283">
                  <c:v>4.0984299999999996</c:v>
                </c:pt>
                <c:pt idx="12284">
                  <c:v>6.9405599999999996</c:v>
                </c:pt>
                <c:pt idx="12285">
                  <c:v>5.9876800000000001</c:v>
                </c:pt>
                <c:pt idx="12286">
                  <c:v>4.8691599999999999</c:v>
                </c:pt>
                <c:pt idx="12287">
                  <c:v>7.7142299999999997</c:v>
                </c:pt>
                <c:pt idx="12288">
                  <c:v>5.0078500000000004</c:v>
                </c:pt>
                <c:pt idx="12289">
                  <c:v>3.9093800000000001</c:v>
                </c:pt>
                <c:pt idx="12290">
                  <c:v>5.9489299999999998</c:v>
                </c:pt>
                <c:pt idx="12291">
                  <c:v>5.5601700000000003</c:v>
                </c:pt>
                <c:pt idx="12292">
                  <c:v>4.9652000000000003</c:v>
                </c:pt>
                <c:pt idx="12293">
                  <c:v>4.3659800000000004</c:v>
                </c:pt>
                <c:pt idx="12294">
                  <c:v>5.90747</c:v>
                </c:pt>
                <c:pt idx="12295">
                  <c:v>5.3121099999999997</c:v>
                </c:pt>
                <c:pt idx="12296">
                  <c:v>7.0725899999999999</c:v>
                </c:pt>
                <c:pt idx="12297">
                  <c:v>7.7056399999999998</c:v>
                </c:pt>
                <c:pt idx="12298">
                  <c:v>6.6594100000000003</c:v>
                </c:pt>
                <c:pt idx="12299">
                  <c:v>5.6353600000000004</c:v>
                </c:pt>
                <c:pt idx="12300">
                  <c:v>2.6101899999999998</c:v>
                </c:pt>
                <c:pt idx="12301">
                  <c:v>4.9620499999999996</c:v>
                </c:pt>
                <c:pt idx="12302">
                  <c:v>5.7553299999999998</c:v>
                </c:pt>
                <c:pt idx="12303">
                  <c:v>6.2634499999999997</c:v>
                </c:pt>
                <c:pt idx="12304">
                  <c:v>3.25223</c:v>
                </c:pt>
                <c:pt idx="12305">
                  <c:v>8.0555199999999996</c:v>
                </c:pt>
                <c:pt idx="12306">
                  <c:v>3.5914700000000002</c:v>
                </c:pt>
                <c:pt idx="12307">
                  <c:v>6.3266099999999996</c:v>
                </c:pt>
                <c:pt idx="12308">
                  <c:v>2.73047</c:v>
                </c:pt>
                <c:pt idx="12309">
                  <c:v>4.4751399999999997</c:v>
                </c:pt>
                <c:pt idx="12310">
                  <c:v>2.6879300000000002</c:v>
                </c:pt>
                <c:pt idx="12311">
                  <c:v>5.4154400000000003</c:v>
                </c:pt>
                <c:pt idx="12312">
                  <c:v>4.2241099999999996</c:v>
                </c:pt>
                <c:pt idx="12313">
                  <c:v>2.65964</c:v>
                </c:pt>
                <c:pt idx="12314">
                  <c:v>3.52603</c:v>
                </c:pt>
                <c:pt idx="12315">
                  <c:v>3.4625400000000002</c:v>
                </c:pt>
                <c:pt idx="12316">
                  <c:v>4.0200100000000001</c:v>
                </c:pt>
                <c:pt idx="12317">
                  <c:v>2.82165</c:v>
                </c:pt>
                <c:pt idx="12318">
                  <c:v>2.3327200000000001</c:v>
                </c:pt>
                <c:pt idx="12319">
                  <c:v>3.4712399999999999</c:v>
                </c:pt>
                <c:pt idx="12320">
                  <c:v>2.7585999999999999</c:v>
                </c:pt>
                <c:pt idx="12321">
                  <c:v>3.26145</c:v>
                </c:pt>
                <c:pt idx="12322">
                  <c:v>2.1052499999999998</c:v>
                </c:pt>
                <c:pt idx="12323">
                  <c:v>2.5318399999999999</c:v>
                </c:pt>
                <c:pt idx="12324">
                  <c:v>2.84091</c:v>
                </c:pt>
                <c:pt idx="12325">
                  <c:v>2.1082399999999999</c:v>
                </c:pt>
                <c:pt idx="12326">
                  <c:v>4.9465300000000001</c:v>
                </c:pt>
                <c:pt idx="12327">
                  <c:v>2.8932000000000002</c:v>
                </c:pt>
                <c:pt idx="12328">
                  <c:v>5.86449</c:v>
                </c:pt>
                <c:pt idx="12329">
                  <c:v>4.0991200000000001</c:v>
                </c:pt>
                <c:pt idx="12330">
                  <c:v>3.0270000000000001</c:v>
                </c:pt>
                <c:pt idx="12331">
                  <c:v>4.4361499999999996</c:v>
                </c:pt>
                <c:pt idx="12332">
                  <c:v>2.6434500000000001</c:v>
                </c:pt>
                <c:pt idx="12333">
                  <c:v>3.0511699999999999</c:v>
                </c:pt>
                <c:pt idx="12334">
                  <c:v>4.2603299999999997</c:v>
                </c:pt>
                <c:pt idx="12335">
                  <c:v>3.5167000000000002</c:v>
                </c:pt>
                <c:pt idx="12336">
                  <c:v>1.9225099999999999</c:v>
                </c:pt>
                <c:pt idx="12337">
                  <c:v>2.8327399999999998</c:v>
                </c:pt>
                <c:pt idx="12338">
                  <c:v>4.0695300000000003</c:v>
                </c:pt>
                <c:pt idx="12339">
                  <c:v>3.60019</c:v>
                </c:pt>
                <c:pt idx="12340">
                  <c:v>3.3751799999999998</c:v>
                </c:pt>
                <c:pt idx="12341">
                  <c:v>2.8133400000000002</c:v>
                </c:pt>
                <c:pt idx="12342">
                  <c:v>2.0891000000000002</c:v>
                </c:pt>
                <c:pt idx="12343">
                  <c:v>2.0651600000000001</c:v>
                </c:pt>
                <c:pt idx="12344">
                  <c:v>2.8092899999999998</c:v>
                </c:pt>
                <c:pt idx="12345">
                  <c:v>5.5418900000000004</c:v>
                </c:pt>
                <c:pt idx="12346">
                  <c:v>6.19937</c:v>
                </c:pt>
                <c:pt idx="12347">
                  <c:v>5.1337799999999998</c:v>
                </c:pt>
                <c:pt idx="12348">
                  <c:v>5.83324</c:v>
                </c:pt>
                <c:pt idx="12349">
                  <c:v>3.4167999999999998</c:v>
                </c:pt>
                <c:pt idx="12350">
                  <c:v>7.4172599999999997</c:v>
                </c:pt>
                <c:pt idx="12351">
                  <c:v>3.1741799999999998</c:v>
                </c:pt>
                <c:pt idx="12352">
                  <c:v>6.5784799999999999</c:v>
                </c:pt>
                <c:pt idx="12353">
                  <c:v>3.6765500000000002</c:v>
                </c:pt>
                <c:pt idx="12354">
                  <c:v>8.4563799999999993</c:v>
                </c:pt>
                <c:pt idx="12355">
                  <c:v>2.1482000000000001</c:v>
                </c:pt>
                <c:pt idx="12356">
                  <c:v>2.89473</c:v>
                </c:pt>
                <c:pt idx="12357">
                  <c:v>1.8033600000000001</c:v>
                </c:pt>
                <c:pt idx="12358">
                  <c:v>4.8120200000000004</c:v>
                </c:pt>
                <c:pt idx="12359">
                  <c:v>7.7557600000000004</c:v>
                </c:pt>
                <c:pt idx="12360">
                  <c:v>1.84331</c:v>
                </c:pt>
                <c:pt idx="12361">
                  <c:v>1.9815700000000001</c:v>
                </c:pt>
                <c:pt idx="12362">
                  <c:v>1.60625</c:v>
                </c:pt>
                <c:pt idx="12363">
                  <c:v>2.00725</c:v>
                </c:pt>
                <c:pt idx="12364">
                  <c:v>2.7928199999999999</c:v>
                </c:pt>
                <c:pt idx="12365">
                  <c:v>3.0334400000000001</c:v>
                </c:pt>
                <c:pt idx="12366">
                  <c:v>5.9373699999999996</c:v>
                </c:pt>
                <c:pt idx="12367">
                  <c:v>2.1737199999999999</c:v>
                </c:pt>
                <c:pt idx="12368">
                  <c:v>3.75522</c:v>
                </c:pt>
                <c:pt idx="12369">
                  <c:v>5.1757099999999996</c:v>
                </c:pt>
                <c:pt idx="12370">
                  <c:v>2.98882</c:v>
                </c:pt>
                <c:pt idx="12371">
                  <c:v>3.31</c:v>
                </c:pt>
                <c:pt idx="12372">
                  <c:v>5.0888400000000003</c:v>
                </c:pt>
                <c:pt idx="12373">
                  <c:v>1.7229399999999999</c:v>
                </c:pt>
                <c:pt idx="12374">
                  <c:v>7.1461300000000003</c:v>
                </c:pt>
                <c:pt idx="12375">
                  <c:v>3.23285</c:v>
                </c:pt>
                <c:pt idx="12376">
                  <c:v>2.3572799999999998</c:v>
                </c:pt>
                <c:pt idx="12377">
                  <c:v>5.6471400000000003</c:v>
                </c:pt>
                <c:pt idx="12378">
                  <c:v>5.4929100000000002</c:v>
                </c:pt>
                <c:pt idx="12379">
                  <c:v>6.1591500000000003</c:v>
                </c:pt>
                <c:pt idx="12380">
                  <c:v>12.009679999999999</c:v>
                </c:pt>
                <c:pt idx="12381">
                  <c:v>6.4541500000000003</c:v>
                </c:pt>
                <c:pt idx="12382">
                  <c:v>3.1563699999999999</c:v>
                </c:pt>
                <c:pt idx="12383">
                  <c:v>5.1363200000000004</c:v>
                </c:pt>
                <c:pt idx="12384">
                  <c:v>9.4280000000000008</c:v>
                </c:pt>
                <c:pt idx="12385">
                  <c:v>4.4024999999999999</c:v>
                </c:pt>
                <c:pt idx="12386">
                  <c:v>7.3539300000000001</c:v>
                </c:pt>
                <c:pt idx="12387">
                  <c:v>5.3880699999999999</c:v>
                </c:pt>
                <c:pt idx="12388">
                  <c:v>5.7633700000000001</c:v>
                </c:pt>
                <c:pt idx="12389">
                  <c:v>2.4050400000000001</c:v>
                </c:pt>
                <c:pt idx="12390">
                  <c:v>6.2322699999999998</c:v>
                </c:pt>
                <c:pt idx="12391">
                  <c:v>3.3925700000000001</c:v>
                </c:pt>
                <c:pt idx="12392">
                  <c:v>5.2667400000000004</c:v>
                </c:pt>
                <c:pt idx="12393">
                  <c:v>4.0563399999999996</c:v>
                </c:pt>
                <c:pt idx="12394">
                  <c:v>5.8252699999999997</c:v>
                </c:pt>
                <c:pt idx="12395">
                  <c:v>7.6634000000000002</c:v>
                </c:pt>
                <c:pt idx="12396">
                  <c:v>5.3006099999999998</c:v>
                </c:pt>
                <c:pt idx="12397">
                  <c:v>4.0293999999999999</c:v>
                </c:pt>
                <c:pt idx="12398">
                  <c:v>4.4178300000000004</c:v>
                </c:pt>
                <c:pt idx="12399">
                  <c:v>5.8962199999999996</c:v>
                </c:pt>
                <c:pt idx="12400">
                  <c:v>7.5098700000000003</c:v>
                </c:pt>
                <c:pt idx="12401">
                  <c:v>7.9279799999999998</c:v>
                </c:pt>
                <c:pt idx="12402">
                  <c:v>6.0289799999999998</c:v>
                </c:pt>
                <c:pt idx="12403">
                  <c:v>5.7454000000000001</c:v>
                </c:pt>
                <c:pt idx="12404">
                  <c:v>4.7009499999999997</c:v>
                </c:pt>
                <c:pt idx="12405">
                  <c:v>5.2589199999999998</c:v>
                </c:pt>
                <c:pt idx="12406">
                  <c:v>4.4477700000000002</c:v>
                </c:pt>
                <c:pt idx="12407">
                  <c:v>3.2846899999999999</c:v>
                </c:pt>
                <c:pt idx="12408">
                  <c:v>4.3797100000000002</c:v>
                </c:pt>
                <c:pt idx="12409">
                  <c:v>3.0089899999999998</c:v>
                </c:pt>
                <c:pt idx="12410">
                  <c:v>3.8158699999999999</c:v>
                </c:pt>
                <c:pt idx="12411">
                  <c:v>5.3107899999999999</c:v>
                </c:pt>
                <c:pt idx="12412">
                  <c:v>5.7931499999999998</c:v>
                </c:pt>
                <c:pt idx="12413">
                  <c:v>3.0100099999999999</c:v>
                </c:pt>
                <c:pt idx="12414">
                  <c:v>6.3722200000000004</c:v>
                </c:pt>
                <c:pt idx="12415">
                  <c:v>4.4340900000000003</c:v>
                </c:pt>
                <c:pt idx="12416">
                  <c:v>5.7609000000000004</c:v>
                </c:pt>
                <c:pt idx="12417">
                  <c:v>2.9279799999999998</c:v>
                </c:pt>
                <c:pt idx="12418">
                  <c:v>5.7696500000000004</c:v>
                </c:pt>
                <c:pt idx="12419">
                  <c:v>7.7315500000000004</c:v>
                </c:pt>
                <c:pt idx="12420">
                  <c:v>4.8416600000000001</c:v>
                </c:pt>
                <c:pt idx="12421">
                  <c:v>5.22804</c:v>
                </c:pt>
                <c:pt idx="12422">
                  <c:v>3.17056</c:v>
                </c:pt>
                <c:pt idx="12423">
                  <c:v>3.3618800000000002</c:v>
                </c:pt>
                <c:pt idx="12424">
                  <c:v>4.17713</c:v>
                </c:pt>
                <c:pt idx="12425">
                  <c:v>3.3999299999999999</c:v>
                </c:pt>
                <c:pt idx="12426">
                  <c:v>5.2887500000000003</c:v>
                </c:pt>
                <c:pt idx="12427">
                  <c:v>2.1590699999999998</c:v>
                </c:pt>
                <c:pt idx="12428">
                  <c:v>8.2236399999999996</c:v>
                </c:pt>
                <c:pt idx="12429">
                  <c:v>5.6601400000000002</c:v>
                </c:pt>
                <c:pt idx="12430">
                  <c:v>5.0090700000000004</c:v>
                </c:pt>
                <c:pt idx="12431">
                  <c:v>5.4917899999999999</c:v>
                </c:pt>
                <c:pt idx="12432">
                  <c:v>2.0892300000000001</c:v>
                </c:pt>
                <c:pt idx="12433">
                  <c:v>3.0042900000000001</c:v>
                </c:pt>
                <c:pt idx="12434">
                  <c:v>1.98346</c:v>
                </c:pt>
                <c:pt idx="12435">
                  <c:v>2.2721499999999999</c:v>
                </c:pt>
                <c:pt idx="12436">
                  <c:v>3.4045399999999999</c:v>
                </c:pt>
                <c:pt idx="12437">
                  <c:v>6.8633300000000004</c:v>
                </c:pt>
                <c:pt idx="12438">
                  <c:v>5.0615600000000001</c:v>
                </c:pt>
                <c:pt idx="12439">
                  <c:v>3.3501699999999999</c:v>
                </c:pt>
                <c:pt idx="12440">
                  <c:v>3.4736500000000001</c:v>
                </c:pt>
                <c:pt idx="12441">
                  <c:v>3.8925700000000001</c:v>
                </c:pt>
                <c:pt idx="12442">
                  <c:v>6.0192199999999998</c:v>
                </c:pt>
                <c:pt idx="12443">
                  <c:v>3.7753899999999998</c:v>
                </c:pt>
                <c:pt idx="12444">
                  <c:v>5.8656499999999996</c:v>
                </c:pt>
                <c:pt idx="12445">
                  <c:v>4.7126900000000003</c:v>
                </c:pt>
                <c:pt idx="12446">
                  <c:v>7.5032399999999999</c:v>
                </c:pt>
                <c:pt idx="12447">
                  <c:v>2.1801599999999999</c:v>
                </c:pt>
                <c:pt idx="12448">
                  <c:v>5.40869</c:v>
                </c:pt>
                <c:pt idx="12449">
                  <c:v>6.8620299999999999</c:v>
                </c:pt>
                <c:pt idx="12450">
                  <c:v>7.43344</c:v>
                </c:pt>
                <c:pt idx="12451">
                  <c:v>4.8098599999999996</c:v>
                </c:pt>
                <c:pt idx="12452">
                  <c:v>8.4104500000000009</c:v>
                </c:pt>
                <c:pt idx="12453">
                  <c:v>4.7076399999999996</c:v>
                </c:pt>
                <c:pt idx="12454">
                  <c:v>7.8072999999999997</c:v>
                </c:pt>
                <c:pt idx="12455">
                  <c:v>7.7027700000000001</c:v>
                </c:pt>
                <c:pt idx="12456">
                  <c:v>5.7834099999999999</c:v>
                </c:pt>
                <c:pt idx="12457">
                  <c:v>3.9184199999999998</c:v>
                </c:pt>
                <c:pt idx="12458">
                  <c:v>5.8990900000000002</c:v>
                </c:pt>
                <c:pt idx="12459">
                  <c:v>6.68764</c:v>
                </c:pt>
                <c:pt idx="12460">
                  <c:v>6.8160600000000002</c:v>
                </c:pt>
                <c:pt idx="12461">
                  <c:v>5.1232499999999996</c:v>
                </c:pt>
                <c:pt idx="12462">
                  <c:v>4.7357899999999997</c:v>
                </c:pt>
                <c:pt idx="12463">
                  <c:v>7.7869200000000003</c:v>
                </c:pt>
                <c:pt idx="12464">
                  <c:v>4.5680699999999996</c:v>
                </c:pt>
                <c:pt idx="12465">
                  <c:v>8.2021099999999993</c:v>
                </c:pt>
                <c:pt idx="12466">
                  <c:v>5.4487399999999999</c:v>
                </c:pt>
                <c:pt idx="12467">
                  <c:v>7.5537900000000002</c:v>
                </c:pt>
                <c:pt idx="12468">
                  <c:v>4.7070499999999997</c:v>
                </c:pt>
                <c:pt idx="12469">
                  <c:v>10.252420000000001</c:v>
                </c:pt>
                <c:pt idx="12470">
                  <c:v>3.08196</c:v>
                </c:pt>
                <c:pt idx="12471">
                  <c:v>7.9206300000000001</c:v>
                </c:pt>
                <c:pt idx="12472">
                  <c:v>7.1612600000000004</c:v>
                </c:pt>
                <c:pt idx="12473">
                  <c:v>2.27284</c:v>
                </c:pt>
                <c:pt idx="12474">
                  <c:v>3.9887199999999998</c:v>
                </c:pt>
                <c:pt idx="12475">
                  <c:v>3.7511100000000002</c:v>
                </c:pt>
                <c:pt idx="12476">
                  <c:v>2.8220499999999999</c:v>
                </c:pt>
                <c:pt idx="12477">
                  <c:v>2.5579800000000001</c:v>
                </c:pt>
                <c:pt idx="12478">
                  <c:v>2.3881999999999999</c:v>
                </c:pt>
                <c:pt idx="12479">
                  <c:v>2.4763999999999999</c:v>
                </c:pt>
                <c:pt idx="12480">
                  <c:v>3.0204499999999999</c:v>
                </c:pt>
                <c:pt idx="12481">
                  <c:v>3.4148299999999998</c:v>
                </c:pt>
                <c:pt idx="12482">
                  <c:v>2.3188599999999999</c:v>
                </c:pt>
                <c:pt idx="12483">
                  <c:v>2.4425699999999999</c:v>
                </c:pt>
                <c:pt idx="12484">
                  <c:v>2.4753599999999998</c:v>
                </c:pt>
                <c:pt idx="12485">
                  <c:v>2.8812799999999998</c:v>
                </c:pt>
                <c:pt idx="12486">
                  <c:v>2.73882</c:v>
                </c:pt>
                <c:pt idx="12487">
                  <c:v>1.8650899999999999</c:v>
                </c:pt>
                <c:pt idx="12488">
                  <c:v>2.81447</c:v>
                </c:pt>
                <c:pt idx="12489">
                  <c:v>3.01722</c:v>
                </c:pt>
                <c:pt idx="12490">
                  <c:v>2.2841800000000001</c:v>
                </c:pt>
                <c:pt idx="12491">
                  <c:v>2.52935</c:v>
                </c:pt>
                <c:pt idx="12492">
                  <c:v>2.6874899999999999</c:v>
                </c:pt>
                <c:pt idx="12493">
                  <c:v>2.6434500000000001</c:v>
                </c:pt>
                <c:pt idx="12494">
                  <c:v>1.9218</c:v>
                </c:pt>
                <c:pt idx="12495">
                  <c:v>1.8650899999999999</c:v>
                </c:pt>
                <c:pt idx="12496">
                  <c:v>4.2164599999999997</c:v>
                </c:pt>
                <c:pt idx="12497">
                  <c:v>2.77318</c:v>
                </c:pt>
                <c:pt idx="12498">
                  <c:v>5.1922800000000002</c:v>
                </c:pt>
                <c:pt idx="12499">
                  <c:v>6.2006800000000002</c:v>
                </c:pt>
                <c:pt idx="12500">
                  <c:v>8.8633600000000001</c:v>
                </c:pt>
                <c:pt idx="12501">
                  <c:v>3.0511699999999999</c:v>
                </c:pt>
                <c:pt idx="12502">
                  <c:v>5.0327599999999997</c:v>
                </c:pt>
                <c:pt idx="12503">
                  <c:v>7.9253</c:v>
                </c:pt>
                <c:pt idx="12504">
                  <c:v>8.7996800000000004</c:v>
                </c:pt>
                <c:pt idx="12505">
                  <c:v>5.3377999999999997</c:v>
                </c:pt>
                <c:pt idx="12506">
                  <c:v>3.8106300000000002</c:v>
                </c:pt>
                <c:pt idx="12507">
                  <c:v>6.6638500000000001</c:v>
                </c:pt>
                <c:pt idx="12508">
                  <c:v>3.0511699999999999</c:v>
                </c:pt>
                <c:pt idx="12509">
                  <c:v>3.5226500000000001</c:v>
                </c:pt>
                <c:pt idx="12510">
                  <c:v>2.7080099999999998</c:v>
                </c:pt>
                <c:pt idx="12511">
                  <c:v>4.3303700000000003</c:v>
                </c:pt>
                <c:pt idx="12512">
                  <c:v>3.9341300000000001</c:v>
                </c:pt>
                <c:pt idx="12513">
                  <c:v>3.3136999999999999</c:v>
                </c:pt>
                <c:pt idx="12514">
                  <c:v>2.2371799999999999</c:v>
                </c:pt>
                <c:pt idx="12515">
                  <c:v>2.8785099999999999</c:v>
                </c:pt>
                <c:pt idx="12516">
                  <c:v>2.1901700000000002</c:v>
                </c:pt>
                <c:pt idx="12517">
                  <c:v>4.9163800000000002</c:v>
                </c:pt>
                <c:pt idx="12518">
                  <c:v>8.9793199999999995</c:v>
                </c:pt>
                <c:pt idx="12519">
                  <c:v>2.4484499999999998</c:v>
                </c:pt>
                <c:pt idx="12520">
                  <c:v>2.17415</c:v>
                </c:pt>
                <c:pt idx="12521">
                  <c:v>2.5728499999999999</c:v>
                </c:pt>
                <c:pt idx="12522">
                  <c:v>3.8904999999999998</c:v>
                </c:pt>
                <c:pt idx="12523">
                  <c:v>6.7864899999999997</c:v>
                </c:pt>
                <c:pt idx="12524">
                  <c:v>7.4635300000000004</c:v>
                </c:pt>
                <c:pt idx="12525">
                  <c:v>3.0588099999999998</c:v>
                </c:pt>
                <c:pt idx="12526">
                  <c:v>7.0504899999999999</c:v>
                </c:pt>
                <c:pt idx="12527">
                  <c:v>7.72621</c:v>
                </c:pt>
                <c:pt idx="12528">
                  <c:v>2.8414899999999998</c:v>
                </c:pt>
                <c:pt idx="12529">
                  <c:v>5.6907800000000002</c:v>
                </c:pt>
                <c:pt idx="12530">
                  <c:v>2.3273999999999999</c:v>
                </c:pt>
                <c:pt idx="12531">
                  <c:v>3.0042900000000001</c:v>
                </c:pt>
                <c:pt idx="12532">
                  <c:v>5.0947300000000002</c:v>
                </c:pt>
                <c:pt idx="12533">
                  <c:v>7.9217399999999998</c:v>
                </c:pt>
                <c:pt idx="12534">
                  <c:v>4.6441499999999998</c:v>
                </c:pt>
                <c:pt idx="12535">
                  <c:v>5.3358499999999998</c:v>
                </c:pt>
                <c:pt idx="12536">
                  <c:v>5.1749900000000002</c:v>
                </c:pt>
                <c:pt idx="12537">
                  <c:v>4.8243299999999998</c:v>
                </c:pt>
                <c:pt idx="12538">
                  <c:v>8.2883099999999992</c:v>
                </c:pt>
                <c:pt idx="12539">
                  <c:v>5.9721099999999998</c:v>
                </c:pt>
                <c:pt idx="12540">
                  <c:v>7.0430599999999997</c:v>
                </c:pt>
                <c:pt idx="12541">
                  <c:v>4.9532999999999996</c:v>
                </c:pt>
                <c:pt idx="12542">
                  <c:v>9.1153600000000008</c:v>
                </c:pt>
                <c:pt idx="12543">
                  <c:v>8.2825100000000003</c:v>
                </c:pt>
                <c:pt idx="12544">
                  <c:v>7.4628899999999998</c:v>
                </c:pt>
                <c:pt idx="12545">
                  <c:v>6.5642199999999997</c:v>
                </c:pt>
                <c:pt idx="12546">
                  <c:v>12.583460000000001</c:v>
                </c:pt>
                <c:pt idx="12547">
                  <c:v>4.5323000000000002</c:v>
                </c:pt>
                <c:pt idx="12548">
                  <c:v>6.64039</c:v>
                </c:pt>
                <c:pt idx="12549">
                  <c:v>8.5773100000000007</c:v>
                </c:pt>
                <c:pt idx="12550">
                  <c:v>6.6553000000000004</c:v>
                </c:pt>
                <c:pt idx="12551">
                  <c:v>7.15456</c:v>
                </c:pt>
                <c:pt idx="12552">
                  <c:v>9.41418</c:v>
                </c:pt>
                <c:pt idx="12553">
                  <c:v>8.5870499999999996</c:v>
                </c:pt>
                <c:pt idx="12554">
                  <c:v>3.6656499999999999</c:v>
                </c:pt>
                <c:pt idx="12555">
                  <c:v>4.5581100000000001</c:v>
                </c:pt>
                <c:pt idx="12556">
                  <c:v>6.6085399999999996</c:v>
                </c:pt>
                <c:pt idx="12557">
                  <c:v>6.5144599999999997</c:v>
                </c:pt>
                <c:pt idx="12558">
                  <c:v>6.6874399999999996</c:v>
                </c:pt>
                <c:pt idx="12559">
                  <c:v>7.4574100000000003</c:v>
                </c:pt>
                <c:pt idx="12560">
                  <c:v>2.8740100000000002</c:v>
                </c:pt>
                <c:pt idx="12561">
                  <c:v>5.5073100000000004</c:v>
                </c:pt>
                <c:pt idx="12562">
                  <c:v>4.3062800000000001</c:v>
                </c:pt>
                <c:pt idx="12563">
                  <c:v>2.1936200000000001</c:v>
                </c:pt>
                <c:pt idx="12564">
                  <c:v>3.8210099999999998</c:v>
                </c:pt>
                <c:pt idx="12565">
                  <c:v>3.84477</c:v>
                </c:pt>
                <c:pt idx="12566">
                  <c:v>3.3082099999999999</c:v>
                </c:pt>
                <c:pt idx="12567">
                  <c:v>6.8778199999999998</c:v>
                </c:pt>
                <c:pt idx="12568">
                  <c:v>6.9718400000000003</c:v>
                </c:pt>
                <c:pt idx="12569">
                  <c:v>10.286199999999999</c:v>
                </c:pt>
                <c:pt idx="12570">
                  <c:v>4.1049499999999997</c:v>
                </c:pt>
                <c:pt idx="12571">
                  <c:v>6.4081299999999999</c:v>
                </c:pt>
                <c:pt idx="12572">
                  <c:v>6.6795200000000001</c:v>
                </c:pt>
                <c:pt idx="12573">
                  <c:v>10.088279999999999</c:v>
                </c:pt>
                <c:pt idx="12574">
                  <c:v>6.1879200000000001</c:v>
                </c:pt>
                <c:pt idx="12575">
                  <c:v>9.8509799999999998</c:v>
                </c:pt>
                <c:pt idx="12576">
                  <c:v>5.2343500000000001</c:v>
                </c:pt>
                <c:pt idx="12577">
                  <c:v>5.9114699999999996</c:v>
                </c:pt>
                <c:pt idx="12578">
                  <c:v>3.83616</c:v>
                </c:pt>
                <c:pt idx="12579">
                  <c:v>5.3991499999999997</c:v>
                </c:pt>
                <c:pt idx="12580">
                  <c:v>5.6963299999999997</c:v>
                </c:pt>
                <c:pt idx="12581">
                  <c:v>6.6334299999999997</c:v>
                </c:pt>
                <c:pt idx="12582">
                  <c:v>4.7307199999999998</c:v>
                </c:pt>
                <c:pt idx="12583">
                  <c:v>7.0922599999999996</c:v>
                </c:pt>
                <c:pt idx="12584">
                  <c:v>6.5997000000000003</c:v>
                </c:pt>
                <c:pt idx="12585">
                  <c:v>4.8747600000000002</c:v>
                </c:pt>
                <c:pt idx="12586">
                  <c:v>4.0533999999999999</c:v>
                </c:pt>
                <c:pt idx="12587">
                  <c:v>5.4593699999999998</c:v>
                </c:pt>
                <c:pt idx="12588">
                  <c:v>4.41235</c:v>
                </c:pt>
                <c:pt idx="12589">
                  <c:v>5.4647899999999998</c:v>
                </c:pt>
                <c:pt idx="12590">
                  <c:v>6.0742500000000001</c:v>
                </c:pt>
                <c:pt idx="12591">
                  <c:v>5.0679600000000002</c:v>
                </c:pt>
                <c:pt idx="12592">
                  <c:v>6.9095899999999997</c:v>
                </c:pt>
                <c:pt idx="12593">
                  <c:v>4.6720600000000001</c:v>
                </c:pt>
                <c:pt idx="12594">
                  <c:v>5.08263</c:v>
                </c:pt>
                <c:pt idx="12595">
                  <c:v>8.58765</c:v>
                </c:pt>
                <c:pt idx="12596">
                  <c:v>7.0579499999999999</c:v>
                </c:pt>
                <c:pt idx="12597">
                  <c:v>7.6566700000000001</c:v>
                </c:pt>
                <c:pt idx="12598">
                  <c:v>5.6837</c:v>
                </c:pt>
                <c:pt idx="12599">
                  <c:v>6.1992399999999996</c:v>
                </c:pt>
                <c:pt idx="12600">
                  <c:v>7.9482900000000001</c:v>
                </c:pt>
                <c:pt idx="12601">
                  <c:v>8.4408999999999992</c:v>
                </c:pt>
                <c:pt idx="12602">
                  <c:v>5.9493499999999999</c:v>
                </c:pt>
                <c:pt idx="12603">
                  <c:v>6.7829199999999998</c:v>
                </c:pt>
                <c:pt idx="12604">
                  <c:v>5.2566300000000004</c:v>
                </c:pt>
                <c:pt idx="12605">
                  <c:v>6.2570699999999997</c:v>
                </c:pt>
                <c:pt idx="12606">
                  <c:v>7.0604800000000001</c:v>
                </c:pt>
                <c:pt idx="12607">
                  <c:v>3.7463000000000002</c:v>
                </c:pt>
                <c:pt idx="12608">
                  <c:v>5.4912700000000001</c:v>
                </c:pt>
                <c:pt idx="12609">
                  <c:v>6.7716799999999999</c:v>
                </c:pt>
                <c:pt idx="12610">
                  <c:v>4.8042600000000002</c:v>
                </c:pt>
                <c:pt idx="12611">
                  <c:v>5.28979</c:v>
                </c:pt>
                <c:pt idx="12612">
                  <c:v>6.7230600000000003</c:v>
                </c:pt>
                <c:pt idx="12613">
                  <c:v>5.8974399999999996</c:v>
                </c:pt>
                <c:pt idx="12614">
                  <c:v>4.90299</c:v>
                </c:pt>
                <c:pt idx="12615">
                  <c:v>4.5708000000000002</c:v>
                </c:pt>
                <c:pt idx="12616">
                  <c:v>6.4562299999999997</c:v>
                </c:pt>
                <c:pt idx="12617">
                  <c:v>5.6932600000000004</c:v>
                </c:pt>
                <c:pt idx="12618">
                  <c:v>5.9101900000000001</c:v>
                </c:pt>
                <c:pt idx="12619">
                  <c:v>5.9478799999999996</c:v>
                </c:pt>
                <c:pt idx="12620">
                  <c:v>9.4123099999999997</c:v>
                </c:pt>
                <c:pt idx="12621">
                  <c:v>4.2467100000000002</c:v>
                </c:pt>
                <c:pt idx="12622">
                  <c:v>5.2363499999999998</c:v>
                </c:pt>
                <c:pt idx="12623">
                  <c:v>6.3874000000000004</c:v>
                </c:pt>
                <c:pt idx="12624">
                  <c:v>5.5386800000000003</c:v>
                </c:pt>
                <c:pt idx="12625">
                  <c:v>2.9874800000000001</c:v>
                </c:pt>
                <c:pt idx="12626">
                  <c:v>6.49064</c:v>
                </c:pt>
                <c:pt idx="12627">
                  <c:v>5.0018700000000003</c:v>
                </c:pt>
                <c:pt idx="12628">
                  <c:v>4.3428300000000002</c:v>
                </c:pt>
                <c:pt idx="12629">
                  <c:v>4.5340499999999997</c:v>
                </c:pt>
                <c:pt idx="12630">
                  <c:v>6.0726000000000004</c:v>
                </c:pt>
                <c:pt idx="12631">
                  <c:v>5.6518600000000001</c:v>
                </c:pt>
                <c:pt idx="12632">
                  <c:v>6.3031199999999998</c:v>
                </c:pt>
                <c:pt idx="12633">
                  <c:v>8.1070399999999996</c:v>
                </c:pt>
                <c:pt idx="12634">
                  <c:v>4.0386300000000004</c:v>
                </c:pt>
                <c:pt idx="12635">
                  <c:v>5.8366800000000003</c:v>
                </c:pt>
                <c:pt idx="12636">
                  <c:v>5.37662</c:v>
                </c:pt>
                <c:pt idx="12637">
                  <c:v>7.64696</c:v>
                </c:pt>
                <c:pt idx="12638">
                  <c:v>5.9187799999999999</c:v>
                </c:pt>
                <c:pt idx="12639">
                  <c:v>5.6471600000000004</c:v>
                </c:pt>
                <c:pt idx="12640">
                  <c:v>5.9463999999999997</c:v>
                </c:pt>
                <c:pt idx="12641">
                  <c:v>5.3991499999999997</c:v>
                </c:pt>
                <c:pt idx="12642">
                  <c:v>5.2983099999999999</c:v>
                </c:pt>
                <c:pt idx="12643">
                  <c:v>7.9868899999999998</c:v>
                </c:pt>
                <c:pt idx="12644">
                  <c:v>5.1278300000000003</c:v>
                </c:pt>
                <c:pt idx="12645">
                  <c:v>4.6234500000000001</c:v>
                </c:pt>
                <c:pt idx="12646">
                  <c:v>6.3422400000000003</c:v>
                </c:pt>
                <c:pt idx="12647">
                  <c:v>7.1562400000000004</c:v>
                </c:pt>
                <c:pt idx="12648">
                  <c:v>7.0806100000000001</c:v>
                </c:pt>
                <c:pt idx="12649">
                  <c:v>4.4181699999999999</c:v>
                </c:pt>
                <c:pt idx="12650">
                  <c:v>8.0588099999999994</c:v>
                </c:pt>
                <c:pt idx="12651">
                  <c:v>3.8904999999999998</c:v>
                </c:pt>
                <c:pt idx="12652">
                  <c:v>7.4975300000000002</c:v>
                </c:pt>
                <c:pt idx="12653">
                  <c:v>5.8680899999999996</c:v>
                </c:pt>
                <c:pt idx="12654">
                  <c:v>8.3818699999999993</c:v>
                </c:pt>
                <c:pt idx="12655">
                  <c:v>7.6242200000000002</c:v>
                </c:pt>
                <c:pt idx="12656">
                  <c:v>4.1843899999999996</c:v>
                </c:pt>
                <c:pt idx="12657">
                  <c:v>5.25441</c:v>
                </c:pt>
                <c:pt idx="12658">
                  <c:v>6.5663499999999999</c:v>
                </c:pt>
                <c:pt idx="12659">
                  <c:v>4.65137</c:v>
                </c:pt>
                <c:pt idx="12660">
                  <c:v>4.5216000000000003</c:v>
                </c:pt>
                <c:pt idx="12661">
                  <c:v>4.0234899999999998</c:v>
                </c:pt>
                <c:pt idx="12662">
                  <c:v>6.20235</c:v>
                </c:pt>
                <c:pt idx="12663">
                  <c:v>4.1242299999999998</c:v>
                </c:pt>
                <c:pt idx="12664">
                  <c:v>7.1447799999999999</c:v>
                </c:pt>
                <c:pt idx="12665">
                  <c:v>2.6434500000000001</c:v>
                </c:pt>
                <c:pt idx="12666">
                  <c:v>5.7081200000000001</c:v>
                </c:pt>
                <c:pt idx="12667">
                  <c:v>4.8483599999999996</c:v>
                </c:pt>
                <c:pt idx="12668">
                  <c:v>6.2610900000000003</c:v>
                </c:pt>
                <c:pt idx="12669">
                  <c:v>3.7891400000000002</c:v>
                </c:pt>
                <c:pt idx="12670">
                  <c:v>4.5502599999999997</c:v>
                </c:pt>
                <c:pt idx="12671">
                  <c:v>4.6911800000000001</c:v>
                </c:pt>
                <c:pt idx="12672">
                  <c:v>6.8477399999999999</c:v>
                </c:pt>
                <c:pt idx="12673">
                  <c:v>5.5229900000000001</c:v>
                </c:pt>
                <c:pt idx="12674">
                  <c:v>2.7692000000000001</c:v>
                </c:pt>
                <c:pt idx="12675">
                  <c:v>8.8067700000000002</c:v>
                </c:pt>
                <c:pt idx="12676">
                  <c:v>6.7815599999999998</c:v>
                </c:pt>
                <c:pt idx="12677">
                  <c:v>6.6793300000000002</c:v>
                </c:pt>
                <c:pt idx="12678">
                  <c:v>9.4749599999999994</c:v>
                </c:pt>
                <c:pt idx="12679">
                  <c:v>8.7236700000000003</c:v>
                </c:pt>
                <c:pt idx="12680">
                  <c:v>5.0222300000000004</c:v>
                </c:pt>
                <c:pt idx="12681">
                  <c:v>3.4148299999999998</c:v>
                </c:pt>
                <c:pt idx="12682">
                  <c:v>4.9244199999999996</c:v>
                </c:pt>
                <c:pt idx="12683">
                  <c:v>3.6819000000000002</c:v>
                </c:pt>
                <c:pt idx="12684">
                  <c:v>4.9034300000000002</c:v>
                </c:pt>
                <c:pt idx="12685">
                  <c:v>5.4452199999999999</c:v>
                </c:pt>
                <c:pt idx="12686">
                  <c:v>5.2346000000000004</c:v>
                </c:pt>
                <c:pt idx="12687">
                  <c:v>8.1750699999999998</c:v>
                </c:pt>
                <c:pt idx="12688">
                  <c:v>2.6182099999999999</c:v>
                </c:pt>
                <c:pt idx="12689">
                  <c:v>6.1307200000000002</c:v>
                </c:pt>
                <c:pt idx="12690">
                  <c:v>2.5297399999999999</c:v>
                </c:pt>
                <c:pt idx="12691">
                  <c:v>7.8329599999999999</c:v>
                </c:pt>
                <c:pt idx="12692">
                  <c:v>9.23597</c:v>
                </c:pt>
                <c:pt idx="12693">
                  <c:v>5.43764</c:v>
                </c:pt>
                <c:pt idx="12694">
                  <c:v>5.6986600000000003</c:v>
                </c:pt>
                <c:pt idx="12695">
                  <c:v>7.1331100000000003</c:v>
                </c:pt>
                <c:pt idx="12696">
                  <c:v>9.2968499999999992</c:v>
                </c:pt>
                <c:pt idx="12697">
                  <c:v>3.0511699999999999</c:v>
                </c:pt>
                <c:pt idx="12698">
                  <c:v>4.3433299999999999</c:v>
                </c:pt>
                <c:pt idx="12699">
                  <c:v>4.3280599999999998</c:v>
                </c:pt>
                <c:pt idx="12700">
                  <c:v>4.4793099999999999</c:v>
                </c:pt>
                <c:pt idx="12701">
                  <c:v>3.0511699999999999</c:v>
                </c:pt>
                <c:pt idx="12702">
                  <c:v>9.2200699999999998</c:v>
                </c:pt>
                <c:pt idx="12703">
                  <c:v>5.7622400000000003</c:v>
                </c:pt>
                <c:pt idx="12704">
                  <c:v>2.81616</c:v>
                </c:pt>
                <c:pt idx="12705">
                  <c:v>7.6074400000000004</c:v>
                </c:pt>
                <c:pt idx="12706">
                  <c:v>3.7094999999999998</c:v>
                </c:pt>
                <c:pt idx="12707">
                  <c:v>4.1663399999999999</c:v>
                </c:pt>
                <c:pt idx="12708">
                  <c:v>5.7946099999999996</c:v>
                </c:pt>
                <c:pt idx="12709">
                  <c:v>4.7495799999999999</c:v>
                </c:pt>
                <c:pt idx="12710">
                  <c:v>5.3419699999999999</c:v>
                </c:pt>
                <c:pt idx="12711">
                  <c:v>2.5404900000000001</c:v>
                </c:pt>
                <c:pt idx="12712">
                  <c:v>1.6341000000000001</c:v>
                </c:pt>
                <c:pt idx="12713">
                  <c:v>5.1362699999999997</c:v>
                </c:pt>
                <c:pt idx="12714">
                  <c:v>8.2669999999999995</c:v>
                </c:pt>
                <c:pt idx="12715">
                  <c:v>7.6319800000000004</c:v>
                </c:pt>
                <c:pt idx="12716">
                  <c:v>6.9442599999999999</c:v>
                </c:pt>
                <c:pt idx="12717">
                  <c:v>1.8078399999999999</c:v>
                </c:pt>
                <c:pt idx="12718">
                  <c:v>2.8216800000000002</c:v>
                </c:pt>
                <c:pt idx="12719">
                  <c:v>2.8605200000000002</c:v>
                </c:pt>
                <c:pt idx="12720">
                  <c:v>2.4040599999999999</c:v>
                </c:pt>
                <c:pt idx="12721">
                  <c:v>8.9293300000000002</c:v>
                </c:pt>
                <c:pt idx="12722">
                  <c:v>2.40727</c:v>
                </c:pt>
                <c:pt idx="12723">
                  <c:v>2.7027999999999999</c:v>
                </c:pt>
                <c:pt idx="12724">
                  <c:v>2.8382999999999998</c:v>
                </c:pt>
                <c:pt idx="12725">
                  <c:v>6.1654400000000003</c:v>
                </c:pt>
                <c:pt idx="12726">
                  <c:v>4.8265399999999996</c:v>
                </c:pt>
                <c:pt idx="12727">
                  <c:v>6.8990600000000004</c:v>
                </c:pt>
                <c:pt idx="12728">
                  <c:v>3.8391299999999999</c:v>
                </c:pt>
                <c:pt idx="12729">
                  <c:v>3.5592000000000001</c:v>
                </c:pt>
                <c:pt idx="12730">
                  <c:v>4.7743099999999998</c:v>
                </c:pt>
                <c:pt idx="12731">
                  <c:v>8.8174299999999999</c:v>
                </c:pt>
                <c:pt idx="12732">
                  <c:v>4.8263800000000003</c:v>
                </c:pt>
                <c:pt idx="12733">
                  <c:v>2.2852199999999998</c:v>
                </c:pt>
                <c:pt idx="12734">
                  <c:v>8.7637099999999997</c:v>
                </c:pt>
                <c:pt idx="12735">
                  <c:v>3.4502799999999998</c:v>
                </c:pt>
                <c:pt idx="12736">
                  <c:v>2.6879300000000002</c:v>
                </c:pt>
                <c:pt idx="12737">
                  <c:v>6.2814300000000003</c:v>
                </c:pt>
                <c:pt idx="12738">
                  <c:v>2.4443899999999998</c:v>
                </c:pt>
                <c:pt idx="12739">
                  <c:v>2.7015699999999998</c:v>
                </c:pt>
                <c:pt idx="12740">
                  <c:v>5.2431200000000002</c:v>
                </c:pt>
                <c:pt idx="12741">
                  <c:v>5.95791</c:v>
                </c:pt>
                <c:pt idx="12742">
                  <c:v>3.44692</c:v>
                </c:pt>
                <c:pt idx="12743">
                  <c:v>6.4473599999999998</c:v>
                </c:pt>
                <c:pt idx="12744">
                  <c:v>5.8049900000000001</c:v>
                </c:pt>
                <c:pt idx="12745">
                  <c:v>3.07192</c:v>
                </c:pt>
                <c:pt idx="12746">
                  <c:v>6.2903799999999999</c:v>
                </c:pt>
                <c:pt idx="12747">
                  <c:v>4.0717699999999999</c:v>
                </c:pt>
                <c:pt idx="12748">
                  <c:v>7.8399299999999998</c:v>
                </c:pt>
                <c:pt idx="12749">
                  <c:v>2.4370400000000001</c:v>
                </c:pt>
                <c:pt idx="12750">
                  <c:v>3.3288500000000001</c:v>
                </c:pt>
                <c:pt idx="12751">
                  <c:v>2.77318</c:v>
                </c:pt>
                <c:pt idx="12752">
                  <c:v>8.1509999999999998</c:v>
                </c:pt>
                <c:pt idx="12753">
                  <c:v>3.73522</c:v>
                </c:pt>
                <c:pt idx="12754">
                  <c:v>2.72838</c:v>
                </c:pt>
                <c:pt idx="12755">
                  <c:v>9.0549599999999995</c:v>
                </c:pt>
                <c:pt idx="12756">
                  <c:v>3.2551399999999999</c:v>
                </c:pt>
                <c:pt idx="12757">
                  <c:v>2.4484499999999998</c:v>
                </c:pt>
                <c:pt idx="12758">
                  <c:v>5.7438399999999996</c:v>
                </c:pt>
                <c:pt idx="12759">
                  <c:v>5.4658199999999999</c:v>
                </c:pt>
                <c:pt idx="12760">
                  <c:v>6.4443900000000003</c:v>
                </c:pt>
                <c:pt idx="12761">
                  <c:v>5.7664</c:v>
                </c:pt>
                <c:pt idx="12762">
                  <c:v>5.7490199999999998</c:v>
                </c:pt>
                <c:pt idx="12763">
                  <c:v>1.5024599999999999</c:v>
                </c:pt>
                <c:pt idx="12764">
                  <c:v>1.9008700000000001</c:v>
                </c:pt>
                <c:pt idx="12765">
                  <c:v>5.6019500000000004</c:v>
                </c:pt>
                <c:pt idx="12766">
                  <c:v>4.6029</c:v>
                </c:pt>
                <c:pt idx="12767">
                  <c:v>8.2401</c:v>
                </c:pt>
                <c:pt idx="12768">
                  <c:v>6.1866000000000003</c:v>
                </c:pt>
                <c:pt idx="12769">
                  <c:v>6.6460800000000004</c:v>
                </c:pt>
                <c:pt idx="12770">
                  <c:v>5.3973899999999997</c:v>
                </c:pt>
                <c:pt idx="12771">
                  <c:v>6.1608200000000002</c:v>
                </c:pt>
                <c:pt idx="12772">
                  <c:v>5.9791699999999999</c:v>
                </c:pt>
                <c:pt idx="12773">
                  <c:v>6.5688599999999999</c:v>
                </c:pt>
                <c:pt idx="12774">
                  <c:v>5.7084700000000002</c:v>
                </c:pt>
                <c:pt idx="12775">
                  <c:v>4.6193</c:v>
                </c:pt>
                <c:pt idx="12776">
                  <c:v>4.2752999999999997</c:v>
                </c:pt>
                <c:pt idx="12777">
                  <c:v>5.3083400000000003</c:v>
                </c:pt>
                <c:pt idx="12778">
                  <c:v>5.0308700000000002</c:v>
                </c:pt>
                <c:pt idx="12779">
                  <c:v>2.8670800000000001</c:v>
                </c:pt>
                <c:pt idx="12780">
                  <c:v>5.8784999999999998</c:v>
                </c:pt>
                <c:pt idx="12781">
                  <c:v>5.0654300000000001</c:v>
                </c:pt>
                <c:pt idx="12782">
                  <c:v>2.98882</c:v>
                </c:pt>
                <c:pt idx="12783">
                  <c:v>7.4928299999999997</c:v>
                </c:pt>
                <c:pt idx="12784">
                  <c:v>3.0626099999999998</c:v>
                </c:pt>
                <c:pt idx="12785">
                  <c:v>8.6013599999999997</c:v>
                </c:pt>
                <c:pt idx="12786">
                  <c:v>11.629049999999999</c:v>
                </c:pt>
                <c:pt idx="12787">
                  <c:v>5.8045099999999996</c:v>
                </c:pt>
                <c:pt idx="12788">
                  <c:v>9.2568199999999994</c:v>
                </c:pt>
                <c:pt idx="12789">
                  <c:v>7.4527099999999997</c:v>
                </c:pt>
                <c:pt idx="12790">
                  <c:v>7.7393999999999998</c:v>
                </c:pt>
                <c:pt idx="12791">
                  <c:v>5.8578000000000001</c:v>
                </c:pt>
                <c:pt idx="12792">
                  <c:v>4.0339999999999998</c:v>
                </c:pt>
                <c:pt idx="12793">
                  <c:v>6.7406300000000003</c:v>
                </c:pt>
                <c:pt idx="12794">
                  <c:v>5.3898799999999998</c:v>
                </c:pt>
                <c:pt idx="12795">
                  <c:v>4.0679299999999996</c:v>
                </c:pt>
                <c:pt idx="12796">
                  <c:v>3.9786700000000002</c:v>
                </c:pt>
                <c:pt idx="12797">
                  <c:v>6.6963200000000001</c:v>
                </c:pt>
                <c:pt idx="12798">
                  <c:v>2.9598499999999999</c:v>
                </c:pt>
                <c:pt idx="12799">
                  <c:v>4.2575599999999998</c:v>
                </c:pt>
                <c:pt idx="12800">
                  <c:v>7.2955100000000002</c:v>
                </c:pt>
                <c:pt idx="12801">
                  <c:v>5.5411599999999996</c:v>
                </c:pt>
                <c:pt idx="12802">
                  <c:v>11.46138</c:v>
                </c:pt>
                <c:pt idx="12803">
                  <c:v>7.5092400000000001</c:v>
                </c:pt>
                <c:pt idx="12804">
                  <c:v>3.9864999999999999</c:v>
                </c:pt>
                <c:pt idx="12805">
                  <c:v>6.2996999999999996</c:v>
                </c:pt>
                <c:pt idx="12806">
                  <c:v>2.4370699999999998</c:v>
                </c:pt>
                <c:pt idx="12807">
                  <c:v>2.7242000000000002</c:v>
                </c:pt>
                <c:pt idx="12808">
                  <c:v>2.2828400000000002</c:v>
                </c:pt>
                <c:pt idx="12809">
                  <c:v>3.2894999999999999</c:v>
                </c:pt>
                <c:pt idx="12810">
                  <c:v>4.2067600000000001</c:v>
                </c:pt>
                <c:pt idx="12811">
                  <c:v>4.2652200000000002</c:v>
                </c:pt>
                <c:pt idx="12812">
                  <c:v>3.6538200000000001</c:v>
                </c:pt>
                <c:pt idx="12813">
                  <c:v>3.3128899999999999</c:v>
                </c:pt>
                <c:pt idx="12814">
                  <c:v>2.1604999999999999</c:v>
                </c:pt>
                <c:pt idx="12815">
                  <c:v>2.1311200000000001</c:v>
                </c:pt>
                <c:pt idx="12816">
                  <c:v>2.3831899999999999</c:v>
                </c:pt>
                <c:pt idx="12817">
                  <c:v>3.67395</c:v>
                </c:pt>
                <c:pt idx="12818">
                  <c:v>4.2744099999999996</c:v>
                </c:pt>
                <c:pt idx="12819">
                  <c:v>5.9454200000000004</c:v>
                </c:pt>
                <c:pt idx="12820">
                  <c:v>5.5664199999999999</c:v>
                </c:pt>
                <c:pt idx="12821">
                  <c:v>5.6551400000000003</c:v>
                </c:pt>
                <c:pt idx="12822">
                  <c:v>5.3852799999999998</c:v>
                </c:pt>
                <c:pt idx="12823">
                  <c:v>5.6565000000000003</c:v>
                </c:pt>
                <c:pt idx="12824">
                  <c:v>4.5946600000000002</c:v>
                </c:pt>
                <c:pt idx="12825">
                  <c:v>4.6608499999999999</c:v>
                </c:pt>
                <c:pt idx="12826">
                  <c:v>6.4445699999999997</c:v>
                </c:pt>
                <c:pt idx="12827">
                  <c:v>3.6263100000000001</c:v>
                </c:pt>
                <c:pt idx="12828">
                  <c:v>3.1118299999999999</c:v>
                </c:pt>
                <c:pt idx="12829">
                  <c:v>6.9010800000000003</c:v>
                </c:pt>
                <c:pt idx="12830">
                  <c:v>6.3768599999999998</c:v>
                </c:pt>
                <c:pt idx="12831">
                  <c:v>6.0848199999999997</c:v>
                </c:pt>
                <c:pt idx="12832">
                  <c:v>9.5628799999999998</c:v>
                </c:pt>
                <c:pt idx="12833">
                  <c:v>5.9242600000000003</c:v>
                </c:pt>
                <c:pt idx="12834">
                  <c:v>3.10033</c:v>
                </c:pt>
                <c:pt idx="12835">
                  <c:v>3.2199800000000001</c:v>
                </c:pt>
                <c:pt idx="12836">
                  <c:v>2.4106000000000001</c:v>
                </c:pt>
                <c:pt idx="12837">
                  <c:v>6.6672799999999999</c:v>
                </c:pt>
                <c:pt idx="12838">
                  <c:v>2.3213400000000002</c:v>
                </c:pt>
                <c:pt idx="12839">
                  <c:v>5.3036500000000002</c:v>
                </c:pt>
                <c:pt idx="12840">
                  <c:v>4.3048200000000003</c:v>
                </c:pt>
                <c:pt idx="12841">
                  <c:v>6.1364000000000001</c:v>
                </c:pt>
                <c:pt idx="12842">
                  <c:v>3.7040199999999999</c:v>
                </c:pt>
                <c:pt idx="12843">
                  <c:v>5.8644299999999996</c:v>
                </c:pt>
                <c:pt idx="12844">
                  <c:v>5.9839599999999997</c:v>
                </c:pt>
                <c:pt idx="12845">
                  <c:v>6.6474099999999998</c:v>
                </c:pt>
                <c:pt idx="12846">
                  <c:v>4.6725399999999997</c:v>
                </c:pt>
                <c:pt idx="12847">
                  <c:v>3.6115300000000001</c:v>
                </c:pt>
                <c:pt idx="12848">
                  <c:v>6.9915599999999998</c:v>
                </c:pt>
                <c:pt idx="12849">
                  <c:v>2.8529800000000001</c:v>
                </c:pt>
                <c:pt idx="12850">
                  <c:v>3.58751</c:v>
                </c:pt>
                <c:pt idx="12851">
                  <c:v>1.8057399999999999</c:v>
                </c:pt>
                <c:pt idx="12852">
                  <c:v>6.1233300000000002</c:v>
                </c:pt>
                <c:pt idx="12853">
                  <c:v>6.5818300000000001</c:v>
                </c:pt>
                <c:pt idx="12854">
                  <c:v>7.2001499999999998</c:v>
                </c:pt>
                <c:pt idx="12855">
                  <c:v>5.8266799999999996</c:v>
                </c:pt>
                <c:pt idx="12856">
                  <c:v>8.7348599999999994</c:v>
                </c:pt>
                <c:pt idx="12857">
                  <c:v>8.1110799999999994</c:v>
                </c:pt>
                <c:pt idx="12858">
                  <c:v>4.6262400000000001</c:v>
                </c:pt>
                <c:pt idx="12859">
                  <c:v>2.9669699999999999</c:v>
                </c:pt>
                <c:pt idx="12860">
                  <c:v>3.9145400000000001</c:v>
                </c:pt>
                <c:pt idx="12861">
                  <c:v>3.5969899999999999</c:v>
                </c:pt>
                <c:pt idx="12862">
                  <c:v>2.3199299999999998</c:v>
                </c:pt>
                <c:pt idx="12863">
                  <c:v>6.8638500000000002</c:v>
                </c:pt>
                <c:pt idx="12864">
                  <c:v>4.59091</c:v>
                </c:pt>
                <c:pt idx="12865">
                  <c:v>3.60534</c:v>
                </c:pt>
                <c:pt idx="12866">
                  <c:v>4.9607599999999996</c:v>
                </c:pt>
                <c:pt idx="12867">
                  <c:v>3.9788899999999998</c:v>
                </c:pt>
                <c:pt idx="12868">
                  <c:v>6.0877999999999997</c:v>
                </c:pt>
                <c:pt idx="12869">
                  <c:v>4.43682</c:v>
                </c:pt>
                <c:pt idx="12870">
                  <c:v>8.8486700000000003</c:v>
                </c:pt>
                <c:pt idx="12871">
                  <c:v>6.9143999999999997</c:v>
                </c:pt>
                <c:pt idx="12872">
                  <c:v>2.5285299999999999</c:v>
                </c:pt>
                <c:pt idx="12873">
                  <c:v>9.7698699999999992</c:v>
                </c:pt>
                <c:pt idx="12874">
                  <c:v>7.5881800000000004</c:v>
                </c:pt>
                <c:pt idx="12875">
                  <c:v>1.8078399999999999</c:v>
                </c:pt>
                <c:pt idx="12876">
                  <c:v>8.4854000000000003</c:v>
                </c:pt>
                <c:pt idx="12877">
                  <c:v>3.81284</c:v>
                </c:pt>
                <c:pt idx="12878">
                  <c:v>6.66967</c:v>
                </c:pt>
                <c:pt idx="12879">
                  <c:v>7.7041300000000001</c:v>
                </c:pt>
                <c:pt idx="12880">
                  <c:v>2.3093300000000001</c:v>
                </c:pt>
                <c:pt idx="12881">
                  <c:v>5.9177099999999996</c:v>
                </c:pt>
                <c:pt idx="12882">
                  <c:v>7.65984</c:v>
                </c:pt>
                <c:pt idx="12883">
                  <c:v>9.1148000000000007</c:v>
                </c:pt>
                <c:pt idx="12884">
                  <c:v>8.5761099999999999</c:v>
                </c:pt>
                <c:pt idx="12885">
                  <c:v>8.2343299999999999</c:v>
                </c:pt>
                <c:pt idx="12886">
                  <c:v>4.9106199999999998</c:v>
                </c:pt>
                <c:pt idx="12887">
                  <c:v>8.5770300000000006</c:v>
                </c:pt>
                <c:pt idx="12888">
                  <c:v>4.2466999999999997</c:v>
                </c:pt>
                <c:pt idx="12889">
                  <c:v>2.68852</c:v>
                </c:pt>
                <c:pt idx="12890">
                  <c:v>8.0685000000000002</c:v>
                </c:pt>
                <c:pt idx="12891">
                  <c:v>3.49925</c:v>
                </c:pt>
                <c:pt idx="12892">
                  <c:v>3.9461400000000002</c:v>
                </c:pt>
                <c:pt idx="12893">
                  <c:v>4.2467100000000002</c:v>
                </c:pt>
                <c:pt idx="12894">
                  <c:v>4.9372299999999996</c:v>
                </c:pt>
                <c:pt idx="12895">
                  <c:v>5.5074800000000002</c:v>
                </c:pt>
                <c:pt idx="12896">
                  <c:v>8.4163599999999992</c:v>
                </c:pt>
                <c:pt idx="12897">
                  <c:v>4.7484999999999999</c:v>
                </c:pt>
                <c:pt idx="12898">
                  <c:v>7.8693900000000001</c:v>
                </c:pt>
                <c:pt idx="12899">
                  <c:v>7.1508599999999998</c:v>
                </c:pt>
                <c:pt idx="12900">
                  <c:v>7.0520800000000001</c:v>
                </c:pt>
                <c:pt idx="12901">
                  <c:v>4.7484999999999999</c:v>
                </c:pt>
                <c:pt idx="12902">
                  <c:v>9.2045499999999993</c:v>
                </c:pt>
                <c:pt idx="12903">
                  <c:v>8.56968</c:v>
                </c:pt>
                <c:pt idx="12904">
                  <c:v>3.49085</c:v>
                </c:pt>
                <c:pt idx="12905">
                  <c:v>6.1828200000000004</c:v>
                </c:pt>
                <c:pt idx="12906">
                  <c:v>6.4718200000000001</c:v>
                </c:pt>
                <c:pt idx="12907">
                  <c:v>5.7616800000000001</c:v>
                </c:pt>
                <c:pt idx="12908">
                  <c:v>4.3432500000000003</c:v>
                </c:pt>
                <c:pt idx="12909">
                  <c:v>4.0991200000000001</c:v>
                </c:pt>
                <c:pt idx="12910">
                  <c:v>4.8493199999999996</c:v>
                </c:pt>
                <c:pt idx="12911">
                  <c:v>8.1343800000000002</c:v>
                </c:pt>
                <c:pt idx="12912">
                  <c:v>5.6061100000000001</c:v>
                </c:pt>
                <c:pt idx="12913">
                  <c:v>6.2135199999999999</c:v>
                </c:pt>
                <c:pt idx="12914">
                  <c:v>5.8879900000000003</c:v>
                </c:pt>
                <c:pt idx="12915">
                  <c:v>5.0375100000000002</c:v>
                </c:pt>
                <c:pt idx="12916">
                  <c:v>7.3683500000000004</c:v>
                </c:pt>
                <c:pt idx="12917">
                  <c:v>8.3325800000000001</c:v>
                </c:pt>
                <c:pt idx="12918">
                  <c:v>7.0041700000000002</c:v>
                </c:pt>
                <c:pt idx="12919">
                  <c:v>4.5340499999999997</c:v>
                </c:pt>
                <c:pt idx="12920">
                  <c:v>4.83378</c:v>
                </c:pt>
                <c:pt idx="12921">
                  <c:v>7.5126099999999996</c:v>
                </c:pt>
                <c:pt idx="12922">
                  <c:v>7.0461499999999999</c:v>
                </c:pt>
                <c:pt idx="12923">
                  <c:v>5.6006799999999997</c:v>
                </c:pt>
                <c:pt idx="12924">
                  <c:v>6.8468099999999996</c:v>
                </c:pt>
                <c:pt idx="12925">
                  <c:v>7.1001000000000003</c:v>
                </c:pt>
                <c:pt idx="12926">
                  <c:v>7.2976700000000001</c:v>
                </c:pt>
                <c:pt idx="12927">
                  <c:v>5.0435600000000003</c:v>
                </c:pt>
                <c:pt idx="12928">
                  <c:v>5.6982100000000004</c:v>
                </c:pt>
                <c:pt idx="12929">
                  <c:v>4.2566100000000002</c:v>
                </c:pt>
                <c:pt idx="12930">
                  <c:v>5.5520699999999996</c:v>
                </c:pt>
                <c:pt idx="12931">
                  <c:v>6.8506</c:v>
                </c:pt>
                <c:pt idx="12932">
                  <c:v>6.6903199999999998</c:v>
                </c:pt>
                <c:pt idx="12933">
                  <c:v>6.1964300000000003</c:v>
                </c:pt>
                <c:pt idx="12934">
                  <c:v>6.0861599999999996</c:v>
                </c:pt>
                <c:pt idx="12935">
                  <c:v>4.1464800000000004</c:v>
                </c:pt>
                <c:pt idx="12936">
                  <c:v>5.0726800000000001</c:v>
                </c:pt>
                <c:pt idx="12937">
                  <c:v>5.8195600000000001</c:v>
                </c:pt>
                <c:pt idx="12938">
                  <c:v>3.6465999999999998</c:v>
                </c:pt>
                <c:pt idx="12939">
                  <c:v>3.5248699999999999</c:v>
                </c:pt>
                <c:pt idx="12940">
                  <c:v>5.0975000000000001</c:v>
                </c:pt>
                <c:pt idx="12941">
                  <c:v>6.2820900000000002</c:v>
                </c:pt>
                <c:pt idx="12942">
                  <c:v>6.3918200000000001</c:v>
                </c:pt>
                <c:pt idx="12943">
                  <c:v>3.8317600000000001</c:v>
                </c:pt>
                <c:pt idx="12944">
                  <c:v>2.7692000000000001</c:v>
                </c:pt>
                <c:pt idx="12945">
                  <c:v>3.5600299999999998</c:v>
                </c:pt>
                <c:pt idx="12946">
                  <c:v>2.2096399999999998</c:v>
                </c:pt>
                <c:pt idx="12947">
                  <c:v>7.5613599999999996</c:v>
                </c:pt>
                <c:pt idx="12948">
                  <c:v>6.4563499999999996</c:v>
                </c:pt>
                <c:pt idx="12949">
                  <c:v>7.4361699999999997</c:v>
                </c:pt>
                <c:pt idx="12950">
                  <c:v>7.5142300000000004</c:v>
                </c:pt>
                <c:pt idx="12951">
                  <c:v>1.9309700000000001</c:v>
                </c:pt>
                <c:pt idx="12952">
                  <c:v>2.6045500000000001</c:v>
                </c:pt>
                <c:pt idx="12953">
                  <c:v>7.1965399999999997</c:v>
                </c:pt>
                <c:pt idx="12954">
                  <c:v>6.5230800000000002</c:v>
                </c:pt>
                <c:pt idx="12955">
                  <c:v>8.1795200000000001</c:v>
                </c:pt>
                <c:pt idx="12956">
                  <c:v>9.6989900000000002</c:v>
                </c:pt>
                <c:pt idx="12957">
                  <c:v>3.9007399999999999</c:v>
                </c:pt>
                <c:pt idx="12958">
                  <c:v>5.9609500000000004</c:v>
                </c:pt>
                <c:pt idx="12959">
                  <c:v>6.0361700000000003</c:v>
                </c:pt>
                <c:pt idx="12960">
                  <c:v>10.329219999999999</c:v>
                </c:pt>
                <c:pt idx="12961">
                  <c:v>10.80682</c:v>
                </c:pt>
                <c:pt idx="12962">
                  <c:v>7.4645299999999999</c:v>
                </c:pt>
                <c:pt idx="12963">
                  <c:v>5.5045000000000002</c:v>
                </c:pt>
                <c:pt idx="12964">
                  <c:v>5.2344999999999997</c:v>
                </c:pt>
                <c:pt idx="12965">
                  <c:v>5.3174099999999997</c:v>
                </c:pt>
                <c:pt idx="12966">
                  <c:v>3.89872</c:v>
                </c:pt>
                <c:pt idx="12967">
                  <c:v>6.1997200000000001</c:v>
                </c:pt>
                <c:pt idx="12968">
                  <c:v>5.6792299999999996</c:v>
                </c:pt>
                <c:pt idx="12969">
                  <c:v>6.2897400000000001</c:v>
                </c:pt>
                <c:pt idx="12970">
                  <c:v>8.3602500000000006</c:v>
                </c:pt>
                <c:pt idx="12971">
                  <c:v>4.1865800000000002</c:v>
                </c:pt>
                <c:pt idx="12972">
                  <c:v>4.1824300000000001</c:v>
                </c:pt>
                <c:pt idx="12973">
                  <c:v>3.76925</c:v>
                </c:pt>
                <c:pt idx="12974">
                  <c:v>4.2795500000000004</c:v>
                </c:pt>
                <c:pt idx="12975">
                  <c:v>6.3544400000000003</c:v>
                </c:pt>
                <c:pt idx="12976">
                  <c:v>6.96326</c:v>
                </c:pt>
                <c:pt idx="12977">
                  <c:v>6.3008899999999999</c:v>
                </c:pt>
                <c:pt idx="12978">
                  <c:v>4.8579499999999998</c:v>
                </c:pt>
                <c:pt idx="12979">
                  <c:v>8.6223500000000008</c:v>
                </c:pt>
                <c:pt idx="12980">
                  <c:v>2.6878600000000001</c:v>
                </c:pt>
                <c:pt idx="12981">
                  <c:v>2.3199299999999998</c:v>
                </c:pt>
                <c:pt idx="12982">
                  <c:v>5.64194</c:v>
                </c:pt>
                <c:pt idx="12983">
                  <c:v>7.1290399999999998</c:v>
                </c:pt>
                <c:pt idx="12984">
                  <c:v>6.7077499999999999</c:v>
                </c:pt>
                <c:pt idx="12985">
                  <c:v>10.469200000000001</c:v>
                </c:pt>
                <c:pt idx="12986">
                  <c:v>7.1204799999999997</c:v>
                </c:pt>
                <c:pt idx="12987">
                  <c:v>4.8118299999999996</c:v>
                </c:pt>
                <c:pt idx="12988">
                  <c:v>1.8481799999999999</c:v>
                </c:pt>
                <c:pt idx="12989">
                  <c:v>4.2241099999999996</c:v>
                </c:pt>
                <c:pt idx="12990">
                  <c:v>2.95764</c:v>
                </c:pt>
                <c:pt idx="12991">
                  <c:v>2.2095099999999999</c:v>
                </c:pt>
                <c:pt idx="12992">
                  <c:v>3.1355300000000002</c:v>
                </c:pt>
                <c:pt idx="12993">
                  <c:v>4.6322400000000004</c:v>
                </c:pt>
                <c:pt idx="12994">
                  <c:v>9.0987799999999996</c:v>
                </c:pt>
                <c:pt idx="12995">
                  <c:v>6.90564</c:v>
                </c:pt>
                <c:pt idx="12996">
                  <c:v>3.9584000000000001</c:v>
                </c:pt>
                <c:pt idx="12997">
                  <c:v>8.7063799999999993</c:v>
                </c:pt>
                <c:pt idx="12998">
                  <c:v>11.83301</c:v>
                </c:pt>
                <c:pt idx="12999">
                  <c:v>6.1790900000000004</c:v>
                </c:pt>
                <c:pt idx="13000">
                  <c:v>5.0582599999999998</c:v>
                </c:pt>
                <c:pt idx="13001">
                  <c:v>9.3158799999999999</c:v>
                </c:pt>
                <c:pt idx="13002">
                  <c:v>8.3163499999999999</c:v>
                </c:pt>
                <c:pt idx="13003">
                  <c:v>7.9335899999999997</c:v>
                </c:pt>
                <c:pt idx="13004">
                  <c:v>7.6095300000000003</c:v>
                </c:pt>
                <c:pt idx="13005">
                  <c:v>5.8911800000000003</c:v>
                </c:pt>
                <c:pt idx="13006">
                  <c:v>5.7049200000000004</c:v>
                </c:pt>
                <c:pt idx="13007">
                  <c:v>8.4784299999999995</c:v>
                </c:pt>
                <c:pt idx="13008">
                  <c:v>8.1740100000000009</c:v>
                </c:pt>
                <c:pt idx="13009">
                  <c:v>2.10189</c:v>
                </c:pt>
                <c:pt idx="13010">
                  <c:v>3.6540599999999999</c:v>
                </c:pt>
                <c:pt idx="13011">
                  <c:v>10.441890000000001</c:v>
                </c:pt>
                <c:pt idx="13012">
                  <c:v>6.6718799999999998</c:v>
                </c:pt>
                <c:pt idx="13013">
                  <c:v>5.9727800000000002</c:v>
                </c:pt>
                <c:pt idx="13014">
                  <c:v>4.56541</c:v>
                </c:pt>
                <c:pt idx="13015">
                  <c:v>7.38042</c:v>
                </c:pt>
                <c:pt idx="13016">
                  <c:v>6.3303099999999999</c:v>
                </c:pt>
                <c:pt idx="13017">
                  <c:v>6.6305800000000001</c:v>
                </c:pt>
                <c:pt idx="13018">
                  <c:v>5.13443</c:v>
                </c:pt>
                <c:pt idx="13019">
                  <c:v>6.0631899999999996</c:v>
                </c:pt>
                <c:pt idx="13020">
                  <c:v>2.94875</c:v>
                </c:pt>
                <c:pt idx="13021">
                  <c:v>6.0551300000000001</c:v>
                </c:pt>
                <c:pt idx="13022">
                  <c:v>5.5985899999999997</c:v>
                </c:pt>
                <c:pt idx="13023">
                  <c:v>5.8564299999999996</c:v>
                </c:pt>
                <c:pt idx="13024">
                  <c:v>2.1792400000000001</c:v>
                </c:pt>
                <c:pt idx="13025">
                  <c:v>5.2491899999999996</c:v>
                </c:pt>
                <c:pt idx="13026">
                  <c:v>2.2628699999999999</c:v>
                </c:pt>
                <c:pt idx="13027">
                  <c:v>4.8950899999999997</c:v>
                </c:pt>
                <c:pt idx="13028">
                  <c:v>3.28986</c:v>
                </c:pt>
                <c:pt idx="13029">
                  <c:v>6.0978599999999998</c:v>
                </c:pt>
                <c:pt idx="13030">
                  <c:v>3.1125799999999999</c:v>
                </c:pt>
                <c:pt idx="13031">
                  <c:v>3.2633999999999999</c:v>
                </c:pt>
                <c:pt idx="13032">
                  <c:v>3.6448499999999999</c:v>
                </c:pt>
                <c:pt idx="13033">
                  <c:v>8.4923300000000008</c:v>
                </c:pt>
                <c:pt idx="13034">
                  <c:v>6.0160900000000002</c:v>
                </c:pt>
                <c:pt idx="13035">
                  <c:v>6.5458299999999996</c:v>
                </c:pt>
                <c:pt idx="13036">
                  <c:v>3.8113800000000002</c:v>
                </c:pt>
                <c:pt idx="13037">
                  <c:v>7.9473099999999999</c:v>
                </c:pt>
                <c:pt idx="13038">
                  <c:v>4.3690699999999998</c:v>
                </c:pt>
                <c:pt idx="13039">
                  <c:v>5.7302200000000001</c:v>
                </c:pt>
                <c:pt idx="13040">
                  <c:v>5.2153400000000003</c:v>
                </c:pt>
                <c:pt idx="13041">
                  <c:v>7.4396000000000004</c:v>
                </c:pt>
                <c:pt idx="13042">
                  <c:v>5.3741599999999998</c:v>
                </c:pt>
                <c:pt idx="13043">
                  <c:v>8.1432099999999998</c:v>
                </c:pt>
                <c:pt idx="13044">
                  <c:v>5.4573499999999999</c:v>
                </c:pt>
                <c:pt idx="13045">
                  <c:v>5.5895299999999999</c:v>
                </c:pt>
                <c:pt idx="13046">
                  <c:v>2.6927599999999998</c:v>
                </c:pt>
                <c:pt idx="13047">
                  <c:v>4.7682099999999998</c:v>
                </c:pt>
                <c:pt idx="13048">
                  <c:v>6.55504</c:v>
                </c:pt>
                <c:pt idx="13049">
                  <c:v>4.93344</c:v>
                </c:pt>
                <c:pt idx="13050">
                  <c:v>4.1188599999999997</c:v>
                </c:pt>
                <c:pt idx="13051">
                  <c:v>5.4447099999999997</c:v>
                </c:pt>
                <c:pt idx="13052">
                  <c:v>9.0125899999999994</c:v>
                </c:pt>
                <c:pt idx="13053">
                  <c:v>4.8570200000000003</c:v>
                </c:pt>
                <c:pt idx="13054">
                  <c:v>7.4927200000000003</c:v>
                </c:pt>
                <c:pt idx="13055">
                  <c:v>5.9727800000000002</c:v>
                </c:pt>
                <c:pt idx="13056">
                  <c:v>12.36088</c:v>
                </c:pt>
                <c:pt idx="13057">
                  <c:v>5.4308500000000004</c:v>
                </c:pt>
                <c:pt idx="13058">
                  <c:v>9.1191600000000008</c:v>
                </c:pt>
                <c:pt idx="13059">
                  <c:v>4.34802</c:v>
                </c:pt>
                <c:pt idx="13060">
                  <c:v>2.9165399999999999</c:v>
                </c:pt>
                <c:pt idx="13061">
                  <c:v>5.4074</c:v>
                </c:pt>
                <c:pt idx="13062">
                  <c:v>7.48482</c:v>
                </c:pt>
                <c:pt idx="13063">
                  <c:v>9.2285699999999995</c:v>
                </c:pt>
                <c:pt idx="13064">
                  <c:v>5.3053699999999999</c:v>
                </c:pt>
                <c:pt idx="13065">
                  <c:v>6.4331100000000001</c:v>
                </c:pt>
                <c:pt idx="13066">
                  <c:v>8.2179199999999994</c:v>
                </c:pt>
                <c:pt idx="13067">
                  <c:v>3.27759</c:v>
                </c:pt>
                <c:pt idx="13068">
                  <c:v>5.4261900000000001</c:v>
                </c:pt>
                <c:pt idx="13069">
                  <c:v>5.1749200000000002</c:v>
                </c:pt>
                <c:pt idx="13070">
                  <c:v>4.1148199999999999</c:v>
                </c:pt>
                <c:pt idx="13071">
                  <c:v>3.9551599999999998</c:v>
                </c:pt>
                <c:pt idx="13072">
                  <c:v>2.31331</c:v>
                </c:pt>
                <c:pt idx="13073">
                  <c:v>3.23291</c:v>
                </c:pt>
                <c:pt idx="13074">
                  <c:v>5.1827100000000002</c:v>
                </c:pt>
                <c:pt idx="13075">
                  <c:v>6.9861800000000001</c:v>
                </c:pt>
                <c:pt idx="13076">
                  <c:v>2.2247699999999999</c:v>
                </c:pt>
                <c:pt idx="13077">
                  <c:v>2.4441999999999999</c:v>
                </c:pt>
                <c:pt idx="13078">
                  <c:v>7.45932</c:v>
                </c:pt>
                <c:pt idx="13079">
                  <c:v>2.9603700000000002</c:v>
                </c:pt>
                <c:pt idx="13080">
                  <c:v>6.4899699999999996</c:v>
                </c:pt>
                <c:pt idx="13081">
                  <c:v>3.7444899999999999</c:v>
                </c:pt>
                <c:pt idx="13082">
                  <c:v>4.1105200000000002</c:v>
                </c:pt>
                <c:pt idx="13083">
                  <c:v>1.8078399999999999</c:v>
                </c:pt>
                <c:pt idx="13084">
                  <c:v>2.4933700000000001</c:v>
                </c:pt>
                <c:pt idx="13085">
                  <c:v>2.4194200000000001</c:v>
                </c:pt>
                <c:pt idx="13086">
                  <c:v>3.4809399999999999</c:v>
                </c:pt>
                <c:pt idx="13087">
                  <c:v>2.7406199999999998</c:v>
                </c:pt>
                <c:pt idx="13088">
                  <c:v>4.7577600000000002</c:v>
                </c:pt>
                <c:pt idx="13089">
                  <c:v>8.0244900000000001</c:v>
                </c:pt>
                <c:pt idx="13090">
                  <c:v>1.8650899999999999</c:v>
                </c:pt>
                <c:pt idx="13091">
                  <c:v>3.5384799999999998</c:v>
                </c:pt>
                <c:pt idx="13092">
                  <c:v>6.0365200000000003</c:v>
                </c:pt>
                <c:pt idx="13093">
                  <c:v>7.7228899999999996</c:v>
                </c:pt>
                <c:pt idx="13094">
                  <c:v>4.1067499999999999</c:v>
                </c:pt>
                <c:pt idx="13095">
                  <c:v>4.72281</c:v>
                </c:pt>
                <c:pt idx="13096">
                  <c:v>6.8432000000000004</c:v>
                </c:pt>
                <c:pt idx="13097">
                  <c:v>7.37216</c:v>
                </c:pt>
                <c:pt idx="13098">
                  <c:v>8.76159</c:v>
                </c:pt>
                <c:pt idx="13099">
                  <c:v>9.4750999999999994</c:v>
                </c:pt>
                <c:pt idx="13100">
                  <c:v>4.6252500000000003</c:v>
                </c:pt>
                <c:pt idx="13101">
                  <c:v>7.2401900000000001</c:v>
                </c:pt>
                <c:pt idx="13102">
                  <c:v>7.1889799999999999</c:v>
                </c:pt>
                <c:pt idx="13103">
                  <c:v>3.4167999999999998</c:v>
                </c:pt>
                <c:pt idx="13104">
                  <c:v>6.18764</c:v>
                </c:pt>
                <c:pt idx="13105">
                  <c:v>5.1440099999999997</c:v>
                </c:pt>
                <c:pt idx="13106">
                  <c:v>2.3421500000000002</c:v>
                </c:pt>
                <c:pt idx="13107">
                  <c:v>2.5603500000000001</c:v>
                </c:pt>
                <c:pt idx="13108">
                  <c:v>2.1247600000000002</c:v>
                </c:pt>
                <c:pt idx="13109">
                  <c:v>9.9740300000000008</c:v>
                </c:pt>
                <c:pt idx="13110">
                  <c:v>6.9030300000000002</c:v>
                </c:pt>
                <c:pt idx="13111">
                  <c:v>3.0511699999999999</c:v>
                </c:pt>
                <c:pt idx="13112">
                  <c:v>2.3873099999999998</c:v>
                </c:pt>
                <c:pt idx="13113">
                  <c:v>7.2159500000000003</c:v>
                </c:pt>
                <c:pt idx="13114">
                  <c:v>4.4658300000000004</c:v>
                </c:pt>
                <c:pt idx="13115">
                  <c:v>2.94584</c:v>
                </c:pt>
                <c:pt idx="13116">
                  <c:v>3.20417</c:v>
                </c:pt>
                <c:pt idx="13117">
                  <c:v>6.5211899999999998</c:v>
                </c:pt>
                <c:pt idx="13118">
                  <c:v>7.6806200000000002</c:v>
                </c:pt>
                <c:pt idx="13119">
                  <c:v>3.3959600000000001</c:v>
                </c:pt>
                <c:pt idx="13120">
                  <c:v>7.3647499999999999</c:v>
                </c:pt>
                <c:pt idx="13121">
                  <c:v>7.7816099999999997</c:v>
                </c:pt>
                <c:pt idx="13122">
                  <c:v>6.5021899999999997</c:v>
                </c:pt>
                <c:pt idx="13123">
                  <c:v>4.7491599999999998</c:v>
                </c:pt>
                <c:pt idx="13124">
                  <c:v>8.2262799999999991</c:v>
                </c:pt>
                <c:pt idx="13125">
                  <c:v>6.70275</c:v>
                </c:pt>
                <c:pt idx="13126">
                  <c:v>6.04711</c:v>
                </c:pt>
                <c:pt idx="13127">
                  <c:v>5.51579</c:v>
                </c:pt>
                <c:pt idx="13128">
                  <c:v>3.5005600000000001</c:v>
                </c:pt>
                <c:pt idx="13129">
                  <c:v>8.5933299999999999</c:v>
                </c:pt>
                <c:pt idx="13130">
                  <c:v>3.17056</c:v>
                </c:pt>
                <c:pt idx="13131">
                  <c:v>8.5668000000000006</c:v>
                </c:pt>
                <c:pt idx="13132">
                  <c:v>6.26112</c:v>
                </c:pt>
                <c:pt idx="13133">
                  <c:v>8.0729600000000001</c:v>
                </c:pt>
                <c:pt idx="13134">
                  <c:v>6.0901300000000003</c:v>
                </c:pt>
                <c:pt idx="13135">
                  <c:v>5.5024100000000002</c:v>
                </c:pt>
                <c:pt idx="13136">
                  <c:v>6.9177</c:v>
                </c:pt>
                <c:pt idx="13137">
                  <c:v>3.3505199999999999</c:v>
                </c:pt>
                <c:pt idx="13138">
                  <c:v>3.2824200000000001</c:v>
                </c:pt>
                <c:pt idx="13139">
                  <c:v>2.8444600000000002</c:v>
                </c:pt>
                <c:pt idx="13140">
                  <c:v>4.71068</c:v>
                </c:pt>
                <c:pt idx="13141">
                  <c:v>6.4233200000000004</c:v>
                </c:pt>
                <c:pt idx="13142">
                  <c:v>6.8530600000000002</c:v>
                </c:pt>
                <c:pt idx="13143">
                  <c:v>4.5235200000000004</c:v>
                </c:pt>
                <c:pt idx="13144">
                  <c:v>5.8313800000000002</c:v>
                </c:pt>
                <c:pt idx="13145">
                  <c:v>2.17727</c:v>
                </c:pt>
                <c:pt idx="13146">
                  <c:v>3.7735099999999999</c:v>
                </c:pt>
                <c:pt idx="13147">
                  <c:v>2.00278</c:v>
                </c:pt>
                <c:pt idx="13148">
                  <c:v>5.2779999999999996</c:v>
                </c:pt>
                <c:pt idx="13149">
                  <c:v>3.0337999999999998</c:v>
                </c:pt>
                <c:pt idx="13150">
                  <c:v>8.1148900000000008</c:v>
                </c:pt>
                <c:pt idx="13151">
                  <c:v>5.0279600000000002</c:v>
                </c:pt>
                <c:pt idx="13152">
                  <c:v>7.5784799999999999</c:v>
                </c:pt>
                <c:pt idx="13153">
                  <c:v>9.2828700000000008</c:v>
                </c:pt>
                <c:pt idx="13154">
                  <c:v>3.1429399999999998</c:v>
                </c:pt>
                <c:pt idx="13155">
                  <c:v>6.6691000000000003</c:v>
                </c:pt>
                <c:pt idx="13156">
                  <c:v>5.6702599999999999</c:v>
                </c:pt>
                <c:pt idx="13157">
                  <c:v>5.5383500000000003</c:v>
                </c:pt>
                <c:pt idx="13158">
                  <c:v>8.2494099999999992</c:v>
                </c:pt>
                <c:pt idx="13159">
                  <c:v>7.1485099999999999</c:v>
                </c:pt>
                <c:pt idx="13160">
                  <c:v>4.1978299999999997</c:v>
                </c:pt>
                <c:pt idx="13161">
                  <c:v>5.3712</c:v>
                </c:pt>
                <c:pt idx="13162">
                  <c:v>5.0895799999999998</c:v>
                </c:pt>
                <c:pt idx="13163">
                  <c:v>4.5680800000000001</c:v>
                </c:pt>
                <c:pt idx="13164">
                  <c:v>4.5186000000000002</c:v>
                </c:pt>
                <c:pt idx="13165">
                  <c:v>2.9251299999999998</c:v>
                </c:pt>
                <c:pt idx="13166">
                  <c:v>5.5556000000000001</c:v>
                </c:pt>
                <c:pt idx="13167">
                  <c:v>2.3016299999999998</c:v>
                </c:pt>
                <c:pt idx="13168">
                  <c:v>4.6025200000000002</c:v>
                </c:pt>
                <c:pt idx="13169">
                  <c:v>5.2286400000000004</c:v>
                </c:pt>
                <c:pt idx="13170">
                  <c:v>5.4356799999999996</c:v>
                </c:pt>
                <c:pt idx="13171">
                  <c:v>5.1337799999999998</c:v>
                </c:pt>
                <c:pt idx="13172">
                  <c:v>7.2583799999999998</c:v>
                </c:pt>
                <c:pt idx="13173">
                  <c:v>5.4215499999999999</c:v>
                </c:pt>
                <c:pt idx="13174">
                  <c:v>5.5748300000000004</c:v>
                </c:pt>
                <c:pt idx="13175">
                  <c:v>5.7558199999999999</c:v>
                </c:pt>
                <c:pt idx="13176">
                  <c:v>5.62744</c:v>
                </c:pt>
                <c:pt idx="13177">
                  <c:v>4.86395</c:v>
                </c:pt>
                <c:pt idx="13178">
                  <c:v>8.2249599999999994</c:v>
                </c:pt>
                <c:pt idx="13179">
                  <c:v>3.5677699999999999</c:v>
                </c:pt>
                <c:pt idx="13180">
                  <c:v>7.1684900000000003</c:v>
                </c:pt>
                <c:pt idx="13181">
                  <c:v>7.0935899999999998</c:v>
                </c:pt>
                <c:pt idx="13182">
                  <c:v>9.3054100000000002</c:v>
                </c:pt>
                <c:pt idx="13183">
                  <c:v>7.71272</c:v>
                </c:pt>
                <c:pt idx="13184">
                  <c:v>2.5579800000000001</c:v>
                </c:pt>
                <c:pt idx="13185">
                  <c:v>5.4061000000000003</c:v>
                </c:pt>
                <c:pt idx="13186">
                  <c:v>1.92432</c:v>
                </c:pt>
                <c:pt idx="13187">
                  <c:v>6.2013699999999998</c:v>
                </c:pt>
                <c:pt idx="13188">
                  <c:v>6.2337100000000003</c:v>
                </c:pt>
                <c:pt idx="13189">
                  <c:v>2.68086</c:v>
                </c:pt>
                <c:pt idx="13190">
                  <c:v>2.8368199999999999</c:v>
                </c:pt>
                <c:pt idx="13191">
                  <c:v>4.2135800000000003</c:v>
                </c:pt>
                <c:pt idx="13192">
                  <c:v>5.7752699999999999</c:v>
                </c:pt>
                <c:pt idx="13193">
                  <c:v>4.2973800000000004</c:v>
                </c:pt>
                <c:pt idx="13194">
                  <c:v>8.8722799999999999</c:v>
                </c:pt>
                <c:pt idx="13195">
                  <c:v>7.8302500000000004</c:v>
                </c:pt>
                <c:pt idx="13196">
                  <c:v>4.7458</c:v>
                </c:pt>
                <c:pt idx="13197">
                  <c:v>7.5481600000000002</c:v>
                </c:pt>
                <c:pt idx="13198">
                  <c:v>9.8129399999999993</c:v>
                </c:pt>
                <c:pt idx="13199">
                  <c:v>5.4523799999999998</c:v>
                </c:pt>
                <c:pt idx="13200">
                  <c:v>6.5102099999999998</c:v>
                </c:pt>
                <c:pt idx="13201">
                  <c:v>4.2983799999999999</c:v>
                </c:pt>
                <c:pt idx="13202">
                  <c:v>5.7199400000000002</c:v>
                </c:pt>
                <c:pt idx="13203">
                  <c:v>6.3067599999999997</c:v>
                </c:pt>
                <c:pt idx="13204">
                  <c:v>7.0483399999999996</c:v>
                </c:pt>
                <c:pt idx="13205">
                  <c:v>9.9438200000000005</c:v>
                </c:pt>
                <c:pt idx="13206">
                  <c:v>6.5163500000000001</c:v>
                </c:pt>
                <c:pt idx="13207">
                  <c:v>8.24925</c:v>
                </c:pt>
                <c:pt idx="13208">
                  <c:v>3.5005899999999999</c:v>
                </c:pt>
                <c:pt idx="13209">
                  <c:v>5.1437200000000001</c:v>
                </c:pt>
                <c:pt idx="13210">
                  <c:v>6.6198399999999999</c:v>
                </c:pt>
                <c:pt idx="13211">
                  <c:v>3.7275100000000001</c:v>
                </c:pt>
                <c:pt idx="13212">
                  <c:v>5.0193599999999998</c:v>
                </c:pt>
                <c:pt idx="13213">
                  <c:v>6.47438</c:v>
                </c:pt>
                <c:pt idx="13214">
                  <c:v>11.107480000000001</c:v>
                </c:pt>
                <c:pt idx="13215">
                  <c:v>8.3313799999999993</c:v>
                </c:pt>
                <c:pt idx="13216">
                  <c:v>7.72966</c:v>
                </c:pt>
                <c:pt idx="13217">
                  <c:v>2.94469</c:v>
                </c:pt>
                <c:pt idx="13218">
                  <c:v>3.92788</c:v>
                </c:pt>
                <c:pt idx="13219">
                  <c:v>3.1741799999999998</c:v>
                </c:pt>
                <c:pt idx="13220">
                  <c:v>4.0475300000000001</c:v>
                </c:pt>
                <c:pt idx="13221">
                  <c:v>2.3146</c:v>
                </c:pt>
                <c:pt idx="13222">
                  <c:v>2.9391699999999998</c:v>
                </c:pt>
                <c:pt idx="13223">
                  <c:v>2.34423</c:v>
                </c:pt>
                <c:pt idx="13224">
                  <c:v>2.1052499999999998</c:v>
                </c:pt>
                <c:pt idx="13225">
                  <c:v>2.3120799999999999</c:v>
                </c:pt>
                <c:pt idx="13226">
                  <c:v>2.2690399999999999</c:v>
                </c:pt>
                <c:pt idx="13227">
                  <c:v>2.0225300000000002</c:v>
                </c:pt>
                <c:pt idx="13228">
                  <c:v>2.1234600000000001</c:v>
                </c:pt>
                <c:pt idx="13229">
                  <c:v>2.5783299999999998</c:v>
                </c:pt>
                <c:pt idx="13230">
                  <c:v>2.0892300000000001</c:v>
                </c:pt>
                <c:pt idx="13231">
                  <c:v>1.9223399999999999</c:v>
                </c:pt>
                <c:pt idx="13232">
                  <c:v>2.5203099999999998</c:v>
                </c:pt>
                <c:pt idx="13233">
                  <c:v>5.7995400000000004</c:v>
                </c:pt>
                <c:pt idx="13234">
                  <c:v>6.0717600000000003</c:v>
                </c:pt>
                <c:pt idx="13235">
                  <c:v>6.2158600000000002</c:v>
                </c:pt>
                <c:pt idx="13236">
                  <c:v>7.3410399999999996</c:v>
                </c:pt>
                <c:pt idx="13237">
                  <c:v>4.6569799999999999</c:v>
                </c:pt>
                <c:pt idx="13238">
                  <c:v>9.3032000000000004</c:v>
                </c:pt>
                <c:pt idx="13239">
                  <c:v>8.6767099999999999</c:v>
                </c:pt>
                <c:pt idx="13240">
                  <c:v>6.9405599999999996</c:v>
                </c:pt>
                <c:pt idx="13241">
                  <c:v>4.7796399999999997</c:v>
                </c:pt>
                <c:pt idx="13242">
                  <c:v>11.31973</c:v>
                </c:pt>
                <c:pt idx="13243">
                  <c:v>11.034879999999999</c:v>
                </c:pt>
                <c:pt idx="13244">
                  <c:v>6.9964000000000004</c:v>
                </c:pt>
                <c:pt idx="13245">
                  <c:v>7.6329599999999997</c:v>
                </c:pt>
                <c:pt idx="13246">
                  <c:v>6.3383399999999996</c:v>
                </c:pt>
                <c:pt idx="13247">
                  <c:v>6.7170300000000003</c:v>
                </c:pt>
                <c:pt idx="13248">
                  <c:v>5.11151</c:v>
                </c:pt>
                <c:pt idx="13249">
                  <c:v>6.6805399999999997</c:v>
                </c:pt>
                <c:pt idx="13250">
                  <c:v>7.4889000000000001</c:v>
                </c:pt>
                <c:pt idx="13251">
                  <c:v>4.12941</c:v>
                </c:pt>
                <c:pt idx="13252">
                  <c:v>3.8113800000000002</c:v>
                </c:pt>
                <c:pt idx="13253">
                  <c:v>5.7251099999999999</c:v>
                </c:pt>
                <c:pt idx="13254">
                  <c:v>6.2808999999999999</c:v>
                </c:pt>
                <c:pt idx="13255">
                  <c:v>4.6822699999999999</c:v>
                </c:pt>
                <c:pt idx="13256">
                  <c:v>9.0904000000000007</c:v>
                </c:pt>
                <c:pt idx="13257">
                  <c:v>4.8804600000000002</c:v>
                </c:pt>
                <c:pt idx="13258">
                  <c:v>4.8818999999999999</c:v>
                </c:pt>
                <c:pt idx="13259">
                  <c:v>4.9597100000000003</c:v>
                </c:pt>
                <c:pt idx="13260">
                  <c:v>7.5358599999999996</c:v>
                </c:pt>
                <c:pt idx="13261">
                  <c:v>7.48475</c:v>
                </c:pt>
                <c:pt idx="13262">
                  <c:v>6.0591200000000001</c:v>
                </c:pt>
                <c:pt idx="13263">
                  <c:v>4.1333200000000003</c:v>
                </c:pt>
                <c:pt idx="13264">
                  <c:v>3.7652600000000001</c:v>
                </c:pt>
                <c:pt idx="13265">
                  <c:v>7.6627200000000002</c:v>
                </c:pt>
                <c:pt idx="13266">
                  <c:v>6.9020299999999999</c:v>
                </c:pt>
                <c:pt idx="13267">
                  <c:v>5.8031800000000002</c:v>
                </c:pt>
                <c:pt idx="13268">
                  <c:v>4.7749199999999998</c:v>
                </c:pt>
                <c:pt idx="13269">
                  <c:v>5.7673500000000004</c:v>
                </c:pt>
                <c:pt idx="13270">
                  <c:v>7.5826399999999996</c:v>
                </c:pt>
                <c:pt idx="13271">
                  <c:v>7.2237299999999998</c:v>
                </c:pt>
                <c:pt idx="13272">
                  <c:v>6.9285899999999998</c:v>
                </c:pt>
                <c:pt idx="13273">
                  <c:v>6.44956</c:v>
                </c:pt>
                <c:pt idx="13274">
                  <c:v>9.2929999999999993</c:v>
                </c:pt>
                <c:pt idx="13275">
                  <c:v>7.1664000000000003</c:v>
                </c:pt>
                <c:pt idx="13276">
                  <c:v>4.7946799999999996</c:v>
                </c:pt>
                <c:pt idx="13277">
                  <c:v>3.12758</c:v>
                </c:pt>
                <c:pt idx="13278">
                  <c:v>6.8651499999999999</c:v>
                </c:pt>
                <c:pt idx="13279">
                  <c:v>5.3573300000000001</c:v>
                </c:pt>
                <c:pt idx="13280">
                  <c:v>8.0332600000000003</c:v>
                </c:pt>
                <c:pt idx="13281">
                  <c:v>3.15483</c:v>
                </c:pt>
                <c:pt idx="13282">
                  <c:v>6.12819</c:v>
                </c:pt>
                <c:pt idx="13283">
                  <c:v>8.0805699999999998</c:v>
                </c:pt>
                <c:pt idx="13284">
                  <c:v>6.4138299999999999</c:v>
                </c:pt>
                <c:pt idx="13285">
                  <c:v>8.0049799999999998</c:v>
                </c:pt>
                <c:pt idx="13286">
                  <c:v>7.6138899999999996</c:v>
                </c:pt>
                <c:pt idx="13287">
                  <c:v>6.1662999999999997</c:v>
                </c:pt>
                <c:pt idx="13288">
                  <c:v>6.9562099999999996</c:v>
                </c:pt>
                <c:pt idx="13289">
                  <c:v>2.7572399999999999</c:v>
                </c:pt>
                <c:pt idx="13290">
                  <c:v>6.1455900000000003</c:v>
                </c:pt>
                <c:pt idx="13291">
                  <c:v>9.3762399999999992</c:v>
                </c:pt>
                <c:pt idx="13292">
                  <c:v>7.7968500000000001</c:v>
                </c:pt>
                <c:pt idx="13293">
                  <c:v>3.4085000000000001</c:v>
                </c:pt>
                <c:pt idx="13294">
                  <c:v>3.1764600000000001</c:v>
                </c:pt>
                <c:pt idx="13295">
                  <c:v>8.5043399999999991</c:v>
                </c:pt>
                <c:pt idx="13296">
                  <c:v>7.1875900000000001</c:v>
                </c:pt>
                <c:pt idx="13297">
                  <c:v>2.4301300000000001</c:v>
                </c:pt>
                <c:pt idx="13298">
                  <c:v>7.2763200000000001</c:v>
                </c:pt>
                <c:pt idx="13299">
                  <c:v>2.82335</c:v>
                </c:pt>
                <c:pt idx="13300">
                  <c:v>4.1016300000000001</c:v>
                </c:pt>
                <c:pt idx="13301">
                  <c:v>8.3384</c:v>
                </c:pt>
                <c:pt idx="13302">
                  <c:v>5.1586699999999999</c:v>
                </c:pt>
                <c:pt idx="13303">
                  <c:v>5.2491899999999996</c:v>
                </c:pt>
                <c:pt idx="13304">
                  <c:v>5.1096399999999997</c:v>
                </c:pt>
                <c:pt idx="13305">
                  <c:v>2.3837299999999999</c:v>
                </c:pt>
                <c:pt idx="13306">
                  <c:v>2.4281999999999999</c:v>
                </c:pt>
                <c:pt idx="13307">
                  <c:v>3.1624099999999999</c:v>
                </c:pt>
                <c:pt idx="13308">
                  <c:v>4.7232500000000002</c:v>
                </c:pt>
                <c:pt idx="13309">
                  <c:v>7.7072099999999999</c:v>
                </c:pt>
                <c:pt idx="13310">
                  <c:v>2.4005000000000001</c:v>
                </c:pt>
                <c:pt idx="13311">
                  <c:v>6.3495900000000001</c:v>
                </c:pt>
                <c:pt idx="13312">
                  <c:v>2.0323899999999999</c:v>
                </c:pt>
                <c:pt idx="13313">
                  <c:v>7.0554100000000002</c:v>
                </c:pt>
                <c:pt idx="13314">
                  <c:v>6.86693</c:v>
                </c:pt>
                <c:pt idx="13315">
                  <c:v>3.9798499999999999</c:v>
                </c:pt>
                <c:pt idx="13316">
                  <c:v>3.3252100000000002</c:v>
                </c:pt>
                <c:pt idx="13317">
                  <c:v>2.2894399999999999</c:v>
                </c:pt>
                <c:pt idx="13318">
                  <c:v>10.0663</c:v>
                </c:pt>
                <c:pt idx="13319">
                  <c:v>5.4893200000000002</c:v>
                </c:pt>
                <c:pt idx="13320">
                  <c:v>5.1185099999999997</c:v>
                </c:pt>
                <c:pt idx="13321">
                  <c:v>3.69238</c:v>
                </c:pt>
                <c:pt idx="13322">
                  <c:v>6.6907399999999999</c:v>
                </c:pt>
                <c:pt idx="13323">
                  <c:v>6.9443299999999999</c:v>
                </c:pt>
                <c:pt idx="13324">
                  <c:v>7.1963900000000001</c:v>
                </c:pt>
                <c:pt idx="13325">
                  <c:v>3.4825599999999999</c:v>
                </c:pt>
                <c:pt idx="13326">
                  <c:v>6.4989699999999999</c:v>
                </c:pt>
                <c:pt idx="13327">
                  <c:v>2.33148</c:v>
                </c:pt>
                <c:pt idx="13328">
                  <c:v>4.1448400000000003</c:v>
                </c:pt>
                <c:pt idx="13329">
                  <c:v>6.8734799999999998</c:v>
                </c:pt>
                <c:pt idx="13330">
                  <c:v>9.1789500000000004</c:v>
                </c:pt>
                <c:pt idx="13331">
                  <c:v>5.2562499999999996</c:v>
                </c:pt>
                <c:pt idx="13332">
                  <c:v>1.7501599999999999</c:v>
                </c:pt>
                <c:pt idx="13333">
                  <c:v>7.1365600000000002</c:v>
                </c:pt>
                <c:pt idx="13334">
                  <c:v>8.2793399999999995</c:v>
                </c:pt>
                <c:pt idx="13335">
                  <c:v>2.6989800000000002</c:v>
                </c:pt>
                <c:pt idx="13336">
                  <c:v>2.1920199999999999</c:v>
                </c:pt>
                <c:pt idx="13337">
                  <c:v>6.7376699999999996</c:v>
                </c:pt>
                <c:pt idx="13338">
                  <c:v>2.6435</c:v>
                </c:pt>
                <c:pt idx="13339">
                  <c:v>6.7194799999999999</c:v>
                </c:pt>
                <c:pt idx="13340">
                  <c:v>2.2721499999999999</c:v>
                </c:pt>
                <c:pt idx="13341">
                  <c:v>2.4484499999999998</c:v>
                </c:pt>
                <c:pt idx="13342">
                  <c:v>5.7519499999999999</c:v>
                </c:pt>
                <c:pt idx="13343">
                  <c:v>5.5825399999999998</c:v>
                </c:pt>
                <c:pt idx="13344">
                  <c:v>3.57003</c:v>
                </c:pt>
                <c:pt idx="13345">
                  <c:v>3.9739599999999999</c:v>
                </c:pt>
                <c:pt idx="13346">
                  <c:v>10.145060000000001</c:v>
                </c:pt>
                <c:pt idx="13347">
                  <c:v>4.3962000000000003</c:v>
                </c:pt>
                <c:pt idx="13348">
                  <c:v>6.2942099999999996</c:v>
                </c:pt>
                <c:pt idx="13349">
                  <c:v>6.5752699999999997</c:v>
                </c:pt>
                <c:pt idx="13350">
                  <c:v>7.5521000000000003</c:v>
                </c:pt>
                <c:pt idx="13351">
                  <c:v>10.83047</c:v>
                </c:pt>
                <c:pt idx="13352">
                  <c:v>5.0899400000000004</c:v>
                </c:pt>
                <c:pt idx="13353">
                  <c:v>9.7875499999999995</c:v>
                </c:pt>
                <c:pt idx="13354">
                  <c:v>3.3912</c:v>
                </c:pt>
                <c:pt idx="13355">
                  <c:v>5.0988199999999999</c:v>
                </c:pt>
                <c:pt idx="13356">
                  <c:v>5.3498799999999997</c:v>
                </c:pt>
                <c:pt idx="13357">
                  <c:v>5.4233200000000004</c:v>
                </c:pt>
                <c:pt idx="13358">
                  <c:v>8.0537200000000002</c:v>
                </c:pt>
                <c:pt idx="13359">
                  <c:v>6.86191</c:v>
                </c:pt>
                <c:pt idx="13360">
                  <c:v>4.2206000000000001</c:v>
                </c:pt>
                <c:pt idx="13361">
                  <c:v>7.2663700000000002</c:v>
                </c:pt>
                <c:pt idx="13362">
                  <c:v>3.59964</c:v>
                </c:pt>
                <c:pt idx="13363">
                  <c:v>2.8996900000000001</c:v>
                </c:pt>
                <c:pt idx="13364">
                  <c:v>7.3249700000000004</c:v>
                </c:pt>
                <c:pt idx="13365">
                  <c:v>6.3845299999999998</c:v>
                </c:pt>
                <c:pt idx="13366">
                  <c:v>5.4047799999999997</c:v>
                </c:pt>
                <c:pt idx="13367">
                  <c:v>7.8349700000000002</c:v>
                </c:pt>
                <c:pt idx="13368">
                  <c:v>2.4926499999999998</c:v>
                </c:pt>
                <c:pt idx="13369">
                  <c:v>3.8584999999999998</c:v>
                </c:pt>
                <c:pt idx="13370">
                  <c:v>8.0573599999999992</c:v>
                </c:pt>
                <c:pt idx="13371">
                  <c:v>3.7125900000000001</c:v>
                </c:pt>
                <c:pt idx="13372">
                  <c:v>6.33066</c:v>
                </c:pt>
                <c:pt idx="13373">
                  <c:v>5.0209999999999999</c:v>
                </c:pt>
                <c:pt idx="13374">
                  <c:v>4.7601399999999998</c:v>
                </c:pt>
                <c:pt idx="13375">
                  <c:v>2.3947799999999999</c:v>
                </c:pt>
                <c:pt idx="13376">
                  <c:v>4.5764100000000001</c:v>
                </c:pt>
                <c:pt idx="13377">
                  <c:v>6.9268799999999997</c:v>
                </c:pt>
                <c:pt idx="13378">
                  <c:v>6.1196099999999998</c:v>
                </c:pt>
                <c:pt idx="13379">
                  <c:v>5.7759099999999997</c:v>
                </c:pt>
                <c:pt idx="13380">
                  <c:v>6.3216200000000002</c:v>
                </c:pt>
                <c:pt idx="13381">
                  <c:v>5.3605700000000001</c:v>
                </c:pt>
                <c:pt idx="13382">
                  <c:v>9.8035599999999992</c:v>
                </c:pt>
                <c:pt idx="13383">
                  <c:v>6.05626</c:v>
                </c:pt>
                <c:pt idx="13384">
                  <c:v>3.1118299999999999</c:v>
                </c:pt>
                <c:pt idx="13385">
                  <c:v>4.9084399999999997</c:v>
                </c:pt>
                <c:pt idx="13386">
                  <c:v>2.5459700000000001</c:v>
                </c:pt>
                <c:pt idx="13387">
                  <c:v>2.4969700000000001</c:v>
                </c:pt>
                <c:pt idx="13388">
                  <c:v>8.1711500000000008</c:v>
                </c:pt>
                <c:pt idx="13389">
                  <c:v>5.4243699999999997</c:v>
                </c:pt>
                <c:pt idx="13390">
                  <c:v>9.1134799999999991</c:v>
                </c:pt>
                <c:pt idx="13391">
                  <c:v>6.2885900000000001</c:v>
                </c:pt>
                <c:pt idx="13392">
                  <c:v>6.5536300000000001</c:v>
                </c:pt>
                <c:pt idx="13393">
                  <c:v>8.5588800000000003</c:v>
                </c:pt>
                <c:pt idx="13394">
                  <c:v>5.7665800000000003</c:v>
                </c:pt>
                <c:pt idx="13395">
                  <c:v>7.3841000000000001</c:v>
                </c:pt>
                <c:pt idx="13396">
                  <c:v>4.8312400000000002</c:v>
                </c:pt>
                <c:pt idx="13397">
                  <c:v>4.9364699999999999</c:v>
                </c:pt>
                <c:pt idx="13398">
                  <c:v>4.0953999999999997</c:v>
                </c:pt>
                <c:pt idx="13399">
                  <c:v>6.8881800000000002</c:v>
                </c:pt>
                <c:pt idx="13400">
                  <c:v>6.3563499999999999</c:v>
                </c:pt>
                <c:pt idx="13401">
                  <c:v>7.3368799999999998</c:v>
                </c:pt>
                <c:pt idx="13402">
                  <c:v>5.0178399999999996</c:v>
                </c:pt>
                <c:pt idx="13403">
                  <c:v>5.4838399999999998</c:v>
                </c:pt>
                <c:pt idx="13404">
                  <c:v>5.5804600000000004</c:v>
                </c:pt>
                <c:pt idx="13405">
                  <c:v>6.7806800000000003</c:v>
                </c:pt>
                <c:pt idx="13406">
                  <c:v>7.1565399999999997</c:v>
                </c:pt>
                <c:pt idx="13407">
                  <c:v>5.7481999999999998</c:v>
                </c:pt>
                <c:pt idx="13408">
                  <c:v>5.6497000000000002</c:v>
                </c:pt>
                <c:pt idx="13409">
                  <c:v>2.6888299999999998</c:v>
                </c:pt>
                <c:pt idx="13410">
                  <c:v>4.6668500000000002</c:v>
                </c:pt>
                <c:pt idx="13411">
                  <c:v>7.3787500000000001</c:v>
                </c:pt>
                <c:pt idx="13412">
                  <c:v>4.0092100000000004</c:v>
                </c:pt>
                <c:pt idx="13413">
                  <c:v>4.7391800000000002</c:v>
                </c:pt>
                <c:pt idx="13414">
                  <c:v>9.3000399999999992</c:v>
                </c:pt>
                <c:pt idx="13415">
                  <c:v>7.7365399999999998</c:v>
                </c:pt>
                <c:pt idx="13416">
                  <c:v>4.6754800000000003</c:v>
                </c:pt>
                <c:pt idx="13417">
                  <c:v>7.7842099999999999</c:v>
                </c:pt>
                <c:pt idx="13418">
                  <c:v>6.4445800000000002</c:v>
                </c:pt>
                <c:pt idx="13419">
                  <c:v>4.7918700000000003</c:v>
                </c:pt>
                <c:pt idx="13420">
                  <c:v>5.3144799999999996</c:v>
                </c:pt>
                <c:pt idx="13421">
                  <c:v>3.4791500000000002</c:v>
                </c:pt>
                <c:pt idx="13422">
                  <c:v>3.3895200000000001</c:v>
                </c:pt>
                <c:pt idx="13423">
                  <c:v>7.6952499999999997</c:v>
                </c:pt>
                <c:pt idx="13424">
                  <c:v>6.0218600000000002</c:v>
                </c:pt>
                <c:pt idx="13425">
                  <c:v>5.9949300000000001</c:v>
                </c:pt>
                <c:pt idx="13426">
                  <c:v>7.0779300000000003</c:v>
                </c:pt>
                <c:pt idx="13427">
                  <c:v>3.8941400000000002</c:v>
                </c:pt>
                <c:pt idx="13428">
                  <c:v>5.4366599999999998</c:v>
                </c:pt>
                <c:pt idx="13429">
                  <c:v>5.3524500000000002</c:v>
                </c:pt>
                <c:pt idx="13430">
                  <c:v>3.32857</c:v>
                </c:pt>
                <c:pt idx="13431">
                  <c:v>4.9146700000000001</c:v>
                </c:pt>
                <c:pt idx="13432">
                  <c:v>6.1116799999999998</c:v>
                </c:pt>
                <c:pt idx="13433">
                  <c:v>8.8569300000000002</c:v>
                </c:pt>
                <c:pt idx="13434">
                  <c:v>2.72838</c:v>
                </c:pt>
                <c:pt idx="13435">
                  <c:v>5.3991499999999997</c:v>
                </c:pt>
                <c:pt idx="13436">
                  <c:v>5.2827299999999999</c:v>
                </c:pt>
                <c:pt idx="13437">
                  <c:v>6.4539</c:v>
                </c:pt>
                <c:pt idx="13438">
                  <c:v>7.4029800000000003</c:v>
                </c:pt>
                <c:pt idx="13439">
                  <c:v>7.3887099999999997</c:v>
                </c:pt>
                <c:pt idx="13440">
                  <c:v>9.7082999999999995</c:v>
                </c:pt>
                <c:pt idx="13441">
                  <c:v>6.5055100000000001</c:v>
                </c:pt>
                <c:pt idx="13442">
                  <c:v>6.6827199999999998</c:v>
                </c:pt>
                <c:pt idx="13443">
                  <c:v>5.9060800000000002</c:v>
                </c:pt>
                <c:pt idx="13444">
                  <c:v>6.6907399999999999</c:v>
                </c:pt>
                <c:pt idx="13445">
                  <c:v>3.20241</c:v>
                </c:pt>
                <c:pt idx="13446">
                  <c:v>7.0583900000000002</c:v>
                </c:pt>
                <c:pt idx="13447">
                  <c:v>7.5065099999999996</c:v>
                </c:pt>
                <c:pt idx="13448">
                  <c:v>3.84477</c:v>
                </c:pt>
                <c:pt idx="13449">
                  <c:v>2.4291200000000002</c:v>
                </c:pt>
                <c:pt idx="13450">
                  <c:v>3.4132199999999999</c:v>
                </c:pt>
                <c:pt idx="13451">
                  <c:v>4.4687799999999998</c:v>
                </c:pt>
                <c:pt idx="13452">
                  <c:v>5.2631500000000004</c:v>
                </c:pt>
                <c:pt idx="13453">
                  <c:v>3.7530700000000001</c:v>
                </c:pt>
                <c:pt idx="13454">
                  <c:v>9.1627200000000002</c:v>
                </c:pt>
                <c:pt idx="13455">
                  <c:v>4.5154899999999998</c:v>
                </c:pt>
                <c:pt idx="13456">
                  <c:v>5.5069600000000003</c:v>
                </c:pt>
                <c:pt idx="13457">
                  <c:v>7.9805099999999998</c:v>
                </c:pt>
                <c:pt idx="13458">
                  <c:v>5.47438</c:v>
                </c:pt>
                <c:pt idx="13459">
                  <c:v>6.6288900000000002</c:v>
                </c:pt>
                <c:pt idx="13460">
                  <c:v>6.29962</c:v>
                </c:pt>
                <c:pt idx="13461">
                  <c:v>6.9306400000000004</c:v>
                </c:pt>
                <c:pt idx="13462">
                  <c:v>5.3422799999999997</c:v>
                </c:pt>
                <c:pt idx="13463">
                  <c:v>7.0347799999999996</c:v>
                </c:pt>
                <c:pt idx="13464">
                  <c:v>6.1618899999999996</c:v>
                </c:pt>
                <c:pt idx="13465">
                  <c:v>3.5712799999999998</c:v>
                </c:pt>
                <c:pt idx="13466">
                  <c:v>6.6124499999999999</c:v>
                </c:pt>
                <c:pt idx="13467">
                  <c:v>4.5463699999999996</c:v>
                </c:pt>
                <c:pt idx="13468">
                  <c:v>5.87148</c:v>
                </c:pt>
                <c:pt idx="13469">
                  <c:v>3.5013000000000001</c:v>
                </c:pt>
                <c:pt idx="13470">
                  <c:v>6.9597499999999997</c:v>
                </c:pt>
                <c:pt idx="13471">
                  <c:v>5.6648800000000001</c:v>
                </c:pt>
                <c:pt idx="13472">
                  <c:v>5.34673</c:v>
                </c:pt>
                <c:pt idx="13473">
                  <c:v>6.3319299999999998</c:v>
                </c:pt>
                <c:pt idx="13474">
                  <c:v>3.4502799999999998</c:v>
                </c:pt>
                <c:pt idx="13475">
                  <c:v>5.7569100000000004</c:v>
                </c:pt>
                <c:pt idx="13476">
                  <c:v>4.0220700000000003</c:v>
                </c:pt>
                <c:pt idx="13477">
                  <c:v>7.9135299999999997</c:v>
                </c:pt>
                <c:pt idx="13478">
                  <c:v>6.0926400000000003</c:v>
                </c:pt>
                <c:pt idx="13479">
                  <c:v>5.1402799999999997</c:v>
                </c:pt>
                <c:pt idx="13480">
                  <c:v>5.6331199999999999</c:v>
                </c:pt>
                <c:pt idx="13481">
                  <c:v>5.9556699999999996</c:v>
                </c:pt>
                <c:pt idx="13482">
                  <c:v>2.0839799999999999</c:v>
                </c:pt>
                <c:pt idx="13483">
                  <c:v>5.5632700000000002</c:v>
                </c:pt>
                <c:pt idx="13484">
                  <c:v>8.0101499999999994</c:v>
                </c:pt>
                <c:pt idx="13485">
                  <c:v>6.1914199999999999</c:v>
                </c:pt>
                <c:pt idx="13486">
                  <c:v>5.7537700000000003</c:v>
                </c:pt>
                <c:pt idx="13487">
                  <c:v>9.6615099999999998</c:v>
                </c:pt>
                <c:pt idx="13488">
                  <c:v>5.8593700000000002</c:v>
                </c:pt>
                <c:pt idx="13489">
                  <c:v>4.96225</c:v>
                </c:pt>
                <c:pt idx="13490">
                  <c:v>6.9714900000000002</c:v>
                </c:pt>
                <c:pt idx="13491">
                  <c:v>4.2725400000000002</c:v>
                </c:pt>
                <c:pt idx="13492">
                  <c:v>4.1703200000000002</c:v>
                </c:pt>
                <c:pt idx="13493">
                  <c:v>5.7820299999999998</c:v>
                </c:pt>
                <c:pt idx="13494">
                  <c:v>6.9428000000000001</c:v>
                </c:pt>
                <c:pt idx="13495">
                  <c:v>5.4461399999999998</c:v>
                </c:pt>
                <c:pt idx="13496">
                  <c:v>9.4357600000000001</c:v>
                </c:pt>
                <c:pt idx="13497">
                  <c:v>4.6101099999999997</c:v>
                </c:pt>
                <c:pt idx="13498">
                  <c:v>8.9699600000000004</c:v>
                </c:pt>
                <c:pt idx="13499">
                  <c:v>7.0106700000000002</c:v>
                </c:pt>
                <c:pt idx="13500">
                  <c:v>2.5738300000000001</c:v>
                </c:pt>
                <c:pt idx="13501">
                  <c:v>2.5579800000000001</c:v>
                </c:pt>
                <c:pt idx="13502">
                  <c:v>2.8919199999999998</c:v>
                </c:pt>
                <c:pt idx="13503">
                  <c:v>9.3095099999999995</c:v>
                </c:pt>
                <c:pt idx="13504">
                  <c:v>8.7440099999999994</c:v>
                </c:pt>
                <c:pt idx="13505">
                  <c:v>5.9013299999999997</c:v>
                </c:pt>
                <c:pt idx="13506">
                  <c:v>3.1429399999999998</c:v>
                </c:pt>
                <c:pt idx="13507">
                  <c:v>2.2996799999999999</c:v>
                </c:pt>
                <c:pt idx="13508">
                  <c:v>3.2871800000000002</c:v>
                </c:pt>
                <c:pt idx="13509">
                  <c:v>3.5716700000000001</c:v>
                </c:pt>
                <c:pt idx="13510">
                  <c:v>10.076449999999999</c:v>
                </c:pt>
                <c:pt idx="13511">
                  <c:v>2.36348</c:v>
                </c:pt>
                <c:pt idx="13512">
                  <c:v>6.9546099999999997</c:v>
                </c:pt>
                <c:pt idx="13513">
                  <c:v>5.7629999999999999</c:v>
                </c:pt>
                <c:pt idx="13514">
                  <c:v>6.3919300000000003</c:v>
                </c:pt>
                <c:pt idx="13515">
                  <c:v>2.0664799999999999</c:v>
                </c:pt>
                <c:pt idx="13516">
                  <c:v>2.23394</c:v>
                </c:pt>
                <c:pt idx="13517">
                  <c:v>3.0198800000000001</c:v>
                </c:pt>
                <c:pt idx="13518">
                  <c:v>8.2816299999999998</c:v>
                </c:pt>
                <c:pt idx="13519">
                  <c:v>2.3161499999999999</c:v>
                </c:pt>
                <c:pt idx="13520">
                  <c:v>2.3708100000000001</c:v>
                </c:pt>
                <c:pt idx="13521">
                  <c:v>3.5719400000000001</c:v>
                </c:pt>
                <c:pt idx="13522">
                  <c:v>5.0490000000000004</c:v>
                </c:pt>
                <c:pt idx="13523">
                  <c:v>3.76925</c:v>
                </c:pt>
                <c:pt idx="13524">
                  <c:v>2.97411</c:v>
                </c:pt>
                <c:pt idx="13525">
                  <c:v>2.3457499999999998</c:v>
                </c:pt>
                <c:pt idx="13526">
                  <c:v>7.7807599999999999</c:v>
                </c:pt>
                <c:pt idx="13527">
                  <c:v>2.8984999999999999</c:v>
                </c:pt>
                <c:pt idx="13528">
                  <c:v>10.37388</c:v>
                </c:pt>
                <c:pt idx="13529">
                  <c:v>1.73678</c:v>
                </c:pt>
                <c:pt idx="13530">
                  <c:v>1.9815700000000001</c:v>
                </c:pt>
                <c:pt idx="13531">
                  <c:v>2.1715200000000001</c:v>
                </c:pt>
                <c:pt idx="13532">
                  <c:v>4.2221000000000002</c:v>
                </c:pt>
                <c:pt idx="13533">
                  <c:v>2.6596700000000002</c:v>
                </c:pt>
                <c:pt idx="13534">
                  <c:v>2.1275300000000001</c:v>
                </c:pt>
                <c:pt idx="13535">
                  <c:v>2.66717</c:v>
                </c:pt>
                <c:pt idx="13536">
                  <c:v>2.61016</c:v>
                </c:pt>
                <c:pt idx="13537">
                  <c:v>2.18099</c:v>
                </c:pt>
                <c:pt idx="13538">
                  <c:v>3.5398100000000001</c:v>
                </c:pt>
                <c:pt idx="13539">
                  <c:v>3.84924</c:v>
                </c:pt>
                <c:pt idx="13540">
                  <c:v>6.8293299999999997</c:v>
                </c:pt>
                <c:pt idx="13541">
                  <c:v>4.6716699999999998</c:v>
                </c:pt>
                <c:pt idx="13542">
                  <c:v>5.0693200000000003</c:v>
                </c:pt>
                <c:pt idx="13543">
                  <c:v>3.4604400000000002</c:v>
                </c:pt>
                <c:pt idx="13544">
                  <c:v>2.98882</c:v>
                </c:pt>
                <c:pt idx="13545">
                  <c:v>5.94848</c:v>
                </c:pt>
                <c:pt idx="13546">
                  <c:v>3.64045</c:v>
                </c:pt>
                <c:pt idx="13547">
                  <c:v>1.9815700000000001</c:v>
                </c:pt>
                <c:pt idx="13548">
                  <c:v>3.1742300000000001</c:v>
                </c:pt>
                <c:pt idx="13549">
                  <c:v>3.5660699999999999</c:v>
                </c:pt>
                <c:pt idx="13550">
                  <c:v>2.6750400000000001</c:v>
                </c:pt>
                <c:pt idx="13551">
                  <c:v>3.5885500000000001</c:v>
                </c:pt>
                <c:pt idx="13552">
                  <c:v>8.2438900000000004</c:v>
                </c:pt>
                <c:pt idx="13553">
                  <c:v>2.73047</c:v>
                </c:pt>
                <c:pt idx="13554">
                  <c:v>2.58921</c:v>
                </c:pt>
                <c:pt idx="13555">
                  <c:v>4.1464800000000004</c:v>
                </c:pt>
                <c:pt idx="13556">
                  <c:v>3.68777</c:v>
                </c:pt>
                <c:pt idx="13557">
                  <c:v>3.6166</c:v>
                </c:pt>
                <c:pt idx="13558">
                  <c:v>7.1235799999999996</c:v>
                </c:pt>
                <c:pt idx="13559">
                  <c:v>2.2566700000000002</c:v>
                </c:pt>
                <c:pt idx="13560">
                  <c:v>5.1189999999999998</c:v>
                </c:pt>
                <c:pt idx="13561">
                  <c:v>2.1285599999999998</c:v>
                </c:pt>
                <c:pt idx="13562">
                  <c:v>2.60284</c:v>
                </c:pt>
                <c:pt idx="13563">
                  <c:v>2.2561200000000001</c:v>
                </c:pt>
                <c:pt idx="13564">
                  <c:v>2.7103999999999999</c:v>
                </c:pt>
                <c:pt idx="13565">
                  <c:v>6.3531599999999999</c:v>
                </c:pt>
                <c:pt idx="13566">
                  <c:v>3.9573299999999998</c:v>
                </c:pt>
                <c:pt idx="13567">
                  <c:v>11.28722</c:v>
                </c:pt>
                <c:pt idx="13568">
                  <c:v>5.3451199999999996</c:v>
                </c:pt>
                <c:pt idx="13569">
                  <c:v>2.3221400000000001</c:v>
                </c:pt>
                <c:pt idx="13570">
                  <c:v>1.8746700000000001</c:v>
                </c:pt>
                <c:pt idx="13571">
                  <c:v>5.3452900000000003</c:v>
                </c:pt>
                <c:pt idx="13572">
                  <c:v>8.6115600000000008</c:v>
                </c:pt>
                <c:pt idx="13573">
                  <c:v>3.6473599999999999</c:v>
                </c:pt>
                <c:pt idx="13574">
                  <c:v>4.1227299999999998</c:v>
                </c:pt>
                <c:pt idx="13575">
                  <c:v>7.3864999999999998</c:v>
                </c:pt>
                <c:pt idx="13576">
                  <c:v>2.7480600000000002</c:v>
                </c:pt>
                <c:pt idx="13577">
                  <c:v>2.3199299999999998</c:v>
                </c:pt>
                <c:pt idx="13578">
                  <c:v>4.5150399999999999</c:v>
                </c:pt>
                <c:pt idx="13579">
                  <c:v>5.6496500000000003</c:v>
                </c:pt>
                <c:pt idx="13580">
                  <c:v>6.2880200000000004</c:v>
                </c:pt>
                <c:pt idx="13581">
                  <c:v>5.8205200000000001</c:v>
                </c:pt>
                <c:pt idx="13582">
                  <c:v>8.0144699999999993</c:v>
                </c:pt>
                <c:pt idx="13583">
                  <c:v>8.1715199999999992</c:v>
                </c:pt>
                <c:pt idx="13584">
                  <c:v>4.2152000000000003</c:v>
                </c:pt>
                <c:pt idx="13585">
                  <c:v>3.0630700000000002</c:v>
                </c:pt>
                <c:pt idx="13586">
                  <c:v>7.15334</c:v>
                </c:pt>
                <c:pt idx="13587">
                  <c:v>7.4153000000000002</c:v>
                </c:pt>
                <c:pt idx="13588">
                  <c:v>2.4291200000000002</c:v>
                </c:pt>
                <c:pt idx="13589">
                  <c:v>5.9141300000000001</c:v>
                </c:pt>
                <c:pt idx="13590">
                  <c:v>6.5121000000000002</c:v>
                </c:pt>
                <c:pt idx="13591">
                  <c:v>7.3448700000000002</c:v>
                </c:pt>
                <c:pt idx="13592">
                  <c:v>8.7473500000000008</c:v>
                </c:pt>
                <c:pt idx="13593">
                  <c:v>6.7545700000000002</c:v>
                </c:pt>
                <c:pt idx="13594">
                  <c:v>3.8904999999999998</c:v>
                </c:pt>
                <c:pt idx="13595">
                  <c:v>6.7551699999999997</c:v>
                </c:pt>
                <c:pt idx="13596">
                  <c:v>6.45845</c:v>
                </c:pt>
                <c:pt idx="13597">
                  <c:v>5.9052699999999998</c:v>
                </c:pt>
                <c:pt idx="13598">
                  <c:v>3.2782100000000001</c:v>
                </c:pt>
                <c:pt idx="13599">
                  <c:v>9.0954899999999999</c:v>
                </c:pt>
                <c:pt idx="13600">
                  <c:v>6.3491799999999996</c:v>
                </c:pt>
                <c:pt idx="13601">
                  <c:v>2.3421500000000002</c:v>
                </c:pt>
                <c:pt idx="13602">
                  <c:v>2.76824</c:v>
                </c:pt>
                <c:pt idx="13603">
                  <c:v>6.77738</c:v>
                </c:pt>
                <c:pt idx="13604">
                  <c:v>6.8253000000000004</c:v>
                </c:pt>
                <c:pt idx="13605">
                  <c:v>6.5497399999999999</c:v>
                </c:pt>
                <c:pt idx="13606">
                  <c:v>8.2611899999999991</c:v>
                </c:pt>
                <c:pt idx="13607">
                  <c:v>5.0895799999999998</c:v>
                </c:pt>
                <c:pt idx="13608">
                  <c:v>3.62174</c:v>
                </c:pt>
                <c:pt idx="13609">
                  <c:v>8.6598400000000009</c:v>
                </c:pt>
                <c:pt idx="13610">
                  <c:v>4.0154899999999998</c:v>
                </c:pt>
                <c:pt idx="13611">
                  <c:v>5.6835899999999997</c:v>
                </c:pt>
                <c:pt idx="13612">
                  <c:v>6.9215999999999998</c:v>
                </c:pt>
                <c:pt idx="13613">
                  <c:v>5.8663299999999996</c:v>
                </c:pt>
                <c:pt idx="13614">
                  <c:v>9.4392600000000009</c:v>
                </c:pt>
                <c:pt idx="13615">
                  <c:v>9.4609299999999994</c:v>
                </c:pt>
                <c:pt idx="13616">
                  <c:v>2.8535900000000001</c:v>
                </c:pt>
                <c:pt idx="13617">
                  <c:v>6.6567299999999996</c:v>
                </c:pt>
                <c:pt idx="13618">
                  <c:v>7.2458400000000003</c:v>
                </c:pt>
                <c:pt idx="13619">
                  <c:v>4.3137100000000004</c:v>
                </c:pt>
                <c:pt idx="13620">
                  <c:v>6.11972</c:v>
                </c:pt>
                <c:pt idx="13621">
                  <c:v>8.7672600000000003</c:v>
                </c:pt>
                <c:pt idx="13622">
                  <c:v>6.16012</c:v>
                </c:pt>
                <c:pt idx="13623">
                  <c:v>7.2203099999999996</c:v>
                </c:pt>
                <c:pt idx="13624">
                  <c:v>7.9349699999999999</c:v>
                </c:pt>
                <c:pt idx="13625">
                  <c:v>3.63673</c:v>
                </c:pt>
                <c:pt idx="13626">
                  <c:v>4.6623999999999999</c:v>
                </c:pt>
                <c:pt idx="13627">
                  <c:v>2.7322199999999999</c:v>
                </c:pt>
                <c:pt idx="13628">
                  <c:v>6.4490999999999996</c:v>
                </c:pt>
                <c:pt idx="13629">
                  <c:v>7.7029899999999998</c:v>
                </c:pt>
                <c:pt idx="13630">
                  <c:v>6.1550399999999996</c:v>
                </c:pt>
                <c:pt idx="13631">
                  <c:v>8.1420200000000005</c:v>
                </c:pt>
                <c:pt idx="13632">
                  <c:v>3.8784800000000001</c:v>
                </c:pt>
                <c:pt idx="13633">
                  <c:v>6.3020500000000004</c:v>
                </c:pt>
                <c:pt idx="13634">
                  <c:v>5.5188100000000002</c:v>
                </c:pt>
                <c:pt idx="13635">
                  <c:v>5.2484599999999997</c:v>
                </c:pt>
                <c:pt idx="13636">
                  <c:v>3.4570500000000002</c:v>
                </c:pt>
                <c:pt idx="13637">
                  <c:v>3.82457</c:v>
                </c:pt>
                <c:pt idx="13638">
                  <c:v>5.6487999999999996</c:v>
                </c:pt>
                <c:pt idx="13639">
                  <c:v>11.75108</c:v>
                </c:pt>
                <c:pt idx="13640">
                  <c:v>9.2704000000000004</c:v>
                </c:pt>
                <c:pt idx="13641">
                  <c:v>5.8874599999999999</c:v>
                </c:pt>
                <c:pt idx="13642">
                  <c:v>7.2531600000000003</c:v>
                </c:pt>
                <c:pt idx="13643">
                  <c:v>4.6556100000000002</c:v>
                </c:pt>
                <c:pt idx="13644">
                  <c:v>5.7050000000000001</c:v>
                </c:pt>
                <c:pt idx="13645">
                  <c:v>5.6835800000000001</c:v>
                </c:pt>
                <c:pt idx="13646">
                  <c:v>4.4661299999999997</c:v>
                </c:pt>
                <c:pt idx="13647">
                  <c:v>7.2919799999999997</c:v>
                </c:pt>
                <c:pt idx="13648">
                  <c:v>5.68865</c:v>
                </c:pt>
                <c:pt idx="13649">
                  <c:v>9.0329499999999996</c:v>
                </c:pt>
                <c:pt idx="13650">
                  <c:v>2.47268</c:v>
                </c:pt>
                <c:pt idx="13651">
                  <c:v>3.77563</c:v>
                </c:pt>
                <c:pt idx="13652">
                  <c:v>4.43682</c:v>
                </c:pt>
                <c:pt idx="13653">
                  <c:v>6.6096399999999997</c:v>
                </c:pt>
                <c:pt idx="13654">
                  <c:v>4.1939500000000001</c:v>
                </c:pt>
                <c:pt idx="13655">
                  <c:v>7.4168900000000004</c:v>
                </c:pt>
                <c:pt idx="13656">
                  <c:v>3.0205099999999998</c:v>
                </c:pt>
                <c:pt idx="13657">
                  <c:v>5.2396399999999996</c:v>
                </c:pt>
                <c:pt idx="13658">
                  <c:v>5.9536600000000002</c:v>
                </c:pt>
                <c:pt idx="13659">
                  <c:v>7.3855500000000003</c:v>
                </c:pt>
                <c:pt idx="13660">
                  <c:v>4.2982399999999998</c:v>
                </c:pt>
                <c:pt idx="13661">
                  <c:v>6.3764599999999998</c:v>
                </c:pt>
                <c:pt idx="13662">
                  <c:v>5.6467400000000003</c:v>
                </c:pt>
                <c:pt idx="13663">
                  <c:v>3.7942800000000001</c:v>
                </c:pt>
                <c:pt idx="13664">
                  <c:v>3.6858900000000001</c:v>
                </c:pt>
                <c:pt idx="13665">
                  <c:v>3.3489800000000001</c:v>
                </c:pt>
                <c:pt idx="13666">
                  <c:v>4.68126</c:v>
                </c:pt>
                <c:pt idx="13667">
                  <c:v>2.5783299999999998</c:v>
                </c:pt>
                <c:pt idx="13668">
                  <c:v>7.3080400000000001</c:v>
                </c:pt>
                <c:pt idx="13669">
                  <c:v>5.3222800000000001</c:v>
                </c:pt>
                <c:pt idx="13670">
                  <c:v>6.4587899999999996</c:v>
                </c:pt>
                <c:pt idx="13671">
                  <c:v>4.55307</c:v>
                </c:pt>
                <c:pt idx="13672">
                  <c:v>3.9181300000000001</c:v>
                </c:pt>
                <c:pt idx="13673">
                  <c:v>4.0214800000000004</c:v>
                </c:pt>
                <c:pt idx="13674">
                  <c:v>3.9359199999999999</c:v>
                </c:pt>
                <c:pt idx="13675">
                  <c:v>3.8314400000000002</c:v>
                </c:pt>
                <c:pt idx="13676">
                  <c:v>2.5949499999999999</c:v>
                </c:pt>
                <c:pt idx="13677">
                  <c:v>3.8600699999999999</c:v>
                </c:pt>
                <c:pt idx="13678">
                  <c:v>5.3921799999999998</c:v>
                </c:pt>
                <c:pt idx="13679">
                  <c:v>5.7396799999999999</c:v>
                </c:pt>
                <c:pt idx="13680">
                  <c:v>3.6049799999999999</c:v>
                </c:pt>
                <c:pt idx="13681">
                  <c:v>3.7282000000000002</c:v>
                </c:pt>
                <c:pt idx="13682">
                  <c:v>3.9244300000000001</c:v>
                </c:pt>
                <c:pt idx="13683">
                  <c:v>4.0055199999999997</c:v>
                </c:pt>
                <c:pt idx="13684">
                  <c:v>7.0908600000000002</c:v>
                </c:pt>
                <c:pt idx="13685">
                  <c:v>5.8338900000000002</c:v>
                </c:pt>
                <c:pt idx="13686">
                  <c:v>5.4800199999999997</c:v>
                </c:pt>
                <c:pt idx="13687">
                  <c:v>4.5930200000000001</c:v>
                </c:pt>
                <c:pt idx="13688">
                  <c:v>7.4810299999999996</c:v>
                </c:pt>
                <c:pt idx="13689">
                  <c:v>7.5940700000000003</c:v>
                </c:pt>
                <c:pt idx="13690">
                  <c:v>3.5719400000000001</c:v>
                </c:pt>
                <c:pt idx="13691">
                  <c:v>6.2975099999999999</c:v>
                </c:pt>
                <c:pt idx="13692">
                  <c:v>5.9167899999999998</c:v>
                </c:pt>
                <c:pt idx="13693">
                  <c:v>5.5900299999999996</c:v>
                </c:pt>
                <c:pt idx="13694">
                  <c:v>7.6652300000000002</c:v>
                </c:pt>
                <c:pt idx="13695">
                  <c:v>7.2667999999999999</c:v>
                </c:pt>
                <c:pt idx="13696">
                  <c:v>3.2894999999999999</c:v>
                </c:pt>
                <c:pt idx="13697">
                  <c:v>3.2454299999999998</c:v>
                </c:pt>
                <c:pt idx="13698">
                  <c:v>6.0044899999999997</c:v>
                </c:pt>
                <c:pt idx="13699">
                  <c:v>9.2607999999999997</c:v>
                </c:pt>
                <c:pt idx="13700">
                  <c:v>9.4433799999999994</c:v>
                </c:pt>
                <c:pt idx="13701">
                  <c:v>4.8989599999999998</c:v>
                </c:pt>
                <c:pt idx="13702">
                  <c:v>5.0512899999999998</c:v>
                </c:pt>
                <c:pt idx="13703">
                  <c:v>3.8096999999999999</c:v>
                </c:pt>
                <c:pt idx="13704">
                  <c:v>3.22715</c:v>
                </c:pt>
                <c:pt idx="13705">
                  <c:v>2.6728299999999998</c:v>
                </c:pt>
                <c:pt idx="13706">
                  <c:v>6.9866000000000001</c:v>
                </c:pt>
                <c:pt idx="13707">
                  <c:v>3.3288500000000001</c:v>
                </c:pt>
                <c:pt idx="13708">
                  <c:v>4.7055499999999997</c:v>
                </c:pt>
                <c:pt idx="13709">
                  <c:v>9.85107</c:v>
                </c:pt>
                <c:pt idx="13710">
                  <c:v>4.7550999999999997</c:v>
                </c:pt>
                <c:pt idx="13711">
                  <c:v>5.8462699999999996</c:v>
                </c:pt>
                <c:pt idx="13712">
                  <c:v>4.95268</c:v>
                </c:pt>
                <c:pt idx="13713">
                  <c:v>4.7261300000000004</c:v>
                </c:pt>
                <c:pt idx="13714">
                  <c:v>8.7030399999999997</c:v>
                </c:pt>
                <c:pt idx="13715">
                  <c:v>7.3052900000000003</c:v>
                </c:pt>
                <c:pt idx="13716">
                  <c:v>7.3001800000000001</c:v>
                </c:pt>
                <c:pt idx="13717">
                  <c:v>4.5449400000000004</c:v>
                </c:pt>
                <c:pt idx="13718">
                  <c:v>5.35283</c:v>
                </c:pt>
                <c:pt idx="13719">
                  <c:v>4.8275100000000002</c:v>
                </c:pt>
                <c:pt idx="13720">
                  <c:v>4.5538499999999997</c:v>
                </c:pt>
                <c:pt idx="13721">
                  <c:v>3.2692399999999999</c:v>
                </c:pt>
                <c:pt idx="13722">
                  <c:v>2.08596</c:v>
                </c:pt>
                <c:pt idx="13723">
                  <c:v>8.3311499999999992</c:v>
                </c:pt>
                <c:pt idx="13724">
                  <c:v>11.06795</c:v>
                </c:pt>
                <c:pt idx="13725">
                  <c:v>8.6180199999999996</c:v>
                </c:pt>
                <c:pt idx="13726">
                  <c:v>3.41954</c:v>
                </c:pt>
                <c:pt idx="13727">
                  <c:v>3.1741799999999998</c:v>
                </c:pt>
                <c:pt idx="13728">
                  <c:v>5.5073100000000004</c:v>
                </c:pt>
                <c:pt idx="13729">
                  <c:v>6.1886299999999999</c:v>
                </c:pt>
                <c:pt idx="13730">
                  <c:v>5.3770100000000003</c:v>
                </c:pt>
                <c:pt idx="13731">
                  <c:v>4.72715</c:v>
                </c:pt>
                <c:pt idx="13732">
                  <c:v>6.1689999999999996</c:v>
                </c:pt>
                <c:pt idx="13733">
                  <c:v>5.6475499999999998</c:v>
                </c:pt>
                <c:pt idx="13734">
                  <c:v>7.2606099999999998</c:v>
                </c:pt>
                <c:pt idx="13735">
                  <c:v>4.0915999999999997</c:v>
                </c:pt>
                <c:pt idx="13736">
                  <c:v>8.7437400000000007</c:v>
                </c:pt>
                <c:pt idx="13737">
                  <c:v>4.6702300000000001</c:v>
                </c:pt>
                <c:pt idx="13738">
                  <c:v>7.1552100000000003</c:v>
                </c:pt>
                <c:pt idx="13739">
                  <c:v>7.4556500000000003</c:v>
                </c:pt>
                <c:pt idx="13740">
                  <c:v>5.1348000000000003</c:v>
                </c:pt>
                <c:pt idx="13741">
                  <c:v>4.0200100000000001</c:v>
                </c:pt>
                <c:pt idx="13742">
                  <c:v>3.7254</c:v>
                </c:pt>
                <c:pt idx="13743">
                  <c:v>5.7673500000000004</c:v>
                </c:pt>
                <c:pt idx="13744">
                  <c:v>5.1132400000000002</c:v>
                </c:pt>
                <c:pt idx="13745">
                  <c:v>4.4589400000000001</c:v>
                </c:pt>
                <c:pt idx="13746">
                  <c:v>5.3091799999999996</c:v>
                </c:pt>
                <c:pt idx="13747">
                  <c:v>2.7737400000000001</c:v>
                </c:pt>
                <c:pt idx="13748">
                  <c:v>9.5257100000000001</c:v>
                </c:pt>
                <c:pt idx="13749">
                  <c:v>3.9392100000000001</c:v>
                </c:pt>
                <c:pt idx="13750">
                  <c:v>4.5985300000000002</c:v>
                </c:pt>
                <c:pt idx="13751">
                  <c:v>5.1337299999999999</c:v>
                </c:pt>
                <c:pt idx="13752">
                  <c:v>2.4006699999999999</c:v>
                </c:pt>
                <c:pt idx="13753">
                  <c:v>1.8650899999999999</c:v>
                </c:pt>
                <c:pt idx="13754">
                  <c:v>2.8862199999999998</c:v>
                </c:pt>
                <c:pt idx="13755">
                  <c:v>4.0262599999999997</c:v>
                </c:pt>
                <c:pt idx="13756">
                  <c:v>3.72458</c:v>
                </c:pt>
                <c:pt idx="13757">
                  <c:v>3.62798</c:v>
                </c:pt>
                <c:pt idx="13758">
                  <c:v>4.0785400000000003</c:v>
                </c:pt>
                <c:pt idx="13759">
                  <c:v>2.8767900000000002</c:v>
                </c:pt>
                <c:pt idx="13760">
                  <c:v>4.6383299999999998</c:v>
                </c:pt>
                <c:pt idx="13761">
                  <c:v>4.4051600000000004</c:v>
                </c:pt>
                <c:pt idx="13762">
                  <c:v>2.8968500000000001</c:v>
                </c:pt>
                <c:pt idx="13763">
                  <c:v>7.6398999999999999</c:v>
                </c:pt>
                <c:pt idx="13764">
                  <c:v>4.4419399999999998</c:v>
                </c:pt>
                <c:pt idx="13765">
                  <c:v>2.7968299999999999</c:v>
                </c:pt>
                <c:pt idx="13766">
                  <c:v>2.3837299999999999</c:v>
                </c:pt>
                <c:pt idx="13767">
                  <c:v>8.0807300000000009</c:v>
                </c:pt>
                <c:pt idx="13768">
                  <c:v>10.24033</c:v>
                </c:pt>
                <c:pt idx="13769">
                  <c:v>10.231</c:v>
                </c:pt>
                <c:pt idx="13770">
                  <c:v>6.3385300000000004</c:v>
                </c:pt>
                <c:pt idx="13771">
                  <c:v>6.0080099999999996</c:v>
                </c:pt>
                <c:pt idx="13772">
                  <c:v>7.6388199999999999</c:v>
                </c:pt>
                <c:pt idx="13773">
                  <c:v>7.0668100000000003</c:v>
                </c:pt>
                <c:pt idx="13774">
                  <c:v>7.4682000000000004</c:v>
                </c:pt>
                <c:pt idx="13775">
                  <c:v>6.0388400000000004</c:v>
                </c:pt>
                <c:pt idx="13776">
                  <c:v>6.9854099999999999</c:v>
                </c:pt>
                <c:pt idx="13777">
                  <c:v>3.2742900000000001</c:v>
                </c:pt>
                <c:pt idx="13778">
                  <c:v>5.5073100000000004</c:v>
                </c:pt>
                <c:pt idx="13779">
                  <c:v>7.5832899999999999</c:v>
                </c:pt>
                <c:pt idx="13780">
                  <c:v>8.6480099999999993</c:v>
                </c:pt>
                <c:pt idx="13781">
                  <c:v>2.12548</c:v>
                </c:pt>
                <c:pt idx="13782">
                  <c:v>1.9815700000000001</c:v>
                </c:pt>
                <c:pt idx="13783">
                  <c:v>3.21129</c:v>
                </c:pt>
                <c:pt idx="13784">
                  <c:v>3.64357</c:v>
                </c:pt>
                <c:pt idx="13785">
                  <c:v>4.7748999999999997</c:v>
                </c:pt>
                <c:pt idx="13786">
                  <c:v>5.0266000000000002</c:v>
                </c:pt>
                <c:pt idx="13787">
                  <c:v>8.3670299999999997</c:v>
                </c:pt>
                <c:pt idx="13788">
                  <c:v>5.1749900000000002</c:v>
                </c:pt>
                <c:pt idx="13789">
                  <c:v>8.1798500000000001</c:v>
                </c:pt>
                <c:pt idx="13790">
                  <c:v>3.8073100000000002</c:v>
                </c:pt>
                <c:pt idx="13791">
                  <c:v>3.3877799999999998</c:v>
                </c:pt>
                <c:pt idx="13792">
                  <c:v>6.8830099999999996</c:v>
                </c:pt>
                <c:pt idx="13793">
                  <c:v>5.6383200000000002</c:v>
                </c:pt>
                <c:pt idx="13794">
                  <c:v>5.2905800000000003</c:v>
                </c:pt>
                <c:pt idx="13795">
                  <c:v>3.4045399999999999</c:v>
                </c:pt>
                <c:pt idx="13796">
                  <c:v>8.7067999999999994</c:v>
                </c:pt>
                <c:pt idx="13797">
                  <c:v>10.5968</c:v>
                </c:pt>
                <c:pt idx="13798">
                  <c:v>7.9123000000000001</c:v>
                </c:pt>
                <c:pt idx="13799">
                  <c:v>8.9565000000000001</c:v>
                </c:pt>
                <c:pt idx="13800">
                  <c:v>2.87439</c:v>
                </c:pt>
                <c:pt idx="13801">
                  <c:v>5.6729799999999999</c:v>
                </c:pt>
                <c:pt idx="13802">
                  <c:v>6.7120899999999999</c:v>
                </c:pt>
                <c:pt idx="13803">
                  <c:v>5.0160999999999998</c:v>
                </c:pt>
                <c:pt idx="13804">
                  <c:v>3.3501699999999999</c:v>
                </c:pt>
                <c:pt idx="13805">
                  <c:v>7.4835200000000004</c:v>
                </c:pt>
                <c:pt idx="13806">
                  <c:v>2.4399700000000002</c:v>
                </c:pt>
                <c:pt idx="13807">
                  <c:v>4.1774100000000001</c:v>
                </c:pt>
                <c:pt idx="13808">
                  <c:v>8.6616599999999995</c:v>
                </c:pt>
                <c:pt idx="13809">
                  <c:v>8.4360499999999998</c:v>
                </c:pt>
                <c:pt idx="13810">
                  <c:v>5.9766700000000004</c:v>
                </c:pt>
                <c:pt idx="13811">
                  <c:v>5.5229900000000001</c:v>
                </c:pt>
                <c:pt idx="13812">
                  <c:v>7.3183699999999998</c:v>
                </c:pt>
                <c:pt idx="13813">
                  <c:v>4.06121</c:v>
                </c:pt>
                <c:pt idx="13814">
                  <c:v>2.5316100000000001</c:v>
                </c:pt>
                <c:pt idx="13815">
                  <c:v>6.5912600000000001</c:v>
                </c:pt>
                <c:pt idx="13816">
                  <c:v>1.8668499999999999</c:v>
                </c:pt>
                <c:pt idx="13817">
                  <c:v>7.2427400000000004</c:v>
                </c:pt>
                <c:pt idx="13818">
                  <c:v>6.9808000000000003</c:v>
                </c:pt>
                <c:pt idx="13819">
                  <c:v>6.0454800000000004</c:v>
                </c:pt>
                <c:pt idx="13820">
                  <c:v>2.6145299999999998</c:v>
                </c:pt>
                <c:pt idx="13821">
                  <c:v>5.5151199999999996</c:v>
                </c:pt>
                <c:pt idx="13822">
                  <c:v>3.2028099999999999</c:v>
                </c:pt>
                <c:pt idx="13823">
                  <c:v>4.42462</c:v>
                </c:pt>
                <c:pt idx="13824">
                  <c:v>5.7733600000000003</c:v>
                </c:pt>
                <c:pt idx="13825">
                  <c:v>5.6562099999999997</c:v>
                </c:pt>
                <c:pt idx="13826">
                  <c:v>5.5445500000000001</c:v>
                </c:pt>
                <c:pt idx="13827">
                  <c:v>6.12988</c:v>
                </c:pt>
                <c:pt idx="13828">
                  <c:v>5.3403700000000001</c:v>
                </c:pt>
                <c:pt idx="13829">
                  <c:v>7.6684599999999996</c:v>
                </c:pt>
                <c:pt idx="13830">
                  <c:v>5.4593600000000002</c:v>
                </c:pt>
                <c:pt idx="13831">
                  <c:v>3.8925700000000001</c:v>
                </c:pt>
                <c:pt idx="13832">
                  <c:v>7.9100799999999998</c:v>
                </c:pt>
                <c:pt idx="13833">
                  <c:v>4.3977000000000004</c:v>
                </c:pt>
                <c:pt idx="13834">
                  <c:v>6.4250699999999998</c:v>
                </c:pt>
                <c:pt idx="13835">
                  <c:v>6.9303699999999999</c:v>
                </c:pt>
                <c:pt idx="13836">
                  <c:v>4.8466800000000001</c:v>
                </c:pt>
                <c:pt idx="13837">
                  <c:v>8.5678300000000007</c:v>
                </c:pt>
                <c:pt idx="13838">
                  <c:v>5.0948000000000002</c:v>
                </c:pt>
                <c:pt idx="13839">
                  <c:v>7.1344799999999999</c:v>
                </c:pt>
                <c:pt idx="13840">
                  <c:v>4.6994100000000003</c:v>
                </c:pt>
                <c:pt idx="13841">
                  <c:v>6.96211</c:v>
                </c:pt>
                <c:pt idx="13842">
                  <c:v>7.1788100000000004</c:v>
                </c:pt>
                <c:pt idx="13843">
                  <c:v>6.9160899999999996</c:v>
                </c:pt>
                <c:pt idx="13844">
                  <c:v>6.8464400000000003</c:v>
                </c:pt>
                <c:pt idx="13845">
                  <c:v>7.0202900000000001</c:v>
                </c:pt>
                <c:pt idx="13846">
                  <c:v>4.7898300000000003</c:v>
                </c:pt>
                <c:pt idx="13847">
                  <c:v>5.4442899999999996</c:v>
                </c:pt>
                <c:pt idx="13848">
                  <c:v>9.0048499999999994</c:v>
                </c:pt>
                <c:pt idx="13849">
                  <c:v>7.5203199999999999</c:v>
                </c:pt>
                <c:pt idx="13850">
                  <c:v>4.3280599999999998</c:v>
                </c:pt>
                <c:pt idx="13851">
                  <c:v>9.6027000000000005</c:v>
                </c:pt>
                <c:pt idx="13852">
                  <c:v>2.7543500000000001</c:v>
                </c:pt>
                <c:pt idx="13853">
                  <c:v>5.5229900000000001</c:v>
                </c:pt>
                <c:pt idx="13854">
                  <c:v>8.2634699999999999</c:v>
                </c:pt>
                <c:pt idx="13855">
                  <c:v>7.0109500000000002</c:v>
                </c:pt>
                <c:pt idx="13856">
                  <c:v>4.3961499999999996</c:v>
                </c:pt>
                <c:pt idx="13857">
                  <c:v>5.4215099999999996</c:v>
                </c:pt>
                <c:pt idx="13858">
                  <c:v>6.52447</c:v>
                </c:pt>
                <c:pt idx="13859">
                  <c:v>10.5046</c:v>
                </c:pt>
                <c:pt idx="13860">
                  <c:v>5.7932100000000002</c:v>
                </c:pt>
                <c:pt idx="13861">
                  <c:v>7.9022399999999999</c:v>
                </c:pt>
                <c:pt idx="13862">
                  <c:v>5.1368299999999998</c:v>
                </c:pt>
                <c:pt idx="13863">
                  <c:v>6.0440100000000001</c:v>
                </c:pt>
                <c:pt idx="13864">
                  <c:v>4.4223100000000004</c:v>
                </c:pt>
                <c:pt idx="13865">
                  <c:v>4.8862399999999999</c:v>
                </c:pt>
                <c:pt idx="13866">
                  <c:v>7.5354999999999999</c:v>
                </c:pt>
                <c:pt idx="13867">
                  <c:v>3.8350399999999998</c:v>
                </c:pt>
                <c:pt idx="13868">
                  <c:v>8.32057</c:v>
                </c:pt>
                <c:pt idx="13869">
                  <c:v>7.7227699999999997</c:v>
                </c:pt>
                <c:pt idx="13870">
                  <c:v>6.3975400000000002</c:v>
                </c:pt>
                <c:pt idx="13871">
                  <c:v>5.3923699999999997</c:v>
                </c:pt>
                <c:pt idx="13872">
                  <c:v>6.1742699999999999</c:v>
                </c:pt>
                <c:pt idx="13873">
                  <c:v>5.86374</c:v>
                </c:pt>
                <c:pt idx="13874">
                  <c:v>9.0684500000000003</c:v>
                </c:pt>
                <c:pt idx="13875">
                  <c:v>4.9372299999999996</c:v>
                </c:pt>
                <c:pt idx="13876">
                  <c:v>4.9165200000000002</c:v>
                </c:pt>
                <c:pt idx="13877">
                  <c:v>2.8812799999999998</c:v>
                </c:pt>
                <c:pt idx="13878">
                  <c:v>6.2795500000000004</c:v>
                </c:pt>
                <c:pt idx="13879">
                  <c:v>6.3221999999999996</c:v>
                </c:pt>
                <c:pt idx="13880">
                  <c:v>7.4216899999999999</c:v>
                </c:pt>
                <c:pt idx="13881">
                  <c:v>10.62879</c:v>
                </c:pt>
                <c:pt idx="13882">
                  <c:v>8.8927499999999995</c:v>
                </c:pt>
                <c:pt idx="13883">
                  <c:v>3.7085499999999998</c:v>
                </c:pt>
                <c:pt idx="13884">
                  <c:v>4.6758899999999999</c:v>
                </c:pt>
                <c:pt idx="13885">
                  <c:v>6.8292700000000002</c:v>
                </c:pt>
                <c:pt idx="13886">
                  <c:v>7.8920899999999996</c:v>
                </c:pt>
                <c:pt idx="13887">
                  <c:v>6.1773199999999999</c:v>
                </c:pt>
                <c:pt idx="13888">
                  <c:v>4.65259</c:v>
                </c:pt>
                <c:pt idx="13889">
                  <c:v>4.1056499999999998</c:v>
                </c:pt>
                <c:pt idx="13890">
                  <c:v>6.2169600000000003</c:v>
                </c:pt>
                <c:pt idx="13891">
                  <c:v>6.0561299999999996</c:v>
                </c:pt>
                <c:pt idx="13892">
                  <c:v>6.7048300000000003</c:v>
                </c:pt>
                <c:pt idx="13893">
                  <c:v>6.0603699999999998</c:v>
                </c:pt>
                <c:pt idx="13894">
                  <c:v>8.4349500000000006</c:v>
                </c:pt>
                <c:pt idx="13895">
                  <c:v>6.4581799999999996</c:v>
                </c:pt>
                <c:pt idx="13896">
                  <c:v>5.8673700000000002</c:v>
                </c:pt>
                <c:pt idx="13897">
                  <c:v>3.6707999999999998</c:v>
                </c:pt>
                <c:pt idx="13898">
                  <c:v>3.2665299999999999</c:v>
                </c:pt>
                <c:pt idx="13899">
                  <c:v>2.98882</c:v>
                </c:pt>
                <c:pt idx="13900">
                  <c:v>6.4002400000000002</c:v>
                </c:pt>
                <c:pt idx="13901">
                  <c:v>7.6594499999999996</c:v>
                </c:pt>
                <c:pt idx="13902">
                  <c:v>7.9741499999999998</c:v>
                </c:pt>
                <c:pt idx="13903">
                  <c:v>4.3659800000000004</c:v>
                </c:pt>
                <c:pt idx="13904">
                  <c:v>5.1391200000000001</c:v>
                </c:pt>
                <c:pt idx="13905">
                  <c:v>3.84049</c:v>
                </c:pt>
                <c:pt idx="13906">
                  <c:v>6.4607000000000001</c:v>
                </c:pt>
                <c:pt idx="13907">
                  <c:v>6.0422799999999999</c:v>
                </c:pt>
                <c:pt idx="13908">
                  <c:v>3.9757600000000002</c:v>
                </c:pt>
                <c:pt idx="13909">
                  <c:v>5.5105899999999997</c:v>
                </c:pt>
                <c:pt idx="13910">
                  <c:v>9.1272300000000008</c:v>
                </c:pt>
                <c:pt idx="13911">
                  <c:v>7.7355700000000001</c:v>
                </c:pt>
                <c:pt idx="13912">
                  <c:v>6.1818499999999998</c:v>
                </c:pt>
                <c:pt idx="13913">
                  <c:v>6.0180199999999999</c:v>
                </c:pt>
                <c:pt idx="13914">
                  <c:v>8.7628900000000005</c:v>
                </c:pt>
                <c:pt idx="13915">
                  <c:v>3.8923000000000001</c:v>
                </c:pt>
                <c:pt idx="13916">
                  <c:v>6.9856699999999998</c:v>
                </c:pt>
                <c:pt idx="13917">
                  <c:v>8.7947299999999995</c:v>
                </c:pt>
                <c:pt idx="13918">
                  <c:v>11.008979999999999</c:v>
                </c:pt>
                <c:pt idx="13919">
                  <c:v>5.5103200000000001</c:v>
                </c:pt>
                <c:pt idx="13920">
                  <c:v>6.8422499999999999</c:v>
                </c:pt>
                <c:pt idx="13921">
                  <c:v>4.4640300000000002</c:v>
                </c:pt>
                <c:pt idx="13922">
                  <c:v>6.1676200000000003</c:v>
                </c:pt>
                <c:pt idx="13923">
                  <c:v>4.7974699999999997</c:v>
                </c:pt>
                <c:pt idx="13924">
                  <c:v>4.3328600000000002</c:v>
                </c:pt>
                <c:pt idx="13925">
                  <c:v>4.8285799999999997</c:v>
                </c:pt>
                <c:pt idx="13926">
                  <c:v>5.2366000000000001</c:v>
                </c:pt>
                <c:pt idx="13927">
                  <c:v>1.7058800000000001</c:v>
                </c:pt>
                <c:pt idx="13928">
                  <c:v>6.8507699999999998</c:v>
                </c:pt>
                <c:pt idx="13929">
                  <c:v>4.1044900000000002</c:v>
                </c:pt>
                <c:pt idx="13930">
                  <c:v>5.1536799999999996</c:v>
                </c:pt>
                <c:pt idx="13931">
                  <c:v>4.2075500000000003</c:v>
                </c:pt>
                <c:pt idx="13932">
                  <c:v>6.5088900000000001</c:v>
                </c:pt>
                <c:pt idx="13933">
                  <c:v>5.2778299999999998</c:v>
                </c:pt>
                <c:pt idx="13934">
                  <c:v>7.0458299999999996</c:v>
                </c:pt>
                <c:pt idx="13935">
                  <c:v>8.6351999999999993</c:v>
                </c:pt>
                <c:pt idx="13936">
                  <c:v>5.7781700000000003</c:v>
                </c:pt>
                <c:pt idx="13937">
                  <c:v>8.1259399999999999</c:v>
                </c:pt>
                <c:pt idx="13938">
                  <c:v>3.04114</c:v>
                </c:pt>
                <c:pt idx="13939">
                  <c:v>5.3162799999999999</c:v>
                </c:pt>
                <c:pt idx="13940">
                  <c:v>3.41384</c:v>
                </c:pt>
                <c:pt idx="13941">
                  <c:v>7.8480999999999996</c:v>
                </c:pt>
                <c:pt idx="13942">
                  <c:v>3.1135199999999998</c:v>
                </c:pt>
                <c:pt idx="13943">
                  <c:v>5.1557399999999998</c:v>
                </c:pt>
                <c:pt idx="13944">
                  <c:v>4.9087300000000003</c:v>
                </c:pt>
                <c:pt idx="13945">
                  <c:v>5.92828</c:v>
                </c:pt>
                <c:pt idx="13946">
                  <c:v>5.1240899999999998</c:v>
                </c:pt>
                <c:pt idx="13947">
                  <c:v>7.7268499999999998</c:v>
                </c:pt>
                <c:pt idx="13948">
                  <c:v>2.6057899999999998</c:v>
                </c:pt>
                <c:pt idx="13949">
                  <c:v>3.8639899999999998</c:v>
                </c:pt>
                <c:pt idx="13950">
                  <c:v>4.7131800000000004</c:v>
                </c:pt>
                <c:pt idx="13951">
                  <c:v>10.21128</c:v>
                </c:pt>
                <c:pt idx="13952">
                  <c:v>4.5274599999999996</c:v>
                </c:pt>
                <c:pt idx="13953">
                  <c:v>8.0614600000000003</c:v>
                </c:pt>
                <c:pt idx="13954">
                  <c:v>2.7527900000000001</c:v>
                </c:pt>
                <c:pt idx="13955">
                  <c:v>1.8650899999999999</c:v>
                </c:pt>
                <c:pt idx="13956">
                  <c:v>4.22098</c:v>
                </c:pt>
                <c:pt idx="13957">
                  <c:v>3.5352899999999998</c:v>
                </c:pt>
                <c:pt idx="13958">
                  <c:v>3.1741799999999998</c:v>
                </c:pt>
                <c:pt idx="13959">
                  <c:v>2.5730300000000002</c:v>
                </c:pt>
                <c:pt idx="13960">
                  <c:v>6.9226700000000001</c:v>
                </c:pt>
                <c:pt idx="13961">
                  <c:v>3.2944599999999999</c:v>
                </c:pt>
                <c:pt idx="13962">
                  <c:v>7.3368900000000004</c:v>
                </c:pt>
                <c:pt idx="13963">
                  <c:v>5.25366</c:v>
                </c:pt>
                <c:pt idx="13964">
                  <c:v>6.2465999999999999</c:v>
                </c:pt>
                <c:pt idx="13965">
                  <c:v>2.9772099999999999</c:v>
                </c:pt>
                <c:pt idx="13966">
                  <c:v>10.68764</c:v>
                </c:pt>
                <c:pt idx="13967">
                  <c:v>5.8208299999999999</c:v>
                </c:pt>
                <c:pt idx="13968">
                  <c:v>5.8987100000000003</c:v>
                </c:pt>
                <c:pt idx="13969">
                  <c:v>3.5004900000000001</c:v>
                </c:pt>
                <c:pt idx="13970">
                  <c:v>11.022729999999999</c:v>
                </c:pt>
                <c:pt idx="13971">
                  <c:v>9.2409099999999995</c:v>
                </c:pt>
                <c:pt idx="13972">
                  <c:v>5.5484299999999998</c:v>
                </c:pt>
                <c:pt idx="13973">
                  <c:v>6.5285700000000002</c:v>
                </c:pt>
                <c:pt idx="13974">
                  <c:v>8.4313099999999999</c:v>
                </c:pt>
                <c:pt idx="13975">
                  <c:v>10.6592</c:v>
                </c:pt>
                <c:pt idx="13976">
                  <c:v>7.4342699999999997</c:v>
                </c:pt>
                <c:pt idx="13977">
                  <c:v>5.8319999999999999</c:v>
                </c:pt>
                <c:pt idx="13978">
                  <c:v>5.9903300000000002</c:v>
                </c:pt>
                <c:pt idx="13979">
                  <c:v>9.3043700000000005</c:v>
                </c:pt>
                <c:pt idx="13980">
                  <c:v>5.4148399999999999</c:v>
                </c:pt>
                <c:pt idx="13981">
                  <c:v>6.10433</c:v>
                </c:pt>
                <c:pt idx="13982">
                  <c:v>8.3975600000000004</c:v>
                </c:pt>
                <c:pt idx="13983">
                  <c:v>11.14692</c:v>
                </c:pt>
                <c:pt idx="13984">
                  <c:v>5.7601899999999997</c:v>
                </c:pt>
                <c:pt idx="13985">
                  <c:v>8.2740200000000002</c:v>
                </c:pt>
                <c:pt idx="13986">
                  <c:v>7.8618300000000003</c:v>
                </c:pt>
                <c:pt idx="13987">
                  <c:v>9.5625199999999992</c:v>
                </c:pt>
                <c:pt idx="13988">
                  <c:v>8.8206100000000003</c:v>
                </c:pt>
                <c:pt idx="13989">
                  <c:v>4.1138599999999999</c:v>
                </c:pt>
                <c:pt idx="13990">
                  <c:v>6.1754800000000003</c:v>
                </c:pt>
                <c:pt idx="13991">
                  <c:v>6.8900499999999996</c:v>
                </c:pt>
                <c:pt idx="13992">
                  <c:v>6.36477</c:v>
                </c:pt>
                <c:pt idx="13993">
                  <c:v>7.3885800000000001</c:v>
                </c:pt>
                <c:pt idx="13994">
                  <c:v>7.2284499999999996</c:v>
                </c:pt>
                <c:pt idx="13995">
                  <c:v>2.1018500000000002</c:v>
                </c:pt>
                <c:pt idx="13996">
                  <c:v>6.2756699999999999</c:v>
                </c:pt>
                <c:pt idx="13997">
                  <c:v>3.2178300000000002</c:v>
                </c:pt>
                <c:pt idx="13998">
                  <c:v>3.35087</c:v>
                </c:pt>
                <c:pt idx="13999">
                  <c:v>5.79026</c:v>
                </c:pt>
                <c:pt idx="14000">
                  <c:v>2.3732199999999999</c:v>
                </c:pt>
                <c:pt idx="14001">
                  <c:v>6.8432000000000004</c:v>
                </c:pt>
                <c:pt idx="14002">
                  <c:v>2.4906199999999998</c:v>
                </c:pt>
                <c:pt idx="14003">
                  <c:v>3.0688499999999999</c:v>
                </c:pt>
                <c:pt idx="14004">
                  <c:v>3.12934</c:v>
                </c:pt>
                <c:pt idx="14005">
                  <c:v>5.32334</c:v>
                </c:pt>
                <c:pt idx="14006">
                  <c:v>2.20235</c:v>
                </c:pt>
                <c:pt idx="14007">
                  <c:v>8.3934599999999993</c:v>
                </c:pt>
                <c:pt idx="14008">
                  <c:v>7.7212899999999998</c:v>
                </c:pt>
                <c:pt idx="14009">
                  <c:v>3.8258399999999999</c:v>
                </c:pt>
                <c:pt idx="14010">
                  <c:v>6.9384399999999999</c:v>
                </c:pt>
                <c:pt idx="14011">
                  <c:v>6.2349100000000002</c:v>
                </c:pt>
                <c:pt idx="14012">
                  <c:v>3.8544</c:v>
                </c:pt>
                <c:pt idx="14013">
                  <c:v>6.3714700000000004</c:v>
                </c:pt>
                <c:pt idx="14014">
                  <c:v>3.6073499999999998</c:v>
                </c:pt>
                <c:pt idx="14015">
                  <c:v>4.6555200000000001</c:v>
                </c:pt>
                <c:pt idx="14016">
                  <c:v>6.0099900000000002</c:v>
                </c:pt>
                <c:pt idx="14017">
                  <c:v>8.1866900000000005</c:v>
                </c:pt>
                <c:pt idx="14018">
                  <c:v>3.6644100000000002</c:v>
                </c:pt>
                <c:pt idx="14019">
                  <c:v>3.34043</c:v>
                </c:pt>
                <c:pt idx="14020">
                  <c:v>6.1062399999999997</c:v>
                </c:pt>
                <c:pt idx="14021">
                  <c:v>6.4529500000000004</c:v>
                </c:pt>
                <c:pt idx="14022">
                  <c:v>9.9226500000000009</c:v>
                </c:pt>
                <c:pt idx="14023">
                  <c:v>7.6028900000000004</c:v>
                </c:pt>
                <c:pt idx="14024">
                  <c:v>6.5922200000000002</c:v>
                </c:pt>
                <c:pt idx="14025">
                  <c:v>3.04779</c:v>
                </c:pt>
                <c:pt idx="14026">
                  <c:v>5.0119400000000001</c:v>
                </c:pt>
                <c:pt idx="14027">
                  <c:v>7.9405400000000004</c:v>
                </c:pt>
                <c:pt idx="14028">
                  <c:v>5.0543500000000003</c:v>
                </c:pt>
                <c:pt idx="14029">
                  <c:v>5.3177399999999997</c:v>
                </c:pt>
                <c:pt idx="14030">
                  <c:v>6.20817</c:v>
                </c:pt>
                <c:pt idx="14031">
                  <c:v>6.0057900000000002</c:v>
                </c:pt>
                <c:pt idx="14032">
                  <c:v>6.7981100000000003</c:v>
                </c:pt>
                <c:pt idx="14033">
                  <c:v>5.6522399999999999</c:v>
                </c:pt>
                <c:pt idx="14034">
                  <c:v>5.6509400000000003</c:v>
                </c:pt>
                <c:pt idx="14035">
                  <c:v>2.98325</c:v>
                </c:pt>
                <c:pt idx="14036">
                  <c:v>5.3293299999999997</c:v>
                </c:pt>
                <c:pt idx="14037">
                  <c:v>5.3269299999999999</c:v>
                </c:pt>
                <c:pt idx="14038">
                  <c:v>3.3304900000000002</c:v>
                </c:pt>
                <c:pt idx="14039">
                  <c:v>5.7729299999999997</c:v>
                </c:pt>
                <c:pt idx="14040">
                  <c:v>3.7371300000000001</c:v>
                </c:pt>
                <c:pt idx="14041">
                  <c:v>2.5787300000000002</c:v>
                </c:pt>
                <c:pt idx="14042">
                  <c:v>6.1318099999999998</c:v>
                </c:pt>
                <c:pt idx="14043">
                  <c:v>4.7994000000000003</c:v>
                </c:pt>
                <c:pt idx="14044">
                  <c:v>5.0697200000000002</c:v>
                </c:pt>
                <c:pt idx="14045">
                  <c:v>5.1796199999999999</c:v>
                </c:pt>
                <c:pt idx="14046">
                  <c:v>4.3600099999999999</c:v>
                </c:pt>
                <c:pt idx="14047">
                  <c:v>4.1659899999999999</c:v>
                </c:pt>
                <c:pt idx="14048">
                  <c:v>2.5738300000000001</c:v>
                </c:pt>
                <c:pt idx="14049">
                  <c:v>5.08568</c:v>
                </c:pt>
                <c:pt idx="14050">
                  <c:v>3.8072599999999999</c:v>
                </c:pt>
                <c:pt idx="14051">
                  <c:v>4.45425</c:v>
                </c:pt>
                <c:pt idx="14052">
                  <c:v>3.7107100000000002</c:v>
                </c:pt>
                <c:pt idx="14053">
                  <c:v>5.3308299999999997</c:v>
                </c:pt>
                <c:pt idx="14054">
                  <c:v>4.0810199999999996</c:v>
                </c:pt>
                <c:pt idx="14055">
                  <c:v>5.3451199999999996</c:v>
                </c:pt>
                <c:pt idx="14056">
                  <c:v>4.0596300000000003</c:v>
                </c:pt>
                <c:pt idx="14057">
                  <c:v>4.3887600000000004</c:v>
                </c:pt>
                <c:pt idx="14058">
                  <c:v>3.76925</c:v>
                </c:pt>
                <c:pt idx="14059">
                  <c:v>5.8451700000000004</c:v>
                </c:pt>
                <c:pt idx="14060">
                  <c:v>4.5563099999999999</c:v>
                </c:pt>
                <c:pt idx="14061">
                  <c:v>2.3162799999999999</c:v>
                </c:pt>
                <c:pt idx="14062">
                  <c:v>3.5571600000000001</c:v>
                </c:pt>
                <c:pt idx="14063">
                  <c:v>2.18743</c:v>
                </c:pt>
                <c:pt idx="14064">
                  <c:v>3.6366700000000001</c:v>
                </c:pt>
                <c:pt idx="14065">
                  <c:v>2.37961</c:v>
                </c:pt>
                <c:pt idx="14066">
                  <c:v>5.3105700000000002</c:v>
                </c:pt>
                <c:pt idx="14067">
                  <c:v>3.8423099999999999</c:v>
                </c:pt>
                <c:pt idx="14068">
                  <c:v>10.08244</c:v>
                </c:pt>
                <c:pt idx="14069">
                  <c:v>7.1644800000000002</c:v>
                </c:pt>
                <c:pt idx="14070">
                  <c:v>5.4893200000000002</c:v>
                </c:pt>
                <c:pt idx="14071">
                  <c:v>5.8004899999999999</c:v>
                </c:pt>
                <c:pt idx="14072">
                  <c:v>3.60053</c:v>
                </c:pt>
                <c:pt idx="14073">
                  <c:v>8.9967500000000005</c:v>
                </c:pt>
                <c:pt idx="14074">
                  <c:v>6.10989</c:v>
                </c:pt>
                <c:pt idx="14075">
                  <c:v>5.2607799999999996</c:v>
                </c:pt>
                <c:pt idx="14076">
                  <c:v>9.4261800000000004</c:v>
                </c:pt>
                <c:pt idx="14077">
                  <c:v>6.2356499999999997</c:v>
                </c:pt>
                <c:pt idx="14078">
                  <c:v>10.60887</c:v>
                </c:pt>
                <c:pt idx="14079">
                  <c:v>5.0523300000000004</c:v>
                </c:pt>
                <c:pt idx="14080">
                  <c:v>3.05009</c:v>
                </c:pt>
                <c:pt idx="14081">
                  <c:v>3.8674900000000001</c:v>
                </c:pt>
                <c:pt idx="14082">
                  <c:v>4.5016499999999997</c:v>
                </c:pt>
                <c:pt idx="14083">
                  <c:v>6.5552799999999998</c:v>
                </c:pt>
                <c:pt idx="14084">
                  <c:v>5.8609400000000003</c:v>
                </c:pt>
                <c:pt idx="14085">
                  <c:v>5.6270499999999997</c:v>
                </c:pt>
                <c:pt idx="14086">
                  <c:v>5.7714499999999997</c:v>
                </c:pt>
                <c:pt idx="14087">
                  <c:v>7.4040999999999997</c:v>
                </c:pt>
                <c:pt idx="14088">
                  <c:v>6.0757700000000003</c:v>
                </c:pt>
                <c:pt idx="14089">
                  <c:v>2.5266999999999999</c:v>
                </c:pt>
                <c:pt idx="14090">
                  <c:v>3.6856399999999998</c:v>
                </c:pt>
                <c:pt idx="14091">
                  <c:v>7.0723399999999996</c:v>
                </c:pt>
                <c:pt idx="14092">
                  <c:v>1.8451900000000001</c:v>
                </c:pt>
                <c:pt idx="14093">
                  <c:v>2.11165</c:v>
                </c:pt>
                <c:pt idx="14094">
                  <c:v>3.6226799999999999</c:v>
                </c:pt>
                <c:pt idx="14095">
                  <c:v>6.6696799999999996</c:v>
                </c:pt>
                <c:pt idx="14096">
                  <c:v>6.71495</c:v>
                </c:pt>
                <c:pt idx="14097">
                  <c:v>8.1360600000000005</c:v>
                </c:pt>
                <c:pt idx="14098">
                  <c:v>8.0609900000000003</c:v>
                </c:pt>
                <c:pt idx="14099">
                  <c:v>9.0431699999999999</c:v>
                </c:pt>
                <c:pt idx="14100">
                  <c:v>8.1952099999999994</c:v>
                </c:pt>
                <c:pt idx="14101">
                  <c:v>5.3205099999999996</c:v>
                </c:pt>
                <c:pt idx="14102">
                  <c:v>3.67963</c:v>
                </c:pt>
                <c:pt idx="14103">
                  <c:v>4.9870599999999996</c:v>
                </c:pt>
                <c:pt idx="14104">
                  <c:v>4.7874600000000003</c:v>
                </c:pt>
                <c:pt idx="14105">
                  <c:v>7.7070600000000002</c:v>
                </c:pt>
                <c:pt idx="14106">
                  <c:v>5.9370200000000004</c:v>
                </c:pt>
                <c:pt idx="14107">
                  <c:v>7.3837999999999999</c:v>
                </c:pt>
                <c:pt idx="14108">
                  <c:v>7.1330099999999996</c:v>
                </c:pt>
                <c:pt idx="14109">
                  <c:v>4.9994199999999998</c:v>
                </c:pt>
                <c:pt idx="14110">
                  <c:v>4.7619499999999997</c:v>
                </c:pt>
                <c:pt idx="14111">
                  <c:v>4.3998400000000002</c:v>
                </c:pt>
                <c:pt idx="14112">
                  <c:v>6.8238799999999999</c:v>
                </c:pt>
                <c:pt idx="14113">
                  <c:v>6.56419</c:v>
                </c:pt>
                <c:pt idx="14114">
                  <c:v>4.9958799999999997</c:v>
                </c:pt>
                <c:pt idx="14115">
                  <c:v>3.3197199999999998</c:v>
                </c:pt>
                <c:pt idx="14116">
                  <c:v>7.0575700000000001</c:v>
                </c:pt>
                <c:pt idx="14117">
                  <c:v>4.1789699999999996</c:v>
                </c:pt>
                <c:pt idx="14118">
                  <c:v>5.5751799999999996</c:v>
                </c:pt>
                <c:pt idx="14119">
                  <c:v>9.0029500000000002</c:v>
                </c:pt>
                <c:pt idx="14120">
                  <c:v>6.8632799999999996</c:v>
                </c:pt>
                <c:pt idx="14121">
                  <c:v>5.5688399999999998</c:v>
                </c:pt>
                <c:pt idx="14122">
                  <c:v>2.1285599999999998</c:v>
                </c:pt>
                <c:pt idx="14123">
                  <c:v>6.9517300000000004</c:v>
                </c:pt>
                <c:pt idx="14124">
                  <c:v>4.5355299999999996</c:v>
                </c:pt>
                <c:pt idx="14125">
                  <c:v>5.2502899999999997</c:v>
                </c:pt>
                <c:pt idx="14126">
                  <c:v>3.1118299999999999</c:v>
                </c:pt>
                <c:pt idx="14127">
                  <c:v>1.80992</c:v>
                </c:pt>
                <c:pt idx="14128">
                  <c:v>7.2475399999999999</c:v>
                </c:pt>
                <c:pt idx="14129">
                  <c:v>7.66845</c:v>
                </c:pt>
                <c:pt idx="14130">
                  <c:v>4.8309199999999999</c:v>
                </c:pt>
                <c:pt idx="14131">
                  <c:v>6.6474000000000002</c:v>
                </c:pt>
                <c:pt idx="14132">
                  <c:v>5.99587</c:v>
                </c:pt>
                <c:pt idx="14133">
                  <c:v>10.30104</c:v>
                </c:pt>
                <c:pt idx="14134">
                  <c:v>4.1273099999999996</c:v>
                </c:pt>
                <c:pt idx="14135">
                  <c:v>9.4786000000000001</c:v>
                </c:pt>
                <c:pt idx="14136">
                  <c:v>6.7313200000000002</c:v>
                </c:pt>
                <c:pt idx="14137">
                  <c:v>6.1289400000000001</c:v>
                </c:pt>
                <c:pt idx="14138">
                  <c:v>4.7439999999999998</c:v>
                </c:pt>
                <c:pt idx="14139">
                  <c:v>7.6189900000000002</c:v>
                </c:pt>
                <c:pt idx="14140">
                  <c:v>5.9131099999999996</c:v>
                </c:pt>
                <c:pt idx="14141">
                  <c:v>9.9316200000000006</c:v>
                </c:pt>
                <c:pt idx="14142">
                  <c:v>5.5551199999999996</c:v>
                </c:pt>
                <c:pt idx="14143">
                  <c:v>6.5971000000000002</c:v>
                </c:pt>
                <c:pt idx="14144">
                  <c:v>4.5182099999999998</c:v>
                </c:pt>
                <c:pt idx="14145">
                  <c:v>2.7067199999999998</c:v>
                </c:pt>
                <c:pt idx="14146">
                  <c:v>2.13151</c:v>
                </c:pt>
                <c:pt idx="14147">
                  <c:v>6.23123</c:v>
                </c:pt>
                <c:pt idx="14148">
                  <c:v>1.9815700000000001</c:v>
                </c:pt>
                <c:pt idx="14149">
                  <c:v>2.4761799999999998</c:v>
                </c:pt>
                <c:pt idx="14150">
                  <c:v>4.9464899999999998</c:v>
                </c:pt>
                <c:pt idx="14151">
                  <c:v>6.5836800000000002</c:v>
                </c:pt>
                <c:pt idx="14152">
                  <c:v>3.22715</c:v>
                </c:pt>
                <c:pt idx="14153">
                  <c:v>4.0033700000000003</c:v>
                </c:pt>
                <c:pt idx="14154">
                  <c:v>7.02921</c:v>
                </c:pt>
                <c:pt idx="14155">
                  <c:v>5.0910099999999998</c:v>
                </c:pt>
                <c:pt idx="14156">
                  <c:v>5.2431700000000001</c:v>
                </c:pt>
                <c:pt idx="14157">
                  <c:v>4.9623699999999999</c:v>
                </c:pt>
                <c:pt idx="14158">
                  <c:v>4.7775299999999996</c:v>
                </c:pt>
                <c:pt idx="14159">
                  <c:v>4.4742300000000004</c:v>
                </c:pt>
                <c:pt idx="14160">
                  <c:v>6.2111000000000001</c:v>
                </c:pt>
                <c:pt idx="14161">
                  <c:v>6.4560700000000004</c:v>
                </c:pt>
                <c:pt idx="14162">
                  <c:v>4.9505600000000003</c:v>
                </c:pt>
                <c:pt idx="14163">
                  <c:v>5.9939200000000001</c:v>
                </c:pt>
                <c:pt idx="14164">
                  <c:v>5.6311099999999996</c:v>
                </c:pt>
                <c:pt idx="14165">
                  <c:v>6.6756900000000003</c:v>
                </c:pt>
                <c:pt idx="14166">
                  <c:v>6.6560800000000002</c:v>
                </c:pt>
                <c:pt idx="14167">
                  <c:v>4.1573500000000001</c:v>
                </c:pt>
                <c:pt idx="14168">
                  <c:v>5.8029000000000002</c:v>
                </c:pt>
                <c:pt idx="14169">
                  <c:v>1.95001</c:v>
                </c:pt>
                <c:pt idx="14170">
                  <c:v>4.6375099999999998</c:v>
                </c:pt>
                <c:pt idx="14171">
                  <c:v>7.8256300000000003</c:v>
                </c:pt>
                <c:pt idx="14172">
                  <c:v>2.7192400000000001</c:v>
                </c:pt>
                <c:pt idx="14173">
                  <c:v>2.4498099999999998</c:v>
                </c:pt>
                <c:pt idx="14174">
                  <c:v>3.99254</c:v>
                </c:pt>
                <c:pt idx="14175">
                  <c:v>5.5188800000000002</c:v>
                </c:pt>
                <c:pt idx="14176">
                  <c:v>7.84396</c:v>
                </c:pt>
                <c:pt idx="14177">
                  <c:v>6.8402599999999998</c:v>
                </c:pt>
                <c:pt idx="14178">
                  <c:v>4.3384499999999999</c:v>
                </c:pt>
                <c:pt idx="14179">
                  <c:v>3.1628400000000001</c:v>
                </c:pt>
                <c:pt idx="14180">
                  <c:v>1.64466</c:v>
                </c:pt>
                <c:pt idx="14181">
                  <c:v>5.8239200000000002</c:v>
                </c:pt>
                <c:pt idx="14182">
                  <c:v>5.4729200000000002</c:v>
                </c:pt>
                <c:pt idx="14183">
                  <c:v>9.5947499999999994</c:v>
                </c:pt>
                <c:pt idx="14184">
                  <c:v>8.0084099999999996</c:v>
                </c:pt>
                <c:pt idx="14185">
                  <c:v>3.4841000000000002</c:v>
                </c:pt>
                <c:pt idx="14186">
                  <c:v>7.8498299999999999</c:v>
                </c:pt>
                <c:pt idx="14187">
                  <c:v>3.2357200000000002</c:v>
                </c:pt>
                <c:pt idx="14188">
                  <c:v>6.5552599999999996</c:v>
                </c:pt>
                <c:pt idx="14189">
                  <c:v>5.5520699999999996</c:v>
                </c:pt>
                <c:pt idx="14190">
                  <c:v>5.7478800000000003</c:v>
                </c:pt>
                <c:pt idx="14191">
                  <c:v>3.4956900000000002</c:v>
                </c:pt>
                <c:pt idx="14192">
                  <c:v>5.86374</c:v>
                </c:pt>
                <c:pt idx="14193">
                  <c:v>3.4988000000000001</c:v>
                </c:pt>
                <c:pt idx="14194">
                  <c:v>6.0307899999999997</c:v>
                </c:pt>
                <c:pt idx="14195">
                  <c:v>5.9337400000000002</c:v>
                </c:pt>
                <c:pt idx="14196">
                  <c:v>3.69754</c:v>
                </c:pt>
                <c:pt idx="14197">
                  <c:v>6.3132700000000002</c:v>
                </c:pt>
                <c:pt idx="14198">
                  <c:v>4.3858600000000001</c:v>
                </c:pt>
                <c:pt idx="14199">
                  <c:v>4.8968400000000001</c:v>
                </c:pt>
                <c:pt idx="14200">
                  <c:v>6.4730999999999996</c:v>
                </c:pt>
                <c:pt idx="14201">
                  <c:v>5.0040500000000003</c:v>
                </c:pt>
                <c:pt idx="14202">
                  <c:v>7.0434000000000001</c:v>
                </c:pt>
                <c:pt idx="14203">
                  <c:v>3.1741799999999998</c:v>
                </c:pt>
                <c:pt idx="14204">
                  <c:v>4.3841700000000001</c:v>
                </c:pt>
                <c:pt idx="14205">
                  <c:v>4.3841700000000001</c:v>
                </c:pt>
                <c:pt idx="14206">
                  <c:v>4.3841700000000001</c:v>
                </c:pt>
                <c:pt idx="14207">
                  <c:v>5.4306400000000004</c:v>
                </c:pt>
                <c:pt idx="14208">
                  <c:v>5.5739599999999996</c:v>
                </c:pt>
                <c:pt idx="14209">
                  <c:v>2.9876999999999998</c:v>
                </c:pt>
                <c:pt idx="14210">
                  <c:v>5.28864</c:v>
                </c:pt>
                <c:pt idx="14211">
                  <c:v>6.9016299999999999</c:v>
                </c:pt>
                <c:pt idx="14212">
                  <c:v>7.9387499999999998</c:v>
                </c:pt>
                <c:pt idx="14213">
                  <c:v>6.1964699999999997</c:v>
                </c:pt>
                <c:pt idx="14214">
                  <c:v>3.8258399999999999</c:v>
                </c:pt>
                <c:pt idx="14215">
                  <c:v>6.22485</c:v>
                </c:pt>
                <c:pt idx="14216">
                  <c:v>1.8650899999999999</c:v>
                </c:pt>
                <c:pt idx="14217">
                  <c:v>4.85825</c:v>
                </c:pt>
                <c:pt idx="14218">
                  <c:v>7.8318199999999996</c:v>
                </c:pt>
                <c:pt idx="14219">
                  <c:v>7.3872200000000001</c:v>
                </c:pt>
                <c:pt idx="14220">
                  <c:v>4.8570200000000003</c:v>
                </c:pt>
                <c:pt idx="14221">
                  <c:v>2.5944400000000001</c:v>
                </c:pt>
                <c:pt idx="14222">
                  <c:v>6.9034399999999998</c:v>
                </c:pt>
                <c:pt idx="14223">
                  <c:v>3.7008100000000002</c:v>
                </c:pt>
                <c:pt idx="14224">
                  <c:v>6.5942100000000003</c:v>
                </c:pt>
                <c:pt idx="14225">
                  <c:v>4.1464800000000004</c:v>
                </c:pt>
                <c:pt idx="14226">
                  <c:v>7.8909799999999999</c:v>
                </c:pt>
                <c:pt idx="14227">
                  <c:v>4.6333399999999996</c:v>
                </c:pt>
                <c:pt idx="14228">
                  <c:v>9.1041500000000006</c:v>
                </c:pt>
                <c:pt idx="14229">
                  <c:v>6.5630300000000004</c:v>
                </c:pt>
                <c:pt idx="14230">
                  <c:v>6.9736900000000004</c:v>
                </c:pt>
                <c:pt idx="14231">
                  <c:v>7.8987600000000002</c:v>
                </c:pt>
                <c:pt idx="14232">
                  <c:v>3.3254700000000001</c:v>
                </c:pt>
                <c:pt idx="14233">
                  <c:v>6.9686500000000002</c:v>
                </c:pt>
                <c:pt idx="14234">
                  <c:v>9.4858100000000007</c:v>
                </c:pt>
                <c:pt idx="14235">
                  <c:v>4.1467900000000002</c:v>
                </c:pt>
                <c:pt idx="14236">
                  <c:v>6.0173800000000002</c:v>
                </c:pt>
                <c:pt idx="14237">
                  <c:v>5.38605</c:v>
                </c:pt>
                <c:pt idx="14238">
                  <c:v>3.78857</c:v>
                </c:pt>
                <c:pt idx="14239">
                  <c:v>6.3475099999999998</c:v>
                </c:pt>
                <c:pt idx="14240">
                  <c:v>2.6814900000000002</c:v>
                </c:pt>
                <c:pt idx="14241">
                  <c:v>6.76173</c:v>
                </c:pt>
                <c:pt idx="14242">
                  <c:v>1.85632</c:v>
                </c:pt>
                <c:pt idx="14243">
                  <c:v>3.17056</c:v>
                </c:pt>
                <c:pt idx="14244">
                  <c:v>7.4430100000000001</c:v>
                </c:pt>
                <c:pt idx="14245">
                  <c:v>5.9494499999999997</c:v>
                </c:pt>
                <c:pt idx="14246">
                  <c:v>5.8020100000000001</c:v>
                </c:pt>
                <c:pt idx="14247">
                  <c:v>7.8427199999999999</c:v>
                </c:pt>
                <c:pt idx="14248">
                  <c:v>4.0423999999999998</c:v>
                </c:pt>
                <c:pt idx="14249">
                  <c:v>4.2982399999999998</c:v>
                </c:pt>
                <c:pt idx="14250">
                  <c:v>2.2362299999999999</c:v>
                </c:pt>
                <c:pt idx="14251">
                  <c:v>4.4084199999999996</c:v>
                </c:pt>
                <c:pt idx="14252">
                  <c:v>3.98231</c:v>
                </c:pt>
                <c:pt idx="14253">
                  <c:v>5.9942900000000003</c:v>
                </c:pt>
                <c:pt idx="14254">
                  <c:v>4.2363200000000001</c:v>
                </c:pt>
                <c:pt idx="14255">
                  <c:v>3.0984799999999999</c:v>
                </c:pt>
                <c:pt idx="14256">
                  <c:v>5.4265600000000003</c:v>
                </c:pt>
                <c:pt idx="14257">
                  <c:v>5.7520600000000002</c:v>
                </c:pt>
                <c:pt idx="14258">
                  <c:v>3.3949799999999999</c:v>
                </c:pt>
                <c:pt idx="14259">
                  <c:v>7.4555999999999996</c:v>
                </c:pt>
                <c:pt idx="14260">
                  <c:v>5.4752400000000003</c:v>
                </c:pt>
                <c:pt idx="14261">
                  <c:v>8.5122</c:v>
                </c:pt>
                <c:pt idx="14262">
                  <c:v>6.2504200000000001</c:v>
                </c:pt>
                <c:pt idx="14263">
                  <c:v>8.8708299999999998</c:v>
                </c:pt>
                <c:pt idx="14264">
                  <c:v>5.0000299999999998</c:v>
                </c:pt>
                <c:pt idx="14265">
                  <c:v>7.5561199999999999</c:v>
                </c:pt>
                <c:pt idx="14266">
                  <c:v>7.9942599999999997</c:v>
                </c:pt>
                <c:pt idx="14267">
                  <c:v>7.1488800000000001</c:v>
                </c:pt>
                <c:pt idx="14268">
                  <c:v>6.2669699999999997</c:v>
                </c:pt>
                <c:pt idx="14269">
                  <c:v>3.2053099999999999</c:v>
                </c:pt>
                <c:pt idx="14270">
                  <c:v>7.7580400000000003</c:v>
                </c:pt>
                <c:pt idx="14271">
                  <c:v>6.7330300000000003</c:v>
                </c:pt>
                <c:pt idx="14272">
                  <c:v>5.01037</c:v>
                </c:pt>
                <c:pt idx="14273">
                  <c:v>3.3811800000000001</c:v>
                </c:pt>
                <c:pt idx="14274">
                  <c:v>4.43391</c:v>
                </c:pt>
                <c:pt idx="14275">
                  <c:v>4.8312400000000002</c:v>
                </c:pt>
                <c:pt idx="14276">
                  <c:v>5.0098399999999996</c:v>
                </c:pt>
                <c:pt idx="14277">
                  <c:v>7.2608300000000003</c:v>
                </c:pt>
                <c:pt idx="14278">
                  <c:v>6.2091200000000004</c:v>
                </c:pt>
                <c:pt idx="14279">
                  <c:v>6.0624200000000004</c:v>
                </c:pt>
                <c:pt idx="14280">
                  <c:v>7.4639899999999999</c:v>
                </c:pt>
                <c:pt idx="14281">
                  <c:v>5.3991499999999997</c:v>
                </c:pt>
                <c:pt idx="14282">
                  <c:v>7.5686499999999999</c:v>
                </c:pt>
                <c:pt idx="14283">
                  <c:v>6.2527100000000004</c:v>
                </c:pt>
                <c:pt idx="14284">
                  <c:v>6.9798299999999998</c:v>
                </c:pt>
                <c:pt idx="14285">
                  <c:v>7.9331699999999996</c:v>
                </c:pt>
                <c:pt idx="14286">
                  <c:v>5.7161799999999996</c:v>
                </c:pt>
                <c:pt idx="14287">
                  <c:v>4.6182100000000004</c:v>
                </c:pt>
                <c:pt idx="14288">
                  <c:v>7.0651400000000004</c:v>
                </c:pt>
                <c:pt idx="14289">
                  <c:v>3.3548900000000001</c:v>
                </c:pt>
                <c:pt idx="14290">
                  <c:v>7.9236599999999999</c:v>
                </c:pt>
                <c:pt idx="14291">
                  <c:v>2.07863</c:v>
                </c:pt>
                <c:pt idx="14292">
                  <c:v>6.2422899999999997</c:v>
                </c:pt>
                <c:pt idx="14293">
                  <c:v>3.1327400000000001</c:v>
                </c:pt>
                <c:pt idx="14294">
                  <c:v>6.40646</c:v>
                </c:pt>
                <c:pt idx="14295">
                  <c:v>4.8785800000000004</c:v>
                </c:pt>
                <c:pt idx="14296">
                  <c:v>5.4838399999999998</c:v>
                </c:pt>
                <c:pt idx="14297">
                  <c:v>4.4526899999999996</c:v>
                </c:pt>
                <c:pt idx="14298">
                  <c:v>1.9815700000000001</c:v>
                </c:pt>
                <c:pt idx="14299">
                  <c:v>6.5008999999999997</c:v>
                </c:pt>
                <c:pt idx="14300">
                  <c:v>3.5047999999999999</c:v>
                </c:pt>
                <c:pt idx="14301">
                  <c:v>8.1557200000000005</c:v>
                </c:pt>
                <c:pt idx="14302">
                  <c:v>7.5438299999999998</c:v>
                </c:pt>
                <c:pt idx="14303">
                  <c:v>5.7129000000000003</c:v>
                </c:pt>
                <c:pt idx="14304">
                  <c:v>9.5256000000000007</c:v>
                </c:pt>
                <c:pt idx="14305">
                  <c:v>10.430569999999999</c:v>
                </c:pt>
                <c:pt idx="14306">
                  <c:v>4.1975499999999997</c:v>
                </c:pt>
                <c:pt idx="14307">
                  <c:v>4.6814499999999999</c:v>
                </c:pt>
                <c:pt idx="14308">
                  <c:v>4.5500699999999998</c:v>
                </c:pt>
                <c:pt idx="14309">
                  <c:v>4.0651200000000003</c:v>
                </c:pt>
                <c:pt idx="14310">
                  <c:v>8.4918700000000005</c:v>
                </c:pt>
                <c:pt idx="14311">
                  <c:v>4.7923099999999996</c:v>
                </c:pt>
                <c:pt idx="14312">
                  <c:v>4.8976100000000002</c:v>
                </c:pt>
                <c:pt idx="14313">
                  <c:v>8.0109499999999993</c:v>
                </c:pt>
                <c:pt idx="14314">
                  <c:v>5.3240800000000004</c:v>
                </c:pt>
                <c:pt idx="14315">
                  <c:v>2.80592</c:v>
                </c:pt>
                <c:pt idx="14316">
                  <c:v>2.6390899999999999</c:v>
                </c:pt>
                <c:pt idx="14317">
                  <c:v>3.1859700000000002</c:v>
                </c:pt>
                <c:pt idx="14318">
                  <c:v>7.0258900000000004</c:v>
                </c:pt>
                <c:pt idx="14319">
                  <c:v>6.57958</c:v>
                </c:pt>
                <c:pt idx="14320">
                  <c:v>5.5838000000000001</c:v>
                </c:pt>
                <c:pt idx="14321">
                  <c:v>3.5398700000000001</c:v>
                </c:pt>
                <c:pt idx="14322">
                  <c:v>4.7827900000000003</c:v>
                </c:pt>
                <c:pt idx="14323">
                  <c:v>8.3904099999999993</c:v>
                </c:pt>
                <c:pt idx="14324">
                  <c:v>2.1277699999999999</c:v>
                </c:pt>
                <c:pt idx="14325">
                  <c:v>3.47844</c:v>
                </c:pt>
                <c:pt idx="14326">
                  <c:v>3.6188099999999999</c:v>
                </c:pt>
                <c:pt idx="14327">
                  <c:v>5.0592100000000002</c:v>
                </c:pt>
                <c:pt idx="14328">
                  <c:v>3.1798899999999999</c:v>
                </c:pt>
                <c:pt idx="14329">
                  <c:v>6.0853999999999999</c:v>
                </c:pt>
                <c:pt idx="14330">
                  <c:v>7.59152</c:v>
                </c:pt>
                <c:pt idx="14331">
                  <c:v>2.9192100000000001</c:v>
                </c:pt>
                <c:pt idx="14332">
                  <c:v>4.3159700000000001</c:v>
                </c:pt>
                <c:pt idx="14333">
                  <c:v>5.5603800000000003</c:v>
                </c:pt>
                <c:pt idx="14334">
                  <c:v>3.6551300000000002</c:v>
                </c:pt>
                <c:pt idx="14335">
                  <c:v>8.0776500000000002</c:v>
                </c:pt>
                <c:pt idx="14336">
                  <c:v>6.0441900000000004</c:v>
                </c:pt>
                <c:pt idx="14337">
                  <c:v>3.6911</c:v>
                </c:pt>
                <c:pt idx="14338">
                  <c:v>10.505610000000001</c:v>
                </c:pt>
                <c:pt idx="14339">
                  <c:v>4.0766600000000004</c:v>
                </c:pt>
                <c:pt idx="14340">
                  <c:v>3.7295199999999999</c:v>
                </c:pt>
                <c:pt idx="14341">
                  <c:v>3.9886400000000002</c:v>
                </c:pt>
                <c:pt idx="14342">
                  <c:v>8.3174399999999995</c:v>
                </c:pt>
                <c:pt idx="14343">
                  <c:v>3.3549799999999999</c:v>
                </c:pt>
                <c:pt idx="14344">
                  <c:v>5.0746099999999998</c:v>
                </c:pt>
                <c:pt idx="14345">
                  <c:v>7.7903399999999996</c:v>
                </c:pt>
                <c:pt idx="14346">
                  <c:v>3.44998</c:v>
                </c:pt>
                <c:pt idx="14347">
                  <c:v>2.8812799999999998</c:v>
                </c:pt>
                <c:pt idx="14348">
                  <c:v>7.7256200000000002</c:v>
                </c:pt>
                <c:pt idx="14349">
                  <c:v>6.5438999999999998</c:v>
                </c:pt>
                <c:pt idx="14350">
                  <c:v>6.27773</c:v>
                </c:pt>
                <c:pt idx="14351">
                  <c:v>3.0055200000000002</c:v>
                </c:pt>
                <c:pt idx="14352">
                  <c:v>5.17286</c:v>
                </c:pt>
                <c:pt idx="14353">
                  <c:v>5.62784</c:v>
                </c:pt>
                <c:pt idx="14354">
                  <c:v>8.0106000000000002</c:v>
                </c:pt>
                <c:pt idx="14355">
                  <c:v>6.0207499999999996</c:v>
                </c:pt>
                <c:pt idx="14356">
                  <c:v>4.1488100000000001</c:v>
                </c:pt>
                <c:pt idx="14357">
                  <c:v>6.6528</c:v>
                </c:pt>
                <c:pt idx="14358">
                  <c:v>5.94278</c:v>
                </c:pt>
                <c:pt idx="14359">
                  <c:v>5.2694200000000002</c:v>
                </c:pt>
                <c:pt idx="14360">
                  <c:v>5.5820999999999996</c:v>
                </c:pt>
                <c:pt idx="14361">
                  <c:v>4.7805900000000001</c:v>
                </c:pt>
                <c:pt idx="14362">
                  <c:v>4.1857600000000001</c:v>
                </c:pt>
                <c:pt idx="14363">
                  <c:v>3.67611</c:v>
                </c:pt>
                <c:pt idx="14364">
                  <c:v>4.4887800000000002</c:v>
                </c:pt>
                <c:pt idx="14365">
                  <c:v>2.4645700000000001</c:v>
                </c:pt>
                <c:pt idx="14366">
                  <c:v>6.2875399999999999</c:v>
                </c:pt>
                <c:pt idx="14367">
                  <c:v>3.4226800000000002</c:v>
                </c:pt>
                <c:pt idx="14368">
                  <c:v>2.89473</c:v>
                </c:pt>
                <c:pt idx="14369">
                  <c:v>4.7395300000000002</c:v>
                </c:pt>
                <c:pt idx="14370">
                  <c:v>5.1546099999999999</c:v>
                </c:pt>
                <c:pt idx="14371">
                  <c:v>1.64442</c:v>
                </c:pt>
                <c:pt idx="14372">
                  <c:v>2.66777</c:v>
                </c:pt>
                <c:pt idx="14373">
                  <c:v>3.46549</c:v>
                </c:pt>
                <c:pt idx="14374">
                  <c:v>3.60738</c:v>
                </c:pt>
                <c:pt idx="14375">
                  <c:v>7.0919699999999999</c:v>
                </c:pt>
                <c:pt idx="14376">
                  <c:v>8.9121199999999998</c:v>
                </c:pt>
                <c:pt idx="14377">
                  <c:v>6.2617599999999998</c:v>
                </c:pt>
                <c:pt idx="14378">
                  <c:v>6.3887799999999997</c:v>
                </c:pt>
                <c:pt idx="14379">
                  <c:v>7.9401799999999998</c:v>
                </c:pt>
                <c:pt idx="14380">
                  <c:v>5.3961699999999997</c:v>
                </c:pt>
                <c:pt idx="14381">
                  <c:v>7.1256599999999999</c:v>
                </c:pt>
                <c:pt idx="14382">
                  <c:v>6.0729100000000003</c:v>
                </c:pt>
                <c:pt idx="14383">
                  <c:v>6.9783999999999997</c:v>
                </c:pt>
                <c:pt idx="14384">
                  <c:v>4.6829099999999997</c:v>
                </c:pt>
                <c:pt idx="14385">
                  <c:v>5.7454799999999997</c:v>
                </c:pt>
                <c:pt idx="14386">
                  <c:v>8.0436700000000005</c:v>
                </c:pt>
                <c:pt idx="14387">
                  <c:v>2.7662300000000002</c:v>
                </c:pt>
                <c:pt idx="14388">
                  <c:v>7.90374</c:v>
                </c:pt>
                <c:pt idx="14389">
                  <c:v>6.90733</c:v>
                </c:pt>
                <c:pt idx="14390">
                  <c:v>8.5188500000000005</c:v>
                </c:pt>
                <c:pt idx="14391">
                  <c:v>3.1044</c:v>
                </c:pt>
                <c:pt idx="14392">
                  <c:v>6.8078799999999999</c:v>
                </c:pt>
                <c:pt idx="14393">
                  <c:v>4.3563299999999998</c:v>
                </c:pt>
                <c:pt idx="14394">
                  <c:v>7.0915999999999997</c:v>
                </c:pt>
                <c:pt idx="14395">
                  <c:v>7.1351899999999997</c:v>
                </c:pt>
                <c:pt idx="14396">
                  <c:v>5.6635600000000004</c:v>
                </c:pt>
                <c:pt idx="14397">
                  <c:v>7.1465800000000002</c:v>
                </c:pt>
                <c:pt idx="14398">
                  <c:v>4.2206000000000001</c:v>
                </c:pt>
                <c:pt idx="14399">
                  <c:v>3.86957</c:v>
                </c:pt>
                <c:pt idx="14400">
                  <c:v>6.8843500000000004</c:v>
                </c:pt>
                <c:pt idx="14401">
                  <c:v>3.1623999999999999</c:v>
                </c:pt>
                <c:pt idx="14402">
                  <c:v>5.3754299999999997</c:v>
                </c:pt>
                <c:pt idx="14403">
                  <c:v>3.0511699999999999</c:v>
                </c:pt>
                <c:pt idx="14404">
                  <c:v>3.6189800000000001</c:v>
                </c:pt>
                <c:pt idx="14405">
                  <c:v>3.76728</c:v>
                </c:pt>
                <c:pt idx="14406">
                  <c:v>4.5942299999999996</c:v>
                </c:pt>
                <c:pt idx="14407">
                  <c:v>9.5011399999999995</c:v>
                </c:pt>
                <c:pt idx="14408">
                  <c:v>6.4142200000000003</c:v>
                </c:pt>
                <c:pt idx="14409">
                  <c:v>5.8325399999999998</c:v>
                </c:pt>
                <c:pt idx="14410">
                  <c:v>2.7431199999999998</c:v>
                </c:pt>
                <c:pt idx="14411">
                  <c:v>3.64357</c:v>
                </c:pt>
                <c:pt idx="14412">
                  <c:v>2.3520699999999999</c:v>
                </c:pt>
                <c:pt idx="14413">
                  <c:v>6.3574099999999998</c:v>
                </c:pt>
                <c:pt idx="14414">
                  <c:v>7.4213199999999997</c:v>
                </c:pt>
                <c:pt idx="14415">
                  <c:v>4.6081799999999999</c:v>
                </c:pt>
                <c:pt idx="14416">
                  <c:v>7.3359800000000002</c:v>
                </c:pt>
                <c:pt idx="14417">
                  <c:v>7.53728</c:v>
                </c:pt>
                <c:pt idx="14418">
                  <c:v>4.5991900000000001</c:v>
                </c:pt>
                <c:pt idx="14419">
                  <c:v>2.1309300000000002</c:v>
                </c:pt>
                <c:pt idx="14420">
                  <c:v>2.3640500000000002</c:v>
                </c:pt>
                <c:pt idx="14421">
                  <c:v>6.3692000000000002</c:v>
                </c:pt>
                <c:pt idx="14422">
                  <c:v>6.81149</c:v>
                </c:pt>
                <c:pt idx="14423">
                  <c:v>4.7210000000000001</c:v>
                </c:pt>
                <c:pt idx="14424">
                  <c:v>6.4195799999999998</c:v>
                </c:pt>
                <c:pt idx="14425">
                  <c:v>5.1965700000000004</c:v>
                </c:pt>
                <c:pt idx="14426">
                  <c:v>8.06935</c:v>
                </c:pt>
                <c:pt idx="14427">
                  <c:v>5.44116</c:v>
                </c:pt>
                <c:pt idx="14428">
                  <c:v>8.1308900000000008</c:v>
                </c:pt>
                <c:pt idx="14429">
                  <c:v>6.6583300000000003</c:v>
                </c:pt>
                <c:pt idx="14430">
                  <c:v>2.05993</c:v>
                </c:pt>
                <c:pt idx="14431">
                  <c:v>7.40191</c:v>
                </c:pt>
                <c:pt idx="14432">
                  <c:v>4.1573500000000001</c:v>
                </c:pt>
                <c:pt idx="14433">
                  <c:v>6.7649100000000004</c:v>
                </c:pt>
                <c:pt idx="14434">
                  <c:v>5.3100699999999996</c:v>
                </c:pt>
                <c:pt idx="14435">
                  <c:v>4.4149000000000003</c:v>
                </c:pt>
                <c:pt idx="14436">
                  <c:v>4.6322400000000004</c:v>
                </c:pt>
                <c:pt idx="14437">
                  <c:v>4.9517899999999999</c:v>
                </c:pt>
                <c:pt idx="14438">
                  <c:v>6.70756</c:v>
                </c:pt>
                <c:pt idx="14439">
                  <c:v>7.1154200000000003</c:v>
                </c:pt>
                <c:pt idx="14440">
                  <c:v>8.0104000000000006</c:v>
                </c:pt>
                <c:pt idx="14441">
                  <c:v>6.0062499999999996</c:v>
                </c:pt>
                <c:pt idx="14442">
                  <c:v>4.3841700000000001</c:v>
                </c:pt>
                <c:pt idx="14443">
                  <c:v>4.3841700000000001</c:v>
                </c:pt>
                <c:pt idx="14444">
                  <c:v>7.4886400000000002</c:v>
                </c:pt>
                <c:pt idx="14445">
                  <c:v>5.0734500000000002</c:v>
                </c:pt>
                <c:pt idx="14446">
                  <c:v>4.4699200000000001</c:v>
                </c:pt>
                <c:pt idx="14447">
                  <c:v>6.1659100000000002</c:v>
                </c:pt>
                <c:pt idx="14448">
                  <c:v>6.9421099999999996</c:v>
                </c:pt>
                <c:pt idx="14449">
                  <c:v>8.4958600000000004</c:v>
                </c:pt>
                <c:pt idx="14450">
                  <c:v>4.02203</c:v>
                </c:pt>
                <c:pt idx="14451">
                  <c:v>4.2766900000000003</c:v>
                </c:pt>
                <c:pt idx="14452">
                  <c:v>6.0030400000000004</c:v>
                </c:pt>
                <c:pt idx="14453">
                  <c:v>6.0173500000000004</c:v>
                </c:pt>
                <c:pt idx="14454">
                  <c:v>6.3216200000000002</c:v>
                </c:pt>
                <c:pt idx="14455">
                  <c:v>7.02461</c:v>
                </c:pt>
                <c:pt idx="14456">
                  <c:v>8.4584399999999995</c:v>
                </c:pt>
                <c:pt idx="14457">
                  <c:v>3.7813699999999999</c:v>
                </c:pt>
                <c:pt idx="14458">
                  <c:v>8.3521699999999992</c:v>
                </c:pt>
                <c:pt idx="14459">
                  <c:v>7.32233</c:v>
                </c:pt>
                <c:pt idx="14460">
                  <c:v>7.1398999999999999</c:v>
                </c:pt>
                <c:pt idx="14461">
                  <c:v>2.4569899999999998</c:v>
                </c:pt>
                <c:pt idx="14462">
                  <c:v>2.34829</c:v>
                </c:pt>
                <c:pt idx="14463">
                  <c:v>3.49762</c:v>
                </c:pt>
                <c:pt idx="14464">
                  <c:v>2.0052400000000001</c:v>
                </c:pt>
                <c:pt idx="14465">
                  <c:v>4.1353400000000002</c:v>
                </c:pt>
                <c:pt idx="14466">
                  <c:v>4.8019600000000002</c:v>
                </c:pt>
                <c:pt idx="14467">
                  <c:v>6.0235700000000003</c:v>
                </c:pt>
                <c:pt idx="14468">
                  <c:v>8.7051200000000009</c:v>
                </c:pt>
                <c:pt idx="14469">
                  <c:v>2.0267300000000001</c:v>
                </c:pt>
                <c:pt idx="14470">
                  <c:v>5.8727499999999999</c:v>
                </c:pt>
                <c:pt idx="14471">
                  <c:v>3.1118299999999999</c:v>
                </c:pt>
                <c:pt idx="14472">
                  <c:v>3.7486799999999998</c:v>
                </c:pt>
                <c:pt idx="14473">
                  <c:v>2.31941</c:v>
                </c:pt>
                <c:pt idx="14474">
                  <c:v>2.0762800000000001</c:v>
                </c:pt>
                <c:pt idx="14475">
                  <c:v>2.3016299999999998</c:v>
                </c:pt>
                <c:pt idx="14476">
                  <c:v>2.4205700000000001</c:v>
                </c:pt>
                <c:pt idx="14477">
                  <c:v>3.0604200000000001</c:v>
                </c:pt>
                <c:pt idx="14478">
                  <c:v>2.8860999999999999</c:v>
                </c:pt>
                <c:pt idx="14479">
                  <c:v>2.08596</c:v>
                </c:pt>
                <c:pt idx="14480">
                  <c:v>2.5948600000000002</c:v>
                </c:pt>
                <c:pt idx="14481">
                  <c:v>2.7737400000000001</c:v>
                </c:pt>
                <c:pt idx="14482">
                  <c:v>1.9301900000000001</c:v>
                </c:pt>
                <c:pt idx="14483">
                  <c:v>1.7458199999999999</c:v>
                </c:pt>
                <c:pt idx="14484">
                  <c:v>3.22715</c:v>
                </c:pt>
                <c:pt idx="14485">
                  <c:v>1.8650899999999999</c:v>
                </c:pt>
                <c:pt idx="14486">
                  <c:v>6.0264100000000003</c:v>
                </c:pt>
                <c:pt idx="14487">
                  <c:v>7.6944999999999997</c:v>
                </c:pt>
                <c:pt idx="14488">
                  <c:v>7.6492100000000001</c:v>
                </c:pt>
                <c:pt idx="14489">
                  <c:v>2.5783299999999998</c:v>
                </c:pt>
                <c:pt idx="14490">
                  <c:v>3.76159</c:v>
                </c:pt>
                <c:pt idx="14491">
                  <c:v>2.0827399999999998</c:v>
                </c:pt>
                <c:pt idx="14492">
                  <c:v>3.5506500000000001</c:v>
                </c:pt>
                <c:pt idx="14493">
                  <c:v>4.3405300000000002</c:v>
                </c:pt>
                <c:pt idx="14494">
                  <c:v>4.3395099999999998</c:v>
                </c:pt>
                <c:pt idx="14495">
                  <c:v>6.3651</c:v>
                </c:pt>
                <c:pt idx="14496">
                  <c:v>3.0870899999999999</c:v>
                </c:pt>
                <c:pt idx="14497">
                  <c:v>4.8466300000000002</c:v>
                </c:pt>
                <c:pt idx="14498">
                  <c:v>3.5985299999999998</c:v>
                </c:pt>
                <c:pt idx="14499">
                  <c:v>2.3360500000000002</c:v>
                </c:pt>
                <c:pt idx="14500">
                  <c:v>5.3639900000000003</c:v>
                </c:pt>
                <c:pt idx="14501">
                  <c:v>4.60358</c:v>
                </c:pt>
                <c:pt idx="14502">
                  <c:v>3.84049</c:v>
                </c:pt>
                <c:pt idx="14503">
                  <c:v>2.2417199999999999</c:v>
                </c:pt>
                <c:pt idx="14504">
                  <c:v>7.5029399999999997</c:v>
                </c:pt>
                <c:pt idx="14505">
                  <c:v>4.0857599999999996</c:v>
                </c:pt>
                <c:pt idx="14506">
                  <c:v>4.6668500000000002</c:v>
                </c:pt>
                <c:pt idx="14507">
                  <c:v>8.6843599999999999</c:v>
                </c:pt>
                <c:pt idx="14508">
                  <c:v>5.19435</c:v>
                </c:pt>
                <c:pt idx="14509">
                  <c:v>8.1122200000000007</c:v>
                </c:pt>
                <c:pt idx="14510">
                  <c:v>6.9470400000000003</c:v>
                </c:pt>
                <c:pt idx="14511">
                  <c:v>4.94503</c:v>
                </c:pt>
                <c:pt idx="14512">
                  <c:v>3.4923199999999999</c:v>
                </c:pt>
                <c:pt idx="14513">
                  <c:v>6.9500599999999997</c:v>
                </c:pt>
                <c:pt idx="14514">
                  <c:v>2.30003</c:v>
                </c:pt>
                <c:pt idx="14515">
                  <c:v>5.0565499999999997</c:v>
                </c:pt>
                <c:pt idx="14516">
                  <c:v>4.3316800000000004</c:v>
                </c:pt>
                <c:pt idx="14517">
                  <c:v>6.5505300000000002</c:v>
                </c:pt>
                <c:pt idx="14518">
                  <c:v>5.5836199999999998</c:v>
                </c:pt>
                <c:pt idx="14519">
                  <c:v>3.9323000000000001</c:v>
                </c:pt>
                <c:pt idx="14520">
                  <c:v>4.7462799999999996</c:v>
                </c:pt>
                <c:pt idx="14521">
                  <c:v>2.7317800000000001</c:v>
                </c:pt>
                <c:pt idx="14522">
                  <c:v>4.9725799999999998</c:v>
                </c:pt>
                <c:pt idx="14523">
                  <c:v>7.0379800000000001</c:v>
                </c:pt>
                <c:pt idx="14524">
                  <c:v>5.0327599999999997</c:v>
                </c:pt>
                <c:pt idx="14525">
                  <c:v>4.3915899999999999</c:v>
                </c:pt>
                <c:pt idx="14526">
                  <c:v>6.9102199999999998</c:v>
                </c:pt>
                <c:pt idx="14527">
                  <c:v>4.7479500000000003</c:v>
                </c:pt>
                <c:pt idx="14528">
                  <c:v>3.7846500000000001</c:v>
                </c:pt>
                <c:pt idx="14529">
                  <c:v>5.8014299999999999</c:v>
                </c:pt>
                <c:pt idx="14530">
                  <c:v>3.76159</c:v>
                </c:pt>
                <c:pt idx="14531">
                  <c:v>2.9377300000000002</c:v>
                </c:pt>
                <c:pt idx="14532">
                  <c:v>7.0542100000000003</c:v>
                </c:pt>
                <c:pt idx="14533">
                  <c:v>3.9423699999999999</c:v>
                </c:pt>
                <c:pt idx="14534">
                  <c:v>3.0157600000000002</c:v>
                </c:pt>
                <c:pt idx="14535">
                  <c:v>7.5179299999999998</c:v>
                </c:pt>
                <c:pt idx="14536">
                  <c:v>3.74078</c:v>
                </c:pt>
                <c:pt idx="14537">
                  <c:v>3.23291</c:v>
                </c:pt>
                <c:pt idx="14538">
                  <c:v>5.3667100000000003</c:v>
                </c:pt>
                <c:pt idx="14539">
                  <c:v>3.53261</c:v>
                </c:pt>
                <c:pt idx="14540">
                  <c:v>5.4507700000000003</c:v>
                </c:pt>
                <c:pt idx="14541">
                  <c:v>2.4484499999999998</c:v>
                </c:pt>
                <c:pt idx="14542">
                  <c:v>6.4332500000000001</c:v>
                </c:pt>
                <c:pt idx="14543">
                  <c:v>3.5711499999999998</c:v>
                </c:pt>
                <c:pt idx="14544">
                  <c:v>2.1110500000000001</c:v>
                </c:pt>
                <c:pt idx="14545">
                  <c:v>4.1982400000000002</c:v>
                </c:pt>
                <c:pt idx="14546">
                  <c:v>4.5678799999999997</c:v>
                </c:pt>
                <c:pt idx="14547">
                  <c:v>7.9501900000000001</c:v>
                </c:pt>
                <c:pt idx="14548">
                  <c:v>3.28152</c:v>
                </c:pt>
                <c:pt idx="14549">
                  <c:v>3.1271399999999998</c:v>
                </c:pt>
                <c:pt idx="14550">
                  <c:v>6.8427499999999997</c:v>
                </c:pt>
                <c:pt idx="14551">
                  <c:v>5.3734900000000003</c:v>
                </c:pt>
                <c:pt idx="14552">
                  <c:v>2.7486299999999999</c:v>
                </c:pt>
                <c:pt idx="14553">
                  <c:v>5.3650399999999996</c:v>
                </c:pt>
                <c:pt idx="14554">
                  <c:v>5.8243900000000002</c:v>
                </c:pt>
                <c:pt idx="14555">
                  <c:v>3.2935699999999999</c:v>
                </c:pt>
                <c:pt idx="14556">
                  <c:v>6.2087599999999998</c:v>
                </c:pt>
                <c:pt idx="14557">
                  <c:v>7.9348599999999996</c:v>
                </c:pt>
                <c:pt idx="14558">
                  <c:v>4.4658199999999999</c:v>
                </c:pt>
                <c:pt idx="14559">
                  <c:v>3.8706800000000001</c:v>
                </c:pt>
                <c:pt idx="14560">
                  <c:v>2.4440499999999998</c:v>
                </c:pt>
                <c:pt idx="14561">
                  <c:v>8.3678100000000004</c:v>
                </c:pt>
                <c:pt idx="14562">
                  <c:v>7.6103199999999998</c:v>
                </c:pt>
                <c:pt idx="14563">
                  <c:v>6.0624099999999999</c:v>
                </c:pt>
                <c:pt idx="14564">
                  <c:v>9.1681799999999996</c:v>
                </c:pt>
                <c:pt idx="14565">
                  <c:v>3.3575300000000001</c:v>
                </c:pt>
                <c:pt idx="14566">
                  <c:v>4.1760099999999998</c:v>
                </c:pt>
                <c:pt idx="14567">
                  <c:v>6.4337299999999997</c:v>
                </c:pt>
                <c:pt idx="14568">
                  <c:v>6.6405700000000003</c:v>
                </c:pt>
                <c:pt idx="14569">
                  <c:v>3.5855299999999999</c:v>
                </c:pt>
                <c:pt idx="14570">
                  <c:v>5.79087</c:v>
                </c:pt>
                <c:pt idx="14571">
                  <c:v>4.9652799999999999</c:v>
                </c:pt>
                <c:pt idx="14572">
                  <c:v>4.1633399999999998</c:v>
                </c:pt>
                <c:pt idx="14573">
                  <c:v>7.12019</c:v>
                </c:pt>
                <c:pt idx="14574">
                  <c:v>2.8905500000000002</c:v>
                </c:pt>
                <c:pt idx="14575">
                  <c:v>6.6720199999999998</c:v>
                </c:pt>
                <c:pt idx="14576">
                  <c:v>8.0461399999999994</c:v>
                </c:pt>
                <c:pt idx="14577">
                  <c:v>8.4643499999999996</c:v>
                </c:pt>
                <c:pt idx="14578">
                  <c:v>5.4557200000000003</c:v>
                </c:pt>
                <c:pt idx="14579">
                  <c:v>6.7234999999999996</c:v>
                </c:pt>
                <c:pt idx="14580">
                  <c:v>4.0832899999999999</c:v>
                </c:pt>
                <c:pt idx="14581">
                  <c:v>5.8387099999999998</c:v>
                </c:pt>
                <c:pt idx="14582">
                  <c:v>5.8570599999999997</c:v>
                </c:pt>
                <c:pt idx="14583">
                  <c:v>7.5970800000000001</c:v>
                </c:pt>
                <c:pt idx="14584">
                  <c:v>7.3891999999999998</c:v>
                </c:pt>
                <c:pt idx="14585">
                  <c:v>7.5842299999999998</c:v>
                </c:pt>
                <c:pt idx="14586">
                  <c:v>5.3886799999999999</c:v>
                </c:pt>
                <c:pt idx="14587">
                  <c:v>3.6408299999999998</c:v>
                </c:pt>
                <c:pt idx="14588">
                  <c:v>5.8020100000000001</c:v>
                </c:pt>
                <c:pt idx="14589">
                  <c:v>3.1821700000000002</c:v>
                </c:pt>
                <c:pt idx="14590">
                  <c:v>2.3480400000000001</c:v>
                </c:pt>
                <c:pt idx="14591">
                  <c:v>5.17286</c:v>
                </c:pt>
                <c:pt idx="14592">
                  <c:v>7.1069500000000003</c:v>
                </c:pt>
                <c:pt idx="14593">
                  <c:v>1.6974899999999999</c:v>
                </c:pt>
                <c:pt idx="14594">
                  <c:v>7.1566900000000002</c:v>
                </c:pt>
                <c:pt idx="14595">
                  <c:v>6.2236599999999997</c:v>
                </c:pt>
                <c:pt idx="14596">
                  <c:v>3.8016200000000002</c:v>
                </c:pt>
                <c:pt idx="14597">
                  <c:v>5.3256100000000002</c:v>
                </c:pt>
                <c:pt idx="14598">
                  <c:v>4.6298199999999996</c:v>
                </c:pt>
                <c:pt idx="14599">
                  <c:v>1.87619</c:v>
                </c:pt>
                <c:pt idx="14600">
                  <c:v>8.0667000000000009</c:v>
                </c:pt>
                <c:pt idx="14601">
                  <c:v>2.9763799999999998</c:v>
                </c:pt>
                <c:pt idx="14602">
                  <c:v>6.3466300000000002</c:v>
                </c:pt>
                <c:pt idx="14603">
                  <c:v>5.4928499999999998</c:v>
                </c:pt>
                <c:pt idx="14604">
                  <c:v>2.36348</c:v>
                </c:pt>
                <c:pt idx="14605">
                  <c:v>3.63923</c:v>
                </c:pt>
                <c:pt idx="14606">
                  <c:v>7.4556100000000001</c:v>
                </c:pt>
                <c:pt idx="14607">
                  <c:v>5.7599099999999996</c:v>
                </c:pt>
                <c:pt idx="14608">
                  <c:v>1.91422</c:v>
                </c:pt>
                <c:pt idx="14609">
                  <c:v>6.7603799999999996</c:v>
                </c:pt>
                <c:pt idx="14610">
                  <c:v>7.9577499999999999</c:v>
                </c:pt>
                <c:pt idx="14611">
                  <c:v>6.6410400000000003</c:v>
                </c:pt>
                <c:pt idx="14612">
                  <c:v>6.3896300000000004</c:v>
                </c:pt>
                <c:pt idx="14613">
                  <c:v>4.14276</c:v>
                </c:pt>
                <c:pt idx="14614">
                  <c:v>4.4943299999999997</c:v>
                </c:pt>
                <c:pt idx="14615">
                  <c:v>7.06027</c:v>
                </c:pt>
                <c:pt idx="14616">
                  <c:v>4.9221599999999999</c:v>
                </c:pt>
                <c:pt idx="14617">
                  <c:v>5.9352999999999998</c:v>
                </c:pt>
                <c:pt idx="14618">
                  <c:v>7.2546999999999997</c:v>
                </c:pt>
                <c:pt idx="14619">
                  <c:v>4.0950499999999996</c:v>
                </c:pt>
                <c:pt idx="14620">
                  <c:v>5.7065700000000001</c:v>
                </c:pt>
                <c:pt idx="14621">
                  <c:v>9.4573499999999999</c:v>
                </c:pt>
                <c:pt idx="14622">
                  <c:v>5.0437500000000002</c:v>
                </c:pt>
                <c:pt idx="14623">
                  <c:v>5.72126</c:v>
                </c:pt>
                <c:pt idx="14624">
                  <c:v>2.72133</c:v>
                </c:pt>
                <c:pt idx="14625">
                  <c:v>3.2515399999999999</c:v>
                </c:pt>
                <c:pt idx="14626">
                  <c:v>7.6047700000000003</c:v>
                </c:pt>
                <c:pt idx="14627">
                  <c:v>5.4794099999999997</c:v>
                </c:pt>
                <c:pt idx="14628">
                  <c:v>3.4437700000000002</c:v>
                </c:pt>
                <c:pt idx="14629">
                  <c:v>3.69753</c:v>
                </c:pt>
                <c:pt idx="14630">
                  <c:v>6.3526899999999999</c:v>
                </c:pt>
                <c:pt idx="14631">
                  <c:v>6.33066</c:v>
                </c:pt>
                <c:pt idx="14632">
                  <c:v>6.8026600000000004</c:v>
                </c:pt>
                <c:pt idx="14633">
                  <c:v>3.1860200000000001</c:v>
                </c:pt>
                <c:pt idx="14634">
                  <c:v>6.7754799999999999</c:v>
                </c:pt>
                <c:pt idx="14635">
                  <c:v>4.8086399999999996</c:v>
                </c:pt>
                <c:pt idx="14636">
                  <c:v>4.9244300000000001</c:v>
                </c:pt>
                <c:pt idx="14637">
                  <c:v>2.6395400000000002</c:v>
                </c:pt>
                <c:pt idx="14638">
                  <c:v>2.1938900000000001</c:v>
                </c:pt>
                <c:pt idx="14639">
                  <c:v>3.64703</c:v>
                </c:pt>
                <c:pt idx="14640">
                  <c:v>5.1258299999999997</c:v>
                </c:pt>
                <c:pt idx="14641">
                  <c:v>2.5169899999999998</c:v>
                </c:pt>
                <c:pt idx="14642">
                  <c:v>5.94773</c:v>
                </c:pt>
                <c:pt idx="14643">
                  <c:v>7.5049599999999996</c:v>
                </c:pt>
                <c:pt idx="14644">
                  <c:v>4.3597900000000003</c:v>
                </c:pt>
                <c:pt idx="14645">
                  <c:v>5.35121</c:v>
                </c:pt>
                <c:pt idx="14646">
                  <c:v>6.6163100000000004</c:v>
                </c:pt>
                <c:pt idx="14647">
                  <c:v>7.0380200000000004</c:v>
                </c:pt>
                <c:pt idx="14648">
                  <c:v>8.1347400000000007</c:v>
                </c:pt>
                <c:pt idx="14649">
                  <c:v>4.5019400000000003</c:v>
                </c:pt>
                <c:pt idx="14650">
                  <c:v>5.7721200000000001</c:v>
                </c:pt>
                <c:pt idx="14651">
                  <c:v>4.78613</c:v>
                </c:pt>
                <c:pt idx="14652">
                  <c:v>5.5540399999999996</c:v>
                </c:pt>
                <c:pt idx="14653">
                  <c:v>5.33127</c:v>
                </c:pt>
                <c:pt idx="14654">
                  <c:v>4.43391</c:v>
                </c:pt>
                <c:pt idx="14655">
                  <c:v>5.0090700000000004</c:v>
                </c:pt>
                <c:pt idx="14656">
                  <c:v>4.06121</c:v>
                </c:pt>
                <c:pt idx="14657">
                  <c:v>4.0561600000000002</c:v>
                </c:pt>
                <c:pt idx="14658">
                  <c:v>9.5976199999999992</c:v>
                </c:pt>
                <c:pt idx="14659">
                  <c:v>4.9532999999999996</c:v>
                </c:pt>
                <c:pt idx="14660">
                  <c:v>5.2719100000000001</c:v>
                </c:pt>
                <c:pt idx="14661">
                  <c:v>2.4849299999999999</c:v>
                </c:pt>
                <c:pt idx="14662">
                  <c:v>6.3769099999999996</c:v>
                </c:pt>
                <c:pt idx="14663">
                  <c:v>3.24586</c:v>
                </c:pt>
                <c:pt idx="14664">
                  <c:v>3.49193</c:v>
                </c:pt>
                <c:pt idx="14665">
                  <c:v>7.6102699999999999</c:v>
                </c:pt>
                <c:pt idx="14666">
                  <c:v>5.7543699999999998</c:v>
                </c:pt>
                <c:pt idx="14667">
                  <c:v>4.6572399999999998</c:v>
                </c:pt>
                <c:pt idx="14668">
                  <c:v>6.3236499999999998</c:v>
                </c:pt>
                <c:pt idx="14669">
                  <c:v>4.6413599999999997</c:v>
                </c:pt>
                <c:pt idx="14670">
                  <c:v>9.3626699999999996</c:v>
                </c:pt>
                <c:pt idx="14671">
                  <c:v>8.4264399999999995</c:v>
                </c:pt>
                <c:pt idx="14672">
                  <c:v>4.7954699999999999</c:v>
                </c:pt>
                <c:pt idx="14673">
                  <c:v>7.1492800000000001</c:v>
                </c:pt>
                <c:pt idx="14674">
                  <c:v>4.0470600000000001</c:v>
                </c:pt>
                <c:pt idx="14675">
                  <c:v>4.9224899999999998</c:v>
                </c:pt>
                <c:pt idx="14676">
                  <c:v>7.0051800000000002</c:v>
                </c:pt>
                <c:pt idx="14677">
                  <c:v>3.6302500000000002</c:v>
                </c:pt>
                <c:pt idx="14678">
                  <c:v>3.6590699999999998</c:v>
                </c:pt>
                <c:pt idx="14679">
                  <c:v>4.4169499999999999</c:v>
                </c:pt>
                <c:pt idx="14680">
                  <c:v>4.2349100000000002</c:v>
                </c:pt>
                <c:pt idx="14681">
                  <c:v>4.4367999999999999</c:v>
                </c:pt>
                <c:pt idx="14682">
                  <c:v>5.5818599999999998</c:v>
                </c:pt>
                <c:pt idx="14683">
                  <c:v>6.6638400000000004</c:v>
                </c:pt>
                <c:pt idx="14684">
                  <c:v>5.3084800000000003</c:v>
                </c:pt>
                <c:pt idx="14685">
                  <c:v>2.774</c:v>
                </c:pt>
                <c:pt idx="14686">
                  <c:v>3.9165700000000001</c:v>
                </c:pt>
                <c:pt idx="14687">
                  <c:v>7.8883299999999998</c:v>
                </c:pt>
                <c:pt idx="14688">
                  <c:v>4.0064299999999999</c:v>
                </c:pt>
                <c:pt idx="14689">
                  <c:v>6.7806899999999999</c:v>
                </c:pt>
                <c:pt idx="14690">
                  <c:v>4.6283899999999996</c:v>
                </c:pt>
                <c:pt idx="14691">
                  <c:v>9.0889199999999999</c:v>
                </c:pt>
                <c:pt idx="14692">
                  <c:v>6.1228300000000004</c:v>
                </c:pt>
                <c:pt idx="14693">
                  <c:v>7.5544799999999999</c:v>
                </c:pt>
                <c:pt idx="14694">
                  <c:v>3.8046500000000001</c:v>
                </c:pt>
                <c:pt idx="14695">
                  <c:v>4.6873800000000001</c:v>
                </c:pt>
                <c:pt idx="14696">
                  <c:v>4.0896100000000004</c:v>
                </c:pt>
                <c:pt idx="14697">
                  <c:v>4.7400799999999998</c:v>
                </c:pt>
                <c:pt idx="14698">
                  <c:v>7.8466300000000002</c:v>
                </c:pt>
                <c:pt idx="14699">
                  <c:v>6.0332800000000004</c:v>
                </c:pt>
                <c:pt idx="14700">
                  <c:v>6.1067499999999999</c:v>
                </c:pt>
                <c:pt idx="14701">
                  <c:v>3.0511699999999999</c:v>
                </c:pt>
                <c:pt idx="14702">
                  <c:v>8.1991700000000005</c:v>
                </c:pt>
                <c:pt idx="14703">
                  <c:v>9.2450799999999997</c:v>
                </c:pt>
                <c:pt idx="14704">
                  <c:v>5.99465</c:v>
                </c:pt>
                <c:pt idx="14705">
                  <c:v>5.3880400000000002</c:v>
                </c:pt>
                <c:pt idx="14706">
                  <c:v>5.8971</c:v>
                </c:pt>
                <c:pt idx="14707">
                  <c:v>5.3543099999999999</c:v>
                </c:pt>
                <c:pt idx="14708">
                  <c:v>7.55403</c:v>
                </c:pt>
                <c:pt idx="14709">
                  <c:v>3.9582899999999999</c:v>
                </c:pt>
                <c:pt idx="14710">
                  <c:v>6.1762499999999996</c:v>
                </c:pt>
                <c:pt idx="14711">
                  <c:v>9.9704300000000003</c:v>
                </c:pt>
                <c:pt idx="14712">
                  <c:v>6.5568299999999997</c:v>
                </c:pt>
                <c:pt idx="14713">
                  <c:v>5.3416399999999999</c:v>
                </c:pt>
                <c:pt idx="14714">
                  <c:v>4.8546800000000001</c:v>
                </c:pt>
                <c:pt idx="14715">
                  <c:v>3.9775999999999998</c:v>
                </c:pt>
                <c:pt idx="14716">
                  <c:v>5.4535</c:v>
                </c:pt>
                <c:pt idx="14717">
                  <c:v>5.8505399999999996</c:v>
                </c:pt>
                <c:pt idx="14718">
                  <c:v>4.1353400000000002</c:v>
                </c:pt>
                <c:pt idx="14719">
                  <c:v>4.9591900000000004</c:v>
                </c:pt>
                <c:pt idx="14720">
                  <c:v>4.48475</c:v>
                </c:pt>
                <c:pt idx="14721">
                  <c:v>4.0651200000000003</c:v>
                </c:pt>
                <c:pt idx="14722">
                  <c:v>6.3587699999999998</c:v>
                </c:pt>
                <c:pt idx="14723">
                  <c:v>5.7247300000000001</c:v>
                </c:pt>
                <c:pt idx="14724">
                  <c:v>5.8367399999999998</c:v>
                </c:pt>
                <c:pt idx="14725">
                  <c:v>5.0097800000000001</c:v>
                </c:pt>
                <c:pt idx="14726">
                  <c:v>7.8036700000000003</c:v>
                </c:pt>
                <c:pt idx="14727">
                  <c:v>6.0322699999999996</c:v>
                </c:pt>
                <c:pt idx="14728">
                  <c:v>2.1470099999999999</c:v>
                </c:pt>
                <c:pt idx="14729">
                  <c:v>2.1219000000000001</c:v>
                </c:pt>
                <c:pt idx="14730">
                  <c:v>3.8723700000000001</c:v>
                </c:pt>
                <c:pt idx="14731">
                  <c:v>3.56508</c:v>
                </c:pt>
                <c:pt idx="14732">
                  <c:v>5.5994599999999997</c:v>
                </c:pt>
                <c:pt idx="14733">
                  <c:v>5.5813100000000002</c:v>
                </c:pt>
                <c:pt idx="14734">
                  <c:v>4.4698799999999999</c:v>
                </c:pt>
                <c:pt idx="14735">
                  <c:v>4.0631199999999996</c:v>
                </c:pt>
                <c:pt idx="14736">
                  <c:v>5.06264</c:v>
                </c:pt>
                <c:pt idx="14737">
                  <c:v>2.03715</c:v>
                </c:pt>
                <c:pt idx="14738">
                  <c:v>2.4318399999999998</c:v>
                </c:pt>
                <c:pt idx="14739">
                  <c:v>3.2178300000000002</c:v>
                </c:pt>
                <c:pt idx="14740">
                  <c:v>4.2657999999999996</c:v>
                </c:pt>
                <c:pt idx="14741">
                  <c:v>5.5499900000000002</c:v>
                </c:pt>
                <c:pt idx="14742">
                  <c:v>2.2733099999999999</c:v>
                </c:pt>
                <c:pt idx="14743">
                  <c:v>4.7431799999999997</c:v>
                </c:pt>
                <c:pt idx="14744">
                  <c:v>3.4225500000000002</c:v>
                </c:pt>
                <c:pt idx="14745">
                  <c:v>10.755699999999999</c:v>
                </c:pt>
                <c:pt idx="14746">
                  <c:v>8.5485600000000002</c:v>
                </c:pt>
                <c:pt idx="14747">
                  <c:v>8.2506400000000006</c:v>
                </c:pt>
                <c:pt idx="14748">
                  <c:v>5.1963999999999997</c:v>
                </c:pt>
                <c:pt idx="14749">
                  <c:v>7.0391599999999999</c:v>
                </c:pt>
                <c:pt idx="14750">
                  <c:v>2.5917300000000001</c:v>
                </c:pt>
                <c:pt idx="14751">
                  <c:v>3.2119399999999998</c:v>
                </c:pt>
                <c:pt idx="14752">
                  <c:v>3.1118299999999999</c:v>
                </c:pt>
                <c:pt idx="14753">
                  <c:v>3.3738199999999998</c:v>
                </c:pt>
                <c:pt idx="14754">
                  <c:v>9.6305999999999994</c:v>
                </c:pt>
                <c:pt idx="14755">
                  <c:v>4.3687699999999996</c:v>
                </c:pt>
                <c:pt idx="14756">
                  <c:v>4.1324300000000003</c:v>
                </c:pt>
                <c:pt idx="14757">
                  <c:v>6.7502199999999997</c:v>
                </c:pt>
                <c:pt idx="14758">
                  <c:v>8.1574899999999992</c:v>
                </c:pt>
                <c:pt idx="14759">
                  <c:v>5.4516299999999998</c:v>
                </c:pt>
                <c:pt idx="14760">
                  <c:v>8.0310199999999998</c:v>
                </c:pt>
                <c:pt idx="14761">
                  <c:v>6.6818400000000002</c:v>
                </c:pt>
                <c:pt idx="14762">
                  <c:v>7.0666599999999997</c:v>
                </c:pt>
                <c:pt idx="14763">
                  <c:v>4.1243400000000001</c:v>
                </c:pt>
                <c:pt idx="14764">
                  <c:v>3.9385300000000001</c:v>
                </c:pt>
                <c:pt idx="14765">
                  <c:v>6.1537300000000004</c:v>
                </c:pt>
                <c:pt idx="14766">
                  <c:v>6.4836099999999997</c:v>
                </c:pt>
                <c:pt idx="14767">
                  <c:v>4.5829899999999997</c:v>
                </c:pt>
                <c:pt idx="14768">
                  <c:v>3.62839</c:v>
                </c:pt>
                <c:pt idx="14769">
                  <c:v>5.1181799999999997</c:v>
                </c:pt>
                <c:pt idx="14770">
                  <c:v>5.2839499999999999</c:v>
                </c:pt>
                <c:pt idx="14771">
                  <c:v>4.8095100000000004</c:v>
                </c:pt>
                <c:pt idx="14772">
                  <c:v>5.8439199999999998</c:v>
                </c:pt>
                <c:pt idx="14773">
                  <c:v>6.0523300000000004</c:v>
                </c:pt>
                <c:pt idx="14774">
                  <c:v>6.7606700000000002</c:v>
                </c:pt>
                <c:pt idx="14775">
                  <c:v>5.2491899999999996</c:v>
                </c:pt>
                <c:pt idx="14776">
                  <c:v>4.32273</c:v>
                </c:pt>
                <c:pt idx="14777">
                  <c:v>5.0078500000000004</c:v>
                </c:pt>
                <c:pt idx="14778">
                  <c:v>6.9081200000000003</c:v>
                </c:pt>
                <c:pt idx="14779">
                  <c:v>3.1089099999999998</c:v>
                </c:pt>
                <c:pt idx="14780">
                  <c:v>4.3266799999999996</c:v>
                </c:pt>
                <c:pt idx="14781">
                  <c:v>4.2435900000000002</c:v>
                </c:pt>
                <c:pt idx="14782">
                  <c:v>6.0712999999999999</c:v>
                </c:pt>
                <c:pt idx="14783">
                  <c:v>4.62432</c:v>
                </c:pt>
                <c:pt idx="14784">
                  <c:v>4.9031700000000003</c:v>
                </c:pt>
                <c:pt idx="14785">
                  <c:v>5.1931399999999996</c:v>
                </c:pt>
                <c:pt idx="14786">
                  <c:v>6.8425799999999999</c:v>
                </c:pt>
                <c:pt idx="14787">
                  <c:v>7.4083399999999999</c:v>
                </c:pt>
                <c:pt idx="14788">
                  <c:v>1.9652799999999999</c:v>
                </c:pt>
                <c:pt idx="14789">
                  <c:v>7.0856199999999996</c:v>
                </c:pt>
                <c:pt idx="14790">
                  <c:v>6.1778300000000002</c:v>
                </c:pt>
                <c:pt idx="14791">
                  <c:v>7.3165300000000002</c:v>
                </c:pt>
                <c:pt idx="14792">
                  <c:v>7.4879199999999999</c:v>
                </c:pt>
                <c:pt idx="14793">
                  <c:v>7.1323999999999996</c:v>
                </c:pt>
                <c:pt idx="14794">
                  <c:v>4.9765800000000002</c:v>
                </c:pt>
                <c:pt idx="14795">
                  <c:v>7.5404799999999996</c:v>
                </c:pt>
                <c:pt idx="14796">
                  <c:v>6.9212499999999997</c:v>
                </c:pt>
                <c:pt idx="14797">
                  <c:v>6.3477399999999999</c:v>
                </c:pt>
                <c:pt idx="14798">
                  <c:v>6.0385600000000004</c:v>
                </c:pt>
                <c:pt idx="14799">
                  <c:v>3.4502799999999998</c:v>
                </c:pt>
                <c:pt idx="14800">
                  <c:v>4.8098700000000001</c:v>
                </c:pt>
                <c:pt idx="14801">
                  <c:v>4.3056000000000001</c:v>
                </c:pt>
                <c:pt idx="14802">
                  <c:v>7.5016100000000003</c:v>
                </c:pt>
                <c:pt idx="14803">
                  <c:v>6.5531699999999997</c:v>
                </c:pt>
                <c:pt idx="14804">
                  <c:v>4.4874499999999999</c:v>
                </c:pt>
                <c:pt idx="14805">
                  <c:v>3.4704100000000002</c:v>
                </c:pt>
                <c:pt idx="14806">
                  <c:v>5.8663699999999999</c:v>
                </c:pt>
                <c:pt idx="14807">
                  <c:v>4.6013999999999999</c:v>
                </c:pt>
                <c:pt idx="14808">
                  <c:v>4.8747600000000002</c:v>
                </c:pt>
                <c:pt idx="14809">
                  <c:v>2.4484499999999998</c:v>
                </c:pt>
                <c:pt idx="14810">
                  <c:v>6.1566299999999998</c:v>
                </c:pt>
                <c:pt idx="14811">
                  <c:v>8.9901900000000001</c:v>
                </c:pt>
                <c:pt idx="14812">
                  <c:v>5.2366599999999996</c:v>
                </c:pt>
                <c:pt idx="14813">
                  <c:v>4.2859299999999996</c:v>
                </c:pt>
                <c:pt idx="14814">
                  <c:v>4.58988</c:v>
                </c:pt>
                <c:pt idx="14815">
                  <c:v>4.9480000000000004</c:v>
                </c:pt>
                <c:pt idx="14816">
                  <c:v>5.0651700000000002</c:v>
                </c:pt>
                <c:pt idx="14817">
                  <c:v>5.0209999999999999</c:v>
                </c:pt>
                <c:pt idx="14818">
                  <c:v>7.6093500000000001</c:v>
                </c:pt>
                <c:pt idx="14819">
                  <c:v>6.4026800000000001</c:v>
                </c:pt>
                <c:pt idx="14820">
                  <c:v>4.08636</c:v>
                </c:pt>
                <c:pt idx="14821">
                  <c:v>4.8832700000000004</c:v>
                </c:pt>
                <c:pt idx="14822">
                  <c:v>7.5432199999999998</c:v>
                </c:pt>
                <c:pt idx="14823">
                  <c:v>4.7574399999999999</c:v>
                </c:pt>
                <c:pt idx="14824">
                  <c:v>2.8769499999999999</c:v>
                </c:pt>
                <c:pt idx="14825">
                  <c:v>3.6465999999999998</c:v>
                </c:pt>
                <c:pt idx="14826">
                  <c:v>8.6431000000000004</c:v>
                </c:pt>
                <c:pt idx="14827">
                  <c:v>7.8915699999999998</c:v>
                </c:pt>
                <c:pt idx="14828">
                  <c:v>7.3386500000000003</c:v>
                </c:pt>
                <c:pt idx="14829">
                  <c:v>6.2913199999999998</c:v>
                </c:pt>
                <c:pt idx="14830">
                  <c:v>6.5664400000000001</c:v>
                </c:pt>
                <c:pt idx="14831">
                  <c:v>6.8069699999999997</c:v>
                </c:pt>
                <c:pt idx="14832">
                  <c:v>7.32721</c:v>
                </c:pt>
                <c:pt idx="14833">
                  <c:v>4.8063599999999997</c:v>
                </c:pt>
                <c:pt idx="14834">
                  <c:v>4.6442699999999997</c:v>
                </c:pt>
                <c:pt idx="14835">
                  <c:v>6.2671700000000001</c:v>
                </c:pt>
                <c:pt idx="14836">
                  <c:v>6.2354500000000002</c:v>
                </c:pt>
                <c:pt idx="14837">
                  <c:v>2.7711299999999999</c:v>
                </c:pt>
                <c:pt idx="14838">
                  <c:v>3.0616400000000001</c:v>
                </c:pt>
                <c:pt idx="14839">
                  <c:v>6.2075399999999998</c:v>
                </c:pt>
                <c:pt idx="14840">
                  <c:v>2.32728</c:v>
                </c:pt>
                <c:pt idx="14841">
                  <c:v>5.4805900000000003</c:v>
                </c:pt>
                <c:pt idx="14842">
                  <c:v>2.8252999999999999</c:v>
                </c:pt>
                <c:pt idx="14843">
                  <c:v>6.3857200000000001</c:v>
                </c:pt>
                <c:pt idx="14844">
                  <c:v>2.0892300000000001</c:v>
                </c:pt>
                <c:pt idx="14845">
                  <c:v>6.782</c:v>
                </c:pt>
                <c:pt idx="14846">
                  <c:v>5.2594799999999999</c:v>
                </c:pt>
                <c:pt idx="14847">
                  <c:v>4.4788399999999999</c:v>
                </c:pt>
                <c:pt idx="14848">
                  <c:v>5.1026499999999997</c:v>
                </c:pt>
                <c:pt idx="14849">
                  <c:v>3.3688799999999999</c:v>
                </c:pt>
                <c:pt idx="14850">
                  <c:v>5.3067099999999998</c:v>
                </c:pt>
                <c:pt idx="14851">
                  <c:v>7.4126000000000003</c:v>
                </c:pt>
                <c:pt idx="14852">
                  <c:v>5.22837</c:v>
                </c:pt>
                <c:pt idx="14853">
                  <c:v>4.4667300000000001</c:v>
                </c:pt>
                <c:pt idx="14854">
                  <c:v>2.3854199999999999</c:v>
                </c:pt>
                <c:pt idx="14855">
                  <c:v>4.9059600000000003</c:v>
                </c:pt>
                <c:pt idx="14856">
                  <c:v>2.7737400000000001</c:v>
                </c:pt>
                <c:pt idx="14857">
                  <c:v>3.8982199999999998</c:v>
                </c:pt>
                <c:pt idx="14858">
                  <c:v>5.5223100000000001</c:v>
                </c:pt>
                <c:pt idx="14859">
                  <c:v>7.7099099999999998</c:v>
                </c:pt>
                <c:pt idx="14860">
                  <c:v>4.0510999999999999</c:v>
                </c:pt>
                <c:pt idx="14861">
                  <c:v>5.5320900000000002</c:v>
                </c:pt>
                <c:pt idx="14862">
                  <c:v>8.1509</c:v>
                </c:pt>
                <c:pt idx="14863">
                  <c:v>9.4227799999999995</c:v>
                </c:pt>
                <c:pt idx="14864">
                  <c:v>6.0055899999999998</c:v>
                </c:pt>
                <c:pt idx="14865">
                  <c:v>8.6595600000000008</c:v>
                </c:pt>
                <c:pt idx="14866">
                  <c:v>3.9341300000000001</c:v>
                </c:pt>
                <c:pt idx="14867">
                  <c:v>3.6154099999999998</c:v>
                </c:pt>
                <c:pt idx="14868">
                  <c:v>4.5165600000000001</c:v>
                </c:pt>
                <c:pt idx="14869">
                  <c:v>4.80084</c:v>
                </c:pt>
                <c:pt idx="14870">
                  <c:v>3.2881800000000001</c:v>
                </c:pt>
                <c:pt idx="14871">
                  <c:v>5.3401199999999998</c:v>
                </c:pt>
                <c:pt idx="14872">
                  <c:v>4.4613300000000002</c:v>
                </c:pt>
                <c:pt idx="14873">
                  <c:v>5.2396900000000004</c:v>
                </c:pt>
                <c:pt idx="14874">
                  <c:v>6.7288699999999997</c:v>
                </c:pt>
                <c:pt idx="14875">
                  <c:v>4.8810700000000002</c:v>
                </c:pt>
                <c:pt idx="14876">
                  <c:v>7.2925000000000004</c:v>
                </c:pt>
                <c:pt idx="14877">
                  <c:v>6.4841100000000003</c:v>
                </c:pt>
                <c:pt idx="14878">
                  <c:v>4.3900499999999996</c:v>
                </c:pt>
                <c:pt idx="14879">
                  <c:v>3.7549100000000002</c:v>
                </c:pt>
                <c:pt idx="14880">
                  <c:v>2.9987499999999998</c:v>
                </c:pt>
                <c:pt idx="14881">
                  <c:v>5.8065100000000003</c:v>
                </c:pt>
                <c:pt idx="14882">
                  <c:v>6.5100100000000003</c:v>
                </c:pt>
                <c:pt idx="14883">
                  <c:v>7.5493699999999997</c:v>
                </c:pt>
                <c:pt idx="14884">
                  <c:v>4.8242700000000003</c:v>
                </c:pt>
                <c:pt idx="14885">
                  <c:v>7.7890899999999998</c:v>
                </c:pt>
                <c:pt idx="14886">
                  <c:v>2.8578199999999998</c:v>
                </c:pt>
                <c:pt idx="14887">
                  <c:v>5.1179500000000004</c:v>
                </c:pt>
                <c:pt idx="14888">
                  <c:v>5.9572200000000004</c:v>
                </c:pt>
                <c:pt idx="14889">
                  <c:v>4.79406</c:v>
                </c:pt>
                <c:pt idx="14890">
                  <c:v>4.3875200000000003</c:v>
                </c:pt>
                <c:pt idx="14891">
                  <c:v>5.2186599999999999</c:v>
                </c:pt>
                <c:pt idx="14892">
                  <c:v>7.9798999999999998</c:v>
                </c:pt>
                <c:pt idx="14893">
                  <c:v>8.24085</c:v>
                </c:pt>
                <c:pt idx="14894">
                  <c:v>5.0040500000000003</c:v>
                </c:pt>
                <c:pt idx="14895">
                  <c:v>5.2719899999999997</c:v>
                </c:pt>
                <c:pt idx="14896">
                  <c:v>4.6418600000000003</c:v>
                </c:pt>
                <c:pt idx="14897">
                  <c:v>4.94414</c:v>
                </c:pt>
                <c:pt idx="14898">
                  <c:v>6.5006199999999996</c:v>
                </c:pt>
                <c:pt idx="14899">
                  <c:v>6.6346699999999998</c:v>
                </c:pt>
                <c:pt idx="14900">
                  <c:v>3.12758</c:v>
                </c:pt>
                <c:pt idx="14901">
                  <c:v>7.5548299999999999</c:v>
                </c:pt>
                <c:pt idx="14902">
                  <c:v>5.0268300000000004</c:v>
                </c:pt>
                <c:pt idx="14903">
                  <c:v>6.8751899999999999</c:v>
                </c:pt>
                <c:pt idx="14904">
                  <c:v>5.9534900000000004</c:v>
                </c:pt>
                <c:pt idx="14905">
                  <c:v>6.2310499999999998</c:v>
                </c:pt>
                <c:pt idx="14906">
                  <c:v>4.7334699999999996</c:v>
                </c:pt>
                <c:pt idx="14907">
                  <c:v>7.1119000000000003</c:v>
                </c:pt>
                <c:pt idx="14908">
                  <c:v>5.1785699999999997</c:v>
                </c:pt>
                <c:pt idx="14909">
                  <c:v>7.2708899999999996</c:v>
                </c:pt>
                <c:pt idx="14910">
                  <c:v>5.5041599999999997</c:v>
                </c:pt>
                <c:pt idx="14911">
                  <c:v>3.5133299999999998</c:v>
                </c:pt>
                <c:pt idx="14912">
                  <c:v>4.8312400000000002</c:v>
                </c:pt>
                <c:pt idx="14913">
                  <c:v>4.8897399999999998</c:v>
                </c:pt>
                <c:pt idx="14914">
                  <c:v>3.9081800000000002</c:v>
                </c:pt>
                <c:pt idx="14915">
                  <c:v>4.1840099999999998</c:v>
                </c:pt>
                <c:pt idx="14916">
                  <c:v>4.8496600000000001</c:v>
                </c:pt>
                <c:pt idx="14917">
                  <c:v>2.8672800000000001</c:v>
                </c:pt>
                <c:pt idx="14918">
                  <c:v>4.5757899999999996</c:v>
                </c:pt>
                <c:pt idx="14919">
                  <c:v>2.8608099999999999</c:v>
                </c:pt>
                <c:pt idx="14920">
                  <c:v>7.3283399999999999</c:v>
                </c:pt>
                <c:pt idx="14921">
                  <c:v>3.85711</c:v>
                </c:pt>
                <c:pt idx="14922">
                  <c:v>8.1552500000000006</c:v>
                </c:pt>
                <c:pt idx="14923">
                  <c:v>6.0158300000000002</c:v>
                </c:pt>
                <c:pt idx="14924">
                  <c:v>6.9025100000000004</c:v>
                </c:pt>
                <c:pt idx="14925">
                  <c:v>5.4633799999999999</c:v>
                </c:pt>
                <c:pt idx="14926">
                  <c:v>6.3073699999999997</c:v>
                </c:pt>
                <c:pt idx="14927">
                  <c:v>5.42875</c:v>
                </c:pt>
                <c:pt idx="14928">
                  <c:v>5.3770100000000003</c:v>
                </c:pt>
                <c:pt idx="14929">
                  <c:v>4.7652900000000002</c:v>
                </c:pt>
                <c:pt idx="14930">
                  <c:v>7.8016100000000002</c:v>
                </c:pt>
                <c:pt idx="14931">
                  <c:v>7.6728899999999998</c:v>
                </c:pt>
                <c:pt idx="14932">
                  <c:v>3.0481400000000001</c:v>
                </c:pt>
                <c:pt idx="14933">
                  <c:v>4.3146599999999999</c:v>
                </c:pt>
                <c:pt idx="14934">
                  <c:v>3.15896</c:v>
                </c:pt>
                <c:pt idx="14935">
                  <c:v>5.9744299999999999</c:v>
                </c:pt>
                <c:pt idx="14936">
                  <c:v>3.3218399999999999</c:v>
                </c:pt>
                <c:pt idx="14937">
                  <c:v>3.1118299999999999</c:v>
                </c:pt>
                <c:pt idx="14938">
                  <c:v>2.2561200000000001</c:v>
                </c:pt>
                <c:pt idx="14939">
                  <c:v>4.1476499999999996</c:v>
                </c:pt>
                <c:pt idx="14940">
                  <c:v>5.7550800000000004</c:v>
                </c:pt>
                <c:pt idx="14941">
                  <c:v>6.0533099999999997</c:v>
                </c:pt>
                <c:pt idx="14942">
                  <c:v>5.43377</c:v>
                </c:pt>
                <c:pt idx="14943">
                  <c:v>5.0448700000000004</c:v>
                </c:pt>
                <c:pt idx="14944">
                  <c:v>4.43851</c:v>
                </c:pt>
                <c:pt idx="14945">
                  <c:v>7.0730000000000004</c:v>
                </c:pt>
                <c:pt idx="14946">
                  <c:v>2.26525</c:v>
                </c:pt>
                <c:pt idx="14947">
                  <c:v>6.4062000000000001</c:v>
                </c:pt>
                <c:pt idx="14948">
                  <c:v>5.5669199999999996</c:v>
                </c:pt>
                <c:pt idx="14949">
                  <c:v>9.8440899999999996</c:v>
                </c:pt>
                <c:pt idx="14950">
                  <c:v>4.83718</c:v>
                </c:pt>
                <c:pt idx="14951">
                  <c:v>4.4367999999999999</c:v>
                </c:pt>
                <c:pt idx="14952">
                  <c:v>9.3589500000000001</c:v>
                </c:pt>
                <c:pt idx="14953">
                  <c:v>7.2859699999999998</c:v>
                </c:pt>
                <c:pt idx="14954">
                  <c:v>6.4504099999999998</c:v>
                </c:pt>
                <c:pt idx="14955">
                  <c:v>4.7748999999999997</c:v>
                </c:pt>
                <c:pt idx="14956">
                  <c:v>4.7775299999999996</c:v>
                </c:pt>
                <c:pt idx="14957">
                  <c:v>6.6044</c:v>
                </c:pt>
                <c:pt idx="14958">
                  <c:v>6.8920000000000003</c:v>
                </c:pt>
                <c:pt idx="14959">
                  <c:v>6.49695</c:v>
                </c:pt>
                <c:pt idx="14960">
                  <c:v>4.90306</c:v>
                </c:pt>
                <c:pt idx="14961">
                  <c:v>5.2982199999999997</c:v>
                </c:pt>
                <c:pt idx="14962">
                  <c:v>9.1062200000000004</c:v>
                </c:pt>
                <c:pt idx="14963">
                  <c:v>2.37961</c:v>
                </c:pt>
                <c:pt idx="14964">
                  <c:v>4.8526600000000002</c:v>
                </c:pt>
                <c:pt idx="14965">
                  <c:v>7.3992899999999997</c:v>
                </c:pt>
                <c:pt idx="14966">
                  <c:v>5.9064699999999997</c:v>
                </c:pt>
                <c:pt idx="14967">
                  <c:v>6.7874299999999996</c:v>
                </c:pt>
                <c:pt idx="14968">
                  <c:v>3.7664800000000001</c:v>
                </c:pt>
                <c:pt idx="14969">
                  <c:v>5.1105</c:v>
                </c:pt>
                <c:pt idx="14970">
                  <c:v>4.4915799999999999</c:v>
                </c:pt>
                <c:pt idx="14971">
                  <c:v>4.5171900000000003</c:v>
                </c:pt>
                <c:pt idx="14972">
                  <c:v>3.6551300000000002</c:v>
                </c:pt>
                <c:pt idx="14973">
                  <c:v>6.2987399999999996</c:v>
                </c:pt>
                <c:pt idx="14974">
                  <c:v>6.5732600000000003</c:v>
                </c:pt>
                <c:pt idx="14975">
                  <c:v>8.1298600000000008</c:v>
                </c:pt>
                <c:pt idx="14976">
                  <c:v>7.0232000000000001</c:v>
                </c:pt>
                <c:pt idx="14977">
                  <c:v>5.26572</c:v>
                </c:pt>
                <c:pt idx="14978">
                  <c:v>6.5497399999999999</c:v>
                </c:pt>
                <c:pt idx="14979">
                  <c:v>5.3422999999999998</c:v>
                </c:pt>
                <c:pt idx="14980">
                  <c:v>4.1789699999999996</c:v>
                </c:pt>
                <c:pt idx="14981">
                  <c:v>5.48116</c:v>
                </c:pt>
                <c:pt idx="14982">
                  <c:v>6.7111000000000001</c:v>
                </c:pt>
                <c:pt idx="14983">
                  <c:v>5.1046399999999998</c:v>
                </c:pt>
                <c:pt idx="14984">
                  <c:v>3.6263100000000001</c:v>
                </c:pt>
                <c:pt idx="14985">
                  <c:v>1.7253099999999999</c:v>
                </c:pt>
                <c:pt idx="14986">
                  <c:v>3.4337800000000001</c:v>
                </c:pt>
                <c:pt idx="14987">
                  <c:v>7.0569199999999999</c:v>
                </c:pt>
                <c:pt idx="14988">
                  <c:v>2.2149000000000001</c:v>
                </c:pt>
                <c:pt idx="14989">
                  <c:v>6.7006399999999999</c:v>
                </c:pt>
                <c:pt idx="14990">
                  <c:v>9.5271299999999997</c:v>
                </c:pt>
                <c:pt idx="14991">
                  <c:v>2.5842000000000001</c:v>
                </c:pt>
                <c:pt idx="14992">
                  <c:v>3.2119399999999998</c:v>
                </c:pt>
                <c:pt idx="14993">
                  <c:v>2.81616</c:v>
                </c:pt>
                <c:pt idx="14994">
                  <c:v>4.91974</c:v>
                </c:pt>
                <c:pt idx="14995">
                  <c:v>7.1007800000000003</c:v>
                </c:pt>
                <c:pt idx="14996">
                  <c:v>2.6239699999999999</c:v>
                </c:pt>
                <c:pt idx="14997">
                  <c:v>6.4857100000000001</c:v>
                </c:pt>
                <c:pt idx="14998">
                  <c:v>6.6250299999999998</c:v>
                </c:pt>
                <c:pt idx="14999">
                  <c:v>6.6999300000000002</c:v>
                </c:pt>
                <c:pt idx="15000">
                  <c:v>10.11453</c:v>
                </c:pt>
                <c:pt idx="15001">
                  <c:v>7.9149500000000002</c:v>
                </c:pt>
                <c:pt idx="15002">
                  <c:v>7.3753700000000002</c:v>
                </c:pt>
                <c:pt idx="15003">
                  <c:v>6.1694699999999996</c:v>
                </c:pt>
                <c:pt idx="15004">
                  <c:v>6.5591900000000001</c:v>
                </c:pt>
                <c:pt idx="15005">
                  <c:v>5.2891000000000004</c:v>
                </c:pt>
                <c:pt idx="15006">
                  <c:v>5.2458799999999997</c:v>
                </c:pt>
                <c:pt idx="15007">
                  <c:v>7.3722099999999999</c:v>
                </c:pt>
                <c:pt idx="15008">
                  <c:v>3.8508100000000001</c:v>
                </c:pt>
                <c:pt idx="15009">
                  <c:v>4.2354700000000003</c:v>
                </c:pt>
                <c:pt idx="15010">
                  <c:v>7.4333</c:v>
                </c:pt>
                <c:pt idx="15011">
                  <c:v>4.9662699999999997</c:v>
                </c:pt>
                <c:pt idx="15012">
                  <c:v>6.5044599999999999</c:v>
                </c:pt>
                <c:pt idx="15013">
                  <c:v>4.8027100000000003</c:v>
                </c:pt>
                <c:pt idx="15014">
                  <c:v>6.2324200000000003</c:v>
                </c:pt>
                <c:pt idx="15015">
                  <c:v>9.3295600000000007</c:v>
                </c:pt>
                <c:pt idx="15016">
                  <c:v>4.1791299999999998</c:v>
                </c:pt>
                <c:pt idx="15017">
                  <c:v>4.4130799999999999</c:v>
                </c:pt>
                <c:pt idx="15018">
                  <c:v>5.7807899999999997</c:v>
                </c:pt>
                <c:pt idx="15019">
                  <c:v>3.1110199999999999</c:v>
                </c:pt>
                <c:pt idx="15020">
                  <c:v>4.9842199999999997</c:v>
                </c:pt>
                <c:pt idx="15021">
                  <c:v>9.3247099999999996</c:v>
                </c:pt>
                <c:pt idx="15022">
                  <c:v>2.8605200000000002</c:v>
                </c:pt>
                <c:pt idx="15023">
                  <c:v>2.9554</c:v>
                </c:pt>
                <c:pt idx="15024">
                  <c:v>5.3198600000000003</c:v>
                </c:pt>
                <c:pt idx="15025">
                  <c:v>5.7469099999999997</c:v>
                </c:pt>
                <c:pt idx="15026">
                  <c:v>3.3746499999999999</c:v>
                </c:pt>
                <c:pt idx="15027">
                  <c:v>6.88828</c:v>
                </c:pt>
                <c:pt idx="15028">
                  <c:v>5.7377599999999997</c:v>
                </c:pt>
                <c:pt idx="15029">
                  <c:v>7.8801399999999999</c:v>
                </c:pt>
                <c:pt idx="15030">
                  <c:v>4.5797999999999996</c:v>
                </c:pt>
                <c:pt idx="15031">
                  <c:v>6.0902399999999997</c:v>
                </c:pt>
                <c:pt idx="15032">
                  <c:v>5.6093599999999997</c:v>
                </c:pt>
                <c:pt idx="15033">
                  <c:v>6.6411600000000002</c:v>
                </c:pt>
                <c:pt idx="15034">
                  <c:v>4.8097700000000003</c:v>
                </c:pt>
                <c:pt idx="15035">
                  <c:v>6.6172399999999998</c:v>
                </c:pt>
                <c:pt idx="15036">
                  <c:v>3.5078200000000002</c:v>
                </c:pt>
                <c:pt idx="15037">
                  <c:v>6.0780799999999999</c:v>
                </c:pt>
                <c:pt idx="15038">
                  <c:v>3.9757600000000002</c:v>
                </c:pt>
                <c:pt idx="15039">
                  <c:v>2.0445600000000002</c:v>
                </c:pt>
                <c:pt idx="15040">
                  <c:v>4.0651200000000003</c:v>
                </c:pt>
                <c:pt idx="15041">
                  <c:v>3.9801799999999998</c:v>
                </c:pt>
                <c:pt idx="15042">
                  <c:v>6.2625799999999998</c:v>
                </c:pt>
                <c:pt idx="15043">
                  <c:v>5.2570600000000001</c:v>
                </c:pt>
                <c:pt idx="15044">
                  <c:v>3.4802399999999998</c:v>
                </c:pt>
                <c:pt idx="15045">
                  <c:v>3.9341300000000001</c:v>
                </c:pt>
                <c:pt idx="15046">
                  <c:v>5.8304099999999996</c:v>
                </c:pt>
                <c:pt idx="15047">
                  <c:v>5.3920000000000003</c:v>
                </c:pt>
                <c:pt idx="15048">
                  <c:v>6.6626200000000004</c:v>
                </c:pt>
                <c:pt idx="15049">
                  <c:v>6.5099299999999998</c:v>
                </c:pt>
                <c:pt idx="15050">
                  <c:v>7.1722900000000003</c:v>
                </c:pt>
                <c:pt idx="15051">
                  <c:v>3.9582099999999998</c:v>
                </c:pt>
                <c:pt idx="15052">
                  <c:v>3.9798499999999999</c:v>
                </c:pt>
                <c:pt idx="15053">
                  <c:v>3.3494199999999998</c:v>
                </c:pt>
                <c:pt idx="15054">
                  <c:v>4.9507399999999997</c:v>
                </c:pt>
                <c:pt idx="15055">
                  <c:v>6.0511400000000002</c:v>
                </c:pt>
                <c:pt idx="15056">
                  <c:v>3.26708</c:v>
                </c:pt>
                <c:pt idx="15057">
                  <c:v>3.2105000000000001</c:v>
                </c:pt>
                <c:pt idx="15058">
                  <c:v>3.3811800000000001</c:v>
                </c:pt>
                <c:pt idx="15059">
                  <c:v>5.1304400000000001</c:v>
                </c:pt>
                <c:pt idx="15060">
                  <c:v>6.1460400000000002</c:v>
                </c:pt>
                <c:pt idx="15061">
                  <c:v>5.1153300000000002</c:v>
                </c:pt>
                <c:pt idx="15062">
                  <c:v>3.48827</c:v>
                </c:pt>
                <c:pt idx="15063">
                  <c:v>9.7815200000000004</c:v>
                </c:pt>
                <c:pt idx="15064">
                  <c:v>3.6084800000000001</c:v>
                </c:pt>
                <c:pt idx="15065">
                  <c:v>4.8743600000000002</c:v>
                </c:pt>
                <c:pt idx="15066">
                  <c:v>4.6779500000000001</c:v>
                </c:pt>
                <c:pt idx="15067">
                  <c:v>3.2995299999999999</c:v>
                </c:pt>
                <c:pt idx="15068">
                  <c:v>2.2735500000000002</c:v>
                </c:pt>
                <c:pt idx="15069">
                  <c:v>2.9598499999999999</c:v>
                </c:pt>
                <c:pt idx="15070">
                  <c:v>5.7290000000000001</c:v>
                </c:pt>
                <c:pt idx="15071">
                  <c:v>5.3770100000000003</c:v>
                </c:pt>
                <c:pt idx="15072">
                  <c:v>5.1854100000000001</c:v>
                </c:pt>
                <c:pt idx="15073">
                  <c:v>1.97529</c:v>
                </c:pt>
                <c:pt idx="15074">
                  <c:v>3.1778200000000001</c:v>
                </c:pt>
                <c:pt idx="15075">
                  <c:v>7.2896099999999997</c:v>
                </c:pt>
                <c:pt idx="15076">
                  <c:v>2.7686899999999999</c:v>
                </c:pt>
                <c:pt idx="15077">
                  <c:v>5.17598</c:v>
                </c:pt>
                <c:pt idx="15078">
                  <c:v>7.82829</c:v>
                </c:pt>
                <c:pt idx="15079">
                  <c:v>7.0808499999999999</c:v>
                </c:pt>
                <c:pt idx="15080">
                  <c:v>6.2308199999999996</c:v>
                </c:pt>
                <c:pt idx="15081">
                  <c:v>7.9001799999999998</c:v>
                </c:pt>
                <c:pt idx="15082">
                  <c:v>4.2165600000000003</c:v>
                </c:pt>
                <c:pt idx="15083">
                  <c:v>3.8008199999999999</c:v>
                </c:pt>
                <c:pt idx="15084">
                  <c:v>4.1692900000000002</c:v>
                </c:pt>
                <c:pt idx="15085">
                  <c:v>4.8063599999999997</c:v>
                </c:pt>
                <c:pt idx="15086">
                  <c:v>3.8113800000000002</c:v>
                </c:pt>
                <c:pt idx="15087">
                  <c:v>2.9668600000000001</c:v>
                </c:pt>
                <c:pt idx="15088">
                  <c:v>2.0267300000000001</c:v>
                </c:pt>
                <c:pt idx="15089">
                  <c:v>6.0244099999999996</c:v>
                </c:pt>
                <c:pt idx="15090">
                  <c:v>4.9547800000000004</c:v>
                </c:pt>
                <c:pt idx="15091">
                  <c:v>5.6638099999999998</c:v>
                </c:pt>
                <c:pt idx="15092">
                  <c:v>3.9506100000000002</c:v>
                </c:pt>
                <c:pt idx="15093">
                  <c:v>4.7986500000000003</c:v>
                </c:pt>
                <c:pt idx="15094">
                  <c:v>5.4332700000000003</c:v>
                </c:pt>
                <c:pt idx="15095">
                  <c:v>6.8162399999999996</c:v>
                </c:pt>
                <c:pt idx="15096">
                  <c:v>6.6519700000000004</c:v>
                </c:pt>
                <c:pt idx="15097">
                  <c:v>2.27155</c:v>
                </c:pt>
                <c:pt idx="15098">
                  <c:v>2.7456700000000001</c:v>
                </c:pt>
                <c:pt idx="15099">
                  <c:v>3.3811800000000001</c:v>
                </c:pt>
                <c:pt idx="15100">
                  <c:v>1.6365400000000001</c:v>
                </c:pt>
                <c:pt idx="15101">
                  <c:v>4.0953499999999998</c:v>
                </c:pt>
                <c:pt idx="15102">
                  <c:v>6.9494699999999998</c:v>
                </c:pt>
                <c:pt idx="15103">
                  <c:v>3.6013000000000002</c:v>
                </c:pt>
                <c:pt idx="15104">
                  <c:v>5.6474200000000003</c:v>
                </c:pt>
                <c:pt idx="15105">
                  <c:v>3.8357000000000001</c:v>
                </c:pt>
                <c:pt idx="15106">
                  <c:v>1.9815700000000001</c:v>
                </c:pt>
                <c:pt idx="15107">
                  <c:v>3.85094</c:v>
                </c:pt>
                <c:pt idx="15108">
                  <c:v>9.9695499999999999</c:v>
                </c:pt>
                <c:pt idx="15109">
                  <c:v>4.4239699999999997</c:v>
                </c:pt>
                <c:pt idx="15110">
                  <c:v>7.2006800000000002</c:v>
                </c:pt>
                <c:pt idx="15111">
                  <c:v>2.8785099999999999</c:v>
                </c:pt>
                <c:pt idx="15112">
                  <c:v>3.4457599999999999</c:v>
                </c:pt>
                <c:pt idx="15113">
                  <c:v>4.4929800000000002</c:v>
                </c:pt>
                <c:pt idx="15114">
                  <c:v>2.8785099999999999</c:v>
                </c:pt>
                <c:pt idx="15115">
                  <c:v>4.7423999999999999</c:v>
                </c:pt>
                <c:pt idx="15116">
                  <c:v>4.1464800000000004</c:v>
                </c:pt>
                <c:pt idx="15117">
                  <c:v>3.8161499999999999</c:v>
                </c:pt>
                <c:pt idx="15118">
                  <c:v>7.2591000000000001</c:v>
                </c:pt>
                <c:pt idx="15119">
                  <c:v>4.8705499999999997</c:v>
                </c:pt>
                <c:pt idx="15120">
                  <c:v>4.8857999999999997</c:v>
                </c:pt>
                <c:pt idx="15121">
                  <c:v>2.97919</c:v>
                </c:pt>
                <c:pt idx="15122">
                  <c:v>2.0771500000000001</c:v>
                </c:pt>
                <c:pt idx="15123">
                  <c:v>2.2561200000000001</c:v>
                </c:pt>
                <c:pt idx="15124">
                  <c:v>5.8901599999999998</c:v>
                </c:pt>
                <c:pt idx="15125">
                  <c:v>9.1953899999999997</c:v>
                </c:pt>
                <c:pt idx="15126">
                  <c:v>4.4106800000000002</c:v>
                </c:pt>
                <c:pt idx="15127">
                  <c:v>6.3580100000000002</c:v>
                </c:pt>
                <c:pt idx="15128">
                  <c:v>3.0654599999999999</c:v>
                </c:pt>
                <c:pt idx="15129">
                  <c:v>8.1065000000000005</c:v>
                </c:pt>
                <c:pt idx="15130">
                  <c:v>5.58087</c:v>
                </c:pt>
                <c:pt idx="15131">
                  <c:v>4.1732199999999997</c:v>
                </c:pt>
                <c:pt idx="15132">
                  <c:v>4.12</c:v>
                </c:pt>
                <c:pt idx="15133">
                  <c:v>9.0277600000000007</c:v>
                </c:pt>
                <c:pt idx="15134">
                  <c:v>7.8115300000000003</c:v>
                </c:pt>
                <c:pt idx="15135">
                  <c:v>4.9736599999999997</c:v>
                </c:pt>
                <c:pt idx="15136">
                  <c:v>5.9787699999999999</c:v>
                </c:pt>
                <c:pt idx="15137">
                  <c:v>8.3676999999999992</c:v>
                </c:pt>
                <c:pt idx="15138">
                  <c:v>6.5352499999999996</c:v>
                </c:pt>
                <c:pt idx="15139">
                  <c:v>6.0678999999999998</c:v>
                </c:pt>
                <c:pt idx="15140">
                  <c:v>4.9435000000000002</c:v>
                </c:pt>
                <c:pt idx="15141">
                  <c:v>4.9040400000000002</c:v>
                </c:pt>
                <c:pt idx="15142">
                  <c:v>4.1353400000000002</c:v>
                </c:pt>
                <c:pt idx="15143">
                  <c:v>6.2587900000000003</c:v>
                </c:pt>
                <c:pt idx="15144">
                  <c:v>4.6275700000000004</c:v>
                </c:pt>
                <c:pt idx="15145">
                  <c:v>6.6818099999999996</c:v>
                </c:pt>
                <c:pt idx="15146">
                  <c:v>5.1745299999999999</c:v>
                </c:pt>
                <c:pt idx="15147">
                  <c:v>6.62805</c:v>
                </c:pt>
                <c:pt idx="15148">
                  <c:v>5.3357999999999999</c:v>
                </c:pt>
                <c:pt idx="15149">
                  <c:v>9.5587300000000006</c:v>
                </c:pt>
                <c:pt idx="15150">
                  <c:v>6.9275099999999998</c:v>
                </c:pt>
                <c:pt idx="15151">
                  <c:v>8.20852</c:v>
                </c:pt>
                <c:pt idx="15152">
                  <c:v>4.4349600000000002</c:v>
                </c:pt>
                <c:pt idx="15153">
                  <c:v>5.6472899999999999</c:v>
                </c:pt>
                <c:pt idx="15154">
                  <c:v>6.5051699999999997</c:v>
                </c:pt>
                <c:pt idx="15155">
                  <c:v>5.8202999999999996</c:v>
                </c:pt>
                <c:pt idx="15156">
                  <c:v>5.3966399999999997</c:v>
                </c:pt>
                <c:pt idx="15157">
                  <c:v>8.0022599999999997</c:v>
                </c:pt>
                <c:pt idx="15158">
                  <c:v>5.09823</c:v>
                </c:pt>
                <c:pt idx="15159">
                  <c:v>4.6994100000000003</c:v>
                </c:pt>
                <c:pt idx="15160">
                  <c:v>5.8911800000000003</c:v>
                </c:pt>
                <c:pt idx="15161">
                  <c:v>7.0395000000000003</c:v>
                </c:pt>
                <c:pt idx="15162">
                  <c:v>5.07965</c:v>
                </c:pt>
                <c:pt idx="15163">
                  <c:v>4.6936900000000001</c:v>
                </c:pt>
                <c:pt idx="15164">
                  <c:v>4.2200300000000004</c:v>
                </c:pt>
                <c:pt idx="15165">
                  <c:v>8.7653499999999998</c:v>
                </c:pt>
                <c:pt idx="15166">
                  <c:v>5.2235399999999998</c:v>
                </c:pt>
                <c:pt idx="15167">
                  <c:v>7.4614200000000004</c:v>
                </c:pt>
                <c:pt idx="15168">
                  <c:v>7.1485700000000003</c:v>
                </c:pt>
                <c:pt idx="15169">
                  <c:v>8.1927299999999992</c:v>
                </c:pt>
                <c:pt idx="15170">
                  <c:v>10.344659999999999</c:v>
                </c:pt>
                <c:pt idx="15171">
                  <c:v>2.0848499999999999</c:v>
                </c:pt>
                <c:pt idx="15172">
                  <c:v>7.6604599999999996</c:v>
                </c:pt>
                <c:pt idx="15173">
                  <c:v>2.9342700000000002</c:v>
                </c:pt>
                <c:pt idx="15174">
                  <c:v>3.3291599999999999</c:v>
                </c:pt>
                <c:pt idx="15175">
                  <c:v>3.8904999999999998</c:v>
                </c:pt>
                <c:pt idx="15176">
                  <c:v>6.7106700000000004</c:v>
                </c:pt>
                <c:pt idx="15177">
                  <c:v>3.8959000000000001</c:v>
                </c:pt>
                <c:pt idx="15178">
                  <c:v>3.0617100000000002</c:v>
                </c:pt>
                <c:pt idx="15179">
                  <c:v>7.6157300000000001</c:v>
                </c:pt>
                <c:pt idx="15180">
                  <c:v>8.8744899999999998</c:v>
                </c:pt>
                <c:pt idx="15181">
                  <c:v>6.8028500000000003</c:v>
                </c:pt>
                <c:pt idx="15182">
                  <c:v>3.8036699999999999</c:v>
                </c:pt>
                <c:pt idx="15183">
                  <c:v>2.5948600000000002</c:v>
                </c:pt>
                <c:pt idx="15184">
                  <c:v>6.8652600000000001</c:v>
                </c:pt>
                <c:pt idx="15185">
                  <c:v>6.2497400000000001</c:v>
                </c:pt>
                <c:pt idx="15186">
                  <c:v>4.3902099999999997</c:v>
                </c:pt>
                <c:pt idx="15187">
                  <c:v>2.1285599999999998</c:v>
                </c:pt>
                <c:pt idx="15188">
                  <c:v>4.7072500000000002</c:v>
                </c:pt>
                <c:pt idx="15189">
                  <c:v>8.0196500000000004</c:v>
                </c:pt>
                <c:pt idx="15190">
                  <c:v>4.9370900000000004</c:v>
                </c:pt>
                <c:pt idx="15191">
                  <c:v>6.5224000000000002</c:v>
                </c:pt>
                <c:pt idx="15192">
                  <c:v>2.52826</c:v>
                </c:pt>
                <c:pt idx="15193">
                  <c:v>5.0615600000000001</c:v>
                </c:pt>
                <c:pt idx="15194">
                  <c:v>8.3849300000000007</c:v>
                </c:pt>
                <c:pt idx="15195">
                  <c:v>3.2348499999999998</c:v>
                </c:pt>
                <c:pt idx="15196">
                  <c:v>2.0986899999999999</c:v>
                </c:pt>
                <c:pt idx="15197">
                  <c:v>3.0511699999999999</c:v>
                </c:pt>
                <c:pt idx="15198">
                  <c:v>5.4438300000000002</c:v>
                </c:pt>
                <c:pt idx="15199">
                  <c:v>6.5139699999999996</c:v>
                </c:pt>
                <c:pt idx="15200">
                  <c:v>3.3801600000000001</c:v>
                </c:pt>
                <c:pt idx="15201">
                  <c:v>4.1464800000000004</c:v>
                </c:pt>
                <c:pt idx="15202">
                  <c:v>6.7285399999999997</c:v>
                </c:pt>
                <c:pt idx="15203">
                  <c:v>4.5614999999999997</c:v>
                </c:pt>
                <c:pt idx="15204">
                  <c:v>6.9760999999999997</c:v>
                </c:pt>
                <c:pt idx="15205">
                  <c:v>5.5693900000000003</c:v>
                </c:pt>
                <c:pt idx="15206">
                  <c:v>6.6684799999999997</c:v>
                </c:pt>
                <c:pt idx="15207">
                  <c:v>5.1670999999999996</c:v>
                </c:pt>
                <c:pt idx="15208">
                  <c:v>6.8649800000000001</c:v>
                </c:pt>
                <c:pt idx="15209">
                  <c:v>4.4675599999999998</c:v>
                </c:pt>
                <c:pt idx="15210">
                  <c:v>4.3659800000000004</c:v>
                </c:pt>
                <c:pt idx="15211">
                  <c:v>6.9717099999999999</c:v>
                </c:pt>
                <c:pt idx="15212">
                  <c:v>4.7521699999999996</c:v>
                </c:pt>
                <c:pt idx="15213">
                  <c:v>5.8010099999999998</c:v>
                </c:pt>
                <c:pt idx="15214">
                  <c:v>7.5408200000000001</c:v>
                </c:pt>
                <c:pt idx="15215">
                  <c:v>3.41608</c:v>
                </c:pt>
                <c:pt idx="15216">
                  <c:v>3.7094999999999998</c:v>
                </c:pt>
                <c:pt idx="15217">
                  <c:v>8.2265099999999993</c:v>
                </c:pt>
                <c:pt idx="15218">
                  <c:v>5.6109900000000001</c:v>
                </c:pt>
                <c:pt idx="15219">
                  <c:v>5.4078499999999998</c:v>
                </c:pt>
                <c:pt idx="15220">
                  <c:v>7.2818800000000001</c:v>
                </c:pt>
                <c:pt idx="15221">
                  <c:v>3.5874299999999999</c:v>
                </c:pt>
                <c:pt idx="15222">
                  <c:v>4.9182800000000002</c:v>
                </c:pt>
                <c:pt idx="15223">
                  <c:v>6.1186100000000003</c:v>
                </c:pt>
                <c:pt idx="15224">
                  <c:v>6.9938799999999999</c:v>
                </c:pt>
                <c:pt idx="15225">
                  <c:v>3.4190299999999998</c:v>
                </c:pt>
                <c:pt idx="15226">
                  <c:v>3.7134200000000002</c:v>
                </c:pt>
                <c:pt idx="15227">
                  <c:v>5.8575499999999998</c:v>
                </c:pt>
                <c:pt idx="15228">
                  <c:v>5.9774700000000003</c:v>
                </c:pt>
                <c:pt idx="15229">
                  <c:v>8.2407900000000005</c:v>
                </c:pt>
                <c:pt idx="15230">
                  <c:v>7.9252200000000004</c:v>
                </c:pt>
                <c:pt idx="15231">
                  <c:v>5.1453899999999999</c:v>
                </c:pt>
                <c:pt idx="15232">
                  <c:v>2.3480400000000001</c:v>
                </c:pt>
                <c:pt idx="15233">
                  <c:v>5.8112199999999996</c:v>
                </c:pt>
                <c:pt idx="15234">
                  <c:v>6.81114</c:v>
                </c:pt>
                <c:pt idx="15235">
                  <c:v>7.4280200000000001</c:v>
                </c:pt>
                <c:pt idx="15236">
                  <c:v>10.970890000000001</c:v>
                </c:pt>
                <c:pt idx="15237">
                  <c:v>4.6454800000000001</c:v>
                </c:pt>
                <c:pt idx="15238">
                  <c:v>4.9135999999999997</c:v>
                </c:pt>
                <c:pt idx="15239">
                  <c:v>4.3114600000000003</c:v>
                </c:pt>
                <c:pt idx="15240">
                  <c:v>2.6942300000000001</c:v>
                </c:pt>
                <c:pt idx="15241">
                  <c:v>2.1018500000000002</c:v>
                </c:pt>
                <c:pt idx="15242">
                  <c:v>4.0069699999999999</c:v>
                </c:pt>
                <c:pt idx="15243">
                  <c:v>4.7326499999999996</c:v>
                </c:pt>
                <c:pt idx="15244">
                  <c:v>2.8576800000000002</c:v>
                </c:pt>
                <c:pt idx="15245">
                  <c:v>4.3376900000000003</c:v>
                </c:pt>
                <c:pt idx="15246">
                  <c:v>2.4968599999999999</c:v>
                </c:pt>
                <c:pt idx="15247">
                  <c:v>7.3888999999999996</c:v>
                </c:pt>
                <c:pt idx="15248">
                  <c:v>4.4688100000000004</c:v>
                </c:pt>
                <c:pt idx="15249">
                  <c:v>3.2962400000000001</c:v>
                </c:pt>
                <c:pt idx="15250">
                  <c:v>3.1120299999999999</c:v>
                </c:pt>
                <c:pt idx="15251">
                  <c:v>6.4223299999999997</c:v>
                </c:pt>
                <c:pt idx="15252">
                  <c:v>3.4148499999999999</c:v>
                </c:pt>
                <c:pt idx="15253">
                  <c:v>6.5860099999999999</c:v>
                </c:pt>
                <c:pt idx="15254">
                  <c:v>4.6736899999999997</c:v>
                </c:pt>
                <c:pt idx="15255">
                  <c:v>1.75685</c:v>
                </c:pt>
                <c:pt idx="15256">
                  <c:v>8.0846699999999991</c:v>
                </c:pt>
                <c:pt idx="15257">
                  <c:v>3.4607399999999999</c:v>
                </c:pt>
                <c:pt idx="15258">
                  <c:v>5.1105</c:v>
                </c:pt>
                <c:pt idx="15259">
                  <c:v>6.5121000000000002</c:v>
                </c:pt>
                <c:pt idx="15260">
                  <c:v>4.4699200000000001</c:v>
                </c:pt>
                <c:pt idx="15261">
                  <c:v>4.7315199999999997</c:v>
                </c:pt>
                <c:pt idx="15262">
                  <c:v>6.9390700000000001</c:v>
                </c:pt>
                <c:pt idx="15263">
                  <c:v>7.2944199999999997</c:v>
                </c:pt>
                <c:pt idx="15264">
                  <c:v>6.9683900000000003</c:v>
                </c:pt>
                <c:pt idx="15265">
                  <c:v>5.2845500000000003</c:v>
                </c:pt>
                <c:pt idx="15266">
                  <c:v>6.5880000000000001</c:v>
                </c:pt>
                <c:pt idx="15267">
                  <c:v>5.9156000000000004</c:v>
                </c:pt>
                <c:pt idx="15268">
                  <c:v>5.0529700000000002</c:v>
                </c:pt>
                <c:pt idx="15269">
                  <c:v>4.6149500000000003</c:v>
                </c:pt>
                <c:pt idx="15270">
                  <c:v>5.0745699999999996</c:v>
                </c:pt>
                <c:pt idx="15271">
                  <c:v>7.2327700000000004</c:v>
                </c:pt>
                <c:pt idx="15272">
                  <c:v>3.74844</c:v>
                </c:pt>
                <c:pt idx="15273">
                  <c:v>5.17821</c:v>
                </c:pt>
                <c:pt idx="15274">
                  <c:v>8.48081</c:v>
                </c:pt>
                <c:pt idx="15275">
                  <c:v>5.88347</c:v>
                </c:pt>
                <c:pt idx="15276">
                  <c:v>6.0638500000000004</c:v>
                </c:pt>
                <c:pt idx="15277">
                  <c:v>3.3142200000000002</c:v>
                </c:pt>
                <c:pt idx="15278">
                  <c:v>3.3215699999999999</c:v>
                </c:pt>
                <c:pt idx="15279">
                  <c:v>3.84477</c:v>
                </c:pt>
                <c:pt idx="15280">
                  <c:v>4.2721400000000003</c:v>
                </c:pt>
                <c:pt idx="15281">
                  <c:v>3.8192699999999999</c:v>
                </c:pt>
                <c:pt idx="15282">
                  <c:v>7.9976900000000004</c:v>
                </c:pt>
                <c:pt idx="15283">
                  <c:v>4.0176400000000001</c:v>
                </c:pt>
                <c:pt idx="15284">
                  <c:v>9.0911399999999993</c:v>
                </c:pt>
                <c:pt idx="15285">
                  <c:v>5.7185800000000002</c:v>
                </c:pt>
                <c:pt idx="15286">
                  <c:v>5.4280900000000001</c:v>
                </c:pt>
                <c:pt idx="15287">
                  <c:v>8.9842499999999994</c:v>
                </c:pt>
                <c:pt idx="15288">
                  <c:v>2.8904899999999998</c:v>
                </c:pt>
                <c:pt idx="15289">
                  <c:v>7.26288</c:v>
                </c:pt>
                <c:pt idx="15290">
                  <c:v>5.1151200000000001</c:v>
                </c:pt>
                <c:pt idx="15291">
                  <c:v>3.8254700000000001</c:v>
                </c:pt>
                <c:pt idx="15292">
                  <c:v>7.9531999999999998</c:v>
                </c:pt>
                <c:pt idx="15293">
                  <c:v>6.0524100000000001</c:v>
                </c:pt>
                <c:pt idx="15294">
                  <c:v>6.0209200000000003</c:v>
                </c:pt>
                <c:pt idx="15295">
                  <c:v>7.7557600000000004</c:v>
                </c:pt>
                <c:pt idx="15296">
                  <c:v>7.9868199999999998</c:v>
                </c:pt>
                <c:pt idx="15297">
                  <c:v>6.1907199999999998</c:v>
                </c:pt>
                <c:pt idx="15298">
                  <c:v>2.2122700000000002</c:v>
                </c:pt>
                <c:pt idx="15299">
                  <c:v>7.4601199999999999</c:v>
                </c:pt>
                <c:pt idx="15300">
                  <c:v>5.3092800000000002</c:v>
                </c:pt>
                <c:pt idx="15301">
                  <c:v>8.2148599999999998</c:v>
                </c:pt>
                <c:pt idx="15302">
                  <c:v>3.8088099999999998</c:v>
                </c:pt>
                <c:pt idx="15303">
                  <c:v>1.8650899999999999</c:v>
                </c:pt>
                <c:pt idx="15304">
                  <c:v>2.7481900000000001</c:v>
                </c:pt>
                <c:pt idx="15305">
                  <c:v>4.8045200000000001</c:v>
                </c:pt>
                <c:pt idx="15306">
                  <c:v>5.1339800000000002</c:v>
                </c:pt>
                <c:pt idx="15307">
                  <c:v>5.0753599999999999</c:v>
                </c:pt>
                <c:pt idx="15308">
                  <c:v>5.4736900000000004</c:v>
                </c:pt>
                <c:pt idx="15309">
                  <c:v>7.3638500000000002</c:v>
                </c:pt>
                <c:pt idx="15310">
                  <c:v>4.1115300000000001</c:v>
                </c:pt>
                <c:pt idx="15311">
                  <c:v>3.9757600000000002</c:v>
                </c:pt>
                <c:pt idx="15312">
                  <c:v>5.9147999999999996</c:v>
                </c:pt>
                <c:pt idx="15313">
                  <c:v>5.3385199999999999</c:v>
                </c:pt>
                <c:pt idx="15314">
                  <c:v>6.69041</c:v>
                </c:pt>
                <c:pt idx="15315">
                  <c:v>3.0511699999999999</c:v>
                </c:pt>
                <c:pt idx="15316">
                  <c:v>8.3541699999999999</c:v>
                </c:pt>
                <c:pt idx="15317">
                  <c:v>7.6655499999999996</c:v>
                </c:pt>
                <c:pt idx="15318">
                  <c:v>6.2420099999999996</c:v>
                </c:pt>
                <c:pt idx="15319">
                  <c:v>3.2627000000000002</c:v>
                </c:pt>
                <c:pt idx="15320">
                  <c:v>8.3469700000000007</c:v>
                </c:pt>
                <c:pt idx="15321">
                  <c:v>5.0390100000000002</c:v>
                </c:pt>
                <c:pt idx="15322">
                  <c:v>4.9483300000000003</c:v>
                </c:pt>
                <c:pt idx="15323">
                  <c:v>4.7817600000000002</c:v>
                </c:pt>
                <c:pt idx="15324">
                  <c:v>3.05931</c:v>
                </c:pt>
                <c:pt idx="15325">
                  <c:v>5.1349200000000002</c:v>
                </c:pt>
                <c:pt idx="15326">
                  <c:v>6.41648</c:v>
                </c:pt>
                <c:pt idx="15327">
                  <c:v>5.0040500000000003</c:v>
                </c:pt>
                <c:pt idx="15328">
                  <c:v>5.0023299999999997</c:v>
                </c:pt>
                <c:pt idx="15329">
                  <c:v>9.1219400000000004</c:v>
                </c:pt>
                <c:pt idx="15330">
                  <c:v>4.8971299999999998</c:v>
                </c:pt>
                <c:pt idx="15331">
                  <c:v>4.7398199999999999</c:v>
                </c:pt>
                <c:pt idx="15332">
                  <c:v>7.1261700000000001</c:v>
                </c:pt>
                <c:pt idx="15333">
                  <c:v>4.8508300000000002</c:v>
                </c:pt>
                <c:pt idx="15334">
                  <c:v>6.1913099999999996</c:v>
                </c:pt>
                <c:pt idx="15335">
                  <c:v>6.1468400000000001</c:v>
                </c:pt>
                <c:pt idx="15336">
                  <c:v>6.0045400000000004</c:v>
                </c:pt>
                <c:pt idx="15337">
                  <c:v>4.6774500000000003</c:v>
                </c:pt>
                <c:pt idx="15338">
                  <c:v>4.1849400000000001</c:v>
                </c:pt>
                <c:pt idx="15339">
                  <c:v>6.2710600000000003</c:v>
                </c:pt>
                <c:pt idx="15340">
                  <c:v>3.1334900000000001</c:v>
                </c:pt>
                <c:pt idx="15341">
                  <c:v>3.93614</c:v>
                </c:pt>
                <c:pt idx="15342">
                  <c:v>8.2190700000000003</c:v>
                </c:pt>
                <c:pt idx="15343">
                  <c:v>2.8605200000000002</c:v>
                </c:pt>
                <c:pt idx="15344">
                  <c:v>2.9927899999999998</c:v>
                </c:pt>
                <c:pt idx="15345">
                  <c:v>7.9576700000000002</c:v>
                </c:pt>
                <c:pt idx="15346">
                  <c:v>6.6994899999999999</c:v>
                </c:pt>
                <c:pt idx="15347">
                  <c:v>2.1894900000000002</c:v>
                </c:pt>
                <c:pt idx="15348">
                  <c:v>7.8235200000000003</c:v>
                </c:pt>
                <c:pt idx="15349">
                  <c:v>5.2394400000000001</c:v>
                </c:pt>
                <c:pt idx="15350">
                  <c:v>6.4752299999999998</c:v>
                </c:pt>
                <c:pt idx="15351">
                  <c:v>6.0019400000000003</c:v>
                </c:pt>
                <c:pt idx="15352">
                  <c:v>7.8643700000000001</c:v>
                </c:pt>
                <c:pt idx="15353">
                  <c:v>2.2309800000000002</c:v>
                </c:pt>
                <c:pt idx="15354">
                  <c:v>2.62256</c:v>
                </c:pt>
                <c:pt idx="15355">
                  <c:v>3.9600200000000001</c:v>
                </c:pt>
                <c:pt idx="15356">
                  <c:v>5.6640800000000002</c:v>
                </c:pt>
                <c:pt idx="15357">
                  <c:v>4.7386900000000001</c:v>
                </c:pt>
                <c:pt idx="15358">
                  <c:v>3.7631899999999998</c:v>
                </c:pt>
                <c:pt idx="15359">
                  <c:v>7.2104200000000001</c:v>
                </c:pt>
                <c:pt idx="15360">
                  <c:v>5.4398600000000004</c:v>
                </c:pt>
                <c:pt idx="15361">
                  <c:v>5.1727999999999996</c:v>
                </c:pt>
                <c:pt idx="15362">
                  <c:v>4.8753799999999998</c:v>
                </c:pt>
                <c:pt idx="15363">
                  <c:v>5.4255500000000003</c:v>
                </c:pt>
                <c:pt idx="15364">
                  <c:v>6.8157699999999997</c:v>
                </c:pt>
                <c:pt idx="15365">
                  <c:v>4.80084</c:v>
                </c:pt>
                <c:pt idx="15366">
                  <c:v>5.3432700000000004</c:v>
                </c:pt>
                <c:pt idx="15367">
                  <c:v>3.1623899999999998</c:v>
                </c:pt>
                <c:pt idx="15368">
                  <c:v>6.5496699999999999</c:v>
                </c:pt>
                <c:pt idx="15369">
                  <c:v>3.8466200000000002</c:v>
                </c:pt>
                <c:pt idx="15370">
                  <c:v>4.9125500000000004</c:v>
                </c:pt>
                <c:pt idx="15371">
                  <c:v>5.6512099999999998</c:v>
                </c:pt>
                <c:pt idx="15372">
                  <c:v>7.1484399999999999</c:v>
                </c:pt>
                <c:pt idx="15373">
                  <c:v>2.1722800000000002</c:v>
                </c:pt>
                <c:pt idx="15374">
                  <c:v>6.0148200000000003</c:v>
                </c:pt>
                <c:pt idx="15375">
                  <c:v>3.3607499999999999</c:v>
                </c:pt>
                <c:pt idx="15376">
                  <c:v>2.3199299999999998</c:v>
                </c:pt>
                <c:pt idx="15377">
                  <c:v>5.0207199999999998</c:v>
                </c:pt>
                <c:pt idx="15378">
                  <c:v>4.4677899999999999</c:v>
                </c:pt>
                <c:pt idx="15379">
                  <c:v>5.2456699999999996</c:v>
                </c:pt>
                <c:pt idx="15380">
                  <c:v>7.6547099999999997</c:v>
                </c:pt>
                <c:pt idx="15381">
                  <c:v>4.7264400000000002</c:v>
                </c:pt>
                <c:pt idx="15382">
                  <c:v>5.94259</c:v>
                </c:pt>
                <c:pt idx="15383">
                  <c:v>8.7866599999999995</c:v>
                </c:pt>
                <c:pt idx="15384">
                  <c:v>4.8390500000000003</c:v>
                </c:pt>
                <c:pt idx="15385">
                  <c:v>5.8853900000000001</c:v>
                </c:pt>
                <c:pt idx="15386">
                  <c:v>10.48021</c:v>
                </c:pt>
                <c:pt idx="15387">
                  <c:v>5.8552200000000001</c:v>
                </c:pt>
                <c:pt idx="15388">
                  <c:v>7.7460000000000004</c:v>
                </c:pt>
                <c:pt idx="15389">
                  <c:v>7.7653600000000003</c:v>
                </c:pt>
                <c:pt idx="15390">
                  <c:v>4.9517899999999999</c:v>
                </c:pt>
                <c:pt idx="15391">
                  <c:v>4.6885399999999997</c:v>
                </c:pt>
                <c:pt idx="15392">
                  <c:v>6.7548599999999999</c:v>
                </c:pt>
                <c:pt idx="15393">
                  <c:v>6.6950200000000004</c:v>
                </c:pt>
                <c:pt idx="15394">
                  <c:v>7.5891700000000002</c:v>
                </c:pt>
                <c:pt idx="15395">
                  <c:v>3.1177199999999998</c:v>
                </c:pt>
                <c:pt idx="15396">
                  <c:v>10.040990000000001</c:v>
                </c:pt>
                <c:pt idx="15397">
                  <c:v>5.4281100000000002</c:v>
                </c:pt>
                <c:pt idx="15398">
                  <c:v>5.3245500000000003</c:v>
                </c:pt>
                <c:pt idx="15399">
                  <c:v>6.9731300000000003</c:v>
                </c:pt>
                <c:pt idx="15400">
                  <c:v>5.3036500000000002</c:v>
                </c:pt>
                <c:pt idx="15401">
                  <c:v>7.0991400000000002</c:v>
                </c:pt>
                <c:pt idx="15402">
                  <c:v>7.6715200000000001</c:v>
                </c:pt>
                <c:pt idx="15403">
                  <c:v>7.5477299999999996</c:v>
                </c:pt>
                <c:pt idx="15404">
                  <c:v>4.7586399999999998</c:v>
                </c:pt>
                <c:pt idx="15405">
                  <c:v>4.3966599999999998</c:v>
                </c:pt>
                <c:pt idx="15406">
                  <c:v>5.0762799999999997</c:v>
                </c:pt>
                <c:pt idx="15407">
                  <c:v>6.1283300000000001</c:v>
                </c:pt>
                <c:pt idx="15408">
                  <c:v>2.3037100000000001</c:v>
                </c:pt>
                <c:pt idx="15409">
                  <c:v>4.2660400000000003</c:v>
                </c:pt>
                <c:pt idx="15410">
                  <c:v>6.7149400000000004</c:v>
                </c:pt>
                <c:pt idx="15411">
                  <c:v>4.4168099999999999</c:v>
                </c:pt>
                <c:pt idx="15412">
                  <c:v>7.5307000000000004</c:v>
                </c:pt>
                <c:pt idx="15413">
                  <c:v>5.8233899999999998</c:v>
                </c:pt>
                <c:pt idx="15414">
                  <c:v>6.27773</c:v>
                </c:pt>
                <c:pt idx="15415">
                  <c:v>4.2982399999999998</c:v>
                </c:pt>
                <c:pt idx="15416">
                  <c:v>5.2834199999999996</c:v>
                </c:pt>
                <c:pt idx="15417">
                  <c:v>4.36334</c:v>
                </c:pt>
                <c:pt idx="15418">
                  <c:v>7.0751499999999998</c:v>
                </c:pt>
                <c:pt idx="15419">
                  <c:v>7.2194900000000004</c:v>
                </c:pt>
                <c:pt idx="15420">
                  <c:v>7.6194899999999999</c:v>
                </c:pt>
                <c:pt idx="15421">
                  <c:v>5.6825400000000004</c:v>
                </c:pt>
                <c:pt idx="15422">
                  <c:v>6.3342700000000001</c:v>
                </c:pt>
                <c:pt idx="15423">
                  <c:v>5.2424099999999996</c:v>
                </c:pt>
                <c:pt idx="15424">
                  <c:v>9.2010299999999994</c:v>
                </c:pt>
                <c:pt idx="15425">
                  <c:v>4.8518600000000003</c:v>
                </c:pt>
                <c:pt idx="15426">
                  <c:v>3.22437</c:v>
                </c:pt>
                <c:pt idx="15427">
                  <c:v>5.3866500000000004</c:v>
                </c:pt>
                <c:pt idx="15428">
                  <c:v>5.0327599999999997</c:v>
                </c:pt>
                <c:pt idx="15429">
                  <c:v>6.6426600000000002</c:v>
                </c:pt>
                <c:pt idx="15430">
                  <c:v>4.9470099999999997</c:v>
                </c:pt>
                <c:pt idx="15431">
                  <c:v>4.5571400000000004</c:v>
                </c:pt>
                <c:pt idx="15432">
                  <c:v>6.3764599999999998</c:v>
                </c:pt>
                <c:pt idx="15433">
                  <c:v>7.5403700000000002</c:v>
                </c:pt>
                <c:pt idx="15434">
                  <c:v>5.8193700000000002</c:v>
                </c:pt>
                <c:pt idx="15435">
                  <c:v>4.3187499999999996</c:v>
                </c:pt>
                <c:pt idx="15436">
                  <c:v>4.7842799999999999</c:v>
                </c:pt>
                <c:pt idx="15437">
                  <c:v>5.4168700000000003</c:v>
                </c:pt>
                <c:pt idx="15438">
                  <c:v>5.7319199999999997</c:v>
                </c:pt>
                <c:pt idx="15439">
                  <c:v>5.0539800000000001</c:v>
                </c:pt>
                <c:pt idx="15440">
                  <c:v>3.3608899999999999</c:v>
                </c:pt>
                <c:pt idx="15441">
                  <c:v>1.88246</c:v>
                </c:pt>
                <c:pt idx="15442">
                  <c:v>6.1989099999999997</c:v>
                </c:pt>
                <c:pt idx="15443">
                  <c:v>5.0056700000000003</c:v>
                </c:pt>
                <c:pt idx="15444">
                  <c:v>4.73705</c:v>
                </c:pt>
                <c:pt idx="15445">
                  <c:v>7.5594700000000001</c:v>
                </c:pt>
                <c:pt idx="15446">
                  <c:v>9.0200600000000009</c:v>
                </c:pt>
                <c:pt idx="15447">
                  <c:v>3.0039799999999999</c:v>
                </c:pt>
                <c:pt idx="15448">
                  <c:v>2.4933700000000001</c:v>
                </c:pt>
                <c:pt idx="15449">
                  <c:v>4.4694399999999996</c:v>
                </c:pt>
                <c:pt idx="15450">
                  <c:v>6.91113</c:v>
                </c:pt>
                <c:pt idx="15451">
                  <c:v>3.4129700000000001</c:v>
                </c:pt>
                <c:pt idx="15452">
                  <c:v>6.7043100000000004</c:v>
                </c:pt>
                <c:pt idx="15453">
                  <c:v>8.2937399999999997</c:v>
                </c:pt>
                <c:pt idx="15454">
                  <c:v>4.4331199999999997</c:v>
                </c:pt>
                <c:pt idx="15455">
                  <c:v>3.2894999999999999</c:v>
                </c:pt>
                <c:pt idx="15456">
                  <c:v>6.6136799999999996</c:v>
                </c:pt>
                <c:pt idx="15457">
                  <c:v>3.57422</c:v>
                </c:pt>
                <c:pt idx="15458">
                  <c:v>7.5255400000000003</c:v>
                </c:pt>
                <c:pt idx="15459">
                  <c:v>3.5491100000000002</c:v>
                </c:pt>
                <c:pt idx="15460">
                  <c:v>5.6778599999999999</c:v>
                </c:pt>
                <c:pt idx="15461">
                  <c:v>5.8830099999999996</c:v>
                </c:pt>
                <c:pt idx="15462">
                  <c:v>8.0193100000000008</c:v>
                </c:pt>
                <c:pt idx="15463">
                  <c:v>7.7782400000000003</c:v>
                </c:pt>
                <c:pt idx="15464">
                  <c:v>4.6768599999999996</c:v>
                </c:pt>
                <c:pt idx="15465">
                  <c:v>2.9954299999999998</c:v>
                </c:pt>
                <c:pt idx="15466">
                  <c:v>6.3852799999999998</c:v>
                </c:pt>
                <c:pt idx="15467">
                  <c:v>8.0957799999999995</c:v>
                </c:pt>
                <c:pt idx="15468">
                  <c:v>5.5187799999999996</c:v>
                </c:pt>
                <c:pt idx="15469">
                  <c:v>5.79068</c:v>
                </c:pt>
                <c:pt idx="15470">
                  <c:v>5.65564</c:v>
                </c:pt>
                <c:pt idx="15471">
                  <c:v>7.8984899999999998</c:v>
                </c:pt>
                <c:pt idx="15472">
                  <c:v>3.9358300000000002</c:v>
                </c:pt>
                <c:pt idx="15473">
                  <c:v>5.13619</c:v>
                </c:pt>
                <c:pt idx="15474">
                  <c:v>5.2007599999999998</c:v>
                </c:pt>
                <c:pt idx="15475">
                  <c:v>8.7711000000000006</c:v>
                </c:pt>
                <c:pt idx="15476">
                  <c:v>7.5336400000000001</c:v>
                </c:pt>
                <c:pt idx="15477">
                  <c:v>7.4020599999999996</c:v>
                </c:pt>
                <c:pt idx="15478">
                  <c:v>2.7875700000000001</c:v>
                </c:pt>
                <c:pt idx="15479">
                  <c:v>6.78688</c:v>
                </c:pt>
                <c:pt idx="15480">
                  <c:v>6.0274299999999998</c:v>
                </c:pt>
                <c:pt idx="15481">
                  <c:v>10.41717</c:v>
                </c:pt>
                <c:pt idx="15482">
                  <c:v>5.1748900000000004</c:v>
                </c:pt>
                <c:pt idx="15483">
                  <c:v>5.1752099999999999</c:v>
                </c:pt>
                <c:pt idx="15484">
                  <c:v>2.6880999999999999</c:v>
                </c:pt>
                <c:pt idx="15485">
                  <c:v>6.2703699999999998</c:v>
                </c:pt>
                <c:pt idx="15486">
                  <c:v>5.1844999999999999</c:v>
                </c:pt>
                <c:pt idx="15487">
                  <c:v>8.7859800000000003</c:v>
                </c:pt>
                <c:pt idx="15488">
                  <c:v>4.3316800000000004</c:v>
                </c:pt>
                <c:pt idx="15489">
                  <c:v>5.5217900000000002</c:v>
                </c:pt>
                <c:pt idx="15490">
                  <c:v>4.8426299999999998</c:v>
                </c:pt>
                <c:pt idx="15491">
                  <c:v>7.3055099999999999</c:v>
                </c:pt>
                <c:pt idx="15492">
                  <c:v>10.853910000000001</c:v>
                </c:pt>
                <c:pt idx="15493">
                  <c:v>4.9712399999999999</c:v>
                </c:pt>
                <c:pt idx="15494">
                  <c:v>6.5149800000000004</c:v>
                </c:pt>
                <c:pt idx="15495">
                  <c:v>5.6555600000000004</c:v>
                </c:pt>
                <c:pt idx="15496">
                  <c:v>4.2982399999999998</c:v>
                </c:pt>
                <c:pt idx="15497">
                  <c:v>5.8899900000000001</c:v>
                </c:pt>
                <c:pt idx="15498">
                  <c:v>7.4578600000000002</c:v>
                </c:pt>
                <c:pt idx="15499">
                  <c:v>7.4881500000000001</c:v>
                </c:pt>
                <c:pt idx="15500">
                  <c:v>4.7719699999999996</c:v>
                </c:pt>
                <c:pt idx="15501">
                  <c:v>5.1202699999999997</c:v>
                </c:pt>
                <c:pt idx="15502">
                  <c:v>6.9617800000000001</c:v>
                </c:pt>
                <c:pt idx="15503">
                  <c:v>8.4329400000000003</c:v>
                </c:pt>
                <c:pt idx="15504">
                  <c:v>4.1539700000000002</c:v>
                </c:pt>
                <c:pt idx="15505">
                  <c:v>4.0983299999999998</c:v>
                </c:pt>
                <c:pt idx="15506">
                  <c:v>4.1862000000000004</c:v>
                </c:pt>
                <c:pt idx="15507">
                  <c:v>7.6075900000000001</c:v>
                </c:pt>
                <c:pt idx="15508">
                  <c:v>7.3809300000000002</c:v>
                </c:pt>
                <c:pt idx="15509">
                  <c:v>3.2502</c:v>
                </c:pt>
                <c:pt idx="15510">
                  <c:v>6.6428399999999996</c:v>
                </c:pt>
                <c:pt idx="15511">
                  <c:v>7.4748400000000004</c:v>
                </c:pt>
                <c:pt idx="15512">
                  <c:v>3.8709500000000001</c:v>
                </c:pt>
                <c:pt idx="15513">
                  <c:v>3.1841699999999999</c:v>
                </c:pt>
                <c:pt idx="15514">
                  <c:v>10.180110000000001</c:v>
                </c:pt>
                <c:pt idx="15515">
                  <c:v>7.02128</c:v>
                </c:pt>
                <c:pt idx="15516">
                  <c:v>6.8480100000000004</c:v>
                </c:pt>
                <c:pt idx="15517">
                  <c:v>6.3433200000000003</c:v>
                </c:pt>
                <c:pt idx="15518">
                  <c:v>4.0957400000000002</c:v>
                </c:pt>
                <c:pt idx="15519">
                  <c:v>3.3503400000000001</c:v>
                </c:pt>
                <c:pt idx="15520">
                  <c:v>5.8137400000000001</c:v>
                </c:pt>
                <c:pt idx="15521">
                  <c:v>3.5985299999999998</c:v>
                </c:pt>
                <c:pt idx="15522">
                  <c:v>10.452030000000001</c:v>
                </c:pt>
                <c:pt idx="15523">
                  <c:v>4.5308000000000002</c:v>
                </c:pt>
                <c:pt idx="15524">
                  <c:v>6.1069899999999997</c:v>
                </c:pt>
                <c:pt idx="15525">
                  <c:v>4.8952299999999997</c:v>
                </c:pt>
                <c:pt idx="15526">
                  <c:v>7.9768699999999999</c:v>
                </c:pt>
                <c:pt idx="15527">
                  <c:v>3.0392800000000002</c:v>
                </c:pt>
                <c:pt idx="15528">
                  <c:v>5.64025</c:v>
                </c:pt>
                <c:pt idx="15529">
                  <c:v>5.2334800000000001</c:v>
                </c:pt>
                <c:pt idx="15530">
                  <c:v>3.5999599999999998</c:v>
                </c:pt>
                <c:pt idx="15531">
                  <c:v>6.3279100000000001</c:v>
                </c:pt>
                <c:pt idx="15532">
                  <c:v>4.2135800000000003</c:v>
                </c:pt>
                <c:pt idx="15533">
                  <c:v>8.2061799999999998</c:v>
                </c:pt>
                <c:pt idx="15534">
                  <c:v>8.1935300000000009</c:v>
                </c:pt>
                <c:pt idx="15535">
                  <c:v>7.1762499999999996</c:v>
                </c:pt>
                <c:pt idx="15536">
                  <c:v>7.31914</c:v>
                </c:pt>
                <c:pt idx="15537">
                  <c:v>6.0269199999999996</c:v>
                </c:pt>
                <c:pt idx="15538">
                  <c:v>6.88347</c:v>
                </c:pt>
                <c:pt idx="15539">
                  <c:v>5.36287</c:v>
                </c:pt>
                <c:pt idx="15540">
                  <c:v>9.3143999999999991</c:v>
                </c:pt>
                <c:pt idx="15541">
                  <c:v>6.1768700000000001</c:v>
                </c:pt>
                <c:pt idx="15542">
                  <c:v>6.0869200000000001</c:v>
                </c:pt>
                <c:pt idx="15543">
                  <c:v>7.6368099999999997</c:v>
                </c:pt>
                <c:pt idx="15544">
                  <c:v>6.6570200000000002</c:v>
                </c:pt>
                <c:pt idx="15545">
                  <c:v>3.23291</c:v>
                </c:pt>
                <c:pt idx="15546">
                  <c:v>8.4184999999999999</c:v>
                </c:pt>
                <c:pt idx="15547">
                  <c:v>5.3288900000000003</c:v>
                </c:pt>
                <c:pt idx="15548">
                  <c:v>2.6466599999999998</c:v>
                </c:pt>
                <c:pt idx="15549">
                  <c:v>8.8204899999999995</c:v>
                </c:pt>
                <c:pt idx="15550">
                  <c:v>3.9634299999999998</c:v>
                </c:pt>
                <c:pt idx="15551">
                  <c:v>7.1000100000000002</c:v>
                </c:pt>
                <c:pt idx="15552">
                  <c:v>6.6083699999999999</c:v>
                </c:pt>
                <c:pt idx="15553">
                  <c:v>4.48339</c:v>
                </c:pt>
                <c:pt idx="15554">
                  <c:v>3.0546000000000002</c:v>
                </c:pt>
                <c:pt idx="15555">
                  <c:v>4.7171200000000004</c:v>
                </c:pt>
                <c:pt idx="15556">
                  <c:v>4.3210800000000003</c:v>
                </c:pt>
                <c:pt idx="15557">
                  <c:v>5.4438800000000001</c:v>
                </c:pt>
                <c:pt idx="15558">
                  <c:v>3.82396</c:v>
                </c:pt>
                <c:pt idx="15559">
                  <c:v>5.9183000000000003</c:v>
                </c:pt>
                <c:pt idx="15560">
                  <c:v>7.27285</c:v>
                </c:pt>
                <c:pt idx="15561">
                  <c:v>3.78857</c:v>
                </c:pt>
                <c:pt idx="15562">
                  <c:v>4.4628500000000004</c:v>
                </c:pt>
                <c:pt idx="15563">
                  <c:v>5.8719700000000001</c:v>
                </c:pt>
                <c:pt idx="15564">
                  <c:v>4.40219</c:v>
                </c:pt>
                <c:pt idx="15565">
                  <c:v>8.5497399999999999</c:v>
                </c:pt>
                <c:pt idx="15566">
                  <c:v>5.2657499999999997</c:v>
                </c:pt>
                <c:pt idx="15567">
                  <c:v>2.3356400000000002</c:v>
                </c:pt>
                <c:pt idx="15568">
                  <c:v>6.1038699999999997</c:v>
                </c:pt>
                <c:pt idx="15569">
                  <c:v>5.0214999999999996</c:v>
                </c:pt>
                <c:pt idx="15570">
                  <c:v>8.8439700000000006</c:v>
                </c:pt>
                <c:pt idx="15571">
                  <c:v>3.27888</c:v>
                </c:pt>
                <c:pt idx="15572">
                  <c:v>6.3032399999999997</c:v>
                </c:pt>
                <c:pt idx="15573">
                  <c:v>6.1873100000000001</c:v>
                </c:pt>
                <c:pt idx="15574">
                  <c:v>9.2599900000000002</c:v>
                </c:pt>
                <c:pt idx="15575">
                  <c:v>5.5172499999999998</c:v>
                </c:pt>
                <c:pt idx="15576">
                  <c:v>4.1180099999999999</c:v>
                </c:pt>
                <c:pt idx="15577">
                  <c:v>3.4775</c:v>
                </c:pt>
                <c:pt idx="15578">
                  <c:v>3.0034299999999998</c:v>
                </c:pt>
                <c:pt idx="15579">
                  <c:v>4.6110800000000003</c:v>
                </c:pt>
                <c:pt idx="15580">
                  <c:v>8.9399700000000006</c:v>
                </c:pt>
                <c:pt idx="15581">
                  <c:v>4.0213900000000002</c:v>
                </c:pt>
                <c:pt idx="15582">
                  <c:v>5.0507</c:v>
                </c:pt>
                <c:pt idx="15583">
                  <c:v>3.0320399999999998</c:v>
                </c:pt>
                <c:pt idx="15584">
                  <c:v>5.5366600000000004</c:v>
                </c:pt>
                <c:pt idx="15585">
                  <c:v>4.2603299999999997</c:v>
                </c:pt>
                <c:pt idx="15586">
                  <c:v>6.6075799999999996</c:v>
                </c:pt>
                <c:pt idx="15587">
                  <c:v>5.7326199999999998</c:v>
                </c:pt>
                <c:pt idx="15588">
                  <c:v>9.3710100000000001</c:v>
                </c:pt>
                <c:pt idx="15589">
                  <c:v>5.5216799999999999</c:v>
                </c:pt>
                <c:pt idx="15590">
                  <c:v>5.1612499999999999</c:v>
                </c:pt>
                <c:pt idx="15591">
                  <c:v>6.0395000000000003</c:v>
                </c:pt>
                <c:pt idx="15592">
                  <c:v>7.3037099999999997</c:v>
                </c:pt>
                <c:pt idx="15593">
                  <c:v>5.28653</c:v>
                </c:pt>
                <c:pt idx="15594">
                  <c:v>5.7759299999999998</c:v>
                </c:pt>
                <c:pt idx="15595">
                  <c:v>4.6094099999999996</c:v>
                </c:pt>
                <c:pt idx="15596">
                  <c:v>5.1777600000000001</c:v>
                </c:pt>
                <c:pt idx="15597">
                  <c:v>5.8613999999999997</c:v>
                </c:pt>
                <c:pt idx="15598">
                  <c:v>5.5510700000000002</c:v>
                </c:pt>
                <c:pt idx="15599">
                  <c:v>4.0354900000000002</c:v>
                </c:pt>
                <c:pt idx="15600">
                  <c:v>1.75685</c:v>
                </c:pt>
                <c:pt idx="15601">
                  <c:v>8.1632700000000007</c:v>
                </c:pt>
                <c:pt idx="15602">
                  <c:v>7.1714099999999998</c:v>
                </c:pt>
                <c:pt idx="15603">
                  <c:v>8.9299900000000001</c:v>
                </c:pt>
                <c:pt idx="15604">
                  <c:v>5.7447400000000002</c:v>
                </c:pt>
                <c:pt idx="15605">
                  <c:v>4.79406</c:v>
                </c:pt>
                <c:pt idx="15606">
                  <c:v>2.11165</c:v>
                </c:pt>
                <c:pt idx="15607">
                  <c:v>2.0267300000000001</c:v>
                </c:pt>
                <c:pt idx="15608">
                  <c:v>2.96123</c:v>
                </c:pt>
                <c:pt idx="15609">
                  <c:v>6.47133</c:v>
                </c:pt>
                <c:pt idx="15610">
                  <c:v>7.1777100000000003</c:v>
                </c:pt>
                <c:pt idx="15611">
                  <c:v>4.61843</c:v>
                </c:pt>
                <c:pt idx="15612">
                  <c:v>8.9140999999999995</c:v>
                </c:pt>
                <c:pt idx="15613">
                  <c:v>4.1117900000000001</c:v>
                </c:pt>
                <c:pt idx="15614">
                  <c:v>5.3005899999999997</c:v>
                </c:pt>
                <c:pt idx="15615">
                  <c:v>4.5124700000000004</c:v>
                </c:pt>
                <c:pt idx="15616">
                  <c:v>5.1382000000000003</c:v>
                </c:pt>
                <c:pt idx="15617">
                  <c:v>6.4017099999999996</c:v>
                </c:pt>
                <c:pt idx="15618">
                  <c:v>5.7083500000000003</c:v>
                </c:pt>
                <c:pt idx="15619">
                  <c:v>5.2814399999999999</c:v>
                </c:pt>
                <c:pt idx="15620">
                  <c:v>1.9815700000000001</c:v>
                </c:pt>
                <c:pt idx="15621">
                  <c:v>5.4639100000000003</c:v>
                </c:pt>
                <c:pt idx="15622">
                  <c:v>5.1608599999999996</c:v>
                </c:pt>
                <c:pt idx="15623">
                  <c:v>4.90435</c:v>
                </c:pt>
                <c:pt idx="15624">
                  <c:v>3.1358299999999999</c:v>
                </c:pt>
                <c:pt idx="15625">
                  <c:v>6.1471600000000004</c:v>
                </c:pt>
                <c:pt idx="15626">
                  <c:v>7.4575699999999996</c:v>
                </c:pt>
                <c:pt idx="15627">
                  <c:v>6.6906400000000001</c:v>
                </c:pt>
                <c:pt idx="15628">
                  <c:v>8.4793699999999994</c:v>
                </c:pt>
                <c:pt idx="15629">
                  <c:v>8.3754200000000001</c:v>
                </c:pt>
                <c:pt idx="15630">
                  <c:v>6.2110900000000004</c:v>
                </c:pt>
                <c:pt idx="15631">
                  <c:v>1.80992</c:v>
                </c:pt>
                <c:pt idx="15632">
                  <c:v>4.0690400000000002</c:v>
                </c:pt>
                <c:pt idx="15633">
                  <c:v>7.4421799999999996</c:v>
                </c:pt>
                <c:pt idx="15634">
                  <c:v>6.27597</c:v>
                </c:pt>
                <c:pt idx="15635">
                  <c:v>2.14846</c:v>
                </c:pt>
                <c:pt idx="15636">
                  <c:v>2.7968299999999999</c:v>
                </c:pt>
                <c:pt idx="15637">
                  <c:v>3.2205900000000001</c:v>
                </c:pt>
                <c:pt idx="15638">
                  <c:v>8.2344899999999992</c:v>
                </c:pt>
                <c:pt idx="15639">
                  <c:v>4.6281400000000001</c:v>
                </c:pt>
                <c:pt idx="15640">
                  <c:v>2.9874800000000001</c:v>
                </c:pt>
                <c:pt idx="15641">
                  <c:v>7.1430499999999997</c:v>
                </c:pt>
                <c:pt idx="15642">
                  <c:v>2.8987599999999998</c:v>
                </c:pt>
                <c:pt idx="15643">
                  <c:v>6.5325699999999998</c:v>
                </c:pt>
                <c:pt idx="15644">
                  <c:v>3.1558899999999999</c:v>
                </c:pt>
                <c:pt idx="15645">
                  <c:v>5.0370799999999996</c:v>
                </c:pt>
                <c:pt idx="15646">
                  <c:v>5.0166599999999999</c:v>
                </c:pt>
                <c:pt idx="15647">
                  <c:v>4.9991300000000001</c:v>
                </c:pt>
                <c:pt idx="15648">
                  <c:v>5.4232800000000001</c:v>
                </c:pt>
                <c:pt idx="15649">
                  <c:v>2.26024</c:v>
                </c:pt>
                <c:pt idx="15650">
                  <c:v>8.9365799999999993</c:v>
                </c:pt>
                <c:pt idx="15651">
                  <c:v>3.18642</c:v>
                </c:pt>
                <c:pt idx="15652">
                  <c:v>6.0485899999999999</c:v>
                </c:pt>
                <c:pt idx="15653">
                  <c:v>4.5340499999999997</c:v>
                </c:pt>
                <c:pt idx="15654">
                  <c:v>5.0408999999999997</c:v>
                </c:pt>
                <c:pt idx="15655">
                  <c:v>5.1025900000000002</c:v>
                </c:pt>
                <c:pt idx="15656">
                  <c:v>4.04901</c:v>
                </c:pt>
                <c:pt idx="15657">
                  <c:v>5.0100499999999997</c:v>
                </c:pt>
                <c:pt idx="15658">
                  <c:v>8.9729100000000006</c:v>
                </c:pt>
                <c:pt idx="15659">
                  <c:v>5.1609600000000002</c:v>
                </c:pt>
                <c:pt idx="15660">
                  <c:v>4.6632300000000004</c:v>
                </c:pt>
                <c:pt idx="15661">
                  <c:v>3.9474200000000002</c:v>
                </c:pt>
                <c:pt idx="15662">
                  <c:v>6.3611500000000003</c:v>
                </c:pt>
                <c:pt idx="15663">
                  <c:v>7.0581100000000001</c:v>
                </c:pt>
                <c:pt idx="15664">
                  <c:v>6.3538199999999998</c:v>
                </c:pt>
                <c:pt idx="15665">
                  <c:v>5.9985499999999998</c:v>
                </c:pt>
                <c:pt idx="15666">
                  <c:v>4.6881000000000004</c:v>
                </c:pt>
                <c:pt idx="15667">
                  <c:v>6.97553</c:v>
                </c:pt>
                <c:pt idx="15668">
                  <c:v>8.5127299999999995</c:v>
                </c:pt>
                <c:pt idx="15669">
                  <c:v>2.16289</c:v>
                </c:pt>
                <c:pt idx="15670">
                  <c:v>4.3902099999999997</c:v>
                </c:pt>
                <c:pt idx="15671">
                  <c:v>3.3360300000000001</c:v>
                </c:pt>
                <c:pt idx="15672">
                  <c:v>3.8048299999999999</c:v>
                </c:pt>
                <c:pt idx="15673">
                  <c:v>3.9423699999999999</c:v>
                </c:pt>
                <c:pt idx="15674">
                  <c:v>4.4170400000000001</c:v>
                </c:pt>
                <c:pt idx="15675">
                  <c:v>4.8962899999999996</c:v>
                </c:pt>
                <c:pt idx="15676">
                  <c:v>4.2241099999999996</c:v>
                </c:pt>
                <c:pt idx="15677">
                  <c:v>4.0202499999999999</c:v>
                </c:pt>
                <c:pt idx="15678">
                  <c:v>3.64432</c:v>
                </c:pt>
                <c:pt idx="15679">
                  <c:v>5.7754099999999999</c:v>
                </c:pt>
                <c:pt idx="15680">
                  <c:v>3.58317</c:v>
                </c:pt>
                <c:pt idx="15681">
                  <c:v>3.3328099999999998</c:v>
                </c:pt>
                <c:pt idx="15682">
                  <c:v>2.8740100000000002</c:v>
                </c:pt>
                <c:pt idx="15683">
                  <c:v>3.0511699999999999</c:v>
                </c:pt>
                <c:pt idx="15684">
                  <c:v>4.0623100000000001</c:v>
                </c:pt>
                <c:pt idx="15685">
                  <c:v>4.7962999999999996</c:v>
                </c:pt>
                <c:pt idx="15686">
                  <c:v>3.1911200000000002</c:v>
                </c:pt>
                <c:pt idx="15687">
                  <c:v>2.9662899999999999</c:v>
                </c:pt>
                <c:pt idx="15688">
                  <c:v>5.6712999999999996</c:v>
                </c:pt>
                <c:pt idx="15689">
                  <c:v>6.2624500000000003</c:v>
                </c:pt>
                <c:pt idx="15690">
                  <c:v>5.6795799999999996</c:v>
                </c:pt>
                <c:pt idx="15691">
                  <c:v>3.58324</c:v>
                </c:pt>
                <c:pt idx="15692">
                  <c:v>7.1892699999999996</c:v>
                </c:pt>
                <c:pt idx="15693">
                  <c:v>6.3124900000000004</c:v>
                </c:pt>
                <c:pt idx="15694">
                  <c:v>4.8063599999999997</c:v>
                </c:pt>
                <c:pt idx="15695">
                  <c:v>7.3889899999999997</c:v>
                </c:pt>
                <c:pt idx="15696">
                  <c:v>5.5587099999999996</c:v>
                </c:pt>
                <c:pt idx="15697">
                  <c:v>6.7631399999999999</c:v>
                </c:pt>
                <c:pt idx="15698">
                  <c:v>6.8877600000000001</c:v>
                </c:pt>
                <c:pt idx="15699">
                  <c:v>10.11627</c:v>
                </c:pt>
                <c:pt idx="15700">
                  <c:v>3.4167999999999998</c:v>
                </c:pt>
                <c:pt idx="15701">
                  <c:v>5.9487199999999998</c:v>
                </c:pt>
                <c:pt idx="15702">
                  <c:v>6.2711199999999998</c:v>
                </c:pt>
                <c:pt idx="15703">
                  <c:v>6.7431200000000002</c:v>
                </c:pt>
                <c:pt idx="15704">
                  <c:v>5.2323300000000001</c:v>
                </c:pt>
                <c:pt idx="15705">
                  <c:v>7.9623499999999998</c:v>
                </c:pt>
                <c:pt idx="15706">
                  <c:v>5.9394499999999999</c:v>
                </c:pt>
                <c:pt idx="15707">
                  <c:v>4.6820000000000004</c:v>
                </c:pt>
                <c:pt idx="15708">
                  <c:v>6.3905000000000003</c:v>
                </c:pt>
                <c:pt idx="15709">
                  <c:v>6.2102399999999998</c:v>
                </c:pt>
                <c:pt idx="15710">
                  <c:v>5.3269299999999999</c:v>
                </c:pt>
                <c:pt idx="15711">
                  <c:v>3.4441700000000002</c:v>
                </c:pt>
                <c:pt idx="15712">
                  <c:v>5.9233500000000001</c:v>
                </c:pt>
                <c:pt idx="15713">
                  <c:v>4.9047400000000003</c:v>
                </c:pt>
                <c:pt idx="15714">
                  <c:v>8.3567199999999993</c:v>
                </c:pt>
                <c:pt idx="15715">
                  <c:v>4.4922800000000001</c:v>
                </c:pt>
                <c:pt idx="15716">
                  <c:v>5.43377</c:v>
                </c:pt>
                <c:pt idx="15717">
                  <c:v>5.2975899999999996</c:v>
                </c:pt>
                <c:pt idx="15718">
                  <c:v>5.4350899999999998</c:v>
                </c:pt>
                <c:pt idx="15719">
                  <c:v>11.81073</c:v>
                </c:pt>
                <c:pt idx="15720">
                  <c:v>5.7043699999999999</c:v>
                </c:pt>
                <c:pt idx="15721">
                  <c:v>5.7176799999999997</c:v>
                </c:pt>
                <c:pt idx="15722">
                  <c:v>4.76729</c:v>
                </c:pt>
                <c:pt idx="15723">
                  <c:v>8.1301799999999993</c:v>
                </c:pt>
                <c:pt idx="15724">
                  <c:v>5.7742000000000004</c:v>
                </c:pt>
                <c:pt idx="15725">
                  <c:v>7.7915999999999999</c:v>
                </c:pt>
                <c:pt idx="15726">
                  <c:v>6.7486199999999998</c:v>
                </c:pt>
                <c:pt idx="15727">
                  <c:v>7.0553600000000003</c:v>
                </c:pt>
                <c:pt idx="15728">
                  <c:v>5.5041799999999999</c:v>
                </c:pt>
                <c:pt idx="15729">
                  <c:v>3.5248699999999999</c:v>
                </c:pt>
                <c:pt idx="15730">
                  <c:v>3.9755099999999999</c:v>
                </c:pt>
                <c:pt idx="15731">
                  <c:v>4.6989099999999997</c:v>
                </c:pt>
                <c:pt idx="15732">
                  <c:v>4.5121900000000004</c:v>
                </c:pt>
                <c:pt idx="15733">
                  <c:v>3.379</c:v>
                </c:pt>
                <c:pt idx="15734">
                  <c:v>5.7520600000000002</c:v>
                </c:pt>
                <c:pt idx="15735">
                  <c:v>4.9758500000000003</c:v>
                </c:pt>
                <c:pt idx="15736">
                  <c:v>5.5202499999999999</c:v>
                </c:pt>
                <c:pt idx="15737">
                  <c:v>6.1654400000000003</c:v>
                </c:pt>
                <c:pt idx="15738">
                  <c:v>5.7833199999999998</c:v>
                </c:pt>
                <c:pt idx="15739">
                  <c:v>6.2920199999999999</c:v>
                </c:pt>
                <c:pt idx="15740">
                  <c:v>6.5815200000000003</c:v>
                </c:pt>
                <c:pt idx="15741">
                  <c:v>5.3173199999999996</c:v>
                </c:pt>
                <c:pt idx="15742">
                  <c:v>5.05077</c:v>
                </c:pt>
                <c:pt idx="15743">
                  <c:v>5.9238900000000001</c:v>
                </c:pt>
                <c:pt idx="15744">
                  <c:v>6.0134400000000001</c:v>
                </c:pt>
                <c:pt idx="15745">
                  <c:v>7.0824199999999999</c:v>
                </c:pt>
                <c:pt idx="15746">
                  <c:v>4.9736599999999997</c:v>
                </c:pt>
                <c:pt idx="15747">
                  <c:v>6.3275699999999997</c:v>
                </c:pt>
                <c:pt idx="15748">
                  <c:v>3.6974800000000001</c:v>
                </c:pt>
                <c:pt idx="15749">
                  <c:v>5.74397</c:v>
                </c:pt>
                <c:pt idx="15750">
                  <c:v>8.1153099999999991</c:v>
                </c:pt>
                <c:pt idx="15751">
                  <c:v>5.3838499999999998</c:v>
                </c:pt>
                <c:pt idx="15752">
                  <c:v>7.9209399999999999</c:v>
                </c:pt>
                <c:pt idx="15753">
                  <c:v>5.06196</c:v>
                </c:pt>
                <c:pt idx="15754">
                  <c:v>6.6142200000000004</c:v>
                </c:pt>
                <c:pt idx="15755">
                  <c:v>5.9503399999999997</c:v>
                </c:pt>
                <c:pt idx="15756">
                  <c:v>4.9487199999999998</c:v>
                </c:pt>
                <c:pt idx="15757">
                  <c:v>5.3273799999999998</c:v>
                </c:pt>
                <c:pt idx="15758">
                  <c:v>5.4198300000000001</c:v>
                </c:pt>
                <c:pt idx="15759">
                  <c:v>4.3892100000000003</c:v>
                </c:pt>
                <c:pt idx="15760">
                  <c:v>5.9780800000000003</c:v>
                </c:pt>
                <c:pt idx="15761">
                  <c:v>4.5625</c:v>
                </c:pt>
                <c:pt idx="15762">
                  <c:v>8.1259499999999996</c:v>
                </c:pt>
                <c:pt idx="15763">
                  <c:v>5.4947699999999999</c:v>
                </c:pt>
                <c:pt idx="15764">
                  <c:v>6.4511399999999997</c:v>
                </c:pt>
                <c:pt idx="15765">
                  <c:v>5.34802</c:v>
                </c:pt>
                <c:pt idx="15766">
                  <c:v>4.6836700000000002</c:v>
                </c:pt>
                <c:pt idx="15767">
                  <c:v>6.1106100000000003</c:v>
                </c:pt>
                <c:pt idx="15768">
                  <c:v>7.5033500000000002</c:v>
                </c:pt>
                <c:pt idx="15769">
                  <c:v>5.8691399999999998</c:v>
                </c:pt>
                <c:pt idx="15770">
                  <c:v>4.9480700000000004</c:v>
                </c:pt>
                <c:pt idx="15771">
                  <c:v>8.4478799999999996</c:v>
                </c:pt>
                <c:pt idx="15772">
                  <c:v>5.2132500000000004</c:v>
                </c:pt>
                <c:pt idx="15773">
                  <c:v>6.0767699999999998</c:v>
                </c:pt>
                <c:pt idx="15774">
                  <c:v>5.7855699999999999</c:v>
                </c:pt>
                <c:pt idx="15775">
                  <c:v>5.9733900000000002</c:v>
                </c:pt>
                <c:pt idx="15776">
                  <c:v>8.2410399999999999</c:v>
                </c:pt>
                <c:pt idx="15777">
                  <c:v>7.0048700000000004</c:v>
                </c:pt>
                <c:pt idx="15778">
                  <c:v>6.3323999999999998</c:v>
                </c:pt>
                <c:pt idx="15779">
                  <c:v>7.3941699999999999</c:v>
                </c:pt>
                <c:pt idx="15780">
                  <c:v>7.9642499999999998</c:v>
                </c:pt>
                <c:pt idx="15781">
                  <c:v>6.3114600000000003</c:v>
                </c:pt>
                <c:pt idx="15782">
                  <c:v>3.9262299999999999</c:v>
                </c:pt>
                <c:pt idx="15783">
                  <c:v>5.4222799999999998</c:v>
                </c:pt>
                <c:pt idx="15784">
                  <c:v>5.2400700000000002</c:v>
                </c:pt>
                <c:pt idx="15785">
                  <c:v>4.7168900000000002</c:v>
                </c:pt>
                <c:pt idx="15786">
                  <c:v>5.6225500000000004</c:v>
                </c:pt>
                <c:pt idx="15787">
                  <c:v>8.7402700000000006</c:v>
                </c:pt>
                <c:pt idx="15788">
                  <c:v>8.2812800000000006</c:v>
                </c:pt>
                <c:pt idx="15789">
                  <c:v>5.5021500000000003</c:v>
                </c:pt>
                <c:pt idx="15790">
                  <c:v>4.8131599999999999</c:v>
                </c:pt>
                <c:pt idx="15791">
                  <c:v>5.57193</c:v>
                </c:pt>
                <c:pt idx="15792">
                  <c:v>6.98414</c:v>
                </c:pt>
                <c:pt idx="15793">
                  <c:v>6.2111099999999997</c:v>
                </c:pt>
                <c:pt idx="15794">
                  <c:v>5.5084900000000001</c:v>
                </c:pt>
                <c:pt idx="15795">
                  <c:v>5.4781399999999998</c:v>
                </c:pt>
                <c:pt idx="15796">
                  <c:v>6.1594899999999999</c:v>
                </c:pt>
                <c:pt idx="15797">
                  <c:v>4.7267900000000003</c:v>
                </c:pt>
                <c:pt idx="15798">
                  <c:v>8.6789799999999993</c:v>
                </c:pt>
                <c:pt idx="15799">
                  <c:v>5.93079</c:v>
                </c:pt>
                <c:pt idx="15800">
                  <c:v>5.5431499999999998</c:v>
                </c:pt>
                <c:pt idx="15801">
                  <c:v>5.6089000000000002</c:v>
                </c:pt>
                <c:pt idx="15802">
                  <c:v>6.19909</c:v>
                </c:pt>
                <c:pt idx="15803">
                  <c:v>7.8090099999999998</c:v>
                </c:pt>
                <c:pt idx="15804">
                  <c:v>3.8290000000000002</c:v>
                </c:pt>
                <c:pt idx="15805">
                  <c:v>5.8803700000000001</c:v>
                </c:pt>
                <c:pt idx="15806">
                  <c:v>1.60856</c:v>
                </c:pt>
                <c:pt idx="15807">
                  <c:v>4.45078</c:v>
                </c:pt>
                <c:pt idx="15808">
                  <c:v>4.4450399999999997</c:v>
                </c:pt>
                <c:pt idx="15809">
                  <c:v>7.1458899999999996</c:v>
                </c:pt>
                <c:pt idx="15810">
                  <c:v>8.3567400000000003</c:v>
                </c:pt>
                <c:pt idx="15811">
                  <c:v>2.8323800000000001</c:v>
                </c:pt>
                <c:pt idx="15812">
                  <c:v>7.7698</c:v>
                </c:pt>
                <c:pt idx="15813">
                  <c:v>6.4859499999999999</c:v>
                </c:pt>
                <c:pt idx="15814">
                  <c:v>4.2135800000000003</c:v>
                </c:pt>
                <c:pt idx="15815">
                  <c:v>4.8689</c:v>
                </c:pt>
                <c:pt idx="15816">
                  <c:v>7.10398</c:v>
                </c:pt>
                <c:pt idx="15817">
                  <c:v>5.2320599999999997</c:v>
                </c:pt>
                <c:pt idx="15818">
                  <c:v>2.0308700000000002</c:v>
                </c:pt>
                <c:pt idx="15819">
                  <c:v>1.84093</c:v>
                </c:pt>
                <c:pt idx="15820">
                  <c:v>2.8760699999999999</c:v>
                </c:pt>
                <c:pt idx="15821">
                  <c:v>6.1047500000000001</c:v>
                </c:pt>
                <c:pt idx="15822">
                  <c:v>5.4737900000000002</c:v>
                </c:pt>
                <c:pt idx="15823">
                  <c:v>7.9477399999999996</c:v>
                </c:pt>
                <c:pt idx="15824">
                  <c:v>4.0797499999999998</c:v>
                </c:pt>
                <c:pt idx="15825">
                  <c:v>7.0840199999999998</c:v>
                </c:pt>
                <c:pt idx="15826">
                  <c:v>6.5301099999999996</c:v>
                </c:pt>
                <c:pt idx="15827">
                  <c:v>6.6878599999999997</c:v>
                </c:pt>
                <c:pt idx="15828">
                  <c:v>4.78559</c:v>
                </c:pt>
                <c:pt idx="15829">
                  <c:v>4.9269100000000003</c:v>
                </c:pt>
                <c:pt idx="15830">
                  <c:v>2.1510899999999999</c:v>
                </c:pt>
                <c:pt idx="15831">
                  <c:v>6.0108699999999997</c:v>
                </c:pt>
                <c:pt idx="15832">
                  <c:v>5.0352199999999998</c:v>
                </c:pt>
                <c:pt idx="15833">
                  <c:v>5.8757700000000002</c:v>
                </c:pt>
                <c:pt idx="15834">
                  <c:v>6.1524000000000001</c:v>
                </c:pt>
                <c:pt idx="15835">
                  <c:v>8.9155099999999994</c:v>
                </c:pt>
                <c:pt idx="15836">
                  <c:v>10.773350000000001</c:v>
                </c:pt>
                <c:pt idx="15837">
                  <c:v>5.9291600000000004</c:v>
                </c:pt>
                <c:pt idx="15838">
                  <c:v>7.65543</c:v>
                </c:pt>
                <c:pt idx="15839">
                  <c:v>7.2767900000000001</c:v>
                </c:pt>
                <c:pt idx="15840">
                  <c:v>3.4842</c:v>
                </c:pt>
                <c:pt idx="15841">
                  <c:v>9.8756299999999992</c:v>
                </c:pt>
                <c:pt idx="15842">
                  <c:v>7.8472400000000002</c:v>
                </c:pt>
                <c:pt idx="15843">
                  <c:v>8.5564499999999999</c:v>
                </c:pt>
                <c:pt idx="15844">
                  <c:v>6.34354</c:v>
                </c:pt>
                <c:pt idx="15845">
                  <c:v>7.16967</c:v>
                </c:pt>
                <c:pt idx="15846">
                  <c:v>3.6620200000000001</c:v>
                </c:pt>
                <c:pt idx="15847">
                  <c:v>2.4279299999999999</c:v>
                </c:pt>
                <c:pt idx="15848">
                  <c:v>5.8990900000000002</c:v>
                </c:pt>
                <c:pt idx="15849">
                  <c:v>7.9040100000000004</c:v>
                </c:pt>
                <c:pt idx="15850">
                  <c:v>6.4720700000000004</c:v>
                </c:pt>
                <c:pt idx="15851">
                  <c:v>3.17821</c:v>
                </c:pt>
                <c:pt idx="15852">
                  <c:v>7.4012399999999996</c:v>
                </c:pt>
                <c:pt idx="15853">
                  <c:v>6.6437099999999996</c:v>
                </c:pt>
                <c:pt idx="15854">
                  <c:v>6.7945399999999996</c:v>
                </c:pt>
                <c:pt idx="15855">
                  <c:v>3.76159</c:v>
                </c:pt>
                <c:pt idx="15856">
                  <c:v>2.0267300000000001</c:v>
                </c:pt>
                <c:pt idx="15857">
                  <c:v>7.7221900000000003</c:v>
                </c:pt>
                <c:pt idx="15858">
                  <c:v>2.6813500000000001</c:v>
                </c:pt>
                <c:pt idx="15859">
                  <c:v>9.0709900000000001</c:v>
                </c:pt>
                <c:pt idx="15860">
                  <c:v>8.8660200000000007</c:v>
                </c:pt>
                <c:pt idx="15861">
                  <c:v>2.6391499999999999</c:v>
                </c:pt>
                <c:pt idx="15862">
                  <c:v>3.3512499999999998</c:v>
                </c:pt>
                <c:pt idx="15863">
                  <c:v>6.1770699999999996</c:v>
                </c:pt>
                <c:pt idx="15864">
                  <c:v>6.5869200000000001</c:v>
                </c:pt>
                <c:pt idx="15865">
                  <c:v>3.48996</c:v>
                </c:pt>
                <c:pt idx="15866">
                  <c:v>2.76335</c:v>
                </c:pt>
                <c:pt idx="15867">
                  <c:v>5.0119400000000001</c:v>
                </c:pt>
                <c:pt idx="15868">
                  <c:v>3.1609500000000001</c:v>
                </c:pt>
                <c:pt idx="15869">
                  <c:v>6.6740000000000004</c:v>
                </c:pt>
                <c:pt idx="15870">
                  <c:v>8.1694499999999994</c:v>
                </c:pt>
                <c:pt idx="15871">
                  <c:v>9.1521699999999999</c:v>
                </c:pt>
                <c:pt idx="15872">
                  <c:v>3.6575700000000002</c:v>
                </c:pt>
                <c:pt idx="15873">
                  <c:v>3.3601399999999999</c:v>
                </c:pt>
                <c:pt idx="15874">
                  <c:v>3.4896199999999999</c:v>
                </c:pt>
                <c:pt idx="15875">
                  <c:v>9.1160999999999994</c:v>
                </c:pt>
                <c:pt idx="15876">
                  <c:v>8.0135100000000001</c:v>
                </c:pt>
                <c:pt idx="15877">
                  <c:v>3.5432100000000002</c:v>
                </c:pt>
                <c:pt idx="15878">
                  <c:v>8.2804500000000001</c:v>
                </c:pt>
                <c:pt idx="15879">
                  <c:v>5.2334800000000001</c:v>
                </c:pt>
                <c:pt idx="15880">
                  <c:v>4.7144300000000001</c:v>
                </c:pt>
                <c:pt idx="15881">
                  <c:v>3.67333</c:v>
                </c:pt>
                <c:pt idx="15882">
                  <c:v>3.7467999999999999</c:v>
                </c:pt>
                <c:pt idx="15883">
                  <c:v>6.9740700000000002</c:v>
                </c:pt>
                <c:pt idx="15884">
                  <c:v>2.6647500000000002</c:v>
                </c:pt>
                <c:pt idx="15885">
                  <c:v>6.5989000000000004</c:v>
                </c:pt>
                <c:pt idx="15886">
                  <c:v>3.8731100000000001</c:v>
                </c:pt>
                <c:pt idx="15887">
                  <c:v>3.93459</c:v>
                </c:pt>
                <c:pt idx="15888">
                  <c:v>6.6525600000000003</c:v>
                </c:pt>
                <c:pt idx="15889">
                  <c:v>8.61538</c:v>
                </c:pt>
                <c:pt idx="15890">
                  <c:v>10.57067</c:v>
                </c:pt>
                <c:pt idx="15891">
                  <c:v>9.7190700000000003</c:v>
                </c:pt>
                <c:pt idx="15892">
                  <c:v>3.49044</c:v>
                </c:pt>
                <c:pt idx="15893">
                  <c:v>5.7319300000000002</c:v>
                </c:pt>
                <c:pt idx="15894">
                  <c:v>4.5169300000000003</c:v>
                </c:pt>
                <c:pt idx="15895">
                  <c:v>5.1279599999999999</c:v>
                </c:pt>
                <c:pt idx="15896">
                  <c:v>5.8003799999999996</c:v>
                </c:pt>
                <c:pt idx="15897">
                  <c:v>5.6062599999999998</c:v>
                </c:pt>
                <c:pt idx="15898">
                  <c:v>5.7575799999999999</c:v>
                </c:pt>
                <c:pt idx="15899">
                  <c:v>4.2680199999999999</c:v>
                </c:pt>
                <c:pt idx="15900">
                  <c:v>5.3135700000000003</c:v>
                </c:pt>
                <c:pt idx="15901">
                  <c:v>5.1546099999999999</c:v>
                </c:pt>
                <c:pt idx="15902">
                  <c:v>5.8752899999999997</c:v>
                </c:pt>
                <c:pt idx="15903">
                  <c:v>7.8634199999999996</c:v>
                </c:pt>
                <c:pt idx="15904">
                  <c:v>4.9257200000000001</c:v>
                </c:pt>
                <c:pt idx="15905">
                  <c:v>10.69238</c:v>
                </c:pt>
                <c:pt idx="15906">
                  <c:v>7.8865699999999999</c:v>
                </c:pt>
                <c:pt idx="15907">
                  <c:v>5.12216</c:v>
                </c:pt>
                <c:pt idx="15908">
                  <c:v>7.2358599999999997</c:v>
                </c:pt>
                <c:pt idx="15909">
                  <c:v>4.33908</c:v>
                </c:pt>
                <c:pt idx="15910">
                  <c:v>5.8167499999999999</c:v>
                </c:pt>
                <c:pt idx="15911">
                  <c:v>4.8292599999999997</c:v>
                </c:pt>
                <c:pt idx="15912">
                  <c:v>7.0122299999999997</c:v>
                </c:pt>
                <c:pt idx="15913">
                  <c:v>6.8651299999999997</c:v>
                </c:pt>
                <c:pt idx="15914">
                  <c:v>6.4220600000000001</c:v>
                </c:pt>
                <c:pt idx="15915">
                  <c:v>5.6990100000000004</c:v>
                </c:pt>
                <c:pt idx="15916">
                  <c:v>7.2172099999999997</c:v>
                </c:pt>
                <c:pt idx="15917">
                  <c:v>4.9280499999999998</c:v>
                </c:pt>
                <c:pt idx="15918">
                  <c:v>5.7774000000000001</c:v>
                </c:pt>
                <c:pt idx="15919">
                  <c:v>6.4219900000000001</c:v>
                </c:pt>
                <c:pt idx="15920">
                  <c:v>5.7087000000000003</c:v>
                </c:pt>
                <c:pt idx="15921">
                  <c:v>9.6730800000000006</c:v>
                </c:pt>
                <c:pt idx="15922">
                  <c:v>3.0511699999999999</c:v>
                </c:pt>
                <c:pt idx="15923">
                  <c:v>5.0119400000000001</c:v>
                </c:pt>
                <c:pt idx="15924">
                  <c:v>3.84477</c:v>
                </c:pt>
                <c:pt idx="15925">
                  <c:v>2.2148599999999998</c:v>
                </c:pt>
                <c:pt idx="15926">
                  <c:v>6.2419399999999996</c:v>
                </c:pt>
                <c:pt idx="15927">
                  <c:v>3.6185999999999998</c:v>
                </c:pt>
                <c:pt idx="15928">
                  <c:v>5.6860200000000001</c:v>
                </c:pt>
                <c:pt idx="15929">
                  <c:v>6.7521199999999997</c:v>
                </c:pt>
                <c:pt idx="15930">
                  <c:v>4.5732299999999997</c:v>
                </c:pt>
                <c:pt idx="15931">
                  <c:v>2.8902000000000001</c:v>
                </c:pt>
                <c:pt idx="15932">
                  <c:v>4.0763499999999997</c:v>
                </c:pt>
                <c:pt idx="15933">
                  <c:v>7.0284899999999997</c:v>
                </c:pt>
                <c:pt idx="15934">
                  <c:v>5.1020799999999999</c:v>
                </c:pt>
                <c:pt idx="15935">
                  <c:v>5.10921</c:v>
                </c:pt>
                <c:pt idx="15936">
                  <c:v>4.9758500000000003</c:v>
                </c:pt>
                <c:pt idx="15937">
                  <c:v>4.5878199999999998</c:v>
                </c:pt>
                <c:pt idx="15938">
                  <c:v>5.6356599999999997</c:v>
                </c:pt>
                <c:pt idx="15939">
                  <c:v>5.8976499999999996</c:v>
                </c:pt>
                <c:pt idx="15940">
                  <c:v>2.3837299999999999</c:v>
                </c:pt>
                <c:pt idx="15941">
                  <c:v>8.3508399999999998</c:v>
                </c:pt>
                <c:pt idx="15942">
                  <c:v>3.3453400000000002</c:v>
                </c:pt>
                <c:pt idx="15943">
                  <c:v>5.9303299999999997</c:v>
                </c:pt>
                <c:pt idx="15944">
                  <c:v>7.3223099999999999</c:v>
                </c:pt>
                <c:pt idx="15945">
                  <c:v>7.5893800000000002</c:v>
                </c:pt>
                <c:pt idx="15946">
                  <c:v>4.0287600000000001</c:v>
                </c:pt>
                <c:pt idx="15947">
                  <c:v>5.5906900000000004</c:v>
                </c:pt>
                <c:pt idx="15948">
                  <c:v>4.3261000000000003</c:v>
                </c:pt>
                <c:pt idx="15949">
                  <c:v>5.6170799999999996</c:v>
                </c:pt>
                <c:pt idx="15950">
                  <c:v>7.2518599999999998</c:v>
                </c:pt>
                <c:pt idx="15951">
                  <c:v>2.2655799999999999</c:v>
                </c:pt>
                <c:pt idx="15952">
                  <c:v>6.1036000000000001</c:v>
                </c:pt>
                <c:pt idx="15953">
                  <c:v>7.6125299999999996</c:v>
                </c:pt>
                <c:pt idx="15954">
                  <c:v>5.5540399999999996</c:v>
                </c:pt>
                <c:pt idx="15955">
                  <c:v>2.6855199999999999</c:v>
                </c:pt>
                <c:pt idx="15956">
                  <c:v>4.0545499999999999</c:v>
                </c:pt>
                <c:pt idx="15957">
                  <c:v>9.5573899999999998</c:v>
                </c:pt>
                <c:pt idx="15958">
                  <c:v>3.8258399999999999</c:v>
                </c:pt>
                <c:pt idx="15959">
                  <c:v>5.4057700000000004</c:v>
                </c:pt>
                <c:pt idx="15960">
                  <c:v>4.9506300000000003</c:v>
                </c:pt>
                <c:pt idx="15961">
                  <c:v>6.6046199999999997</c:v>
                </c:pt>
                <c:pt idx="15962">
                  <c:v>8.3097499999999993</c:v>
                </c:pt>
                <c:pt idx="15963">
                  <c:v>4.8197999999999999</c:v>
                </c:pt>
                <c:pt idx="15964">
                  <c:v>6.3336800000000002</c:v>
                </c:pt>
                <c:pt idx="15965">
                  <c:v>10.75752</c:v>
                </c:pt>
                <c:pt idx="15966">
                  <c:v>8.9238400000000002</c:v>
                </c:pt>
                <c:pt idx="15967">
                  <c:v>5.7534700000000001</c:v>
                </c:pt>
                <c:pt idx="15968">
                  <c:v>7.34206</c:v>
                </c:pt>
                <c:pt idx="15969">
                  <c:v>9.7969200000000001</c:v>
                </c:pt>
                <c:pt idx="15970">
                  <c:v>9.5164500000000007</c:v>
                </c:pt>
                <c:pt idx="15971">
                  <c:v>6.93459</c:v>
                </c:pt>
                <c:pt idx="15972">
                  <c:v>6.7605500000000003</c:v>
                </c:pt>
                <c:pt idx="15973">
                  <c:v>5.0248699999999999</c:v>
                </c:pt>
                <c:pt idx="15974">
                  <c:v>7.1069399999999998</c:v>
                </c:pt>
                <c:pt idx="15975">
                  <c:v>3.9798499999999999</c:v>
                </c:pt>
                <c:pt idx="15976">
                  <c:v>6.8721199999999998</c:v>
                </c:pt>
                <c:pt idx="15977">
                  <c:v>3.5636800000000002</c:v>
                </c:pt>
                <c:pt idx="15978">
                  <c:v>4.6778700000000004</c:v>
                </c:pt>
                <c:pt idx="15979">
                  <c:v>6.72933</c:v>
                </c:pt>
                <c:pt idx="15980">
                  <c:v>7.3158700000000003</c:v>
                </c:pt>
                <c:pt idx="15981">
                  <c:v>6.5173899999999998</c:v>
                </c:pt>
                <c:pt idx="15982">
                  <c:v>3.60907</c:v>
                </c:pt>
                <c:pt idx="15983">
                  <c:v>5.1580700000000004</c:v>
                </c:pt>
                <c:pt idx="15984">
                  <c:v>5.3053699999999999</c:v>
                </c:pt>
                <c:pt idx="15985">
                  <c:v>5.9575800000000001</c:v>
                </c:pt>
                <c:pt idx="15986">
                  <c:v>8.5468200000000003</c:v>
                </c:pt>
                <c:pt idx="15987">
                  <c:v>5.9545500000000002</c:v>
                </c:pt>
                <c:pt idx="15988">
                  <c:v>4.9295799999999996</c:v>
                </c:pt>
                <c:pt idx="15989">
                  <c:v>5.7332099999999997</c:v>
                </c:pt>
                <c:pt idx="15990">
                  <c:v>3.78302</c:v>
                </c:pt>
                <c:pt idx="15991">
                  <c:v>4.5870499999999996</c:v>
                </c:pt>
                <c:pt idx="15992">
                  <c:v>5.4054500000000001</c:v>
                </c:pt>
                <c:pt idx="15993">
                  <c:v>7.7280100000000003</c:v>
                </c:pt>
                <c:pt idx="15994">
                  <c:v>4.9269100000000003</c:v>
                </c:pt>
                <c:pt idx="15995">
                  <c:v>3.4529000000000001</c:v>
                </c:pt>
                <c:pt idx="15996">
                  <c:v>5.2456899999999997</c:v>
                </c:pt>
                <c:pt idx="15997">
                  <c:v>6.7803300000000002</c:v>
                </c:pt>
                <c:pt idx="15998">
                  <c:v>4.8022600000000004</c:v>
                </c:pt>
                <c:pt idx="15999">
                  <c:v>5.9341200000000001</c:v>
                </c:pt>
                <c:pt idx="16000">
                  <c:v>4.7878400000000001</c:v>
                </c:pt>
                <c:pt idx="16001">
                  <c:v>5.83934</c:v>
                </c:pt>
                <c:pt idx="16002">
                  <c:v>2.9228700000000001</c:v>
                </c:pt>
                <c:pt idx="16003">
                  <c:v>6.08073</c:v>
                </c:pt>
                <c:pt idx="16004">
                  <c:v>2.7127400000000002</c:v>
                </c:pt>
                <c:pt idx="16005">
                  <c:v>9.4588699999999992</c:v>
                </c:pt>
                <c:pt idx="16006">
                  <c:v>6.87331</c:v>
                </c:pt>
                <c:pt idx="16007">
                  <c:v>7.3733399999999998</c:v>
                </c:pt>
                <c:pt idx="16008">
                  <c:v>5.8598499999999998</c:v>
                </c:pt>
                <c:pt idx="16009">
                  <c:v>7.8999699999999997</c:v>
                </c:pt>
                <c:pt idx="16010">
                  <c:v>4.2191700000000001</c:v>
                </c:pt>
                <c:pt idx="16011">
                  <c:v>6.6535900000000003</c:v>
                </c:pt>
                <c:pt idx="16012">
                  <c:v>5.2409699999999999</c:v>
                </c:pt>
                <c:pt idx="16013">
                  <c:v>2.3360500000000002</c:v>
                </c:pt>
                <c:pt idx="16014">
                  <c:v>3.8421799999999999</c:v>
                </c:pt>
                <c:pt idx="16015">
                  <c:v>8.4153699999999994</c:v>
                </c:pt>
                <c:pt idx="16016">
                  <c:v>6.1222899999999996</c:v>
                </c:pt>
                <c:pt idx="16017">
                  <c:v>7.1515399999999998</c:v>
                </c:pt>
                <c:pt idx="16018">
                  <c:v>6.2759499999999999</c:v>
                </c:pt>
                <c:pt idx="16019">
                  <c:v>3.2257500000000001</c:v>
                </c:pt>
                <c:pt idx="16020">
                  <c:v>6.2746000000000004</c:v>
                </c:pt>
                <c:pt idx="16021">
                  <c:v>4.3724999999999996</c:v>
                </c:pt>
                <c:pt idx="16022">
                  <c:v>5.9846899999999996</c:v>
                </c:pt>
                <c:pt idx="16023">
                  <c:v>9.5663300000000007</c:v>
                </c:pt>
                <c:pt idx="16024">
                  <c:v>6.56243</c:v>
                </c:pt>
                <c:pt idx="16025">
                  <c:v>7.2202500000000001</c:v>
                </c:pt>
                <c:pt idx="16026">
                  <c:v>7.1912000000000003</c:v>
                </c:pt>
                <c:pt idx="16027">
                  <c:v>6.02264</c:v>
                </c:pt>
                <c:pt idx="16028">
                  <c:v>4.68919</c:v>
                </c:pt>
                <c:pt idx="16029">
                  <c:v>7.0823</c:v>
                </c:pt>
                <c:pt idx="16030">
                  <c:v>2.4440499999999998</c:v>
                </c:pt>
                <c:pt idx="16031">
                  <c:v>4.8146300000000002</c:v>
                </c:pt>
                <c:pt idx="16032">
                  <c:v>3.2894999999999999</c:v>
                </c:pt>
                <c:pt idx="16033">
                  <c:v>4.0024899999999999</c:v>
                </c:pt>
                <c:pt idx="16034">
                  <c:v>9.0558999999999994</c:v>
                </c:pt>
                <c:pt idx="16035">
                  <c:v>8.8601500000000009</c:v>
                </c:pt>
                <c:pt idx="16036">
                  <c:v>9.4773700000000005</c:v>
                </c:pt>
                <c:pt idx="16037">
                  <c:v>8.0995899999999992</c:v>
                </c:pt>
                <c:pt idx="16038">
                  <c:v>7.0751299999999997</c:v>
                </c:pt>
                <c:pt idx="16039">
                  <c:v>7.5006700000000004</c:v>
                </c:pt>
                <c:pt idx="16040">
                  <c:v>6.1780600000000003</c:v>
                </c:pt>
                <c:pt idx="16041">
                  <c:v>8.5292899999999996</c:v>
                </c:pt>
                <c:pt idx="16042">
                  <c:v>6.1653900000000004</c:v>
                </c:pt>
                <c:pt idx="16043">
                  <c:v>6.8325899999999997</c:v>
                </c:pt>
                <c:pt idx="16044">
                  <c:v>3.6699799999999998</c:v>
                </c:pt>
                <c:pt idx="16045">
                  <c:v>6.9966600000000003</c:v>
                </c:pt>
                <c:pt idx="16046">
                  <c:v>5.5407999999999999</c:v>
                </c:pt>
                <c:pt idx="16047">
                  <c:v>3.4014000000000002</c:v>
                </c:pt>
                <c:pt idx="16048">
                  <c:v>3.7698</c:v>
                </c:pt>
                <c:pt idx="16049">
                  <c:v>6.2220800000000001</c:v>
                </c:pt>
                <c:pt idx="16050">
                  <c:v>8.5887499999999992</c:v>
                </c:pt>
                <c:pt idx="16051">
                  <c:v>8.10656</c:v>
                </c:pt>
                <c:pt idx="16052">
                  <c:v>6.1257000000000001</c:v>
                </c:pt>
                <c:pt idx="16053">
                  <c:v>5.2410199999999998</c:v>
                </c:pt>
                <c:pt idx="16054">
                  <c:v>5.0368000000000004</c:v>
                </c:pt>
                <c:pt idx="16055">
                  <c:v>6.9431500000000002</c:v>
                </c:pt>
                <c:pt idx="16056">
                  <c:v>4.9366000000000003</c:v>
                </c:pt>
                <c:pt idx="16057">
                  <c:v>7.0477100000000004</c:v>
                </c:pt>
                <c:pt idx="16058">
                  <c:v>3.6635800000000001</c:v>
                </c:pt>
                <c:pt idx="16059">
                  <c:v>6.4332200000000004</c:v>
                </c:pt>
                <c:pt idx="16060">
                  <c:v>2.2283900000000001</c:v>
                </c:pt>
                <c:pt idx="16061">
                  <c:v>7.55924</c:v>
                </c:pt>
                <c:pt idx="16062">
                  <c:v>8.6309299999999993</c:v>
                </c:pt>
                <c:pt idx="16063">
                  <c:v>3.9839699999999998</c:v>
                </c:pt>
                <c:pt idx="16064">
                  <c:v>5.7034900000000004</c:v>
                </c:pt>
                <c:pt idx="16065">
                  <c:v>6.3421200000000004</c:v>
                </c:pt>
                <c:pt idx="16066">
                  <c:v>2.8889300000000002</c:v>
                </c:pt>
                <c:pt idx="16067">
                  <c:v>5.7024299999999997</c:v>
                </c:pt>
                <c:pt idx="16068">
                  <c:v>7.2366000000000001</c:v>
                </c:pt>
                <c:pt idx="16069">
                  <c:v>8.7548399999999997</c:v>
                </c:pt>
                <c:pt idx="16070">
                  <c:v>6.0321100000000003</c:v>
                </c:pt>
                <c:pt idx="16071">
                  <c:v>5.4426100000000002</c:v>
                </c:pt>
                <c:pt idx="16072">
                  <c:v>5.9537899999999997</c:v>
                </c:pt>
                <c:pt idx="16073">
                  <c:v>3.42821</c:v>
                </c:pt>
                <c:pt idx="16074">
                  <c:v>5.2478899999999999</c:v>
                </c:pt>
                <c:pt idx="16075">
                  <c:v>5.2334800000000001</c:v>
                </c:pt>
                <c:pt idx="16076">
                  <c:v>7.8161500000000004</c:v>
                </c:pt>
                <c:pt idx="16077">
                  <c:v>4.9532999999999996</c:v>
                </c:pt>
                <c:pt idx="16078">
                  <c:v>6.4345699999999999</c:v>
                </c:pt>
                <c:pt idx="16079">
                  <c:v>3.95261</c:v>
                </c:pt>
                <c:pt idx="16080">
                  <c:v>7.1923599999999999</c:v>
                </c:pt>
                <c:pt idx="16081">
                  <c:v>8.1526599999999991</c:v>
                </c:pt>
                <c:pt idx="16082">
                  <c:v>3.0862500000000002</c:v>
                </c:pt>
                <c:pt idx="16083">
                  <c:v>7.2525000000000004</c:v>
                </c:pt>
                <c:pt idx="16084">
                  <c:v>3.53037</c:v>
                </c:pt>
                <c:pt idx="16085">
                  <c:v>4.8678499999999998</c:v>
                </c:pt>
                <c:pt idx="16086">
                  <c:v>4.6517400000000002</c:v>
                </c:pt>
                <c:pt idx="16087">
                  <c:v>2.2006800000000002</c:v>
                </c:pt>
                <c:pt idx="16088">
                  <c:v>4.5467000000000004</c:v>
                </c:pt>
                <c:pt idx="16089">
                  <c:v>7.10236</c:v>
                </c:pt>
                <c:pt idx="16090">
                  <c:v>5.2148199999999996</c:v>
                </c:pt>
                <c:pt idx="16091">
                  <c:v>6.3002000000000002</c:v>
                </c:pt>
                <c:pt idx="16092">
                  <c:v>7.2667400000000004</c:v>
                </c:pt>
                <c:pt idx="16093">
                  <c:v>5.4816200000000004</c:v>
                </c:pt>
                <c:pt idx="16094">
                  <c:v>5.7442000000000002</c:v>
                </c:pt>
                <c:pt idx="16095">
                  <c:v>4.77217</c:v>
                </c:pt>
                <c:pt idx="16096">
                  <c:v>5.516</c:v>
                </c:pt>
                <c:pt idx="16097">
                  <c:v>6.6676099999999998</c:v>
                </c:pt>
                <c:pt idx="16098">
                  <c:v>6.3719200000000003</c:v>
                </c:pt>
                <c:pt idx="16099">
                  <c:v>6.5877299999999996</c:v>
                </c:pt>
                <c:pt idx="16100">
                  <c:v>6.63089</c:v>
                </c:pt>
                <c:pt idx="16101">
                  <c:v>5.7196899999999999</c:v>
                </c:pt>
                <c:pt idx="16102">
                  <c:v>6.0220099999999999</c:v>
                </c:pt>
                <c:pt idx="16103">
                  <c:v>4.5331599999999996</c:v>
                </c:pt>
                <c:pt idx="16104">
                  <c:v>10.06753</c:v>
                </c:pt>
                <c:pt idx="16105">
                  <c:v>6.0275499999999997</c:v>
                </c:pt>
                <c:pt idx="16106">
                  <c:v>6.86409</c:v>
                </c:pt>
                <c:pt idx="16107">
                  <c:v>4.4543900000000001</c:v>
                </c:pt>
                <c:pt idx="16108">
                  <c:v>4.8754799999999996</c:v>
                </c:pt>
                <c:pt idx="16109">
                  <c:v>6.6638700000000002</c:v>
                </c:pt>
                <c:pt idx="16110">
                  <c:v>8.2767400000000002</c:v>
                </c:pt>
                <c:pt idx="16111">
                  <c:v>5.5096299999999996</c:v>
                </c:pt>
                <c:pt idx="16112">
                  <c:v>6.9802900000000001</c:v>
                </c:pt>
                <c:pt idx="16113">
                  <c:v>6.9505600000000003</c:v>
                </c:pt>
                <c:pt idx="16114">
                  <c:v>7.3199100000000001</c:v>
                </c:pt>
                <c:pt idx="16115">
                  <c:v>6.03301</c:v>
                </c:pt>
                <c:pt idx="16116">
                  <c:v>3.9757600000000002</c:v>
                </c:pt>
                <c:pt idx="16117">
                  <c:v>6.2036199999999999</c:v>
                </c:pt>
                <c:pt idx="16118">
                  <c:v>5.4121800000000002</c:v>
                </c:pt>
                <c:pt idx="16119">
                  <c:v>6.37235</c:v>
                </c:pt>
                <c:pt idx="16120">
                  <c:v>7.0544200000000004</c:v>
                </c:pt>
                <c:pt idx="16121">
                  <c:v>8.3248899999999999</c:v>
                </c:pt>
                <c:pt idx="16122">
                  <c:v>7.3307000000000002</c:v>
                </c:pt>
                <c:pt idx="16123">
                  <c:v>5.74498</c:v>
                </c:pt>
                <c:pt idx="16124">
                  <c:v>5.0988300000000004</c:v>
                </c:pt>
                <c:pt idx="16125">
                  <c:v>4.7715399999999999</c:v>
                </c:pt>
                <c:pt idx="16126">
                  <c:v>6.21896</c:v>
                </c:pt>
                <c:pt idx="16127">
                  <c:v>6.5708599999999997</c:v>
                </c:pt>
                <c:pt idx="16128">
                  <c:v>5.4026500000000004</c:v>
                </c:pt>
                <c:pt idx="16129">
                  <c:v>6.4255100000000001</c:v>
                </c:pt>
                <c:pt idx="16130">
                  <c:v>5.2117399999999998</c:v>
                </c:pt>
                <c:pt idx="16131">
                  <c:v>4.9630000000000001</c:v>
                </c:pt>
                <c:pt idx="16132">
                  <c:v>5.6811999999999996</c:v>
                </c:pt>
                <c:pt idx="16133">
                  <c:v>7.91106</c:v>
                </c:pt>
                <c:pt idx="16134">
                  <c:v>7.2385000000000002</c:v>
                </c:pt>
                <c:pt idx="16135">
                  <c:v>6.7627800000000002</c:v>
                </c:pt>
                <c:pt idx="16136">
                  <c:v>4.48339</c:v>
                </c:pt>
                <c:pt idx="16137">
                  <c:v>6.87371</c:v>
                </c:pt>
                <c:pt idx="16138">
                  <c:v>4.70357</c:v>
                </c:pt>
                <c:pt idx="16139">
                  <c:v>5.58216</c:v>
                </c:pt>
                <c:pt idx="16140">
                  <c:v>5.2147899999999998</c:v>
                </c:pt>
                <c:pt idx="16141">
                  <c:v>8.1996000000000002</c:v>
                </c:pt>
                <c:pt idx="16142">
                  <c:v>6.4430199999999997</c:v>
                </c:pt>
                <c:pt idx="16143">
                  <c:v>2.8027600000000001</c:v>
                </c:pt>
                <c:pt idx="16144">
                  <c:v>5.2516800000000003</c:v>
                </c:pt>
                <c:pt idx="16145">
                  <c:v>8.8851700000000005</c:v>
                </c:pt>
                <c:pt idx="16146">
                  <c:v>6.7626499999999998</c:v>
                </c:pt>
                <c:pt idx="16147">
                  <c:v>10.96332</c:v>
                </c:pt>
                <c:pt idx="16148">
                  <c:v>5.37242</c:v>
                </c:pt>
                <c:pt idx="16149">
                  <c:v>5.2517899999999997</c:v>
                </c:pt>
                <c:pt idx="16150">
                  <c:v>4.7982100000000001</c:v>
                </c:pt>
                <c:pt idx="16151">
                  <c:v>6.7838099999999999</c:v>
                </c:pt>
                <c:pt idx="16152">
                  <c:v>5.5103200000000001</c:v>
                </c:pt>
                <c:pt idx="16153">
                  <c:v>6.7858999999999998</c:v>
                </c:pt>
                <c:pt idx="16154">
                  <c:v>7.7339000000000002</c:v>
                </c:pt>
                <c:pt idx="16155">
                  <c:v>3.5248699999999999</c:v>
                </c:pt>
                <c:pt idx="16156">
                  <c:v>5.46373</c:v>
                </c:pt>
                <c:pt idx="16157">
                  <c:v>6.0581899999999997</c:v>
                </c:pt>
                <c:pt idx="16158">
                  <c:v>7.8220000000000001</c:v>
                </c:pt>
                <c:pt idx="16159">
                  <c:v>5.73203</c:v>
                </c:pt>
                <c:pt idx="16160">
                  <c:v>3.0070299999999999</c:v>
                </c:pt>
                <c:pt idx="16161">
                  <c:v>3.7292700000000001</c:v>
                </c:pt>
                <c:pt idx="16162">
                  <c:v>3.7650999999999999</c:v>
                </c:pt>
                <c:pt idx="16163">
                  <c:v>6.3137600000000003</c:v>
                </c:pt>
                <c:pt idx="16164">
                  <c:v>5.3273799999999998</c:v>
                </c:pt>
                <c:pt idx="16165">
                  <c:v>4.9727300000000003</c:v>
                </c:pt>
                <c:pt idx="16166">
                  <c:v>4.4685300000000003</c:v>
                </c:pt>
                <c:pt idx="16167">
                  <c:v>5.5943500000000004</c:v>
                </c:pt>
                <c:pt idx="16168">
                  <c:v>3.1814499999999999</c:v>
                </c:pt>
                <c:pt idx="16169">
                  <c:v>4.8009000000000004</c:v>
                </c:pt>
                <c:pt idx="16170">
                  <c:v>4.3270600000000004</c:v>
                </c:pt>
                <c:pt idx="16171">
                  <c:v>3.69387</c:v>
                </c:pt>
                <c:pt idx="16172">
                  <c:v>4.0941400000000003</c:v>
                </c:pt>
                <c:pt idx="16173">
                  <c:v>4.4694399999999996</c:v>
                </c:pt>
                <c:pt idx="16174">
                  <c:v>5.4748700000000001</c:v>
                </c:pt>
                <c:pt idx="16175">
                  <c:v>5.0705799999999996</c:v>
                </c:pt>
                <c:pt idx="16176">
                  <c:v>5.3644499999999997</c:v>
                </c:pt>
                <c:pt idx="16177">
                  <c:v>6.0056900000000004</c:v>
                </c:pt>
                <c:pt idx="16178">
                  <c:v>7.57559</c:v>
                </c:pt>
                <c:pt idx="16179">
                  <c:v>8.4171399999999998</c:v>
                </c:pt>
                <c:pt idx="16180">
                  <c:v>5.3893500000000003</c:v>
                </c:pt>
                <c:pt idx="16181">
                  <c:v>2.2398500000000001</c:v>
                </c:pt>
                <c:pt idx="16182">
                  <c:v>6.70235</c:v>
                </c:pt>
                <c:pt idx="16183">
                  <c:v>5.5580299999999996</c:v>
                </c:pt>
                <c:pt idx="16184">
                  <c:v>5.56264</c:v>
                </c:pt>
                <c:pt idx="16185">
                  <c:v>6.7564200000000003</c:v>
                </c:pt>
                <c:pt idx="16186">
                  <c:v>4.3897199999999996</c:v>
                </c:pt>
                <c:pt idx="16187">
                  <c:v>5.9291600000000004</c:v>
                </c:pt>
                <c:pt idx="16188">
                  <c:v>7.2104400000000002</c:v>
                </c:pt>
                <c:pt idx="16189">
                  <c:v>4.407</c:v>
                </c:pt>
                <c:pt idx="16190">
                  <c:v>5.9187099999999999</c:v>
                </c:pt>
                <c:pt idx="16191">
                  <c:v>4.1242299999999998</c:v>
                </c:pt>
                <c:pt idx="16192">
                  <c:v>6.3887799999999997</c:v>
                </c:pt>
                <c:pt idx="16193">
                  <c:v>5.0799899999999996</c:v>
                </c:pt>
                <c:pt idx="16194">
                  <c:v>5.7494500000000004</c:v>
                </c:pt>
                <c:pt idx="16195">
                  <c:v>7.3720600000000003</c:v>
                </c:pt>
                <c:pt idx="16196">
                  <c:v>3.38639</c:v>
                </c:pt>
                <c:pt idx="16197">
                  <c:v>1.9223399999999999</c:v>
                </c:pt>
                <c:pt idx="16198">
                  <c:v>2.30681</c:v>
                </c:pt>
                <c:pt idx="16199">
                  <c:v>10.22809</c:v>
                </c:pt>
                <c:pt idx="16200">
                  <c:v>2.4128699999999998</c:v>
                </c:pt>
                <c:pt idx="16201">
                  <c:v>2.8029700000000002</c:v>
                </c:pt>
                <c:pt idx="16202">
                  <c:v>6.00101</c:v>
                </c:pt>
                <c:pt idx="16203">
                  <c:v>4.8812300000000004</c:v>
                </c:pt>
                <c:pt idx="16204">
                  <c:v>6.3185399999999996</c:v>
                </c:pt>
                <c:pt idx="16205">
                  <c:v>6.1854800000000001</c:v>
                </c:pt>
                <c:pt idx="16206">
                  <c:v>6.5549799999999996</c:v>
                </c:pt>
                <c:pt idx="16207">
                  <c:v>4.2552599999999998</c:v>
                </c:pt>
                <c:pt idx="16208">
                  <c:v>7.3554899999999996</c:v>
                </c:pt>
                <c:pt idx="16209">
                  <c:v>8.0524699999999996</c:v>
                </c:pt>
                <c:pt idx="16210">
                  <c:v>8.6912699999999994</c:v>
                </c:pt>
                <c:pt idx="16211">
                  <c:v>9.6448800000000006</c:v>
                </c:pt>
                <c:pt idx="16212">
                  <c:v>7.5337100000000001</c:v>
                </c:pt>
                <c:pt idx="16213">
                  <c:v>8.4612599999999993</c:v>
                </c:pt>
                <c:pt idx="16214">
                  <c:v>3.6707999999999998</c:v>
                </c:pt>
                <c:pt idx="16215">
                  <c:v>8.0576799999999995</c:v>
                </c:pt>
                <c:pt idx="16216">
                  <c:v>7.78627</c:v>
                </c:pt>
                <c:pt idx="16217">
                  <c:v>7.9524600000000003</c:v>
                </c:pt>
                <c:pt idx="16218">
                  <c:v>5.9809000000000001</c:v>
                </c:pt>
                <c:pt idx="16219">
                  <c:v>4.5474800000000002</c:v>
                </c:pt>
                <c:pt idx="16220">
                  <c:v>3.85094</c:v>
                </c:pt>
                <c:pt idx="16221">
                  <c:v>6.9042000000000003</c:v>
                </c:pt>
                <c:pt idx="16222">
                  <c:v>5.1658600000000003</c:v>
                </c:pt>
                <c:pt idx="16223">
                  <c:v>3.1118299999999999</c:v>
                </c:pt>
                <c:pt idx="16224">
                  <c:v>6.8312499999999998</c:v>
                </c:pt>
                <c:pt idx="16225">
                  <c:v>9.8954299999999993</c:v>
                </c:pt>
                <c:pt idx="16226">
                  <c:v>6.7555800000000001</c:v>
                </c:pt>
                <c:pt idx="16227">
                  <c:v>9.3995700000000006</c:v>
                </c:pt>
                <c:pt idx="16228">
                  <c:v>8.1774299999999993</c:v>
                </c:pt>
                <c:pt idx="16229">
                  <c:v>7.73733</c:v>
                </c:pt>
                <c:pt idx="16230">
                  <c:v>4.1067499999999999</c:v>
                </c:pt>
                <c:pt idx="16231">
                  <c:v>4.4633599999999998</c:v>
                </c:pt>
                <c:pt idx="16232">
                  <c:v>5.3082599999999998</c:v>
                </c:pt>
                <c:pt idx="16233">
                  <c:v>5.1898799999999996</c:v>
                </c:pt>
                <c:pt idx="16234">
                  <c:v>2.63165</c:v>
                </c:pt>
                <c:pt idx="16235">
                  <c:v>6.0056700000000003</c:v>
                </c:pt>
                <c:pt idx="16236">
                  <c:v>3.96285</c:v>
                </c:pt>
                <c:pt idx="16237">
                  <c:v>2.98882</c:v>
                </c:pt>
                <c:pt idx="16238">
                  <c:v>4.72715</c:v>
                </c:pt>
                <c:pt idx="16239">
                  <c:v>3.4831599999999998</c:v>
                </c:pt>
                <c:pt idx="16240">
                  <c:v>1.9815700000000001</c:v>
                </c:pt>
                <c:pt idx="16241">
                  <c:v>5.1030699999999998</c:v>
                </c:pt>
                <c:pt idx="16242">
                  <c:v>7.4539099999999996</c:v>
                </c:pt>
                <c:pt idx="16243">
                  <c:v>5.5548900000000003</c:v>
                </c:pt>
                <c:pt idx="16244">
                  <c:v>5.6122199999999998</c:v>
                </c:pt>
                <c:pt idx="16245">
                  <c:v>8.1331199999999999</c:v>
                </c:pt>
                <c:pt idx="16246">
                  <c:v>6.5097199999999997</c:v>
                </c:pt>
                <c:pt idx="16247">
                  <c:v>4.5586799999999998</c:v>
                </c:pt>
                <c:pt idx="16248">
                  <c:v>3.98895</c:v>
                </c:pt>
                <c:pt idx="16249">
                  <c:v>6.8679500000000004</c:v>
                </c:pt>
                <c:pt idx="16250">
                  <c:v>3.0149699999999999</c:v>
                </c:pt>
                <c:pt idx="16251">
                  <c:v>5.6394599999999997</c:v>
                </c:pt>
                <c:pt idx="16252">
                  <c:v>5.9390900000000002</c:v>
                </c:pt>
                <c:pt idx="16253">
                  <c:v>6.6721599999999999</c:v>
                </c:pt>
                <c:pt idx="16254">
                  <c:v>4.0562300000000002</c:v>
                </c:pt>
                <c:pt idx="16255">
                  <c:v>7.3800400000000002</c:v>
                </c:pt>
                <c:pt idx="16256">
                  <c:v>8.4717000000000002</c:v>
                </c:pt>
                <c:pt idx="16257">
                  <c:v>10.27014</c:v>
                </c:pt>
                <c:pt idx="16258">
                  <c:v>7.0489600000000001</c:v>
                </c:pt>
                <c:pt idx="16259">
                  <c:v>5.1389300000000002</c:v>
                </c:pt>
                <c:pt idx="16260">
                  <c:v>7.2769399999999997</c:v>
                </c:pt>
                <c:pt idx="16261">
                  <c:v>5.2186599999999999</c:v>
                </c:pt>
                <c:pt idx="16262">
                  <c:v>4.7913500000000004</c:v>
                </c:pt>
                <c:pt idx="16263">
                  <c:v>8.7862299999999998</c:v>
                </c:pt>
                <c:pt idx="16264">
                  <c:v>6.7612800000000002</c:v>
                </c:pt>
                <c:pt idx="16265">
                  <c:v>8.2562200000000008</c:v>
                </c:pt>
                <c:pt idx="16266">
                  <c:v>5.3288900000000003</c:v>
                </c:pt>
                <c:pt idx="16267">
                  <c:v>3.8139599999999998</c:v>
                </c:pt>
                <c:pt idx="16268">
                  <c:v>5.0272600000000001</c:v>
                </c:pt>
                <c:pt idx="16269">
                  <c:v>8.3568200000000008</c:v>
                </c:pt>
                <c:pt idx="16270">
                  <c:v>5.2929199999999996</c:v>
                </c:pt>
                <c:pt idx="16271">
                  <c:v>6.8902700000000001</c:v>
                </c:pt>
                <c:pt idx="16272">
                  <c:v>4.5985300000000002</c:v>
                </c:pt>
                <c:pt idx="16273">
                  <c:v>4.2571000000000003</c:v>
                </c:pt>
                <c:pt idx="16274">
                  <c:v>4.6235999999999997</c:v>
                </c:pt>
                <c:pt idx="16275">
                  <c:v>6.4157700000000002</c:v>
                </c:pt>
                <c:pt idx="16276">
                  <c:v>2.52935</c:v>
                </c:pt>
                <c:pt idx="16277">
                  <c:v>8.0403400000000005</c:v>
                </c:pt>
                <c:pt idx="16278">
                  <c:v>10.3089</c:v>
                </c:pt>
                <c:pt idx="16279">
                  <c:v>5.8627000000000002</c:v>
                </c:pt>
                <c:pt idx="16280">
                  <c:v>8.4292400000000001</c:v>
                </c:pt>
                <c:pt idx="16281">
                  <c:v>6.1179600000000001</c:v>
                </c:pt>
                <c:pt idx="16282">
                  <c:v>5.0570500000000003</c:v>
                </c:pt>
                <c:pt idx="16283">
                  <c:v>7.2554600000000002</c:v>
                </c:pt>
                <c:pt idx="16284">
                  <c:v>6.5921599999999998</c:v>
                </c:pt>
                <c:pt idx="16285">
                  <c:v>6.2711300000000003</c:v>
                </c:pt>
                <c:pt idx="16286">
                  <c:v>4.6996599999999997</c:v>
                </c:pt>
                <c:pt idx="16287">
                  <c:v>4.3665500000000002</c:v>
                </c:pt>
                <c:pt idx="16288">
                  <c:v>7.0310300000000003</c:v>
                </c:pt>
                <c:pt idx="16289">
                  <c:v>5.5927199999999999</c:v>
                </c:pt>
                <c:pt idx="16290">
                  <c:v>5.7171799999999999</c:v>
                </c:pt>
                <c:pt idx="16291">
                  <c:v>2.9598499999999999</c:v>
                </c:pt>
                <c:pt idx="16292">
                  <c:v>5.0361700000000003</c:v>
                </c:pt>
                <c:pt idx="16293">
                  <c:v>4.61104</c:v>
                </c:pt>
                <c:pt idx="16294">
                  <c:v>5.7288800000000002</c:v>
                </c:pt>
                <c:pt idx="16295">
                  <c:v>3.8048299999999999</c:v>
                </c:pt>
                <c:pt idx="16296">
                  <c:v>6.0989399999999998</c:v>
                </c:pt>
                <c:pt idx="16297">
                  <c:v>4.2256600000000004</c:v>
                </c:pt>
                <c:pt idx="16298">
                  <c:v>6.4871600000000003</c:v>
                </c:pt>
                <c:pt idx="16299">
                  <c:v>4.1488399999999999</c:v>
                </c:pt>
                <c:pt idx="16300">
                  <c:v>6.9724399999999997</c:v>
                </c:pt>
                <c:pt idx="16301">
                  <c:v>2.48881</c:v>
                </c:pt>
                <c:pt idx="16302">
                  <c:v>5.0428899999999999</c:v>
                </c:pt>
                <c:pt idx="16303">
                  <c:v>5.6741200000000003</c:v>
                </c:pt>
                <c:pt idx="16304">
                  <c:v>7.1171800000000003</c:v>
                </c:pt>
                <c:pt idx="16305">
                  <c:v>7.4216100000000003</c:v>
                </c:pt>
                <c:pt idx="16306">
                  <c:v>2.0824600000000002</c:v>
                </c:pt>
                <c:pt idx="16307">
                  <c:v>4.3802599999999998</c:v>
                </c:pt>
                <c:pt idx="16308">
                  <c:v>4.86951</c:v>
                </c:pt>
                <c:pt idx="16309">
                  <c:v>8.8864400000000003</c:v>
                </c:pt>
                <c:pt idx="16310">
                  <c:v>9.2128099999999993</c:v>
                </c:pt>
                <c:pt idx="16311">
                  <c:v>7.4114500000000003</c:v>
                </c:pt>
                <c:pt idx="16312">
                  <c:v>5.00359</c:v>
                </c:pt>
                <c:pt idx="16313">
                  <c:v>4.2098300000000002</c:v>
                </c:pt>
                <c:pt idx="16314">
                  <c:v>8.7302700000000009</c:v>
                </c:pt>
                <c:pt idx="16315">
                  <c:v>3.1196100000000002</c:v>
                </c:pt>
                <c:pt idx="16316">
                  <c:v>3.9871699999999999</c:v>
                </c:pt>
                <c:pt idx="16317">
                  <c:v>7.7219199999999999</c:v>
                </c:pt>
                <c:pt idx="16318">
                  <c:v>4.0062199999999999</c:v>
                </c:pt>
                <c:pt idx="16319">
                  <c:v>7.78742</c:v>
                </c:pt>
                <c:pt idx="16320">
                  <c:v>3.6398199999999998</c:v>
                </c:pt>
                <c:pt idx="16321">
                  <c:v>4.40219</c:v>
                </c:pt>
                <c:pt idx="16322">
                  <c:v>4.4148300000000003</c:v>
                </c:pt>
                <c:pt idx="16323">
                  <c:v>6.5034599999999996</c:v>
                </c:pt>
                <c:pt idx="16324">
                  <c:v>5.7081099999999996</c:v>
                </c:pt>
                <c:pt idx="16325">
                  <c:v>5.9419599999999999</c:v>
                </c:pt>
                <c:pt idx="16326">
                  <c:v>7.1419100000000002</c:v>
                </c:pt>
                <c:pt idx="16327">
                  <c:v>5.6196700000000002</c:v>
                </c:pt>
                <c:pt idx="16328">
                  <c:v>2.2889900000000001</c:v>
                </c:pt>
                <c:pt idx="16329">
                  <c:v>6.7343400000000004</c:v>
                </c:pt>
                <c:pt idx="16330">
                  <c:v>8.8564699999999998</c:v>
                </c:pt>
                <c:pt idx="16331">
                  <c:v>5.5856599999999998</c:v>
                </c:pt>
                <c:pt idx="16332">
                  <c:v>8.5189800000000009</c:v>
                </c:pt>
                <c:pt idx="16333">
                  <c:v>7.1654</c:v>
                </c:pt>
                <c:pt idx="16334">
                  <c:v>7.0573499999999996</c:v>
                </c:pt>
                <c:pt idx="16335">
                  <c:v>5.25366</c:v>
                </c:pt>
                <c:pt idx="16336">
                  <c:v>6.4923599999999997</c:v>
                </c:pt>
                <c:pt idx="16337">
                  <c:v>6.0800099999999997</c:v>
                </c:pt>
                <c:pt idx="16338">
                  <c:v>6.0706600000000002</c:v>
                </c:pt>
                <c:pt idx="16339">
                  <c:v>5.6812699999999996</c:v>
                </c:pt>
                <c:pt idx="16340">
                  <c:v>8.1099700000000006</c:v>
                </c:pt>
                <c:pt idx="16341">
                  <c:v>9.1652199999999997</c:v>
                </c:pt>
                <c:pt idx="16342">
                  <c:v>3.8894700000000002</c:v>
                </c:pt>
                <c:pt idx="16343">
                  <c:v>8.9498800000000003</c:v>
                </c:pt>
                <c:pt idx="16344">
                  <c:v>4.6987699999999997</c:v>
                </c:pt>
                <c:pt idx="16345">
                  <c:v>8.0141600000000004</c:v>
                </c:pt>
                <c:pt idx="16346">
                  <c:v>5.0859199999999998</c:v>
                </c:pt>
                <c:pt idx="16347">
                  <c:v>3.1474600000000001</c:v>
                </c:pt>
                <c:pt idx="16348">
                  <c:v>4.1364599999999996</c:v>
                </c:pt>
                <c:pt idx="16349">
                  <c:v>2.8812799999999998</c:v>
                </c:pt>
                <c:pt idx="16350">
                  <c:v>5.3437000000000001</c:v>
                </c:pt>
                <c:pt idx="16351">
                  <c:v>8.2215299999999996</c:v>
                </c:pt>
                <c:pt idx="16352">
                  <c:v>2.1311200000000001</c:v>
                </c:pt>
                <c:pt idx="16353">
                  <c:v>6.3187800000000003</c:v>
                </c:pt>
                <c:pt idx="16354">
                  <c:v>3.5398100000000001</c:v>
                </c:pt>
                <c:pt idx="16355">
                  <c:v>2.7729400000000002</c:v>
                </c:pt>
                <c:pt idx="16356">
                  <c:v>7.7574199999999998</c:v>
                </c:pt>
                <c:pt idx="16357">
                  <c:v>5.2889699999999999</c:v>
                </c:pt>
                <c:pt idx="16358">
                  <c:v>4.8239299999999998</c:v>
                </c:pt>
                <c:pt idx="16359">
                  <c:v>6.3030600000000003</c:v>
                </c:pt>
                <c:pt idx="16360">
                  <c:v>5.6635499999999999</c:v>
                </c:pt>
                <c:pt idx="16361">
                  <c:v>6.0869200000000001</c:v>
                </c:pt>
                <c:pt idx="16362">
                  <c:v>6.2742800000000001</c:v>
                </c:pt>
                <c:pt idx="16363">
                  <c:v>1.75267</c:v>
                </c:pt>
                <c:pt idx="16364">
                  <c:v>3.2497099999999999</c:v>
                </c:pt>
                <c:pt idx="16365">
                  <c:v>3.7275100000000001</c:v>
                </c:pt>
                <c:pt idx="16366">
                  <c:v>8.96983</c:v>
                </c:pt>
                <c:pt idx="16367">
                  <c:v>5.1397000000000004</c:v>
                </c:pt>
                <c:pt idx="16368">
                  <c:v>6.7173299999999996</c:v>
                </c:pt>
                <c:pt idx="16369">
                  <c:v>5.8187699999999998</c:v>
                </c:pt>
                <c:pt idx="16370">
                  <c:v>4.2899399999999996</c:v>
                </c:pt>
                <c:pt idx="16371">
                  <c:v>6.51471</c:v>
                </c:pt>
                <c:pt idx="16372">
                  <c:v>4.9977200000000002</c:v>
                </c:pt>
                <c:pt idx="16373">
                  <c:v>5.0328799999999996</c:v>
                </c:pt>
                <c:pt idx="16374">
                  <c:v>6.13565</c:v>
                </c:pt>
                <c:pt idx="16375">
                  <c:v>3.6101299999999998</c:v>
                </c:pt>
                <c:pt idx="16376">
                  <c:v>5.3082599999999998</c:v>
                </c:pt>
                <c:pt idx="16377">
                  <c:v>3.4276</c:v>
                </c:pt>
                <c:pt idx="16378">
                  <c:v>6.7945000000000002</c:v>
                </c:pt>
                <c:pt idx="16379">
                  <c:v>4.2261499999999996</c:v>
                </c:pt>
                <c:pt idx="16380">
                  <c:v>7.9820599999999997</c:v>
                </c:pt>
                <c:pt idx="16381">
                  <c:v>11.041230000000001</c:v>
                </c:pt>
                <c:pt idx="16382">
                  <c:v>8.0053699999999992</c:v>
                </c:pt>
                <c:pt idx="16383">
                  <c:v>4.9392500000000004</c:v>
                </c:pt>
                <c:pt idx="16384">
                  <c:v>7.2861399999999996</c:v>
                </c:pt>
                <c:pt idx="16385">
                  <c:v>8.7034500000000001</c:v>
                </c:pt>
                <c:pt idx="16386">
                  <c:v>5.1589499999999999</c:v>
                </c:pt>
                <c:pt idx="16387">
                  <c:v>5.3770100000000003</c:v>
                </c:pt>
                <c:pt idx="16388">
                  <c:v>7.0567599999999997</c:v>
                </c:pt>
                <c:pt idx="16389">
                  <c:v>2.9414400000000001</c:v>
                </c:pt>
                <c:pt idx="16390">
                  <c:v>6.1423500000000004</c:v>
                </c:pt>
                <c:pt idx="16391">
                  <c:v>3.9757600000000002</c:v>
                </c:pt>
                <c:pt idx="16392">
                  <c:v>6.6477700000000004</c:v>
                </c:pt>
                <c:pt idx="16393">
                  <c:v>7.3522499999999997</c:v>
                </c:pt>
                <c:pt idx="16394">
                  <c:v>3.9368699999999999</c:v>
                </c:pt>
                <c:pt idx="16395">
                  <c:v>2.8174700000000001</c:v>
                </c:pt>
                <c:pt idx="16396">
                  <c:v>7.13035</c:v>
                </c:pt>
                <c:pt idx="16397">
                  <c:v>2.6757</c:v>
                </c:pt>
                <c:pt idx="16398">
                  <c:v>5.8337700000000003</c:v>
                </c:pt>
                <c:pt idx="16399">
                  <c:v>4.9925600000000001</c:v>
                </c:pt>
                <c:pt idx="16400">
                  <c:v>3.8496299999999999</c:v>
                </c:pt>
                <c:pt idx="16401">
                  <c:v>8.2685099999999991</c:v>
                </c:pt>
                <c:pt idx="16402">
                  <c:v>7.5204500000000003</c:v>
                </c:pt>
                <c:pt idx="16403">
                  <c:v>5.6941300000000004</c:v>
                </c:pt>
                <c:pt idx="16404">
                  <c:v>3.69448</c:v>
                </c:pt>
                <c:pt idx="16405">
                  <c:v>6.01152</c:v>
                </c:pt>
                <c:pt idx="16406">
                  <c:v>6.03566</c:v>
                </c:pt>
                <c:pt idx="16407">
                  <c:v>4.16995</c:v>
                </c:pt>
                <c:pt idx="16408">
                  <c:v>6.7553700000000001</c:v>
                </c:pt>
                <c:pt idx="16409">
                  <c:v>6.6072800000000003</c:v>
                </c:pt>
                <c:pt idx="16410">
                  <c:v>9.5405300000000004</c:v>
                </c:pt>
                <c:pt idx="16411">
                  <c:v>3.6738400000000002</c:v>
                </c:pt>
                <c:pt idx="16412">
                  <c:v>7.0901899999999998</c:v>
                </c:pt>
                <c:pt idx="16413">
                  <c:v>3.2749299999999999</c:v>
                </c:pt>
                <c:pt idx="16414">
                  <c:v>6.2850900000000003</c:v>
                </c:pt>
                <c:pt idx="16415">
                  <c:v>3.2686899999999999</c:v>
                </c:pt>
                <c:pt idx="16416">
                  <c:v>3.0572400000000002</c:v>
                </c:pt>
                <c:pt idx="16417">
                  <c:v>4.8537299999999997</c:v>
                </c:pt>
                <c:pt idx="16418">
                  <c:v>5.8601799999999997</c:v>
                </c:pt>
                <c:pt idx="16419">
                  <c:v>6.58751</c:v>
                </c:pt>
                <c:pt idx="16420">
                  <c:v>5.2938900000000002</c:v>
                </c:pt>
                <c:pt idx="16421">
                  <c:v>7.6920000000000002</c:v>
                </c:pt>
                <c:pt idx="16422">
                  <c:v>6.87547</c:v>
                </c:pt>
                <c:pt idx="16423">
                  <c:v>6.0938499999999998</c:v>
                </c:pt>
                <c:pt idx="16424">
                  <c:v>3.1741799999999998</c:v>
                </c:pt>
                <c:pt idx="16425">
                  <c:v>6.8964600000000003</c:v>
                </c:pt>
                <c:pt idx="16426">
                  <c:v>9.0144199999999994</c:v>
                </c:pt>
                <c:pt idx="16427">
                  <c:v>7.58378</c:v>
                </c:pt>
                <c:pt idx="16428">
                  <c:v>6.5178099999999999</c:v>
                </c:pt>
                <c:pt idx="16429">
                  <c:v>6.4963499999999996</c:v>
                </c:pt>
                <c:pt idx="16430">
                  <c:v>5.6543099999999997</c:v>
                </c:pt>
                <c:pt idx="16431">
                  <c:v>6.9364499999999998</c:v>
                </c:pt>
                <c:pt idx="16432">
                  <c:v>3.5025599999999999</c:v>
                </c:pt>
                <c:pt idx="16433">
                  <c:v>9.57972</c:v>
                </c:pt>
                <c:pt idx="16434">
                  <c:v>3.5884399999999999</c:v>
                </c:pt>
                <c:pt idx="16435">
                  <c:v>5.1105</c:v>
                </c:pt>
                <c:pt idx="16436">
                  <c:v>7.1871</c:v>
                </c:pt>
                <c:pt idx="16437">
                  <c:v>5.5647700000000002</c:v>
                </c:pt>
                <c:pt idx="16438">
                  <c:v>5.4532800000000003</c:v>
                </c:pt>
                <c:pt idx="16439">
                  <c:v>6.0395000000000003</c:v>
                </c:pt>
                <c:pt idx="16440">
                  <c:v>5.9244300000000001</c:v>
                </c:pt>
                <c:pt idx="16441">
                  <c:v>6.83019</c:v>
                </c:pt>
                <c:pt idx="16442">
                  <c:v>6.7057099999999998</c:v>
                </c:pt>
                <c:pt idx="16443">
                  <c:v>5.4190500000000004</c:v>
                </c:pt>
                <c:pt idx="16444">
                  <c:v>4.7950999999999997</c:v>
                </c:pt>
                <c:pt idx="16445">
                  <c:v>5.2314699999999998</c:v>
                </c:pt>
                <c:pt idx="16446">
                  <c:v>7.2079199999999997</c:v>
                </c:pt>
                <c:pt idx="16447">
                  <c:v>6.3365900000000002</c:v>
                </c:pt>
                <c:pt idx="16448">
                  <c:v>4.60412</c:v>
                </c:pt>
                <c:pt idx="16449">
                  <c:v>5.8892600000000002</c:v>
                </c:pt>
                <c:pt idx="16450">
                  <c:v>4.6689400000000001</c:v>
                </c:pt>
                <c:pt idx="16451">
                  <c:v>4.8846699999999998</c:v>
                </c:pt>
                <c:pt idx="16452">
                  <c:v>4.14276</c:v>
                </c:pt>
                <c:pt idx="16453">
                  <c:v>3.3811499999999999</c:v>
                </c:pt>
                <c:pt idx="16454">
                  <c:v>3.6413099999999998</c:v>
                </c:pt>
                <c:pt idx="16455">
                  <c:v>5.3934800000000003</c:v>
                </c:pt>
                <c:pt idx="16456">
                  <c:v>7.6384299999999996</c:v>
                </c:pt>
                <c:pt idx="16457">
                  <c:v>4.0651200000000003</c:v>
                </c:pt>
                <c:pt idx="16458">
                  <c:v>8.8044399999999996</c:v>
                </c:pt>
                <c:pt idx="16459">
                  <c:v>6.1422999999999996</c:v>
                </c:pt>
                <c:pt idx="16460">
                  <c:v>5.9403499999999996</c:v>
                </c:pt>
                <c:pt idx="16461">
                  <c:v>5.8026600000000004</c:v>
                </c:pt>
                <c:pt idx="16462">
                  <c:v>5.7635300000000003</c:v>
                </c:pt>
                <c:pt idx="16463">
                  <c:v>6.2109399999999999</c:v>
                </c:pt>
                <c:pt idx="16464">
                  <c:v>6.4362199999999996</c:v>
                </c:pt>
                <c:pt idx="16465">
                  <c:v>4.8285799999999997</c:v>
                </c:pt>
                <c:pt idx="16466">
                  <c:v>6.5023999999999997</c:v>
                </c:pt>
                <c:pt idx="16467">
                  <c:v>7.28979</c:v>
                </c:pt>
                <c:pt idx="16468">
                  <c:v>5.6050899999999997</c:v>
                </c:pt>
                <c:pt idx="16469">
                  <c:v>6.2315800000000001</c:v>
                </c:pt>
                <c:pt idx="16470">
                  <c:v>8.9269700000000007</c:v>
                </c:pt>
                <c:pt idx="16471">
                  <c:v>6.3980199999999998</c:v>
                </c:pt>
                <c:pt idx="16472">
                  <c:v>4.9911000000000003</c:v>
                </c:pt>
                <c:pt idx="16473">
                  <c:v>5.2358099999999999</c:v>
                </c:pt>
                <c:pt idx="16474">
                  <c:v>6.4523200000000003</c:v>
                </c:pt>
                <c:pt idx="16475">
                  <c:v>8.3717299999999994</c:v>
                </c:pt>
                <c:pt idx="16476">
                  <c:v>4.2848600000000001</c:v>
                </c:pt>
                <c:pt idx="16477">
                  <c:v>4.8309199999999999</c:v>
                </c:pt>
                <c:pt idx="16478">
                  <c:v>3.8155899999999998</c:v>
                </c:pt>
                <c:pt idx="16479">
                  <c:v>5.5281599999999997</c:v>
                </c:pt>
                <c:pt idx="16480">
                  <c:v>3.8637600000000001</c:v>
                </c:pt>
                <c:pt idx="16481">
                  <c:v>8.2056400000000007</c:v>
                </c:pt>
                <c:pt idx="16482">
                  <c:v>6.1288600000000004</c:v>
                </c:pt>
                <c:pt idx="16483">
                  <c:v>8.1068700000000007</c:v>
                </c:pt>
                <c:pt idx="16484">
                  <c:v>8.1067</c:v>
                </c:pt>
                <c:pt idx="16485">
                  <c:v>7.4863299999999997</c:v>
                </c:pt>
                <c:pt idx="16486">
                  <c:v>5.5073100000000004</c:v>
                </c:pt>
                <c:pt idx="16487">
                  <c:v>6.9673600000000002</c:v>
                </c:pt>
                <c:pt idx="16488">
                  <c:v>5.2581100000000003</c:v>
                </c:pt>
                <c:pt idx="16489">
                  <c:v>3.1135199999999998</c:v>
                </c:pt>
                <c:pt idx="16490">
                  <c:v>2.61395</c:v>
                </c:pt>
                <c:pt idx="16491">
                  <c:v>3.1584500000000002</c:v>
                </c:pt>
                <c:pt idx="16492">
                  <c:v>8.5047899999999998</c:v>
                </c:pt>
                <c:pt idx="16493">
                  <c:v>8.0938199999999991</c:v>
                </c:pt>
                <c:pt idx="16494">
                  <c:v>7.5244499999999999</c:v>
                </c:pt>
                <c:pt idx="16495">
                  <c:v>4.9626599999999996</c:v>
                </c:pt>
                <c:pt idx="16496">
                  <c:v>7.3837799999999998</c:v>
                </c:pt>
                <c:pt idx="16497">
                  <c:v>6.6997299999999997</c:v>
                </c:pt>
                <c:pt idx="16498">
                  <c:v>6.5684500000000003</c:v>
                </c:pt>
                <c:pt idx="16499">
                  <c:v>5.9086100000000004</c:v>
                </c:pt>
                <c:pt idx="16500">
                  <c:v>5.1151200000000001</c:v>
                </c:pt>
                <c:pt idx="16501">
                  <c:v>7.5601200000000004</c:v>
                </c:pt>
                <c:pt idx="16502">
                  <c:v>5.1873800000000001</c:v>
                </c:pt>
                <c:pt idx="16503">
                  <c:v>6.3582900000000002</c:v>
                </c:pt>
                <c:pt idx="16504">
                  <c:v>5.6791900000000002</c:v>
                </c:pt>
                <c:pt idx="16505">
                  <c:v>4.9725299999999999</c:v>
                </c:pt>
                <c:pt idx="16506">
                  <c:v>7.6823499999999996</c:v>
                </c:pt>
                <c:pt idx="16507">
                  <c:v>6.1523000000000003</c:v>
                </c:pt>
                <c:pt idx="16508">
                  <c:v>6.6949399999999999</c:v>
                </c:pt>
                <c:pt idx="16509">
                  <c:v>6.3338099999999997</c:v>
                </c:pt>
                <c:pt idx="16510">
                  <c:v>6.70425</c:v>
                </c:pt>
                <c:pt idx="16511">
                  <c:v>5.2768899999999999</c:v>
                </c:pt>
                <c:pt idx="16512">
                  <c:v>4.9758500000000003</c:v>
                </c:pt>
                <c:pt idx="16513">
                  <c:v>9.4593100000000003</c:v>
                </c:pt>
                <c:pt idx="16514">
                  <c:v>8.8789700000000007</c:v>
                </c:pt>
                <c:pt idx="16515">
                  <c:v>7.4886600000000003</c:v>
                </c:pt>
                <c:pt idx="16516">
                  <c:v>8.4524600000000003</c:v>
                </c:pt>
                <c:pt idx="16517">
                  <c:v>3.9341300000000001</c:v>
                </c:pt>
                <c:pt idx="16518">
                  <c:v>4.06121</c:v>
                </c:pt>
                <c:pt idx="16519">
                  <c:v>5.9796800000000001</c:v>
                </c:pt>
                <c:pt idx="16520">
                  <c:v>4.4947999999999997</c:v>
                </c:pt>
                <c:pt idx="16521">
                  <c:v>5.4748700000000001</c:v>
                </c:pt>
                <c:pt idx="16522">
                  <c:v>6.9806299999999997</c:v>
                </c:pt>
                <c:pt idx="16523">
                  <c:v>6.0780399999999997</c:v>
                </c:pt>
                <c:pt idx="16524">
                  <c:v>6.0422399999999996</c:v>
                </c:pt>
                <c:pt idx="16525">
                  <c:v>5.5589599999999999</c:v>
                </c:pt>
                <c:pt idx="16526">
                  <c:v>5.3091799999999996</c:v>
                </c:pt>
                <c:pt idx="16527">
                  <c:v>5.9786000000000001</c:v>
                </c:pt>
                <c:pt idx="16528">
                  <c:v>8.1596799999999998</c:v>
                </c:pt>
                <c:pt idx="16529">
                  <c:v>5.2236500000000001</c:v>
                </c:pt>
                <c:pt idx="16530">
                  <c:v>6.6664599999999998</c:v>
                </c:pt>
                <c:pt idx="16531">
                  <c:v>6.4324199999999996</c:v>
                </c:pt>
                <c:pt idx="16532">
                  <c:v>6.2487000000000004</c:v>
                </c:pt>
                <c:pt idx="16533">
                  <c:v>5.9433800000000003</c:v>
                </c:pt>
                <c:pt idx="16534">
                  <c:v>6.8843199999999998</c:v>
                </c:pt>
                <c:pt idx="16535">
                  <c:v>7.4439700000000002</c:v>
                </c:pt>
                <c:pt idx="16536">
                  <c:v>6.5759400000000001</c:v>
                </c:pt>
                <c:pt idx="16537">
                  <c:v>7.6787099999999997</c:v>
                </c:pt>
                <c:pt idx="16538">
                  <c:v>8.0749300000000002</c:v>
                </c:pt>
                <c:pt idx="16539">
                  <c:v>2.5006400000000002</c:v>
                </c:pt>
                <c:pt idx="16540">
                  <c:v>6.1715</c:v>
                </c:pt>
                <c:pt idx="16541">
                  <c:v>5.8668399999999998</c:v>
                </c:pt>
                <c:pt idx="16542">
                  <c:v>5.42971</c:v>
                </c:pt>
                <c:pt idx="16543">
                  <c:v>6.37202</c:v>
                </c:pt>
                <c:pt idx="16544">
                  <c:v>3.4158200000000001</c:v>
                </c:pt>
                <c:pt idx="16545">
                  <c:v>7.9375099999999996</c:v>
                </c:pt>
                <c:pt idx="16546">
                  <c:v>5.3779399999999997</c:v>
                </c:pt>
                <c:pt idx="16547">
                  <c:v>6.38957</c:v>
                </c:pt>
                <c:pt idx="16548">
                  <c:v>6.0753199999999996</c:v>
                </c:pt>
                <c:pt idx="16549">
                  <c:v>3.5012699999999999</c:v>
                </c:pt>
                <c:pt idx="16550">
                  <c:v>6.1028000000000002</c:v>
                </c:pt>
                <c:pt idx="16551">
                  <c:v>7.1639299999999997</c:v>
                </c:pt>
                <c:pt idx="16552">
                  <c:v>4.6356700000000002</c:v>
                </c:pt>
                <c:pt idx="16553">
                  <c:v>6.6970700000000001</c:v>
                </c:pt>
                <c:pt idx="16554">
                  <c:v>5.5835900000000001</c:v>
                </c:pt>
                <c:pt idx="16555">
                  <c:v>5.1266400000000001</c:v>
                </c:pt>
                <c:pt idx="16556">
                  <c:v>5.96434</c:v>
                </c:pt>
                <c:pt idx="16557">
                  <c:v>6.2137599999999997</c:v>
                </c:pt>
                <c:pt idx="16558">
                  <c:v>4.6206699999999996</c:v>
                </c:pt>
                <c:pt idx="16559">
                  <c:v>5.7303499999999996</c:v>
                </c:pt>
                <c:pt idx="16560">
                  <c:v>6.70505</c:v>
                </c:pt>
                <c:pt idx="16561">
                  <c:v>4.5292899999999996</c:v>
                </c:pt>
                <c:pt idx="16562">
                  <c:v>7.5953400000000002</c:v>
                </c:pt>
                <c:pt idx="16563">
                  <c:v>3.4573200000000002</c:v>
                </c:pt>
                <c:pt idx="16564">
                  <c:v>4.7641400000000003</c:v>
                </c:pt>
                <c:pt idx="16565">
                  <c:v>4.4524900000000001</c:v>
                </c:pt>
                <c:pt idx="16566">
                  <c:v>5.3517099999999997</c:v>
                </c:pt>
                <c:pt idx="16567">
                  <c:v>7.9470599999999996</c:v>
                </c:pt>
                <c:pt idx="16568">
                  <c:v>8.0829400000000007</c:v>
                </c:pt>
                <c:pt idx="16569">
                  <c:v>11.441549999999999</c:v>
                </c:pt>
                <c:pt idx="16570">
                  <c:v>8.6644900000000007</c:v>
                </c:pt>
                <c:pt idx="16571">
                  <c:v>3.57422</c:v>
                </c:pt>
                <c:pt idx="16572">
                  <c:v>5.5899299999999998</c:v>
                </c:pt>
                <c:pt idx="16573">
                  <c:v>3.5265599999999999</c:v>
                </c:pt>
                <c:pt idx="16574">
                  <c:v>4.3563799999999997</c:v>
                </c:pt>
                <c:pt idx="16575">
                  <c:v>6.9384100000000002</c:v>
                </c:pt>
                <c:pt idx="16576">
                  <c:v>8.4107199999999995</c:v>
                </c:pt>
                <c:pt idx="16577">
                  <c:v>9.1367899999999995</c:v>
                </c:pt>
                <c:pt idx="16578">
                  <c:v>5.7815599999999998</c:v>
                </c:pt>
                <c:pt idx="16579">
                  <c:v>8.5180799999999994</c:v>
                </c:pt>
                <c:pt idx="16580">
                  <c:v>6.9560300000000002</c:v>
                </c:pt>
                <c:pt idx="16581">
                  <c:v>5.5297000000000001</c:v>
                </c:pt>
                <c:pt idx="16582">
                  <c:v>4.2241099999999996</c:v>
                </c:pt>
                <c:pt idx="16583">
                  <c:v>3.8802099999999999</c:v>
                </c:pt>
                <c:pt idx="16584">
                  <c:v>4.7401</c:v>
                </c:pt>
                <c:pt idx="16585">
                  <c:v>4.3328600000000002</c:v>
                </c:pt>
                <c:pt idx="16586">
                  <c:v>6.3559000000000001</c:v>
                </c:pt>
                <c:pt idx="16587">
                  <c:v>6.55661</c:v>
                </c:pt>
                <c:pt idx="16588">
                  <c:v>6.5376200000000004</c:v>
                </c:pt>
                <c:pt idx="16589">
                  <c:v>5.4724899999999996</c:v>
                </c:pt>
                <c:pt idx="16590">
                  <c:v>5.5532500000000002</c:v>
                </c:pt>
                <c:pt idx="16591">
                  <c:v>9.4711400000000001</c:v>
                </c:pt>
                <c:pt idx="16592">
                  <c:v>6.0449299999999999</c:v>
                </c:pt>
                <c:pt idx="16593">
                  <c:v>4.5000900000000001</c:v>
                </c:pt>
                <c:pt idx="16594">
                  <c:v>4.5383599999999999</c:v>
                </c:pt>
                <c:pt idx="16595">
                  <c:v>4.2034399999999996</c:v>
                </c:pt>
                <c:pt idx="16596">
                  <c:v>3.3501699999999999</c:v>
                </c:pt>
                <c:pt idx="16597">
                  <c:v>4.2496400000000003</c:v>
                </c:pt>
                <c:pt idx="16598">
                  <c:v>5.2141500000000001</c:v>
                </c:pt>
                <c:pt idx="16599">
                  <c:v>5.3712</c:v>
                </c:pt>
                <c:pt idx="16600">
                  <c:v>4.5213099999999997</c:v>
                </c:pt>
                <c:pt idx="16601">
                  <c:v>6.6664599999999998</c:v>
                </c:pt>
                <c:pt idx="16602">
                  <c:v>7.1143700000000001</c:v>
                </c:pt>
                <c:pt idx="16603">
                  <c:v>7.76654</c:v>
                </c:pt>
                <c:pt idx="16604">
                  <c:v>6.80945</c:v>
                </c:pt>
                <c:pt idx="16605">
                  <c:v>6.0823999999999998</c:v>
                </c:pt>
                <c:pt idx="16606">
                  <c:v>8.4233600000000006</c:v>
                </c:pt>
                <c:pt idx="16607">
                  <c:v>6.3915199999999999</c:v>
                </c:pt>
                <c:pt idx="16608">
                  <c:v>6.7221399999999996</c:v>
                </c:pt>
                <c:pt idx="16609">
                  <c:v>4.6402400000000004</c:v>
                </c:pt>
                <c:pt idx="16610">
                  <c:v>6.3250500000000001</c:v>
                </c:pt>
                <c:pt idx="16611">
                  <c:v>6.9882499999999999</c:v>
                </c:pt>
                <c:pt idx="16612">
                  <c:v>7.3189900000000003</c:v>
                </c:pt>
                <c:pt idx="16613">
                  <c:v>3.12683</c:v>
                </c:pt>
                <c:pt idx="16614">
                  <c:v>7.4857699999999996</c:v>
                </c:pt>
                <c:pt idx="16615">
                  <c:v>5.5964400000000003</c:v>
                </c:pt>
                <c:pt idx="16616">
                  <c:v>4.6528700000000001</c:v>
                </c:pt>
                <c:pt idx="16617">
                  <c:v>5.7316700000000003</c:v>
                </c:pt>
                <c:pt idx="16618">
                  <c:v>6.62507</c:v>
                </c:pt>
                <c:pt idx="16619">
                  <c:v>5.4318499999999998</c:v>
                </c:pt>
                <c:pt idx="16620">
                  <c:v>5.6263800000000002</c:v>
                </c:pt>
                <c:pt idx="16621">
                  <c:v>6.4803600000000001</c:v>
                </c:pt>
                <c:pt idx="16622">
                  <c:v>6.4761699999999998</c:v>
                </c:pt>
                <c:pt idx="16623">
                  <c:v>5.0352199999999998</c:v>
                </c:pt>
                <c:pt idx="16624">
                  <c:v>5.8324199999999999</c:v>
                </c:pt>
                <c:pt idx="16625">
                  <c:v>5.52447</c:v>
                </c:pt>
                <c:pt idx="16626">
                  <c:v>6.1039599999999998</c:v>
                </c:pt>
                <c:pt idx="16627">
                  <c:v>11.29341</c:v>
                </c:pt>
                <c:pt idx="16628">
                  <c:v>7.7362599999999997</c:v>
                </c:pt>
                <c:pt idx="16629">
                  <c:v>5.1800100000000002</c:v>
                </c:pt>
                <c:pt idx="16630">
                  <c:v>4.8448799999999999</c:v>
                </c:pt>
                <c:pt idx="16631">
                  <c:v>5.8324499999999997</c:v>
                </c:pt>
                <c:pt idx="16632">
                  <c:v>5.9070499999999999</c:v>
                </c:pt>
                <c:pt idx="16633">
                  <c:v>4.1286699999999996</c:v>
                </c:pt>
                <c:pt idx="16634">
                  <c:v>7.9140100000000002</c:v>
                </c:pt>
                <c:pt idx="16635">
                  <c:v>6.7541900000000004</c:v>
                </c:pt>
                <c:pt idx="16636">
                  <c:v>6.6331100000000003</c:v>
                </c:pt>
                <c:pt idx="16637">
                  <c:v>4.6928999999999998</c:v>
                </c:pt>
                <c:pt idx="16638">
                  <c:v>5.9824099999999998</c:v>
                </c:pt>
                <c:pt idx="16639">
                  <c:v>9.2504200000000001</c:v>
                </c:pt>
                <c:pt idx="16640">
                  <c:v>6.78254</c:v>
                </c:pt>
                <c:pt idx="16641">
                  <c:v>4.1616999999999997</c:v>
                </c:pt>
                <c:pt idx="16642">
                  <c:v>3.6551300000000002</c:v>
                </c:pt>
                <c:pt idx="16643">
                  <c:v>3.0141200000000001</c:v>
                </c:pt>
                <c:pt idx="16644">
                  <c:v>2.7671999999999999</c:v>
                </c:pt>
                <c:pt idx="16645">
                  <c:v>4.0214800000000004</c:v>
                </c:pt>
                <c:pt idx="16646">
                  <c:v>4.3070000000000004</c:v>
                </c:pt>
                <c:pt idx="16647">
                  <c:v>2.3678300000000001</c:v>
                </c:pt>
                <c:pt idx="16648">
                  <c:v>6.7441500000000003</c:v>
                </c:pt>
                <c:pt idx="16649">
                  <c:v>8.5076599999999996</c:v>
                </c:pt>
                <c:pt idx="16650">
                  <c:v>4.8845099999999997</c:v>
                </c:pt>
                <c:pt idx="16651">
                  <c:v>5.1827399999999999</c:v>
                </c:pt>
                <c:pt idx="16652">
                  <c:v>5.8355100000000002</c:v>
                </c:pt>
                <c:pt idx="16653">
                  <c:v>2.9100199999999998</c:v>
                </c:pt>
                <c:pt idx="16654">
                  <c:v>5.6412899999999997</c:v>
                </c:pt>
                <c:pt idx="16655">
                  <c:v>4.9991300000000001</c:v>
                </c:pt>
                <c:pt idx="16656">
                  <c:v>3.3123</c:v>
                </c:pt>
                <c:pt idx="16657">
                  <c:v>7.0667299999999997</c:v>
                </c:pt>
                <c:pt idx="16658">
                  <c:v>6.2347700000000001</c:v>
                </c:pt>
                <c:pt idx="16659">
                  <c:v>6.7708500000000003</c:v>
                </c:pt>
                <c:pt idx="16660">
                  <c:v>4.82254</c:v>
                </c:pt>
                <c:pt idx="16661">
                  <c:v>6.0856300000000001</c:v>
                </c:pt>
                <c:pt idx="16662">
                  <c:v>8.3328000000000007</c:v>
                </c:pt>
                <c:pt idx="16663">
                  <c:v>5.5060599999999997</c:v>
                </c:pt>
                <c:pt idx="16664">
                  <c:v>6.5133599999999996</c:v>
                </c:pt>
                <c:pt idx="16665">
                  <c:v>5.0644600000000004</c:v>
                </c:pt>
                <c:pt idx="16666">
                  <c:v>4.8603100000000001</c:v>
                </c:pt>
                <c:pt idx="16667">
                  <c:v>7.7250199999999998</c:v>
                </c:pt>
                <c:pt idx="16668">
                  <c:v>4.7006300000000003</c:v>
                </c:pt>
                <c:pt idx="16669">
                  <c:v>6.7160099999999998</c:v>
                </c:pt>
                <c:pt idx="16670">
                  <c:v>4.1169500000000001</c:v>
                </c:pt>
                <c:pt idx="16671">
                  <c:v>6.2556099999999999</c:v>
                </c:pt>
                <c:pt idx="16672">
                  <c:v>7.6252399999999998</c:v>
                </c:pt>
                <c:pt idx="16673">
                  <c:v>7.0101000000000004</c:v>
                </c:pt>
                <c:pt idx="16674">
                  <c:v>6.1987800000000002</c:v>
                </c:pt>
                <c:pt idx="16675">
                  <c:v>5.1510199999999999</c:v>
                </c:pt>
                <c:pt idx="16676">
                  <c:v>6.9480700000000004</c:v>
                </c:pt>
                <c:pt idx="16677">
                  <c:v>4.9535200000000001</c:v>
                </c:pt>
                <c:pt idx="16678">
                  <c:v>6.1900899999999996</c:v>
                </c:pt>
                <c:pt idx="16679">
                  <c:v>4.0192100000000002</c:v>
                </c:pt>
                <c:pt idx="16680">
                  <c:v>3.11578</c:v>
                </c:pt>
                <c:pt idx="16681">
                  <c:v>11.146800000000001</c:v>
                </c:pt>
                <c:pt idx="16682">
                  <c:v>4.8575900000000001</c:v>
                </c:pt>
                <c:pt idx="16683">
                  <c:v>6.1863299999999999</c:v>
                </c:pt>
                <c:pt idx="16684">
                  <c:v>8.4655699999999996</c:v>
                </c:pt>
                <c:pt idx="16685">
                  <c:v>7.2866400000000002</c:v>
                </c:pt>
                <c:pt idx="16686">
                  <c:v>4.7676800000000004</c:v>
                </c:pt>
                <c:pt idx="16687">
                  <c:v>11.31645</c:v>
                </c:pt>
                <c:pt idx="16688">
                  <c:v>5.0602400000000003</c:v>
                </c:pt>
                <c:pt idx="16689">
                  <c:v>5.7129000000000003</c:v>
                </c:pt>
                <c:pt idx="16690">
                  <c:v>2.9813800000000001</c:v>
                </c:pt>
                <c:pt idx="16691">
                  <c:v>5.5520699999999996</c:v>
                </c:pt>
                <c:pt idx="16692">
                  <c:v>5.2938700000000001</c:v>
                </c:pt>
                <c:pt idx="16693">
                  <c:v>2.8728699999999998</c:v>
                </c:pt>
                <c:pt idx="16694">
                  <c:v>5.6420399999999997</c:v>
                </c:pt>
                <c:pt idx="16695">
                  <c:v>3.5394000000000001</c:v>
                </c:pt>
                <c:pt idx="16696">
                  <c:v>8.3191299999999995</c:v>
                </c:pt>
                <c:pt idx="16697">
                  <c:v>9.5244900000000001</c:v>
                </c:pt>
                <c:pt idx="16698">
                  <c:v>5.0762799999999997</c:v>
                </c:pt>
                <c:pt idx="16699">
                  <c:v>3.1135199999999998</c:v>
                </c:pt>
                <c:pt idx="16700">
                  <c:v>5.5681099999999999</c:v>
                </c:pt>
                <c:pt idx="16701">
                  <c:v>3.2081499999999998</c:v>
                </c:pt>
                <c:pt idx="16702">
                  <c:v>5.0435499999999998</c:v>
                </c:pt>
                <c:pt idx="16703">
                  <c:v>7.0256999999999996</c:v>
                </c:pt>
                <c:pt idx="16704">
                  <c:v>5.47628</c:v>
                </c:pt>
                <c:pt idx="16705">
                  <c:v>6.2713900000000002</c:v>
                </c:pt>
                <c:pt idx="16706">
                  <c:v>7.0768899999999997</c:v>
                </c:pt>
                <c:pt idx="16707">
                  <c:v>5.4420500000000001</c:v>
                </c:pt>
                <c:pt idx="16708">
                  <c:v>4.1983600000000001</c:v>
                </c:pt>
                <c:pt idx="16709">
                  <c:v>7.4785599999999999</c:v>
                </c:pt>
                <c:pt idx="16710">
                  <c:v>4.4623499999999998</c:v>
                </c:pt>
                <c:pt idx="16711">
                  <c:v>7.1931000000000003</c:v>
                </c:pt>
                <c:pt idx="16712">
                  <c:v>7.1105600000000004</c:v>
                </c:pt>
                <c:pt idx="16713">
                  <c:v>4.2993800000000002</c:v>
                </c:pt>
                <c:pt idx="16714">
                  <c:v>2.66717</c:v>
                </c:pt>
                <c:pt idx="16715">
                  <c:v>6.3077199999999998</c:v>
                </c:pt>
                <c:pt idx="16716">
                  <c:v>4.5028899999999998</c:v>
                </c:pt>
                <c:pt idx="16717">
                  <c:v>5.1717000000000004</c:v>
                </c:pt>
                <c:pt idx="16718">
                  <c:v>4.7166300000000003</c:v>
                </c:pt>
                <c:pt idx="16719">
                  <c:v>6.0532599999999999</c:v>
                </c:pt>
                <c:pt idx="16720">
                  <c:v>5.0088999999999997</c:v>
                </c:pt>
                <c:pt idx="16721">
                  <c:v>6.1182499999999997</c:v>
                </c:pt>
                <c:pt idx="16722">
                  <c:v>7.3289099999999996</c:v>
                </c:pt>
                <c:pt idx="16723">
                  <c:v>3.7863500000000001</c:v>
                </c:pt>
                <c:pt idx="16724">
                  <c:v>3.2069800000000002</c:v>
                </c:pt>
                <c:pt idx="16725">
                  <c:v>6.2716799999999999</c:v>
                </c:pt>
                <c:pt idx="16726">
                  <c:v>6.6802900000000003</c:v>
                </c:pt>
                <c:pt idx="16727">
                  <c:v>6.2362500000000001</c:v>
                </c:pt>
                <c:pt idx="16728">
                  <c:v>10.56931</c:v>
                </c:pt>
                <c:pt idx="16729">
                  <c:v>7.1453600000000002</c:v>
                </c:pt>
                <c:pt idx="16730">
                  <c:v>9.6739800000000002</c:v>
                </c:pt>
                <c:pt idx="16731">
                  <c:v>9.3247199999999992</c:v>
                </c:pt>
                <c:pt idx="16732">
                  <c:v>4.4680499999999999</c:v>
                </c:pt>
                <c:pt idx="16733">
                  <c:v>5.3087400000000002</c:v>
                </c:pt>
                <c:pt idx="16734">
                  <c:v>6.4230099999999997</c:v>
                </c:pt>
                <c:pt idx="16735">
                  <c:v>6.67326</c:v>
                </c:pt>
                <c:pt idx="16736">
                  <c:v>3.0453299999999999</c:v>
                </c:pt>
                <c:pt idx="16737">
                  <c:v>6.6319699999999999</c:v>
                </c:pt>
                <c:pt idx="16738">
                  <c:v>6.1794399999999996</c:v>
                </c:pt>
                <c:pt idx="16739">
                  <c:v>4.7179500000000001</c:v>
                </c:pt>
                <c:pt idx="16740">
                  <c:v>7.8417300000000001</c:v>
                </c:pt>
                <c:pt idx="16741">
                  <c:v>6.3952999999999998</c:v>
                </c:pt>
                <c:pt idx="16742">
                  <c:v>5.9227499999999997</c:v>
                </c:pt>
                <c:pt idx="16743">
                  <c:v>6.8564600000000002</c:v>
                </c:pt>
                <c:pt idx="16744">
                  <c:v>4.4477700000000002</c:v>
                </c:pt>
                <c:pt idx="16745">
                  <c:v>4.2321299999999997</c:v>
                </c:pt>
                <c:pt idx="16746">
                  <c:v>7.4967199999999998</c:v>
                </c:pt>
                <c:pt idx="16747">
                  <c:v>3.6481300000000001</c:v>
                </c:pt>
                <c:pt idx="16748">
                  <c:v>8.6729199999999995</c:v>
                </c:pt>
                <c:pt idx="16749">
                  <c:v>5.4394099999999996</c:v>
                </c:pt>
                <c:pt idx="16750">
                  <c:v>3.5233500000000002</c:v>
                </c:pt>
                <c:pt idx="16751">
                  <c:v>3.9611399999999999</c:v>
                </c:pt>
                <c:pt idx="16752">
                  <c:v>5.5476000000000001</c:v>
                </c:pt>
                <c:pt idx="16753">
                  <c:v>4.8340899999999998</c:v>
                </c:pt>
                <c:pt idx="16754">
                  <c:v>7.0255799999999997</c:v>
                </c:pt>
                <c:pt idx="16755">
                  <c:v>6.2314299999999996</c:v>
                </c:pt>
                <c:pt idx="16756">
                  <c:v>3.5235400000000001</c:v>
                </c:pt>
                <c:pt idx="16757">
                  <c:v>6.11287</c:v>
                </c:pt>
                <c:pt idx="16758">
                  <c:v>6.3597200000000003</c:v>
                </c:pt>
                <c:pt idx="16759">
                  <c:v>5.55436</c:v>
                </c:pt>
                <c:pt idx="16760">
                  <c:v>4.3753200000000003</c:v>
                </c:pt>
                <c:pt idx="16761">
                  <c:v>3.8338999999999999</c:v>
                </c:pt>
                <c:pt idx="16762">
                  <c:v>9.2347699999999993</c:v>
                </c:pt>
                <c:pt idx="16763">
                  <c:v>7.0819200000000002</c:v>
                </c:pt>
                <c:pt idx="16764">
                  <c:v>4.0109399999999997</c:v>
                </c:pt>
                <c:pt idx="16765">
                  <c:v>4.1568100000000001</c:v>
                </c:pt>
                <c:pt idx="16766">
                  <c:v>7.7310400000000001</c:v>
                </c:pt>
                <c:pt idx="16767">
                  <c:v>7.2181499999999996</c:v>
                </c:pt>
                <c:pt idx="16768">
                  <c:v>7.5137</c:v>
                </c:pt>
                <c:pt idx="16769">
                  <c:v>5.2334800000000001</c:v>
                </c:pt>
                <c:pt idx="16770">
                  <c:v>6.70852</c:v>
                </c:pt>
                <c:pt idx="16771">
                  <c:v>9.1862999999999992</c:v>
                </c:pt>
                <c:pt idx="16772">
                  <c:v>11.69322</c:v>
                </c:pt>
                <c:pt idx="16773">
                  <c:v>3.14642</c:v>
                </c:pt>
                <c:pt idx="16774">
                  <c:v>5.3731499999999999</c:v>
                </c:pt>
                <c:pt idx="16775">
                  <c:v>6.5034000000000001</c:v>
                </c:pt>
                <c:pt idx="16776">
                  <c:v>3.9818899999999999</c:v>
                </c:pt>
                <c:pt idx="16777">
                  <c:v>3.4141400000000002</c:v>
                </c:pt>
                <c:pt idx="16778">
                  <c:v>3.68493</c:v>
                </c:pt>
                <c:pt idx="16779">
                  <c:v>4.3395099999999998</c:v>
                </c:pt>
                <c:pt idx="16780">
                  <c:v>2.9082300000000001</c:v>
                </c:pt>
                <c:pt idx="16781">
                  <c:v>8.0906699999999994</c:v>
                </c:pt>
                <c:pt idx="16782">
                  <c:v>4.9011399999999998</c:v>
                </c:pt>
                <c:pt idx="16783">
                  <c:v>6.6414799999999996</c:v>
                </c:pt>
                <c:pt idx="16784">
                  <c:v>3.37161</c:v>
                </c:pt>
                <c:pt idx="16785">
                  <c:v>7.2404099999999998</c:v>
                </c:pt>
                <c:pt idx="16786">
                  <c:v>7.0461200000000002</c:v>
                </c:pt>
                <c:pt idx="16787">
                  <c:v>9.0699400000000008</c:v>
                </c:pt>
                <c:pt idx="16788">
                  <c:v>5.2877799999999997</c:v>
                </c:pt>
                <c:pt idx="16789">
                  <c:v>6.03498</c:v>
                </c:pt>
                <c:pt idx="16790">
                  <c:v>8.4983900000000006</c:v>
                </c:pt>
                <c:pt idx="16791">
                  <c:v>3.9732699999999999</c:v>
                </c:pt>
                <c:pt idx="16792">
                  <c:v>8.0943699999999996</c:v>
                </c:pt>
                <c:pt idx="16793">
                  <c:v>6.2123400000000002</c:v>
                </c:pt>
                <c:pt idx="16794">
                  <c:v>3.74885</c:v>
                </c:pt>
                <c:pt idx="16795">
                  <c:v>9.2975200000000005</c:v>
                </c:pt>
                <c:pt idx="16796">
                  <c:v>5.7222799999999996</c:v>
                </c:pt>
                <c:pt idx="16797">
                  <c:v>4.7613099999999999</c:v>
                </c:pt>
                <c:pt idx="16798">
                  <c:v>8.2407599999999999</c:v>
                </c:pt>
                <c:pt idx="16799">
                  <c:v>5.1207000000000003</c:v>
                </c:pt>
                <c:pt idx="16800">
                  <c:v>3.8192699999999999</c:v>
                </c:pt>
                <c:pt idx="16801">
                  <c:v>4.1067499999999999</c:v>
                </c:pt>
                <c:pt idx="16802">
                  <c:v>4.5574000000000003</c:v>
                </c:pt>
                <c:pt idx="16803">
                  <c:v>5.7991099999999998</c:v>
                </c:pt>
                <c:pt idx="16804">
                  <c:v>5.9841499999999996</c:v>
                </c:pt>
                <c:pt idx="16805">
                  <c:v>4.8240400000000001</c:v>
                </c:pt>
                <c:pt idx="16806">
                  <c:v>3.2758699999999998</c:v>
                </c:pt>
                <c:pt idx="16807">
                  <c:v>6.9190199999999997</c:v>
                </c:pt>
                <c:pt idx="16808">
                  <c:v>8.1045599999999993</c:v>
                </c:pt>
                <c:pt idx="16809">
                  <c:v>6.7410199999999998</c:v>
                </c:pt>
                <c:pt idx="16810">
                  <c:v>4.5526900000000001</c:v>
                </c:pt>
                <c:pt idx="16811">
                  <c:v>5.9193300000000004</c:v>
                </c:pt>
                <c:pt idx="16812">
                  <c:v>4.5900499999999997</c:v>
                </c:pt>
                <c:pt idx="16813">
                  <c:v>4.8976600000000001</c:v>
                </c:pt>
                <c:pt idx="16814">
                  <c:v>3.27169</c:v>
                </c:pt>
                <c:pt idx="16815">
                  <c:v>4.2380300000000002</c:v>
                </c:pt>
                <c:pt idx="16816">
                  <c:v>6.4485200000000003</c:v>
                </c:pt>
                <c:pt idx="16817">
                  <c:v>5.9805099999999998</c:v>
                </c:pt>
                <c:pt idx="16818">
                  <c:v>6.2469900000000003</c:v>
                </c:pt>
                <c:pt idx="16819">
                  <c:v>7.8866300000000003</c:v>
                </c:pt>
                <c:pt idx="16820">
                  <c:v>6.3918600000000003</c:v>
                </c:pt>
                <c:pt idx="16821">
                  <c:v>4.5706699999999998</c:v>
                </c:pt>
                <c:pt idx="16822">
                  <c:v>3.8770799999999999</c:v>
                </c:pt>
                <c:pt idx="16823">
                  <c:v>5.8164600000000002</c:v>
                </c:pt>
                <c:pt idx="16824">
                  <c:v>8.8703699999999994</c:v>
                </c:pt>
                <c:pt idx="16825">
                  <c:v>3.1741799999999998</c:v>
                </c:pt>
                <c:pt idx="16826">
                  <c:v>5.5118200000000002</c:v>
                </c:pt>
                <c:pt idx="16827">
                  <c:v>7.3642899999999996</c:v>
                </c:pt>
                <c:pt idx="16828">
                  <c:v>8.1167099999999994</c:v>
                </c:pt>
                <c:pt idx="16829">
                  <c:v>6.9741999999999997</c:v>
                </c:pt>
                <c:pt idx="16830">
                  <c:v>5.7090899999999998</c:v>
                </c:pt>
                <c:pt idx="16831">
                  <c:v>6.3799299999999999</c:v>
                </c:pt>
                <c:pt idx="16832">
                  <c:v>6.9026899999999998</c:v>
                </c:pt>
                <c:pt idx="16833">
                  <c:v>9.1397200000000005</c:v>
                </c:pt>
                <c:pt idx="16834">
                  <c:v>8.8417100000000008</c:v>
                </c:pt>
                <c:pt idx="16835">
                  <c:v>3.84796</c:v>
                </c:pt>
                <c:pt idx="16836">
                  <c:v>9.8722499999999993</c:v>
                </c:pt>
                <c:pt idx="16837">
                  <c:v>4.0297099999999997</c:v>
                </c:pt>
                <c:pt idx="16838">
                  <c:v>4.7837500000000004</c:v>
                </c:pt>
                <c:pt idx="16839">
                  <c:v>5.6433400000000002</c:v>
                </c:pt>
                <c:pt idx="16840">
                  <c:v>5.4588299999999998</c:v>
                </c:pt>
                <c:pt idx="16841">
                  <c:v>4.0262599999999997</c:v>
                </c:pt>
                <c:pt idx="16842">
                  <c:v>2.8494199999999998</c:v>
                </c:pt>
                <c:pt idx="16843">
                  <c:v>5.1768099999999997</c:v>
                </c:pt>
                <c:pt idx="16844">
                  <c:v>8.6074800000000007</c:v>
                </c:pt>
                <c:pt idx="16845">
                  <c:v>4.8863599999999998</c:v>
                </c:pt>
                <c:pt idx="16846">
                  <c:v>6.3114800000000004</c:v>
                </c:pt>
                <c:pt idx="16847">
                  <c:v>6.5613400000000004</c:v>
                </c:pt>
                <c:pt idx="16848">
                  <c:v>7.58812</c:v>
                </c:pt>
                <c:pt idx="16849">
                  <c:v>5.5297900000000002</c:v>
                </c:pt>
                <c:pt idx="16850">
                  <c:v>5.2723300000000002</c:v>
                </c:pt>
                <c:pt idx="16851">
                  <c:v>7.0499499999999999</c:v>
                </c:pt>
                <c:pt idx="16852">
                  <c:v>6.6687099999999999</c:v>
                </c:pt>
                <c:pt idx="16853">
                  <c:v>6.8173199999999996</c:v>
                </c:pt>
                <c:pt idx="16854">
                  <c:v>6.4573200000000002</c:v>
                </c:pt>
                <c:pt idx="16855">
                  <c:v>4.0297900000000002</c:v>
                </c:pt>
                <c:pt idx="16856">
                  <c:v>4.0480099999999997</c:v>
                </c:pt>
                <c:pt idx="16857">
                  <c:v>4.2467100000000002</c:v>
                </c:pt>
                <c:pt idx="16858">
                  <c:v>11.52745</c:v>
                </c:pt>
                <c:pt idx="16859">
                  <c:v>5.9060699999999997</c:v>
                </c:pt>
                <c:pt idx="16860">
                  <c:v>8.4369700000000005</c:v>
                </c:pt>
                <c:pt idx="16861">
                  <c:v>3.3980000000000001</c:v>
                </c:pt>
                <c:pt idx="16862">
                  <c:v>4.3285</c:v>
                </c:pt>
                <c:pt idx="16863">
                  <c:v>7.4804700000000004</c:v>
                </c:pt>
                <c:pt idx="16864">
                  <c:v>8.4981500000000008</c:v>
                </c:pt>
                <c:pt idx="16865">
                  <c:v>2.9022700000000001</c:v>
                </c:pt>
                <c:pt idx="16866">
                  <c:v>6.9211900000000002</c:v>
                </c:pt>
                <c:pt idx="16867">
                  <c:v>8.5027500000000007</c:v>
                </c:pt>
                <c:pt idx="16868">
                  <c:v>5.1407400000000001</c:v>
                </c:pt>
                <c:pt idx="16869">
                  <c:v>8.1274800000000003</c:v>
                </c:pt>
                <c:pt idx="16870">
                  <c:v>9.2026400000000006</c:v>
                </c:pt>
                <c:pt idx="16871">
                  <c:v>7.8302699999999996</c:v>
                </c:pt>
                <c:pt idx="16872">
                  <c:v>4.8415999999999997</c:v>
                </c:pt>
                <c:pt idx="16873">
                  <c:v>4.5555899999999996</c:v>
                </c:pt>
                <c:pt idx="16874">
                  <c:v>7.9999200000000004</c:v>
                </c:pt>
                <c:pt idx="16875">
                  <c:v>6.1823600000000001</c:v>
                </c:pt>
                <c:pt idx="16876">
                  <c:v>2.5118800000000001</c:v>
                </c:pt>
                <c:pt idx="16877">
                  <c:v>3.8752900000000001</c:v>
                </c:pt>
                <c:pt idx="16878">
                  <c:v>4.57768</c:v>
                </c:pt>
                <c:pt idx="16879">
                  <c:v>2.4660299999999999</c:v>
                </c:pt>
                <c:pt idx="16880">
                  <c:v>7.37303</c:v>
                </c:pt>
                <c:pt idx="16881">
                  <c:v>8.6646099999999997</c:v>
                </c:pt>
                <c:pt idx="16882">
                  <c:v>6.2909499999999996</c:v>
                </c:pt>
                <c:pt idx="16883">
                  <c:v>3.9362200000000001</c:v>
                </c:pt>
                <c:pt idx="16884">
                  <c:v>7.2519099999999996</c:v>
                </c:pt>
                <c:pt idx="16885">
                  <c:v>5.9013</c:v>
                </c:pt>
                <c:pt idx="16886">
                  <c:v>6.5509599999999999</c:v>
                </c:pt>
                <c:pt idx="16887">
                  <c:v>3.2665000000000002</c:v>
                </c:pt>
                <c:pt idx="16888">
                  <c:v>5.3005899999999997</c:v>
                </c:pt>
                <c:pt idx="16889">
                  <c:v>5.8357799999999997</c:v>
                </c:pt>
                <c:pt idx="16890">
                  <c:v>5.7178100000000001</c:v>
                </c:pt>
                <c:pt idx="16891">
                  <c:v>9.1930899999999998</c:v>
                </c:pt>
                <c:pt idx="16892">
                  <c:v>5.52088</c:v>
                </c:pt>
                <c:pt idx="16893">
                  <c:v>4.9372299999999996</c:v>
                </c:pt>
                <c:pt idx="16894">
                  <c:v>6.3231000000000002</c:v>
                </c:pt>
                <c:pt idx="16895">
                  <c:v>3.95384</c:v>
                </c:pt>
                <c:pt idx="16896">
                  <c:v>8.3549900000000008</c:v>
                </c:pt>
                <c:pt idx="16897">
                  <c:v>5.7267700000000001</c:v>
                </c:pt>
                <c:pt idx="16898">
                  <c:v>6.0261300000000002</c:v>
                </c:pt>
                <c:pt idx="16899">
                  <c:v>4.8286699999999998</c:v>
                </c:pt>
                <c:pt idx="16900">
                  <c:v>3.4167999999999998</c:v>
                </c:pt>
                <c:pt idx="16901">
                  <c:v>4.5760300000000003</c:v>
                </c:pt>
                <c:pt idx="16902">
                  <c:v>8.0247600000000006</c:v>
                </c:pt>
                <c:pt idx="16903">
                  <c:v>4.6986400000000001</c:v>
                </c:pt>
                <c:pt idx="16904">
                  <c:v>7.5860200000000004</c:v>
                </c:pt>
                <c:pt idx="16905">
                  <c:v>4.7819000000000003</c:v>
                </c:pt>
                <c:pt idx="16906">
                  <c:v>5.6796699999999998</c:v>
                </c:pt>
                <c:pt idx="16907">
                  <c:v>4.86911</c:v>
                </c:pt>
                <c:pt idx="16908">
                  <c:v>5.4871299999999996</c:v>
                </c:pt>
                <c:pt idx="16909">
                  <c:v>6.4598599999999999</c:v>
                </c:pt>
                <c:pt idx="16910">
                  <c:v>7.4111399999999996</c:v>
                </c:pt>
                <c:pt idx="16911">
                  <c:v>6.3944200000000002</c:v>
                </c:pt>
                <c:pt idx="16912">
                  <c:v>6.6059799999999997</c:v>
                </c:pt>
                <c:pt idx="16913">
                  <c:v>6.2020600000000004</c:v>
                </c:pt>
                <c:pt idx="16914">
                  <c:v>4.7597800000000001</c:v>
                </c:pt>
                <c:pt idx="16915">
                  <c:v>6.58413</c:v>
                </c:pt>
                <c:pt idx="16916">
                  <c:v>9.5263500000000008</c:v>
                </c:pt>
                <c:pt idx="16917">
                  <c:v>5.6784499999999998</c:v>
                </c:pt>
                <c:pt idx="16918">
                  <c:v>4.8933099999999996</c:v>
                </c:pt>
                <c:pt idx="16919">
                  <c:v>5.0577800000000002</c:v>
                </c:pt>
                <c:pt idx="16920">
                  <c:v>6.6224600000000002</c:v>
                </c:pt>
                <c:pt idx="16921">
                  <c:v>8.8017199999999995</c:v>
                </c:pt>
                <c:pt idx="16922">
                  <c:v>6.3164300000000004</c:v>
                </c:pt>
                <c:pt idx="16923">
                  <c:v>3.2803599999999999</c:v>
                </c:pt>
                <c:pt idx="16924">
                  <c:v>7.7335799999999999</c:v>
                </c:pt>
                <c:pt idx="16925">
                  <c:v>10.21048</c:v>
                </c:pt>
                <c:pt idx="16926">
                  <c:v>7.7774099999999997</c:v>
                </c:pt>
                <c:pt idx="16927">
                  <c:v>8.4015500000000003</c:v>
                </c:pt>
                <c:pt idx="16928">
                  <c:v>4.15069</c:v>
                </c:pt>
                <c:pt idx="16929">
                  <c:v>5.2891000000000004</c:v>
                </c:pt>
                <c:pt idx="16930">
                  <c:v>6.6246200000000002</c:v>
                </c:pt>
                <c:pt idx="16931">
                  <c:v>4.9824200000000003</c:v>
                </c:pt>
                <c:pt idx="16932">
                  <c:v>6.4054000000000002</c:v>
                </c:pt>
                <c:pt idx="16933">
                  <c:v>3.6028099999999998</c:v>
                </c:pt>
                <c:pt idx="16934">
                  <c:v>4.6994100000000003</c:v>
                </c:pt>
                <c:pt idx="16935">
                  <c:v>8.4509500000000006</c:v>
                </c:pt>
                <c:pt idx="16936">
                  <c:v>6.9628199999999998</c:v>
                </c:pt>
                <c:pt idx="16937">
                  <c:v>4.4326100000000004</c:v>
                </c:pt>
                <c:pt idx="16938">
                  <c:v>8.0208200000000005</c:v>
                </c:pt>
                <c:pt idx="16939">
                  <c:v>3.84477</c:v>
                </c:pt>
                <c:pt idx="16940">
                  <c:v>5.5853000000000002</c:v>
                </c:pt>
                <c:pt idx="16941">
                  <c:v>7.31046</c:v>
                </c:pt>
                <c:pt idx="16942">
                  <c:v>4.5960200000000002</c:v>
                </c:pt>
                <c:pt idx="16943">
                  <c:v>5.83141</c:v>
                </c:pt>
                <c:pt idx="16944">
                  <c:v>3.1252399999999998</c:v>
                </c:pt>
                <c:pt idx="16945">
                  <c:v>2.6118000000000001</c:v>
                </c:pt>
                <c:pt idx="16946">
                  <c:v>4.0092299999999996</c:v>
                </c:pt>
                <c:pt idx="16947">
                  <c:v>5.649</c:v>
                </c:pt>
                <c:pt idx="16948">
                  <c:v>4.60588</c:v>
                </c:pt>
                <c:pt idx="16949">
                  <c:v>9.8709199999999999</c:v>
                </c:pt>
                <c:pt idx="16950">
                  <c:v>7.0897800000000002</c:v>
                </c:pt>
                <c:pt idx="16951">
                  <c:v>2.3016299999999998</c:v>
                </c:pt>
                <c:pt idx="16952">
                  <c:v>3.8833899999999999</c:v>
                </c:pt>
                <c:pt idx="16953">
                  <c:v>6.1295900000000003</c:v>
                </c:pt>
                <c:pt idx="16954">
                  <c:v>5.17598</c:v>
                </c:pt>
                <c:pt idx="16955">
                  <c:v>3.7591199999999998</c:v>
                </c:pt>
                <c:pt idx="16956">
                  <c:v>6.40646</c:v>
                </c:pt>
                <c:pt idx="16957">
                  <c:v>2.1772999999999998</c:v>
                </c:pt>
                <c:pt idx="16958">
                  <c:v>5.3499299999999996</c:v>
                </c:pt>
                <c:pt idx="16959">
                  <c:v>2.4291200000000002</c:v>
                </c:pt>
                <c:pt idx="16960">
                  <c:v>7.3338999999999999</c:v>
                </c:pt>
                <c:pt idx="16961">
                  <c:v>6.4668000000000001</c:v>
                </c:pt>
                <c:pt idx="16962">
                  <c:v>6.28634</c:v>
                </c:pt>
                <c:pt idx="16963">
                  <c:v>5.19991</c:v>
                </c:pt>
                <c:pt idx="16964">
                  <c:v>7.17645</c:v>
                </c:pt>
                <c:pt idx="16965">
                  <c:v>1.91431</c:v>
                </c:pt>
                <c:pt idx="16966">
                  <c:v>3.8573400000000002</c:v>
                </c:pt>
                <c:pt idx="16967">
                  <c:v>3.6042999999999998</c:v>
                </c:pt>
                <c:pt idx="16968">
                  <c:v>4.0062800000000003</c:v>
                </c:pt>
                <c:pt idx="16969">
                  <c:v>3.69448</c:v>
                </c:pt>
                <c:pt idx="16970">
                  <c:v>7.36069</c:v>
                </c:pt>
                <c:pt idx="16971">
                  <c:v>3.4502000000000002</c:v>
                </c:pt>
                <c:pt idx="16972">
                  <c:v>2.9200699999999999</c:v>
                </c:pt>
                <c:pt idx="16973">
                  <c:v>5.9820500000000001</c:v>
                </c:pt>
                <c:pt idx="16974">
                  <c:v>3.3010000000000002</c:v>
                </c:pt>
                <c:pt idx="16975">
                  <c:v>6.3567099999999996</c:v>
                </c:pt>
                <c:pt idx="16976">
                  <c:v>9.8515999999999995</c:v>
                </c:pt>
                <c:pt idx="16977">
                  <c:v>9.72485</c:v>
                </c:pt>
                <c:pt idx="16978">
                  <c:v>3.1135199999999998</c:v>
                </c:pt>
                <c:pt idx="16979">
                  <c:v>6.8771399999999998</c:v>
                </c:pt>
                <c:pt idx="16980">
                  <c:v>3.1206200000000002</c:v>
                </c:pt>
                <c:pt idx="16981">
                  <c:v>7.3208399999999996</c:v>
                </c:pt>
                <c:pt idx="16982">
                  <c:v>4.2618299999999998</c:v>
                </c:pt>
                <c:pt idx="16983">
                  <c:v>3.6279499999999998</c:v>
                </c:pt>
                <c:pt idx="16984">
                  <c:v>1.7743800000000001</c:v>
                </c:pt>
                <c:pt idx="16985">
                  <c:v>7.36273</c:v>
                </c:pt>
                <c:pt idx="16986">
                  <c:v>8.1818100000000005</c:v>
                </c:pt>
                <c:pt idx="16987">
                  <c:v>5.6036299999999999</c:v>
                </c:pt>
                <c:pt idx="16988">
                  <c:v>6.8279399999999999</c:v>
                </c:pt>
                <c:pt idx="16989">
                  <c:v>3.8982199999999998</c:v>
                </c:pt>
                <c:pt idx="16990">
                  <c:v>7.6120299999999999</c:v>
                </c:pt>
                <c:pt idx="16991">
                  <c:v>7.0542800000000003</c:v>
                </c:pt>
                <c:pt idx="16992">
                  <c:v>5.8911800000000003</c:v>
                </c:pt>
                <c:pt idx="16993">
                  <c:v>6.8620999999999999</c:v>
                </c:pt>
                <c:pt idx="16994">
                  <c:v>8.8957700000000006</c:v>
                </c:pt>
                <c:pt idx="16995">
                  <c:v>6.3458300000000003</c:v>
                </c:pt>
                <c:pt idx="16996">
                  <c:v>2.6023399999999999</c:v>
                </c:pt>
                <c:pt idx="16997">
                  <c:v>5.0507200000000001</c:v>
                </c:pt>
                <c:pt idx="16998">
                  <c:v>6.3124900000000004</c:v>
                </c:pt>
                <c:pt idx="16999">
                  <c:v>2.80959</c:v>
                </c:pt>
                <c:pt idx="17000">
                  <c:v>5.9457500000000003</c:v>
                </c:pt>
                <c:pt idx="17001">
                  <c:v>3.5999599999999998</c:v>
                </c:pt>
                <c:pt idx="17002">
                  <c:v>3.5922399999999999</c:v>
                </c:pt>
                <c:pt idx="17003">
                  <c:v>4.6124000000000001</c:v>
                </c:pt>
                <c:pt idx="17004">
                  <c:v>3.23291</c:v>
                </c:pt>
                <c:pt idx="17005">
                  <c:v>8.1157400000000006</c:v>
                </c:pt>
                <c:pt idx="17006">
                  <c:v>7.6599899999999996</c:v>
                </c:pt>
                <c:pt idx="17007">
                  <c:v>8.1087600000000002</c:v>
                </c:pt>
                <c:pt idx="17008">
                  <c:v>9.4167199999999998</c:v>
                </c:pt>
                <c:pt idx="17009">
                  <c:v>8.2496899999999993</c:v>
                </c:pt>
                <c:pt idx="17010">
                  <c:v>2.46841</c:v>
                </c:pt>
                <c:pt idx="17011">
                  <c:v>5.1867700000000001</c:v>
                </c:pt>
                <c:pt idx="17012">
                  <c:v>3.3128899999999999</c:v>
                </c:pt>
                <c:pt idx="17013">
                  <c:v>2.7602500000000001</c:v>
                </c:pt>
                <c:pt idx="17014">
                  <c:v>5.9157000000000002</c:v>
                </c:pt>
                <c:pt idx="17015">
                  <c:v>6.5071399999999997</c:v>
                </c:pt>
                <c:pt idx="17016">
                  <c:v>4.2356499999999997</c:v>
                </c:pt>
                <c:pt idx="17017">
                  <c:v>12.171749999999999</c:v>
                </c:pt>
                <c:pt idx="17018">
                  <c:v>7.1112500000000001</c:v>
                </c:pt>
                <c:pt idx="17019">
                  <c:v>4.8685499999999999</c:v>
                </c:pt>
                <c:pt idx="17020">
                  <c:v>5.8232799999999996</c:v>
                </c:pt>
                <c:pt idx="17021">
                  <c:v>4.3310599999999999</c:v>
                </c:pt>
                <c:pt idx="17022">
                  <c:v>4.5340499999999997</c:v>
                </c:pt>
                <c:pt idx="17023">
                  <c:v>5.06778</c:v>
                </c:pt>
                <c:pt idx="17024">
                  <c:v>3.1919900000000001</c:v>
                </c:pt>
                <c:pt idx="17025">
                  <c:v>3.0055200000000002</c:v>
                </c:pt>
                <c:pt idx="17026">
                  <c:v>6.0389600000000003</c:v>
                </c:pt>
                <c:pt idx="17027">
                  <c:v>6.7899399999999996</c:v>
                </c:pt>
                <c:pt idx="17028">
                  <c:v>4.6526699999999996</c:v>
                </c:pt>
                <c:pt idx="17029">
                  <c:v>3.8727399999999998</c:v>
                </c:pt>
                <c:pt idx="17030">
                  <c:v>5.5669599999999999</c:v>
                </c:pt>
                <c:pt idx="17031">
                  <c:v>5.0606600000000004</c:v>
                </c:pt>
                <c:pt idx="17032">
                  <c:v>4.8340199999999998</c:v>
                </c:pt>
                <c:pt idx="17033">
                  <c:v>6.3832100000000001</c:v>
                </c:pt>
                <c:pt idx="17034">
                  <c:v>7.0238300000000002</c:v>
                </c:pt>
                <c:pt idx="17035">
                  <c:v>6.1207599999999998</c:v>
                </c:pt>
                <c:pt idx="17036">
                  <c:v>8.1123499999999993</c:v>
                </c:pt>
                <c:pt idx="17037">
                  <c:v>5.9803300000000004</c:v>
                </c:pt>
                <c:pt idx="17038">
                  <c:v>5.7938700000000001</c:v>
                </c:pt>
                <c:pt idx="17039">
                  <c:v>7.1372200000000001</c:v>
                </c:pt>
                <c:pt idx="17040">
                  <c:v>4.6124999999999998</c:v>
                </c:pt>
                <c:pt idx="17041">
                  <c:v>7.4837800000000003</c:v>
                </c:pt>
                <c:pt idx="17042">
                  <c:v>4.2206000000000001</c:v>
                </c:pt>
                <c:pt idx="17043">
                  <c:v>5.9888000000000003</c:v>
                </c:pt>
                <c:pt idx="17044">
                  <c:v>6.1538399999999998</c:v>
                </c:pt>
                <c:pt idx="17045">
                  <c:v>2.5131700000000001</c:v>
                </c:pt>
                <c:pt idx="17046">
                  <c:v>5.23156</c:v>
                </c:pt>
                <c:pt idx="17047">
                  <c:v>7.9856400000000001</c:v>
                </c:pt>
                <c:pt idx="17048">
                  <c:v>7.1472600000000002</c:v>
                </c:pt>
                <c:pt idx="17049">
                  <c:v>4.4116299999999997</c:v>
                </c:pt>
                <c:pt idx="17050">
                  <c:v>4.9869300000000001</c:v>
                </c:pt>
                <c:pt idx="17051">
                  <c:v>5.6369199999999999</c:v>
                </c:pt>
                <c:pt idx="17052">
                  <c:v>7.65768</c:v>
                </c:pt>
                <c:pt idx="17053">
                  <c:v>8.0356900000000007</c:v>
                </c:pt>
                <c:pt idx="17054">
                  <c:v>5.7282799999999998</c:v>
                </c:pt>
                <c:pt idx="17055">
                  <c:v>4.6651400000000001</c:v>
                </c:pt>
                <c:pt idx="17056">
                  <c:v>4.1285699999999999</c:v>
                </c:pt>
                <c:pt idx="17057">
                  <c:v>6.5794300000000003</c:v>
                </c:pt>
                <c:pt idx="17058">
                  <c:v>4.5642199999999997</c:v>
                </c:pt>
                <c:pt idx="17059">
                  <c:v>6.1201800000000004</c:v>
                </c:pt>
                <c:pt idx="17060">
                  <c:v>5.25068</c:v>
                </c:pt>
                <c:pt idx="17061">
                  <c:v>6.2556099999999999</c:v>
                </c:pt>
                <c:pt idx="17062">
                  <c:v>6.4691700000000001</c:v>
                </c:pt>
                <c:pt idx="17063">
                  <c:v>5.7511200000000002</c:v>
                </c:pt>
                <c:pt idx="17064">
                  <c:v>4.0214800000000004</c:v>
                </c:pt>
                <c:pt idx="17065">
                  <c:v>3.5739899999999998</c:v>
                </c:pt>
                <c:pt idx="17066">
                  <c:v>7.2323599999999999</c:v>
                </c:pt>
                <c:pt idx="17067">
                  <c:v>3.4331299999999998</c:v>
                </c:pt>
                <c:pt idx="17068">
                  <c:v>6.9265100000000004</c:v>
                </c:pt>
                <c:pt idx="17069">
                  <c:v>5.5414199999999996</c:v>
                </c:pt>
                <c:pt idx="17070">
                  <c:v>6.39269</c:v>
                </c:pt>
                <c:pt idx="17071">
                  <c:v>7.1028500000000001</c:v>
                </c:pt>
                <c:pt idx="17072">
                  <c:v>5.4169799999999997</c:v>
                </c:pt>
                <c:pt idx="17073">
                  <c:v>5.8734900000000003</c:v>
                </c:pt>
                <c:pt idx="17074">
                  <c:v>5.3494000000000002</c:v>
                </c:pt>
                <c:pt idx="17075">
                  <c:v>4.8541999999999996</c:v>
                </c:pt>
                <c:pt idx="17076">
                  <c:v>8.3434299999999997</c:v>
                </c:pt>
                <c:pt idx="17077">
                  <c:v>6.6256300000000001</c:v>
                </c:pt>
                <c:pt idx="17078">
                  <c:v>5.4472199999999997</c:v>
                </c:pt>
                <c:pt idx="17079">
                  <c:v>5.4365600000000001</c:v>
                </c:pt>
                <c:pt idx="17080">
                  <c:v>6.5770299999999997</c:v>
                </c:pt>
                <c:pt idx="17081">
                  <c:v>7.3388499999999999</c:v>
                </c:pt>
                <c:pt idx="17082">
                  <c:v>3.7356799999999999</c:v>
                </c:pt>
                <c:pt idx="17083">
                  <c:v>5.5622199999999999</c:v>
                </c:pt>
                <c:pt idx="17084">
                  <c:v>5.2214900000000002</c:v>
                </c:pt>
                <c:pt idx="17085">
                  <c:v>6.3502099999999997</c:v>
                </c:pt>
                <c:pt idx="17086">
                  <c:v>8.3915100000000002</c:v>
                </c:pt>
                <c:pt idx="17087">
                  <c:v>6.2866099999999996</c:v>
                </c:pt>
                <c:pt idx="17088">
                  <c:v>3.6317300000000001</c:v>
                </c:pt>
                <c:pt idx="17089">
                  <c:v>5.8815900000000001</c:v>
                </c:pt>
                <c:pt idx="17090">
                  <c:v>4.9641599999999997</c:v>
                </c:pt>
                <c:pt idx="17091">
                  <c:v>7.1959499999999998</c:v>
                </c:pt>
                <c:pt idx="17092">
                  <c:v>8.4575800000000001</c:v>
                </c:pt>
                <c:pt idx="17093">
                  <c:v>5.53606</c:v>
                </c:pt>
                <c:pt idx="17094">
                  <c:v>5.3784799999999997</c:v>
                </c:pt>
                <c:pt idx="17095">
                  <c:v>5.9091199999999997</c:v>
                </c:pt>
                <c:pt idx="17096">
                  <c:v>5.2599200000000002</c:v>
                </c:pt>
                <c:pt idx="17097">
                  <c:v>5.5725800000000003</c:v>
                </c:pt>
                <c:pt idx="17098">
                  <c:v>4.2489999999999997</c:v>
                </c:pt>
                <c:pt idx="17099">
                  <c:v>4.1565099999999999</c:v>
                </c:pt>
                <c:pt idx="17100">
                  <c:v>6.3890799999999999</c:v>
                </c:pt>
                <c:pt idx="17101">
                  <c:v>5.78857</c:v>
                </c:pt>
                <c:pt idx="17102">
                  <c:v>5.1692299999999998</c:v>
                </c:pt>
                <c:pt idx="17103">
                  <c:v>9.5733999999999995</c:v>
                </c:pt>
                <c:pt idx="17104">
                  <c:v>7.4456800000000003</c:v>
                </c:pt>
                <c:pt idx="17105">
                  <c:v>7.4925800000000002</c:v>
                </c:pt>
                <c:pt idx="17106">
                  <c:v>7.7637099999999997</c:v>
                </c:pt>
                <c:pt idx="17107">
                  <c:v>7.7306900000000001</c:v>
                </c:pt>
                <c:pt idx="17108">
                  <c:v>3.6755200000000001</c:v>
                </c:pt>
                <c:pt idx="17109">
                  <c:v>5.8025900000000004</c:v>
                </c:pt>
                <c:pt idx="17110">
                  <c:v>4.65252</c:v>
                </c:pt>
                <c:pt idx="17111">
                  <c:v>5.6170799999999996</c:v>
                </c:pt>
                <c:pt idx="17112">
                  <c:v>8.3688099999999999</c:v>
                </c:pt>
                <c:pt idx="17113">
                  <c:v>5.2694200000000002</c:v>
                </c:pt>
                <c:pt idx="17114">
                  <c:v>4.3309699999999998</c:v>
                </c:pt>
                <c:pt idx="17115">
                  <c:v>4.3271199999999999</c:v>
                </c:pt>
                <c:pt idx="17116">
                  <c:v>4.9426100000000002</c:v>
                </c:pt>
                <c:pt idx="17117">
                  <c:v>6.5896100000000004</c:v>
                </c:pt>
                <c:pt idx="17118">
                  <c:v>8.2708899999999996</c:v>
                </c:pt>
                <c:pt idx="17119">
                  <c:v>6.2480099999999998</c:v>
                </c:pt>
                <c:pt idx="17120">
                  <c:v>6.92563</c:v>
                </c:pt>
                <c:pt idx="17121">
                  <c:v>3.0511699999999999</c:v>
                </c:pt>
                <c:pt idx="17122">
                  <c:v>2.6732300000000002</c:v>
                </c:pt>
                <c:pt idx="17123">
                  <c:v>2.3641299999999998</c:v>
                </c:pt>
                <c:pt idx="17124">
                  <c:v>3.2442500000000001</c:v>
                </c:pt>
                <c:pt idx="17125">
                  <c:v>2.6799599999999999</c:v>
                </c:pt>
                <c:pt idx="17126">
                  <c:v>3.2814399999999999</c:v>
                </c:pt>
                <c:pt idx="17127">
                  <c:v>3.7648799999999998</c:v>
                </c:pt>
                <c:pt idx="17128">
                  <c:v>5.9611099999999997</c:v>
                </c:pt>
                <c:pt idx="17129">
                  <c:v>5.5893300000000004</c:v>
                </c:pt>
                <c:pt idx="17130">
                  <c:v>3.0236399999999999</c:v>
                </c:pt>
                <c:pt idx="17131">
                  <c:v>5.0918400000000004</c:v>
                </c:pt>
                <c:pt idx="17132">
                  <c:v>5.6221800000000002</c:v>
                </c:pt>
                <c:pt idx="17133">
                  <c:v>5.3048500000000001</c:v>
                </c:pt>
                <c:pt idx="17134">
                  <c:v>5.7652099999999997</c:v>
                </c:pt>
                <c:pt idx="17135">
                  <c:v>8.1959599999999995</c:v>
                </c:pt>
                <c:pt idx="17136">
                  <c:v>7.4421400000000002</c:v>
                </c:pt>
                <c:pt idx="17137">
                  <c:v>5.0981100000000001</c:v>
                </c:pt>
                <c:pt idx="17138">
                  <c:v>6.3667400000000001</c:v>
                </c:pt>
                <c:pt idx="17139">
                  <c:v>7.0904499999999997</c:v>
                </c:pt>
                <c:pt idx="17140">
                  <c:v>5.3064200000000001</c:v>
                </c:pt>
                <c:pt idx="17141">
                  <c:v>3.7547000000000001</c:v>
                </c:pt>
                <c:pt idx="17142">
                  <c:v>2.9877099999999999</c:v>
                </c:pt>
                <c:pt idx="17143">
                  <c:v>8.0706100000000003</c:v>
                </c:pt>
                <c:pt idx="17144">
                  <c:v>10.673500000000001</c:v>
                </c:pt>
                <c:pt idx="17145">
                  <c:v>6.1494299999999997</c:v>
                </c:pt>
                <c:pt idx="17146">
                  <c:v>6.3993000000000002</c:v>
                </c:pt>
                <c:pt idx="17147">
                  <c:v>6.1342999999999996</c:v>
                </c:pt>
                <c:pt idx="17148">
                  <c:v>5.9078600000000003</c:v>
                </c:pt>
                <c:pt idx="17149">
                  <c:v>5.1105</c:v>
                </c:pt>
                <c:pt idx="17150">
                  <c:v>5.0519299999999996</c:v>
                </c:pt>
                <c:pt idx="17151">
                  <c:v>2.9874800000000001</c:v>
                </c:pt>
                <c:pt idx="17152">
                  <c:v>6.2484799999999998</c:v>
                </c:pt>
                <c:pt idx="17153">
                  <c:v>5.8492600000000001</c:v>
                </c:pt>
                <c:pt idx="17154">
                  <c:v>3.2348499999999998</c:v>
                </c:pt>
                <c:pt idx="17155">
                  <c:v>4.1464800000000004</c:v>
                </c:pt>
                <c:pt idx="17156">
                  <c:v>5.8612000000000002</c:v>
                </c:pt>
                <c:pt idx="17157">
                  <c:v>7.5070300000000003</c:v>
                </c:pt>
                <c:pt idx="17158">
                  <c:v>5.5105399999999998</c:v>
                </c:pt>
                <c:pt idx="17159">
                  <c:v>3.9226100000000002</c:v>
                </c:pt>
                <c:pt idx="17160">
                  <c:v>5.6023300000000003</c:v>
                </c:pt>
                <c:pt idx="17161">
                  <c:v>4.3571299999999997</c:v>
                </c:pt>
                <c:pt idx="17162">
                  <c:v>4.6335100000000002</c:v>
                </c:pt>
                <c:pt idx="17163">
                  <c:v>4.7455299999999996</c:v>
                </c:pt>
                <c:pt idx="17164">
                  <c:v>6.1563999999999997</c:v>
                </c:pt>
                <c:pt idx="17165">
                  <c:v>8.0642700000000005</c:v>
                </c:pt>
                <c:pt idx="17166">
                  <c:v>6.86097</c:v>
                </c:pt>
                <c:pt idx="17167">
                  <c:v>5.3613200000000001</c:v>
                </c:pt>
                <c:pt idx="17168">
                  <c:v>5.9831000000000003</c:v>
                </c:pt>
                <c:pt idx="17169">
                  <c:v>5.5991499999999998</c:v>
                </c:pt>
                <c:pt idx="17170">
                  <c:v>5.6253099999999998</c:v>
                </c:pt>
                <c:pt idx="17171">
                  <c:v>7.70601</c:v>
                </c:pt>
                <c:pt idx="17172">
                  <c:v>6.3687199999999997</c:v>
                </c:pt>
                <c:pt idx="17173">
                  <c:v>6.8605900000000002</c:v>
                </c:pt>
                <c:pt idx="17174">
                  <c:v>5.1554700000000002</c:v>
                </c:pt>
                <c:pt idx="17175">
                  <c:v>4.4367999999999999</c:v>
                </c:pt>
                <c:pt idx="17176">
                  <c:v>5.37575</c:v>
                </c:pt>
                <c:pt idx="17177">
                  <c:v>4.6734600000000004</c:v>
                </c:pt>
                <c:pt idx="17178">
                  <c:v>4.6882700000000002</c:v>
                </c:pt>
                <c:pt idx="17179">
                  <c:v>6.7963399999999998</c:v>
                </c:pt>
                <c:pt idx="17180">
                  <c:v>6.2030099999999999</c:v>
                </c:pt>
                <c:pt idx="17181">
                  <c:v>4.2603299999999997</c:v>
                </c:pt>
                <c:pt idx="17182">
                  <c:v>3.8503699999999998</c:v>
                </c:pt>
                <c:pt idx="17183">
                  <c:v>9.3116199999999996</c:v>
                </c:pt>
                <c:pt idx="17184">
                  <c:v>4.8394899999999996</c:v>
                </c:pt>
                <c:pt idx="17185">
                  <c:v>3.2894999999999999</c:v>
                </c:pt>
                <c:pt idx="17186">
                  <c:v>4.6039399999999997</c:v>
                </c:pt>
                <c:pt idx="17187">
                  <c:v>5.3177399999999997</c:v>
                </c:pt>
                <c:pt idx="17188">
                  <c:v>5.05823</c:v>
                </c:pt>
                <c:pt idx="17189">
                  <c:v>6.7498899999999997</c:v>
                </c:pt>
                <c:pt idx="17190">
                  <c:v>4.0236900000000002</c:v>
                </c:pt>
                <c:pt idx="17191">
                  <c:v>7.0145400000000002</c:v>
                </c:pt>
                <c:pt idx="17192">
                  <c:v>4.7671000000000001</c:v>
                </c:pt>
                <c:pt idx="17193">
                  <c:v>3.8033999999999999</c:v>
                </c:pt>
                <c:pt idx="17194">
                  <c:v>2.81616</c:v>
                </c:pt>
                <c:pt idx="17195">
                  <c:v>3.5244200000000001</c:v>
                </c:pt>
                <c:pt idx="17196">
                  <c:v>3.9776899999999999</c:v>
                </c:pt>
                <c:pt idx="17197">
                  <c:v>3.2935699999999999</c:v>
                </c:pt>
                <c:pt idx="17198">
                  <c:v>8.2432499999999997</c:v>
                </c:pt>
                <c:pt idx="17199">
                  <c:v>2.9251299999999998</c:v>
                </c:pt>
                <c:pt idx="17200">
                  <c:v>2.7037100000000001</c:v>
                </c:pt>
                <c:pt idx="17201">
                  <c:v>3.9757600000000002</c:v>
                </c:pt>
                <c:pt idx="17202">
                  <c:v>6.9494100000000003</c:v>
                </c:pt>
                <c:pt idx="17203">
                  <c:v>6.9011300000000002</c:v>
                </c:pt>
                <c:pt idx="17204">
                  <c:v>4.5942299999999996</c:v>
                </c:pt>
                <c:pt idx="17205">
                  <c:v>5.9427599999999998</c:v>
                </c:pt>
                <c:pt idx="17206">
                  <c:v>9.1174199999999992</c:v>
                </c:pt>
                <c:pt idx="17207">
                  <c:v>2.37961</c:v>
                </c:pt>
                <c:pt idx="17208">
                  <c:v>8.5129800000000007</c:v>
                </c:pt>
                <c:pt idx="17209">
                  <c:v>5.6568899999999998</c:v>
                </c:pt>
                <c:pt idx="17210">
                  <c:v>4.9059600000000003</c:v>
                </c:pt>
                <c:pt idx="17211">
                  <c:v>6.5160900000000002</c:v>
                </c:pt>
                <c:pt idx="17212">
                  <c:v>4.4139400000000002</c:v>
                </c:pt>
                <c:pt idx="17213">
                  <c:v>4.0991200000000001</c:v>
                </c:pt>
                <c:pt idx="17214">
                  <c:v>2.7524899999999999</c:v>
                </c:pt>
                <c:pt idx="17215">
                  <c:v>3.30864</c:v>
                </c:pt>
                <c:pt idx="17216">
                  <c:v>9.1910299999999996</c:v>
                </c:pt>
                <c:pt idx="17217">
                  <c:v>5.2344999999999997</c:v>
                </c:pt>
                <c:pt idx="17218">
                  <c:v>6.4659399999999998</c:v>
                </c:pt>
                <c:pt idx="17219">
                  <c:v>2.8680099999999999</c:v>
                </c:pt>
                <c:pt idx="17220">
                  <c:v>9.5526499999999999</c:v>
                </c:pt>
                <c:pt idx="17221">
                  <c:v>5.8403499999999999</c:v>
                </c:pt>
                <c:pt idx="17222">
                  <c:v>6.6457100000000002</c:v>
                </c:pt>
                <c:pt idx="17223">
                  <c:v>8.2060600000000008</c:v>
                </c:pt>
                <c:pt idx="17224">
                  <c:v>6.1994699999999998</c:v>
                </c:pt>
                <c:pt idx="17225">
                  <c:v>6.7760300000000004</c:v>
                </c:pt>
                <c:pt idx="17226">
                  <c:v>8.0282300000000006</c:v>
                </c:pt>
                <c:pt idx="17227">
                  <c:v>5.2186599999999999</c:v>
                </c:pt>
                <c:pt idx="17228">
                  <c:v>4.2206000000000001</c:v>
                </c:pt>
                <c:pt idx="17229">
                  <c:v>5.42666</c:v>
                </c:pt>
                <c:pt idx="17230">
                  <c:v>5.0209999999999999</c:v>
                </c:pt>
                <c:pt idx="17231">
                  <c:v>3.3324799999999999</c:v>
                </c:pt>
                <c:pt idx="17232">
                  <c:v>4.07416</c:v>
                </c:pt>
                <c:pt idx="17233">
                  <c:v>5.70472</c:v>
                </c:pt>
                <c:pt idx="17234">
                  <c:v>4.5957499999999998</c:v>
                </c:pt>
                <c:pt idx="17235">
                  <c:v>5.8790899999999997</c:v>
                </c:pt>
                <c:pt idx="17236">
                  <c:v>5.1210199999999997</c:v>
                </c:pt>
                <c:pt idx="17237">
                  <c:v>6.17293</c:v>
                </c:pt>
                <c:pt idx="17238">
                  <c:v>8.7061399999999995</c:v>
                </c:pt>
                <c:pt idx="17239">
                  <c:v>8.3560800000000004</c:v>
                </c:pt>
                <c:pt idx="17240">
                  <c:v>4.6994100000000003</c:v>
                </c:pt>
                <c:pt idx="17241">
                  <c:v>5.1258699999999999</c:v>
                </c:pt>
                <c:pt idx="17242">
                  <c:v>2.7954699999999999</c:v>
                </c:pt>
                <c:pt idx="17243">
                  <c:v>6.8241100000000001</c:v>
                </c:pt>
                <c:pt idx="17244">
                  <c:v>8.3318100000000008</c:v>
                </c:pt>
                <c:pt idx="17245">
                  <c:v>6.2222099999999996</c:v>
                </c:pt>
                <c:pt idx="17246">
                  <c:v>8.0126299999999997</c:v>
                </c:pt>
                <c:pt idx="17247">
                  <c:v>7.5472700000000001</c:v>
                </c:pt>
                <c:pt idx="17248">
                  <c:v>7.4052499999999997</c:v>
                </c:pt>
                <c:pt idx="17249">
                  <c:v>8.2372399999999999</c:v>
                </c:pt>
                <c:pt idx="17250">
                  <c:v>6.5565699999999998</c:v>
                </c:pt>
                <c:pt idx="17251">
                  <c:v>4.3013700000000004</c:v>
                </c:pt>
                <c:pt idx="17252">
                  <c:v>7.35297</c:v>
                </c:pt>
                <c:pt idx="17253">
                  <c:v>6.3243400000000003</c:v>
                </c:pt>
                <c:pt idx="17254">
                  <c:v>5.9744000000000002</c:v>
                </c:pt>
                <c:pt idx="17255">
                  <c:v>5.7723899999999997</c:v>
                </c:pt>
                <c:pt idx="17256">
                  <c:v>5.8818000000000001</c:v>
                </c:pt>
                <c:pt idx="17257">
                  <c:v>6.3365900000000002</c:v>
                </c:pt>
                <c:pt idx="17258">
                  <c:v>5.7893600000000003</c:v>
                </c:pt>
                <c:pt idx="17259">
                  <c:v>6.2346899999999996</c:v>
                </c:pt>
                <c:pt idx="17260">
                  <c:v>7.8355899999999998</c:v>
                </c:pt>
                <c:pt idx="17261">
                  <c:v>6.0220099999999999</c:v>
                </c:pt>
                <c:pt idx="17262">
                  <c:v>5.7855299999999996</c:v>
                </c:pt>
                <c:pt idx="17263">
                  <c:v>8.0653699999999997</c:v>
                </c:pt>
                <c:pt idx="17264">
                  <c:v>2.98882</c:v>
                </c:pt>
                <c:pt idx="17265">
                  <c:v>7.3656100000000002</c:v>
                </c:pt>
                <c:pt idx="17266">
                  <c:v>5.0206099999999996</c:v>
                </c:pt>
                <c:pt idx="17267">
                  <c:v>7.8460900000000002</c:v>
                </c:pt>
                <c:pt idx="17268">
                  <c:v>2.08596</c:v>
                </c:pt>
                <c:pt idx="17269">
                  <c:v>4.5575700000000001</c:v>
                </c:pt>
                <c:pt idx="17270">
                  <c:v>4.7179500000000001</c:v>
                </c:pt>
                <c:pt idx="17271">
                  <c:v>8.9796700000000005</c:v>
                </c:pt>
                <c:pt idx="17272">
                  <c:v>6.1377100000000002</c:v>
                </c:pt>
                <c:pt idx="17273">
                  <c:v>3.9341300000000001</c:v>
                </c:pt>
                <c:pt idx="17274">
                  <c:v>7.0922700000000001</c:v>
                </c:pt>
                <c:pt idx="17275">
                  <c:v>6.5806100000000001</c:v>
                </c:pt>
                <c:pt idx="17276">
                  <c:v>5.81243</c:v>
                </c:pt>
                <c:pt idx="17277">
                  <c:v>4.9981200000000001</c:v>
                </c:pt>
                <c:pt idx="17278">
                  <c:v>3.4851999999999999</c:v>
                </c:pt>
                <c:pt idx="17279">
                  <c:v>4.92455</c:v>
                </c:pt>
                <c:pt idx="17280">
                  <c:v>5.1754199999999999</c:v>
                </c:pt>
                <c:pt idx="17281">
                  <c:v>3.9767399999999999</c:v>
                </c:pt>
                <c:pt idx="17282">
                  <c:v>2.2698999999999998</c:v>
                </c:pt>
                <c:pt idx="17283">
                  <c:v>6.0580600000000002</c:v>
                </c:pt>
                <c:pt idx="17284">
                  <c:v>4.4945899999999996</c:v>
                </c:pt>
                <c:pt idx="17285">
                  <c:v>5.0211199999999998</c:v>
                </c:pt>
                <c:pt idx="17286">
                  <c:v>6.0441000000000003</c:v>
                </c:pt>
                <c:pt idx="17287">
                  <c:v>2.4699900000000001</c:v>
                </c:pt>
                <c:pt idx="17288">
                  <c:v>3.46252</c:v>
                </c:pt>
                <c:pt idx="17289">
                  <c:v>5.6036299999999999</c:v>
                </c:pt>
                <c:pt idx="17290">
                  <c:v>4.83413</c:v>
                </c:pt>
                <c:pt idx="17291">
                  <c:v>3.3082099999999999</c:v>
                </c:pt>
                <c:pt idx="17292">
                  <c:v>2.98217</c:v>
                </c:pt>
                <c:pt idx="17293">
                  <c:v>5.2018800000000001</c:v>
                </c:pt>
                <c:pt idx="17294">
                  <c:v>2.71705</c:v>
                </c:pt>
                <c:pt idx="17295">
                  <c:v>3.9075199999999999</c:v>
                </c:pt>
                <c:pt idx="17296">
                  <c:v>4.2646300000000004</c:v>
                </c:pt>
                <c:pt idx="17297">
                  <c:v>4.016</c:v>
                </c:pt>
                <c:pt idx="17298">
                  <c:v>3.6263100000000001</c:v>
                </c:pt>
                <c:pt idx="17299">
                  <c:v>5.0648799999999996</c:v>
                </c:pt>
                <c:pt idx="17300">
                  <c:v>4.0914200000000003</c:v>
                </c:pt>
                <c:pt idx="17301">
                  <c:v>2.7454900000000002</c:v>
                </c:pt>
                <c:pt idx="17302">
                  <c:v>7.3571499999999999</c:v>
                </c:pt>
                <c:pt idx="17303">
                  <c:v>2.5131700000000001</c:v>
                </c:pt>
                <c:pt idx="17304">
                  <c:v>7.8933400000000002</c:v>
                </c:pt>
                <c:pt idx="17305">
                  <c:v>8.14574</c:v>
                </c:pt>
                <c:pt idx="17306">
                  <c:v>3.6707999999999998</c:v>
                </c:pt>
                <c:pt idx="17307">
                  <c:v>6.2641400000000003</c:v>
                </c:pt>
                <c:pt idx="17308">
                  <c:v>5.8868299999999998</c:v>
                </c:pt>
                <c:pt idx="17309">
                  <c:v>3.7280799999999998</c:v>
                </c:pt>
                <c:pt idx="17310">
                  <c:v>4.8276000000000003</c:v>
                </c:pt>
                <c:pt idx="17311">
                  <c:v>4.33446</c:v>
                </c:pt>
                <c:pt idx="17312">
                  <c:v>7.9158900000000001</c:v>
                </c:pt>
                <c:pt idx="17313">
                  <c:v>6.5540900000000004</c:v>
                </c:pt>
                <c:pt idx="17314">
                  <c:v>6.0068799999999998</c:v>
                </c:pt>
                <c:pt idx="17315">
                  <c:v>4.2206000000000001</c:v>
                </c:pt>
                <c:pt idx="17316">
                  <c:v>11.05669</c:v>
                </c:pt>
                <c:pt idx="17317">
                  <c:v>2.1106600000000002</c:v>
                </c:pt>
                <c:pt idx="17318">
                  <c:v>5.4144199999999998</c:v>
                </c:pt>
                <c:pt idx="17319">
                  <c:v>3.2348499999999998</c:v>
                </c:pt>
                <c:pt idx="17320">
                  <c:v>4.4445399999999999</c:v>
                </c:pt>
                <c:pt idx="17321">
                  <c:v>4.7796399999999997</c:v>
                </c:pt>
                <c:pt idx="17322">
                  <c:v>6.1828200000000004</c:v>
                </c:pt>
                <c:pt idx="17323">
                  <c:v>7.4812200000000004</c:v>
                </c:pt>
                <c:pt idx="17324">
                  <c:v>3.69557</c:v>
                </c:pt>
                <c:pt idx="17325">
                  <c:v>4.5642199999999997</c:v>
                </c:pt>
                <c:pt idx="17326">
                  <c:v>6.8511199999999999</c:v>
                </c:pt>
                <c:pt idx="17327">
                  <c:v>3.3781500000000002</c:v>
                </c:pt>
                <c:pt idx="17328">
                  <c:v>4.16167</c:v>
                </c:pt>
                <c:pt idx="17329">
                  <c:v>5.7387800000000002</c:v>
                </c:pt>
                <c:pt idx="17330">
                  <c:v>7.3338900000000002</c:v>
                </c:pt>
                <c:pt idx="17331">
                  <c:v>5.7417100000000003</c:v>
                </c:pt>
                <c:pt idx="17332">
                  <c:v>5.6976500000000003</c:v>
                </c:pt>
                <c:pt idx="17333">
                  <c:v>7.9722900000000001</c:v>
                </c:pt>
                <c:pt idx="17334">
                  <c:v>5.2148199999999996</c:v>
                </c:pt>
                <c:pt idx="17335">
                  <c:v>3.2077200000000001</c:v>
                </c:pt>
                <c:pt idx="17336">
                  <c:v>3.4167999999999998</c:v>
                </c:pt>
                <c:pt idx="17337">
                  <c:v>2.1644800000000002</c:v>
                </c:pt>
                <c:pt idx="17338">
                  <c:v>4.25664</c:v>
                </c:pt>
                <c:pt idx="17339">
                  <c:v>3.6635900000000001</c:v>
                </c:pt>
                <c:pt idx="17340">
                  <c:v>4.1398999999999999</c:v>
                </c:pt>
                <c:pt idx="17341">
                  <c:v>4.3659800000000004</c:v>
                </c:pt>
                <c:pt idx="17342">
                  <c:v>4.38497</c:v>
                </c:pt>
                <c:pt idx="17343">
                  <c:v>4.3723700000000001</c:v>
                </c:pt>
                <c:pt idx="17344">
                  <c:v>3.73651</c:v>
                </c:pt>
                <c:pt idx="17345">
                  <c:v>5.9459499999999998</c:v>
                </c:pt>
                <c:pt idx="17346">
                  <c:v>2.9845600000000001</c:v>
                </c:pt>
                <c:pt idx="17347">
                  <c:v>5.6662699999999999</c:v>
                </c:pt>
                <c:pt idx="17348">
                  <c:v>6.4193199999999999</c:v>
                </c:pt>
                <c:pt idx="17349">
                  <c:v>6.4221199999999996</c:v>
                </c:pt>
                <c:pt idx="17350">
                  <c:v>6.5383100000000001</c:v>
                </c:pt>
                <c:pt idx="17351">
                  <c:v>7.05227</c:v>
                </c:pt>
                <c:pt idx="17352">
                  <c:v>3.0808599999999999</c:v>
                </c:pt>
                <c:pt idx="17353">
                  <c:v>4.1569099999999999</c:v>
                </c:pt>
                <c:pt idx="17354">
                  <c:v>3.3985599999999998</c:v>
                </c:pt>
                <c:pt idx="17355">
                  <c:v>3.8084899999999999</c:v>
                </c:pt>
                <c:pt idx="17356">
                  <c:v>3.3804799999999999</c:v>
                </c:pt>
                <c:pt idx="17357">
                  <c:v>4.3894299999999999</c:v>
                </c:pt>
                <c:pt idx="17358">
                  <c:v>4.45451</c:v>
                </c:pt>
                <c:pt idx="17359">
                  <c:v>5.1654900000000001</c:v>
                </c:pt>
                <c:pt idx="17360">
                  <c:v>4.5375100000000002</c:v>
                </c:pt>
                <c:pt idx="17361">
                  <c:v>4.1923500000000002</c:v>
                </c:pt>
                <c:pt idx="17362">
                  <c:v>5.5945299999999998</c:v>
                </c:pt>
                <c:pt idx="17363">
                  <c:v>4.0991200000000001</c:v>
                </c:pt>
                <c:pt idx="17364">
                  <c:v>3.94956</c:v>
                </c:pt>
                <c:pt idx="17365">
                  <c:v>5.1461399999999999</c:v>
                </c:pt>
                <c:pt idx="17366">
                  <c:v>5.3617999999999997</c:v>
                </c:pt>
                <c:pt idx="17367">
                  <c:v>6.0566599999999999</c:v>
                </c:pt>
                <c:pt idx="17368">
                  <c:v>4.8212599999999997</c:v>
                </c:pt>
                <c:pt idx="17369">
                  <c:v>6.77156</c:v>
                </c:pt>
                <c:pt idx="17370">
                  <c:v>5.8546300000000002</c:v>
                </c:pt>
                <c:pt idx="17371">
                  <c:v>6.8583100000000004</c:v>
                </c:pt>
                <c:pt idx="17372">
                  <c:v>5.5044700000000004</c:v>
                </c:pt>
                <c:pt idx="17373">
                  <c:v>5.51844</c:v>
                </c:pt>
                <c:pt idx="17374">
                  <c:v>8.7002400000000009</c:v>
                </c:pt>
                <c:pt idx="17375">
                  <c:v>4.5486199999999997</c:v>
                </c:pt>
                <c:pt idx="17376">
                  <c:v>9.1155299999999997</c:v>
                </c:pt>
                <c:pt idx="17377">
                  <c:v>6.4159199999999998</c:v>
                </c:pt>
                <c:pt idx="17378">
                  <c:v>9.1251599999999993</c:v>
                </c:pt>
                <c:pt idx="17379">
                  <c:v>4.2924800000000003</c:v>
                </c:pt>
                <c:pt idx="17380">
                  <c:v>4.9226700000000001</c:v>
                </c:pt>
                <c:pt idx="17381">
                  <c:v>5.0257300000000003</c:v>
                </c:pt>
                <c:pt idx="17382">
                  <c:v>5.4140499999999996</c:v>
                </c:pt>
                <c:pt idx="17383">
                  <c:v>4.9048499999999997</c:v>
                </c:pt>
                <c:pt idx="17384">
                  <c:v>5.2459899999999999</c:v>
                </c:pt>
                <c:pt idx="17385">
                  <c:v>4.1242299999999998</c:v>
                </c:pt>
                <c:pt idx="17386">
                  <c:v>5.1115700000000004</c:v>
                </c:pt>
                <c:pt idx="17387">
                  <c:v>5.2265800000000002</c:v>
                </c:pt>
                <c:pt idx="17388">
                  <c:v>5.3312200000000001</c:v>
                </c:pt>
                <c:pt idx="17389">
                  <c:v>1.91832</c:v>
                </c:pt>
                <c:pt idx="17390">
                  <c:v>8.1536000000000008</c:v>
                </c:pt>
                <c:pt idx="17391">
                  <c:v>6.61456</c:v>
                </c:pt>
                <c:pt idx="17392">
                  <c:v>5.49709</c:v>
                </c:pt>
                <c:pt idx="17393">
                  <c:v>7.6615900000000003</c:v>
                </c:pt>
                <c:pt idx="17394">
                  <c:v>4.3907699999999998</c:v>
                </c:pt>
                <c:pt idx="17395">
                  <c:v>4.7746599999999999</c:v>
                </c:pt>
                <c:pt idx="17396">
                  <c:v>5.8527399999999998</c:v>
                </c:pt>
                <c:pt idx="17397">
                  <c:v>8.2664899999999992</c:v>
                </c:pt>
                <c:pt idx="17398">
                  <c:v>7.5199199999999999</c:v>
                </c:pt>
                <c:pt idx="17399">
                  <c:v>6.1630099999999999</c:v>
                </c:pt>
                <c:pt idx="17400">
                  <c:v>8.8076399999999992</c:v>
                </c:pt>
                <c:pt idx="17401">
                  <c:v>4.39893</c:v>
                </c:pt>
                <c:pt idx="17402">
                  <c:v>7.8450100000000003</c:v>
                </c:pt>
                <c:pt idx="17403">
                  <c:v>5.9738600000000002</c:v>
                </c:pt>
                <c:pt idx="17404">
                  <c:v>4.7838099999999999</c:v>
                </c:pt>
                <c:pt idx="17405">
                  <c:v>7.4098100000000002</c:v>
                </c:pt>
                <c:pt idx="17406">
                  <c:v>4.8751699999999998</c:v>
                </c:pt>
                <c:pt idx="17407">
                  <c:v>5.0867899999999997</c:v>
                </c:pt>
                <c:pt idx="17408">
                  <c:v>4.2801499999999999</c:v>
                </c:pt>
                <c:pt idx="17409">
                  <c:v>6.2672800000000004</c:v>
                </c:pt>
                <c:pt idx="17410">
                  <c:v>8.5604800000000001</c:v>
                </c:pt>
                <c:pt idx="17411">
                  <c:v>5.6864499999999998</c:v>
                </c:pt>
                <c:pt idx="17412">
                  <c:v>5.1909000000000001</c:v>
                </c:pt>
                <c:pt idx="17413">
                  <c:v>5.8392099999999996</c:v>
                </c:pt>
                <c:pt idx="17414">
                  <c:v>7.31982</c:v>
                </c:pt>
                <c:pt idx="17415">
                  <c:v>4.1360599999999996</c:v>
                </c:pt>
                <c:pt idx="17416">
                  <c:v>5.9064699999999997</c:v>
                </c:pt>
                <c:pt idx="17417">
                  <c:v>5.4061000000000003</c:v>
                </c:pt>
                <c:pt idx="17418">
                  <c:v>5.2967300000000002</c:v>
                </c:pt>
                <c:pt idx="17419">
                  <c:v>6.0118</c:v>
                </c:pt>
                <c:pt idx="17420">
                  <c:v>6.6638999999999999</c:v>
                </c:pt>
                <c:pt idx="17421">
                  <c:v>7.1457199999999998</c:v>
                </c:pt>
                <c:pt idx="17422">
                  <c:v>6.6567999999999996</c:v>
                </c:pt>
                <c:pt idx="17423">
                  <c:v>8.1723199999999991</c:v>
                </c:pt>
                <c:pt idx="17424">
                  <c:v>5.2863699999999998</c:v>
                </c:pt>
                <c:pt idx="17425">
                  <c:v>5.2314400000000001</c:v>
                </c:pt>
                <c:pt idx="17426">
                  <c:v>6.3034699999999999</c:v>
                </c:pt>
                <c:pt idx="17427">
                  <c:v>7.2524100000000002</c:v>
                </c:pt>
                <c:pt idx="17428">
                  <c:v>5.5919400000000001</c:v>
                </c:pt>
                <c:pt idx="17429">
                  <c:v>2.9255200000000001</c:v>
                </c:pt>
                <c:pt idx="17430">
                  <c:v>5.81372</c:v>
                </c:pt>
                <c:pt idx="17431">
                  <c:v>3.9300199999999998</c:v>
                </c:pt>
                <c:pt idx="17432">
                  <c:v>6.3194699999999999</c:v>
                </c:pt>
                <c:pt idx="17433">
                  <c:v>7.2733299999999996</c:v>
                </c:pt>
                <c:pt idx="17434">
                  <c:v>5.4719100000000003</c:v>
                </c:pt>
                <c:pt idx="17435">
                  <c:v>5.7077299999999997</c:v>
                </c:pt>
                <c:pt idx="17436">
                  <c:v>6.3873100000000003</c:v>
                </c:pt>
                <c:pt idx="17437">
                  <c:v>8.7597000000000005</c:v>
                </c:pt>
                <c:pt idx="17438">
                  <c:v>3.5902099999999999</c:v>
                </c:pt>
                <c:pt idx="17439">
                  <c:v>4.0037799999999999</c:v>
                </c:pt>
                <c:pt idx="17440">
                  <c:v>6.7954699999999999</c:v>
                </c:pt>
                <c:pt idx="17441">
                  <c:v>6.1041999999999996</c:v>
                </c:pt>
                <c:pt idx="17442">
                  <c:v>5.7574399999999999</c:v>
                </c:pt>
                <c:pt idx="17443">
                  <c:v>3.5048400000000002</c:v>
                </c:pt>
                <c:pt idx="17444">
                  <c:v>4.3545999999999996</c:v>
                </c:pt>
                <c:pt idx="17445">
                  <c:v>6.8520799999999999</c:v>
                </c:pt>
                <c:pt idx="17446">
                  <c:v>2.94584</c:v>
                </c:pt>
                <c:pt idx="17447">
                  <c:v>5.4819300000000002</c:v>
                </c:pt>
                <c:pt idx="17448">
                  <c:v>5.8106600000000004</c:v>
                </c:pt>
                <c:pt idx="17449">
                  <c:v>5.1121299999999996</c:v>
                </c:pt>
                <c:pt idx="17450">
                  <c:v>4.8944099999999997</c:v>
                </c:pt>
                <c:pt idx="17451">
                  <c:v>4.0437599999999998</c:v>
                </c:pt>
                <c:pt idx="17452">
                  <c:v>4.9394</c:v>
                </c:pt>
                <c:pt idx="17453">
                  <c:v>3.9962800000000001</c:v>
                </c:pt>
                <c:pt idx="17454">
                  <c:v>9.1426599999999993</c:v>
                </c:pt>
                <c:pt idx="17455">
                  <c:v>4.4163500000000004</c:v>
                </c:pt>
                <c:pt idx="17456">
                  <c:v>4.3583999999999996</c:v>
                </c:pt>
                <c:pt idx="17457">
                  <c:v>4.6702500000000002</c:v>
                </c:pt>
                <c:pt idx="17458">
                  <c:v>6.4196799999999996</c:v>
                </c:pt>
                <c:pt idx="17459">
                  <c:v>9.23142</c:v>
                </c:pt>
                <c:pt idx="17460">
                  <c:v>5.4466599999999996</c:v>
                </c:pt>
                <c:pt idx="17461">
                  <c:v>7.5617200000000002</c:v>
                </c:pt>
                <c:pt idx="17462">
                  <c:v>3.6669800000000001</c:v>
                </c:pt>
                <c:pt idx="17463">
                  <c:v>5.3777400000000002</c:v>
                </c:pt>
                <c:pt idx="17464">
                  <c:v>5.0116500000000004</c:v>
                </c:pt>
                <c:pt idx="17465">
                  <c:v>5.0912899999999999</c:v>
                </c:pt>
                <c:pt idx="17466">
                  <c:v>6.40808</c:v>
                </c:pt>
                <c:pt idx="17467">
                  <c:v>6.0609799999999998</c:v>
                </c:pt>
                <c:pt idx="17468">
                  <c:v>7.1659300000000004</c:v>
                </c:pt>
                <c:pt idx="17469">
                  <c:v>8.5025200000000005</c:v>
                </c:pt>
                <c:pt idx="17470">
                  <c:v>4.4999900000000004</c:v>
                </c:pt>
                <c:pt idx="17471">
                  <c:v>7.7360800000000003</c:v>
                </c:pt>
                <c:pt idx="17472">
                  <c:v>3.8347699999999998</c:v>
                </c:pt>
                <c:pt idx="17473">
                  <c:v>8.2234800000000003</c:v>
                </c:pt>
                <c:pt idx="17474">
                  <c:v>7.94285</c:v>
                </c:pt>
                <c:pt idx="17475">
                  <c:v>5.6286100000000001</c:v>
                </c:pt>
                <c:pt idx="17476">
                  <c:v>3.84049</c:v>
                </c:pt>
                <c:pt idx="17477">
                  <c:v>7.32226</c:v>
                </c:pt>
                <c:pt idx="17478">
                  <c:v>5.4476899999999997</c:v>
                </c:pt>
                <c:pt idx="17479">
                  <c:v>5.0726800000000001</c:v>
                </c:pt>
                <c:pt idx="17480">
                  <c:v>5.3632900000000001</c:v>
                </c:pt>
                <c:pt idx="17481">
                  <c:v>8.8140900000000002</c:v>
                </c:pt>
                <c:pt idx="17482">
                  <c:v>6.5767699999999998</c:v>
                </c:pt>
                <c:pt idx="17483">
                  <c:v>2.8210500000000001</c:v>
                </c:pt>
                <c:pt idx="17484">
                  <c:v>7.4192900000000002</c:v>
                </c:pt>
                <c:pt idx="17485">
                  <c:v>7.7619600000000002</c:v>
                </c:pt>
                <c:pt idx="17486">
                  <c:v>8.0400399999999994</c:v>
                </c:pt>
                <c:pt idx="17487">
                  <c:v>3.3223199999999999</c:v>
                </c:pt>
                <c:pt idx="17488">
                  <c:v>4.6510300000000004</c:v>
                </c:pt>
                <c:pt idx="17489">
                  <c:v>4.4042899999999996</c:v>
                </c:pt>
                <c:pt idx="17490">
                  <c:v>4.7042700000000002</c:v>
                </c:pt>
                <c:pt idx="17491">
                  <c:v>2.7737400000000001</c:v>
                </c:pt>
                <c:pt idx="17492">
                  <c:v>6.1999300000000002</c:v>
                </c:pt>
                <c:pt idx="17493">
                  <c:v>4.4794600000000004</c:v>
                </c:pt>
                <c:pt idx="17494">
                  <c:v>4.0533999999999999</c:v>
                </c:pt>
                <c:pt idx="17495">
                  <c:v>3.71956</c:v>
                </c:pt>
                <c:pt idx="17496">
                  <c:v>5.8585900000000004</c:v>
                </c:pt>
                <c:pt idx="17497">
                  <c:v>3.5948600000000002</c:v>
                </c:pt>
                <c:pt idx="17498">
                  <c:v>8.1324799999999993</c:v>
                </c:pt>
                <c:pt idx="17499">
                  <c:v>8.1555</c:v>
                </c:pt>
                <c:pt idx="17500">
                  <c:v>5.3416399999999999</c:v>
                </c:pt>
                <c:pt idx="17501">
                  <c:v>6.6403800000000004</c:v>
                </c:pt>
                <c:pt idx="17502">
                  <c:v>4.0922099999999997</c:v>
                </c:pt>
                <c:pt idx="17503">
                  <c:v>6.5914599999999997</c:v>
                </c:pt>
                <c:pt idx="17504">
                  <c:v>6.3331099999999996</c:v>
                </c:pt>
                <c:pt idx="17505">
                  <c:v>7.9126700000000003</c:v>
                </c:pt>
                <c:pt idx="17506">
                  <c:v>4.9904599999999997</c:v>
                </c:pt>
                <c:pt idx="17507">
                  <c:v>6.5793900000000001</c:v>
                </c:pt>
                <c:pt idx="17508">
                  <c:v>8.88598</c:v>
                </c:pt>
                <c:pt idx="17509">
                  <c:v>2.2561200000000001</c:v>
                </c:pt>
                <c:pt idx="17510">
                  <c:v>4.3590099999999996</c:v>
                </c:pt>
                <c:pt idx="17511">
                  <c:v>6.3733199999999997</c:v>
                </c:pt>
                <c:pt idx="17512">
                  <c:v>5.2558299999999996</c:v>
                </c:pt>
                <c:pt idx="17513">
                  <c:v>7.9360200000000001</c:v>
                </c:pt>
                <c:pt idx="17514">
                  <c:v>4.3802599999999998</c:v>
                </c:pt>
                <c:pt idx="17515">
                  <c:v>6.0150899999999998</c:v>
                </c:pt>
                <c:pt idx="17516">
                  <c:v>3.3197199999999998</c:v>
                </c:pt>
                <c:pt idx="17517">
                  <c:v>3.50881</c:v>
                </c:pt>
                <c:pt idx="17518">
                  <c:v>5.0049200000000003</c:v>
                </c:pt>
                <c:pt idx="17519">
                  <c:v>6.0378800000000004</c:v>
                </c:pt>
                <c:pt idx="17520">
                  <c:v>4.47675</c:v>
                </c:pt>
                <c:pt idx="17521">
                  <c:v>5.9139499999999998</c:v>
                </c:pt>
                <c:pt idx="17522">
                  <c:v>9.9012200000000004</c:v>
                </c:pt>
                <c:pt idx="17523">
                  <c:v>8.1183099999999992</c:v>
                </c:pt>
                <c:pt idx="17524">
                  <c:v>4.89032</c:v>
                </c:pt>
                <c:pt idx="17525">
                  <c:v>8.2018900000000006</c:v>
                </c:pt>
                <c:pt idx="17526">
                  <c:v>3.1118299999999999</c:v>
                </c:pt>
                <c:pt idx="17527">
                  <c:v>7.1820399999999998</c:v>
                </c:pt>
                <c:pt idx="17528">
                  <c:v>8.5976999999999997</c:v>
                </c:pt>
                <c:pt idx="17529">
                  <c:v>5.7695600000000002</c:v>
                </c:pt>
                <c:pt idx="17530">
                  <c:v>5.2501300000000004</c:v>
                </c:pt>
                <c:pt idx="17531">
                  <c:v>7.4433600000000002</c:v>
                </c:pt>
                <c:pt idx="17532">
                  <c:v>2.9181300000000001</c:v>
                </c:pt>
                <c:pt idx="17533">
                  <c:v>4.3597900000000003</c:v>
                </c:pt>
                <c:pt idx="17534">
                  <c:v>2.9291499999999999</c:v>
                </c:pt>
                <c:pt idx="17535">
                  <c:v>3.18127</c:v>
                </c:pt>
                <c:pt idx="17536">
                  <c:v>5.3385199999999999</c:v>
                </c:pt>
                <c:pt idx="17537">
                  <c:v>6.3933</c:v>
                </c:pt>
                <c:pt idx="17538">
                  <c:v>5.0584199999999999</c:v>
                </c:pt>
                <c:pt idx="17539">
                  <c:v>2.8014100000000002</c:v>
                </c:pt>
                <c:pt idx="17540">
                  <c:v>5.3487099999999996</c:v>
                </c:pt>
                <c:pt idx="17541">
                  <c:v>4.0991200000000001</c:v>
                </c:pt>
                <c:pt idx="17542">
                  <c:v>5.7458900000000002</c:v>
                </c:pt>
                <c:pt idx="17543">
                  <c:v>5.2878800000000004</c:v>
                </c:pt>
                <c:pt idx="17544">
                  <c:v>5.8474599999999999</c:v>
                </c:pt>
                <c:pt idx="17545">
                  <c:v>5.0653300000000003</c:v>
                </c:pt>
                <c:pt idx="17546">
                  <c:v>5.0593899999999996</c:v>
                </c:pt>
                <c:pt idx="17547">
                  <c:v>6.6847200000000004</c:v>
                </c:pt>
                <c:pt idx="17548">
                  <c:v>5.37615</c:v>
                </c:pt>
                <c:pt idx="17549">
                  <c:v>6.5446499999999999</c:v>
                </c:pt>
                <c:pt idx="17550">
                  <c:v>3.5684999999999998</c:v>
                </c:pt>
                <c:pt idx="17551">
                  <c:v>4.9882</c:v>
                </c:pt>
                <c:pt idx="17552">
                  <c:v>4.7052300000000002</c:v>
                </c:pt>
                <c:pt idx="17553">
                  <c:v>4.8063599999999997</c:v>
                </c:pt>
                <c:pt idx="17554">
                  <c:v>8.734</c:v>
                </c:pt>
                <c:pt idx="17555">
                  <c:v>6.2758000000000003</c:v>
                </c:pt>
                <c:pt idx="17556">
                  <c:v>5.7872700000000004</c:v>
                </c:pt>
                <c:pt idx="17557">
                  <c:v>5.2819799999999999</c:v>
                </c:pt>
                <c:pt idx="17558">
                  <c:v>5.1230500000000001</c:v>
                </c:pt>
                <c:pt idx="17559">
                  <c:v>8.7489000000000008</c:v>
                </c:pt>
                <c:pt idx="17560">
                  <c:v>5.6289100000000003</c:v>
                </c:pt>
                <c:pt idx="17561">
                  <c:v>5.3708099999999996</c:v>
                </c:pt>
                <c:pt idx="17562">
                  <c:v>4.1737000000000002</c:v>
                </c:pt>
                <c:pt idx="17563">
                  <c:v>6.0501500000000004</c:v>
                </c:pt>
                <c:pt idx="17564">
                  <c:v>4.6393899999999997</c:v>
                </c:pt>
                <c:pt idx="17565">
                  <c:v>8.0692599999999999</c:v>
                </c:pt>
                <c:pt idx="17566">
                  <c:v>5.9256000000000002</c:v>
                </c:pt>
                <c:pt idx="17567">
                  <c:v>4.5517099999999999</c:v>
                </c:pt>
                <c:pt idx="17568">
                  <c:v>6.1871700000000001</c:v>
                </c:pt>
                <c:pt idx="17569">
                  <c:v>5.5677199999999996</c:v>
                </c:pt>
                <c:pt idx="17570">
                  <c:v>7.5732200000000001</c:v>
                </c:pt>
                <c:pt idx="17571">
                  <c:v>5.3452900000000003</c:v>
                </c:pt>
                <c:pt idx="17572">
                  <c:v>4.9232399999999998</c:v>
                </c:pt>
                <c:pt idx="17573">
                  <c:v>4.3879700000000001</c:v>
                </c:pt>
                <c:pt idx="17574">
                  <c:v>4.7126900000000003</c:v>
                </c:pt>
                <c:pt idx="17575">
                  <c:v>5.0755999999999997</c:v>
                </c:pt>
                <c:pt idx="17576">
                  <c:v>6.3190099999999996</c:v>
                </c:pt>
                <c:pt idx="17577">
                  <c:v>7.1133600000000001</c:v>
                </c:pt>
                <c:pt idx="17578">
                  <c:v>8.32456</c:v>
                </c:pt>
                <c:pt idx="17579">
                  <c:v>5.0034900000000002</c:v>
                </c:pt>
                <c:pt idx="17580">
                  <c:v>5.37582</c:v>
                </c:pt>
                <c:pt idx="17581">
                  <c:v>6.8569599999999999</c:v>
                </c:pt>
                <c:pt idx="17582">
                  <c:v>6.0218999999999996</c:v>
                </c:pt>
                <c:pt idx="17583">
                  <c:v>8.4819499999999994</c:v>
                </c:pt>
                <c:pt idx="17584">
                  <c:v>6.3592399999999998</c:v>
                </c:pt>
                <c:pt idx="17585">
                  <c:v>5.3401800000000001</c:v>
                </c:pt>
                <c:pt idx="17586">
                  <c:v>3.3959600000000001</c:v>
                </c:pt>
                <c:pt idx="17587">
                  <c:v>5.4085099999999997</c:v>
                </c:pt>
                <c:pt idx="17588">
                  <c:v>6.8207399999999998</c:v>
                </c:pt>
                <c:pt idx="17589">
                  <c:v>8.8250799999999998</c:v>
                </c:pt>
                <c:pt idx="17590">
                  <c:v>8.3641500000000004</c:v>
                </c:pt>
                <c:pt idx="17591">
                  <c:v>6.9723699999999997</c:v>
                </c:pt>
                <c:pt idx="17592">
                  <c:v>5.1435899999999997</c:v>
                </c:pt>
                <c:pt idx="17593">
                  <c:v>5.4210399999999996</c:v>
                </c:pt>
                <c:pt idx="17594">
                  <c:v>6.9598199999999997</c:v>
                </c:pt>
                <c:pt idx="17595">
                  <c:v>6.3693799999999996</c:v>
                </c:pt>
                <c:pt idx="17596">
                  <c:v>6.8381100000000004</c:v>
                </c:pt>
                <c:pt idx="17597">
                  <c:v>6.1390500000000001</c:v>
                </c:pt>
                <c:pt idx="17598">
                  <c:v>5.0208700000000004</c:v>
                </c:pt>
                <c:pt idx="17599">
                  <c:v>6.0911900000000001</c:v>
                </c:pt>
                <c:pt idx="17600">
                  <c:v>6.1032700000000002</c:v>
                </c:pt>
                <c:pt idx="17601">
                  <c:v>5.5916699999999997</c:v>
                </c:pt>
                <c:pt idx="17602">
                  <c:v>6.8740300000000003</c:v>
                </c:pt>
                <c:pt idx="17603">
                  <c:v>5.5125599999999997</c:v>
                </c:pt>
                <c:pt idx="17604">
                  <c:v>5.6223900000000002</c:v>
                </c:pt>
                <c:pt idx="17605">
                  <c:v>6.1169799999999999</c:v>
                </c:pt>
                <c:pt idx="17606">
                  <c:v>11.10233</c:v>
                </c:pt>
                <c:pt idx="17607">
                  <c:v>5.8163200000000002</c:v>
                </c:pt>
                <c:pt idx="17608">
                  <c:v>7.7541200000000003</c:v>
                </c:pt>
                <c:pt idx="17609">
                  <c:v>5.4365600000000001</c:v>
                </c:pt>
                <c:pt idx="17610">
                  <c:v>5.8659499999999998</c:v>
                </c:pt>
                <c:pt idx="17611">
                  <c:v>6.3184300000000002</c:v>
                </c:pt>
                <c:pt idx="17612">
                  <c:v>6.4887300000000003</c:v>
                </c:pt>
                <c:pt idx="17613">
                  <c:v>4.1993799999999997</c:v>
                </c:pt>
                <c:pt idx="17614">
                  <c:v>8.72668</c:v>
                </c:pt>
                <c:pt idx="17615">
                  <c:v>8.9821000000000009</c:v>
                </c:pt>
                <c:pt idx="17616">
                  <c:v>8.7863199999999999</c:v>
                </c:pt>
                <c:pt idx="17617">
                  <c:v>5.6289100000000003</c:v>
                </c:pt>
                <c:pt idx="17618">
                  <c:v>3.9661</c:v>
                </c:pt>
                <c:pt idx="17619">
                  <c:v>5.9654299999999996</c:v>
                </c:pt>
                <c:pt idx="17620">
                  <c:v>6.8908800000000001</c:v>
                </c:pt>
                <c:pt idx="17621">
                  <c:v>5.2652000000000001</c:v>
                </c:pt>
                <c:pt idx="17622">
                  <c:v>6.64785</c:v>
                </c:pt>
                <c:pt idx="17623">
                  <c:v>9.1144300000000005</c:v>
                </c:pt>
                <c:pt idx="17624">
                  <c:v>5.1666100000000004</c:v>
                </c:pt>
                <c:pt idx="17625">
                  <c:v>7.9076199999999996</c:v>
                </c:pt>
                <c:pt idx="17626">
                  <c:v>6.8305800000000003</c:v>
                </c:pt>
                <c:pt idx="17627">
                  <c:v>5.3526100000000003</c:v>
                </c:pt>
                <c:pt idx="17628">
                  <c:v>5.1980500000000003</c:v>
                </c:pt>
                <c:pt idx="17629">
                  <c:v>7.5291699999999997</c:v>
                </c:pt>
                <c:pt idx="17630">
                  <c:v>8.1644199999999998</c:v>
                </c:pt>
                <c:pt idx="17631">
                  <c:v>6.0970899999999997</c:v>
                </c:pt>
                <c:pt idx="17632">
                  <c:v>4.0651200000000003</c:v>
                </c:pt>
                <c:pt idx="17633">
                  <c:v>5.2039600000000004</c:v>
                </c:pt>
                <c:pt idx="17634">
                  <c:v>3.7403599999999999</c:v>
                </c:pt>
                <c:pt idx="17635">
                  <c:v>4.06203</c:v>
                </c:pt>
                <c:pt idx="17636">
                  <c:v>3.0511699999999999</c:v>
                </c:pt>
                <c:pt idx="17637">
                  <c:v>5.1621300000000003</c:v>
                </c:pt>
                <c:pt idx="17638">
                  <c:v>3.5910199999999999</c:v>
                </c:pt>
                <c:pt idx="17639">
                  <c:v>3.3288500000000001</c:v>
                </c:pt>
                <c:pt idx="17640">
                  <c:v>4.5719700000000003</c:v>
                </c:pt>
                <c:pt idx="17641">
                  <c:v>4.8063599999999997</c:v>
                </c:pt>
                <c:pt idx="17642">
                  <c:v>8.3920700000000004</c:v>
                </c:pt>
                <c:pt idx="17643">
                  <c:v>7.8974599999999997</c:v>
                </c:pt>
                <c:pt idx="17644">
                  <c:v>10.932740000000001</c:v>
                </c:pt>
                <c:pt idx="17645">
                  <c:v>8.2491900000000005</c:v>
                </c:pt>
                <c:pt idx="17646">
                  <c:v>4.4676499999999999</c:v>
                </c:pt>
                <c:pt idx="17647">
                  <c:v>6.2610999999999999</c:v>
                </c:pt>
                <c:pt idx="17648">
                  <c:v>6.5280100000000001</c:v>
                </c:pt>
                <c:pt idx="17649">
                  <c:v>5.0279299999999996</c:v>
                </c:pt>
                <c:pt idx="17650">
                  <c:v>7.3431199999999999</c:v>
                </c:pt>
                <c:pt idx="17651">
                  <c:v>4.90191</c:v>
                </c:pt>
                <c:pt idx="17652">
                  <c:v>2.98882</c:v>
                </c:pt>
                <c:pt idx="17653">
                  <c:v>3.7156600000000002</c:v>
                </c:pt>
                <c:pt idx="17654">
                  <c:v>6.4224899999999998</c:v>
                </c:pt>
                <c:pt idx="17655">
                  <c:v>4.5303300000000002</c:v>
                </c:pt>
                <c:pt idx="17656">
                  <c:v>4.9455799999999996</c:v>
                </c:pt>
                <c:pt idx="17657">
                  <c:v>5.0351600000000003</c:v>
                </c:pt>
                <c:pt idx="17658">
                  <c:v>8.3551800000000007</c:v>
                </c:pt>
                <c:pt idx="17659">
                  <c:v>6.1384499999999997</c:v>
                </c:pt>
                <c:pt idx="17660">
                  <c:v>4.76281</c:v>
                </c:pt>
                <c:pt idx="17661">
                  <c:v>7.3027300000000004</c:v>
                </c:pt>
                <c:pt idx="17662">
                  <c:v>5.4732399999999997</c:v>
                </c:pt>
                <c:pt idx="17663">
                  <c:v>4.3776200000000003</c:v>
                </c:pt>
                <c:pt idx="17664">
                  <c:v>4.6712699999999998</c:v>
                </c:pt>
                <c:pt idx="17665">
                  <c:v>5.4893200000000002</c:v>
                </c:pt>
                <c:pt idx="17666">
                  <c:v>6.0512100000000002</c:v>
                </c:pt>
                <c:pt idx="17667">
                  <c:v>4.0431299999999997</c:v>
                </c:pt>
                <c:pt idx="17668">
                  <c:v>9.3476300000000005</c:v>
                </c:pt>
                <c:pt idx="17669">
                  <c:v>5.81081</c:v>
                </c:pt>
                <c:pt idx="17670">
                  <c:v>3.5419499999999999</c:v>
                </c:pt>
                <c:pt idx="17671">
                  <c:v>5.79901</c:v>
                </c:pt>
                <c:pt idx="17672">
                  <c:v>6.8892199999999999</c:v>
                </c:pt>
                <c:pt idx="17673">
                  <c:v>6.2249600000000003</c:v>
                </c:pt>
                <c:pt idx="17674">
                  <c:v>7.0043300000000004</c:v>
                </c:pt>
                <c:pt idx="17675">
                  <c:v>7.2824799999999996</c:v>
                </c:pt>
                <c:pt idx="17676">
                  <c:v>8.2528799999999993</c:v>
                </c:pt>
                <c:pt idx="17677">
                  <c:v>4.7952899999999996</c:v>
                </c:pt>
                <c:pt idx="17678">
                  <c:v>6.12988</c:v>
                </c:pt>
                <c:pt idx="17679">
                  <c:v>6.81616</c:v>
                </c:pt>
                <c:pt idx="17680">
                  <c:v>4.9300199999999998</c:v>
                </c:pt>
                <c:pt idx="17681">
                  <c:v>5.6722900000000003</c:v>
                </c:pt>
                <c:pt idx="17682">
                  <c:v>4.2467100000000002</c:v>
                </c:pt>
                <c:pt idx="17683">
                  <c:v>5.7141099999999998</c:v>
                </c:pt>
                <c:pt idx="17684">
                  <c:v>6.8609</c:v>
                </c:pt>
                <c:pt idx="17685">
                  <c:v>3.9842200000000001</c:v>
                </c:pt>
                <c:pt idx="17686">
                  <c:v>4.6920599999999997</c:v>
                </c:pt>
                <c:pt idx="17687">
                  <c:v>4.2843200000000001</c:v>
                </c:pt>
                <c:pt idx="17688">
                  <c:v>4.6606300000000003</c:v>
                </c:pt>
                <c:pt idx="17689">
                  <c:v>4.2102199999999996</c:v>
                </c:pt>
                <c:pt idx="17690">
                  <c:v>6.0956400000000004</c:v>
                </c:pt>
                <c:pt idx="17691">
                  <c:v>7.2614599999999996</c:v>
                </c:pt>
                <c:pt idx="17692">
                  <c:v>4.48665</c:v>
                </c:pt>
                <c:pt idx="17693">
                  <c:v>8.4553999999999991</c:v>
                </c:pt>
                <c:pt idx="17694">
                  <c:v>9.4191900000000004</c:v>
                </c:pt>
                <c:pt idx="17695">
                  <c:v>2.6667800000000002</c:v>
                </c:pt>
                <c:pt idx="17696">
                  <c:v>4.9577299999999997</c:v>
                </c:pt>
                <c:pt idx="17697">
                  <c:v>4.1242299999999998</c:v>
                </c:pt>
                <c:pt idx="17698">
                  <c:v>5.6441699999999999</c:v>
                </c:pt>
                <c:pt idx="17699">
                  <c:v>7.2072500000000002</c:v>
                </c:pt>
                <c:pt idx="17700">
                  <c:v>8.7004099999999998</c:v>
                </c:pt>
                <c:pt idx="17701">
                  <c:v>3.0081899999999999</c:v>
                </c:pt>
                <c:pt idx="17702">
                  <c:v>6.1335600000000001</c:v>
                </c:pt>
                <c:pt idx="17703">
                  <c:v>5.7660499999999999</c:v>
                </c:pt>
                <c:pt idx="17704">
                  <c:v>4.2848600000000001</c:v>
                </c:pt>
                <c:pt idx="17705">
                  <c:v>4.3061299999999996</c:v>
                </c:pt>
                <c:pt idx="17706">
                  <c:v>5.5180100000000003</c:v>
                </c:pt>
                <c:pt idx="17707">
                  <c:v>8.4837399999999992</c:v>
                </c:pt>
                <c:pt idx="17708">
                  <c:v>7.3574999999999999</c:v>
                </c:pt>
                <c:pt idx="17709">
                  <c:v>5.7083500000000003</c:v>
                </c:pt>
                <c:pt idx="17710">
                  <c:v>7.7011700000000003</c:v>
                </c:pt>
                <c:pt idx="17711">
                  <c:v>4.2329999999999997</c:v>
                </c:pt>
                <c:pt idx="17712">
                  <c:v>3.79955</c:v>
                </c:pt>
                <c:pt idx="17713">
                  <c:v>4.6994100000000003</c:v>
                </c:pt>
                <c:pt idx="17714">
                  <c:v>7.75549</c:v>
                </c:pt>
                <c:pt idx="17715">
                  <c:v>8.1426499999999997</c:v>
                </c:pt>
                <c:pt idx="17716">
                  <c:v>3.2935699999999999</c:v>
                </c:pt>
                <c:pt idx="17717">
                  <c:v>6.9032200000000001</c:v>
                </c:pt>
                <c:pt idx="17718">
                  <c:v>5.0590599999999997</c:v>
                </c:pt>
                <c:pt idx="17719">
                  <c:v>4.4061300000000001</c:v>
                </c:pt>
                <c:pt idx="17720">
                  <c:v>8.0418199999999995</c:v>
                </c:pt>
                <c:pt idx="17721">
                  <c:v>5.6181099999999997</c:v>
                </c:pt>
                <c:pt idx="17722">
                  <c:v>8.1034100000000002</c:v>
                </c:pt>
                <c:pt idx="17723">
                  <c:v>6.34544</c:v>
                </c:pt>
                <c:pt idx="17724">
                  <c:v>6.6158299999999999</c:v>
                </c:pt>
                <c:pt idx="17725">
                  <c:v>6.17563</c:v>
                </c:pt>
                <c:pt idx="17726">
                  <c:v>6.6651100000000003</c:v>
                </c:pt>
                <c:pt idx="17727">
                  <c:v>5.9273300000000004</c:v>
                </c:pt>
                <c:pt idx="17728">
                  <c:v>4.9316199999999997</c:v>
                </c:pt>
                <c:pt idx="17729">
                  <c:v>6.7581100000000003</c:v>
                </c:pt>
                <c:pt idx="17730">
                  <c:v>4.0788200000000003</c:v>
                </c:pt>
                <c:pt idx="17731">
                  <c:v>5.6577099999999998</c:v>
                </c:pt>
                <c:pt idx="17732">
                  <c:v>3.5028999999999999</c:v>
                </c:pt>
                <c:pt idx="17733">
                  <c:v>3.6792099999999999</c:v>
                </c:pt>
                <c:pt idx="17734">
                  <c:v>4.3207300000000002</c:v>
                </c:pt>
                <c:pt idx="17735">
                  <c:v>5.2344999999999997</c:v>
                </c:pt>
                <c:pt idx="17736">
                  <c:v>5.16472</c:v>
                </c:pt>
                <c:pt idx="17737">
                  <c:v>6.42692</c:v>
                </c:pt>
                <c:pt idx="17738">
                  <c:v>6.2674500000000002</c:v>
                </c:pt>
                <c:pt idx="17739">
                  <c:v>5.5533799999999998</c:v>
                </c:pt>
                <c:pt idx="17740">
                  <c:v>3.57422</c:v>
                </c:pt>
                <c:pt idx="17741">
                  <c:v>7.1997799999999996</c:v>
                </c:pt>
                <c:pt idx="17742">
                  <c:v>10.60938</c:v>
                </c:pt>
                <c:pt idx="17743">
                  <c:v>6.0956599999999996</c:v>
                </c:pt>
                <c:pt idx="17744">
                  <c:v>10.35453</c:v>
                </c:pt>
                <c:pt idx="17745">
                  <c:v>7.7016600000000004</c:v>
                </c:pt>
                <c:pt idx="17746">
                  <c:v>5.9294500000000001</c:v>
                </c:pt>
                <c:pt idx="17747">
                  <c:v>7.9400399999999998</c:v>
                </c:pt>
                <c:pt idx="17748">
                  <c:v>4.9180099999999998</c:v>
                </c:pt>
                <c:pt idx="17749">
                  <c:v>7.3986700000000001</c:v>
                </c:pt>
                <c:pt idx="17750">
                  <c:v>4.4685300000000003</c:v>
                </c:pt>
                <c:pt idx="17751">
                  <c:v>9.1346799999999995</c:v>
                </c:pt>
                <c:pt idx="17752">
                  <c:v>5.2331599999999998</c:v>
                </c:pt>
                <c:pt idx="17753">
                  <c:v>5.6050800000000001</c:v>
                </c:pt>
                <c:pt idx="17754">
                  <c:v>2.8685</c:v>
                </c:pt>
                <c:pt idx="17755">
                  <c:v>11.348979999999999</c:v>
                </c:pt>
                <c:pt idx="17756">
                  <c:v>3.7072099999999999</c:v>
                </c:pt>
                <c:pt idx="17757">
                  <c:v>4.1528799999999997</c:v>
                </c:pt>
                <c:pt idx="17758">
                  <c:v>5.0988300000000004</c:v>
                </c:pt>
                <c:pt idx="17759">
                  <c:v>6.4220199999999998</c:v>
                </c:pt>
                <c:pt idx="17760">
                  <c:v>4.4685300000000003</c:v>
                </c:pt>
                <c:pt idx="17761">
                  <c:v>6.06013</c:v>
                </c:pt>
                <c:pt idx="17762">
                  <c:v>5.8187699999999998</c:v>
                </c:pt>
                <c:pt idx="17763">
                  <c:v>6.1094900000000001</c:v>
                </c:pt>
                <c:pt idx="17764">
                  <c:v>5.4628100000000002</c:v>
                </c:pt>
                <c:pt idx="17765">
                  <c:v>5.8843800000000002</c:v>
                </c:pt>
                <c:pt idx="17766">
                  <c:v>3.5365799999999998</c:v>
                </c:pt>
                <c:pt idx="17767">
                  <c:v>2.3016299999999998</c:v>
                </c:pt>
                <c:pt idx="17768">
                  <c:v>2.5881500000000002</c:v>
                </c:pt>
                <c:pt idx="17769">
                  <c:v>4.9292400000000001</c:v>
                </c:pt>
                <c:pt idx="17770">
                  <c:v>5.0232000000000001</c:v>
                </c:pt>
                <c:pt idx="17771">
                  <c:v>5.2373099999999999</c:v>
                </c:pt>
                <c:pt idx="17772">
                  <c:v>2.1644800000000002</c:v>
                </c:pt>
                <c:pt idx="17773">
                  <c:v>2.3550800000000001</c:v>
                </c:pt>
                <c:pt idx="17774">
                  <c:v>6.3417599999999998</c:v>
                </c:pt>
                <c:pt idx="17775">
                  <c:v>5.3167299999999997</c:v>
                </c:pt>
                <c:pt idx="17776">
                  <c:v>5.9105400000000001</c:v>
                </c:pt>
                <c:pt idx="17777">
                  <c:v>3.4699399999999998</c:v>
                </c:pt>
                <c:pt idx="17778">
                  <c:v>5.6677299999999997</c:v>
                </c:pt>
                <c:pt idx="17779">
                  <c:v>6.7189699999999997</c:v>
                </c:pt>
                <c:pt idx="17780">
                  <c:v>6.4220300000000003</c:v>
                </c:pt>
                <c:pt idx="17781">
                  <c:v>3.5235400000000001</c:v>
                </c:pt>
                <c:pt idx="17782">
                  <c:v>2.90286</c:v>
                </c:pt>
                <c:pt idx="17783">
                  <c:v>3.1741799999999998</c:v>
                </c:pt>
                <c:pt idx="17784">
                  <c:v>2.9210699999999998</c:v>
                </c:pt>
                <c:pt idx="17785">
                  <c:v>8.9037699999999997</c:v>
                </c:pt>
                <c:pt idx="17786">
                  <c:v>4.0753700000000004</c:v>
                </c:pt>
                <c:pt idx="17787">
                  <c:v>3.2882099999999999</c:v>
                </c:pt>
                <c:pt idx="17788">
                  <c:v>3.7517499999999999</c:v>
                </c:pt>
                <c:pt idx="17789">
                  <c:v>5.94909</c:v>
                </c:pt>
                <c:pt idx="17790">
                  <c:v>4.0542400000000001</c:v>
                </c:pt>
                <c:pt idx="17791">
                  <c:v>3.7861199999999999</c:v>
                </c:pt>
                <c:pt idx="17792">
                  <c:v>4.8095100000000004</c:v>
                </c:pt>
                <c:pt idx="17793">
                  <c:v>4.3881899999999998</c:v>
                </c:pt>
                <c:pt idx="17794">
                  <c:v>3.80857</c:v>
                </c:pt>
                <c:pt idx="17795">
                  <c:v>4.2342899999999997</c:v>
                </c:pt>
                <c:pt idx="17796">
                  <c:v>5.5164499999999999</c:v>
                </c:pt>
                <c:pt idx="17797">
                  <c:v>5.1695799999999998</c:v>
                </c:pt>
                <c:pt idx="17798">
                  <c:v>7.6318599999999996</c:v>
                </c:pt>
                <c:pt idx="17799">
                  <c:v>10.126849999999999</c:v>
                </c:pt>
                <c:pt idx="17800">
                  <c:v>7.1258699999999999</c:v>
                </c:pt>
                <c:pt idx="17801">
                  <c:v>5.1785699999999997</c:v>
                </c:pt>
                <c:pt idx="17802">
                  <c:v>5.2435200000000002</c:v>
                </c:pt>
                <c:pt idx="17803">
                  <c:v>4.9372299999999996</c:v>
                </c:pt>
                <c:pt idx="17804">
                  <c:v>3.0511699999999999</c:v>
                </c:pt>
                <c:pt idx="17805">
                  <c:v>7.4919000000000002</c:v>
                </c:pt>
                <c:pt idx="17806">
                  <c:v>6.6810400000000003</c:v>
                </c:pt>
                <c:pt idx="17807">
                  <c:v>5.7171799999999999</c:v>
                </c:pt>
                <c:pt idx="17808">
                  <c:v>6.8051500000000003</c:v>
                </c:pt>
                <c:pt idx="17809">
                  <c:v>9.5824200000000008</c:v>
                </c:pt>
                <c:pt idx="17810">
                  <c:v>8.1669499999999999</c:v>
                </c:pt>
                <c:pt idx="17811">
                  <c:v>4.0673700000000004</c:v>
                </c:pt>
                <c:pt idx="17812">
                  <c:v>6.3399400000000004</c:v>
                </c:pt>
                <c:pt idx="17813">
                  <c:v>6.2962300000000004</c:v>
                </c:pt>
                <c:pt idx="17814">
                  <c:v>6.9064699999999997</c:v>
                </c:pt>
                <c:pt idx="17815">
                  <c:v>10.00198</c:v>
                </c:pt>
                <c:pt idx="17816">
                  <c:v>5.6251800000000003</c:v>
                </c:pt>
                <c:pt idx="17817">
                  <c:v>4.0154899999999998</c:v>
                </c:pt>
                <c:pt idx="17818">
                  <c:v>4.8869199999999999</c:v>
                </c:pt>
                <c:pt idx="17819">
                  <c:v>4.5810399999999998</c:v>
                </c:pt>
                <c:pt idx="17820">
                  <c:v>4.2595700000000001</c:v>
                </c:pt>
                <c:pt idx="17821">
                  <c:v>1.9815700000000001</c:v>
                </c:pt>
                <c:pt idx="17822">
                  <c:v>2.81616</c:v>
                </c:pt>
                <c:pt idx="17823">
                  <c:v>4.2467100000000002</c:v>
                </c:pt>
                <c:pt idx="17824">
                  <c:v>8.6322799999999997</c:v>
                </c:pt>
                <c:pt idx="17825">
                  <c:v>10.02887</c:v>
                </c:pt>
                <c:pt idx="17826">
                  <c:v>9.2978199999999998</c:v>
                </c:pt>
                <c:pt idx="17827">
                  <c:v>2.7671800000000002</c:v>
                </c:pt>
                <c:pt idx="17828">
                  <c:v>7.3514099999999996</c:v>
                </c:pt>
                <c:pt idx="17829">
                  <c:v>5.8697600000000003</c:v>
                </c:pt>
                <c:pt idx="17830">
                  <c:v>7.7751900000000003</c:v>
                </c:pt>
                <c:pt idx="17831">
                  <c:v>5.1372799999999996</c:v>
                </c:pt>
                <c:pt idx="17832">
                  <c:v>4.0305099999999996</c:v>
                </c:pt>
                <c:pt idx="17833">
                  <c:v>7.6103300000000003</c:v>
                </c:pt>
                <c:pt idx="17834">
                  <c:v>5.6170799999999996</c:v>
                </c:pt>
                <c:pt idx="17835">
                  <c:v>5.70181</c:v>
                </c:pt>
                <c:pt idx="17836">
                  <c:v>5.1278499999999996</c:v>
                </c:pt>
                <c:pt idx="17837">
                  <c:v>5.9908400000000004</c:v>
                </c:pt>
                <c:pt idx="17838">
                  <c:v>7.7937200000000004</c:v>
                </c:pt>
                <c:pt idx="17839">
                  <c:v>4.4367999999999999</c:v>
                </c:pt>
                <c:pt idx="17840">
                  <c:v>4.2451100000000004</c:v>
                </c:pt>
                <c:pt idx="17841">
                  <c:v>8.0602099999999997</c:v>
                </c:pt>
                <c:pt idx="17842">
                  <c:v>4.2106599999999998</c:v>
                </c:pt>
                <c:pt idx="17843">
                  <c:v>4.9695799999999997</c:v>
                </c:pt>
                <c:pt idx="17844">
                  <c:v>5.8644999999999996</c:v>
                </c:pt>
                <c:pt idx="17845">
                  <c:v>5.7215499999999997</c:v>
                </c:pt>
                <c:pt idx="17846">
                  <c:v>8.4128399999999992</c:v>
                </c:pt>
                <c:pt idx="17847">
                  <c:v>10.17412</c:v>
                </c:pt>
                <c:pt idx="17848">
                  <c:v>8.7317</c:v>
                </c:pt>
                <c:pt idx="17849">
                  <c:v>2.2986800000000001</c:v>
                </c:pt>
                <c:pt idx="17850">
                  <c:v>2.0853799999999998</c:v>
                </c:pt>
                <c:pt idx="17851">
                  <c:v>3.1618499999999998</c:v>
                </c:pt>
                <c:pt idx="17852">
                  <c:v>2.5576400000000001</c:v>
                </c:pt>
                <c:pt idx="17853">
                  <c:v>4.7310499999999998</c:v>
                </c:pt>
                <c:pt idx="17854">
                  <c:v>6.88931</c:v>
                </c:pt>
                <c:pt idx="17855">
                  <c:v>6.1949699999999996</c:v>
                </c:pt>
                <c:pt idx="17856">
                  <c:v>5.0868099999999998</c:v>
                </c:pt>
                <c:pt idx="17857">
                  <c:v>6.1846100000000002</c:v>
                </c:pt>
                <c:pt idx="17858">
                  <c:v>6.1702199999999996</c:v>
                </c:pt>
                <c:pt idx="17859">
                  <c:v>2.7899600000000002</c:v>
                </c:pt>
                <c:pt idx="17860">
                  <c:v>5.9266699999999997</c:v>
                </c:pt>
                <c:pt idx="17861">
                  <c:v>5.0872200000000003</c:v>
                </c:pt>
                <c:pt idx="17862">
                  <c:v>8.07789</c:v>
                </c:pt>
                <c:pt idx="17863">
                  <c:v>5.2891000000000004</c:v>
                </c:pt>
                <c:pt idx="17864">
                  <c:v>3.9149099999999999</c:v>
                </c:pt>
                <c:pt idx="17865">
                  <c:v>5.9758699999999996</c:v>
                </c:pt>
                <c:pt idx="17866">
                  <c:v>5.3781299999999996</c:v>
                </c:pt>
                <c:pt idx="17867">
                  <c:v>4.5290299999999997</c:v>
                </c:pt>
                <c:pt idx="17868">
                  <c:v>8.2333099999999995</c:v>
                </c:pt>
                <c:pt idx="17869">
                  <c:v>6.7616899999999998</c:v>
                </c:pt>
                <c:pt idx="17870">
                  <c:v>2.7080099999999998</c:v>
                </c:pt>
                <c:pt idx="17871">
                  <c:v>5.4567199999999998</c:v>
                </c:pt>
                <c:pt idx="17872">
                  <c:v>6.3101599999999998</c:v>
                </c:pt>
                <c:pt idx="17873">
                  <c:v>2.9592999999999998</c:v>
                </c:pt>
                <c:pt idx="17874">
                  <c:v>7.7871199999999998</c:v>
                </c:pt>
                <c:pt idx="17875">
                  <c:v>6.5405800000000003</c:v>
                </c:pt>
                <c:pt idx="17876">
                  <c:v>5.5732699999999999</c:v>
                </c:pt>
                <c:pt idx="17877">
                  <c:v>5.1763000000000003</c:v>
                </c:pt>
                <c:pt idx="17878">
                  <c:v>6.9189499999999997</c:v>
                </c:pt>
                <c:pt idx="17879">
                  <c:v>3.6616200000000001</c:v>
                </c:pt>
                <c:pt idx="17880">
                  <c:v>1.9815700000000001</c:v>
                </c:pt>
                <c:pt idx="17881">
                  <c:v>4.40219</c:v>
                </c:pt>
                <c:pt idx="17882">
                  <c:v>8.0128199999999996</c:v>
                </c:pt>
                <c:pt idx="17883">
                  <c:v>4.8778199999999998</c:v>
                </c:pt>
                <c:pt idx="17884">
                  <c:v>4.94095</c:v>
                </c:pt>
                <c:pt idx="17885">
                  <c:v>7.8201700000000001</c:v>
                </c:pt>
                <c:pt idx="17886">
                  <c:v>7.3563000000000001</c:v>
                </c:pt>
                <c:pt idx="17887">
                  <c:v>6.2714499999999997</c:v>
                </c:pt>
                <c:pt idx="17888">
                  <c:v>4.1252700000000004</c:v>
                </c:pt>
                <c:pt idx="17889">
                  <c:v>6.2610799999999998</c:v>
                </c:pt>
                <c:pt idx="17890">
                  <c:v>4.6803299999999997</c:v>
                </c:pt>
                <c:pt idx="17891">
                  <c:v>5.8670999999999998</c:v>
                </c:pt>
                <c:pt idx="17892">
                  <c:v>2.2049300000000001</c:v>
                </c:pt>
                <c:pt idx="17893">
                  <c:v>1.9223399999999999</c:v>
                </c:pt>
                <c:pt idx="17894">
                  <c:v>4.75387</c:v>
                </c:pt>
                <c:pt idx="17895">
                  <c:v>2.22471</c:v>
                </c:pt>
                <c:pt idx="17896">
                  <c:v>3.2870599999999999</c:v>
                </c:pt>
                <c:pt idx="17897">
                  <c:v>3.0295399999999999</c:v>
                </c:pt>
                <c:pt idx="17898">
                  <c:v>5.8178999999999998</c:v>
                </c:pt>
                <c:pt idx="17899">
                  <c:v>4.7303300000000004</c:v>
                </c:pt>
                <c:pt idx="17900">
                  <c:v>2.4962800000000001</c:v>
                </c:pt>
                <c:pt idx="17901">
                  <c:v>2.3199299999999998</c:v>
                </c:pt>
                <c:pt idx="17902">
                  <c:v>4.85358</c:v>
                </c:pt>
                <c:pt idx="17903">
                  <c:v>2.4257</c:v>
                </c:pt>
                <c:pt idx="17904">
                  <c:v>7.9018800000000002</c:v>
                </c:pt>
                <c:pt idx="17905">
                  <c:v>5.0216900000000004</c:v>
                </c:pt>
                <c:pt idx="17906">
                  <c:v>5.7049799999999999</c:v>
                </c:pt>
                <c:pt idx="17907">
                  <c:v>5.6345999999999998</c:v>
                </c:pt>
                <c:pt idx="17908">
                  <c:v>6.0605399999999996</c:v>
                </c:pt>
                <c:pt idx="17909">
                  <c:v>7.4570499999999997</c:v>
                </c:pt>
                <c:pt idx="17910">
                  <c:v>6.1420599999999999</c:v>
                </c:pt>
                <c:pt idx="17911">
                  <c:v>3.8450199999999999</c:v>
                </c:pt>
                <c:pt idx="17912">
                  <c:v>6.7877599999999996</c:v>
                </c:pt>
                <c:pt idx="17913">
                  <c:v>5.8943700000000003</c:v>
                </c:pt>
                <c:pt idx="17914">
                  <c:v>4.7646600000000001</c:v>
                </c:pt>
                <c:pt idx="17915">
                  <c:v>3.0511699999999999</c:v>
                </c:pt>
                <c:pt idx="17916">
                  <c:v>7.4027900000000004</c:v>
                </c:pt>
                <c:pt idx="17917">
                  <c:v>5.7275400000000003</c:v>
                </c:pt>
                <c:pt idx="17918">
                  <c:v>4.27569</c:v>
                </c:pt>
                <c:pt idx="17919">
                  <c:v>6.44489</c:v>
                </c:pt>
                <c:pt idx="17920">
                  <c:v>4.4813299999999998</c:v>
                </c:pt>
                <c:pt idx="17921">
                  <c:v>4.7523</c:v>
                </c:pt>
                <c:pt idx="17922">
                  <c:v>6.03695</c:v>
                </c:pt>
                <c:pt idx="17923">
                  <c:v>2.7737599999999998</c:v>
                </c:pt>
                <c:pt idx="17924">
                  <c:v>4.3635999999999999</c:v>
                </c:pt>
                <c:pt idx="17925">
                  <c:v>4.5719700000000003</c:v>
                </c:pt>
                <c:pt idx="17926">
                  <c:v>8.0908599999999993</c:v>
                </c:pt>
                <c:pt idx="17927">
                  <c:v>5.1573599999999997</c:v>
                </c:pt>
                <c:pt idx="17928">
                  <c:v>3.2494299999999998</c:v>
                </c:pt>
                <c:pt idx="17929">
                  <c:v>5.3252899999999999</c:v>
                </c:pt>
                <c:pt idx="17930">
                  <c:v>3.6878899999999999</c:v>
                </c:pt>
                <c:pt idx="17931">
                  <c:v>2.7178399999999998</c:v>
                </c:pt>
                <c:pt idx="17932">
                  <c:v>7.2375800000000003</c:v>
                </c:pt>
                <c:pt idx="17933">
                  <c:v>2.1972399999999999</c:v>
                </c:pt>
                <c:pt idx="17934">
                  <c:v>6.1727100000000004</c:v>
                </c:pt>
                <c:pt idx="17935">
                  <c:v>3.2626200000000001</c:v>
                </c:pt>
                <c:pt idx="17936">
                  <c:v>2.3338999999999999</c:v>
                </c:pt>
                <c:pt idx="17937">
                  <c:v>5.2816900000000002</c:v>
                </c:pt>
                <c:pt idx="17938">
                  <c:v>8.7200900000000008</c:v>
                </c:pt>
                <c:pt idx="17939">
                  <c:v>8.3064099999999996</c:v>
                </c:pt>
                <c:pt idx="17940">
                  <c:v>6.8035899999999998</c:v>
                </c:pt>
                <c:pt idx="17941">
                  <c:v>5.25739</c:v>
                </c:pt>
                <c:pt idx="17942">
                  <c:v>5.2366599999999996</c:v>
                </c:pt>
                <c:pt idx="17943">
                  <c:v>6.1186100000000003</c:v>
                </c:pt>
                <c:pt idx="17944">
                  <c:v>4.72715</c:v>
                </c:pt>
                <c:pt idx="17945">
                  <c:v>5.0278499999999999</c:v>
                </c:pt>
                <c:pt idx="17946">
                  <c:v>4.1314399999999996</c:v>
                </c:pt>
                <c:pt idx="17947">
                  <c:v>3.4045399999999999</c:v>
                </c:pt>
                <c:pt idx="17948">
                  <c:v>4.5706800000000003</c:v>
                </c:pt>
                <c:pt idx="17949">
                  <c:v>5.9851900000000002</c:v>
                </c:pt>
                <c:pt idx="17950">
                  <c:v>1.8650899999999999</c:v>
                </c:pt>
                <c:pt idx="17951">
                  <c:v>2.8902000000000001</c:v>
                </c:pt>
                <c:pt idx="17952">
                  <c:v>3.0136599999999998</c:v>
                </c:pt>
                <c:pt idx="17953">
                  <c:v>2.5177999999999998</c:v>
                </c:pt>
                <c:pt idx="17954">
                  <c:v>5.8549600000000002</c:v>
                </c:pt>
                <c:pt idx="17955">
                  <c:v>4.4367999999999999</c:v>
                </c:pt>
                <c:pt idx="17956">
                  <c:v>5.8281599999999996</c:v>
                </c:pt>
                <c:pt idx="17957">
                  <c:v>2.34423</c:v>
                </c:pt>
                <c:pt idx="17958">
                  <c:v>6.3116500000000002</c:v>
                </c:pt>
                <c:pt idx="17959">
                  <c:v>7.7991099999999998</c:v>
                </c:pt>
                <c:pt idx="17960">
                  <c:v>3.02197</c:v>
                </c:pt>
                <c:pt idx="17961">
                  <c:v>7.3935700000000004</c:v>
                </c:pt>
                <c:pt idx="17962">
                  <c:v>3.9798499999999999</c:v>
                </c:pt>
                <c:pt idx="17963">
                  <c:v>6.3410799999999998</c:v>
                </c:pt>
                <c:pt idx="17964">
                  <c:v>4.8783300000000001</c:v>
                </c:pt>
                <c:pt idx="17965">
                  <c:v>3.0630099999999998</c:v>
                </c:pt>
                <c:pt idx="17966">
                  <c:v>2.75298</c:v>
                </c:pt>
                <c:pt idx="17967">
                  <c:v>6.62</c:v>
                </c:pt>
                <c:pt idx="17968">
                  <c:v>6.2634299999999996</c:v>
                </c:pt>
                <c:pt idx="17969">
                  <c:v>4.0242599999999999</c:v>
                </c:pt>
                <c:pt idx="17970">
                  <c:v>4.3489500000000003</c:v>
                </c:pt>
                <c:pt idx="17971">
                  <c:v>7.0223800000000001</c:v>
                </c:pt>
                <c:pt idx="17972">
                  <c:v>5.4164500000000002</c:v>
                </c:pt>
                <c:pt idx="17973">
                  <c:v>3.5824400000000001</c:v>
                </c:pt>
                <c:pt idx="17974">
                  <c:v>5.1972500000000004</c:v>
                </c:pt>
                <c:pt idx="17975">
                  <c:v>6.3750299999999998</c:v>
                </c:pt>
                <c:pt idx="17976">
                  <c:v>4.8893300000000002</c:v>
                </c:pt>
                <c:pt idx="17977">
                  <c:v>4.4333499999999999</c:v>
                </c:pt>
                <c:pt idx="17978">
                  <c:v>4.2469200000000003</c:v>
                </c:pt>
                <c:pt idx="17979">
                  <c:v>5.8703900000000004</c:v>
                </c:pt>
                <c:pt idx="17980">
                  <c:v>7.46638</c:v>
                </c:pt>
                <c:pt idx="17981">
                  <c:v>6.0691699999999997</c:v>
                </c:pt>
                <c:pt idx="17982">
                  <c:v>5.9381399999999998</c:v>
                </c:pt>
                <c:pt idx="17983">
                  <c:v>4.1036700000000002</c:v>
                </c:pt>
                <c:pt idx="17984">
                  <c:v>2.4055</c:v>
                </c:pt>
                <c:pt idx="17985">
                  <c:v>4.56541</c:v>
                </c:pt>
                <c:pt idx="17986">
                  <c:v>3.7994500000000002</c:v>
                </c:pt>
                <c:pt idx="17987">
                  <c:v>4.1067499999999999</c:v>
                </c:pt>
                <c:pt idx="17988">
                  <c:v>3.2335799999999999</c:v>
                </c:pt>
                <c:pt idx="17989">
                  <c:v>3.7776800000000001</c:v>
                </c:pt>
                <c:pt idx="17990">
                  <c:v>4.7876200000000004</c:v>
                </c:pt>
                <c:pt idx="17991">
                  <c:v>3.7846500000000001</c:v>
                </c:pt>
                <c:pt idx="17992">
                  <c:v>5.4616699999999998</c:v>
                </c:pt>
                <c:pt idx="17993">
                  <c:v>6.8087999999999997</c:v>
                </c:pt>
                <c:pt idx="17994">
                  <c:v>3.33907</c:v>
                </c:pt>
                <c:pt idx="17995">
                  <c:v>5.7498199999999997</c:v>
                </c:pt>
                <c:pt idx="17996">
                  <c:v>8.1740399999999998</c:v>
                </c:pt>
                <c:pt idx="17997">
                  <c:v>4.8112300000000001</c:v>
                </c:pt>
                <c:pt idx="17998">
                  <c:v>3.1636199999999999</c:v>
                </c:pt>
                <c:pt idx="17999">
                  <c:v>5.8252699999999997</c:v>
                </c:pt>
                <c:pt idx="18000">
                  <c:v>2.6599599999999999</c:v>
                </c:pt>
                <c:pt idx="18001">
                  <c:v>7.3066000000000004</c:v>
                </c:pt>
                <c:pt idx="18002">
                  <c:v>4.0408600000000003</c:v>
                </c:pt>
                <c:pt idx="18003">
                  <c:v>2.7219899999999999</c:v>
                </c:pt>
                <c:pt idx="18004">
                  <c:v>5.9643899999999999</c:v>
                </c:pt>
                <c:pt idx="18005">
                  <c:v>6.8382699999999996</c:v>
                </c:pt>
                <c:pt idx="18006">
                  <c:v>5.3177399999999997</c:v>
                </c:pt>
                <c:pt idx="18007">
                  <c:v>3.9369900000000002</c:v>
                </c:pt>
                <c:pt idx="18008">
                  <c:v>2.8560699999999999</c:v>
                </c:pt>
                <c:pt idx="18009">
                  <c:v>4.5538499999999997</c:v>
                </c:pt>
                <c:pt idx="18010">
                  <c:v>8.9958299999999998</c:v>
                </c:pt>
                <c:pt idx="18011">
                  <c:v>4.6428399999999996</c:v>
                </c:pt>
                <c:pt idx="18012">
                  <c:v>6.5804099999999996</c:v>
                </c:pt>
                <c:pt idx="18013">
                  <c:v>2.5579800000000001</c:v>
                </c:pt>
                <c:pt idx="18014">
                  <c:v>3.6633</c:v>
                </c:pt>
                <c:pt idx="18015">
                  <c:v>8.2021499999999996</c:v>
                </c:pt>
                <c:pt idx="18016">
                  <c:v>7.2161200000000001</c:v>
                </c:pt>
                <c:pt idx="18017">
                  <c:v>5.8751300000000004</c:v>
                </c:pt>
                <c:pt idx="18018">
                  <c:v>3.02393</c:v>
                </c:pt>
                <c:pt idx="18019">
                  <c:v>2.1052499999999998</c:v>
                </c:pt>
                <c:pt idx="18020">
                  <c:v>7.4779200000000001</c:v>
                </c:pt>
                <c:pt idx="18021">
                  <c:v>5.3975900000000001</c:v>
                </c:pt>
                <c:pt idx="18022">
                  <c:v>3.4095499999999999</c:v>
                </c:pt>
                <c:pt idx="18023">
                  <c:v>6.3108599999999999</c:v>
                </c:pt>
                <c:pt idx="18024">
                  <c:v>5.4984700000000002</c:v>
                </c:pt>
                <c:pt idx="18025">
                  <c:v>6.5535800000000002</c:v>
                </c:pt>
                <c:pt idx="18026">
                  <c:v>6.1371500000000001</c:v>
                </c:pt>
                <c:pt idx="18027">
                  <c:v>3.7646000000000002</c:v>
                </c:pt>
                <c:pt idx="18028">
                  <c:v>2.2885599999999999</c:v>
                </c:pt>
                <c:pt idx="18029">
                  <c:v>3.4328699999999999</c:v>
                </c:pt>
                <c:pt idx="18030">
                  <c:v>3.7094999999999998</c:v>
                </c:pt>
                <c:pt idx="18031">
                  <c:v>6.9424900000000003</c:v>
                </c:pt>
                <c:pt idx="18032">
                  <c:v>3.1516099999999998</c:v>
                </c:pt>
                <c:pt idx="18033">
                  <c:v>3.9362200000000001</c:v>
                </c:pt>
                <c:pt idx="18034">
                  <c:v>7.3569300000000002</c:v>
                </c:pt>
                <c:pt idx="18035">
                  <c:v>8.1461900000000007</c:v>
                </c:pt>
                <c:pt idx="18036">
                  <c:v>7.5196399999999999</c:v>
                </c:pt>
                <c:pt idx="18037">
                  <c:v>4.6108200000000004</c:v>
                </c:pt>
                <c:pt idx="18038">
                  <c:v>3.5341</c:v>
                </c:pt>
                <c:pt idx="18039">
                  <c:v>3.51986</c:v>
                </c:pt>
                <c:pt idx="18040">
                  <c:v>5.3472200000000001</c:v>
                </c:pt>
                <c:pt idx="18041">
                  <c:v>3.1174900000000001</c:v>
                </c:pt>
                <c:pt idx="18042">
                  <c:v>8.6193500000000007</c:v>
                </c:pt>
                <c:pt idx="18043">
                  <c:v>2.98373</c:v>
                </c:pt>
                <c:pt idx="18044">
                  <c:v>3.4074599999999999</c:v>
                </c:pt>
                <c:pt idx="18045">
                  <c:v>5.9398799999999996</c:v>
                </c:pt>
                <c:pt idx="18046">
                  <c:v>5.8006500000000001</c:v>
                </c:pt>
                <c:pt idx="18047">
                  <c:v>4.1535700000000002</c:v>
                </c:pt>
                <c:pt idx="18048">
                  <c:v>2.5131700000000001</c:v>
                </c:pt>
                <c:pt idx="18049">
                  <c:v>1.9449700000000001</c:v>
                </c:pt>
                <c:pt idx="18050">
                  <c:v>6.4598000000000004</c:v>
                </c:pt>
                <c:pt idx="18051">
                  <c:v>4.9230099999999997</c:v>
                </c:pt>
                <c:pt idx="18052">
                  <c:v>5.9965400000000004</c:v>
                </c:pt>
                <c:pt idx="18053">
                  <c:v>3.0205299999999999</c:v>
                </c:pt>
                <c:pt idx="18054">
                  <c:v>6.6934800000000001</c:v>
                </c:pt>
                <c:pt idx="18055">
                  <c:v>6.1714099999999998</c:v>
                </c:pt>
                <c:pt idx="18056">
                  <c:v>3.10886</c:v>
                </c:pt>
                <c:pt idx="18057">
                  <c:v>7.0886399999999998</c:v>
                </c:pt>
                <c:pt idx="18058">
                  <c:v>8.3891299999999998</c:v>
                </c:pt>
                <c:pt idx="18059">
                  <c:v>2.2751999999999999</c:v>
                </c:pt>
                <c:pt idx="18060">
                  <c:v>2.5783299999999998</c:v>
                </c:pt>
                <c:pt idx="18061">
                  <c:v>6.65524</c:v>
                </c:pt>
                <c:pt idx="18062">
                  <c:v>8.7761899999999997</c:v>
                </c:pt>
                <c:pt idx="18063">
                  <c:v>6.2321</c:v>
                </c:pt>
                <c:pt idx="18064">
                  <c:v>7.4764200000000001</c:v>
                </c:pt>
                <c:pt idx="18065">
                  <c:v>3.1366700000000001</c:v>
                </c:pt>
                <c:pt idx="18066">
                  <c:v>3.9573399999999999</c:v>
                </c:pt>
                <c:pt idx="18067">
                  <c:v>5.4148399999999999</c:v>
                </c:pt>
                <c:pt idx="18068">
                  <c:v>5.4486999999999997</c:v>
                </c:pt>
                <c:pt idx="18069">
                  <c:v>3.5046400000000002</c:v>
                </c:pt>
                <c:pt idx="18070">
                  <c:v>8.8876299999999997</c:v>
                </c:pt>
                <c:pt idx="18071">
                  <c:v>5.13157</c:v>
                </c:pt>
                <c:pt idx="18072">
                  <c:v>3.4696400000000001</c:v>
                </c:pt>
                <c:pt idx="18073">
                  <c:v>3.0511699999999999</c:v>
                </c:pt>
                <c:pt idx="18074">
                  <c:v>4.9532999999999996</c:v>
                </c:pt>
                <c:pt idx="18075">
                  <c:v>5.9597699999999998</c:v>
                </c:pt>
                <c:pt idx="18076">
                  <c:v>7.4233599999999997</c:v>
                </c:pt>
                <c:pt idx="18077">
                  <c:v>7.5920399999999999</c:v>
                </c:pt>
                <c:pt idx="18078">
                  <c:v>6.9707600000000003</c:v>
                </c:pt>
                <c:pt idx="18079">
                  <c:v>3.8296000000000001</c:v>
                </c:pt>
                <c:pt idx="18080">
                  <c:v>6.3163099999999996</c:v>
                </c:pt>
                <c:pt idx="18081">
                  <c:v>2.9304700000000001</c:v>
                </c:pt>
                <c:pt idx="18082">
                  <c:v>4.1048400000000003</c:v>
                </c:pt>
                <c:pt idx="18083">
                  <c:v>4.2241099999999996</c:v>
                </c:pt>
                <c:pt idx="18084">
                  <c:v>3.8794</c:v>
                </c:pt>
                <c:pt idx="18085">
                  <c:v>2.1470099999999999</c:v>
                </c:pt>
                <c:pt idx="18086">
                  <c:v>5.4661299999999997</c:v>
                </c:pt>
                <c:pt idx="18087">
                  <c:v>3.8982199999999998</c:v>
                </c:pt>
                <c:pt idx="18088">
                  <c:v>6.3073699999999997</c:v>
                </c:pt>
                <c:pt idx="18089">
                  <c:v>2.8617400000000002</c:v>
                </c:pt>
                <c:pt idx="18090">
                  <c:v>5.8666900000000002</c:v>
                </c:pt>
                <c:pt idx="18091">
                  <c:v>4.7131800000000004</c:v>
                </c:pt>
                <c:pt idx="18092">
                  <c:v>5.94177</c:v>
                </c:pt>
                <c:pt idx="18093">
                  <c:v>8.4079300000000003</c:v>
                </c:pt>
                <c:pt idx="18094">
                  <c:v>2.8533900000000001</c:v>
                </c:pt>
                <c:pt idx="18095">
                  <c:v>7.4678100000000001</c:v>
                </c:pt>
                <c:pt idx="18096">
                  <c:v>5.8781100000000004</c:v>
                </c:pt>
                <c:pt idx="18097">
                  <c:v>4.7992900000000001</c:v>
                </c:pt>
                <c:pt idx="18098">
                  <c:v>6.2742599999999999</c:v>
                </c:pt>
                <c:pt idx="18099">
                  <c:v>6.5906700000000003</c:v>
                </c:pt>
                <c:pt idx="18100">
                  <c:v>6.2920800000000003</c:v>
                </c:pt>
                <c:pt idx="18101">
                  <c:v>4.9991300000000001</c:v>
                </c:pt>
                <c:pt idx="18102">
                  <c:v>7.6255600000000001</c:v>
                </c:pt>
                <c:pt idx="18103">
                  <c:v>6.02224</c:v>
                </c:pt>
                <c:pt idx="18104">
                  <c:v>2.3870100000000001</c:v>
                </c:pt>
                <c:pt idx="18105">
                  <c:v>5.94442</c:v>
                </c:pt>
                <c:pt idx="18106">
                  <c:v>5.2466900000000001</c:v>
                </c:pt>
                <c:pt idx="18107">
                  <c:v>2.9473600000000002</c:v>
                </c:pt>
                <c:pt idx="18108">
                  <c:v>1.9223399999999999</c:v>
                </c:pt>
                <c:pt idx="18109">
                  <c:v>6.9237900000000003</c:v>
                </c:pt>
                <c:pt idx="18110">
                  <c:v>3.09259</c:v>
                </c:pt>
                <c:pt idx="18111">
                  <c:v>5.7536199999999997</c:v>
                </c:pt>
                <c:pt idx="18112">
                  <c:v>5.9589800000000004</c:v>
                </c:pt>
                <c:pt idx="18113">
                  <c:v>4.5186000000000002</c:v>
                </c:pt>
                <c:pt idx="18114">
                  <c:v>6.7435099999999997</c:v>
                </c:pt>
                <c:pt idx="18115">
                  <c:v>6.1154099999999998</c:v>
                </c:pt>
                <c:pt idx="18116">
                  <c:v>6.7240500000000001</c:v>
                </c:pt>
                <c:pt idx="18117">
                  <c:v>5.1374399999999998</c:v>
                </c:pt>
                <c:pt idx="18118">
                  <c:v>6.0150899999999998</c:v>
                </c:pt>
                <c:pt idx="18119">
                  <c:v>8.0851900000000008</c:v>
                </c:pt>
                <c:pt idx="18120">
                  <c:v>6.9155600000000002</c:v>
                </c:pt>
                <c:pt idx="18121">
                  <c:v>11.310879999999999</c:v>
                </c:pt>
                <c:pt idx="18122">
                  <c:v>10.629479999999999</c:v>
                </c:pt>
                <c:pt idx="18123">
                  <c:v>5.4871100000000004</c:v>
                </c:pt>
                <c:pt idx="18124">
                  <c:v>4.1661400000000004</c:v>
                </c:pt>
                <c:pt idx="18125">
                  <c:v>4.5985300000000002</c:v>
                </c:pt>
                <c:pt idx="18126">
                  <c:v>2.5095299999999998</c:v>
                </c:pt>
                <c:pt idx="18127">
                  <c:v>2.7242000000000002</c:v>
                </c:pt>
                <c:pt idx="18128">
                  <c:v>3.9203299999999999</c:v>
                </c:pt>
                <c:pt idx="18129">
                  <c:v>1.92432</c:v>
                </c:pt>
                <c:pt idx="18130">
                  <c:v>2.2951800000000002</c:v>
                </c:pt>
                <c:pt idx="18131">
                  <c:v>6.41838</c:v>
                </c:pt>
                <c:pt idx="18132">
                  <c:v>5.2889200000000001</c:v>
                </c:pt>
                <c:pt idx="18133">
                  <c:v>4.5575200000000002</c:v>
                </c:pt>
                <c:pt idx="18134">
                  <c:v>5.1287000000000003</c:v>
                </c:pt>
                <c:pt idx="18135">
                  <c:v>9.5184499999999996</c:v>
                </c:pt>
                <c:pt idx="18136">
                  <c:v>4.3935599999999999</c:v>
                </c:pt>
                <c:pt idx="18137">
                  <c:v>5.53735</c:v>
                </c:pt>
                <c:pt idx="18138">
                  <c:v>5.9852299999999996</c:v>
                </c:pt>
                <c:pt idx="18139">
                  <c:v>5.5118799999999997</c:v>
                </c:pt>
                <c:pt idx="18140">
                  <c:v>4.7519</c:v>
                </c:pt>
                <c:pt idx="18141">
                  <c:v>9.6068800000000003</c:v>
                </c:pt>
                <c:pt idx="18142">
                  <c:v>4.5244799999999996</c:v>
                </c:pt>
                <c:pt idx="18143">
                  <c:v>4.5030599999999996</c:v>
                </c:pt>
                <c:pt idx="18144">
                  <c:v>5.1051799999999998</c:v>
                </c:pt>
                <c:pt idx="18145">
                  <c:v>5.9592400000000003</c:v>
                </c:pt>
                <c:pt idx="18146">
                  <c:v>5.3176399999999999</c:v>
                </c:pt>
                <c:pt idx="18147">
                  <c:v>7.1835500000000003</c:v>
                </c:pt>
                <c:pt idx="18148">
                  <c:v>6.8035800000000002</c:v>
                </c:pt>
                <c:pt idx="18149">
                  <c:v>4.3614899999999999</c:v>
                </c:pt>
                <c:pt idx="18150">
                  <c:v>6.5748600000000001</c:v>
                </c:pt>
                <c:pt idx="18151">
                  <c:v>5.7844600000000002</c:v>
                </c:pt>
                <c:pt idx="18152">
                  <c:v>4.5489499999999996</c:v>
                </c:pt>
                <c:pt idx="18153">
                  <c:v>7.9607999999999999</c:v>
                </c:pt>
                <c:pt idx="18154">
                  <c:v>7.0025500000000003</c:v>
                </c:pt>
                <c:pt idx="18155">
                  <c:v>7.2408400000000004</c:v>
                </c:pt>
                <c:pt idx="18156">
                  <c:v>6.20627</c:v>
                </c:pt>
                <c:pt idx="18157">
                  <c:v>6.8365600000000004</c:v>
                </c:pt>
                <c:pt idx="18158">
                  <c:v>3.8202199999999999</c:v>
                </c:pt>
                <c:pt idx="18159">
                  <c:v>5.1565899999999996</c:v>
                </c:pt>
                <c:pt idx="18160">
                  <c:v>7.38415</c:v>
                </c:pt>
                <c:pt idx="18161">
                  <c:v>10.709160000000001</c:v>
                </c:pt>
                <c:pt idx="18162">
                  <c:v>6.4891399999999999</c:v>
                </c:pt>
                <c:pt idx="18163">
                  <c:v>5.7231800000000002</c:v>
                </c:pt>
                <c:pt idx="18164">
                  <c:v>5.1997</c:v>
                </c:pt>
                <c:pt idx="18165">
                  <c:v>5.0289400000000004</c:v>
                </c:pt>
                <c:pt idx="18166">
                  <c:v>5.7625099999999998</c:v>
                </c:pt>
                <c:pt idx="18167">
                  <c:v>5.7072500000000002</c:v>
                </c:pt>
                <c:pt idx="18168">
                  <c:v>5.37256</c:v>
                </c:pt>
                <c:pt idx="18169">
                  <c:v>6.1437400000000002</c:v>
                </c:pt>
                <c:pt idx="18170">
                  <c:v>7.8378800000000002</c:v>
                </c:pt>
                <c:pt idx="18171">
                  <c:v>6.2842000000000002</c:v>
                </c:pt>
                <c:pt idx="18172">
                  <c:v>8.8515499999999996</c:v>
                </c:pt>
                <c:pt idx="18173">
                  <c:v>4.4781300000000002</c:v>
                </c:pt>
                <c:pt idx="18174">
                  <c:v>6.4671000000000003</c:v>
                </c:pt>
                <c:pt idx="18175">
                  <c:v>6.8557300000000003</c:v>
                </c:pt>
                <c:pt idx="18176">
                  <c:v>5.3604700000000003</c:v>
                </c:pt>
                <c:pt idx="18177">
                  <c:v>5.12141</c:v>
                </c:pt>
                <c:pt idx="18178">
                  <c:v>3.7295199999999999</c:v>
                </c:pt>
                <c:pt idx="18179">
                  <c:v>5.9757699999999998</c:v>
                </c:pt>
                <c:pt idx="18180">
                  <c:v>4.9715299999999996</c:v>
                </c:pt>
                <c:pt idx="18181">
                  <c:v>6.9211900000000002</c:v>
                </c:pt>
                <c:pt idx="18182">
                  <c:v>6.7971899999999996</c:v>
                </c:pt>
                <c:pt idx="18183">
                  <c:v>4.5053999999999998</c:v>
                </c:pt>
                <c:pt idx="18184">
                  <c:v>7.8001300000000002</c:v>
                </c:pt>
                <c:pt idx="18185">
                  <c:v>6.3736199999999998</c:v>
                </c:pt>
                <c:pt idx="18186">
                  <c:v>7.7278599999999997</c:v>
                </c:pt>
                <c:pt idx="18187">
                  <c:v>6.6710099999999999</c:v>
                </c:pt>
                <c:pt idx="18188">
                  <c:v>6.6074000000000002</c:v>
                </c:pt>
                <c:pt idx="18189">
                  <c:v>7.1833</c:v>
                </c:pt>
                <c:pt idx="18190">
                  <c:v>3.8350399999999998</c:v>
                </c:pt>
                <c:pt idx="18191">
                  <c:v>4.9001799999999998</c:v>
                </c:pt>
                <c:pt idx="18192">
                  <c:v>3.4060299999999999</c:v>
                </c:pt>
                <c:pt idx="18193">
                  <c:v>5.6705199999999998</c:v>
                </c:pt>
                <c:pt idx="18194">
                  <c:v>4.9011399999999998</c:v>
                </c:pt>
                <c:pt idx="18195">
                  <c:v>5.34314</c:v>
                </c:pt>
                <c:pt idx="18196">
                  <c:v>6.5060000000000002</c:v>
                </c:pt>
                <c:pt idx="18197">
                  <c:v>3.7913199999999998</c:v>
                </c:pt>
                <c:pt idx="18198">
                  <c:v>5.2607799999999996</c:v>
                </c:pt>
                <c:pt idx="18199">
                  <c:v>4.3659800000000004</c:v>
                </c:pt>
                <c:pt idx="18200">
                  <c:v>7.41228</c:v>
                </c:pt>
                <c:pt idx="18201">
                  <c:v>5.2811500000000002</c:v>
                </c:pt>
                <c:pt idx="18202">
                  <c:v>4.7767799999999996</c:v>
                </c:pt>
                <c:pt idx="18203">
                  <c:v>6.2232599999999998</c:v>
                </c:pt>
                <c:pt idx="18204">
                  <c:v>6.1938199999999997</c:v>
                </c:pt>
                <c:pt idx="18205">
                  <c:v>5.8111499999999996</c:v>
                </c:pt>
                <c:pt idx="18206">
                  <c:v>7.1875900000000001</c:v>
                </c:pt>
                <c:pt idx="18207">
                  <c:v>6.0867500000000003</c:v>
                </c:pt>
                <c:pt idx="18208">
                  <c:v>4.0540599999999998</c:v>
                </c:pt>
                <c:pt idx="18209">
                  <c:v>5.9593100000000003</c:v>
                </c:pt>
                <c:pt idx="18210">
                  <c:v>6.5141099999999996</c:v>
                </c:pt>
                <c:pt idx="18211">
                  <c:v>5.5681099999999999</c:v>
                </c:pt>
                <c:pt idx="18212">
                  <c:v>3.5995699999999999</c:v>
                </c:pt>
                <c:pt idx="18213">
                  <c:v>8.1149400000000007</c:v>
                </c:pt>
                <c:pt idx="18214">
                  <c:v>5.5074800000000002</c:v>
                </c:pt>
                <c:pt idx="18215">
                  <c:v>2.1737199999999999</c:v>
                </c:pt>
                <c:pt idx="18216">
                  <c:v>5.3704799999999997</c:v>
                </c:pt>
                <c:pt idx="18217">
                  <c:v>6.3191499999999996</c:v>
                </c:pt>
                <c:pt idx="18218">
                  <c:v>1.89666</c:v>
                </c:pt>
                <c:pt idx="18219">
                  <c:v>7.5406399999999998</c:v>
                </c:pt>
                <c:pt idx="18220">
                  <c:v>4.70709</c:v>
                </c:pt>
                <c:pt idx="18221">
                  <c:v>6.6380299999999997</c:v>
                </c:pt>
                <c:pt idx="18222">
                  <c:v>7.4893299999999998</c:v>
                </c:pt>
                <c:pt idx="18223">
                  <c:v>7.8966399999999997</c:v>
                </c:pt>
                <c:pt idx="18224">
                  <c:v>6.43865</c:v>
                </c:pt>
                <c:pt idx="18225">
                  <c:v>3.35229</c:v>
                </c:pt>
                <c:pt idx="18226">
                  <c:v>5.2344999999999997</c:v>
                </c:pt>
                <c:pt idx="18227">
                  <c:v>5.3452900000000003</c:v>
                </c:pt>
                <c:pt idx="18228">
                  <c:v>5.7065999999999999</c:v>
                </c:pt>
                <c:pt idx="18229">
                  <c:v>5.3704499999999999</c:v>
                </c:pt>
                <c:pt idx="18230">
                  <c:v>5.1297699999999997</c:v>
                </c:pt>
                <c:pt idx="18231">
                  <c:v>5.1940200000000001</c:v>
                </c:pt>
                <c:pt idx="18232">
                  <c:v>6.1797800000000001</c:v>
                </c:pt>
                <c:pt idx="18233">
                  <c:v>4.1168199999999997</c:v>
                </c:pt>
                <c:pt idx="18234">
                  <c:v>5.1646400000000003</c:v>
                </c:pt>
                <c:pt idx="18235">
                  <c:v>5.8989200000000004</c:v>
                </c:pt>
                <c:pt idx="18236">
                  <c:v>6.2674500000000002</c:v>
                </c:pt>
                <c:pt idx="18237">
                  <c:v>5.4263599999999999</c:v>
                </c:pt>
                <c:pt idx="18238">
                  <c:v>6.3030600000000003</c:v>
                </c:pt>
                <c:pt idx="18239">
                  <c:v>10.10393</c:v>
                </c:pt>
                <c:pt idx="18240">
                  <c:v>4.4566699999999999</c:v>
                </c:pt>
                <c:pt idx="18241">
                  <c:v>7.0460500000000001</c:v>
                </c:pt>
                <c:pt idx="18242">
                  <c:v>5.6592799999999999</c:v>
                </c:pt>
                <c:pt idx="18243">
                  <c:v>10.09943</c:v>
                </c:pt>
                <c:pt idx="18244">
                  <c:v>4.9712399999999999</c:v>
                </c:pt>
                <c:pt idx="18245">
                  <c:v>5.75617</c:v>
                </c:pt>
                <c:pt idx="18246">
                  <c:v>3.76925</c:v>
                </c:pt>
                <c:pt idx="18247">
                  <c:v>3.0731999999999999</c:v>
                </c:pt>
                <c:pt idx="18248">
                  <c:v>2.94584</c:v>
                </c:pt>
                <c:pt idx="18249">
                  <c:v>6.8621400000000001</c:v>
                </c:pt>
                <c:pt idx="18250">
                  <c:v>4.1079999999999997</c:v>
                </c:pt>
                <c:pt idx="18251">
                  <c:v>2.91825</c:v>
                </c:pt>
                <c:pt idx="18252">
                  <c:v>5.9291600000000004</c:v>
                </c:pt>
                <c:pt idx="18253">
                  <c:v>9.7012099999999997</c:v>
                </c:pt>
                <c:pt idx="18254">
                  <c:v>7.0402899999999997</c:v>
                </c:pt>
                <c:pt idx="18255">
                  <c:v>3.1741799999999998</c:v>
                </c:pt>
                <c:pt idx="18256">
                  <c:v>4.9800599999999999</c:v>
                </c:pt>
                <c:pt idx="18257">
                  <c:v>7.4983700000000004</c:v>
                </c:pt>
                <c:pt idx="18258">
                  <c:v>5.9035900000000003</c:v>
                </c:pt>
                <c:pt idx="18259">
                  <c:v>8.0320199999999993</c:v>
                </c:pt>
                <c:pt idx="18260">
                  <c:v>5.5069600000000003</c:v>
                </c:pt>
                <c:pt idx="18261">
                  <c:v>6.02684</c:v>
                </c:pt>
                <c:pt idx="18262">
                  <c:v>6.8099699999999999</c:v>
                </c:pt>
                <c:pt idx="18263">
                  <c:v>7.0459300000000002</c:v>
                </c:pt>
                <c:pt idx="18264">
                  <c:v>4.7796399999999997</c:v>
                </c:pt>
                <c:pt idx="18265">
                  <c:v>7.9559199999999999</c:v>
                </c:pt>
                <c:pt idx="18266">
                  <c:v>6.21326</c:v>
                </c:pt>
                <c:pt idx="18267">
                  <c:v>7.6357299999999997</c:v>
                </c:pt>
                <c:pt idx="18268">
                  <c:v>8.0942799999999995</c:v>
                </c:pt>
                <c:pt idx="18269">
                  <c:v>3.94956</c:v>
                </c:pt>
                <c:pt idx="18270">
                  <c:v>7.5565899999999999</c:v>
                </c:pt>
                <c:pt idx="18271">
                  <c:v>6.3791900000000004</c:v>
                </c:pt>
                <c:pt idx="18272">
                  <c:v>8.3562899999999996</c:v>
                </c:pt>
                <c:pt idx="18273">
                  <c:v>7.4309500000000002</c:v>
                </c:pt>
                <c:pt idx="18274">
                  <c:v>5.7797400000000003</c:v>
                </c:pt>
                <c:pt idx="18275">
                  <c:v>3.8134899999999998</c:v>
                </c:pt>
                <c:pt idx="18276">
                  <c:v>6.3195300000000003</c:v>
                </c:pt>
                <c:pt idx="18277">
                  <c:v>4.5896600000000003</c:v>
                </c:pt>
                <c:pt idx="18278">
                  <c:v>9.6893200000000004</c:v>
                </c:pt>
                <c:pt idx="18279">
                  <c:v>5.2143100000000002</c:v>
                </c:pt>
                <c:pt idx="18280">
                  <c:v>2.9731000000000001</c:v>
                </c:pt>
                <c:pt idx="18281">
                  <c:v>3.5855299999999999</c:v>
                </c:pt>
                <c:pt idx="18282">
                  <c:v>5.15829</c:v>
                </c:pt>
                <c:pt idx="18283">
                  <c:v>4.98095</c:v>
                </c:pt>
                <c:pt idx="18284">
                  <c:v>4.06121</c:v>
                </c:pt>
                <c:pt idx="18285">
                  <c:v>4.7199299999999997</c:v>
                </c:pt>
                <c:pt idx="18286">
                  <c:v>5.0811999999999999</c:v>
                </c:pt>
                <c:pt idx="18287">
                  <c:v>5.1335300000000004</c:v>
                </c:pt>
                <c:pt idx="18288">
                  <c:v>2.81616</c:v>
                </c:pt>
                <c:pt idx="18289">
                  <c:v>6.6679700000000004</c:v>
                </c:pt>
                <c:pt idx="18290">
                  <c:v>6.7948700000000004</c:v>
                </c:pt>
                <c:pt idx="18291">
                  <c:v>8.3359000000000005</c:v>
                </c:pt>
                <c:pt idx="18292">
                  <c:v>5.3269299999999999</c:v>
                </c:pt>
                <c:pt idx="18293">
                  <c:v>6.0137499999999999</c:v>
                </c:pt>
                <c:pt idx="18294">
                  <c:v>5.52555</c:v>
                </c:pt>
                <c:pt idx="18295">
                  <c:v>5.5994599999999997</c:v>
                </c:pt>
                <c:pt idx="18296">
                  <c:v>4.80504</c:v>
                </c:pt>
                <c:pt idx="18297">
                  <c:v>11.70069</c:v>
                </c:pt>
                <c:pt idx="18298">
                  <c:v>7.8090099999999998</c:v>
                </c:pt>
                <c:pt idx="18299">
                  <c:v>4.6319699999999999</c:v>
                </c:pt>
                <c:pt idx="18300">
                  <c:v>8.1735799999999994</c:v>
                </c:pt>
                <c:pt idx="18301">
                  <c:v>5.4958900000000002</c:v>
                </c:pt>
                <c:pt idx="18302">
                  <c:v>8.9093800000000005</c:v>
                </c:pt>
                <c:pt idx="18303">
                  <c:v>7.2265600000000001</c:v>
                </c:pt>
                <c:pt idx="18304">
                  <c:v>5.0920500000000004</c:v>
                </c:pt>
                <c:pt idx="18305">
                  <c:v>4.7552199999999996</c:v>
                </c:pt>
                <c:pt idx="18306">
                  <c:v>5.4237799999999998</c:v>
                </c:pt>
                <c:pt idx="18307">
                  <c:v>6.5365700000000002</c:v>
                </c:pt>
                <c:pt idx="18308">
                  <c:v>6.0269199999999996</c:v>
                </c:pt>
                <c:pt idx="18309">
                  <c:v>3.5078100000000001</c:v>
                </c:pt>
                <c:pt idx="18310">
                  <c:v>7.2484900000000003</c:v>
                </c:pt>
                <c:pt idx="18311">
                  <c:v>6.8945600000000002</c:v>
                </c:pt>
                <c:pt idx="18312">
                  <c:v>8.3165800000000001</c:v>
                </c:pt>
                <c:pt idx="18313">
                  <c:v>4.9673100000000003</c:v>
                </c:pt>
                <c:pt idx="18314">
                  <c:v>3.68777</c:v>
                </c:pt>
                <c:pt idx="18315">
                  <c:v>3.0274999999999999</c:v>
                </c:pt>
                <c:pt idx="18316">
                  <c:v>3.5005899999999999</c:v>
                </c:pt>
                <c:pt idx="18317">
                  <c:v>2.81616</c:v>
                </c:pt>
                <c:pt idx="18318">
                  <c:v>2.2379500000000001</c:v>
                </c:pt>
                <c:pt idx="18319">
                  <c:v>6.2303100000000002</c:v>
                </c:pt>
                <c:pt idx="18320">
                  <c:v>4.6803299999999997</c:v>
                </c:pt>
                <c:pt idx="18321">
                  <c:v>2.33405</c:v>
                </c:pt>
                <c:pt idx="18322">
                  <c:v>3.6819600000000001</c:v>
                </c:pt>
                <c:pt idx="18323">
                  <c:v>4.3980399999999999</c:v>
                </c:pt>
                <c:pt idx="18324">
                  <c:v>2.8605200000000002</c:v>
                </c:pt>
                <c:pt idx="18325">
                  <c:v>2.9809100000000002</c:v>
                </c:pt>
                <c:pt idx="18326">
                  <c:v>9.4972399999999997</c:v>
                </c:pt>
                <c:pt idx="18327">
                  <c:v>8.0189900000000005</c:v>
                </c:pt>
                <c:pt idx="18328">
                  <c:v>8.0886300000000002</c:v>
                </c:pt>
                <c:pt idx="18329">
                  <c:v>6.9998199999999997</c:v>
                </c:pt>
                <c:pt idx="18330">
                  <c:v>6.5398199999999997</c:v>
                </c:pt>
                <c:pt idx="18331">
                  <c:v>6.1578799999999996</c:v>
                </c:pt>
                <c:pt idx="18332">
                  <c:v>4.0373000000000001</c:v>
                </c:pt>
                <c:pt idx="18333">
                  <c:v>4.7341899999999999</c:v>
                </c:pt>
                <c:pt idx="18334">
                  <c:v>3.2758699999999998</c:v>
                </c:pt>
                <c:pt idx="18335">
                  <c:v>5.5085699999999997</c:v>
                </c:pt>
                <c:pt idx="18336">
                  <c:v>7.7653499999999998</c:v>
                </c:pt>
                <c:pt idx="18337">
                  <c:v>7.3763399999999999</c:v>
                </c:pt>
                <c:pt idx="18338">
                  <c:v>8.3620099999999997</c:v>
                </c:pt>
                <c:pt idx="18339">
                  <c:v>5.34436</c:v>
                </c:pt>
                <c:pt idx="18340">
                  <c:v>6.9477200000000003</c:v>
                </c:pt>
                <c:pt idx="18341">
                  <c:v>8.2194500000000001</c:v>
                </c:pt>
                <c:pt idx="18342">
                  <c:v>9.4401899999999994</c:v>
                </c:pt>
                <c:pt idx="18343">
                  <c:v>5.7122299999999999</c:v>
                </c:pt>
                <c:pt idx="18344">
                  <c:v>4.2749699999999997</c:v>
                </c:pt>
                <c:pt idx="18345">
                  <c:v>6.1046800000000001</c:v>
                </c:pt>
                <c:pt idx="18346">
                  <c:v>7.3340399999999999</c:v>
                </c:pt>
                <c:pt idx="18347">
                  <c:v>4.9372199999999999</c:v>
                </c:pt>
                <c:pt idx="18348">
                  <c:v>8.58582</c:v>
                </c:pt>
                <c:pt idx="18349">
                  <c:v>7.0342000000000002</c:v>
                </c:pt>
                <c:pt idx="18350">
                  <c:v>5.5590900000000003</c:v>
                </c:pt>
                <c:pt idx="18351">
                  <c:v>6.4571300000000003</c:v>
                </c:pt>
                <c:pt idx="18352">
                  <c:v>12.14273</c:v>
                </c:pt>
                <c:pt idx="18353">
                  <c:v>4.0991200000000001</c:v>
                </c:pt>
                <c:pt idx="18354">
                  <c:v>7.5553600000000003</c:v>
                </c:pt>
                <c:pt idx="18355">
                  <c:v>6.2290999999999999</c:v>
                </c:pt>
                <c:pt idx="18356">
                  <c:v>5.4850000000000003</c:v>
                </c:pt>
                <c:pt idx="18357">
                  <c:v>5.1546099999999999</c:v>
                </c:pt>
                <c:pt idx="18358">
                  <c:v>6.8627700000000003</c:v>
                </c:pt>
                <c:pt idx="18359">
                  <c:v>6.9686199999999996</c:v>
                </c:pt>
                <c:pt idx="18360">
                  <c:v>4.8518600000000003</c:v>
                </c:pt>
                <c:pt idx="18361">
                  <c:v>7.7326800000000002</c:v>
                </c:pt>
                <c:pt idx="18362">
                  <c:v>6.4317299999999999</c:v>
                </c:pt>
                <c:pt idx="18363">
                  <c:v>6.4378099999999998</c:v>
                </c:pt>
                <c:pt idx="18364">
                  <c:v>8.0429399999999998</c:v>
                </c:pt>
                <c:pt idx="18365">
                  <c:v>11.388400000000001</c:v>
                </c:pt>
                <c:pt idx="18366">
                  <c:v>6.4255199999999997</c:v>
                </c:pt>
                <c:pt idx="18367">
                  <c:v>5.5464700000000002</c:v>
                </c:pt>
                <c:pt idx="18368">
                  <c:v>6.1350699999999998</c:v>
                </c:pt>
                <c:pt idx="18369">
                  <c:v>7.1777199999999999</c:v>
                </c:pt>
                <c:pt idx="18370">
                  <c:v>6.3022600000000004</c:v>
                </c:pt>
                <c:pt idx="18371">
                  <c:v>7.5345599999999999</c:v>
                </c:pt>
                <c:pt idx="18372">
                  <c:v>6.8603399999999999</c:v>
                </c:pt>
                <c:pt idx="18373">
                  <c:v>4.8063599999999997</c:v>
                </c:pt>
                <c:pt idx="18374">
                  <c:v>8.6207600000000006</c:v>
                </c:pt>
                <c:pt idx="18375">
                  <c:v>6.4649299999999998</c:v>
                </c:pt>
                <c:pt idx="18376">
                  <c:v>6.6924999999999999</c:v>
                </c:pt>
                <c:pt idx="18377">
                  <c:v>7.2672100000000004</c:v>
                </c:pt>
                <c:pt idx="18378">
                  <c:v>2.5471699999999999</c:v>
                </c:pt>
                <c:pt idx="18379">
                  <c:v>5.8487299999999998</c:v>
                </c:pt>
                <c:pt idx="18380">
                  <c:v>6.1567800000000004</c:v>
                </c:pt>
                <c:pt idx="18381">
                  <c:v>7.5832600000000001</c:v>
                </c:pt>
                <c:pt idx="18382">
                  <c:v>5.7072500000000002</c:v>
                </c:pt>
                <c:pt idx="18383">
                  <c:v>5.9588200000000002</c:v>
                </c:pt>
                <c:pt idx="18384">
                  <c:v>4.6312699999999998</c:v>
                </c:pt>
                <c:pt idx="18385">
                  <c:v>5.5465099999999996</c:v>
                </c:pt>
                <c:pt idx="18386">
                  <c:v>5.9867699999999999</c:v>
                </c:pt>
                <c:pt idx="18387">
                  <c:v>5.8680099999999999</c:v>
                </c:pt>
                <c:pt idx="18388">
                  <c:v>4.7165800000000004</c:v>
                </c:pt>
                <c:pt idx="18389">
                  <c:v>7.5536399999999997</c:v>
                </c:pt>
                <c:pt idx="18390">
                  <c:v>5.3087999999999997</c:v>
                </c:pt>
                <c:pt idx="18391">
                  <c:v>4.1379599999999996</c:v>
                </c:pt>
                <c:pt idx="18392">
                  <c:v>5.9079800000000002</c:v>
                </c:pt>
                <c:pt idx="18393">
                  <c:v>5.7317799999999997</c:v>
                </c:pt>
                <c:pt idx="18394">
                  <c:v>7.5978000000000003</c:v>
                </c:pt>
                <c:pt idx="18395">
                  <c:v>5.1408699999999996</c:v>
                </c:pt>
                <c:pt idx="18396">
                  <c:v>7.25549</c:v>
                </c:pt>
                <c:pt idx="18397">
                  <c:v>6.1707999999999998</c:v>
                </c:pt>
                <c:pt idx="18398">
                  <c:v>6.3001800000000001</c:v>
                </c:pt>
                <c:pt idx="18399">
                  <c:v>7.8868</c:v>
                </c:pt>
                <c:pt idx="18400">
                  <c:v>4.1724300000000003</c:v>
                </c:pt>
                <c:pt idx="18401">
                  <c:v>6.9497600000000004</c:v>
                </c:pt>
                <c:pt idx="18402">
                  <c:v>5.8766299999999996</c:v>
                </c:pt>
                <c:pt idx="18403">
                  <c:v>7.0293299999999999</c:v>
                </c:pt>
                <c:pt idx="18404">
                  <c:v>3.7872599999999998</c:v>
                </c:pt>
                <c:pt idx="18405">
                  <c:v>6.0005800000000002</c:v>
                </c:pt>
                <c:pt idx="18406">
                  <c:v>5.6771900000000004</c:v>
                </c:pt>
                <c:pt idx="18407">
                  <c:v>6.5236599999999996</c:v>
                </c:pt>
                <c:pt idx="18408">
                  <c:v>4.1774500000000003</c:v>
                </c:pt>
                <c:pt idx="18409">
                  <c:v>4.9515599999999997</c:v>
                </c:pt>
                <c:pt idx="18410">
                  <c:v>5.5357599999999998</c:v>
                </c:pt>
                <c:pt idx="18411">
                  <c:v>5.1930500000000004</c:v>
                </c:pt>
                <c:pt idx="18412">
                  <c:v>6.6125699999999998</c:v>
                </c:pt>
                <c:pt idx="18413">
                  <c:v>6.8788600000000004</c:v>
                </c:pt>
                <c:pt idx="18414">
                  <c:v>5.8955000000000002</c:v>
                </c:pt>
                <c:pt idx="18415">
                  <c:v>9.0025200000000005</c:v>
                </c:pt>
                <c:pt idx="18416">
                  <c:v>5.5444399999999998</c:v>
                </c:pt>
                <c:pt idx="18417">
                  <c:v>6.3535300000000001</c:v>
                </c:pt>
                <c:pt idx="18418">
                  <c:v>3.7010999999999998</c:v>
                </c:pt>
                <c:pt idx="18419">
                  <c:v>4.1796800000000003</c:v>
                </c:pt>
                <c:pt idx="18420">
                  <c:v>6.1472800000000003</c:v>
                </c:pt>
                <c:pt idx="18421">
                  <c:v>4.4791600000000003</c:v>
                </c:pt>
                <c:pt idx="18422">
                  <c:v>6.0319900000000004</c:v>
                </c:pt>
                <c:pt idx="18423">
                  <c:v>8.3678299999999997</c:v>
                </c:pt>
                <c:pt idx="18424">
                  <c:v>10.11645</c:v>
                </c:pt>
                <c:pt idx="18425">
                  <c:v>4.1956600000000002</c:v>
                </c:pt>
                <c:pt idx="18426">
                  <c:v>7.7288199999999998</c:v>
                </c:pt>
                <c:pt idx="18427">
                  <c:v>4.69177</c:v>
                </c:pt>
                <c:pt idx="18428">
                  <c:v>5.4718900000000001</c:v>
                </c:pt>
                <c:pt idx="18429">
                  <c:v>3.5965099999999999</c:v>
                </c:pt>
                <c:pt idx="18430">
                  <c:v>7.0694999999999997</c:v>
                </c:pt>
                <c:pt idx="18431">
                  <c:v>5.0762799999999997</c:v>
                </c:pt>
                <c:pt idx="18432">
                  <c:v>5.0863899999999997</c:v>
                </c:pt>
                <c:pt idx="18433">
                  <c:v>3.1895199999999999</c:v>
                </c:pt>
                <c:pt idx="18434">
                  <c:v>4.46685</c:v>
                </c:pt>
                <c:pt idx="18435">
                  <c:v>7.0552700000000002</c:v>
                </c:pt>
                <c:pt idx="18436">
                  <c:v>5.1182299999999996</c:v>
                </c:pt>
                <c:pt idx="18437">
                  <c:v>7.6336899999999996</c:v>
                </c:pt>
                <c:pt idx="18438">
                  <c:v>5.0862999999999996</c:v>
                </c:pt>
                <c:pt idx="18439">
                  <c:v>9.3052100000000006</c:v>
                </c:pt>
                <c:pt idx="18440">
                  <c:v>4.76959</c:v>
                </c:pt>
                <c:pt idx="18441">
                  <c:v>4.6174099999999996</c:v>
                </c:pt>
                <c:pt idx="18442">
                  <c:v>5.6360900000000003</c:v>
                </c:pt>
                <c:pt idx="18443">
                  <c:v>5.8792299999999997</c:v>
                </c:pt>
                <c:pt idx="18444">
                  <c:v>5.6576300000000002</c:v>
                </c:pt>
                <c:pt idx="18445">
                  <c:v>4.6735199999999999</c:v>
                </c:pt>
                <c:pt idx="18446">
                  <c:v>5.8757700000000002</c:v>
                </c:pt>
                <c:pt idx="18447">
                  <c:v>4.06921</c:v>
                </c:pt>
                <c:pt idx="18448">
                  <c:v>4.1653500000000001</c:v>
                </c:pt>
                <c:pt idx="18449">
                  <c:v>5.64377</c:v>
                </c:pt>
                <c:pt idx="18450">
                  <c:v>5.5628900000000003</c:v>
                </c:pt>
                <c:pt idx="18451">
                  <c:v>3.3438699999999999</c:v>
                </c:pt>
                <c:pt idx="18452">
                  <c:v>7.7653499999999998</c:v>
                </c:pt>
                <c:pt idx="18453">
                  <c:v>9.6879399999999993</c:v>
                </c:pt>
                <c:pt idx="18454">
                  <c:v>7.85562</c:v>
                </c:pt>
                <c:pt idx="18455">
                  <c:v>4.75326</c:v>
                </c:pt>
                <c:pt idx="18456">
                  <c:v>3.17056</c:v>
                </c:pt>
                <c:pt idx="18457">
                  <c:v>5.3976699999999997</c:v>
                </c:pt>
                <c:pt idx="18458">
                  <c:v>5.7161099999999996</c:v>
                </c:pt>
                <c:pt idx="18459">
                  <c:v>2.3635799999999998</c:v>
                </c:pt>
                <c:pt idx="18460">
                  <c:v>6.0171799999999998</c:v>
                </c:pt>
                <c:pt idx="18461">
                  <c:v>6.0597799999999999</c:v>
                </c:pt>
                <c:pt idx="18462">
                  <c:v>2.4385500000000002</c:v>
                </c:pt>
                <c:pt idx="18463">
                  <c:v>4.7003399999999997</c:v>
                </c:pt>
                <c:pt idx="18464">
                  <c:v>7.4479800000000003</c:v>
                </c:pt>
                <c:pt idx="18465">
                  <c:v>6.5249499999999996</c:v>
                </c:pt>
                <c:pt idx="18466">
                  <c:v>3.3360500000000002</c:v>
                </c:pt>
                <c:pt idx="18467">
                  <c:v>9.4652100000000008</c:v>
                </c:pt>
                <c:pt idx="18468">
                  <c:v>5.3632600000000004</c:v>
                </c:pt>
                <c:pt idx="18469">
                  <c:v>5.8791000000000002</c:v>
                </c:pt>
                <c:pt idx="18470">
                  <c:v>5.5435999999999996</c:v>
                </c:pt>
                <c:pt idx="18471">
                  <c:v>10.794689999999999</c:v>
                </c:pt>
                <c:pt idx="18472">
                  <c:v>9.9425799999999995</c:v>
                </c:pt>
                <c:pt idx="18473">
                  <c:v>6.8463799999999999</c:v>
                </c:pt>
                <c:pt idx="18474">
                  <c:v>4.4028700000000001</c:v>
                </c:pt>
                <c:pt idx="18475">
                  <c:v>5.9233099999999999</c:v>
                </c:pt>
                <c:pt idx="18476">
                  <c:v>4.43323</c:v>
                </c:pt>
                <c:pt idx="18477">
                  <c:v>7.5217499999999999</c:v>
                </c:pt>
                <c:pt idx="18478">
                  <c:v>5.1040400000000004</c:v>
                </c:pt>
                <c:pt idx="18479">
                  <c:v>4.6809599999999998</c:v>
                </c:pt>
                <c:pt idx="18480">
                  <c:v>5.3132299999999999</c:v>
                </c:pt>
                <c:pt idx="18481">
                  <c:v>8.2047899999999991</c:v>
                </c:pt>
                <c:pt idx="18482">
                  <c:v>6.5579200000000002</c:v>
                </c:pt>
                <c:pt idx="18483">
                  <c:v>5.0040500000000003</c:v>
                </c:pt>
                <c:pt idx="18484">
                  <c:v>5.0753000000000004</c:v>
                </c:pt>
                <c:pt idx="18485">
                  <c:v>8.37073</c:v>
                </c:pt>
                <c:pt idx="18486">
                  <c:v>5.3543099999999999</c:v>
                </c:pt>
                <c:pt idx="18487">
                  <c:v>3.6743199999999998</c:v>
                </c:pt>
                <c:pt idx="18488">
                  <c:v>2.4168500000000002</c:v>
                </c:pt>
                <c:pt idx="18489">
                  <c:v>2.5579800000000001</c:v>
                </c:pt>
                <c:pt idx="18490">
                  <c:v>2.8318300000000001</c:v>
                </c:pt>
                <c:pt idx="18491">
                  <c:v>4.5376799999999999</c:v>
                </c:pt>
                <c:pt idx="18492">
                  <c:v>7.9960599999999999</c:v>
                </c:pt>
                <c:pt idx="18493">
                  <c:v>4.0538999999999996</c:v>
                </c:pt>
                <c:pt idx="18494">
                  <c:v>5.3338299999999998</c:v>
                </c:pt>
                <c:pt idx="18495">
                  <c:v>6.9900700000000002</c:v>
                </c:pt>
                <c:pt idx="18496">
                  <c:v>5.0012299999999996</c:v>
                </c:pt>
                <c:pt idx="18497">
                  <c:v>6.75943</c:v>
                </c:pt>
                <c:pt idx="18498">
                  <c:v>4.9487800000000002</c:v>
                </c:pt>
                <c:pt idx="18499">
                  <c:v>6.24817</c:v>
                </c:pt>
                <c:pt idx="18500">
                  <c:v>5.16167</c:v>
                </c:pt>
                <c:pt idx="18501">
                  <c:v>4.5153400000000001</c:v>
                </c:pt>
                <c:pt idx="18502">
                  <c:v>8.5278500000000008</c:v>
                </c:pt>
                <c:pt idx="18503">
                  <c:v>2.66161</c:v>
                </c:pt>
                <c:pt idx="18504">
                  <c:v>3.58751</c:v>
                </c:pt>
                <c:pt idx="18505">
                  <c:v>5.6533699999999998</c:v>
                </c:pt>
                <c:pt idx="18506">
                  <c:v>7.6049499999999997</c:v>
                </c:pt>
                <c:pt idx="18507">
                  <c:v>7.0675600000000003</c:v>
                </c:pt>
                <c:pt idx="18508">
                  <c:v>5.4221300000000001</c:v>
                </c:pt>
                <c:pt idx="18509">
                  <c:v>6.01166</c:v>
                </c:pt>
                <c:pt idx="18510">
                  <c:v>5.8692000000000002</c:v>
                </c:pt>
                <c:pt idx="18511">
                  <c:v>10.5627</c:v>
                </c:pt>
                <c:pt idx="18512">
                  <c:v>5.9444600000000003</c:v>
                </c:pt>
                <c:pt idx="18513">
                  <c:v>5.31257</c:v>
                </c:pt>
                <c:pt idx="18514">
                  <c:v>6.2619899999999999</c:v>
                </c:pt>
                <c:pt idx="18515">
                  <c:v>5.6749599999999996</c:v>
                </c:pt>
                <c:pt idx="18516">
                  <c:v>4.2359200000000001</c:v>
                </c:pt>
                <c:pt idx="18517">
                  <c:v>4.5511499999999998</c:v>
                </c:pt>
                <c:pt idx="18518">
                  <c:v>6.5441900000000004</c:v>
                </c:pt>
                <c:pt idx="18519">
                  <c:v>3.45662</c:v>
                </c:pt>
                <c:pt idx="18520">
                  <c:v>5.7366799999999998</c:v>
                </c:pt>
                <c:pt idx="18521">
                  <c:v>4.4685300000000003</c:v>
                </c:pt>
                <c:pt idx="18522">
                  <c:v>5.74397</c:v>
                </c:pt>
                <c:pt idx="18523">
                  <c:v>6.10642</c:v>
                </c:pt>
                <c:pt idx="18524">
                  <c:v>4.2671999999999999</c:v>
                </c:pt>
                <c:pt idx="18525">
                  <c:v>7.73942</c:v>
                </c:pt>
                <c:pt idx="18526">
                  <c:v>5.3158799999999999</c:v>
                </c:pt>
                <c:pt idx="18527">
                  <c:v>5.4781399999999998</c:v>
                </c:pt>
                <c:pt idx="18528">
                  <c:v>6.7876000000000003</c:v>
                </c:pt>
                <c:pt idx="18529">
                  <c:v>6.1555299999999997</c:v>
                </c:pt>
                <c:pt idx="18530">
                  <c:v>6.9845699999999997</c:v>
                </c:pt>
                <c:pt idx="18531">
                  <c:v>3.5967600000000002</c:v>
                </c:pt>
                <c:pt idx="18532">
                  <c:v>3.0465499999999999</c:v>
                </c:pt>
                <c:pt idx="18533">
                  <c:v>3.79799</c:v>
                </c:pt>
                <c:pt idx="18534">
                  <c:v>5.9406100000000004</c:v>
                </c:pt>
                <c:pt idx="18535">
                  <c:v>4.2263299999999999</c:v>
                </c:pt>
                <c:pt idx="18536">
                  <c:v>6.0184100000000003</c:v>
                </c:pt>
                <c:pt idx="18537">
                  <c:v>6.2336400000000003</c:v>
                </c:pt>
                <c:pt idx="18538">
                  <c:v>7.6862199999999996</c:v>
                </c:pt>
                <c:pt idx="18539">
                  <c:v>6.7980799999999997</c:v>
                </c:pt>
                <c:pt idx="18540">
                  <c:v>6.2427900000000003</c:v>
                </c:pt>
                <c:pt idx="18541">
                  <c:v>6.74641</c:v>
                </c:pt>
                <c:pt idx="18542">
                  <c:v>6.0401100000000003</c:v>
                </c:pt>
                <c:pt idx="18543">
                  <c:v>5.8373499999999998</c:v>
                </c:pt>
                <c:pt idx="18544">
                  <c:v>5.3540099999999997</c:v>
                </c:pt>
                <c:pt idx="18545">
                  <c:v>4.6779500000000001</c:v>
                </c:pt>
                <c:pt idx="18546">
                  <c:v>7.7602700000000002</c:v>
                </c:pt>
                <c:pt idx="18547">
                  <c:v>7.3388200000000001</c:v>
                </c:pt>
                <c:pt idx="18548">
                  <c:v>4.81785</c:v>
                </c:pt>
                <c:pt idx="18549">
                  <c:v>5.2377399999999996</c:v>
                </c:pt>
                <c:pt idx="18550">
                  <c:v>4.8045200000000001</c:v>
                </c:pt>
                <c:pt idx="18551">
                  <c:v>4.9860699999999998</c:v>
                </c:pt>
                <c:pt idx="18552">
                  <c:v>3.9677099999999998</c:v>
                </c:pt>
                <c:pt idx="18553">
                  <c:v>4.0552200000000003</c:v>
                </c:pt>
                <c:pt idx="18554">
                  <c:v>5.63028</c:v>
                </c:pt>
                <c:pt idx="18555">
                  <c:v>4.9186399999999999</c:v>
                </c:pt>
                <c:pt idx="18556">
                  <c:v>8.9913399999999992</c:v>
                </c:pt>
                <c:pt idx="18557">
                  <c:v>8.1045099999999994</c:v>
                </c:pt>
                <c:pt idx="18558">
                  <c:v>5.0352199999999998</c:v>
                </c:pt>
                <c:pt idx="18559">
                  <c:v>8.4700199999999999</c:v>
                </c:pt>
                <c:pt idx="18560">
                  <c:v>4.5669300000000002</c:v>
                </c:pt>
                <c:pt idx="18561">
                  <c:v>8.7685600000000008</c:v>
                </c:pt>
                <c:pt idx="18562">
                  <c:v>5.5069600000000003</c:v>
                </c:pt>
                <c:pt idx="18563">
                  <c:v>4.2851100000000004</c:v>
                </c:pt>
                <c:pt idx="18564">
                  <c:v>2.9436300000000002</c:v>
                </c:pt>
                <c:pt idx="18565">
                  <c:v>5.6423300000000003</c:v>
                </c:pt>
                <c:pt idx="18566">
                  <c:v>5.3281900000000002</c:v>
                </c:pt>
                <c:pt idx="18567">
                  <c:v>8.4878400000000003</c:v>
                </c:pt>
                <c:pt idx="18568">
                  <c:v>5.9563100000000002</c:v>
                </c:pt>
                <c:pt idx="18569">
                  <c:v>6.8990299999999998</c:v>
                </c:pt>
                <c:pt idx="18570">
                  <c:v>6.3498000000000001</c:v>
                </c:pt>
                <c:pt idx="18571">
                  <c:v>3.6263100000000001</c:v>
                </c:pt>
                <c:pt idx="18572">
                  <c:v>3.4636300000000002</c:v>
                </c:pt>
                <c:pt idx="18573">
                  <c:v>3.5904799999999999</c:v>
                </c:pt>
                <c:pt idx="18574">
                  <c:v>3.8331300000000001</c:v>
                </c:pt>
                <c:pt idx="18575">
                  <c:v>4.0991200000000001</c:v>
                </c:pt>
                <c:pt idx="18576">
                  <c:v>5.7349100000000002</c:v>
                </c:pt>
                <c:pt idx="18577">
                  <c:v>5.3991499999999997</c:v>
                </c:pt>
                <c:pt idx="18578">
                  <c:v>6.19285</c:v>
                </c:pt>
                <c:pt idx="18579">
                  <c:v>3.8904999999999998</c:v>
                </c:pt>
                <c:pt idx="18580">
                  <c:v>4.7795500000000004</c:v>
                </c:pt>
                <c:pt idx="18581">
                  <c:v>6.4978499999999997</c:v>
                </c:pt>
                <c:pt idx="18582">
                  <c:v>7.8554000000000004</c:v>
                </c:pt>
                <c:pt idx="18583">
                  <c:v>3.9798499999999999</c:v>
                </c:pt>
                <c:pt idx="18584">
                  <c:v>8.1117500000000007</c:v>
                </c:pt>
                <c:pt idx="18585">
                  <c:v>10.45255</c:v>
                </c:pt>
                <c:pt idx="18586">
                  <c:v>8.1773799999999994</c:v>
                </c:pt>
                <c:pt idx="18587">
                  <c:v>5.7616800000000001</c:v>
                </c:pt>
                <c:pt idx="18588">
                  <c:v>5.2745899999999999</c:v>
                </c:pt>
                <c:pt idx="18589">
                  <c:v>8.8747100000000003</c:v>
                </c:pt>
                <c:pt idx="18590">
                  <c:v>5.4786400000000004</c:v>
                </c:pt>
                <c:pt idx="18591">
                  <c:v>3.6855199999999999</c:v>
                </c:pt>
                <c:pt idx="18592">
                  <c:v>6.5647099999999998</c:v>
                </c:pt>
                <c:pt idx="18593">
                  <c:v>5.01966</c:v>
                </c:pt>
                <c:pt idx="18594">
                  <c:v>5.1504799999999999</c:v>
                </c:pt>
                <c:pt idx="18595">
                  <c:v>4.7070800000000004</c:v>
                </c:pt>
                <c:pt idx="18596">
                  <c:v>4.1945600000000001</c:v>
                </c:pt>
                <c:pt idx="18597">
                  <c:v>11.136900000000001</c:v>
                </c:pt>
                <c:pt idx="18598">
                  <c:v>4.4063400000000001</c:v>
                </c:pt>
                <c:pt idx="18599">
                  <c:v>5.0463399999999998</c:v>
                </c:pt>
                <c:pt idx="18600">
                  <c:v>4.1675199999999997</c:v>
                </c:pt>
                <c:pt idx="18601">
                  <c:v>7.7446599999999997</c:v>
                </c:pt>
                <c:pt idx="18602">
                  <c:v>6.4428799999999997</c:v>
                </c:pt>
                <c:pt idx="18603">
                  <c:v>5.8519699999999997</c:v>
                </c:pt>
                <c:pt idx="18604">
                  <c:v>6.4106500000000004</c:v>
                </c:pt>
                <c:pt idx="18605">
                  <c:v>5.5844199999999997</c:v>
                </c:pt>
                <c:pt idx="18606">
                  <c:v>6.7457000000000003</c:v>
                </c:pt>
                <c:pt idx="18607">
                  <c:v>6.1133199999999999</c:v>
                </c:pt>
                <c:pt idx="18608">
                  <c:v>5.74709</c:v>
                </c:pt>
                <c:pt idx="18609">
                  <c:v>5.85534</c:v>
                </c:pt>
                <c:pt idx="18610">
                  <c:v>5.8359199999999998</c:v>
                </c:pt>
                <c:pt idx="18611">
                  <c:v>5.3256100000000002</c:v>
                </c:pt>
                <c:pt idx="18612">
                  <c:v>3.8967800000000001</c:v>
                </c:pt>
                <c:pt idx="18613">
                  <c:v>4.1349400000000003</c:v>
                </c:pt>
                <c:pt idx="18614">
                  <c:v>3.88923</c:v>
                </c:pt>
                <c:pt idx="18615">
                  <c:v>4.74125</c:v>
                </c:pt>
                <c:pt idx="18616">
                  <c:v>3.63992</c:v>
                </c:pt>
                <c:pt idx="18617">
                  <c:v>5.0021599999999999</c:v>
                </c:pt>
                <c:pt idx="18618">
                  <c:v>5.3911699999999998</c:v>
                </c:pt>
                <c:pt idx="18619">
                  <c:v>6.18771</c:v>
                </c:pt>
                <c:pt idx="18620">
                  <c:v>4.5741100000000001</c:v>
                </c:pt>
                <c:pt idx="18621">
                  <c:v>5.1557399999999998</c:v>
                </c:pt>
                <c:pt idx="18622">
                  <c:v>4.9072300000000002</c:v>
                </c:pt>
                <c:pt idx="18623">
                  <c:v>5.1557399999999998</c:v>
                </c:pt>
                <c:pt idx="18624">
                  <c:v>4.0000600000000004</c:v>
                </c:pt>
                <c:pt idx="18625">
                  <c:v>5.7176600000000004</c:v>
                </c:pt>
                <c:pt idx="18626">
                  <c:v>5.8233899999999998</c:v>
                </c:pt>
                <c:pt idx="18627">
                  <c:v>3.32409</c:v>
                </c:pt>
                <c:pt idx="18628">
                  <c:v>6.0937799999999998</c:v>
                </c:pt>
                <c:pt idx="18629">
                  <c:v>4.6773800000000003</c:v>
                </c:pt>
                <c:pt idx="18630">
                  <c:v>3.0411199999999998</c:v>
                </c:pt>
                <c:pt idx="18631">
                  <c:v>2.7806199999999999</c:v>
                </c:pt>
                <c:pt idx="18632">
                  <c:v>7.7836800000000004</c:v>
                </c:pt>
                <c:pt idx="18633">
                  <c:v>6.1356099999999998</c:v>
                </c:pt>
                <c:pt idx="18634">
                  <c:v>7.3253500000000003</c:v>
                </c:pt>
                <c:pt idx="18635">
                  <c:v>5.1536799999999996</c:v>
                </c:pt>
                <c:pt idx="18636">
                  <c:v>6.6279899999999996</c:v>
                </c:pt>
                <c:pt idx="18637">
                  <c:v>5.3689999999999998</c:v>
                </c:pt>
                <c:pt idx="18638">
                  <c:v>6.1165500000000002</c:v>
                </c:pt>
                <c:pt idx="18639">
                  <c:v>3.9809999999999999</c:v>
                </c:pt>
                <c:pt idx="18640">
                  <c:v>2.71367</c:v>
                </c:pt>
                <c:pt idx="18641">
                  <c:v>2.53288</c:v>
                </c:pt>
                <c:pt idx="18642">
                  <c:v>2.5741499999999999</c:v>
                </c:pt>
                <c:pt idx="18643">
                  <c:v>6.02189</c:v>
                </c:pt>
                <c:pt idx="18644">
                  <c:v>5.8269700000000002</c:v>
                </c:pt>
                <c:pt idx="18645">
                  <c:v>5.7849300000000001</c:v>
                </c:pt>
                <c:pt idx="18646">
                  <c:v>7.4152699999999996</c:v>
                </c:pt>
                <c:pt idx="18647">
                  <c:v>5.30274</c:v>
                </c:pt>
                <c:pt idx="18648">
                  <c:v>4.9255399999999998</c:v>
                </c:pt>
                <c:pt idx="18649">
                  <c:v>3.18648</c:v>
                </c:pt>
                <c:pt idx="18650">
                  <c:v>7.4711800000000004</c:v>
                </c:pt>
                <c:pt idx="18651">
                  <c:v>4.2451100000000004</c:v>
                </c:pt>
                <c:pt idx="18652">
                  <c:v>4.5849200000000003</c:v>
                </c:pt>
                <c:pt idx="18653">
                  <c:v>6.0030099999999997</c:v>
                </c:pt>
                <c:pt idx="18654">
                  <c:v>5.93832</c:v>
                </c:pt>
                <c:pt idx="18655">
                  <c:v>7.4510800000000001</c:v>
                </c:pt>
                <c:pt idx="18656">
                  <c:v>6.6507800000000001</c:v>
                </c:pt>
                <c:pt idx="18657">
                  <c:v>5.5362099999999996</c:v>
                </c:pt>
                <c:pt idx="18658">
                  <c:v>9.7675099999999997</c:v>
                </c:pt>
                <c:pt idx="18659">
                  <c:v>5.9368299999999996</c:v>
                </c:pt>
                <c:pt idx="18660">
                  <c:v>6.36904</c:v>
                </c:pt>
                <c:pt idx="18661">
                  <c:v>7.9212499999999997</c:v>
                </c:pt>
                <c:pt idx="18662">
                  <c:v>7.2531800000000004</c:v>
                </c:pt>
                <c:pt idx="18663">
                  <c:v>3.3275800000000002</c:v>
                </c:pt>
                <c:pt idx="18664">
                  <c:v>3.1644899999999998</c:v>
                </c:pt>
                <c:pt idx="18665">
                  <c:v>5.4958900000000002</c:v>
                </c:pt>
                <c:pt idx="18666">
                  <c:v>3.2736700000000001</c:v>
                </c:pt>
                <c:pt idx="18667">
                  <c:v>5.0797499999999998</c:v>
                </c:pt>
                <c:pt idx="18668">
                  <c:v>3.3155299999999999</c:v>
                </c:pt>
                <c:pt idx="18669">
                  <c:v>4.1789699999999996</c:v>
                </c:pt>
                <c:pt idx="18670">
                  <c:v>5.1268700000000003</c:v>
                </c:pt>
                <c:pt idx="18671">
                  <c:v>4.5616000000000003</c:v>
                </c:pt>
                <c:pt idx="18672">
                  <c:v>6.4223299999999997</c:v>
                </c:pt>
                <c:pt idx="18673">
                  <c:v>5.0433899999999996</c:v>
                </c:pt>
                <c:pt idx="18674">
                  <c:v>5.04488</c:v>
                </c:pt>
                <c:pt idx="18675">
                  <c:v>5.78268</c:v>
                </c:pt>
                <c:pt idx="18676">
                  <c:v>11.7424</c:v>
                </c:pt>
                <c:pt idx="18677">
                  <c:v>5.46326</c:v>
                </c:pt>
                <c:pt idx="18678">
                  <c:v>6.29251</c:v>
                </c:pt>
                <c:pt idx="18679">
                  <c:v>6.2736000000000001</c:v>
                </c:pt>
                <c:pt idx="18680">
                  <c:v>5.0101699999999996</c:v>
                </c:pt>
                <c:pt idx="18681">
                  <c:v>5.4176700000000002</c:v>
                </c:pt>
                <c:pt idx="18682">
                  <c:v>8.49864</c:v>
                </c:pt>
                <c:pt idx="18683">
                  <c:v>5.0272600000000001</c:v>
                </c:pt>
                <c:pt idx="18684">
                  <c:v>7.4708500000000004</c:v>
                </c:pt>
                <c:pt idx="18685">
                  <c:v>2.8382999999999998</c:v>
                </c:pt>
                <c:pt idx="18686">
                  <c:v>3.0081899999999999</c:v>
                </c:pt>
                <c:pt idx="18687">
                  <c:v>2.8175400000000002</c:v>
                </c:pt>
                <c:pt idx="18688">
                  <c:v>2.14846</c:v>
                </c:pt>
                <c:pt idx="18689">
                  <c:v>2.9357799999999998</c:v>
                </c:pt>
                <c:pt idx="18690">
                  <c:v>6.2636500000000002</c:v>
                </c:pt>
                <c:pt idx="18691">
                  <c:v>5.5069600000000003</c:v>
                </c:pt>
                <c:pt idx="18692">
                  <c:v>1.8028900000000001</c:v>
                </c:pt>
                <c:pt idx="18693">
                  <c:v>5.3053699999999999</c:v>
                </c:pt>
                <c:pt idx="18694">
                  <c:v>5.4328900000000004</c:v>
                </c:pt>
                <c:pt idx="18695">
                  <c:v>4.8858899999999998</c:v>
                </c:pt>
                <c:pt idx="18696">
                  <c:v>5.3624400000000003</c:v>
                </c:pt>
                <c:pt idx="18697">
                  <c:v>2.1691600000000002</c:v>
                </c:pt>
                <c:pt idx="18698">
                  <c:v>8.6056600000000003</c:v>
                </c:pt>
                <c:pt idx="18699">
                  <c:v>3.6496900000000001</c:v>
                </c:pt>
                <c:pt idx="18700">
                  <c:v>3.7709100000000002</c:v>
                </c:pt>
                <c:pt idx="18701">
                  <c:v>7.07219</c:v>
                </c:pt>
                <c:pt idx="18702">
                  <c:v>5.3939300000000001</c:v>
                </c:pt>
                <c:pt idx="18703">
                  <c:v>5.0428800000000003</c:v>
                </c:pt>
                <c:pt idx="18704">
                  <c:v>4.1067499999999999</c:v>
                </c:pt>
                <c:pt idx="18705">
                  <c:v>5.3273799999999998</c:v>
                </c:pt>
                <c:pt idx="18706">
                  <c:v>6.2941500000000001</c:v>
                </c:pt>
                <c:pt idx="18707">
                  <c:v>7.7144000000000004</c:v>
                </c:pt>
                <c:pt idx="18708">
                  <c:v>3.4291999999999998</c:v>
                </c:pt>
                <c:pt idx="18709">
                  <c:v>5.3328100000000003</c:v>
                </c:pt>
                <c:pt idx="18710">
                  <c:v>3.60791</c:v>
                </c:pt>
                <c:pt idx="18711">
                  <c:v>5.0732900000000001</c:v>
                </c:pt>
                <c:pt idx="18712">
                  <c:v>5.5899299999999998</c:v>
                </c:pt>
                <c:pt idx="18713">
                  <c:v>9.6286500000000004</c:v>
                </c:pt>
                <c:pt idx="18714">
                  <c:v>5.5352100000000002</c:v>
                </c:pt>
                <c:pt idx="18715">
                  <c:v>6.1322000000000001</c:v>
                </c:pt>
                <c:pt idx="18716">
                  <c:v>6.1049600000000002</c:v>
                </c:pt>
                <c:pt idx="18717">
                  <c:v>8.6003900000000009</c:v>
                </c:pt>
                <c:pt idx="18718">
                  <c:v>8.07559</c:v>
                </c:pt>
                <c:pt idx="18719">
                  <c:v>6.7354500000000002</c:v>
                </c:pt>
                <c:pt idx="18720">
                  <c:v>4.6471099999999996</c:v>
                </c:pt>
                <c:pt idx="18721">
                  <c:v>3.7149100000000002</c:v>
                </c:pt>
                <c:pt idx="18722">
                  <c:v>5.7443600000000004</c:v>
                </c:pt>
                <c:pt idx="18723">
                  <c:v>5.5113799999999999</c:v>
                </c:pt>
                <c:pt idx="18724">
                  <c:v>4.9105100000000004</c:v>
                </c:pt>
                <c:pt idx="18725">
                  <c:v>6.1722000000000001</c:v>
                </c:pt>
                <c:pt idx="18726">
                  <c:v>6.6534599999999999</c:v>
                </c:pt>
                <c:pt idx="18727">
                  <c:v>6.3025900000000004</c:v>
                </c:pt>
                <c:pt idx="18728">
                  <c:v>4.2982399999999998</c:v>
                </c:pt>
                <c:pt idx="18729">
                  <c:v>6.6766899999999998</c:v>
                </c:pt>
                <c:pt idx="18730">
                  <c:v>5.9060699999999997</c:v>
                </c:pt>
                <c:pt idx="18731">
                  <c:v>6.82395</c:v>
                </c:pt>
                <c:pt idx="18732">
                  <c:v>7.3465499999999997</c:v>
                </c:pt>
                <c:pt idx="18733">
                  <c:v>8.0167199999999994</c:v>
                </c:pt>
                <c:pt idx="18734">
                  <c:v>6.0288399999999998</c:v>
                </c:pt>
                <c:pt idx="18735">
                  <c:v>6.4271900000000004</c:v>
                </c:pt>
                <c:pt idx="18736">
                  <c:v>3.1960299999999999</c:v>
                </c:pt>
                <c:pt idx="18737">
                  <c:v>6.3472799999999996</c:v>
                </c:pt>
                <c:pt idx="18738">
                  <c:v>5.9177099999999996</c:v>
                </c:pt>
                <c:pt idx="18739">
                  <c:v>5.6674499999999997</c:v>
                </c:pt>
                <c:pt idx="18740">
                  <c:v>6.9151300000000004</c:v>
                </c:pt>
                <c:pt idx="18741">
                  <c:v>4.84</c:v>
                </c:pt>
                <c:pt idx="18742">
                  <c:v>7.0336800000000004</c:v>
                </c:pt>
                <c:pt idx="18743">
                  <c:v>6.1732699999999996</c:v>
                </c:pt>
                <c:pt idx="18744">
                  <c:v>5.7514399999999997</c:v>
                </c:pt>
                <c:pt idx="18745">
                  <c:v>5.9291600000000004</c:v>
                </c:pt>
                <c:pt idx="18746">
                  <c:v>7.3320400000000001</c:v>
                </c:pt>
                <c:pt idx="18747">
                  <c:v>6.5054600000000002</c:v>
                </c:pt>
                <c:pt idx="18748">
                  <c:v>5.5514700000000001</c:v>
                </c:pt>
                <c:pt idx="18749">
                  <c:v>7.0483200000000004</c:v>
                </c:pt>
                <c:pt idx="18750">
                  <c:v>5.8291000000000004</c:v>
                </c:pt>
                <c:pt idx="18751">
                  <c:v>4.91031</c:v>
                </c:pt>
                <c:pt idx="18752">
                  <c:v>4.7552199999999996</c:v>
                </c:pt>
                <c:pt idx="18753">
                  <c:v>6.2962300000000004</c:v>
                </c:pt>
                <c:pt idx="18754">
                  <c:v>3.6731600000000002</c:v>
                </c:pt>
                <c:pt idx="18755">
                  <c:v>4.6315799999999996</c:v>
                </c:pt>
                <c:pt idx="18756">
                  <c:v>3.2702599999999999</c:v>
                </c:pt>
                <c:pt idx="18757">
                  <c:v>4.8389800000000003</c:v>
                </c:pt>
                <c:pt idx="18758">
                  <c:v>6.6042800000000002</c:v>
                </c:pt>
                <c:pt idx="18759">
                  <c:v>3.74613</c:v>
                </c:pt>
                <c:pt idx="18760">
                  <c:v>3.2238899999999999</c:v>
                </c:pt>
                <c:pt idx="18761">
                  <c:v>8.4542400000000004</c:v>
                </c:pt>
                <c:pt idx="18762">
                  <c:v>3.8904999999999998</c:v>
                </c:pt>
                <c:pt idx="18763">
                  <c:v>5.24261</c:v>
                </c:pt>
                <c:pt idx="18764">
                  <c:v>6.02651</c:v>
                </c:pt>
                <c:pt idx="18765">
                  <c:v>5.6816700000000004</c:v>
                </c:pt>
                <c:pt idx="18766">
                  <c:v>6.9522000000000004</c:v>
                </c:pt>
                <c:pt idx="18767">
                  <c:v>7.4064300000000003</c:v>
                </c:pt>
                <c:pt idx="18768">
                  <c:v>4.56541</c:v>
                </c:pt>
                <c:pt idx="18769">
                  <c:v>5.9065099999999999</c:v>
                </c:pt>
                <c:pt idx="18770">
                  <c:v>6.3675199999999998</c:v>
                </c:pt>
                <c:pt idx="18771">
                  <c:v>5.2683799999999996</c:v>
                </c:pt>
                <c:pt idx="18772">
                  <c:v>3.7917200000000002</c:v>
                </c:pt>
                <c:pt idx="18773">
                  <c:v>7.2846500000000001</c:v>
                </c:pt>
                <c:pt idx="18774">
                  <c:v>10.980320000000001</c:v>
                </c:pt>
                <c:pt idx="18775">
                  <c:v>6.7133599999999998</c:v>
                </c:pt>
                <c:pt idx="18776">
                  <c:v>8.8354900000000001</c:v>
                </c:pt>
                <c:pt idx="18777">
                  <c:v>4.96753</c:v>
                </c:pt>
                <c:pt idx="18778">
                  <c:v>6.4626599999999996</c:v>
                </c:pt>
                <c:pt idx="18779">
                  <c:v>4.4935600000000004</c:v>
                </c:pt>
                <c:pt idx="18780">
                  <c:v>7.5748699999999998</c:v>
                </c:pt>
                <c:pt idx="18781">
                  <c:v>7.2224500000000003</c:v>
                </c:pt>
                <c:pt idx="18782">
                  <c:v>4.5832899999999999</c:v>
                </c:pt>
                <c:pt idx="18783">
                  <c:v>5.5249600000000001</c:v>
                </c:pt>
                <c:pt idx="18784">
                  <c:v>7.0054800000000004</c:v>
                </c:pt>
                <c:pt idx="18785">
                  <c:v>7.9932600000000003</c:v>
                </c:pt>
                <c:pt idx="18786">
                  <c:v>5.64194</c:v>
                </c:pt>
                <c:pt idx="18787">
                  <c:v>6.7432699999999999</c:v>
                </c:pt>
                <c:pt idx="18788">
                  <c:v>3.5549200000000001</c:v>
                </c:pt>
                <c:pt idx="18789">
                  <c:v>7.9167800000000002</c:v>
                </c:pt>
                <c:pt idx="18790">
                  <c:v>7.6424899999999996</c:v>
                </c:pt>
                <c:pt idx="18791">
                  <c:v>6.5322800000000001</c:v>
                </c:pt>
                <c:pt idx="18792">
                  <c:v>7.0575000000000001</c:v>
                </c:pt>
                <c:pt idx="18793">
                  <c:v>4.8545299999999996</c:v>
                </c:pt>
                <c:pt idx="18794">
                  <c:v>4.3187499999999996</c:v>
                </c:pt>
                <c:pt idx="18795">
                  <c:v>4.06121</c:v>
                </c:pt>
                <c:pt idx="18796">
                  <c:v>7.7892400000000004</c:v>
                </c:pt>
                <c:pt idx="18797">
                  <c:v>6.6866300000000001</c:v>
                </c:pt>
                <c:pt idx="18798">
                  <c:v>3.2665000000000002</c:v>
                </c:pt>
                <c:pt idx="18799">
                  <c:v>5.3268500000000003</c:v>
                </c:pt>
                <c:pt idx="18800">
                  <c:v>7.5829800000000001</c:v>
                </c:pt>
                <c:pt idx="18801">
                  <c:v>8.7992000000000008</c:v>
                </c:pt>
                <c:pt idx="18802">
                  <c:v>3.7440699999999998</c:v>
                </c:pt>
                <c:pt idx="18803">
                  <c:v>5.1595399999999998</c:v>
                </c:pt>
                <c:pt idx="18804">
                  <c:v>5.1557399999999998</c:v>
                </c:pt>
                <c:pt idx="18805">
                  <c:v>7.1151299999999997</c:v>
                </c:pt>
                <c:pt idx="18806">
                  <c:v>6.9229099999999999</c:v>
                </c:pt>
                <c:pt idx="18807">
                  <c:v>5.5609000000000002</c:v>
                </c:pt>
                <c:pt idx="18808">
                  <c:v>10.07222</c:v>
                </c:pt>
                <c:pt idx="18809">
                  <c:v>7.60921</c:v>
                </c:pt>
                <c:pt idx="18810">
                  <c:v>4.77773</c:v>
                </c:pt>
                <c:pt idx="18811">
                  <c:v>5.05661</c:v>
                </c:pt>
                <c:pt idx="18812">
                  <c:v>4.98177</c:v>
                </c:pt>
                <c:pt idx="18813">
                  <c:v>5.45181</c:v>
                </c:pt>
                <c:pt idx="18814">
                  <c:v>4.7210599999999996</c:v>
                </c:pt>
                <c:pt idx="18815">
                  <c:v>5.6736399999999998</c:v>
                </c:pt>
                <c:pt idx="18816">
                  <c:v>6.2359</c:v>
                </c:pt>
                <c:pt idx="18817">
                  <c:v>5.4016299999999999</c:v>
                </c:pt>
                <c:pt idx="18818">
                  <c:v>4.5637999999999996</c:v>
                </c:pt>
                <c:pt idx="18819">
                  <c:v>6.0388599999999997</c:v>
                </c:pt>
                <c:pt idx="18820">
                  <c:v>4.3782399999999999</c:v>
                </c:pt>
                <c:pt idx="18821">
                  <c:v>6.12026</c:v>
                </c:pt>
                <c:pt idx="18822">
                  <c:v>5.8597900000000003</c:v>
                </c:pt>
                <c:pt idx="18823">
                  <c:v>6.2566100000000002</c:v>
                </c:pt>
                <c:pt idx="18824">
                  <c:v>4.7357899999999997</c:v>
                </c:pt>
                <c:pt idx="18825">
                  <c:v>4.1067499999999999</c:v>
                </c:pt>
                <c:pt idx="18826">
                  <c:v>6.9905400000000002</c:v>
                </c:pt>
                <c:pt idx="18827">
                  <c:v>5.2516800000000003</c:v>
                </c:pt>
                <c:pt idx="18828">
                  <c:v>5.6948999999999996</c:v>
                </c:pt>
                <c:pt idx="18829">
                  <c:v>2.9520499999999998</c:v>
                </c:pt>
                <c:pt idx="18830">
                  <c:v>5.7229299999999999</c:v>
                </c:pt>
                <c:pt idx="18831">
                  <c:v>5.47485</c:v>
                </c:pt>
                <c:pt idx="18832">
                  <c:v>4.7354799999999999</c:v>
                </c:pt>
                <c:pt idx="18833">
                  <c:v>4.1573900000000004</c:v>
                </c:pt>
                <c:pt idx="18834">
                  <c:v>3.0792299999999999</c:v>
                </c:pt>
                <c:pt idx="18835">
                  <c:v>2.2012900000000002</c:v>
                </c:pt>
                <c:pt idx="18836">
                  <c:v>2.5740400000000001</c:v>
                </c:pt>
                <c:pt idx="18837">
                  <c:v>5.7092299999999998</c:v>
                </c:pt>
                <c:pt idx="18838">
                  <c:v>3.70139</c:v>
                </c:pt>
                <c:pt idx="18839">
                  <c:v>6.0086199999999996</c:v>
                </c:pt>
                <c:pt idx="18840">
                  <c:v>3.88625</c:v>
                </c:pt>
                <c:pt idx="18841">
                  <c:v>4.8391400000000004</c:v>
                </c:pt>
                <c:pt idx="18842">
                  <c:v>8.1529900000000008</c:v>
                </c:pt>
                <c:pt idx="18843">
                  <c:v>6.2772399999999999</c:v>
                </c:pt>
                <c:pt idx="18844">
                  <c:v>7.1327999999999996</c:v>
                </c:pt>
                <c:pt idx="18845">
                  <c:v>4.9157099999999998</c:v>
                </c:pt>
                <c:pt idx="18846">
                  <c:v>5.85168</c:v>
                </c:pt>
                <c:pt idx="18847">
                  <c:v>4.0917000000000003</c:v>
                </c:pt>
                <c:pt idx="18848">
                  <c:v>4.8744199999999998</c:v>
                </c:pt>
                <c:pt idx="18849">
                  <c:v>5.4532800000000003</c:v>
                </c:pt>
                <c:pt idx="18850">
                  <c:v>8.4213199999999997</c:v>
                </c:pt>
                <c:pt idx="18851">
                  <c:v>3.6922700000000002</c:v>
                </c:pt>
                <c:pt idx="18852">
                  <c:v>7.1435899999999997</c:v>
                </c:pt>
                <c:pt idx="18853">
                  <c:v>8.8112200000000005</c:v>
                </c:pt>
                <c:pt idx="18854">
                  <c:v>6.7202000000000002</c:v>
                </c:pt>
                <c:pt idx="18855">
                  <c:v>5.1196799999999998</c:v>
                </c:pt>
                <c:pt idx="18856">
                  <c:v>7.8377600000000003</c:v>
                </c:pt>
                <c:pt idx="18857">
                  <c:v>6.2385099999999998</c:v>
                </c:pt>
                <c:pt idx="18858">
                  <c:v>4.2135899999999999</c:v>
                </c:pt>
                <c:pt idx="18859">
                  <c:v>6.9925800000000002</c:v>
                </c:pt>
                <c:pt idx="18860">
                  <c:v>6.1802799999999998</c:v>
                </c:pt>
                <c:pt idx="18861">
                  <c:v>6.5151500000000002</c:v>
                </c:pt>
                <c:pt idx="18862">
                  <c:v>6.4458500000000001</c:v>
                </c:pt>
                <c:pt idx="18863">
                  <c:v>6.0228200000000003</c:v>
                </c:pt>
                <c:pt idx="18864">
                  <c:v>4.6776400000000002</c:v>
                </c:pt>
                <c:pt idx="18865">
                  <c:v>8.2058400000000002</c:v>
                </c:pt>
                <c:pt idx="18866">
                  <c:v>6.2244000000000002</c:v>
                </c:pt>
                <c:pt idx="18867">
                  <c:v>2.6597200000000001</c:v>
                </c:pt>
                <c:pt idx="18868">
                  <c:v>6.3195300000000003</c:v>
                </c:pt>
                <c:pt idx="18869">
                  <c:v>3.3801800000000002</c:v>
                </c:pt>
                <c:pt idx="18870">
                  <c:v>6.8794899999999997</c:v>
                </c:pt>
                <c:pt idx="18871">
                  <c:v>5.3442499999999997</c:v>
                </c:pt>
                <c:pt idx="18872">
                  <c:v>7.6029900000000001</c:v>
                </c:pt>
                <c:pt idx="18873">
                  <c:v>8.2209000000000003</c:v>
                </c:pt>
                <c:pt idx="18874">
                  <c:v>9.0145700000000009</c:v>
                </c:pt>
                <c:pt idx="18875">
                  <c:v>6.4373199999999997</c:v>
                </c:pt>
                <c:pt idx="18876">
                  <c:v>5.8914799999999996</c:v>
                </c:pt>
                <c:pt idx="18877">
                  <c:v>3.49986</c:v>
                </c:pt>
                <c:pt idx="18878">
                  <c:v>9.3839000000000006</c:v>
                </c:pt>
                <c:pt idx="18879">
                  <c:v>6.8843100000000002</c:v>
                </c:pt>
                <c:pt idx="18880">
                  <c:v>5.1956600000000002</c:v>
                </c:pt>
                <c:pt idx="18881">
                  <c:v>8.2307600000000001</c:v>
                </c:pt>
                <c:pt idx="18882">
                  <c:v>7.2332799999999997</c:v>
                </c:pt>
                <c:pt idx="18883">
                  <c:v>4.8566099999999999</c:v>
                </c:pt>
                <c:pt idx="18884">
                  <c:v>4.4208800000000004</c:v>
                </c:pt>
                <c:pt idx="18885">
                  <c:v>5.9421499999999998</c:v>
                </c:pt>
                <c:pt idx="18886">
                  <c:v>4.33446</c:v>
                </c:pt>
                <c:pt idx="18887">
                  <c:v>5.9291600000000004</c:v>
                </c:pt>
                <c:pt idx="18888">
                  <c:v>6.7524800000000003</c:v>
                </c:pt>
                <c:pt idx="18889">
                  <c:v>7.69259</c:v>
                </c:pt>
                <c:pt idx="18890">
                  <c:v>6.04582</c:v>
                </c:pt>
                <c:pt idx="18891">
                  <c:v>5.8926100000000003</c:v>
                </c:pt>
                <c:pt idx="18892">
                  <c:v>7.7836699999999999</c:v>
                </c:pt>
                <c:pt idx="18893">
                  <c:v>5.9101699999999999</c:v>
                </c:pt>
                <c:pt idx="18894">
                  <c:v>7.7901600000000002</c:v>
                </c:pt>
                <c:pt idx="18895">
                  <c:v>8.1170000000000009</c:v>
                </c:pt>
                <c:pt idx="18896">
                  <c:v>7.6384699999999999</c:v>
                </c:pt>
                <c:pt idx="18897">
                  <c:v>2.8295300000000001</c:v>
                </c:pt>
                <c:pt idx="18898">
                  <c:v>4.4569099999999997</c:v>
                </c:pt>
                <c:pt idx="18899">
                  <c:v>2.62269</c:v>
                </c:pt>
                <c:pt idx="18900">
                  <c:v>3.9674999999999998</c:v>
                </c:pt>
                <c:pt idx="18901">
                  <c:v>2.5744799999999999</c:v>
                </c:pt>
                <c:pt idx="18902">
                  <c:v>3.65395</c:v>
                </c:pt>
                <c:pt idx="18903">
                  <c:v>5.1842699999999997</c:v>
                </c:pt>
                <c:pt idx="18904">
                  <c:v>5.4693199999999997</c:v>
                </c:pt>
                <c:pt idx="18905">
                  <c:v>5.1039500000000002</c:v>
                </c:pt>
                <c:pt idx="18906">
                  <c:v>5.9899699999999996</c:v>
                </c:pt>
                <c:pt idx="18907">
                  <c:v>8.0855700000000006</c:v>
                </c:pt>
                <c:pt idx="18908">
                  <c:v>7.0724</c:v>
                </c:pt>
                <c:pt idx="18909">
                  <c:v>7.2632500000000002</c:v>
                </c:pt>
                <c:pt idx="18910">
                  <c:v>7.3711900000000004</c:v>
                </c:pt>
                <c:pt idx="18911">
                  <c:v>6.4512</c:v>
                </c:pt>
                <c:pt idx="18912">
                  <c:v>3.7563900000000001</c:v>
                </c:pt>
                <c:pt idx="18913">
                  <c:v>2.7069399999999999</c:v>
                </c:pt>
                <c:pt idx="18914">
                  <c:v>5.6641599999999999</c:v>
                </c:pt>
                <c:pt idx="18915">
                  <c:v>4.4520600000000004</c:v>
                </c:pt>
                <c:pt idx="18916">
                  <c:v>3.9597899999999999</c:v>
                </c:pt>
                <c:pt idx="18917">
                  <c:v>4.6899100000000002</c:v>
                </c:pt>
                <c:pt idx="18918">
                  <c:v>3.6753</c:v>
                </c:pt>
                <c:pt idx="18919">
                  <c:v>6.6339600000000001</c:v>
                </c:pt>
                <c:pt idx="18920">
                  <c:v>5.6060800000000004</c:v>
                </c:pt>
                <c:pt idx="18921">
                  <c:v>5.3248800000000003</c:v>
                </c:pt>
                <c:pt idx="18922">
                  <c:v>6.1212900000000001</c:v>
                </c:pt>
                <c:pt idx="18923">
                  <c:v>6.2155399999999998</c:v>
                </c:pt>
                <c:pt idx="18924">
                  <c:v>5.7481299999999997</c:v>
                </c:pt>
                <c:pt idx="18925">
                  <c:v>2.5381</c:v>
                </c:pt>
                <c:pt idx="18926">
                  <c:v>3.2565499999999998</c:v>
                </c:pt>
                <c:pt idx="18927">
                  <c:v>4.8344399999999998</c:v>
                </c:pt>
                <c:pt idx="18928">
                  <c:v>2.2606799999999998</c:v>
                </c:pt>
                <c:pt idx="18929">
                  <c:v>6.22281</c:v>
                </c:pt>
                <c:pt idx="18930">
                  <c:v>6.6117299999999997</c:v>
                </c:pt>
                <c:pt idx="18931">
                  <c:v>3.8596900000000001</c:v>
                </c:pt>
                <c:pt idx="18932">
                  <c:v>5.5919999999999996</c:v>
                </c:pt>
                <c:pt idx="18933">
                  <c:v>4.8285799999999997</c:v>
                </c:pt>
                <c:pt idx="18934">
                  <c:v>6.24953</c:v>
                </c:pt>
                <c:pt idx="18935">
                  <c:v>8.29331</c:v>
                </c:pt>
                <c:pt idx="18936">
                  <c:v>3.8192699999999999</c:v>
                </c:pt>
                <c:pt idx="18937">
                  <c:v>6.8714300000000001</c:v>
                </c:pt>
                <c:pt idx="18938">
                  <c:v>5.7731000000000003</c:v>
                </c:pt>
                <c:pt idx="18939">
                  <c:v>7.2472599999999998</c:v>
                </c:pt>
                <c:pt idx="18940">
                  <c:v>3.9341300000000001</c:v>
                </c:pt>
                <c:pt idx="18941">
                  <c:v>5.6827500000000004</c:v>
                </c:pt>
                <c:pt idx="18942">
                  <c:v>5.5996199999999998</c:v>
                </c:pt>
                <c:pt idx="18943">
                  <c:v>6.6023300000000003</c:v>
                </c:pt>
                <c:pt idx="18944">
                  <c:v>6.0800099999999997</c:v>
                </c:pt>
                <c:pt idx="18945">
                  <c:v>6.5592600000000001</c:v>
                </c:pt>
                <c:pt idx="18946">
                  <c:v>5.4481000000000002</c:v>
                </c:pt>
                <c:pt idx="18947">
                  <c:v>6.3250200000000003</c:v>
                </c:pt>
                <c:pt idx="18948">
                  <c:v>4.1130300000000002</c:v>
                </c:pt>
                <c:pt idx="18949">
                  <c:v>5.2656299999999998</c:v>
                </c:pt>
                <c:pt idx="18950">
                  <c:v>5.1557399999999998</c:v>
                </c:pt>
                <c:pt idx="18951">
                  <c:v>5.9052699999999998</c:v>
                </c:pt>
                <c:pt idx="18952">
                  <c:v>8.0576399999999992</c:v>
                </c:pt>
                <c:pt idx="18953">
                  <c:v>3.3840599999999998</c:v>
                </c:pt>
                <c:pt idx="18954">
                  <c:v>2.2891900000000001</c:v>
                </c:pt>
                <c:pt idx="18955">
                  <c:v>3.87846</c:v>
                </c:pt>
                <c:pt idx="18956">
                  <c:v>6.99587</c:v>
                </c:pt>
                <c:pt idx="18957">
                  <c:v>7.2826899999999997</c:v>
                </c:pt>
                <c:pt idx="18958">
                  <c:v>7.9090699999999998</c:v>
                </c:pt>
                <c:pt idx="18959">
                  <c:v>6.4160300000000001</c:v>
                </c:pt>
                <c:pt idx="18960">
                  <c:v>2.3331900000000001</c:v>
                </c:pt>
                <c:pt idx="18961">
                  <c:v>6.5997000000000003</c:v>
                </c:pt>
                <c:pt idx="18962">
                  <c:v>6.1044499999999999</c:v>
                </c:pt>
                <c:pt idx="18963">
                  <c:v>7.7911400000000004</c:v>
                </c:pt>
                <c:pt idx="18964">
                  <c:v>6.2210599999999996</c:v>
                </c:pt>
                <c:pt idx="18965">
                  <c:v>4.47241</c:v>
                </c:pt>
                <c:pt idx="18966">
                  <c:v>4.7220399999999998</c:v>
                </c:pt>
                <c:pt idx="18967">
                  <c:v>3.28782</c:v>
                </c:pt>
                <c:pt idx="18968">
                  <c:v>5.38354</c:v>
                </c:pt>
                <c:pt idx="18969">
                  <c:v>6.2300300000000002</c:v>
                </c:pt>
                <c:pt idx="18970">
                  <c:v>5.3961699999999997</c:v>
                </c:pt>
                <c:pt idx="18971">
                  <c:v>4.06121</c:v>
                </c:pt>
                <c:pt idx="18972">
                  <c:v>6.9981499999999999</c:v>
                </c:pt>
                <c:pt idx="18973">
                  <c:v>3.3867500000000001</c:v>
                </c:pt>
                <c:pt idx="18974">
                  <c:v>4.8476400000000002</c:v>
                </c:pt>
                <c:pt idx="18975">
                  <c:v>5.3923699999999997</c:v>
                </c:pt>
                <c:pt idx="18976">
                  <c:v>6.5226300000000004</c:v>
                </c:pt>
                <c:pt idx="18977">
                  <c:v>4.9334499999999997</c:v>
                </c:pt>
                <c:pt idx="18978">
                  <c:v>3.6442600000000001</c:v>
                </c:pt>
                <c:pt idx="18979">
                  <c:v>3.6892100000000001</c:v>
                </c:pt>
                <c:pt idx="18980">
                  <c:v>6.1295400000000004</c:v>
                </c:pt>
                <c:pt idx="18981">
                  <c:v>3.8592599999999999</c:v>
                </c:pt>
                <c:pt idx="18982">
                  <c:v>4.8841799999999997</c:v>
                </c:pt>
                <c:pt idx="18983">
                  <c:v>6.45153</c:v>
                </c:pt>
                <c:pt idx="18984">
                  <c:v>4.6039399999999997</c:v>
                </c:pt>
                <c:pt idx="18985">
                  <c:v>6.1484199999999998</c:v>
                </c:pt>
                <c:pt idx="18986">
                  <c:v>4.2794800000000004</c:v>
                </c:pt>
                <c:pt idx="18987">
                  <c:v>3.7279900000000001</c:v>
                </c:pt>
                <c:pt idx="18988">
                  <c:v>5.44754</c:v>
                </c:pt>
                <c:pt idx="18989">
                  <c:v>6.3255600000000003</c:v>
                </c:pt>
                <c:pt idx="18990">
                  <c:v>5.7273899999999998</c:v>
                </c:pt>
                <c:pt idx="18991">
                  <c:v>4.9011399999999998</c:v>
                </c:pt>
                <c:pt idx="18992">
                  <c:v>7.2802300000000004</c:v>
                </c:pt>
                <c:pt idx="18993">
                  <c:v>5.6590199999999999</c:v>
                </c:pt>
                <c:pt idx="18994">
                  <c:v>4.2982399999999998</c:v>
                </c:pt>
                <c:pt idx="18995">
                  <c:v>3.4489700000000001</c:v>
                </c:pt>
                <c:pt idx="18996">
                  <c:v>5.4912700000000001</c:v>
                </c:pt>
                <c:pt idx="18997">
                  <c:v>5.1430600000000002</c:v>
                </c:pt>
                <c:pt idx="18998">
                  <c:v>5.6285299999999996</c:v>
                </c:pt>
                <c:pt idx="18999">
                  <c:v>4.2249100000000004</c:v>
                </c:pt>
                <c:pt idx="19000">
                  <c:v>6.1518300000000004</c:v>
                </c:pt>
                <c:pt idx="19001">
                  <c:v>6.5002000000000004</c:v>
                </c:pt>
                <c:pt idx="19002">
                  <c:v>6.0186099999999998</c:v>
                </c:pt>
                <c:pt idx="19003">
                  <c:v>3.6550600000000002</c:v>
                </c:pt>
                <c:pt idx="19004">
                  <c:v>3.9916499999999999</c:v>
                </c:pt>
                <c:pt idx="19005">
                  <c:v>3.4071600000000002</c:v>
                </c:pt>
                <c:pt idx="19006">
                  <c:v>4.81616</c:v>
                </c:pt>
                <c:pt idx="19007">
                  <c:v>4.7984999999999998</c:v>
                </c:pt>
                <c:pt idx="19008">
                  <c:v>3.0853999999999999</c:v>
                </c:pt>
                <c:pt idx="19009">
                  <c:v>2.8637600000000001</c:v>
                </c:pt>
                <c:pt idx="19010">
                  <c:v>5.3389499999999996</c:v>
                </c:pt>
                <c:pt idx="19011">
                  <c:v>5.9271799999999999</c:v>
                </c:pt>
                <c:pt idx="19012">
                  <c:v>6.5462199999999999</c:v>
                </c:pt>
                <c:pt idx="19013">
                  <c:v>5.6848400000000003</c:v>
                </c:pt>
                <c:pt idx="19014">
                  <c:v>5.05952</c:v>
                </c:pt>
                <c:pt idx="19015">
                  <c:v>3.2652199999999998</c:v>
                </c:pt>
                <c:pt idx="19016">
                  <c:v>3.5758700000000001</c:v>
                </c:pt>
                <c:pt idx="19017">
                  <c:v>5.0137499999999999</c:v>
                </c:pt>
                <c:pt idx="19018">
                  <c:v>4.8045200000000001</c:v>
                </c:pt>
                <c:pt idx="19019">
                  <c:v>5.8350299999999997</c:v>
                </c:pt>
                <c:pt idx="19020">
                  <c:v>6.7249299999999996</c:v>
                </c:pt>
                <c:pt idx="19021">
                  <c:v>7.2555500000000004</c:v>
                </c:pt>
                <c:pt idx="19022">
                  <c:v>4.6186800000000003</c:v>
                </c:pt>
                <c:pt idx="19023">
                  <c:v>6.0065600000000003</c:v>
                </c:pt>
                <c:pt idx="19024">
                  <c:v>5.7673500000000004</c:v>
                </c:pt>
                <c:pt idx="19025">
                  <c:v>3.7925300000000002</c:v>
                </c:pt>
                <c:pt idx="19026">
                  <c:v>8.0677500000000002</c:v>
                </c:pt>
                <c:pt idx="19027">
                  <c:v>11.169600000000001</c:v>
                </c:pt>
                <c:pt idx="19028">
                  <c:v>3.9543400000000002</c:v>
                </c:pt>
                <c:pt idx="19029">
                  <c:v>6.7510700000000003</c:v>
                </c:pt>
                <c:pt idx="19030">
                  <c:v>4.69428</c:v>
                </c:pt>
                <c:pt idx="19031">
                  <c:v>5.3915100000000002</c:v>
                </c:pt>
                <c:pt idx="19032">
                  <c:v>8.1856100000000005</c:v>
                </c:pt>
                <c:pt idx="19033">
                  <c:v>4.8846699999999998</c:v>
                </c:pt>
                <c:pt idx="19034">
                  <c:v>4.1789699999999996</c:v>
                </c:pt>
                <c:pt idx="19035">
                  <c:v>6.1392600000000002</c:v>
                </c:pt>
                <c:pt idx="19036">
                  <c:v>7.3423299999999996</c:v>
                </c:pt>
                <c:pt idx="19037">
                  <c:v>6.4767099999999997</c:v>
                </c:pt>
                <c:pt idx="19038">
                  <c:v>4.2652200000000002</c:v>
                </c:pt>
                <c:pt idx="19039">
                  <c:v>6.5056000000000003</c:v>
                </c:pt>
                <c:pt idx="19040">
                  <c:v>5.3897599999999999</c:v>
                </c:pt>
                <c:pt idx="19041">
                  <c:v>6.1024200000000004</c:v>
                </c:pt>
                <c:pt idx="19042">
                  <c:v>7.5490700000000004</c:v>
                </c:pt>
                <c:pt idx="19043">
                  <c:v>5.4648099999999999</c:v>
                </c:pt>
                <c:pt idx="19044">
                  <c:v>5.2923999999999998</c:v>
                </c:pt>
                <c:pt idx="19045">
                  <c:v>4.7796399999999997</c:v>
                </c:pt>
                <c:pt idx="19046">
                  <c:v>7.70364</c:v>
                </c:pt>
                <c:pt idx="19047">
                  <c:v>5.7443600000000004</c:v>
                </c:pt>
                <c:pt idx="19048">
                  <c:v>7.2971500000000002</c:v>
                </c:pt>
                <c:pt idx="19049">
                  <c:v>4.5840699999999996</c:v>
                </c:pt>
                <c:pt idx="19050">
                  <c:v>7.0811799999999998</c:v>
                </c:pt>
                <c:pt idx="19051">
                  <c:v>5.8230500000000003</c:v>
                </c:pt>
                <c:pt idx="19052">
                  <c:v>2.9031099999999999</c:v>
                </c:pt>
                <c:pt idx="19053">
                  <c:v>4.7496700000000001</c:v>
                </c:pt>
                <c:pt idx="19054">
                  <c:v>7.7606299999999999</c:v>
                </c:pt>
                <c:pt idx="19055">
                  <c:v>4.0976600000000003</c:v>
                </c:pt>
                <c:pt idx="19056">
                  <c:v>5.81616</c:v>
                </c:pt>
                <c:pt idx="19057">
                  <c:v>4.54739</c:v>
                </c:pt>
                <c:pt idx="19058">
                  <c:v>5.9552800000000001</c:v>
                </c:pt>
                <c:pt idx="19059">
                  <c:v>7.0404299999999997</c:v>
                </c:pt>
                <c:pt idx="19060">
                  <c:v>6.4310499999999999</c:v>
                </c:pt>
                <c:pt idx="19061">
                  <c:v>4.8192300000000001</c:v>
                </c:pt>
                <c:pt idx="19062">
                  <c:v>4.0055199999999997</c:v>
                </c:pt>
                <c:pt idx="19063">
                  <c:v>5.4900599999999997</c:v>
                </c:pt>
                <c:pt idx="19064">
                  <c:v>3.12107</c:v>
                </c:pt>
                <c:pt idx="19065">
                  <c:v>3.2175400000000001</c:v>
                </c:pt>
                <c:pt idx="19066">
                  <c:v>4.9571899999999998</c:v>
                </c:pt>
                <c:pt idx="19067">
                  <c:v>4.5119600000000002</c:v>
                </c:pt>
                <c:pt idx="19068">
                  <c:v>6.5897199999999998</c:v>
                </c:pt>
                <c:pt idx="19069">
                  <c:v>5.8363199999999997</c:v>
                </c:pt>
                <c:pt idx="19070">
                  <c:v>8.2764600000000002</c:v>
                </c:pt>
                <c:pt idx="19071">
                  <c:v>4.9292400000000001</c:v>
                </c:pt>
                <c:pt idx="19072">
                  <c:v>7.5396400000000003</c:v>
                </c:pt>
                <c:pt idx="19073">
                  <c:v>6.8814700000000002</c:v>
                </c:pt>
                <c:pt idx="19074">
                  <c:v>5.3385199999999999</c:v>
                </c:pt>
                <c:pt idx="19075">
                  <c:v>8.6361500000000007</c:v>
                </c:pt>
                <c:pt idx="19076">
                  <c:v>4.9685899999999998</c:v>
                </c:pt>
                <c:pt idx="19077">
                  <c:v>5.1186400000000001</c:v>
                </c:pt>
                <c:pt idx="19078">
                  <c:v>5.2645</c:v>
                </c:pt>
                <c:pt idx="19079">
                  <c:v>3.4306899999999998</c:v>
                </c:pt>
                <c:pt idx="19080">
                  <c:v>3.7476699999999998</c:v>
                </c:pt>
                <c:pt idx="19081">
                  <c:v>7.2326300000000003</c:v>
                </c:pt>
                <c:pt idx="19082">
                  <c:v>4.8241199999999997</c:v>
                </c:pt>
                <c:pt idx="19083">
                  <c:v>4.2206000000000001</c:v>
                </c:pt>
                <c:pt idx="19084">
                  <c:v>5.0560400000000003</c:v>
                </c:pt>
                <c:pt idx="19085">
                  <c:v>8.0833399999999997</c:v>
                </c:pt>
                <c:pt idx="19086">
                  <c:v>4.7775299999999996</c:v>
                </c:pt>
                <c:pt idx="19087">
                  <c:v>5.36287</c:v>
                </c:pt>
                <c:pt idx="19088">
                  <c:v>8.3220799999999997</c:v>
                </c:pt>
                <c:pt idx="19089">
                  <c:v>5.9765199999999998</c:v>
                </c:pt>
                <c:pt idx="19090">
                  <c:v>5.7222799999999996</c:v>
                </c:pt>
                <c:pt idx="19091">
                  <c:v>3.85094</c:v>
                </c:pt>
                <c:pt idx="19092">
                  <c:v>8.7730499999999996</c:v>
                </c:pt>
                <c:pt idx="19093">
                  <c:v>5.5836499999999996</c:v>
                </c:pt>
                <c:pt idx="19094">
                  <c:v>4.9877799999999999</c:v>
                </c:pt>
                <c:pt idx="19095">
                  <c:v>5.6867700000000001</c:v>
                </c:pt>
                <c:pt idx="19096">
                  <c:v>4.9204400000000001</c:v>
                </c:pt>
                <c:pt idx="19097">
                  <c:v>2.3742700000000001</c:v>
                </c:pt>
                <c:pt idx="19098">
                  <c:v>3.7411099999999999</c:v>
                </c:pt>
                <c:pt idx="19099">
                  <c:v>2.8378299999999999</c:v>
                </c:pt>
                <c:pt idx="19100">
                  <c:v>5.13028</c:v>
                </c:pt>
                <c:pt idx="19101">
                  <c:v>7.4836799999999997</c:v>
                </c:pt>
                <c:pt idx="19102">
                  <c:v>5.0082800000000001</c:v>
                </c:pt>
                <c:pt idx="19103">
                  <c:v>6.9100999999999999</c:v>
                </c:pt>
                <c:pt idx="19104">
                  <c:v>5.1397000000000004</c:v>
                </c:pt>
                <c:pt idx="19105">
                  <c:v>5.8809699999999996</c:v>
                </c:pt>
                <c:pt idx="19106">
                  <c:v>6.09917</c:v>
                </c:pt>
                <c:pt idx="19107">
                  <c:v>7.2028400000000001</c:v>
                </c:pt>
                <c:pt idx="19108">
                  <c:v>7.8001100000000001</c:v>
                </c:pt>
                <c:pt idx="19109">
                  <c:v>8.8970199999999995</c:v>
                </c:pt>
                <c:pt idx="19110">
                  <c:v>6.9979300000000002</c:v>
                </c:pt>
                <c:pt idx="19111">
                  <c:v>7.0870600000000001</c:v>
                </c:pt>
                <c:pt idx="19112">
                  <c:v>4.7699600000000002</c:v>
                </c:pt>
                <c:pt idx="19113">
                  <c:v>5.7764600000000002</c:v>
                </c:pt>
                <c:pt idx="19114">
                  <c:v>4.4901900000000001</c:v>
                </c:pt>
                <c:pt idx="19115">
                  <c:v>5.0216900000000004</c:v>
                </c:pt>
                <c:pt idx="19116">
                  <c:v>8.0115700000000007</c:v>
                </c:pt>
                <c:pt idx="19117">
                  <c:v>5.0867899999999997</c:v>
                </c:pt>
                <c:pt idx="19118">
                  <c:v>5.6528</c:v>
                </c:pt>
                <c:pt idx="19119">
                  <c:v>2.6434500000000001</c:v>
                </c:pt>
                <c:pt idx="19120">
                  <c:v>2.0921699999999999</c:v>
                </c:pt>
                <c:pt idx="19121">
                  <c:v>4.5211899999999998</c:v>
                </c:pt>
                <c:pt idx="19122">
                  <c:v>3.0392800000000002</c:v>
                </c:pt>
                <c:pt idx="19123">
                  <c:v>4.16995</c:v>
                </c:pt>
                <c:pt idx="19124">
                  <c:v>4.8767699999999996</c:v>
                </c:pt>
                <c:pt idx="19125">
                  <c:v>4.9368100000000004</c:v>
                </c:pt>
                <c:pt idx="19126">
                  <c:v>2.1826500000000002</c:v>
                </c:pt>
                <c:pt idx="19127">
                  <c:v>8.5927799999999994</c:v>
                </c:pt>
                <c:pt idx="19128">
                  <c:v>4.8810700000000002</c:v>
                </c:pt>
                <c:pt idx="19129">
                  <c:v>6.1224499999999997</c:v>
                </c:pt>
                <c:pt idx="19130">
                  <c:v>5.7347200000000003</c:v>
                </c:pt>
                <c:pt idx="19131">
                  <c:v>4.67591</c:v>
                </c:pt>
                <c:pt idx="19132">
                  <c:v>5.5416100000000004</c:v>
                </c:pt>
                <c:pt idx="19133">
                  <c:v>4.4935600000000004</c:v>
                </c:pt>
                <c:pt idx="19134">
                  <c:v>2.3380299999999998</c:v>
                </c:pt>
                <c:pt idx="19135">
                  <c:v>5.2531699999999999</c:v>
                </c:pt>
                <c:pt idx="19136">
                  <c:v>6.4837400000000001</c:v>
                </c:pt>
                <c:pt idx="19137">
                  <c:v>3.6341100000000002</c:v>
                </c:pt>
                <c:pt idx="19138">
                  <c:v>5.7698700000000001</c:v>
                </c:pt>
                <c:pt idx="19139">
                  <c:v>5.5041599999999997</c:v>
                </c:pt>
                <c:pt idx="19140">
                  <c:v>4.8086900000000004</c:v>
                </c:pt>
                <c:pt idx="19141">
                  <c:v>8.4452200000000008</c:v>
                </c:pt>
                <c:pt idx="19142">
                  <c:v>7.5787199999999997</c:v>
                </c:pt>
                <c:pt idx="19143">
                  <c:v>4.7296800000000001</c:v>
                </c:pt>
                <c:pt idx="19144">
                  <c:v>5.5804900000000002</c:v>
                </c:pt>
                <c:pt idx="19145">
                  <c:v>5.8924899999999996</c:v>
                </c:pt>
                <c:pt idx="19146">
                  <c:v>3.7136399999999998</c:v>
                </c:pt>
                <c:pt idx="19147">
                  <c:v>6.4581299999999997</c:v>
                </c:pt>
                <c:pt idx="19148">
                  <c:v>3.8904999999999998</c:v>
                </c:pt>
                <c:pt idx="19149">
                  <c:v>6.9456300000000004</c:v>
                </c:pt>
                <c:pt idx="19150">
                  <c:v>6.6600700000000002</c:v>
                </c:pt>
                <c:pt idx="19151">
                  <c:v>6.5507</c:v>
                </c:pt>
                <c:pt idx="19152">
                  <c:v>5.2476000000000003</c:v>
                </c:pt>
                <c:pt idx="19153">
                  <c:v>4.8787500000000001</c:v>
                </c:pt>
                <c:pt idx="19154">
                  <c:v>7.6520400000000004</c:v>
                </c:pt>
                <c:pt idx="19155">
                  <c:v>4.6233199999999997</c:v>
                </c:pt>
                <c:pt idx="19156">
                  <c:v>5.01844</c:v>
                </c:pt>
                <c:pt idx="19157">
                  <c:v>4.3773799999999996</c:v>
                </c:pt>
                <c:pt idx="19158">
                  <c:v>6.20913</c:v>
                </c:pt>
                <c:pt idx="19159">
                  <c:v>6.4791600000000003</c:v>
                </c:pt>
                <c:pt idx="19160">
                  <c:v>5.0065299999999997</c:v>
                </c:pt>
                <c:pt idx="19161">
                  <c:v>4.9153799999999999</c:v>
                </c:pt>
                <c:pt idx="19162">
                  <c:v>5.1166999999999998</c:v>
                </c:pt>
                <c:pt idx="19163">
                  <c:v>3.9696500000000001</c:v>
                </c:pt>
                <c:pt idx="19164">
                  <c:v>6.4792300000000003</c:v>
                </c:pt>
                <c:pt idx="19165">
                  <c:v>4.6180300000000001</c:v>
                </c:pt>
                <c:pt idx="19166">
                  <c:v>3.8478500000000002</c:v>
                </c:pt>
                <c:pt idx="19167">
                  <c:v>5.1218500000000002</c:v>
                </c:pt>
                <c:pt idx="19168">
                  <c:v>5.5090899999999996</c:v>
                </c:pt>
                <c:pt idx="19169">
                  <c:v>4.7386100000000004</c:v>
                </c:pt>
                <c:pt idx="19170">
                  <c:v>4.8489599999999999</c:v>
                </c:pt>
                <c:pt idx="19171">
                  <c:v>5.1322099999999997</c:v>
                </c:pt>
                <c:pt idx="19172">
                  <c:v>3.00441</c:v>
                </c:pt>
                <c:pt idx="19173">
                  <c:v>4.8070000000000004</c:v>
                </c:pt>
                <c:pt idx="19174">
                  <c:v>6.3015699999999999</c:v>
                </c:pt>
                <c:pt idx="19175">
                  <c:v>4.5156200000000002</c:v>
                </c:pt>
                <c:pt idx="19176">
                  <c:v>5.6857199999999999</c:v>
                </c:pt>
                <c:pt idx="19177">
                  <c:v>4.2620300000000002</c:v>
                </c:pt>
                <c:pt idx="19178">
                  <c:v>7.7597699999999996</c:v>
                </c:pt>
                <c:pt idx="19179">
                  <c:v>4.8253300000000001</c:v>
                </c:pt>
                <c:pt idx="19180">
                  <c:v>3.1002000000000001</c:v>
                </c:pt>
                <c:pt idx="19181">
                  <c:v>3.7479900000000002</c:v>
                </c:pt>
                <c:pt idx="19182">
                  <c:v>5.18363</c:v>
                </c:pt>
                <c:pt idx="19183">
                  <c:v>2.89317</c:v>
                </c:pt>
                <c:pt idx="19184">
                  <c:v>3.6551300000000002</c:v>
                </c:pt>
                <c:pt idx="19185">
                  <c:v>2.55674</c:v>
                </c:pt>
                <c:pt idx="19186">
                  <c:v>5.87521</c:v>
                </c:pt>
                <c:pt idx="19187">
                  <c:v>3.7147600000000001</c:v>
                </c:pt>
                <c:pt idx="19188">
                  <c:v>4.9451499999999999</c:v>
                </c:pt>
                <c:pt idx="19189">
                  <c:v>4.4945899999999996</c:v>
                </c:pt>
                <c:pt idx="19190">
                  <c:v>7.1162799999999997</c:v>
                </c:pt>
                <c:pt idx="19191">
                  <c:v>4.1789699999999996</c:v>
                </c:pt>
                <c:pt idx="19192">
                  <c:v>5.5994599999999997</c:v>
                </c:pt>
                <c:pt idx="19193">
                  <c:v>10.01544</c:v>
                </c:pt>
                <c:pt idx="19194">
                  <c:v>4.0991200000000001</c:v>
                </c:pt>
                <c:pt idx="19195">
                  <c:v>3.0065300000000001</c:v>
                </c:pt>
                <c:pt idx="19196">
                  <c:v>3.6926700000000001</c:v>
                </c:pt>
                <c:pt idx="19197">
                  <c:v>2.3132799999999998</c:v>
                </c:pt>
                <c:pt idx="19198">
                  <c:v>2.6391499999999999</c:v>
                </c:pt>
                <c:pt idx="19199">
                  <c:v>4.7261300000000004</c:v>
                </c:pt>
                <c:pt idx="19200">
                  <c:v>4.3819800000000004</c:v>
                </c:pt>
                <c:pt idx="19201">
                  <c:v>6.1452600000000004</c:v>
                </c:pt>
                <c:pt idx="19202">
                  <c:v>3.2613799999999999</c:v>
                </c:pt>
                <c:pt idx="19203">
                  <c:v>6.7375499999999997</c:v>
                </c:pt>
                <c:pt idx="19204">
                  <c:v>6.1505700000000001</c:v>
                </c:pt>
                <c:pt idx="19205">
                  <c:v>8.3639799999999997</c:v>
                </c:pt>
                <c:pt idx="19206">
                  <c:v>5.9016000000000002</c:v>
                </c:pt>
                <c:pt idx="19207">
                  <c:v>6.2878999999999996</c:v>
                </c:pt>
                <c:pt idx="19208">
                  <c:v>7.1475</c:v>
                </c:pt>
                <c:pt idx="19209">
                  <c:v>2.8867500000000001</c:v>
                </c:pt>
                <c:pt idx="19210">
                  <c:v>5.0509599999999999</c:v>
                </c:pt>
                <c:pt idx="19211">
                  <c:v>4.9573</c:v>
                </c:pt>
                <c:pt idx="19212">
                  <c:v>5.3875599999999997</c:v>
                </c:pt>
                <c:pt idx="19213">
                  <c:v>5.80124</c:v>
                </c:pt>
                <c:pt idx="19214">
                  <c:v>2.58588</c:v>
                </c:pt>
                <c:pt idx="19215">
                  <c:v>6.1936900000000001</c:v>
                </c:pt>
                <c:pt idx="19216">
                  <c:v>3.7635100000000001</c:v>
                </c:pt>
                <c:pt idx="19217">
                  <c:v>4.58474</c:v>
                </c:pt>
                <c:pt idx="19218">
                  <c:v>6.7471800000000002</c:v>
                </c:pt>
                <c:pt idx="19219">
                  <c:v>6.3659499999999998</c:v>
                </c:pt>
                <c:pt idx="19220">
                  <c:v>3.22742</c:v>
                </c:pt>
                <c:pt idx="19221">
                  <c:v>7.7902100000000001</c:v>
                </c:pt>
                <c:pt idx="19222">
                  <c:v>5.1228300000000004</c:v>
                </c:pt>
                <c:pt idx="19223">
                  <c:v>7.0167200000000003</c:v>
                </c:pt>
                <c:pt idx="19224">
                  <c:v>4.43323</c:v>
                </c:pt>
                <c:pt idx="19225">
                  <c:v>4.5376799999999999</c:v>
                </c:pt>
                <c:pt idx="19226">
                  <c:v>6.3499699999999999</c:v>
                </c:pt>
                <c:pt idx="19227">
                  <c:v>4.9180999999999999</c:v>
                </c:pt>
                <c:pt idx="19228">
                  <c:v>5.3831100000000003</c:v>
                </c:pt>
                <c:pt idx="19229">
                  <c:v>7.0696099999999999</c:v>
                </c:pt>
                <c:pt idx="19230">
                  <c:v>5.6286100000000001</c:v>
                </c:pt>
                <c:pt idx="19231">
                  <c:v>4.9981900000000001</c:v>
                </c:pt>
                <c:pt idx="19232">
                  <c:v>4.6510300000000004</c:v>
                </c:pt>
                <c:pt idx="19233">
                  <c:v>4.2784000000000004</c:v>
                </c:pt>
                <c:pt idx="19234">
                  <c:v>3.7050399999999999</c:v>
                </c:pt>
                <c:pt idx="19235">
                  <c:v>6.4130599999999998</c:v>
                </c:pt>
                <c:pt idx="19236">
                  <c:v>3.8919199999999998</c:v>
                </c:pt>
                <c:pt idx="19237">
                  <c:v>5.0171799999999998</c:v>
                </c:pt>
                <c:pt idx="19238">
                  <c:v>4.2467100000000002</c:v>
                </c:pt>
                <c:pt idx="19239">
                  <c:v>3.9660899999999999</c:v>
                </c:pt>
                <c:pt idx="19240">
                  <c:v>5.0975000000000001</c:v>
                </c:pt>
                <c:pt idx="19241">
                  <c:v>3.5397599999999998</c:v>
                </c:pt>
                <c:pt idx="19242">
                  <c:v>5.3858699999999997</c:v>
                </c:pt>
                <c:pt idx="19243">
                  <c:v>3.2234500000000001</c:v>
                </c:pt>
                <c:pt idx="19244">
                  <c:v>2.1943899999999998</c:v>
                </c:pt>
                <c:pt idx="19245">
                  <c:v>6.2883500000000003</c:v>
                </c:pt>
                <c:pt idx="19246">
                  <c:v>4.40219</c:v>
                </c:pt>
                <c:pt idx="19247">
                  <c:v>4.59213</c:v>
                </c:pt>
                <c:pt idx="19248">
                  <c:v>3.38341</c:v>
                </c:pt>
                <c:pt idx="19249">
                  <c:v>6.2354000000000003</c:v>
                </c:pt>
                <c:pt idx="19250">
                  <c:v>5.9138200000000003</c:v>
                </c:pt>
                <c:pt idx="19251">
                  <c:v>5.7129700000000003</c:v>
                </c:pt>
                <c:pt idx="19252">
                  <c:v>3.2577400000000001</c:v>
                </c:pt>
                <c:pt idx="19253">
                  <c:v>5.3155099999999997</c:v>
                </c:pt>
                <c:pt idx="19254">
                  <c:v>5.6330400000000003</c:v>
                </c:pt>
                <c:pt idx="19255">
                  <c:v>3.9186800000000002</c:v>
                </c:pt>
                <c:pt idx="19256">
                  <c:v>5.3512700000000004</c:v>
                </c:pt>
                <c:pt idx="19257">
                  <c:v>4.6341900000000003</c:v>
                </c:pt>
                <c:pt idx="19258">
                  <c:v>5.4284299999999996</c:v>
                </c:pt>
                <c:pt idx="19259">
                  <c:v>3.8012700000000001</c:v>
                </c:pt>
                <c:pt idx="19260">
                  <c:v>5.3406000000000002</c:v>
                </c:pt>
                <c:pt idx="19261">
                  <c:v>4.7971199999999996</c:v>
                </c:pt>
                <c:pt idx="19262">
                  <c:v>7.9286300000000001</c:v>
                </c:pt>
                <c:pt idx="19263">
                  <c:v>9.8629200000000008</c:v>
                </c:pt>
                <c:pt idx="19264">
                  <c:v>5.7107900000000003</c:v>
                </c:pt>
                <c:pt idx="19265">
                  <c:v>7.5488799999999996</c:v>
                </c:pt>
                <c:pt idx="19266">
                  <c:v>4.1261599999999996</c:v>
                </c:pt>
                <c:pt idx="19267">
                  <c:v>9.23292</c:v>
                </c:pt>
                <c:pt idx="19268">
                  <c:v>6.0537999999999998</c:v>
                </c:pt>
                <c:pt idx="19269">
                  <c:v>5.7393200000000002</c:v>
                </c:pt>
                <c:pt idx="19270">
                  <c:v>6.5704000000000002</c:v>
                </c:pt>
                <c:pt idx="19271">
                  <c:v>6.7588699999999999</c:v>
                </c:pt>
                <c:pt idx="19272">
                  <c:v>6.4906800000000002</c:v>
                </c:pt>
                <c:pt idx="19273">
                  <c:v>5.8598600000000003</c:v>
                </c:pt>
                <c:pt idx="19274">
                  <c:v>7.7629200000000003</c:v>
                </c:pt>
                <c:pt idx="19275">
                  <c:v>8.1610200000000006</c:v>
                </c:pt>
                <c:pt idx="19276">
                  <c:v>6.9741</c:v>
                </c:pt>
                <c:pt idx="19277">
                  <c:v>5.1595399999999998</c:v>
                </c:pt>
                <c:pt idx="19278">
                  <c:v>4.9001000000000001</c:v>
                </c:pt>
                <c:pt idx="19279">
                  <c:v>7.1662499999999998</c:v>
                </c:pt>
                <c:pt idx="19280">
                  <c:v>4.7924600000000002</c:v>
                </c:pt>
                <c:pt idx="19281">
                  <c:v>2.5948600000000002</c:v>
                </c:pt>
                <c:pt idx="19282">
                  <c:v>4.4685300000000003</c:v>
                </c:pt>
                <c:pt idx="19283">
                  <c:v>4.9537699999999996</c:v>
                </c:pt>
                <c:pt idx="19284">
                  <c:v>4.5813899999999999</c:v>
                </c:pt>
                <c:pt idx="19285">
                  <c:v>3.3234900000000001</c:v>
                </c:pt>
                <c:pt idx="19286">
                  <c:v>4.3583999999999996</c:v>
                </c:pt>
                <c:pt idx="19287">
                  <c:v>7.0166399999999998</c:v>
                </c:pt>
                <c:pt idx="19288">
                  <c:v>5.8343999999999996</c:v>
                </c:pt>
                <c:pt idx="19289">
                  <c:v>10.35853</c:v>
                </c:pt>
                <c:pt idx="19290">
                  <c:v>6.63591</c:v>
                </c:pt>
                <c:pt idx="19291">
                  <c:v>5.6887800000000004</c:v>
                </c:pt>
                <c:pt idx="19292">
                  <c:v>4.1887699999999999</c:v>
                </c:pt>
                <c:pt idx="19293">
                  <c:v>3.8511000000000002</c:v>
                </c:pt>
                <c:pt idx="19294">
                  <c:v>4.6187300000000002</c:v>
                </c:pt>
                <c:pt idx="19295">
                  <c:v>9.3197399999999995</c:v>
                </c:pt>
                <c:pt idx="19296">
                  <c:v>5.0119400000000001</c:v>
                </c:pt>
                <c:pt idx="19297">
                  <c:v>8.0456400000000006</c:v>
                </c:pt>
                <c:pt idx="19298">
                  <c:v>5.5389600000000003</c:v>
                </c:pt>
                <c:pt idx="19299">
                  <c:v>7.33683</c:v>
                </c:pt>
                <c:pt idx="19300">
                  <c:v>6.5161100000000003</c:v>
                </c:pt>
                <c:pt idx="19301">
                  <c:v>4.8423100000000003</c:v>
                </c:pt>
                <c:pt idx="19302">
                  <c:v>5.0542699999999998</c:v>
                </c:pt>
                <c:pt idx="19303">
                  <c:v>5.2915700000000001</c:v>
                </c:pt>
                <c:pt idx="19304">
                  <c:v>5.0844699999999996</c:v>
                </c:pt>
                <c:pt idx="19305">
                  <c:v>6.1572500000000003</c:v>
                </c:pt>
                <c:pt idx="19306">
                  <c:v>4.7446599999999997</c:v>
                </c:pt>
                <c:pt idx="19307">
                  <c:v>2.7791800000000002</c:v>
                </c:pt>
                <c:pt idx="19308">
                  <c:v>1.8753500000000001</c:v>
                </c:pt>
                <c:pt idx="19309">
                  <c:v>2.5731099999999998</c:v>
                </c:pt>
                <c:pt idx="19310">
                  <c:v>8.3384900000000002</c:v>
                </c:pt>
                <c:pt idx="19311">
                  <c:v>5.8605799999999997</c:v>
                </c:pt>
                <c:pt idx="19312">
                  <c:v>4.77651</c:v>
                </c:pt>
                <c:pt idx="19313">
                  <c:v>5.7231500000000004</c:v>
                </c:pt>
                <c:pt idx="19314">
                  <c:v>9.4885599999999997</c:v>
                </c:pt>
                <c:pt idx="19315">
                  <c:v>6.48529</c:v>
                </c:pt>
                <c:pt idx="19316">
                  <c:v>3.9031099999999999</c:v>
                </c:pt>
                <c:pt idx="19317">
                  <c:v>5.6311999999999998</c:v>
                </c:pt>
                <c:pt idx="19318">
                  <c:v>5.1699299999999999</c:v>
                </c:pt>
                <c:pt idx="19319">
                  <c:v>5.0092999999999996</c:v>
                </c:pt>
                <c:pt idx="19320">
                  <c:v>5.3476900000000001</c:v>
                </c:pt>
                <c:pt idx="19321">
                  <c:v>4.1712300000000004</c:v>
                </c:pt>
                <c:pt idx="19322">
                  <c:v>5.5389499999999998</c:v>
                </c:pt>
                <c:pt idx="19323">
                  <c:v>2.2918699999999999</c:v>
                </c:pt>
                <c:pt idx="19324">
                  <c:v>3.9094600000000002</c:v>
                </c:pt>
                <c:pt idx="19325">
                  <c:v>6.3112899999999996</c:v>
                </c:pt>
                <c:pt idx="19326">
                  <c:v>9.2309400000000004</c:v>
                </c:pt>
                <c:pt idx="19327">
                  <c:v>4.8144499999999999</c:v>
                </c:pt>
                <c:pt idx="19328">
                  <c:v>3.9400599999999999</c:v>
                </c:pt>
                <c:pt idx="19329">
                  <c:v>5.5991499999999998</c:v>
                </c:pt>
                <c:pt idx="19330">
                  <c:v>7.5539500000000004</c:v>
                </c:pt>
                <c:pt idx="19331">
                  <c:v>6.9307400000000001</c:v>
                </c:pt>
                <c:pt idx="19332">
                  <c:v>5.2491899999999996</c:v>
                </c:pt>
                <c:pt idx="19333">
                  <c:v>8.5946400000000001</c:v>
                </c:pt>
                <c:pt idx="19334">
                  <c:v>3.9163100000000002</c:v>
                </c:pt>
                <c:pt idx="19335">
                  <c:v>5.07965</c:v>
                </c:pt>
                <c:pt idx="19336">
                  <c:v>5.6216600000000003</c:v>
                </c:pt>
                <c:pt idx="19337">
                  <c:v>3.8000500000000001</c:v>
                </c:pt>
                <c:pt idx="19338">
                  <c:v>6.1171100000000003</c:v>
                </c:pt>
                <c:pt idx="19339">
                  <c:v>4.4349800000000004</c:v>
                </c:pt>
                <c:pt idx="19340">
                  <c:v>5.9263599999999999</c:v>
                </c:pt>
                <c:pt idx="19341">
                  <c:v>5.6233899999999997</c:v>
                </c:pt>
                <c:pt idx="19342">
                  <c:v>4.5309600000000003</c:v>
                </c:pt>
                <c:pt idx="19343">
                  <c:v>5.3058100000000001</c:v>
                </c:pt>
                <c:pt idx="19344">
                  <c:v>7.7020900000000001</c:v>
                </c:pt>
                <c:pt idx="19345">
                  <c:v>5.6494799999999996</c:v>
                </c:pt>
                <c:pt idx="19346">
                  <c:v>5.3311700000000002</c:v>
                </c:pt>
                <c:pt idx="19347">
                  <c:v>4.3690699999999998</c:v>
                </c:pt>
                <c:pt idx="19348">
                  <c:v>5.7072500000000002</c:v>
                </c:pt>
                <c:pt idx="19349">
                  <c:v>7.01675</c:v>
                </c:pt>
                <c:pt idx="19350">
                  <c:v>5.20939</c:v>
                </c:pt>
                <c:pt idx="19351">
                  <c:v>5.6561300000000001</c:v>
                </c:pt>
                <c:pt idx="19352">
                  <c:v>4.3681000000000001</c:v>
                </c:pt>
                <c:pt idx="19353">
                  <c:v>6.9525699999999997</c:v>
                </c:pt>
                <c:pt idx="19354">
                  <c:v>5.8648699999999998</c:v>
                </c:pt>
                <c:pt idx="19355">
                  <c:v>5.0577800000000002</c:v>
                </c:pt>
                <c:pt idx="19356">
                  <c:v>5.5488400000000002</c:v>
                </c:pt>
                <c:pt idx="19357">
                  <c:v>5.0247799999999998</c:v>
                </c:pt>
                <c:pt idx="19358">
                  <c:v>7.18682</c:v>
                </c:pt>
                <c:pt idx="19359">
                  <c:v>6.2603099999999996</c:v>
                </c:pt>
                <c:pt idx="19360">
                  <c:v>5.7639800000000001</c:v>
                </c:pt>
                <c:pt idx="19361">
                  <c:v>3.8046099999999998</c:v>
                </c:pt>
                <c:pt idx="19362">
                  <c:v>5.9984799999999998</c:v>
                </c:pt>
                <c:pt idx="19363">
                  <c:v>10.88584</c:v>
                </c:pt>
                <c:pt idx="19364">
                  <c:v>6.9756</c:v>
                </c:pt>
                <c:pt idx="19365">
                  <c:v>4.9300199999999998</c:v>
                </c:pt>
                <c:pt idx="19366">
                  <c:v>6.85799</c:v>
                </c:pt>
                <c:pt idx="19367">
                  <c:v>4.7853000000000003</c:v>
                </c:pt>
                <c:pt idx="19368">
                  <c:v>5.7491000000000003</c:v>
                </c:pt>
                <c:pt idx="19369">
                  <c:v>11.640219999999999</c:v>
                </c:pt>
                <c:pt idx="19370">
                  <c:v>9.0049399999999995</c:v>
                </c:pt>
                <c:pt idx="19371">
                  <c:v>4.6413599999999997</c:v>
                </c:pt>
                <c:pt idx="19372">
                  <c:v>5.25535</c:v>
                </c:pt>
                <c:pt idx="19373">
                  <c:v>6.8670200000000001</c:v>
                </c:pt>
                <c:pt idx="19374">
                  <c:v>5.6450699999999996</c:v>
                </c:pt>
                <c:pt idx="19375">
                  <c:v>4.9630000000000001</c:v>
                </c:pt>
                <c:pt idx="19376">
                  <c:v>8.3022500000000008</c:v>
                </c:pt>
                <c:pt idx="19377">
                  <c:v>4.8570200000000003</c:v>
                </c:pt>
                <c:pt idx="19378">
                  <c:v>6.7250899999999998</c:v>
                </c:pt>
                <c:pt idx="19379">
                  <c:v>6.7343200000000003</c:v>
                </c:pt>
                <c:pt idx="19380">
                  <c:v>9.1888100000000001</c:v>
                </c:pt>
                <c:pt idx="19381">
                  <c:v>4.9669600000000003</c:v>
                </c:pt>
                <c:pt idx="19382">
                  <c:v>5.5194200000000002</c:v>
                </c:pt>
                <c:pt idx="19383">
                  <c:v>4.6931799999999999</c:v>
                </c:pt>
                <c:pt idx="19384">
                  <c:v>4.9517899999999999</c:v>
                </c:pt>
                <c:pt idx="19385">
                  <c:v>2.8220499999999999</c:v>
                </c:pt>
                <c:pt idx="19386">
                  <c:v>4.5992499999999996</c:v>
                </c:pt>
                <c:pt idx="19387">
                  <c:v>5.6637199999999996</c:v>
                </c:pt>
                <c:pt idx="19388">
                  <c:v>7.5438700000000001</c:v>
                </c:pt>
                <c:pt idx="19389">
                  <c:v>4.6565099999999999</c:v>
                </c:pt>
                <c:pt idx="19390">
                  <c:v>4.6274300000000004</c:v>
                </c:pt>
                <c:pt idx="19391">
                  <c:v>5.7165600000000003</c:v>
                </c:pt>
                <c:pt idx="19392">
                  <c:v>5.3571600000000004</c:v>
                </c:pt>
                <c:pt idx="19393">
                  <c:v>6.0254500000000002</c:v>
                </c:pt>
                <c:pt idx="19394">
                  <c:v>4.96631</c:v>
                </c:pt>
                <c:pt idx="19395">
                  <c:v>5.4424299999999999</c:v>
                </c:pt>
                <c:pt idx="19396">
                  <c:v>5.0988300000000004</c:v>
                </c:pt>
                <c:pt idx="19397">
                  <c:v>5.8376299999999999</c:v>
                </c:pt>
                <c:pt idx="19398">
                  <c:v>6.51356</c:v>
                </c:pt>
                <c:pt idx="19399">
                  <c:v>6.4113800000000003</c:v>
                </c:pt>
                <c:pt idx="19400">
                  <c:v>5.2041500000000003</c:v>
                </c:pt>
                <c:pt idx="19401">
                  <c:v>6.2962300000000004</c:v>
                </c:pt>
                <c:pt idx="19402">
                  <c:v>6.7286200000000003</c:v>
                </c:pt>
                <c:pt idx="19403">
                  <c:v>5.34002</c:v>
                </c:pt>
                <c:pt idx="19404">
                  <c:v>6.47079</c:v>
                </c:pt>
                <c:pt idx="19405">
                  <c:v>4.76112</c:v>
                </c:pt>
                <c:pt idx="19406">
                  <c:v>5.4466700000000001</c:v>
                </c:pt>
                <c:pt idx="19407">
                  <c:v>7.5642199999999997</c:v>
                </c:pt>
                <c:pt idx="19408">
                  <c:v>6.9311499999999997</c:v>
                </c:pt>
                <c:pt idx="19409">
                  <c:v>8.1787600000000005</c:v>
                </c:pt>
                <c:pt idx="19410">
                  <c:v>5.6043500000000002</c:v>
                </c:pt>
                <c:pt idx="19411">
                  <c:v>2.7968299999999999</c:v>
                </c:pt>
                <c:pt idx="19412">
                  <c:v>6.97262</c:v>
                </c:pt>
                <c:pt idx="19413">
                  <c:v>6.15937</c:v>
                </c:pt>
                <c:pt idx="19414">
                  <c:v>5.3369</c:v>
                </c:pt>
                <c:pt idx="19415">
                  <c:v>6.2006800000000002</c:v>
                </c:pt>
                <c:pt idx="19416">
                  <c:v>6.2522000000000002</c:v>
                </c:pt>
                <c:pt idx="19417">
                  <c:v>7.766</c:v>
                </c:pt>
                <c:pt idx="19418">
                  <c:v>6.1526399999999999</c:v>
                </c:pt>
                <c:pt idx="19419">
                  <c:v>4.8460299999999998</c:v>
                </c:pt>
                <c:pt idx="19420">
                  <c:v>4.5494199999999996</c:v>
                </c:pt>
                <c:pt idx="19421">
                  <c:v>6.41188</c:v>
                </c:pt>
                <c:pt idx="19422">
                  <c:v>5.43025</c:v>
                </c:pt>
                <c:pt idx="19423">
                  <c:v>8.9458800000000007</c:v>
                </c:pt>
                <c:pt idx="19424">
                  <c:v>5.54251</c:v>
                </c:pt>
                <c:pt idx="19425">
                  <c:v>3.8925700000000001</c:v>
                </c:pt>
                <c:pt idx="19426">
                  <c:v>8.9885000000000002</c:v>
                </c:pt>
                <c:pt idx="19427">
                  <c:v>7.00075</c:v>
                </c:pt>
                <c:pt idx="19428">
                  <c:v>7.4312399999999998</c:v>
                </c:pt>
                <c:pt idx="19429">
                  <c:v>2.9873099999999999</c:v>
                </c:pt>
                <c:pt idx="19430">
                  <c:v>3.4479000000000002</c:v>
                </c:pt>
                <c:pt idx="19431">
                  <c:v>7.03681</c:v>
                </c:pt>
                <c:pt idx="19432">
                  <c:v>6.1117699999999999</c:v>
                </c:pt>
                <c:pt idx="19433">
                  <c:v>4.8261900000000004</c:v>
                </c:pt>
                <c:pt idx="19434">
                  <c:v>7.2005100000000004</c:v>
                </c:pt>
                <c:pt idx="19435">
                  <c:v>6.8978299999999999</c:v>
                </c:pt>
                <c:pt idx="19436">
                  <c:v>5.9190100000000001</c:v>
                </c:pt>
                <c:pt idx="19437">
                  <c:v>6.8630899999999997</c:v>
                </c:pt>
                <c:pt idx="19438">
                  <c:v>6.3656899999999998</c:v>
                </c:pt>
                <c:pt idx="19439">
                  <c:v>4.2489600000000003</c:v>
                </c:pt>
                <c:pt idx="19440">
                  <c:v>2.7689499999999998</c:v>
                </c:pt>
                <c:pt idx="19441">
                  <c:v>5.1887699999999999</c:v>
                </c:pt>
                <c:pt idx="19442">
                  <c:v>6.3628999999999998</c:v>
                </c:pt>
                <c:pt idx="19443">
                  <c:v>3.4592100000000001</c:v>
                </c:pt>
                <c:pt idx="19444">
                  <c:v>2.46123</c:v>
                </c:pt>
                <c:pt idx="19445">
                  <c:v>3.3278699999999999</c:v>
                </c:pt>
                <c:pt idx="19446">
                  <c:v>5.3770100000000003</c:v>
                </c:pt>
                <c:pt idx="19447">
                  <c:v>6.45486</c:v>
                </c:pt>
                <c:pt idx="19448">
                  <c:v>3.67963</c:v>
                </c:pt>
                <c:pt idx="19449">
                  <c:v>5.8218300000000003</c:v>
                </c:pt>
                <c:pt idx="19450">
                  <c:v>4.7683900000000001</c:v>
                </c:pt>
                <c:pt idx="19451">
                  <c:v>4.1774100000000001</c:v>
                </c:pt>
                <c:pt idx="19452">
                  <c:v>4.0675999999999997</c:v>
                </c:pt>
                <c:pt idx="19453">
                  <c:v>2.2023299999999999</c:v>
                </c:pt>
                <c:pt idx="19454">
                  <c:v>6.0030700000000001</c:v>
                </c:pt>
                <c:pt idx="19455">
                  <c:v>6.8080499999999997</c:v>
                </c:pt>
                <c:pt idx="19456">
                  <c:v>7.1106800000000003</c:v>
                </c:pt>
                <c:pt idx="19457">
                  <c:v>7.68553</c:v>
                </c:pt>
                <c:pt idx="19458">
                  <c:v>3.8320699999999999</c:v>
                </c:pt>
                <c:pt idx="19459">
                  <c:v>4.15862</c:v>
                </c:pt>
                <c:pt idx="19460">
                  <c:v>4.4945899999999996</c:v>
                </c:pt>
                <c:pt idx="19461">
                  <c:v>2.6597200000000001</c:v>
                </c:pt>
                <c:pt idx="19462">
                  <c:v>4.1261299999999999</c:v>
                </c:pt>
                <c:pt idx="19463">
                  <c:v>7.5645600000000002</c:v>
                </c:pt>
                <c:pt idx="19464">
                  <c:v>8.6164000000000005</c:v>
                </c:pt>
                <c:pt idx="19465">
                  <c:v>9.7366100000000007</c:v>
                </c:pt>
                <c:pt idx="19466">
                  <c:v>6.6835199999999997</c:v>
                </c:pt>
                <c:pt idx="19467">
                  <c:v>5.5217099999999997</c:v>
                </c:pt>
                <c:pt idx="19468">
                  <c:v>6.3661399999999997</c:v>
                </c:pt>
                <c:pt idx="19469">
                  <c:v>5.2327199999999996</c:v>
                </c:pt>
                <c:pt idx="19470">
                  <c:v>4.3020199999999997</c:v>
                </c:pt>
                <c:pt idx="19471">
                  <c:v>3.8584999999999998</c:v>
                </c:pt>
                <c:pt idx="19472">
                  <c:v>9.2985600000000002</c:v>
                </c:pt>
                <c:pt idx="19473">
                  <c:v>6.7673699999999997</c:v>
                </c:pt>
                <c:pt idx="19474">
                  <c:v>4.7952899999999996</c:v>
                </c:pt>
                <c:pt idx="19475">
                  <c:v>5.1584700000000003</c:v>
                </c:pt>
                <c:pt idx="19476">
                  <c:v>3.9452400000000001</c:v>
                </c:pt>
                <c:pt idx="19477">
                  <c:v>6.0174799999999999</c:v>
                </c:pt>
                <c:pt idx="19478">
                  <c:v>6.9215400000000002</c:v>
                </c:pt>
                <c:pt idx="19479">
                  <c:v>6.86761</c:v>
                </c:pt>
                <c:pt idx="19480">
                  <c:v>6.3989000000000003</c:v>
                </c:pt>
                <c:pt idx="19481">
                  <c:v>6.6046899999999997</c:v>
                </c:pt>
                <c:pt idx="19482">
                  <c:v>4.2137200000000004</c:v>
                </c:pt>
                <c:pt idx="19483">
                  <c:v>6.0385600000000004</c:v>
                </c:pt>
                <c:pt idx="19484">
                  <c:v>2.6848200000000002</c:v>
                </c:pt>
                <c:pt idx="19485">
                  <c:v>4.5333699999999997</c:v>
                </c:pt>
                <c:pt idx="19486">
                  <c:v>7.4120299999999997</c:v>
                </c:pt>
                <c:pt idx="19487">
                  <c:v>7.2552399999999997</c:v>
                </c:pt>
                <c:pt idx="19488">
                  <c:v>5.1187800000000001</c:v>
                </c:pt>
                <c:pt idx="19489">
                  <c:v>6.7008400000000004</c:v>
                </c:pt>
                <c:pt idx="19490">
                  <c:v>3.7919900000000002</c:v>
                </c:pt>
                <c:pt idx="19491">
                  <c:v>5.8596300000000001</c:v>
                </c:pt>
                <c:pt idx="19492">
                  <c:v>6.7242600000000001</c:v>
                </c:pt>
                <c:pt idx="19493">
                  <c:v>7.4466400000000004</c:v>
                </c:pt>
                <c:pt idx="19494">
                  <c:v>3.07918</c:v>
                </c:pt>
                <c:pt idx="19495">
                  <c:v>4.2827599999999997</c:v>
                </c:pt>
                <c:pt idx="19496">
                  <c:v>4.6514300000000004</c:v>
                </c:pt>
                <c:pt idx="19497">
                  <c:v>4.3499299999999996</c:v>
                </c:pt>
                <c:pt idx="19498">
                  <c:v>5.0272600000000001</c:v>
                </c:pt>
                <c:pt idx="19499">
                  <c:v>10.26535</c:v>
                </c:pt>
                <c:pt idx="19500">
                  <c:v>7.4936699999999998</c:v>
                </c:pt>
                <c:pt idx="19501">
                  <c:v>6.6532900000000001</c:v>
                </c:pt>
                <c:pt idx="19502">
                  <c:v>5.6337599999999997</c:v>
                </c:pt>
                <c:pt idx="19503">
                  <c:v>8.5288400000000006</c:v>
                </c:pt>
                <c:pt idx="19504">
                  <c:v>4.2975300000000001</c:v>
                </c:pt>
                <c:pt idx="19505">
                  <c:v>5.5540399999999996</c:v>
                </c:pt>
                <c:pt idx="19506">
                  <c:v>5.8945400000000001</c:v>
                </c:pt>
                <c:pt idx="19507">
                  <c:v>3.1651899999999999</c:v>
                </c:pt>
                <c:pt idx="19508">
                  <c:v>4.0306499999999996</c:v>
                </c:pt>
                <c:pt idx="19509">
                  <c:v>7.5209799999999998</c:v>
                </c:pt>
                <c:pt idx="19510">
                  <c:v>6.8228900000000001</c:v>
                </c:pt>
                <c:pt idx="19511">
                  <c:v>4.6385699999999996</c:v>
                </c:pt>
                <c:pt idx="19512">
                  <c:v>3.71956</c:v>
                </c:pt>
                <c:pt idx="19513">
                  <c:v>3.2079599999999999</c:v>
                </c:pt>
                <c:pt idx="19514">
                  <c:v>4.7078499999999996</c:v>
                </c:pt>
                <c:pt idx="19515">
                  <c:v>2.86097</c:v>
                </c:pt>
                <c:pt idx="19516">
                  <c:v>3.3820399999999999</c:v>
                </c:pt>
                <c:pt idx="19517">
                  <c:v>3.8940000000000001</c:v>
                </c:pt>
                <c:pt idx="19518">
                  <c:v>7.5058299999999996</c:v>
                </c:pt>
                <c:pt idx="19519">
                  <c:v>6.3151799999999998</c:v>
                </c:pt>
                <c:pt idx="19520">
                  <c:v>4.8732499999999996</c:v>
                </c:pt>
                <c:pt idx="19521">
                  <c:v>2.9206500000000002</c:v>
                </c:pt>
                <c:pt idx="19522">
                  <c:v>2.65964</c:v>
                </c:pt>
                <c:pt idx="19523">
                  <c:v>4.63089</c:v>
                </c:pt>
                <c:pt idx="19524">
                  <c:v>2.94584</c:v>
                </c:pt>
                <c:pt idx="19525">
                  <c:v>5.3435499999999996</c:v>
                </c:pt>
                <c:pt idx="19526">
                  <c:v>4.2797400000000003</c:v>
                </c:pt>
                <c:pt idx="19527">
                  <c:v>5.64161</c:v>
                </c:pt>
                <c:pt idx="19528">
                  <c:v>5.5285299999999999</c:v>
                </c:pt>
                <c:pt idx="19529">
                  <c:v>4.3698600000000001</c:v>
                </c:pt>
                <c:pt idx="19530">
                  <c:v>5.9614700000000003</c:v>
                </c:pt>
                <c:pt idx="19531">
                  <c:v>7.2042299999999999</c:v>
                </c:pt>
                <c:pt idx="19532">
                  <c:v>5.3959200000000003</c:v>
                </c:pt>
                <c:pt idx="19533">
                  <c:v>5.5356699999999996</c:v>
                </c:pt>
                <c:pt idx="19534">
                  <c:v>4.2256799999999997</c:v>
                </c:pt>
                <c:pt idx="19535">
                  <c:v>11.233650000000001</c:v>
                </c:pt>
                <c:pt idx="19536">
                  <c:v>5.2141500000000001</c:v>
                </c:pt>
                <c:pt idx="19537">
                  <c:v>5.633</c:v>
                </c:pt>
                <c:pt idx="19538">
                  <c:v>5.2141500000000001</c:v>
                </c:pt>
                <c:pt idx="19539">
                  <c:v>5.6562099999999997</c:v>
                </c:pt>
                <c:pt idx="19540">
                  <c:v>5.5888799999999996</c:v>
                </c:pt>
                <c:pt idx="19541">
                  <c:v>6.0144700000000002</c:v>
                </c:pt>
                <c:pt idx="19542">
                  <c:v>6.3910499999999999</c:v>
                </c:pt>
                <c:pt idx="19543">
                  <c:v>5.3173899999999996</c:v>
                </c:pt>
                <c:pt idx="19544">
                  <c:v>7.5100100000000003</c:v>
                </c:pt>
                <c:pt idx="19545">
                  <c:v>7.4596799999999996</c:v>
                </c:pt>
                <c:pt idx="19546">
                  <c:v>5.8187699999999998</c:v>
                </c:pt>
                <c:pt idx="19547">
                  <c:v>5.6202800000000002</c:v>
                </c:pt>
                <c:pt idx="19548">
                  <c:v>5.57822</c:v>
                </c:pt>
                <c:pt idx="19549">
                  <c:v>6.5185599999999999</c:v>
                </c:pt>
                <c:pt idx="19550">
                  <c:v>4.9878900000000002</c:v>
                </c:pt>
                <c:pt idx="19551">
                  <c:v>7.7795500000000004</c:v>
                </c:pt>
                <c:pt idx="19552">
                  <c:v>6.67964</c:v>
                </c:pt>
                <c:pt idx="19553">
                  <c:v>5.6210599999999999</c:v>
                </c:pt>
                <c:pt idx="19554">
                  <c:v>5.9031500000000001</c:v>
                </c:pt>
                <c:pt idx="19555">
                  <c:v>6.8984300000000003</c:v>
                </c:pt>
                <c:pt idx="19556">
                  <c:v>6.38673</c:v>
                </c:pt>
                <c:pt idx="19557">
                  <c:v>5.35283</c:v>
                </c:pt>
                <c:pt idx="19558">
                  <c:v>5.4299499999999998</c:v>
                </c:pt>
                <c:pt idx="19559">
                  <c:v>6.0057499999999999</c:v>
                </c:pt>
                <c:pt idx="19560">
                  <c:v>6.3432500000000003</c:v>
                </c:pt>
                <c:pt idx="19561">
                  <c:v>6.6713300000000002</c:v>
                </c:pt>
                <c:pt idx="19562">
                  <c:v>2.4578099999999998</c:v>
                </c:pt>
                <c:pt idx="19563">
                  <c:v>6.5935600000000001</c:v>
                </c:pt>
                <c:pt idx="19564">
                  <c:v>5.5312799999999998</c:v>
                </c:pt>
                <c:pt idx="19565">
                  <c:v>5.8507699999999998</c:v>
                </c:pt>
                <c:pt idx="19566">
                  <c:v>5.3567099999999996</c:v>
                </c:pt>
                <c:pt idx="19567">
                  <c:v>4.71706</c:v>
                </c:pt>
                <c:pt idx="19568">
                  <c:v>3.7676599999999998</c:v>
                </c:pt>
                <c:pt idx="19569">
                  <c:v>4.3316800000000004</c:v>
                </c:pt>
                <c:pt idx="19570">
                  <c:v>3.1004999999999998</c:v>
                </c:pt>
                <c:pt idx="19571">
                  <c:v>6.0911200000000001</c:v>
                </c:pt>
                <c:pt idx="19572">
                  <c:v>3.3556699999999999</c:v>
                </c:pt>
                <c:pt idx="19573">
                  <c:v>5.0897800000000002</c:v>
                </c:pt>
                <c:pt idx="19574">
                  <c:v>3.93058</c:v>
                </c:pt>
                <c:pt idx="19575">
                  <c:v>6.7765000000000004</c:v>
                </c:pt>
                <c:pt idx="19576">
                  <c:v>6.04779</c:v>
                </c:pt>
                <c:pt idx="19577">
                  <c:v>4.7236500000000001</c:v>
                </c:pt>
                <c:pt idx="19578">
                  <c:v>4.9663399999999998</c:v>
                </c:pt>
                <c:pt idx="19579">
                  <c:v>7.9069599999999998</c:v>
                </c:pt>
                <c:pt idx="19580">
                  <c:v>4.0430099999999998</c:v>
                </c:pt>
                <c:pt idx="19581">
                  <c:v>5.4281499999999996</c:v>
                </c:pt>
                <c:pt idx="19582">
                  <c:v>5.7317799999999997</c:v>
                </c:pt>
                <c:pt idx="19583">
                  <c:v>4.1987300000000003</c:v>
                </c:pt>
                <c:pt idx="19584">
                  <c:v>3.6112899999999999</c:v>
                </c:pt>
                <c:pt idx="19585">
                  <c:v>6.4221399999999997</c:v>
                </c:pt>
                <c:pt idx="19586">
                  <c:v>6.6744399999999997</c:v>
                </c:pt>
                <c:pt idx="19587">
                  <c:v>5.7672400000000001</c:v>
                </c:pt>
                <c:pt idx="19588">
                  <c:v>2.7894000000000001</c:v>
                </c:pt>
                <c:pt idx="19589">
                  <c:v>2.2285599999999999</c:v>
                </c:pt>
                <c:pt idx="19590">
                  <c:v>2.3148900000000001</c:v>
                </c:pt>
                <c:pt idx="19591">
                  <c:v>3.7070099999999999</c:v>
                </c:pt>
                <c:pt idx="19592">
                  <c:v>3.359</c:v>
                </c:pt>
                <c:pt idx="19593">
                  <c:v>6.4673100000000003</c:v>
                </c:pt>
                <c:pt idx="19594">
                  <c:v>5.64459</c:v>
                </c:pt>
                <c:pt idx="19595">
                  <c:v>6.1257299999999999</c:v>
                </c:pt>
                <c:pt idx="19596">
                  <c:v>5.9339000000000004</c:v>
                </c:pt>
                <c:pt idx="19597">
                  <c:v>6.8640600000000003</c:v>
                </c:pt>
                <c:pt idx="19598">
                  <c:v>4.5607899999999999</c:v>
                </c:pt>
                <c:pt idx="19599">
                  <c:v>7.00298</c:v>
                </c:pt>
                <c:pt idx="19600">
                  <c:v>6.0212899999999996</c:v>
                </c:pt>
                <c:pt idx="19601">
                  <c:v>4.94503</c:v>
                </c:pt>
                <c:pt idx="19602">
                  <c:v>5.4439200000000003</c:v>
                </c:pt>
                <c:pt idx="19603">
                  <c:v>6.7239899999999997</c:v>
                </c:pt>
                <c:pt idx="19604">
                  <c:v>3.3261500000000002</c:v>
                </c:pt>
                <c:pt idx="19605">
                  <c:v>9.2305799999999998</c:v>
                </c:pt>
                <c:pt idx="19606">
                  <c:v>4.8029900000000003</c:v>
                </c:pt>
                <c:pt idx="19607">
                  <c:v>5.7751599999999996</c:v>
                </c:pt>
                <c:pt idx="19608">
                  <c:v>4.6649700000000003</c:v>
                </c:pt>
                <c:pt idx="19609">
                  <c:v>6.3221499999999997</c:v>
                </c:pt>
                <c:pt idx="19610">
                  <c:v>6.1900300000000001</c:v>
                </c:pt>
                <c:pt idx="19611">
                  <c:v>7.1438499999999996</c:v>
                </c:pt>
                <c:pt idx="19612">
                  <c:v>7.6395200000000001</c:v>
                </c:pt>
                <c:pt idx="19613">
                  <c:v>5.3237300000000003</c:v>
                </c:pt>
                <c:pt idx="19614">
                  <c:v>8.1373200000000008</c:v>
                </c:pt>
                <c:pt idx="19615">
                  <c:v>6.9416399999999996</c:v>
                </c:pt>
                <c:pt idx="19616">
                  <c:v>6.75467</c:v>
                </c:pt>
                <c:pt idx="19617">
                  <c:v>10.100820000000001</c:v>
                </c:pt>
                <c:pt idx="19618">
                  <c:v>4.1996799999999999</c:v>
                </c:pt>
                <c:pt idx="19619">
                  <c:v>3.6078299999999999</c:v>
                </c:pt>
                <c:pt idx="19620">
                  <c:v>6.2758000000000003</c:v>
                </c:pt>
                <c:pt idx="19621">
                  <c:v>5.7266399999999997</c:v>
                </c:pt>
                <c:pt idx="19622">
                  <c:v>2.8378700000000001</c:v>
                </c:pt>
                <c:pt idx="19623">
                  <c:v>4.2206000000000001</c:v>
                </c:pt>
                <c:pt idx="19624">
                  <c:v>8.5567200000000003</c:v>
                </c:pt>
                <c:pt idx="19625">
                  <c:v>5.7873099999999997</c:v>
                </c:pt>
                <c:pt idx="19626">
                  <c:v>6.8804699999999999</c:v>
                </c:pt>
                <c:pt idx="19627">
                  <c:v>4.6529199999999999</c:v>
                </c:pt>
                <c:pt idx="19628">
                  <c:v>3.0045799999999998</c:v>
                </c:pt>
                <c:pt idx="19629">
                  <c:v>4.6827500000000004</c:v>
                </c:pt>
                <c:pt idx="19630">
                  <c:v>4.8759100000000002</c:v>
                </c:pt>
                <c:pt idx="19631">
                  <c:v>8.6655800000000003</c:v>
                </c:pt>
                <c:pt idx="19632">
                  <c:v>5.4744999999999999</c:v>
                </c:pt>
                <c:pt idx="19633">
                  <c:v>5.2924199999999999</c:v>
                </c:pt>
                <c:pt idx="19634">
                  <c:v>6.8386899999999997</c:v>
                </c:pt>
                <c:pt idx="19635">
                  <c:v>2.30003</c:v>
                </c:pt>
                <c:pt idx="19636">
                  <c:v>9.3203600000000009</c:v>
                </c:pt>
                <c:pt idx="19637">
                  <c:v>3.06372</c:v>
                </c:pt>
                <c:pt idx="19638">
                  <c:v>2.5783299999999998</c:v>
                </c:pt>
                <c:pt idx="19639">
                  <c:v>2.3846400000000001</c:v>
                </c:pt>
                <c:pt idx="19640">
                  <c:v>9.1200700000000001</c:v>
                </c:pt>
                <c:pt idx="19641">
                  <c:v>2.9554</c:v>
                </c:pt>
                <c:pt idx="19642">
                  <c:v>6.8265500000000001</c:v>
                </c:pt>
                <c:pt idx="19643">
                  <c:v>5.2068599999999998</c:v>
                </c:pt>
                <c:pt idx="19644">
                  <c:v>4.7796399999999997</c:v>
                </c:pt>
                <c:pt idx="19645">
                  <c:v>4.6052499999999998</c:v>
                </c:pt>
                <c:pt idx="19646">
                  <c:v>6.2757199999999997</c:v>
                </c:pt>
                <c:pt idx="19647">
                  <c:v>8.1363099999999999</c:v>
                </c:pt>
                <c:pt idx="19648">
                  <c:v>2.8578199999999998</c:v>
                </c:pt>
                <c:pt idx="19649">
                  <c:v>5.2441000000000004</c:v>
                </c:pt>
                <c:pt idx="19650">
                  <c:v>6.4548800000000002</c:v>
                </c:pt>
                <c:pt idx="19651">
                  <c:v>3.3334899999999998</c:v>
                </c:pt>
                <c:pt idx="19652">
                  <c:v>6.1430400000000001</c:v>
                </c:pt>
                <c:pt idx="19653">
                  <c:v>3.4314300000000002</c:v>
                </c:pt>
                <c:pt idx="19654">
                  <c:v>3.9524900000000001</c:v>
                </c:pt>
                <c:pt idx="19655">
                  <c:v>4.3437700000000001</c:v>
                </c:pt>
                <c:pt idx="19656">
                  <c:v>8.17225</c:v>
                </c:pt>
                <c:pt idx="19657">
                  <c:v>6.0469099999999996</c:v>
                </c:pt>
                <c:pt idx="19658">
                  <c:v>9.9862099999999998</c:v>
                </c:pt>
                <c:pt idx="19659">
                  <c:v>4.3003999999999998</c:v>
                </c:pt>
                <c:pt idx="19660">
                  <c:v>6.0042</c:v>
                </c:pt>
                <c:pt idx="19661">
                  <c:v>6.1585900000000002</c:v>
                </c:pt>
                <c:pt idx="19662">
                  <c:v>2.4926499999999998</c:v>
                </c:pt>
                <c:pt idx="19663">
                  <c:v>2.6254200000000001</c:v>
                </c:pt>
                <c:pt idx="19664">
                  <c:v>4.5263</c:v>
                </c:pt>
                <c:pt idx="19665">
                  <c:v>5.2716200000000004</c:v>
                </c:pt>
                <c:pt idx="19666">
                  <c:v>7.0363600000000002</c:v>
                </c:pt>
                <c:pt idx="19667">
                  <c:v>9.0802700000000005</c:v>
                </c:pt>
                <c:pt idx="19668">
                  <c:v>5.8918400000000002</c:v>
                </c:pt>
                <c:pt idx="19669">
                  <c:v>6.4675700000000003</c:v>
                </c:pt>
                <c:pt idx="19670">
                  <c:v>2.8812799999999998</c:v>
                </c:pt>
                <c:pt idx="19671">
                  <c:v>3.1135199999999998</c:v>
                </c:pt>
                <c:pt idx="19672">
                  <c:v>4.2082800000000002</c:v>
                </c:pt>
                <c:pt idx="19673">
                  <c:v>4.907</c:v>
                </c:pt>
                <c:pt idx="19674">
                  <c:v>6.8917200000000003</c:v>
                </c:pt>
                <c:pt idx="19675">
                  <c:v>4.9072300000000002</c:v>
                </c:pt>
                <c:pt idx="19676">
                  <c:v>6.8539599999999998</c:v>
                </c:pt>
                <c:pt idx="19677">
                  <c:v>2.9969100000000002</c:v>
                </c:pt>
                <c:pt idx="19678">
                  <c:v>3.22715</c:v>
                </c:pt>
                <c:pt idx="19679">
                  <c:v>2.5101300000000002</c:v>
                </c:pt>
                <c:pt idx="19680">
                  <c:v>4.1230399999999996</c:v>
                </c:pt>
                <c:pt idx="19681">
                  <c:v>5.0886100000000001</c:v>
                </c:pt>
                <c:pt idx="19682">
                  <c:v>8.6394900000000003</c:v>
                </c:pt>
                <c:pt idx="19683">
                  <c:v>6.3495200000000001</c:v>
                </c:pt>
                <c:pt idx="19684">
                  <c:v>7.5004499999999998</c:v>
                </c:pt>
                <c:pt idx="19685">
                  <c:v>7.8834900000000001</c:v>
                </c:pt>
                <c:pt idx="19686">
                  <c:v>4.8522299999999996</c:v>
                </c:pt>
                <c:pt idx="19687">
                  <c:v>3.8252700000000002</c:v>
                </c:pt>
                <c:pt idx="19688">
                  <c:v>9.2444400000000009</c:v>
                </c:pt>
                <c:pt idx="19689">
                  <c:v>3.60948</c:v>
                </c:pt>
                <c:pt idx="19690">
                  <c:v>4.2736499999999999</c:v>
                </c:pt>
                <c:pt idx="19691">
                  <c:v>3.44692</c:v>
                </c:pt>
                <c:pt idx="19692">
                  <c:v>2.66723</c:v>
                </c:pt>
                <c:pt idx="19693">
                  <c:v>3.5064199999999999</c:v>
                </c:pt>
                <c:pt idx="19694">
                  <c:v>3.5367999999999999</c:v>
                </c:pt>
                <c:pt idx="19695">
                  <c:v>3.5075699999999999</c:v>
                </c:pt>
                <c:pt idx="19696">
                  <c:v>2.63253</c:v>
                </c:pt>
                <c:pt idx="19697">
                  <c:v>5.06778</c:v>
                </c:pt>
                <c:pt idx="19698">
                  <c:v>6.0594999999999999</c:v>
                </c:pt>
                <c:pt idx="19699">
                  <c:v>4.2241099999999996</c:v>
                </c:pt>
                <c:pt idx="19700">
                  <c:v>3.4913699999999999</c:v>
                </c:pt>
                <c:pt idx="19701">
                  <c:v>5.0040500000000003</c:v>
                </c:pt>
                <c:pt idx="19702">
                  <c:v>7.3783099999999999</c:v>
                </c:pt>
                <c:pt idx="19703">
                  <c:v>4.57925</c:v>
                </c:pt>
                <c:pt idx="19704">
                  <c:v>7.6338100000000004</c:v>
                </c:pt>
                <c:pt idx="19705">
                  <c:v>8.4504099999999998</c:v>
                </c:pt>
                <c:pt idx="19706">
                  <c:v>4.3280599999999998</c:v>
                </c:pt>
                <c:pt idx="19707">
                  <c:v>5.6092199999999997</c:v>
                </c:pt>
                <c:pt idx="19708">
                  <c:v>4.9482499999999998</c:v>
                </c:pt>
                <c:pt idx="19709">
                  <c:v>3.6098400000000002</c:v>
                </c:pt>
                <c:pt idx="19710">
                  <c:v>6.6779099999999998</c:v>
                </c:pt>
                <c:pt idx="19711">
                  <c:v>3.8904999999999998</c:v>
                </c:pt>
                <c:pt idx="19712">
                  <c:v>6.0029199999999996</c:v>
                </c:pt>
                <c:pt idx="19713">
                  <c:v>7.7589499999999996</c:v>
                </c:pt>
                <c:pt idx="19714">
                  <c:v>4.7145599999999996</c:v>
                </c:pt>
                <c:pt idx="19715">
                  <c:v>8.4977199999999993</c:v>
                </c:pt>
                <c:pt idx="19716">
                  <c:v>6.6625699999999997</c:v>
                </c:pt>
                <c:pt idx="19717">
                  <c:v>5.67211</c:v>
                </c:pt>
                <c:pt idx="19718">
                  <c:v>8.0479400000000005</c:v>
                </c:pt>
                <c:pt idx="19719">
                  <c:v>6.08413</c:v>
                </c:pt>
                <c:pt idx="19720">
                  <c:v>6.2109399999999999</c:v>
                </c:pt>
                <c:pt idx="19721">
                  <c:v>4.5581100000000001</c:v>
                </c:pt>
                <c:pt idx="19722">
                  <c:v>10.545159999999999</c:v>
                </c:pt>
                <c:pt idx="19723">
                  <c:v>8.0053199999999993</c:v>
                </c:pt>
                <c:pt idx="19724">
                  <c:v>7.3812499999999996</c:v>
                </c:pt>
                <c:pt idx="19725">
                  <c:v>6.6507899999999998</c:v>
                </c:pt>
                <c:pt idx="19726">
                  <c:v>7.5131600000000001</c:v>
                </c:pt>
                <c:pt idx="19727">
                  <c:v>5.5797699999999999</c:v>
                </c:pt>
                <c:pt idx="19728">
                  <c:v>7.6440900000000003</c:v>
                </c:pt>
                <c:pt idx="19729">
                  <c:v>3.05742</c:v>
                </c:pt>
                <c:pt idx="19730">
                  <c:v>8.2682599999999997</c:v>
                </c:pt>
                <c:pt idx="19731">
                  <c:v>5.2095099999999999</c:v>
                </c:pt>
                <c:pt idx="19732">
                  <c:v>4.2949400000000004</c:v>
                </c:pt>
                <c:pt idx="19733">
                  <c:v>3.6102500000000002</c:v>
                </c:pt>
                <c:pt idx="19734">
                  <c:v>5.2205199999999996</c:v>
                </c:pt>
                <c:pt idx="19735">
                  <c:v>6.3238399999999997</c:v>
                </c:pt>
                <c:pt idx="19736">
                  <c:v>4.9612600000000002</c:v>
                </c:pt>
                <c:pt idx="19737">
                  <c:v>7.21394</c:v>
                </c:pt>
                <c:pt idx="19738">
                  <c:v>5.5633600000000003</c:v>
                </c:pt>
                <c:pt idx="19739">
                  <c:v>8.8166799999999999</c:v>
                </c:pt>
                <c:pt idx="19740">
                  <c:v>6.0648</c:v>
                </c:pt>
                <c:pt idx="19741">
                  <c:v>4.9765800000000002</c:v>
                </c:pt>
                <c:pt idx="19742">
                  <c:v>8.3048000000000002</c:v>
                </c:pt>
                <c:pt idx="19743">
                  <c:v>6.2601100000000001</c:v>
                </c:pt>
                <c:pt idx="19744">
                  <c:v>6.6286199999999997</c:v>
                </c:pt>
                <c:pt idx="19745">
                  <c:v>4.75387</c:v>
                </c:pt>
                <c:pt idx="19746">
                  <c:v>5.3737599999999999</c:v>
                </c:pt>
                <c:pt idx="19747">
                  <c:v>5.3403799999999997</c:v>
                </c:pt>
                <c:pt idx="19748">
                  <c:v>5.2090300000000003</c:v>
                </c:pt>
                <c:pt idx="19749">
                  <c:v>3.64045</c:v>
                </c:pt>
                <c:pt idx="19750">
                  <c:v>6.9963800000000003</c:v>
                </c:pt>
                <c:pt idx="19751">
                  <c:v>5.4293699999999996</c:v>
                </c:pt>
                <c:pt idx="19752">
                  <c:v>5.6191599999999999</c:v>
                </c:pt>
                <c:pt idx="19753">
                  <c:v>4.6428399999999996</c:v>
                </c:pt>
                <c:pt idx="19754">
                  <c:v>9.92563</c:v>
                </c:pt>
                <c:pt idx="19755">
                  <c:v>6.66052</c:v>
                </c:pt>
                <c:pt idx="19756">
                  <c:v>6.7341699999999998</c:v>
                </c:pt>
                <c:pt idx="19757">
                  <c:v>5.72438</c:v>
                </c:pt>
                <c:pt idx="19758">
                  <c:v>3.89575</c:v>
                </c:pt>
                <c:pt idx="19759">
                  <c:v>3.6060400000000001</c:v>
                </c:pt>
                <c:pt idx="19760">
                  <c:v>6.4245700000000001</c:v>
                </c:pt>
                <c:pt idx="19761">
                  <c:v>8.2585700000000006</c:v>
                </c:pt>
                <c:pt idx="19762">
                  <c:v>3.5960999999999999</c:v>
                </c:pt>
                <c:pt idx="19763">
                  <c:v>3.5597500000000002</c:v>
                </c:pt>
                <c:pt idx="19764">
                  <c:v>3.84077</c:v>
                </c:pt>
                <c:pt idx="19765">
                  <c:v>2.4281999999999999</c:v>
                </c:pt>
                <c:pt idx="19766">
                  <c:v>7.62432</c:v>
                </c:pt>
                <c:pt idx="19767">
                  <c:v>6.8986099999999997</c:v>
                </c:pt>
                <c:pt idx="19768">
                  <c:v>5.9184999999999999</c:v>
                </c:pt>
                <c:pt idx="19769">
                  <c:v>3.0103</c:v>
                </c:pt>
                <c:pt idx="19770">
                  <c:v>6.8679500000000004</c:v>
                </c:pt>
                <c:pt idx="19771">
                  <c:v>9.4385899999999996</c:v>
                </c:pt>
                <c:pt idx="19772">
                  <c:v>5.5540399999999996</c:v>
                </c:pt>
                <c:pt idx="19773">
                  <c:v>6.2364899999999999</c:v>
                </c:pt>
                <c:pt idx="19774">
                  <c:v>4.8871399999999996</c:v>
                </c:pt>
                <c:pt idx="19775">
                  <c:v>3.4224800000000002</c:v>
                </c:pt>
                <c:pt idx="19776">
                  <c:v>3.0484499999999999</c:v>
                </c:pt>
                <c:pt idx="19777">
                  <c:v>5.7386100000000004</c:v>
                </c:pt>
                <c:pt idx="19778">
                  <c:v>3.3643900000000002</c:v>
                </c:pt>
                <c:pt idx="19779">
                  <c:v>8.22621</c:v>
                </c:pt>
                <c:pt idx="19780">
                  <c:v>3.2578200000000002</c:v>
                </c:pt>
                <c:pt idx="19781">
                  <c:v>2.4121899999999998</c:v>
                </c:pt>
                <c:pt idx="19782">
                  <c:v>8.5721100000000003</c:v>
                </c:pt>
                <c:pt idx="19783">
                  <c:v>9.5341799999999992</c:v>
                </c:pt>
                <c:pt idx="19784">
                  <c:v>7.7632399999999997</c:v>
                </c:pt>
                <c:pt idx="19785">
                  <c:v>6.44909</c:v>
                </c:pt>
                <c:pt idx="19786">
                  <c:v>7.6654799999999996</c:v>
                </c:pt>
                <c:pt idx="19787">
                  <c:v>5.6712600000000002</c:v>
                </c:pt>
                <c:pt idx="19788">
                  <c:v>6.96638</c:v>
                </c:pt>
                <c:pt idx="19789">
                  <c:v>6.0045799999999998</c:v>
                </c:pt>
                <c:pt idx="19790">
                  <c:v>4.7776800000000001</c:v>
                </c:pt>
                <c:pt idx="19791">
                  <c:v>8.6727299999999996</c:v>
                </c:pt>
                <c:pt idx="19792">
                  <c:v>7.3616200000000003</c:v>
                </c:pt>
                <c:pt idx="19793">
                  <c:v>6.0070300000000003</c:v>
                </c:pt>
                <c:pt idx="19794">
                  <c:v>7.0248100000000004</c:v>
                </c:pt>
                <c:pt idx="19795">
                  <c:v>6.2408400000000004</c:v>
                </c:pt>
                <c:pt idx="19796">
                  <c:v>8.0795100000000009</c:v>
                </c:pt>
                <c:pt idx="19797">
                  <c:v>3.2758500000000002</c:v>
                </c:pt>
                <c:pt idx="19798">
                  <c:v>3.3128899999999999</c:v>
                </c:pt>
                <c:pt idx="19799">
                  <c:v>6.96638</c:v>
                </c:pt>
                <c:pt idx="19800">
                  <c:v>7.1691700000000003</c:v>
                </c:pt>
                <c:pt idx="19801">
                  <c:v>3.17408</c:v>
                </c:pt>
                <c:pt idx="19802">
                  <c:v>8.2485499999999998</c:v>
                </c:pt>
                <c:pt idx="19803">
                  <c:v>2.6217899999999998</c:v>
                </c:pt>
                <c:pt idx="19804">
                  <c:v>7.4875999999999996</c:v>
                </c:pt>
                <c:pt idx="19805">
                  <c:v>6.5463300000000002</c:v>
                </c:pt>
                <c:pt idx="19806">
                  <c:v>5.4877099999999999</c:v>
                </c:pt>
                <c:pt idx="19807">
                  <c:v>4.2820299999999998</c:v>
                </c:pt>
                <c:pt idx="19808">
                  <c:v>8.0412700000000008</c:v>
                </c:pt>
                <c:pt idx="19809">
                  <c:v>9.0818499999999993</c:v>
                </c:pt>
                <c:pt idx="19810">
                  <c:v>4.9554999999999998</c:v>
                </c:pt>
                <c:pt idx="19811">
                  <c:v>9.9705399999999997</c:v>
                </c:pt>
                <c:pt idx="19812">
                  <c:v>7.1179199999999998</c:v>
                </c:pt>
                <c:pt idx="19813">
                  <c:v>3.2453599999999998</c:v>
                </c:pt>
                <c:pt idx="19814">
                  <c:v>3.9600900000000001</c:v>
                </c:pt>
                <c:pt idx="19815">
                  <c:v>4.6812399999999998</c:v>
                </c:pt>
                <c:pt idx="19816">
                  <c:v>4.6233500000000003</c:v>
                </c:pt>
                <c:pt idx="19817">
                  <c:v>5.6263100000000001</c:v>
                </c:pt>
                <c:pt idx="19818">
                  <c:v>6.5757500000000002</c:v>
                </c:pt>
                <c:pt idx="19819">
                  <c:v>5.5645899999999999</c:v>
                </c:pt>
                <c:pt idx="19820">
                  <c:v>3.4133900000000001</c:v>
                </c:pt>
                <c:pt idx="19821">
                  <c:v>4.0496800000000004</c:v>
                </c:pt>
                <c:pt idx="19822">
                  <c:v>5.9451999999999998</c:v>
                </c:pt>
                <c:pt idx="19823">
                  <c:v>6.1991199999999997</c:v>
                </c:pt>
                <c:pt idx="19824">
                  <c:v>6.8100300000000002</c:v>
                </c:pt>
                <c:pt idx="19825">
                  <c:v>7.5734399999999997</c:v>
                </c:pt>
                <c:pt idx="19826">
                  <c:v>11.871980000000001</c:v>
                </c:pt>
                <c:pt idx="19827">
                  <c:v>5.8460700000000001</c:v>
                </c:pt>
                <c:pt idx="19828">
                  <c:v>7.1291099999999998</c:v>
                </c:pt>
                <c:pt idx="19829">
                  <c:v>6.3026099999999996</c:v>
                </c:pt>
                <c:pt idx="19830">
                  <c:v>5.92319</c:v>
                </c:pt>
                <c:pt idx="19831">
                  <c:v>7.8057999999999996</c:v>
                </c:pt>
                <c:pt idx="19832">
                  <c:v>7.9991700000000003</c:v>
                </c:pt>
                <c:pt idx="19833">
                  <c:v>4.5512199999999998</c:v>
                </c:pt>
                <c:pt idx="19834">
                  <c:v>6.8166000000000002</c:v>
                </c:pt>
                <c:pt idx="19835">
                  <c:v>7.1413099999999998</c:v>
                </c:pt>
                <c:pt idx="19836">
                  <c:v>5.12439</c:v>
                </c:pt>
                <c:pt idx="19837">
                  <c:v>8.5787499999999994</c:v>
                </c:pt>
                <c:pt idx="19838">
                  <c:v>6.6260599999999998</c:v>
                </c:pt>
                <c:pt idx="19839">
                  <c:v>5.3583999999999996</c:v>
                </c:pt>
                <c:pt idx="19840">
                  <c:v>3.4983</c:v>
                </c:pt>
                <c:pt idx="19841">
                  <c:v>6.0441000000000003</c:v>
                </c:pt>
                <c:pt idx="19842">
                  <c:v>6.1436599999999997</c:v>
                </c:pt>
                <c:pt idx="19843">
                  <c:v>7.3936500000000001</c:v>
                </c:pt>
                <c:pt idx="19844">
                  <c:v>6.6635299999999997</c:v>
                </c:pt>
                <c:pt idx="19845">
                  <c:v>6.8257300000000001</c:v>
                </c:pt>
                <c:pt idx="19846">
                  <c:v>5.37662</c:v>
                </c:pt>
                <c:pt idx="19847">
                  <c:v>3.6855000000000002</c:v>
                </c:pt>
                <c:pt idx="19848">
                  <c:v>3.92788</c:v>
                </c:pt>
                <c:pt idx="19849">
                  <c:v>2.4443899999999998</c:v>
                </c:pt>
                <c:pt idx="19850">
                  <c:v>4.1018800000000004</c:v>
                </c:pt>
                <c:pt idx="19851">
                  <c:v>4.8958199999999996</c:v>
                </c:pt>
                <c:pt idx="19852">
                  <c:v>6.5804099999999996</c:v>
                </c:pt>
                <c:pt idx="19853">
                  <c:v>6.0604699999999996</c:v>
                </c:pt>
                <c:pt idx="19854">
                  <c:v>5.24688</c:v>
                </c:pt>
                <c:pt idx="19855">
                  <c:v>3.6249199999999999</c:v>
                </c:pt>
                <c:pt idx="19856">
                  <c:v>6.1924999999999999</c:v>
                </c:pt>
                <c:pt idx="19857">
                  <c:v>5.2539300000000004</c:v>
                </c:pt>
                <c:pt idx="19858">
                  <c:v>4.8637800000000002</c:v>
                </c:pt>
                <c:pt idx="19859">
                  <c:v>8.1020800000000008</c:v>
                </c:pt>
                <c:pt idx="19860">
                  <c:v>4.5470800000000002</c:v>
                </c:pt>
                <c:pt idx="19861">
                  <c:v>6.8833200000000003</c:v>
                </c:pt>
                <c:pt idx="19862">
                  <c:v>6.1418400000000002</c:v>
                </c:pt>
                <c:pt idx="19863">
                  <c:v>4.2361000000000004</c:v>
                </c:pt>
                <c:pt idx="19864">
                  <c:v>4.5381099999999996</c:v>
                </c:pt>
                <c:pt idx="19865">
                  <c:v>6.7141700000000002</c:v>
                </c:pt>
                <c:pt idx="19866">
                  <c:v>5.3269299999999999</c:v>
                </c:pt>
                <c:pt idx="19867">
                  <c:v>4.7724399999999996</c:v>
                </c:pt>
                <c:pt idx="19868">
                  <c:v>4.4102199999999998</c:v>
                </c:pt>
                <c:pt idx="19869">
                  <c:v>5.4173400000000003</c:v>
                </c:pt>
                <c:pt idx="19870">
                  <c:v>6.62514</c:v>
                </c:pt>
                <c:pt idx="19871">
                  <c:v>6.2431099999999997</c:v>
                </c:pt>
                <c:pt idx="19872">
                  <c:v>5.6006799999999997</c:v>
                </c:pt>
                <c:pt idx="19873">
                  <c:v>6.2097600000000002</c:v>
                </c:pt>
                <c:pt idx="19874">
                  <c:v>7.6093799999999998</c:v>
                </c:pt>
                <c:pt idx="19875">
                  <c:v>6.8054199999999998</c:v>
                </c:pt>
                <c:pt idx="19876">
                  <c:v>5.2443600000000004</c:v>
                </c:pt>
                <c:pt idx="19877">
                  <c:v>4.1100099999999999</c:v>
                </c:pt>
                <c:pt idx="19878">
                  <c:v>4.3851699999999996</c:v>
                </c:pt>
                <c:pt idx="19879">
                  <c:v>7.3981000000000003</c:v>
                </c:pt>
                <c:pt idx="19880">
                  <c:v>8.2756500000000006</c:v>
                </c:pt>
                <c:pt idx="19881">
                  <c:v>3.22031</c:v>
                </c:pt>
                <c:pt idx="19882">
                  <c:v>4.1048400000000003</c:v>
                </c:pt>
                <c:pt idx="19883">
                  <c:v>3.6889599999999998</c:v>
                </c:pt>
                <c:pt idx="19884">
                  <c:v>9.3050300000000004</c:v>
                </c:pt>
                <c:pt idx="19885">
                  <c:v>4.3802599999999998</c:v>
                </c:pt>
                <c:pt idx="19886">
                  <c:v>9.6771499999999993</c:v>
                </c:pt>
                <c:pt idx="19887">
                  <c:v>2.8740100000000002</c:v>
                </c:pt>
                <c:pt idx="19888">
                  <c:v>8.0758799999999997</c:v>
                </c:pt>
                <c:pt idx="19889">
                  <c:v>3.82701</c:v>
                </c:pt>
                <c:pt idx="19890">
                  <c:v>4.63408</c:v>
                </c:pt>
                <c:pt idx="19891">
                  <c:v>3.1589299999999998</c:v>
                </c:pt>
                <c:pt idx="19892">
                  <c:v>6.2288399999999999</c:v>
                </c:pt>
                <c:pt idx="19893">
                  <c:v>7.2609000000000004</c:v>
                </c:pt>
                <c:pt idx="19894">
                  <c:v>6.20695</c:v>
                </c:pt>
                <c:pt idx="19895">
                  <c:v>7.0030799999999997</c:v>
                </c:pt>
                <c:pt idx="19896">
                  <c:v>2.2153299999999998</c:v>
                </c:pt>
                <c:pt idx="19897">
                  <c:v>6.8238599999999998</c:v>
                </c:pt>
                <c:pt idx="19898">
                  <c:v>6.2157</c:v>
                </c:pt>
                <c:pt idx="19899">
                  <c:v>2.9598499999999999</c:v>
                </c:pt>
                <c:pt idx="19900">
                  <c:v>7.80281</c:v>
                </c:pt>
                <c:pt idx="19901">
                  <c:v>5.1171499999999996</c:v>
                </c:pt>
                <c:pt idx="19902">
                  <c:v>6.1871900000000002</c:v>
                </c:pt>
                <c:pt idx="19903">
                  <c:v>3.3786399999999999</c:v>
                </c:pt>
                <c:pt idx="19904">
                  <c:v>4.0080299999999998</c:v>
                </c:pt>
                <c:pt idx="19905">
                  <c:v>4.6995300000000002</c:v>
                </c:pt>
                <c:pt idx="19906">
                  <c:v>4.4243600000000001</c:v>
                </c:pt>
                <c:pt idx="19907">
                  <c:v>6.7522900000000003</c:v>
                </c:pt>
                <c:pt idx="19908">
                  <c:v>6.0735900000000003</c:v>
                </c:pt>
                <c:pt idx="19909">
                  <c:v>5.2595200000000002</c:v>
                </c:pt>
                <c:pt idx="19910">
                  <c:v>3.8071600000000001</c:v>
                </c:pt>
                <c:pt idx="19911">
                  <c:v>3.5029300000000001</c:v>
                </c:pt>
                <c:pt idx="19912">
                  <c:v>4.98081</c:v>
                </c:pt>
                <c:pt idx="19913">
                  <c:v>3.7094999999999998</c:v>
                </c:pt>
                <c:pt idx="19914">
                  <c:v>4.4694399999999996</c:v>
                </c:pt>
                <c:pt idx="19915">
                  <c:v>4.72811</c:v>
                </c:pt>
                <c:pt idx="19916">
                  <c:v>3.10501</c:v>
                </c:pt>
                <c:pt idx="19917">
                  <c:v>3.5046400000000002</c:v>
                </c:pt>
                <c:pt idx="19918">
                  <c:v>4.6808100000000001</c:v>
                </c:pt>
                <c:pt idx="19919">
                  <c:v>7.2698799999999997</c:v>
                </c:pt>
                <c:pt idx="19920">
                  <c:v>2.6023399999999999</c:v>
                </c:pt>
                <c:pt idx="19921">
                  <c:v>2.2471899999999998</c:v>
                </c:pt>
                <c:pt idx="19922">
                  <c:v>5.4007300000000003</c:v>
                </c:pt>
                <c:pt idx="19923">
                  <c:v>3.3702200000000002</c:v>
                </c:pt>
                <c:pt idx="19924">
                  <c:v>5.2186599999999999</c:v>
                </c:pt>
                <c:pt idx="19925">
                  <c:v>7.6696200000000001</c:v>
                </c:pt>
                <c:pt idx="19926">
                  <c:v>6.5589500000000003</c:v>
                </c:pt>
                <c:pt idx="19927">
                  <c:v>4.1147</c:v>
                </c:pt>
                <c:pt idx="19928">
                  <c:v>6.1413399999999996</c:v>
                </c:pt>
                <c:pt idx="19929">
                  <c:v>5.54352</c:v>
                </c:pt>
                <c:pt idx="19930">
                  <c:v>5.2206599999999996</c:v>
                </c:pt>
                <c:pt idx="19931">
                  <c:v>6.64107</c:v>
                </c:pt>
                <c:pt idx="19932">
                  <c:v>6.7397299999999998</c:v>
                </c:pt>
                <c:pt idx="19933">
                  <c:v>4.9487800000000002</c:v>
                </c:pt>
                <c:pt idx="19934">
                  <c:v>3.11171</c:v>
                </c:pt>
                <c:pt idx="19935">
                  <c:v>2.6770299999999998</c:v>
                </c:pt>
                <c:pt idx="19936">
                  <c:v>2.5295700000000001</c:v>
                </c:pt>
                <c:pt idx="19937">
                  <c:v>6.4130799999999999</c:v>
                </c:pt>
                <c:pt idx="19938">
                  <c:v>4.2887000000000004</c:v>
                </c:pt>
                <c:pt idx="19939">
                  <c:v>4.9189800000000004</c:v>
                </c:pt>
                <c:pt idx="19940">
                  <c:v>5.8377400000000002</c:v>
                </c:pt>
                <c:pt idx="19941">
                  <c:v>6.7842000000000002</c:v>
                </c:pt>
                <c:pt idx="19942">
                  <c:v>3.7895300000000001</c:v>
                </c:pt>
                <c:pt idx="19943">
                  <c:v>5.9445699999999997</c:v>
                </c:pt>
                <c:pt idx="19944">
                  <c:v>3.1741799999999998</c:v>
                </c:pt>
                <c:pt idx="19945">
                  <c:v>6.2711499999999996</c:v>
                </c:pt>
                <c:pt idx="19946">
                  <c:v>5.2445599999999999</c:v>
                </c:pt>
                <c:pt idx="19947">
                  <c:v>7.9863200000000001</c:v>
                </c:pt>
                <c:pt idx="19948">
                  <c:v>5.0959599999999998</c:v>
                </c:pt>
                <c:pt idx="19949">
                  <c:v>6.0202200000000001</c:v>
                </c:pt>
                <c:pt idx="19950">
                  <c:v>9.2982300000000002</c:v>
                </c:pt>
                <c:pt idx="19951">
                  <c:v>5.2230400000000001</c:v>
                </c:pt>
                <c:pt idx="19952">
                  <c:v>7.9934200000000004</c:v>
                </c:pt>
                <c:pt idx="19953">
                  <c:v>3.9139300000000001</c:v>
                </c:pt>
                <c:pt idx="19954">
                  <c:v>5.1956600000000002</c:v>
                </c:pt>
                <c:pt idx="19955">
                  <c:v>2.5734499999999998</c:v>
                </c:pt>
                <c:pt idx="19956">
                  <c:v>7.0573199999999998</c:v>
                </c:pt>
                <c:pt idx="19957">
                  <c:v>7.9755000000000003</c:v>
                </c:pt>
                <c:pt idx="19958">
                  <c:v>6.9658699999999998</c:v>
                </c:pt>
                <c:pt idx="19959">
                  <c:v>4.6258100000000004</c:v>
                </c:pt>
                <c:pt idx="19960">
                  <c:v>6.9329799999999997</c:v>
                </c:pt>
                <c:pt idx="19961">
                  <c:v>3.8685499999999999</c:v>
                </c:pt>
                <c:pt idx="19962">
                  <c:v>4.8327799999999996</c:v>
                </c:pt>
                <c:pt idx="19963">
                  <c:v>7.42516</c:v>
                </c:pt>
                <c:pt idx="19964">
                  <c:v>6.3225100000000003</c:v>
                </c:pt>
                <c:pt idx="19965">
                  <c:v>4.0410399999999997</c:v>
                </c:pt>
                <c:pt idx="19966">
                  <c:v>8.7726600000000001</c:v>
                </c:pt>
                <c:pt idx="19967">
                  <c:v>7.1918100000000003</c:v>
                </c:pt>
                <c:pt idx="19968">
                  <c:v>7.1322999999999999</c:v>
                </c:pt>
                <c:pt idx="19969">
                  <c:v>7.9373800000000001</c:v>
                </c:pt>
                <c:pt idx="19970">
                  <c:v>6.0707599999999999</c:v>
                </c:pt>
                <c:pt idx="19971">
                  <c:v>4.1400600000000001</c:v>
                </c:pt>
                <c:pt idx="19972">
                  <c:v>4.9063600000000003</c:v>
                </c:pt>
                <c:pt idx="19973">
                  <c:v>8.52074</c:v>
                </c:pt>
                <c:pt idx="19974">
                  <c:v>7.06182</c:v>
                </c:pt>
                <c:pt idx="19975">
                  <c:v>5.4026500000000004</c:v>
                </c:pt>
                <c:pt idx="19976">
                  <c:v>2.5179299999999998</c:v>
                </c:pt>
                <c:pt idx="19977">
                  <c:v>4.2979000000000003</c:v>
                </c:pt>
                <c:pt idx="19978">
                  <c:v>7.5604800000000001</c:v>
                </c:pt>
                <c:pt idx="19979">
                  <c:v>3.4086799999999999</c:v>
                </c:pt>
                <c:pt idx="19980">
                  <c:v>6.3423999999999996</c:v>
                </c:pt>
                <c:pt idx="19981">
                  <c:v>4.4113800000000003</c:v>
                </c:pt>
                <c:pt idx="19982">
                  <c:v>5.0526299999999997</c:v>
                </c:pt>
                <c:pt idx="19983">
                  <c:v>4.2948599999999999</c:v>
                </c:pt>
                <c:pt idx="19984">
                  <c:v>7.26173</c:v>
                </c:pt>
                <c:pt idx="19985">
                  <c:v>7.4102699999999997</c:v>
                </c:pt>
                <c:pt idx="19986">
                  <c:v>2.8835199999999999</c:v>
                </c:pt>
                <c:pt idx="19987">
                  <c:v>9.0383499999999994</c:v>
                </c:pt>
                <c:pt idx="19988">
                  <c:v>4.0905800000000001</c:v>
                </c:pt>
                <c:pt idx="19989">
                  <c:v>5.5455199999999998</c:v>
                </c:pt>
                <c:pt idx="19990">
                  <c:v>9.1493500000000001</c:v>
                </c:pt>
                <c:pt idx="19991">
                  <c:v>4.0562300000000002</c:v>
                </c:pt>
                <c:pt idx="19992">
                  <c:v>5.8775199999999996</c:v>
                </c:pt>
                <c:pt idx="19993">
                  <c:v>3.44184</c:v>
                </c:pt>
                <c:pt idx="19994">
                  <c:v>4.7578500000000004</c:v>
                </c:pt>
                <c:pt idx="19995">
                  <c:v>6.1814600000000004</c:v>
                </c:pt>
                <c:pt idx="19996">
                  <c:v>7.8484699999999998</c:v>
                </c:pt>
                <c:pt idx="19997">
                  <c:v>3.6005699999999998</c:v>
                </c:pt>
                <c:pt idx="19998">
                  <c:v>2.11165</c:v>
                </c:pt>
                <c:pt idx="19999">
                  <c:v>3.8168500000000001</c:v>
                </c:pt>
                <c:pt idx="20000">
                  <c:v>2.77318</c:v>
                </c:pt>
                <c:pt idx="20001">
                  <c:v>2.65524</c:v>
                </c:pt>
                <c:pt idx="20002">
                  <c:v>2.4484499999999998</c:v>
                </c:pt>
                <c:pt idx="20003">
                  <c:v>6.2981400000000001</c:v>
                </c:pt>
                <c:pt idx="20004">
                  <c:v>3.84239</c:v>
                </c:pt>
                <c:pt idx="20005">
                  <c:v>6.2303100000000002</c:v>
                </c:pt>
                <c:pt idx="20006">
                  <c:v>4.4272400000000003</c:v>
                </c:pt>
                <c:pt idx="20007">
                  <c:v>5.3026400000000002</c:v>
                </c:pt>
                <c:pt idx="20008">
                  <c:v>6.58575</c:v>
                </c:pt>
                <c:pt idx="20009">
                  <c:v>5.8323099999999997</c:v>
                </c:pt>
                <c:pt idx="20010">
                  <c:v>6.4393099999999999</c:v>
                </c:pt>
                <c:pt idx="20011">
                  <c:v>5.7267700000000001</c:v>
                </c:pt>
                <c:pt idx="20012">
                  <c:v>3.8799399999999999</c:v>
                </c:pt>
                <c:pt idx="20013">
                  <c:v>8.4725800000000007</c:v>
                </c:pt>
                <c:pt idx="20014">
                  <c:v>6.5651799999999998</c:v>
                </c:pt>
                <c:pt idx="20015">
                  <c:v>3.4631400000000001</c:v>
                </c:pt>
                <c:pt idx="20016">
                  <c:v>5.1105</c:v>
                </c:pt>
                <c:pt idx="20017">
                  <c:v>9.0820299999999996</c:v>
                </c:pt>
                <c:pt idx="20018">
                  <c:v>8.7560500000000001</c:v>
                </c:pt>
                <c:pt idx="20019">
                  <c:v>6.4695600000000004</c:v>
                </c:pt>
                <c:pt idx="20020">
                  <c:v>6.9243300000000003</c:v>
                </c:pt>
                <c:pt idx="20021">
                  <c:v>9.8587600000000002</c:v>
                </c:pt>
                <c:pt idx="20022">
                  <c:v>3.92482</c:v>
                </c:pt>
                <c:pt idx="20023">
                  <c:v>8.2288999999999994</c:v>
                </c:pt>
                <c:pt idx="20024">
                  <c:v>6.9351000000000003</c:v>
                </c:pt>
                <c:pt idx="20025">
                  <c:v>5.1945800000000002</c:v>
                </c:pt>
                <c:pt idx="20026">
                  <c:v>9.5382800000000003</c:v>
                </c:pt>
                <c:pt idx="20027">
                  <c:v>9.0393100000000004</c:v>
                </c:pt>
                <c:pt idx="20028">
                  <c:v>6.1615099999999998</c:v>
                </c:pt>
                <c:pt idx="20029">
                  <c:v>6.4159899999999999</c:v>
                </c:pt>
                <c:pt idx="20030">
                  <c:v>4.9485799999999998</c:v>
                </c:pt>
                <c:pt idx="20031">
                  <c:v>6.4269699999999998</c:v>
                </c:pt>
                <c:pt idx="20032">
                  <c:v>3.85711</c:v>
                </c:pt>
                <c:pt idx="20033">
                  <c:v>6.8176899999999998</c:v>
                </c:pt>
                <c:pt idx="20034">
                  <c:v>8.3138100000000001</c:v>
                </c:pt>
                <c:pt idx="20035">
                  <c:v>3.5565699999999998</c:v>
                </c:pt>
                <c:pt idx="20036">
                  <c:v>2.2733099999999999</c:v>
                </c:pt>
                <c:pt idx="20037">
                  <c:v>4.5415099999999997</c:v>
                </c:pt>
                <c:pt idx="20038">
                  <c:v>7.9741400000000002</c:v>
                </c:pt>
                <c:pt idx="20039">
                  <c:v>2.7928199999999999</c:v>
                </c:pt>
                <c:pt idx="20040">
                  <c:v>5.5797800000000004</c:v>
                </c:pt>
                <c:pt idx="20041">
                  <c:v>5.47994</c:v>
                </c:pt>
                <c:pt idx="20042">
                  <c:v>3.1636899999999999</c:v>
                </c:pt>
                <c:pt idx="20043">
                  <c:v>2.77318</c:v>
                </c:pt>
                <c:pt idx="20044">
                  <c:v>8.1715300000000006</c:v>
                </c:pt>
                <c:pt idx="20045">
                  <c:v>4.6705100000000002</c:v>
                </c:pt>
                <c:pt idx="20046">
                  <c:v>5.2314400000000001</c:v>
                </c:pt>
                <c:pt idx="20047">
                  <c:v>9.1603100000000008</c:v>
                </c:pt>
                <c:pt idx="20048">
                  <c:v>9.4379600000000003</c:v>
                </c:pt>
                <c:pt idx="20049">
                  <c:v>2.30003</c:v>
                </c:pt>
                <c:pt idx="20050">
                  <c:v>5.3991499999999997</c:v>
                </c:pt>
                <c:pt idx="20051">
                  <c:v>9.5495900000000002</c:v>
                </c:pt>
                <c:pt idx="20052">
                  <c:v>5.03531</c:v>
                </c:pt>
                <c:pt idx="20053">
                  <c:v>5.8843500000000004</c:v>
                </c:pt>
                <c:pt idx="20054">
                  <c:v>5.0438799999999997</c:v>
                </c:pt>
                <c:pt idx="20055">
                  <c:v>4.6691900000000004</c:v>
                </c:pt>
                <c:pt idx="20056">
                  <c:v>5.0793699999999999</c:v>
                </c:pt>
                <c:pt idx="20057">
                  <c:v>5.5752499999999996</c:v>
                </c:pt>
                <c:pt idx="20058">
                  <c:v>5.2808900000000003</c:v>
                </c:pt>
                <c:pt idx="20059">
                  <c:v>6.0968499999999999</c:v>
                </c:pt>
                <c:pt idx="20060">
                  <c:v>8.1658000000000008</c:v>
                </c:pt>
                <c:pt idx="20061">
                  <c:v>5.5681099999999999</c:v>
                </c:pt>
                <c:pt idx="20062">
                  <c:v>7.9802999999999997</c:v>
                </c:pt>
                <c:pt idx="20063">
                  <c:v>5.5223100000000001</c:v>
                </c:pt>
                <c:pt idx="20064">
                  <c:v>4.90463</c:v>
                </c:pt>
                <c:pt idx="20065">
                  <c:v>6.1413399999999996</c:v>
                </c:pt>
                <c:pt idx="20066">
                  <c:v>5.9612400000000001</c:v>
                </c:pt>
                <c:pt idx="20067">
                  <c:v>6.2708000000000004</c:v>
                </c:pt>
                <c:pt idx="20068">
                  <c:v>5.2370700000000001</c:v>
                </c:pt>
                <c:pt idx="20069">
                  <c:v>5.4105699999999999</c:v>
                </c:pt>
                <c:pt idx="20070">
                  <c:v>6.3091900000000001</c:v>
                </c:pt>
                <c:pt idx="20071">
                  <c:v>6.7404200000000003</c:v>
                </c:pt>
                <c:pt idx="20072">
                  <c:v>6.0873799999999996</c:v>
                </c:pt>
                <c:pt idx="20073">
                  <c:v>6.2410800000000002</c:v>
                </c:pt>
                <c:pt idx="20074">
                  <c:v>5.72105</c:v>
                </c:pt>
                <c:pt idx="20075">
                  <c:v>6.29474</c:v>
                </c:pt>
                <c:pt idx="20076">
                  <c:v>5.3556999999999997</c:v>
                </c:pt>
                <c:pt idx="20077">
                  <c:v>3.0897899999999998</c:v>
                </c:pt>
                <c:pt idx="20078">
                  <c:v>8.4726300000000005</c:v>
                </c:pt>
                <c:pt idx="20079">
                  <c:v>4.5306800000000003</c:v>
                </c:pt>
                <c:pt idx="20080">
                  <c:v>2.20444</c:v>
                </c:pt>
                <c:pt idx="20081">
                  <c:v>4.3701299999999996</c:v>
                </c:pt>
                <c:pt idx="20082">
                  <c:v>5.3808400000000001</c:v>
                </c:pt>
                <c:pt idx="20083">
                  <c:v>8.6023499999999995</c:v>
                </c:pt>
                <c:pt idx="20084">
                  <c:v>5.9727800000000002</c:v>
                </c:pt>
                <c:pt idx="20085">
                  <c:v>7.3712200000000001</c:v>
                </c:pt>
                <c:pt idx="20086">
                  <c:v>5.1107500000000003</c:v>
                </c:pt>
                <c:pt idx="20087">
                  <c:v>5.1872600000000002</c:v>
                </c:pt>
                <c:pt idx="20088">
                  <c:v>5.6638200000000003</c:v>
                </c:pt>
                <c:pt idx="20089">
                  <c:v>6.0508600000000001</c:v>
                </c:pt>
                <c:pt idx="20090">
                  <c:v>7.4937399999999998</c:v>
                </c:pt>
                <c:pt idx="20091">
                  <c:v>5.6039599999999998</c:v>
                </c:pt>
                <c:pt idx="20092">
                  <c:v>8.5526400000000002</c:v>
                </c:pt>
                <c:pt idx="20093">
                  <c:v>4.3753200000000003</c:v>
                </c:pt>
                <c:pt idx="20094">
                  <c:v>4.2702999999999998</c:v>
                </c:pt>
                <c:pt idx="20095">
                  <c:v>3.8519000000000001</c:v>
                </c:pt>
                <c:pt idx="20096">
                  <c:v>7.6908200000000004</c:v>
                </c:pt>
                <c:pt idx="20097">
                  <c:v>5.56731</c:v>
                </c:pt>
                <c:pt idx="20098">
                  <c:v>4.7720099999999999</c:v>
                </c:pt>
                <c:pt idx="20099">
                  <c:v>2.1018500000000002</c:v>
                </c:pt>
                <c:pt idx="20100">
                  <c:v>5.96469</c:v>
                </c:pt>
                <c:pt idx="20101">
                  <c:v>9.9571400000000008</c:v>
                </c:pt>
                <c:pt idx="20102">
                  <c:v>9.8733000000000004</c:v>
                </c:pt>
                <c:pt idx="20103">
                  <c:v>5.4934599999999998</c:v>
                </c:pt>
                <c:pt idx="20104">
                  <c:v>4.6606899999999998</c:v>
                </c:pt>
                <c:pt idx="20105">
                  <c:v>3.6579000000000002</c:v>
                </c:pt>
                <c:pt idx="20106">
                  <c:v>4.0562300000000002</c:v>
                </c:pt>
                <c:pt idx="20107">
                  <c:v>6.9678199999999997</c:v>
                </c:pt>
                <c:pt idx="20108">
                  <c:v>4.2241099999999996</c:v>
                </c:pt>
                <c:pt idx="20109">
                  <c:v>5.7125500000000002</c:v>
                </c:pt>
                <c:pt idx="20110">
                  <c:v>8.3607200000000006</c:v>
                </c:pt>
                <c:pt idx="20111">
                  <c:v>2.82605</c:v>
                </c:pt>
                <c:pt idx="20112">
                  <c:v>4.01511</c:v>
                </c:pt>
                <c:pt idx="20113">
                  <c:v>5.1763500000000002</c:v>
                </c:pt>
                <c:pt idx="20114">
                  <c:v>5.0590599999999997</c:v>
                </c:pt>
                <c:pt idx="20115">
                  <c:v>7.9776400000000001</c:v>
                </c:pt>
                <c:pt idx="20116">
                  <c:v>5.2386100000000004</c:v>
                </c:pt>
                <c:pt idx="20117">
                  <c:v>6.2028800000000004</c:v>
                </c:pt>
                <c:pt idx="20118">
                  <c:v>5.8028700000000004</c:v>
                </c:pt>
                <c:pt idx="20119">
                  <c:v>5.5466100000000003</c:v>
                </c:pt>
                <c:pt idx="20120">
                  <c:v>6.1933299999999996</c:v>
                </c:pt>
                <c:pt idx="20121">
                  <c:v>4.3690699999999998</c:v>
                </c:pt>
                <c:pt idx="20122">
                  <c:v>9.6456599999999995</c:v>
                </c:pt>
                <c:pt idx="20123">
                  <c:v>6.3267899999999999</c:v>
                </c:pt>
                <c:pt idx="20124">
                  <c:v>5.36137</c:v>
                </c:pt>
                <c:pt idx="20125">
                  <c:v>5.3764700000000003</c:v>
                </c:pt>
                <c:pt idx="20126">
                  <c:v>9.9616000000000007</c:v>
                </c:pt>
                <c:pt idx="20127">
                  <c:v>5.7387800000000002</c:v>
                </c:pt>
                <c:pt idx="20128">
                  <c:v>8.0642300000000002</c:v>
                </c:pt>
                <c:pt idx="20129">
                  <c:v>4.6084300000000002</c:v>
                </c:pt>
                <c:pt idx="20130">
                  <c:v>4.4467800000000004</c:v>
                </c:pt>
                <c:pt idx="20131">
                  <c:v>5.8663699999999999</c:v>
                </c:pt>
                <c:pt idx="20132">
                  <c:v>3.0205099999999998</c:v>
                </c:pt>
                <c:pt idx="20133">
                  <c:v>7.4413499999999999</c:v>
                </c:pt>
                <c:pt idx="20134">
                  <c:v>4.2225799999999998</c:v>
                </c:pt>
                <c:pt idx="20135">
                  <c:v>9.7678100000000008</c:v>
                </c:pt>
                <c:pt idx="20136">
                  <c:v>3.3959600000000001</c:v>
                </c:pt>
                <c:pt idx="20137">
                  <c:v>9.0627999999999993</c:v>
                </c:pt>
                <c:pt idx="20138">
                  <c:v>4.6342800000000004</c:v>
                </c:pt>
                <c:pt idx="20139">
                  <c:v>5.3687699999999996</c:v>
                </c:pt>
                <c:pt idx="20140">
                  <c:v>4.5617599999999996</c:v>
                </c:pt>
                <c:pt idx="20141">
                  <c:v>4.62113</c:v>
                </c:pt>
                <c:pt idx="20142">
                  <c:v>6.0373799999999997</c:v>
                </c:pt>
                <c:pt idx="20143">
                  <c:v>7.48367</c:v>
                </c:pt>
                <c:pt idx="20144">
                  <c:v>9.6645000000000003</c:v>
                </c:pt>
                <c:pt idx="20145">
                  <c:v>7.4465300000000001</c:v>
                </c:pt>
                <c:pt idx="20146">
                  <c:v>6.9937800000000001</c:v>
                </c:pt>
                <c:pt idx="20147">
                  <c:v>4.71706</c:v>
                </c:pt>
                <c:pt idx="20148">
                  <c:v>7.1142599999999998</c:v>
                </c:pt>
                <c:pt idx="20149">
                  <c:v>4.4699200000000001</c:v>
                </c:pt>
                <c:pt idx="20150">
                  <c:v>2.5131700000000001</c:v>
                </c:pt>
                <c:pt idx="20151">
                  <c:v>2.7410600000000001</c:v>
                </c:pt>
                <c:pt idx="20152">
                  <c:v>3.6781100000000002</c:v>
                </c:pt>
                <c:pt idx="20153">
                  <c:v>2.8420999999999998</c:v>
                </c:pt>
                <c:pt idx="20154">
                  <c:v>6.9125500000000004</c:v>
                </c:pt>
                <c:pt idx="20155">
                  <c:v>3.8925700000000001</c:v>
                </c:pt>
                <c:pt idx="20156">
                  <c:v>10.49938</c:v>
                </c:pt>
                <c:pt idx="20157">
                  <c:v>7.9120499999999998</c:v>
                </c:pt>
                <c:pt idx="20158">
                  <c:v>9.0982400000000005</c:v>
                </c:pt>
                <c:pt idx="20159">
                  <c:v>7.0768199999999997</c:v>
                </c:pt>
                <c:pt idx="20160">
                  <c:v>6.0415000000000001</c:v>
                </c:pt>
                <c:pt idx="20161">
                  <c:v>4.8810700000000002</c:v>
                </c:pt>
                <c:pt idx="20162">
                  <c:v>5.7633700000000001</c:v>
                </c:pt>
                <c:pt idx="20163">
                  <c:v>4.5324799999999996</c:v>
                </c:pt>
                <c:pt idx="20164">
                  <c:v>4.8818999999999999</c:v>
                </c:pt>
                <c:pt idx="20165">
                  <c:v>4.0818300000000001</c:v>
                </c:pt>
                <c:pt idx="20166">
                  <c:v>4.3255299999999997</c:v>
                </c:pt>
                <c:pt idx="20167">
                  <c:v>6.6106499999999997</c:v>
                </c:pt>
                <c:pt idx="20168">
                  <c:v>3.2790499999999998</c:v>
                </c:pt>
                <c:pt idx="20169">
                  <c:v>3.2024300000000001</c:v>
                </c:pt>
                <c:pt idx="20170">
                  <c:v>5.93858</c:v>
                </c:pt>
                <c:pt idx="20171">
                  <c:v>8.0478699999999996</c:v>
                </c:pt>
                <c:pt idx="20172">
                  <c:v>2.5371199999999998</c:v>
                </c:pt>
                <c:pt idx="20173">
                  <c:v>4.4945899999999996</c:v>
                </c:pt>
                <c:pt idx="20174">
                  <c:v>2.9591400000000001</c:v>
                </c:pt>
                <c:pt idx="20175">
                  <c:v>3.6291699999999998</c:v>
                </c:pt>
                <c:pt idx="20176">
                  <c:v>2.1337999999999999</c:v>
                </c:pt>
                <c:pt idx="20177">
                  <c:v>2.8358400000000001</c:v>
                </c:pt>
                <c:pt idx="20178">
                  <c:v>6.0709600000000004</c:v>
                </c:pt>
                <c:pt idx="20179">
                  <c:v>8.4551499999999997</c:v>
                </c:pt>
                <c:pt idx="20180">
                  <c:v>2.7322199999999999</c:v>
                </c:pt>
                <c:pt idx="20181">
                  <c:v>3.8456700000000001</c:v>
                </c:pt>
                <c:pt idx="20182">
                  <c:v>2.4823499999999998</c:v>
                </c:pt>
                <c:pt idx="20183">
                  <c:v>3.0823399999999999</c:v>
                </c:pt>
                <c:pt idx="20184">
                  <c:v>6.0039400000000001</c:v>
                </c:pt>
                <c:pt idx="20185">
                  <c:v>2.8812799999999998</c:v>
                </c:pt>
                <c:pt idx="20186">
                  <c:v>3.6097100000000002</c:v>
                </c:pt>
                <c:pt idx="20187">
                  <c:v>3.1691799999999999</c:v>
                </c:pt>
                <c:pt idx="20188">
                  <c:v>3.7105199999999998</c:v>
                </c:pt>
                <c:pt idx="20189">
                  <c:v>2.2797800000000001</c:v>
                </c:pt>
                <c:pt idx="20190">
                  <c:v>8.7655899999999995</c:v>
                </c:pt>
                <c:pt idx="20191">
                  <c:v>3.3441999999999998</c:v>
                </c:pt>
                <c:pt idx="20192">
                  <c:v>5.1286800000000001</c:v>
                </c:pt>
                <c:pt idx="20193">
                  <c:v>5.6852799999999997</c:v>
                </c:pt>
                <c:pt idx="20194">
                  <c:v>3.8139500000000002</c:v>
                </c:pt>
                <c:pt idx="20195">
                  <c:v>2.2039499999999999</c:v>
                </c:pt>
                <c:pt idx="20196">
                  <c:v>6.1774500000000003</c:v>
                </c:pt>
                <c:pt idx="20197">
                  <c:v>8.4723199999999999</c:v>
                </c:pt>
                <c:pt idx="20198">
                  <c:v>4.3753900000000003</c:v>
                </c:pt>
                <c:pt idx="20199">
                  <c:v>7.4716800000000001</c:v>
                </c:pt>
                <c:pt idx="20200">
                  <c:v>5.766</c:v>
                </c:pt>
                <c:pt idx="20201">
                  <c:v>2.7737400000000001</c:v>
                </c:pt>
                <c:pt idx="20202">
                  <c:v>3.81379</c:v>
                </c:pt>
                <c:pt idx="20203">
                  <c:v>2.5019800000000001</c:v>
                </c:pt>
                <c:pt idx="20204">
                  <c:v>3.6072500000000001</c:v>
                </c:pt>
                <c:pt idx="20205">
                  <c:v>7.8182</c:v>
                </c:pt>
                <c:pt idx="20206">
                  <c:v>4.8518600000000003</c:v>
                </c:pt>
                <c:pt idx="20207">
                  <c:v>4.0533599999999996</c:v>
                </c:pt>
                <c:pt idx="20208">
                  <c:v>4.8747600000000002</c:v>
                </c:pt>
                <c:pt idx="20209">
                  <c:v>4.3256199999999998</c:v>
                </c:pt>
                <c:pt idx="20210">
                  <c:v>6.7745300000000004</c:v>
                </c:pt>
                <c:pt idx="20211">
                  <c:v>6.7936100000000001</c:v>
                </c:pt>
                <c:pt idx="20212">
                  <c:v>5.4612800000000004</c:v>
                </c:pt>
                <c:pt idx="20213">
                  <c:v>5.1928200000000002</c:v>
                </c:pt>
                <c:pt idx="20214">
                  <c:v>5.3825399999999997</c:v>
                </c:pt>
                <c:pt idx="20215">
                  <c:v>2.48678</c:v>
                </c:pt>
                <c:pt idx="20216">
                  <c:v>3.2786300000000002</c:v>
                </c:pt>
                <c:pt idx="20217">
                  <c:v>7.2856500000000004</c:v>
                </c:pt>
                <c:pt idx="20218">
                  <c:v>3.30925</c:v>
                </c:pt>
                <c:pt idx="20219">
                  <c:v>7.4626900000000003</c:v>
                </c:pt>
                <c:pt idx="20220">
                  <c:v>8.1803600000000003</c:v>
                </c:pt>
                <c:pt idx="20221">
                  <c:v>3.2317999999999998</c:v>
                </c:pt>
                <c:pt idx="20222">
                  <c:v>4.4417799999999996</c:v>
                </c:pt>
                <c:pt idx="20223">
                  <c:v>4.5930200000000001</c:v>
                </c:pt>
                <c:pt idx="20224">
                  <c:v>4.0991200000000001</c:v>
                </c:pt>
                <c:pt idx="20225">
                  <c:v>3.8073100000000002</c:v>
                </c:pt>
                <c:pt idx="20226">
                  <c:v>6.7721299999999998</c:v>
                </c:pt>
                <c:pt idx="20227">
                  <c:v>4.6886799999999997</c:v>
                </c:pt>
                <c:pt idx="20228">
                  <c:v>6.9420099999999998</c:v>
                </c:pt>
                <c:pt idx="20229">
                  <c:v>8.2403200000000005</c:v>
                </c:pt>
                <c:pt idx="20230">
                  <c:v>6.5523300000000004</c:v>
                </c:pt>
                <c:pt idx="20231">
                  <c:v>5.4049300000000002</c:v>
                </c:pt>
                <c:pt idx="20232">
                  <c:v>7.1306700000000003</c:v>
                </c:pt>
                <c:pt idx="20233">
                  <c:v>5.7971700000000004</c:v>
                </c:pt>
                <c:pt idx="20234">
                  <c:v>7.0727200000000003</c:v>
                </c:pt>
                <c:pt idx="20235">
                  <c:v>6.2989100000000002</c:v>
                </c:pt>
                <c:pt idx="20236">
                  <c:v>6.2866099999999996</c:v>
                </c:pt>
                <c:pt idx="20237">
                  <c:v>6.0476599999999996</c:v>
                </c:pt>
                <c:pt idx="20238">
                  <c:v>3.5739899999999998</c:v>
                </c:pt>
                <c:pt idx="20239">
                  <c:v>4.1020000000000003</c:v>
                </c:pt>
                <c:pt idx="20240">
                  <c:v>5.4901600000000004</c:v>
                </c:pt>
                <c:pt idx="20241">
                  <c:v>4.5960200000000002</c:v>
                </c:pt>
                <c:pt idx="20242">
                  <c:v>5.0579599999999996</c:v>
                </c:pt>
                <c:pt idx="20243">
                  <c:v>4.0500499999999997</c:v>
                </c:pt>
                <c:pt idx="20244">
                  <c:v>5.3318300000000001</c:v>
                </c:pt>
                <c:pt idx="20245">
                  <c:v>5.3197099999999997</c:v>
                </c:pt>
                <c:pt idx="20246">
                  <c:v>5.8830200000000001</c:v>
                </c:pt>
                <c:pt idx="20247">
                  <c:v>7.3687800000000001</c:v>
                </c:pt>
                <c:pt idx="20248">
                  <c:v>5.7759099999999997</c:v>
                </c:pt>
                <c:pt idx="20249">
                  <c:v>4.8027100000000003</c:v>
                </c:pt>
                <c:pt idx="20250">
                  <c:v>4.9264299999999999</c:v>
                </c:pt>
                <c:pt idx="20251">
                  <c:v>6.46976</c:v>
                </c:pt>
                <c:pt idx="20252">
                  <c:v>5.3258700000000001</c:v>
                </c:pt>
                <c:pt idx="20253">
                  <c:v>5.1559299999999997</c:v>
                </c:pt>
                <c:pt idx="20254">
                  <c:v>7.1739899999999999</c:v>
                </c:pt>
                <c:pt idx="20255">
                  <c:v>5.2882499999999997</c:v>
                </c:pt>
                <c:pt idx="20256">
                  <c:v>8.7705500000000001</c:v>
                </c:pt>
                <c:pt idx="20257">
                  <c:v>4.5320799999999997</c:v>
                </c:pt>
                <c:pt idx="20258">
                  <c:v>2.9228700000000001</c:v>
                </c:pt>
                <c:pt idx="20259">
                  <c:v>5.6109099999999996</c:v>
                </c:pt>
                <c:pt idx="20260">
                  <c:v>2.1311200000000001</c:v>
                </c:pt>
                <c:pt idx="20261">
                  <c:v>6.4942700000000002</c:v>
                </c:pt>
                <c:pt idx="20262">
                  <c:v>1.9840100000000001</c:v>
                </c:pt>
                <c:pt idx="20263">
                  <c:v>2.1691600000000002</c:v>
                </c:pt>
                <c:pt idx="20264">
                  <c:v>5.4930899999999996</c:v>
                </c:pt>
                <c:pt idx="20265">
                  <c:v>6.2603099999999996</c:v>
                </c:pt>
                <c:pt idx="20266">
                  <c:v>2.7040799999999998</c:v>
                </c:pt>
                <c:pt idx="20267">
                  <c:v>6.6078099999999997</c:v>
                </c:pt>
                <c:pt idx="20268">
                  <c:v>11.378299999999999</c:v>
                </c:pt>
                <c:pt idx="20269">
                  <c:v>8.9521099999999993</c:v>
                </c:pt>
                <c:pt idx="20270">
                  <c:v>5.1543400000000004</c:v>
                </c:pt>
                <c:pt idx="20271">
                  <c:v>5.4424299999999999</c:v>
                </c:pt>
                <c:pt idx="20272">
                  <c:v>4.2280600000000002</c:v>
                </c:pt>
                <c:pt idx="20273">
                  <c:v>3.7172200000000002</c:v>
                </c:pt>
                <c:pt idx="20274">
                  <c:v>8.0563900000000004</c:v>
                </c:pt>
                <c:pt idx="20275">
                  <c:v>4.5799899999999996</c:v>
                </c:pt>
                <c:pt idx="20276">
                  <c:v>8.8482199999999995</c:v>
                </c:pt>
                <c:pt idx="20277">
                  <c:v>3.5431699999999999</c:v>
                </c:pt>
                <c:pt idx="20278">
                  <c:v>2.4281999999999999</c:v>
                </c:pt>
                <c:pt idx="20279">
                  <c:v>2.3221400000000001</c:v>
                </c:pt>
                <c:pt idx="20280">
                  <c:v>2.5904199999999999</c:v>
                </c:pt>
                <c:pt idx="20281">
                  <c:v>3.3618800000000002</c:v>
                </c:pt>
                <c:pt idx="20282">
                  <c:v>1.80992</c:v>
                </c:pt>
                <c:pt idx="20283">
                  <c:v>2.7761800000000001</c:v>
                </c:pt>
                <c:pt idx="20284">
                  <c:v>4.8518600000000003</c:v>
                </c:pt>
                <c:pt idx="20285">
                  <c:v>2.72838</c:v>
                </c:pt>
                <c:pt idx="20286">
                  <c:v>2.6224599999999998</c:v>
                </c:pt>
                <c:pt idx="20287">
                  <c:v>4.6193</c:v>
                </c:pt>
                <c:pt idx="20288">
                  <c:v>1.6974899999999999</c:v>
                </c:pt>
                <c:pt idx="20289">
                  <c:v>5.0918400000000004</c:v>
                </c:pt>
                <c:pt idx="20290">
                  <c:v>2.8745599999999998</c:v>
                </c:pt>
                <c:pt idx="20291">
                  <c:v>1.75267</c:v>
                </c:pt>
                <c:pt idx="20292">
                  <c:v>2.0664799999999999</c:v>
                </c:pt>
                <c:pt idx="20293">
                  <c:v>4.0830299999999999</c:v>
                </c:pt>
                <c:pt idx="20294">
                  <c:v>2.8713899999999999</c:v>
                </c:pt>
                <c:pt idx="20295">
                  <c:v>3.7282000000000002</c:v>
                </c:pt>
                <c:pt idx="20296">
                  <c:v>3.84477</c:v>
                </c:pt>
                <c:pt idx="20297">
                  <c:v>1.9223399999999999</c:v>
                </c:pt>
                <c:pt idx="20298">
                  <c:v>7.9094100000000003</c:v>
                </c:pt>
                <c:pt idx="20299">
                  <c:v>5.1160399999999999</c:v>
                </c:pt>
                <c:pt idx="20300">
                  <c:v>6.3638399999999997</c:v>
                </c:pt>
                <c:pt idx="20301">
                  <c:v>6.2006699999999997</c:v>
                </c:pt>
                <c:pt idx="20302">
                  <c:v>6.7137700000000002</c:v>
                </c:pt>
                <c:pt idx="20303">
                  <c:v>4.33446</c:v>
                </c:pt>
                <c:pt idx="20304">
                  <c:v>5.5339099999999997</c:v>
                </c:pt>
                <c:pt idx="20305">
                  <c:v>3.9422799999999998</c:v>
                </c:pt>
                <c:pt idx="20306">
                  <c:v>7.1026999999999996</c:v>
                </c:pt>
                <c:pt idx="20307">
                  <c:v>4.5320799999999997</c:v>
                </c:pt>
                <c:pt idx="20308">
                  <c:v>3.3811800000000001</c:v>
                </c:pt>
                <c:pt idx="20309">
                  <c:v>8.0602900000000002</c:v>
                </c:pt>
                <c:pt idx="20310">
                  <c:v>5.0833199999999996</c:v>
                </c:pt>
                <c:pt idx="20311">
                  <c:v>4.1229500000000003</c:v>
                </c:pt>
                <c:pt idx="20312">
                  <c:v>5.2371600000000003</c:v>
                </c:pt>
                <c:pt idx="20313">
                  <c:v>7.2829499999999996</c:v>
                </c:pt>
                <c:pt idx="20314">
                  <c:v>6.7963300000000002</c:v>
                </c:pt>
                <c:pt idx="20315">
                  <c:v>2.81616</c:v>
                </c:pt>
                <c:pt idx="20316">
                  <c:v>4.72234</c:v>
                </c:pt>
                <c:pt idx="20317">
                  <c:v>5.7165600000000003</c:v>
                </c:pt>
                <c:pt idx="20318">
                  <c:v>6.7686799999999998</c:v>
                </c:pt>
                <c:pt idx="20319">
                  <c:v>5.9456600000000002</c:v>
                </c:pt>
                <c:pt idx="20320">
                  <c:v>7.1029900000000001</c:v>
                </c:pt>
                <c:pt idx="20321">
                  <c:v>2.37961</c:v>
                </c:pt>
                <c:pt idx="20322">
                  <c:v>2.4076599999999999</c:v>
                </c:pt>
                <c:pt idx="20323">
                  <c:v>3.4746899999999998</c:v>
                </c:pt>
                <c:pt idx="20324">
                  <c:v>6.2535800000000004</c:v>
                </c:pt>
                <c:pt idx="20325">
                  <c:v>6.0328299999999997</c:v>
                </c:pt>
                <c:pt idx="20326">
                  <c:v>3.1741799999999998</c:v>
                </c:pt>
                <c:pt idx="20327">
                  <c:v>7.4579000000000004</c:v>
                </c:pt>
                <c:pt idx="20328">
                  <c:v>4.9435599999999997</c:v>
                </c:pt>
                <c:pt idx="20329">
                  <c:v>5.5068999999999999</c:v>
                </c:pt>
                <c:pt idx="20330">
                  <c:v>5.133</c:v>
                </c:pt>
                <c:pt idx="20331">
                  <c:v>4.6548600000000002</c:v>
                </c:pt>
                <c:pt idx="20332">
                  <c:v>4.10947</c:v>
                </c:pt>
                <c:pt idx="20333">
                  <c:v>3.85094</c:v>
                </c:pt>
                <c:pt idx="20334">
                  <c:v>6.1303099999999997</c:v>
                </c:pt>
                <c:pt idx="20335">
                  <c:v>4.43391</c:v>
                </c:pt>
                <c:pt idx="20336">
                  <c:v>6.6610100000000001</c:v>
                </c:pt>
                <c:pt idx="20337">
                  <c:v>8.4238300000000006</c:v>
                </c:pt>
                <c:pt idx="20338">
                  <c:v>3.4693299999999998</c:v>
                </c:pt>
                <c:pt idx="20339">
                  <c:v>2.7954699999999999</c:v>
                </c:pt>
                <c:pt idx="20340">
                  <c:v>8.9289000000000005</c:v>
                </c:pt>
                <c:pt idx="20341">
                  <c:v>5.1844799999999998</c:v>
                </c:pt>
                <c:pt idx="20342">
                  <c:v>4.32925</c:v>
                </c:pt>
                <c:pt idx="20343">
                  <c:v>6.5492299999999997</c:v>
                </c:pt>
                <c:pt idx="20344">
                  <c:v>4.6987699999999997</c:v>
                </c:pt>
                <c:pt idx="20345">
                  <c:v>5.6230399999999996</c:v>
                </c:pt>
                <c:pt idx="20346">
                  <c:v>5.7449300000000001</c:v>
                </c:pt>
                <c:pt idx="20347">
                  <c:v>5.71408</c:v>
                </c:pt>
                <c:pt idx="20348">
                  <c:v>3.6291699999999998</c:v>
                </c:pt>
                <c:pt idx="20349">
                  <c:v>6.5278299999999998</c:v>
                </c:pt>
                <c:pt idx="20350">
                  <c:v>6.0878699999999997</c:v>
                </c:pt>
                <c:pt idx="20351">
                  <c:v>7.1989999999999998</c:v>
                </c:pt>
                <c:pt idx="20352">
                  <c:v>6.6625300000000003</c:v>
                </c:pt>
                <c:pt idx="20353">
                  <c:v>8.5398700000000005</c:v>
                </c:pt>
                <c:pt idx="20354">
                  <c:v>4.5281799999999999</c:v>
                </c:pt>
                <c:pt idx="20355">
                  <c:v>4.69808</c:v>
                </c:pt>
                <c:pt idx="20356">
                  <c:v>5.7579500000000001</c:v>
                </c:pt>
                <c:pt idx="20357">
                  <c:v>5.0229499999999998</c:v>
                </c:pt>
                <c:pt idx="20358">
                  <c:v>7.03918</c:v>
                </c:pt>
                <c:pt idx="20359">
                  <c:v>5.2873000000000001</c:v>
                </c:pt>
                <c:pt idx="20360">
                  <c:v>5.1232499999999996</c:v>
                </c:pt>
                <c:pt idx="20361">
                  <c:v>5.0348800000000002</c:v>
                </c:pt>
                <c:pt idx="20362">
                  <c:v>4.5708000000000002</c:v>
                </c:pt>
                <c:pt idx="20363">
                  <c:v>6.9863799999999996</c:v>
                </c:pt>
                <c:pt idx="20364">
                  <c:v>6.2726300000000004</c:v>
                </c:pt>
                <c:pt idx="20365">
                  <c:v>5.3269299999999999</c:v>
                </c:pt>
                <c:pt idx="20366">
                  <c:v>6.3030400000000002</c:v>
                </c:pt>
                <c:pt idx="20367">
                  <c:v>8.2787699999999997</c:v>
                </c:pt>
                <c:pt idx="20368">
                  <c:v>7.1025799999999997</c:v>
                </c:pt>
                <c:pt idx="20369">
                  <c:v>6.2788199999999996</c:v>
                </c:pt>
                <c:pt idx="20370">
                  <c:v>3.28078</c:v>
                </c:pt>
                <c:pt idx="20371">
                  <c:v>7.7512400000000001</c:v>
                </c:pt>
                <c:pt idx="20372">
                  <c:v>5.9871400000000001</c:v>
                </c:pt>
                <c:pt idx="20373">
                  <c:v>6.8954199999999997</c:v>
                </c:pt>
                <c:pt idx="20374">
                  <c:v>6.6162400000000003</c:v>
                </c:pt>
                <c:pt idx="20375">
                  <c:v>5.9419599999999999</c:v>
                </c:pt>
                <c:pt idx="20376">
                  <c:v>4.8971099999999996</c:v>
                </c:pt>
                <c:pt idx="20377">
                  <c:v>4.7440100000000003</c:v>
                </c:pt>
                <c:pt idx="20378">
                  <c:v>2.8763299999999998</c:v>
                </c:pt>
                <c:pt idx="20379">
                  <c:v>5.7010899999999998</c:v>
                </c:pt>
                <c:pt idx="20380">
                  <c:v>2.42659</c:v>
                </c:pt>
                <c:pt idx="20381">
                  <c:v>4.0234899999999998</c:v>
                </c:pt>
                <c:pt idx="20382">
                  <c:v>4.0811299999999999</c:v>
                </c:pt>
                <c:pt idx="20383">
                  <c:v>3.55193</c:v>
                </c:pt>
                <c:pt idx="20384">
                  <c:v>4.6139999999999999</c:v>
                </c:pt>
                <c:pt idx="20385">
                  <c:v>7.5975799999999998</c:v>
                </c:pt>
                <c:pt idx="20386">
                  <c:v>6.9839200000000003</c:v>
                </c:pt>
                <c:pt idx="20387">
                  <c:v>6.0046600000000003</c:v>
                </c:pt>
                <c:pt idx="20388">
                  <c:v>4.95045</c:v>
                </c:pt>
                <c:pt idx="20389">
                  <c:v>2.5945200000000002</c:v>
                </c:pt>
                <c:pt idx="20390">
                  <c:v>6.4390599999999996</c:v>
                </c:pt>
                <c:pt idx="20391">
                  <c:v>5.9762399999999998</c:v>
                </c:pt>
                <c:pt idx="20392">
                  <c:v>8.5058399999999992</c:v>
                </c:pt>
                <c:pt idx="20393">
                  <c:v>2.4291200000000002</c:v>
                </c:pt>
                <c:pt idx="20394">
                  <c:v>2.7080099999999998</c:v>
                </c:pt>
                <c:pt idx="20395">
                  <c:v>3.7441599999999999</c:v>
                </c:pt>
                <c:pt idx="20396">
                  <c:v>2.8843299999999998</c:v>
                </c:pt>
                <c:pt idx="20397">
                  <c:v>2.0840000000000001</c:v>
                </c:pt>
                <c:pt idx="20398">
                  <c:v>3.6233599999999999</c:v>
                </c:pt>
                <c:pt idx="20399">
                  <c:v>6.0150899999999998</c:v>
                </c:pt>
                <c:pt idx="20400">
                  <c:v>2.7609400000000002</c:v>
                </c:pt>
                <c:pt idx="20401">
                  <c:v>7.5839699999999999</c:v>
                </c:pt>
                <c:pt idx="20402">
                  <c:v>5.6199700000000004</c:v>
                </c:pt>
                <c:pt idx="20403">
                  <c:v>9.7207100000000004</c:v>
                </c:pt>
                <c:pt idx="20404">
                  <c:v>8.5479199999999995</c:v>
                </c:pt>
                <c:pt idx="20405">
                  <c:v>3.79216</c:v>
                </c:pt>
                <c:pt idx="20406">
                  <c:v>3.0074200000000002</c:v>
                </c:pt>
                <c:pt idx="20407">
                  <c:v>4.9814699999999998</c:v>
                </c:pt>
                <c:pt idx="20408">
                  <c:v>6.4713700000000003</c:v>
                </c:pt>
                <c:pt idx="20409">
                  <c:v>5.0864399999999996</c:v>
                </c:pt>
                <c:pt idx="20410">
                  <c:v>6.5238100000000001</c:v>
                </c:pt>
                <c:pt idx="20411">
                  <c:v>4.8605</c:v>
                </c:pt>
                <c:pt idx="20412">
                  <c:v>3.4167999999999998</c:v>
                </c:pt>
                <c:pt idx="20413">
                  <c:v>7.13767</c:v>
                </c:pt>
                <c:pt idx="20414">
                  <c:v>2.45261</c:v>
                </c:pt>
                <c:pt idx="20415">
                  <c:v>6.3975400000000002</c:v>
                </c:pt>
                <c:pt idx="20416">
                  <c:v>5.8999800000000002</c:v>
                </c:pt>
                <c:pt idx="20417">
                  <c:v>4.4788399999999999</c:v>
                </c:pt>
                <c:pt idx="20418">
                  <c:v>5.8079599999999996</c:v>
                </c:pt>
                <c:pt idx="20419">
                  <c:v>6.1011800000000003</c:v>
                </c:pt>
                <c:pt idx="20420">
                  <c:v>6.7985899999999999</c:v>
                </c:pt>
                <c:pt idx="20421">
                  <c:v>4.3438999999999997</c:v>
                </c:pt>
                <c:pt idx="20422">
                  <c:v>6.0401100000000003</c:v>
                </c:pt>
                <c:pt idx="20423">
                  <c:v>5.5453400000000004</c:v>
                </c:pt>
                <c:pt idx="20424">
                  <c:v>3.92788</c:v>
                </c:pt>
                <c:pt idx="20425">
                  <c:v>7.74613</c:v>
                </c:pt>
                <c:pt idx="20426">
                  <c:v>5.4794099999999997</c:v>
                </c:pt>
                <c:pt idx="20427">
                  <c:v>5.2713599999999996</c:v>
                </c:pt>
                <c:pt idx="20428">
                  <c:v>4.7980200000000002</c:v>
                </c:pt>
                <c:pt idx="20429">
                  <c:v>7.8216700000000001</c:v>
                </c:pt>
                <c:pt idx="20430">
                  <c:v>5.9177400000000002</c:v>
                </c:pt>
                <c:pt idx="20431">
                  <c:v>6.1351399999999998</c:v>
                </c:pt>
                <c:pt idx="20432">
                  <c:v>6.0548599999999997</c:v>
                </c:pt>
                <c:pt idx="20433">
                  <c:v>3.34971</c:v>
                </c:pt>
                <c:pt idx="20434">
                  <c:v>4.2603299999999997</c:v>
                </c:pt>
                <c:pt idx="20435">
                  <c:v>8.1416199999999996</c:v>
                </c:pt>
                <c:pt idx="20436">
                  <c:v>5.3681200000000002</c:v>
                </c:pt>
                <c:pt idx="20437">
                  <c:v>6.01098</c:v>
                </c:pt>
                <c:pt idx="20438">
                  <c:v>3.9798499999999999</c:v>
                </c:pt>
                <c:pt idx="20439">
                  <c:v>5.8139099999999999</c:v>
                </c:pt>
                <c:pt idx="20440">
                  <c:v>6.5689200000000003</c:v>
                </c:pt>
                <c:pt idx="20441">
                  <c:v>7.9229900000000004</c:v>
                </c:pt>
                <c:pt idx="20442">
                  <c:v>3.2985600000000002</c:v>
                </c:pt>
                <c:pt idx="20443">
                  <c:v>4.93621</c:v>
                </c:pt>
                <c:pt idx="20444">
                  <c:v>4.9238200000000001</c:v>
                </c:pt>
                <c:pt idx="20445">
                  <c:v>9.1987100000000002</c:v>
                </c:pt>
                <c:pt idx="20446">
                  <c:v>6.0721800000000004</c:v>
                </c:pt>
                <c:pt idx="20447">
                  <c:v>5.7807899999999997</c:v>
                </c:pt>
                <c:pt idx="20448">
                  <c:v>3.3895200000000001</c:v>
                </c:pt>
                <c:pt idx="20449">
                  <c:v>4.9292400000000001</c:v>
                </c:pt>
                <c:pt idx="20450">
                  <c:v>3.4420500000000001</c:v>
                </c:pt>
                <c:pt idx="20451">
                  <c:v>4.9988799999999998</c:v>
                </c:pt>
                <c:pt idx="20452">
                  <c:v>5.7934599999999996</c:v>
                </c:pt>
                <c:pt idx="20453">
                  <c:v>4.1479299999999997</c:v>
                </c:pt>
                <c:pt idx="20454">
                  <c:v>4.3200599999999998</c:v>
                </c:pt>
                <c:pt idx="20455">
                  <c:v>7.1655100000000003</c:v>
                </c:pt>
                <c:pt idx="20456">
                  <c:v>7.8874899999999997</c:v>
                </c:pt>
                <c:pt idx="20457">
                  <c:v>4.5652999999999997</c:v>
                </c:pt>
                <c:pt idx="20458">
                  <c:v>6.4357300000000004</c:v>
                </c:pt>
                <c:pt idx="20459">
                  <c:v>6.0587900000000001</c:v>
                </c:pt>
                <c:pt idx="20460">
                  <c:v>3.2119399999999998</c:v>
                </c:pt>
                <c:pt idx="20461">
                  <c:v>3.0518900000000002</c:v>
                </c:pt>
                <c:pt idx="20462">
                  <c:v>5.33047</c:v>
                </c:pt>
                <c:pt idx="20463">
                  <c:v>5.0163900000000003</c:v>
                </c:pt>
                <c:pt idx="20464">
                  <c:v>5.6074799999999998</c:v>
                </c:pt>
                <c:pt idx="20465">
                  <c:v>2.60284</c:v>
                </c:pt>
                <c:pt idx="20466">
                  <c:v>4.8926600000000002</c:v>
                </c:pt>
                <c:pt idx="20467">
                  <c:v>4.4804300000000001</c:v>
                </c:pt>
                <c:pt idx="20468">
                  <c:v>3.7732299999999999</c:v>
                </c:pt>
                <c:pt idx="20469">
                  <c:v>6.9169200000000002</c:v>
                </c:pt>
                <c:pt idx="20470">
                  <c:v>3.2808299999999999</c:v>
                </c:pt>
                <c:pt idx="20471">
                  <c:v>2.49011</c:v>
                </c:pt>
                <c:pt idx="20472">
                  <c:v>5.2196300000000004</c:v>
                </c:pt>
                <c:pt idx="20473">
                  <c:v>4.5708000000000002</c:v>
                </c:pt>
                <c:pt idx="20474">
                  <c:v>7.4396199999999997</c:v>
                </c:pt>
                <c:pt idx="20475">
                  <c:v>5.0371899999999998</c:v>
                </c:pt>
                <c:pt idx="20476">
                  <c:v>2.1737199999999999</c:v>
                </c:pt>
                <c:pt idx="20477">
                  <c:v>5.1064299999999996</c:v>
                </c:pt>
                <c:pt idx="20478">
                  <c:v>6.8880699999999999</c:v>
                </c:pt>
                <c:pt idx="20479">
                  <c:v>4.6839700000000004</c:v>
                </c:pt>
                <c:pt idx="20480">
                  <c:v>7.4218200000000003</c:v>
                </c:pt>
                <c:pt idx="20481">
                  <c:v>5.3915100000000002</c:v>
                </c:pt>
                <c:pt idx="20482">
                  <c:v>2.4721299999999999</c:v>
                </c:pt>
                <c:pt idx="20483">
                  <c:v>4.3386199999999997</c:v>
                </c:pt>
                <c:pt idx="20484">
                  <c:v>5.2778299999999998</c:v>
                </c:pt>
                <c:pt idx="20485">
                  <c:v>4.9984900000000003</c:v>
                </c:pt>
                <c:pt idx="20486">
                  <c:v>4.1791099999999997</c:v>
                </c:pt>
                <c:pt idx="20487">
                  <c:v>6.1056600000000003</c:v>
                </c:pt>
                <c:pt idx="20488">
                  <c:v>3.4194300000000002</c:v>
                </c:pt>
                <c:pt idx="20489">
                  <c:v>1.9223399999999999</c:v>
                </c:pt>
                <c:pt idx="20490">
                  <c:v>6.6327100000000003</c:v>
                </c:pt>
                <c:pt idx="20491">
                  <c:v>7.2669100000000002</c:v>
                </c:pt>
                <c:pt idx="20492">
                  <c:v>4.3597900000000003</c:v>
                </c:pt>
                <c:pt idx="20493">
                  <c:v>8.6784199999999991</c:v>
                </c:pt>
                <c:pt idx="20494">
                  <c:v>3.3549799999999999</c:v>
                </c:pt>
                <c:pt idx="20495">
                  <c:v>3.81473</c:v>
                </c:pt>
                <c:pt idx="20496">
                  <c:v>8.4393100000000008</c:v>
                </c:pt>
                <c:pt idx="20497">
                  <c:v>10.14837</c:v>
                </c:pt>
                <c:pt idx="20498">
                  <c:v>4.8902999999999999</c:v>
                </c:pt>
                <c:pt idx="20499">
                  <c:v>6.48827</c:v>
                </c:pt>
                <c:pt idx="20500">
                  <c:v>7.1024700000000003</c:v>
                </c:pt>
                <c:pt idx="20501">
                  <c:v>6.7135999999999996</c:v>
                </c:pt>
                <c:pt idx="20502">
                  <c:v>6.2664499999999999</c:v>
                </c:pt>
                <c:pt idx="20503">
                  <c:v>4.0823999999999998</c:v>
                </c:pt>
                <c:pt idx="20504">
                  <c:v>5.8348599999999999</c:v>
                </c:pt>
                <c:pt idx="20505">
                  <c:v>3.8495599999999999</c:v>
                </c:pt>
                <c:pt idx="20506">
                  <c:v>4.01755</c:v>
                </c:pt>
                <c:pt idx="20507">
                  <c:v>4.4808300000000001</c:v>
                </c:pt>
                <c:pt idx="20508">
                  <c:v>3.7727200000000001</c:v>
                </c:pt>
                <c:pt idx="20509">
                  <c:v>4.5453400000000004</c:v>
                </c:pt>
                <c:pt idx="20510">
                  <c:v>5.1818200000000001</c:v>
                </c:pt>
                <c:pt idx="20511">
                  <c:v>4.8321300000000003</c:v>
                </c:pt>
                <c:pt idx="20512">
                  <c:v>4.2907799999999998</c:v>
                </c:pt>
                <c:pt idx="20513">
                  <c:v>4.6302599999999998</c:v>
                </c:pt>
                <c:pt idx="20514">
                  <c:v>6.0668499999999996</c:v>
                </c:pt>
                <c:pt idx="20515">
                  <c:v>6.1824599999999998</c:v>
                </c:pt>
                <c:pt idx="20516">
                  <c:v>5.2596100000000003</c:v>
                </c:pt>
                <c:pt idx="20517">
                  <c:v>10.065519999999999</c:v>
                </c:pt>
                <c:pt idx="20518">
                  <c:v>9.44665</c:v>
                </c:pt>
                <c:pt idx="20519">
                  <c:v>7.8718000000000004</c:v>
                </c:pt>
                <c:pt idx="20520">
                  <c:v>5.7520600000000002</c:v>
                </c:pt>
                <c:pt idx="20521">
                  <c:v>5.5500999999999996</c:v>
                </c:pt>
                <c:pt idx="20522">
                  <c:v>7.7958800000000004</c:v>
                </c:pt>
                <c:pt idx="20523">
                  <c:v>8.7599199999999993</c:v>
                </c:pt>
                <c:pt idx="20524">
                  <c:v>5.7408999999999999</c:v>
                </c:pt>
                <c:pt idx="20525">
                  <c:v>6.6439000000000004</c:v>
                </c:pt>
                <c:pt idx="20526">
                  <c:v>6.0981399999999999</c:v>
                </c:pt>
                <c:pt idx="20527">
                  <c:v>4.93011</c:v>
                </c:pt>
                <c:pt idx="20528">
                  <c:v>8.5697100000000006</c:v>
                </c:pt>
                <c:pt idx="20529">
                  <c:v>5.0686600000000004</c:v>
                </c:pt>
                <c:pt idx="20530">
                  <c:v>5.8343999999999996</c:v>
                </c:pt>
                <c:pt idx="20531">
                  <c:v>4.4930199999999996</c:v>
                </c:pt>
                <c:pt idx="20532">
                  <c:v>5.2106700000000004</c:v>
                </c:pt>
                <c:pt idx="20533">
                  <c:v>6.2466799999999996</c:v>
                </c:pt>
                <c:pt idx="20534">
                  <c:v>8.0147499999999994</c:v>
                </c:pt>
                <c:pt idx="20535">
                  <c:v>4.0342799999999999</c:v>
                </c:pt>
                <c:pt idx="20536">
                  <c:v>4.0234899999999998</c:v>
                </c:pt>
                <c:pt idx="20537">
                  <c:v>2.5584899999999999</c:v>
                </c:pt>
                <c:pt idx="20538">
                  <c:v>4.4402400000000002</c:v>
                </c:pt>
                <c:pt idx="20539">
                  <c:v>7.62758</c:v>
                </c:pt>
                <c:pt idx="20540">
                  <c:v>2.25257</c:v>
                </c:pt>
                <c:pt idx="20541">
                  <c:v>3.9759000000000002</c:v>
                </c:pt>
                <c:pt idx="20542">
                  <c:v>5.7317900000000002</c:v>
                </c:pt>
                <c:pt idx="20543">
                  <c:v>5.0327599999999997</c:v>
                </c:pt>
                <c:pt idx="20544">
                  <c:v>5.9411699999999996</c:v>
                </c:pt>
                <c:pt idx="20545">
                  <c:v>4.0069699999999999</c:v>
                </c:pt>
                <c:pt idx="20546">
                  <c:v>7.4956899999999997</c:v>
                </c:pt>
                <c:pt idx="20547">
                  <c:v>5.5193700000000003</c:v>
                </c:pt>
                <c:pt idx="20548">
                  <c:v>10.05578</c:v>
                </c:pt>
                <c:pt idx="20549">
                  <c:v>4.4023000000000003</c:v>
                </c:pt>
                <c:pt idx="20550">
                  <c:v>5.1922800000000002</c:v>
                </c:pt>
                <c:pt idx="20551">
                  <c:v>10.83765</c:v>
                </c:pt>
                <c:pt idx="20552">
                  <c:v>5.8537600000000003</c:v>
                </c:pt>
                <c:pt idx="20553">
                  <c:v>7.1255499999999996</c:v>
                </c:pt>
                <c:pt idx="20554">
                  <c:v>5.3915100000000002</c:v>
                </c:pt>
                <c:pt idx="20555">
                  <c:v>5.6657400000000004</c:v>
                </c:pt>
                <c:pt idx="20556">
                  <c:v>5.56907</c:v>
                </c:pt>
                <c:pt idx="20557">
                  <c:v>3.84049</c:v>
                </c:pt>
                <c:pt idx="20558">
                  <c:v>4.6569799999999999</c:v>
                </c:pt>
                <c:pt idx="20559">
                  <c:v>5.34666</c:v>
                </c:pt>
                <c:pt idx="20560">
                  <c:v>5.61165</c:v>
                </c:pt>
                <c:pt idx="20561">
                  <c:v>5.7454799999999997</c:v>
                </c:pt>
                <c:pt idx="20562">
                  <c:v>5.6353200000000001</c:v>
                </c:pt>
                <c:pt idx="20563">
                  <c:v>3.7937699999999999</c:v>
                </c:pt>
                <c:pt idx="20564">
                  <c:v>8.2281499999999994</c:v>
                </c:pt>
                <c:pt idx="20565">
                  <c:v>3.9532600000000002</c:v>
                </c:pt>
                <c:pt idx="20566">
                  <c:v>4.5985300000000002</c:v>
                </c:pt>
                <c:pt idx="20567">
                  <c:v>3.55</c:v>
                </c:pt>
                <c:pt idx="20568">
                  <c:v>5.4171199999999997</c:v>
                </c:pt>
                <c:pt idx="20569">
                  <c:v>8.1651500000000006</c:v>
                </c:pt>
                <c:pt idx="20570">
                  <c:v>3.9912999999999998</c:v>
                </c:pt>
                <c:pt idx="20571">
                  <c:v>6.1388600000000002</c:v>
                </c:pt>
                <c:pt idx="20572">
                  <c:v>5.3913099999999998</c:v>
                </c:pt>
                <c:pt idx="20573">
                  <c:v>4.36693</c:v>
                </c:pt>
                <c:pt idx="20574">
                  <c:v>5.42014</c:v>
                </c:pt>
                <c:pt idx="20575">
                  <c:v>2.2044999999999999</c:v>
                </c:pt>
                <c:pt idx="20576">
                  <c:v>5.8937299999999997</c:v>
                </c:pt>
                <c:pt idx="20577">
                  <c:v>5.9624300000000003</c:v>
                </c:pt>
                <c:pt idx="20578">
                  <c:v>4.8743600000000002</c:v>
                </c:pt>
                <c:pt idx="20579">
                  <c:v>6.6347300000000002</c:v>
                </c:pt>
                <c:pt idx="20580">
                  <c:v>4.2112600000000002</c:v>
                </c:pt>
                <c:pt idx="20581">
                  <c:v>5.4138700000000002</c:v>
                </c:pt>
                <c:pt idx="20582">
                  <c:v>6.5628500000000001</c:v>
                </c:pt>
                <c:pt idx="20583">
                  <c:v>5.2047499999999998</c:v>
                </c:pt>
                <c:pt idx="20584">
                  <c:v>5.5284199999999997</c:v>
                </c:pt>
                <c:pt idx="20585">
                  <c:v>5.9379799999999996</c:v>
                </c:pt>
                <c:pt idx="20586">
                  <c:v>5.8908300000000002</c:v>
                </c:pt>
                <c:pt idx="20587">
                  <c:v>4.8419499999999998</c:v>
                </c:pt>
                <c:pt idx="20588">
                  <c:v>5.5606999999999998</c:v>
                </c:pt>
                <c:pt idx="20589">
                  <c:v>3.7688199999999998</c:v>
                </c:pt>
                <c:pt idx="20590">
                  <c:v>4.8509200000000003</c:v>
                </c:pt>
                <c:pt idx="20591">
                  <c:v>3.4328699999999999</c:v>
                </c:pt>
                <c:pt idx="20592">
                  <c:v>4.5719700000000003</c:v>
                </c:pt>
                <c:pt idx="20593">
                  <c:v>2.7524899999999999</c:v>
                </c:pt>
                <c:pt idx="20594">
                  <c:v>4.3678999999999997</c:v>
                </c:pt>
                <c:pt idx="20595">
                  <c:v>5.3371700000000004</c:v>
                </c:pt>
                <c:pt idx="20596">
                  <c:v>3.2935699999999999</c:v>
                </c:pt>
                <c:pt idx="20597">
                  <c:v>4.4685300000000003</c:v>
                </c:pt>
                <c:pt idx="20598">
                  <c:v>8.6330100000000005</c:v>
                </c:pt>
                <c:pt idx="20599">
                  <c:v>5.8624000000000001</c:v>
                </c:pt>
                <c:pt idx="20600">
                  <c:v>6.9428099999999997</c:v>
                </c:pt>
                <c:pt idx="20601">
                  <c:v>4.5636999999999999</c:v>
                </c:pt>
                <c:pt idx="20602">
                  <c:v>6.4703600000000003</c:v>
                </c:pt>
                <c:pt idx="20603">
                  <c:v>3.9145400000000001</c:v>
                </c:pt>
                <c:pt idx="20604">
                  <c:v>5.9958299999999998</c:v>
                </c:pt>
                <c:pt idx="20605">
                  <c:v>5.2891000000000004</c:v>
                </c:pt>
                <c:pt idx="20606">
                  <c:v>5.1893799999999999</c:v>
                </c:pt>
                <c:pt idx="20607">
                  <c:v>7.0090199999999996</c:v>
                </c:pt>
                <c:pt idx="20608">
                  <c:v>5.3831100000000003</c:v>
                </c:pt>
                <c:pt idx="20609">
                  <c:v>5.7419599999999997</c:v>
                </c:pt>
                <c:pt idx="20610">
                  <c:v>6.5269700000000004</c:v>
                </c:pt>
                <c:pt idx="20611">
                  <c:v>6.0150899999999998</c:v>
                </c:pt>
                <c:pt idx="20612">
                  <c:v>8.1587200000000006</c:v>
                </c:pt>
                <c:pt idx="20613">
                  <c:v>5.2360300000000004</c:v>
                </c:pt>
                <c:pt idx="20614">
                  <c:v>5.6078099999999997</c:v>
                </c:pt>
                <c:pt idx="20615">
                  <c:v>5.7094800000000001</c:v>
                </c:pt>
                <c:pt idx="20616">
                  <c:v>6.9959199999999999</c:v>
                </c:pt>
                <c:pt idx="20617">
                  <c:v>4.4641299999999999</c:v>
                </c:pt>
                <c:pt idx="20618">
                  <c:v>5.89839</c:v>
                </c:pt>
                <c:pt idx="20619">
                  <c:v>8.2776099999999992</c:v>
                </c:pt>
                <c:pt idx="20620">
                  <c:v>6.0780000000000003</c:v>
                </c:pt>
                <c:pt idx="20621">
                  <c:v>5.5073100000000004</c:v>
                </c:pt>
                <c:pt idx="20622">
                  <c:v>7.6340500000000002</c:v>
                </c:pt>
                <c:pt idx="20623">
                  <c:v>6.8067000000000002</c:v>
                </c:pt>
                <c:pt idx="20624">
                  <c:v>5.0218299999999996</c:v>
                </c:pt>
                <c:pt idx="20625">
                  <c:v>7.1872100000000003</c:v>
                </c:pt>
                <c:pt idx="20626">
                  <c:v>3.2957299999999998</c:v>
                </c:pt>
                <c:pt idx="20627">
                  <c:v>7.4134200000000003</c:v>
                </c:pt>
                <c:pt idx="20628">
                  <c:v>6.56935</c:v>
                </c:pt>
                <c:pt idx="20629">
                  <c:v>5.8417500000000002</c:v>
                </c:pt>
                <c:pt idx="20630">
                  <c:v>2.81616</c:v>
                </c:pt>
                <c:pt idx="20631">
                  <c:v>7.5192800000000002</c:v>
                </c:pt>
                <c:pt idx="20632">
                  <c:v>6.5505800000000001</c:v>
                </c:pt>
                <c:pt idx="20633">
                  <c:v>6.0785099999999996</c:v>
                </c:pt>
                <c:pt idx="20634">
                  <c:v>3.0436899999999998</c:v>
                </c:pt>
                <c:pt idx="20635">
                  <c:v>3.57422</c:v>
                </c:pt>
                <c:pt idx="20636">
                  <c:v>8.5001599999999993</c:v>
                </c:pt>
                <c:pt idx="20637">
                  <c:v>3.0970300000000002</c:v>
                </c:pt>
                <c:pt idx="20638">
                  <c:v>4.1455700000000002</c:v>
                </c:pt>
                <c:pt idx="20639">
                  <c:v>6.1724399999999999</c:v>
                </c:pt>
                <c:pt idx="20640">
                  <c:v>4.7991900000000003</c:v>
                </c:pt>
                <c:pt idx="20641">
                  <c:v>3.8682099999999999</c:v>
                </c:pt>
                <c:pt idx="20642">
                  <c:v>6.8225499999999997</c:v>
                </c:pt>
                <c:pt idx="20643">
                  <c:v>5.2988600000000003</c:v>
                </c:pt>
                <c:pt idx="20644">
                  <c:v>4.06121</c:v>
                </c:pt>
                <c:pt idx="20645">
                  <c:v>4.08324</c:v>
                </c:pt>
                <c:pt idx="20646">
                  <c:v>7.6668500000000002</c:v>
                </c:pt>
                <c:pt idx="20647">
                  <c:v>5.91472</c:v>
                </c:pt>
                <c:pt idx="20648">
                  <c:v>7.0485100000000003</c:v>
                </c:pt>
                <c:pt idx="20649">
                  <c:v>4.9255300000000002</c:v>
                </c:pt>
                <c:pt idx="20650">
                  <c:v>2.6495199999999999</c:v>
                </c:pt>
                <c:pt idx="20651">
                  <c:v>4.3328600000000002</c:v>
                </c:pt>
                <c:pt idx="20652">
                  <c:v>4.6555200000000001</c:v>
                </c:pt>
                <c:pt idx="20653">
                  <c:v>6.0879000000000003</c:v>
                </c:pt>
                <c:pt idx="20654">
                  <c:v>7.9453500000000004</c:v>
                </c:pt>
                <c:pt idx="20655">
                  <c:v>4.14276</c:v>
                </c:pt>
                <c:pt idx="20656">
                  <c:v>5.3409399999999998</c:v>
                </c:pt>
                <c:pt idx="20657">
                  <c:v>8.1100200000000005</c:v>
                </c:pt>
                <c:pt idx="20658">
                  <c:v>5.1865600000000001</c:v>
                </c:pt>
                <c:pt idx="20659">
                  <c:v>3.2115100000000001</c:v>
                </c:pt>
                <c:pt idx="20660">
                  <c:v>3.5810399999999998</c:v>
                </c:pt>
                <c:pt idx="20661">
                  <c:v>6.8973800000000001</c:v>
                </c:pt>
                <c:pt idx="20662">
                  <c:v>3.90096</c:v>
                </c:pt>
                <c:pt idx="20663">
                  <c:v>5.7647599999999999</c:v>
                </c:pt>
                <c:pt idx="20664">
                  <c:v>4.4218299999999999</c:v>
                </c:pt>
                <c:pt idx="20665">
                  <c:v>5.1563400000000001</c:v>
                </c:pt>
                <c:pt idx="20666">
                  <c:v>7.4485200000000003</c:v>
                </c:pt>
                <c:pt idx="20667">
                  <c:v>7.17387</c:v>
                </c:pt>
                <c:pt idx="20668">
                  <c:v>5.1729200000000004</c:v>
                </c:pt>
                <c:pt idx="20669">
                  <c:v>8.3256300000000003</c:v>
                </c:pt>
                <c:pt idx="20670">
                  <c:v>3.52583</c:v>
                </c:pt>
                <c:pt idx="20671">
                  <c:v>5.5886199999999997</c:v>
                </c:pt>
                <c:pt idx="20672">
                  <c:v>4.5743200000000002</c:v>
                </c:pt>
                <c:pt idx="20673">
                  <c:v>5.2891000000000004</c:v>
                </c:pt>
                <c:pt idx="20674">
                  <c:v>7.0068000000000001</c:v>
                </c:pt>
                <c:pt idx="20675">
                  <c:v>5.0216900000000004</c:v>
                </c:pt>
                <c:pt idx="20676">
                  <c:v>5.17598</c:v>
                </c:pt>
                <c:pt idx="20677">
                  <c:v>6.2261899999999999</c:v>
                </c:pt>
                <c:pt idx="20678">
                  <c:v>4.1843899999999996</c:v>
                </c:pt>
                <c:pt idx="20679">
                  <c:v>5.7982899999999997</c:v>
                </c:pt>
                <c:pt idx="20680">
                  <c:v>5.4664900000000003</c:v>
                </c:pt>
                <c:pt idx="20681">
                  <c:v>5.7678399999999996</c:v>
                </c:pt>
                <c:pt idx="20682">
                  <c:v>5.3177399999999997</c:v>
                </c:pt>
                <c:pt idx="20683">
                  <c:v>7.2137399999999996</c:v>
                </c:pt>
                <c:pt idx="20684">
                  <c:v>3.5013100000000001</c:v>
                </c:pt>
                <c:pt idx="20685">
                  <c:v>4.2603299999999997</c:v>
                </c:pt>
                <c:pt idx="20686">
                  <c:v>3.59964</c:v>
                </c:pt>
                <c:pt idx="20687">
                  <c:v>3.1841699999999999</c:v>
                </c:pt>
                <c:pt idx="20688">
                  <c:v>4.30952</c:v>
                </c:pt>
                <c:pt idx="20689">
                  <c:v>7.5368700000000004</c:v>
                </c:pt>
                <c:pt idx="20690">
                  <c:v>3.6856399999999998</c:v>
                </c:pt>
                <c:pt idx="20691">
                  <c:v>4.4263899999999996</c:v>
                </c:pt>
                <c:pt idx="20692">
                  <c:v>4.9578499999999996</c:v>
                </c:pt>
                <c:pt idx="20693">
                  <c:v>2.3249599999999999</c:v>
                </c:pt>
                <c:pt idx="20694">
                  <c:v>5.6397700000000004</c:v>
                </c:pt>
                <c:pt idx="20695">
                  <c:v>5.2516800000000003</c:v>
                </c:pt>
                <c:pt idx="20696">
                  <c:v>6.7359400000000003</c:v>
                </c:pt>
                <c:pt idx="20697">
                  <c:v>9.2283799999999996</c:v>
                </c:pt>
                <c:pt idx="20698">
                  <c:v>4.2430899999999996</c:v>
                </c:pt>
                <c:pt idx="20699">
                  <c:v>3.1250800000000001</c:v>
                </c:pt>
                <c:pt idx="20700">
                  <c:v>6.1737599999999997</c:v>
                </c:pt>
                <c:pt idx="20701">
                  <c:v>7.3658299999999999</c:v>
                </c:pt>
                <c:pt idx="20702">
                  <c:v>6.1322700000000001</c:v>
                </c:pt>
                <c:pt idx="20703">
                  <c:v>2.9041000000000001</c:v>
                </c:pt>
                <c:pt idx="20704">
                  <c:v>7.4205800000000002</c:v>
                </c:pt>
                <c:pt idx="20705">
                  <c:v>4.9036499999999998</c:v>
                </c:pt>
                <c:pt idx="20706">
                  <c:v>8.2995000000000001</c:v>
                </c:pt>
                <c:pt idx="20707">
                  <c:v>2.68628</c:v>
                </c:pt>
                <c:pt idx="20708">
                  <c:v>3.4902000000000002</c:v>
                </c:pt>
                <c:pt idx="20709">
                  <c:v>3.6298300000000001</c:v>
                </c:pt>
                <c:pt idx="20710">
                  <c:v>3.5061499999999999</c:v>
                </c:pt>
                <c:pt idx="20711">
                  <c:v>2.4440499999999998</c:v>
                </c:pt>
                <c:pt idx="20712">
                  <c:v>5.6277299999999997</c:v>
                </c:pt>
                <c:pt idx="20713">
                  <c:v>4.9011399999999998</c:v>
                </c:pt>
                <c:pt idx="20714">
                  <c:v>4.1797800000000001</c:v>
                </c:pt>
                <c:pt idx="20715">
                  <c:v>6.47905</c:v>
                </c:pt>
                <c:pt idx="20716">
                  <c:v>6.0855399999999999</c:v>
                </c:pt>
                <c:pt idx="20717">
                  <c:v>5.85886</c:v>
                </c:pt>
                <c:pt idx="20718">
                  <c:v>2.5783299999999998</c:v>
                </c:pt>
                <c:pt idx="20719">
                  <c:v>5.3999899999999998</c:v>
                </c:pt>
                <c:pt idx="20720">
                  <c:v>5.8909399999999996</c:v>
                </c:pt>
                <c:pt idx="20721">
                  <c:v>5.6315</c:v>
                </c:pt>
                <c:pt idx="20722">
                  <c:v>5.8020100000000001</c:v>
                </c:pt>
                <c:pt idx="20723">
                  <c:v>7.6602399999999999</c:v>
                </c:pt>
                <c:pt idx="20724">
                  <c:v>3.9667699999999999</c:v>
                </c:pt>
                <c:pt idx="20725">
                  <c:v>6.5926499999999999</c:v>
                </c:pt>
                <c:pt idx="20726">
                  <c:v>5.4687099999999997</c:v>
                </c:pt>
                <c:pt idx="20727">
                  <c:v>6.1421299999999999</c:v>
                </c:pt>
                <c:pt idx="20728">
                  <c:v>5.5269399999999997</c:v>
                </c:pt>
                <c:pt idx="20729">
                  <c:v>9.0801700000000007</c:v>
                </c:pt>
                <c:pt idx="20730">
                  <c:v>2.3157800000000002</c:v>
                </c:pt>
                <c:pt idx="20731">
                  <c:v>4.8518600000000003</c:v>
                </c:pt>
                <c:pt idx="20732">
                  <c:v>6.5152799999999997</c:v>
                </c:pt>
                <c:pt idx="20733">
                  <c:v>4.8628600000000004</c:v>
                </c:pt>
                <c:pt idx="20734">
                  <c:v>6.4682500000000003</c:v>
                </c:pt>
                <c:pt idx="20735">
                  <c:v>5.8990499999999999</c:v>
                </c:pt>
                <c:pt idx="20736">
                  <c:v>5.4464600000000001</c:v>
                </c:pt>
                <c:pt idx="20737">
                  <c:v>11.254479999999999</c:v>
                </c:pt>
                <c:pt idx="20738">
                  <c:v>6.53261</c:v>
                </c:pt>
                <c:pt idx="20739">
                  <c:v>1.9799100000000001</c:v>
                </c:pt>
                <c:pt idx="20740">
                  <c:v>5.4256500000000001</c:v>
                </c:pt>
                <c:pt idx="20741">
                  <c:v>5.9299400000000002</c:v>
                </c:pt>
                <c:pt idx="20742">
                  <c:v>8.8438300000000005</c:v>
                </c:pt>
                <c:pt idx="20743">
                  <c:v>2.5088400000000002</c:v>
                </c:pt>
                <c:pt idx="20744">
                  <c:v>4.7384500000000003</c:v>
                </c:pt>
                <c:pt idx="20745">
                  <c:v>6.6583100000000002</c:v>
                </c:pt>
                <c:pt idx="20746">
                  <c:v>6.5063399999999998</c:v>
                </c:pt>
                <c:pt idx="20747">
                  <c:v>7.0030799999999997</c:v>
                </c:pt>
                <c:pt idx="20748">
                  <c:v>7.2236399999999996</c:v>
                </c:pt>
                <c:pt idx="20749">
                  <c:v>4.6944600000000003</c:v>
                </c:pt>
                <c:pt idx="20750">
                  <c:v>7.12636</c:v>
                </c:pt>
                <c:pt idx="20751">
                  <c:v>8.6047499999999992</c:v>
                </c:pt>
                <c:pt idx="20752">
                  <c:v>5.0400799999999997</c:v>
                </c:pt>
                <c:pt idx="20753">
                  <c:v>5.3319999999999999</c:v>
                </c:pt>
                <c:pt idx="20754">
                  <c:v>5.0905699999999996</c:v>
                </c:pt>
                <c:pt idx="20755">
                  <c:v>4.4741900000000001</c:v>
                </c:pt>
                <c:pt idx="20756">
                  <c:v>8.6163699999999999</c:v>
                </c:pt>
                <c:pt idx="20757">
                  <c:v>4.8169399999999998</c:v>
                </c:pt>
                <c:pt idx="20758">
                  <c:v>5.6762100000000002</c:v>
                </c:pt>
                <c:pt idx="20759">
                  <c:v>6.62</c:v>
                </c:pt>
                <c:pt idx="20760">
                  <c:v>4.2282200000000003</c:v>
                </c:pt>
                <c:pt idx="20761">
                  <c:v>6.3739499999999998</c:v>
                </c:pt>
                <c:pt idx="20762">
                  <c:v>6.9202399999999997</c:v>
                </c:pt>
                <c:pt idx="20763">
                  <c:v>7.8784900000000002</c:v>
                </c:pt>
                <c:pt idx="20764">
                  <c:v>4.2751099999999997</c:v>
                </c:pt>
                <c:pt idx="20765">
                  <c:v>5.3877199999999998</c:v>
                </c:pt>
                <c:pt idx="20766">
                  <c:v>3.9362200000000001</c:v>
                </c:pt>
                <c:pt idx="20767">
                  <c:v>6.9440099999999996</c:v>
                </c:pt>
                <c:pt idx="20768">
                  <c:v>3.5497800000000002</c:v>
                </c:pt>
                <c:pt idx="20769">
                  <c:v>6.9198899999999997</c:v>
                </c:pt>
                <c:pt idx="20770">
                  <c:v>4.3593400000000004</c:v>
                </c:pt>
                <c:pt idx="20771">
                  <c:v>5.4424299999999999</c:v>
                </c:pt>
                <c:pt idx="20772">
                  <c:v>3.7138399999999998</c:v>
                </c:pt>
                <c:pt idx="20773">
                  <c:v>6.02555</c:v>
                </c:pt>
                <c:pt idx="20774">
                  <c:v>3.04765</c:v>
                </c:pt>
                <c:pt idx="20775">
                  <c:v>4.77074</c:v>
                </c:pt>
                <c:pt idx="20776">
                  <c:v>5.6135799999999998</c:v>
                </c:pt>
                <c:pt idx="20777">
                  <c:v>4.9105100000000004</c:v>
                </c:pt>
                <c:pt idx="20778">
                  <c:v>7.07979</c:v>
                </c:pt>
                <c:pt idx="20779">
                  <c:v>2.6894</c:v>
                </c:pt>
                <c:pt idx="20780">
                  <c:v>4.9466900000000003</c:v>
                </c:pt>
                <c:pt idx="20781">
                  <c:v>6.2962300000000004</c:v>
                </c:pt>
                <c:pt idx="20782">
                  <c:v>6.1275300000000001</c:v>
                </c:pt>
                <c:pt idx="20783">
                  <c:v>3.23291</c:v>
                </c:pt>
                <c:pt idx="20784">
                  <c:v>5.7529300000000001</c:v>
                </c:pt>
                <c:pt idx="20785">
                  <c:v>6.0105599999999999</c:v>
                </c:pt>
                <c:pt idx="20786">
                  <c:v>2.8277899999999998</c:v>
                </c:pt>
                <c:pt idx="20787">
                  <c:v>4.7370999999999999</c:v>
                </c:pt>
                <c:pt idx="20788">
                  <c:v>6.1827699999999997</c:v>
                </c:pt>
                <c:pt idx="20789">
                  <c:v>5.76532</c:v>
                </c:pt>
                <c:pt idx="20790">
                  <c:v>6.0241300000000004</c:v>
                </c:pt>
                <c:pt idx="20791">
                  <c:v>3.39405</c:v>
                </c:pt>
                <c:pt idx="20792">
                  <c:v>4.3892100000000003</c:v>
                </c:pt>
                <c:pt idx="20793">
                  <c:v>4.90435</c:v>
                </c:pt>
                <c:pt idx="20794">
                  <c:v>4.7170800000000002</c:v>
                </c:pt>
                <c:pt idx="20795">
                  <c:v>7.1093000000000002</c:v>
                </c:pt>
                <c:pt idx="20796">
                  <c:v>5.3242500000000001</c:v>
                </c:pt>
                <c:pt idx="20797">
                  <c:v>6.4937899999999997</c:v>
                </c:pt>
                <c:pt idx="20798">
                  <c:v>5.76539</c:v>
                </c:pt>
                <c:pt idx="20799">
                  <c:v>3.9320400000000002</c:v>
                </c:pt>
                <c:pt idx="20800">
                  <c:v>4.6667100000000001</c:v>
                </c:pt>
                <c:pt idx="20801">
                  <c:v>5.7494899999999998</c:v>
                </c:pt>
                <c:pt idx="20802">
                  <c:v>7.1087400000000001</c:v>
                </c:pt>
                <c:pt idx="20803">
                  <c:v>4.5914599999999997</c:v>
                </c:pt>
                <c:pt idx="20804">
                  <c:v>7.8651600000000004</c:v>
                </c:pt>
                <c:pt idx="20805">
                  <c:v>5.7236900000000004</c:v>
                </c:pt>
                <c:pt idx="20806">
                  <c:v>5.77278</c:v>
                </c:pt>
                <c:pt idx="20807">
                  <c:v>3.9797199999999999</c:v>
                </c:pt>
                <c:pt idx="20808">
                  <c:v>5.8305899999999999</c:v>
                </c:pt>
                <c:pt idx="20809">
                  <c:v>4.3934100000000003</c:v>
                </c:pt>
                <c:pt idx="20810">
                  <c:v>7.5659900000000002</c:v>
                </c:pt>
                <c:pt idx="20811">
                  <c:v>5.5515100000000004</c:v>
                </c:pt>
                <c:pt idx="20812">
                  <c:v>4.67591</c:v>
                </c:pt>
                <c:pt idx="20813">
                  <c:v>4.3743400000000001</c:v>
                </c:pt>
                <c:pt idx="20814">
                  <c:v>4.8377999999999997</c:v>
                </c:pt>
                <c:pt idx="20815">
                  <c:v>6.2475100000000001</c:v>
                </c:pt>
                <c:pt idx="20816">
                  <c:v>8.0007999999999999</c:v>
                </c:pt>
                <c:pt idx="20817">
                  <c:v>6.7789900000000003</c:v>
                </c:pt>
                <c:pt idx="20818">
                  <c:v>6.7409699999999999</c:v>
                </c:pt>
                <c:pt idx="20819">
                  <c:v>4.3878399999999997</c:v>
                </c:pt>
                <c:pt idx="20820">
                  <c:v>8.6396599999999992</c:v>
                </c:pt>
                <c:pt idx="20821">
                  <c:v>5.25176</c:v>
                </c:pt>
                <c:pt idx="20822">
                  <c:v>5.4483800000000002</c:v>
                </c:pt>
                <c:pt idx="20823">
                  <c:v>5.1092700000000004</c:v>
                </c:pt>
                <c:pt idx="20824">
                  <c:v>4.5544000000000002</c:v>
                </c:pt>
                <c:pt idx="20825">
                  <c:v>5.7243500000000003</c:v>
                </c:pt>
                <c:pt idx="20826">
                  <c:v>4.9335199999999997</c:v>
                </c:pt>
                <c:pt idx="20827">
                  <c:v>5.0797499999999998</c:v>
                </c:pt>
                <c:pt idx="20828">
                  <c:v>7.4359799999999998</c:v>
                </c:pt>
                <c:pt idx="20829">
                  <c:v>7.6008699999999996</c:v>
                </c:pt>
                <c:pt idx="20830">
                  <c:v>4.6025200000000002</c:v>
                </c:pt>
                <c:pt idx="20831">
                  <c:v>8.4258100000000002</c:v>
                </c:pt>
                <c:pt idx="20832">
                  <c:v>5.0853900000000003</c:v>
                </c:pt>
                <c:pt idx="20833">
                  <c:v>5.3177700000000003</c:v>
                </c:pt>
                <c:pt idx="20834">
                  <c:v>5.0375399999999999</c:v>
                </c:pt>
                <c:pt idx="20835">
                  <c:v>5.1059599999999996</c:v>
                </c:pt>
                <c:pt idx="20836">
                  <c:v>6.3182499999999999</c:v>
                </c:pt>
                <c:pt idx="20837">
                  <c:v>9.4249200000000002</c:v>
                </c:pt>
                <c:pt idx="20838">
                  <c:v>8.0545500000000008</c:v>
                </c:pt>
                <c:pt idx="20839">
                  <c:v>8.0979399999999995</c:v>
                </c:pt>
                <c:pt idx="20840">
                  <c:v>8.6030300000000004</c:v>
                </c:pt>
                <c:pt idx="20841">
                  <c:v>8.1926900000000007</c:v>
                </c:pt>
                <c:pt idx="20842">
                  <c:v>4.6779500000000001</c:v>
                </c:pt>
                <c:pt idx="20843">
                  <c:v>6.46976</c:v>
                </c:pt>
                <c:pt idx="20844">
                  <c:v>7.5214499999999997</c:v>
                </c:pt>
                <c:pt idx="20845">
                  <c:v>6.8172600000000001</c:v>
                </c:pt>
                <c:pt idx="20846">
                  <c:v>5.0684500000000003</c:v>
                </c:pt>
                <c:pt idx="20847">
                  <c:v>8.8554899999999996</c:v>
                </c:pt>
                <c:pt idx="20848">
                  <c:v>6.0026900000000003</c:v>
                </c:pt>
                <c:pt idx="20849">
                  <c:v>2.61653</c:v>
                </c:pt>
                <c:pt idx="20850">
                  <c:v>4.4063600000000003</c:v>
                </c:pt>
                <c:pt idx="20851">
                  <c:v>4.4477200000000003</c:v>
                </c:pt>
                <c:pt idx="20852">
                  <c:v>5.53735</c:v>
                </c:pt>
                <c:pt idx="20853">
                  <c:v>5.0729699999999998</c:v>
                </c:pt>
                <c:pt idx="20854">
                  <c:v>3.2951800000000002</c:v>
                </c:pt>
                <c:pt idx="20855">
                  <c:v>6.8010900000000003</c:v>
                </c:pt>
                <c:pt idx="20856">
                  <c:v>5.9021499999999998</c:v>
                </c:pt>
                <c:pt idx="20857">
                  <c:v>5.3662200000000002</c:v>
                </c:pt>
                <c:pt idx="20858">
                  <c:v>6.44895</c:v>
                </c:pt>
                <c:pt idx="20859">
                  <c:v>4.5798899999999998</c:v>
                </c:pt>
                <c:pt idx="20860">
                  <c:v>2.32728</c:v>
                </c:pt>
                <c:pt idx="20861">
                  <c:v>6.2095099999999999</c:v>
                </c:pt>
                <c:pt idx="20862">
                  <c:v>4.8198699999999999</c:v>
                </c:pt>
                <c:pt idx="20863">
                  <c:v>7.20486</c:v>
                </c:pt>
                <c:pt idx="20864">
                  <c:v>7.8865499999999997</c:v>
                </c:pt>
                <c:pt idx="20865">
                  <c:v>5.6635499999999999</c:v>
                </c:pt>
                <c:pt idx="20866">
                  <c:v>5.6671300000000002</c:v>
                </c:pt>
                <c:pt idx="20867">
                  <c:v>5.4483800000000002</c:v>
                </c:pt>
                <c:pt idx="20868">
                  <c:v>3.0536300000000001</c:v>
                </c:pt>
                <c:pt idx="20869">
                  <c:v>5.3564699999999998</c:v>
                </c:pt>
                <c:pt idx="20870">
                  <c:v>5.15198</c:v>
                </c:pt>
                <c:pt idx="20871">
                  <c:v>4.3328600000000002</c:v>
                </c:pt>
                <c:pt idx="20872">
                  <c:v>6.1760999999999999</c:v>
                </c:pt>
                <c:pt idx="20873">
                  <c:v>5.4460199999999999</c:v>
                </c:pt>
                <c:pt idx="20874">
                  <c:v>6.6379999999999999</c:v>
                </c:pt>
                <c:pt idx="20875">
                  <c:v>8.5389400000000002</c:v>
                </c:pt>
                <c:pt idx="20876">
                  <c:v>8.1029</c:v>
                </c:pt>
                <c:pt idx="20877">
                  <c:v>6.3543500000000002</c:v>
                </c:pt>
                <c:pt idx="20878">
                  <c:v>5.5639099999999999</c:v>
                </c:pt>
                <c:pt idx="20879">
                  <c:v>5.7817299999999996</c:v>
                </c:pt>
                <c:pt idx="20880">
                  <c:v>5.9574400000000001</c:v>
                </c:pt>
                <c:pt idx="20881">
                  <c:v>5.6844599999999996</c:v>
                </c:pt>
                <c:pt idx="20882">
                  <c:v>5.0276800000000001</c:v>
                </c:pt>
                <c:pt idx="20883">
                  <c:v>6.4304399999999999</c:v>
                </c:pt>
                <c:pt idx="20884">
                  <c:v>5.2957799999999997</c:v>
                </c:pt>
                <c:pt idx="20885">
                  <c:v>5.8111199999999998</c:v>
                </c:pt>
                <c:pt idx="20886">
                  <c:v>4.8805699999999996</c:v>
                </c:pt>
                <c:pt idx="20887">
                  <c:v>5.1946000000000003</c:v>
                </c:pt>
                <c:pt idx="20888">
                  <c:v>5.1945800000000002</c:v>
                </c:pt>
                <c:pt idx="20889">
                  <c:v>4.85107</c:v>
                </c:pt>
                <c:pt idx="20890">
                  <c:v>3.01824</c:v>
                </c:pt>
                <c:pt idx="20891">
                  <c:v>5.2262500000000003</c:v>
                </c:pt>
                <c:pt idx="20892">
                  <c:v>6.6066799999999999</c:v>
                </c:pt>
                <c:pt idx="20893">
                  <c:v>3.3363100000000001</c:v>
                </c:pt>
                <c:pt idx="20894">
                  <c:v>5.0918400000000004</c:v>
                </c:pt>
                <c:pt idx="20895">
                  <c:v>5.6130300000000002</c:v>
                </c:pt>
                <c:pt idx="20896">
                  <c:v>5.9294900000000004</c:v>
                </c:pt>
                <c:pt idx="20897">
                  <c:v>5.4353300000000004</c:v>
                </c:pt>
                <c:pt idx="20898">
                  <c:v>3.3611599999999999</c:v>
                </c:pt>
                <c:pt idx="20899">
                  <c:v>5.7051800000000004</c:v>
                </c:pt>
                <c:pt idx="20900">
                  <c:v>4.1657200000000003</c:v>
                </c:pt>
                <c:pt idx="20901">
                  <c:v>3.6997399999999998</c:v>
                </c:pt>
                <c:pt idx="20902">
                  <c:v>6.8426200000000001</c:v>
                </c:pt>
                <c:pt idx="20903">
                  <c:v>5.6380800000000004</c:v>
                </c:pt>
                <c:pt idx="20904">
                  <c:v>7.1521999999999997</c:v>
                </c:pt>
                <c:pt idx="20905">
                  <c:v>6.6161899999999996</c:v>
                </c:pt>
                <c:pt idx="20906">
                  <c:v>5.5507900000000001</c:v>
                </c:pt>
                <c:pt idx="20907">
                  <c:v>4.8444399999999996</c:v>
                </c:pt>
                <c:pt idx="20908">
                  <c:v>5.1546099999999999</c:v>
                </c:pt>
                <c:pt idx="20909">
                  <c:v>5.0247799999999998</c:v>
                </c:pt>
                <c:pt idx="20910">
                  <c:v>2.6673900000000001</c:v>
                </c:pt>
                <c:pt idx="20911">
                  <c:v>4.5470800000000002</c:v>
                </c:pt>
                <c:pt idx="20912">
                  <c:v>5.0880299999999998</c:v>
                </c:pt>
                <c:pt idx="20913">
                  <c:v>2.63849</c:v>
                </c:pt>
                <c:pt idx="20914">
                  <c:v>3.9554299999999998</c:v>
                </c:pt>
                <c:pt idx="20915">
                  <c:v>5.1185099999999997</c:v>
                </c:pt>
                <c:pt idx="20916">
                  <c:v>5.1532</c:v>
                </c:pt>
                <c:pt idx="20917">
                  <c:v>2.10581</c:v>
                </c:pt>
                <c:pt idx="20918">
                  <c:v>5.5088900000000001</c:v>
                </c:pt>
                <c:pt idx="20919">
                  <c:v>3.0587</c:v>
                </c:pt>
                <c:pt idx="20920">
                  <c:v>2.8302900000000002</c:v>
                </c:pt>
                <c:pt idx="20921">
                  <c:v>5.5571400000000004</c:v>
                </c:pt>
                <c:pt idx="20922">
                  <c:v>5.3273799999999998</c:v>
                </c:pt>
                <c:pt idx="20923">
                  <c:v>3.1430400000000001</c:v>
                </c:pt>
                <c:pt idx="20924">
                  <c:v>6.09335</c:v>
                </c:pt>
                <c:pt idx="20925">
                  <c:v>3.7176200000000001</c:v>
                </c:pt>
                <c:pt idx="20926">
                  <c:v>4.6001200000000004</c:v>
                </c:pt>
                <c:pt idx="20927">
                  <c:v>5.9161400000000004</c:v>
                </c:pt>
                <c:pt idx="20928">
                  <c:v>4.1048400000000003</c:v>
                </c:pt>
                <c:pt idx="20929">
                  <c:v>6.7099700000000002</c:v>
                </c:pt>
                <c:pt idx="20930">
                  <c:v>6.2859600000000002</c:v>
                </c:pt>
                <c:pt idx="20931">
                  <c:v>7.96509</c:v>
                </c:pt>
                <c:pt idx="20932">
                  <c:v>4.3977000000000004</c:v>
                </c:pt>
                <c:pt idx="20933">
                  <c:v>4.8890900000000004</c:v>
                </c:pt>
                <c:pt idx="20934">
                  <c:v>3.2427700000000002</c:v>
                </c:pt>
                <c:pt idx="20935">
                  <c:v>9.0160400000000003</c:v>
                </c:pt>
                <c:pt idx="20936">
                  <c:v>3.8720400000000001</c:v>
                </c:pt>
                <c:pt idx="20937">
                  <c:v>5.22837</c:v>
                </c:pt>
                <c:pt idx="20938">
                  <c:v>2.94584</c:v>
                </c:pt>
                <c:pt idx="20939">
                  <c:v>5.3291700000000004</c:v>
                </c:pt>
                <c:pt idx="20940">
                  <c:v>3.9352399999999998</c:v>
                </c:pt>
                <c:pt idx="20941">
                  <c:v>3.5303900000000001</c:v>
                </c:pt>
                <c:pt idx="20942">
                  <c:v>5.7196899999999999</c:v>
                </c:pt>
                <c:pt idx="20943">
                  <c:v>4.6833299999999998</c:v>
                </c:pt>
                <c:pt idx="20944">
                  <c:v>4.3061299999999996</c:v>
                </c:pt>
                <c:pt idx="20945">
                  <c:v>7.64466</c:v>
                </c:pt>
                <c:pt idx="20946">
                  <c:v>5.54413</c:v>
                </c:pt>
                <c:pt idx="20947">
                  <c:v>4.5617099999999997</c:v>
                </c:pt>
                <c:pt idx="20948">
                  <c:v>4.4074600000000004</c:v>
                </c:pt>
                <c:pt idx="20949">
                  <c:v>5.4634200000000002</c:v>
                </c:pt>
                <c:pt idx="20950">
                  <c:v>3.9828299999999999</c:v>
                </c:pt>
                <c:pt idx="20951">
                  <c:v>2.17475</c:v>
                </c:pt>
                <c:pt idx="20952">
                  <c:v>4.2368899999999998</c:v>
                </c:pt>
                <c:pt idx="20953">
                  <c:v>4.1464800000000004</c:v>
                </c:pt>
                <c:pt idx="20954">
                  <c:v>3.2613400000000001</c:v>
                </c:pt>
                <c:pt idx="20955">
                  <c:v>6.3172699999999997</c:v>
                </c:pt>
                <c:pt idx="20956">
                  <c:v>5.0726800000000001</c:v>
                </c:pt>
                <c:pt idx="20957">
                  <c:v>2.6435</c:v>
                </c:pt>
                <c:pt idx="20958">
                  <c:v>7.1031500000000003</c:v>
                </c:pt>
                <c:pt idx="20959">
                  <c:v>5.8418599999999996</c:v>
                </c:pt>
                <c:pt idx="20960">
                  <c:v>4.3314700000000004</c:v>
                </c:pt>
                <c:pt idx="20961">
                  <c:v>6.1873300000000002</c:v>
                </c:pt>
                <c:pt idx="20962">
                  <c:v>3.6940200000000001</c:v>
                </c:pt>
                <c:pt idx="20963">
                  <c:v>5.5073100000000004</c:v>
                </c:pt>
                <c:pt idx="20964">
                  <c:v>5.0961299999999996</c:v>
                </c:pt>
                <c:pt idx="20965">
                  <c:v>2.1052499999999998</c:v>
                </c:pt>
                <c:pt idx="20966">
                  <c:v>5.3019999999999996</c:v>
                </c:pt>
                <c:pt idx="20967">
                  <c:v>2.4660299999999999</c:v>
                </c:pt>
                <c:pt idx="20968">
                  <c:v>7.5591200000000001</c:v>
                </c:pt>
                <c:pt idx="20969">
                  <c:v>5.6507100000000001</c:v>
                </c:pt>
                <c:pt idx="20970">
                  <c:v>2.3666200000000002</c:v>
                </c:pt>
                <c:pt idx="20971">
                  <c:v>6.6800100000000002</c:v>
                </c:pt>
                <c:pt idx="20972">
                  <c:v>5.2384300000000001</c:v>
                </c:pt>
                <c:pt idx="20973">
                  <c:v>6.5704099999999999</c:v>
                </c:pt>
                <c:pt idx="20974">
                  <c:v>3.4728300000000001</c:v>
                </c:pt>
                <c:pt idx="20975">
                  <c:v>4.5839400000000001</c:v>
                </c:pt>
                <c:pt idx="20976">
                  <c:v>2.6984499999999998</c:v>
                </c:pt>
                <c:pt idx="20977">
                  <c:v>2.2797800000000001</c:v>
                </c:pt>
                <c:pt idx="20978">
                  <c:v>3.9341300000000001</c:v>
                </c:pt>
                <c:pt idx="20979">
                  <c:v>3.08318</c:v>
                </c:pt>
                <c:pt idx="20980">
                  <c:v>2.6846000000000001</c:v>
                </c:pt>
                <c:pt idx="20981">
                  <c:v>6.0569300000000004</c:v>
                </c:pt>
                <c:pt idx="20982">
                  <c:v>6.40083</c:v>
                </c:pt>
                <c:pt idx="20983">
                  <c:v>5.5881400000000001</c:v>
                </c:pt>
                <c:pt idx="20984">
                  <c:v>7.4620100000000003</c:v>
                </c:pt>
                <c:pt idx="20985">
                  <c:v>4.2539400000000001</c:v>
                </c:pt>
                <c:pt idx="20986">
                  <c:v>6.1526500000000004</c:v>
                </c:pt>
                <c:pt idx="20987">
                  <c:v>3.37785</c:v>
                </c:pt>
                <c:pt idx="20988">
                  <c:v>7.0064299999999999</c:v>
                </c:pt>
                <c:pt idx="20989">
                  <c:v>4.6975499999999997</c:v>
                </c:pt>
                <c:pt idx="20990">
                  <c:v>3.8466300000000002</c:v>
                </c:pt>
                <c:pt idx="20991">
                  <c:v>3.5719400000000001</c:v>
                </c:pt>
                <c:pt idx="20992">
                  <c:v>6.2079899999999997</c:v>
                </c:pt>
                <c:pt idx="20993">
                  <c:v>3.2348499999999998</c:v>
                </c:pt>
                <c:pt idx="20994">
                  <c:v>4.5376799999999999</c:v>
                </c:pt>
                <c:pt idx="20995">
                  <c:v>7.7895300000000001</c:v>
                </c:pt>
                <c:pt idx="20996">
                  <c:v>3.3816299999999999</c:v>
                </c:pt>
                <c:pt idx="20997">
                  <c:v>4.5333699999999997</c:v>
                </c:pt>
                <c:pt idx="20998">
                  <c:v>7.8253599999999999</c:v>
                </c:pt>
                <c:pt idx="20999">
                  <c:v>6.6009799999999998</c:v>
                </c:pt>
                <c:pt idx="21000">
                  <c:v>3.68777</c:v>
                </c:pt>
                <c:pt idx="21001">
                  <c:v>2.9235199999999999</c:v>
                </c:pt>
                <c:pt idx="21002">
                  <c:v>3.5064199999999999</c:v>
                </c:pt>
                <c:pt idx="21003">
                  <c:v>5.87392</c:v>
                </c:pt>
                <c:pt idx="21004">
                  <c:v>5.48116</c:v>
                </c:pt>
                <c:pt idx="21005">
                  <c:v>5.0726800000000001</c:v>
                </c:pt>
                <c:pt idx="21006">
                  <c:v>3.9757600000000002</c:v>
                </c:pt>
                <c:pt idx="21007">
                  <c:v>4.7576999999999998</c:v>
                </c:pt>
                <c:pt idx="21008">
                  <c:v>5.7701399999999996</c:v>
                </c:pt>
                <c:pt idx="21009">
                  <c:v>4.0533999999999999</c:v>
                </c:pt>
                <c:pt idx="21010">
                  <c:v>5.3797899999999998</c:v>
                </c:pt>
                <c:pt idx="21011">
                  <c:v>7.6857499999999996</c:v>
                </c:pt>
                <c:pt idx="21012">
                  <c:v>5.37446</c:v>
                </c:pt>
                <c:pt idx="21013">
                  <c:v>5.2343500000000001</c:v>
                </c:pt>
                <c:pt idx="21014">
                  <c:v>4.4543900000000001</c:v>
                </c:pt>
                <c:pt idx="21015">
                  <c:v>9.2573299999999996</c:v>
                </c:pt>
                <c:pt idx="21016">
                  <c:v>4.6931799999999999</c:v>
                </c:pt>
                <c:pt idx="21017">
                  <c:v>5.6511800000000001</c:v>
                </c:pt>
                <c:pt idx="21018">
                  <c:v>3.4096600000000001</c:v>
                </c:pt>
                <c:pt idx="21019">
                  <c:v>3.71875</c:v>
                </c:pt>
                <c:pt idx="21020">
                  <c:v>6.6075499999999998</c:v>
                </c:pt>
                <c:pt idx="21021">
                  <c:v>3.75522</c:v>
                </c:pt>
                <c:pt idx="21022">
                  <c:v>4.0234899999999998</c:v>
                </c:pt>
                <c:pt idx="21023">
                  <c:v>4.1067499999999999</c:v>
                </c:pt>
                <c:pt idx="21024">
                  <c:v>6.1414099999999996</c:v>
                </c:pt>
                <c:pt idx="21025">
                  <c:v>5.4232800000000001</c:v>
                </c:pt>
                <c:pt idx="21026">
                  <c:v>4.4490699999999999</c:v>
                </c:pt>
                <c:pt idx="21027">
                  <c:v>3.59585</c:v>
                </c:pt>
                <c:pt idx="21028">
                  <c:v>6.2859600000000002</c:v>
                </c:pt>
                <c:pt idx="21029">
                  <c:v>3.85094</c:v>
                </c:pt>
                <c:pt idx="21030">
                  <c:v>5.4476899999999997</c:v>
                </c:pt>
                <c:pt idx="21031">
                  <c:v>3.93967</c:v>
                </c:pt>
                <c:pt idx="21032">
                  <c:v>5.4353600000000002</c:v>
                </c:pt>
                <c:pt idx="21033">
                  <c:v>2.40998</c:v>
                </c:pt>
                <c:pt idx="21034">
                  <c:v>6.41303</c:v>
                </c:pt>
                <c:pt idx="21035">
                  <c:v>3.23455</c:v>
                </c:pt>
                <c:pt idx="21036">
                  <c:v>3.7471800000000002</c:v>
                </c:pt>
                <c:pt idx="21037">
                  <c:v>6.8602299999999996</c:v>
                </c:pt>
                <c:pt idx="21038">
                  <c:v>4.9989499999999998</c:v>
                </c:pt>
                <c:pt idx="21039">
                  <c:v>4.1078200000000002</c:v>
                </c:pt>
                <c:pt idx="21040">
                  <c:v>3.1741799999999998</c:v>
                </c:pt>
                <c:pt idx="21041">
                  <c:v>4.0234899999999998</c:v>
                </c:pt>
                <c:pt idx="21042">
                  <c:v>2.6461000000000001</c:v>
                </c:pt>
                <c:pt idx="21043">
                  <c:v>6.5613400000000004</c:v>
                </c:pt>
                <c:pt idx="21044">
                  <c:v>3.2853599999999998</c:v>
                </c:pt>
                <c:pt idx="21045">
                  <c:v>5.1630500000000001</c:v>
                </c:pt>
                <c:pt idx="21046">
                  <c:v>5.1538700000000004</c:v>
                </c:pt>
                <c:pt idx="21047">
                  <c:v>5.0716999999999999</c:v>
                </c:pt>
                <c:pt idx="21048">
                  <c:v>6.4156500000000003</c:v>
                </c:pt>
                <c:pt idx="21049">
                  <c:v>5.9511900000000004</c:v>
                </c:pt>
                <c:pt idx="21050">
                  <c:v>3.2565499999999998</c:v>
                </c:pt>
                <c:pt idx="21051">
                  <c:v>9.1314399999999996</c:v>
                </c:pt>
                <c:pt idx="21052">
                  <c:v>5.6366500000000004</c:v>
                </c:pt>
                <c:pt idx="21053">
                  <c:v>6.7538099999999996</c:v>
                </c:pt>
                <c:pt idx="21054">
                  <c:v>4.3535500000000003</c:v>
                </c:pt>
                <c:pt idx="21055">
                  <c:v>3.9341300000000001</c:v>
                </c:pt>
                <c:pt idx="21056">
                  <c:v>7.3117000000000001</c:v>
                </c:pt>
                <c:pt idx="21057">
                  <c:v>4.65259</c:v>
                </c:pt>
                <c:pt idx="21058">
                  <c:v>2.7201300000000002</c:v>
                </c:pt>
                <c:pt idx="21059">
                  <c:v>6.4001200000000003</c:v>
                </c:pt>
                <c:pt idx="21060">
                  <c:v>2.1953299999999998</c:v>
                </c:pt>
                <c:pt idx="21061">
                  <c:v>3.5441799999999999</c:v>
                </c:pt>
                <c:pt idx="21062">
                  <c:v>3.2757399999999999</c:v>
                </c:pt>
                <c:pt idx="21063">
                  <c:v>5.3336499999999996</c:v>
                </c:pt>
                <c:pt idx="21064">
                  <c:v>4.5030599999999996</c:v>
                </c:pt>
                <c:pt idx="21065">
                  <c:v>5.2867600000000001</c:v>
                </c:pt>
                <c:pt idx="21066">
                  <c:v>3.1880700000000002</c:v>
                </c:pt>
                <c:pt idx="21067">
                  <c:v>5.6708999999999996</c:v>
                </c:pt>
                <c:pt idx="21068">
                  <c:v>5.2901199999999999</c:v>
                </c:pt>
                <c:pt idx="21069">
                  <c:v>4.5340499999999997</c:v>
                </c:pt>
                <c:pt idx="21070">
                  <c:v>2.3563000000000001</c:v>
                </c:pt>
                <c:pt idx="21071">
                  <c:v>2.2362299999999999</c:v>
                </c:pt>
                <c:pt idx="21072">
                  <c:v>5.48292</c:v>
                </c:pt>
                <c:pt idx="21073">
                  <c:v>2.4207100000000001</c:v>
                </c:pt>
                <c:pt idx="21074">
                  <c:v>5.4370900000000004</c:v>
                </c:pt>
                <c:pt idx="21075">
                  <c:v>6.70242</c:v>
                </c:pt>
                <c:pt idx="21076">
                  <c:v>3.1821600000000001</c:v>
                </c:pt>
                <c:pt idx="21077">
                  <c:v>3.3816600000000001</c:v>
                </c:pt>
                <c:pt idx="21078">
                  <c:v>5.1815699999999998</c:v>
                </c:pt>
                <c:pt idx="21079">
                  <c:v>3.13781</c:v>
                </c:pt>
                <c:pt idx="21080">
                  <c:v>3.3010899999999999</c:v>
                </c:pt>
                <c:pt idx="21081">
                  <c:v>6.0103299999999997</c:v>
                </c:pt>
                <c:pt idx="21082">
                  <c:v>8.5986799999999999</c:v>
                </c:pt>
                <c:pt idx="21083">
                  <c:v>4.1225699999999996</c:v>
                </c:pt>
                <c:pt idx="21084">
                  <c:v>5.7479399999999998</c:v>
                </c:pt>
                <c:pt idx="21085">
                  <c:v>6.7892799999999998</c:v>
                </c:pt>
                <c:pt idx="21086">
                  <c:v>3.7658999999999998</c:v>
                </c:pt>
                <c:pt idx="21087">
                  <c:v>2.6299899999999998</c:v>
                </c:pt>
                <c:pt idx="21088">
                  <c:v>4.2848600000000001</c:v>
                </c:pt>
                <c:pt idx="21089">
                  <c:v>2.9455300000000002</c:v>
                </c:pt>
                <c:pt idx="21090">
                  <c:v>9.9784500000000005</c:v>
                </c:pt>
                <c:pt idx="21091">
                  <c:v>3.36313</c:v>
                </c:pt>
                <c:pt idx="21092">
                  <c:v>5.1778300000000002</c:v>
                </c:pt>
                <c:pt idx="21093">
                  <c:v>8.6646199999999993</c:v>
                </c:pt>
                <c:pt idx="21094">
                  <c:v>5.9824799999999998</c:v>
                </c:pt>
                <c:pt idx="21095">
                  <c:v>2.6219899999999998</c:v>
                </c:pt>
                <c:pt idx="21096">
                  <c:v>2.6344599999999998</c:v>
                </c:pt>
                <c:pt idx="21097">
                  <c:v>10.661860000000001</c:v>
                </c:pt>
                <c:pt idx="21098">
                  <c:v>8.0903899999999993</c:v>
                </c:pt>
                <c:pt idx="21099">
                  <c:v>4.3977000000000004</c:v>
                </c:pt>
                <c:pt idx="21100">
                  <c:v>6.3856400000000004</c:v>
                </c:pt>
                <c:pt idx="21101">
                  <c:v>8.0854999999999997</c:v>
                </c:pt>
                <c:pt idx="21102">
                  <c:v>2.4646400000000002</c:v>
                </c:pt>
                <c:pt idx="21103">
                  <c:v>2.2554500000000002</c:v>
                </c:pt>
                <c:pt idx="21104">
                  <c:v>3.3829899999999999</c:v>
                </c:pt>
                <c:pt idx="21105">
                  <c:v>3.84477</c:v>
                </c:pt>
                <c:pt idx="21106">
                  <c:v>5.1850500000000004</c:v>
                </c:pt>
                <c:pt idx="21107">
                  <c:v>5.3764000000000003</c:v>
                </c:pt>
                <c:pt idx="21108">
                  <c:v>3.09694</c:v>
                </c:pt>
                <c:pt idx="21109">
                  <c:v>2.6970000000000001</c:v>
                </c:pt>
                <c:pt idx="21110">
                  <c:v>5.6097599999999996</c:v>
                </c:pt>
                <c:pt idx="21111">
                  <c:v>5.5787500000000003</c:v>
                </c:pt>
                <c:pt idx="21112">
                  <c:v>5.3613200000000001</c:v>
                </c:pt>
                <c:pt idx="21113">
                  <c:v>5.6326200000000002</c:v>
                </c:pt>
                <c:pt idx="21114">
                  <c:v>6.1688999999999998</c:v>
                </c:pt>
                <c:pt idx="21115">
                  <c:v>4.4815399999999999</c:v>
                </c:pt>
                <c:pt idx="21116">
                  <c:v>5.6258600000000003</c:v>
                </c:pt>
                <c:pt idx="21117">
                  <c:v>4.7055300000000004</c:v>
                </c:pt>
                <c:pt idx="21118">
                  <c:v>4.6929299999999996</c:v>
                </c:pt>
                <c:pt idx="21119">
                  <c:v>3.3828499999999999</c:v>
                </c:pt>
                <c:pt idx="21120">
                  <c:v>5.1859599999999997</c:v>
                </c:pt>
                <c:pt idx="21121">
                  <c:v>3.3895200000000001</c:v>
                </c:pt>
                <c:pt idx="21122">
                  <c:v>9.5195600000000002</c:v>
                </c:pt>
                <c:pt idx="21123">
                  <c:v>3.6774200000000001</c:v>
                </c:pt>
                <c:pt idx="21124">
                  <c:v>2.32158</c:v>
                </c:pt>
                <c:pt idx="21125">
                  <c:v>2.4498099999999998</c:v>
                </c:pt>
                <c:pt idx="21126">
                  <c:v>3.86835</c:v>
                </c:pt>
                <c:pt idx="21127">
                  <c:v>4.4486100000000004</c:v>
                </c:pt>
                <c:pt idx="21128">
                  <c:v>4.6651800000000003</c:v>
                </c:pt>
                <c:pt idx="21129">
                  <c:v>8.3202099999999994</c:v>
                </c:pt>
                <c:pt idx="21130">
                  <c:v>6.6062900000000004</c:v>
                </c:pt>
                <c:pt idx="21131">
                  <c:v>4.8751499999999997</c:v>
                </c:pt>
                <c:pt idx="21132">
                  <c:v>5.4596799999999996</c:v>
                </c:pt>
                <c:pt idx="21133">
                  <c:v>3.74505</c:v>
                </c:pt>
                <c:pt idx="21134">
                  <c:v>5.8795500000000001</c:v>
                </c:pt>
                <c:pt idx="21135">
                  <c:v>5.6858000000000004</c:v>
                </c:pt>
                <c:pt idx="21136">
                  <c:v>3.58317</c:v>
                </c:pt>
                <c:pt idx="21137">
                  <c:v>6.7953999999999999</c:v>
                </c:pt>
                <c:pt idx="21138">
                  <c:v>5.2556200000000004</c:v>
                </c:pt>
                <c:pt idx="21139">
                  <c:v>4.9379</c:v>
                </c:pt>
                <c:pt idx="21140">
                  <c:v>6.1761499999999998</c:v>
                </c:pt>
                <c:pt idx="21141">
                  <c:v>5.5350200000000003</c:v>
                </c:pt>
                <c:pt idx="21142">
                  <c:v>6.1555299999999997</c:v>
                </c:pt>
                <c:pt idx="21143">
                  <c:v>4.0214800000000004</c:v>
                </c:pt>
                <c:pt idx="21144">
                  <c:v>8.5621500000000008</c:v>
                </c:pt>
                <c:pt idx="21145">
                  <c:v>8.0213900000000002</c:v>
                </c:pt>
                <c:pt idx="21146">
                  <c:v>6.8109500000000001</c:v>
                </c:pt>
                <c:pt idx="21147">
                  <c:v>5.7405999999999997</c:v>
                </c:pt>
                <c:pt idx="21148">
                  <c:v>4.2086399999999999</c:v>
                </c:pt>
                <c:pt idx="21149">
                  <c:v>2.36111</c:v>
                </c:pt>
                <c:pt idx="21150">
                  <c:v>8.3590499999999999</c:v>
                </c:pt>
                <c:pt idx="21151">
                  <c:v>4.1870099999999999</c:v>
                </c:pt>
                <c:pt idx="21152">
                  <c:v>7.38591</c:v>
                </c:pt>
                <c:pt idx="21153">
                  <c:v>3.8106900000000001</c:v>
                </c:pt>
                <c:pt idx="21154">
                  <c:v>2.6228099999999999</c:v>
                </c:pt>
                <c:pt idx="21155">
                  <c:v>4.9039900000000003</c:v>
                </c:pt>
                <c:pt idx="21156">
                  <c:v>9.2221399999999996</c:v>
                </c:pt>
                <c:pt idx="21157">
                  <c:v>2.6660300000000001</c:v>
                </c:pt>
                <c:pt idx="21158">
                  <c:v>8.8368000000000002</c:v>
                </c:pt>
                <c:pt idx="21159">
                  <c:v>6.4687000000000001</c:v>
                </c:pt>
                <c:pt idx="21160">
                  <c:v>5.1427100000000001</c:v>
                </c:pt>
                <c:pt idx="21161">
                  <c:v>4.3869999999999996</c:v>
                </c:pt>
                <c:pt idx="21162">
                  <c:v>6.4925800000000002</c:v>
                </c:pt>
                <c:pt idx="21163">
                  <c:v>6.8024500000000003</c:v>
                </c:pt>
                <c:pt idx="21164">
                  <c:v>7.7512299999999996</c:v>
                </c:pt>
                <c:pt idx="21165">
                  <c:v>3.15828</c:v>
                </c:pt>
                <c:pt idx="21166">
                  <c:v>4.8818999999999999</c:v>
                </c:pt>
                <c:pt idx="21167">
                  <c:v>3.7734399999999999</c:v>
                </c:pt>
                <c:pt idx="21168">
                  <c:v>8.0261800000000001</c:v>
                </c:pt>
                <c:pt idx="21169">
                  <c:v>5.8742200000000002</c:v>
                </c:pt>
                <c:pt idx="21170">
                  <c:v>5.09877</c:v>
                </c:pt>
                <c:pt idx="21171">
                  <c:v>4.9865399999999998</c:v>
                </c:pt>
                <c:pt idx="21172">
                  <c:v>3.62954</c:v>
                </c:pt>
                <c:pt idx="21173">
                  <c:v>2.7040799999999998</c:v>
                </c:pt>
                <c:pt idx="21174">
                  <c:v>4.7944899999999997</c:v>
                </c:pt>
                <c:pt idx="21175">
                  <c:v>3.7049599999999998</c:v>
                </c:pt>
                <c:pt idx="21176">
                  <c:v>5.0087000000000002</c:v>
                </c:pt>
                <c:pt idx="21177">
                  <c:v>7.1894200000000001</c:v>
                </c:pt>
                <c:pt idx="21178">
                  <c:v>4.0833899999999996</c:v>
                </c:pt>
                <c:pt idx="21179">
                  <c:v>4.1464800000000004</c:v>
                </c:pt>
                <c:pt idx="21180">
                  <c:v>6.4925800000000002</c:v>
                </c:pt>
                <c:pt idx="21181">
                  <c:v>7.22037</c:v>
                </c:pt>
                <c:pt idx="21182">
                  <c:v>6.5805899999999999</c:v>
                </c:pt>
                <c:pt idx="21183">
                  <c:v>5.74763</c:v>
                </c:pt>
                <c:pt idx="21184">
                  <c:v>2.2122700000000002</c:v>
                </c:pt>
                <c:pt idx="21185">
                  <c:v>4.8393800000000002</c:v>
                </c:pt>
                <c:pt idx="21186">
                  <c:v>5.4168099999999999</c:v>
                </c:pt>
                <c:pt idx="21187">
                  <c:v>6.2221399999999996</c:v>
                </c:pt>
                <c:pt idx="21188">
                  <c:v>3.95627</c:v>
                </c:pt>
                <c:pt idx="21189">
                  <c:v>4.37</c:v>
                </c:pt>
                <c:pt idx="21190">
                  <c:v>6.0870699999999998</c:v>
                </c:pt>
                <c:pt idx="21191">
                  <c:v>4.9909299999999996</c:v>
                </c:pt>
                <c:pt idx="21192">
                  <c:v>5.7036699999999998</c:v>
                </c:pt>
                <c:pt idx="21193">
                  <c:v>3.67279</c:v>
                </c:pt>
                <c:pt idx="21194">
                  <c:v>7.2392500000000002</c:v>
                </c:pt>
                <c:pt idx="21195">
                  <c:v>8.7559299999999993</c:v>
                </c:pt>
                <c:pt idx="21196">
                  <c:v>2.8217599999999998</c:v>
                </c:pt>
                <c:pt idx="21197">
                  <c:v>3.78051</c:v>
                </c:pt>
                <c:pt idx="21198">
                  <c:v>7.9692699999999999</c:v>
                </c:pt>
                <c:pt idx="21199">
                  <c:v>3.56196</c:v>
                </c:pt>
                <c:pt idx="21200">
                  <c:v>3.0688499999999999</c:v>
                </c:pt>
                <c:pt idx="21201">
                  <c:v>4.14276</c:v>
                </c:pt>
                <c:pt idx="21202">
                  <c:v>3.12073</c:v>
                </c:pt>
                <c:pt idx="21203">
                  <c:v>6.3327600000000004</c:v>
                </c:pt>
                <c:pt idx="21204">
                  <c:v>4.7658500000000004</c:v>
                </c:pt>
                <c:pt idx="21205">
                  <c:v>2.75298</c:v>
                </c:pt>
                <c:pt idx="21206">
                  <c:v>5.8555700000000002</c:v>
                </c:pt>
                <c:pt idx="21207">
                  <c:v>4.40219</c:v>
                </c:pt>
                <c:pt idx="21208">
                  <c:v>7.1880499999999996</c:v>
                </c:pt>
                <c:pt idx="21209">
                  <c:v>6.35501</c:v>
                </c:pt>
                <c:pt idx="21210">
                  <c:v>4.9782799999999998</c:v>
                </c:pt>
                <c:pt idx="21211">
                  <c:v>6.7612800000000002</c:v>
                </c:pt>
                <c:pt idx="21212">
                  <c:v>4.1969099999999999</c:v>
                </c:pt>
                <c:pt idx="21213">
                  <c:v>6.6075499999999998</c:v>
                </c:pt>
                <c:pt idx="21214">
                  <c:v>4.1684000000000001</c:v>
                </c:pt>
                <c:pt idx="21215">
                  <c:v>5.4854099999999999</c:v>
                </c:pt>
                <c:pt idx="21216">
                  <c:v>4.1810299999999998</c:v>
                </c:pt>
                <c:pt idx="21217">
                  <c:v>5.8730700000000002</c:v>
                </c:pt>
                <c:pt idx="21218">
                  <c:v>2.7685200000000001</c:v>
                </c:pt>
                <c:pt idx="21219">
                  <c:v>5.6995699999999996</c:v>
                </c:pt>
                <c:pt idx="21220">
                  <c:v>6.3475999999999999</c:v>
                </c:pt>
                <c:pt idx="21221">
                  <c:v>2.7983500000000001</c:v>
                </c:pt>
                <c:pt idx="21222">
                  <c:v>4.7521699999999996</c:v>
                </c:pt>
                <c:pt idx="21223">
                  <c:v>3.4763000000000002</c:v>
                </c:pt>
                <c:pt idx="21224">
                  <c:v>3.4184399999999999</c:v>
                </c:pt>
                <c:pt idx="21225">
                  <c:v>1.74543</c:v>
                </c:pt>
                <c:pt idx="21226">
                  <c:v>6.5495000000000001</c:v>
                </c:pt>
                <c:pt idx="21227">
                  <c:v>3.8904999999999998</c:v>
                </c:pt>
                <c:pt idx="21228">
                  <c:v>6.0332499999999998</c:v>
                </c:pt>
                <c:pt idx="21229">
                  <c:v>2.5040800000000001</c:v>
                </c:pt>
                <c:pt idx="21230">
                  <c:v>8.2821700000000007</c:v>
                </c:pt>
                <c:pt idx="21231">
                  <c:v>4.7166300000000003</c:v>
                </c:pt>
                <c:pt idx="21232">
                  <c:v>4.7316900000000004</c:v>
                </c:pt>
                <c:pt idx="21233">
                  <c:v>4.2376800000000001</c:v>
                </c:pt>
                <c:pt idx="21234">
                  <c:v>6.7057099999999998</c:v>
                </c:pt>
                <c:pt idx="21235">
                  <c:v>4.16995</c:v>
                </c:pt>
                <c:pt idx="21236">
                  <c:v>5.4968199999999996</c:v>
                </c:pt>
                <c:pt idx="21237">
                  <c:v>5.6787200000000002</c:v>
                </c:pt>
                <c:pt idx="21238">
                  <c:v>5.6336500000000003</c:v>
                </c:pt>
                <c:pt idx="21239">
                  <c:v>7.0568299999999997</c:v>
                </c:pt>
                <c:pt idx="21240">
                  <c:v>6.9011100000000001</c:v>
                </c:pt>
                <c:pt idx="21241">
                  <c:v>2.7524899999999999</c:v>
                </c:pt>
                <c:pt idx="21242">
                  <c:v>8.8283400000000007</c:v>
                </c:pt>
                <c:pt idx="21243">
                  <c:v>4.8553199999999999</c:v>
                </c:pt>
                <c:pt idx="21244">
                  <c:v>5.4173400000000003</c:v>
                </c:pt>
                <c:pt idx="21245">
                  <c:v>4.8285799999999997</c:v>
                </c:pt>
                <c:pt idx="21246">
                  <c:v>4.5213099999999997</c:v>
                </c:pt>
                <c:pt idx="21247">
                  <c:v>3.2565499999999998</c:v>
                </c:pt>
                <c:pt idx="21248">
                  <c:v>4.1667100000000001</c:v>
                </c:pt>
                <c:pt idx="21249">
                  <c:v>4.8223200000000004</c:v>
                </c:pt>
                <c:pt idx="21250">
                  <c:v>5.0552400000000004</c:v>
                </c:pt>
                <c:pt idx="21251">
                  <c:v>3.4613499999999999</c:v>
                </c:pt>
                <c:pt idx="21252">
                  <c:v>8.2112200000000009</c:v>
                </c:pt>
                <c:pt idx="21253">
                  <c:v>4.2241099999999996</c:v>
                </c:pt>
                <c:pt idx="21254">
                  <c:v>7.3760899999999996</c:v>
                </c:pt>
                <c:pt idx="21255">
                  <c:v>3.7589299999999999</c:v>
                </c:pt>
                <c:pt idx="21256">
                  <c:v>6.4181699999999999</c:v>
                </c:pt>
                <c:pt idx="21257">
                  <c:v>4.69306</c:v>
                </c:pt>
                <c:pt idx="21258">
                  <c:v>4.6074599999999997</c:v>
                </c:pt>
                <c:pt idx="21259">
                  <c:v>3.4791500000000002</c:v>
                </c:pt>
                <c:pt idx="21260">
                  <c:v>4.2241099999999996</c:v>
                </c:pt>
                <c:pt idx="21261">
                  <c:v>4.0214800000000004</c:v>
                </c:pt>
                <c:pt idx="21262">
                  <c:v>6.9097799999999996</c:v>
                </c:pt>
                <c:pt idx="21263">
                  <c:v>3.5566599999999999</c:v>
                </c:pt>
                <c:pt idx="21264">
                  <c:v>3.5131299999999999</c:v>
                </c:pt>
                <c:pt idx="21265">
                  <c:v>5.1105</c:v>
                </c:pt>
                <c:pt idx="21266">
                  <c:v>5.2531699999999999</c:v>
                </c:pt>
                <c:pt idx="21267">
                  <c:v>3.8921999999999999</c:v>
                </c:pt>
                <c:pt idx="21268">
                  <c:v>9.2221399999999996</c:v>
                </c:pt>
                <c:pt idx="21269">
                  <c:v>3.0837400000000001</c:v>
                </c:pt>
                <c:pt idx="21270">
                  <c:v>5.7564099999999998</c:v>
                </c:pt>
                <c:pt idx="21271">
                  <c:v>6.01417</c:v>
                </c:pt>
                <c:pt idx="21272">
                  <c:v>3.2222599999999999</c:v>
                </c:pt>
                <c:pt idx="21273">
                  <c:v>6.5693599999999996</c:v>
                </c:pt>
                <c:pt idx="21274">
                  <c:v>8.6290499999999994</c:v>
                </c:pt>
                <c:pt idx="21275">
                  <c:v>7.1156499999999996</c:v>
                </c:pt>
                <c:pt idx="21276">
                  <c:v>5.8224600000000004</c:v>
                </c:pt>
                <c:pt idx="21277">
                  <c:v>3.91723</c:v>
                </c:pt>
                <c:pt idx="21278">
                  <c:v>8.4068199999999997</c:v>
                </c:pt>
                <c:pt idx="21279">
                  <c:v>8.4854599999999998</c:v>
                </c:pt>
                <c:pt idx="21280">
                  <c:v>4.4742300000000004</c:v>
                </c:pt>
                <c:pt idx="21281">
                  <c:v>6.0718699999999997</c:v>
                </c:pt>
                <c:pt idx="21282">
                  <c:v>4.4211799999999997</c:v>
                </c:pt>
                <c:pt idx="21283">
                  <c:v>5.7984900000000001</c:v>
                </c:pt>
                <c:pt idx="21284">
                  <c:v>6.6428200000000004</c:v>
                </c:pt>
                <c:pt idx="21285">
                  <c:v>3.75813</c:v>
                </c:pt>
                <c:pt idx="21286">
                  <c:v>3.2839900000000002</c:v>
                </c:pt>
                <c:pt idx="21287">
                  <c:v>5.0087000000000002</c:v>
                </c:pt>
                <c:pt idx="21288">
                  <c:v>5.0211199999999998</c:v>
                </c:pt>
                <c:pt idx="21289">
                  <c:v>7.5347600000000003</c:v>
                </c:pt>
                <c:pt idx="21290">
                  <c:v>3.7282000000000002</c:v>
                </c:pt>
                <c:pt idx="21291">
                  <c:v>5.0789999999999997</c:v>
                </c:pt>
                <c:pt idx="21292">
                  <c:v>5.2035499999999999</c:v>
                </c:pt>
                <c:pt idx="21293">
                  <c:v>6.70242</c:v>
                </c:pt>
                <c:pt idx="21294">
                  <c:v>4.8063599999999997</c:v>
                </c:pt>
                <c:pt idx="21295">
                  <c:v>2.9020299999999999</c:v>
                </c:pt>
                <c:pt idx="21296">
                  <c:v>5.4035099999999998</c:v>
                </c:pt>
                <c:pt idx="21297">
                  <c:v>7.8659699999999999</c:v>
                </c:pt>
                <c:pt idx="21298">
                  <c:v>6.3172699999999997</c:v>
                </c:pt>
                <c:pt idx="21299">
                  <c:v>2.4124699999999999</c:v>
                </c:pt>
                <c:pt idx="21300">
                  <c:v>4.6899100000000002</c:v>
                </c:pt>
                <c:pt idx="21301">
                  <c:v>6.9342699999999997</c:v>
                </c:pt>
                <c:pt idx="21302">
                  <c:v>4.7328200000000002</c:v>
                </c:pt>
                <c:pt idx="21303">
                  <c:v>5.16995</c:v>
                </c:pt>
                <c:pt idx="21304">
                  <c:v>3.1634600000000002</c:v>
                </c:pt>
                <c:pt idx="21305">
                  <c:v>3.3254700000000001</c:v>
                </c:pt>
                <c:pt idx="21306">
                  <c:v>6.3357900000000003</c:v>
                </c:pt>
                <c:pt idx="21307">
                  <c:v>5.8555700000000002</c:v>
                </c:pt>
                <c:pt idx="21308">
                  <c:v>6.8032599999999999</c:v>
                </c:pt>
                <c:pt idx="21309">
                  <c:v>3.0703499999999999</c:v>
                </c:pt>
                <c:pt idx="21310">
                  <c:v>4.6377699999999997</c:v>
                </c:pt>
                <c:pt idx="21311">
                  <c:v>5.48116</c:v>
                </c:pt>
                <c:pt idx="21312">
                  <c:v>5.2427900000000003</c:v>
                </c:pt>
                <c:pt idx="21313">
                  <c:v>6.5353300000000001</c:v>
                </c:pt>
                <c:pt idx="21314">
                  <c:v>8.0455699999999997</c:v>
                </c:pt>
                <c:pt idx="21315">
                  <c:v>3.8824700000000001</c:v>
                </c:pt>
                <c:pt idx="21316">
                  <c:v>2.57586</c:v>
                </c:pt>
                <c:pt idx="21317">
                  <c:v>5.5250000000000004</c:v>
                </c:pt>
                <c:pt idx="21318">
                  <c:v>6.4001200000000003</c:v>
                </c:pt>
                <c:pt idx="21319">
                  <c:v>8.2226900000000001</c:v>
                </c:pt>
                <c:pt idx="21320">
                  <c:v>7.5681599999999998</c:v>
                </c:pt>
                <c:pt idx="21321">
                  <c:v>4.6128299999999998</c:v>
                </c:pt>
                <c:pt idx="21322">
                  <c:v>5.4725000000000001</c:v>
                </c:pt>
                <c:pt idx="21323">
                  <c:v>4.6025200000000002</c:v>
                </c:pt>
                <c:pt idx="21324">
                  <c:v>6.4088099999999999</c:v>
                </c:pt>
                <c:pt idx="21325">
                  <c:v>4.0529299999999999</c:v>
                </c:pt>
                <c:pt idx="21326">
                  <c:v>4.3293999999999997</c:v>
                </c:pt>
                <c:pt idx="21327">
                  <c:v>5.8099800000000004</c:v>
                </c:pt>
                <c:pt idx="21328">
                  <c:v>4.7676800000000004</c:v>
                </c:pt>
                <c:pt idx="21329">
                  <c:v>4.9669699999999999</c:v>
                </c:pt>
                <c:pt idx="21330">
                  <c:v>4.7944000000000004</c:v>
                </c:pt>
                <c:pt idx="21331">
                  <c:v>3.4312999999999998</c:v>
                </c:pt>
                <c:pt idx="21332">
                  <c:v>4.5019400000000003</c:v>
                </c:pt>
                <c:pt idx="21333">
                  <c:v>5.5529099999999998</c:v>
                </c:pt>
                <c:pt idx="21334">
                  <c:v>4.7141599999999997</c:v>
                </c:pt>
                <c:pt idx="21335">
                  <c:v>4.3529900000000001</c:v>
                </c:pt>
                <c:pt idx="21336">
                  <c:v>10.36829</c:v>
                </c:pt>
                <c:pt idx="21337">
                  <c:v>2.54867</c:v>
                </c:pt>
                <c:pt idx="21338">
                  <c:v>3.1310699999999998</c:v>
                </c:pt>
                <c:pt idx="21339">
                  <c:v>4.70078</c:v>
                </c:pt>
                <c:pt idx="21340">
                  <c:v>3.2794699999999999</c:v>
                </c:pt>
                <c:pt idx="21341">
                  <c:v>5.3359800000000002</c:v>
                </c:pt>
                <c:pt idx="21342">
                  <c:v>3.7936899999999998</c:v>
                </c:pt>
                <c:pt idx="21343">
                  <c:v>3.9872399999999999</c:v>
                </c:pt>
                <c:pt idx="21344">
                  <c:v>4.6802599999999996</c:v>
                </c:pt>
                <c:pt idx="21345">
                  <c:v>2.8296899999999998</c:v>
                </c:pt>
                <c:pt idx="21346">
                  <c:v>7.9396300000000002</c:v>
                </c:pt>
                <c:pt idx="21347">
                  <c:v>6.04453</c:v>
                </c:pt>
                <c:pt idx="21348">
                  <c:v>4.2073700000000001</c:v>
                </c:pt>
                <c:pt idx="21349">
                  <c:v>2.3762599999999998</c:v>
                </c:pt>
                <c:pt idx="21350">
                  <c:v>6.8269299999999999</c:v>
                </c:pt>
                <c:pt idx="21351">
                  <c:v>5.6059700000000001</c:v>
                </c:pt>
                <c:pt idx="21352">
                  <c:v>6.4845800000000002</c:v>
                </c:pt>
                <c:pt idx="21353">
                  <c:v>4.5900299999999996</c:v>
                </c:pt>
                <c:pt idx="21354">
                  <c:v>3.2430500000000002</c:v>
                </c:pt>
                <c:pt idx="21355">
                  <c:v>4.3313600000000001</c:v>
                </c:pt>
                <c:pt idx="21356">
                  <c:v>5.0034599999999996</c:v>
                </c:pt>
                <c:pt idx="21357">
                  <c:v>4.9259599999999999</c:v>
                </c:pt>
                <c:pt idx="21358">
                  <c:v>4.9838500000000003</c:v>
                </c:pt>
                <c:pt idx="21359">
                  <c:v>6.5495400000000004</c:v>
                </c:pt>
                <c:pt idx="21360">
                  <c:v>6.2191000000000001</c:v>
                </c:pt>
                <c:pt idx="21361">
                  <c:v>6.8552999999999997</c:v>
                </c:pt>
                <c:pt idx="21362">
                  <c:v>3.9341300000000001</c:v>
                </c:pt>
                <c:pt idx="21363">
                  <c:v>2.6435</c:v>
                </c:pt>
                <c:pt idx="21364">
                  <c:v>7.2665199999999999</c:v>
                </c:pt>
                <c:pt idx="21365">
                  <c:v>4.2027700000000001</c:v>
                </c:pt>
                <c:pt idx="21366">
                  <c:v>3.8041399999999999</c:v>
                </c:pt>
                <c:pt idx="21367">
                  <c:v>5.18649</c:v>
                </c:pt>
                <c:pt idx="21368">
                  <c:v>5.7514399999999997</c:v>
                </c:pt>
                <c:pt idx="21369">
                  <c:v>4.7572400000000004</c:v>
                </c:pt>
                <c:pt idx="21370">
                  <c:v>3.3210099999999998</c:v>
                </c:pt>
                <c:pt idx="21371">
                  <c:v>2.28817</c:v>
                </c:pt>
                <c:pt idx="21372">
                  <c:v>3.2214100000000001</c:v>
                </c:pt>
                <c:pt idx="21373">
                  <c:v>5.8048999999999999</c:v>
                </c:pt>
                <c:pt idx="21374">
                  <c:v>4.2904999999999998</c:v>
                </c:pt>
                <c:pt idx="21375">
                  <c:v>3.72919</c:v>
                </c:pt>
                <c:pt idx="21376">
                  <c:v>5.1443300000000001</c:v>
                </c:pt>
                <c:pt idx="21377">
                  <c:v>2.4820500000000001</c:v>
                </c:pt>
                <c:pt idx="21378">
                  <c:v>5.4686599999999999</c:v>
                </c:pt>
                <c:pt idx="21379">
                  <c:v>5.6712100000000003</c:v>
                </c:pt>
                <c:pt idx="21380">
                  <c:v>10.024509999999999</c:v>
                </c:pt>
                <c:pt idx="21381">
                  <c:v>2.2590699999999999</c:v>
                </c:pt>
                <c:pt idx="21382">
                  <c:v>5.36287</c:v>
                </c:pt>
                <c:pt idx="21383">
                  <c:v>5.0247799999999998</c:v>
                </c:pt>
                <c:pt idx="21384">
                  <c:v>5.5678599999999996</c:v>
                </c:pt>
                <c:pt idx="21385">
                  <c:v>4.2993199999999998</c:v>
                </c:pt>
                <c:pt idx="21386">
                  <c:v>3.53261</c:v>
                </c:pt>
                <c:pt idx="21387">
                  <c:v>4.1058899999999996</c:v>
                </c:pt>
                <c:pt idx="21388">
                  <c:v>3.1646899999999998</c:v>
                </c:pt>
                <c:pt idx="21389">
                  <c:v>5.1524999999999999</c:v>
                </c:pt>
                <c:pt idx="21390">
                  <c:v>5.43133</c:v>
                </c:pt>
                <c:pt idx="21391">
                  <c:v>3.4738899999999999</c:v>
                </c:pt>
                <c:pt idx="21392">
                  <c:v>7.3057999999999996</c:v>
                </c:pt>
                <c:pt idx="21393">
                  <c:v>6.6720600000000001</c:v>
                </c:pt>
                <c:pt idx="21394">
                  <c:v>7.2572000000000001</c:v>
                </c:pt>
                <c:pt idx="21395">
                  <c:v>7.2783100000000003</c:v>
                </c:pt>
                <c:pt idx="21396">
                  <c:v>3.3688799999999999</c:v>
                </c:pt>
                <c:pt idx="21397">
                  <c:v>2.30111</c:v>
                </c:pt>
                <c:pt idx="21398">
                  <c:v>4.48339</c:v>
                </c:pt>
                <c:pt idx="21399">
                  <c:v>4.6956100000000003</c:v>
                </c:pt>
                <c:pt idx="21400">
                  <c:v>2.9896199999999999</c:v>
                </c:pt>
                <c:pt idx="21401">
                  <c:v>7.6604000000000001</c:v>
                </c:pt>
                <c:pt idx="21402">
                  <c:v>4.69306</c:v>
                </c:pt>
                <c:pt idx="21403">
                  <c:v>5.9356200000000001</c:v>
                </c:pt>
                <c:pt idx="21404">
                  <c:v>6.7667799999999998</c:v>
                </c:pt>
                <c:pt idx="21405">
                  <c:v>7.7900299999999998</c:v>
                </c:pt>
                <c:pt idx="21406">
                  <c:v>4.2883399999999998</c:v>
                </c:pt>
                <c:pt idx="21407">
                  <c:v>4.4595700000000003</c:v>
                </c:pt>
                <c:pt idx="21408">
                  <c:v>3.5004599999999999</c:v>
                </c:pt>
                <c:pt idx="21409">
                  <c:v>4.0154199999999998</c:v>
                </c:pt>
                <c:pt idx="21410">
                  <c:v>4.0991200000000001</c:v>
                </c:pt>
                <c:pt idx="21411">
                  <c:v>10.7577</c:v>
                </c:pt>
                <c:pt idx="21412">
                  <c:v>7.1764000000000001</c:v>
                </c:pt>
                <c:pt idx="21413">
                  <c:v>4.5186000000000002</c:v>
                </c:pt>
                <c:pt idx="21414">
                  <c:v>1.8650899999999999</c:v>
                </c:pt>
                <c:pt idx="21415">
                  <c:v>3.5398100000000001</c:v>
                </c:pt>
                <c:pt idx="21416">
                  <c:v>3.4688400000000001</c:v>
                </c:pt>
                <c:pt idx="21417">
                  <c:v>7.9647600000000001</c:v>
                </c:pt>
                <c:pt idx="21418">
                  <c:v>4.4087800000000001</c:v>
                </c:pt>
                <c:pt idx="21419">
                  <c:v>5.5860799999999999</c:v>
                </c:pt>
                <c:pt idx="21420">
                  <c:v>2.63903</c:v>
                </c:pt>
                <c:pt idx="21421">
                  <c:v>3.9197600000000001</c:v>
                </c:pt>
                <c:pt idx="21422">
                  <c:v>4.4503399999999997</c:v>
                </c:pt>
                <c:pt idx="21423">
                  <c:v>4.9005200000000002</c:v>
                </c:pt>
                <c:pt idx="21424">
                  <c:v>3.3128899999999999</c:v>
                </c:pt>
                <c:pt idx="21425">
                  <c:v>8.0070300000000003</c:v>
                </c:pt>
                <c:pt idx="21426">
                  <c:v>8.13706</c:v>
                </c:pt>
                <c:pt idx="21427">
                  <c:v>5.48116</c:v>
                </c:pt>
                <c:pt idx="21428">
                  <c:v>3.71292</c:v>
                </c:pt>
                <c:pt idx="21429">
                  <c:v>3.5477799999999999</c:v>
                </c:pt>
                <c:pt idx="21430">
                  <c:v>4.6503800000000002</c:v>
                </c:pt>
                <c:pt idx="21431">
                  <c:v>4.1389300000000002</c:v>
                </c:pt>
                <c:pt idx="21432">
                  <c:v>3.3210099999999998</c:v>
                </c:pt>
                <c:pt idx="21433">
                  <c:v>3.56514</c:v>
                </c:pt>
                <c:pt idx="21434">
                  <c:v>7.7140000000000004</c:v>
                </c:pt>
                <c:pt idx="21435">
                  <c:v>2.2022900000000001</c:v>
                </c:pt>
                <c:pt idx="21436">
                  <c:v>5.1464400000000001</c:v>
                </c:pt>
                <c:pt idx="21437">
                  <c:v>3.3082099999999999</c:v>
                </c:pt>
                <c:pt idx="21438">
                  <c:v>2.11165</c:v>
                </c:pt>
                <c:pt idx="21439">
                  <c:v>2.8382999999999998</c:v>
                </c:pt>
                <c:pt idx="21440">
                  <c:v>4.80084</c:v>
                </c:pt>
                <c:pt idx="21441">
                  <c:v>3.2811400000000002</c:v>
                </c:pt>
                <c:pt idx="21442">
                  <c:v>4.3583999999999996</c:v>
                </c:pt>
                <c:pt idx="21443">
                  <c:v>7.20282</c:v>
                </c:pt>
                <c:pt idx="21444">
                  <c:v>1.9815700000000001</c:v>
                </c:pt>
                <c:pt idx="21445">
                  <c:v>4.1139200000000002</c:v>
                </c:pt>
                <c:pt idx="21446">
                  <c:v>5.0762799999999997</c:v>
                </c:pt>
                <c:pt idx="21447">
                  <c:v>5.6635499999999999</c:v>
                </c:pt>
              </c:numCache>
            </c:numRef>
          </c:xVal>
          <c:yVal>
            <c:numRef>
              <c:f>Sheet1!$E$2:$E$21449</c:f>
              <c:numCache>
                <c:formatCode>0.000000</c:formatCode>
                <c:ptCount val="21448"/>
                <c:pt idx="0">
                  <c:v>3.8973100000000001</c:v>
                </c:pt>
                <c:pt idx="1">
                  <c:v>6.2561400000000003</c:v>
                </c:pt>
                <c:pt idx="2">
                  <c:v>6.2943800000000003</c:v>
                </c:pt>
                <c:pt idx="3">
                  <c:v>5.8974500000000001</c:v>
                </c:pt>
                <c:pt idx="4">
                  <c:v>5.1882000000000001</c:v>
                </c:pt>
                <c:pt idx="5">
                  <c:v>7.2276499999999997</c:v>
                </c:pt>
                <c:pt idx="6">
                  <c:v>4.9532999999999996</c:v>
                </c:pt>
                <c:pt idx="7">
                  <c:v>5.8392499999999998</c:v>
                </c:pt>
                <c:pt idx="8">
                  <c:v>5.7260600000000004</c:v>
                </c:pt>
                <c:pt idx="9">
                  <c:v>4.7145200000000003</c:v>
                </c:pt>
                <c:pt idx="10">
                  <c:v>6.0537400000000003</c:v>
                </c:pt>
                <c:pt idx="11">
                  <c:v>6.3150899999999996</c:v>
                </c:pt>
                <c:pt idx="12">
                  <c:v>3.99756</c:v>
                </c:pt>
                <c:pt idx="13">
                  <c:v>5.1476300000000004</c:v>
                </c:pt>
                <c:pt idx="14">
                  <c:v>5.4490699999999999</c:v>
                </c:pt>
                <c:pt idx="15">
                  <c:v>4.0595699999999999</c:v>
                </c:pt>
                <c:pt idx="16">
                  <c:v>5.7759099999999997</c:v>
                </c:pt>
                <c:pt idx="17">
                  <c:v>4.8063599999999997</c:v>
                </c:pt>
                <c:pt idx="18">
                  <c:v>3.85276</c:v>
                </c:pt>
                <c:pt idx="19">
                  <c:v>5.8494900000000003</c:v>
                </c:pt>
                <c:pt idx="20">
                  <c:v>5.7580099999999996</c:v>
                </c:pt>
                <c:pt idx="21">
                  <c:v>4.8059399999999997</c:v>
                </c:pt>
                <c:pt idx="22">
                  <c:v>7.6734</c:v>
                </c:pt>
                <c:pt idx="23">
                  <c:v>6.9569400000000003</c:v>
                </c:pt>
                <c:pt idx="24">
                  <c:v>4.3178400000000003</c:v>
                </c:pt>
                <c:pt idx="25">
                  <c:v>5.0388799999999998</c:v>
                </c:pt>
                <c:pt idx="26">
                  <c:v>5.4713500000000002</c:v>
                </c:pt>
                <c:pt idx="27">
                  <c:v>7.4973200000000002</c:v>
                </c:pt>
                <c:pt idx="28">
                  <c:v>5.8454300000000003</c:v>
                </c:pt>
                <c:pt idx="29">
                  <c:v>3.6259600000000001</c:v>
                </c:pt>
                <c:pt idx="30">
                  <c:v>6.61503</c:v>
                </c:pt>
                <c:pt idx="31">
                  <c:v>5.2180999999999997</c:v>
                </c:pt>
                <c:pt idx="32">
                  <c:v>7.0760899999999998</c:v>
                </c:pt>
                <c:pt idx="33">
                  <c:v>5.8423100000000003</c:v>
                </c:pt>
                <c:pt idx="34">
                  <c:v>5.7558600000000002</c:v>
                </c:pt>
                <c:pt idx="35">
                  <c:v>6.1036900000000003</c:v>
                </c:pt>
                <c:pt idx="36">
                  <c:v>5.4363700000000001</c:v>
                </c:pt>
                <c:pt idx="37">
                  <c:v>7.2442299999999999</c:v>
                </c:pt>
                <c:pt idx="38">
                  <c:v>4.3280599999999998</c:v>
                </c:pt>
                <c:pt idx="39">
                  <c:v>3.7478199999999999</c:v>
                </c:pt>
                <c:pt idx="40">
                  <c:v>6.4730100000000004</c:v>
                </c:pt>
                <c:pt idx="41">
                  <c:v>4.3887799999999997</c:v>
                </c:pt>
                <c:pt idx="42">
                  <c:v>8.0413800000000002</c:v>
                </c:pt>
                <c:pt idx="43">
                  <c:v>6.8935300000000002</c:v>
                </c:pt>
                <c:pt idx="44">
                  <c:v>4.16425</c:v>
                </c:pt>
                <c:pt idx="45">
                  <c:v>9.9478500000000007</c:v>
                </c:pt>
                <c:pt idx="46">
                  <c:v>4.6229899999999997</c:v>
                </c:pt>
                <c:pt idx="47">
                  <c:v>8.27121</c:v>
                </c:pt>
                <c:pt idx="48">
                  <c:v>3.3215699999999999</c:v>
                </c:pt>
                <c:pt idx="49">
                  <c:v>5.54908</c:v>
                </c:pt>
                <c:pt idx="50">
                  <c:v>6.5374800000000004</c:v>
                </c:pt>
                <c:pt idx="51">
                  <c:v>6.46347</c:v>
                </c:pt>
                <c:pt idx="52">
                  <c:v>6.7755700000000001</c:v>
                </c:pt>
                <c:pt idx="53">
                  <c:v>6.6133100000000002</c:v>
                </c:pt>
                <c:pt idx="54">
                  <c:v>4.7832100000000004</c:v>
                </c:pt>
                <c:pt idx="55">
                  <c:v>3.78383</c:v>
                </c:pt>
                <c:pt idx="56">
                  <c:v>8.4574499999999997</c:v>
                </c:pt>
                <c:pt idx="57">
                  <c:v>5.5438299999999998</c:v>
                </c:pt>
                <c:pt idx="58">
                  <c:v>6.8042999999999996</c:v>
                </c:pt>
                <c:pt idx="59">
                  <c:v>5.2531699999999999</c:v>
                </c:pt>
                <c:pt idx="60">
                  <c:v>5.8208399999999996</c:v>
                </c:pt>
                <c:pt idx="61">
                  <c:v>8.2181800000000003</c:v>
                </c:pt>
                <c:pt idx="62">
                  <c:v>4.6086999999999998</c:v>
                </c:pt>
                <c:pt idx="63">
                  <c:v>8.2609399999999997</c:v>
                </c:pt>
                <c:pt idx="64">
                  <c:v>5.1697199999999999</c:v>
                </c:pt>
                <c:pt idx="65">
                  <c:v>6.0670599999999997</c:v>
                </c:pt>
                <c:pt idx="66">
                  <c:v>5.1144499999999997</c:v>
                </c:pt>
                <c:pt idx="67">
                  <c:v>4.8143599999999998</c:v>
                </c:pt>
                <c:pt idx="68">
                  <c:v>6.8443500000000004</c:v>
                </c:pt>
                <c:pt idx="69">
                  <c:v>5.3397199999999998</c:v>
                </c:pt>
                <c:pt idx="70">
                  <c:v>8.4880099999999992</c:v>
                </c:pt>
                <c:pt idx="71">
                  <c:v>7.6705800000000002</c:v>
                </c:pt>
                <c:pt idx="72">
                  <c:v>6.1698700000000004</c:v>
                </c:pt>
                <c:pt idx="73">
                  <c:v>3.60127</c:v>
                </c:pt>
                <c:pt idx="74">
                  <c:v>5.8506200000000002</c:v>
                </c:pt>
                <c:pt idx="75">
                  <c:v>6.0655400000000004</c:v>
                </c:pt>
                <c:pt idx="76">
                  <c:v>5.4802999999999997</c:v>
                </c:pt>
                <c:pt idx="77">
                  <c:v>3.6258400000000002</c:v>
                </c:pt>
                <c:pt idx="78">
                  <c:v>3.3733399999999998</c:v>
                </c:pt>
                <c:pt idx="79">
                  <c:v>2.71034</c:v>
                </c:pt>
                <c:pt idx="80">
                  <c:v>2.85636</c:v>
                </c:pt>
                <c:pt idx="81">
                  <c:v>4.5613000000000001</c:v>
                </c:pt>
                <c:pt idx="82">
                  <c:v>2.8605700000000001</c:v>
                </c:pt>
                <c:pt idx="83">
                  <c:v>2.6435</c:v>
                </c:pt>
                <c:pt idx="84">
                  <c:v>3.1238199999999998</c:v>
                </c:pt>
                <c:pt idx="85">
                  <c:v>2.7968299999999999</c:v>
                </c:pt>
                <c:pt idx="86">
                  <c:v>5.1706700000000003</c:v>
                </c:pt>
                <c:pt idx="87">
                  <c:v>2.7317800000000001</c:v>
                </c:pt>
                <c:pt idx="88">
                  <c:v>3.2275100000000001</c:v>
                </c:pt>
                <c:pt idx="89">
                  <c:v>2.1275300000000001</c:v>
                </c:pt>
                <c:pt idx="90">
                  <c:v>7.4534099999999999</c:v>
                </c:pt>
                <c:pt idx="91">
                  <c:v>5.8004499999999997</c:v>
                </c:pt>
                <c:pt idx="92">
                  <c:v>6.11836</c:v>
                </c:pt>
                <c:pt idx="93">
                  <c:v>7.6712499999999997</c:v>
                </c:pt>
                <c:pt idx="94">
                  <c:v>3.6541199999999998</c:v>
                </c:pt>
                <c:pt idx="95">
                  <c:v>7.4034300000000002</c:v>
                </c:pt>
                <c:pt idx="96">
                  <c:v>6.8687699999999996</c:v>
                </c:pt>
                <c:pt idx="97">
                  <c:v>6.7041199999999996</c:v>
                </c:pt>
                <c:pt idx="98">
                  <c:v>6.34436</c:v>
                </c:pt>
                <c:pt idx="99">
                  <c:v>5.4809099999999997</c:v>
                </c:pt>
                <c:pt idx="100">
                  <c:v>4.6322400000000004</c:v>
                </c:pt>
                <c:pt idx="101">
                  <c:v>7.7081200000000001</c:v>
                </c:pt>
                <c:pt idx="102">
                  <c:v>5.1760700000000002</c:v>
                </c:pt>
                <c:pt idx="103">
                  <c:v>4.4195000000000002</c:v>
                </c:pt>
                <c:pt idx="104">
                  <c:v>6.9838100000000001</c:v>
                </c:pt>
                <c:pt idx="105">
                  <c:v>4.3543500000000002</c:v>
                </c:pt>
                <c:pt idx="106">
                  <c:v>5.9851900000000002</c:v>
                </c:pt>
                <c:pt idx="107">
                  <c:v>5.5149100000000004</c:v>
                </c:pt>
                <c:pt idx="108">
                  <c:v>4.2068899999999996</c:v>
                </c:pt>
                <c:pt idx="109">
                  <c:v>4.0516699999999997</c:v>
                </c:pt>
                <c:pt idx="110">
                  <c:v>4.3591199999999999</c:v>
                </c:pt>
                <c:pt idx="111">
                  <c:v>3.5235400000000001</c:v>
                </c:pt>
                <c:pt idx="112">
                  <c:v>5.2296899999999997</c:v>
                </c:pt>
                <c:pt idx="113">
                  <c:v>4.4020400000000004</c:v>
                </c:pt>
                <c:pt idx="114">
                  <c:v>4.6219000000000001</c:v>
                </c:pt>
                <c:pt idx="115">
                  <c:v>3.0194299999999998</c:v>
                </c:pt>
                <c:pt idx="116">
                  <c:v>4.42997</c:v>
                </c:pt>
                <c:pt idx="117">
                  <c:v>6.8390599999999999</c:v>
                </c:pt>
                <c:pt idx="118">
                  <c:v>6.78627</c:v>
                </c:pt>
                <c:pt idx="119">
                  <c:v>3.87737</c:v>
                </c:pt>
                <c:pt idx="120">
                  <c:v>6.2150299999999996</c:v>
                </c:pt>
                <c:pt idx="121">
                  <c:v>5.5249600000000001</c:v>
                </c:pt>
                <c:pt idx="122">
                  <c:v>4.7179500000000001</c:v>
                </c:pt>
                <c:pt idx="123">
                  <c:v>3.5398100000000001</c:v>
                </c:pt>
                <c:pt idx="124">
                  <c:v>3.9341900000000001</c:v>
                </c:pt>
                <c:pt idx="125">
                  <c:v>4.6179100000000002</c:v>
                </c:pt>
                <c:pt idx="126">
                  <c:v>4.0658000000000003</c:v>
                </c:pt>
                <c:pt idx="127">
                  <c:v>6.2912400000000002</c:v>
                </c:pt>
                <c:pt idx="128">
                  <c:v>5.1368299999999998</c:v>
                </c:pt>
                <c:pt idx="129">
                  <c:v>3.8302200000000002</c:v>
                </c:pt>
                <c:pt idx="130">
                  <c:v>6.0364500000000003</c:v>
                </c:pt>
                <c:pt idx="131">
                  <c:v>5.2420900000000001</c:v>
                </c:pt>
                <c:pt idx="132">
                  <c:v>5.0378100000000003</c:v>
                </c:pt>
                <c:pt idx="133">
                  <c:v>4.2135800000000003</c:v>
                </c:pt>
                <c:pt idx="134">
                  <c:v>9.5816999999999997</c:v>
                </c:pt>
                <c:pt idx="135">
                  <c:v>6.5713400000000002</c:v>
                </c:pt>
                <c:pt idx="136">
                  <c:v>4.1843899999999996</c:v>
                </c:pt>
                <c:pt idx="137">
                  <c:v>4.9016099999999998</c:v>
                </c:pt>
                <c:pt idx="138">
                  <c:v>5.5229900000000001</c:v>
                </c:pt>
                <c:pt idx="139">
                  <c:v>5.1151200000000001</c:v>
                </c:pt>
                <c:pt idx="140">
                  <c:v>6.89405</c:v>
                </c:pt>
                <c:pt idx="141">
                  <c:v>8.8727</c:v>
                </c:pt>
                <c:pt idx="142">
                  <c:v>2.6021200000000002</c:v>
                </c:pt>
                <c:pt idx="143">
                  <c:v>5.8326099999999999</c:v>
                </c:pt>
                <c:pt idx="144">
                  <c:v>11.06908</c:v>
                </c:pt>
                <c:pt idx="145">
                  <c:v>6.59232</c:v>
                </c:pt>
                <c:pt idx="146">
                  <c:v>6.8162700000000003</c:v>
                </c:pt>
                <c:pt idx="147">
                  <c:v>9.0867199999999997</c:v>
                </c:pt>
                <c:pt idx="148">
                  <c:v>8.4267199999999995</c:v>
                </c:pt>
                <c:pt idx="149">
                  <c:v>3.9508200000000002</c:v>
                </c:pt>
                <c:pt idx="150">
                  <c:v>6.2345600000000001</c:v>
                </c:pt>
                <c:pt idx="151">
                  <c:v>5.6278899999999998</c:v>
                </c:pt>
                <c:pt idx="152">
                  <c:v>5.5411000000000001</c:v>
                </c:pt>
                <c:pt idx="153">
                  <c:v>8.3015000000000008</c:v>
                </c:pt>
                <c:pt idx="154">
                  <c:v>3.5869499999999999</c:v>
                </c:pt>
                <c:pt idx="155">
                  <c:v>9.4585000000000008</c:v>
                </c:pt>
                <c:pt idx="156">
                  <c:v>6.1901099999999998</c:v>
                </c:pt>
                <c:pt idx="157">
                  <c:v>7.1788499999999997</c:v>
                </c:pt>
                <c:pt idx="158">
                  <c:v>4.0537799999999997</c:v>
                </c:pt>
                <c:pt idx="159">
                  <c:v>6.00467</c:v>
                </c:pt>
                <c:pt idx="160">
                  <c:v>4.5394899999999998</c:v>
                </c:pt>
                <c:pt idx="161">
                  <c:v>2.7317800000000001</c:v>
                </c:pt>
                <c:pt idx="162">
                  <c:v>5.7611499999999998</c:v>
                </c:pt>
                <c:pt idx="163">
                  <c:v>3.4799699999999998</c:v>
                </c:pt>
                <c:pt idx="164">
                  <c:v>3.5771099999999998</c:v>
                </c:pt>
                <c:pt idx="165">
                  <c:v>5.9512700000000001</c:v>
                </c:pt>
                <c:pt idx="166">
                  <c:v>9.6859800000000007</c:v>
                </c:pt>
                <c:pt idx="167">
                  <c:v>4.3303700000000003</c:v>
                </c:pt>
                <c:pt idx="168">
                  <c:v>4.9532999999999996</c:v>
                </c:pt>
                <c:pt idx="169">
                  <c:v>7.71868</c:v>
                </c:pt>
                <c:pt idx="170">
                  <c:v>8.3656799999999993</c:v>
                </c:pt>
                <c:pt idx="171">
                  <c:v>6.8207599999999999</c:v>
                </c:pt>
                <c:pt idx="172">
                  <c:v>4.2172099999999997</c:v>
                </c:pt>
                <c:pt idx="173">
                  <c:v>7.7193899999999998</c:v>
                </c:pt>
                <c:pt idx="174">
                  <c:v>5.7071199999999997</c:v>
                </c:pt>
                <c:pt idx="175">
                  <c:v>6.9317900000000003</c:v>
                </c:pt>
                <c:pt idx="176">
                  <c:v>5.3430400000000002</c:v>
                </c:pt>
                <c:pt idx="177">
                  <c:v>7.3798000000000004</c:v>
                </c:pt>
                <c:pt idx="178">
                  <c:v>6.6560600000000001</c:v>
                </c:pt>
                <c:pt idx="179">
                  <c:v>6.6186999999999996</c:v>
                </c:pt>
                <c:pt idx="180">
                  <c:v>6.5083799999999998</c:v>
                </c:pt>
                <c:pt idx="181">
                  <c:v>4.8307200000000003</c:v>
                </c:pt>
                <c:pt idx="182">
                  <c:v>6.1792100000000003</c:v>
                </c:pt>
                <c:pt idx="183">
                  <c:v>2.1991299999999998</c:v>
                </c:pt>
                <c:pt idx="184">
                  <c:v>4.5575200000000002</c:v>
                </c:pt>
                <c:pt idx="185">
                  <c:v>6.6592500000000001</c:v>
                </c:pt>
                <c:pt idx="186">
                  <c:v>6.8079299999999998</c:v>
                </c:pt>
                <c:pt idx="187">
                  <c:v>5.1397000000000004</c:v>
                </c:pt>
                <c:pt idx="188">
                  <c:v>4.8524799999999999</c:v>
                </c:pt>
                <c:pt idx="189">
                  <c:v>6.4759500000000001</c:v>
                </c:pt>
                <c:pt idx="190">
                  <c:v>7.8640499999999998</c:v>
                </c:pt>
                <c:pt idx="191">
                  <c:v>6.5611199999999998</c:v>
                </c:pt>
                <c:pt idx="192">
                  <c:v>5.73637</c:v>
                </c:pt>
                <c:pt idx="193">
                  <c:v>6.8428399999999998</c:v>
                </c:pt>
                <c:pt idx="194">
                  <c:v>6.0709799999999996</c:v>
                </c:pt>
                <c:pt idx="195">
                  <c:v>5.4148399999999999</c:v>
                </c:pt>
                <c:pt idx="196">
                  <c:v>5.1072100000000002</c:v>
                </c:pt>
                <c:pt idx="197">
                  <c:v>5.8959799999999998</c:v>
                </c:pt>
                <c:pt idx="198">
                  <c:v>7.7045199999999996</c:v>
                </c:pt>
                <c:pt idx="199">
                  <c:v>5.0048700000000004</c:v>
                </c:pt>
                <c:pt idx="200">
                  <c:v>4.9120499999999998</c:v>
                </c:pt>
                <c:pt idx="201">
                  <c:v>6.1265999999999998</c:v>
                </c:pt>
                <c:pt idx="202">
                  <c:v>5.5664999999999996</c:v>
                </c:pt>
                <c:pt idx="203">
                  <c:v>7.6010299999999997</c:v>
                </c:pt>
                <c:pt idx="204">
                  <c:v>8.1112099999999998</c:v>
                </c:pt>
                <c:pt idx="205">
                  <c:v>5.0577800000000002</c:v>
                </c:pt>
                <c:pt idx="206">
                  <c:v>8.4650400000000001</c:v>
                </c:pt>
                <c:pt idx="207">
                  <c:v>5.1745299999999999</c:v>
                </c:pt>
                <c:pt idx="208">
                  <c:v>8.1428899999999995</c:v>
                </c:pt>
                <c:pt idx="209">
                  <c:v>5.9877500000000001</c:v>
                </c:pt>
                <c:pt idx="210">
                  <c:v>8.9109999999999996</c:v>
                </c:pt>
                <c:pt idx="211">
                  <c:v>4.3328600000000002</c:v>
                </c:pt>
                <c:pt idx="212">
                  <c:v>7.0953200000000001</c:v>
                </c:pt>
                <c:pt idx="213">
                  <c:v>5.9551999999999996</c:v>
                </c:pt>
                <c:pt idx="214">
                  <c:v>4.9534900000000004</c:v>
                </c:pt>
                <c:pt idx="215">
                  <c:v>4.06121</c:v>
                </c:pt>
                <c:pt idx="216">
                  <c:v>9.2155299999999993</c:v>
                </c:pt>
                <c:pt idx="217">
                  <c:v>5.9235499999999996</c:v>
                </c:pt>
                <c:pt idx="218">
                  <c:v>3.32701</c:v>
                </c:pt>
                <c:pt idx="219">
                  <c:v>8.6427899999999998</c:v>
                </c:pt>
                <c:pt idx="220">
                  <c:v>6.6524799999999997</c:v>
                </c:pt>
                <c:pt idx="221">
                  <c:v>5.1875999999999998</c:v>
                </c:pt>
                <c:pt idx="222">
                  <c:v>6.4919500000000001</c:v>
                </c:pt>
                <c:pt idx="223">
                  <c:v>6.7951899999999998</c:v>
                </c:pt>
                <c:pt idx="224">
                  <c:v>5.0017399999999999</c:v>
                </c:pt>
                <c:pt idx="225">
                  <c:v>6.1210500000000003</c:v>
                </c:pt>
                <c:pt idx="226">
                  <c:v>6.3771000000000004</c:v>
                </c:pt>
                <c:pt idx="227">
                  <c:v>5.4671200000000004</c:v>
                </c:pt>
                <c:pt idx="228">
                  <c:v>2.8545199999999999</c:v>
                </c:pt>
                <c:pt idx="229">
                  <c:v>4.4945899999999996</c:v>
                </c:pt>
                <c:pt idx="230">
                  <c:v>4.5575200000000002</c:v>
                </c:pt>
                <c:pt idx="231">
                  <c:v>4.4114000000000004</c:v>
                </c:pt>
                <c:pt idx="232">
                  <c:v>5.6945499999999996</c:v>
                </c:pt>
                <c:pt idx="233">
                  <c:v>5.7945799999999998</c:v>
                </c:pt>
                <c:pt idx="234">
                  <c:v>5.7243500000000003</c:v>
                </c:pt>
                <c:pt idx="235">
                  <c:v>7.1726999999999999</c:v>
                </c:pt>
                <c:pt idx="236">
                  <c:v>6.4434399999999998</c:v>
                </c:pt>
                <c:pt idx="237">
                  <c:v>4.0441599999999998</c:v>
                </c:pt>
                <c:pt idx="238">
                  <c:v>5.7149299999999998</c:v>
                </c:pt>
                <c:pt idx="239">
                  <c:v>8.0932200000000005</c:v>
                </c:pt>
                <c:pt idx="240">
                  <c:v>7.0554899999999998</c:v>
                </c:pt>
                <c:pt idx="241">
                  <c:v>4.59213</c:v>
                </c:pt>
                <c:pt idx="242">
                  <c:v>5.6592799999999999</c:v>
                </c:pt>
                <c:pt idx="243">
                  <c:v>8.5702300000000005</c:v>
                </c:pt>
                <c:pt idx="244">
                  <c:v>7.9309799999999999</c:v>
                </c:pt>
                <c:pt idx="245">
                  <c:v>5.3807799999999997</c:v>
                </c:pt>
                <c:pt idx="246">
                  <c:v>2.5422500000000001</c:v>
                </c:pt>
                <c:pt idx="247">
                  <c:v>7.0518000000000001</c:v>
                </c:pt>
                <c:pt idx="248">
                  <c:v>5.7068399999999997</c:v>
                </c:pt>
                <c:pt idx="249">
                  <c:v>6.1262600000000003</c:v>
                </c:pt>
                <c:pt idx="250">
                  <c:v>6.8793100000000003</c:v>
                </c:pt>
                <c:pt idx="251">
                  <c:v>6.5232999999999999</c:v>
                </c:pt>
                <c:pt idx="252">
                  <c:v>7.2063800000000002</c:v>
                </c:pt>
                <c:pt idx="253">
                  <c:v>2.7317800000000001</c:v>
                </c:pt>
                <c:pt idx="254">
                  <c:v>6.9930000000000003</c:v>
                </c:pt>
                <c:pt idx="255">
                  <c:v>9.5232200000000002</c:v>
                </c:pt>
                <c:pt idx="256">
                  <c:v>8.6389999999999993</c:v>
                </c:pt>
                <c:pt idx="257">
                  <c:v>6.01762</c:v>
                </c:pt>
                <c:pt idx="258">
                  <c:v>6.1770300000000002</c:v>
                </c:pt>
                <c:pt idx="259">
                  <c:v>7.3031600000000001</c:v>
                </c:pt>
                <c:pt idx="260">
                  <c:v>5.1079100000000004</c:v>
                </c:pt>
                <c:pt idx="261">
                  <c:v>7.79528</c:v>
                </c:pt>
                <c:pt idx="262">
                  <c:v>10.42076</c:v>
                </c:pt>
                <c:pt idx="263">
                  <c:v>7.2055199999999999</c:v>
                </c:pt>
                <c:pt idx="264">
                  <c:v>2.1573699999999998</c:v>
                </c:pt>
                <c:pt idx="265">
                  <c:v>8.2677099999999992</c:v>
                </c:pt>
                <c:pt idx="266">
                  <c:v>7.5350299999999999</c:v>
                </c:pt>
                <c:pt idx="267">
                  <c:v>4.5868099999999998</c:v>
                </c:pt>
                <c:pt idx="268">
                  <c:v>4.0234899999999998</c:v>
                </c:pt>
                <c:pt idx="269">
                  <c:v>4.3878000000000004</c:v>
                </c:pt>
                <c:pt idx="270">
                  <c:v>5.6756799999999998</c:v>
                </c:pt>
                <c:pt idx="271">
                  <c:v>7.0291800000000002</c:v>
                </c:pt>
                <c:pt idx="272">
                  <c:v>4.48339</c:v>
                </c:pt>
                <c:pt idx="273">
                  <c:v>7.9240300000000001</c:v>
                </c:pt>
                <c:pt idx="274">
                  <c:v>5.8485500000000004</c:v>
                </c:pt>
                <c:pt idx="275">
                  <c:v>4.4549399999999997</c:v>
                </c:pt>
                <c:pt idx="276">
                  <c:v>4.3380000000000001</c:v>
                </c:pt>
                <c:pt idx="277">
                  <c:v>6.42997</c:v>
                </c:pt>
                <c:pt idx="278">
                  <c:v>11.118840000000001</c:v>
                </c:pt>
                <c:pt idx="279">
                  <c:v>5.0832899999999999</c:v>
                </c:pt>
                <c:pt idx="280">
                  <c:v>2.9131300000000002</c:v>
                </c:pt>
                <c:pt idx="281">
                  <c:v>5.3571200000000001</c:v>
                </c:pt>
                <c:pt idx="282">
                  <c:v>2.38889</c:v>
                </c:pt>
                <c:pt idx="283">
                  <c:v>4.0651200000000003</c:v>
                </c:pt>
                <c:pt idx="284">
                  <c:v>5.3734099999999998</c:v>
                </c:pt>
                <c:pt idx="285">
                  <c:v>2.6307800000000001</c:v>
                </c:pt>
                <c:pt idx="286">
                  <c:v>8.0409100000000002</c:v>
                </c:pt>
                <c:pt idx="287">
                  <c:v>6.7181800000000003</c:v>
                </c:pt>
                <c:pt idx="288">
                  <c:v>6.9926599999999999</c:v>
                </c:pt>
                <c:pt idx="289">
                  <c:v>5.0937400000000004</c:v>
                </c:pt>
                <c:pt idx="290">
                  <c:v>4.9982100000000003</c:v>
                </c:pt>
                <c:pt idx="291">
                  <c:v>5.8903600000000003</c:v>
                </c:pt>
                <c:pt idx="292">
                  <c:v>6.7873400000000004</c:v>
                </c:pt>
                <c:pt idx="293">
                  <c:v>7.63117</c:v>
                </c:pt>
                <c:pt idx="294">
                  <c:v>8.5306300000000004</c:v>
                </c:pt>
                <c:pt idx="295">
                  <c:v>7.4164199999999996</c:v>
                </c:pt>
                <c:pt idx="296">
                  <c:v>5.4507700000000003</c:v>
                </c:pt>
                <c:pt idx="297">
                  <c:v>5.3822099999999997</c:v>
                </c:pt>
                <c:pt idx="298">
                  <c:v>5.6945899999999998</c:v>
                </c:pt>
                <c:pt idx="299">
                  <c:v>7.57803</c:v>
                </c:pt>
                <c:pt idx="300">
                  <c:v>4.3230199999999996</c:v>
                </c:pt>
                <c:pt idx="301">
                  <c:v>6.21915</c:v>
                </c:pt>
                <c:pt idx="302">
                  <c:v>4.26363</c:v>
                </c:pt>
                <c:pt idx="303">
                  <c:v>10.07719</c:v>
                </c:pt>
                <c:pt idx="304">
                  <c:v>5.3613200000000001</c:v>
                </c:pt>
                <c:pt idx="305">
                  <c:v>5.0515400000000001</c:v>
                </c:pt>
                <c:pt idx="306">
                  <c:v>7.6484699999999997</c:v>
                </c:pt>
                <c:pt idx="307">
                  <c:v>5.3036500000000002</c:v>
                </c:pt>
                <c:pt idx="308">
                  <c:v>7.3022499999999999</c:v>
                </c:pt>
                <c:pt idx="309">
                  <c:v>6.4398299999999997</c:v>
                </c:pt>
                <c:pt idx="310">
                  <c:v>5.4500599999999997</c:v>
                </c:pt>
                <c:pt idx="311">
                  <c:v>7.40435</c:v>
                </c:pt>
                <c:pt idx="312">
                  <c:v>2.8626999999999998</c:v>
                </c:pt>
                <c:pt idx="313">
                  <c:v>3.8126500000000001</c:v>
                </c:pt>
                <c:pt idx="314">
                  <c:v>8.1419200000000007</c:v>
                </c:pt>
                <c:pt idx="315">
                  <c:v>6.3704400000000003</c:v>
                </c:pt>
                <c:pt idx="316">
                  <c:v>4.6741900000000003</c:v>
                </c:pt>
                <c:pt idx="317">
                  <c:v>6.47621</c:v>
                </c:pt>
                <c:pt idx="318">
                  <c:v>4.7244099999999998</c:v>
                </c:pt>
                <c:pt idx="319">
                  <c:v>2.8628300000000002</c:v>
                </c:pt>
                <c:pt idx="320">
                  <c:v>8.6228499999999997</c:v>
                </c:pt>
                <c:pt idx="321">
                  <c:v>6.7065299999999999</c:v>
                </c:pt>
                <c:pt idx="322">
                  <c:v>4.8241199999999997</c:v>
                </c:pt>
                <c:pt idx="323">
                  <c:v>4.5164499999999999</c:v>
                </c:pt>
                <c:pt idx="324">
                  <c:v>4.5996699999999997</c:v>
                </c:pt>
                <c:pt idx="325">
                  <c:v>3.4473199999999999</c:v>
                </c:pt>
                <c:pt idx="326">
                  <c:v>2.5401099999999999</c:v>
                </c:pt>
                <c:pt idx="327">
                  <c:v>3.4842399999999998</c:v>
                </c:pt>
                <c:pt idx="328">
                  <c:v>8.2168399999999995</c:v>
                </c:pt>
                <c:pt idx="329">
                  <c:v>5.7784599999999999</c:v>
                </c:pt>
                <c:pt idx="330">
                  <c:v>3.4896199999999999</c:v>
                </c:pt>
                <c:pt idx="331">
                  <c:v>3.1696900000000001</c:v>
                </c:pt>
                <c:pt idx="332">
                  <c:v>2.0921699999999999</c:v>
                </c:pt>
                <c:pt idx="333">
                  <c:v>6.0031600000000003</c:v>
                </c:pt>
                <c:pt idx="334">
                  <c:v>3.2524099999999998</c:v>
                </c:pt>
                <c:pt idx="335">
                  <c:v>6.7848800000000002</c:v>
                </c:pt>
                <c:pt idx="336">
                  <c:v>7.03233</c:v>
                </c:pt>
                <c:pt idx="337">
                  <c:v>8.5295299999999994</c:v>
                </c:pt>
                <c:pt idx="338">
                  <c:v>5.7529000000000003</c:v>
                </c:pt>
                <c:pt idx="339">
                  <c:v>8.7220700000000004</c:v>
                </c:pt>
                <c:pt idx="340">
                  <c:v>6.1895600000000002</c:v>
                </c:pt>
                <c:pt idx="341">
                  <c:v>3.9089</c:v>
                </c:pt>
                <c:pt idx="342">
                  <c:v>6.9727899999999998</c:v>
                </c:pt>
                <c:pt idx="343">
                  <c:v>3.1135199999999998</c:v>
                </c:pt>
                <c:pt idx="344">
                  <c:v>7.7611400000000001</c:v>
                </c:pt>
                <c:pt idx="345">
                  <c:v>5.3560699999999999</c:v>
                </c:pt>
                <c:pt idx="346">
                  <c:v>4.0472799999999998</c:v>
                </c:pt>
                <c:pt idx="347">
                  <c:v>5.5952999999999999</c:v>
                </c:pt>
                <c:pt idx="348">
                  <c:v>4.7801099999999996</c:v>
                </c:pt>
                <c:pt idx="349">
                  <c:v>2.4132799999999999</c:v>
                </c:pt>
                <c:pt idx="350">
                  <c:v>6.0705799999999996</c:v>
                </c:pt>
                <c:pt idx="351">
                  <c:v>5.0072599999999996</c:v>
                </c:pt>
                <c:pt idx="352">
                  <c:v>8.2741799999999994</c:v>
                </c:pt>
                <c:pt idx="353">
                  <c:v>4.44238</c:v>
                </c:pt>
                <c:pt idx="354">
                  <c:v>4.33969</c:v>
                </c:pt>
                <c:pt idx="355">
                  <c:v>4.0064299999999999</c:v>
                </c:pt>
                <c:pt idx="356">
                  <c:v>3.0379700000000001</c:v>
                </c:pt>
                <c:pt idx="357">
                  <c:v>6.1601499999999998</c:v>
                </c:pt>
                <c:pt idx="358">
                  <c:v>5.15646</c:v>
                </c:pt>
                <c:pt idx="359">
                  <c:v>5.6802299999999999</c:v>
                </c:pt>
                <c:pt idx="360">
                  <c:v>5.4161400000000004</c:v>
                </c:pt>
                <c:pt idx="361">
                  <c:v>2.8675299999999999</c:v>
                </c:pt>
                <c:pt idx="362">
                  <c:v>3.86775</c:v>
                </c:pt>
                <c:pt idx="363">
                  <c:v>3.63992</c:v>
                </c:pt>
                <c:pt idx="364">
                  <c:v>5.9827300000000001</c:v>
                </c:pt>
                <c:pt idx="365">
                  <c:v>3.91405</c:v>
                </c:pt>
                <c:pt idx="366">
                  <c:v>1.69709</c:v>
                </c:pt>
                <c:pt idx="367">
                  <c:v>6.8759600000000001</c:v>
                </c:pt>
                <c:pt idx="368">
                  <c:v>3.4675600000000002</c:v>
                </c:pt>
                <c:pt idx="369">
                  <c:v>4.9445600000000001</c:v>
                </c:pt>
                <c:pt idx="370">
                  <c:v>4.4091699999999996</c:v>
                </c:pt>
                <c:pt idx="371">
                  <c:v>3.4914700000000001</c:v>
                </c:pt>
                <c:pt idx="372">
                  <c:v>4.0830099999999998</c:v>
                </c:pt>
                <c:pt idx="373">
                  <c:v>7.3932700000000002</c:v>
                </c:pt>
                <c:pt idx="374">
                  <c:v>6.5846200000000001</c:v>
                </c:pt>
                <c:pt idx="375">
                  <c:v>2.85494</c:v>
                </c:pt>
                <c:pt idx="376">
                  <c:v>5.84328</c:v>
                </c:pt>
                <c:pt idx="377">
                  <c:v>6.3094099999999997</c:v>
                </c:pt>
                <c:pt idx="378">
                  <c:v>6.7557900000000002</c:v>
                </c:pt>
                <c:pt idx="379">
                  <c:v>4.7796399999999997</c:v>
                </c:pt>
                <c:pt idx="380">
                  <c:v>3.7072099999999999</c:v>
                </c:pt>
                <c:pt idx="381">
                  <c:v>2.2919299999999998</c:v>
                </c:pt>
                <c:pt idx="382">
                  <c:v>3.0625300000000002</c:v>
                </c:pt>
                <c:pt idx="383">
                  <c:v>2.8124199999999999</c:v>
                </c:pt>
                <c:pt idx="384">
                  <c:v>2.1920199999999999</c:v>
                </c:pt>
                <c:pt idx="385">
                  <c:v>6.8590999999999998</c:v>
                </c:pt>
                <c:pt idx="386">
                  <c:v>1.8026</c:v>
                </c:pt>
                <c:pt idx="387">
                  <c:v>3.23068</c:v>
                </c:pt>
                <c:pt idx="388">
                  <c:v>7.1498100000000004</c:v>
                </c:pt>
                <c:pt idx="389">
                  <c:v>2.8096199999999998</c:v>
                </c:pt>
                <c:pt idx="390">
                  <c:v>8.5903100000000006</c:v>
                </c:pt>
                <c:pt idx="391">
                  <c:v>5.2531600000000003</c:v>
                </c:pt>
                <c:pt idx="392">
                  <c:v>5.3785999999999996</c:v>
                </c:pt>
                <c:pt idx="393">
                  <c:v>7.39419</c:v>
                </c:pt>
                <c:pt idx="394">
                  <c:v>6.9008399999999996</c:v>
                </c:pt>
                <c:pt idx="395">
                  <c:v>6.7784500000000003</c:v>
                </c:pt>
                <c:pt idx="396">
                  <c:v>2.2204899999999999</c:v>
                </c:pt>
                <c:pt idx="397">
                  <c:v>4.74953</c:v>
                </c:pt>
                <c:pt idx="398">
                  <c:v>4.5340499999999997</c:v>
                </c:pt>
                <c:pt idx="399">
                  <c:v>2.6081400000000001</c:v>
                </c:pt>
                <c:pt idx="400">
                  <c:v>5.6398299999999999</c:v>
                </c:pt>
                <c:pt idx="401">
                  <c:v>4.7190000000000003</c:v>
                </c:pt>
                <c:pt idx="402">
                  <c:v>2.40768</c:v>
                </c:pt>
                <c:pt idx="403">
                  <c:v>2.7893699999999999</c:v>
                </c:pt>
                <c:pt idx="404">
                  <c:v>5.1752200000000004</c:v>
                </c:pt>
                <c:pt idx="405">
                  <c:v>6.1363300000000001</c:v>
                </c:pt>
                <c:pt idx="406">
                  <c:v>5.9381300000000001</c:v>
                </c:pt>
                <c:pt idx="407">
                  <c:v>2.2566299999999999</c:v>
                </c:pt>
                <c:pt idx="408">
                  <c:v>3.3128899999999999</c:v>
                </c:pt>
                <c:pt idx="409">
                  <c:v>7.72445</c:v>
                </c:pt>
                <c:pt idx="410">
                  <c:v>2.0956899999999998</c:v>
                </c:pt>
                <c:pt idx="411">
                  <c:v>2.6021800000000002</c:v>
                </c:pt>
                <c:pt idx="412">
                  <c:v>6.2651700000000003</c:v>
                </c:pt>
                <c:pt idx="413">
                  <c:v>2.1275300000000001</c:v>
                </c:pt>
                <c:pt idx="414">
                  <c:v>3.35311</c:v>
                </c:pt>
                <c:pt idx="415">
                  <c:v>2.0101100000000001</c:v>
                </c:pt>
                <c:pt idx="416">
                  <c:v>6.4925699999999997</c:v>
                </c:pt>
                <c:pt idx="417">
                  <c:v>4.0131600000000001</c:v>
                </c:pt>
                <c:pt idx="418">
                  <c:v>6.1477700000000004</c:v>
                </c:pt>
                <c:pt idx="419">
                  <c:v>8.0053900000000002</c:v>
                </c:pt>
                <c:pt idx="420">
                  <c:v>2.8071999999999999</c:v>
                </c:pt>
                <c:pt idx="421">
                  <c:v>2.5050300000000001</c:v>
                </c:pt>
                <c:pt idx="422">
                  <c:v>3.86348</c:v>
                </c:pt>
                <c:pt idx="423">
                  <c:v>6.4007399999999999</c:v>
                </c:pt>
                <c:pt idx="424">
                  <c:v>4.5023799999999996</c:v>
                </c:pt>
                <c:pt idx="425">
                  <c:v>7.0795899999999996</c:v>
                </c:pt>
                <c:pt idx="426">
                  <c:v>6.1394799999999998</c:v>
                </c:pt>
                <c:pt idx="427">
                  <c:v>3.4698500000000001</c:v>
                </c:pt>
                <c:pt idx="428">
                  <c:v>2.3669899999999999</c:v>
                </c:pt>
                <c:pt idx="429">
                  <c:v>2.2747099999999998</c:v>
                </c:pt>
                <c:pt idx="430">
                  <c:v>5.2531699999999999</c:v>
                </c:pt>
                <c:pt idx="431">
                  <c:v>10.7912</c:v>
                </c:pt>
                <c:pt idx="432">
                  <c:v>4.7713200000000002</c:v>
                </c:pt>
                <c:pt idx="433">
                  <c:v>6.0051199999999998</c:v>
                </c:pt>
                <c:pt idx="434">
                  <c:v>3.3909400000000001</c:v>
                </c:pt>
                <c:pt idx="435">
                  <c:v>7.8710599999999999</c:v>
                </c:pt>
                <c:pt idx="436">
                  <c:v>6.02</c:v>
                </c:pt>
                <c:pt idx="437">
                  <c:v>7.2127800000000004</c:v>
                </c:pt>
                <c:pt idx="438">
                  <c:v>7.2577800000000003</c:v>
                </c:pt>
                <c:pt idx="439">
                  <c:v>4.2863199999999999</c:v>
                </c:pt>
                <c:pt idx="440">
                  <c:v>2.2522500000000001</c:v>
                </c:pt>
                <c:pt idx="441">
                  <c:v>3.4093900000000001</c:v>
                </c:pt>
                <c:pt idx="442">
                  <c:v>4.3147500000000001</c:v>
                </c:pt>
                <c:pt idx="443">
                  <c:v>5.34124</c:v>
                </c:pt>
                <c:pt idx="444">
                  <c:v>5.8184800000000001</c:v>
                </c:pt>
                <c:pt idx="445">
                  <c:v>5.1929499999999997</c:v>
                </c:pt>
                <c:pt idx="446">
                  <c:v>6.9430500000000004</c:v>
                </c:pt>
                <c:pt idx="447">
                  <c:v>3.1741799999999998</c:v>
                </c:pt>
                <c:pt idx="448">
                  <c:v>2.3886699999999998</c:v>
                </c:pt>
                <c:pt idx="449">
                  <c:v>6.0454999999999997</c:v>
                </c:pt>
                <c:pt idx="450">
                  <c:v>6.3025200000000003</c:v>
                </c:pt>
                <c:pt idx="451">
                  <c:v>7.8850300000000004</c:v>
                </c:pt>
                <c:pt idx="452">
                  <c:v>6.34666</c:v>
                </c:pt>
                <c:pt idx="453">
                  <c:v>7.3424500000000004</c:v>
                </c:pt>
                <c:pt idx="454">
                  <c:v>6.6835100000000001</c:v>
                </c:pt>
                <c:pt idx="455">
                  <c:v>4.9712399999999999</c:v>
                </c:pt>
                <c:pt idx="456">
                  <c:v>3.6488399999999999</c:v>
                </c:pt>
                <c:pt idx="457">
                  <c:v>8.5228000000000002</c:v>
                </c:pt>
                <c:pt idx="458">
                  <c:v>5.0978399999999997</c:v>
                </c:pt>
                <c:pt idx="459">
                  <c:v>2.2326000000000001</c:v>
                </c:pt>
                <c:pt idx="460">
                  <c:v>2.4729999999999999</c:v>
                </c:pt>
                <c:pt idx="461">
                  <c:v>1.96417</c:v>
                </c:pt>
                <c:pt idx="462">
                  <c:v>6.0327900000000003</c:v>
                </c:pt>
                <c:pt idx="463">
                  <c:v>3.3376700000000001</c:v>
                </c:pt>
                <c:pt idx="464">
                  <c:v>5.7027400000000004</c:v>
                </c:pt>
                <c:pt idx="465">
                  <c:v>6.5674799999999998</c:v>
                </c:pt>
                <c:pt idx="466">
                  <c:v>3.1082200000000002</c:v>
                </c:pt>
                <c:pt idx="467">
                  <c:v>7.0695800000000002</c:v>
                </c:pt>
                <c:pt idx="468">
                  <c:v>5.7751599999999996</c:v>
                </c:pt>
                <c:pt idx="469">
                  <c:v>6.1036000000000001</c:v>
                </c:pt>
                <c:pt idx="470">
                  <c:v>4.2732000000000001</c:v>
                </c:pt>
                <c:pt idx="471">
                  <c:v>7.5366</c:v>
                </c:pt>
                <c:pt idx="472">
                  <c:v>5.0894300000000001</c:v>
                </c:pt>
                <c:pt idx="473">
                  <c:v>5.3445200000000002</c:v>
                </c:pt>
                <c:pt idx="474">
                  <c:v>4.8494700000000002</c:v>
                </c:pt>
                <c:pt idx="475">
                  <c:v>4.6252500000000003</c:v>
                </c:pt>
                <c:pt idx="476">
                  <c:v>4.93133</c:v>
                </c:pt>
                <c:pt idx="477">
                  <c:v>7.6869800000000001</c:v>
                </c:pt>
                <c:pt idx="478">
                  <c:v>8.7816500000000008</c:v>
                </c:pt>
                <c:pt idx="479">
                  <c:v>7.0437599999999998</c:v>
                </c:pt>
                <c:pt idx="480">
                  <c:v>3.7529400000000002</c:v>
                </c:pt>
                <c:pt idx="481">
                  <c:v>4.7443</c:v>
                </c:pt>
                <c:pt idx="482">
                  <c:v>7.5365500000000001</c:v>
                </c:pt>
                <c:pt idx="483">
                  <c:v>6.2222299999999997</c:v>
                </c:pt>
                <c:pt idx="484">
                  <c:v>2.71644</c:v>
                </c:pt>
                <c:pt idx="485">
                  <c:v>2.3466399999999998</c:v>
                </c:pt>
                <c:pt idx="486">
                  <c:v>5.9070099999999996</c:v>
                </c:pt>
                <c:pt idx="487">
                  <c:v>3.2761900000000002</c:v>
                </c:pt>
                <c:pt idx="488">
                  <c:v>3.2149899999999998</c:v>
                </c:pt>
                <c:pt idx="489">
                  <c:v>3.6655700000000002</c:v>
                </c:pt>
                <c:pt idx="490">
                  <c:v>9.6161399999999997</c:v>
                </c:pt>
                <c:pt idx="491">
                  <c:v>4.1464800000000004</c:v>
                </c:pt>
                <c:pt idx="492">
                  <c:v>7.0410300000000001</c:v>
                </c:pt>
                <c:pt idx="493">
                  <c:v>5.8679500000000004</c:v>
                </c:pt>
                <c:pt idx="494">
                  <c:v>6.36043</c:v>
                </c:pt>
                <c:pt idx="495">
                  <c:v>6.6448799999999997</c:v>
                </c:pt>
                <c:pt idx="496">
                  <c:v>3.0914999999999999</c:v>
                </c:pt>
                <c:pt idx="497">
                  <c:v>7.9962400000000002</c:v>
                </c:pt>
                <c:pt idx="498">
                  <c:v>6.1304400000000001</c:v>
                </c:pt>
                <c:pt idx="499">
                  <c:v>7.3761799999999997</c:v>
                </c:pt>
                <c:pt idx="500">
                  <c:v>5.1786300000000001</c:v>
                </c:pt>
                <c:pt idx="501">
                  <c:v>3.8071600000000001</c:v>
                </c:pt>
                <c:pt idx="502">
                  <c:v>5.2148000000000003</c:v>
                </c:pt>
                <c:pt idx="503">
                  <c:v>5.0821399999999999</c:v>
                </c:pt>
                <c:pt idx="504">
                  <c:v>7.4065300000000001</c:v>
                </c:pt>
                <c:pt idx="505">
                  <c:v>3.0932300000000001</c:v>
                </c:pt>
                <c:pt idx="506">
                  <c:v>2.2082000000000002</c:v>
                </c:pt>
                <c:pt idx="507">
                  <c:v>2.9445299999999999</c:v>
                </c:pt>
                <c:pt idx="508">
                  <c:v>6.83528</c:v>
                </c:pt>
                <c:pt idx="509">
                  <c:v>6.0367100000000002</c:v>
                </c:pt>
                <c:pt idx="510">
                  <c:v>4.4690799999999999</c:v>
                </c:pt>
                <c:pt idx="511">
                  <c:v>2.4424199999999998</c:v>
                </c:pt>
                <c:pt idx="512">
                  <c:v>1.9508300000000001</c:v>
                </c:pt>
                <c:pt idx="513">
                  <c:v>8.3626900000000006</c:v>
                </c:pt>
                <c:pt idx="514">
                  <c:v>4.1475900000000001</c:v>
                </c:pt>
                <c:pt idx="515">
                  <c:v>5.3567099999999996</c:v>
                </c:pt>
                <c:pt idx="516">
                  <c:v>8.0756599999999992</c:v>
                </c:pt>
                <c:pt idx="517">
                  <c:v>4.0801299999999996</c:v>
                </c:pt>
                <c:pt idx="518">
                  <c:v>7.7839900000000002</c:v>
                </c:pt>
                <c:pt idx="519">
                  <c:v>3.7610800000000002</c:v>
                </c:pt>
                <c:pt idx="520">
                  <c:v>3.8370299999999999</c:v>
                </c:pt>
                <c:pt idx="521">
                  <c:v>3.1118299999999999</c:v>
                </c:pt>
                <c:pt idx="522">
                  <c:v>6.79176</c:v>
                </c:pt>
                <c:pt idx="523">
                  <c:v>5.3325500000000003</c:v>
                </c:pt>
                <c:pt idx="524">
                  <c:v>7.5850499999999998</c:v>
                </c:pt>
                <c:pt idx="525">
                  <c:v>4.1353400000000002</c:v>
                </c:pt>
                <c:pt idx="526">
                  <c:v>4.0199400000000001</c:v>
                </c:pt>
                <c:pt idx="527">
                  <c:v>8.5701000000000001</c:v>
                </c:pt>
                <c:pt idx="528">
                  <c:v>5.0082500000000003</c:v>
                </c:pt>
                <c:pt idx="529">
                  <c:v>9.1160999999999994</c:v>
                </c:pt>
                <c:pt idx="530">
                  <c:v>6.1832500000000001</c:v>
                </c:pt>
                <c:pt idx="531">
                  <c:v>7.0105899999999997</c:v>
                </c:pt>
                <c:pt idx="532">
                  <c:v>3.9418199999999999</c:v>
                </c:pt>
                <c:pt idx="533">
                  <c:v>7.8343600000000002</c:v>
                </c:pt>
                <c:pt idx="534">
                  <c:v>5.5838000000000001</c:v>
                </c:pt>
                <c:pt idx="535">
                  <c:v>9.94008</c:v>
                </c:pt>
                <c:pt idx="536">
                  <c:v>7.7576599999999996</c:v>
                </c:pt>
                <c:pt idx="537">
                  <c:v>7.1664399999999997</c:v>
                </c:pt>
                <c:pt idx="538">
                  <c:v>2.7444500000000001</c:v>
                </c:pt>
                <c:pt idx="539">
                  <c:v>7.4893000000000001</c:v>
                </c:pt>
                <c:pt idx="540">
                  <c:v>9.94008</c:v>
                </c:pt>
                <c:pt idx="541">
                  <c:v>5.3573300000000001</c:v>
                </c:pt>
                <c:pt idx="542">
                  <c:v>2.93032</c:v>
                </c:pt>
                <c:pt idx="543">
                  <c:v>5.4536300000000004</c:v>
                </c:pt>
                <c:pt idx="544">
                  <c:v>3.0340500000000001</c:v>
                </c:pt>
                <c:pt idx="545">
                  <c:v>8.8898600000000005</c:v>
                </c:pt>
                <c:pt idx="546">
                  <c:v>9.2245000000000008</c:v>
                </c:pt>
                <c:pt idx="547">
                  <c:v>7.8649199999999997</c:v>
                </c:pt>
                <c:pt idx="548">
                  <c:v>8.8833800000000007</c:v>
                </c:pt>
                <c:pt idx="549">
                  <c:v>6.3852799999999998</c:v>
                </c:pt>
                <c:pt idx="550">
                  <c:v>7.3802300000000001</c:v>
                </c:pt>
                <c:pt idx="551">
                  <c:v>3.0545</c:v>
                </c:pt>
                <c:pt idx="552">
                  <c:v>3.5661399999999999</c:v>
                </c:pt>
                <c:pt idx="553">
                  <c:v>3.2251799999999999</c:v>
                </c:pt>
                <c:pt idx="554">
                  <c:v>10.352639999999999</c:v>
                </c:pt>
                <c:pt idx="555">
                  <c:v>8.3519100000000002</c:v>
                </c:pt>
                <c:pt idx="556">
                  <c:v>7.7707199999999998</c:v>
                </c:pt>
                <c:pt idx="557">
                  <c:v>6.6767799999999999</c:v>
                </c:pt>
                <c:pt idx="558">
                  <c:v>5.7748799999999996</c:v>
                </c:pt>
                <c:pt idx="559">
                  <c:v>5.5593300000000001</c:v>
                </c:pt>
                <c:pt idx="560">
                  <c:v>7.4120799999999996</c:v>
                </c:pt>
                <c:pt idx="561">
                  <c:v>5.6047399999999996</c:v>
                </c:pt>
                <c:pt idx="562">
                  <c:v>5.7659200000000004</c:v>
                </c:pt>
                <c:pt idx="563">
                  <c:v>4.40219</c:v>
                </c:pt>
                <c:pt idx="564">
                  <c:v>5.6637300000000002</c:v>
                </c:pt>
                <c:pt idx="565">
                  <c:v>9.6834000000000007</c:v>
                </c:pt>
                <c:pt idx="566">
                  <c:v>5.3667100000000003</c:v>
                </c:pt>
                <c:pt idx="567">
                  <c:v>8.41784</c:v>
                </c:pt>
                <c:pt idx="568">
                  <c:v>8.6108600000000006</c:v>
                </c:pt>
                <c:pt idx="569">
                  <c:v>8.9160199999999996</c:v>
                </c:pt>
                <c:pt idx="570">
                  <c:v>6.1920799999999998</c:v>
                </c:pt>
                <c:pt idx="571">
                  <c:v>9.5508199999999999</c:v>
                </c:pt>
                <c:pt idx="572">
                  <c:v>4.1242299999999998</c:v>
                </c:pt>
                <c:pt idx="573">
                  <c:v>5.0042400000000002</c:v>
                </c:pt>
                <c:pt idx="574">
                  <c:v>7.4921699999999998</c:v>
                </c:pt>
                <c:pt idx="575">
                  <c:v>3.4356599999999999</c:v>
                </c:pt>
                <c:pt idx="576">
                  <c:v>4.2287600000000003</c:v>
                </c:pt>
                <c:pt idx="577">
                  <c:v>4.0529099999999998</c:v>
                </c:pt>
                <c:pt idx="578">
                  <c:v>6.3594499999999998</c:v>
                </c:pt>
                <c:pt idx="579">
                  <c:v>4.80579</c:v>
                </c:pt>
                <c:pt idx="580">
                  <c:v>3.7631899999999998</c:v>
                </c:pt>
                <c:pt idx="581">
                  <c:v>5.2118200000000003</c:v>
                </c:pt>
                <c:pt idx="582">
                  <c:v>4.4367999999999999</c:v>
                </c:pt>
                <c:pt idx="583">
                  <c:v>6.0983299999999998</c:v>
                </c:pt>
                <c:pt idx="584">
                  <c:v>3.61782</c:v>
                </c:pt>
                <c:pt idx="585">
                  <c:v>4.4117600000000001</c:v>
                </c:pt>
                <c:pt idx="586">
                  <c:v>6.0807099999999998</c:v>
                </c:pt>
                <c:pt idx="587">
                  <c:v>9.2535699999999999</c:v>
                </c:pt>
                <c:pt idx="588">
                  <c:v>4.4685300000000003</c:v>
                </c:pt>
                <c:pt idx="589">
                  <c:v>5.0937299999999999</c:v>
                </c:pt>
                <c:pt idx="590">
                  <c:v>4.4557599999999997</c:v>
                </c:pt>
                <c:pt idx="591">
                  <c:v>3.4896199999999999</c:v>
                </c:pt>
                <c:pt idx="592">
                  <c:v>3.4994200000000002</c:v>
                </c:pt>
                <c:pt idx="593">
                  <c:v>4.7270399999999997</c:v>
                </c:pt>
                <c:pt idx="594">
                  <c:v>5.8230500000000003</c:v>
                </c:pt>
                <c:pt idx="595">
                  <c:v>4.1789699999999996</c:v>
                </c:pt>
                <c:pt idx="596">
                  <c:v>2.66717</c:v>
                </c:pt>
                <c:pt idx="597">
                  <c:v>4.32097</c:v>
                </c:pt>
                <c:pt idx="598">
                  <c:v>4.7273800000000001</c:v>
                </c:pt>
                <c:pt idx="599">
                  <c:v>4.9338300000000004</c:v>
                </c:pt>
                <c:pt idx="600">
                  <c:v>4.4334499999999997</c:v>
                </c:pt>
                <c:pt idx="601">
                  <c:v>3.2995299999999999</c:v>
                </c:pt>
                <c:pt idx="602">
                  <c:v>4.3902099999999997</c:v>
                </c:pt>
                <c:pt idx="603">
                  <c:v>6.7028299999999996</c:v>
                </c:pt>
                <c:pt idx="604">
                  <c:v>6.7900799999999997</c:v>
                </c:pt>
                <c:pt idx="605">
                  <c:v>5.47295</c:v>
                </c:pt>
                <c:pt idx="606">
                  <c:v>4.1462000000000003</c:v>
                </c:pt>
                <c:pt idx="607">
                  <c:v>2.73047</c:v>
                </c:pt>
                <c:pt idx="608">
                  <c:v>11.622299999999999</c:v>
                </c:pt>
                <c:pt idx="609">
                  <c:v>9.7863799999999994</c:v>
                </c:pt>
                <c:pt idx="610">
                  <c:v>6.2200699999999998</c:v>
                </c:pt>
                <c:pt idx="611">
                  <c:v>5.2723300000000002</c:v>
                </c:pt>
                <c:pt idx="612">
                  <c:v>7.1129100000000003</c:v>
                </c:pt>
                <c:pt idx="613">
                  <c:v>5.7442900000000003</c:v>
                </c:pt>
                <c:pt idx="614">
                  <c:v>4.8219599999999998</c:v>
                </c:pt>
                <c:pt idx="615">
                  <c:v>5.9633799999999999</c:v>
                </c:pt>
                <c:pt idx="616">
                  <c:v>7.6613499999999997</c:v>
                </c:pt>
                <c:pt idx="617">
                  <c:v>6.9881900000000003</c:v>
                </c:pt>
                <c:pt idx="618">
                  <c:v>5.3202199999999999</c:v>
                </c:pt>
                <c:pt idx="619">
                  <c:v>6.5366499999999998</c:v>
                </c:pt>
                <c:pt idx="620">
                  <c:v>6.2194399999999996</c:v>
                </c:pt>
                <c:pt idx="621">
                  <c:v>5.97607</c:v>
                </c:pt>
                <c:pt idx="622">
                  <c:v>5.0549099999999996</c:v>
                </c:pt>
                <c:pt idx="623">
                  <c:v>3.8584999999999998</c:v>
                </c:pt>
                <c:pt idx="624">
                  <c:v>7.6543799999999997</c:v>
                </c:pt>
                <c:pt idx="625">
                  <c:v>6.6859500000000001</c:v>
                </c:pt>
                <c:pt idx="626">
                  <c:v>5.8496199999999998</c:v>
                </c:pt>
                <c:pt idx="627">
                  <c:v>7.0854600000000003</c:v>
                </c:pt>
                <c:pt idx="628">
                  <c:v>8.1627100000000006</c:v>
                </c:pt>
                <c:pt idx="629">
                  <c:v>7.4028400000000003</c:v>
                </c:pt>
                <c:pt idx="630">
                  <c:v>3.0180400000000001</c:v>
                </c:pt>
                <c:pt idx="631">
                  <c:v>7.5127800000000002</c:v>
                </c:pt>
                <c:pt idx="632">
                  <c:v>2.7096399999999998</c:v>
                </c:pt>
                <c:pt idx="633">
                  <c:v>9.3695400000000006</c:v>
                </c:pt>
                <c:pt idx="634">
                  <c:v>5.2334800000000001</c:v>
                </c:pt>
                <c:pt idx="635">
                  <c:v>7.6323499999999997</c:v>
                </c:pt>
                <c:pt idx="636">
                  <c:v>6.7765000000000004</c:v>
                </c:pt>
                <c:pt idx="637">
                  <c:v>4.4839799999999999</c:v>
                </c:pt>
                <c:pt idx="638">
                  <c:v>5.0172699999999999</c:v>
                </c:pt>
                <c:pt idx="639">
                  <c:v>3.3988299999999998</c:v>
                </c:pt>
                <c:pt idx="640">
                  <c:v>7.6959400000000002</c:v>
                </c:pt>
                <c:pt idx="641">
                  <c:v>8.2769600000000008</c:v>
                </c:pt>
                <c:pt idx="642">
                  <c:v>5.6772299999999998</c:v>
                </c:pt>
                <c:pt idx="643">
                  <c:v>4.2062999999999997</c:v>
                </c:pt>
                <c:pt idx="644">
                  <c:v>7.7049399999999997</c:v>
                </c:pt>
                <c:pt idx="645">
                  <c:v>9.0432699999999997</c:v>
                </c:pt>
                <c:pt idx="646">
                  <c:v>4.6305300000000003</c:v>
                </c:pt>
                <c:pt idx="647">
                  <c:v>5.3768200000000004</c:v>
                </c:pt>
                <c:pt idx="648">
                  <c:v>4.0795000000000003</c:v>
                </c:pt>
                <c:pt idx="649">
                  <c:v>7.6998499999999996</c:v>
                </c:pt>
                <c:pt idx="650">
                  <c:v>6.6584199999999996</c:v>
                </c:pt>
                <c:pt idx="651">
                  <c:v>2.9598499999999999</c:v>
                </c:pt>
                <c:pt idx="652">
                  <c:v>3.5192399999999999</c:v>
                </c:pt>
                <c:pt idx="653">
                  <c:v>5.5664999999999996</c:v>
                </c:pt>
                <c:pt idx="654">
                  <c:v>2.24966</c:v>
                </c:pt>
                <c:pt idx="655">
                  <c:v>3.1343899999999998</c:v>
                </c:pt>
                <c:pt idx="656">
                  <c:v>4.3257099999999999</c:v>
                </c:pt>
                <c:pt idx="657">
                  <c:v>2.2797800000000001</c:v>
                </c:pt>
                <c:pt idx="658">
                  <c:v>2.3817499999999998</c:v>
                </c:pt>
                <c:pt idx="659">
                  <c:v>4.1811999999999996</c:v>
                </c:pt>
                <c:pt idx="660">
                  <c:v>8.9240499999999994</c:v>
                </c:pt>
                <c:pt idx="661">
                  <c:v>2.5579800000000001</c:v>
                </c:pt>
                <c:pt idx="662">
                  <c:v>2.63849</c:v>
                </c:pt>
                <c:pt idx="663">
                  <c:v>2.4475600000000002</c:v>
                </c:pt>
                <c:pt idx="664">
                  <c:v>3.1135199999999998</c:v>
                </c:pt>
                <c:pt idx="665">
                  <c:v>7.0306699999999998</c:v>
                </c:pt>
                <c:pt idx="666">
                  <c:v>5.7021600000000001</c:v>
                </c:pt>
                <c:pt idx="667">
                  <c:v>4.5637999999999996</c:v>
                </c:pt>
                <c:pt idx="668">
                  <c:v>4.9326600000000003</c:v>
                </c:pt>
                <c:pt idx="669">
                  <c:v>5.1243800000000004</c:v>
                </c:pt>
                <c:pt idx="670">
                  <c:v>6.35494</c:v>
                </c:pt>
                <c:pt idx="671">
                  <c:v>4.8935199999999996</c:v>
                </c:pt>
                <c:pt idx="672">
                  <c:v>9.3469300000000004</c:v>
                </c:pt>
                <c:pt idx="673">
                  <c:v>7.7943699999999998</c:v>
                </c:pt>
                <c:pt idx="674">
                  <c:v>4.9157299999999999</c:v>
                </c:pt>
                <c:pt idx="675">
                  <c:v>4.5739000000000001</c:v>
                </c:pt>
                <c:pt idx="676">
                  <c:v>2.19408</c:v>
                </c:pt>
                <c:pt idx="677">
                  <c:v>5.9085099999999997</c:v>
                </c:pt>
                <c:pt idx="678">
                  <c:v>3.1741799999999998</c:v>
                </c:pt>
                <c:pt idx="679">
                  <c:v>4.5526999999999997</c:v>
                </c:pt>
                <c:pt idx="680">
                  <c:v>6.6476800000000003</c:v>
                </c:pt>
                <c:pt idx="681">
                  <c:v>9.2668900000000001</c:v>
                </c:pt>
                <c:pt idx="682">
                  <c:v>7.9152899999999997</c:v>
                </c:pt>
                <c:pt idx="683">
                  <c:v>5.5248499999999998</c:v>
                </c:pt>
                <c:pt idx="684">
                  <c:v>8.3687299999999993</c:v>
                </c:pt>
                <c:pt idx="685">
                  <c:v>4.4491699999999996</c:v>
                </c:pt>
                <c:pt idx="686">
                  <c:v>5.9620899999999999</c:v>
                </c:pt>
                <c:pt idx="687">
                  <c:v>5.7448699999999997</c:v>
                </c:pt>
                <c:pt idx="688">
                  <c:v>8.4903600000000008</c:v>
                </c:pt>
                <c:pt idx="689">
                  <c:v>4.0611199999999998</c:v>
                </c:pt>
                <c:pt idx="690">
                  <c:v>6.3221400000000001</c:v>
                </c:pt>
                <c:pt idx="691">
                  <c:v>6.1760599999999997</c:v>
                </c:pt>
                <c:pt idx="692">
                  <c:v>6.4665900000000001</c:v>
                </c:pt>
                <c:pt idx="693">
                  <c:v>7.84084</c:v>
                </c:pt>
                <c:pt idx="694">
                  <c:v>7.2623899999999999</c:v>
                </c:pt>
                <c:pt idx="695">
                  <c:v>8.6663899999999998</c:v>
                </c:pt>
                <c:pt idx="696">
                  <c:v>6.3812699999999998</c:v>
                </c:pt>
                <c:pt idx="697">
                  <c:v>6.1804399999999999</c:v>
                </c:pt>
                <c:pt idx="698">
                  <c:v>5.7172700000000001</c:v>
                </c:pt>
                <c:pt idx="699">
                  <c:v>5.5353700000000003</c:v>
                </c:pt>
                <c:pt idx="700">
                  <c:v>5.14316</c:v>
                </c:pt>
                <c:pt idx="701">
                  <c:v>7.0861099999999997</c:v>
                </c:pt>
                <c:pt idx="702">
                  <c:v>4.5538499999999997</c:v>
                </c:pt>
                <c:pt idx="703">
                  <c:v>7.9550900000000002</c:v>
                </c:pt>
                <c:pt idx="704">
                  <c:v>2.6867299999999998</c:v>
                </c:pt>
                <c:pt idx="705">
                  <c:v>3.1756000000000002</c:v>
                </c:pt>
                <c:pt idx="706">
                  <c:v>5.4201899999999998</c:v>
                </c:pt>
                <c:pt idx="707">
                  <c:v>2.59816</c:v>
                </c:pt>
                <c:pt idx="708">
                  <c:v>4.5473999999999997</c:v>
                </c:pt>
                <c:pt idx="709">
                  <c:v>9.0319299999999991</c:v>
                </c:pt>
                <c:pt idx="710">
                  <c:v>4.5470800000000002</c:v>
                </c:pt>
                <c:pt idx="711">
                  <c:v>7.1196200000000003</c:v>
                </c:pt>
                <c:pt idx="712">
                  <c:v>6.8765200000000002</c:v>
                </c:pt>
                <c:pt idx="713">
                  <c:v>6.8251400000000002</c:v>
                </c:pt>
                <c:pt idx="714">
                  <c:v>7.7563800000000001</c:v>
                </c:pt>
                <c:pt idx="715">
                  <c:v>4.8077800000000002</c:v>
                </c:pt>
                <c:pt idx="716">
                  <c:v>4.0234899999999998</c:v>
                </c:pt>
                <c:pt idx="717">
                  <c:v>8.7641500000000008</c:v>
                </c:pt>
                <c:pt idx="718">
                  <c:v>8.4868799999999993</c:v>
                </c:pt>
                <c:pt idx="719">
                  <c:v>6.1134300000000001</c:v>
                </c:pt>
                <c:pt idx="720">
                  <c:v>3.8577300000000001</c:v>
                </c:pt>
                <c:pt idx="721">
                  <c:v>6.0757700000000003</c:v>
                </c:pt>
                <c:pt idx="722">
                  <c:v>7.2525300000000001</c:v>
                </c:pt>
                <c:pt idx="723">
                  <c:v>1.7618400000000001</c:v>
                </c:pt>
                <c:pt idx="724">
                  <c:v>3.9341300000000001</c:v>
                </c:pt>
                <c:pt idx="725">
                  <c:v>3.2395700000000001</c:v>
                </c:pt>
                <c:pt idx="726">
                  <c:v>2.6735799999999998</c:v>
                </c:pt>
                <c:pt idx="727">
                  <c:v>2.4926699999999999</c:v>
                </c:pt>
                <c:pt idx="728">
                  <c:v>3.3318699999999999</c:v>
                </c:pt>
                <c:pt idx="729">
                  <c:v>2.60486</c:v>
                </c:pt>
                <c:pt idx="730">
                  <c:v>8.3024900000000006</c:v>
                </c:pt>
                <c:pt idx="731">
                  <c:v>6.9838100000000001</c:v>
                </c:pt>
                <c:pt idx="732">
                  <c:v>6.4100900000000003</c:v>
                </c:pt>
                <c:pt idx="733">
                  <c:v>2.2530600000000001</c:v>
                </c:pt>
                <c:pt idx="734">
                  <c:v>6.2159500000000003</c:v>
                </c:pt>
                <c:pt idx="735">
                  <c:v>3.84137</c:v>
                </c:pt>
                <c:pt idx="736">
                  <c:v>9.6756399999999996</c:v>
                </c:pt>
                <c:pt idx="737">
                  <c:v>2.3046700000000002</c:v>
                </c:pt>
                <c:pt idx="738">
                  <c:v>7.1001200000000004</c:v>
                </c:pt>
                <c:pt idx="739">
                  <c:v>7.4978699999999998</c:v>
                </c:pt>
                <c:pt idx="740">
                  <c:v>4.6386900000000004</c:v>
                </c:pt>
                <c:pt idx="741">
                  <c:v>5.5067199999999996</c:v>
                </c:pt>
                <c:pt idx="742">
                  <c:v>4.0234899999999998</c:v>
                </c:pt>
                <c:pt idx="743">
                  <c:v>9.1997900000000001</c:v>
                </c:pt>
                <c:pt idx="744">
                  <c:v>3.7055500000000001</c:v>
                </c:pt>
                <c:pt idx="745">
                  <c:v>2.6050300000000002</c:v>
                </c:pt>
                <c:pt idx="746">
                  <c:v>4.9840400000000002</c:v>
                </c:pt>
                <c:pt idx="747">
                  <c:v>8.1085999999999991</c:v>
                </c:pt>
                <c:pt idx="748">
                  <c:v>6.0489600000000001</c:v>
                </c:pt>
                <c:pt idx="749">
                  <c:v>6.6119500000000002</c:v>
                </c:pt>
                <c:pt idx="750">
                  <c:v>6.1547700000000001</c:v>
                </c:pt>
                <c:pt idx="751">
                  <c:v>8.4358299999999993</c:v>
                </c:pt>
                <c:pt idx="752">
                  <c:v>4.1511300000000002</c:v>
                </c:pt>
                <c:pt idx="753">
                  <c:v>2.6378200000000001</c:v>
                </c:pt>
                <c:pt idx="754">
                  <c:v>2.9565100000000002</c:v>
                </c:pt>
                <c:pt idx="755">
                  <c:v>4.9230099999999997</c:v>
                </c:pt>
                <c:pt idx="756">
                  <c:v>8.5329599999999992</c:v>
                </c:pt>
                <c:pt idx="757">
                  <c:v>6.5561499999999997</c:v>
                </c:pt>
                <c:pt idx="758">
                  <c:v>7.6070599999999997</c:v>
                </c:pt>
                <c:pt idx="759">
                  <c:v>4.6039399999999997</c:v>
                </c:pt>
                <c:pt idx="760">
                  <c:v>8.0405200000000008</c:v>
                </c:pt>
                <c:pt idx="761">
                  <c:v>6.2698799999999997</c:v>
                </c:pt>
                <c:pt idx="762">
                  <c:v>5.2789000000000001</c:v>
                </c:pt>
                <c:pt idx="763">
                  <c:v>3.8863599999999998</c:v>
                </c:pt>
                <c:pt idx="764">
                  <c:v>3.2538299999999998</c:v>
                </c:pt>
                <c:pt idx="765">
                  <c:v>1.93554</c:v>
                </c:pt>
                <c:pt idx="766">
                  <c:v>5.1151200000000001</c:v>
                </c:pt>
                <c:pt idx="767">
                  <c:v>7.8235900000000003</c:v>
                </c:pt>
                <c:pt idx="768">
                  <c:v>10.238770000000001</c:v>
                </c:pt>
                <c:pt idx="769">
                  <c:v>5.1299299999999999</c:v>
                </c:pt>
                <c:pt idx="770">
                  <c:v>7.7203099999999996</c:v>
                </c:pt>
                <c:pt idx="771">
                  <c:v>6.9586800000000002</c:v>
                </c:pt>
                <c:pt idx="772">
                  <c:v>5.7347200000000003</c:v>
                </c:pt>
                <c:pt idx="773">
                  <c:v>6.2949599999999997</c:v>
                </c:pt>
                <c:pt idx="774">
                  <c:v>7.39811</c:v>
                </c:pt>
                <c:pt idx="775">
                  <c:v>2.6094300000000001</c:v>
                </c:pt>
                <c:pt idx="776">
                  <c:v>4.9435099999999998</c:v>
                </c:pt>
                <c:pt idx="777">
                  <c:v>3.1551900000000002</c:v>
                </c:pt>
                <c:pt idx="778">
                  <c:v>6.83012</c:v>
                </c:pt>
                <c:pt idx="779">
                  <c:v>3.9186700000000001</c:v>
                </c:pt>
                <c:pt idx="780">
                  <c:v>5.2249299999999996</c:v>
                </c:pt>
                <c:pt idx="781">
                  <c:v>4.5473800000000004</c:v>
                </c:pt>
                <c:pt idx="782">
                  <c:v>2.0693299999999999</c:v>
                </c:pt>
                <c:pt idx="783">
                  <c:v>2.6229300000000002</c:v>
                </c:pt>
                <c:pt idx="784">
                  <c:v>2.5358800000000001</c:v>
                </c:pt>
                <c:pt idx="785">
                  <c:v>2.2821500000000001</c:v>
                </c:pt>
                <c:pt idx="786">
                  <c:v>7.6872199999999999</c:v>
                </c:pt>
                <c:pt idx="787">
                  <c:v>7.0939500000000004</c:v>
                </c:pt>
                <c:pt idx="788">
                  <c:v>7.0083099999999998</c:v>
                </c:pt>
                <c:pt idx="789">
                  <c:v>3.5965099999999999</c:v>
                </c:pt>
                <c:pt idx="790">
                  <c:v>3.2538299999999998</c:v>
                </c:pt>
                <c:pt idx="791">
                  <c:v>3.6965599999999998</c:v>
                </c:pt>
                <c:pt idx="792">
                  <c:v>2.2996799999999999</c:v>
                </c:pt>
                <c:pt idx="793">
                  <c:v>3.8657599999999999</c:v>
                </c:pt>
                <c:pt idx="794">
                  <c:v>5.0222300000000004</c:v>
                </c:pt>
                <c:pt idx="795">
                  <c:v>5.7444699999999997</c:v>
                </c:pt>
                <c:pt idx="796">
                  <c:v>6.8324600000000002</c:v>
                </c:pt>
                <c:pt idx="797">
                  <c:v>2.5055000000000001</c:v>
                </c:pt>
                <c:pt idx="798">
                  <c:v>3.8626200000000002</c:v>
                </c:pt>
                <c:pt idx="799">
                  <c:v>8.0675299999999996</c:v>
                </c:pt>
                <c:pt idx="800">
                  <c:v>4.8331600000000003</c:v>
                </c:pt>
                <c:pt idx="801">
                  <c:v>5.5602</c:v>
                </c:pt>
                <c:pt idx="802">
                  <c:v>4.6994100000000003</c:v>
                </c:pt>
                <c:pt idx="803">
                  <c:v>4.1656700000000004</c:v>
                </c:pt>
                <c:pt idx="804">
                  <c:v>8.8775999999999993</c:v>
                </c:pt>
                <c:pt idx="805">
                  <c:v>6.0824600000000002</c:v>
                </c:pt>
                <c:pt idx="806">
                  <c:v>7.9269699999999998</c:v>
                </c:pt>
                <c:pt idx="807">
                  <c:v>7.7281599999999999</c:v>
                </c:pt>
                <c:pt idx="808">
                  <c:v>5.0083799999999998</c:v>
                </c:pt>
                <c:pt idx="809">
                  <c:v>4.5642199999999997</c:v>
                </c:pt>
                <c:pt idx="810">
                  <c:v>3.68777</c:v>
                </c:pt>
                <c:pt idx="811">
                  <c:v>5.1386700000000003</c:v>
                </c:pt>
                <c:pt idx="812">
                  <c:v>3.8389199999999999</c:v>
                </c:pt>
                <c:pt idx="813">
                  <c:v>8.1011500000000005</c:v>
                </c:pt>
                <c:pt idx="814">
                  <c:v>5.2213599999999998</c:v>
                </c:pt>
                <c:pt idx="815">
                  <c:v>5.2314400000000001</c:v>
                </c:pt>
                <c:pt idx="816">
                  <c:v>7.3456799999999998</c:v>
                </c:pt>
                <c:pt idx="817">
                  <c:v>3.8148200000000001</c:v>
                </c:pt>
                <c:pt idx="818">
                  <c:v>4.54549</c:v>
                </c:pt>
                <c:pt idx="819">
                  <c:v>9.1205800000000004</c:v>
                </c:pt>
                <c:pt idx="820">
                  <c:v>5.6231999999999998</c:v>
                </c:pt>
                <c:pt idx="821">
                  <c:v>2.55782</c:v>
                </c:pt>
                <c:pt idx="822">
                  <c:v>8.4965600000000006</c:v>
                </c:pt>
                <c:pt idx="823">
                  <c:v>9.3083100000000005</c:v>
                </c:pt>
                <c:pt idx="824">
                  <c:v>7.11456</c:v>
                </c:pt>
                <c:pt idx="825">
                  <c:v>5.4182600000000001</c:v>
                </c:pt>
                <c:pt idx="826">
                  <c:v>5.85107</c:v>
                </c:pt>
                <c:pt idx="827">
                  <c:v>4.1166299999999998</c:v>
                </c:pt>
                <c:pt idx="828">
                  <c:v>5.7601000000000004</c:v>
                </c:pt>
                <c:pt idx="829">
                  <c:v>4.8127199999999997</c:v>
                </c:pt>
                <c:pt idx="830">
                  <c:v>3.8426200000000001</c:v>
                </c:pt>
                <c:pt idx="831">
                  <c:v>7.8801800000000002</c:v>
                </c:pt>
                <c:pt idx="832">
                  <c:v>6.3045299999999997</c:v>
                </c:pt>
                <c:pt idx="833">
                  <c:v>6.2587999999999999</c:v>
                </c:pt>
                <c:pt idx="834">
                  <c:v>7.1201999999999996</c:v>
                </c:pt>
                <c:pt idx="835">
                  <c:v>6.8943399999999997</c:v>
                </c:pt>
                <c:pt idx="836">
                  <c:v>4.1603899999999996</c:v>
                </c:pt>
                <c:pt idx="837">
                  <c:v>4.1013500000000001</c:v>
                </c:pt>
                <c:pt idx="838">
                  <c:v>8.9632500000000004</c:v>
                </c:pt>
                <c:pt idx="839">
                  <c:v>2.6878600000000001</c:v>
                </c:pt>
                <c:pt idx="840">
                  <c:v>3.34198</c:v>
                </c:pt>
                <c:pt idx="841">
                  <c:v>2.7610899999999998</c:v>
                </c:pt>
                <c:pt idx="842">
                  <c:v>10.74474</c:v>
                </c:pt>
                <c:pt idx="843">
                  <c:v>2.2689900000000001</c:v>
                </c:pt>
                <c:pt idx="844">
                  <c:v>3.29454</c:v>
                </c:pt>
                <c:pt idx="845">
                  <c:v>2.3022900000000002</c:v>
                </c:pt>
                <c:pt idx="846">
                  <c:v>7.3094799999999998</c:v>
                </c:pt>
                <c:pt idx="847">
                  <c:v>4.5882199999999997</c:v>
                </c:pt>
                <c:pt idx="848">
                  <c:v>5.6216600000000003</c:v>
                </c:pt>
                <c:pt idx="849">
                  <c:v>3.80972</c:v>
                </c:pt>
                <c:pt idx="850">
                  <c:v>6.0910700000000002</c:v>
                </c:pt>
                <c:pt idx="851">
                  <c:v>3.22715</c:v>
                </c:pt>
                <c:pt idx="852">
                  <c:v>4.0214800000000004</c:v>
                </c:pt>
                <c:pt idx="853">
                  <c:v>8.7149999999999999</c:v>
                </c:pt>
                <c:pt idx="854">
                  <c:v>6.20146</c:v>
                </c:pt>
                <c:pt idx="855">
                  <c:v>7.2538499999999999</c:v>
                </c:pt>
                <c:pt idx="856">
                  <c:v>6.0343900000000001</c:v>
                </c:pt>
                <c:pt idx="857">
                  <c:v>5.6899199999999999</c:v>
                </c:pt>
                <c:pt idx="858">
                  <c:v>5.8736300000000004</c:v>
                </c:pt>
                <c:pt idx="859">
                  <c:v>7.9931900000000002</c:v>
                </c:pt>
                <c:pt idx="860">
                  <c:v>5.3238700000000003</c:v>
                </c:pt>
                <c:pt idx="861">
                  <c:v>6.7456699999999996</c:v>
                </c:pt>
                <c:pt idx="862">
                  <c:v>5.06656</c:v>
                </c:pt>
                <c:pt idx="863">
                  <c:v>4.0005899999999999</c:v>
                </c:pt>
                <c:pt idx="864">
                  <c:v>5.3512599999999999</c:v>
                </c:pt>
                <c:pt idx="865">
                  <c:v>6.78207</c:v>
                </c:pt>
                <c:pt idx="866">
                  <c:v>3.9341300000000001</c:v>
                </c:pt>
                <c:pt idx="867">
                  <c:v>6.01173</c:v>
                </c:pt>
                <c:pt idx="868">
                  <c:v>5.9315499999999997</c:v>
                </c:pt>
                <c:pt idx="869">
                  <c:v>7.4730299999999996</c:v>
                </c:pt>
                <c:pt idx="870">
                  <c:v>6.7467300000000003</c:v>
                </c:pt>
                <c:pt idx="871">
                  <c:v>4.9260900000000003</c:v>
                </c:pt>
                <c:pt idx="872">
                  <c:v>6.9025400000000001</c:v>
                </c:pt>
                <c:pt idx="873">
                  <c:v>2.5333299999999999</c:v>
                </c:pt>
                <c:pt idx="874">
                  <c:v>7.9333799999999997</c:v>
                </c:pt>
                <c:pt idx="875">
                  <c:v>5.1627900000000002</c:v>
                </c:pt>
                <c:pt idx="876">
                  <c:v>6.5718300000000003</c:v>
                </c:pt>
                <c:pt idx="877">
                  <c:v>5.4876100000000001</c:v>
                </c:pt>
                <c:pt idx="878">
                  <c:v>5.1956600000000002</c:v>
                </c:pt>
                <c:pt idx="879">
                  <c:v>3.8824700000000001</c:v>
                </c:pt>
                <c:pt idx="880">
                  <c:v>4.0777900000000002</c:v>
                </c:pt>
                <c:pt idx="881">
                  <c:v>2.3411900000000001</c:v>
                </c:pt>
                <c:pt idx="882">
                  <c:v>7.3794399999999998</c:v>
                </c:pt>
                <c:pt idx="883">
                  <c:v>6.1400800000000002</c:v>
                </c:pt>
                <c:pt idx="884">
                  <c:v>3.8532099999999998</c:v>
                </c:pt>
                <c:pt idx="885">
                  <c:v>6.4988599999999996</c:v>
                </c:pt>
                <c:pt idx="886">
                  <c:v>5.1317300000000001</c:v>
                </c:pt>
                <c:pt idx="887">
                  <c:v>9.8778500000000005</c:v>
                </c:pt>
                <c:pt idx="888">
                  <c:v>8.7631200000000007</c:v>
                </c:pt>
                <c:pt idx="889">
                  <c:v>7.8056299999999998</c:v>
                </c:pt>
                <c:pt idx="890">
                  <c:v>8.7308800000000009</c:v>
                </c:pt>
                <c:pt idx="891">
                  <c:v>2.7928199999999999</c:v>
                </c:pt>
                <c:pt idx="892">
                  <c:v>4.3597900000000003</c:v>
                </c:pt>
                <c:pt idx="893">
                  <c:v>7.8006500000000001</c:v>
                </c:pt>
                <c:pt idx="894">
                  <c:v>6.97654</c:v>
                </c:pt>
                <c:pt idx="895">
                  <c:v>9.2062500000000007</c:v>
                </c:pt>
                <c:pt idx="896">
                  <c:v>4.2620300000000002</c:v>
                </c:pt>
                <c:pt idx="897">
                  <c:v>6.3383500000000002</c:v>
                </c:pt>
                <c:pt idx="898">
                  <c:v>6.1281400000000001</c:v>
                </c:pt>
                <c:pt idx="899">
                  <c:v>6.1055700000000002</c:v>
                </c:pt>
                <c:pt idx="900">
                  <c:v>5.7160799999999998</c:v>
                </c:pt>
                <c:pt idx="901">
                  <c:v>2.0907900000000001</c:v>
                </c:pt>
                <c:pt idx="902">
                  <c:v>3.6856399999999998</c:v>
                </c:pt>
                <c:pt idx="903">
                  <c:v>3.78857</c:v>
                </c:pt>
                <c:pt idx="904">
                  <c:v>10.004479999999999</c:v>
                </c:pt>
                <c:pt idx="905">
                  <c:v>9.2705599999999997</c:v>
                </c:pt>
                <c:pt idx="906">
                  <c:v>4.7438000000000002</c:v>
                </c:pt>
                <c:pt idx="907">
                  <c:v>5.1475299999999997</c:v>
                </c:pt>
                <c:pt idx="908">
                  <c:v>4.9338300000000004</c:v>
                </c:pt>
                <c:pt idx="909">
                  <c:v>6.2289599999999998</c:v>
                </c:pt>
                <c:pt idx="910">
                  <c:v>7.3950300000000002</c:v>
                </c:pt>
                <c:pt idx="911">
                  <c:v>2.2856299999999998</c:v>
                </c:pt>
                <c:pt idx="912">
                  <c:v>7.3019999999999996</c:v>
                </c:pt>
                <c:pt idx="913">
                  <c:v>5.9461599999999999</c:v>
                </c:pt>
                <c:pt idx="914">
                  <c:v>7.7249800000000004</c:v>
                </c:pt>
                <c:pt idx="915">
                  <c:v>6.3461400000000001</c:v>
                </c:pt>
                <c:pt idx="916">
                  <c:v>2.2797800000000001</c:v>
                </c:pt>
                <c:pt idx="917">
                  <c:v>7.7565499999999998</c:v>
                </c:pt>
                <c:pt idx="918">
                  <c:v>4.4859200000000001</c:v>
                </c:pt>
                <c:pt idx="919">
                  <c:v>6.5152999999999999</c:v>
                </c:pt>
                <c:pt idx="920">
                  <c:v>7.3842800000000004</c:v>
                </c:pt>
                <c:pt idx="921">
                  <c:v>2.1196000000000002</c:v>
                </c:pt>
                <c:pt idx="922">
                  <c:v>5.8881899999999998</c:v>
                </c:pt>
                <c:pt idx="923">
                  <c:v>3.88626</c:v>
                </c:pt>
                <c:pt idx="924">
                  <c:v>5.5902200000000004</c:v>
                </c:pt>
                <c:pt idx="925">
                  <c:v>4.2833500000000004</c:v>
                </c:pt>
                <c:pt idx="926">
                  <c:v>3.8284500000000001</c:v>
                </c:pt>
                <c:pt idx="927">
                  <c:v>7.6672399999999996</c:v>
                </c:pt>
                <c:pt idx="928">
                  <c:v>6.4808599999999998</c:v>
                </c:pt>
                <c:pt idx="929">
                  <c:v>6.12765</c:v>
                </c:pt>
                <c:pt idx="930">
                  <c:v>7.6957399999999998</c:v>
                </c:pt>
                <c:pt idx="931">
                  <c:v>3.57098</c:v>
                </c:pt>
                <c:pt idx="932">
                  <c:v>7.7282400000000004</c:v>
                </c:pt>
                <c:pt idx="933">
                  <c:v>6.1413399999999996</c:v>
                </c:pt>
                <c:pt idx="934">
                  <c:v>6.34422</c:v>
                </c:pt>
                <c:pt idx="935">
                  <c:v>3.5970599999999999</c:v>
                </c:pt>
                <c:pt idx="936">
                  <c:v>5.5394100000000002</c:v>
                </c:pt>
                <c:pt idx="937">
                  <c:v>3.0481400000000001</c:v>
                </c:pt>
                <c:pt idx="938">
                  <c:v>1.9652799999999999</c:v>
                </c:pt>
                <c:pt idx="939">
                  <c:v>6.2922099999999999</c:v>
                </c:pt>
                <c:pt idx="940">
                  <c:v>3.76159</c:v>
                </c:pt>
                <c:pt idx="941">
                  <c:v>6.90245</c:v>
                </c:pt>
                <c:pt idx="942">
                  <c:v>5.3369</c:v>
                </c:pt>
                <c:pt idx="943">
                  <c:v>3.22533</c:v>
                </c:pt>
                <c:pt idx="944">
                  <c:v>4.01912</c:v>
                </c:pt>
                <c:pt idx="945">
                  <c:v>8.0757499999999993</c:v>
                </c:pt>
                <c:pt idx="946">
                  <c:v>8.6905000000000001</c:v>
                </c:pt>
                <c:pt idx="947">
                  <c:v>5.0015700000000001</c:v>
                </c:pt>
                <c:pt idx="948">
                  <c:v>4.0136399999999997</c:v>
                </c:pt>
                <c:pt idx="949">
                  <c:v>5.9257299999999997</c:v>
                </c:pt>
                <c:pt idx="950">
                  <c:v>7.3997400000000004</c:v>
                </c:pt>
                <c:pt idx="951">
                  <c:v>2.0545300000000002</c:v>
                </c:pt>
                <c:pt idx="952">
                  <c:v>4.3126800000000003</c:v>
                </c:pt>
                <c:pt idx="953">
                  <c:v>3.1623899999999998</c:v>
                </c:pt>
                <c:pt idx="954">
                  <c:v>2.3405800000000001</c:v>
                </c:pt>
                <c:pt idx="955">
                  <c:v>3.6616200000000001</c:v>
                </c:pt>
                <c:pt idx="956">
                  <c:v>5.7530400000000004</c:v>
                </c:pt>
                <c:pt idx="957">
                  <c:v>7.0944099999999999</c:v>
                </c:pt>
                <c:pt idx="958">
                  <c:v>5.9883499999999996</c:v>
                </c:pt>
                <c:pt idx="959">
                  <c:v>5.0740699999999999</c:v>
                </c:pt>
                <c:pt idx="960">
                  <c:v>2.4432700000000001</c:v>
                </c:pt>
                <c:pt idx="961">
                  <c:v>1.8635900000000001</c:v>
                </c:pt>
                <c:pt idx="962">
                  <c:v>2.7843100000000001</c:v>
                </c:pt>
                <c:pt idx="963">
                  <c:v>1.8078399999999999</c:v>
                </c:pt>
                <c:pt idx="964">
                  <c:v>2.9014899999999999</c:v>
                </c:pt>
                <c:pt idx="965">
                  <c:v>3.7503500000000001</c:v>
                </c:pt>
                <c:pt idx="966">
                  <c:v>2.92299</c:v>
                </c:pt>
                <c:pt idx="967">
                  <c:v>2.7034899999999999</c:v>
                </c:pt>
                <c:pt idx="968">
                  <c:v>2.8751199999999999</c:v>
                </c:pt>
                <c:pt idx="969">
                  <c:v>3.9560900000000001</c:v>
                </c:pt>
                <c:pt idx="970">
                  <c:v>3.1543000000000001</c:v>
                </c:pt>
                <c:pt idx="971">
                  <c:v>1.8650899999999999</c:v>
                </c:pt>
                <c:pt idx="972">
                  <c:v>3.9809999999999999</c:v>
                </c:pt>
                <c:pt idx="973">
                  <c:v>2.4291200000000002</c:v>
                </c:pt>
                <c:pt idx="974">
                  <c:v>4.8744199999999998</c:v>
                </c:pt>
                <c:pt idx="975">
                  <c:v>4.4036799999999996</c:v>
                </c:pt>
                <c:pt idx="976">
                  <c:v>2.0921699999999999</c:v>
                </c:pt>
                <c:pt idx="977">
                  <c:v>3.8062200000000002</c:v>
                </c:pt>
                <c:pt idx="978">
                  <c:v>6.7267799999999998</c:v>
                </c:pt>
                <c:pt idx="979">
                  <c:v>4.0060500000000001</c:v>
                </c:pt>
                <c:pt idx="980">
                  <c:v>2.3031000000000001</c:v>
                </c:pt>
                <c:pt idx="981">
                  <c:v>2.3031000000000001</c:v>
                </c:pt>
                <c:pt idx="982">
                  <c:v>8.6768800000000006</c:v>
                </c:pt>
                <c:pt idx="983">
                  <c:v>4.5167000000000002</c:v>
                </c:pt>
                <c:pt idx="984">
                  <c:v>6.1011800000000003</c:v>
                </c:pt>
                <c:pt idx="985">
                  <c:v>6.6988599999999998</c:v>
                </c:pt>
                <c:pt idx="986">
                  <c:v>5.7136100000000001</c:v>
                </c:pt>
                <c:pt idx="987">
                  <c:v>6.4918100000000001</c:v>
                </c:pt>
                <c:pt idx="988">
                  <c:v>4.1231499999999999</c:v>
                </c:pt>
                <c:pt idx="989">
                  <c:v>7.2708899999999996</c:v>
                </c:pt>
                <c:pt idx="990">
                  <c:v>5.3033299999999999</c:v>
                </c:pt>
                <c:pt idx="991">
                  <c:v>6.7675299999999998</c:v>
                </c:pt>
                <c:pt idx="992">
                  <c:v>4.4699200000000001</c:v>
                </c:pt>
                <c:pt idx="993">
                  <c:v>7.0060000000000002</c:v>
                </c:pt>
                <c:pt idx="994">
                  <c:v>7.8800499999999998</c:v>
                </c:pt>
                <c:pt idx="995">
                  <c:v>7.5983000000000001</c:v>
                </c:pt>
                <c:pt idx="996">
                  <c:v>4.3849299999999998</c:v>
                </c:pt>
                <c:pt idx="997">
                  <c:v>7.2541099999999998</c:v>
                </c:pt>
                <c:pt idx="998">
                  <c:v>7.7537500000000001</c:v>
                </c:pt>
                <c:pt idx="999">
                  <c:v>9.0025899999999996</c:v>
                </c:pt>
                <c:pt idx="1000">
                  <c:v>5.7855299999999996</c:v>
                </c:pt>
                <c:pt idx="1001">
                  <c:v>4.8835800000000003</c:v>
                </c:pt>
                <c:pt idx="1002">
                  <c:v>7.9133899999999997</c:v>
                </c:pt>
                <c:pt idx="1003">
                  <c:v>5.9526599999999998</c:v>
                </c:pt>
                <c:pt idx="1004">
                  <c:v>7.2986599999999999</c:v>
                </c:pt>
                <c:pt idx="1005">
                  <c:v>9.3671699999999998</c:v>
                </c:pt>
                <c:pt idx="1006">
                  <c:v>7.4377399999999998</c:v>
                </c:pt>
                <c:pt idx="1007">
                  <c:v>3.5758700000000001</c:v>
                </c:pt>
                <c:pt idx="1008">
                  <c:v>7.8185000000000002</c:v>
                </c:pt>
                <c:pt idx="1009">
                  <c:v>5.7008799999999997</c:v>
                </c:pt>
                <c:pt idx="1010">
                  <c:v>5.4129500000000004</c:v>
                </c:pt>
                <c:pt idx="1011">
                  <c:v>5.6932299999999998</c:v>
                </c:pt>
                <c:pt idx="1012">
                  <c:v>6.3482500000000002</c:v>
                </c:pt>
                <c:pt idx="1013">
                  <c:v>3.9426100000000002</c:v>
                </c:pt>
                <c:pt idx="1014">
                  <c:v>5.6805399999999997</c:v>
                </c:pt>
                <c:pt idx="1015">
                  <c:v>3.78416</c:v>
                </c:pt>
                <c:pt idx="1016">
                  <c:v>5.52271</c:v>
                </c:pt>
                <c:pt idx="1017">
                  <c:v>5.8442299999999996</c:v>
                </c:pt>
                <c:pt idx="1018">
                  <c:v>3.95329</c:v>
                </c:pt>
                <c:pt idx="1019">
                  <c:v>7.4402400000000002</c:v>
                </c:pt>
                <c:pt idx="1020">
                  <c:v>7.5882300000000003</c:v>
                </c:pt>
                <c:pt idx="1021">
                  <c:v>5.4533800000000001</c:v>
                </c:pt>
                <c:pt idx="1022">
                  <c:v>4.5648600000000004</c:v>
                </c:pt>
                <c:pt idx="1023">
                  <c:v>3.4151699999999998</c:v>
                </c:pt>
                <c:pt idx="1024">
                  <c:v>11.38724</c:v>
                </c:pt>
                <c:pt idx="1025">
                  <c:v>7.88178</c:v>
                </c:pt>
                <c:pt idx="1026">
                  <c:v>6.3967700000000001</c:v>
                </c:pt>
                <c:pt idx="1027">
                  <c:v>8.5906000000000002</c:v>
                </c:pt>
                <c:pt idx="1028">
                  <c:v>4.50596</c:v>
                </c:pt>
                <c:pt idx="1029">
                  <c:v>7.4524299999999997</c:v>
                </c:pt>
                <c:pt idx="1030">
                  <c:v>7.5433399999999997</c:v>
                </c:pt>
                <c:pt idx="1031">
                  <c:v>7.5101399999999998</c:v>
                </c:pt>
                <c:pt idx="1032">
                  <c:v>3.5472199999999998</c:v>
                </c:pt>
                <c:pt idx="1033">
                  <c:v>1.97729</c:v>
                </c:pt>
                <c:pt idx="1034">
                  <c:v>7.7226600000000003</c:v>
                </c:pt>
                <c:pt idx="1035">
                  <c:v>6.3558300000000001</c:v>
                </c:pt>
                <c:pt idx="1036">
                  <c:v>11.78524</c:v>
                </c:pt>
                <c:pt idx="1037">
                  <c:v>3.30925</c:v>
                </c:pt>
                <c:pt idx="1038">
                  <c:v>4.2982399999999998</c:v>
                </c:pt>
                <c:pt idx="1039">
                  <c:v>7.0270200000000003</c:v>
                </c:pt>
                <c:pt idx="1040">
                  <c:v>4.0175200000000002</c:v>
                </c:pt>
                <c:pt idx="1041">
                  <c:v>5.3036500000000002</c:v>
                </c:pt>
                <c:pt idx="1042">
                  <c:v>8.4414700000000007</c:v>
                </c:pt>
                <c:pt idx="1043">
                  <c:v>6.2556799999999999</c:v>
                </c:pt>
                <c:pt idx="1044">
                  <c:v>5.9252399999999996</c:v>
                </c:pt>
                <c:pt idx="1045">
                  <c:v>7.3650000000000002</c:v>
                </c:pt>
                <c:pt idx="1046">
                  <c:v>4.7261300000000004</c:v>
                </c:pt>
                <c:pt idx="1047">
                  <c:v>4.6943599999999996</c:v>
                </c:pt>
                <c:pt idx="1048">
                  <c:v>3.95377</c:v>
                </c:pt>
                <c:pt idx="1049">
                  <c:v>8.9767399999999995</c:v>
                </c:pt>
                <c:pt idx="1050">
                  <c:v>7.3005599999999999</c:v>
                </c:pt>
                <c:pt idx="1051">
                  <c:v>6.4905099999999996</c:v>
                </c:pt>
                <c:pt idx="1052">
                  <c:v>6.9732200000000004</c:v>
                </c:pt>
                <c:pt idx="1053">
                  <c:v>6.4242100000000004</c:v>
                </c:pt>
                <c:pt idx="1054">
                  <c:v>4.5119600000000002</c:v>
                </c:pt>
                <c:pt idx="1055">
                  <c:v>3.8170799999999998</c:v>
                </c:pt>
                <c:pt idx="1056">
                  <c:v>5.9108799999999997</c:v>
                </c:pt>
                <c:pt idx="1057">
                  <c:v>6.5256800000000004</c:v>
                </c:pt>
                <c:pt idx="1058">
                  <c:v>8.2677200000000006</c:v>
                </c:pt>
                <c:pt idx="1059">
                  <c:v>3.37338</c:v>
                </c:pt>
                <c:pt idx="1060">
                  <c:v>3.8048299999999999</c:v>
                </c:pt>
                <c:pt idx="1061">
                  <c:v>3.0673900000000001</c:v>
                </c:pt>
                <c:pt idx="1062">
                  <c:v>3.5575999999999999</c:v>
                </c:pt>
                <c:pt idx="1063">
                  <c:v>3.97282</c:v>
                </c:pt>
                <c:pt idx="1064">
                  <c:v>4.7080099999999998</c:v>
                </c:pt>
                <c:pt idx="1065">
                  <c:v>3.4464899999999998</c:v>
                </c:pt>
                <c:pt idx="1066">
                  <c:v>3.04162</c:v>
                </c:pt>
                <c:pt idx="1067">
                  <c:v>2.0120900000000002</c:v>
                </c:pt>
                <c:pt idx="1068">
                  <c:v>3.02732</c:v>
                </c:pt>
                <c:pt idx="1069">
                  <c:v>4.84307</c:v>
                </c:pt>
                <c:pt idx="1070">
                  <c:v>2.9395199999999999</c:v>
                </c:pt>
                <c:pt idx="1071">
                  <c:v>4.5093300000000003</c:v>
                </c:pt>
                <c:pt idx="1072">
                  <c:v>3.2779400000000001</c:v>
                </c:pt>
                <c:pt idx="1073">
                  <c:v>6.2355</c:v>
                </c:pt>
                <c:pt idx="1074">
                  <c:v>5.7319199999999997</c:v>
                </c:pt>
                <c:pt idx="1075">
                  <c:v>5.4330299999999996</c:v>
                </c:pt>
                <c:pt idx="1076">
                  <c:v>4.33446</c:v>
                </c:pt>
                <c:pt idx="1077">
                  <c:v>7.3912100000000001</c:v>
                </c:pt>
                <c:pt idx="1078">
                  <c:v>6.06609</c:v>
                </c:pt>
                <c:pt idx="1079">
                  <c:v>5.8357999999999999</c:v>
                </c:pt>
                <c:pt idx="1080">
                  <c:v>5.43018</c:v>
                </c:pt>
                <c:pt idx="1081">
                  <c:v>4.1464800000000004</c:v>
                </c:pt>
                <c:pt idx="1082">
                  <c:v>7.1690399999999999</c:v>
                </c:pt>
                <c:pt idx="1083">
                  <c:v>5.6433400000000002</c:v>
                </c:pt>
                <c:pt idx="1084">
                  <c:v>4.1464800000000004</c:v>
                </c:pt>
                <c:pt idx="1085">
                  <c:v>6.9428599999999996</c:v>
                </c:pt>
                <c:pt idx="1086">
                  <c:v>7.3674600000000003</c:v>
                </c:pt>
                <c:pt idx="1087">
                  <c:v>9.0063399999999998</c:v>
                </c:pt>
                <c:pt idx="1088">
                  <c:v>3.5910799999999998</c:v>
                </c:pt>
                <c:pt idx="1089">
                  <c:v>8.3984299999999994</c:v>
                </c:pt>
                <c:pt idx="1090">
                  <c:v>8.9853199999999998</c:v>
                </c:pt>
                <c:pt idx="1091">
                  <c:v>4.9363700000000001</c:v>
                </c:pt>
                <c:pt idx="1092">
                  <c:v>6.2680400000000001</c:v>
                </c:pt>
                <c:pt idx="1093">
                  <c:v>4.72919</c:v>
                </c:pt>
                <c:pt idx="1094">
                  <c:v>6.4107500000000002</c:v>
                </c:pt>
                <c:pt idx="1095">
                  <c:v>9.4995499999999993</c:v>
                </c:pt>
                <c:pt idx="1096">
                  <c:v>5.3298699999999997</c:v>
                </c:pt>
                <c:pt idx="1097">
                  <c:v>4.7126400000000004</c:v>
                </c:pt>
                <c:pt idx="1098">
                  <c:v>5.5166199999999996</c:v>
                </c:pt>
                <c:pt idx="1099">
                  <c:v>2.82185</c:v>
                </c:pt>
                <c:pt idx="1100">
                  <c:v>5.7135999999999996</c:v>
                </c:pt>
                <c:pt idx="1101">
                  <c:v>3.0895700000000001</c:v>
                </c:pt>
                <c:pt idx="1102">
                  <c:v>8.8124500000000001</c:v>
                </c:pt>
                <c:pt idx="1103">
                  <c:v>6.2569800000000004</c:v>
                </c:pt>
                <c:pt idx="1104">
                  <c:v>4.2293900000000004</c:v>
                </c:pt>
                <c:pt idx="1105">
                  <c:v>5.7971700000000004</c:v>
                </c:pt>
                <c:pt idx="1106">
                  <c:v>7.0303800000000001</c:v>
                </c:pt>
                <c:pt idx="1107">
                  <c:v>9.3776499999999992</c:v>
                </c:pt>
                <c:pt idx="1108">
                  <c:v>7.8049299999999997</c:v>
                </c:pt>
                <c:pt idx="1109">
                  <c:v>3.1371500000000001</c:v>
                </c:pt>
                <c:pt idx="1110">
                  <c:v>7.1327199999999999</c:v>
                </c:pt>
                <c:pt idx="1111">
                  <c:v>6.2267799999999998</c:v>
                </c:pt>
                <c:pt idx="1112">
                  <c:v>5.2945799999999998</c:v>
                </c:pt>
                <c:pt idx="1113">
                  <c:v>5.3408100000000003</c:v>
                </c:pt>
                <c:pt idx="1114">
                  <c:v>3.9167999999999998</c:v>
                </c:pt>
                <c:pt idx="1115">
                  <c:v>6.7349500000000004</c:v>
                </c:pt>
                <c:pt idx="1116">
                  <c:v>3.2348499999999998</c:v>
                </c:pt>
                <c:pt idx="1117">
                  <c:v>5.73421</c:v>
                </c:pt>
                <c:pt idx="1118">
                  <c:v>3.79582</c:v>
                </c:pt>
                <c:pt idx="1119">
                  <c:v>7.2872599999999998</c:v>
                </c:pt>
                <c:pt idx="1120">
                  <c:v>4.7549799999999998</c:v>
                </c:pt>
                <c:pt idx="1121">
                  <c:v>7.0788900000000003</c:v>
                </c:pt>
                <c:pt idx="1122">
                  <c:v>5.5496299999999996</c:v>
                </c:pt>
                <c:pt idx="1123">
                  <c:v>5.0504600000000002</c:v>
                </c:pt>
                <c:pt idx="1124">
                  <c:v>7.3030799999999996</c:v>
                </c:pt>
                <c:pt idx="1125">
                  <c:v>3.2935699999999999</c:v>
                </c:pt>
                <c:pt idx="1126">
                  <c:v>8.5848399999999998</c:v>
                </c:pt>
                <c:pt idx="1127">
                  <c:v>3.7966700000000002</c:v>
                </c:pt>
                <c:pt idx="1128">
                  <c:v>5.2975300000000001</c:v>
                </c:pt>
                <c:pt idx="1129">
                  <c:v>5.2085999999999997</c:v>
                </c:pt>
                <c:pt idx="1130">
                  <c:v>6.6160699999999997</c:v>
                </c:pt>
                <c:pt idx="1131">
                  <c:v>7.2200800000000003</c:v>
                </c:pt>
                <c:pt idx="1132">
                  <c:v>7.0658099999999999</c:v>
                </c:pt>
                <c:pt idx="1133">
                  <c:v>6.4408000000000003</c:v>
                </c:pt>
                <c:pt idx="1134">
                  <c:v>4.4776400000000001</c:v>
                </c:pt>
                <c:pt idx="1135">
                  <c:v>5.6226799999999999</c:v>
                </c:pt>
                <c:pt idx="1136">
                  <c:v>4.5985300000000002</c:v>
                </c:pt>
                <c:pt idx="1137">
                  <c:v>8.0715699999999995</c:v>
                </c:pt>
                <c:pt idx="1138">
                  <c:v>6.0362999999999998</c:v>
                </c:pt>
                <c:pt idx="1139">
                  <c:v>4.9981900000000001</c:v>
                </c:pt>
                <c:pt idx="1140">
                  <c:v>4.3370499999999996</c:v>
                </c:pt>
                <c:pt idx="1141">
                  <c:v>4.8466800000000001</c:v>
                </c:pt>
                <c:pt idx="1142">
                  <c:v>5.3569500000000003</c:v>
                </c:pt>
                <c:pt idx="1143">
                  <c:v>2.8875099999999998</c:v>
                </c:pt>
                <c:pt idx="1144">
                  <c:v>6.3173700000000004</c:v>
                </c:pt>
                <c:pt idx="1145">
                  <c:v>5.4356900000000001</c:v>
                </c:pt>
                <c:pt idx="1146">
                  <c:v>4.9539999999999997</c:v>
                </c:pt>
                <c:pt idx="1147">
                  <c:v>5.8806099999999999</c:v>
                </c:pt>
                <c:pt idx="1148">
                  <c:v>5.2319599999999999</c:v>
                </c:pt>
                <c:pt idx="1149">
                  <c:v>6.6170600000000004</c:v>
                </c:pt>
                <c:pt idx="1150">
                  <c:v>4.5308000000000002</c:v>
                </c:pt>
                <c:pt idx="1151">
                  <c:v>5.46488</c:v>
                </c:pt>
                <c:pt idx="1152">
                  <c:v>3.6366299999999998</c:v>
                </c:pt>
                <c:pt idx="1153">
                  <c:v>7.7021199999999999</c:v>
                </c:pt>
                <c:pt idx="1154">
                  <c:v>6.51729</c:v>
                </c:pt>
                <c:pt idx="1155">
                  <c:v>6.0155200000000004</c:v>
                </c:pt>
                <c:pt idx="1156">
                  <c:v>7.7163700000000004</c:v>
                </c:pt>
                <c:pt idx="1157">
                  <c:v>5.8505399999999996</c:v>
                </c:pt>
                <c:pt idx="1158">
                  <c:v>4.9117899999999999</c:v>
                </c:pt>
                <c:pt idx="1159">
                  <c:v>6.6235200000000001</c:v>
                </c:pt>
                <c:pt idx="1160">
                  <c:v>3.87364</c:v>
                </c:pt>
                <c:pt idx="1161">
                  <c:v>7.6694100000000001</c:v>
                </c:pt>
                <c:pt idx="1162">
                  <c:v>6.2305599999999997</c:v>
                </c:pt>
                <c:pt idx="1163">
                  <c:v>3.8426200000000001</c:v>
                </c:pt>
                <c:pt idx="1164">
                  <c:v>7.8750400000000003</c:v>
                </c:pt>
                <c:pt idx="1165">
                  <c:v>5.36287</c:v>
                </c:pt>
                <c:pt idx="1166">
                  <c:v>3.3326500000000001</c:v>
                </c:pt>
                <c:pt idx="1167">
                  <c:v>6.1971100000000003</c:v>
                </c:pt>
                <c:pt idx="1168">
                  <c:v>8.7516099999999994</c:v>
                </c:pt>
                <c:pt idx="1169">
                  <c:v>8.2757400000000008</c:v>
                </c:pt>
                <c:pt idx="1170">
                  <c:v>5.3036500000000002</c:v>
                </c:pt>
                <c:pt idx="1171">
                  <c:v>6.8811799999999996</c:v>
                </c:pt>
                <c:pt idx="1172">
                  <c:v>3.7560699999999998</c:v>
                </c:pt>
                <c:pt idx="1173">
                  <c:v>5.1741400000000004</c:v>
                </c:pt>
                <c:pt idx="1174">
                  <c:v>5.30891</c:v>
                </c:pt>
                <c:pt idx="1175">
                  <c:v>4.5016499999999997</c:v>
                </c:pt>
                <c:pt idx="1176">
                  <c:v>6.4379499999999998</c:v>
                </c:pt>
                <c:pt idx="1177">
                  <c:v>9.3488699999999998</c:v>
                </c:pt>
                <c:pt idx="1178">
                  <c:v>4.2831799999999998</c:v>
                </c:pt>
                <c:pt idx="1179">
                  <c:v>7.5862800000000004</c:v>
                </c:pt>
                <c:pt idx="1180">
                  <c:v>5.5750299999999999</c:v>
                </c:pt>
                <c:pt idx="1181">
                  <c:v>5.9441499999999996</c:v>
                </c:pt>
                <c:pt idx="1182">
                  <c:v>7.0441000000000003</c:v>
                </c:pt>
                <c:pt idx="1183">
                  <c:v>4.1136499999999998</c:v>
                </c:pt>
                <c:pt idx="1184">
                  <c:v>8.4801500000000001</c:v>
                </c:pt>
                <c:pt idx="1185">
                  <c:v>3.8479299999999999</c:v>
                </c:pt>
                <c:pt idx="1186">
                  <c:v>5.46631</c:v>
                </c:pt>
                <c:pt idx="1187">
                  <c:v>6.1703299999999999</c:v>
                </c:pt>
                <c:pt idx="1188">
                  <c:v>6.8638399999999997</c:v>
                </c:pt>
                <c:pt idx="1189">
                  <c:v>7.8218500000000004</c:v>
                </c:pt>
                <c:pt idx="1190">
                  <c:v>6.29819</c:v>
                </c:pt>
                <c:pt idx="1191">
                  <c:v>4.1810400000000003</c:v>
                </c:pt>
                <c:pt idx="1192">
                  <c:v>7.6875099999999996</c:v>
                </c:pt>
                <c:pt idx="1193">
                  <c:v>4.9420599999999997</c:v>
                </c:pt>
                <c:pt idx="1194">
                  <c:v>4.8747600000000002</c:v>
                </c:pt>
                <c:pt idx="1195">
                  <c:v>5.7421499999999996</c:v>
                </c:pt>
                <c:pt idx="1196">
                  <c:v>7.8738900000000003</c:v>
                </c:pt>
                <c:pt idx="1197">
                  <c:v>4.9014800000000003</c:v>
                </c:pt>
                <c:pt idx="1198">
                  <c:v>9.7817299999999996</c:v>
                </c:pt>
                <c:pt idx="1199">
                  <c:v>5.0216900000000004</c:v>
                </c:pt>
                <c:pt idx="1200">
                  <c:v>5.5040199999999997</c:v>
                </c:pt>
                <c:pt idx="1201">
                  <c:v>3.5751200000000001</c:v>
                </c:pt>
                <c:pt idx="1202">
                  <c:v>7.2642199999999999</c:v>
                </c:pt>
                <c:pt idx="1203">
                  <c:v>4.3803200000000002</c:v>
                </c:pt>
                <c:pt idx="1204">
                  <c:v>7.4177900000000001</c:v>
                </c:pt>
                <c:pt idx="1205">
                  <c:v>6.6156100000000002</c:v>
                </c:pt>
                <c:pt idx="1206">
                  <c:v>4.6809399999999997</c:v>
                </c:pt>
                <c:pt idx="1207">
                  <c:v>8.33568</c:v>
                </c:pt>
                <c:pt idx="1208">
                  <c:v>4.3154500000000002</c:v>
                </c:pt>
                <c:pt idx="1209">
                  <c:v>2.2686600000000001</c:v>
                </c:pt>
                <c:pt idx="1210">
                  <c:v>6.9436200000000001</c:v>
                </c:pt>
                <c:pt idx="1211">
                  <c:v>7.4517499999999997</c:v>
                </c:pt>
                <c:pt idx="1212">
                  <c:v>7.76553</c:v>
                </c:pt>
                <c:pt idx="1213">
                  <c:v>5.13551</c:v>
                </c:pt>
                <c:pt idx="1214">
                  <c:v>7.2556200000000004</c:v>
                </c:pt>
                <c:pt idx="1215">
                  <c:v>4.23184</c:v>
                </c:pt>
                <c:pt idx="1216">
                  <c:v>7.8714199999999996</c:v>
                </c:pt>
                <c:pt idx="1217">
                  <c:v>7.7296899999999997</c:v>
                </c:pt>
                <c:pt idx="1218">
                  <c:v>5.08636</c:v>
                </c:pt>
                <c:pt idx="1219">
                  <c:v>8.3563500000000008</c:v>
                </c:pt>
                <c:pt idx="1220">
                  <c:v>6.0137999999999998</c:v>
                </c:pt>
                <c:pt idx="1221">
                  <c:v>3.43472</c:v>
                </c:pt>
                <c:pt idx="1222">
                  <c:v>3.6738400000000002</c:v>
                </c:pt>
                <c:pt idx="1223">
                  <c:v>4.6926800000000002</c:v>
                </c:pt>
                <c:pt idx="1224">
                  <c:v>9.0702300000000005</c:v>
                </c:pt>
                <c:pt idx="1225">
                  <c:v>3.3738199999999998</c:v>
                </c:pt>
                <c:pt idx="1226">
                  <c:v>4.9163899999999998</c:v>
                </c:pt>
                <c:pt idx="1227">
                  <c:v>3.8254700000000001</c:v>
                </c:pt>
                <c:pt idx="1228">
                  <c:v>5.4516299999999998</c:v>
                </c:pt>
                <c:pt idx="1229">
                  <c:v>5.29786</c:v>
                </c:pt>
                <c:pt idx="1230">
                  <c:v>5.5913300000000001</c:v>
                </c:pt>
                <c:pt idx="1231">
                  <c:v>7.5413399999999999</c:v>
                </c:pt>
                <c:pt idx="1232">
                  <c:v>5.7478199999999999</c:v>
                </c:pt>
                <c:pt idx="1233">
                  <c:v>9.3833300000000008</c:v>
                </c:pt>
                <c:pt idx="1234">
                  <c:v>5.8864599999999996</c:v>
                </c:pt>
                <c:pt idx="1235">
                  <c:v>5.3976199999999999</c:v>
                </c:pt>
                <c:pt idx="1236">
                  <c:v>6.2673399999999999</c:v>
                </c:pt>
                <c:pt idx="1237">
                  <c:v>5.0431600000000003</c:v>
                </c:pt>
                <c:pt idx="1238">
                  <c:v>6.96035</c:v>
                </c:pt>
                <c:pt idx="1239">
                  <c:v>3.2201200000000001</c:v>
                </c:pt>
                <c:pt idx="1240">
                  <c:v>5.3267600000000002</c:v>
                </c:pt>
                <c:pt idx="1241">
                  <c:v>5.2088599999999996</c:v>
                </c:pt>
                <c:pt idx="1242">
                  <c:v>8.5964299999999998</c:v>
                </c:pt>
                <c:pt idx="1243">
                  <c:v>2.55959</c:v>
                </c:pt>
                <c:pt idx="1244">
                  <c:v>5.8544999999999998</c:v>
                </c:pt>
                <c:pt idx="1245">
                  <c:v>8.0438299999999998</c:v>
                </c:pt>
                <c:pt idx="1246">
                  <c:v>3.6744300000000001</c:v>
                </c:pt>
                <c:pt idx="1247">
                  <c:v>9.1294900000000005</c:v>
                </c:pt>
                <c:pt idx="1248">
                  <c:v>5.4785899999999996</c:v>
                </c:pt>
                <c:pt idx="1249">
                  <c:v>8.40639</c:v>
                </c:pt>
                <c:pt idx="1250">
                  <c:v>6.8115199999999998</c:v>
                </c:pt>
                <c:pt idx="1251">
                  <c:v>6.6475200000000001</c:v>
                </c:pt>
                <c:pt idx="1252">
                  <c:v>8.5315600000000007</c:v>
                </c:pt>
                <c:pt idx="1253">
                  <c:v>6.6601100000000004</c:v>
                </c:pt>
                <c:pt idx="1254">
                  <c:v>7.5555000000000003</c:v>
                </c:pt>
                <c:pt idx="1255">
                  <c:v>7.65672</c:v>
                </c:pt>
                <c:pt idx="1256">
                  <c:v>5.6804699999999997</c:v>
                </c:pt>
                <c:pt idx="1257">
                  <c:v>2.7686899999999999</c:v>
                </c:pt>
                <c:pt idx="1258">
                  <c:v>5.3121099999999997</c:v>
                </c:pt>
                <c:pt idx="1259">
                  <c:v>5.5812900000000001</c:v>
                </c:pt>
                <c:pt idx="1260">
                  <c:v>7.4120799999999996</c:v>
                </c:pt>
                <c:pt idx="1261">
                  <c:v>7.0283100000000003</c:v>
                </c:pt>
                <c:pt idx="1262">
                  <c:v>4.9502199999999998</c:v>
                </c:pt>
                <c:pt idx="1263">
                  <c:v>6.1933400000000001</c:v>
                </c:pt>
                <c:pt idx="1264">
                  <c:v>4.0533999999999999</c:v>
                </c:pt>
                <c:pt idx="1265">
                  <c:v>5.0956799999999998</c:v>
                </c:pt>
                <c:pt idx="1266">
                  <c:v>9.9417500000000008</c:v>
                </c:pt>
                <c:pt idx="1267">
                  <c:v>5.94651</c:v>
                </c:pt>
                <c:pt idx="1268">
                  <c:v>6.7831599999999996</c:v>
                </c:pt>
                <c:pt idx="1269">
                  <c:v>5.0590099999999998</c:v>
                </c:pt>
                <c:pt idx="1270">
                  <c:v>6.5169699999999997</c:v>
                </c:pt>
                <c:pt idx="1271">
                  <c:v>7.2060599999999999</c:v>
                </c:pt>
                <c:pt idx="1272">
                  <c:v>7.3543500000000002</c:v>
                </c:pt>
                <c:pt idx="1273">
                  <c:v>6.8105700000000002</c:v>
                </c:pt>
                <c:pt idx="1274">
                  <c:v>6.1242099999999997</c:v>
                </c:pt>
                <c:pt idx="1275">
                  <c:v>6.8692799999999998</c:v>
                </c:pt>
                <c:pt idx="1276">
                  <c:v>3.7846500000000001</c:v>
                </c:pt>
                <c:pt idx="1277">
                  <c:v>4.6705699999999997</c:v>
                </c:pt>
                <c:pt idx="1278">
                  <c:v>5.64377</c:v>
                </c:pt>
                <c:pt idx="1279">
                  <c:v>6.1347699999999996</c:v>
                </c:pt>
                <c:pt idx="1280">
                  <c:v>2.3229700000000002</c:v>
                </c:pt>
                <c:pt idx="1281">
                  <c:v>6.7164599999999997</c:v>
                </c:pt>
                <c:pt idx="1282">
                  <c:v>4.9456600000000002</c:v>
                </c:pt>
                <c:pt idx="1283">
                  <c:v>8.7431000000000001</c:v>
                </c:pt>
                <c:pt idx="1284">
                  <c:v>3.4225500000000002</c:v>
                </c:pt>
                <c:pt idx="1285">
                  <c:v>7.1455900000000003</c:v>
                </c:pt>
                <c:pt idx="1286">
                  <c:v>7.2786</c:v>
                </c:pt>
                <c:pt idx="1287">
                  <c:v>5.5529799999999998</c:v>
                </c:pt>
                <c:pt idx="1288">
                  <c:v>8.2084100000000007</c:v>
                </c:pt>
                <c:pt idx="1289">
                  <c:v>5.8585200000000004</c:v>
                </c:pt>
                <c:pt idx="1290">
                  <c:v>6.5119100000000003</c:v>
                </c:pt>
                <c:pt idx="1291">
                  <c:v>4.7113300000000002</c:v>
                </c:pt>
                <c:pt idx="1292">
                  <c:v>7.4163300000000003</c:v>
                </c:pt>
                <c:pt idx="1293">
                  <c:v>7.1727400000000001</c:v>
                </c:pt>
                <c:pt idx="1294">
                  <c:v>7.0607899999999999</c:v>
                </c:pt>
                <c:pt idx="1295">
                  <c:v>4.8906599999999996</c:v>
                </c:pt>
                <c:pt idx="1296">
                  <c:v>9.0157399999999992</c:v>
                </c:pt>
                <c:pt idx="1297">
                  <c:v>7.26152</c:v>
                </c:pt>
                <c:pt idx="1298">
                  <c:v>7.4302299999999999</c:v>
                </c:pt>
                <c:pt idx="1299">
                  <c:v>5.2683799999999996</c:v>
                </c:pt>
                <c:pt idx="1300">
                  <c:v>7.8958300000000001</c:v>
                </c:pt>
                <c:pt idx="1301">
                  <c:v>6.22614</c:v>
                </c:pt>
                <c:pt idx="1302">
                  <c:v>6.7798400000000001</c:v>
                </c:pt>
                <c:pt idx="1303">
                  <c:v>5.4114500000000003</c:v>
                </c:pt>
                <c:pt idx="1304">
                  <c:v>9.0982400000000005</c:v>
                </c:pt>
                <c:pt idx="1305">
                  <c:v>7.2948399999999998</c:v>
                </c:pt>
                <c:pt idx="1306">
                  <c:v>3.2460599999999999</c:v>
                </c:pt>
                <c:pt idx="1307">
                  <c:v>4.9523900000000003</c:v>
                </c:pt>
                <c:pt idx="1308">
                  <c:v>5.0529999999999999</c:v>
                </c:pt>
                <c:pt idx="1309">
                  <c:v>7.6301800000000002</c:v>
                </c:pt>
                <c:pt idx="1310">
                  <c:v>7.81325</c:v>
                </c:pt>
                <c:pt idx="1311">
                  <c:v>2.9040400000000002</c:v>
                </c:pt>
                <c:pt idx="1312">
                  <c:v>1.98268</c:v>
                </c:pt>
                <c:pt idx="1313">
                  <c:v>5.4511200000000004</c:v>
                </c:pt>
                <c:pt idx="1314">
                  <c:v>2.11829</c:v>
                </c:pt>
                <c:pt idx="1315">
                  <c:v>3.24586</c:v>
                </c:pt>
                <c:pt idx="1316">
                  <c:v>3.03471</c:v>
                </c:pt>
                <c:pt idx="1317">
                  <c:v>7.2600899999999999</c:v>
                </c:pt>
                <c:pt idx="1318">
                  <c:v>4.6180000000000003</c:v>
                </c:pt>
                <c:pt idx="1319">
                  <c:v>4.9047900000000002</c:v>
                </c:pt>
                <c:pt idx="1320">
                  <c:v>3.4037899999999999</c:v>
                </c:pt>
                <c:pt idx="1321">
                  <c:v>7.4784499999999996</c:v>
                </c:pt>
                <c:pt idx="1322">
                  <c:v>2.7775699999999999</c:v>
                </c:pt>
                <c:pt idx="1323">
                  <c:v>3.6551300000000002</c:v>
                </c:pt>
                <c:pt idx="1324">
                  <c:v>8.1813000000000002</c:v>
                </c:pt>
                <c:pt idx="1325">
                  <c:v>6.4375200000000001</c:v>
                </c:pt>
                <c:pt idx="1326">
                  <c:v>2.1990799999999999</c:v>
                </c:pt>
                <c:pt idx="1327">
                  <c:v>7.5282200000000001</c:v>
                </c:pt>
                <c:pt idx="1328">
                  <c:v>4.3787200000000004</c:v>
                </c:pt>
                <c:pt idx="1329">
                  <c:v>2.6736399999999998</c:v>
                </c:pt>
                <c:pt idx="1330">
                  <c:v>2.0175100000000001</c:v>
                </c:pt>
                <c:pt idx="1331">
                  <c:v>6.1162799999999997</c:v>
                </c:pt>
                <c:pt idx="1332">
                  <c:v>1.9815700000000001</c:v>
                </c:pt>
                <c:pt idx="1333">
                  <c:v>10.62928</c:v>
                </c:pt>
                <c:pt idx="1334">
                  <c:v>8.71495</c:v>
                </c:pt>
                <c:pt idx="1335">
                  <c:v>2.8785099999999999</c:v>
                </c:pt>
                <c:pt idx="1336">
                  <c:v>7.4487399999999999</c:v>
                </c:pt>
                <c:pt idx="1337">
                  <c:v>5.0775199999999998</c:v>
                </c:pt>
                <c:pt idx="1338">
                  <c:v>3.2951199999999998</c:v>
                </c:pt>
                <c:pt idx="1339">
                  <c:v>5.4848800000000004</c:v>
                </c:pt>
                <c:pt idx="1340">
                  <c:v>6.2644900000000003</c:v>
                </c:pt>
                <c:pt idx="1341">
                  <c:v>7.1404300000000003</c:v>
                </c:pt>
                <c:pt idx="1342">
                  <c:v>3.7114799999999999</c:v>
                </c:pt>
                <c:pt idx="1343">
                  <c:v>6.7582599999999999</c:v>
                </c:pt>
                <c:pt idx="1344">
                  <c:v>7.8001399999999999</c:v>
                </c:pt>
                <c:pt idx="1345">
                  <c:v>1.9232199999999999</c:v>
                </c:pt>
                <c:pt idx="1346">
                  <c:v>3.50359</c:v>
                </c:pt>
                <c:pt idx="1347">
                  <c:v>1.80992</c:v>
                </c:pt>
                <c:pt idx="1348">
                  <c:v>6.2177699999999998</c:v>
                </c:pt>
                <c:pt idx="1349">
                  <c:v>5.2073</c:v>
                </c:pt>
                <c:pt idx="1350">
                  <c:v>2.3666200000000002</c:v>
                </c:pt>
                <c:pt idx="1351">
                  <c:v>2.8679299999999999</c:v>
                </c:pt>
                <c:pt idx="1352">
                  <c:v>5.7404400000000004</c:v>
                </c:pt>
                <c:pt idx="1353">
                  <c:v>6.6912200000000004</c:v>
                </c:pt>
                <c:pt idx="1354">
                  <c:v>3.64575</c:v>
                </c:pt>
                <c:pt idx="1355">
                  <c:v>7.1444400000000003</c:v>
                </c:pt>
                <c:pt idx="1356">
                  <c:v>8.0545399999999994</c:v>
                </c:pt>
                <c:pt idx="1357">
                  <c:v>5.33352</c:v>
                </c:pt>
                <c:pt idx="1358">
                  <c:v>5.7892200000000003</c:v>
                </c:pt>
                <c:pt idx="1359">
                  <c:v>8.2463200000000008</c:v>
                </c:pt>
                <c:pt idx="1360">
                  <c:v>5.50169</c:v>
                </c:pt>
                <c:pt idx="1361">
                  <c:v>5.6758199999999999</c:v>
                </c:pt>
                <c:pt idx="1362">
                  <c:v>6.6569500000000001</c:v>
                </c:pt>
                <c:pt idx="1363">
                  <c:v>2.81758</c:v>
                </c:pt>
                <c:pt idx="1364">
                  <c:v>3.1741799999999998</c:v>
                </c:pt>
                <c:pt idx="1365">
                  <c:v>4.8094700000000001</c:v>
                </c:pt>
                <c:pt idx="1366">
                  <c:v>6.0542100000000003</c:v>
                </c:pt>
                <c:pt idx="1367">
                  <c:v>6.10398</c:v>
                </c:pt>
                <c:pt idx="1368">
                  <c:v>5.6451500000000001</c:v>
                </c:pt>
                <c:pt idx="1369">
                  <c:v>6.1917900000000001</c:v>
                </c:pt>
                <c:pt idx="1370">
                  <c:v>4.2883399999999998</c:v>
                </c:pt>
                <c:pt idx="1371">
                  <c:v>6.8563599999999996</c:v>
                </c:pt>
                <c:pt idx="1372">
                  <c:v>8.0594999999999999</c:v>
                </c:pt>
                <c:pt idx="1373">
                  <c:v>7.1927199999999996</c:v>
                </c:pt>
                <c:pt idx="1374">
                  <c:v>5.6998800000000003</c:v>
                </c:pt>
                <c:pt idx="1375">
                  <c:v>5.0307300000000001</c:v>
                </c:pt>
                <c:pt idx="1376">
                  <c:v>4.4169499999999999</c:v>
                </c:pt>
                <c:pt idx="1377">
                  <c:v>2.8323800000000001</c:v>
                </c:pt>
                <c:pt idx="1378">
                  <c:v>2.4014099999999998</c:v>
                </c:pt>
                <c:pt idx="1379">
                  <c:v>5.0486399999999998</c:v>
                </c:pt>
                <c:pt idx="1380">
                  <c:v>7.4787600000000003</c:v>
                </c:pt>
                <c:pt idx="1381">
                  <c:v>2.8618700000000001</c:v>
                </c:pt>
                <c:pt idx="1382">
                  <c:v>4.8063599999999997</c:v>
                </c:pt>
                <c:pt idx="1383">
                  <c:v>6.3397199999999998</c:v>
                </c:pt>
                <c:pt idx="1384">
                  <c:v>3.25223</c:v>
                </c:pt>
                <c:pt idx="1385">
                  <c:v>7.5629900000000001</c:v>
                </c:pt>
                <c:pt idx="1386">
                  <c:v>5.6749200000000002</c:v>
                </c:pt>
                <c:pt idx="1387">
                  <c:v>3.80111</c:v>
                </c:pt>
                <c:pt idx="1388">
                  <c:v>3.1423399999999999</c:v>
                </c:pt>
                <c:pt idx="1389">
                  <c:v>8.3674499999999998</c:v>
                </c:pt>
                <c:pt idx="1390">
                  <c:v>7.4024400000000004</c:v>
                </c:pt>
                <c:pt idx="1391">
                  <c:v>7.0815000000000001</c:v>
                </c:pt>
                <c:pt idx="1392">
                  <c:v>5.6877000000000004</c:v>
                </c:pt>
                <c:pt idx="1393">
                  <c:v>5.2967500000000003</c:v>
                </c:pt>
                <c:pt idx="1394">
                  <c:v>5.6684400000000004</c:v>
                </c:pt>
                <c:pt idx="1395">
                  <c:v>8.9732900000000004</c:v>
                </c:pt>
                <c:pt idx="1396">
                  <c:v>5.8585799999999999</c:v>
                </c:pt>
                <c:pt idx="1397">
                  <c:v>8.4506099999999993</c:v>
                </c:pt>
                <c:pt idx="1398">
                  <c:v>7.7557799999999997</c:v>
                </c:pt>
                <c:pt idx="1399">
                  <c:v>2.8795099999999998</c:v>
                </c:pt>
                <c:pt idx="1400">
                  <c:v>5.2713599999999996</c:v>
                </c:pt>
                <c:pt idx="1401">
                  <c:v>7.0200500000000003</c:v>
                </c:pt>
                <c:pt idx="1402">
                  <c:v>2.9798900000000001</c:v>
                </c:pt>
                <c:pt idx="1403">
                  <c:v>6.3670600000000004</c:v>
                </c:pt>
                <c:pt idx="1404">
                  <c:v>5.0918400000000004</c:v>
                </c:pt>
                <c:pt idx="1405">
                  <c:v>5.2385900000000003</c:v>
                </c:pt>
                <c:pt idx="1406">
                  <c:v>2.7322199999999999</c:v>
                </c:pt>
                <c:pt idx="1407">
                  <c:v>4.1442300000000003</c:v>
                </c:pt>
                <c:pt idx="1408">
                  <c:v>2.3321800000000001</c:v>
                </c:pt>
                <c:pt idx="1409">
                  <c:v>2.8540899999999998</c:v>
                </c:pt>
                <c:pt idx="1410">
                  <c:v>4.0121500000000001</c:v>
                </c:pt>
                <c:pt idx="1411">
                  <c:v>6.1413399999999996</c:v>
                </c:pt>
                <c:pt idx="1412">
                  <c:v>4.7805900000000001</c:v>
                </c:pt>
                <c:pt idx="1413">
                  <c:v>3.5385599999999999</c:v>
                </c:pt>
                <c:pt idx="1414">
                  <c:v>5.6777699999999998</c:v>
                </c:pt>
                <c:pt idx="1415">
                  <c:v>8.0413399999999999</c:v>
                </c:pt>
                <c:pt idx="1416">
                  <c:v>4.4641299999999999</c:v>
                </c:pt>
                <c:pt idx="1417">
                  <c:v>4.2982399999999998</c:v>
                </c:pt>
                <c:pt idx="1418">
                  <c:v>5.6323400000000001</c:v>
                </c:pt>
                <c:pt idx="1419">
                  <c:v>7.1234599999999997</c:v>
                </c:pt>
                <c:pt idx="1420">
                  <c:v>8.2235999999999994</c:v>
                </c:pt>
                <c:pt idx="1421">
                  <c:v>4.6397000000000004</c:v>
                </c:pt>
                <c:pt idx="1422">
                  <c:v>5.7219499999999996</c:v>
                </c:pt>
                <c:pt idx="1423">
                  <c:v>6.1729500000000002</c:v>
                </c:pt>
                <c:pt idx="1424">
                  <c:v>3.80613</c:v>
                </c:pt>
                <c:pt idx="1425">
                  <c:v>4.9977200000000002</c:v>
                </c:pt>
                <c:pt idx="1426">
                  <c:v>7.4350199999999997</c:v>
                </c:pt>
                <c:pt idx="1427">
                  <c:v>7.7262700000000004</c:v>
                </c:pt>
                <c:pt idx="1428">
                  <c:v>6.1363700000000003</c:v>
                </c:pt>
                <c:pt idx="1429">
                  <c:v>5.2481099999999996</c:v>
                </c:pt>
                <c:pt idx="1430">
                  <c:v>2.0693299999999999</c:v>
                </c:pt>
                <c:pt idx="1431">
                  <c:v>4.9131600000000004</c:v>
                </c:pt>
                <c:pt idx="1432">
                  <c:v>6.0427099999999996</c:v>
                </c:pt>
                <c:pt idx="1433">
                  <c:v>3.05063</c:v>
                </c:pt>
                <c:pt idx="1434">
                  <c:v>3.0511699999999999</c:v>
                </c:pt>
                <c:pt idx="1435">
                  <c:v>8.2346400000000006</c:v>
                </c:pt>
                <c:pt idx="1436">
                  <c:v>2.71692</c:v>
                </c:pt>
                <c:pt idx="1437">
                  <c:v>5.0182900000000004</c:v>
                </c:pt>
                <c:pt idx="1438">
                  <c:v>4.9169</c:v>
                </c:pt>
                <c:pt idx="1439">
                  <c:v>4.0555399999999997</c:v>
                </c:pt>
                <c:pt idx="1440">
                  <c:v>6.9664999999999999</c:v>
                </c:pt>
                <c:pt idx="1441">
                  <c:v>9.0634999999999994</c:v>
                </c:pt>
                <c:pt idx="1442">
                  <c:v>5.5004099999999996</c:v>
                </c:pt>
                <c:pt idx="1443">
                  <c:v>6.7258500000000003</c:v>
                </c:pt>
                <c:pt idx="1444">
                  <c:v>3.82457</c:v>
                </c:pt>
                <c:pt idx="1445">
                  <c:v>2.6111</c:v>
                </c:pt>
                <c:pt idx="1446">
                  <c:v>5.3420100000000001</c:v>
                </c:pt>
                <c:pt idx="1447">
                  <c:v>6.5903900000000002</c:v>
                </c:pt>
                <c:pt idx="1448">
                  <c:v>8.9491499999999995</c:v>
                </c:pt>
                <c:pt idx="1449">
                  <c:v>3.85385</c:v>
                </c:pt>
                <c:pt idx="1450">
                  <c:v>8.4417500000000008</c:v>
                </c:pt>
                <c:pt idx="1451">
                  <c:v>9.7385400000000004</c:v>
                </c:pt>
                <c:pt idx="1452">
                  <c:v>7.6494999999999997</c:v>
                </c:pt>
                <c:pt idx="1453">
                  <c:v>4.4470900000000002</c:v>
                </c:pt>
                <c:pt idx="1454">
                  <c:v>4.8398599999999998</c:v>
                </c:pt>
                <c:pt idx="1455">
                  <c:v>2.7968299999999999</c:v>
                </c:pt>
                <c:pt idx="1456">
                  <c:v>4.0479799999999999</c:v>
                </c:pt>
                <c:pt idx="1457">
                  <c:v>7.0244099999999996</c:v>
                </c:pt>
                <c:pt idx="1458">
                  <c:v>6.4365199999999998</c:v>
                </c:pt>
                <c:pt idx="1459">
                  <c:v>4.4027399999999997</c:v>
                </c:pt>
                <c:pt idx="1460">
                  <c:v>2.8582900000000002</c:v>
                </c:pt>
                <c:pt idx="1461">
                  <c:v>7.94034</c:v>
                </c:pt>
                <c:pt idx="1462">
                  <c:v>1.6974899999999999</c:v>
                </c:pt>
                <c:pt idx="1463">
                  <c:v>3.44692</c:v>
                </c:pt>
                <c:pt idx="1464">
                  <c:v>6.2684899999999999</c:v>
                </c:pt>
                <c:pt idx="1465">
                  <c:v>3.63259</c:v>
                </c:pt>
                <c:pt idx="1466">
                  <c:v>4.0651200000000003</c:v>
                </c:pt>
                <c:pt idx="1467">
                  <c:v>4.1862000000000004</c:v>
                </c:pt>
                <c:pt idx="1468">
                  <c:v>4.3993099999999998</c:v>
                </c:pt>
                <c:pt idx="1469">
                  <c:v>2.2699500000000001</c:v>
                </c:pt>
                <c:pt idx="1470">
                  <c:v>8.3085500000000003</c:v>
                </c:pt>
                <c:pt idx="1471">
                  <c:v>5.9724899999999996</c:v>
                </c:pt>
                <c:pt idx="1472">
                  <c:v>6.38673</c:v>
                </c:pt>
                <c:pt idx="1473">
                  <c:v>5.2026300000000001</c:v>
                </c:pt>
                <c:pt idx="1474">
                  <c:v>5.4516099999999996</c:v>
                </c:pt>
                <c:pt idx="1475">
                  <c:v>6.7499700000000002</c:v>
                </c:pt>
                <c:pt idx="1476">
                  <c:v>8.1869599999999991</c:v>
                </c:pt>
                <c:pt idx="1477">
                  <c:v>4.9886200000000001</c:v>
                </c:pt>
                <c:pt idx="1478">
                  <c:v>7.6671399999999998</c:v>
                </c:pt>
                <c:pt idx="1479">
                  <c:v>4.1048400000000003</c:v>
                </c:pt>
                <c:pt idx="1480">
                  <c:v>7.11944</c:v>
                </c:pt>
                <c:pt idx="1481">
                  <c:v>6.8523699999999996</c:v>
                </c:pt>
                <c:pt idx="1482">
                  <c:v>3.7467999999999999</c:v>
                </c:pt>
                <c:pt idx="1483">
                  <c:v>4.7059199999999999</c:v>
                </c:pt>
                <c:pt idx="1484">
                  <c:v>7.0654899999999996</c:v>
                </c:pt>
                <c:pt idx="1485">
                  <c:v>5.4591599999999998</c:v>
                </c:pt>
                <c:pt idx="1486">
                  <c:v>2.7086199999999998</c:v>
                </c:pt>
                <c:pt idx="1487">
                  <c:v>3.2348499999999998</c:v>
                </c:pt>
                <c:pt idx="1488">
                  <c:v>5.0570500000000003</c:v>
                </c:pt>
                <c:pt idx="1489">
                  <c:v>6.3036000000000003</c:v>
                </c:pt>
                <c:pt idx="1490">
                  <c:v>3.2136999999999998</c:v>
                </c:pt>
                <c:pt idx="1491">
                  <c:v>6.38</c:v>
                </c:pt>
                <c:pt idx="1492">
                  <c:v>5.3332300000000004</c:v>
                </c:pt>
                <c:pt idx="1493">
                  <c:v>6.3707200000000004</c:v>
                </c:pt>
                <c:pt idx="1494">
                  <c:v>5.3150199999999996</c:v>
                </c:pt>
                <c:pt idx="1495">
                  <c:v>6.7869599999999997</c:v>
                </c:pt>
                <c:pt idx="1496">
                  <c:v>10.068899999999999</c:v>
                </c:pt>
                <c:pt idx="1497">
                  <c:v>7.3968299999999996</c:v>
                </c:pt>
                <c:pt idx="1498">
                  <c:v>7.8000999999999996</c:v>
                </c:pt>
                <c:pt idx="1499">
                  <c:v>9.0827100000000005</c:v>
                </c:pt>
                <c:pt idx="1500">
                  <c:v>7.2797099999999997</c:v>
                </c:pt>
                <c:pt idx="1501">
                  <c:v>7.4926599999999999</c:v>
                </c:pt>
                <c:pt idx="1502">
                  <c:v>10.18097</c:v>
                </c:pt>
                <c:pt idx="1503">
                  <c:v>4.7664200000000001</c:v>
                </c:pt>
                <c:pt idx="1504">
                  <c:v>6.84938</c:v>
                </c:pt>
                <c:pt idx="1505">
                  <c:v>7.3519300000000003</c:v>
                </c:pt>
                <c:pt idx="1506">
                  <c:v>9.0283800000000003</c:v>
                </c:pt>
                <c:pt idx="1507">
                  <c:v>8.3434799999999996</c:v>
                </c:pt>
                <c:pt idx="1508">
                  <c:v>6.3587699999999998</c:v>
                </c:pt>
                <c:pt idx="1509">
                  <c:v>2.7954699999999999</c:v>
                </c:pt>
                <c:pt idx="1510">
                  <c:v>6.36646</c:v>
                </c:pt>
                <c:pt idx="1511">
                  <c:v>6.6264099999999999</c:v>
                </c:pt>
                <c:pt idx="1512">
                  <c:v>7.0773799999999998</c:v>
                </c:pt>
                <c:pt idx="1513">
                  <c:v>8.7591199999999994</c:v>
                </c:pt>
                <c:pt idx="1514">
                  <c:v>4.91364</c:v>
                </c:pt>
                <c:pt idx="1515">
                  <c:v>4.4643899999999999</c:v>
                </c:pt>
                <c:pt idx="1516">
                  <c:v>5.7061900000000003</c:v>
                </c:pt>
                <c:pt idx="1517">
                  <c:v>6.7524499999999996</c:v>
                </c:pt>
                <c:pt idx="1518">
                  <c:v>6.7104799999999996</c:v>
                </c:pt>
                <c:pt idx="1519">
                  <c:v>3.8771200000000001</c:v>
                </c:pt>
                <c:pt idx="1520">
                  <c:v>8.5771200000000007</c:v>
                </c:pt>
                <c:pt idx="1521">
                  <c:v>3.8405800000000001</c:v>
                </c:pt>
                <c:pt idx="1522">
                  <c:v>2.49282</c:v>
                </c:pt>
                <c:pt idx="1523">
                  <c:v>3.0836399999999999</c:v>
                </c:pt>
                <c:pt idx="1524">
                  <c:v>2.2821500000000001</c:v>
                </c:pt>
                <c:pt idx="1525">
                  <c:v>4.4358300000000002</c:v>
                </c:pt>
                <c:pt idx="1526">
                  <c:v>5.2416499999999999</c:v>
                </c:pt>
                <c:pt idx="1527">
                  <c:v>4.2813999999999997</c:v>
                </c:pt>
                <c:pt idx="1528">
                  <c:v>3.4041199999999998</c:v>
                </c:pt>
                <c:pt idx="1529">
                  <c:v>4.2250899999999998</c:v>
                </c:pt>
                <c:pt idx="1530">
                  <c:v>5.1327499999999997</c:v>
                </c:pt>
                <c:pt idx="1531">
                  <c:v>3.4544299999999999</c:v>
                </c:pt>
                <c:pt idx="1532">
                  <c:v>5.38422</c:v>
                </c:pt>
                <c:pt idx="1533">
                  <c:v>5.5930799999999996</c:v>
                </c:pt>
                <c:pt idx="1534">
                  <c:v>8.53233</c:v>
                </c:pt>
                <c:pt idx="1535">
                  <c:v>4.90435</c:v>
                </c:pt>
                <c:pt idx="1536">
                  <c:v>5.0759699999999999</c:v>
                </c:pt>
                <c:pt idx="1537">
                  <c:v>8.5347299999999997</c:v>
                </c:pt>
                <c:pt idx="1538">
                  <c:v>10.97894</c:v>
                </c:pt>
                <c:pt idx="1539">
                  <c:v>10.895910000000001</c:v>
                </c:pt>
                <c:pt idx="1540">
                  <c:v>3.8450099999999998</c:v>
                </c:pt>
                <c:pt idx="1541">
                  <c:v>4.5983900000000002</c:v>
                </c:pt>
                <c:pt idx="1542">
                  <c:v>2.9251299999999998</c:v>
                </c:pt>
                <c:pt idx="1543">
                  <c:v>4.0256299999999996</c:v>
                </c:pt>
                <c:pt idx="1544">
                  <c:v>2.5095900000000002</c:v>
                </c:pt>
                <c:pt idx="1545">
                  <c:v>3.68405</c:v>
                </c:pt>
                <c:pt idx="1546">
                  <c:v>2.37235</c:v>
                </c:pt>
                <c:pt idx="1547">
                  <c:v>5.1785699999999997</c:v>
                </c:pt>
                <c:pt idx="1548">
                  <c:v>3.75522</c:v>
                </c:pt>
                <c:pt idx="1549">
                  <c:v>3.49844</c:v>
                </c:pt>
                <c:pt idx="1550">
                  <c:v>5.7486600000000001</c:v>
                </c:pt>
                <c:pt idx="1551">
                  <c:v>8.1208399999999994</c:v>
                </c:pt>
                <c:pt idx="1552">
                  <c:v>7.4630799999999997</c:v>
                </c:pt>
                <c:pt idx="1553">
                  <c:v>5.34267</c:v>
                </c:pt>
                <c:pt idx="1554">
                  <c:v>5.2242300000000004</c:v>
                </c:pt>
                <c:pt idx="1555">
                  <c:v>3.6155300000000001</c:v>
                </c:pt>
                <c:pt idx="1556">
                  <c:v>4.1515000000000004</c:v>
                </c:pt>
                <c:pt idx="1557">
                  <c:v>2.5537399999999999</c:v>
                </c:pt>
                <c:pt idx="1558">
                  <c:v>4.8846699999999998</c:v>
                </c:pt>
                <c:pt idx="1559">
                  <c:v>2.5358900000000002</c:v>
                </c:pt>
                <c:pt idx="1560">
                  <c:v>3.0928599999999999</c:v>
                </c:pt>
                <c:pt idx="1561">
                  <c:v>2.46407</c:v>
                </c:pt>
                <c:pt idx="1562">
                  <c:v>3.3772500000000001</c:v>
                </c:pt>
                <c:pt idx="1563">
                  <c:v>9.2522000000000002</c:v>
                </c:pt>
                <c:pt idx="1564">
                  <c:v>3.5385599999999999</c:v>
                </c:pt>
                <c:pt idx="1565">
                  <c:v>7.8260500000000004</c:v>
                </c:pt>
                <c:pt idx="1566">
                  <c:v>7.7003899999999996</c:v>
                </c:pt>
                <c:pt idx="1567">
                  <c:v>6.9277199999999999</c:v>
                </c:pt>
                <c:pt idx="1568">
                  <c:v>8.6744699999999995</c:v>
                </c:pt>
                <c:pt idx="1569">
                  <c:v>4.3036099999999999</c:v>
                </c:pt>
                <c:pt idx="1570">
                  <c:v>8.6567799999999995</c:v>
                </c:pt>
                <c:pt idx="1571">
                  <c:v>10.427820000000001</c:v>
                </c:pt>
                <c:pt idx="1572">
                  <c:v>4.6587199999999998</c:v>
                </c:pt>
                <c:pt idx="1573">
                  <c:v>8.0481400000000001</c:v>
                </c:pt>
                <c:pt idx="1574">
                  <c:v>5.9424799999999998</c:v>
                </c:pt>
                <c:pt idx="1575">
                  <c:v>8.1276399999999995</c:v>
                </c:pt>
                <c:pt idx="1576">
                  <c:v>5.9167199999999998</c:v>
                </c:pt>
                <c:pt idx="1577">
                  <c:v>8.4600299999999997</c:v>
                </c:pt>
                <c:pt idx="1578">
                  <c:v>9.9832699999999992</c:v>
                </c:pt>
                <c:pt idx="1579">
                  <c:v>3.1741799999999998</c:v>
                </c:pt>
                <c:pt idx="1580">
                  <c:v>11.58164</c:v>
                </c:pt>
                <c:pt idx="1581">
                  <c:v>4.0713900000000001</c:v>
                </c:pt>
                <c:pt idx="1582">
                  <c:v>9.1355400000000007</c:v>
                </c:pt>
                <c:pt idx="1583">
                  <c:v>6.3350099999999996</c:v>
                </c:pt>
                <c:pt idx="1584">
                  <c:v>8.4326699999999999</c:v>
                </c:pt>
                <c:pt idx="1585">
                  <c:v>5.5724299999999998</c:v>
                </c:pt>
                <c:pt idx="1586">
                  <c:v>4.80084</c:v>
                </c:pt>
                <c:pt idx="1587">
                  <c:v>5.6672399999999996</c:v>
                </c:pt>
                <c:pt idx="1588">
                  <c:v>4.7017499999999997</c:v>
                </c:pt>
                <c:pt idx="1589">
                  <c:v>3.6499700000000002</c:v>
                </c:pt>
                <c:pt idx="1590">
                  <c:v>6.3904699999999997</c:v>
                </c:pt>
                <c:pt idx="1591">
                  <c:v>5.5748499999999996</c:v>
                </c:pt>
                <c:pt idx="1592">
                  <c:v>10.692600000000001</c:v>
                </c:pt>
                <c:pt idx="1593">
                  <c:v>6.6954399999999996</c:v>
                </c:pt>
                <c:pt idx="1594">
                  <c:v>9.3788199999999993</c:v>
                </c:pt>
                <c:pt idx="1595">
                  <c:v>7.3266299999999998</c:v>
                </c:pt>
                <c:pt idx="1596">
                  <c:v>5.0871500000000003</c:v>
                </c:pt>
                <c:pt idx="1597">
                  <c:v>5.3994499999999999</c:v>
                </c:pt>
                <c:pt idx="1598">
                  <c:v>7.3716799999999996</c:v>
                </c:pt>
                <c:pt idx="1599">
                  <c:v>9.0757999999999992</c:v>
                </c:pt>
                <c:pt idx="1600">
                  <c:v>7.3825500000000002</c:v>
                </c:pt>
                <c:pt idx="1601">
                  <c:v>7.23055</c:v>
                </c:pt>
                <c:pt idx="1602">
                  <c:v>11.514469999999999</c:v>
                </c:pt>
                <c:pt idx="1603">
                  <c:v>7.7716900000000004</c:v>
                </c:pt>
                <c:pt idx="1604">
                  <c:v>5.3310199999999996</c:v>
                </c:pt>
                <c:pt idx="1605">
                  <c:v>5.6720100000000002</c:v>
                </c:pt>
                <c:pt idx="1606">
                  <c:v>6.8200399999999997</c:v>
                </c:pt>
                <c:pt idx="1607">
                  <c:v>1.6038699999999999</c:v>
                </c:pt>
                <c:pt idx="1608">
                  <c:v>9.4695099999999996</c:v>
                </c:pt>
                <c:pt idx="1609">
                  <c:v>7.00589</c:v>
                </c:pt>
                <c:pt idx="1610">
                  <c:v>5.7370099999999997</c:v>
                </c:pt>
                <c:pt idx="1611">
                  <c:v>8.9926700000000004</c:v>
                </c:pt>
                <c:pt idx="1612">
                  <c:v>7.0119800000000003</c:v>
                </c:pt>
                <c:pt idx="1613">
                  <c:v>3.3009599999999999</c:v>
                </c:pt>
                <c:pt idx="1614">
                  <c:v>8.5137800000000006</c:v>
                </c:pt>
                <c:pt idx="1615">
                  <c:v>6.5670799999999998</c:v>
                </c:pt>
                <c:pt idx="1616">
                  <c:v>7.5984600000000002</c:v>
                </c:pt>
                <c:pt idx="1617">
                  <c:v>6.5074500000000004</c:v>
                </c:pt>
                <c:pt idx="1618">
                  <c:v>4.4230700000000001</c:v>
                </c:pt>
                <c:pt idx="1619">
                  <c:v>6.60222</c:v>
                </c:pt>
                <c:pt idx="1620">
                  <c:v>4.9394600000000004</c:v>
                </c:pt>
                <c:pt idx="1621">
                  <c:v>7.9625300000000001</c:v>
                </c:pt>
                <c:pt idx="1622">
                  <c:v>2.43167</c:v>
                </c:pt>
                <c:pt idx="1623">
                  <c:v>3.3897599999999999</c:v>
                </c:pt>
                <c:pt idx="1624">
                  <c:v>3.72804</c:v>
                </c:pt>
                <c:pt idx="1625">
                  <c:v>2.5584899999999999</c:v>
                </c:pt>
                <c:pt idx="1626">
                  <c:v>5.2760699999999998</c:v>
                </c:pt>
                <c:pt idx="1627">
                  <c:v>3.71292</c:v>
                </c:pt>
                <c:pt idx="1628">
                  <c:v>3.8367200000000001</c:v>
                </c:pt>
                <c:pt idx="1629">
                  <c:v>2.4941300000000002</c:v>
                </c:pt>
                <c:pt idx="1630">
                  <c:v>4.33446</c:v>
                </c:pt>
                <c:pt idx="1631">
                  <c:v>3.4290500000000002</c:v>
                </c:pt>
                <c:pt idx="1632">
                  <c:v>3.0994600000000001</c:v>
                </c:pt>
                <c:pt idx="1633">
                  <c:v>2.7953399999999999</c:v>
                </c:pt>
                <c:pt idx="1634">
                  <c:v>3.8017799999999999</c:v>
                </c:pt>
                <c:pt idx="1635">
                  <c:v>2.2174900000000002</c:v>
                </c:pt>
                <c:pt idx="1636">
                  <c:v>2.0921699999999999</c:v>
                </c:pt>
                <c:pt idx="1637">
                  <c:v>4.7139300000000004</c:v>
                </c:pt>
                <c:pt idx="1638">
                  <c:v>2.782</c:v>
                </c:pt>
                <c:pt idx="1639">
                  <c:v>5.9002699999999999</c:v>
                </c:pt>
                <c:pt idx="1640">
                  <c:v>3.3178200000000002</c:v>
                </c:pt>
                <c:pt idx="1641">
                  <c:v>1.8201099999999999</c:v>
                </c:pt>
                <c:pt idx="1642">
                  <c:v>3.4598900000000001</c:v>
                </c:pt>
                <c:pt idx="1643">
                  <c:v>9.7948900000000005</c:v>
                </c:pt>
                <c:pt idx="1644">
                  <c:v>4.6019100000000002</c:v>
                </c:pt>
                <c:pt idx="1645">
                  <c:v>3.7101199999999999</c:v>
                </c:pt>
                <c:pt idx="1646">
                  <c:v>6.4360099999999996</c:v>
                </c:pt>
                <c:pt idx="1647">
                  <c:v>2.1226799999999999</c:v>
                </c:pt>
                <c:pt idx="1648">
                  <c:v>5.6427800000000001</c:v>
                </c:pt>
                <c:pt idx="1649">
                  <c:v>9.0103299999999997</c:v>
                </c:pt>
                <c:pt idx="1650">
                  <c:v>3.38123</c:v>
                </c:pt>
                <c:pt idx="1651">
                  <c:v>3.70085</c:v>
                </c:pt>
                <c:pt idx="1652">
                  <c:v>3.0280800000000001</c:v>
                </c:pt>
                <c:pt idx="1653">
                  <c:v>3.56989</c:v>
                </c:pt>
                <c:pt idx="1654">
                  <c:v>2.9436300000000002</c:v>
                </c:pt>
                <c:pt idx="1655">
                  <c:v>4.0863500000000004</c:v>
                </c:pt>
                <c:pt idx="1656">
                  <c:v>3.2691699999999999</c:v>
                </c:pt>
                <c:pt idx="1657">
                  <c:v>6.0654000000000003</c:v>
                </c:pt>
                <c:pt idx="1658">
                  <c:v>3.1741799999999998</c:v>
                </c:pt>
                <c:pt idx="1659">
                  <c:v>6.0977499999999996</c:v>
                </c:pt>
                <c:pt idx="1660">
                  <c:v>7.8658400000000004</c:v>
                </c:pt>
                <c:pt idx="1661">
                  <c:v>7.6941300000000004</c:v>
                </c:pt>
                <c:pt idx="1662">
                  <c:v>6.7292699999999996</c:v>
                </c:pt>
                <c:pt idx="1663">
                  <c:v>4.5985300000000002</c:v>
                </c:pt>
                <c:pt idx="1664">
                  <c:v>1.8078399999999999</c:v>
                </c:pt>
                <c:pt idx="1665">
                  <c:v>3.7275399999999999</c:v>
                </c:pt>
                <c:pt idx="1666">
                  <c:v>6.1531599999999997</c:v>
                </c:pt>
                <c:pt idx="1667">
                  <c:v>3.4812699999999999</c:v>
                </c:pt>
                <c:pt idx="1668">
                  <c:v>3.3824299999999998</c:v>
                </c:pt>
                <c:pt idx="1669">
                  <c:v>2.9441600000000001</c:v>
                </c:pt>
                <c:pt idx="1670">
                  <c:v>4.4476899999999997</c:v>
                </c:pt>
                <c:pt idx="1671">
                  <c:v>4.7591900000000003</c:v>
                </c:pt>
                <c:pt idx="1672">
                  <c:v>6.3374800000000002</c:v>
                </c:pt>
                <c:pt idx="1673">
                  <c:v>2.6910799999999999</c:v>
                </c:pt>
                <c:pt idx="1674">
                  <c:v>2.8862100000000002</c:v>
                </c:pt>
                <c:pt idx="1675">
                  <c:v>5.7708399999999997</c:v>
                </c:pt>
                <c:pt idx="1676">
                  <c:v>4.5388999999999999</c:v>
                </c:pt>
                <c:pt idx="1677">
                  <c:v>6.9563199999999998</c:v>
                </c:pt>
                <c:pt idx="1678">
                  <c:v>7.66709</c:v>
                </c:pt>
                <c:pt idx="1679">
                  <c:v>5.9587899999999996</c:v>
                </c:pt>
                <c:pt idx="1680">
                  <c:v>6.3750099999999996</c:v>
                </c:pt>
                <c:pt idx="1681">
                  <c:v>5.6213100000000003</c:v>
                </c:pt>
                <c:pt idx="1682">
                  <c:v>3.82457</c:v>
                </c:pt>
                <c:pt idx="1683">
                  <c:v>4.5319399999999996</c:v>
                </c:pt>
                <c:pt idx="1684">
                  <c:v>3.4871099999999999</c:v>
                </c:pt>
                <c:pt idx="1685">
                  <c:v>6.87683</c:v>
                </c:pt>
                <c:pt idx="1686">
                  <c:v>5.6620799999999996</c:v>
                </c:pt>
                <c:pt idx="1687">
                  <c:v>5.2723300000000002</c:v>
                </c:pt>
                <c:pt idx="1688">
                  <c:v>3.4276</c:v>
                </c:pt>
                <c:pt idx="1689">
                  <c:v>3.1739799999999998</c:v>
                </c:pt>
                <c:pt idx="1690">
                  <c:v>6.7606200000000003</c:v>
                </c:pt>
                <c:pt idx="1691">
                  <c:v>3.0494599999999998</c:v>
                </c:pt>
                <c:pt idx="1692">
                  <c:v>6.1008699999999996</c:v>
                </c:pt>
                <c:pt idx="1693">
                  <c:v>2.9537800000000001</c:v>
                </c:pt>
                <c:pt idx="1694">
                  <c:v>3.1261899999999998</c:v>
                </c:pt>
                <c:pt idx="1695">
                  <c:v>4.0003500000000001</c:v>
                </c:pt>
                <c:pt idx="1696">
                  <c:v>3.30233</c:v>
                </c:pt>
                <c:pt idx="1697">
                  <c:v>3.9432100000000001</c:v>
                </c:pt>
                <c:pt idx="1698">
                  <c:v>6.2539899999999999</c:v>
                </c:pt>
                <c:pt idx="1699">
                  <c:v>7.8547700000000003</c:v>
                </c:pt>
                <c:pt idx="1700">
                  <c:v>2.0910500000000001</c:v>
                </c:pt>
                <c:pt idx="1701">
                  <c:v>4.4001000000000001</c:v>
                </c:pt>
                <c:pt idx="1702">
                  <c:v>1.6090599999999999</c:v>
                </c:pt>
                <c:pt idx="1703">
                  <c:v>3.4458299999999999</c:v>
                </c:pt>
                <c:pt idx="1704">
                  <c:v>2.1644800000000002</c:v>
                </c:pt>
                <c:pt idx="1705">
                  <c:v>2.9988299999999999</c:v>
                </c:pt>
                <c:pt idx="1706">
                  <c:v>5.7967300000000002</c:v>
                </c:pt>
                <c:pt idx="1707">
                  <c:v>3.0104899999999999</c:v>
                </c:pt>
                <c:pt idx="1708">
                  <c:v>6.8995800000000003</c:v>
                </c:pt>
                <c:pt idx="1709">
                  <c:v>7.9047599999999996</c:v>
                </c:pt>
                <c:pt idx="1710">
                  <c:v>8.3077000000000005</c:v>
                </c:pt>
                <c:pt idx="1711">
                  <c:v>5.8967999999999998</c:v>
                </c:pt>
                <c:pt idx="1712">
                  <c:v>2.94665</c:v>
                </c:pt>
                <c:pt idx="1713">
                  <c:v>2.3809300000000002</c:v>
                </c:pt>
                <c:pt idx="1714">
                  <c:v>8.2215399999999992</c:v>
                </c:pt>
                <c:pt idx="1715">
                  <c:v>2.8975</c:v>
                </c:pt>
                <c:pt idx="1716">
                  <c:v>7.3382800000000001</c:v>
                </c:pt>
                <c:pt idx="1717">
                  <c:v>7.3943000000000003</c:v>
                </c:pt>
                <c:pt idx="1718">
                  <c:v>4.68438</c:v>
                </c:pt>
                <c:pt idx="1719">
                  <c:v>5.7474600000000002</c:v>
                </c:pt>
                <c:pt idx="1720">
                  <c:v>3.1175600000000001</c:v>
                </c:pt>
                <c:pt idx="1721">
                  <c:v>4.2130999999999998</c:v>
                </c:pt>
                <c:pt idx="1722">
                  <c:v>6.4129199999999997</c:v>
                </c:pt>
                <c:pt idx="1723">
                  <c:v>2.9835400000000001</c:v>
                </c:pt>
                <c:pt idx="1724">
                  <c:v>2.67334</c:v>
                </c:pt>
                <c:pt idx="1725">
                  <c:v>5.7629900000000003</c:v>
                </c:pt>
                <c:pt idx="1726">
                  <c:v>4.1353400000000002</c:v>
                </c:pt>
                <c:pt idx="1727">
                  <c:v>8.3622899999999998</c:v>
                </c:pt>
                <c:pt idx="1728">
                  <c:v>2.0319799999999999</c:v>
                </c:pt>
                <c:pt idx="1729">
                  <c:v>4.43391</c:v>
                </c:pt>
                <c:pt idx="1730">
                  <c:v>7.4229799999999999</c:v>
                </c:pt>
                <c:pt idx="1731">
                  <c:v>6.1939200000000003</c:v>
                </c:pt>
                <c:pt idx="1732">
                  <c:v>5.8291500000000003</c:v>
                </c:pt>
                <c:pt idx="1733">
                  <c:v>6.2683499999999999</c:v>
                </c:pt>
                <c:pt idx="1734">
                  <c:v>7.1054300000000001</c:v>
                </c:pt>
                <c:pt idx="1735">
                  <c:v>2.2996799999999999</c:v>
                </c:pt>
                <c:pt idx="1736">
                  <c:v>7.2641499999999999</c:v>
                </c:pt>
                <c:pt idx="1737">
                  <c:v>2.4410799999999999</c:v>
                </c:pt>
                <c:pt idx="1738">
                  <c:v>8.3104300000000002</c:v>
                </c:pt>
                <c:pt idx="1739">
                  <c:v>7.3283800000000001</c:v>
                </c:pt>
                <c:pt idx="1740">
                  <c:v>3.7190300000000001</c:v>
                </c:pt>
                <c:pt idx="1741">
                  <c:v>3.0219399999999998</c:v>
                </c:pt>
                <c:pt idx="1742">
                  <c:v>1.92432</c:v>
                </c:pt>
                <c:pt idx="1743">
                  <c:v>7.0288000000000004</c:v>
                </c:pt>
                <c:pt idx="1744">
                  <c:v>4.8222500000000004</c:v>
                </c:pt>
                <c:pt idx="1745">
                  <c:v>4.7578500000000004</c:v>
                </c:pt>
                <c:pt idx="1746">
                  <c:v>5.4345999999999997</c:v>
                </c:pt>
                <c:pt idx="1747">
                  <c:v>7.1344700000000003</c:v>
                </c:pt>
                <c:pt idx="1748">
                  <c:v>6.4032200000000001</c:v>
                </c:pt>
                <c:pt idx="1749">
                  <c:v>5.5646100000000001</c:v>
                </c:pt>
                <c:pt idx="1750">
                  <c:v>6.1663500000000004</c:v>
                </c:pt>
                <c:pt idx="1751">
                  <c:v>3.9341300000000001</c:v>
                </c:pt>
                <c:pt idx="1752">
                  <c:v>5.11151</c:v>
                </c:pt>
                <c:pt idx="1753">
                  <c:v>6.5802699999999996</c:v>
                </c:pt>
                <c:pt idx="1754">
                  <c:v>4.9836</c:v>
                </c:pt>
                <c:pt idx="1755">
                  <c:v>6.6401899999999996</c:v>
                </c:pt>
                <c:pt idx="1756">
                  <c:v>9.3946900000000007</c:v>
                </c:pt>
                <c:pt idx="1757">
                  <c:v>3.2348499999999998</c:v>
                </c:pt>
                <c:pt idx="1758">
                  <c:v>3.9362200000000001</c:v>
                </c:pt>
                <c:pt idx="1759">
                  <c:v>6.5996300000000003</c:v>
                </c:pt>
                <c:pt idx="1760">
                  <c:v>4.0239000000000003</c:v>
                </c:pt>
                <c:pt idx="1761">
                  <c:v>7.8458199999999998</c:v>
                </c:pt>
                <c:pt idx="1762">
                  <c:v>5.3736800000000002</c:v>
                </c:pt>
                <c:pt idx="1763">
                  <c:v>8.5600199999999997</c:v>
                </c:pt>
                <c:pt idx="1764">
                  <c:v>6.6210000000000004</c:v>
                </c:pt>
                <c:pt idx="1765">
                  <c:v>6.3485100000000001</c:v>
                </c:pt>
                <c:pt idx="1766">
                  <c:v>9.6070600000000006</c:v>
                </c:pt>
                <c:pt idx="1767">
                  <c:v>6.2518399999999996</c:v>
                </c:pt>
                <c:pt idx="1768">
                  <c:v>5.6122399999999999</c:v>
                </c:pt>
                <c:pt idx="1769">
                  <c:v>5.4748700000000001</c:v>
                </c:pt>
                <c:pt idx="1770">
                  <c:v>3.3883399999999999</c:v>
                </c:pt>
                <c:pt idx="1771">
                  <c:v>4.4950599999999996</c:v>
                </c:pt>
                <c:pt idx="1772">
                  <c:v>3.7874400000000001</c:v>
                </c:pt>
                <c:pt idx="1773">
                  <c:v>5.1072800000000003</c:v>
                </c:pt>
                <c:pt idx="1774">
                  <c:v>4.1242299999999998</c:v>
                </c:pt>
                <c:pt idx="1775">
                  <c:v>5.1947400000000004</c:v>
                </c:pt>
                <c:pt idx="1776">
                  <c:v>5.3834400000000002</c:v>
                </c:pt>
                <c:pt idx="1777">
                  <c:v>4.1126199999999997</c:v>
                </c:pt>
                <c:pt idx="1778">
                  <c:v>7.96061</c:v>
                </c:pt>
                <c:pt idx="1779">
                  <c:v>4.6700200000000001</c:v>
                </c:pt>
                <c:pt idx="1780">
                  <c:v>3.2212700000000001</c:v>
                </c:pt>
                <c:pt idx="1781">
                  <c:v>3.8358400000000001</c:v>
                </c:pt>
                <c:pt idx="1782">
                  <c:v>4.94503</c:v>
                </c:pt>
                <c:pt idx="1783">
                  <c:v>6.8902700000000001</c:v>
                </c:pt>
                <c:pt idx="1784">
                  <c:v>5.0327599999999997</c:v>
                </c:pt>
                <c:pt idx="1785">
                  <c:v>4.79582</c:v>
                </c:pt>
                <c:pt idx="1786">
                  <c:v>5.0525700000000002</c:v>
                </c:pt>
                <c:pt idx="1787">
                  <c:v>9.6647300000000005</c:v>
                </c:pt>
                <c:pt idx="1788">
                  <c:v>6.7226600000000003</c:v>
                </c:pt>
                <c:pt idx="1789">
                  <c:v>8.5279399999999992</c:v>
                </c:pt>
                <c:pt idx="1790">
                  <c:v>6.3945699999999999</c:v>
                </c:pt>
                <c:pt idx="1791">
                  <c:v>8.7842800000000008</c:v>
                </c:pt>
                <c:pt idx="1792">
                  <c:v>5.3104100000000001</c:v>
                </c:pt>
                <c:pt idx="1793">
                  <c:v>4.2286599999999996</c:v>
                </c:pt>
                <c:pt idx="1794">
                  <c:v>6.3780999999999999</c:v>
                </c:pt>
                <c:pt idx="1795">
                  <c:v>5.2055600000000002</c:v>
                </c:pt>
                <c:pt idx="1796">
                  <c:v>4.6803299999999997</c:v>
                </c:pt>
                <c:pt idx="1797">
                  <c:v>5.7486199999999998</c:v>
                </c:pt>
                <c:pt idx="1798">
                  <c:v>8.1769099999999995</c:v>
                </c:pt>
                <c:pt idx="1799">
                  <c:v>6.1520400000000004</c:v>
                </c:pt>
                <c:pt idx="1800">
                  <c:v>3.2263099999999998</c:v>
                </c:pt>
                <c:pt idx="1801">
                  <c:v>4.3207300000000002</c:v>
                </c:pt>
                <c:pt idx="1802">
                  <c:v>5.6972899999999997</c:v>
                </c:pt>
                <c:pt idx="1803">
                  <c:v>4.2603299999999997</c:v>
                </c:pt>
                <c:pt idx="1804">
                  <c:v>6.5649699999999998</c:v>
                </c:pt>
                <c:pt idx="1805">
                  <c:v>4.1700999999999997</c:v>
                </c:pt>
                <c:pt idx="1806">
                  <c:v>4.9487800000000002</c:v>
                </c:pt>
                <c:pt idx="1807">
                  <c:v>4.8810700000000002</c:v>
                </c:pt>
                <c:pt idx="1808">
                  <c:v>3.9847899999999998</c:v>
                </c:pt>
                <c:pt idx="1809">
                  <c:v>4.3965300000000003</c:v>
                </c:pt>
                <c:pt idx="1810">
                  <c:v>6.1373300000000004</c:v>
                </c:pt>
                <c:pt idx="1811">
                  <c:v>4.5839999999999996</c:v>
                </c:pt>
                <c:pt idx="1812">
                  <c:v>6.8443500000000004</c:v>
                </c:pt>
                <c:pt idx="1813">
                  <c:v>6.3471299999999999</c:v>
                </c:pt>
                <c:pt idx="1814">
                  <c:v>5.0621799999999997</c:v>
                </c:pt>
                <c:pt idx="1815">
                  <c:v>7.0197900000000004</c:v>
                </c:pt>
                <c:pt idx="1816">
                  <c:v>5.9467100000000004</c:v>
                </c:pt>
                <c:pt idx="1817">
                  <c:v>5.49275</c:v>
                </c:pt>
                <c:pt idx="1818">
                  <c:v>7.17441</c:v>
                </c:pt>
                <c:pt idx="1819">
                  <c:v>2.4109099999999999</c:v>
                </c:pt>
                <c:pt idx="1820">
                  <c:v>6.6266299999999996</c:v>
                </c:pt>
                <c:pt idx="1821">
                  <c:v>7.3659699999999999</c:v>
                </c:pt>
                <c:pt idx="1822">
                  <c:v>2.9580299999999999</c:v>
                </c:pt>
                <c:pt idx="1823">
                  <c:v>4.2467100000000002</c:v>
                </c:pt>
                <c:pt idx="1824">
                  <c:v>6.4960100000000001</c:v>
                </c:pt>
                <c:pt idx="1825">
                  <c:v>2.8364099999999999</c:v>
                </c:pt>
                <c:pt idx="1826">
                  <c:v>7.9269699999999998</c:v>
                </c:pt>
                <c:pt idx="1827">
                  <c:v>8.4189799999999995</c:v>
                </c:pt>
                <c:pt idx="1828">
                  <c:v>8.0629500000000007</c:v>
                </c:pt>
                <c:pt idx="1829">
                  <c:v>8.1118500000000004</c:v>
                </c:pt>
                <c:pt idx="1830">
                  <c:v>3.5246300000000002</c:v>
                </c:pt>
                <c:pt idx="1831">
                  <c:v>5.5422200000000004</c:v>
                </c:pt>
                <c:pt idx="1832">
                  <c:v>5.1720300000000003</c:v>
                </c:pt>
                <c:pt idx="1833">
                  <c:v>3.5046400000000002</c:v>
                </c:pt>
                <c:pt idx="1834">
                  <c:v>3.7656000000000001</c:v>
                </c:pt>
                <c:pt idx="1835">
                  <c:v>7.5952799999999998</c:v>
                </c:pt>
                <c:pt idx="1836">
                  <c:v>7.1386700000000003</c:v>
                </c:pt>
                <c:pt idx="1837">
                  <c:v>8.7989499999999996</c:v>
                </c:pt>
                <c:pt idx="1838">
                  <c:v>2.8687100000000001</c:v>
                </c:pt>
                <c:pt idx="1839">
                  <c:v>7.0354299999999999</c:v>
                </c:pt>
                <c:pt idx="1840">
                  <c:v>9.1579899999999999</c:v>
                </c:pt>
                <c:pt idx="1841">
                  <c:v>6.2444899999999999</c:v>
                </c:pt>
                <c:pt idx="1842">
                  <c:v>6.6884800000000002</c:v>
                </c:pt>
                <c:pt idx="1843">
                  <c:v>6.9810600000000003</c:v>
                </c:pt>
                <c:pt idx="1844">
                  <c:v>7.5747799999999996</c:v>
                </c:pt>
                <c:pt idx="1845">
                  <c:v>3.1829200000000002</c:v>
                </c:pt>
                <c:pt idx="1846">
                  <c:v>7.6228600000000002</c:v>
                </c:pt>
                <c:pt idx="1847">
                  <c:v>5.5835499999999998</c:v>
                </c:pt>
                <c:pt idx="1848">
                  <c:v>4.6827500000000004</c:v>
                </c:pt>
                <c:pt idx="1849">
                  <c:v>6.8638899999999996</c:v>
                </c:pt>
                <c:pt idx="1850">
                  <c:v>7.5383899999999997</c:v>
                </c:pt>
                <c:pt idx="1851">
                  <c:v>4.3608099999999999</c:v>
                </c:pt>
                <c:pt idx="1852">
                  <c:v>7.7149999999999999</c:v>
                </c:pt>
                <c:pt idx="1853">
                  <c:v>6.7760300000000004</c:v>
                </c:pt>
                <c:pt idx="1854">
                  <c:v>4.2031900000000002</c:v>
                </c:pt>
                <c:pt idx="1855">
                  <c:v>5.3534899999999999</c:v>
                </c:pt>
                <c:pt idx="1856">
                  <c:v>5.6433400000000002</c:v>
                </c:pt>
                <c:pt idx="1857">
                  <c:v>4.3659800000000004</c:v>
                </c:pt>
                <c:pt idx="1858">
                  <c:v>6.1791400000000003</c:v>
                </c:pt>
                <c:pt idx="1859">
                  <c:v>4.9487800000000002</c:v>
                </c:pt>
                <c:pt idx="1860">
                  <c:v>6.1199500000000002</c:v>
                </c:pt>
                <c:pt idx="1861">
                  <c:v>7.1515399999999998</c:v>
                </c:pt>
                <c:pt idx="1862">
                  <c:v>5.3221699999999998</c:v>
                </c:pt>
                <c:pt idx="1863">
                  <c:v>5.8442299999999996</c:v>
                </c:pt>
                <c:pt idx="1864">
                  <c:v>6.6915899999999997</c:v>
                </c:pt>
                <c:pt idx="1865">
                  <c:v>4.57735</c:v>
                </c:pt>
                <c:pt idx="1866">
                  <c:v>5.2314400000000001</c:v>
                </c:pt>
                <c:pt idx="1867">
                  <c:v>7.33385</c:v>
                </c:pt>
                <c:pt idx="1868">
                  <c:v>5.0289000000000001</c:v>
                </c:pt>
                <c:pt idx="1869">
                  <c:v>3.3876200000000001</c:v>
                </c:pt>
                <c:pt idx="1870">
                  <c:v>6.1449699999999998</c:v>
                </c:pt>
                <c:pt idx="1871">
                  <c:v>5.7212500000000004</c:v>
                </c:pt>
                <c:pt idx="1872">
                  <c:v>7.0570599999999999</c:v>
                </c:pt>
                <c:pt idx="1873">
                  <c:v>3.6427900000000002</c:v>
                </c:pt>
                <c:pt idx="1874">
                  <c:v>5.4712199999999998</c:v>
                </c:pt>
                <c:pt idx="1875">
                  <c:v>6.2441300000000002</c:v>
                </c:pt>
                <c:pt idx="1876">
                  <c:v>7.2349300000000003</c:v>
                </c:pt>
                <c:pt idx="1877">
                  <c:v>6.2698799999999997</c:v>
                </c:pt>
                <c:pt idx="1878">
                  <c:v>6.3133999999999997</c:v>
                </c:pt>
                <c:pt idx="1879">
                  <c:v>8.0815199999999994</c:v>
                </c:pt>
                <c:pt idx="1880">
                  <c:v>6.9464699999999997</c:v>
                </c:pt>
                <c:pt idx="1881">
                  <c:v>6.4373199999999997</c:v>
                </c:pt>
                <c:pt idx="1882">
                  <c:v>6.2118000000000002</c:v>
                </c:pt>
                <c:pt idx="1883">
                  <c:v>8.49282</c:v>
                </c:pt>
                <c:pt idx="1884">
                  <c:v>5.9872399999999999</c:v>
                </c:pt>
                <c:pt idx="1885">
                  <c:v>4.5091599999999996</c:v>
                </c:pt>
                <c:pt idx="1886">
                  <c:v>9.4999699999999994</c:v>
                </c:pt>
                <c:pt idx="1887">
                  <c:v>4.7679799999999997</c:v>
                </c:pt>
                <c:pt idx="1888">
                  <c:v>3.6914899999999999</c:v>
                </c:pt>
                <c:pt idx="1889">
                  <c:v>4.4901400000000002</c:v>
                </c:pt>
                <c:pt idx="1890">
                  <c:v>3.3629500000000001</c:v>
                </c:pt>
                <c:pt idx="1891">
                  <c:v>7.6553800000000001</c:v>
                </c:pt>
                <c:pt idx="1892">
                  <c:v>3.8626200000000002</c:v>
                </c:pt>
                <c:pt idx="1893">
                  <c:v>4.8487499999999999</c:v>
                </c:pt>
                <c:pt idx="1894">
                  <c:v>4.96225</c:v>
                </c:pt>
                <c:pt idx="1895">
                  <c:v>2.5289799999999998</c:v>
                </c:pt>
                <c:pt idx="1896">
                  <c:v>8.1095299999999995</c:v>
                </c:pt>
                <c:pt idx="1897">
                  <c:v>7.2409999999999997</c:v>
                </c:pt>
                <c:pt idx="1898">
                  <c:v>8.1139500000000009</c:v>
                </c:pt>
                <c:pt idx="1899">
                  <c:v>6.2825899999999999</c:v>
                </c:pt>
                <c:pt idx="1900">
                  <c:v>4.2268100000000004</c:v>
                </c:pt>
                <c:pt idx="1901">
                  <c:v>8.6872600000000002</c:v>
                </c:pt>
                <c:pt idx="1902">
                  <c:v>8.1758900000000008</c:v>
                </c:pt>
                <c:pt idx="1903">
                  <c:v>5.5383500000000003</c:v>
                </c:pt>
                <c:pt idx="1904">
                  <c:v>4.41622</c:v>
                </c:pt>
                <c:pt idx="1905">
                  <c:v>5.32334</c:v>
                </c:pt>
                <c:pt idx="1906">
                  <c:v>6.6865300000000003</c:v>
                </c:pt>
                <c:pt idx="1907">
                  <c:v>7.6071400000000002</c:v>
                </c:pt>
                <c:pt idx="1908">
                  <c:v>2.2564600000000001</c:v>
                </c:pt>
                <c:pt idx="1909">
                  <c:v>3.59924</c:v>
                </c:pt>
                <c:pt idx="1910">
                  <c:v>2.69529</c:v>
                </c:pt>
                <c:pt idx="1911">
                  <c:v>3.20417</c:v>
                </c:pt>
                <c:pt idx="1912">
                  <c:v>2.3079299999999998</c:v>
                </c:pt>
                <c:pt idx="1913">
                  <c:v>2.2371799999999999</c:v>
                </c:pt>
                <c:pt idx="1914">
                  <c:v>2.9672200000000002</c:v>
                </c:pt>
                <c:pt idx="1915">
                  <c:v>2.1960000000000002</c:v>
                </c:pt>
                <c:pt idx="1916">
                  <c:v>3.5855299999999999</c:v>
                </c:pt>
                <c:pt idx="1917">
                  <c:v>3.28152</c:v>
                </c:pt>
                <c:pt idx="1918">
                  <c:v>2.0364300000000002</c:v>
                </c:pt>
                <c:pt idx="1919">
                  <c:v>3.3688799999999999</c:v>
                </c:pt>
                <c:pt idx="1920">
                  <c:v>3.1200600000000001</c:v>
                </c:pt>
                <c:pt idx="1921">
                  <c:v>3.10738</c:v>
                </c:pt>
                <c:pt idx="1922">
                  <c:v>3.1741799999999998</c:v>
                </c:pt>
                <c:pt idx="1923">
                  <c:v>3.1446299999999998</c:v>
                </c:pt>
                <c:pt idx="1924">
                  <c:v>2.09579</c:v>
                </c:pt>
                <c:pt idx="1925">
                  <c:v>5.5613099999999998</c:v>
                </c:pt>
                <c:pt idx="1926">
                  <c:v>5.7454799999999997</c:v>
                </c:pt>
                <c:pt idx="1927">
                  <c:v>7.1393800000000001</c:v>
                </c:pt>
                <c:pt idx="1928">
                  <c:v>7.4687099999999997</c:v>
                </c:pt>
                <c:pt idx="1929">
                  <c:v>4.44414</c:v>
                </c:pt>
                <c:pt idx="1930">
                  <c:v>6.1005399999999996</c:v>
                </c:pt>
                <c:pt idx="1931">
                  <c:v>5.1924900000000003</c:v>
                </c:pt>
                <c:pt idx="1932">
                  <c:v>6.3787000000000003</c:v>
                </c:pt>
                <c:pt idx="1933">
                  <c:v>3.0511699999999999</c:v>
                </c:pt>
                <c:pt idx="1934">
                  <c:v>4.6289199999999999</c:v>
                </c:pt>
                <c:pt idx="1935">
                  <c:v>4.7710699999999999</c:v>
                </c:pt>
                <c:pt idx="1936">
                  <c:v>4.6956100000000003</c:v>
                </c:pt>
                <c:pt idx="1937">
                  <c:v>5.12209</c:v>
                </c:pt>
                <c:pt idx="1938">
                  <c:v>4.7519</c:v>
                </c:pt>
                <c:pt idx="1939">
                  <c:v>4.7425899999999999</c:v>
                </c:pt>
                <c:pt idx="1940">
                  <c:v>5.4942500000000001</c:v>
                </c:pt>
                <c:pt idx="1941">
                  <c:v>4.00664</c:v>
                </c:pt>
                <c:pt idx="1942">
                  <c:v>5.1557399999999998</c:v>
                </c:pt>
                <c:pt idx="1943">
                  <c:v>5.0758099999999997</c:v>
                </c:pt>
                <c:pt idx="1944">
                  <c:v>7.3871900000000004</c:v>
                </c:pt>
                <c:pt idx="1945">
                  <c:v>6.5973699999999997</c:v>
                </c:pt>
                <c:pt idx="1946">
                  <c:v>9.5593800000000009</c:v>
                </c:pt>
                <c:pt idx="1947">
                  <c:v>6.0417100000000001</c:v>
                </c:pt>
                <c:pt idx="1948">
                  <c:v>6.2626600000000003</c:v>
                </c:pt>
                <c:pt idx="1949">
                  <c:v>3.74987</c:v>
                </c:pt>
                <c:pt idx="1950">
                  <c:v>2.2201599999999999</c:v>
                </c:pt>
                <c:pt idx="1951">
                  <c:v>9.0652200000000001</c:v>
                </c:pt>
                <c:pt idx="1952">
                  <c:v>6.6074700000000002</c:v>
                </c:pt>
                <c:pt idx="1953">
                  <c:v>7.30389</c:v>
                </c:pt>
                <c:pt idx="1954">
                  <c:v>3.7988599999999999</c:v>
                </c:pt>
                <c:pt idx="1955">
                  <c:v>4.5769599999999997</c:v>
                </c:pt>
                <c:pt idx="1956">
                  <c:v>4.8208099999999998</c:v>
                </c:pt>
                <c:pt idx="1957">
                  <c:v>5.0357900000000004</c:v>
                </c:pt>
                <c:pt idx="1958">
                  <c:v>3.2348499999999998</c:v>
                </c:pt>
                <c:pt idx="1959">
                  <c:v>7.8717800000000002</c:v>
                </c:pt>
                <c:pt idx="1960">
                  <c:v>2.0674100000000002</c:v>
                </c:pt>
                <c:pt idx="1961">
                  <c:v>5.1011899999999999</c:v>
                </c:pt>
                <c:pt idx="1962">
                  <c:v>3.2984800000000001</c:v>
                </c:pt>
                <c:pt idx="1963">
                  <c:v>3.07972</c:v>
                </c:pt>
                <c:pt idx="1964">
                  <c:v>2.77318</c:v>
                </c:pt>
                <c:pt idx="1965">
                  <c:v>2.6873</c:v>
                </c:pt>
                <c:pt idx="1966">
                  <c:v>4.1464800000000004</c:v>
                </c:pt>
                <c:pt idx="1967">
                  <c:v>5.6109299999999998</c:v>
                </c:pt>
                <c:pt idx="1968">
                  <c:v>2.3542200000000002</c:v>
                </c:pt>
                <c:pt idx="1969">
                  <c:v>5.2862999999999998</c:v>
                </c:pt>
                <c:pt idx="1970">
                  <c:v>7.1492300000000002</c:v>
                </c:pt>
                <c:pt idx="1971">
                  <c:v>8.7828900000000001</c:v>
                </c:pt>
                <c:pt idx="1972">
                  <c:v>6.0250300000000001</c:v>
                </c:pt>
                <c:pt idx="1973">
                  <c:v>2.4788800000000002</c:v>
                </c:pt>
                <c:pt idx="1974">
                  <c:v>6.7984400000000003</c:v>
                </c:pt>
                <c:pt idx="1975">
                  <c:v>3.3128899999999999</c:v>
                </c:pt>
                <c:pt idx="1976">
                  <c:v>5.8650799999999998</c:v>
                </c:pt>
                <c:pt idx="1977">
                  <c:v>7.6793699999999996</c:v>
                </c:pt>
                <c:pt idx="1978">
                  <c:v>5.52095</c:v>
                </c:pt>
                <c:pt idx="1979">
                  <c:v>2.6901799999999998</c:v>
                </c:pt>
                <c:pt idx="1980">
                  <c:v>5.5105399999999998</c:v>
                </c:pt>
                <c:pt idx="1981">
                  <c:v>8.0846499999999999</c:v>
                </c:pt>
                <c:pt idx="1982">
                  <c:v>6.55844</c:v>
                </c:pt>
                <c:pt idx="1983">
                  <c:v>6.6638400000000004</c:v>
                </c:pt>
                <c:pt idx="1984">
                  <c:v>6.2648200000000003</c:v>
                </c:pt>
                <c:pt idx="1985">
                  <c:v>6.2318300000000004</c:v>
                </c:pt>
                <c:pt idx="1986">
                  <c:v>2.3986000000000001</c:v>
                </c:pt>
                <c:pt idx="1987">
                  <c:v>4.5528199999999996</c:v>
                </c:pt>
                <c:pt idx="1988">
                  <c:v>3.9966200000000001</c:v>
                </c:pt>
                <c:pt idx="1989">
                  <c:v>4.4954200000000002</c:v>
                </c:pt>
                <c:pt idx="1990">
                  <c:v>9.93398</c:v>
                </c:pt>
                <c:pt idx="1991">
                  <c:v>2.6878600000000001</c:v>
                </c:pt>
                <c:pt idx="1992">
                  <c:v>7.7073299999999998</c:v>
                </c:pt>
                <c:pt idx="1993">
                  <c:v>4.1530300000000002</c:v>
                </c:pt>
                <c:pt idx="1994">
                  <c:v>6.6125800000000003</c:v>
                </c:pt>
                <c:pt idx="1995">
                  <c:v>7.2071199999999997</c:v>
                </c:pt>
                <c:pt idx="1996">
                  <c:v>7.2415799999999999</c:v>
                </c:pt>
                <c:pt idx="1997">
                  <c:v>5.6196700000000002</c:v>
                </c:pt>
                <c:pt idx="1998">
                  <c:v>3.0511699999999999</c:v>
                </c:pt>
                <c:pt idx="1999">
                  <c:v>2.11165</c:v>
                </c:pt>
                <c:pt idx="2000">
                  <c:v>5.1196299999999999</c:v>
                </c:pt>
                <c:pt idx="2001">
                  <c:v>7.0816999999999997</c:v>
                </c:pt>
                <c:pt idx="2002">
                  <c:v>7.4730600000000003</c:v>
                </c:pt>
                <c:pt idx="2003">
                  <c:v>5.0240200000000002</c:v>
                </c:pt>
                <c:pt idx="2004">
                  <c:v>6.1308800000000003</c:v>
                </c:pt>
                <c:pt idx="2005">
                  <c:v>4.59213</c:v>
                </c:pt>
                <c:pt idx="2006">
                  <c:v>5.6057699999999997</c:v>
                </c:pt>
                <c:pt idx="2007">
                  <c:v>4.8570200000000003</c:v>
                </c:pt>
                <c:pt idx="2008">
                  <c:v>7.9560599999999999</c:v>
                </c:pt>
                <c:pt idx="2009">
                  <c:v>4.3079400000000003</c:v>
                </c:pt>
                <c:pt idx="2010">
                  <c:v>3.71292</c:v>
                </c:pt>
                <c:pt idx="2011">
                  <c:v>6.2385700000000002</c:v>
                </c:pt>
                <c:pt idx="2012">
                  <c:v>4.5091599999999996</c:v>
                </c:pt>
                <c:pt idx="2013">
                  <c:v>4.2241099999999996</c:v>
                </c:pt>
                <c:pt idx="2014">
                  <c:v>4.76959</c:v>
                </c:pt>
                <c:pt idx="2015">
                  <c:v>5.48536</c:v>
                </c:pt>
                <c:pt idx="2016">
                  <c:v>8.5257900000000006</c:v>
                </c:pt>
                <c:pt idx="2017">
                  <c:v>4.40219</c:v>
                </c:pt>
                <c:pt idx="2018">
                  <c:v>6.3923399999999999</c:v>
                </c:pt>
                <c:pt idx="2019">
                  <c:v>6.2068700000000003</c:v>
                </c:pt>
                <c:pt idx="2020">
                  <c:v>1.7880799999999999</c:v>
                </c:pt>
                <c:pt idx="2021">
                  <c:v>2.30653</c:v>
                </c:pt>
                <c:pt idx="2022">
                  <c:v>7.2024699999999999</c:v>
                </c:pt>
                <c:pt idx="2023">
                  <c:v>6.33066</c:v>
                </c:pt>
                <c:pt idx="2024">
                  <c:v>7.2363299999999997</c:v>
                </c:pt>
                <c:pt idx="2025">
                  <c:v>3.6144699999999998</c:v>
                </c:pt>
                <c:pt idx="2026">
                  <c:v>5.4352099999999997</c:v>
                </c:pt>
                <c:pt idx="2027">
                  <c:v>5.4265600000000003</c:v>
                </c:pt>
                <c:pt idx="2028">
                  <c:v>6.9353600000000002</c:v>
                </c:pt>
                <c:pt idx="2029">
                  <c:v>4.1464800000000004</c:v>
                </c:pt>
                <c:pt idx="2030">
                  <c:v>4.9326400000000001</c:v>
                </c:pt>
                <c:pt idx="2031">
                  <c:v>7.7460000000000004</c:v>
                </c:pt>
                <c:pt idx="2032">
                  <c:v>5.2491899999999996</c:v>
                </c:pt>
                <c:pt idx="2033">
                  <c:v>6.6715999999999998</c:v>
                </c:pt>
                <c:pt idx="2034">
                  <c:v>5.4321299999999999</c:v>
                </c:pt>
                <c:pt idx="2035">
                  <c:v>5.3611599999999999</c:v>
                </c:pt>
                <c:pt idx="2036">
                  <c:v>5.51539</c:v>
                </c:pt>
                <c:pt idx="2037">
                  <c:v>6.9726400000000002</c:v>
                </c:pt>
                <c:pt idx="2038">
                  <c:v>7.5800999999999998</c:v>
                </c:pt>
                <c:pt idx="2039">
                  <c:v>7.3035199999999998</c:v>
                </c:pt>
                <c:pt idx="2040">
                  <c:v>6.4124699999999999</c:v>
                </c:pt>
                <c:pt idx="2041">
                  <c:v>6.6205299999999996</c:v>
                </c:pt>
                <c:pt idx="2042">
                  <c:v>6.4051299999999998</c:v>
                </c:pt>
                <c:pt idx="2043">
                  <c:v>6.6409500000000001</c:v>
                </c:pt>
                <c:pt idx="2044">
                  <c:v>11.27064</c:v>
                </c:pt>
                <c:pt idx="2045">
                  <c:v>5.7858299999999998</c:v>
                </c:pt>
                <c:pt idx="2046">
                  <c:v>4.47675</c:v>
                </c:pt>
                <c:pt idx="2047">
                  <c:v>3.7198199999999999</c:v>
                </c:pt>
                <c:pt idx="2048">
                  <c:v>3.8113800000000002</c:v>
                </c:pt>
                <c:pt idx="2049">
                  <c:v>4.6259100000000002</c:v>
                </c:pt>
                <c:pt idx="2050">
                  <c:v>4.8063599999999997</c:v>
                </c:pt>
                <c:pt idx="2051">
                  <c:v>6.3032399999999997</c:v>
                </c:pt>
                <c:pt idx="2052">
                  <c:v>8.2780699999999996</c:v>
                </c:pt>
                <c:pt idx="2053">
                  <c:v>9.31555</c:v>
                </c:pt>
                <c:pt idx="2054">
                  <c:v>8.5125399999999996</c:v>
                </c:pt>
                <c:pt idx="2055">
                  <c:v>6.6815699999999998</c:v>
                </c:pt>
                <c:pt idx="2056">
                  <c:v>9.4226200000000002</c:v>
                </c:pt>
                <c:pt idx="2057">
                  <c:v>8.2715899999999998</c:v>
                </c:pt>
                <c:pt idx="2058">
                  <c:v>7.6430100000000003</c:v>
                </c:pt>
                <c:pt idx="2059">
                  <c:v>8.56921</c:v>
                </c:pt>
                <c:pt idx="2060">
                  <c:v>4.0072200000000002</c:v>
                </c:pt>
                <c:pt idx="2061">
                  <c:v>5.8202600000000002</c:v>
                </c:pt>
                <c:pt idx="2062">
                  <c:v>6.0321999999999996</c:v>
                </c:pt>
                <c:pt idx="2063">
                  <c:v>3.6245699999999998</c:v>
                </c:pt>
                <c:pt idx="2064">
                  <c:v>5.4726900000000001</c:v>
                </c:pt>
                <c:pt idx="2065">
                  <c:v>6.5171900000000003</c:v>
                </c:pt>
                <c:pt idx="2066">
                  <c:v>5.2276600000000002</c:v>
                </c:pt>
                <c:pt idx="2067">
                  <c:v>7.38483</c:v>
                </c:pt>
                <c:pt idx="2068">
                  <c:v>1.75685</c:v>
                </c:pt>
                <c:pt idx="2069">
                  <c:v>5.4137500000000003</c:v>
                </c:pt>
                <c:pt idx="2070">
                  <c:v>5.2904499999999999</c:v>
                </c:pt>
                <c:pt idx="2071">
                  <c:v>2.7210299999999998</c:v>
                </c:pt>
                <c:pt idx="2072">
                  <c:v>2.2362299999999999</c:v>
                </c:pt>
                <c:pt idx="2073">
                  <c:v>7.0730700000000004</c:v>
                </c:pt>
                <c:pt idx="2074">
                  <c:v>3.10968</c:v>
                </c:pt>
                <c:pt idx="2075">
                  <c:v>6.7503099999999998</c:v>
                </c:pt>
                <c:pt idx="2076">
                  <c:v>8.62791</c:v>
                </c:pt>
                <c:pt idx="2077">
                  <c:v>3.5238200000000002</c:v>
                </c:pt>
                <c:pt idx="2078">
                  <c:v>7.9257400000000002</c:v>
                </c:pt>
                <c:pt idx="2079">
                  <c:v>3.7797100000000001</c:v>
                </c:pt>
                <c:pt idx="2080">
                  <c:v>6.8077199999999998</c:v>
                </c:pt>
                <c:pt idx="2081">
                  <c:v>8.5023300000000006</c:v>
                </c:pt>
                <c:pt idx="2082">
                  <c:v>7.0108499999999996</c:v>
                </c:pt>
                <c:pt idx="2083">
                  <c:v>5.5542600000000002</c:v>
                </c:pt>
                <c:pt idx="2084">
                  <c:v>8.2876700000000003</c:v>
                </c:pt>
                <c:pt idx="2085">
                  <c:v>8.7522300000000008</c:v>
                </c:pt>
                <c:pt idx="2086">
                  <c:v>8.51539</c:v>
                </c:pt>
                <c:pt idx="2087">
                  <c:v>8.4657400000000003</c:v>
                </c:pt>
                <c:pt idx="2088">
                  <c:v>7.0410300000000001</c:v>
                </c:pt>
                <c:pt idx="2089">
                  <c:v>9.0083300000000008</c:v>
                </c:pt>
                <c:pt idx="2090">
                  <c:v>6.8494599999999997</c:v>
                </c:pt>
                <c:pt idx="2091">
                  <c:v>9.3598800000000004</c:v>
                </c:pt>
                <c:pt idx="2092">
                  <c:v>5.0890500000000003</c:v>
                </c:pt>
                <c:pt idx="2093">
                  <c:v>8.4687599999999996</c:v>
                </c:pt>
                <c:pt idx="2094">
                  <c:v>3.2348499999999998</c:v>
                </c:pt>
                <c:pt idx="2095">
                  <c:v>6.6419199999999998</c:v>
                </c:pt>
                <c:pt idx="2096">
                  <c:v>4.1464800000000004</c:v>
                </c:pt>
                <c:pt idx="2097">
                  <c:v>5.1011899999999999</c:v>
                </c:pt>
                <c:pt idx="2098">
                  <c:v>3.8615599999999999</c:v>
                </c:pt>
                <c:pt idx="2099">
                  <c:v>4.2982399999999998</c:v>
                </c:pt>
                <c:pt idx="2100">
                  <c:v>6.57158</c:v>
                </c:pt>
                <c:pt idx="2101">
                  <c:v>8.1361299999999996</c:v>
                </c:pt>
                <c:pt idx="2102">
                  <c:v>8.8491999999999997</c:v>
                </c:pt>
                <c:pt idx="2103">
                  <c:v>5.1830100000000003</c:v>
                </c:pt>
                <c:pt idx="2104">
                  <c:v>8.8765099999999997</c:v>
                </c:pt>
                <c:pt idx="2105">
                  <c:v>8.2406000000000006</c:v>
                </c:pt>
                <c:pt idx="2106">
                  <c:v>7.8913700000000002</c:v>
                </c:pt>
                <c:pt idx="2107">
                  <c:v>4.2603299999999997</c:v>
                </c:pt>
                <c:pt idx="2108">
                  <c:v>5.36287</c:v>
                </c:pt>
                <c:pt idx="2109">
                  <c:v>8.3837100000000007</c:v>
                </c:pt>
                <c:pt idx="2110">
                  <c:v>3.4132199999999999</c:v>
                </c:pt>
                <c:pt idx="2111">
                  <c:v>4.4001000000000001</c:v>
                </c:pt>
                <c:pt idx="2112">
                  <c:v>4.81785</c:v>
                </c:pt>
                <c:pt idx="2113">
                  <c:v>4.1872699999999998</c:v>
                </c:pt>
                <c:pt idx="2114">
                  <c:v>3.3618800000000002</c:v>
                </c:pt>
                <c:pt idx="2115">
                  <c:v>6.0205799999999998</c:v>
                </c:pt>
                <c:pt idx="2116">
                  <c:v>7.4033199999999999</c:v>
                </c:pt>
                <c:pt idx="2117">
                  <c:v>6.1526800000000001</c:v>
                </c:pt>
                <c:pt idx="2118">
                  <c:v>3.3288500000000001</c:v>
                </c:pt>
                <c:pt idx="2119">
                  <c:v>2.7312599999999998</c:v>
                </c:pt>
                <c:pt idx="2120">
                  <c:v>3.3128899999999999</c:v>
                </c:pt>
                <c:pt idx="2121">
                  <c:v>8.1573600000000006</c:v>
                </c:pt>
                <c:pt idx="2122">
                  <c:v>3.4028900000000002</c:v>
                </c:pt>
                <c:pt idx="2123">
                  <c:v>3.5571600000000001</c:v>
                </c:pt>
                <c:pt idx="2124">
                  <c:v>6.4952100000000002</c:v>
                </c:pt>
                <c:pt idx="2125">
                  <c:v>4.6501900000000003</c:v>
                </c:pt>
                <c:pt idx="2126">
                  <c:v>3.7732299999999999</c:v>
                </c:pt>
                <c:pt idx="2127">
                  <c:v>5.6831699999999996</c:v>
                </c:pt>
                <c:pt idx="2128">
                  <c:v>6.5670099999999998</c:v>
                </c:pt>
                <c:pt idx="2129">
                  <c:v>6.1801000000000004</c:v>
                </c:pt>
                <c:pt idx="2130">
                  <c:v>7.2365300000000001</c:v>
                </c:pt>
                <c:pt idx="2131">
                  <c:v>4.5000299999999998</c:v>
                </c:pt>
                <c:pt idx="2132">
                  <c:v>4.2603299999999997</c:v>
                </c:pt>
                <c:pt idx="2133">
                  <c:v>5.2187000000000001</c:v>
                </c:pt>
                <c:pt idx="2134">
                  <c:v>3.4550200000000002</c:v>
                </c:pt>
                <c:pt idx="2135">
                  <c:v>6.0151399999999997</c:v>
                </c:pt>
                <c:pt idx="2136">
                  <c:v>6.6742699999999999</c:v>
                </c:pt>
                <c:pt idx="2137">
                  <c:v>6.3334799999999998</c:v>
                </c:pt>
                <c:pt idx="2138">
                  <c:v>7.6983199999999998</c:v>
                </c:pt>
                <c:pt idx="2139">
                  <c:v>3.58433</c:v>
                </c:pt>
                <c:pt idx="2140">
                  <c:v>7.3308600000000004</c:v>
                </c:pt>
                <c:pt idx="2141">
                  <c:v>6.04575</c:v>
                </c:pt>
                <c:pt idx="2142">
                  <c:v>10.848089999999999</c:v>
                </c:pt>
                <c:pt idx="2143">
                  <c:v>4.4414600000000002</c:v>
                </c:pt>
                <c:pt idx="2144">
                  <c:v>7.7668400000000002</c:v>
                </c:pt>
                <c:pt idx="2145">
                  <c:v>5.5914099999999998</c:v>
                </c:pt>
                <c:pt idx="2146">
                  <c:v>5.8193799999999998</c:v>
                </c:pt>
                <c:pt idx="2147">
                  <c:v>6.8343699999999998</c:v>
                </c:pt>
                <c:pt idx="2148">
                  <c:v>11.32948</c:v>
                </c:pt>
                <c:pt idx="2149">
                  <c:v>5.3199399999999999</c:v>
                </c:pt>
                <c:pt idx="2150">
                  <c:v>2.83935</c:v>
                </c:pt>
                <c:pt idx="2151">
                  <c:v>3.35087</c:v>
                </c:pt>
                <c:pt idx="2152">
                  <c:v>5.5709</c:v>
                </c:pt>
                <c:pt idx="2153">
                  <c:v>5.9523700000000002</c:v>
                </c:pt>
                <c:pt idx="2154">
                  <c:v>5.4078400000000002</c:v>
                </c:pt>
                <c:pt idx="2155">
                  <c:v>5.8273000000000001</c:v>
                </c:pt>
                <c:pt idx="2156">
                  <c:v>7.4546000000000001</c:v>
                </c:pt>
                <c:pt idx="2157">
                  <c:v>5.6083299999999996</c:v>
                </c:pt>
                <c:pt idx="2158">
                  <c:v>4.1558099999999998</c:v>
                </c:pt>
                <c:pt idx="2159">
                  <c:v>2.4381499999999998</c:v>
                </c:pt>
                <c:pt idx="2160">
                  <c:v>5.9294599999999997</c:v>
                </c:pt>
                <c:pt idx="2161">
                  <c:v>8.1272000000000002</c:v>
                </c:pt>
                <c:pt idx="2162">
                  <c:v>5.8712999999999997</c:v>
                </c:pt>
                <c:pt idx="2163">
                  <c:v>7.9963199999999999</c:v>
                </c:pt>
                <c:pt idx="2164">
                  <c:v>3.8073100000000002</c:v>
                </c:pt>
                <c:pt idx="2165">
                  <c:v>5.2719500000000004</c:v>
                </c:pt>
                <c:pt idx="2166">
                  <c:v>4.1115300000000001</c:v>
                </c:pt>
                <c:pt idx="2167">
                  <c:v>6.4237799999999998</c:v>
                </c:pt>
                <c:pt idx="2168">
                  <c:v>3.5394600000000001</c:v>
                </c:pt>
                <c:pt idx="2169">
                  <c:v>3.5946199999999999</c:v>
                </c:pt>
                <c:pt idx="2170">
                  <c:v>6.6459400000000004</c:v>
                </c:pt>
                <c:pt idx="2171">
                  <c:v>6.1356299999999999</c:v>
                </c:pt>
                <c:pt idx="2172">
                  <c:v>8.0173299999999994</c:v>
                </c:pt>
                <c:pt idx="2173">
                  <c:v>3.9607800000000002</c:v>
                </c:pt>
                <c:pt idx="2174">
                  <c:v>6.8889199999999997</c:v>
                </c:pt>
                <c:pt idx="2175">
                  <c:v>4.6052600000000004</c:v>
                </c:pt>
                <c:pt idx="2176">
                  <c:v>7.2350599999999998</c:v>
                </c:pt>
                <c:pt idx="2177">
                  <c:v>7.5304099999999998</c:v>
                </c:pt>
                <c:pt idx="2178">
                  <c:v>4.9517899999999999</c:v>
                </c:pt>
                <c:pt idx="2179">
                  <c:v>2.4703400000000002</c:v>
                </c:pt>
                <c:pt idx="2180">
                  <c:v>4.6848099999999997</c:v>
                </c:pt>
                <c:pt idx="2181">
                  <c:v>6.1850699999999996</c:v>
                </c:pt>
                <c:pt idx="2182">
                  <c:v>5.3206899999999999</c:v>
                </c:pt>
                <c:pt idx="2183">
                  <c:v>5.516</c:v>
                </c:pt>
                <c:pt idx="2184">
                  <c:v>4.5263200000000001</c:v>
                </c:pt>
                <c:pt idx="2185">
                  <c:v>9.3962199999999996</c:v>
                </c:pt>
                <c:pt idx="2186">
                  <c:v>4.2991099999999998</c:v>
                </c:pt>
                <c:pt idx="2187">
                  <c:v>8.7681900000000006</c:v>
                </c:pt>
                <c:pt idx="2188">
                  <c:v>6.5226300000000004</c:v>
                </c:pt>
                <c:pt idx="2189">
                  <c:v>2.6996699999999998</c:v>
                </c:pt>
                <c:pt idx="2190">
                  <c:v>4.4699200000000001</c:v>
                </c:pt>
                <c:pt idx="2191">
                  <c:v>5.0615600000000001</c:v>
                </c:pt>
                <c:pt idx="2192">
                  <c:v>5.9627400000000002</c:v>
                </c:pt>
                <c:pt idx="2193">
                  <c:v>6.0753599999999999</c:v>
                </c:pt>
                <c:pt idx="2194">
                  <c:v>7.5719799999999999</c:v>
                </c:pt>
                <c:pt idx="2195">
                  <c:v>8.0048600000000008</c:v>
                </c:pt>
                <c:pt idx="2196">
                  <c:v>6.0220599999999997</c:v>
                </c:pt>
                <c:pt idx="2197">
                  <c:v>6.7070400000000001</c:v>
                </c:pt>
                <c:pt idx="2198">
                  <c:v>4.1843899999999996</c:v>
                </c:pt>
                <c:pt idx="2199">
                  <c:v>5.0594900000000003</c:v>
                </c:pt>
                <c:pt idx="2200">
                  <c:v>8.4417200000000001</c:v>
                </c:pt>
                <c:pt idx="2201">
                  <c:v>7.57653</c:v>
                </c:pt>
                <c:pt idx="2202">
                  <c:v>3.69428</c:v>
                </c:pt>
                <c:pt idx="2203">
                  <c:v>4.8033000000000001</c:v>
                </c:pt>
                <c:pt idx="2204">
                  <c:v>6.8820899999999998</c:v>
                </c:pt>
                <c:pt idx="2205">
                  <c:v>7.8643900000000002</c:v>
                </c:pt>
                <c:pt idx="2206">
                  <c:v>4.1789699999999996</c:v>
                </c:pt>
                <c:pt idx="2207">
                  <c:v>3.04765</c:v>
                </c:pt>
                <c:pt idx="2208">
                  <c:v>2.98882</c:v>
                </c:pt>
                <c:pt idx="2209">
                  <c:v>2.8247399999999998</c:v>
                </c:pt>
                <c:pt idx="2210">
                  <c:v>7.2367699999999999</c:v>
                </c:pt>
                <c:pt idx="2211">
                  <c:v>6.8097000000000003</c:v>
                </c:pt>
                <c:pt idx="2212">
                  <c:v>5.4748700000000001</c:v>
                </c:pt>
                <c:pt idx="2213">
                  <c:v>7.5541799999999997</c:v>
                </c:pt>
                <c:pt idx="2214">
                  <c:v>3.74546</c:v>
                </c:pt>
                <c:pt idx="2215">
                  <c:v>6.6987100000000002</c:v>
                </c:pt>
                <c:pt idx="2216">
                  <c:v>7.0087700000000002</c:v>
                </c:pt>
                <c:pt idx="2217">
                  <c:v>7.8437299999999999</c:v>
                </c:pt>
                <c:pt idx="2218">
                  <c:v>7.6003999999999996</c:v>
                </c:pt>
                <c:pt idx="2219">
                  <c:v>6.1448200000000002</c:v>
                </c:pt>
                <c:pt idx="2220">
                  <c:v>7.1825000000000001</c:v>
                </c:pt>
                <c:pt idx="2221">
                  <c:v>6.8948700000000001</c:v>
                </c:pt>
                <c:pt idx="2222">
                  <c:v>7.7376300000000002</c:v>
                </c:pt>
                <c:pt idx="2223">
                  <c:v>5.3550599999999999</c:v>
                </c:pt>
                <c:pt idx="2224">
                  <c:v>3.9798499999999999</c:v>
                </c:pt>
                <c:pt idx="2225">
                  <c:v>5.3090400000000004</c:v>
                </c:pt>
                <c:pt idx="2226">
                  <c:v>5.7785000000000002</c:v>
                </c:pt>
                <c:pt idx="2227">
                  <c:v>3.1751800000000001</c:v>
                </c:pt>
                <c:pt idx="2228">
                  <c:v>8.8401399999999999</c:v>
                </c:pt>
                <c:pt idx="2229">
                  <c:v>3.0870099999999998</c:v>
                </c:pt>
                <c:pt idx="2230">
                  <c:v>6.8902799999999997</c:v>
                </c:pt>
                <c:pt idx="2231">
                  <c:v>7.2682000000000002</c:v>
                </c:pt>
                <c:pt idx="2232">
                  <c:v>5.1092000000000004</c:v>
                </c:pt>
                <c:pt idx="2233">
                  <c:v>3.9084300000000001</c:v>
                </c:pt>
                <c:pt idx="2234">
                  <c:v>4.2552199999999996</c:v>
                </c:pt>
                <c:pt idx="2235">
                  <c:v>6.3673799999999998</c:v>
                </c:pt>
                <c:pt idx="2236">
                  <c:v>6.1485599999999998</c:v>
                </c:pt>
                <c:pt idx="2237">
                  <c:v>7.4389599999999998</c:v>
                </c:pt>
                <c:pt idx="2238">
                  <c:v>4.8182</c:v>
                </c:pt>
                <c:pt idx="2239">
                  <c:v>5.8954399999999998</c:v>
                </c:pt>
                <c:pt idx="2240">
                  <c:v>4.2968400000000004</c:v>
                </c:pt>
                <c:pt idx="2241">
                  <c:v>3.6987899999999998</c:v>
                </c:pt>
                <c:pt idx="2242">
                  <c:v>4.7332000000000001</c:v>
                </c:pt>
                <c:pt idx="2243">
                  <c:v>2.83466</c:v>
                </c:pt>
                <c:pt idx="2244">
                  <c:v>6.4415399999999998</c:v>
                </c:pt>
                <c:pt idx="2245">
                  <c:v>2.8881800000000002</c:v>
                </c:pt>
                <c:pt idx="2246">
                  <c:v>5.57986</c:v>
                </c:pt>
                <c:pt idx="2247">
                  <c:v>2.0973199999999999</c:v>
                </c:pt>
                <c:pt idx="2248">
                  <c:v>4.5779800000000002</c:v>
                </c:pt>
                <c:pt idx="2249">
                  <c:v>7.28179</c:v>
                </c:pt>
                <c:pt idx="2250">
                  <c:v>6.1745900000000002</c:v>
                </c:pt>
                <c:pt idx="2251">
                  <c:v>7.6257599999999996</c:v>
                </c:pt>
                <c:pt idx="2252">
                  <c:v>8.2784700000000004</c:v>
                </c:pt>
                <c:pt idx="2253">
                  <c:v>6.3669700000000002</c:v>
                </c:pt>
                <c:pt idx="2254">
                  <c:v>5.4036799999999996</c:v>
                </c:pt>
                <c:pt idx="2255">
                  <c:v>3.4578700000000002</c:v>
                </c:pt>
                <c:pt idx="2256">
                  <c:v>7.3396499999999998</c:v>
                </c:pt>
                <c:pt idx="2257">
                  <c:v>5.1862199999999996</c:v>
                </c:pt>
                <c:pt idx="2258">
                  <c:v>2.7565400000000002</c:v>
                </c:pt>
                <c:pt idx="2259">
                  <c:v>5.8012899999999998</c:v>
                </c:pt>
                <c:pt idx="2260">
                  <c:v>8.0165400000000009</c:v>
                </c:pt>
                <c:pt idx="2261">
                  <c:v>3.0511699999999999</c:v>
                </c:pt>
                <c:pt idx="2262">
                  <c:v>9.7352000000000007</c:v>
                </c:pt>
                <c:pt idx="2263">
                  <c:v>2.8205499999999999</c:v>
                </c:pt>
                <c:pt idx="2264">
                  <c:v>10.048069999999999</c:v>
                </c:pt>
                <c:pt idx="2265">
                  <c:v>6.1579199999999998</c:v>
                </c:pt>
                <c:pt idx="2266">
                  <c:v>2.8394300000000001</c:v>
                </c:pt>
                <c:pt idx="2267">
                  <c:v>5.7284800000000002</c:v>
                </c:pt>
                <c:pt idx="2268">
                  <c:v>6.94435</c:v>
                </c:pt>
                <c:pt idx="2269">
                  <c:v>5.3181000000000003</c:v>
                </c:pt>
                <c:pt idx="2270">
                  <c:v>7.6135299999999999</c:v>
                </c:pt>
                <c:pt idx="2271">
                  <c:v>4.9201699999999997</c:v>
                </c:pt>
                <c:pt idx="2272">
                  <c:v>5.6382899999999996</c:v>
                </c:pt>
                <c:pt idx="2273">
                  <c:v>5.51145</c:v>
                </c:pt>
                <c:pt idx="2274">
                  <c:v>5.5881100000000004</c:v>
                </c:pt>
                <c:pt idx="2275">
                  <c:v>6.1152699999999998</c:v>
                </c:pt>
                <c:pt idx="2276">
                  <c:v>7.1940799999999996</c:v>
                </c:pt>
                <c:pt idx="2277">
                  <c:v>6.8645699999999996</c:v>
                </c:pt>
                <c:pt idx="2278">
                  <c:v>5.8085399999999998</c:v>
                </c:pt>
                <c:pt idx="2279">
                  <c:v>5.7807899999999997</c:v>
                </c:pt>
                <c:pt idx="2280">
                  <c:v>8.7123899999999992</c:v>
                </c:pt>
                <c:pt idx="2281">
                  <c:v>5.7938999999999998</c:v>
                </c:pt>
                <c:pt idx="2282">
                  <c:v>6.0153999999999996</c:v>
                </c:pt>
                <c:pt idx="2283">
                  <c:v>9.5228999999999999</c:v>
                </c:pt>
                <c:pt idx="2284">
                  <c:v>4.9588799999999997</c:v>
                </c:pt>
                <c:pt idx="2285">
                  <c:v>2.7151299999999998</c:v>
                </c:pt>
                <c:pt idx="2286">
                  <c:v>5.2481400000000002</c:v>
                </c:pt>
                <c:pt idx="2287">
                  <c:v>6.7188299999999996</c:v>
                </c:pt>
                <c:pt idx="2288">
                  <c:v>3.85094</c:v>
                </c:pt>
                <c:pt idx="2289">
                  <c:v>4.2982399999999998</c:v>
                </c:pt>
                <c:pt idx="2290">
                  <c:v>3.5005899999999999</c:v>
                </c:pt>
                <c:pt idx="2291">
                  <c:v>8.3756900000000005</c:v>
                </c:pt>
                <c:pt idx="2292">
                  <c:v>6.44299</c:v>
                </c:pt>
                <c:pt idx="2293">
                  <c:v>8.2834500000000002</c:v>
                </c:pt>
                <c:pt idx="2294">
                  <c:v>7.1431399999999998</c:v>
                </c:pt>
                <c:pt idx="2295">
                  <c:v>5.0356500000000004</c:v>
                </c:pt>
                <c:pt idx="2296">
                  <c:v>4.8785800000000004</c:v>
                </c:pt>
                <c:pt idx="2297">
                  <c:v>3.7467999999999999</c:v>
                </c:pt>
                <c:pt idx="2298">
                  <c:v>7.3029299999999999</c:v>
                </c:pt>
                <c:pt idx="2299">
                  <c:v>5.9544699999999997</c:v>
                </c:pt>
                <c:pt idx="2300">
                  <c:v>4.7652900000000002</c:v>
                </c:pt>
                <c:pt idx="2301">
                  <c:v>4.2241099999999996</c:v>
                </c:pt>
                <c:pt idx="2302">
                  <c:v>6.4071699999999998</c:v>
                </c:pt>
                <c:pt idx="2303">
                  <c:v>4.96922</c:v>
                </c:pt>
                <c:pt idx="2304">
                  <c:v>5.4140300000000003</c:v>
                </c:pt>
                <c:pt idx="2305">
                  <c:v>6.18492</c:v>
                </c:pt>
                <c:pt idx="2306">
                  <c:v>8.9445800000000002</c:v>
                </c:pt>
                <c:pt idx="2307">
                  <c:v>5.2786</c:v>
                </c:pt>
                <c:pt idx="2308">
                  <c:v>2.0745499999999999</c:v>
                </c:pt>
                <c:pt idx="2309">
                  <c:v>7.0066300000000004</c:v>
                </c:pt>
                <c:pt idx="2310">
                  <c:v>6.5031100000000004</c:v>
                </c:pt>
                <c:pt idx="2311">
                  <c:v>7.0081199999999999</c:v>
                </c:pt>
                <c:pt idx="2312">
                  <c:v>5.5348699999999997</c:v>
                </c:pt>
                <c:pt idx="2313">
                  <c:v>8.9562200000000001</c:v>
                </c:pt>
                <c:pt idx="2314">
                  <c:v>5.5926999999999998</c:v>
                </c:pt>
                <c:pt idx="2315">
                  <c:v>6.0175700000000001</c:v>
                </c:pt>
                <c:pt idx="2316">
                  <c:v>6.1757099999999996</c:v>
                </c:pt>
                <c:pt idx="2317">
                  <c:v>5.8479900000000002</c:v>
                </c:pt>
                <c:pt idx="2318">
                  <c:v>7.5097199999999997</c:v>
                </c:pt>
                <c:pt idx="2319">
                  <c:v>6.1487499999999997</c:v>
                </c:pt>
                <c:pt idx="2320">
                  <c:v>4.9735899999999997</c:v>
                </c:pt>
                <c:pt idx="2321">
                  <c:v>4.8428100000000001</c:v>
                </c:pt>
                <c:pt idx="2322">
                  <c:v>7.7306100000000004</c:v>
                </c:pt>
                <c:pt idx="2323">
                  <c:v>6.0598400000000003</c:v>
                </c:pt>
                <c:pt idx="2324">
                  <c:v>5.2905199999999999</c:v>
                </c:pt>
                <c:pt idx="2325">
                  <c:v>3.4225500000000002</c:v>
                </c:pt>
                <c:pt idx="2326">
                  <c:v>3.0124</c:v>
                </c:pt>
                <c:pt idx="2327">
                  <c:v>3.5499499999999999</c:v>
                </c:pt>
                <c:pt idx="2328">
                  <c:v>9.9504300000000008</c:v>
                </c:pt>
                <c:pt idx="2329">
                  <c:v>8.9570799999999995</c:v>
                </c:pt>
                <c:pt idx="2330">
                  <c:v>4.6987699999999997</c:v>
                </c:pt>
                <c:pt idx="2331">
                  <c:v>3.1505000000000001</c:v>
                </c:pt>
                <c:pt idx="2332">
                  <c:v>4.4542000000000002</c:v>
                </c:pt>
                <c:pt idx="2333">
                  <c:v>4.5587799999999996</c:v>
                </c:pt>
                <c:pt idx="2334">
                  <c:v>6.4220899999999999</c:v>
                </c:pt>
                <c:pt idx="2335">
                  <c:v>9.2590800000000009</c:v>
                </c:pt>
                <c:pt idx="2336">
                  <c:v>6.4516099999999996</c:v>
                </c:pt>
                <c:pt idx="2337">
                  <c:v>6.1169700000000002</c:v>
                </c:pt>
                <c:pt idx="2338">
                  <c:v>6.32287</c:v>
                </c:pt>
                <c:pt idx="2339">
                  <c:v>8.5009399999999999</c:v>
                </c:pt>
                <c:pt idx="2340">
                  <c:v>3.4081700000000001</c:v>
                </c:pt>
                <c:pt idx="2341">
                  <c:v>4.1330499999999999</c:v>
                </c:pt>
                <c:pt idx="2342">
                  <c:v>4.9721399999999996</c:v>
                </c:pt>
                <c:pt idx="2343">
                  <c:v>7.0866600000000002</c:v>
                </c:pt>
                <c:pt idx="2344">
                  <c:v>4.7529899999999996</c:v>
                </c:pt>
                <c:pt idx="2345">
                  <c:v>6.3503499999999997</c:v>
                </c:pt>
                <c:pt idx="2346">
                  <c:v>3.0882499999999999</c:v>
                </c:pt>
                <c:pt idx="2347">
                  <c:v>4.0495099999999997</c:v>
                </c:pt>
                <c:pt idx="2348">
                  <c:v>5.4306400000000004</c:v>
                </c:pt>
                <c:pt idx="2349">
                  <c:v>4.61442</c:v>
                </c:pt>
                <c:pt idx="2350">
                  <c:v>5.5461900000000002</c:v>
                </c:pt>
                <c:pt idx="2351">
                  <c:v>5.1225800000000001</c:v>
                </c:pt>
                <c:pt idx="2352">
                  <c:v>5.0666200000000003</c:v>
                </c:pt>
                <c:pt idx="2353">
                  <c:v>2.7896399999999999</c:v>
                </c:pt>
                <c:pt idx="2354">
                  <c:v>4.6121400000000001</c:v>
                </c:pt>
                <c:pt idx="2355">
                  <c:v>5.1963999999999997</c:v>
                </c:pt>
                <c:pt idx="2356">
                  <c:v>5.5985199999999997</c:v>
                </c:pt>
                <c:pt idx="2357">
                  <c:v>5.1632999999999996</c:v>
                </c:pt>
                <c:pt idx="2358">
                  <c:v>3.62304</c:v>
                </c:pt>
                <c:pt idx="2359">
                  <c:v>3.9177399999999998</c:v>
                </c:pt>
                <c:pt idx="2360">
                  <c:v>7.21089</c:v>
                </c:pt>
                <c:pt idx="2361">
                  <c:v>5.9312899999999997</c:v>
                </c:pt>
                <c:pt idx="2362">
                  <c:v>6.2235800000000001</c:v>
                </c:pt>
                <c:pt idx="2363">
                  <c:v>6.4559100000000003</c:v>
                </c:pt>
                <c:pt idx="2364">
                  <c:v>4.79406</c:v>
                </c:pt>
                <c:pt idx="2365">
                  <c:v>6.0338399999999996</c:v>
                </c:pt>
                <c:pt idx="2366">
                  <c:v>6.1459400000000004</c:v>
                </c:pt>
                <c:pt idx="2367">
                  <c:v>4.2791600000000001</c:v>
                </c:pt>
                <c:pt idx="2368">
                  <c:v>7.4579800000000001</c:v>
                </c:pt>
                <c:pt idx="2369">
                  <c:v>4.1242299999999998</c:v>
                </c:pt>
                <c:pt idx="2370">
                  <c:v>2.6427999999999998</c:v>
                </c:pt>
                <c:pt idx="2371">
                  <c:v>4.0690299999999997</c:v>
                </c:pt>
                <c:pt idx="2372">
                  <c:v>5.31548</c:v>
                </c:pt>
                <c:pt idx="2373">
                  <c:v>6.3019499999999997</c:v>
                </c:pt>
                <c:pt idx="2374">
                  <c:v>7.98001</c:v>
                </c:pt>
                <c:pt idx="2375">
                  <c:v>3.23889</c:v>
                </c:pt>
                <c:pt idx="2376">
                  <c:v>6.1210000000000004</c:v>
                </c:pt>
                <c:pt idx="2377">
                  <c:v>10.48047</c:v>
                </c:pt>
                <c:pt idx="2378">
                  <c:v>10.27359</c:v>
                </c:pt>
                <c:pt idx="2379">
                  <c:v>7.0370900000000001</c:v>
                </c:pt>
                <c:pt idx="2380">
                  <c:v>7.9104299999999999</c:v>
                </c:pt>
                <c:pt idx="2381">
                  <c:v>4.3690699999999998</c:v>
                </c:pt>
                <c:pt idx="2382">
                  <c:v>4.0234899999999998</c:v>
                </c:pt>
                <c:pt idx="2383">
                  <c:v>2.4819</c:v>
                </c:pt>
                <c:pt idx="2384">
                  <c:v>3.6477900000000001</c:v>
                </c:pt>
                <c:pt idx="2385">
                  <c:v>2.9639899999999999</c:v>
                </c:pt>
                <c:pt idx="2386">
                  <c:v>2.1160899999999998</c:v>
                </c:pt>
                <c:pt idx="2387">
                  <c:v>5.4905600000000003</c:v>
                </c:pt>
                <c:pt idx="2388">
                  <c:v>6.4370700000000003</c:v>
                </c:pt>
                <c:pt idx="2389">
                  <c:v>3.6388500000000001</c:v>
                </c:pt>
                <c:pt idx="2390">
                  <c:v>5.7298299999999998</c:v>
                </c:pt>
                <c:pt idx="2391">
                  <c:v>6.7264600000000003</c:v>
                </c:pt>
                <c:pt idx="2392">
                  <c:v>2.9043199999999998</c:v>
                </c:pt>
                <c:pt idx="2393">
                  <c:v>4.3589099999999998</c:v>
                </c:pt>
                <c:pt idx="2394">
                  <c:v>3.59111</c:v>
                </c:pt>
                <c:pt idx="2395">
                  <c:v>2.9695299999999998</c:v>
                </c:pt>
                <c:pt idx="2396">
                  <c:v>2.8605200000000002</c:v>
                </c:pt>
                <c:pt idx="2397">
                  <c:v>3.74844</c:v>
                </c:pt>
                <c:pt idx="2398">
                  <c:v>5.2604600000000001</c:v>
                </c:pt>
                <c:pt idx="2399">
                  <c:v>4.6999700000000004</c:v>
                </c:pt>
                <c:pt idx="2400">
                  <c:v>5.9243899999999998</c:v>
                </c:pt>
                <c:pt idx="2401">
                  <c:v>5.6860400000000002</c:v>
                </c:pt>
                <c:pt idx="2402">
                  <c:v>5.2678000000000003</c:v>
                </c:pt>
                <c:pt idx="2403">
                  <c:v>6.1737200000000003</c:v>
                </c:pt>
                <c:pt idx="2404">
                  <c:v>3.6344599999999998</c:v>
                </c:pt>
                <c:pt idx="2405">
                  <c:v>4.9819800000000001</c:v>
                </c:pt>
                <c:pt idx="2406">
                  <c:v>2.7317800000000001</c:v>
                </c:pt>
                <c:pt idx="2407">
                  <c:v>6.0203199999999999</c:v>
                </c:pt>
                <c:pt idx="2408">
                  <c:v>4.54331</c:v>
                </c:pt>
                <c:pt idx="2409">
                  <c:v>3.5494400000000002</c:v>
                </c:pt>
                <c:pt idx="2410">
                  <c:v>7.2822399999999998</c:v>
                </c:pt>
                <c:pt idx="2411">
                  <c:v>5.7096299999999998</c:v>
                </c:pt>
                <c:pt idx="2412">
                  <c:v>5.5646899999999997</c:v>
                </c:pt>
                <c:pt idx="2413">
                  <c:v>9.6082999999999998</c:v>
                </c:pt>
                <c:pt idx="2414">
                  <c:v>5.5838000000000001</c:v>
                </c:pt>
                <c:pt idx="2415">
                  <c:v>4.4597899999999999</c:v>
                </c:pt>
                <c:pt idx="2416">
                  <c:v>3.3128899999999999</c:v>
                </c:pt>
                <c:pt idx="2417">
                  <c:v>4.1048400000000003</c:v>
                </c:pt>
                <c:pt idx="2418">
                  <c:v>4.6705699999999997</c:v>
                </c:pt>
                <c:pt idx="2419">
                  <c:v>3.2378300000000002</c:v>
                </c:pt>
                <c:pt idx="2420">
                  <c:v>8.8019999999999996</c:v>
                </c:pt>
                <c:pt idx="2421">
                  <c:v>4.6931799999999999</c:v>
                </c:pt>
                <c:pt idx="2422">
                  <c:v>4.9991300000000001</c:v>
                </c:pt>
                <c:pt idx="2423">
                  <c:v>8.5610099999999996</c:v>
                </c:pt>
                <c:pt idx="2424">
                  <c:v>2.1542500000000002</c:v>
                </c:pt>
                <c:pt idx="2425">
                  <c:v>8.1110500000000005</c:v>
                </c:pt>
                <c:pt idx="2426">
                  <c:v>4.9146700000000001</c:v>
                </c:pt>
                <c:pt idx="2427">
                  <c:v>4.8794399999999998</c:v>
                </c:pt>
                <c:pt idx="2428">
                  <c:v>5.3600700000000003</c:v>
                </c:pt>
                <c:pt idx="2429">
                  <c:v>7.7789799999999998</c:v>
                </c:pt>
                <c:pt idx="2430">
                  <c:v>4.7882800000000003</c:v>
                </c:pt>
                <c:pt idx="2431">
                  <c:v>2.8483900000000002</c:v>
                </c:pt>
                <c:pt idx="2432">
                  <c:v>5.59063</c:v>
                </c:pt>
                <c:pt idx="2433">
                  <c:v>3.9520900000000001</c:v>
                </c:pt>
                <c:pt idx="2434">
                  <c:v>6.6719499999999998</c:v>
                </c:pt>
                <c:pt idx="2435">
                  <c:v>5.1411699999999998</c:v>
                </c:pt>
                <c:pt idx="2436">
                  <c:v>5.1450399999999998</c:v>
                </c:pt>
                <c:pt idx="2437">
                  <c:v>3.9725700000000002</c:v>
                </c:pt>
                <c:pt idx="2438">
                  <c:v>4.9431799999999999</c:v>
                </c:pt>
                <c:pt idx="2439">
                  <c:v>3.5380199999999999</c:v>
                </c:pt>
                <c:pt idx="2440">
                  <c:v>7.2268400000000002</c:v>
                </c:pt>
                <c:pt idx="2441">
                  <c:v>6.0280500000000004</c:v>
                </c:pt>
                <c:pt idx="2442">
                  <c:v>3.67963</c:v>
                </c:pt>
                <c:pt idx="2443">
                  <c:v>5.7317799999999997</c:v>
                </c:pt>
                <c:pt idx="2444">
                  <c:v>5.52447</c:v>
                </c:pt>
                <c:pt idx="2445">
                  <c:v>8.3271999999999995</c:v>
                </c:pt>
                <c:pt idx="2446">
                  <c:v>5.4035099999999998</c:v>
                </c:pt>
                <c:pt idx="2447">
                  <c:v>7.8369499999999999</c:v>
                </c:pt>
                <c:pt idx="2448">
                  <c:v>7.8428699999999996</c:v>
                </c:pt>
                <c:pt idx="2449">
                  <c:v>5.3567999999999998</c:v>
                </c:pt>
                <c:pt idx="2450">
                  <c:v>4.7652900000000002</c:v>
                </c:pt>
                <c:pt idx="2451">
                  <c:v>4.2279299999999997</c:v>
                </c:pt>
                <c:pt idx="2452">
                  <c:v>4.2364300000000004</c:v>
                </c:pt>
                <c:pt idx="2453">
                  <c:v>4.1515000000000004</c:v>
                </c:pt>
                <c:pt idx="2454">
                  <c:v>4.1157000000000004</c:v>
                </c:pt>
                <c:pt idx="2455">
                  <c:v>6.3362100000000003</c:v>
                </c:pt>
                <c:pt idx="2456">
                  <c:v>3.4122300000000001</c:v>
                </c:pt>
                <c:pt idx="2457">
                  <c:v>3.8258399999999999</c:v>
                </c:pt>
                <c:pt idx="2458">
                  <c:v>4.3244699999999998</c:v>
                </c:pt>
                <c:pt idx="2459">
                  <c:v>2.5922700000000001</c:v>
                </c:pt>
                <c:pt idx="2460">
                  <c:v>4.4945899999999996</c:v>
                </c:pt>
                <c:pt idx="2461">
                  <c:v>4.4312100000000001</c:v>
                </c:pt>
                <c:pt idx="2462">
                  <c:v>5.98203</c:v>
                </c:pt>
                <c:pt idx="2463">
                  <c:v>6.5518400000000003</c:v>
                </c:pt>
                <c:pt idx="2464">
                  <c:v>7.5122799999999996</c:v>
                </c:pt>
                <c:pt idx="2465">
                  <c:v>6.15259</c:v>
                </c:pt>
                <c:pt idx="2466">
                  <c:v>7.3971999999999998</c:v>
                </c:pt>
                <c:pt idx="2467">
                  <c:v>3.2902999999999998</c:v>
                </c:pt>
                <c:pt idx="2468">
                  <c:v>7.7732400000000004</c:v>
                </c:pt>
                <c:pt idx="2469">
                  <c:v>4.9782799999999998</c:v>
                </c:pt>
                <c:pt idx="2470">
                  <c:v>5.1697199999999999</c:v>
                </c:pt>
                <c:pt idx="2471">
                  <c:v>5.1156300000000003</c:v>
                </c:pt>
                <c:pt idx="2472">
                  <c:v>7.79488</c:v>
                </c:pt>
                <c:pt idx="2473">
                  <c:v>2.0769500000000001</c:v>
                </c:pt>
                <c:pt idx="2474">
                  <c:v>2.88733</c:v>
                </c:pt>
                <c:pt idx="2475">
                  <c:v>2.0693299999999999</c:v>
                </c:pt>
                <c:pt idx="2476">
                  <c:v>5.68865</c:v>
                </c:pt>
                <c:pt idx="2477">
                  <c:v>3.7065700000000001</c:v>
                </c:pt>
                <c:pt idx="2478">
                  <c:v>5.86348</c:v>
                </c:pt>
                <c:pt idx="2479">
                  <c:v>4.5031299999999996</c:v>
                </c:pt>
                <c:pt idx="2480">
                  <c:v>4.6802099999999998</c:v>
                </c:pt>
                <c:pt idx="2481">
                  <c:v>2.81616</c:v>
                </c:pt>
                <c:pt idx="2482">
                  <c:v>3.8626999999999998</c:v>
                </c:pt>
                <c:pt idx="2483">
                  <c:v>6.9249599999999996</c:v>
                </c:pt>
                <c:pt idx="2484">
                  <c:v>2.7954699999999999</c:v>
                </c:pt>
                <c:pt idx="2485">
                  <c:v>4.0254799999999999</c:v>
                </c:pt>
                <c:pt idx="2486">
                  <c:v>2.4926499999999998</c:v>
                </c:pt>
                <c:pt idx="2487">
                  <c:v>5.2491899999999996</c:v>
                </c:pt>
                <c:pt idx="2488">
                  <c:v>5.7984600000000004</c:v>
                </c:pt>
                <c:pt idx="2489">
                  <c:v>3.8989699999999998</c:v>
                </c:pt>
                <c:pt idx="2490">
                  <c:v>1.8078399999999999</c:v>
                </c:pt>
                <c:pt idx="2491">
                  <c:v>6.1537800000000002</c:v>
                </c:pt>
                <c:pt idx="2492">
                  <c:v>7.76431</c:v>
                </c:pt>
                <c:pt idx="2493">
                  <c:v>6.39201</c:v>
                </c:pt>
                <c:pt idx="2494">
                  <c:v>8.2648600000000005</c:v>
                </c:pt>
                <c:pt idx="2495">
                  <c:v>2.3621699999999999</c:v>
                </c:pt>
                <c:pt idx="2496">
                  <c:v>3.4641500000000001</c:v>
                </c:pt>
                <c:pt idx="2497">
                  <c:v>3.93614</c:v>
                </c:pt>
                <c:pt idx="2498">
                  <c:v>2.6759400000000002</c:v>
                </c:pt>
                <c:pt idx="2499">
                  <c:v>2.0921699999999999</c:v>
                </c:pt>
                <c:pt idx="2500">
                  <c:v>5.1146900000000004</c:v>
                </c:pt>
                <c:pt idx="2501">
                  <c:v>2.98882</c:v>
                </c:pt>
                <c:pt idx="2502">
                  <c:v>2.7041499999999998</c:v>
                </c:pt>
                <c:pt idx="2503">
                  <c:v>3.0481400000000001</c:v>
                </c:pt>
                <c:pt idx="2504">
                  <c:v>5.7201199999999996</c:v>
                </c:pt>
                <c:pt idx="2505">
                  <c:v>8.3000799999999995</c:v>
                </c:pt>
                <c:pt idx="2506">
                  <c:v>6.00162</c:v>
                </c:pt>
                <c:pt idx="2507">
                  <c:v>1.76962</c:v>
                </c:pt>
                <c:pt idx="2508">
                  <c:v>2.4592499999999999</c:v>
                </c:pt>
                <c:pt idx="2509">
                  <c:v>5.1223799999999997</c:v>
                </c:pt>
                <c:pt idx="2510">
                  <c:v>1.9569099999999999</c:v>
                </c:pt>
                <c:pt idx="2511">
                  <c:v>7.0365399999999996</c:v>
                </c:pt>
                <c:pt idx="2512">
                  <c:v>6.5280100000000001</c:v>
                </c:pt>
                <c:pt idx="2513">
                  <c:v>3.82457</c:v>
                </c:pt>
                <c:pt idx="2514">
                  <c:v>7.2667200000000003</c:v>
                </c:pt>
                <c:pt idx="2515">
                  <c:v>6.9115500000000001</c:v>
                </c:pt>
                <c:pt idx="2516">
                  <c:v>9.3251500000000007</c:v>
                </c:pt>
                <c:pt idx="2517">
                  <c:v>4.6306799999999999</c:v>
                </c:pt>
                <c:pt idx="2518">
                  <c:v>7.3483000000000001</c:v>
                </c:pt>
                <c:pt idx="2519">
                  <c:v>8.1269600000000004</c:v>
                </c:pt>
                <c:pt idx="2520">
                  <c:v>6.89954</c:v>
                </c:pt>
                <c:pt idx="2521">
                  <c:v>3.1532200000000001</c:v>
                </c:pt>
                <c:pt idx="2522">
                  <c:v>5.40517</c:v>
                </c:pt>
                <c:pt idx="2523">
                  <c:v>4.2202200000000003</c:v>
                </c:pt>
                <c:pt idx="2524">
                  <c:v>5.1744199999999996</c:v>
                </c:pt>
                <c:pt idx="2525">
                  <c:v>5.43553</c:v>
                </c:pt>
                <c:pt idx="2526">
                  <c:v>3.3909400000000001</c:v>
                </c:pt>
                <c:pt idx="2527">
                  <c:v>9.13931</c:v>
                </c:pt>
                <c:pt idx="2528">
                  <c:v>5.7799899999999997</c:v>
                </c:pt>
                <c:pt idx="2529">
                  <c:v>5.1625800000000002</c:v>
                </c:pt>
                <c:pt idx="2530">
                  <c:v>5.1318099999999998</c:v>
                </c:pt>
                <c:pt idx="2531">
                  <c:v>4.9603400000000004</c:v>
                </c:pt>
                <c:pt idx="2532">
                  <c:v>4.7624599999999999</c:v>
                </c:pt>
                <c:pt idx="2533">
                  <c:v>6.0801400000000001</c:v>
                </c:pt>
                <c:pt idx="2534">
                  <c:v>8.2553400000000003</c:v>
                </c:pt>
                <c:pt idx="2535">
                  <c:v>7.5724799999999997</c:v>
                </c:pt>
                <c:pt idx="2536">
                  <c:v>5.0327599999999997</c:v>
                </c:pt>
                <c:pt idx="2537">
                  <c:v>2.0265900000000001</c:v>
                </c:pt>
                <c:pt idx="2538">
                  <c:v>6.4576399999999996</c:v>
                </c:pt>
                <c:pt idx="2539">
                  <c:v>3.6738400000000002</c:v>
                </c:pt>
                <c:pt idx="2540">
                  <c:v>7.3311799999999998</c:v>
                </c:pt>
                <c:pt idx="2541">
                  <c:v>6.0901500000000004</c:v>
                </c:pt>
                <c:pt idx="2542">
                  <c:v>5.9661099999999996</c:v>
                </c:pt>
                <c:pt idx="2543">
                  <c:v>5.6535500000000001</c:v>
                </c:pt>
                <c:pt idx="2544">
                  <c:v>2.1657500000000001</c:v>
                </c:pt>
                <c:pt idx="2545">
                  <c:v>5.4727600000000001</c:v>
                </c:pt>
                <c:pt idx="2546">
                  <c:v>3.58921</c:v>
                </c:pt>
                <c:pt idx="2547">
                  <c:v>8.18492</c:v>
                </c:pt>
                <c:pt idx="2548">
                  <c:v>6.4462700000000002</c:v>
                </c:pt>
                <c:pt idx="2549">
                  <c:v>5.5049299999999999</c:v>
                </c:pt>
                <c:pt idx="2550">
                  <c:v>7.0670000000000002</c:v>
                </c:pt>
                <c:pt idx="2551">
                  <c:v>5.4978100000000003</c:v>
                </c:pt>
                <c:pt idx="2552">
                  <c:v>8.1384699999999999</c:v>
                </c:pt>
                <c:pt idx="2553">
                  <c:v>5.8869899999999999</c:v>
                </c:pt>
                <c:pt idx="2554">
                  <c:v>2.9392399999999999</c:v>
                </c:pt>
                <c:pt idx="2555">
                  <c:v>4.7439900000000002</c:v>
                </c:pt>
                <c:pt idx="2556">
                  <c:v>6.1115300000000001</c:v>
                </c:pt>
                <c:pt idx="2557">
                  <c:v>5.3804800000000004</c:v>
                </c:pt>
                <c:pt idx="2558">
                  <c:v>6.6397300000000001</c:v>
                </c:pt>
                <c:pt idx="2559">
                  <c:v>7.3428500000000003</c:v>
                </c:pt>
                <c:pt idx="2560">
                  <c:v>5.0513300000000001</c:v>
                </c:pt>
                <c:pt idx="2561">
                  <c:v>7.2386799999999996</c:v>
                </c:pt>
                <c:pt idx="2562">
                  <c:v>2.6838099999999998</c:v>
                </c:pt>
                <c:pt idx="2563">
                  <c:v>3.17056</c:v>
                </c:pt>
                <c:pt idx="2564">
                  <c:v>3.18988</c:v>
                </c:pt>
                <c:pt idx="2565">
                  <c:v>3.3281100000000001</c:v>
                </c:pt>
                <c:pt idx="2566">
                  <c:v>6.5747499999999999</c:v>
                </c:pt>
                <c:pt idx="2567">
                  <c:v>5.7449599999999998</c:v>
                </c:pt>
                <c:pt idx="2568">
                  <c:v>7.8561300000000003</c:v>
                </c:pt>
                <c:pt idx="2569">
                  <c:v>3.0718100000000002</c:v>
                </c:pt>
                <c:pt idx="2570">
                  <c:v>3.44692</c:v>
                </c:pt>
                <c:pt idx="2571">
                  <c:v>4.5450499999999998</c:v>
                </c:pt>
                <c:pt idx="2572">
                  <c:v>5.5492699999999999</c:v>
                </c:pt>
                <c:pt idx="2573">
                  <c:v>7.3949699999999998</c:v>
                </c:pt>
                <c:pt idx="2574">
                  <c:v>6.9167300000000003</c:v>
                </c:pt>
                <c:pt idx="2575">
                  <c:v>4.1994300000000004</c:v>
                </c:pt>
                <c:pt idx="2576">
                  <c:v>5.9153099999999998</c:v>
                </c:pt>
                <c:pt idx="2577">
                  <c:v>6.2251500000000002</c:v>
                </c:pt>
                <c:pt idx="2578">
                  <c:v>2.3641299999999998</c:v>
                </c:pt>
                <c:pt idx="2579">
                  <c:v>5.3157300000000003</c:v>
                </c:pt>
                <c:pt idx="2580">
                  <c:v>2.9768699999999999</c:v>
                </c:pt>
                <c:pt idx="2581">
                  <c:v>8.4737200000000001</c:v>
                </c:pt>
                <c:pt idx="2582">
                  <c:v>6.2940399999999999</c:v>
                </c:pt>
                <c:pt idx="2583">
                  <c:v>6.5544799999999999</c:v>
                </c:pt>
                <c:pt idx="2584">
                  <c:v>6.9938500000000001</c:v>
                </c:pt>
                <c:pt idx="2585">
                  <c:v>3.6615899999999999</c:v>
                </c:pt>
                <c:pt idx="2586">
                  <c:v>4.7950200000000001</c:v>
                </c:pt>
                <c:pt idx="2587">
                  <c:v>5.0959599999999998</c:v>
                </c:pt>
                <c:pt idx="2588">
                  <c:v>3.1161500000000002</c:v>
                </c:pt>
                <c:pt idx="2589">
                  <c:v>2.7624200000000001</c:v>
                </c:pt>
                <c:pt idx="2590">
                  <c:v>3.0655000000000001</c:v>
                </c:pt>
                <c:pt idx="2591">
                  <c:v>2.9874800000000001</c:v>
                </c:pt>
                <c:pt idx="2592">
                  <c:v>8.8306199999999997</c:v>
                </c:pt>
                <c:pt idx="2593">
                  <c:v>9.2500800000000005</c:v>
                </c:pt>
                <c:pt idx="2594">
                  <c:v>4.5534299999999996</c:v>
                </c:pt>
                <c:pt idx="2595">
                  <c:v>7.0648600000000004</c:v>
                </c:pt>
                <c:pt idx="2596">
                  <c:v>2.4201100000000002</c:v>
                </c:pt>
                <c:pt idx="2597">
                  <c:v>4.7434599999999998</c:v>
                </c:pt>
                <c:pt idx="2598">
                  <c:v>3.4842</c:v>
                </c:pt>
                <c:pt idx="2599">
                  <c:v>6.7303100000000002</c:v>
                </c:pt>
                <c:pt idx="2600">
                  <c:v>6.2131100000000004</c:v>
                </c:pt>
                <c:pt idx="2601">
                  <c:v>6.7776300000000003</c:v>
                </c:pt>
                <c:pt idx="2602">
                  <c:v>3.0511699999999999</c:v>
                </c:pt>
                <c:pt idx="2603">
                  <c:v>3.2885</c:v>
                </c:pt>
                <c:pt idx="2604">
                  <c:v>4.9238200000000001</c:v>
                </c:pt>
                <c:pt idx="2605">
                  <c:v>6.8286699999999998</c:v>
                </c:pt>
                <c:pt idx="2606">
                  <c:v>4.4831500000000002</c:v>
                </c:pt>
                <c:pt idx="2607">
                  <c:v>4.5214499999999997</c:v>
                </c:pt>
                <c:pt idx="2608">
                  <c:v>3.33467</c:v>
                </c:pt>
                <c:pt idx="2609">
                  <c:v>8.3890700000000002</c:v>
                </c:pt>
                <c:pt idx="2610">
                  <c:v>5.9199299999999999</c:v>
                </c:pt>
                <c:pt idx="2611">
                  <c:v>1.97898</c:v>
                </c:pt>
                <c:pt idx="2612">
                  <c:v>8.0593299999999992</c:v>
                </c:pt>
                <c:pt idx="2613">
                  <c:v>5.5608399999999998</c:v>
                </c:pt>
                <c:pt idx="2614">
                  <c:v>4.0773700000000002</c:v>
                </c:pt>
                <c:pt idx="2615">
                  <c:v>5.2928199999999999</c:v>
                </c:pt>
                <c:pt idx="2616">
                  <c:v>6.3475700000000002</c:v>
                </c:pt>
                <c:pt idx="2617">
                  <c:v>3.59788</c:v>
                </c:pt>
                <c:pt idx="2618">
                  <c:v>4.1600999999999999</c:v>
                </c:pt>
                <c:pt idx="2619">
                  <c:v>3.7962799999999999</c:v>
                </c:pt>
                <c:pt idx="2620">
                  <c:v>8.5986200000000004</c:v>
                </c:pt>
                <c:pt idx="2621">
                  <c:v>4.7366999999999999</c:v>
                </c:pt>
                <c:pt idx="2622">
                  <c:v>5.6289100000000003</c:v>
                </c:pt>
                <c:pt idx="2623">
                  <c:v>3.7468599999999999</c:v>
                </c:pt>
                <c:pt idx="2624">
                  <c:v>6.0585599999999999</c:v>
                </c:pt>
                <c:pt idx="2625">
                  <c:v>5.6666800000000004</c:v>
                </c:pt>
                <c:pt idx="2626">
                  <c:v>4.42781</c:v>
                </c:pt>
                <c:pt idx="2627">
                  <c:v>7.9835500000000001</c:v>
                </c:pt>
                <c:pt idx="2628">
                  <c:v>4.7116199999999999</c:v>
                </c:pt>
                <c:pt idx="2629">
                  <c:v>6.2023900000000003</c:v>
                </c:pt>
                <c:pt idx="2630">
                  <c:v>5.6791900000000002</c:v>
                </c:pt>
                <c:pt idx="2631">
                  <c:v>7.2233099999999997</c:v>
                </c:pt>
                <c:pt idx="2632">
                  <c:v>3.79453</c:v>
                </c:pt>
                <c:pt idx="2633">
                  <c:v>4.1573500000000001</c:v>
                </c:pt>
                <c:pt idx="2634">
                  <c:v>5.1903499999999996</c:v>
                </c:pt>
                <c:pt idx="2635">
                  <c:v>5.1924900000000003</c:v>
                </c:pt>
                <c:pt idx="2636">
                  <c:v>5.9413900000000002</c:v>
                </c:pt>
                <c:pt idx="2637">
                  <c:v>4.4387999999999996</c:v>
                </c:pt>
                <c:pt idx="2638">
                  <c:v>5.8566700000000003</c:v>
                </c:pt>
                <c:pt idx="2639">
                  <c:v>4.2858099999999997</c:v>
                </c:pt>
                <c:pt idx="2640">
                  <c:v>4.5550600000000001</c:v>
                </c:pt>
                <c:pt idx="2641">
                  <c:v>5.6777699999999998</c:v>
                </c:pt>
                <c:pt idx="2642">
                  <c:v>4.8319000000000001</c:v>
                </c:pt>
                <c:pt idx="2643">
                  <c:v>6.5065499999999998</c:v>
                </c:pt>
                <c:pt idx="2644">
                  <c:v>4.8463500000000002</c:v>
                </c:pt>
                <c:pt idx="2645">
                  <c:v>5.4257999999999997</c:v>
                </c:pt>
                <c:pt idx="2646">
                  <c:v>5.4013099999999996</c:v>
                </c:pt>
                <c:pt idx="2647">
                  <c:v>5.24221</c:v>
                </c:pt>
                <c:pt idx="2648">
                  <c:v>5.9462200000000003</c:v>
                </c:pt>
                <c:pt idx="2649">
                  <c:v>3.7071499999999999</c:v>
                </c:pt>
                <c:pt idx="2650">
                  <c:v>3.14655</c:v>
                </c:pt>
                <c:pt idx="2651">
                  <c:v>2.4813100000000001</c:v>
                </c:pt>
                <c:pt idx="2652">
                  <c:v>9.0235599999999998</c:v>
                </c:pt>
                <c:pt idx="2653">
                  <c:v>5.12357</c:v>
                </c:pt>
                <c:pt idx="2654">
                  <c:v>6.5385499999999999</c:v>
                </c:pt>
                <c:pt idx="2655">
                  <c:v>2.5599699999999999</c:v>
                </c:pt>
                <c:pt idx="2656">
                  <c:v>5.0068299999999999</c:v>
                </c:pt>
                <c:pt idx="2657">
                  <c:v>3.4049</c:v>
                </c:pt>
                <c:pt idx="2658">
                  <c:v>6.8152699999999999</c:v>
                </c:pt>
                <c:pt idx="2659">
                  <c:v>8.2235899999999997</c:v>
                </c:pt>
                <c:pt idx="2660">
                  <c:v>6.6611799999999999</c:v>
                </c:pt>
                <c:pt idx="2661">
                  <c:v>3.4072200000000001</c:v>
                </c:pt>
                <c:pt idx="2662">
                  <c:v>3.1586599999999998</c:v>
                </c:pt>
                <c:pt idx="2663">
                  <c:v>6.66777</c:v>
                </c:pt>
                <c:pt idx="2664">
                  <c:v>4.5625600000000004</c:v>
                </c:pt>
                <c:pt idx="2665">
                  <c:v>5.81433</c:v>
                </c:pt>
                <c:pt idx="2666">
                  <c:v>5.7881400000000003</c:v>
                </c:pt>
                <c:pt idx="2667">
                  <c:v>5.7129700000000003</c:v>
                </c:pt>
                <c:pt idx="2668">
                  <c:v>9.2036800000000003</c:v>
                </c:pt>
                <c:pt idx="2669">
                  <c:v>4.2411500000000002</c:v>
                </c:pt>
                <c:pt idx="2670">
                  <c:v>4.7819000000000003</c:v>
                </c:pt>
                <c:pt idx="2671">
                  <c:v>8.7213700000000003</c:v>
                </c:pt>
                <c:pt idx="2672">
                  <c:v>6.4677600000000002</c:v>
                </c:pt>
                <c:pt idx="2673">
                  <c:v>5.2427999999999999</c:v>
                </c:pt>
                <c:pt idx="2674">
                  <c:v>6.5146800000000002</c:v>
                </c:pt>
                <c:pt idx="2675">
                  <c:v>10.097490000000001</c:v>
                </c:pt>
                <c:pt idx="2676">
                  <c:v>7.3769</c:v>
                </c:pt>
                <c:pt idx="2677">
                  <c:v>5.4923999999999999</c:v>
                </c:pt>
                <c:pt idx="2678">
                  <c:v>5.9650600000000003</c:v>
                </c:pt>
                <c:pt idx="2679">
                  <c:v>6.7437800000000001</c:v>
                </c:pt>
                <c:pt idx="2680">
                  <c:v>4.4166299999999996</c:v>
                </c:pt>
                <c:pt idx="2681">
                  <c:v>5.8350299999999997</c:v>
                </c:pt>
                <c:pt idx="2682">
                  <c:v>5.5965999999999996</c:v>
                </c:pt>
                <c:pt idx="2683">
                  <c:v>5.0090700000000004</c:v>
                </c:pt>
                <c:pt idx="2684">
                  <c:v>7.9118599999999999</c:v>
                </c:pt>
                <c:pt idx="2685">
                  <c:v>6.5981100000000001</c:v>
                </c:pt>
                <c:pt idx="2686">
                  <c:v>5.2141500000000001</c:v>
                </c:pt>
                <c:pt idx="2687">
                  <c:v>5.63185</c:v>
                </c:pt>
                <c:pt idx="2688">
                  <c:v>5.2334800000000001</c:v>
                </c:pt>
                <c:pt idx="2689">
                  <c:v>3.7925300000000002</c:v>
                </c:pt>
                <c:pt idx="2690">
                  <c:v>6.64438</c:v>
                </c:pt>
                <c:pt idx="2691">
                  <c:v>2.6107399999999998</c:v>
                </c:pt>
                <c:pt idx="2692">
                  <c:v>3.6551300000000002</c:v>
                </c:pt>
                <c:pt idx="2693">
                  <c:v>4.6734600000000004</c:v>
                </c:pt>
                <c:pt idx="2694">
                  <c:v>2.1691600000000002</c:v>
                </c:pt>
                <c:pt idx="2695">
                  <c:v>6.6709500000000004</c:v>
                </c:pt>
                <c:pt idx="2696">
                  <c:v>5.7025100000000002</c:v>
                </c:pt>
                <c:pt idx="2697">
                  <c:v>4.8320800000000004</c:v>
                </c:pt>
                <c:pt idx="2698">
                  <c:v>3.9798499999999999</c:v>
                </c:pt>
                <c:pt idx="2699">
                  <c:v>8.56785</c:v>
                </c:pt>
                <c:pt idx="2700">
                  <c:v>5.8309600000000001</c:v>
                </c:pt>
                <c:pt idx="2701">
                  <c:v>4.8486599999999997</c:v>
                </c:pt>
                <c:pt idx="2702">
                  <c:v>6.14011</c:v>
                </c:pt>
                <c:pt idx="2703">
                  <c:v>5.2257400000000001</c:v>
                </c:pt>
                <c:pt idx="2704">
                  <c:v>3.4982600000000001</c:v>
                </c:pt>
                <c:pt idx="2705">
                  <c:v>5.5093500000000004</c:v>
                </c:pt>
                <c:pt idx="2706">
                  <c:v>6.0445900000000004</c:v>
                </c:pt>
                <c:pt idx="2707">
                  <c:v>5.0785999999999998</c:v>
                </c:pt>
                <c:pt idx="2708">
                  <c:v>4.8810700000000002</c:v>
                </c:pt>
                <c:pt idx="2709">
                  <c:v>4.6774500000000003</c:v>
                </c:pt>
                <c:pt idx="2710">
                  <c:v>5.2553999999999998</c:v>
                </c:pt>
                <c:pt idx="2711">
                  <c:v>3.4390299999999998</c:v>
                </c:pt>
                <c:pt idx="2712">
                  <c:v>6.1925699999999999</c:v>
                </c:pt>
                <c:pt idx="2713">
                  <c:v>5.2112600000000002</c:v>
                </c:pt>
                <c:pt idx="2714">
                  <c:v>6.5957600000000003</c:v>
                </c:pt>
                <c:pt idx="2715">
                  <c:v>5.93126</c:v>
                </c:pt>
                <c:pt idx="2716">
                  <c:v>6.2080799999999998</c:v>
                </c:pt>
                <c:pt idx="2717">
                  <c:v>7.1568199999999997</c:v>
                </c:pt>
                <c:pt idx="2718">
                  <c:v>6.4554099999999996</c:v>
                </c:pt>
                <c:pt idx="2719">
                  <c:v>2.00725</c:v>
                </c:pt>
                <c:pt idx="2720">
                  <c:v>7.2940399999999999</c:v>
                </c:pt>
                <c:pt idx="2721">
                  <c:v>6.0819799999999997</c:v>
                </c:pt>
                <c:pt idx="2722">
                  <c:v>6.0989199999999997</c:v>
                </c:pt>
                <c:pt idx="2723">
                  <c:v>5.5693900000000003</c:v>
                </c:pt>
                <c:pt idx="2724">
                  <c:v>5.1520799999999998</c:v>
                </c:pt>
                <c:pt idx="2725">
                  <c:v>5.6232499999999996</c:v>
                </c:pt>
                <c:pt idx="2726">
                  <c:v>4.9055400000000002</c:v>
                </c:pt>
                <c:pt idx="2727">
                  <c:v>4.7703300000000004</c:v>
                </c:pt>
                <c:pt idx="2728">
                  <c:v>5.3968299999999996</c:v>
                </c:pt>
                <c:pt idx="2729">
                  <c:v>3.3988299999999998</c:v>
                </c:pt>
                <c:pt idx="2730">
                  <c:v>4.6672900000000004</c:v>
                </c:pt>
                <c:pt idx="2731">
                  <c:v>2.60242</c:v>
                </c:pt>
                <c:pt idx="2732">
                  <c:v>7.3011400000000002</c:v>
                </c:pt>
                <c:pt idx="2733">
                  <c:v>5.7002600000000001</c:v>
                </c:pt>
                <c:pt idx="2734">
                  <c:v>5.5021399999999998</c:v>
                </c:pt>
                <c:pt idx="2735">
                  <c:v>4.9554999999999998</c:v>
                </c:pt>
                <c:pt idx="2736">
                  <c:v>2.3666200000000002</c:v>
                </c:pt>
                <c:pt idx="2737">
                  <c:v>7.5919800000000004</c:v>
                </c:pt>
                <c:pt idx="2738">
                  <c:v>6.7024100000000004</c:v>
                </c:pt>
                <c:pt idx="2739">
                  <c:v>3.5849099999999998</c:v>
                </c:pt>
                <c:pt idx="2740">
                  <c:v>2.4950299999999999</c:v>
                </c:pt>
                <c:pt idx="2741">
                  <c:v>3.5709399999999998</c:v>
                </c:pt>
                <c:pt idx="2742">
                  <c:v>5.0258200000000004</c:v>
                </c:pt>
                <c:pt idx="2743">
                  <c:v>7.0702100000000003</c:v>
                </c:pt>
                <c:pt idx="2744">
                  <c:v>9.58169</c:v>
                </c:pt>
                <c:pt idx="2745">
                  <c:v>7.2632599999999998</c:v>
                </c:pt>
                <c:pt idx="2746">
                  <c:v>8.3732199999999999</c:v>
                </c:pt>
                <c:pt idx="2747">
                  <c:v>7.0729300000000004</c:v>
                </c:pt>
                <c:pt idx="2748">
                  <c:v>9.2527299999999997</c:v>
                </c:pt>
                <c:pt idx="2749">
                  <c:v>4.6322400000000004</c:v>
                </c:pt>
                <c:pt idx="2750">
                  <c:v>7.98529</c:v>
                </c:pt>
                <c:pt idx="2751">
                  <c:v>4.9269100000000003</c:v>
                </c:pt>
                <c:pt idx="2752">
                  <c:v>4.56541</c:v>
                </c:pt>
                <c:pt idx="2753">
                  <c:v>5.3634500000000003</c:v>
                </c:pt>
                <c:pt idx="2754">
                  <c:v>3.9570400000000001</c:v>
                </c:pt>
                <c:pt idx="2755">
                  <c:v>2.5363699999999998</c:v>
                </c:pt>
                <c:pt idx="2756">
                  <c:v>1.9223399999999999</c:v>
                </c:pt>
                <c:pt idx="2757">
                  <c:v>2.1000800000000002</c:v>
                </c:pt>
                <c:pt idx="2758">
                  <c:v>2.1170100000000001</c:v>
                </c:pt>
                <c:pt idx="2759">
                  <c:v>4.0651200000000003</c:v>
                </c:pt>
                <c:pt idx="2760">
                  <c:v>4.8645399999999999</c:v>
                </c:pt>
                <c:pt idx="2761">
                  <c:v>6.0764199999999997</c:v>
                </c:pt>
                <c:pt idx="2762">
                  <c:v>3.4157899999999999</c:v>
                </c:pt>
                <c:pt idx="2763">
                  <c:v>10.46026</c:v>
                </c:pt>
                <c:pt idx="2764">
                  <c:v>2.6667800000000002</c:v>
                </c:pt>
                <c:pt idx="2765">
                  <c:v>6.24315</c:v>
                </c:pt>
                <c:pt idx="2766">
                  <c:v>8.2577999999999996</c:v>
                </c:pt>
                <c:pt idx="2767">
                  <c:v>5.32721</c:v>
                </c:pt>
                <c:pt idx="2768">
                  <c:v>2.8048999999999999</c:v>
                </c:pt>
                <c:pt idx="2769">
                  <c:v>5.42232</c:v>
                </c:pt>
                <c:pt idx="2770">
                  <c:v>5.7767999999999997</c:v>
                </c:pt>
                <c:pt idx="2771">
                  <c:v>9.01891</c:v>
                </c:pt>
                <c:pt idx="2772">
                  <c:v>7.3288200000000003</c:v>
                </c:pt>
                <c:pt idx="2773">
                  <c:v>4.5416699999999999</c:v>
                </c:pt>
                <c:pt idx="2774">
                  <c:v>6.79922</c:v>
                </c:pt>
                <c:pt idx="2775">
                  <c:v>7.9092200000000004</c:v>
                </c:pt>
                <c:pt idx="2776">
                  <c:v>5.1625500000000004</c:v>
                </c:pt>
                <c:pt idx="2777">
                  <c:v>3.4791500000000002</c:v>
                </c:pt>
                <c:pt idx="2778">
                  <c:v>5.8152100000000004</c:v>
                </c:pt>
                <c:pt idx="2779">
                  <c:v>4.2820200000000002</c:v>
                </c:pt>
                <c:pt idx="2780">
                  <c:v>6.89595</c:v>
                </c:pt>
                <c:pt idx="2781">
                  <c:v>8.8917999999999999</c:v>
                </c:pt>
                <c:pt idx="2782">
                  <c:v>2.5739200000000002</c:v>
                </c:pt>
                <c:pt idx="2783">
                  <c:v>4.5581100000000001</c:v>
                </c:pt>
                <c:pt idx="2784">
                  <c:v>5.4981499999999999</c:v>
                </c:pt>
                <c:pt idx="2785">
                  <c:v>2.8295300000000001</c:v>
                </c:pt>
                <c:pt idx="2786">
                  <c:v>11.136380000000001</c:v>
                </c:pt>
                <c:pt idx="2787">
                  <c:v>4.8671199999999999</c:v>
                </c:pt>
                <c:pt idx="2788">
                  <c:v>6.0430000000000001</c:v>
                </c:pt>
                <c:pt idx="2789">
                  <c:v>2.88733</c:v>
                </c:pt>
                <c:pt idx="2790">
                  <c:v>6.1753900000000002</c:v>
                </c:pt>
                <c:pt idx="2791">
                  <c:v>5.6871499999999999</c:v>
                </c:pt>
                <c:pt idx="2792">
                  <c:v>5.3525200000000002</c:v>
                </c:pt>
                <c:pt idx="2793">
                  <c:v>9.3727699999999992</c:v>
                </c:pt>
                <c:pt idx="2794">
                  <c:v>6.3591699999999998</c:v>
                </c:pt>
                <c:pt idx="2795">
                  <c:v>6.7234100000000003</c:v>
                </c:pt>
                <c:pt idx="2796">
                  <c:v>6.33066</c:v>
                </c:pt>
                <c:pt idx="2797">
                  <c:v>8.3206199999999999</c:v>
                </c:pt>
                <c:pt idx="2798">
                  <c:v>5.2723300000000002</c:v>
                </c:pt>
                <c:pt idx="2799">
                  <c:v>5.0042999999999997</c:v>
                </c:pt>
                <c:pt idx="2800">
                  <c:v>3.5591300000000001</c:v>
                </c:pt>
                <c:pt idx="2801">
                  <c:v>3.5398100000000001</c:v>
                </c:pt>
                <c:pt idx="2802">
                  <c:v>7.9375799999999996</c:v>
                </c:pt>
                <c:pt idx="2803">
                  <c:v>3.5662799999999999</c:v>
                </c:pt>
                <c:pt idx="2804">
                  <c:v>6.0028699999999997</c:v>
                </c:pt>
                <c:pt idx="2805">
                  <c:v>5.4997999999999996</c:v>
                </c:pt>
                <c:pt idx="2806">
                  <c:v>5.3877199999999998</c:v>
                </c:pt>
                <c:pt idx="2807">
                  <c:v>3.1630099999999999</c:v>
                </c:pt>
                <c:pt idx="2808">
                  <c:v>2.8338100000000002</c:v>
                </c:pt>
                <c:pt idx="2809">
                  <c:v>6.0691800000000002</c:v>
                </c:pt>
                <c:pt idx="2810">
                  <c:v>2.7524899999999999</c:v>
                </c:pt>
                <c:pt idx="2811">
                  <c:v>4.54216</c:v>
                </c:pt>
                <c:pt idx="2812">
                  <c:v>3.8302399999999999</c:v>
                </c:pt>
                <c:pt idx="2813">
                  <c:v>2.2096399999999998</c:v>
                </c:pt>
                <c:pt idx="2814">
                  <c:v>3.4208099999999999</c:v>
                </c:pt>
                <c:pt idx="2815">
                  <c:v>7.8577199999999996</c:v>
                </c:pt>
                <c:pt idx="2816">
                  <c:v>5.6646900000000002</c:v>
                </c:pt>
                <c:pt idx="2817">
                  <c:v>6.7665199999999999</c:v>
                </c:pt>
                <c:pt idx="2818">
                  <c:v>6.70181</c:v>
                </c:pt>
                <c:pt idx="2819">
                  <c:v>8.7851400000000002</c:v>
                </c:pt>
                <c:pt idx="2820">
                  <c:v>2.7575099999999999</c:v>
                </c:pt>
                <c:pt idx="2821">
                  <c:v>7.3786100000000001</c:v>
                </c:pt>
                <c:pt idx="2822">
                  <c:v>6.6627299999999998</c:v>
                </c:pt>
                <c:pt idx="2823">
                  <c:v>7.2864100000000001</c:v>
                </c:pt>
                <c:pt idx="2824">
                  <c:v>6.2782099999999996</c:v>
                </c:pt>
                <c:pt idx="2825">
                  <c:v>7.0876400000000004</c:v>
                </c:pt>
                <c:pt idx="2826">
                  <c:v>6.5117500000000001</c:v>
                </c:pt>
                <c:pt idx="2827">
                  <c:v>7.4083800000000002</c:v>
                </c:pt>
                <c:pt idx="2828">
                  <c:v>3.5814499999999998</c:v>
                </c:pt>
                <c:pt idx="2829">
                  <c:v>7.3653399999999998</c:v>
                </c:pt>
                <c:pt idx="2830">
                  <c:v>5.9552300000000002</c:v>
                </c:pt>
                <c:pt idx="2831">
                  <c:v>3.1247099999999999</c:v>
                </c:pt>
                <c:pt idx="2832">
                  <c:v>2.02346</c:v>
                </c:pt>
                <c:pt idx="2833">
                  <c:v>3.35087</c:v>
                </c:pt>
                <c:pt idx="2834">
                  <c:v>5.5219100000000001</c:v>
                </c:pt>
                <c:pt idx="2835">
                  <c:v>5.3190099999999996</c:v>
                </c:pt>
                <c:pt idx="2836">
                  <c:v>8.3609200000000001</c:v>
                </c:pt>
                <c:pt idx="2837">
                  <c:v>6.6436500000000001</c:v>
                </c:pt>
                <c:pt idx="2838">
                  <c:v>2.9769700000000001</c:v>
                </c:pt>
                <c:pt idx="2839">
                  <c:v>1.98525</c:v>
                </c:pt>
                <c:pt idx="2840">
                  <c:v>4.2552700000000003</c:v>
                </c:pt>
                <c:pt idx="2841">
                  <c:v>9.0423399999999994</c:v>
                </c:pt>
                <c:pt idx="2842">
                  <c:v>1.75267</c:v>
                </c:pt>
                <c:pt idx="2843">
                  <c:v>7.1941699999999997</c:v>
                </c:pt>
                <c:pt idx="2844">
                  <c:v>5.8981000000000003</c:v>
                </c:pt>
                <c:pt idx="2845">
                  <c:v>5.84511</c:v>
                </c:pt>
                <c:pt idx="2846">
                  <c:v>3.6808800000000002</c:v>
                </c:pt>
                <c:pt idx="2847">
                  <c:v>5.5913300000000001</c:v>
                </c:pt>
                <c:pt idx="2848">
                  <c:v>7.8134399999999999</c:v>
                </c:pt>
                <c:pt idx="2849">
                  <c:v>6.85548</c:v>
                </c:pt>
                <c:pt idx="2850">
                  <c:v>2.1901700000000002</c:v>
                </c:pt>
                <c:pt idx="2851">
                  <c:v>5.0953600000000003</c:v>
                </c:pt>
                <c:pt idx="2852">
                  <c:v>8.6183599999999991</c:v>
                </c:pt>
                <c:pt idx="2853">
                  <c:v>4.2379300000000004</c:v>
                </c:pt>
                <c:pt idx="2854">
                  <c:v>2.3837299999999999</c:v>
                </c:pt>
                <c:pt idx="2855">
                  <c:v>7.3314300000000001</c:v>
                </c:pt>
                <c:pt idx="2856">
                  <c:v>8.0910899999999994</c:v>
                </c:pt>
                <c:pt idx="2857">
                  <c:v>6.1943200000000003</c:v>
                </c:pt>
                <c:pt idx="2858">
                  <c:v>7.2099700000000002</c:v>
                </c:pt>
                <c:pt idx="2859">
                  <c:v>3.6151300000000002</c:v>
                </c:pt>
                <c:pt idx="2860">
                  <c:v>5.44198</c:v>
                </c:pt>
                <c:pt idx="2861">
                  <c:v>5.7361500000000003</c:v>
                </c:pt>
                <c:pt idx="2862">
                  <c:v>3.77746</c:v>
                </c:pt>
                <c:pt idx="2863">
                  <c:v>5.7000299999999999</c:v>
                </c:pt>
                <c:pt idx="2864">
                  <c:v>7.1254600000000003</c:v>
                </c:pt>
                <c:pt idx="2865">
                  <c:v>6.8700400000000004</c:v>
                </c:pt>
                <c:pt idx="2866">
                  <c:v>7.4160000000000004</c:v>
                </c:pt>
                <c:pt idx="2867">
                  <c:v>4.0684500000000003</c:v>
                </c:pt>
                <c:pt idx="2868">
                  <c:v>9.1353100000000005</c:v>
                </c:pt>
                <c:pt idx="2869">
                  <c:v>3.3370299999999999</c:v>
                </c:pt>
                <c:pt idx="2870">
                  <c:v>3.8982199999999998</c:v>
                </c:pt>
                <c:pt idx="2871">
                  <c:v>4.5717699999999999</c:v>
                </c:pt>
                <c:pt idx="2872">
                  <c:v>5.3674799999999996</c:v>
                </c:pt>
                <c:pt idx="2873">
                  <c:v>9.9489000000000001</c:v>
                </c:pt>
                <c:pt idx="2874">
                  <c:v>7.2724500000000001</c:v>
                </c:pt>
                <c:pt idx="2875">
                  <c:v>7.0263099999999996</c:v>
                </c:pt>
                <c:pt idx="2876">
                  <c:v>4.9920499999999999</c:v>
                </c:pt>
                <c:pt idx="2877">
                  <c:v>2.7737400000000001</c:v>
                </c:pt>
                <c:pt idx="2878">
                  <c:v>2.9436300000000002</c:v>
                </c:pt>
                <c:pt idx="2879">
                  <c:v>3.0377700000000001</c:v>
                </c:pt>
                <c:pt idx="2880">
                  <c:v>8.1231000000000009</c:v>
                </c:pt>
                <c:pt idx="2881">
                  <c:v>5.7844300000000004</c:v>
                </c:pt>
                <c:pt idx="2882">
                  <c:v>7.10961</c:v>
                </c:pt>
                <c:pt idx="2883">
                  <c:v>4.5813899999999999</c:v>
                </c:pt>
                <c:pt idx="2884">
                  <c:v>2.5785999999999998</c:v>
                </c:pt>
                <c:pt idx="2885">
                  <c:v>4.7550699999999999</c:v>
                </c:pt>
                <c:pt idx="2886">
                  <c:v>7.8765499999999999</c:v>
                </c:pt>
                <c:pt idx="2887">
                  <c:v>6.5188899999999999</c:v>
                </c:pt>
                <c:pt idx="2888">
                  <c:v>8.5065200000000001</c:v>
                </c:pt>
                <c:pt idx="2889">
                  <c:v>6.2275</c:v>
                </c:pt>
                <c:pt idx="2890">
                  <c:v>3.6916199999999999</c:v>
                </c:pt>
                <c:pt idx="2891">
                  <c:v>4.2347999999999999</c:v>
                </c:pt>
                <c:pt idx="2892">
                  <c:v>4.6994100000000003</c:v>
                </c:pt>
                <c:pt idx="2893">
                  <c:v>4.3841700000000001</c:v>
                </c:pt>
                <c:pt idx="2894">
                  <c:v>5.0685799999999999</c:v>
                </c:pt>
                <c:pt idx="2895">
                  <c:v>3.7843</c:v>
                </c:pt>
                <c:pt idx="2896">
                  <c:v>4.6999700000000004</c:v>
                </c:pt>
                <c:pt idx="2897">
                  <c:v>5.7317900000000002</c:v>
                </c:pt>
                <c:pt idx="2898">
                  <c:v>6.1364000000000001</c:v>
                </c:pt>
                <c:pt idx="2899">
                  <c:v>6.6263899999999998</c:v>
                </c:pt>
                <c:pt idx="2900">
                  <c:v>5.7368399999999999</c:v>
                </c:pt>
                <c:pt idx="2901">
                  <c:v>3.5441799999999999</c:v>
                </c:pt>
                <c:pt idx="2902">
                  <c:v>2.48577</c:v>
                </c:pt>
                <c:pt idx="2903">
                  <c:v>6.2571399999999997</c:v>
                </c:pt>
                <c:pt idx="2904">
                  <c:v>7.4940100000000003</c:v>
                </c:pt>
                <c:pt idx="2905">
                  <c:v>8.1471300000000006</c:v>
                </c:pt>
                <c:pt idx="2906">
                  <c:v>7.4636500000000003</c:v>
                </c:pt>
                <c:pt idx="2907">
                  <c:v>4.9171100000000001</c:v>
                </c:pt>
                <c:pt idx="2908">
                  <c:v>6.5072099999999997</c:v>
                </c:pt>
                <c:pt idx="2909">
                  <c:v>7.1754899999999999</c:v>
                </c:pt>
                <c:pt idx="2910">
                  <c:v>5.4036999999999997</c:v>
                </c:pt>
                <c:pt idx="2911">
                  <c:v>6.35825</c:v>
                </c:pt>
                <c:pt idx="2912">
                  <c:v>6.5670200000000003</c:v>
                </c:pt>
                <c:pt idx="2913">
                  <c:v>3.9499599999999999</c:v>
                </c:pt>
                <c:pt idx="2914">
                  <c:v>8.5491700000000002</c:v>
                </c:pt>
                <c:pt idx="2915">
                  <c:v>6.6496399999999998</c:v>
                </c:pt>
                <c:pt idx="2916">
                  <c:v>3.6122800000000002</c:v>
                </c:pt>
                <c:pt idx="2917">
                  <c:v>3.9965000000000002</c:v>
                </c:pt>
                <c:pt idx="2918">
                  <c:v>4.0352499999999996</c:v>
                </c:pt>
                <c:pt idx="2919">
                  <c:v>5.2902399999999998</c:v>
                </c:pt>
                <c:pt idx="2920">
                  <c:v>3.9826999999999999</c:v>
                </c:pt>
                <c:pt idx="2921">
                  <c:v>4.0685799999999999</c:v>
                </c:pt>
                <c:pt idx="2922">
                  <c:v>2.3446500000000001</c:v>
                </c:pt>
                <c:pt idx="2923">
                  <c:v>6.7370000000000001</c:v>
                </c:pt>
                <c:pt idx="2924">
                  <c:v>7.2449500000000002</c:v>
                </c:pt>
                <c:pt idx="2925">
                  <c:v>7.0851199999999999</c:v>
                </c:pt>
                <c:pt idx="2926">
                  <c:v>8.0364199999999997</c:v>
                </c:pt>
                <c:pt idx="2927">
                  <c:v>7.3108500000000003</c:v>
                </c:pt>
                <c:pt idx="2928">
                  <c:v>6.89757</c:v>
                </c:pt>
                <c:pt idx="2929">
                  <c:v>6.4622999999999999</c:v>
                </c:pt>
                <c:pt idx="2930">
                  <c:v>5.0610900000000001</c:v>
                </c:pt>
                <c:pt idx="2931">
                  <c:v>5.8196099999999999</c:v>
                </c:pt>
                <c:pt idx="2932">
                  <c:v>8.2212300000000003</c:v>
                </c:pt>
                <c:pt idx="2933">
                  <c:v>3.3508800000000001</c:v>
                </c:pt>
                <c:pt idx="2934">
                  <c:v>3.8769200000000001</c:v>
                </c:pt>
                <c:pt idx="2935">
                  <c:v>4.8447500000000003</c:v>
                </c:pt>
                <c:pt idx="2936">
                  <c:v>4.0471599999999999</c:v>
                </c:pt>
                <c:pt idx="2937">
                  <c:v>4.1288999999999998</c:v>
                </c:pt>
                <c:pt idx="2938">
                  <c:v>5.4355500000000001</c:v>
                </c:pt>
                <c:pt idx="2939">
                  <c:v>5.6417299999999999</c:v>
                </c:pt>
                <c:pt idx="2940">
                  <c:v>2.4531700000000001</c:v>
                </c:pt>
                <c:pt idx="2941">
                  <c:v>3.5046400000000002</c:v>
                </c:pt>
                <c:pt idx="2942">
                  <c:v>5.4588299999999998</c:v>
                </c:pt>
                <c:pt idx="2943">
                  <c:v>4.5369599999999997</c:v>
                </c:pt>
                <c:pt idx="2944">
                  <c:v>2.2076500000000001</c:v>
                </c:pt>
                <c:pt idx="2945">
                  <c:v>4.9625899999999996</c:v>
                </c:pt>
                <c:pt idx="2946">
                  <c:v>3.3119000000000001</c:v>
                </c:pt>
                <c:pt idx="2947">
                  <c:v>7.4173200000000001</c:v>
                </c:pt>
                <c:pt idx="2948">
                  <c:v>5.7893600000000003</c:v>
                </c:pt>
                <c:pt idx="2949">
                  <c:v>8.2011800000000008</c:v>
                </c:pt>
                <c:pt idx="2950">
                  <c:v>8.2948500000000003</c:v>
                </c:pt>
                <c:pt idx="2951">
                  <c:v>8.9326899999999991</c:v>
                </c:pt>
                <c:pt idx="2952">
                  <c:v>4.6484800000000002</c:v>
                </c:pt>
                <c:pt idx="2953">
                  <c:v>6.21434</c:v>
                </c:pt>
                <c:pt idx="2954">
                  <c:v>5.2148199999999996</c:v>
                </c:pt>
                <c:pt idx="2955">
                  <c:v>6.4330699999999998</c:v>
                </c:pt>
                <c:pt idx="2956">
                  <c:v>5.0465499999999999</c:v>
                </c:pt>
                <c:pt idx="2957">
                  <c:v>6.7592400000000001</c:v>
                </c:pt>
                <c:pt idx="2958">
                  <c:v>6.8252100000000002</c:v>
                </c:pt>
                <c:pt idx="2959">
                  <c:v>7.4969599999999996</c:v>
                </c:pt>
                <c:pt idx="2960">
                  <c:v>5.81595</c:v>
                </c:pt>
                <c:pt idx="2961">
                  <c:v>2.8809800000000001</c:v>
                </c:pt>
                <c:pt idx="2962">
                  <c:v>6.3548400000000003</c:v>
                </c:pt>
                <c:pt idx="2963">
                  <c:v>3.28152</c:v>
                </c:pt>
                <c:pt idx="2964">
                  <c:v>5.2633299999999998</c:v>
                </c:pt>
                <c:pt idx="2965">
                  <c:v>4.6173599999999997</c:v>
                </c:pt>
                <c:pt idx="2966">
                  <c:v>5.2058999999999997</c:v>
                </c:pt>
                <c:pt idx="2967">
                  <c:v>5.2401200000000001</c:v>
                </c:pt>
                <c:pt idx="2968">
                  <c:v>5.6047399999999996</c:v>
                </c:pt>
                <c:pt idx="2969">
                  <c:v>2.9251299999999998</c:v>
                </c:pt>
                <c:pt idx="2970">
                  <c:v>3.2036099999999998</c:v>
                </c:pt>
                <c:pt idx="2971">
                  <c:v>5.2217399999999996</c:v>
                </c:pt>
                <c:pt idx="2972">
                  <c:v>6.2800099999999999</c:v>
                </c:pt>
                <c:pt idx="2973">
                  <c:v>5.8034299999999996</c:v>
                </c:pt>
                <c:pt idx="2974">
                  <c:v>3.5524</c:v>
                </c:pt>
                <c:pt idx="2975">
                  <c:v>4.9758500000000003</c:v>
                </c:pt>
                <c:pt idx="2976">
                  <c:v>6.4582699999999997</c:v>
                </c:pt>
                <c:pt idx="2977">
                  <c:v>7.2011200000000004</c:v>
                </c:pt>
                <c:pt idx="2978">
                  <c:v>6.66012</c:v>
                </c:pt>
                <c:pt idx="2979">
                  <c:v>6.1473399999999998</c:v>
                </c:pt>
                <c:pt idx="2980">
                  <c:v>3.2234500000000001</c:v>
                </c:pt>
                <c:pt idx="2981">
                  <c:v>2.1703700000000001</c:v>
                </c:pt>
                <c:pt idx="2982">
                  <c:v>3.8719800000000002</c:v>
                </c:pt>
                <c:pt idx="2983">
                  <c:v>3.2557499999999999</c:v>
                </c:pt>
                <c:pt idx="2984">
                  <c:v>6.6786799999999999</c:v>
                </c:pt>
                <c:pt idx="2985">
                  <c:v>5.8520599999999998</c:v>
                </c:pt>
                <c:pt idx="2986">
                  <c:v>3.84876</c:v>
                </c:pt>
                <c:pt idx="2987">
                  <c:v>2.8019599999999998</c:v>
                </c:pt>
                <c:pt idx="2988">
                  <c:v>3.1793100000000001</c:v>
                </c:pt>
                <c:pt idx="2989">
                  <c:v>6.2192400000000001</c:v>
                </c:pt>
                <c:pt idx="2990">
                  <c:v>6.4065700000000003</c:v>
                </c:pt>
                <c:pt idx="2991">
                  <c:v>6.7627800000000002</c:v>
                </c:pt>
                <c:pt idx="2992">
                  <c:v>6.1070799999999998</c:v>
                </c:pt>
                <c:pt idx="2993">
                  <c:v>7.7480000000000002</c:v>
                </c:pt>
                <c:pt idx="2994">
                  <c:v>6.73949</c:v>
                </c:pt>
                <c:pt idx="2995">
                  <c:v>5.6059700000000001</c:v>
                </c:pt>
                <c:pt idx="2996">
                  <c:v>6.1890000000000001</c:v>
                </c:pt>
                <c:pt idx="2997">
                  <c:v>4.4722999999999997</c:v>
                </c:pt>
                <c:pt idx="2998">
                  <c:v>5.0435299999999996</c:v>
                </c:pt>
                <c:pt idx="2999">
                  <c:v>5.5536000000000003</c:v>
                </c:pt>
                <c:pt idx="3000">
                  <c:v>6.36097</c:v>
                </c:pt>
                <c:pt idx="3001">
                  <c:v>5.5822700000000003</c:v>
                </c:pt>
                <c:pt idx="3002">
                  <c:v>4.3939500000000002</c:v>
                </c:pt>
                <c:pt idx="3003">
                  <c:v>6.2241</c:v>
                </c:pt>
                <c:pt idx="3004">
                  <c:v>3.51986</c:v>
                </c:pt>
                <c:pt idx="3005">
                  <c:v>5.9719600000000002</c:v>
                </c:pt>
                <c:pt idx="3006">
                  <c:v>3.7788499999999998</c:v>
                </c:pt>
                <c:pt idx="3007">
                  <c:v>6.3772599999999997</c:v>
                </c:pt>
                <c:pt idx="3008">
                  <c:v>9.1539900000000003</c:v>
                </c:pt>
                <c:pt idx="3009">
                  <c:v>3.60806</c:v>
                </c:pt>
                <c:pt idx="3010">
                  <c:v>5.5729499999999996</c:v>
                </c:pt>
                <c:pt idx="3011">
                  <c:v>4.4788399999999999</c:v>
                </c:pt>
                <c:pt idx="3012">
                  <c:v>8.0332699999999999</c:v>
                </c:pt>
                <c:pt idx="3013">
                  <c:v>6.6824500000000002</c:v>
                </c:pt>
                <c:pt idx="3014">
                  <c:v>5.4353699999999998</c:v>
                </c:pt>
                <c:pt idx="3015">
                  <c:v>7.5922900000000002</c:v>
                </c:pt>
                <c:pt idx="3016">
                  <c:v>7.2701700000000002</c:v>
                </c:pt>
                <c:pt idx="3017">
                  <c:v>6.6311900000000001</c:v>
                </c:pt>
                <c:pt idx="3018">
                  <c:v>7.8017899999999996</c:v>
                </c:pt>
                <c:pt idx="3019">
                  <c:v>4.7261300000000004</c:v>
                </c:pt>
                <c:pt idx="3020">
                  <c:v>2.1059299999999999</c:v>
                </c:pt>
                <c:pt idx="3021">
                  <c:v>5.4520600000000004</c:v>
                </c:pt>
                <c:pt idx="3022">
                  <c:v>6.25997</c:v>
                </c:pt>
                <c:pt idx="3023">
                  <c:v>4.6271399999999998</c:v>
                </c:pt>
                <c:pt idx="3024">
                  <c:v>6.8922499999999998</c:v>
                </c:pt>
                <c:pt idx="3025">
                  <c:v>5.4984000000000002</c:v>
                </c:pt>
                <c:pt idx="3026">
                  <c:v>5.3471700000000002</c:v>
                </c:pt>
                <c:pt idx="3027">
                  <c:v>4.9958499999999999</c:v>
                </c:pt>
                <c:pt idx="3028">
                  <c:v>4.6572399999999998</c:v>
                </c:pt>
                <c:pt idx="3029">
                  <c:v>4.7549799999999998</c:v>
                </c:pt>
                <c:pt idx="3030">
                  <c:v>6.7943100000000003</c:v>
                </c:pt>
                <c:pt idx="3031">
                  <c:v>4.1855799999999999</c:v>
                </c:pt>
                <c:pt idx="3032">
                  <c:v>4.6558200000000003</c:v>
                </c:pt>
                <c:pt idx="3033">
                  <c:v>2.2065800000000002</c:v>
                </c:pt>
                <c:pt idx="3034">
                  <c:v>8.1296700000000008</c:v>
                </c:pt>
                <c:pt idx="3035">
                  <c:v>5.4749299999999996</c:v>
                </c:pt>
                <c:pt idx="3036">
                  <c:v>4.1789699999999996</c:v>
                </c:pt>
                <c:pt idx="3037">
                  <c:v>5.9833499999999997</c:v>
                </c:pt>
                <c:pt idx="3038">
                  <c:v>2.54731</c:v>
                </c:pt>
                <c:pt idx="3039">
                  <c:v>4.2949400000000004</c:v>
                </c:pt>
                <c:pt idx="3040">
                  <c:v>4.5282499999999999</c:v>
                </c:pt>
                <c:pt idx="3041">
                  <c:v>8.0118799999999997</c:v>
                </c:pt>
                <c:pt idx="3042">
                  <c:v>4.2989199999999999</c:v>
                </c:pt>
                <c:pt idx="3043">
                  <c:v>3.45662</c:v>
                </c:pt>
                <c:pt idx="3044">
                  <c:v>3.9798499999999999</c:v>
                </c:pt>
                <c:pt idx="3045">
                  <c:v>6.3218199999999998</c:v>
                </c:pt>
                <c:pt idx="3046">
                  <c:v>6.0249499999999996</c:v>
                </c:pt>
                <c:pt idx="3047">
                  <c:v>6.4732200000000004</c:v>
                </c:pt>
                <c:pt idx="3048">
                  <c:v>8.1386599999999998</c:v>
                </c:pt>
                <c:pt idx="3049">
                  <c:v>8.9513800000000003</c:v>
                </c:pt>
                <c:pt idx="3050">
                  <c:v>4.5000299999999998</c:v>
                </c:pt>
                <c:pt idx="3051">
                  <c:v>4.4287700000000001</c:v>
                </c:pt>
                <c:pt idx="3052">
                  <c:v>2.4455100000000001</c:v>
                </c:pt>
                <c:pt idx="3053">
                  <c:v>4.2241099999999996</c:v>
                </c:pt>
                <c:pt idx="3054">
                  <c:v>2.94584</c:v>
                </c:pt>
                <c:pt idx="3055">
                  <c:v>5.5270099999999998</c:v>
                </c:pt>
                <c:pt idx="3056">
                  <c:v>7.9410100000000003</c:v>
                </c:pt>
                <c:pt idx="3057">
                  <c:v>3.8264800000000001</c:v>
                </c:pt>
                <c:pt idx="3058">
                  <c:v>4.1012300000000002</c:v>
                </c:pt>
                <c:pt idx="3059">
                  <c:v>5.68546</c:v>
                </c:pt>
                <c:pt idx="3060">
                  <c:v>3.1532499999999999</c:v>
                </c:pt>
                <c:pt idx="3061">
                  <c:v>2.0693299999999999</c:v>
                </c:pt>
                <c:pt idx="3062">
                  <c:v>3.1741799999999998</c:v>
                </c:pt>
                <c:pt idx="3063">
                  <c:v>5.4820000000000002</c:v>
                </c:pt>
                <c:pt idx="3064">
                  <c:v>3.88124</c:v>
                </c:pt>
                <c:pt idx="3065">
                  <c:v>4.6853800000000003</c:v>
                </c:pt>
                <c:pt idx="3066">
                  <c:v>4.7761899999999997</c:v>
                </c:pt>
                <c:pt idx="3067">
                  <c:v>2.6025700000000001</c:v>
                </c:pt>
                <c:pt idx="3068">
                  <c:v>5.0997399999999997</c:v>
                </c:pt>
                <c:pt idx="3069">
                  <c:v>6.1405200000000004</c:v>
                </c:pt>
                <c:pt idx="3070">
                  <c:v>3.7846299999999999</c:v>
                </c:pt>
                <c:pt idx="3071">
                  <c:v>3.9238499999999998</c:v>
                </c:pt>
                <c:pt idx="3072">
                  <c:v>4.0991200000000001</c:v>
                </c:pt>
                <c:pt idx="3073">
                  <c:v>3.2234500000000001</c:v>
                </c:pt>
                <c:pt idx="3074">
                  <c:v>3.0617100000000002</c:v>
                </c:pt>
                <c:pt idx="3075">
                  <c:v>4.3420300000000003</c:v>
                </c:pt>
                <c:pt idx="3076">
                  <c:v>4.3862500000000004</c:v>
                </c:pt>
                <c:pt idx="3077">
                  <c:v>2.4187799999999999</c:v>
                </c:pt>
                <c:pt idx="3078">
                  <c:v>5.7183299999999999</c:v>
                </c:pt>
                <c:pt idx="3079">
                  <c:v>2.4784299999999999</c:v>
                </c:pt>
                <c:pt idx="3080">
                  <c:v>4.4016299999999999</c:v>
                </c:pt>
                <c:pt idx="3081">
                  <c:v>2.98882</c:v>
                </c:pt>
                <c:pt idx="3082">
                  <c:v>2.1644800000000002</c:v>
                </c:pt>
                <c:pt idx="3083">
                  <c:v>1.8973</c:v>
                </c:pt>
                <c:pt idx="3084">
                  <c:v>1.9223399999999999</c:v>
                </c:pt>
                <c:pt idx="3085">
                  <c:v>3.5870099999999998</c:v>
                </c:pt>
                <c:pt idx="3086">
                  <c:v>2.3016299999999998</c:v>
                </c:pt>
                <c:pt idx="3087">
                  <c:v>4.9296699999999998</c:v>
                </c:pt>
                <c:pt idx="3088">
                  <c:v>2.6784500000000002</c:v>
                </c:pt>
                <c:pt idx="3089">
                  <c:v>2.6369500000000001</c:v>
                </c:pt>
                <c:pt idx="3090">
                  <c:v>2.6991100000000001</c:v>
                </c:pt>
                <c:pt idx="3091">
                  <c:v>2.6985600000000001</c:v>
                </c:pt>
                <c:pt idx="3092">
                  <c:v>2.8014000000000001</c:v>
                </c:pt>
                <c:pt idx="3093">
                  <c:v>6.0468599999999997</c:v>
                </c:pt>
                <c:pt idx="3094">
                  <c:v>4.0075900000000004</c:v>
                </c:pt>
                <c:pt idx="3095">
                  <c:v>5.8323</c:v>
                </c:pt>
                <c:pt idx="3096">
                  <c:v>6.1056299999999997</c:v>
                </c:pt>
                <c:pt idx="3097">
                  <c:v>6.6896500000000003</c:v>
                </c:pt>
                <c:pt idx="3098">
                  <c:v>8.2797599999999996</c:v>
                </c:pt>
                <c:pt idx="3099">
                  <c:v>9.1317400000000006</c:v>
                </c:pt>
                <c:pt idx="3100">
                  <c:v>6.8717100000000002</c:v>
                </c:pt>
                <c:pt idx="3101">
                  <c:v>2.8352200000000001</c:v>
                </c:pt>
                <c:pt idx="3102">
                  <c:v>9.1011299999999995</c:v>
                </c:pt>
                <c:pt idx="3103">
                  <c:v>4.4927999999999999</c:v>
                </c:pt>
                <c:pt idx="3104">
                  <c:v>5.9335899999999997</c:v>
                </c:pt>
                <c:pt idx="3105">
                  <c:v>7.6494099999999996</c:v>
                </c:pt>
                <c:pt idx="3106">
                  <c:v>7.9233799999999999</c:v>
                </c:pt>
                <c:pt idx="3107">
                  <c:v>5.2905199999999999</c:v>
                </c:pt>
                <c:pt idx="3108">
                  <c:v>5.2059899999999999</c:v>
                </c:pt>
                <c:pt idx="3109">
                  <c:v>1.9815700000000001</c:v>
                </c:pt>
                <c:pt idx="3110">
                  <c:v>5.2851900000000001</c:v>
                </c:pt>
                <c:pt idx="3111">
                  <c:v>2.26898</c:v>
                </c:pt>
                <c:pt idx="3112">
                  <c:v>5.2162699999999997</c:v>
                </c:pt>
                <c:pt idx="3113">
                  <c:v>4.1167600000000002</c:v>
                </c:pt>
                <c:pt idx="3114">
                  <c:v>3.7918400000000001</c:v>
                </c:pt>
                <c:pt idx="3115">
                  <c:v>2.5130400000000002</c:v>
                </c:pt>
                <c:pt idx="3116">
                  <c:v>7.5976299999999997</c:v>
                </c:pt>
                <c:pt idx="3117">
                  <c:v>1.97061</c:v>
                </c:pt>
                <c:pt idx="3118">
                  <c:v>3.0950099999999998</c:v>
                </c:pt>
                <c:pt idx="3119">
                  <c:v>3.3549799999999999</c:v>
                </c:pt>
                <c:pt idx="3120">
                  <c:v>3.60562</c:v>
                </c:pt>
                <c:pt idx="3121">
                  <c:v>2.5371199999999998</c:v>
                </c:pt>
                <c:pt idx="3122">
                  <c:v>4.0740299999999996</c:v>
                </c:pt>
                <c:pt idx="3123">
                  <c:v>6.0545</c:v>
                </c:pt>
                <c:pt idx="3124">
                  <c:v>6.4980700000000002</c:v>
                </c:pt>
                <c:pt idx="3125">
                  <c:v>6.0241699999999998</c:v>
                </c:pt>
                <c:pt idx="3126">
                  <c:v>3.2894999999999999</c:v>
                </c:pt>
                <c:pt idx="3127">
                  <c:v>6.8717100000000002</c:v>
                </c:pt>
                <c:pt idx="3128">
                  <c:v>2.14846</c:v>
                </c:pt>
                <c:pt idx="3129">
                  <c:v>5.4325200000000002</c:v>
                </c:pt>
                <c:pt idx="3130">
                  <c:v>4.3500399999999999</c:v>
                </c:pt>
                <c:pt idx="3131">
                  <c:v>3.4635199999999999</c:v>
                </c:pt>
                <c:pt idx="3132">
                  <c:v>7.9957599999999998</c:v>
                </c:pt>
                <c:pt idx="3133">
                  <c:v>2.28817</c:v>
                </c:pt>
                <c:pt idx="3134">
                  <c:v>4.8833000000000002</c:v>
                </c:pt>
                <c:pt idx="3135">
                  <c:v>4.1048400000000003</c:v>
                </c:pt>
                <c:pt idx="3136">
                  <c:v>2.3221400000000001</c:v>
                </c:pt>
                <c:pt idx="3137">
                  <c:v>6.1828200000000004</c:v>
                </c:pt>
                <c:pt idx="3138">
                  <c:v>3.6856399999999998</c:v>
                </c:pt>
                <c:pt idx="3139">
                  <c:v>4.9603900000000003</c:v>
                </c:pt>
                <c:pt idx="3140">
                  <c:v>3.6291699999999998</c:v>
                </c:pt>
                <c:pt idx="3141">
                  <c:v>5.25082</c:v>
                </c:pt>
                <c:pt idx="3142">
                  <c:v>4.7775299999999996</c:v>
                </c:pt>
                <c:pt idx="3143">
                  <c:v>7.2437199999999997</c:v>
                </c:pt>
                <c:pt idx="3144">
                  <c:v>9.9878499999999999</c:v>
                </c:pt>
                <c:pt idx="3145">
                  <c:v>2.85616</c:v>
                </c:pt>
                <c:pt idx="3146">
                  <c:v>2.7241399999999998</c:v>
                </c:pt>
                <c:pt idx="3147">
                  <c:v>7.25502</c:v>
                </c:pt>
                <c:pt idx="3148">
                  <c:v>3.4862299999999999</c:v>
                </c:pt>
                <c:pt idx="3149">
                  <c:v>4.6119899999999996</c:v>
                </c:pt>
                <c:pt idx="3150">
                  <c:v>5.4560399999999998</c:v>
                </c:pt>
                <c:pt idx="3151">
                  <c:v>3.24579</c:v>
                </c:pt>
                <c:pt idx="3152">
                  <c:v>7.1136600000000003</c:v>
                </c:pt>
                <c:pt idx="3153">
                  <c:v>6.8898700000000002</c:v>
                </c:pt>
                <c:pt idx="3154">
                  <c:v>5.9344700000000001</c:v>
                </c:pt>
                <c:pt idx="3155">
                  <c:v>2.89473</c:v>
                </c:pt>
                <c:pt idx="3156">
                  <c:v>5.8387099999999998</c:v>
                </c:pt>
                <c:pt idx="3157">
                  <c:v>3.93614</c:v>
                </c:pt>
                <c:pt idx="3158">
                  <c:v>4.7600800000000003</c:v>
                </c:pt>
                <c:pt idx="3159">
                  <c:v>6.0764199999999997</c:v>
                </c:pt>
                <c:pt idx="3160">
                  <c:v>5.1673299999999998</c:v>
                </c:pt>
                <c:pt idx="3161">
                  <c:v>5.5661800000000001</c:v>
                </c:pt>
                <c:pt idx="3162">
                  <c:v>8.8404900000000008</c:v>
                </c:pt>
                <c:pt idx="3163">
                  <c:v>3.5906500000000001</c:v>
                </c:pt>
                <c:pt idx="3164">
                  <c:v>5.7674000000000003</c:v>
                </c:pt>
                <c:pt idx="3165">
                  <c:v>7.1190300000000004</c:v>
                </c:pt>
                <c:pt idx="3166">
                  <c:v>6.26518</c:v>
                </c:pt>
                <c:pt idx="3167">
                  <c:v>7.2188699999999999</c:v>
                </c:pt>
                <c:pt idx="3168">
                  <c:v>2.8323999999999998</c:v>
                </c:pt>
                <c:pt idx="3169">
                  <c:v>5.2096</c:v>
                </c:pt>
                <c:pt idx="3170">
                  <c:v>2.9598499999999999</c:v>
                </c:pt>
                <c:pt idx="3171">
                  <c:v>7.8221600000000002</c:v>
                </c:pt>
                <c:pt idx="3172">
                  <c:v>6.3810000000000002</c:v>
                </c:pt>
                <c:pt idx="3173">
                  <c:v>4.1671699999999996</c:v>
                </c:pt>
                <c:pt idx="3174">
                  <c:v>5.7723500000000003</c:v>
                </c:pt>
                <c:pt idx="3175">
                  <c:v>4.2988600000000003</c:v>
                </c:pt>
                <c:pt idx="3176">
                  <c:v>5.7995400000000004</c:v>
                </c:pt>
                <c:pt idx="3177">
                  <c:v>2.4009499999999999</c:v>
                </c:pt>
                <c:pt idx="3178">
                  <c:v>3.5487899999999999</c:v>
                </c:pt>
                <c:pt idx="3179">
                  <c:v>2.66947</c:v>
                </c:pt>
                <c:pt idx="3180">
                  <c:v>6.7611400000000001</c:v>
                </c:pt>
                <c:pt idx="3181">
                  <c:v>4.7430199999999996</c:v>
                </c:pt>
                <c:pt idx="3182">
                  <c:v>4.3966200000000004</c:v>
                </c:pt>
                <c:pt idx="3183">
                  <c:v>4.5539899999999998</c:v>
                </c:pt>
                <c:pt idx="3184">
                  <c:v>5.0941200000000002</c:v>
                </c:pt>
                <c:pt idx="3185">
                  <c:v>5.7399100000000001</c:v>
                </c:pt>
                <c:pt idx="3186">
                  <c:v>1.91951</c:v>
                </c:pt>
                <c:pt idx="3187">
                  <c:v>5.1419300000000003</c:v>
                </c:pt>
                <c:pt idx="3188">
                  <c:v>2.22742</c:v>
                </c:pt>
                <c:pt idx="3189">
                  <c:v>3.4842</c:v>
                </c:pt>
                <c:pt idx="3190">
                  <c:v>3.6387800000000001</c:v>
                </c:pt>
                <c:pt idx="3191">
                  <c:v>7.7376199999999997</c:v>
                </c:pt>
                <c:pt idx="3192">
                  <c:v>4.8672500000000003</c:v>
                </c:pt>
                <c:pt idx="3193">
                  <c:v>5.3040399999999996</c:v>
                </c:pt>
                <c:pt idx="3194">
                  <c:v>3.2348499999999998</c:v>
                </c:pt>
                <c:pt idx="3195">
                  <c:v>3.7366799999999998</c:v>
                </c:pt>
                <c:pt idx="3196">
                  <c:v>2.9532400000000001</c:v>
                </c:pt>
                <c:pt idx="3197">
                  <c:v>6.3037799999999997</c:v>
                </c:pt>
                <c:pt idx="3198">
                  <c:v>6.7001600000000003</c:v>
                </c:pt>
                <c:pt idx="3199">
                  <c:v>5.7252599999999996</c:v>
                </c:pt>
                <c:pt idx="3200">
                  <c:v>6.4364400000000002</c:v>
                </c:pt>
                <c:pt idx="3201">
                  <c:v>6.6193600000000004</c:v>
                </c:pt>
                <c:pt idx="3202">
                  <c:v>5.47166</c:v>
                </c:pt>
                <c:pt idx="3203">
                  <c:v>4.3504899999999997</c:v>
                </c:pt>
                <c:pt idx="3204">
                  <c:v>4.3540099999999997</c:v>
                </c:pt>
                <c:pt idx="3205">
                  <c:v>3.1741799999999998</c:v>
                </c:pt>
                <c:pt idx="3206">
                  <c:v>4.69306</c:v>
                </c:pt>
                <c:pt idx="3207">
                  <c:v>6.4690799999999999</c:v>
                </c:pt>
                <c:pt idx="3208">
                  <c:v>5.0676800000000002</c:v>
                </c:pt>
                <c:pt idx="3209">
                  <c:v>5.2729799999999996</c:v>
                </c:pt>
                <c:pt idx="3210">
                  <c:v>5.2344200000000001</c:v>
                </c:pt>
                <c:pt idx="3211">
                  <c:v>4.1917999999999997</c:v>
                </c:pt>
                <c:pt idx="3212">
                  <c:v>6.0307300000000001</c:v>
                </c:pt>
                <c:pt idx="3213">
                  <c:v>6.7353199999999998</c:v>
                </c:pt>
                <c:pt idx="3214">
                  <c:v>5.95289</c:v>
                </c:pt>
                <c:pt idx="3215">
                  <c:v>5.4651500000000004</c:v>
                </c:pt>
                <c:pt idx="3216">
                  <c:v>3.1616499999999998</c:v>
                </c:pt>
                <c:pt idx="3217">
                  <c:v>5.2691600000000003</c:v>
                </c:pt>
                <c:pt idx="3218">
                  <c:v>8.2303800000000003</c:v>
                </c:pt>
                <c:pt idx="3219">
                  <c:v>3.1710099999999999</c:v>
                </c:pt>
                <c:pt idx="3220">
                  <c:v>5.0029700000000004</c:v>
                </c:pt>
                <c:pt idx="3221">
                  <c:v>6.1433299999999997</c:v>
                </c:pt>
                <c:pt idx="3222">
                  <c:v>12.12359</c:v>
                </c:pt>
                <c:pt idx="3223">
                  <c:v>2.5907200000000001</c:v>
                </c:pt>
                <c:pt idx="3224">
                  <c:v>7.3798000000000004</c:v>
                </c:pt>
                <c:pt idx="3225">
                  <c:v>4.6418600000000003</c:v>
                </c:pt>
                <c:pt idx="3226">
                  <c:v>3.1330800000000001</c:v>
                </c:pt>
                <c:pt idx="3227">
                  <c:v>4.3603800000000001</c:v>
                </c:pt>
                <c:pt idx="3228">
                  <c:v>4.1956899999999999</c:v>
                </c:pt>
                <c:pt idx="3229">
                  <c:v>3.3479000000000001</c:v>
                </c:pt>
                <c:pt idx="3230">
                  <c:v>2.4749699999999999</c:v>
                </c:pt>
                <c:pt idx="3231">
                  <c:v>3.9340000000000002</c:v>
                </c:pt>
                <c:pt idx="3232">
                  <c:v>4.6054899999999996</c:v>
                </c:pt>
                <c:pt idx="3233">
                  <c:v>4.3902099999999997</c:v>
                </c:pt>
                <c:pt idx="3234">
                  <c:v>5.4301899999999996</c:v>
                </c:pt>
                <c:pt idx="3235">
                  <c:v>6.4716399999999998</c:v>
                </c:pt>
                <c:pt idx="3236">
                  <c:v>7.1083999999999996</c:v>
                </c:pt>
                <c:pt idx="3237">
                  <c:v>4.1324899999999998</c:v>
                </c:pt>
                <c:pt idx="3238">
                  <c:v>6.2962999999999996</c:v>
                </c:pt>
                <c:pt idx="3239">
                  <c:v>4.8617900000000001</c:v>
                </c:pt>
                <c:pt idx="3240">
                  <c:v>7.2800500000000001</c:v>
                </c:pt>
                <c:pt idx="3241">
                  <c:v>2.2095099999999999</c:v>
                </c:pt>
                <c:pt idx="3242">
                  <c:v>2.1936200000000001</c:v>
                </c:pt>
                <c:pt idx="3243">
                  <c:v>9.1918699999999998</c:v>
                </c:pt>
                <c:pt idx="3244">
                  <c:v>3.94353</c:v>
                </c:pt>
                <c:pt idx="3245">
                  <c:v>4.9398999999999997</c:v>
                </c:pt>
                <c:pt idx="3246">
                  <c:v>7.7157600000000004</c:v>
                </c:pt>
                <c:pt idx="3247">
                  <c:v>6.1887600000000003</c:v>
                </c:pt>
                <c:pt idx="3248">
                  <c:v>5.9776899999999999</c:v>
                </c:pt>
                <c:pt idx="3249">
                  <c:v>4.3797100000000002</c:v>
                </c:pt>
                <c:pt idx="3250">
                  <c:v>3.7138399999999998</c:v>
                </c:pt>
                <c:pt idx="3251">
                  <c:v>4.6268200000000004</c:v>
                </c:pt>
                <c:pt idx="3252">
                  <c:v>4.9434199999999997</c:v>
                </c:pt>
                <c:pt idx="3253">
                  <c:v>3.4452199999999999</c:v>
                </c:pt>
                <c:pt idx="3254">
                  <c:v>7.8116500000000002</c:v>
                </c:pt>
                <c:pt idx="3255">
                  <c:v>6.0810599999999999</c:v>
                </c:pt>
                <c:pt idx="3256">
                  <c:v>3.92788</c:v>
                </c:pt>
                <c:pt idx="3257">
                  <c:v>5.3346499999999999</c:v>
                </c:pt>
                <c:pt idx="3258">
                  <c:v>2.9155799999999998</c:v>
                </c:pt>
                <c:pt idx="3259">
                  <c:v>3.5028999999999999</c:v>
                </c:pt>
                <c:pt idx="3260">
                  <c:v>4.1533499999999997</c:v>
                </c:pt>
                <c:pt idx="3261">
                  <c:v>6.1795999999999998</c:v>
                </c:pt>
                <c:pt idx="3262">
                  <c:v>5.54047</c:v>
                </c:pt>
                <c:pt idx="3263">
                  <c:v>5.5207899999999999</c:v>
                </c:pt>
                <c:pt idx="3264">
                  <c:v>3.1741799999999998</c:v>
                </c:pt>
                <c:pt idx="3265">
                  <c:v>6.1984500000000002</c:v>
                </c:pt>
                <c:pt idx="3266">
                  <c:v>4.5427400000000002</c:v>
                </c:pt>
                <c:pt idx="3267">
                  <c:v>4.4304899999999998</c:v>
                </c:pt>
                <c:pt idx="3268">
                  <c:v>4.7386900000000001</c:v>
                </c:pt>
                <c:pt idx="3269">
                  <c:v>4.3449799999999996</c:v>
                </c:pt>
                <c:pt idx="3270">
                  <c:v>6.9679500000000001</c:v>
                </c:pt>
                <c:pt idx="3271">
                  <c:v>5.61496</c:v>
                </c:pt>
                <c:pt idx="3272">
                  <c:v>5.8868900000000002</c:v>
                </c:pt>
                <c:pt idx="3273">
                  <c:v>6.05755</c:v>
                </c:pt>
                <c:pt idx="3274">
                  <c:v>4.5416699999999999</c:v>
                </c:pt>
                <c:pt idx="3275">
                  <c:v>6.4823399999999998</c:v>
                </c:pt>
                <c:pt idx="3276">
                  <c:v>3.7968899999999999</c:v>
                </c:pt>
                <c:pt idx="3277">
                  <c:v>5.1503899999999998</c:v>
                </c:pt>
                <c:pt idx="3278">
                  <c:v>5.2033800000000001</c:v>
                </c:pt>
                <c:pt idx="3279">
                  <c:v>9.7545199999999994</c:v>
                </c:pt>
                <c:pt idx="3280">
                  <c:v>3.1057199999999998</c:v>
                </c:pt>
                <c:pt idx="3281">
                  <c:v>2.8041299999999998</c:v>
                </c:pt>
                <c:pt idx="3282">
                  <c:v>7.8818799999999998</c:v>
                </c:pt>
                <c:pt idx="3283">
                  <c:v>6.8965699999999996</c:v>
                </c:pt>
                <c:pt idx="3284">
                  <c:v>5.57768</c:v>
                </c:pt>
                <c:pt idx="3285">
                  <c:v>6.4835399999999996</c:v>
                </c:pt>
                <c:pt idx="3286">
                  <c:v>4.2167500000000002</c:v>
                </c:pt>
                <c:pt idx="3287">
                  <c:v>4.1964699999999997</c:v>
                </c:pt>
                <c:pt idx="3288">
                  <c:v>6.29223</c:v>
                </c:pt>
                <c:pt idx="3289">
                  <c:v>5.8415400000000002</c:v>
                </c:pt>
                <c:pt idx="3290">
                  <c:v>5.6311099999999996</c:v>
                </c:pt>
                <c:pt idx="3291">
                  <c:v>5.2314400000000001</c:v>
                </c:pt>
                <c:pt idx="3292">
                  <c:v>3.8302399999999999</c:v>
                </c:pt>
                <c:pt idx="3293">
                  <c:v>2.0386500000000001</c:v>
                </c:pt>
                <c:pt idx="3294">
                  <c:v>7.4903899999999997</c:v>
                </c:pt>
                <c:pt idx="3295">
                  <c:v>5.3120200000000004</c:v>
                </c:pt>
                <c:pt idx="3296">
                  <c:v>3.77563</c:v>
                </c:pt>
                <c:pt idx="3297">
                  <c:v>6.2281700000000004</c:v>
                </c:pt>
                <c:pt idx="3298">
                  <c:v>6.3049900000000001</c:v>
                </c:pt>
                <c:pt idx="3299">
                  <c:v>8.9778699999999994</c:v>
                </c:pt>
                <c:pt idx="3300">
                  <c:v>7.6772600000000004</c:v>
                </c:pt>
                <c:pt idx="3301">
                  <c:v>3.4551500000000002</c:v>
                </c:pt>
                <c:pt idx="3302">
                  <c:v>4.0016699999999998</c:v>
                </c:pt>
                <c:pt idx="3303">
                  <c:v>8.6616700000000009</c:v>
                </c:pt>
                <c:pt idx="3304">
                  <c:v>4.8971099999999996</c:v>
                </c:pt>
                <c:pt idx="3305">
                  <c:v>3.7191700000000001</c:v>
                </c:pt>
                <c:pt idx="3306">
                  <c:v>3.73678</c:v>
                </c:pt>
                <c:pt idx="3307">
                  <c:v>3.2623099999999998</c:v>
                </c:pt>
                <c:pt idx="3308">
                  <c:v>5.2276800000000003</c:v>
                </c:pt>
                <c:pt idx="3309">
                  <c:v>7.6807499999999997</c:v>
                </c:pt>
                <c:pt idx="3310">
                  <c:v>4.9540499999999996</c:v>
                </c:pt>
                <c:pt idx="3311">
                  <c:v>3.9590900000000002</c:v>
                </c:pt>
                <c:pt idx="3312">
                  <c:v>6.8309800000000003</c:v>
                </c:pt>
                <c:pt idx="3313">
                  <c:v>6.2991000000000001</c:v>
                </c:pt>
                <c:pt idx="3314">
                  <c:v>5.1408399999999999</c:v>
                </c:pt>
                <c:pt idx="3315">
                  <c:v>3.9699900000000001</c:v>
                </c:pt>
                <c:pt idx="3316">
                  <c:v>6.16777</c:v>
                </c:pt>
                <c:pt idx="3317">
                  <c:v>3.1455000000000002</c:v>
                </c:pt>
                <c:pt idx="3318">
                  <c:v>5.3992899999999997</c:v>
                </c:pt>
                <c:pt idx="3319">
                  <c:v>3.3082099999999999</c:v>
                </c:pt>
                <c:pt idx="3320">
                  <c:v>3.1118299999999999</c:v>
                </c:pt>
                <c:pt idx="3321">
                  <c:v>3.7137099999999998</c:v>
                </c:pt>
                <c:pt idx="3322">
                  <c:v>6.4028200000000002</c:v>
                </c:pt>
                <c:pt idx="3323">
                  <c:v>5.9341699999999999</c:v>
                </c:pt>
                <c:pt idx="3324">
                  <c:v>6.8696599999999997</c:v>
                </c:pt>
                <c:pt idx="3325">
                  <c:v>8.1156100000000002</c:v>
                </c:pt>
                <c:pt idx="3326">
                  <c:v>6.6546399999999997</c:v>
                </c:pt>
                <c:pt idx="3327">
                  <c:v>8.8327000000000009</c:v>
                </c:pt>
                <c:pt idx="3328">
                  <c:v>6.9597699999999998</c:v>
                </c:pt>
                <c:pt idx="3329">
                  <c:v>2.40768</c:v>
                </c:pt>
                <c:pt idx="3330">
                  <c:v>2.8077999999999999</c:v>
                </c:pt>
                <c:pt idx="3331">
                  <c:v>4.48339</c:v>
                </c:pt>
                <c:pt idx="3332">
                  <c:v>5.7729600000000003</c:v>
                </c:pt>
                <c:pt idx="3333">
                  <c:v>4.6606899999999998</c:v>
                </c:pt>
                <c:pt idx="3334">
                  <c:v>2.9228700000000001</c:v>
                </c:pt>
                <c:pt idx="3335">
                  <c:v>2.2177500000000001</c:v>
                </c:pt>
                <c:pt idx="3336">
                  <c:v>7.5898199999999996</c:v>
                </c:pt>
                <c:pt idx="3337">
                  <c:v>4.0518599999999996</c:v>
                </c:pt>
                <c:pt idx="3338">
                  <c:v>6.9202899999999996</c:v>
                </c:pt>
                <c:pt idx="3339">
                  <c:v>4.5867800000000001</c:v>
                </c:pt>
                <c:pt idx="3340">
                  <c:v>5.3801399999999999</c:v>
                </c:pt>
                <c:pt idx="3341">
                  <c:v>3.69265</c:v>
                </c:pt>
                <c:pt idx="3342">
                  <c:v>3.7714500000000002</c:v>
                </c:pt>
                <c:pt idx="3343">
                  <c:v>4.24892</c:v>
                </c:pt>
                <c:pt idx="3344">
                  <c:v>4.2794600000000003</c:v>
                </c:pt>
                <c:pt idx="3345">
                  <c:v>4.4332399999999996</c:v>
                </c:pt>
                <c:pt idx="3346">
                  <c:v>2.9184800000000002</c:v>
                </c:pt>
                <c:pt idx="3347">
                  <c:v>6.1960899999999999</c:v>
                </c:pt>
                <c:pt idx="3348">
                  <c:v>4.62113</c:v>
                </c:pt>
                <c:pt idx="3349">
                  <c:v>4.7782200000000001</c:v>
                </c:pt>
                <c:pt idx="3350">
                  <c:v>8.0080200000000001</c:v>
                </c:pt>
                <c:pt idx="3351">
                  <c:v>6.82667</c:v>
                </c:pt>
                <c:pt idx="3352">
                  <c:v>4.6054199999999996</c:v>
                </c:pt>
                <c:pt idx="3353">
                  <c:v>2.83236</c:v>
                </c:pt>
                <c:pt idx="3354">
                  <c:v>6.0030400000000004</c:v>
                </c:pt>
                <c:pt idx="3355">
                  <c:v>2.41954</c:v>
                </c:pt>
                <c:pt idx="3356">
                  <c:v>3.1545399999999999</c:v>
                </c:pt>
                <c:pt idx="3357">
                  <c:v>3.9031099999999999</c:v>
                </c:pt>
                <c:pt idx="3358">
                  <c:v>2.66351</c:v>
                </c:pt>
                <c:pt idx="3359">
                  <c:v>3.92788</c:v>
                </c:pt>
                <c:pt idx="3360">
                  <c:v>2.30897</c:v>
                </c:pt>
                <c:pt idx="3361">
                  <c:v>3.5269300000000001</c:v>
                </c:pt>
                <c:pt idx="3362">
                  <c:v>2.30003</c:v>
                </c:pt>
                <c:pt idx="3363">
                  <c:v>4.3432599999999999</c:v>
                </c:pt>
                <c:pt idx="3364">
                  <c:v>4.9833299999999996</c:v>
                </c:pt>
                <c:pt idx="3365">
                  <c:v>4.2380800000000001</c:v>
                </c:pt>
                <c:pt idx="3366">
                  <c:v>5.6693199999999999</c:v>
                </c:pt>
                <c:pt idx="3367">
                  <c:v>3.9938199999999999</c:v>
                </c:pt>
                <c:pt idx="3368">
                  <c:v>3.8089</c:v>
                </c:pt>
                <c:pt idx="3369">
                  <c:v>5.4303100000000004</c:v>
                </c:pt>
                <c:pt idx="3370">
                  <c:v>5.9459200000000001</c:v>
                </c:pt>
                <c:pt idx="3371">
                  <c:v>6.1318099999999998</c:v>
                </c:pt>
                <c:pt idx="3372">
                  <c:v>4.2603299999999997</c:v>
                </c:pt>
                <c:pt idx="3373">
                  <c:v>2.8144900000000002</c:v>
                </c:pt>
                <c:pt idx="3374">
                  <c:v>6.88002</c:v>
                </c:pt>
                <c:pt idx="3375">
                  <c:v>8.6238600000000005</c:v>
                </c:pt>
                <c:pt idx="3376">
                  <c:v>6.7825199999999999</c:v>
                </c:pt>
                <c:pt idx="3377">
                  <c:v>6.7768499999999996</c:v>
                </c:pt>
                <c:pt idx="3378">
                  <c:v>4.0214800000000004</c:v>
                </c:pt>
                <c:pt idx="3379">
                  <c:v>1.9749000000000001</c:v>
                </c:pt>
                <c:pt idx="3380">
                  <c:v>4.72295</c:v>
                </c:pt>
                <c:pt idx="3381">
                  <c:v>6.3465800000000003</c:v>
                </c:pt>
                <c:pt idx="3382">
                  <c:v>8.7472399999999997</c:v>
                </c:pt>
                <c:pt idx="3383">
                  <c:v>11.308949999999999</c:v>
                </c:pt>
                <c:pt idx="3384">
                  <c:v>5.2728900000000003</c:v>
                </c:pt>
                <c:pt idx="3385">
                  <c:v>7.0868000000000002</c:v>
                </c:pt>
                <c:pt idx="3386">
                  <c:v>6.04162</c:v>
                </c:pt>
                <c:pt idx="3387">
                  <c:v>7.3836300000000001</c:v>
                </c:pt>
                <c:pt idx="3388">
                  <c:v>6.0214699999999999</c:v>
                </c:pt>
                <c:pt idx="3389">
                  <c:v>2.4939399999999998</c:v>
                </c:pt>
                <c:pt idx="3390">
                  <c:v>5.8671800000000003</c:v>
                </c:pt>
                <c:pt idx="3391">
                  <c:v>6.1656700000000004</c:v>
                </c:pt>
                <c:pt idx="3392">
                  <c:v>6.8704400000000003</c:v>
                </c:pt>
                <c:pt idx="3393">
                  <c:v>5.9783900000000001</c:v>
                </c:pt>
                <c:pt idx="3394">
                  <c:v>4.5186000000000002</c:v>
                </c:pt>
                <c:pt idx="3395">
                  <c:v>6.32043</c:v>
                </c:pt>
                <c:pt idx="3396">
                  <c:v>7.6752099999999999</c:v>
                </c:pt>
                <c:pt idx="3397">
                  <c:v>3.6011000000000002</c:v>
                </c:pt>
                <c:pt idx="3398">
                  <c:v>7.3127199999999997</c:v>
                </c:pt>
                <c:pt idx="3399">
                  <c:v>6.21706</c:v>
                </c:pt>
                <c:pt idx="3400">
                  <c:v>6.0106999999999999</c:v>
                </c:pt>
                <c:pt idx="3401">
                  <c:v>3.7861199999999999</c:v>
                </c:pt>
                <c:pt idx="3402">
                  <c:v>5.8198800000000004</c:v>
                </c:pt>
                <c:pt idx="3403">
                  <c:v>4.5382100000000003</c:v>
                </c:pt>
                <c:pt idx="3404">
                  <c:v>7.8168699999999998</c:v>
                </c:pt>
                <c:pt idx="3405">
                  <c:v>6.5594000000000001</c:v>
                </c:pt>
                <c:pt idx="3406">
                  <c:v>8.4656099999999999</c:v>
                </c:pt>
                <c:pt idx="3407">
                  <c:v>6.8779599999999999</c:v>
                </c:pt>
                <c:pt idx="3408">
                  <c:v>1.9223399999999999</c:v>
                </c:pt>
                <c:pt idx="3409">
                  <c:v>4.5641499999999997</c:v>
                </c:pt>
                <c:pt idx="3410">
                  <c:v>9.2924500000000005</c:v>
                </c:pt>
                <c:pt idx="3411">
                  <c:v>3.67611</c:v>
                </c:pt>
                <c:pt idx="3412">
                  <c:v>3.6878899999999999</c:v>
                </c:pt>
                <c:pt idx="3413">
                  <c:v>3.6950099999999999</c:v>
                </c:pt>
                <c:pt idx="3414">
                  <c:v>9.8545599999999993</c:v>
                </c:pt>
                <c:pt idx="3415">
                  <c:v>4.6091699999999998</c:v>
                </c:pt>
                <c:pt idx="3416">
                  <c:v>2.1951499999999999</c:v>
                </c:pt>
                <c:pt idx="3417">
                  <c:v>6.6048099999999996</c:v>
                </c:pt>
                <c:pt idx="3418">
                  <c:v>5.6360299999999999</c:v>
                </c:pt>
                <c:pt idx="3419">
                  <c:v>6.5990700000000002</c:v>
                </c:pt>
                <c:pt idx="3420">
                  <c:v>9.47621</c:v>
                </c:pt>
                <c:pt idx="3421">
                  <c:v>6.5581899999999997</c:v>
                </c:pt>
                <c:pt idx="3422">
                  <c:v>4.63903</c:v>
                </c:pt>
                <c:pt idx="3423">
                  <c:v>6.9565200000000003</c:v>
                </c:pt>
                <c:pt idx="3424">
                  <c:v>5.1979899999999999</c:v>
                </c:pt>
                <c:pt idx="3425">
                  <c:v>4.5251400000000004</c:v>
                </c:pt>
                <c:pt idx="3426">
                  <c:v>7.2005400000000002</c:v>
                </c:pt>
                <c:pt idx="3427">
                  <c:v>5.1733200000000004</c:v>
                </c:pt>
                <c:pt idx="3428">
                  <c:v>6.1782599999999999</c:v>
                </c:pt>
                <c:pt idx="3429">
                  <c:v>8.6248799999999992</c:v>
                </c:pt>
                <c:pt idx="3430">
                  <c:v>7.1469300000000002</c:v>
                </c:pt>
                <c:pt idx="3431">
                  <c:v>5.7551699999999997</c:v>
                </c:pt>
                <c:pt idx="3432">
                  <c:v>2.1920199999999999</c:v>
                </c:pt>
                <c:pt idx="3433">
                  <c:v>5.6817000000000002</c:v>
                </c:pt>
                <c:pt idx="3434">
                  <c:v>3.2894999999999999</c:v>
                </c:pt>
                <c:pt idx="3435">
                  <c:v>2.3825400000000001</c:v>
                </c:pt>
                <c:pt idx="3436">
                  <c:v>4.5626499999999997</c:v>
                </c:pt>
                <c:pt idx="3437">
                  <c:v>4.6095100000000002</c:v>
                </c:pt>
                <c:pt idx="3438">
                  <c:v>7.6990100000000004</c:v>
                </c:pt>
                <c:pt idx="3439">
                  <c:v>7.6790700000000003</c:v>
                </c:pt>
                <c:pt idx="3440">
                  <c:v>6.7001400000000002</c:v>
                </c:pt>
                <c:pt idx="3441">
                  <c:v>7.0040199999999997</c:v>
                </c:pt>
                <c:pt idx="3442">
                  <c:v>6.6423300000000003</c:v>
                </c:pt>
                <c:pt idx="3443">
                  <c:v>3.7966600000000001</c:v>
                </c:pt>
                <c:pt idx="3444">
                  <c:v>5.0494199999999996</c:v>
                </c:pt>
                <c:pt idx="3445">
                  <c:v>5.2398199999999999</c:v>
                </c:pt>
                <c:pt idx="3446">
                  <c:v>5.8252699999999997</c:v>
                </c:pt>
                <c:pt idx="3447">
                  <c:v>4.9306400000000004</c:v>
                </c:pt>
                <c:pt idx="3448">
                  <c:v>5.8742200000000002</c:v>
                </c:pt>
                <c:pt idx="3449">
                  <c:v>2.1716500000000001</c:v>
                </c:pt>
                <c:pt idx="3450">
                  <c:v>4.5436800000000002</c:v>
                </c:pt>
                <c:pt idx="3451">
                  <c:v>6.0223199999999997</c:v>
                </c:pt>
                <c:pt idx="3452">
                  <c:v>6.0248400000000002</c:v>
                </c:pt>
                <c:pt idx="3453">
                  <c:v>7.4566299999999996</c:v>
                </c:pt>
                <c:pt idx="3454">
                  <c:v>2.2800799999999999</c:v>
                </c:pt>
                <c:pt idx="3455">
                  <c:v>1.7384200000000001</c:v>
                </c:pt>
                <c:pt idx="3456">
                  <c:v>2.31589</c:v>
                </c:pt>
                <c:pt idx="3457">
                  <c:v>4.8884699999999999</c:v>
                </c:pt>
                <c:pt idx="3458">
                  <c:v>4.2595099999999997</c:v>
                </c:pt>
                <c:pt idx="3459">
                  <c:v>2.3229000000000002</c:v>
                </c:pt>
                <c:pt idx="3460">
                  <c:v>2.1545700000000001</c:v>
                </c:pt>
                <c:pt idx="3461">
                  <c:v>2.60371</c:v>
                </c:pt>
                <c:pt idx="3462">
                  <c:v>3.1900599999999999</c:v>
                </c:pt>
                <c:pt idx="3463">
                  <c:v>3.3793000000000002</c:v>
                </c:pt>
                <c:pt idx="3464">
                  <c:v>7.5274900000000002</c:v>
                </c:pt>
                <c:pt idx="3465">
                  <c:v>3.1634600000000002</c:v>
                </c:pt>
                <c:pt idx="3466">
                  <c:v>2.7003400000000002</c:v>
                </c:pt>
                <c:pt idx="3467">
                  <c:v>2.1816</c:v>
                </c:pt>
                <c:pt idx="3468">
                  <c:v>2.23394</c:v>
                </c:pt>
                <c:pt idx="3469">
                  <c:v>3.5064600000000001</c:v>
                </c:pt>
                <c:pt idx="3470">
                  <c:v>7.4869300000000001</c:v>
                </c:pt>
                <c:pt idx="3471">
                  <c:v>3.3204899999999999</c:v>
                </c:pt>
                <c:pt idx="3472">
                  <c:v>5.4148399999999999</c:v>
                </c:pt>
                <c:pt idx="3473">
                  <c:v>5.0344499999999996</c:v>
                </c:pt>
                <c:pt idx="3474">
                  <c:v>4.9485200000000003</c:v>
                </c:pt>
                <c:pt idx="3475">
                  <c:v>5.6402900000000002</c:v>
                </c:pt>
                <c:pt idx="3476">
                  <c:v>4.8756899999999996</c:v>
                </c:pt>
                <c:pt idx="3477">
                  <c:v>5.1475299999999997</c:v>
                </c:pt>
                <c:pt idx="3478">
                  <c:v>7.9561999999999999</c:v>
                </c:pt>
                <c:pt idx="3479">
                  <c:v>7.07402</c:v>
                </c:pt>
                <c:pt idx="3480">
                  <c:v>2.3064200000000001</c:v>
                </c:pt>
                <c:pt idx="3481">
                  <c:v>2.6681699999999999</c:v>
                </c:pt>
                <c:pt idx="3482">
                  <c:v>2.1129699999999998</c:v>
                </c:pt>
                <c:pt idx="3483">
                  <c:v>5.5372399999999997</c:v>
                </c:pt>
                <c:pt idx="3484">
                  <c:v>2.50231</c:v>
                </c:pt>
                <c:pt idx="3485">
                  <c:v>5.6487999999999996</c:v>
                </c:pt>
                <c:pt idx="3486">
                  <c:v>5.24838</c:v>
                </c:pt>
                <c:pt idx="3487">
                  <c:v>7.4832299999999998</c:v>
                </c:pt>
                <c:pt idx="3488">
                  <c:v>7.17211</c:v>
                </c:pt>
                <c:pt idx="3489">
                  <c:v>7.4560500000000003</c:v>
                </c:pt>
                <c:pt idx="3490">
                  <c:v>4.90055</c:v>
                </c:pt>
                <c:pt idx="3491">
                  <c:v>4.3584500000000004</c:v>
                </c:pt>
                <c:pt idx="3492">
                  <c:v>5.1999399999999998</c:v>
                </c:pt>
                <c:pt idx="3493">
                  <c:v>7.6362699999999997</c:v>
                </c:pt>
                <c:pt idx="3494">
                  <c:v>7.1427199999999997</c:v>
                </c:pt>
                <c:pt idx="3495">
                  <c:v>7.3326799999999999</c:v>
                </c:pt>
                <c:pt idx="3496">
                  <c:v>3.42049</c:v>
                </c:pt>
                <c:pt idx="3497">
                  <c:v>5.2427900000000003</c:v>
                </c:pt>
                <c:pt idx="3498">
                  <c:v>6.9262600000000001</c:v>
                </c:pt>
                <c:pt idx="3499">
                  <c:v>7.1861699999999997</c:v>
                </c:pt>
                <c:pt idx="3500">
                  <c:v>4.5903499999999999</c:v>
                </c:pt>
                <c:pt idx="3501">
                  <c:v>6.5770999999999997</c:v>
                </c:pt>
                <c:pt idx="3502">
                  <c:v>3.6895099999999998</c:v>
                </c:pt>
                <c:pt idx="3503">
                  <c:v>5.5911600000000004</c:v>
                </c:pt>
                <c:pt idx="3504">
                  <c:v>6.5727500000000001</c:v>
                </c:pt>
                <c:pt idx="3505">
                  <c:v>6.6286899999999997</c:v>
                </c:pt>
                <c:pt idx="3506">
                  <c:v>4.9634099999999997</c:v>
                </c:pt>
                <c:pt idx="3507">
                  <c:v>4.2135800000000003</c:v>
                </c:pt>
                <c:pt idx="3508">
                  <c:v>4.5511200000000001</c:v>
                </c:pt>
                <c:pt idx="3509">
                  <c:v>6.1953899999999997</c:v>
                </c:pt>
                <c:pt idx="3510">
                  <c:v>5.2419399999999996</c:v>
                </c:pt>
                <c:pt idx="3511">
                  <c:v>6.82925</c:v>
                </c:pt>
                <c:pt idx="3512">
                  <c:v>3.23584</c:v>
                </c:pt>
                <c:pt idx="3513">
                  <c:v>7.1387</c:v>
                </c:pt>
                <c:pt idx="3514">
                  <c:v>6.5438000000000001</c:v>
                </c:pt>
                <c:pt idx="3515">
                  <c:v>6.8224600000000004</c:v>
                </c:pt>
                <c:pt idx="3516">
                  <c:v>3.6175099999999998</c:v>
                </c:pt>
                <c:pt idx="3517">
                  <c:v>3.7991299999999999</c:v>
                </c:pt>
                <c:pt idx="3518">
                  <c:v>7.5403900000000004</c:v>
                </c:pt>
                <c:pt idx="3519">
                  <c:v>8.4745600000000003</c:v>
                </c:pt>
                <c:pt idx="3520">
                  <c:v>5.9237599999999997</c:v>
                </c:pt>
                <c:pt idx="3521">
                  <c:v>2.16289</c:v>
                </c:pt>
                <c:pt idx="3522">
                  <c:v>4.1048400000000003</c:v>
                </c:pt>
                <c:pt idx="3523">
                  <c:v>7.6751100000000001</c:v>
                </c:pt>
                <c:pt idx="3524">
                  <c:v>4.16995</c:v>
                </c:pt>
                <c:pt idx="3525">
                  <c:v>7.5246199999999996</c:v>
                </c:pt>
                <c:pt idx="3526">
                  <c:v>7.2417800000000003</c:v>
                </c:pt>
                <c:pt idx="3527">
                  <c:v>6.1295900000000003</c:v>
                </c:pt>
                <c:pt idx="3528">
                  <c:v>5.6170299999999997</c:v>
                </c:pt>
                <c:pt idx="3529">
                  <c:v>4.2870299999999997</c:v>
                </c:pt>
                <c:pt idx="3530">
                  <c:v>3.1739799999999998</c:v>
                </c:pt>
                <c:pt idx="3531">
                  <c:v>3.9922900000000001</c:v>
                </c:pt>
                <c:pt idx="3532">
                  <c:v>9.2782099999999996</c:v>
                </c:pt>
                <c:pt idx="3533">
                  <c:v>5.5166899999999996</c:v>
                </c:pt>
                <c:pt idx="3534">
                  <c:v>2.4329499999999999</c:v>
                </c:pt>
                <c:pt idx="3535">
                  <c:v>5.8611000000000004</c:v>
                </c:pt>
                <c:pt idx="3536">
                  <c:v>8.0197900000000004</c:v>
                </c:pt>
                <c:pt idx="3537">
                  <c:v>11.64212</c:v>
                </c:pt>
                <c:pt idx="3538">
                  <c:v>7.4741499999999998</c:v>
                </c:pt>
                <c:pt idx="3539">
                  <c:v>2.7484199999999999</c:v>
                </c:pt>
                <c:pt idx="3540">
                  <c:v>2.4159799999999998</c:v>
                </c:pt>
                <c:pt idx="3541">
                  <c:v>4.4016799999999998</c:v>
                </c:pt>
                <c:pt idx="3542">
                  <c:v>1.94906</c:v>
                </c:pt>
                <c:pt idx="3543">
                  <c:v>6.1767899999999996</c:v>
                </c:pt>
                <c:pt idx="3544">
                  <c:v>7.5497100000000001</c:v>
                </c:pt>
                <c:pt idx="3545">
                  <c:v>9.4415899999999997</c:v>
                </c:pt>
                <c:pt idx="3546">
                  <c:v>6.0477800000000004</c:v>
                </c:pt>
                <c:pt idx="3547">
                  <c:v>6.6845299999999996</c:v>
                </c:pt>
                <c:pt idx="3548">
                  <c:v>5.57029</c:v>
                </c:pt>
                <c:pt idx="3549">
                  <c:v>8.7444500000000005</c:v>
                </c:pt>
                <c:pt idx="3550">
                  <c:v>5.4783299999999997</c:v>
                </c:pt>
                <c:pt idx="3551">
                  <c:v>4.8155799999999997</c:v>
                </c:pt>
                <c:pt idx="3552">
                  <c:v>2.1830099999999999</c:v>
                </c:pt>
                <c:pt idx="3553">
                  <c:v>9.6487200000000009</c:v>
                </c:pt>
                <c:pt idx="3554">
                  <c:v>3.4791500000000002</c:v>
                </c:pt>
                <c:pt idx="3555">
                  <c:v>7.7422399999999998</c:v>
                </c:pt>
                <c:pt idx="3556">
                  <c:v>4.8415100000000004</c:v>
                </c:pt>
                <c:pt idx="3557">
                  <c:v>2.66717</c:v>
                </c:pt>
                <c:pt idx="3558">
                  <c:v>2.7182499999999998</c:v>
                </c:pt>
                <c:pt idx="3559">
                  <c:v>2.3385199999999999</c:v>
                </c:pt>
                <c:pt idx="3560">
                  <c:v>3.0038299999999998</c:v>
                </c:pt>
                <c:pt idx="3561">
                  <c:v>2.78695</c:v>
                </c:pt>
                <c:pt idx="3562">
                  <c:v>6.2846599999999997</c:v>
                </c:pt>
                <c:pt idx="3563">
                  <c:v>5.6749599999999996</c:v>
                </c:pt>
                <c:pt idx="3564">
                  <c:v>6.7026199999999996</c:v>
                </c:pt>
                <c:pt idx="3565">
                  <c:v>3.9798499999999999</c:v>
                </c:pt>
                <c:pt idx="3566">
                  <c:v>4.2241099999999996</c:v>
                </c:pt>
                <c:pt idx="3567">
                  <c:v>5.3250099999999998</c:v>
                </c:pt>
                <c:pt idx="3568">
                  <c:v>3.3528799999999999</c:v>
                </c:pt>
                <c:pt idx="3569">
                  <c:v>3.35087</c:v>
                </c:pt>
                <c:pt idx="3570">
                  <c:v>7.4968399999999997</c:v>
                </c:pt>
                <c:pt idx="3571">
                  <c:v>9.8042300000000004</c:v>
                </c:pt>
                <c:pt idx="3572">
                  <c:v>4.0214800000000004</c:v>
                </c:pt>
                <c:pt idx="3573">
                  <c:v>2.9874800000000001</c:v>
                </c:pt>
                <c:pt idx="3574">
                  <c:v>4.9743199999999996</c:v>
                </c:pt>
                <c:pt idx="3575">
                  <c:v>6.5018000000000002</c:v>
                </c:pt>
                <c:pt idx="3576">
                  <c:v>6.67828</c:v>
                </c:pt>
                <c:pt idx="3577">
                  <c:v>4.0651200000000003</c:v>
                </c:pt>
                <c:pt idx="3578">
                  <c:v>3.4904099999999998</c:v>
                </c:pt>
                <c:pt idx="3579">
                  <c:v>7.9751099999999999</c:v>
                </c:pt>
                <c:pt idx="3580">
                  <c:v>11.794840000000001</c:v>
                </c:pt>
                <c:pt idx="3581">
                  <c:v>6.0719700000000003</c:v>
                </c:pt>
                <c:pt idx="3582">
                  <c:v>6.0873999999999997</c:v>
                </c:pt>
                <c:pt idx="3583">
                  <c:v>8.5990400000000005</c:v>
                </c:pt>
                <c:pt idx="3584">
                  <c:v>3.2332000000000001</c:v>
                </c:pt>
                <c:pt idx="3585">
                  <c:v>4.3898700000000002</c:v>
                </c:pt>
                <c:pt idx="3586">
                  <c:v>3.1743399999999999</c:v>
                </c:pt>
                <c:pt idx="3587">
                  <c:v>5.5419299999999998</c:v>
                </c:pt>
                <c:pt idx="3588">
                  <c:v>9.1754300000000004</c:v>
                </c:pt>
                <c:pt idx="3589">
                  <c:v>5.4841899999999999</c:v>
                </c:pt>
                <c:pt idx="3590">
                  <c:v>6.8617499999999998</c:v>
                </c:pt>
                <c:pt idx="3591">
                  <c:v>8.2785399999999996</c:v>
                </c:pt>
                <c:pt idx="3592">
                  <c:v>5.5911900000000001</c:v>
                </c:pt>
                <c:pt idx="3593">
                  <c:v>2.56759</c:v>
                </c:pt>
                <c:pt idx="3594">
                  <c:v>5.3322799999999999</c:v>
                </c:pt>
                <c:pt idx="3595">
                  <c:v>4.6138500000000002</c:v>
                </c:pt>
                <c:pt idx="3596">
                  <c:v>2.4121899999999998</c:v>
                </c:pt>
                <c:pt idx="3597">
                  <c:v>6.9545599999999999</c:v>
                </c:pt>
                <c:pt idx="3598">
                  <c:v>5.0826099999999999</c:v>
                </c:pt>
                <c:pt idx="3599">
                  <c:v>3.8225899999999999</c:v>
                </c:pt>
                <c:pt idx="3600">
                  <c:v>4.59213</c:v>
                </c:pt>
                <c:pt idx="3601">
                  <c:v>5.0972900000000001</c:v>
                </c:pt>
                <c:pt idx="3602">
                  <c:v>5.0218400000000001</c:v>
                </c:pt>
                <c:pt idx="3603">
                  <c:v>4.1354899999999999</c:v>
                </c:pt>
                <c:pt idx="3604">
                  <c:v>5.8692000000000002</c:v>
                </c:pt>
                <c:pt idx="3605">
                  <c:v>5.2729799999999996</c:v>
                </c:pt>
                <c:pt idx="3606">
                  <c:v>6.5628500000000001</c:v>
                </c:pt>
                <c:pt idx="3607">
                  <c:v>4.5115100000000004</c:v>
                </c:pt>
                <c:pt idx="3608">
                  <c:v>2.7311299999999998</c:v>
                </c:pt>
                <c:pt idx="3609">
                  <c:v>2.91106</c:v>
                </c:pt>
                <c:pt idx="3610">
                  <c:v>4.2949400000000004</c:v>
                </c:pt>
                <c:pt idx="3611">
                  <c:v>2.2122700000000002</c:v>
                </c:pt>
                <c:pt idx="3612">
                  <c:v>4.7226400000000002</c:v>
                </c:pt>
                <c:pt idx="3613">
                  <c:v>3.4167999999999998</c:v>
                </c:pt>
                <c:pt idx="3614">
                  <c:v>4.7595799999999997</c:v>
                </c:pt>
                <c:pt idx="3615">
                  <c:v>2.8829799999999999</c:v>
                </c:pt>
                <c:pt idx="3616">
                  <c:v>5.8505399999999996</c:v>
                </c:pt>
                <c:pt idx="3617">
                  <c:v>6.4758899999999997</c:v>
                </c:pt>
                <c:pt idx="3618">
                  <c:v>6.71617</c:v>
                </c:pt>
                <c:pt idx="3619">
                  <c:v>6.9527700000000001</c:v>
                </c:pt>
                <c:pt idx="3620">
                  <c:v>6.4828099999999997</c:v>
                </c:pt>
                <c:pt idx="3621">
                  <c:v>2.3926400000000001</c:v>
                </c:pt>
                <c:pt idx="3622">
                  <c:v>5.62202</c:v>
                </c:pt>
                <c:pt idx="3623">
                  <c:v>2.99655</c:v>
                </c:pt>
                <c:pt idx="3624">
                  <c:v>8.1049299999999995</c:v>
                </c:pt>
                <c:pt idx="3625">
                  <c:v>6.3887799999999997</c:v>
                </c:pt>
                <c:pt idx="3626">
                  <c:v>6.6186100000000003</c:v>
                </c:pt>
                <c:pt idx="3627">
                  <c:v>10.25034</c:v>
                </c:pt>
                <c:pt idx="3628">
                  <c:v>4.90435</c:v>
                </c:pt>
                <c:pt idx="3629">
                  <c:v>2.30003</c:v>
                </c:pt>
                <c:pt idx="3630">
                  <c:v>6.6479699999999999</c:v>
                </c:pt>
                <c:pt idx="3631">
                  <c:v>8.2958200000000009</c:v>
                </c:pt>
                <c:pt idx="3632">
                  <c:v>5.6398999999999999</c:v>
                </c:pt>
                <c:pt idx="3633">
                  <c:v>6.4786599999999996</c:v>
                </c:pt>
                <c:pt idx="3634">
                  <c:v>7.6671800000000001</c:v>
                </c:pt>
                <c:pt idx="3635">
                  <c:v>4.6999700000000004</c:v>
                </c:pt>
                <c:pt idx="3636">
                  <c:v>3.8663699999999999</c:v>
                </c:pt>
                <c:pt idx="3637">
                  <c:v>5.1892300000000002</c:v>
                </c:pt>
                <c:pt idx="3638">
                  <c:v>6.4264099999999997</c:v>
                </c:pt>
                <c:pt idx="3639">
                  <c:v>4.9278300000000002</c:v>
                </c:pt>
                <c:pt idx="3640">
                  <c:v>9.1270600000000002</c:v>
                </c:pt>
                <c:pt idx="3641">
                  <c:v>5.2239599999999999</c:v>
                </c:pt>
                <c:pt idx="3642">
                  <c:v>4.2206000000000001</c:v>
                </c:pt>
                <c:pt idx="3643">
                  <c:v>5.4243100000000002</c:v>
                </c:pt>
                <c:pt idx="3644">
                  <c:v>6.8334200000000003</c:v>
                </c:pt>
                <c:pt idx="3645">
                  <c:v>3.093</c:v>
                </c:pt>
                <c:pt idx="3646">
                  <c:v>5.9962499999999999</c:v>
                </c:pt>
                <c:pt idx="3647">
                  <c:v>7.53437</c:v>
                </c:pt>
                <c:pt idx="3648">
                  <c:v>3.9456799999999999</c:v>
                </c:pt>
                <c:pt idx="3649">
                  <c:v>1.9302600000000001</c:v>
                </c:pt>
                <c:pt idx="3650">
                  <c:v>3.87799</c:v>
                </c:pt>
                <c:pt idx="3651">
                  <c:v>5.4614700000000003</c:v>
                </c:pt>
                <c:pt idx="3652">
                  <c:v>4.4699200000000001</c:v>
                </c:pt>
                <c:pt idx="3653">
                  <c:v>8.42239</c:v>
                </c:pt>
                <c:pt idx="3654">
                  <c:v>4.3177500000000002</c:v>
                </c:pt>
                <c:pt idx="3655">
                  <c:v>4.5832899999999999</c:v>
                </c:pt>
                <c:pt idx="3656">
                  <c:v>5.9993600000000002</c:v>
                </c:pt>
                <c:pt idx="3657">
                  <c:v>4.4943299999999997</c:v>
                </c:pt>
                <c:pt idx="3658">
                  <c:v>5.5897899999999998</c:v>
                </c:pt>
                <c:pt idx="3659">
                  <c:v>4.3366400000000001</c:v>
                </c:pt>
                <c:pt idx="3660">
                  <c:v>4.4129899999999997</c:v>
                </c:pt>
                <c:pt idx="3661">
                  <c:v>4.4442199999999996</c:v>
                </c:pt>
                <c:pt idx="3662">
                  <c:v>7.8961600000000001</c:v>
                </c:pt>
                <c:pt idx="3663">
                  <c:v>9.2436000000000007</c:v>
                </c:pt>
                <c:pt idx="3664">
                  <c:v>3.3501699999999999</c:v>
                </c:pt>
                <c:pt idx="3665">
                  <c:v>3.40889</c:v>
                </c:pt>
                <c:pt idx="3666">
                  <c:v>7.2577999999999996</c:v>
                </c:pt>
                <c:pt idx="3667">
                  <c:v>4.2620300000000002</c:v>
                </c:pt>
                <c:pt idx="3668">
                  <c:v>4.2960200000000004</c:v>
                </c:pt>
                <c:pt idx="3669">
                  <c:v>3.0169600000000001</c:v>
                </c:pt>
                <c:pt idx="3670">
                  <c:v>4.0237699999999998</c:v>
                </c:pt>
                <c:pt idx="3671">
                  <c:v>3.3128899999999999</c:v>
                </c:pt>
                <c:pt idx="3672">
                  <c:v>6.1487400000000001</c:v>
                </c:pt>
                <c:pt idx="3673">
                  <c:v>6.5392400000000004</c:v>
                </c:pt>
                <c:pt idx="3674">
                  <c:v>6.5128199999999996</c:v>
                </c:pt>
                <c:pt idx="3675">
                  <c:v>6.5045900000000003</c:v>
                </c:pt>
                <c:pt idx="3676">
                  <c:v>6.68764</c:v>
                </c:pt>
                <c:pt idx="3677">
                  <c:v>7.4651800000000001</c:v>
                </c:pt>
                <c:pt idx="3678">
                  <c:v>5.8797199999999998</c:v>
                </c:pt>
                <c:pt idx="3679">
                  <c:v>6.4597800000000003</c:v>
                </c:pt>
                <c:pt idx="3680">
                  <c:v>3.7925300000000002</c:v>
                </c:pt>
                <c:pt idx="3681">
                  <c:v>5.3708799999999997</c:v>
                </c:pt>
                <c:pt idx="3682">
                  <c:v>4.3668500000000003</c:v>
                </c:pt>
                <c:pt idx="3683">
                  <c:v>2.3272200000000001</c:v>
                </c:pt>
                <c:pt idx="3684">
                  <c:v>2.7233299999999998</c:v>
                </c:pt>
                <c:pt idx="3685">
                  <c:v>7.5781599999999996</c:v>
                </c:pt>
                <c:pt idx="3686">
                  <c:v>6.6048200000000001</c:v>
                </c:pt>
                <c:pt idx="3687">
                  <c:v>5.7565999999999997</c:v>
                </c:pt>
                <c:pt idx="3688">
                  <c:v>3.8626999999999998</c:v>
                </c:pt>
                <c:pt idx="3689">
                  <c:v>6.7108600000000003</c:v>
                </c:pt>
                <c:pt idx="3690">
                  <c:v>9.3602500000000006</c:v>
                </c:pt>
                <c:pt idx="3691">
                  <c:v>5.7490399999999999</c:v>
                </c:pt>
                <c:pt idx="3692">
                  <c:v>5.6442899999999998</c:v>
                </c:pt>
                <c:pt idx="3693">
                  <c:v>4.3121600000000004</c:v>
                </c:pt>
                <c:pt idx="3694">
                  <c:v>4.78247</c:v>
                </c:pt>
                <c:pt idx="3695">
                  <c:v>2.90286</c:v>
                </c:pt>
                <c:pt idx="3696">
                  <c:v>6.4289899999999998</c:v>
                </c:pt>
                <c:pt idx="3697">
                  <c:v>2.4586299999999999</c:v>
                </c:pt>
                <c:pt idx="3698">
                  <c:v>6.1718799999999998</c:v>
                </c:pt>
                <c:pt idx="3699">
                  <c:v>6.4412700000000003</c:v>
                </c:pt>
                <c:pt idx="3700">
                  <c:v>7.8759699999999997</c:v>
                </c:pt>
                <c:pt idx="3701">
                  <c:v>6.7111599999999996</c:v>
                </c:pt>
                <c:pt idx="3702">
                  <c:v>5.2768899999999999</c:v>
                </c:pt>
                <c:pt idx="3703">
                  <c:v>1.47817</c:v>
                </c:pt>
                <c:pt idx="3704">
                  <c:v>3.0511699999999999</c:v>
                </c:pt>
                <c:pt idx="3705">
                  <c:v>4.9584700000000002</c:v>
                </c:pt>
                <c:pt idx="3706">
                  <c:v>4.5869799999999996</c:v>
                </c:pt>
                <c:pt idx="3707">
                  <c:v>2.4933700000000001</c:v>
                </c:pt>
                <c:pt idx="3708">
                  <c:v>2.1489699999999998</c:v>
                </c:pt>
                <c:pt idx="3709">
                  <c:v>2.11191</c:v>
                </c:pt>
                <c:pt idx="3710">
                  <c:v>2.09579</c:v>
                </c:pt>
                <c:pt idx="3711">
                  <c:v>2.14846</c:v>
                </c:pt>
                <c:pt idx="3712">
                  <c:v>2.5748000000000002</c:v>
                </c:pt>
                <c:pt idx="3713">
                  <c:v>2.4100999999999999</c:v>
                </c:pt>
                <c:pt idx="3714">
                  <c:v>2.0876899999999998</c:v>
                </c:pt>
                <c:pt idx="3715">
                  <c:v>2.6021200000000002</c:v>
                </c:pt>
                <c:pt idx="3716">
                  <c:v>2.8812799999999998</c:v>
                </c:pt>
                <c:pt idx="3717">
                  <c:v>3.04053</c:v>
                </c:pt>
                <c:pt idx="3718">
                  <c:v>2.7299500000000001</c:v>
                </c:pt>
                <c:pt idx="3719">
                  <c:v>2.2161599999999999</c:v>
                </c:pt>
                <c:pt idx="3720">
                  <c:v>5.3606600000000002</c:v>
                </c:pt>
                <c:pt idx="3721">
                  <c:v>5.9359599999999997</c:v>
                </c:pt>
                <c:pt idx="3722">
                  <c:v>2.4397600000000002</c:v>
                </c:pt>
                <c:pt idx="3723">
                  <c:v>6.9916400000000003</c:v>
                </c:pt>
                <c:pt idx="3724">
                  <c:v>5.74742</c:v>
                </c:pt>
                <c:pt idx="3725">
                  <c:v>3.5684999999999998</c:v>
                </c:pt>
                <c:pt idx="3726">
                  <c:v>4.4478499999999999</c:v>
                </c:pt>
                <c:pt idx="3727">
                  <c:v>2.1920199999999999</c:v>
                </c:pt>
                <c:pt idx="3728">
                  <c:v>8.6210699999999996</c:v>
                </c:pt>
                <c:pt idx="3729">
                  <c:v>6.49505</c:v>
                </c:pt>
                <c:pt idx="3730">
                  <c:v>8.9544599999999992</c:v>
                </c:pt>
                <c:pt idx="3731">
                  <c:v>5.4526700000000003</c:v>
                </c:pt>
                <c:pt idx="3732">
                  <c:v>3.8904999999999998</c:v>
                </c:pt>
                <c:pt idx="3733">
                  <c:v>2.9251299999999998</c:v>
                </c:pt>
                <c:pt idx="3734">
                  <c:v>3.5920399999999999</c:v>
                </c:pt>
                <c:pt idx="3735">
                  <c:v>7.0150399999999999</c:v>
                </c:pt>
                <c:pt idx="3736">
                  <c:v>2.1703299999999999</c:v>
                </c:pt>
                <c:pt idx="3737">
                  <c:v>6.7378400000000003</c:v>
                </c:pt>
                <c:pt idx="3738">
                  <c:v>2.0407999999999999</c:v>
                </c:pt>
                <c:pt idx="3739">
                  <c:v>5.1355599999999999</c:v>
                </c:pt>
                <c:pt idx="3740">
                  <c:v>2.1542500000000002</c:v>
                </c:pt>
                <c:pt idx="3741">
                  <c:v>2.3520699999999999</c:v>
                </c:pt>
                <c:pt idx="3742">
                  <c:v>3.2793000000000001</c:v>
                </c:pt>
                <c:pt idx="3743">
                  <c:v>6.8999600000000001</c:v>
                </c:pt>
                <c:pt idx="3744">
                  <c:v>9.5250800000000009</c:v>
                </c:pt>
                <c:pt idx="3745">
                  <c:v>7.2913500000000004</c:v>
                </c:pt>
                <c:pt idx="3746">
                  <c:v>5.9409799999999997</c:v>
                </c:pt>
                <c:pt idx="3747">
                  <c:v>4.78606</c:v>
                </c:pt>
                <c:pt idx="3748">
                  <c:v>2.1538400000000002</c:v>
                </c:pt>
                <c:pt idx="3749">
                  <c:v>5.4356299999999997</c:v>
                </c:pt>
                <c:pt idx="3750">
                  <c:v>4.5032300000000003</c:v>
                </c:pt>
                <c:pt idx="3751">
                  <c:v>6.1874799999999999</c:v>
                </c:pt>
                <c:pt idx="3752">
                  <c:v>4.2039200000000001</c:v>
                </c:pt>
                <c:pt idx="3753">
                  <c:v>4.51607</c:v>
                </c:pt>
                <c:pt idx="3754">
                  <c:v>7.9214900000000004</c:v>
                </c:pt>
                <c:pt idx="3755">
                  <c:v>2.59551</c:v>
                </c:pt>
                <c:pt idx="3756">
                  <c:v>5.3444700000000003</c:v>
                </c:pt>
                <c:pt idx="3757">
                  <c:v>5.6938599999999999</c:v>
                </c:pt>
                <c:pt idx="3758">
                  <c:v>4.2982399999999998</c:v>
                </c:pt>
                <c:pt idx="3759">
                  <c:v>5.0876599999999996</c:v>
                </c:pt>
                <c:pt idx="3760">
                  <c:v>5.03017</c:v>
                </c:pt>
                <c:pt idx="3761">
                  <c:v>5.4328599999999998</c:v>
                </c:pt>
                <c:pt idx="3762">
                  <c:v>8.19923</c:v>
                </c:pt>
                <c:pt idx="3763">
                  <c:v>4.81785</c:v>
                </c:pt>
                <c:pt idx="3764">
                  <c:v>5.0702999999999996</c:v>
                </c:pt>
                <c:pt idx="3765">
                  <c:v>2.4673799999999999</c:v>
                </c:pt>
                <c:pt idx="3766">
                  <c:v>4.4816799999999999</c:v>
                </c:pt>
                <c:pt idx="3767">
                  <c:v>4.2213900000000004</c:v>
                </c:pt>
                <c:pt idx="3768">
                  <c:v>8.3110999999999997</c:v>
                </c:pt>
                <c:pt idx="3769">
                  <c:v>6.2953700000000001</c:v>
                </c:pt>
                <c:pt idx="3770">
                  <c:v>3.0929899999999999</c:v>
                </c:pt>
                <c:pt idx="3771">
                  <c:v>2.8323800000000001</c:v>
                </c:pt>
                <c:pt idx="3772">
                  <c:v>2.7706499999999998</c:v>
                </c:pt>
                <c:pt idx="3773">
                  <c:v>4.1048400000000003</c:v>
                </c:pt>
                <c:pt idx="3774">
                  <c:v>3.18988</c:v>
                </c:pt>
                <c:pt idx="3775">
                  <c:v>2.2050100000000001</c:v>
                </c:pt>
                <c:pt idx="3776">
                  <c:v>5.6726099999999997</c:v>
                </c:pt>
                <c:pt idx="3777">
                  <c:v>3.8445499999999999</c:v>
                </c:pt>
                <c:pt idx="3778">
                  <c:v>7.6785899999999998</c:v>
                </c:pt>
                <c:pt idx="3779">
                  <c:v>5.7965</c:v>
                </c:pt>
                <c:pt idx="3780">
                  <c:v>2.6369500000000001</c:v>
                </c:pt>
                <c:pt idx="3781">
                  <c:v>7.3213200000000001</c:v>
                </c:pt>
                <c:pt idx="3782">
                  <c:v>6.9991599999999998</c:v>
                </c:pt>
                <c:pt idx="3783">
                  <c:v>3.7444899999999999</c:v>
                </c:pt>
                <c:pt idx="3784">
                  <c:v>2.2797800000000001</c:v>
                </c:pt>
                <c:pt idx="3785">
                  <c:v>7.3990999999999998</c:v>
                </c:pt>
                <c:pt idx="3786">
                  <c:v>5.8818000000000001</c:v>
                </c:pt>
                <c:pt idx="3787">
                  <c:v>4.9580500000000001</c:v>
                </c:pt>
                <c:pt idx="3788">
                  <c:v>2.3275100000000002</c:v>
                </c:pt>
                <c:pt idx="3789">
                  <c:v>4.1634599999999997</c:v>
                </c:pt>
                <c:pt idx="3790">
                  <c:v>4.14025</c:v>
                </c:pt>
                <c:pt idx="3791">
                  <c:v>7.24275</c:v>
                </c:pt>
                <c:pt idx="3792">
                  <c:v>2.2530600000000001</c:v>
                </c:pt>
                <c:pt idx="3793">
                  <c:v>6.8932099999999998</c:v>
                </c:pt>
                <c:pt idx="3794">
                  <c:v>7.1593400000000003</c:v>
                </c:pt>
                <c:pt idx="3795">
                  <c:v>5.1332100000000001</c:v>
                </c:pt>
                <c:pt idx="3796">
                  <c:v>4.2740999999999998</c:v>
                </c:pt>
                <c:pt idx="3797">
                  <c:v>8.2340900000000001</c:v>
                </c:pt>
                <c:pt idx="3798">
                  <c:v>6.0491299999999999</c:v>
                </c:pt>
                <c:pt idx="3799">
                  <c:v>4.1471900000000002</c:v>
                </c:pt>
                <c:pt idx="3800">
                  <c:v>10.60337</c:v>
                </c:pt>
                <c:pt idx="3801">
                  <c:v>7.2462299999999997</c:v>
                </c:pt>
                <c:pt idx="3802">
                  <c:v>5.7454799999999997</c:v>
                </c:pt>
                <c:pt idx="3803">
                  <c:v>3.9319700000000002</c:v>
                </c:pt>
                <c:pt idx="3804">
                  <c:v>8.0783799999999992</c:v>
                </c:pt>
                <c:pt idx="3805">
                  <c:v>6.9211200000000002</c:v>
                </c:pt>
                <c:pt idx="3806">
                  <c:v>5.9381500000000003</c:v>
                </c:pt>
                <c:pt idx="3807">
                  <c:v>5.24444</c:v>
                </c:pt>
                <c:pt idx="3808">
                  <c:v>4.6917400000000002</c:v>
                </c:pt>
                <c:pt idx="3809">
                  <c:v>5.5540399999999996</c:v>
                </c:pt>
                <c:pt idx="3810">
                  <c:v>2.5149300000000001</c:v>
                </c:pt>
                <c:pt idx="3811">
                  <c:v>2.17415</c:v>
                </c:pt>
                <c:pt idx="3812">
                  <c:v>7.4729200000000002</c:v>
                </c:pt>
                <c:pt idx="3813">
                  <c:v>1.99451</c:v>
                </c:pt>
                <c:pt idx="3814">
                  <c:v>5.3269299999999999</c:v>
                </c:pt>
                <c:pt idx="3815">
                  <c:v>4.7492799999999997</c:v>
                </c:pt>
                <c:pt idx="3816">
                  <c:v>6.9064899999999998</c:v>
                </c:pt>
                <c:pt idx="3817">
                  <c:v>3.1741799999999998</c:v>
                </c:pt>
                <c:pt idx="3818">
                  <c:v>6.1162099999999997</c:v>
                </c:pt>
                <c:pt idx="3819">
                  <c:v>4.4630400000000003</c:v>
                </c:pt>
                <c:pt idx="3820">
                  <c:v>5.5438000000000001</c:v>
                </c:pt>
                <c:pt idx="3821">
                  <c:v>9.0386799999999994</c:v>
                </c:pt>
                <c:pt idx="3822">
                  <c:v>6.20871</c:v>
                </c:pt>
                <c:pt idx="3823">
                  <c:v>6.4964199999999996</c:v>
                </c:pt>
                <c:pt idx="3824">
                  <c:v>7.1672799999999999</c:v>
                </c:pt>
                <c:pt idx="3825">
                  <c:v>7.3550300000000002</c:v>
                </c:pt>
                <c:pt idx="3826">
                  <c:v>5.0735200000000003</c:v>
                </c:pt>
                <c:pt idx="3827">
                  <c:v>3.61084</c:v>
                </c:pt>
                <c:pt idx="3828">
                  <c:v>7.8902000000000001</c:v>
                </c:pt>
                <c:pt idx="3829">
                  <c:v>4.9240399999999998</c:v>
                </c:pt>
                <c:pt idx="3830">
                  <c:v>3.9798499999999999</c:v>
                </c:pt>
                <c:pt idx="3831">
                  <c:v>5.4533100000000001</c:v>
                </c:pt>
                <c:pt idx="3832">
                  <c:v>4.5183799999999996</c:v>
                </c:pt>
                <c:pt idx="3833">
                  <c:v>7.6176899999999996</c:v>
                </c:pt>
                <c:pt idx="3834">
                  <c:v>3.93866</c:v>
                </c:pt>
                <c:pt idx="3835">
                  <c:v>3.1175600000000001</c:v>
                </c:pt>
                <c:pt idx="3836">
                  <c:v>6.8082099999999999</c:v>
                </c:pt>
                <c:pt idx="3837">
                  <c:v>5.3776099999999998</c:v>
                </c:pt>
                <c:pt idx="3838">
                  <c:v>7.0216500000000002</c:v>
                </c:pt>
                <c:pt idx="3839">
                  <c:v>9.3128100000000007</c:v>
                </c:pt>
                <c:pt idx="3840">
                  <c:v>5.5915999999999997</c:v>
                </c:pt>
                <c:pt idx="3841">
                  <c:v>8.2005300000000005</c:v>
                </c:pt>
                <c:pt idx="3842">
                  <c:v>3.5198900000000002</c:v>
                </c:pt>
                <c:pt idx="3843">
                  <c:v>7.6930399999999999</c:v>
                </c:pt>
                <c:pt idx="3844">
                  <c:v>6.3533099999999996</c:v>
                </c:pt>
                <c:pt idx="3845">
                  <c:v>4.0214800000000004</c:v>
                </c:pt>
                <c:pt idx="3846">
                  <c:v>4.2872899999999996</c:v>
                </c:pt>
                <c:pt idx="3847">
                  <c:v>2.0478499999999999</c:v>
                </c:pt>
                <c:pt idx="3848">
                  <c:v>2.3174899999999998</c:v>
                </c:pt>
                <c:pt idx="3849">
                  <c:v>7.3602999999999996</c:v>
                </c:pt>
                <c:pt idx="3850">
                  <c:v>6.9418800000000003</c:v>
                </c:pt>
                <c:pt idx="3851">
                  <c:v>3.2348499999999998</c:v>
                </c:pt>
                <c:pt idx="3852">
                  <c:v>4.9143299999999996</c:v>
                </c:pt>
                <c:pt idx="3853">
                  <c:v>8.8558800000000009</c:v>
                </c:pt>
                <c:pt idx="3854">
                  <c:v>7.5995699999999999</c:v>
                </c:pt>
                <c:pt idx="3855">
                  <c:v>9.9099299999999992</c:v>
                </c:pt>
                <c:pt idx="3856">
                  <c:v>4.9236800000000001</c:v>
                </c:pt>
                <c:pt idx="3857">
                  <c:v>2.2574299999999998</c:v>
                </c:pt>
                <c:pt idx="3858">
                  <c:v>2.1542500000000002</c:v>
                </c:pt>
                <c:pt idx="3859">
                  <c:v>2.5163500000000001</c:v>
                </c:pt>
                <c:pt idx="3860">
                  <c:v>10.021660000000001</c:v>
                </c:pt>
                <c:pt idx="3861">
                  <c:v>3.7933400000000002</c:v>
                </c:pt>
                <c:pt idx="3862">
                  <c:v>7.1499800000000002</c:v>
                </c:pt>
                <c:pt idx="3863">
                  <c:v>2.5095900000000002</c:v>
                </c:pt>
                <c:pt idx="3864">
                  <c:v>5.0327599999999997</c:v>
                </c:pt>
                <c:pt idx="3865">
                  <c:v>2.2996799999999999</c:v>
                </c:pt>
                <c:pt idx="3866">
                  <c:v>2.2821500000000001</c:v>
                </c:pt>
                <c:pt idx="3867">
                  <c:v>8.1782800000000009</c:v>
                </c:pt>
                <c:pt idx="3868">
                  <c:v>2.4646400000000002</c:v>
                </c:pt>
                <c:pt idx="3869">
                  <c:v>4.2775600000000003</c:v>
                </c:pt>
                <c:pt idx="3870">
                  <c:v>7.6296600000000003</c:v>
                </c:pt>
                <c:pt idx="3871">
                  <c:v>2.2561200000000001</c:v>
                </c:pt>
                <c:pt idx="3872">
                  <c:v>5.9668999999999999</c:v>
                </c:pt>
                <c:pt idx="3873">
                  <c:v>4.0120899999999997</c:v>
                </c:pt>
                <c:pt idx="3874">
                  <c:v>6.4133699999999996</c:v>
                </c:pt>
                <c:pt idx="3875">
                  <c:v>4.60886</c:v>
                </c:pt>
                <c:pt idx="3876">
                  <c:v>7.8060999999999998</c:v>
                </c:pt>
                <c:pt idx="3877">
                  <c:v>6.4226099999999997</c:v>
                </c:pt>
                <c:pt idx="3878">
                  <c:v>5.17598</c:v>
                </c:pt>
                <c:pt idx="3879">
                  <c:v>4.6987699999999997</c:v>
                </c:pt>
                <c:pt idx="3880">
                  <c:v>9.2415000000000003</c:v>
                </c:pt>
                <c:pt idx="3881">
                  <c:v>2.6025700000000001</c:v>
                </c:pt>
                <c:pt idx="3882">
                  <c:v>3.7988599999999999</c:v>
                </c:pt>
                <c:pt idx="3883">
                  <c:v>7.2870799999999996</c:v>
                </c:pt>
                <c:pt idx="3884">
                  <c:v>4.97424</c:v>
                </c:pt>
                <c:pt idx="3885">
                  <c:v>2.4807600000000001</c:v>
                </c:pt>
                <c:pt idx="3886">
                  <c:v>5.2722699999999998</c:v>
                </c:pt>
                <c:pt idx="3887">
                  <c:v>2.2821500000000001</c:v>
                </c:pt>
                <c:pt idx="3888">
                  <c:v>2.2656299999999998</c:v>
                </c:pt>
                <c:pt idx="3889">
                  <c:v>7.4127000000000001</c:v>
                </c:pt>
                <c:pt idx="3890">
                  <c:v>3.3501699999999999</c:v>
                </c:pt>
                <c:pt idx="3891">
                  <c:v>7.1539200000000003</c:v>
                </c:pt>
                <c:pt idx="3892">
                  <c:v>6.8076499999999998</c:v>
                </c:pt>
                <c:pt idx="3893">
                  <c:v>4.5739299999999998</c:v>
                </c:pt>
                <c:pt idx="3894">
                  <c:v>3.7094999999999998</c:v>
                </c:pt>
                <c:pt idx="3895">
                  <c:v>9.1019799999999993</c:v>
                </c:pt>
                <c:pt idx="3896">
                  <c:v>4.8810700000000002</c:v>
                </c:pt>
                <c:pt idx="3897">
                  <c:v>3.7697600000000002</c:v>
                </c:pt>
                <c:pt idx="3898">
                  <c:v>7.1669299999999998</c:v>
                </c:pt>
                <c:pt idx="3899">
                  <c:v>6.0204399999999998</c:v>
                </c:pt>
                <c:pt idx="3900">
                  <c:v>5.82986</c:v>
                </c:pt>
                <c:pt idx="3901">
                  <c:v>4.99003</c:v>
                </c:pt>
                <c:pt idx="3902">
                  <c:v>7.7712399999999997</c:v>
                </c:pt>
                <c:pt idx="3903">
                  <c:v>4.6138700000000004</c:v>
                </c:pt>
                <c:pt idx="3904">
                  <c:v>5.5956599999999996</c:v>
                </c:pt>
                <c:pt idx="3905">
                  <c:v>5.9700899999999999</c:v>
                </c:pt>
                <c:pt idx="3906">
                  <c:v>5.6805199999999996</c:v>
                </c:pt>
                <c:pt idx="3907">
                  <c:v>6.5219100000000001</c:v>
                </c:pt>
                <c:pt idx="3908">
                  <c:v>6.89412</c:v>
                </c:pt>
                <c:pt idx="3909">
                  <c:v>5.67577</c:v>
                </c:pt>
                <c:pt idx="3910">
                  <c:v>5.3880400000000002</c:v>
                </c:pt>
                <c:pt idx="3911">
                  <c:v>3.3626200000000002</c:v>
                </c:pt>
                <c:pt idx="3912">
                  <c:v>3.93</c:v>
                </c:pt>
                <c:pt idx="3913">
                  <c:v>5.60663</c:v>
                </c:pt>
                <c:pt idx="3914">
                  <c:v>7.7303199999999999</c:v>
                </c:pt>
                <c:pt idx="3915">
                  <c:v>8.7834299999999992</c:v>
                </c:pt>
                <c:pt idx="3916">
                  <c:v>4.7847299999999997</c:v>
                </c:pt>
                <c:pt idx="3917">
                  <c:v>4.2467100000000002</c:v>
                </c:pt>
                <c:pt idx="3918">
                  <c:v>5.5646199999999997</c:v>
                </c:pt>
                <c:pt idx="3919">
                  <c:v>8.2194599999999998</c:v>
                </c:pt>
                <c:pt idx="3920">
                  <c:v>7.9340900000000003</c:v>
                </c:pt>
                <c:pt idx="3921">
                  <c:v>5.0602299999999998</c:v>
                </c:pt>
                <c:pt idx="3922">
                  <c:v>6.9865899999999996</c:v>
                </c:pt>
                <c:pt idx="3923">
                  <c:v>5.9174499999999997</c:v>
                </c:pt>
                <c:pt idx="3924">
                  <c:v>4.6428399999999996</c:v>
                </c:pt>
                <c:pt idx="3925">
                  <c:v>4.9699299999999997</c:v>
                </c:pt>
                <c:pt idx="3926">
                  <c:v>3.3618800000000002</c:v>
                </c:pt>
                <c:pt idx="3927">
                  <c:v>2.62269</c:v>
                </c:pt>
                <c:pt idx="3928">
                  <c:v>2.9312</c:v>
                </c:pt>
                <c:pt idx="3929">
                  <c:v>4.5016499999999997</c:v>
                </c:pt>
                <c:pt idx="3930">
                  <c:v>6.0280199999999997</c:v>
                </c:pt>
                <c:pt idx="3931">
                  <c:v>2.4962800000000001</c:v>
                </c:pt>
                <c:pt idx="3932">
                  <c:v>3.8554499999999998</c:v>
                </c:pt>
                <c:pt idx="3933">
                  <c:v>4.6881199999999996</c:v>
                </c:pt>
                <c:pt idx="3934">
                  <c:v>3.1358299999999999</c:v>
                </c:pt>
                <c:pt idx="3935">
                  <c:v>7.2934200000000002</c:v>
                </c:pt>
                <c:pt idx="3936">
                  <c:v>3.2348499999999998</c:v>
                </c:pt>
                <c:pt idx="3937">
                  <c:v>6.3967200000000002</c:v>
                </c:pt>
                <c:pt idx="3938">
                  <c:v>4.5058499999999997</c:v>
                </c:pt>
                <c:pt idx="3939">
                  <c:v>4.2210200000000002</c:v>
                </c:pt>
                <c:pt idx="3940">
                  <c:v>7.06541</c:v>
                </c:pt>
                <c:pt idx="3941">
                  <c:v>5.0299899999999997</c:v>
                </c:pt>
                <c:pt idx="3942">
                  <c:v>4.2982399999999998</c:v>
                </c:pt>
                <c:pt idx="3943">
                  <c:v>5.6347699999999996</c:v>
                </c:pt>
                <c:pt idx="3944">
                  <c:v>2.7006399999999999</c:v>
                </c:pt>
                <c:pt idx="3945">
                  <c:v>2.6779500000000001</c:v>
                </c:pt>
                <c:pt idx="3946">
                  <c:v>6.9776100000000003</c:v>
                </c:pt>
                <c:pt idx="3947">
                  <c:v>3.74742</c:v>
                </c:pt>
                <c:pt idx="3948">
                  <c:v>2.2066699999999999</c:v>
                </c:pt>
                <c:pt idx="3949">
                  <c:v>3.24586</c:v>
                </c:pt>
                <c:pt idx="3950">
                  <c:v>7.88307</c:v>
                </c:pt>
                <c:pt idx="3951">
                  <c:v>6.5468200000000003</c:v>
                </c:pt>
                <c:pt idx="3952">
                  <c:v>4.8414200000000003</c:v>
                </c:pt>
                <c:pt idx="3953">
                  <c:v>3.0081899999999999</c:v>
                </c:pt>
                <c:pt idx="3954">
                  <c:v>3.63306</c:v>
                </c:pt>
                <c:pt idx="3955">
                  <c:v>6.9186500000000004</c:v>
                </c:pt>
                <c:pt idx="3956">
                  <c:v>4.3405300000000002</c:v>
                </c:pt>
                <c:pt idx="3957">
                  <c:v>6.8346900000000002</c:v>
                </c:pt>
                <c:pt idx="3958">
                  <c:v>6.5339400000000003</c:v>
                </c:pt>
                <c:pt idx="3959">
                  <c:v>2.6021200000000002</c:v>
                </c:pt>
                <c:pt idx="3960">
                  <c:v>5.1143900000000002</c:v>
                </c:pt>
                <c:pt idx="3961">
                  <c:v>7.5717100000000004</c:v>
                </c:pt>
                <c:pt idx="3962">
                  <c:v>6.9996200000000002</c:v>
                </c:pt>
                <c:pt idx="3963">
                  <c:v>10.180479999999999</c:v>
                </c:pt>
                <c:pt idx="3964">
                  <c:v>4.7805900000000001</c:v>
                </c:pt>
                <c:pt idx="3965">
                  <c:v>5.7363200000000001</c:v>
                </c:pt>
                <c:pt idx="3966">
                  <c:v>6.48637</c:v>
                </c:pt>
                <c:pt idx="3967">
                  <c:v>5.9914899999999998</c:v>
                </c:pt>
                <c:pt idx="3968">
                  <c:v>6.2305599999999997</c:v>
                </c:pt>
                <c:pt idx="3969">
                  <c:v>4.8045200000000001</c:v>
                </c:pt>
                <c:pt idx="3970">
                  <c:v>6.6994899999999999</c:v>
                </c:pt>
                <c:pt idx="3971">
                  <c:v>6.9943900000000001</c:v>
                </c:pt>
                <c:pt idx="3972">
                  <c:v>8.2169399999999992</c:v>
                </c:pt>
                <c:pt idx="3973">
                  <c:v>4.5021899999999997</c:v>
                </c:pt>
                <c:pt idx="3974">
                  <c:v>4.0119100000000003</c:v>
                </c:pt>
                <c:pt idx="3975">
                  <c:v>3.3128899999999999</c:v>
                </c:pt>
                <c:pt idx="3976">
                  <c:v>4.1789699999999996</c:v>
                </c:pt>
                <c:pt idx="3977">
                  <c:v>8.6084499999999995</c:v>
                </c:pt>
                <c:pt idx="3978">
                  <c:v>5.5041599999999997</c:v>
                </c:pt>
                <c:pt idx="3979">
                  <c:v>5.7791100000000002</c:v>
                </c:pt>
                <c:pt idx="3980">
                  <c:v>4.9790299999999998</c:v>
                </c:pt>
                <c:pt idx="3981">
                  <c:v>6.6007999999999996</c:v>
                </c:pt>
                <c:pt idx="3982">
                  <c:v>5.1678800000000003</c:v>
                </c:pt>
                <c:pt idx="3983">
                  <c:v>11.279680000000001</c:v>
                </c:pt>
                <c:pt idx="3984">
                  <c:v>4.6252500000000003</c:v>
                </c:pt>
                <c:pt idx="3985">
                  <c:v>4.5984999999999996</c:v>
                </c:pt>
                <c:pt idx="3986">
                  <c:v>4.3316800000000004</c:v>
                </c:pt>
                <c:pt idx="3987">
                  <c:v>6.1765499999999998</c:v>
                </c:pt>
                <c:pt idx="3988">
                  <c:v>6.65184</c:v>
                </c:pt>
                <c:pt idx="3989">
                  <c:v>4.7952899999999996</c:v>
                </c:pt>
                <c:pt idx="3990">
                  <c:v>7.4262499999999996</c:v>
                </c:pt>
                <c:pt idx="3991">
                  <c:v>6.6185700000000001</c:v>
                </c:pt>
                <c:pt idx="3992">
                  <c:v>6.2043100000000004</c:v>
                </c:pt>
                <c:pt idx="3993">
                  <c:v>8.3170699999999993</c:v>
                </c:pt>
                <c:pt idx="3994">
                  <c:v>7.1764700000000001</c:v>
                </c:pt>
                <c:pt idx="3995">
                  <c:v>6.6835100000000001</c:v>
                </c:pt>
                <c:pt idx="3996">
                  <c:v>4.9011399999999998</c:v>
                </c:pt>
                <c:pt idx="3997">
                  <c:v>2.7225899999999998</c:v>
                </c:pt>
                <c:pt idx="3998">
                  <c:v>2.2552500000000002</c:v>
                </c:pt>
                <c:pt idx="3999">
                  <c:v>3.6963900000000001</c:v>
                </c:pt>
                <c:pt idx="4000">
                  <c:v>5.2897999999999996</c:v>
                </c:pt>
                <c:pt idx="4001">
                  <c:v>7.4446399999999997</c:v>
                </c:pt>
                <c:pt idx="4002">
                  <c:v>4.3418099999999997</c:v>
                </c:pt>
                <c:pt idx="4003">
                  <c:v>7.0886500000000003</c:v>
                </c:pt>
                <c:pt idx="4004">
                  <c:v>5.86374</c:v>
                </c:pt>
                <c:pt idx="4005">
                  <c:v>5.2807599999999999</c:v>
                </c:pt>
                <c:pt idx="4006">
                  <c:v>8.3109300000000008</c:v>
                </c:pt>
                <c:pt idx="4007">
                  <c:v>4.3603800000000001</c:v>
                </c:pt>
                <c:pt idx="4008">
                  <c:v>5.1710000000000003</c:v>
                </c:pt>
                <c:pt idx="4009">
                  <c:v>4.0005600000000001</c:v>
                </c:pt>
                <c:pt idx="4010">
                  <c:v>8.9824000000000002</c:v>
                </c:pt>
                <c:pt idx="4011">
                  <c:v>6.3091900000000001</c:v>
                </c:pt>
                <c:pt idx="4012">
                  <c:v>8.3092299999999994</c:v>
                </c:pt>
                <c:pt idx="4013">
                  <c:v>7.1391299999999998</c:v>
                </c:pt>
                <c:pt idx="4014">
                  <c:v>4.98081</c:v>
                </c:pt>
                <c:pt idx="4015">
                  <c:v>6.2132100000000001</c:v>
                </c:pt>
                <c:pt idx="4016">
                  <c:v>5.8393899999999999</c:v>
                </c:pt>
                <c:pt idx="4017">
                  <c:v>2.6072899999999999</c:v>
                </c:pt>
                <c:pt idx="4018">
                  <c:v>3.12758</c:v>
                </c:pt>
                <c:pt idx="4019">
                  <c:v>2.2894399999999999</c:v>
                </c:pt>
                <c:pt idx="4020">
                  <c:v>3.6182699999999999</c:v>
                </c:pt>
                <c:pt idx="4021">
                  <c:v>5.2935100000000004</c:v>
                </c:pt>
                <c:pt idx="4022">
                  <c:v>5.4850099999999999</c:v>
                </c:pt>
                <c:pt idx="4023">
                  <c:v>7.1955299999999998</c:v>
                </c:pt>
                <c:pt idx="4024">
                  <c:v>4.87995</c:v>
                </c:pt>
                <c:pt idx="4025">
                  <c:v>8.3835099999999994</c:v>
                </c:pt>
                <c:pt idx="4026">
                  <c:v>5.0255099999999997</c:v>
                </c:pt>
                <c:pt idx="4027">
                  <c:v>3.6230899999999999</c:v>
                </c:pt>
                <c:pt idx="4028">
                  <c:v>2.0407999999999999</c:v>
                </c:pt>
                <c:pt idx="4029">
                  <c:v>5.3510200000000001</c:v>
                </c:pt>
                <c:pt idx="4030">
                  <c:v>5.0539800000000001</c:v>
                </c:pt>
                <c:pt idx="4031">
                  <c:v>4.8063599999999997</c:v>
                </c:pt>
                <c:pt idx="4032">
                  <c:v>3.1135199999999998</c:v>
                </c:pt>
                <c:pt idx="4033">
                  <c:v>6.3494599999999997</c:v>
                </c:pt>
                <c:pt idx="4034">
                  <c:v>5.4408300000000001</c:v>
                </c:pt>
                <c:pt idx="4035">
                  <c:v>2.7569499999999998</c:v>
                </c:pt>
                <c:pt idx="4036">
                  <c:v>6.6967699999999999</c:v>
                </c:pt>
                <c:pt idx="4037">
                  <c:v>3.4925000000000002</c:v>
                </c:pt>
                <c:pt idx="4038">
                  <c:v>3.2175400000000001</c:v>
                </c:pt>
                <c:pt idx="4039">
                  <c:v>5.2364800000000002</c:v>
                </c:pt>
                <c:pt idx="4040">
                  <c:v>4.6994100000000003</c:v>
                </c:pt>
                <c:pt idx="4041">
                  <c:v>4.7371499999999997</c:v>
                </c:pt>
                <c:pt idx="4042">
                  <c:v>7.0268100000000002</c:v>
                </c:pt>
                <c:pt idx="4043">
                  <c:v>8.5081600000000002</c:v>
                </c:pt>
                <c:pt idx="4044">
                  <c:v>7.3334900000000003</c:v>
                </c:pt>
                <c:pt idx="4045">
                  <c:v>6.4545000000000003</c:v>
                </c:pt>
                <c:pt idx="4046">
                  <c:v>5.5994599999999997</c:v>
                </c:pt>
                <c:pt idx="4047">
                  <c:v>4.7748999999999997</c:v>
                </c:pt>
                <c:pt idx="4048">
                  <c:v>5.9621399999999998</c:v>
                </c:pt>
                <c:pt idx="4049">
                  <c:v>5.5531100000000002</c:v>
                </c:pt>
                <c:pt idx="4050">
                  <c:v>3.04819</c:v>
                </c:pt>
                <c:pt idx="4051">
                  <c:v>4.3328600000000002</c:v>
                </c:pt>
                <c:pt idx="4052">
                  <c:v>4.2116699999999998</c:v>
                </c:pt>
                <c:pt idx="4053">
                  <c:v>4.9690099999999999</c:v>
                </c:pt>
                <c:pt idx="4054">
                  <c:v>4.4838800000000001</c:v>
                </c:pt>
                <c:pt idx="4055">
                  <c:v>4.9758500000000003</c:v>
                </c:pt>
                <c:pt idx="4056">
                  <c:v>6.4468500000000004</c:v>
                </c:pt>
                <c:pt idx="4057">
                  <c:v>5.73977</c:v>
                </c:pt>
                <c:pt idx="4058">
                  <c:v>5.0984699999999998</c:v>
                </c:pt>
                <c:pt idx="4059">
                  <c:v>3.88808</c:v>
                </c:pt>
                <c:pt idx="4060">
                  <c:v>7.3772700000000002</c:v>
                </c:pt>
                <c:pt idx="4061">
                  <c:v>5.0407200000000003</c:v>
                </c:pt>
                <c:pt idx="4062">
                  <c:v>3.1162999999999998</c:v>
                </c:pt>
                <c:pt idx="4063">
                  <c:v>8.1937099999999994</c:v>
                </c:pt>
                <c:pt idx="4064">
                  <c:v>8.0218299999999996</c:v>
                </c:pt>
                <c:pt idx="4065">
                  <c:v>2.7875200000000002</c:v>
                </c:pt>
                <c:pt idx="4066">
                  <c:v>6.3482700000000003</c:v>
                </c:pt>
                <c:pt idx="4067">
                  <c:v>5.4821999999999997</c:v>
                </c:pt>
                <c:pt idx="4068">
                  <c:v>2.5088400000000002</c:v>
                </c:pt>
                <c:pt idx="4069">
                  <c:v>5.1797899999999997</c:v>
                </c:pt>
                <c:pt idx="4070">
                  <c:v>10.23799</c:v>
                </c:pt>
                <c:pt idx="4071">
                  <c:v>7.3791599999999997</c:v>
                </c:pt>
                <c:pt idx="4072">
                  <c:v>8.8648500000000006</c:v>
                </c:pt>
                <c:pt idx="4073">
                  <c:v>5.8448900000000004</c:v>
                </c:pt>
                <c:pt idx="4074">
                  <c:v>7.1630599999999998</c:v>
                </c:pt>
                <c:pt idx="4075">
                  <c:v>5.2023700000000002</c:v>
                </c:pt>
                <c:pt idx="4076">
                  <c:v>6.3320400000000001</c:v>
                </c:pt>
                <c:pt idx="4077">
                  <c:v>3.87792</c:v>
                </c:pt>
                <c:pt idx="4078">
                  <c:v>4.4801599999999997</c:v>
                </c:pt>
                <c:pt idx="4079">
                  <c:v>6.5170000000000003</c:v>
                </c:pt>
                <c:pt idx="4080">
                  <c:v>9.2477400000000003</c:v>
                </c:pt>
                <c:pt idx="4081">
                  <c:v>8.1248500000000003</c:v>
                </c:pt>
                <c:pt idx="4082">
                  <c:v>2.46136</c:v>
                </c:pt>
                <c:pt idx="4083">
                  <c:v>7.9923299999999999</c:v>
                </c:pt>
                <c:pt idx="4084">
                  <c:v>6.8066599999999999</c:v>
                </c:pt>
                <c:pt idx="4085">
                  <c:v>6.2769500000000003</c:v>
                </c:pt>
                <c:pt idx="4086">
                  <c:v>5.8063500000000001</c:v>
                </c:pt>
                <c:pt idx="4087">
                  <c:v>3.9798499999999999</c:v>
                </c:pt>
                <c:pt idx="4088">
                  <c:v>5.6948999999999996</c:v>
                </c:pt>
                <c:pt idx="4089">
                  <c:v>8.4533699999999996</c:v>
                </c:pt>
                <c:pt idx="4090">
                  <c:v>9.4528199999999991</c:v>
                </c:pt>
                <c:pt idx="4091">
                  <c:v>4.72567</c:v>
                </c:pt>
                <c:pt idx="4092">
                  <c:v>4.21699</c:v>
                </c:pt>
                <c:pt idx="4093">
                  <c:v>7.06759</c:v>
                </c:pt>
                <c:pt idx="4094">
                  <c:v>4.0259499999999999</c:v>
                </c:pt>
                <c:pt idx="4095">
                  <c:v>5.6853199999999999</c:v>
                </c:pt>
                <c:pt idx="4096">
                  <c:v>3.1377799999999998</c:v>
                </c:pt>
                <c:pt idx="4097">
                  <c:v>5.7131800000000004</c:v>
                </c:pt>
                <c:pt idx="4098">
                  <c:v>5.2756600000000002</c:v>
                </c:pt>
                <c:pt idx="4099">
                  <c:v>6.0511999999999997</c:v>
                </c:pt>
                <c:pt idx="4100">
                  <c:v>4.8079599999999996</c:v>
                </c:pt>
                <c:pt idx="4101">
                  <c:v>5.9448800000000004</c:v>
                </c:pt>
                <c:pt idx="4102">
                  <c:v>5.6745999999999999</c:v>
                </c:pt>
                <c:pt idx="4103">
                  <c:v>6.9145300000000001</c:v>
                </c:pt>
                <c:pt idx="4104">
                  <c:v>2.4168500000000002</c:v>
                </c:pt>
                <c:pt idx="4105">
                  <c:v>4.2422399999999998</c:v>
                </c:pt>
                <c:pt idx="4106">
                  <c:v>2.90225</c:v>
                </c:pt>
                <c:pt idx="4107">
                  <c:v>6.1264799999999999</c:v>
                </c:pt>
                <c:pt idx="4108">
                  <c:v>3.40571</c:v>
                </c:pt>
                <c:pt idx="4109">
                  <c:v>5.6068199999999999</c:v>
                </c:pt>
                <c:pt idx="4110">
                  <c:v>2.5746000000000002</c:v>
                </c:pt>
                <c:pt idx="4111">
                  <c:v>5.4148100000000001</c:v>
                </c:pt>
                <c:pt idx="4112">
                  <c:v>9.2585800000000003</c:v>
                </c:pt>
                <c:pt idx="4113">
                  <c:v>6.5224000000000002</c:v>
                </c:pt>
                <c:pt idx="4114">
                  <c:v>5.1151200000000001</c:v>
                </c:pt>
                <c:pt idx="4115">
                  <c:v>8.3434500000000007</c:v>
                </c:pt>
                <c:pt idx="4116">
                  <c:v>5.0361799999999999</c:v>
                </c:pt>
                <c:pt idx="4117">
                  <c:v>5.9203099999999997</c:v>
                </c:pt>
                <c:pt idx="4118">
                  <c:v>5.2334800000000001</c:v>
                </c:pt>
                <c:pt idx="4119">
                  <c:v>9.7760800000000003</c:v>
                </c:pt>
                <c:pt idx="4120">
                  <c:v>6.5008800000000004</c:v>
                </c:pt>
                <c:pt idx="4121">
                  <c:v>8.0343300000000006</c:v>
                </c:pt>
                <c:pt idx="4122">
                  <c:v>6.5249499999999996</c:v>
                </c:pt>
                <c:pt idx="4123">
                  <c:v>9.5834600000000005</c:v>
                </c:pt>
                <c:pt idx="4124">
                  <c:v>5.2219899999999999</c:v>
                </c:pt>
                <c:pt idx="4125">
                  <c:v>3.0081899999999999</c:v>
                </c:pt>
                <c:pt idx="4126">
                  <c:v>4.9750899999999998</c:v>
                </c:pt>
                <c:pt idx="4127">
                  <c:v>6.5084799999999996</c:v>
                </c:pt>
                <c:pt idx="4128">
                  <c:v>3.0545</c:v>
                </c:pt>
                <c:pt idx="4129">
                  <c:v>7.0108499999999996</c:v>
                </c:pt>
                <c:pt idx="4130">
                  <c:v>3.6842899999999998</c:v>
                </c:pt>
                <c:pt idx="4131">
                  <c:v>3.9977100000000001</c:v>
                </c:pt>
                <c:pt idx="4132">
                  <c:v>6.8897000000000004</c:v>
                </c:pt>
                <c:pt idx="4133">
                  <c:v>3.7354400000000001</c:v>
                </c:pt>
                <c:pt idx="4134">
                  <c:v>3.4835099999999999</c:v>
                </c:pt>
                <c:pt idx="4135">
                  <c:v>2.4359700000000002</c:v>
                </c:pt>
                <c:pt idx="4136">
                  <c:v>2.13002</c:v>
                </c:pt>
                <c:pt idx="4137">
                  <c:v>9.8718199999999996</c:v>
                </c:pt>
                <c:pt idx="4138">
                  <c:v>6.5136200000000004</c:v>
                </c:pt>
                <c:pt idx="4139">
                  <c:v>4.5088400000000002</c:v>
                </c:pt>
                <c:pt idx="4140">
                  <c:v>7.4364100000000004</c:v>
                </c:pt>
                <c:pt idx="4141">
                  <c:v>5.0726800000000001</c:v>
                </c:pt>
                <c:pt idx="4142">
                  <c:v>4.6203099999999999</c:v>
                </c:pt>
                <c:pt idx="4143">
                  <c:v>3.66838</c:v>
                </c:pt>
                <c:pt idx="4144">
                  <c:v>5.0119400000000001</c:v>
                </c:pt>
                <c:pt idx="4145">
                  <c:v>3.50176</c:v>
                </c:pt>
                <c:pt idx="4146">
                  <c:v>4.3328600000000002</c:v>
                </c:pt>
                <c:pt idx="4147">
                  <c:v>2.14846</c:v>
                </c:pt>
                <c:pt idx="4148">
                  <c:v>8.4987300000000001</c:v>
                </c:pt>
                <c:pt idx="4149">
                  <c:v>8.4710300000000007</c:v>
                </c:pt>
                <c:pt idx="4150">
                  <c:v>5.9303299999999997</c:v>
                </c:pt>
                <c:pt idx="4151">
                  <c:v>4.6774500000000003</c:v>
                </c:pt>
                <c:pt idx="4152">
                  <c:v>5.0349399999999997</c:v>
                </c:pt>
                <c:pt idx="4153">
                  <c:v>5.6018400000000002</c:v>
                </c:pt>
                <c:pt idx="4154">
                  <c:v>6.5858499999999998</c:v>
                </c:pt>
                <c:pt idx="4155">
                  <c:v>4.4442199999999996</c:v>
                </c:pt>
                <c:pt idx="4156">
                  <c:v>7.1998199999999999</c:v>
                </c:pt>
                <c:pt idx="4157">
                  <c:v>7.2312599999999998</c:v>
                </c:pt>
                <c:pt idx="4158">
                  <c:v>9.0348100000000002</c:v>
                </c:pt>
                <c:pt idx="4159">
                  <c:v>3.9007399999999999</c:v>
                </c:pt>
                <c:pt idx="4160">
                  <c:v>4.9727899999999998</c:v>
                </c:pt>
                <c:pt idx="4161">
                  <c:v>5.1429400000000003</c:v>
                </c:pt>
                <c:pt idx="4162">
                  <c:v>2.7968299999999999</c:v>
                </c:pt>
                <c:pt idx="4163">
                  <c:v>3.4873799999999999</c:v>
                </c:pt>
                <c:pt idx="4164">
                  <c:v>4.4408500000000002</c:v>
                </c:pt>
                <c:pt idx="4165">
                  <c:v>6.2575200000000004</c:v>
                </c:pt>
                <c:pt idx="4166">
                  <c:v>6.8188899999999997</c:v>
                </c:pt>
                <c:pt idx="4167">
                  <c:v>5.5675600000000003</c:v>
                </c:pt>
                <c:pt idx="4168">
                  <c:v>5.4759500000000001</c:v>
                </c:pt>
                <c:pt idx="4169">
                  <c:v>5.8816800000000002</c:v>
                </c:pt>
                <c:pt idx="4170">
                  <c:v>7.0111800000000004</c:v>
                </c:pt>
                <c:pt idx="4171">
                  <c:v>6.9393599999999998</c:v>
                </c:pt>
                <c:pt idx="4172">
                  <c:v>4.6322400000000004</c:v>
                </c:pt>
                <c:pt idx="4173">
                  <c:v>3.8445499999999999</c:v>
                </c:pt>
                <c:pt idx="4174">
                  <c:v>7.3341500000000002</c:v>
                </c:pt>
                <c:pt idx="4175">
                  <c:v>4.3447399999999998</c:v>
                </c:pt>
                <c:pt idx="4176">
                  <c:v>1.99803</c:v>
                </c:pt>
                <c:pt idx="4177">
                  <c:v>5.3710899999999997</c:v>
                </c:pt>
                <c:pt idx="4178">
                  <c:v>12.13532</c:v>
                </c:pt>
                <c:pt idx="4179">
                  <c:v>7.2040499999999996</c:v>
                </c:pt>
                <c:pt idx="4180">
                  <c:v>2.5794899999999998</c:v>
                </c:pt>
                <c:pt idx="4181">
                  <c:v>11.69088</c:v>
                </c:pt>
                <c:pt idx="4182">
                  <c:v>2.7524700000000002</c:v>
                </c:pt>
                <c:pt idx="4183">
                  <c:v>8.1911400000000008</c:v>
                </c:pt>
                <c:pt idx="4184">
                  <c:v>3.3349500000000001</c:v>
                </c:pt>
                <c:pt idx="4185">
                  <c:v>2.48604</c:v>
                </c:pt>
                <c:pt idx="4186">
                  <c:v>3.8046500000000001</c:v>
                </c:pt>
                <c:pt idx="4187">
                  <c:v>6.1365600000000002</c:v>
                </c:pt>
                <c:pt idx="4188">
                  <c:v>10.450049999999999</c:v>
                </c:pt>
                <c:pt idx="4189">
                  <c:v>7.43133</c:v>
                </c:pt>
                <c:pt idx="4190">
                  <c:v>3.59843</c:v>
                </c:pt>
                <c:pt idx="4191">
                  <c:v>7.7385999999999999</c:v>
                </c:pt>
                <c:pt idx="4192">
                  <c:v>4.8449400000000002</c:v>
                </c:pt>
                <c:pt idx="4193">
                  <c:v>5.4400599999999999</c:v>
                </c:pt>
                <c:pt idx="4194">
                  <c:v>6.1125400000000001</c:v>
                </c:pt>
                <c:pt idx="4195">
                  <c:v>2.9228700000000001</c:v>
                </c:pt>
                <c:pt idx="4196">
                  <c:v>1.9497500000000001</c:v>
                </c:pt>
                <c:pt idx="4197">
                  <c:v>2.5158800000000001</c:v>
                </c:pt>
                <c:pt idx="4198">
                  <c:v>3.3291599999999999</c:v>
                </c:pt>
                <c:pt idx="4199">
                  <c:v>3.5163099999999998</c:v>
                </c:pt>
                <c:pt idx="4200">
                  <c:v>2.4933700000000001</c:v>
                </c:pt>
                <c:pt idx="4201">
                  <c:v>2.6021200000000002</c:v>
                </c:pt>
                <c:pt idx="4202">
                  <c:v>2.2734800000000002</c:v>
                </c:pt>
                <c:pt idx="4203">
                  <c:v>7.7561</c:v>
                </c:pt>
                <c:pt idx="4204">
                  <c:v>2.3372799999999998</c:v>
                </c:pt>
                <c:pt idx="4205">
                  <c:v>2.3363100000000001</c:v>
                </c:pt>
                <c:pt idx="4206">
                  <c:v>6.2628899999999996</c:v>
                </c:pt>
                <c:pt idx="4207">
                  <c:v>3.52644</c:v>
                </c:pt>
                <c:pt idx="4208">
                  <c:v>5.63028</c:v>
                </c:pt>
                <c:pt idx="4209">
                  <c:v>5.43032</c:v>
                </c:pt>
                <c:pt idx="4210">
                  <c:v>9.8359000000000005</c:v>
                </c:pt>
                <c:pt idx="4211">
                  <c:v>2.73047</c:v>
                </c:pt>
                <c:pt idx="4212">
                  <c:v>3.23604</c:v>
                </c:pt>
                <c:pt idx="4213">
                  <c:v>3.8803299999999998</c:v>
                </c:pt>
                <c:pt idx="4214">
                  <c:v>6.4351799999999999</c:v>
                </c:pt>
                <c:pt idx="4215">
                  <c:v>6.5615699999999997</c:v>
                </c:pt>
                <c:pt idx="4216">
                  <c:v>4.3087</c:v>
                </c:pt>
                <c:pt idx="4217">
                  <c:v>5.3419800000000004</c:v>
                </c:pt>
                <c:pt idx="4218">
                  <c:v>7.5159799999999999</c:v>
                </c:pt>
                <c:pt idx="4219">
                  <c:v>3.7425799999999998</c:v>
                </c:pt>
                <c:pt idx="4220">
                  <c:v>9.0025499999999994</c:v>
                </c:pt>
                <c:pt idx="4221">
                  <c:v>3.0511699999999999</c:v>
                </c:pt>
                <c:pt idx="4222">
                  <c:v>6.7619300000000004</c:v>
                </c:pt>
                <c:pt idx="4223">
                  <c:v>4.5650500000000003</c:v>
                </c:pt>
                <c:pt idx="4224">
                  <c:v>3.0481400000000001</c:v>
                </c:pt>
                <c:pt idx="4225">
                  <c:v>5.3022299999999998</c:v>
                </c:pt>
                <c:pt idx="4226">
                  <c:v>5.4272499999999999</c:v>
                </c:pt>
                <c:pt idx="4227">
                  <c:v>4.1124700000000001</c:v>
                </c:pt>
                <c:pt idx="4228">
                  <c:v>6.4227600000000002</c:v>
                </c:pt>
                <c:pt idx="4229">
                  <c:v>6.5281399999999996</c:v>
                </c:pt>
                <c:pt idx="4230">
                  <c:v>3.8904999999999998</c:v>
                </c:pt>
                <c:pt idx="4231">
                  <c:v>8.1394300000000008</c:v>
                </c:pt>
                <c:pt idx="4232">
                  <c:v>4.7844600000000002</c:v>
                </c:pt>
                <c:pt idx="4233">
                  <c:v>7.3287599999999999</c:v>
                </c:pt>
                <c:pt idx="4234">
                  <c:v>4.8594900000000001</c:v>
                </c:pt>
                <c:pt idx="4235">
                  <c:v>6.5152599999999996</c:v>
                </c:pt>
                <c:pt idx="4236">
                  <c:v>4.9816799999999999</c:v>
                </c:pt>
                <c:pt idx="4237">
                  <c:v>5.1867999999999999</c:v>
                </c:pt>
                <c:pt idx="4238">
                  <c:v>5.74695</c:v>
                </c:pt>
                <c:pt idx="4239">
                  <c:v>7.8706100000000001</c:v>
                </c:pt>
                <c:pt idx="4240">
                  <c:v>6.15</c:v>
                </c:pt>
                <c:pt idx="4241">
                  <c:v>7.7392000000000003</c:v>
                </c:pt>
                <c:pt idx="4242">
                  <c:v>6.3875000000000002</c:v>
                </c:pt>
                <c:pt idx="4243">
                  <c:v>7.4029699999999998</c:v>
                </c:pt>
                <c:pt idx="4244">
                  <c:v>4.2949400000000004</c:v>
                </c:pt>
                <c:pt idx="4245">
                  <c:v>6.4486600000000003</c:v>
                </c:pt>
                <c:pt idx="4246">
                  <c:v>4.4904299999999999</c:v>
                </c:pt>
                <c:pt idx="4247">
                  <c:v>7.2134099999999997</c:v>
                </c:pt>
                <c:pt idx="4248">
                  <c:v>6.1343500000000004</c:v>
                </c:pt>
                <c:pt idx="4249">
                  <c:v>5.6407600000000002</c:v>
                </c:pt>
                <c:pt idx="4250">
                  <c:v>4.5710199999999999</c:v>
                </c:pt>
                <c:pt idx="4251">
                  <c:v>6.6733700000000002</c:v>
                </c:pt>
                <c:pt idx="4252">
                  <c:v>4.2684100000000003</c:v>
                </c:pt>
                <c:pt idx="4253">
                  <c:v>4.5523800000000003</c:v>
                </c:pt>
                <c:pt idx="4254">
                  <c:v>7.68804</c:v>
                </c:pt>
                <c:pt idx="4255">
                  <c:v>4.9256399999999996</c:v>
                </c:pt>
                <c:pt idx="4256">
                  <c:v>4.0535399999999999</c:v>
                </c:pt>
                <c:pt idx="4257">
                  <c:v>7.0722699999999996</c:v>
                </c:pt>
                <c:pt idx="4258">
                  <c:v>3.7618</c:v>
                </c:pt>
                <c:pt idx="4259">
                  <c:v>6.6162000000000001</c:v>
                </c:pt>
                <c:pt idx="4260">
                  <c:v>3.3401800000000001</c:v>
                </c:pt>
                <c:pt idx="4261">
                  <c:v>4.9269100000000003</c:v>
                </c:pt>
                <c:pt idx="4262">
                  <c:v>5.12791</c:v>
                </c:pt>
                <c:pt idx="4263">
                  <c:v>9.9624600000000001</c:v>
                </c:pt>
                <c:pt idx="4264">
                  <c:v>3.2348499999999998</c:v>
                </c:pt>
                <c:pt idx="4265">
                  <c:v>4.5575200000000002</c:v>
                </c:pt>
                <c:pt idx="4266">
                  <c:v>5.2451400000000001</c:v>
                </c:pt>
                <c:pt idx="4267">
                  <c:v>2.6988699999999999</c:v>
                </c:pt>
                <c:pt idx="4268">
                  <c:v>7.0858100000000004</c:v>
                </c:pt>
                <c:pt idx="4269">
                  <c:v>6.0407000000000002</c:v>
                </c:pt>
                <c:pt idx="4270">
                  <c:v>4.7278399999999996</c:v>
                </c:pt>
                <c:pt idx="4271">
                  <c:v>6.6017299999999999</c:v>
                </c:pt>
                <c:pt idx="4272">
                  <c:v>4.2982399999999998</c:v>
                </c:pt>
                <c:pt idx="4273">
                  <c:v>8.5428800000000003</c:v>
                </c:pt>
                <c:pt idx="4274">
                  <c:v>2.1310699999999998</c:v>
                </c:pt>
                <c:pt idx="4275">
                  <c:v>2.78383</c:v>
                </c:pt>
                <c:pt idx="4276">
                  <c:v>8.1472899999999999</c:v>
                </c:pt>
                <c:pt idx="4277">
                  <c:v>5.5087200000000003</c:v>
                </c:pt>
                <c:pt idx="4278">
                  <c:v>5.6680200000000003</c:v>
                </c:pt>
                <c:pt idx="4279">
                  <c:v>3.1741799999999998</c:v>
                </c:pt>
                <c:pt idx="4280">
                  <c:v>5.7403500000000003</c:v>
                </c:pt>
                <c:pt idx="4281">
                  <c:v>7.1599399999999997</c:v>
                </c:pt>
                <c:pt idx="4282">
                  <c:v>4.3088600000000001</c:v>
                </c:pt>
                <c:pt idx="4283">
                  <c:v>6.9975899999999998</c:v>
                </c:pt>
                <c:pt idx="4284">
                  <c:v>6.9524900000000001</c:v>
                </c:pt>
                <c:pt idx="4285">
                  <c:v>4.1048400000000003</c:v>
                </c:pt>
                <c:pt idx="4286">
                  <c:v>3.1406399999999999</c:v>
                </c:pt>
                <c:pt idx="4287">
                  <c:v>6.81968</c:v>
                </c:pt>
                <c:pt idx="4288">
                  <c:v>3.80918</c:v>
                </c:pt>
                <c:pt idx="4289">
                  <c:v>4.9278199999999996</c:v>
                </c:pt>
                <c:pt idx="4290">
                  <c:v>3.68777</c:v>
                </c:pt>
                <c:pt idx="4291">
                  <c:v>3.49193</c:v>
                </c:pt>
                <c:pt idx="4292">
                  <c:v>4.6409099999999999</c:v>
                </c:pt>
                <c:pt idx="4293">
                  <c:v>4.7607799999999996</c:v>
                </c:pt>
                <c:pt idx="4294">
                  <c:v>8.0334699999999994</c:v>
                </c:pt>
                <c:pt idx="4295">
                  <c:v>3.8458899999999998</c:v>
                </c:pt>
                <c:pt idx="4296">
                  <c:v>4.9428400000000003</c:v>
                </c:pt>
                <c:pt idx="4297">
                  <c:v>4.54528</c:v>
                </c:pt>
                <c:pt idx="4298">
                  <c:v>5.6733599999999997</c:v>
                </c:pt>
                <c:pt idx="4299">
                  <c:v>5.1697199999999999</c:v>
                </c:pt>
                <c:pt idx="4300">
                  <c:v>5.3831100000000003</c:v>
                </c:pt>
                <c:pt idx="4301">
                  <c:v>4.5107600000000003</c:v>
                </c:pt>
                <c:pt idx="4302">
                  <c:v>6.4958</c:v>
                </c:pt>
                <c:pt idx="4303">
                  <c:v>2.4950299999999999</c:v>
                </c:pt>
                <c:pt idx="4304">
                  <c:v>2.8605200000000002</c:v>
                </c:pt>
                <c:pt idx="4305">
                  <c:v>8.5140600000000006</c:v>
                </c:pt>
                <c:pt idx="4306">
                  <c:v>4.6406900000000002</c:v>
                </c:pt>
                <c:pt idx="4307">
                  <c:v>5.7502199999999997</c:v>
                </c:pt>
                <c:pt idx="4308">
                  <c:v>2.0903100000000001</c:v>
                </c:pt>
                <c:pt idx="4309">
                  <c:v>4.0766799999999996</c:v>
                </c:pt>
                <c:pt idx="4310">
                  <c:v>6.4395199999999999</c:v>
                </c:pt>
                <c:pt idx="4311">
                  <c:v>3.7804700000000002</c:v>
                </c:pt>
                <c:pt idx="4312">
                  <c:v>1.8650899999999999</c:v>
                </c:pt>
                <c:pt idx="4313">
                  <c:v>5.4212300000000004</c:v>
                </c:pt>
                <c:pt idx="4314">
                  <c:v>1.8650899999999999</c:v>
                </c:pt>
                <c:pt idx="4315">
                  <c:v>10.32906</c:v>
                </c:pt>
                <c:pt idx="4316">
                  <c:v>7.3977700000000004</c:v>
                </c:pt>
                <c:pt idx="4317">
                  <c:v>5.84612</c:v>
                </c:pt>
                <c:pt idx="4318">
                  <c:v>7.3615000000000004</c:v>
                </c:pt>
                <c:pt idx="4319">
                  <c:v>2.3157000000000001</c:v>
                </c:pt>
                <c:pt idx="4320">
                  <c:v>6.8216099999999997</c:v>
                </c:pt>
                <c:pt idx="4321">
                  <c:v>3.0501</c:v>
                </c:pt>
                <c:pt idx="4322">
                  <c:v>3.3662200000000002</c:v>
                </c:pt>
                <c:pt idx="4323">
                  <c:v>2.2521499999999999</c:v>
                </c:pt>
                <c:pt idx="4324">
                  <c:v>2.6501100000000002</c:v>
                </c:pt>
                <c:pt idx="4325">
                  <c:v>2.3641299999999998</c:v>
                </c:pt>
                <c:pt idx="4326">
                  <c:v>2.2942100000000001</c:v>
                </c:pt>
                <c:pt idx="4327">
                  <c:v>2.80585</c:v>
                </c:pt>
                <c:pt idx="4328">
                  <c:v>8.2735400000000006</c:v>
                </c:pt>
                <c:pt idx="4329">
                  <c:v>3.6551999999999998</c:v>
                </c:pt>
                <c:pt idx="4330">
                  <c:v>3.3895200000000001</c:v>
                </c:pt>
                <c:pt idx="4331">
                  <c:v>6.1967400000000001</c:v>
                </c:pt>
                <c:pt idx="4332">
                  <c:v>9.3046500000000005</c:v>
                </c:pt>
                <c:pt idx="4333">
                  <c:v>5.8907299999999996</c:v>
                </c:pt>
                <c:pt idx="4334">
                  <c:v>7.8001100000000001</c:v>
                </c:pt>
                <c:pt idx="4335">
                  <c:v>6.0914400000000004</c:v>
                </c:pt>
                <c:pt idx="4336">
                  <c:v>4.4705300000000001</c:v>
                </c:pt>
                <c:pt idx="4337">
                  <c:v>2.9071799999999999</c:v>
                </c:pt>
                <c:pt idx="4338">
                  <c:v>2.9372199999999999</c:v>
                </c:pt>
                <c:pt idx="4339">
                  <c:v>7.9756999999999998</c:v>
                </c:pt>
                <c:pt idx="4340">
                  <c:v>2.0364200000000001</c:v>
                </c:pt>
                <c:pt idx="4341">
                  <c:v>3.2348499999999998</c:v>
                </c:pt>
                <c:pt idx="4342">
                  <c:v>2.1598799999999998</c:v>
                </c:pt>
                <c:pt idx="4343">
                  <c:v>1.8696999999999999</c:v>
                </c:pt>
                <c:pt idx="4344">
                  <c:v>2.72933</c:v>
                </c:pt>
                <c:pt idx="4345">
                  <c:v>1.80992</c:v>
                </c:pt>
                <c:pt idx="4346">
                  <c:v>7.9252200000000004</c:v>
                </c:pt>
                <c:pt idx="4347">
                  <c:v>7.03796</c:v>
                </c:pt>
                <c:pt idx="4348">
                  <c:v>5.8136900000000002</c:v>
                </c:pt>
                <c:pt idx="4349">
                  <c:v>4.3303700000000003</c:v>
                </c:pt>
                <c:pt idx="4350">
                  <c:v>2.1644800000000002</c:v>
                </c:pt>
                <c:pt idx="4351">
                  <c:v>3.2427299999999999</c:v>
                </c:pt>
                <c:pt idx="4352">
                  <c:v>8.5844100000000001</c:v>
                </c:pt>
                <c:pt idx="4353">
                  <c:v>2.90286</c:v>
                </c:pt>
                <c:pt idx="4354">
                  <c:v>8.1017600000000005</c:v>
                </c:pt>
                <c:pt idx="4355">
                  <c:v>6.2758000000000003</c:v>
                </c:pt>
                <c:pt idx="4356">
                  <c:v>2.98882</c:v>
                </c:pt>
                <c:pt idx="4357">
                  <c:v>4.3191300000000004</c:v>
                </c:pt>
                <c:pt idx="4358">
                  <c:v>6.2249600000000003</c:v>
                </c:pt>
                <c:pt idx="4359">
                  <c:v>4.4249499999999999</c:v>
                </c:pt>
                <c:pt idx="4360">
                  <c:v>4.3285</c:v>
                </c:pt>
                <c:pt idx="4361">
                  <c:v>3.7134200000000002</c:v>
                </c:pt>
                <c:pt idx="4362">
                  <c:v>7.0037200000000004</c:v>
                </c:pt>
                <c:pt idx="4363">
                  <c:v>2.0921699999999999</c:v>
                </c:pt>
                <c:pt idx="4364">
                  <c:v>5.1349900000000002</c:v>
                </c:pt>
                <c:pt idx="4365">
                  <c:v>6.3578999999999999</c:v>
                </c:pt>
                <c:pt idx="4366">
                  <c:v>4.8810700000000002</c:v>
                </c:pt>
                <c:pt idx="4367">
                  <c:v>6.4810299999999996</c:v>
                </c:pt>
                <c:pt idx="4368">
                  <c:v>7.7260400000000002</c:v>
                </c:pt>
                <c:pt idx="4369">
                  <c:v>3.0615800000000002</c:v>
                </c:pt>
                <c:pt idx="4370">
                  <c:v>2.1285599999999998</c:v>
                </c:pt>
                <c:pt idx="4371">
                  <c:v>1.6825399999999999</c:v>
                </c:pt>
                <c:pt idx="4372">
                  <c:v>5.8590600000000004</c:v>
                </c:pt>
                <c:pt idx="4373">
                  <c:v>5.82484</c:v>
                </c:pt>
                <c:pt idx="4374">
                  <c:v>6.64473</c:v>
                </c:pt>
                <c:pt idx="4375">
                  <c:v>2.8578199999999998</c:v>
                </c:pt>
                <c:pt idx="4376">
                  <c:v>4.7890100000000002</c:v>
                </c:pt>
                <c:pt idx="4377">
                  <c:v>3.9757600000000002</c:v>
                </c:pt>
                <c:pt idx="4378">
                  <c:v>1.6974899999999999</c:v>
                </c:pt>
                <c:pt idx="4379">
                  <c:v>6.09429</c:v>
                </c:pt>
                <c:pt idx="4380">
                  <c:v>6.4985400000000002</c:v>
                </c:pt>
                <c:pt idx="4381">
                  <c:v>4.82857</c:v>
                </c:pt>
                <c:pt idx="4382">
                  <c:v>9.0065299999999997</c:v>
                </c:pt>
                <c:pt idx="4383">
                  <c:v>5.35867</c:v>
                </c:pt>
                <c:pt idx="4384">
                  <c:v>4.7230699999999999</c:v>
                </c:pt>
                <c:pt idx="4385">
                  <c:v>2.8068399999999998</c:v>
                </c:pt>
                <c:pt idx="4386">
                  <c:v>7.25251</c:v>
                </c:pt>
                <c:pt idx="4387">
                  <c:v>5.8756500000000003</c:v>
                </c:pt>
                <c:pt idx="4388">
                  <c:v>2.9971899999999998</c:v>
                </c:pt>
                <c:pt idx="4389">
                  <c:v>3.63992</c:v>
                </c:pt>
                <c:pt idx="4390">
                  <c:v>7.3209600000000004</c:v>
                </c:pt>
                <c:pt idx="4391">
                  <c:v>5.0529999999999999</c:v>
                </c:pt>
                <c:pt idx="4392">
                  <c:v>9.3751499999999997</c:v>
                </c:pt>
                <c:pt idx="4393">
                  <c:v>7.1718099999999998</c:v>
                </c:pt>
                <c:pt idx="4394">
                  <c:v>3.54453</c:v>
                </c:pt>
                <c:pt idx="4395">
                  <c:v>4.5632799999999998</c:v>
                </c:pt>
                <c:pt idx="4396">
                  <c:v>4.8119100000000001</c:v>
                </c:pt>
                <c:pt idx="4397">
                  <c:v>5.2071699999999996</c:v>
                </c:pt>
                <c:pt idx="4398">
                  <c:v>7.68452</c:v>
                </c:pt>
                <c:pt idx="4399">
                  <c:v>6.8447100000000001</c:v>
                </c:pt>
                <c:pt idx="4400">
                  <c:v>5.8132400000000004</c:v>
                </c:pt>
                <c:pt idx="4401">
                  <c:v>2.90618</c:v>
                </c:pt>
                <c:pt idx="4402">
                  <c:v>3.13937</c:v>
                </c:pt>
                <c:pt idx="4403">
                  <c:v>2.00725</c:v>
                </c:pt>
                <c:pt idx="4404">
                  <c:v>4.09572</c:v>
                </c:pt>
                <c:pt idx="4405">
                  <c:v>4.1914300000000004</c:v>
                </c:pt>
                <c:pt idx="4406">
                  <c:v>2.2105399999999999</c:v>
                </c:pt>
                <c:pt idx="4407">
                  <c:v>3.8824700000000001</c:v>
                </c:pt>
                <c:pt idx="4408">
                  <c:v>6.2173999999999996</c:v>
                </c:pt>
                <c:pt idx="4409">
                  <c:v>2.58914</c:v>
                </c:pt>
                <c:pt idx="4410">
                  <c:v>2.5170300000000001</c:v>
                </c:pt>
                <c:pt idx="4411">
                  <c:v>1.80992</c:v>
                </c:pt>
                <c:pt idx="4412">
                  <c:v>4.0080200000000001</c:v>
                </c:pt>
                <c:pt idx="4413">
                  <c:v>8.1292600000000004</c:v>
                </c:pt>
                <c:pt idx="4414">
                  <c:v>5.4652200000000004</c:v>
                </c:pt>
                <c:pt idx="4415">
                  <c:v>5.5274000000000001</c:v>
                </c:pt>
                <c:pt idx="4416">
                  <c:v>2.1542500000000002</c:v>
                </c:pt>
                <c:pt idx="4417">
                  <c:v>6.2568799999999998</c:v>
                </c:pt>
                <c:pt idx="4418">
                  <c:v>4.2202500000000001</c:v>
                </c:pt>
                <c:pt idx="4419">
                  <c:v>3.4910299999999999</c:v>
                </c:pt>
                <c:pt idx="4420">
                  <c:v>6.2109199999999998</c:v>
                </c:pt>
                <c:pt idx="4421">
                  <c:v>9.0654699999999995</c:v>
                </c:pt>
                <c:pt idx="4422">
                  <c:v>2.7474599999999998</c:v>
                </c:pt>
                <c:pt idx="4423">
                  <c:v>4.1803999999999997</c:v>
                </c:pt>
                <c:pt idx="4424">
                  <c:v>5.4173499999999999</c:v>
                </c:pt>
                <c:pt idx="4425">
                  <c:v>5.7319699999999996</c:v>
                </c:pt>
                <c:pt idx="4426">
                  <c:v>2.0407999999999999</c:v>
                </c:pt>
                <c:pt idx="4427">
                  <c:v>5.6345799999999997</c:v>
                </c:pt>
                <c:pt idx="4428">
                  <c:v>4.3601099999999997</c:v>
                </c:pt>
                <c:pt idx="4429">
                  <c:v>7.4742300000000004</c:v>
                </c:pt>
                <c:pt idx="4430">
                  <c:v>3.5956899999999998</c:v>
                </c:pt>
                <c:pt idx="4431">
                  <c:v>5.6433400000000002</c:v>
                </c:pt>
                <c:pt idx="4432">
                  <c:v>6.9784300000000004</c:v>
                </c:pt>
                <c:pt idx="4433">
                  <c:v>5.5077699999999998</c:v>
                </c:pt>
                <c:pt idx="4434">
                  <c:v>5.7228199999999996</c:v>
                </c:pt>
                <c:pt idx="4435">
                  <c:v>4.0998700000000001</c:v>
                </c:pt>
                <c:pt idx="4436">
                  <c:v>4.5030599999999996</c:v>
                </c:pt>
                <c:pt idx="4437">
                  <c:v>8.0165699999999998</c:v>
                </c:pt>
                <c:pt idx="4438">
                  <c:v>5.9706799999999998</c:v>
                </c:pt>
                <c:pt idx="4439">
                  <c:v>6.87479</c:v>
                </c:pt>
                <c:pt idx="4440">
                  <c:v>5.1418200000000001</c:v>
                </c:pt>
                <c:pt idx="4441">
                  <c:v>5.9782299999999999</c:v>
                </c:pt>
                <c:pt idx="4442">
                  <c:v>8.1549499999999995</c:v>
                </c:pt>
                <c:pt idx="4443">
                  <c:v>7.1984000000000004</c:v>
                </c:pt>
                <c:pt idx="4444">
                  <c:v>4.6428399999999996</c:v>
                </c:pt>
                <c:pt idx="4445">
                  <c:v>4.8285799999999997</c:v>
                </c:pt>
                <c:pt idx="4446">
                  <c:v>5.65524</c:v>
                </c:pt>
                <c:pt idx="4447">
                  <c:v>7.3020699999999996</c:v>
                </c:pt>
                <c:pt idx="4448">
                  <c:v>10.990270000000001</c:v>
                </c:pt>
                <c:pt idx="4449">
                  <c:v>6.1790599999999998</c:v>
                </c:pt>
                <c:pt idx="4450">
                  <c:v>5.9844200000000001</c:v>
                </c:pt>
                <c:pt idx="4451">
                  <c:v>4.8486599999999997</c:v>
                </c:pt>
                <c:pt idx="4452">
                  <c:v>2.30925</c:v>
                </c:pt>
                <c:pt idx="4453">
                  <c:v>3.9470499999999999</c:v>
                </c:pt>
                <c:pt idx="4454">
                  <c:v>4.6753400000000003</c:v>
                </c:pt>
                <c:pt idx="4455">
                  <c:v>2.7615099999999999</c:v>
                </c:pt>
                <c:pt idx="4456">
                  <c:v>4.5719700000000003</c:v>
                </c:pt>
                <c:pt idx="4457">
                  <c:v>6.9238999999999997</c:v>
                </c:pt>
                <c:pt idx="4458">
                  <c:v>5.1754199999999999</c:v>
                </c:pt>
                <c:pt idx="4459">
                  <c:v>4.4616100000000003</c:v>
                </c:pt>
                <c:pt idx="4460">
                  <c:v>2.2176999999999998</c:v>
                </c:pt>
                <c:pt idx="4461">
                  <c:v>4.53749</c:v>
                </c:pt>
                <c:pt idx="4462">
                  <c:v>5.2935100000000004</c:v>
                </c:pt>
                <c:pt idx="4463">
                  <c:v>7.3372999999999999</c:v>
                </c:pt>
                <c:pt idx="4464">
                  <c:v>7.1873100000000001</c:v>
                </c:pt>
                <c:pt idx="4465">
                  <c:v>7.4450900000000004</c:v>
                </c:pt>
                <c:pt idx="4466">
                  <c:v>2.8812799999999998</c:v>
                </c:pt>
                <c:pt idx="4467">
                  <c:v>5.92727</c:v>
                </c:pt>
                <c:pt idx="4468">
                  <c:v>6.9566400000000002</c:v>
                </c:pt>
                <c:pt idx="4469">
                  <c:v>7.0405699999999998</c:v>
                </c:pt>
                <c:pt idx="4470">
                  <c:v>3.4791500000000002</c:v>
                </c:pt>
                <c:pt idx="4471">
                  <c:v>5.5893100000000002</c:v>
                </c:pt>
                <c:pt idx="4472">
                  <c:v>5.4500400000000004</c:v>
                </c:pt>
                <c:pt idx="4473">
                  <c:v>5.7044100000000002</c:v>
                </c:pt>
                <c:pt idx="4474">
                  <c:v>6.3730599999999997</c:v>
                </c:pt>
                <c:pt idx="4475">
                  <c:v>3.9259599999999999</c:v>
                </c:pt>
                <c:pt idx="4476">
                  <c:v>6.7951100000000002</c:v>
                </c:pt>
                <c:pt idx="4477">
                  <c:v>6.0814500000000002</c:v>
                </c:pt>
                <c:pt idx="4478">
                  <c:v>7.8373499999999998</c:v>
                </c:pt>
                <c:pt idx="4479">
                  <c:v>3.9186800000000002</c:v>
                </c:pt>
                <c:pt idx="4480">
                  <c:v>4.1753999999999998</c:v>
                </c:pt>
                <c:pt idx="4481">
                  <c:v>4.0802699999999996</c:v>
                </c:pt>
                <c:pt idx="4482">
                  <c:v>6.1705500000000004</c:v>
                </c:pt>
                <c:pt idx="4483">
                  <c:v>8.0406200000000005</c:v>
                </c:pt>
                <c:pt idx="4484">
                  <c:v>2.00725</c:v>
                </c:pt>
                <c:pt idx="4485">
                  <c:v>4.2658100000000001</c:v>
                </c:pt>
                <c:pt idx="4486">
                  <c:v>2.4034900000000001</c:v>
                </c:pt>
                <c:pt idx="4487">
                  <c:v>3.3349500000000001</c:v>
                </c:pt>
                <c:pt idx="4488">
                  <c:v>4.8421099999999999</c:v>
                </c:pt>
                <c:pt idx="4489">
                  <c:v>6.3029299999999999</c:v>
                </c:pt>
                <c:pt idx="4490">
                  <c:v>7.0565100000000003</c:v>
                </c:pt>
                <c:pt idx="4491">
                  <c:v>4.3952</c:v>
                </c:pt>
                <c:pt idx="4492">
                  <c:v>7.6790700000000003</c:v>
                </c:pt>
                <c:pt idx="4493">
                  <c:v>2.93791</c:v>
                </c:pt>
                <c:pt idx="4494">
                  <c:v>5.3442499999999997</c:v>
                </c:pt>
                <c:pt idx="4495">
                  <c:v>6.6238299999999999</c:v>
                </c:pt>
                <c:pt idx="4496">
                  <c:v>4.8590799999999996</c:v>
                </c:pt>
                <c:pt idx="4497">
                  <c:v>8.4342299999999994</c:v>
                </c:pt>
                <c:pt idx="4498">
                  <c:v>6.7048100000000002</c:v>
                </c:pt>
                <c:pt idx="4499">
                  <c:v>4.4123400000000004</c:v>
                </c:pt>
                <c:pt idx="4500">
                  <c:v>6.5385799999999996</c:v>
                </c:pt>
                <c:pt idx="4501">
                  <c:v>1.75109</c:v>
                </c:pt>
                <c:pt idx="4502">
                  <c:v>7.8569100000000001</c:v>
                </c:pt>
                <c:pt idx="4503">
                  <c:v>7.9839900000000004</c:v>
                </c:pt>
                <c:pt idx="4504">
                  <c:v>6.4392899999999997</c:v>
                </c:pt>
                <c:pt idx="4505">
                  <c:v>2.5371199999999998</c:v>
                </c:pt>
                <c:pt idx="4506">
                  <c:v>3.4479000000000002</c:v>
                </c:pt>
                <c:pt idx="4507">
                  <c:v>8.6088699999999996</c:v>
                </c:pt>
                <c:pt idx="4508">
                  <c:v>7.0832600000000001</c:v>
                </c:pt>
                <c:pt idx="4509">
                  <c:v>6.1450199999999997</c:v>
                </c:pt>
                <c:pt idx="4510">
                  <c:v>5.2762200000000004</c:v>
                </c:pt>
                <c:pt idx="4511">
                  <c:v>4.40801</c:v>
                </c:pt>
                <c:pt idx="4512">
                  <c:v>3.03363</c:v>
                </c:pt>
                <c:pt idx="4513">
                  <c:v>4.0547300000000002</c:v>
                </c:pt>
                <c:pt idx="4514">
                  <c:v>5.2886199999999999</c:v>
                </c:pt>
                <c:pt idx="4515">
                  <c:v>5.1570400000000003</c:v>
                </c:pt>
                <c:pt idx="4516">
                  <c:v>5.2645</c:v>
                </c:pt>
                <c:pt idx="4517">
                  <c:v>4.0790899999999999</c:v>
                </c:pt>
                <c:pt idx="4518">
                  <c:v>3.2983699999999998</c:v>
                </c:pt>
                <c:pt idx="4519">
                  <c:v>5.2491899999999996</c:v>
                </c:pt>
                <c:pt idx="4520">
                  <c:v>5.0610900000000001</c:v>
                </c:pt>
                <c:pt idx="4521">
                  <c:v>4.80084</c:v>
                </c:pt>
                <c:pt idx="4522">
                  <c:v>4.9545500000000002</c:v>
                </c:pt>
                <c:pt idx="4523">
                  <c:v>5.4747000000000003</c:v>
                </c:pt>
                <c:pt idx="4524">
                  <c:v>7.8220799999999997</c:v>
                </c:pt>
                <c:pt idx="4525">
                  <c:v>5.5386800000000003</c:v>
                </c:pt>
                <c:pt idx="4526">
                  <c:v>6.9147299999999996</c:v>
                </c:pt>
                <c:pt idx="4527">
                  <c:v>2.55782</c:v>
                </c:pt>
                <c:pt idx="4528">
                  <c:v>4.1663100000000002</c:v>
                </c:pt>
                <c:pt idx="4529">
                  <c:v>4.7683200000000001</c:v>
                </c:pt>
                <c:pt idx="4530">
                  <c:v>4.9059600000000003</c:v>
                </c:pt>
                <c:pt idx="4531">
                  <c:v>4.9934599999999998</c:v>
                </c:pt>
                <c:pt idx="4532">
                  <c:v>6.1155499999999998</c:v>
                </c:pt>
                <c:pt idx="4533">
                  <c:v>3.3909400000000001</c:v>
                </c:pt>
                <c:pt idx="4534">
                  <c:v>4.7479500000000003</c:v>
                </c:pt>
                <c:pt idx="4535">
                  <c:v>3.4132199999999999</c:v>
                </c:pt>
                <c:pt idx="4536">
                  <c:v>2.4443899999999998</c:v>
                </c:pt>
                <c:pt idx="4537">
                  <c:v>5.4368800000000004</c:v>
                </c:pt>
                <c:pt idx="4538">
                  <c:v>6.17422</c:v>
                </c:pt>
                <c:pt idx="4539">
                  <c:v>8.1872299999999996</c:v>
                </c:pt>
                <c:pt idx="4540">
                  <c:v>6.7727899999999996</c:v>
                </c:pt>
                <c:pt idx="4541">
                  <c:v>3.5332300000000001</c:v>
                </c:pt>
                <c:pt idx="4542">
                  <c:v>4.4539600000000004</c:v>
                </c:pt>
                <c:pt idx="4543">
                  <c:v>3.8137300000000001</c:v>
                </c:pt>
                <c:pt idx="4544">
                  <c:v>5.3911499999999997</c:v>
                </c:pt>
                <c:pt idx="4545">
                  <c:v>6.3717699999999997</c:v>
                </c:pt>
                <c:pt idx="4546">
                  <c:v>8.2264099999999996</c:v>
                </c:pt>
                <c:pt idx="4547">
                  <c:v>6.5568600000000004</c:v>
                </c:pt>
                <c:pt idx="4548">
                  <c:v>6.7524199999999999</c:v>
                </c:pt>
                <c:pt idx="4549">
                  <c:v>4.2887399999999998</c:v>
                </c:pt>
                <c:pt idx="4550">
                  <c:v>6.5051699999999997</c:v>
                </c:pt>
                <c:pt idx="4551">
                  <c:v>4.8073800000000002</c:v>
                </c:pt>
                <c:pt idx="4552">
                  <c:v>6.9732799999999999</c:v>
                </c:pt>
                <c:pt idx="4553">
                  <c:v>4.8175400000000002</c:v>
                </c:pt>
                <c:pt idx="4554">
                  <c:v>5.4031900000000004</c:v>
                </c:pt>
                <c:pt idx="4555">
                  <c:v>7.1223099999999997</c:v>
                </c:pt>
                <c:pt idx="4556">
                  <c:v>4.4453100000000001</c:v>
                </c:pt>
                <c:pt idx="4557">
                  <c:v>5.8112199999999996</c:v>
                </c:pt>
                <c:pt idx="4558">
                  <c:v>5.9929899999999998</c:v>
                </c:pt>
                <c:pt idx="4559">
                  <c:v>6.91425</c:v>
                </c:pt>
                <c:pt idx="4560">
                  <c:v>7.8040700000000003</c:v>
                </c:pt>
                <c:pt idx="4561">
                  <c:v>7.4681600000000001</c:v>
                </c:pt>
                <c:pt idx="4562">
                  <c:v>3.4402300000000001</c:v>
                </c:pt>
                <c:pt idx="4563">
                  <c:v>7.9775499999999999</c:v>
                </c:pt>
                <c:pt idx="4564">
                  <c:v>2.8298199999999998</c:v>
                </c:pt>
                <c:pt idx="4565">
                  <c:v>4.10426</c:v>
                </c:pt>
                <c:pt idx="4566">
                  <c:v>5.8818000000000001</c:v>
                </c:pt>
                <c:pt idx="4567">
                  <c:v>6.51234</c:v>
                </c:pt>
                <c:pt idx="4568">
                  <c:v>6.83047</c:v>
                </c:pt>
                <c:pt idx="4569">
                  <c:v>6.4564000000000004</c:v>
                </c:pt>
                <c:pt idx="4570">
                  <c:v>3.60162</c:v>
                </c:pt>
                <c:pt idx="4571">
                  <c:v>9.4421900000000001</c:v>
                </c:pt>
                <c:pt idx="4572">
                  <c:v>6.39893</c:v>
                </c:pt>
                <c:pt idx="4573">
                  <c:v>4.0144799999999998</c:v>
                </c:pt>
                <c:pt idx="4574">
                  <c:v>3.8806799999999999</c:v>
                </c:pt>
                <c:pt idx="4575">
                  <c:v>3.6689099999999999</c:v>
                </c:pt>
                <c:pt idx="4576">
                  <c:v>7.66676</c:v>
                </c:pt>
                <c:pt idx="4577">
                  <c:v>2.9620299999999999</c:v>
                </c:pt>
                <c:pt idx="4578">
                  <c:v>3.9341300000000001</c:v>
                </c:pt>
                <c:pt idx="4579">
                  <c:v>7.1810299999999998</c:v>
                </c:pt>
                <c:pt idx="4580">
                  <c:v>6.4680799999999996</c:v>
                </c:pt>
                <c:pt idx="4581">
                  <c:v>7.1971100000000003</c:v>
                </c:pt>
                <c:pt idx="4582">
                  <c:v>8.9125099999999993</c:v>
                </c:pt>
                <c:pt idx="4583">
                  <c:v>6.0918700000000001</c:v>
                </c:pt>
                <c:pt idx="4584">
                  <c:v>4.5030999999999999</c:v>
                </c:pt>
                <c:pt idx="4585">
                  <c:v>4.1848099999999997</c:v>
                </c:pt>
                <c:pt idx="4586">
                  <c:v>5.1151200000000001</c:v>
                </c:pt>
                <c:pt idx="4587">
                  <c:v>8.8354800000000004</c:v>
                </c:pt>
                <c:pt idx="4588">
                  <c:v>7.4284800000000004</c:v>
                </c:pt>
                <c:pt idx="4589">
                  <c:v>5.5386800000000003</c:v>
                </c:pt>
                <c:pt idx="4590">
                  <c:v>7.4037199999999999</c:v>
                </c:pt>
                <c:pt idx="4591">
                  <c:v>3.59565</c:v>
                </c:pt>
                <c:pt idx="4592">
                  <c:v>3.00807</c:v>
                </c:pt>
                <c:pt idx="4593">
                  <c:v>4.1535200000000003</c:v>
                </c:pt>
                <c:pt idx="4594">
                  <c:v>7.3349399999999996</c:v>
                </c:pt>
                <c:pt idx="4595">
                  <c:v>6.9341799999999996</c:v>
                </c:pt>
                <c:pt idx="4596">
                  <c:v>2.6110799999999998</c:v>
                </c:pt>
                <c:pt idx="4597">
                  <c:v>2.34423</c:v>
                </c:pt>
                <c:pt idx="4598">
                  <c:v>4.3380799999999997</c:v>
                </c:pt>
                <c:pt idx="4599">
                  <c:v>4.5741100000000001</c:v>
                </c:pt>
                <c:pt idx="4600">
                  <c:v>5.8675699999999997</c:v>
                </c:pt>
                <c:pt idx="4601">
                  <c:v>2.85981</c:v>
                </c:pt>
                <c:pt idx="4602">
                  <c:v>1.9004700000000001</c:v>
                </c:pt>
                <c:pt idx="4603">
                  <c:v>2.82498</c:v>
                </c:pt>
                <c:pt idx="4604">
                  <c:v>2.4742700000000002</c:v>
                </c:pt>
                <c:pt idx="4605">
                  <c:v>8.5813500000000005</c:v>
                </c:pt>
                <c:pt idx="4606">
                  <c:v>6.4982800000000003</c:v>
                </c:pt>
                <c:pt idx="4607">
                  <c:v>3.3443900000000002</c:v>
                </c:pt>
                <c:pt idx="4608">
                  <c:v>3.45627</c:v>
                </c:pt>
                <c:pt idx="4609">
                  <c:v>5.0283800000000003</c:v>
                </c:pt>
                <c:pt idx="4610">
                  <c:v>2.3188599999999999</c:v>
                </c:pt>
                <c:pt idx="4611">
                  <c:v>8.3675800000000002</c:v>
                </c:pt>
                <c:pt idx="4612">
                  <c:v>6.84016</c:v>
                </c:pt>
                <c:pt idx="4613">
                  <c:v>6.9853100000000001</c:v>
                </c:pt>
                <c:pt idx="4614">
                  <c:v>3.3197199999999998</c:v>
                </c:pt>
                <c:pt idx="4615">
                  <c:v>6.5617799999999997</c:v>
                </c:pt>
                <c:pt idx="4616">
                  <c:v>6.6386599999999998</c:v>
                </c:pt>
                <c:pt idx="4617">
                  <c:v>4.1048400000000003</c:v>
                </c:pt>
                <c:pt idx="4618">
                  <c:v>5.1312899999999999</c:v>
                </c:pt>
                <c:pt idx="4619">
                  <c:v>6.5973199999999999</c:v>
                </c:pt>
                <c:pt idx="4620">
                  <c:v>6.2880099999999999</c:v>
                </c:pt>
                <c:pt idx="4621">
                  <c:v>6.0088800000000004</c:v>
                </c:pt>
                <c:pt idx="4622">
                  <c:v>7.8775599999999999</c:v>
                </c:pt>
                <c:pt idx="4623">
                  <c:v>6.41892</c:v>
                </c:pt>
                <c:pt idx="4624">
                  <c:v>5.9571699999999996</c:v>
                </c:pt>
                <c:pt idx="4625">
                  <c:v>7.1605600000000003</c:v>
                </c:pt>
                <c:pt idx="4626">
                  <c:v>5.4700899999999999</c:v>
                </c:pt>
                <c:pt idx="4627">
                  <c:v>7.2282200000000003</c:v>
                </c:pt>
                <c:pt idx="4628">
                  <c:v>5.6726999999999999</c:v>
                </c:pt>
                <c:pt idx="4629">
                  <c:v>3.9341300000000001</c:v>
                </c:pt>
                <c:pt idx="4630">
                  <c:v>6.7911599999999996</c:v>
                </c:pt>
                <c:pt idx="4631">
                  <c:v>4.4096299999999999</c:v>
                </c:pt>
                <c:pt idx="4632">
                  <c:v>7.55199</c:v>
                </c:pt>
                <c:pt idx="4633">
                  <c:v>6.1858599999999999</c:v>
                </c:pt>
                <c:pt idx="4634">
                  <c:v>5.3355600000000001</c:v>
                </c:pt>
                <c:pt idx="4635">
                  <c:v>6.95113</c:v>
                </c:pt>
                <c:pt idx="4636">
                  <c:v>7.4930399999999997</c:v>
                </c:pt>
                <c:pt idx="4637">
                  <c:v>1.9100299999999999</c:v>
                </c:pt>
                <c:pt idx="4638">
                  <c:v>2.7136100000000001</c:v>
                </c:pt>
                <c:pt idx="4639">
                  <c:v>7.33826</c:v>
                </c:pt>
                <c:pt idx="4640">
                  <c:v>4.8637199999999998</c:v>
                </c:pt>
                <c:pt idx="4641">
                  <c:v>3.74884</c:v>
                </c:pt>
                <c:pt idx="4642">
                  <c:v>5.5437599999999998</c:v>
                </c:pt>
                <c:pt idx="4643">
                  <c:v>7.0414000000000003</c:v>
                </c:pt>
                <c:pt idx="4644">
                  <c:v>5.0486300000000002</c:v>
                </c:pt>
                <c:pt idx="4645">
                  <c:v>5.7299699999999998</c:v>
                </c:pt>
                <c:pt idx="4646">
                  <c:v>5.2593100000000002</c:v>
                </c:pt>
                <c:pt idx="4647">
                  <c:v>4.7572000000000001</c:v>
                </c:pt>
                <c:pt idx="4648">
                  <c:v>5.7955899999999998</c:v>
                </c:pt>
                <c:pt idx="4649">
                  <c:v>4.5975900000000003</c:v>
                </c:pt>
                <c:pt idx="4650">
                  <c:v>6.43065</c:v>
                </c:pt>
                <c:pt idx="4651">
                  <c:v>6.0917399999999997</c:v>
                </c:pt>
                <c:pt idx="4652">
                  <c:v>9.31386</c:v>
                </c:pt>
                <c:pt idx="4653">
                  <c:v>6.2791399999999999</c:v>
                </c:pt>
                <c:pt idx="4654">
                  <c:v>4.5225900000000001</c:v>
                </c:pt>
                <c:pt idx="4655">
                  <c:v>8.1796299999999995</c:v>
                </c:pt>
                <c:pt idx="4656">
                  <c:v>6.2249600000000003</c:v>
                </c:pt>
                <c:pt idx="4657">
                  <c:v>4.2975000000000003</c:v>
                </c:pt>
                <c:pt idx="4658">
                  <c:v>5.4752400000000003</c:v>
                </c:pt>
                <c:pt idx="4659">
                  <c:v>5.5445500000000001</c:v>
                </c:pt>
                <c:pt idx="4660">
                  <c:v>6.7690799999999998</c:v>
                </c:pt>
                <c:pt idx="4661">
                  <c:v>5.9682700000000004</c:v>
                </c:pt>
                <c:pt idx="4662">
                  <c:v>4.8580899999999998</c:v>
                </c:pt>
                <c:pt idx="4663">
                  <c:v>4.6579899999999999</c:v>
                </c:pt>
                <c:pt idx="4664">
                  <c:v>3.5905399999999998</c:v>
                </c:pt>
                <c:pt idx="4665">
                  <c:v>3.0991200000000001</c:v>
                </c:pt>
                <c:pt idx="4666">
                  <c:v>3.1175600000000001</c:v>
                </c:pt>
                <c:pt idx="4667">
                  <c:v>2.7916400000000001</c:v>
                </c:pt>
                <c:pt idx="4668">
                  <c:v>2.6791499999999999</c:v>
                </c:pt>
                <c:pt idx="4669">
                  <c:v>3.9415499999999999</c:v>
                </c:pt>
                <c:pt idx="4670">
                  <c:v>3.0114200000000002</c:v>
                </c:pt>
                <c:pt idx="4671">
                  <c:v>3.3688799999999999</c:v>
                </c:pt>
                <c:pt idx="4672">
                  <c:v>3.3082099999999999</c:v>
                </c:pt>
                <c:pt idx="4673">
                  <c:v>3.83569</c:v>
                </c:pt>
                <c:pt idx="4674">
                  <c:v>2.71611</c:v>
                </c:pt>
                <c:pt idx="4675">
                  <c:v>2.9514900000000002</c:v>
                </c:pt>
                <c:pt idx="4676">
                  <c:v>4.2241099999999996</c:v>
                </c:pt>
                <c:pt idx="4677">
                  <c:v>4.5560900000000002</c:v>
                </c:pt>
                <c:pt idx="4678">
                  <c:v>4.5560900000000002</c:v>
                </c:pt>
                <c:pt idx="4679">
                  <c:v>3.8070599999999999</c:v>
                </c:pt>
                <c:pt idx="4680">
                  <c:v>3.7435499999999999</c:v>
                </c:pt>
                <c:pt idx="4681">
                  <c:v>3.1306699999999998</c:v>
                </c:pt>
                <c:pt idx="4682">
                  <c:v>3.1306699999999998</c:v>
                </c:pt>
                <c:pt idx="4683">
                  <c:v>3.1306699999999998</c:v>
                </c:pt>
                <c:pt idx="4684">
                  <c:v>3.1306699999999998</c:v>
                </c:pt>
                <c:pt idx="4685">
                  <c:v>2.64011</c:v>
                </c:pt>
                <c:pt idx="4686">
                  <c:v>4.45261</c:v>
                </c:pt>
                <c:pt idx="4687">
                  <c:v>4.3267800000000003</c:v>
                </c:pt>
                <c:pt idx="4688">
                  <c:v>5.4625700000000004</c:v>
                </c:pt>
                <c:pt idx="4689">
                  <c:v>4.04915</c:v>
                </c:pt>
                <c:pt idx="4690">
                  <c:v>4.7898300000000003</c:v>
                </c:pt>
                <c:pt idx="4691">
                  <c:v>2.7034899999999999</c:v>
                </c:pt>
                <c:pt idx="4692">
                  <c:v>3.6956600000000002</c:v>
                </c:pt>
                <c:pt idx="4693">
                  <c:v>4.3187499999999996</c:v>
                </c:pt>
                <c:pt idx="4694">
                  <c:v>8.3364899999999995</c:v>
                </c:pt>
                <c:pt idx="4695">
                  <c:v>2.93153</c:v>
                </c:pt>
                <c:pt idx="4696">
                  <c:v>6.8666600000000004</c:v>
                </c:pt>
                <c:pt idx="4697">
                  <c:v>8.5529600000000006</c:v>
                </c:pt>
                <c:pt idx="4698">
                  <c:v>5.8287800000000001</c:v>
                </c:pt>
                <c:pt idx="4699">
                  <c:v>3.9086799999999999</c:v>
                </c:pt>
                <c:pt idx="4700">
                  <c:v>5.7241499999999998</c:v>
                </c:pt>
                <c:pt idx="4701">
                  <c:v>2.4608599999999998</c:v>
                </c:pt>
                <c:pt idx="4702">
                  <c:v>2.9251499999999999</c:v>
                </c:pt>
                <c:pt idx="4703">
                  <c:v>4.3369799999999996</c:v>
                </c:pt>
                <c:pt idx="4704">
                  <c:v>4.11334</c:v>
                </c:pt>
                <c:pt idx="4705">
                  <c:v>5.9502300000000004</c:v>
                </c:pt>
                <c:pt idx="4706">
                  <c:v>4.1348399999999996</c:v>
                </c:pt>
                <c:pt idx="4707">
                  <c:v>6.3079400000000003</c:v>
                </c:pt>
                <c:pt idx="4708">
                  <c:v>6.1367599999999998</c:v>
                </c:pt>
                <c:pt idx="4709">
                  <c:v>6.5121000000000002</c:v>
                </c:pt>
                <c:pt idx="4710">
                  <c:v>4.12005</c:v>
                </c:pt>
                <c:pt idx="4711">
                  <c:v>1.9694799999999999</c:v>
                </c:pt>
                <c:pt idx="4712">
                  <c:v>3.3458600000000001</c:v>
                </c:pt>
                <c:pt idx="4713">
                  <c:v>4.3280599999999998</c:v>
                </c:pt>
                <c:pt idx="4714">
                  <c:v>8.1064000000000007</c:v>
                </c:pt>
                <c:pt idx="4715">
                  <c:v>5.9423399999999997</c:v>
                </c:pt>
                <c:pt idx="4716">
                  <c:v>4.1048400000000003</c:v>
                </c:pt>
                <c:pt idx="4717">
                  <c:v>7.3751899999999999</c:v>
                </c:pt>
                <c:pt idx="4718">
                  <c:v>1.9885999999999999</c:v>
                </c:pt>
                <c:pt idx="4719">
                  <c:v>7.0978500000000002</c:v>
                </c:pt>
                <c:pt idx="4720">
                  <c:v>5.8094999999999999</c:v>
                </c:pt>
                <c:pt idx="4721">
                  <c:v>3.6738400000000002</c:v>
                </c:pt>
                <c:pt idx="4722">
                  <c:v>3.3349500000000001</c:v>
                </c:pt>
                <c:pt idx="4723">
                  <c:v>8.6015899999999998</c:v>
                </c:pt>
                <c:pt idx="4724">
                  <c:v>6.0038799999999997</c:v>
                </c:pt>
                <c:pt idx="4725">
                  <c:v>3.18988</c:v>
                </c:pt>
                <c:pt idx="4726">
                  <c:v>3.69876</c:v>
                </c:pt>
                <c:pt idx="4727">
                  <c:v>2.6879300000000002</c:v>
                </c:pt>
                <c:pt idx="4728">
                  <c:v>3.0603799999999999</c:v>
                </c:pt>
                <c:pt idx="4729">
                  <c:v>6.7829199999999998</c:v>
                </c:pt>
                <c:pt idx="4730">
                  <c:v>9.1283799999999999</c:v>
                </c:pt>
                <c:pt idx="4731">
                  <c:v>4.14358</c:v>
                </c:pt>
                <c:pt idx="4732">
                  <c:v>9.1029499999999999</c:v>
                </c:pt>
                <c:pt idx="4733">
                  <c:v>5.82437</c:v>
                </c:pt>
                <c:pt idx="4734">
                  <c:v>3.6864400000000002</c:v>
                </c:pt>
                <c:pt idx="4735">
                  <c:v>7.7624700000000004</c:v>
                </c:pt>
                <c:pt idx="4736">
                  <c:v>2.4440499999999998</c:v>
                </c:pt>
                <c:pt idx="4737">
                  <c:v>5.5171299999999999</c:v>
                </c:pt>
                <c:pt idx="4738">
                  <c:v>8.7652699999999992</c:v>
                </c:pt>
                <c:pt idx="4739">
                  <c:v>3.6288900000000002</c:v>
                </c:pt>
                <c:pt idx="4740">
                  <c:v>3.1838099999999998</c:v>
                </c:pt>
                <c:pt idx="4741">
                  <c:v>7.6512099999999998</c:v>
                </c:pt>
                <c:pt idx="4742">
                  <c:v>4.8631200000000003</c:v>
                </c:pt>
                <c:pt idx="4743">
                  <c:v>2.31081</c:v>
                </c:pt>
                <c:pt idx="4744">
                  <c:v>5.9537899999999997</c:v>
                </c:pt>
                <c:pt idx="4745">
                  <c:v>4.0307700000000004</c:v>
                </c:pt>
                <c:pt idx="4746">
                  <c:v>3.8151700000000002</c:v>
                </c:pt>
                <c:pt idx="4747">
                  <c:v>5.3639099999999997</c:v>
                </c:pt>
                <c:pt idx="4748">
                  <c:v>2.4412799999999999</c:v>
                </c:pt>
                <c:pt idx="4749">
                  <c:v>7.7394100000000003</c:v>
                </c:pt>
                <c:pt idx="4750">
                  <c:v>7.3194299999999997</c:v>
                </c:pt>
                <c:pt idx="4751">
                  <c:v>6.76044</c:v>
                </c:pt>
                <c:pt idx="4752">
                  <c:v>5.5614699999999999</c:v>
                </c:pt>
                <c:pt idx="4753">
                  <c:v>4.8635999999999999</c:v>
                </c:pt>
                <c:pt idx="4754">
                  <c:v>9.2619000000000007</c:v>
                </c:pt>
                <c:pt idx="4755">
                  <c:v>9.9192300000000007</c:v>
                </c:pt>
                <c:pt idx="4756">
                  <c:v>3.0693999999999999</c:v>
                </c:pt>
                <c:pt idx="4757">
                  <c:v>2.7655400000000001</c:v>
                </c:pt>
                <c:pt idx="4758">
                  <c:v>6.7426000000000004</c:v>
                </c:pt>
                <c:pt idx="4759">
                  <c:v>9.8483699999999992</c:v>
                </c:pt>
                <c:pt idx="4760">
                  <c:v>2.5377299999999998</c:v>
                </c:pt>
                <c:pt idx="4761">
                  <c:v>2.4451399999999999</c:v>
                </c:pt>
                <c:pt idx="4762">
                  <c:v>2.4259499999999998</c:v>
                </c:pt>
                <c:pt idx="4763">
                  <c:v>3.7062599999999999</c:v>
                </c:pt>
                <c:pt idx="4764">
                  <c:v>2.4165800000000002</c:v>
                </c:pt>
                <c:pt idx="4765">
                  <c:v>3.3288500000000001</c:v>
                </c:pt>
                <c:pt idx="4766">
                  <c:v>1.95231</c:v>
                </c:pt>
                <c:pt idx="4767">
                  <c:v>2.4443899999999998</c:v>
                </c:pt>
                <c:pt idx="4768">
                  <c:v>3.9193699999999998</c:v>
                </c:pt>
                <c:pt idx="4769">
                  <c:v>10.401289999999999</c:v>
                </c:pt>
                <c:pt idx="4770">
                  <c:v>2.6306099999999999</c:v>
                </c:pt>
                <c:pt idx="4771">
                  <c:v>2.2095899999999999</c:v>
                </c:pt>
                <c:pt idx="4772">
                  <c:v>2.5621999999999998</c:v>
                </c:pt>
                <c:pt idx="4773">
                  <c:v>2.55558</c:v>
                </c:pt>
                <c:pt idx="4774">
                  <c:v>1.9223399999999999</c:v>
                </c:pt>
                <c:pt idx="4775">
                  <c:v>3.3928099999999999</c:v>
                </c:pt>
                <c:pt idx="4776">
                  <c:v>3.44692</c:v>
                </c:pt>
                <c:pt idx="4777">
                  <c:v>6.9711999999999996</c:v>
                </c:pt>
                <c:pt idx="4778">
                  <c:v>3.5190199999999998</c:v>
                </c:pt>
                <c:pt idx="4779">
                  <c:v>3.9197899999999999</c:v>
                </c:pt>
                <c:pt idx="4780">
                  <c:v>3.5226799999999998</c:v>
                </c:pt>
                <c:pt idx="4781">
                  <c:v>4.3142699999999996</c:v>
                </c:pt>
                <c:pt idx="4782">
                  <c:v>2.9251299999999998</c:v>
                </c:pt>
                <c:pt idx="4783">
                  <c:v>2.3879100000000002</c:v>
                </c:pt>
                <c:pt idx="4784">
                  <c:v>8.5593900000000005</c:v>
                </c:pt>
                <c:pt idx="4785">
                  <c:v>5.7029100000000001</c:v>
                </c:pt>
                <c:pt idx="4786">
                  <c:v>7.2254699999999996</c:v>
                </c:pt>
                <c:pt idx="4787">
                  <c:v>4.1687900000000004</c:v>
                </c:pt>
                <c:pt idx="4788">
                  <c:v>2.8651</c:v>
                </c:pt>
                <c:pt idx="4789">
                  <c:v>2.80592</c:v>
                </c:pt>
                <c:pt idx="4790">
                  <c:v>4.1835899999999997</c:v>
                </c:pt>
                <c:pt idx="4791">
                  <c:v>4.29392</c:v>
                </c:pt>
                <c:pt idx="4792">
                  <c:v>5.27921</c:v>
                </c:pt>
                <c:pt idx="4793">
                  <c:v>3.05538</c:v>
                </c:pt>
                <c:pt idx="4794">
                  <c:v>9.1093100000000007</c:v>
                </c:pt>
                <c:pt idx="4795">
                  <c:v>5.00657</c:v>
                </c:pt>
                <c:pt idx="4796">
                  <c:v>4.8902200000000002</c:v>
                </c:pt>
                <c:pt idx="4797">
                  <c:v>2.0325000000000002</c:v>
                </c:pt>
                <c:pt idx="4798">
                  <c:v>5.7066499999999998</c:v>
                </c:pt>
                <c:pt idx="4799">
                  <c:v>7.9029600000000002</c:v>
                </c:pt>
                <c:pt idx="4800">
                  <c:v>2.5677599999999998</c:v>
                </c:pt>
                <c:pt idx="4801">
                  <c:v>6.4624100000000002</c:v>
                </c:pt>
                <c:pt idx="4802">
                  <c:v>6.2909899999999999</c:v>
                </c:pt>
                <c:pt idx="4803">
                  <c:v>3.5515699999999999</c:v>
                </c:pt>
                <c:pt idx="4804">
                  <c:v>8.0658300000000001</c:v>
                </c:pt>
                <c:pt idx="4805">
                  <c:v>4.1804100000000002</c:v>
                </c:pt>
                <c:pt idx="4806">
                  <c:v>4.1993799999999997</c:v>
                </c:pt>
                <c:pt idx="4807">
                  <c:v>6.8501300000000001</c:v>
                </c:pt>
                <c:pt idx="4808">
                  <c:v>3.8208799999999998</c:v>
                </c:pt>
                <c:pt idx="4809">
                  <c:v>6.2192699999999999</c:v>
                </c:pt>
                <c:pt idx="4810">
                  <c:v>5.9266500000000004</c:v>
                </c:pt>
                <c:pt idx="4811">
                  <c:v>7.4182899999999998</c:v>
                </c:pt>
                <c:pt idx="4812">
                  <c:v>3.6519200000000001</c:v>
                </c:pt>
                <c:pt idx="4813">
                  <c:v>4.2930900000000003</c:v>
                </c:pt>
                <c:pt idx="4814">
                  <c:v>5.8901700000000003</c:v>
                </c:pt>
                <c:pt idx="4815">
                  <c:v>1.6641999999999999</c:v>
                </c:pt>
                <c:pt idx="4816">
                  <c:v>8.0033300000000001</c:v>
                </c:pt>
                <c:pt idx="4817">
                  <c:v>5.6295599999999997</c:v>
                </c:pt>
                <c:pt idx="4818">
                  <c:v>4.7578500000000004</c:v>
                </c:pt>
                <c:pt idx="4819">
                  <c:v>3.5547</c:v>
                </c:pt>
                <c:pt idx="4820">
                  <c:v>2.2122700000000002</c:v>
                </c:pt>
                <c:pt idx="4821">
                  <c:v>2.1094200000000001</c:v>
                </c:pt>
                <c:pt idx="4822">
                  <c:v>7.5295899999999998</c:v>
                </c:pt>
                <c:pt idx="4823">
                  <c:v>6.0288500000000003</c:v>
                </c:pt>
                <c:pt idx="4824">
                  <c:v>4.6789800000000001</c:v>
                </c:pt>
                <c:pt idx="4825">
                  <c:v>6.3237199999999998</c:v>
                </c:pt>
                <c:pt idx="4826">
                  <c:v>4.9231199999999999</c:v>
                </c:pt>
                <c:pt idx="4827">
                  <c:v>4.0710899999999999</c:v>
                </c:pt>
                <c:pt idx="4828">
                  <c:v>4.8229499999999996</c:v>
                </c:pt>
                <c:pt idx="4829">
                  <c:v>2.5747</c:v>
                </c:pt>
                <c:pt idx="4830">
                  <c:v>3.58447</c:v>
                </c:pt>
                <c:pt idx="4831">
                  <c:v>4.59213</c:v>
                </c:pt>
                <c:pt idx="4832">
                  <c:v>6.4172700000000003</c:v>
                </c:pt>
                <c:pt idx="4833">
                  <c:v>8.1046200000000006</c:v>
                </c:pt>
                <c:pt idx="4834">
                  <c:v>4.0187499999999998</c:v>
                </c:pt>
                <c:pt idx="4835">
                  <c:v>1.9202699999999999</c:v>
                </c:pt>
                <c:pt idx="4836">
                  <c:v>4.8893399999999998</c:v>
                </c:pt>
                <c:pt idx="4837">
                  <c:v>5.3028500000000003</c:v>
                </c:pt>
                <c:pt idx="4838">
                  <c:v>3.31582</c:v>
                </c:pt>
                <c:pt idx="4839">
                  <c:v>4.6418600000000003</c:v>
                </c:pt>
                <c:pt idx="4840">
                  <c:v>2.1575299999999999</c:v>
                </c:pt>
                <c:pt idx="4841">
                  <c:v>6.9265999999999996</c:v>
                </c:pt>
                <c:pt idx="4842">
                  <c:v>2.9044699999999999</c:v>
                </c:pt>
                <c:pt idx="4843">
                  <c:v>1.98021</c:v>
                </c:pt>
                <c:pt idx="4844">
                  <c:v>7.6290899999999997</c:v>
                </c:pt>
                <c:pt idx="4845">
                  <c:v>5.5911999999999997</c:v>
                </c:pt>
                <c:pt idx="4846">
                  <c:v>5.1347199999999997</c:v>
                </c:pt>
                <c:pt idx="4847">
                  <c:v>3.4225500000000002</c:v>
                </c:pt>
                <c:pt idx="4848">
                  <c:v>8.2302599999999995</c:v>
                </c:pt>
                <c:pt idx="4849">
                  <c:v>3.8426200000000001</c:v>
                </c:pt>
                <c:pt idx="4850">
                  <c:v>2.8235299999999999</c:v>
                </c:pt>
                <c:pt idx="4851">
                  <c:v>3.8048299999999999</c:v>
                </c:pt>
                <c:pt idx="4852">
                  <c:v>6.6976899999999997</c:v>
                </c:pt>
                <c:pt idx="4853">
                  <c:v>10.70768</c:v>
                </c:pt>
                <c:pt idx="4854">
                  <c:v>7.1085700000000003</c:v>
                </c:pt>
                <c:pt idx="4855">
                  <c:v>7.21854</c:v>
                </c:pt>
                <c:pt idx="4856">
                  <c:v>5.89445</c:v>
                </c:pt>
                <c:pt idx="4857">
                  <c:v>2.8433999999999999</c:v>
                </c:pt>
                <c:pt idx="4858">
                  <c:v>7.8357299999999999</c:v>
                </c:pt>
                <c:pt idx="4859">
                  <c:v>2.9184800000000002</c:v>
                </c:pt>
                <c:pt idx="4860">
                  <c:v>3.15733</c:v>
                </c:pt>
                <c:pt idx="4861">
                  <c:v>4.5851699999999997</c:v>
                </c:pt>
                <c:pt idx="4862">
                  <c:v>7.4238299999999997</c:v>
                </c:pt>
                <c:pt idx="4863">
                  <c:v>4.75685</c:v>
                </c:pt>
                <c:pt idx="4864">
                  <c:v>1.80992</c:v>
                </c:pt>
                <c:pt idx="4865">
                  <c:v>6.0928000000000004</c:v>
                </c:pt>
                <c:pt idx="4866">
                  <c:v>1.59135</c:v>
                </c:pt>
                <c:pt idx="4867">
                  <c:v>3.63992</c:v>
                </c:pt>
                <c:pt idx="4868">
                  <c:v>3.8146300000000002</c:v>
                </c:pt>
                <c:pt idx="4869">
                  <c:v>5.5676699999999997</c:v>
                </c:pt>
                <c:pt idx="4870">
                  <c:v>3.8889399999999998</c:v>
                </c:pt>
                <c:pt idx="4871">
                  <c:v>4.02149</c:v>
                </c:pt>
                <c:pt idx="4872">
                  <c:v>6.0941599999999996</c:v>
                </c:pt>
                <c:pt idx="4873">
                  <c:v>2.7317800000000001</c:v>
                </c:pt>
                <c:pt idx="4874">
                  <c:v>4.3076800000000004</c:v>
                </c:pt>
                <c:pt idx="4875">
                  <c:v>8.0561799999999995</c:v>
                </c:pt>
                <c:pt idx="4876">
                  <c:v>7.9170400000000001</c:v>
                </c:pt>
                <c:pt idx="4877">
                  <c:v>5.2424999999999997</c:v>
                </c:pt>
                <c:pt idx="4878">
                  <c:v>3.1018300000000001</c:v>
                </c:pt>
                <c:pt idx="4879">
                  <c:v>5.05342</c:v>
                </c:pt>
                <c:pt idx="4880">
                  <c:v>6.6833299999999998</c:v>
                </c:pt>
                <c:pt idx="4881">
                  <c:v>6.0164099999999996</c:v>
                </c:pt>
                <c:pt idx="4882">
                  <c:v>2.0398000000000001</c:v>
                </c:pt>
                <c:pt idx="4883">
                  <c:v>6.3879000000000001</c:v>
                </c:pt>
                <c:pt idx="4884">
                  <c:v>4.9340099999999998</c:v>
                </c:pt>
                <c:pt idx="4885">
                  <c:v>3.8734199999999999</c:v>
                </c:pt>
                <c:pt idx="4886">
                  <c:v>2.28295</c:v>
                </c:pt>
                <c:pt idx="4887">
                  <c:v>5.3966399999999997</c:v>
                </c:pt>
                <c:pt idx="4888">
                  <c:v>4.6405700000000003</c:v>
                </c:pt>
                <c:pt idx="4889">
                  <c:v>4.9910899999999998</c:v>
                </c:pt>
                <c:pt idx="4890">
                  <c:v>5.8686999999999996</c:v>
                </c:pt>
                <c:pt idx="4891">
                  <c:v>4.1048400000000003</c:v>
                </c:pt>
                <c:pt idx="4892">
                  <c:v>3.76756</c:v>
                </c:pt>
                <c:pt idx="4893">
                  <c:v>4.6286100000000001</c:v>
                </c:pt>
                <c:pt idx="4894">
                  <c:v>6.65611</c:v>
                </c:pt>
                <c:pt idx="4895">
                  <c:v>5.5704500000000001</c:v>
                </c:pt>
                <c:pt idx="4896">
                  <c:v>6.3512599999999999</c:v>
                </c:pt>
                <c:pt idx="4897">
                  <c:v>5.6173400000000004</c:v>
                </c:pt>
                <c:pt idx="4898">
                  <c:v>6.5234800000000002</c:v>
                </c:pt>
                <c:pt idx="4899">
                  <c:v>6.4509499999999997</c:v>
                </c:pt>
                <c:pt idx="4900">
                  <c:v>2.13279</c:v>
                </c:pt>
                <c:pt idx="4901">
                  <c:v>6.4492799999999999</c:v>
                </c:pt>
                <c:pt idx="4902">
                  <c:v>5.4620600000000001</c:v>
                </c:pt>
                <c:pt idx="4903">
                  <c:v>7.7057399999999996</c:v>
                </c:pt>
                <c:pt idx="4904">
                  <c:v>3.2438600000000002</c:v>
                </c:pt>
                <c:pt idx="4905">
                  <c:v>8.9052399999999992</c:v>
                </c:pt>
                <c:pt idx="4906">
                  <c:v>3.8997700000000002</c:v>
                </c:pt>
                <c:pt idx="4907">
                  <c:v>5.2788000000000004</c:v>
                </c:pt>
                <c:pt idx="4908">
                  <c:v>2.4820500000000001</c:v>
                </c:pt>
                <c:pt idx="4909">
                  <c:v>6.7979099999999999</c:v>
                </c:pt>
                <c:pt idx="4910">
                  <c:v>3.71956</c:v>
                </c:pt>
                <c:pt idx="4911">
                  <c:v>4.2582199999999997</c:v>
                </c:pt>
                <c:pt idx="4912">
                  <c:v>4.7800200000000004</c:v>
                </c:pt>
                <c:pt idx="4913">
                  <c:v>7.2024299999999997</c:v>
                </c:pt>
                <c:pt idx="4914">
                  <c:v>5.5301200000000001</c:v>
                </c:pt>
                <c:pt idx="4915">
                  <c:v>4.8392900000000001</c:v>
                </c:pt>
                <c:pt idx="4916">
                  <c:v>3.0165700000000002</c:v>
                </c:pt>
                <c:pt idx="4917">
                  <c:v>4.5997300000000001</c:v>
                </c:pt>
                <c:pt idx="4918">
                  <c:v>10.934329999999999</c:v>
                </c:pt>
                <c:pt idx="4919">
                  <c:v>4.0834400000000004</c:v>
                </c:pt>
                <c:pt idx="4920">
                  <c:v>3.3420899999999998</c:v>
                </c:pt>
                <c:pt idx="4921">
                  <c:v>4.0400900000000002</c:v>
                </c:pt>
                <c:pt idx="4922">
                  <c:v>5.8078399999999997</c:v>
                </c:pt>
                <c:pt idx="4923">
                  <c:v>4.7990700000000004</c:v>
                </c:pt>
                <c:pt idx="4924">
                  <c:v>7.7056199999999997</c:v>
                </c:pt>
                <c:pt idx="4925">
                  <c:v>4.5376799999999999</c:v>
                </c:pt>
                <c:pt idx="4926">
                  <c:v>5.1770399999999999</c:v>
                </c:pt>
                <c:pt idx="4927">
                  <c:v>3.6401400000000002</c:v>
                </c:pt>
                <c:pt idx="4928">
                  <c:v>3.40889</c:v>
                </c:pt>
                <c:pt idx="4929">
                  <c:v>6.2273300000000003</c:v>
                </c:pt>
                <c:pt idx="4930">
                  <c:v>4.3659800000000004</c:v>
                </c:pt>
                <c:pt idx="4931">
                  <c:v>4.1353400000000002</c:v>
                </c:pt>
                <c:pt idx="4932">
                  <c:v>2.1285599999999998</c:v>
                </c:pt>
                <c:pt idx="4933">
                  <c:v>4.55708</c:v>
                </c:pt>
                <c:pt idx="4934">
                  <c:v>3.1911200000000002</c:v>
                </c:pt>
                <c:pt idx="4935">
                  <c:v>2.9912000000000001</c:v>
                </c:pt>
                <c:pt idx="4936">
                  <c:v>4.7796399999999997</c:v>
                </c:pt>
                <c:pt idx="4937">
                  <c:v>2.4649299999999998</c:v>
                </c:pt>
                <c:pt idx="4938">
                  <c:v>2.00725</c:v>
                </c:pt>
                <c:pt idx="4939">
                  <c:v>5.4491399999999999</c:v>
                </c:pt>
                <c:pt idx="4940">
                  <c:v>5.7472799999999999</c:v>
                </c:pt>
                <c:pt idx="4941">
                  <c:v>2.4721299999999999</c:v>
                </c:pt>
                <c:pt idx="4942">
                  <c:v>6.3928700000000003</c:v>
                </c:pt>
                <c:pt idx="4943">
                  <c:v>1.76037</c:v>
                </c:pt>
                <c:pt idx="4944">
                  <c:v>2.9903</c:v>
                </c:pt>
                <c:pt idx="4945">
                  <c:v>4.0651999999999999</c:v>
                </c:pt>
                <c:pt idx="4946">
                  <c:v>3.4643199999999998</c:v>
                </c:pt>
                <c:pt idx="4947">
                  <c:v>5.8348100000000001</c:v>
                </c:pt>
                <c:pt idx="4948">
                  <c:v>8.6940100000000005</c:v>
                </c:pt>
                <c:pt idx="4949">
                  <c:v>5.60771</c:v>
                </c:pt>
                <c:pt idx="4950">
                  <c:v>3.1101899999999998</c:v>
                </c:pt>
                <c:pt idx="4951">
                  <c:v>3.6102500000000002</c:v>
                </c:pt>
                <c:pt idx="4952">
                  <c:v>5.0529999999999999</c:v>
                </c:pt>
                <c:pt idx="4953">
                  <c:v>8.1239699999999999</c:v>
                </c:pt>
                <c:pt idx="4954">
                  <c:v>2.5686100000000001</c:v>
                </c:pt>
                <c:pt idx="4955">
                  <c:v>5.9859299999999998</c:v>
                </c:pt>
                <c:pt idx="4956">
                  <c:v>5.1935599999999997</c:v>
                </c:pt>
                <c:pt idx="4957">
                  <c:v>4.0154899999999998</c:v>
                </c:pt>
                <c:pt idx="4958">
                  <c:v>3.5513400000000002</c:v>
                </c:pt>
                <c:pt idx="4959">
                  <c:v>5.0520899999999997</c:v>
                </c:pt>
                <c:pt idx="4960">
                  <c:v>8.9104899999999994</c:v>
                </c:pt>
                <c:pt idx="4961">
                  <c:v>6.7410399999999999</c:v>
                </c:pt>
                <c:pt idx="4962">
                  <c:v>7.2589600000000001</c:v>
                </c:pt>
                <c:pt idx="4963">
                  <c:v>5.1134700000000004</c:v>
                </c:pt>
                <c:pt idx="4964">
                  <c:v>5.56907</c:v>
                </c:pt>
                <c:pt idx="4965">
                  <c:v>4.1126500000000004</c:v>
                </c:pt>
                <c:pt idx="4966">
                  <c:v>7.2832600000000003</c:v>
                </c:pt>
                <c:pt idx="4967">
                  <c:v>4.1701199999999998</c:v>
                </c:pt>
                <c:pt idx="4968">
                  <c:v>4.1309100000000001</c:v>
                </c:pt>
                <c:pt idx="4969">
                  <c:v>2.32396</c:v>
                </c:pt>
                <c:pt idx="4970">
                  <c:v>9.4669799999999995</c:v>
                </c:pt>
                <c:pt idx="4971">
                  <c:v>6.9665499999999998</c:v>
                </c:pt>
                <c:pt idx="4972">
                  <c:v>5.7037000000000004</c:v>
                </c:pt>
                <c:pt idx="4973">
                  <c:v>3.8113800000000002</c:v>
                </c:pt>
                <c:pt idx="4974">
                  <c:v>6.5194599999999996</c:v>
                </c:pt>
                <c:pt idx="4975">
                  <c:v>3.4132199999999999</c:v>
                </c:pt>
                <c:pt idx="4976">
                  <c:v>4.6146599999999998</c:v>
                </c:pt>
                <c:pt idx="4977">
                  <c:v>4.6578099999999996</c:v>
                </c:pt>
                <c:pt idx="4978">
                  <c:v>8.2925799999999992</c:v>
                </c:pt>
                <c:pt idx="4979">
                  <c:v>5.7454799999999997</c:v>
                </c:pt>
                <c:pt idx="4980">
                  <c:v>6.2504400000000002</c:v>
                </c:pt>
                <c:pt idx="4981">
                  <c:v>6.4145500000000002</c:v>
                </c:pt>
                <c:pt idx="4982">
                  <c:v>6.4145500000000002</c:v>
                </c:pt>
                <c:pt idx="4983">
                  <c:v>6.4145500000000002</c:v>
                </c:pt>
                <c:pt idx="4984">
                  <c:v>6.4145500000000002</c:v>
                </c:pt>
                <c:pt idx="4985">
                  <c:v>6.4145500000000002</c:v>
                </c:pt>
                <c:pt idx="4986">
                  <c:v>5.9800399999999998</c:v>
                </c:pt>
                <c:pt idx="4987">
                  <c:v>5.9920200000000001</c:v>
                </c:pt>
                <c:pt idx="4988">
                  <c:v>7.9064800000000002</c:v>
                </c:pt>
                <c:pt idx="4989">
                  <c:v>5.7161600000000004</c:v>
                </c:pt>
                <c:pt idx="4990">
                  <c:v>4.8656100000000002</c:v>
                </c:pt>
                <c:pt idx="4991">
                  <c:v>6.4148199999999997</c:v>
                </c:pt>
                <c:pt idx="4992">
                  <c:v>5.7440300000000004</c:v>
                </c:pt>
                <c:pt idx="4993">
                  <c:v>6.0403900000000004</c:v>
                </c:pt>
                <c:pt idx="4994">
                  <c:v>6.5225200000000001</c:v>
                </c:pt>
                <c:pt idx="4995">
                  <c:v>7.4214500000000001</c:v>
                </c:pt>
                <c:pt idx="4996">
                  <c:v>6.5636900000000002</c:v>
                </c:pt>
                <c:pt idx="4997">
                  <c:v>5.4834500000000004</c:v>
                </c:pt>
                <c:pt idx="4998">
                  <c:v>6.6981599999999997</c:v>
                </c:pt>
                <c:pt idx="4999">
                  <c:v>6.2088599999999996</c:v>
                </c:pt>
                <c:pt idx="5000">
                  <c:v>7.5793200000000001</c:v>
                </c:pt>
                <c:pt idx="5001">
                  <c:v>5.0289400000000004</c:v>
                </c:pt>
                <c:pt idx="5002">
                  <c:v>6.2157999999999998</c:v>
                </c:pt>
                <c:pt idx="5003">
                  <c:v>3.6442600000000001</c:v>
                </c:pt>
                <c:pt idx="5004">
                  <c:v>5.4476899999999997</c:v>
                </c:pt>
                <c:pt idx="5005">
                  <c:v>5.9554900000000002</c:v>
                </c:pt>
                <c:pt idx="5006">
                  <c:v>7.2770799999999998</c:v>
                </c:pt>
                <c:pt idx="5007">
                  <c:v>7.7807000000000004</c:v>
                </c:pt>
                <c:pt idx="5008">
                  <c:v>7.7879100000000001</c:v>
                </c:pt>
                <c:pt idx="5009">
                  <c:v>3.0680700000000001</c:v>
                </c:pt>
                <c:pt idx="5010">
                  <c:v>5.7908799999999996</c:v>
                </c:pt>
                <c:pt idx="5011">
                  <c:v>7.7699400000000001</c:v>
                </c:pt>
                <c:pt idx="5012">
                  <c:v>6.4244199999999996</c:v>
                </c:pt>
                <c:pt idx="5013">
                  <c:v>4.5376799999999999</c:v>
                </c:pt>
                <c:pt idx="5014">
                  <c:v>2.8382999999999998</c:v>
                </c:pt>
                <c:pt idx="5015">
                  <c:v>4.5300599999999998</c:v>
                </c:pt>
                <c:pt idx="5016">
                  <c:v>5.4518500000000003</c:v>
                </c:pt>
                <c:pt idx="5017">
                  <c:v>4.5470800000000002</c:v>
                </c:pt>
                <c:pt idx="5018">
                  <c:v>3.9524900000000001</c:v>
                </c:pt>
                <c:pt idx="5019">
                  <c:v>7.0143500000000003</c:v>
                </c:pt>
                <c:pt idx="5020">
                  <c:v>3.7094999999999998</c:v>
                </c:pt>
                <c:pt idx="5021">
                  <c:v>9.3580100000000002</c:v>
                </c:pt>
                <c:pt idx="5022">
                  <c:v>3.49193</c:v>
                </c:pt>
                <c:pt idx="5023">
                  <c:v>6.0469099999999996</c:v>
                </c:pt>
                <c:pt idx="5024">
                  <c:v>4.3513900000000003</c:v>
                </c:pt>
                <c:pt idx="5025">
                  <c:v>5.8324499999999997</c:v>
                </c:pt>
                <c:pt idx="5026">
                  <c:v>6.49099</c:v>
                </c:pt>
                <c:pt idx="5027">
                  <c:v>3.8303199999999999</c:v>
                </c:pt>
                <c:pt idx="5028">
                  <c:v>8.4171099999999992</c:v>
                </c:pt>
                <c:pt idx="5029">
                  <c:v>6.7760400000000001</c:v>
                </c:pt>
                <c:pt idx="5030">
                  <c:v>2.0391300000000001</c:v>
                </c:pt>
                <c:pt idx="5031">
                  <c:v>5.2491899999999996</c:v>
                </c:pt>
                <c:pt idx="5032">
                  <c:v>4.8285799999999997</c:v>
                </c:pt>
                <c:pt idx="5033">
                  <c:v>3.24586</c:v>
                </c:pt>
                <c:pt idx="5034">
                  <c:v>5.2516800000000003</c:v>
                </c:pt>
                <c:pt idx="5035">
                  <c:v>7.2702099999999996</c:v>
                </c:pt>
                <c:pt idx="5036">
                  <c:v>2.3159299999999998</c:v>
                </c:pt>
                <c:pt idx="5037">
                  <c:v>3.6856399999999998</c:v>
                </c:pt>
                <c:pt idx="5038">
                  <c:v>7.1360099999999997</c:v>
                </c:pt>
                <c:pt idx="5039">
                  <c:v>4.7394600000000002</c:v>
                </c:pt>
                <c:pt idx="5040">
                  <c:v>5.15646</c:v>
                </c:pt>
                <c:pt idx="5041">
                  <c:v>7.9817499999999999</c:v>
                </c:pt>
                <c:pt idx="5042">
                  <c:v>7.2161400000000002</c:v>
                </c:pt>
                <c:pt idx="5043">
                  <c:v>2.2470300000000001</c:v>
                </c:pt>
                <c:pt idx="5044">
                  <c:v>2.66717</c:v>
                </c:pt>
                <c:pt idx="5045">
                  <c:v>9.3085900000000006</c:v>
                </c:pt>
                <c:pt idx="5046">
                  <c:v>6.2566100000000002</c:v>
                </c:pt>
                <c:pt idx="5047">
                  <c:v>7.7731899999999996</c:v>
                </c:pt>
                <c:pt idx="5048">
                  <c:v>3.2935699999999999</c:v>
                </c:pt>
                <c:pt idx="5049">
                  <c:v>3.0012799999999999</c:v>
                </c:pt>
                <c:pt idx="5050">
                  <c:v>5.2403300000000002</c:v>
                </c:pt>
                <c:pt idx="5051">
                  <c:v>8.4299599999999995</c:v>
                </c:pt>
                <c:pt idx="5052">
                  <c:v>3.2935699999999999</c:v>
                </c:pt>
                <c:pt idx="5053">
                  <c:v>7.7686200000000003</c:v>
                </c:pt>
                <c:pt idx="5054">
                  <c:v>2.7954699999999999</c:v>
                </c:pt>
                <c:pt idx="5055">
                  <c:v>3.3128899999999999</c:v>
                </c:pt>
                <c:pt idx="5056">
                  <c:v>6.4896799999999999</c:v>
                </c:pt>
                <c:pt idx="5057">
                  <c:v>10.44983</c:v>
                </c:pt>
                <c:pt idx="5058">
                  <c:v>5.9747000000000003</c:v>
                </c:pt>
                <c:pt idx="5059">
                  <c:v>4.9406800000000004</c:v>
                </c:pt>
                <c:pt idx="5060">
                  <c:v>8.0599500000000006</c:v>
                </c:pt>
                <c:pt idx="5061">
                  <c:v>6.8176300000000003</c:v>
                </c:pt>
                <c:pt idx="5062">
                  <c:v>6.6556100000000002</c:v>
                </c:pt>
                <c:pt idx="5063">
                  <c:v>3.8534999999999999</c:v>
                </c:pt>
                <c:pt idx="5064">
                  <c:v>5.7045399999999997</c:v>
                </c:pt>
                <c:pt idx="5065">
                  <c:v>4.1292999999999997</c:v>
                </c:pt>
                <c:pt idx="5066">
                  <c:v>2.7954699999999999</c:v>
                </c:pt>
                <c:pt idx="5067">
                  <c:v>5.2194599999999998</c:v>
                </c:pt>
                <c:pt idx="5068">
                  <c:v>2.5090499999999998</c:v>
                </c:pt>
                <c:pt idx="5069">
                  <c:v>6.8727999999999998</c:v>
                </c:pt>
                <c:pt idx="5070">
                  <c:v>2.5136400000000001</c:v>
                </c:pt>
                <c:pt idx="5071">
                  <c:v>3.62636</c:v>
                </c:pt>
                <c:pt idx="5072">
                  <c:v>5.2656900000000002</c:v>
                </c:pt>
                <c:pt idx="5073">
                  <c:v>3.2565499999999998</c:v>
                </c:pt>
                <c:pt idx="5074">
                  <c:v>6.4300899999999999</c:v>
                </c:pt>
                <c:pt idx="5075">
                  <c:v>4.4380199999999999</c:v>
                </c:pt>
                <c:pt idx="5076">
                  <c:v>4.3335299999999997</c:v>
                </c:pt>
                <c:pt idx="5077">
                  <c:v>2.4767999999999999</c:v>
                </c:pt>
                <c:pt idx="5078">
                  <c:v>5.3110900000000001</c:v>
                </c:pt>
                <c:pt idx="5079">
                  <c:v>5.4690799999999999</c:v>
                </c:pt>
                <c:pt idx="5080">
                  <c:v>6.0306600000000001</c:v>
                </c:pt>
                <c:pt idx="5081">
                  <c:v>3.0444399999999998</c:v>
                </c:pt>
                <c:pt idx="5082">
                  <c:v>2.6694200000000001</c:v>
                </c:pt>
                <c:pt idx="5083">
                  <c:v>7.6542199999999996</c:v>
                </c:pt>
                <c:pt idx="5084">
                  <c:v>5.9492399999999996</c:v>
                </c:pt>
                <c:pt idx="5085">
                  <c:v>2.8906100000000001</c:v>
                </c:pt>
                <c:pt idx="5086">
                  <c:v>7.3537499999999998</c:v>
                </c:pt>
                <c:pt idx="5087">
                  <c:v>3.0060899999999999</c:v>
                </c:pt>
                <c:pt idx="5088">
                  <c:v>5.81508</c:v>
                </c:pt>
                <c:pt idx="5089">
                  <c:v>5.8988199999999997</c:v>
                </c:pt>
                <c:pt idx="5090">
                  <c:v>3.8070599999999999</c:v>
                </c:pt>
                <c:pt idx="5091">
                  <c:v>3.3518500000000002</c:v>
                </c:pt>
                <c:pt idx="5092">
                  <c:v>3.7275100000000001</c:v>
                </c:pt>
                <c:pt idx="5093">
                  <c:v>4.4594500000000004</c:v>
                </c:pt>
                <c:pt idx="5094">
                  <c:v>7.52867</c:v>
                </c:pt>
                <c:pt idx="5095">
                  <c:v>2.4291200000000002</c:v>
                </c:pt>
                <c:pt idx="5096">
                  <c:v>5.8956400000000002</c:v>
                </c:pt>
                <c:pt idx="5097">
                  <c:v>2.7183999999999999</c:v>
                </c:pt>
                <c:pt idx="5098">
                  <c:v>7.4454900000000004</c:v>
                </c:pt>
                <c:pt idx="5099">
                  <c:v>8.6379599999999996</c:v>
                </c:pt>
                <c:pt idx="5100">
                  <c:v>2.3432300000000001</c:v>
                </c:pt>
                <c:pt idx="5101">
                  <c:v>3.8071600000000001</c:v>
                </c:pt>
                <c:pt idx="5102">
                  <c:v>4.9121800000000002</c:v>
                </c:pt>
                <c:pt idx="5103">
                  <c:v>5.8252600000000001</c:v>
                </c:pt>
                <c:pt idx="5104">
                  <c:v>2.66717</c:v>
                </c:pt>
                <c:pt idx="5105">
                  <c:v>2.59179</c:v>
                </c:pt>
                <c:pt idx="5106">
                  <c:v>2.2362299999999999</c:v>
                </c:pt>
                <c:pt idx="5107">
                  <c:v>1.8650899999999999</c:v>
                </c:pt>
                <c:pt idx="5108">
                  <c:v>2.6879300000000002</c:v>
                </c:pt>
                <c:pt idx="5109">
                  <c:v>6.6979699999999998</c:v>
                </c:pt>
                <c:pt idx="5110">
                  <c:v>2.6848200000000002</c:v>
                </c:pt>
                <c:pt idx="5111">
                  <c:v>3.2119399999999998</c:v>
                </c:pt>
                <c:pt idx="5112">
                  <c:v>4.3977000000000004</c:v>
                </c:pt>
                <c:pt idx="5113">
                  <c:v>2.07775</c:v>
                </c:pt>
                <c:pt idx="5114">
                  <c:v>2.5257999999999998</c:v>
                </c:pt>
                <c:pt idx="5115">
                  <c:v>2.33453</c:v>
                </c:pt>
                <c:pt idx="5116">
                  <c:v>1.91852</c:v>
                </c:pt>
                <c:pt idx="5117">
                  <c:v>8.3807799999999997</c:v>
                </c:pt>
                <c:pt idx="5118">
                  <c:v>2.7680500000000001</c:v>
                </c:pt>
                <c:pt idx="5119">
                  <c:v>3.5027699999999999</c:v>
                </c:pt>
                <c:pt idx="5120">
                  <c:v>8.1121999999999996</c:v>
                </c:pt>
                <c:pt idx="5121">
                  <c:v>2.0407999999999999</c:v>
                </c:pt>
                <c:pt idx="5122">
                  <c:v>5.6487999999999996</c:v>
                </c:pt>
                <c:pt idx="5123">
                  <c:v>4.5575200000000002</c:v>
                </c:pt>
                <c:pt idx="5124">
                  <c:v>4.4138700000000002</c:v>
                </c:pt>
                <c:pt idx="5125">
                  <c:v>5.9775099999999997</c:v>
                </c:pt>
                <c:pt idx="5126">
                  <c:v>6.3769200000000001</c:v>
                </c:pt>
                <c:pt idx="5127">
                  <c:v>2.98882</c:v>
                </c:pt>
                <c:pt idx="5128">
                  <c:v>4.4424299999999999</c:v>
                </c:pt>
                <c:pt idx="5129">
                  <c:v>2.2577099999999999</c:v>
                </c:pt>
                <c:pt idx="5130">
                  <c:v>2.59795</c:v>
                </c:pt>
                <c:pt idx="5131">
                  <c:v>3.3163499999999999</c:v>
                </c:pt>
                <c:pt idx="5132">
                  <c:v>2.4634200000000002</c:v>
                </c:pt>
                <c:pt idx="5133">
                  <c:v>3.4695100000000001</c:v>
                </c:pt>
                <c:pt idx="5134">
                  <c:v>5.3449999999999998</c:v>
                </c:pt>
                <c:pt idx="5135">
                  <c:v>7.1377800000000002</c:v>
                </c:pt>
                <c:pt idx="5136">
                  <c:v>2.36259</c:v>
                </c:pt>
                <c:pt idx="5137">
                  <c:v>3.2253699999999998</c:v>
                </c:pt>
                <c:pt idx="5138">
                  <c:v>9.5029699999999995</c:v>
                </c:pt>
                <c:pt idx="5139">
                  <c:v>6.0161600000000002</c:v>
                </c:pt>
                <c:pt idx="5140">
                  <c:v>7.3728600000000002</c:v>
                </c:pt>
                <c:pt idx="5141">
                  <c:v>7.2701700000000002</c:v>
                </c:pt>
                <c:pt idx="5142">
                  <c:v>2.42258</c:v>
                </c:pt>
                <c:pt idx="5143">
                  <c:v>5.4172399999999996</c:v>
                </c:pt>
                <c:pt idx="5144">
                  <c:v>4.6008100000000001</c:v>
                </c:pt>
                <c:pt idx="5145">
                  <c:v>9.2448700000000006</c:v>
                </c:pt>
                <c:pt idx="5146">
                  <c:v>9.7642500000000005</c:v>
                </c:pt>
                <c:pt idx="5147">
                  <c:v>3.23854</c:v>
                </c:pt>
                <c:pt idx="5148">
                  <c:v>4.28111</c:v>
                </c:pt>
                <c:pt idx="5149">
                  <c:v>4.5613000000000001</c:v>
                </c:pt>
                <c:pt idx="5150">
                  <c:v>5.0615600000000001</c:v>
                </c:pt>
                <c:pt idx="5151">
                  <c:v>7.0029000000000003</c:v>
                </c:pt>
                <c:pt idx="5152">
                  <c:v>4.3813599999999999</c:v>
                </c:pt>
                <c:pt idx="5153">
                  <c:v>5.0940799999999999</c:v>
                </c:pt>
                <c:pt idx="5154">
                  <c:v>4.2801099999999996</c:v>
                </c:pt>
                <c:pt idx="5155">
                  <c:v>6.1887600000000003</c:v>
                </c:pt>
                <c:pt idx="5156">
                  <c:v>5.3811999999999998</c:v>
                </c:pt>
                <c:pt idx="5157">
                  <c:v>2.0390600000000001</c:v>
                </c:pt>
                <c:pt idx="5158">
                  <c:v>4.6452900000000001</c:v>
                </c:pt>
                <c:pt idx="5159">
                  <c:v>5.46495</c:v>
                </c:pt>
                <c:pt idx="5160">
                  <c:v>2.5906600000000002</c:v>
                </c:pt>
                <c:pt idx="5161">
                  <c:v>4.7942600000000004</c:v>
                </c:pt>
                <c:pt idx="5162">
                  <c:v>4.5183600000000004</c:v>
                </c:pt>
                <c:pt idx="5163">
                  <c:v>3.6102500000000002</c:v>
                </c:pt>
                <c:pt idx="5164">
                  <c:v>6.59246</c:v>
                </c:pt>
                <c:pt idx="5165">
                  <c:v>3.2293799999999999</c:v>
                </c:pt>
                <c:pt idx="5166">
                  <c:v>5.1815800000000003</c:v>
                </c:pt>
                <c:pt idx="5167">
                  <c:v>6.2367400000000002</c:v>
                </c:pt>
                <c:pt idx="5168">
                  <c:v>2.7080099999999998</c:v>
                </c:pt>
                <c:pt idx="5169">
                  <c:v>2.4820500000000001</c:v>
                </c:pt>
                <c:pt idx="5170">
                  <c:v>2.46279</c:v>
                </c:pt>
                <c:pt idx="5171">
                  <c:v>6.2481900000000001</c:v>
                </c:pt>
                <c:pt idx="5172">
                  <c:v>7.8618100000000002</c:v>
                </c:pt>
                <c:pt idx="5173">
                  <c:v>7.38429</c:v>
                </c:pt>
                <c:pt idx="5174">
                  <c:v>4.2309299999999999</c:v>
                </c:pt>
                <c:pt idx="5175">
                  <c:v>3.3096899999999998</c:v>
                </c:pt>
                <c:pt idx="5176">
                  <c:v>3.22715</c:v>
                </c:pt>
                <c:pt idx="5177">
                  <c:v>3.4675600000000002</c:v>
                </c:pt>
                <c:pt idx="5178">
                  <c:v>3.5005899999999999</c:v>
                </c:pt>
                <c:pt idx="5179">
                  <c:v>2.5169899999999998</c:v>
                </c:pt>
                <c:pt idx="5180">
                  <c:v>4.7405299999999997</c:v>
                </c:pt>
                <c:pt idx="5181">
                  <c:v>5.0798500000000004</c:v>
                </c:pt>
                <c:pt idx="5182">
                  <c:v>6.65137</c:v>
                </c:pt>
                <c:pt idx="5183">
                  <c:v>9.3771599999999999</c:v>
                </c:pt>
                <c:pt idx="5184">
                  <c:v>4.2949400000000004</c:v>
                </c:pt>
                <c:pt idx="5185">
                  <c:v>7.8393800000000002</c:v>
                </c:pt>
                <c:pt idx="5186">
                  <c:v>5.9624699999999997</c:v>
                </c:pt>
                <c:pt idx="5187">
                  <c:v>10.06939</c:v>
                </c:pt>
                <c:pt idx="5188">
                  <c:v>2.9299300000000001</c:v>
                </c:pt>
                <c:pt idx="5189">
                  <c:v>5.8213499999999998</c:v>
                </c:pt>
                <c:pt idx="5190">
                  <c:v>2.4137400000000002</c:v>
                </c:pt>
                <c:pt idx="5191">
                  <c:v>2.5179299999999998</c:v>
                </c:pt>
                <c:pt idx="5192">
                  <c:v>5.5003599999999997</c:v>
                </c:pt>
                <c:pt idx="5193">
                  <c:v>7.3757799999999998</c:v>
                </c:pt>
                <c:pt idx="5194">
                  <c:v>5.1278499999999996</c:v>
                </c:pt>
                <c:pt idx="5195">
                  <c:v>4.2837100000000001</c:v>
                </c:pt>
                <c:pt idx="5196">
                  <c:v>2.3157000000000001</c:v>
                </c:pt>
                <c:pt idx="5197">
                  <c:v>4.7653699999999999</c:v>
                </c:pt>
                <c:pt idx="5198">
                  <c:v>6.8549300000000004</c:v>
                </c:pt>
                <c:pt idx="5199">
                  <c:v>6.67286</c:v>
                </c:pt>
                <c:pt idx="5200">
                  <c:v>2.3432300000000001</c:v>
                </c:pt>
                <c:pt idx="5201">
                  <c:v>4.5119600000000002</c:v>
                </c:pt>
                <c:pt idx="5202">
                  <c:v>5.0040500000000003</c:v>
                </c:pt>
                <c:pt idx="5203">
                  <c:v>5.55213</c:v>
                </c:pt>
                <c:pt idx="5204">
                  <c:v>6.1441499999999998</c:v>
                </c:pt>
                <c:pt idx="5205">
                  <c:v>6.5493899999999998</c:v>
                </c:pt>
                <c:pt idx="5206">
                  <c:v>4.7720099999999999</c:v>
                </c:pt>
                <c:pt idx="5207">
                  <c:v>4.4367999999999999</c:v>
                </c:pt>
                <c:pt idx="5208">
                  <c:v>4.3237199999999998</c:v>
                </c:pt>
                <c:pt idx="5209">
                  <c:v>10.72836</c:v>
                </c:pt>
                <c:pt idx="5210">
                  <c:v>6.5192199999999998</c:v>
                </c:pt>
                <c:pt idx="5211">
                  <c:v>5.80511</c:v>
                </c:pt>
                <c:pt idx="5212">
                  <c:v>2.3641299999999998</c:v>
                </c:pt>
                <c:pt idx="5213">
                  <c:v>4.9580500000000001</c:v>
                </c:pt>
                <c:pt idx="5214">
                  <c:v>5.36897</c:v>
                </c:pt>
                <c:pt idx="5215">
                  <c:v>7.3907800000000003</c:v>
                </c:pt>
                <c:pt idx="5216">
                  <c:v>6.4670899999999998</c:v>
                </c:pt>
                <c:pt idx="5217">
                  <c:v>2.0978699999999999</c:v>
                </c:pt>
                <c:pt idx="5218">
                  <c:v>4.61151</c:v>
                </c:pt>
                <c:pt idx="5219">
                  <c:v>5.2555199999999997</c:v>
                </c:pt>
                <c:pt idx="5220">
                  <c:v>3.9757600000000002</c:v>
                </c:pt>
                <c:pt idx="5221">
                  <c:v>4.2195</c:v>
                </c:pt>
                <c:pt idx="5222">
                  <c:v>3.17821</c:v>
                </c:pt>
                <c:pt idx="5223">
                  <c:v>5.8936299999999999</c:v>
                </c:pt>
                <c:pt idx="5224">
                  <c:v>9.7402300000000004</c:v>
                </c:pt>
                <c:pt idx="5225">
                  <c:v>3.0019399999999998</c:v>
                </c:pt>
                <c:pt idx="5226">
                  <c:v>7.9504400000000004</c:v>
                </c:pt>
                <c:pt idx="5227">
                  <c:v>6.0896699999999999</c:v>
                </c:pt>
                <c:pt idx="5228">
                  <c:v>3.2935699999999999</c:v>
                </c:pt>
                <c:pt idx="5229">
                  <c:v>1.80531</c:v>
                </c:pt>
                <c:pt idx="5230">
                  <c:v>2.9554</c:v>
                </c:pt>
                <c:pt idx="5231">
                  <c:v>8.1208299999999998</c:v>
                </c:pt>
                <c:pt idx="5232">
                  <c:v>5.1676399999999996</c:v>
                </c:pt>
                <c:pt idx="5233">
                  <c:v>6.8425799999999999</c:v>
                </c:pt>
                <c:pt idx="5234">
                  <c:v>5.8528799999999999</c:v>
                </c:pt>
                <c:pt idx="5235">
                  <c:v>5.5880700000000001</c:v>
                </c:pt>
                <c:pt idx="5236">
                  <c:v>8.3819999999999997</c:v>
                </c:pt>
                <c:pt idx="5237">
                  <c:v>5.7285899999999996</c:v>
                </c:pt>
                <c:pt idx="5238">
                  <c:v>6.07951</c:v>
                </c:pt>
                <c:pt idx="5239">
                  <c:v>3.1118299999999999</c:v>
                </c:pt>
                <c:pt idx="5240">
                  <c:v>2.8182900000000002</c:v>
                </c:pt>
                <c:pt idx="5241">
                  <c:v>3.0343800000000001</c:v>
                </c:pt>
                <c:pt idx="5242">
                  <c:v>3.0615800000000002</c:v>
                </c:pt>
                <c:pt idx="5243">
                  <c:v>5.5383500000000003</c:v>
                </c:pt>
                <c:pt idx="5244">
                  <c:v>4.6423399999999999</c:v>
                </c:pt>
                <c:pt idx="5245">
                  <c:v>2.4753699999999998</c:v>
                </c:pt>
                <c:pt idx="5246">
                  <c:v>2.8409</c:v>
                </c:pt>
                <c:pt idx="5247">
                  <c:v>3.0481400000000001</c:v>
                </c:pt>
                <c:pt idx="5248">
                  <c:v>2.1795200000000001</c:v>
                </c:pt>
                <c:pt idx="5249">
                  <c:v>2.19415</c:v>
                </c:pt>
                <c:pt idx="5250">
                  <c:v>5.9167199999999998</c:v>
                </c:pt>
                <c:pt idx="5251">
                  <c:v>7.3052700000000002</c:v>
                </c:pt>
                <c:pt idx="5252">
                  <c:v>6.2402499999999996</c:v>
                </c:pt>
                <c:pt idx="5253">
                  <c:v>4.5221200000000001</c:v>
                </c:pt>
                <c:pt idx="5254">
                  <c:v>2.1285599999999998</c:v>
                </c:pt>
                <c:pt idx="5255">
                  <c:v>5.0027900000000001</c:v>
                </c:pt>
                <c:pt idx="5256">
                  <c:v>1.87093</c:v>
                </c:pt>
                <c:pt idx="5257">
                  <c:v>5.7009800000000004</c:v>
                </c:pt>
                <c:pt idx="5258">
                  <c:v>5.774</c:v>
                </c:pt>
                <c:pt idx="5259">
                  <c:v>5.8928399999999996</c:v>
                </c:pt>
                <c:pt idx="5260">
                  <c:v>3.9276499999999999</c:v>
                </c:pt>
                <c:pt idx="5261">
                  <c:v>1.98773</c:v>
                </c:pt>
                <c:pt idx="5262">
                  <c:v>3.3765900000000002</c:v>
                </c:pt>
                <c:pt idx="5263">
                  <c:v>2.7980900000000002</c:v>
                </c:pt>
                <c:pt idx="5264">
                  <c:v>3.5851600000000001</c:v>
                </c:pt>
                <c:pt idx="5265">
                  <c:v>7.4361199999999998</c:v>
                </c:pt>
                <c:pt idx="5266">
                  <c:v>2.10467</c:v>
                </c:pt>
                <c:pt idx="5267">
                  <c:v>1.9653799999999999</c:v>
                </c:pt>
                <c:pt idx="5268">
                  <c:v>4.8463399999999996</c:v>
                </c:pt>
                <c:pt idx="5269">
                  <c:v>2.33595</c:v>
                </c:pt>
                <c:pt idx="5270">
                  <c:v>2.2283900000000001</c:v>
                </c:pt>
                <c:pt idx="5271">
                  <c:v>3.7463299999999999</c:v>
                </c:pt>
                <c:pt idx="5272">
                  <c:v>4.9517899999999999</c:v>
                </c:pt>
                <c:pt idx="5273">
                  <c:v>4.9618900000000004</c:v>
                </c:pt>
                <c:pt idx="5274">
                  <c:v>7.2453599999999998</c:v>
                </c:pt>
                <c:pt idx="5275">
                  <c:v>3.35229</c:v>
                </c:pt>
                <c:pt idx="5276">
                  <c:v>2.5834899999999998</c:v>
                </c:pt>
                <c:pt idx="5277">
                  <c:v>2.16289</c:v>
                </c:pt>
                <c:pt idx="5278">
                  <c:v>3.5477799999999999</c:v>
                </c:pt>
                <c:pt idx="5279">
                  <c:v>5.58955</c:v>
                </c:pt>
                <c:pt idx="5280">
                  <c:v>4.7527799999999996</c:v>
                </c:pt>
                <c:pt idx="5281">
                  <c:v>3.90835</c:v>
                </c:pt>
                <c:pt idx="5282">
                  <c:v>3.64432</c:v>
                </c:pt>
                <c:pt idx="5283">
                  <c:v>3.81446</c:v>
                </c:pt>
                <c:pt idx="5284">
                  <c:v>5.5064200000000003</c:v>
                </c:pt>
                <c:pt idx="5285">
                  <c:v>6.7619499999999997</c:v>
                </c:pt>
                <c:pt idx="5286">
                  <c:v>6.9005099999999997</c:v>
                </c:pt>
                <c:pt idx="5287">
                  <c:v>5.6616400000000002</c:v>
                </c:pt>
                <c:pt idx="5288">
                  <c:v>7.5307000000000004</c:v>
                </c:pt>
                <c:pt idx="5289">
                  <c:v>3.6442600000000001</c:v>
                </c:pt>
                <c:pt idx="5290">
                  <c:v>7.5916100000000002</c:v>
                </c:pt>
                <c:pt idx="5291">
                  <c:v>2.03687</c:v>
                </c:pt>
                <c:pt idx="5292">
                  <c:v>5.3218500000000004</c:v>
                </c:pt>
                <c:pt idx="5293">
                  <c:v>5.7788599999999999</c:v>
                </c:pt>
                <c:pt idx="5294">
                  <c:v>2.3226399999999998</c:v>
                </c:pt>
                <c:pt idx="5295">
                  <c:v>4.7890100000000002</c:v>
                </c:pt>
                <c:pt idx="5296">
                  <c:v>2.13971</c:v>
                </c:pt>
                <c:pt idx="5297">
                  <c:v>1.91418</c:v>
                </c:pt>
                <c:pt idx="5298">
                  <c:v>2.9860600000000002</c:v>
                </c:pt>
                <c:pt idx="5299">
                  <c:v>4.3556499999999998</c:v>
                </c:pt>
                <c:pt idx="5300">
                  <c:v>2.7170399999999999</c:v>
                </c:pt>
                <c:pt idx="5301">
                  <c:v>8.2479700000000005</c:v>
                </c:pt>
                <c:pt idx="5302">
                  <c:v>7.6552600000000002</c:v>
                </c:pt>
                <c:pt idx="5303">
                  <c:v>8.0738900000000005</c:v>
                </c:pt>
                <c:pt idx="5304">
                  <c:v>2.5635599999999998</c:v>
                </c:pt>
                <c:pt idx="5305">
                  <c:v>2.45411</c:v>
                </c:pt>
                <c:pt idx="5306">
                  <c:v>4.2859600000000002</c:v>
                </c:pt>
                <c:pt idx="5307">
                  <c:v>7.1117600000000003</c:v>
                </c:pt>
                <c:pt idx="5308">
                  <c:v>2.7686899999999999</c:v>
                </c:pt>
                <c:pt idx="5309">
                  <c:v>5.6286800000000001</c:v>
                </c:pt>
                <c:pt idx="5310">
                  <c:v>7.1889200000000004</c:v>
                </c:pt>
                <c:pt idx="5311">
                  <c:v>6.7176600000000004</c:v>
                </c:pt>
                <c:pt idx="5312">
                  <c:v>5.5071199999999996</c:v>
                </c:pt>
                <c:pt idx="5313">
                  <c:v>7.9589100000000004</c:v>
                </c:pt>
                <c:pt idx="5314">
                  <c:v>5.7894899999999998</c:v>
                </c:pt>
                <c:pt idx="5315">
                  <c:v>2.34714</c:v>
                </c:pt>
                <c:pt idx="5316">
                  <c:v>5.9042300000000001</c:v>
                </c:pt>
                <c:pt idx="5317">
                  <c:v>8.4044899999999991</c:v>
                </c:pt>
                <c:pt idx="5318">
                  <c:v>4.7042900000000003</c:v>
                </c:pt>
                <c:pt idx="5319">
                  <c:v>5.0281500000000001</c:v>
                </c:pt>
                <c:pt idx="5320">
                  <c:v>3.7195200000000002</c:v>
                </c:pt>
                <c:pt idx="5321">
                  <c:v>9.8070000000000004</c:v>
                </c:pt>
                <c:pt idx="5322">
                  <c:v>4.3318399999999997</c:v>
                </c:pt>
                <c:pt idx="5323">
                  <c:v>5.1569099999999999</c:v>
                </c:pt>
                <c:pt idx="5324">
                  <c:v>5.3544799999999997</c:v>
                </c:pt>
                <c:pt idx="5325">
                  <c:v>4.6450500000000003</c:v>
                </c:pt>
                <c:pt idx="5326">
                  <c:v>5.7215499999999997</c:v>
                </c:pt>
                <c:pt idx="5327">
                  <c:v>7.4924799999999996</c:v>
                </c:pt>
                <c:pt idx="5328">
                  <c:v>6.7584400000000002</c:v>
                </c:pt>
                <c:pt idx="5329">
                  <c:v>7.1947799999999997</c:v>
                </c:pt>
                <c:pt idx="5330">
                  <c:v>5.51532</c:v>
                </c:pt>
                <c:pt idx="5331">
                  <c:v>5.1220699999999999</c:v>
                </c:pt>
                <c:pt idx="5332">
                  <c:v>4.6884300000000003</c:v>
                </c:pt>
                <c:pt idx="5333">
                  <c:v>6.4313700000000003</c:v>
                </c:pt>
                <c:pt idx="5334">
                  <c:v>7.7319699999999996</c:v>
                </c:pt>
                <c:pt idx="5335">
                  <c:v>4.9463299999999997</c:v>
                </c:pt>
                <c:pt idx="5336">
                  <c:v>2.6923900000000001</c:v>
                </c:pt>
                <c:pt idx="5337">
                  <c:v>4.8948700000000001</c:v>
                </c:pt>
                <c:pt idx="5338">
                  <c:v>5.3661599999999998</c:v>
                </c:pt>
                <c:pt idx="5339">
                  <c:v>5.90733</c:v>
                </c:pt>
                <c:pt idx="5340">
                  <c:v>9.0390200000000007</c:v>
                </c:pt>
                <c:pt idx="5341">
                  <c:v>2.90788</c:v>
                </c:pt>
                <c:pt idx="5342">
                  <c:v>5.91737</c:v>
                </c:pt>
                <c:pt idx="5343">
                  <c:v>8.5510400000000004</c:v>
                </c:pt>
                <c:pt idx="5344">
                  <c:v>4.4367999999999999</c:v>
                </c:pt>
                <c:pt idx="5345">
                  <c:v>3.88625</c:v>
                </c:pt>
                <c:pt idx="5346">
                  <c:v>3.9559000000000002</c:v>
                </c:pt>
                <c:pt idx="5347">
                  <c:v>2.4279299999999999</c:v>
                </c:pt>
                <c:pt idx="5348">
                  <c:v>3.8426200000000001</c:v>
                </c:pt>
                <c:pt idx="5349">
                  <c:v>4.6507300000000003</c:v>
                </c:pt>
                <c:pt idx="5350">
                  <c:v>2.5148899999999998</c:v>
                </c:pt>
                <c:pt idx="5351">
                  <c:v>5.1557399999999998</c:v>
                </c:pt>
                <c:pt idx="5352">
                  <c:v>5.5555000000000003</c:v>
                </c:pt>
                <c:pt idx="5353">
                  <c:v>5.71713</c:v>
                </c:pt>
                <c:pt idx="5354">
                  <c:v>5.6547400000000003</c:v>
                </c:pt>
                <c:pt idx="5355">
                  <c:v>2.1285599999999998</c:v>
                </c:pt>
                <c:pt idx="5356">
                  <c:v>2.5722499999999999</c:v>
                </c:pt>
                <c:pt idx="5357">
                  <c:v>3.22715</c:v>
                </c:pt>
                <c:pt idx="5358">
                  <c:v>5.1185099999999997</c:v>
                </c:pt>
                <c:pt idx="5359">
                  <c:v>3.42821</c:v>
                </c:pt>
                <c:pt idx="5360">
                  <c:v>5.9074099999999996</c:v>
                </c:pt>
                <c:pt idx="5361">
                  <c:v>2.93153</c:v>
                </c:pt>
                <c:pt idx="5362">
                  <c:v>3.1118299999999999</c:v>
                </c:pt>
                <c:pt idx="5363">
                  <c:v>3.9410099999999999</c:v>
                </c:pt>
                <c:pt idx="5364">
                  <c:v>2.47661</c:v>
                </c:pt>
                <c:pt idx="5365">
                  <c:v>4.3583600000000002</c:v>
                </c:pt>
                <c:pt idx="5366">
                  <c:v>8.54575</c:v>
                </c:pt>
                <c:pt idx="5367">
                  <c:v>5.3253000000000004</c:v>
                </c:pt>
                <c:pt idx="5368">
                  <c:v>4.7939499999999997</c:v>
                </c:pt>
                <c:pt idx="5369">
                  <c:v>6.9519900000000003</c:v>
                </c:pt>
                <c:pt idx="5370">
                  <c:v>2.2095099999999999</c:v>
                </c:pt>
                <c:pt idx="5371">
                  <c:v>4.9335699999999996</c:v>
                </c:pt>
                <c:pt idx="5372">
                  <c:v>4.5570899999999996</c:v>
                </c:pt>
                <c:pt idx="5373">
                  <c:v>5.2992400000000002</c:v>
                </c:pt>
                <c:pt idx="5374">
                  <c:v>6.1694899999999997</c:v>
                </c:pt>
                <c:pt idx="5375">
                  <c:v>3.2216499999999999</c:v>
                </c:pt>
                <c:pt idx="5376">
                  <c:v>6.3631099999999998</c:v>
                </c:pt>
                <c:pt idx="5377">
                  <c:v>2.2847300000000001</c:v>
                </c:pt>
                <c:pt idx="5378">
                  <c:v>2.95113</c:v>
                </c:pt>
                <c:pt idx="5379">
                  <c:v>4.3902999999999999</c:v>
                </c:pt>
                <c:pt idx="5380">
                  <c:v>2.4389799999999999</c:v>
                </c:pt>
                <c:pt idx="5381">
                  <c:v>6.4881000000000002</c:v>
                </c:pt>
                <c:pt idx="5382">
                  <c:v>5.7018399999999998</c:v>
                </c:pt>
                <c:pt idx="5383">
                  <c:v>4.7767799999999996</c:v>
                </c:pt>
                <c:pt idx="5384">
                  <c:v>3.9319299999999999</c:v>
                </c:pt>
                <c:pt idx="5385">
                  <c:v>4.3465400000000001</c:v>
                </c:pt>
                <c:pt idx="5386">
                  <c:v>6.3221999999999996</c:v>
                </c:pt>
                <c:pt idx="5387">
                  <c:v>6.3743100000000004</c:v>
                </c:pt>
                <c:pt idx="5388">
                  <c:v>2.8061699999999998</c:v>
                </c:pt>
                <c:pt idx="5389">
                  <c:v>5.1956600000000002</c:v>
                </c:pt>
                <c:pt idx="5390">
                  <c:v>2.1930499999999999</c:v>
                </c:pt>
                <c:pt idx="5391">
                  <c:v>1.75267</c:v>
                </c:pt>
                <c:pt idx="5392">
                  <c:v>5.03939</c:v>
                </c:pt>
                <c:pt idx="5393">
                  <c:v>2.4008799999999999</c:v>
                </c:pt>
                <c:pt idx="5394">
                  <c:v>2.3641299999999998</c:v>
                </c:pt>
                <c:pt idx="5395">
                  <c:v>2.82056</c:v>
                </c:pt>
                <c:pt idx="5396">
                  <c:v>5.5743</c:v>
                </c:pt>
                <c:pt idx="5397">
                  <c:v>9.6259099999999993</c:v>
                </c:pt>
                <c:pt idx="5398">
                  <c:v>4.8797499999999996</c:v>
                </c:pt>
                <c:pt idx="5399">
                  <c:v>7.7027599999999996</c:v>
                </c:pt>
                <c:pt idx="5400">
                  <c:v>2.9773800000000001</c:v>
                </c:pt>
                <c:pt idx="5401">
                  <c:v>7.7391100000000002</c:v>
                </c:pt>
                <c:pt idx="5402">
                  <c:v>6.2590199999999996</c:v>
                </c:pt>
                <c:pt idx="5403">
                  <c:v>1.8650899999999999</c:v>
                </c:pt>
                <c:pt idx="5404">
                  <c:v>3.78857</c:v>
                </c:pt>
                <c:pt idx="5405">
                  <c:v>3.1379199999999998</c:v>
                </c:pt>
                <c:pt idx="5406">
                  <c:v>7.4140499999999996</c:v>
                </c:pt>
                <c:pt idx="5407">
                  <c:v>2.9635199999999999</c:v>
                </c:pt>
                <c:pt idx="5408">
                  <c:v>2.8669500000000001</c:v>
                </c:pt>
                <c:pt idx="5409">
                  <c:v>6.8124500000000001</c:v>
                </c:pt>
                <c:pt idx="5410">
                  <c:v>3.07694</c:v>
                </c:pt>
                <c:pt idx="5411">
                  <c:v>5.45974</c:v>
                </c:pt>
                <c:pt idx="5412">
                  <c:v>5.7129000000000003</c:v>
                </c:pt>
                <c:pt idx="5413">
                  <c:v>7.0407099999999998</c:v>
                </c:pt>
                <c:pt idx="5414">
                  <c:v>5.1123599999999998</c:v>
                </c:pt>
                <c:pt idx="5415">
                  <c:v>2.4712000000000001</c:v>
                </c:pt>
                <c:pt idx="5416">
                  <c:v>5.6828700000000003</c:v>
                </c:pt>
                <c:pt idx="5417">
                  <c:v>4.5333699999999997</c:v>
                </c:pt>
                <c:pt idx="5418">
                  <c:v>6.8792499999999999</c:v>
                </c:pt>
                <c:pt idx="5419">
                  <c:v>6.5795300000000001</c:v>
                </c:pt>
                <c:pt idx="5420">
                  <c:v>4.0560999999999998</c:v>
                </c:pt>
                <c:pt idx="5421">
                  <c:v>3.2419099999999998</c:v>
                </c:pt>
                <c:pt idx="5422">
                  <c:v>5.2534400000000003</c:v>
                </c:pt>
                <c:pt idx="5423">
                  <c:v>5.88544</c:v>
                </c:pt>
                <c:pt idx="5424">
                  <c:v>5.2257600000000002</c:v>
                </c:pt>
                <c:pt idx="5425">
                  <c:v>5.2909899999999999</c:v>
                </c:pt>
                <c:pt idx="5426">
                  <c:v>3.0852400000000002</c:v>
                </c:pt>
                <c:pt idx="5427">
                  <c:v>5.0251799999999998</c:v>
                </c:pt>
                <c:pt idx="5428">
                  <c:v>1.75267</c:v>
                </c:pt>
                <c:pt idx="5429">
                  <c:v>2.62947</c:v>
                </c:pt>
                <c:pt idx="5430">
                  <c:v>4.70322</c:v>
                </c:pt>
                <c:pt idx="5431">
                  <c:v>4.6634099999999998</c:v>
                </c:pt>
                <c:pt idx="5432">
                  <c:v>4.5079500000000001</c:v>
                </c:pt>
                <c:pt idx="5433">
                  <c:v>4.5195600000000002</c:v>
                </c:pt>
                <c:pt idx="5434">
                  <c:v>4.2613399999999997</c:v>
                </c:pt>
                <c:pt idx="5435">
                  <c:v>7.8973199999999997</c:v>
                </c:pt>
                <c:pt idx="5436">
                  <c:v>6.7584099999999996</c:v>
                </c:pt>
                <c:pt idx="5437">
                  <c:v>5.1557399999999998</c:v>
                </c:pt>
                <c:pt idx="5438">
                  <c:v>3.80986</c:v>
                </c:pt>
                <c:pt idx="5439">
                  <c:v>4.8552999999999997</c:v>
                </c:pt>
                <c:pt idx="5440">
                  <c:v>5.3608000000000002</c:v>
                </c:pt>
                <c:pt idx="5441">
                  <c:v>9.3553999999999995</c:v>
                </c:pt>
                <c:pt idx="5442">
                  <c:v>5.9794499999999999</c:v>
                </c:pt>
                <c:pt idx="5443">
                  <c:v>5.1595399999999998</c:v>
                </c:pt>
                <c:pt idx="5444">
                  <c:v>3.3911099999999998</c:v>
                </c:pt>
                <c:pt idx="5445">
                  <c:v>5.79941</c:v>
                </c:pt>
                <c:pt idx="5446">
                  <c:v>6.3471900000000003</c:v>
                </c:pt>
                <c:pt idx="5447">
                  <c:v>7.0099099999999996</c:v>
                </c:pt>
                <c:pt idx="5448">
                  <c:v>4.6786500000000002</c:v>
                </c:pt>
                <c:pt idx="5449">
                  <c:v>7.4554999999999998</c:v>
                </c:pt>
                <c:pt idx="5450">
                  <c:v>3.0511699999999999</c:v>
                </c:pt>
                <c:pt idx="5451">
                  <c:v>9.8208800000000007</c:v>
                </c:pt>
                <c:pt idx="5452">
                  <c:v>9.0476299999999998</c:v>
                </c:pt>
                <c:pt idx="5453">
                  <c:v>3.1551900000000002</c:v>
                </c:pt>
                <c:pt idx="5454">
                  <c:v>5.3765099999999997</c:v>
                </c:pt>
                <c:pt idx="5455">
                  <c:v>6.8119500000000004</c:v>
                </c:pt>
                <c:pt idx="5456">
                  <c:v>3.60087</c:v>
                </c:pt>
                <c:pt idx="5457">
                  <c:v>6.6870700000000003</c:v>
                </c:pt>
                <c:pt idx="5458">
                  <c:v>5.7914399999999997</c:v>
                </c:pt>
                <c:pt idx="5459">
                  <c:v>2.7815300000000001</c:v>
                </c:pt>
                <c:pt idx="5460">
                  <c:v>6.2417299999999996</c:v>
                </c:pt>
                <c:pt idx="5461">
                  <c:v>3.2904300000000002</c:v>
                </c:pt>
                <c:pt idx="5462">
                  <c:v>6.6639400000000002</c:v>
                </c:pt>
                <c:pt idx="5463">
                  <c:v>5.7225999999999999</c:v>
                </c:pt>
                <c:pt idx="5464">
                  <c:v>10.00596</c:v>
                </c:pt>
                <c:pt idx="5465">
                  <c:v>3.5703299999999998</c:v>
                </c:pt>
                <c:pt idx="5466">
                  <c:v>7.9594199999999997</c:v>
                </c:pt>
                <c:pt idx="5467">
                  <c:v>4.5458499999999997</c:v>
                </c:pt>
                <c:pt idx="5468">
                  <c:v>7.49071</c:v>
                </c:pt>
                <c:pt idx="5469">
                  <c:v>6.1223000000000001</c:v>
                </c:pt>
                <c:pt idx="5470">
                  <c:v>2.78362</c:v>
                </c:pt>
                <c:pt idx="5471">
                  <c:v>8.3605999999999998</c:v>
                </c:pt>
                <c:pt idx="5472">
                  <c:v>5.9862700000000002</c:v>
                </c:pt>
                <c:pt idx="5473">
                  <c:v>4.4672400000000003</c:v>
                </c:pt>
                <c:pt idx="5474">
                  <c:v>7.2771600000000003</c:v>
                </c:pt>
                <c:pt idx="5475">
                  <c:v>7.2328799999999998</c:v>
                </c:pt>
                <c:pt idx="5476">
                  <c:v>2.3858999999999999</c:v>
                </c:pt>
                <c:pt idx="5477">
                  <c:v>5.9745600000000003</c:v>
                </c:pt>
                <c:pt idx="5478">
                  <c:v>6.9690300000000001</c:v>
                </c:pt>
                <c:pt idx="5479">
                  <c:v>5.8415699999999999</c:v>
                </c:pt>
                <c:pt idx="5480">
                  <c:v>3.6273399999999998</c:v>
                </c:pt>
                <c:pt idx="5481">
                  <c:v>4.57029</c:v>
                </c:pt>
                <c:pt idx="5482">
                  <c:v>6.9940300000000004</c:v>
                </c:pt>
                <c:pt idx="5483">
                  <c:v>5.2186599999999999</c:v>
                </c:pt>
                <c:pt idx="5484">
                  <c:v>3.76159</c:v>
                </c:pt>
                <c:pt idx="5485">
                  <c:v>4.9423000000000004</c:v>
                </c:pt>
                <c:pt idx="5486">
                  <c:v>2.7647499999999998</c:v>
                </c:pt>
                <c:pt idx="5487">
                  <c:v>7.1164500000000004</c:v>
                </c:pt>
                <c:pt idx="5488">
                  <c:v>4.8250700000000002</c:v>
                </c:pt>
                <c:pt idx="5489">
                  <c:v>3.87961</c:v>
                </c:pt>
                <c:pt idx="5490">
                  <c:v>1.9223399999999999</c:v>
                </c:pt>
                <c:pt idx="5491">
                  <c:v>3.5684</c:v>
                </c:pt>
                <c:pt idx="5492">
                  <c:v>5.8818000000000001</c:v>
                </c:pt>
                <c:pt idx="5493">
                  <c:v>9.1323299999999996</c:v>
                </c:pt>
                <c:pt idx="5494">
                  <c:v>7.4123799999999997</c:v>
                </c:pt>
                <c:pt idx="5495">
                  <c:v>4.0318300000000002</c:v>
                </c:pt>
                <c:pt idx="5496">
                  <c:v>4.6623000000000001</c:v>
                </c:pt>
                <c:pt idx="5497">
                  <c:v>8.3862799999999993</c:v>
                </c:pt>
                <c:pt idx="5498">
                  <c:v>8.4439899999999994</c:v>
                </c:pt>
                <c:pt idx="5499">
                  <c:v>7.1844099999999997</c:v>
                </c:pt>
                <c:pt idx="5500">
                  <c:v>7.7547699999999997</c:v>
                </c:pt>
                <c:pt idx="5501">
                  <c:v>4.2944500000000003</c:v>
                </c:pt>
                <c:pt idx="5502">
                  <c:v>6.5998700000000001</c:v>
                </c:pt>
                <c:pt idx="5503">
                  <c:v>2.2362299999999999</c:v>
                </c:pt>
                <c:pt idx="5504">
                  <c:v>3.1118299999999999</c:v>
                </c:pt>
                <c:pt idx="5505">
                  <c:v>5.5281399999999996</c:v>
                </c:pt>
                <c:pt idx="5506">
                  <c:v>7.2663399999999996</c:v>
                </c:pt>
                <c:pt idx="5507">
                  <c:v>2.5388799999999998</c:v>
                </c:pt>
                <c:pt idx="5508">
                  <c:v>5.6640600000000001</c:v>
                </c:pt>
                <c:pt idx="5509">
                  <c:v>11.07648</c:v>
                </c:pt>
                <c:pt idx="5510">
                  <c:v>6.1497900000000003</c:v>
                </c:pt>
                <c:pt idx="5511">
                  <c:v>5.1432900000000004</c:v>
                </c:pt>
                <c:pt idx="5512">
                  <c:v>6.79915</c:v>
                </c:pt>
                <c:pt idx="5513">
                  <c:v>1.8160700000000001</c:v>
                </c:pt>
                <c:pt idx="5514">
                  <c:v>2.96963</c:v>
                </c:pt>
                <c:pt idx="5515">
                  <c:v>2.0693299999999999</c:v>
                </c:pt>
                <c:pt idx="5516">
                  <c:v>6.1694899999999997</c:v>
                </c:pt>
                <c:pt idx="5517">
                  <c:v>7.7024600000000003</c:v>
                </c:pt>
                <c:pt idx="5518">
                  <c:v>5.9939200000000001</c:v>
                </c:pt>
                <c:pt idx="5519">
                  <c:v>4.1353400000000002</c:v>
                </c:pt>
                <c:pt idx="5520">
                  <c:v>3.1741799999999998</c:v>
                </c:pt>
                <c:pt idx="5521">
                  <c:v>2.2703099999999998</c:v>
                </c:pt>
                <c:pt idx="5522">
                  <c:v>7.0837700000000003</c:v>
                </c:pt>
                <c:pt idx="5523">
                  <c:v>7.5375899999999998</c:v>
                </c:pt>
                <c:pt idx="5524">
                  <c:v>4.2751099999999997</c:v>
                </c:pt>
                <c:pt idx="5525">
                  <c:v>6.0117200000000004</c:v>
                </c:pt>
                <c:pt idx="5526">
                  <c:v>8.0158299999999993</c:v>
                </c:pt>
                <c:pt idx="5527">
                  <c:v>7.8874899999999997</c:v>
                </c:pt>
                <c:pt idx="5528">
                  <c:v>5.3425000000000002</c:v>
                </c:pt>
                <c:pt idx="5529">
                  <c:v>6.3549499999999997</c:v>
                </c:pt>
                <c:pt idx="5530">
                  <c:v>8.1910699999999999</c:v>
                </c:pt>
                <c:pt idx="5531">
                  <c:v>7.4778900000000004</c:v>
                </c:pt>
                <c:pt idx="5532">
                  <c:v>4.8170299999999999</c:v>
                </c:pt>
                <c:pt idx="5533">
                  <c:v>6.26905</c:v>
                </c:pt>
                <c:pt idx="5534">
                  <c:v>7.8068299999999997</c:v>
                </c:pt>
                <c:pt idx="5535">
                  <c:v>6.0684500000000003</c:v>
                </c:pt>
                <c:pt idx="5536">
                  <c:v>2.73813</c:v>
                </c:pt>
                <c:pt idx="5537">
                  <c:v>2.1527599999999998</c:v>
                </c:pt>
                <c:pt idx="5538">
                  <c:v>2.9085800000000002</c:v>
                </c:pt>
                <c:pt idx="5539">
                  <c:v>8.08399</c:v>
                </c:pt>
                <c:pt idx="5540">
                  <c:v>5.7410899999999998</c:v>
                </c:pt>
                <c:pt idx="5541">
                  <c:v>9.1241699999999994</c:v>
                </c:pt>
                <c:pt idx="5542">
                  <c:v>7.4030300000000002</c:v>
                </c:pt>
                <c:pt idx="5543">
                  <c:v>5.7410899999999998</c:v>
                </c:pt>
                <c:pt idx="5544">
                  <c:v>9.3544</c:v>
                </c:pt>
                <c:pt idx="5545">
                  <c:v>6.4370200000000004</c:v>
                </c:pt>
                <c:pt idx="5546">
                  <c:v>8.1399399999999993</c:v>
                </c:pt>
                <c:pt idx="5547">
                  <c:v>2.9251299999999998</c:v>
                </c:pt>
                <c:pt idx="5548">
                  <c:v>8.2376900000000006</c:v>
                </c:pt>
                <c:pt idx="5549">
                  <c:v>8.1342400000000001</c:v>
                </c:pt>
                <c:pt idx="5550">
                  <c:v>4.5088400000000002</c:v>
                </c:pt>
                <c:pt idx="5551">
                  <c:v>6.09863</c:v>
                </c:pt>
                <c:pt idx="5552">
                  <c:v>5.3831100000000003</c:v>
                </c:pt>
                <c:pt idx="5553">
                  <c:v>10.720050000000001</c:v>
                </c:pt>
                <c:pt idx="5554">
                  <c:v>6.1535900000000003</c:v>
                </c:pt>
                <c:pt idx="5555">
                  <c:v>6.4121899999999998</c:v>
                </c:pt>
                <c:pt idx="5556">
                  <c:v>9.4332200000000004</c:v>
                </c:pt>
                <c:pt idx="5557">
                  <c:v>7.4588700000000001</c:v>
                </c:pt>
                <c:pt idx="5558">
                  <c:v>6.8011299999999997</c:v>
                </c:pt>
                <c:pt idx="5559">
                  <c:v>3.68268</c:v>
                </c:pt>
                <c:pt idx="5560">
                  <c:v>2.61822</c:v>
                </c:pt>
                <c:pt idx="5561">
                  <c:v>3.9575200000000001</c:v>
                </c:pt>
                <c:pt idx="5562">
                  <c:v>6.3661899999999996</c:v>
                </c:pt>
                <c:pt idx="5563">
                  <c:v>4.9146700000000001</c:v>
                </c:pt>
                <c:pt idx="5564">
                  <c:v>3.6738400000000002</c:v>
                </c:pt>
                <c:pt idx="5565">
                  <c:v>7.0047800000000002</c:v>
                </c:pt>
                <c:pt idx="5566">
                  <c:v>3.5565699999999998</c:v>
                </c:pt>
                <c:pt idx="5567">
                  <c:v>6.7343099999999998</c:v>
                </c:pt>
                <c:pt idx="5568">
                  <c:v>5.84422</c:v>
                </c:pt>
                <c:pt idx="5569">
                  <c:v>4.0932399999999998</c:v>
                </c:pt>
                <c:pt idx="5570">
                  <c:v>6.1115300000000001</c:v>
                </c:pt>
                <c:pt idx="5571">
                  <c:v>6.8694499999999996</c:v>
                </c:pt>
                <c:pt idx="5572">
                  <c:v>2.7894000000000001</c:v>
                </c:pt>
                <c:pt idx="5573">
                  <c:v>3.3082099999999999</c:v>
                </c:pt>
                <c:pt idx="5574">
                  <c:v>3.9838399999999998</c:v>
                </c:pt>
                <c:pt idx="5575">
                  <c:v>6.4252000000000002</c:v>
                </c:pt>
                <c:pt idx="5576">
                  <c:v>4.1031700000000004</c:v>
                </c:pt>
                <c:pt idx="5577">
                  <c:v>6.0878100000000002</c:v>
                </c:pt>
                <c:pt idx="5578">
                  <c:v>3.8776299999999999</c:v>
                </c:pt>
                <c:pt idx="5579">
                  <c:v>2.4996700000000001</c:v>
                </c:pt>
                <c:pt idx="5580">
                  <c:v>4.5898899999999996</c:v>
                </c:pt>
                <c:pt idx="5581">
                  <c:v>7.4651100000000001</c:v>
                </c:pt>
                <c:pt idx="5582">
                  <c:v>3.8762599999999998</c:v>
                </c:pt>
                <c:pt idx="5583">
                  <c:v>5.68607</c:v>
                </c:pt>
                <c:pt idx="5584">
                  <c:v>4.8382699999999996</c:v>
                </c:pt>
                <c:pt idx="5585">
                  <c:v>8.3133199999999992</c:v>
                </c:pt>
                <c:pt idx="5586">
                  <c:v>5.1465500000000004</c:v>
                </c:pt>
                <c:pt idx="5587">
                  <c:v>7.4877700000000003</c:v>
                </c:pt>
                <c:pt idx="5588">
                  <c:v>4.7166300000000003</c:v>
                </c:pt>
                <c:pt idx="5589">
                  <c:v>5.9826100000000002</c:v>
                </c:pt>
                <c:pt idx="5590">
                  <c:v>4.4868899999999998</c:v>
                </c:pt>
                <c:pt idx="5591">
                  <c:v>2.5628799999999998</c:v>
                </c:pt>
                <c:pt idx="5592">
                  <c:v>6.1943599999999996</c:v>
                </c:pt>
                <c:pt idx="5593">
                  <c:v>3.6288900000000002</c:v>
                </c:pt>
                <c:pt idx="5594">
                  <c:v>5.35656</c:v>
                </c:pt>
                <c:pt idx="5595">
                  <c:v>2.30328</c:v>
                </c:pt>
                <c:pt idx="5596">
                  <c:v>3.79183</c:v>
                </c:pt>
                <c:pt idx="5597">
                  <c:v>6.9865000000000004</c:v>
                </c:pt>
                <c:pt idx="5598">
                  <c:v>5.7600899999999999</c:v>
                </c:pt>
                <c:pt idx="5599">
                  <c:v>6.5372000000000003</c:v>
                </c:pt>
                <c:pt idx="5600">
                  <c:v>6.0082100000000001</c:v>
                </c:pt>
                <c:pt idx="5601">
                  <c:v>7.56745</c:v>
                </c:pt>
                <c:pt idx="5602">
                  <c:v>5.1956600000000002</c:v>
                </c:pt>
                <c:pt idx="5603">
                  <c:v>6.0582000000000003</c:v>
                </c:pt>
                <c:pt idx="5604">
                  <c:v>5.9469000000000003</c:v>
                </c:pt>
                <c:pt idx="5605">
                  <c:v>8.6790299999999991</c:v>
                </c:pt>
                <c:pt idx="5606">
                  <c:v>2.7406199999999998</c:v>
                </c:pt>
                <c:pt idx="5607">
                  <c:v>6.4816399999999996</c:v>
                </c:pt>
                <c:pt idx="5608">
                  <c:v>6.9503300000000001</c:v>
                </c:pt>
                <c:pt idx="5609">
                  <c:v>3.9710800000000002</c:v>
                </c:pt>
                <c:pt idx="5610">
                  <c:v>7.6719400000000002</c:v>
                </c:pt>
                <c:pt idx="5611">
                  <c:v>6.0842299999999998</c:v>
                </c:pt>
                <c:pt idx="5612">
                  <c:v>2.7027800000000002</c:v>
                </c:pt>
                <c:pt idx="5613">
                  <c:v>8.8908699999999996</c:v>
                </c:pt>
                <c:pt idx="5614">
                  <c:v>5.02454</c:v>
                </c:pt>
                <c:pt idx="5615">
                  <c:v>3.2533699999999999</c:v>
                </c:pt>
                <c:pt idx="5616">
                  <c:v>5.8868400000000003</c:v>
                </c:pt>
                <c:pt idx="5617">
                  <c:v>2.66717</c:v>
                </c:pt>
                <c:pt idx="5618">
                  <c:v>6.9259000000000004</c:v>
                </c:pt>
                <c:pt idx="5619">
                  <c:v>3.9156200000000001</c:v>
                </c:pt>
                <c:pt idx="5620">
                  <c:v>7.9264700000000001</c:v>
                </c:pt>
                <c:pt idx="5621">
                  <c:v>8.0583399999999994</c:v>
                </c:pt>
                <c:pt idx="5622">
                  <c:v>5.3253000000000004</c:v>
                </c:pt>
                <c:pt idx="5623">
                  <c:v>6.4424000000000001</c:v>
                </c:pt>
                <c:pt idx="5624">
                  <c:v>6.5876799999999998</c:v>
                </c:pt>
                <c:pt idx="5625">
                  <c:v>8.3498599999999996</c:v>
                </c:pt>
                <c:pt idx="5626">
                  <c:v>2.6669900000000002</c:v>
                </c:pt>
                <c:pt idx="5627">
                  <c:v>7.2582899999999997</c:v>
                </c:pt>
                <c:pt idx="5628">
                  <c:v>4.8124799999999999</c:v>
                </c:pt>
                <c:pt idx="5629">
                  <c:v>7.6298599999999999</c:v>
                </c:pt>
                <c:pt idx="5630">
                  <c:v>3.4418500000000001</c:v>
                </c:pt>
                <c:pt idx="5631">
                  <c:v>6.8210300000000004</c:v>
                </c:pt>
                <c:pt idx="5632">
                  <c:v>7.0159399999999996</c:v>
                </c:pt>
                <c:pt idx="5633">
                  <c:v>2.25753</c:v>
                </c:pt>
                <c:pt idx="5634">
                  <c:v>2.7040799999999998</c:v>
                </c:pt>
                <c:pt idx="5635">
                  <c:v>3.1003400000000001</c:v>
                </c:pt>
                <c:pt idx="5636">
                  <c:v>6.5207800000000002</c:v>
                </c:pt>
                <c:pt idx="5637">
                  <c:v>3.1745800000000002</c:v>
                </c:pt>
                <c:pt idx="5638">
                  <c:v>4.6716699999999998</c:v>
                </c:pt>
                <c:pt idx="5639">
                  <c:v>6.2494100000000001</c:v>
                </c:pt>
                <c:pt idx="5640">
                  <c:v>4.67835</c:v>
                </c:pt>
                <c:pt idx="5641">
                  <c:v>5.4892399999999997</c:v>
                </c:pt>
                <c:pt idx="5642">
                  <c:v>4.3550500000000003</c:v>
                </c:pt>
                <c:pt idx="5643">
                  <c:v>7.4008099999999999</c:v>
                </c:pt>
                <c:pt idx="5644">
                  <c:v>3.4709300000000001</c:v>
                </c:pt>
                <c:pt idx="5645">
                  <c:v>3.7273900000000002</c:v>
                </c:pt>
                <c:pt idx="5646">
                  <c:v>4.9152199999999997</c:v>
                </c:pt>
                <c:pt idx="5647">
                  <c:v>3.84903</c:v>
                </c:pt>
                <c:pt idx="5648">
                  <c:v>9.1041399999999992</c:v>
                </c:pt>
                <c:pt idx="5649">
                  <c:v>4.0234899999999998</c:v>
                </c:pt>
                <c:pt idx="5650">
                  <c:v>4.99796</c:v>
                </c:pt>
                <c:pt idx="5651">
                  <c:v>8.2545199999999994</c:v>
                </c:pt>
                <c:pt idx="5652">
                  <c:v>5.7052800000000001</c:v>
                </c:pt>
                <c:pt idx="5653">
                  <c:v>7.7048699999999997</c:v>
                </c:pt>
                <c:pt idx="5654">
                  <c:v>5.4740799999999998</c:v>
                </c:pt>
                <c:pt idx="5655">
                  <c:v>8.8002599999999997</c:v>
                </c:pt>
                <c:pt idx="5656">
                  <c:v>6.7796099999999999</c:v>
                </c:pt>
                <c:pt idx="5657">
                  <c:v>7.0962300000000003</c:v>
                </c:pt>
                <c:pt idx="5658">
                  <c:v>5.2807300000000001</c:v>
                </c:pt>
                <c:pt idx="5659">
                  <c:v>5.1595000000000004</c:v>
                </c:pt>
                <c:pt idx="5660">
                  <c:v>2.6759400000000002</c:v>
                </c:pt>
                <c:pt idx="5661">
                  <c:v>9.9020499999999991</c:v>
                </c:pt>
                <c:pt idx="5662">
                  <c:v>2.0564</c:v>
                </c:pt>
                <c:pt idx="5663">
                  <c:v>1.93848</c:v>
                </c:pt>
                <c:pt idx="5664">
                  <c:v>4.6547200000000002</c:v>
                </c:pt>
                <c:pt idx="5665">
                  <c:v>6.5383199999999997</c:v>
                </c:pt>
                <c:pt idx="5666">
                  <c:v>7.4235899999999999</c:v>
                </c:pt>
                <c:pt idx="5667">
                  <c:v>5.4410499999999997</c:v>
                </c:pt>
                <c:pt idx="5668">
                  <c:v>5.9217000000000004</c:v>
                </c:pt>
                <c:pt idx="5669">
                  <c:v>9.5692500000000003</c:v>
                </c:pt>
                <c:pt idx="5670">
                  <c:v>9.5198300000000007</c:v>
                </c:pt>
                <c:pt idx="5671">
                  <c:v>9.2652999999999999</c:v>
                </c:pt>
                <c:pt idx="5672">
                  <c:v>8.3365799999999997</c:v>
                </c:pt>
                <c:pt idx="5673">
                  <c:v>5.6302599999999998</c:v>
                </c:pt>
                <c:pt idx="5674">
                  <c:v>3.4558300000000002</c:v>
                </c:pt>
                <c:pt idx="5675">
                  <c:v>7.9609199999999998</c:v>
                </c:pt>
                <c:pt idx="5676">
                  <c:v>2.6818399999999998</c:v>
                </c:pt>
                <c:pt idx="5677">
                  <c:v>8.0788399999999996</c:v>
                </c:pt>
                <c:pt idx="5678">
                  <c:v>2.89473</c:v>
                </c:pt>
                <c:pt idx="5679">
                  <c:v>7.5942299999999996</c:v>
                </c:pt>
                <c:pt idx="5680">
                  <c:v>8.3079699999999992</c:v>
                </c:pt>
                <c:pt idx="5681">
                  <c:v>5.4303400000000002</c:v>
                </c:pt>
                <c:pt idx="5682">
                  <c:v>8.9491399999999999</c:v>
                </c:pt>
                <c:pt idx="5683">
                  <c:v>7.0761799999999999</c:v>
                </c:pt>
                <c:pt idx="5684">
                  <c:v>5.9818899999999999</c:v>
                </c:pt>
                <c:pt idx="5685">
                  <c:v>2.7524700000000002</c:v>
                </c:pt>
                <c:pt idx="5686">
                  <c:v>5.5596800000000002</c:v>
                </c:pt>
                <c:pt idx="5687">
                  <c:v>6.3085899999999997</c:v>
                </c:pt>
                <c:pt idx="5688">
                  <c:v>7.2425199999999998</c:v>
                </c:pt>
                <c:pt idx="5689">
                  <c:v>6.7347400000000004</c:v>
                </c:pt>
                <c:pt idx="5690">
                  <c:v>4.4806800000000004</c:v>
                </c:pt>
                <c:pt idx="5691">
                  <c:v>6.2347599999999996</c:v>
                </c:pt>
                <c:pt idx="5692">
                  <c:v>4.8905500000000002</c:v>
                </c:pt>
                <c:pt idx="5693">
                  <c:v>5.4524100000000004</c:v>
                </c:pt>
                <c:pt idx="5694">
                  <c:v>7.9458000000000002</c:v>
                </c:pt>
                <c:pt idx="5695">
                  <c:v>7.7358700000000002</c:v>
                </c:pt>
                <c:pt idx="5696">
                  <c:v>6.8326599999999997</c:v>
                </c:pt>
                <c:pt idx="5697">
                  <c:v>4.1961899999999996</c:v>
                </c:pt>
                <c:pt idx="5698">
                  <c:v>4.1353400000000002</c:v>
                </c:pt>
                <c:pt idx="5699">
                  <c:v>8.0287299999999995</c:v>
                </c:pt>
                <c:pt idx="5700">
                  <c:v>3.56474</c:v>
                </c:pt>
                <c:pt idx="5701">
                  <c:v>3.7805200000000001</c:v>
                </c:pt>
                <c:pt idx="5702">
                  <c:v>1.9815700000000001</c:v>
                </c:pt>
                <c:pt idx="5703">
                  <c:v>2.3627199999999999</c:v>
                </c:pt>
                <c:pt idx="5704">
                  <c:v>3.48258</c:v>
                </c:pt>
                <c:pt idx="5705">
                  <c:v>3.2803499999999999</c:v>
                </c:pt>
                <c:pt idx="5706">
                  <c:v>2.00271</c:v>
                </c:pt>
                <c:pt idx="5707">
                  <c:v>2.8174199999999998</c:v>
                </c:pt>
                <c:pt idx="5708">
                  <c:v>2.71346</c:v>
                </c:pt>
                <c:pt idx="5709">
                  <c:v>2.16289</c:v>
                </c:pt>
                <c:pt idx="5710">
                  <c:v>2.1164200000000002</c:v>
                </c:pt>
                <c:pt idx="5711">
                  <c:v>5.6440099999999997</c:v>
                </c:pt>
                <c:pt idx="5712">
                  <c:v>4.36334</c:v>
                </c:pt>
                <c:pt idx="5713">
                  <c:v>5.5533799999999998</c:v>
                </c:pt>
                <c:pt idx="5714">
                  <c:v>5.3616000000000001</c:v>
                </c:pt>
                <c:pt idx="5715">
                  <c:v>7.3727299999999998</c:v>
                </c:pt>
                <c:pt idx="5716">
                  <c:v>5.56372</c:v>
                </c:pt>
                <c:pt idx="5717">
                  <c:v>5.2031799999999997</c:v>
                </c:pt>
                <c:pt idx="5718">
                  <c:v>7.28531</c:v>
                </c:pt>
                <c:pt idx="5719">
                  <c:v>8.0593500000000002</c:v>
                </c:pt>
                <c:pt idx="5720">
                  <c:v>4.3701299999999996</c:v>
                </c:pt>
                <c:pt idx="5721">
                  <c:v>4.7789700000000002</c:v>
                </c:pt>
                <c:pt idx="5722">
                  <c:v>6.8106200000000001</c:v>
                </c:pt>
                <c:pt idx="5723">
                  <c:v>6.4041300000000003</c:v>
                </c:pt>
                <c:pt idx="5724">
                  <c:v>3.8682099999999999</c:v>
                </c:pt>
                <c:pt idx="5725">
                  <c:v>6.36524</c:v>
                </c:pt>
                <c:pt idx="5726">
                  <c:v>4.4073500000000001</c:v>
                </c:pt>
                <c:pt idx="5727">
                  <c:v>6.0782999999999996</c:v>
                </c:pt>
                <c:pt idx="5728">
                  <c:v>2.6667800000000002</c:v>
                </c:pt>
                <c:pt idx="5729">
                  <c:v>6.03132</c:v>
                </c:pt>
                <c:pt idx="5730">
                  <c:v>4.0504100000000003</c:v>
                </c:pt>
                <c:pt idx="5731">
                  <c:v>5.36287</c:v>
                </c:pt>
                <c:pt idx="5732">
                  <c:v>5.9382099999999998</c:v>
                </c:pt>
                <c:pt idx="5733">
                  <c:v>9.1298700000000004</c:v>
                </c:pt>
                <c:pt idx="5734">
                  <c:v>4.0896100000000004</c:v>
                </c:pt>
                <c:pt idx="5735">
                  <c:v>2.9349799999999999</c:v>
                </c:pt>
                <c:pt idx="5736">
                  <c:v>5.5474800000000002</c:v>
                </c:pt>
                <c:pt idx="5737">
                  <c:v>9.2494999999999994</c:v>
                </c:pt>
                <c:pt idx="5738">
                  <c:v>8.1754200000000008</c:v>
                </c:pt>
                <c:pt idx="5739">
                  <c:v>6.7179900000000004</c:v>
                </c:pt>
                <c:pt idx="5740">
                  <c:v>3.4167999999999998</c:v>
                </c:pt>
                <c:pt idx="5741">
                  <c:v>4.4563800000000002</c:v>
                </c:pt>
                <c:pt idx="5742">
                  <c:v>3.1569799999999999</c:v>
                </c:pt>
                <c:pt idx="5743">
                  <c:v>5.0396099999999997</c:v>
                </c:pt>
                <c:pt idx="5744">
                  <c:v>5.0087000000000002</c:v>
                </c:pt>
                <c:pt idx="5745">
                  <c:v>4.1895199999999999</c:v>
                </c:pt>
                <c:pt idx="5746">
                  <c:v>7.09659</c:v>
                </c:pt>
                <c:pt idx="5747">
                  <c:v>4.5539899999999998</c:v>
                </c:pt>
                <c:pt idx="5748">
                  <c:v>9.0578099999999999</c:v>
                </c:pt>
                <c:pt idx="5749">
                  <c:v>5.5533799999999998</c:v>
                </c:pt>
                <c:pt idx="5750">
                  <c:v>8.6610399999999998</c:v>
                </c:pt>
                <c:pt idx="5751">
                  <c:v>4.6277400000000002</c:v>
                </c:pt>
                <c:pt idx="5752">
                  <c:v>5.0120800000000001</c:v>
                </c:pt>
                <c:pt idx="5753">
                  <c:v>7.43649</c:v>
                </c:pt>
                <c:pt idx="5754">
                  <c:v>1.78234</c:v>
                </c:pt>
                <c:pt idx="5755">
                  <c:v>2.51478</c:v>
                </c:pt>
                <c:pt idx="5756">
                  <c:v>2.4270700000000001</c:v>
                </c:pt>
                <c:pt idx="5757">
                  <c:v>8.11022</c:v>
                </c:pt>
                <c:pt idx="5758">
                  <c:v>5.4372400000000001</c:v>
                </c:pt>
                <c:pt idx="5759">
                  <c:v>6.9433299999999996</c:v>
                </c:pt>
                <c:pt idx="5760">
                  <c:v>5.9588400000000004</c:v>
                </c:pt>
                <c:pt idx="5761">
                  <c:v>5.9295600000000004</c:v>
                </c:pt>
                <c:pt idx="5762">
                  <c:v>8.1681500000000007</c:v>
                </c:pt>
                <c:pt idx="5763">
                  <c:v>5.3755899999999999</c:v>
                </c:pt>
                <c:pt idx="5764">
                  <c:v>7.0164999999999997</c:v>
                </c:pt>
                <c:pt idx="5765">
                  <c:v>2.9979</c:v>
                </c:pt>
                <c:pt idx="5766">
                  <c:v>5.2660099999999996</c:v>
                </c:pt>
                <c:pt idx="5767">
                  <c:v>2.2522500000000001</c:v>
                </c:pt>
                <c:pt idx="5768">
                  <c:v>1.9223399999999999</c:v>
                </c:pt>
                <c:pt idx="5769">
                  <c:v>4.0598200000000002</c:v>
                </c:pt>
                <c:pt idx="5770">
                  <c:v>5.9917299999999996</c:v>
                </c:pt>
                <c:pt idx="5771">
                  <c:v>4.7149099999999997</c:v>
                </c:pt>
                <c:pt idx="5772">
                  <c:v>10.25398</c:v>
                </c:pt>
                <c:pt idx="5773">
                  <c:v>6.4414999999999996</c:v>
                </c:pt>
                <c:pt idx="5774">
                  <c:v>4.35351</c:v>
                </c:pt>
                <c:pt idx="5775">
                  <c:v>2.6481300000000001</c:v>
                </c:pt>
                <c:pt idx="5776">
                  <c:v>2.27698</c:v>
                </c:pt>
                <c:pt idx="5777">
                  <c:v>5.3113200000000003</c:v>
                </c:pt>
                <c:pt idx="5778">
                  <c:v>4.8599800000000002</c:v>
                </c:pt>
                <c:pt idx="5779">
                  <c:v>9.2178500000000003</c:v>
                </c:pt>
                <c:pt idx="5780">
                  <c:v>4.9292400000000001</c:v>
                </c:pt>
                <c:pt idx="5781">
                  <c:v>7.64527</c:v>
                </c:pt>
                <c:pt idx="5782">
                  <c:v>11.046620000000001</c:v>
                </c:pt>
                <c:pt idx="5783">
                  <c:v>6.0611600000000001</c:v>
                </c:pt>
                <c:pt idx="5784">
                  <c:v>5.5722100000000001</c:v>
                </c:pt>
                <c:pt idx="5785">
                  <c:v>6.0171200000000002</c:v>
                </c:pt>
                <c:pt idx="5786">
                  <c:v>2.3990800000000001</c:v>
                </c:pt>
                <c:pt idx="5787">
                  <c:v>6.1046899999999997</c:v>
                </c:pt>
                <c:pt idx="5788">
                  <c:v>7.0334700000000003</c:v>
                </c:pt>
                <c:pt idx="5789">
                  <c:v>3.8066200000000001</c:v>
                </c:pt>
                <c:pt idx="5790">
                  <c:v>6.3325300000000002</c:v>
                </c:pt>
                <c:pt idx="5791">
                  <c:v>5.3850300000000004</c:v>
                </c:pt>
                <c:pt idx="5792">
                  <c:v>7.6642400000000004</c:v>
                </c:pt>
                <c:pt idx="5793">
                  <c:v>8.0238099999999992</c:v>
                </c:pt>
                <c:pt idx="5794">
                  <c:v>9.0624400000000005</c:v>
                </c:pt>
                <c:pt idx="5795">
                  <c:v>5.4420500000000001</c:v>
                </c:pt>
                <c:pt idx="5796">
                  <c:v>6.0254700000000003</c:v>
                </c:pt>
                <c:pt idx="5797">
                  <c:v>5.8608099999999999</c:v>
                </c:pt>
                <c:pt idx="5798">
                  <c:v>4.70573</c:v>
                </c:pt>
                <c:pt idx="5799">
                  <c:v>6.6269900000000002</c:v>
                </c:pt>
                <c:pt idx="5800">
                  <c:v>7.2146299999999997</c:v>
                </c:pt>
                <c:pt idx="5801">
                  <c:v>6.9401900000000003</c:v>
                </c:pt>
                <c:pt idx="5802">
                  <c:v>9.9474199999999993</c:v>
                </c:pt>
                <c:pt idx="5803">
                  <c:v>5.9656599999999997</c:v>
                </c:pt>
                <c:pt idx="5804">
                  <c:v>6.0605700000000002</c:v>
                </c:pt>
                <c:pt idx="5805">
                  <c:v>5.9603400000000004</c:v>
                </c:pt>
                <c:pt idx="5806">
                  <c:v>6.3317699999999997</c:v>
                </c:pt>
                <c:pt idx="5807">
                  <c:v>7.2526900000000003</c:v>
                </c:pt>
                <c:pt idx="5808">
                  <c:v>6.2284899999999999</c:v>
                </c:pt>
                <c:pt idx="5809">
                  <c:v>5.78118</c:v>
                </c:pt>
                <c:pt idx="5810">
                  <c:v>6.2735799999999999</c:v>
                </c:pt>
                <c:pt idx="5811">
                  <c:v>9.1267099999999992</c:v>
                </c:pt>
                <c:pt idx="5812">
                  <c:v>4.7908900000000001</c:v>
                </c:pt>
                <c:pt idx="5813">
                  <c:v>5.7985300000000004</c:v>
                </c:pt>
                <c:pt idx="5814">
                  <c:v>2.8325</c:v>
                </c:pt>
                <c:pt idx="5815">
                  <c:v>3.55193</c:v>
                </c:pt>
                <c:pt idx="5816">
                  <c:v>4.2975500000000002</c:v>
                </c:pt>
                <c:pt idx="5817">
                  <c:v>5.9683900000000003</c:v>
                </c:pt>
                <c:pt idx="5818">
                  <c:v>5.92936</c:v>
                </c:pt>
                <c:pt idx="5819">
                  <c:v>2.2282000000000002</c:v>
                </c:pt>
                <c:pt idx="5820">
                  <c:v>9.9123099999999997</c:v>
                </c:pt>
                <c:pt idx="5821">
                  <c:v>10.718489999999999</c:v>
                </c:pt>
                <c:pt idx="5822">
                  <c:v>4.3753200000000003</c:v>
                </c:pt>
                <c:pt idx="5823">
                  <c:v>6.7062400000000002</c:v>
                </c:pt>
                <c:pt idx="5824">
                  <c:v>5.4935600000000004</c:v>
                </c:pt>
                <c:pt idx="5825">
                  <c:v>4.1811299999999996</c:v>
                </c:pt>
                <c:pt idx="5826">
                  <c:v>7.9306400000000004</c:v>
                </c:pt>
                <c:pt idx="5827">
                  <c:v>3.5483199999999999</c:v>
                </c:pt>
                <c:pt idx="5828">
                  <c:v>6.4436400000000003</c:v>
                </c:pt>
                <c:pt idx="5829">
                  <c:v>2.91588</c:v>
                </c:pt>
                <c:pt idx="5830">
                  <c:v>4.9804500000000003</c:v>
                </c:pt>
                <c:pt idx="5831">
                  <c:v>4.7126900000000003</c:v>
                </c:pt>
                <c:pt idx="5832">
                  <c:v>6.3831499999999997</c:v>
                </c:pt>
                <c:pt idx="5833">
                  <c:v>2.9075899999999999</c:v>
                </c:pt>
                <c:pt idx="5834">
                  <c:v>5.1860099999999996</c:v>
                </c:pt>
                <c:pt idx="5835">
                  <c:v>3.3152900000000001</c:v>
                </c:pt>
                <c:pt idx="5836">
                  <c:v>3.9035099999999998</c:v>
                </c:pt>
                <c:pt idx="5837">
                  <c:v>6.2649600000000003</c:v>
                </c:pt>
                <c:pt idx="5838">
                  <c:v>5.3056000000000001</c:v>
                </c:pt>
                <c:pt idx="5839">
                  <c:v>5.5110000000000001</c:v>
                </c:pt>
                <c:pt idx="5840">
                  <c:v>7.9909400000000002</c:v>
                </c:pt>
                <c:pt idx="5841">
                  <c:v>5.0731700000000002</c:v>
                </c:pt>
                <c:pt idx="5842">
                  <c:v>6.2548300000000001</c:v>
                </c:pt>
                <c:pt idx="5843">
                  <c:v>8.3846000000000007</c:v>
                </c:pt>
                <c:pt idx="5844">
                  <c:v>4.2982399999999998</c:v>
                </c:pt>
                <c:pt idx="5845">
                  <c:v>5.0080900000000002</c:v>
                </c:pt>
                <c:pt idx="5846">
                  <c:v>5.1718299999999999</c:v>
                </c:pt>
                <c:pt idx="5847">
                  <c:v>5.1439500000000002</c:v>
                </c:pt>
                <c:pt idx="5848">
                  <c:v>8.2619600000000002</c:v>
                </c:pt>
                <c:pt idx="5849">
                  <c:v>8.1819500000000005</c:v>
                </c:pt>
                <c:pt idx="5850">
                  <c:v>4.5983099999999997</c:v>
                </c:pt>
                <c:pt idx="5851">
                  <c:v>4.74038</c:v>
                </c:pt>
                <c:pt idx="5852">
                  <c:v>7.36721</c:v>
                </c:pt>
                <c:pt idx="5853">
                  <c:v>3.6616399999999998</c:v>
                </c:pt>
                <c:pt idx="5854">
                  <c:v>7.26999</c:v>
                </c:pt>
                <c:pt idx="5855">
                  <c:v>6.4367200000000002</c:v>
                </c:pt>
                <c:pt idx="5856">
                  <c:v>4.7500299999999998</c:v>
                </c:pt>
                <c:pt idx="5857">
                  <c:v>2.4549799999999999</c:v>
                </c:pt>
                <c:pt idx="5858">
                  <c:v>3.73631</c:v>
                </c:pt>
                <c:pt idx="5859">
                  <c:v>7.5258900000000004</c:v>
                </c:pt>
                <c:pt idx="5860">
                  <c:v>7.0093300000000003</c:v>
                </c:pt>
                <c:pt idx="5861">
                  <c:v>2.8333200000000001</c:v>
                </c:pt>
                <c:pt idx="5862">
                  <c:v>6.2519</c:v>
                </c:pt>
                <c:pt idx="5863">
                  <c:v>4.8321300000000003</c:v>
                </c:pt>
                <c:pt idx="5864">
                  <c:v>6.6565799999999999</c:v>
                </c:pt>
                <c:pt idx="5865">
                  <c:v>2.3052000000000001</c:v>
                </c:pt>
                <c:pt idx="5866">
                  <c:v>2.7583600000000001</c:v>
                </c:pt>
                <c:pt idx="5867">
                  <c:v>8.3815500000000007</c:v>
                </c:pt>
                <c:pt idx="5868">
                  <c:v>8.1385000000000005</c:v>
                </c:pt>
                <c:pt idx="5869">
                  <c:v>5.2253999999999996</c:v>
                </c:pt>
                <c:pt idx="5870">
                  <c:v>7.9845499999999996</c:v>
                </c:pt>
                <c:pt idx="5871">
                  <c:v>5.6060600000000003</c:v>
                </c:pt>
                <c:pt idx="5872">
                  <c:v>6.8882300000000001</c:v>
                </c:pt>
                <c:pt idx="5873">
                  <c:v>3.8595700000000002</c:v>
                </c:pt>
                <c:pt idx="5874">
                  <c:v>6.2980400000000003</c:v>
                </c:pt>
                <c:pt idx="5875">
                  <c:v>3.6259600000000001</c:v>
                </c:pt>
                <c:pt idx="5876">
                  <c:v>3.49119</c:v>
                </c:pt>
                <c:pt idx="5877">
                  <c:v>2.46224</c:v>
                </c:pt>
                <c:pt idx="5878">
                  <c:v>2.9597500000000001</c:v>
                </c:pt>
                <c:pt idx="5879">
                  <c:v>3.7033900000000002</c:v>
                </c:pt>
                <c:pt idx="5880">
                  <c:v>4.5320799999999997</c:v>
                </c:pt>
                <c:pt idx="5881">
                  <c:v>5.6315799999999996</c:v>
                </c:pt>
                <c:pt idx="5882">
                  <c:v>1.91621</c:v>
                </c:pt>
                <c:pt idx="5883">
                  <c:v>4.9294500000000001</c:v>
                </c:pt>
                <c:pt idx="5884">
                  <c:v>7.63964</c:v>
                </c:pt>
                <c:pt idx="5885">
                  <c:v>6.6953399999999998</c:v>
                </c:pt>
                <c:pt idx="5886">
                  <c:v>4.2620300000000002</c:v>
                </c:pt>
                <c:pt idx="5887">
                  <c:v>6.6414499999999999</c:v>
                </c:pt>
                <c:pt idx="5888">
                  <c:v>6.5548900000000003</c:v>
                </c:pt>
                <c:pt idx="5889">
                  <c:v>4.6994100000000003</c:v>
                </c:pt>
                <c:pt idx="5890">
                  <c:v>8.7881900000000002</c:v>
                </c:pt>
                <c:pt idx="5891">
                  <c:v>10.81842</c:v>
                </c:pt>
                <c:pt idx="5892">
                  <c:v>2.1263899999999998</c:v>
                </c:pt>
                <c:pt idx="5893">
                  <c:v>3.17557</c:v>
                </c:pt>
                <c:pt idx="5894">
                  <c:v>3.41621</c:v>
                </c:pt>
                <c:pt idx="5895">
                  <c:v>7.0704900000000004</c:v>
                </c:pt>
                <c:pt idx="5896">
                  <c:v>3.2426900000000001</c:v>
                </c:pt>
                <c:pt idx="5897">
                  <c:v>2.2617400000000001</c:v>
                </c:pt>
                <c:pt idx="5898">
                  <c:v>4.3993099999999998</c:v>
                </c:pt>
                <c:pt idx="5899">
                  <c:v>6.4462200000000003</c:v>
                </c:pt>
                <c:pt idx="5900">
                  <c:v>5.8818000000000001</c:v>
                </c:pt>
                <c:pt idx="5901">
                  <c:v>6.04915</c:v>
                </c:pt>
                <c:pt idx="5902">
                  <c:v>3.8548100000000001</c:v>
                </c:pt>
                <c:pt idx="5903">
                  <c:v>6.6183500000000004</c:v>
                </c:pt>
                <c:pt idx="5904">
                  <c:v>4.0200100000000001</c:v>
                </c:pt>
                <c:pt idx="5905">
                  <c:v>4.2206000000000001</c:v>
                </c:pt>
                <c:pt idx="5906">
                  <c:v>4.4195099999999998</c:v>
                </c:pt>
                <c:pt idx="5907">
                  <c:v>3.9512399999999999</c:v>
                </c:pt>
                <c:pt idx="5908">
                  <c:v>6.5864200000000004</c:v>
                </c:pt>
                <c:pt idx="5909">
                  <c:v>4.8409500000000003</c:v>
                </c:pt>
                <c:pt idx="5910">
                  <c:v>4.7319100000000001</c:v>
                </c:pt>
                <c:pt idx="5911">
                  <c:v>4.3457400000000002</c:v>
                </c:pt>
                <c:pt idx="5912">
                  <c:v>4.2982399999999998</c:v>
                </c:pt>
                <c:pt idx="5913">
                  <c:v>7.5698600000000003</c:v>
                </c:pt>
                <c:pt idx="5914">
                  <c:v>7.0635399999999997</c:v>
                </c:pt>
                <c:pt idx="5915">
                  <c:v>5.2880200000000004</c:v>
                </c:pt>
                <c:pt idx="5916">
                  <c:v>2.6012300000000002</c:v>
                </c:pt>
                <c:pt idx="5917">
                  <c:v>3.4014199999999999</c:v>
                </c:pt>
                <c:pt idx="5918">
                  <c:v>7.9004300000000001</c:v>
                </c:pt>
                <c:pt idx="5919">
                  <c:v>3.7763399999999998</c:v>
                </c:pt>
                <c:pt idx="5920">
                  <c:v>2.78904</c:v>
                </c:pt>
                <c:pt idx="5921">
                  <c:v>6.0233299999999996</c:v>
                </c:pt>
                <c:pt idx="5922">
                  <c:v>5.6101900000000002</c:v>
                </c:pt>
                <c:pt idx="5923">
                  <c:v>8.1345500000000008</c:v>
                </c:pt>
                <c:pt idx="5924">
                  <c:v>6.6031700000000004</c:v>
                </c:pt>
                <c:pt idx="5925">
                  <c:v>6.1472600000000002</c:v>
                </c:pt>
                <c:pt idx="5926">
                  <c:v>2.8313999999999999</c:v>
                </c:pt>
                <c:pt idx="5927">
                  <c:v>4.2603299999999997</c:v>
                </c:pt>
                <c:pt idx="5928">
                  <c:v>7.0887099999999998</c:v>
                </c:pt>
                <c:pt idx="5929">
                  <c:v>7.0128599999999999</c:v>
                </c:pt>
                <c:pt idx="5930">
                  <c:v>3.5346700000000002</c:v>
                </c:pt>
                <c:pt idx="5931">
                  <c:v>7.6249200000000004</c:v>
                </c:pt>
                <c:pt idx="5932">
                  <c:v>3.3128899999999999</c:v>
                </c:pt>
                <c:pt idx="5933">
                  <c:v>5.7949799999999998</c:v>
                </c:pt>
                <c:pt idx="5934">
                  <c:v>6.4876300000000002</c:v>
                </c:pt>
                <c:pt idx="5935">
                  <c:v>5.8665900000000004</c:v>
                </c:pt>
                <c:pt idx="5936">
                  <c:v>5.3273799999999998</c:v>
                </c:pt>
                <c:pt idx="5937">
                  <c:v>8.0398800000000001</c:v>
                </c:pt>
                <c:pt idx="5938">
                  <c:v>5.4058200000000003</c:v>
                </c:pt>
                <c:pt idx="5939">
                  <c:v>6.5829500000000003</c:v>
                </c:pt>
                <c:pt idx="5940">
                  <c:v>4.4048499999999997</c:v>
                </c:pt>
                <c:pt idx="5941">
                  <c:v>5.2261199999999999</c:v>
                </c:pt>
                <c:pt idx="5942">
                  <c:v>5.2654100000000001</c:v>
                </c:pt>
                <c:pt idx="5943">
                  <c:v>7.0724200000000002</c:v>
                </c:pt>
                <c:pt idx="5944">
                  <c:v>7.2869099999999998</c:v>
                </c:pt>
                <c:pt idx="5945">
                  <c:v>2.6530999999999998</c:v>
                </c:pt>
                <c:pt idx="5946">
                  <c:v>3.47601</c:v>
                </c:pt>
                <c:pt idx="5947">
                  <c:v>6.7302799999999996</c:v>
                </c:pt>
                <c:pt idx="5948">
                  <c:v>5.7818399999999999</c:v>
                </c:pt>
                <c:pt idx="5949">
                  <c:v>8.3090499999999992</c:v>
                </c:pt>
                <c:pt idx="5950">
                  <c:v>6.5429199999999996</c:v>
                </c:pt>
                <c:pt idx="5951">
                  <c:v>5.3663600000000002</c:v>
                </c:pt>
                <c:pt idx="5952">
                  <c:v>8.9523600000000005</c:v>
                </c:pt>
                <c:pt idx="5953">
                  <c:v>7.7177199999999999</c:v>
                </c:pt>
                <c:pt idx="5954">
                  <c:v>1.8650899999999999</c:v>
                </c:pt>
                <c:pt idx="5955">
                  <c:v>7.09213</c:v>
                </c:pt>
                <c:pt idx="5956">
                  <c:v>7.5381799999999997</c:v>
                </c:pt>
                <c:pt idx="5957">
                  <c:v>6.7851699999999999</c:v>
                </c:pt>
                <c:pt idx="5958">
                  <c:v>5.1675199999999997</c:v>
                </c:pt>
                <c:pt idx="5959">
                  <c:v>6.6261400000000004</c:v>
                </c:pt>
                <c:pt idx="5960">
                  <c:v>4.4416000000000002</c:v>
                </c:pt>
                <c:pt idx="5961">
                  <c:v>2.21705</c:v>
                </c:pt>
                <c:pt idx="5962">
                  <c:v>2.9793400000000001</c:v>
                </c:pt>
                <c:pt idx="5963">
                  <c:v>7.9668700000000001</c:v>
                </c:pt>
                <c:pt idx="5964">
                  <c:v>8.7811299999999992</c:v>
                </c:pt>
                <c:pt idx="5965">
                  <c:v>2.3161499999999999</c:v>
                </c:pt>
                <c:pt idx="5966">
                  <c:v>11.93047</c:v>
                </c:pt>
                <c:pt idx="5967">
                  <c:v>7.5484600000000004</c:v>
                </c:pt>
                <c:pt idx="5968">
                  <c:v>5.0553900000000001</c:v>
                </c:pt>
                <c:pt idx="5969">
                  <c:v>6.6896800000000001</c:v>
                </c:pt>
                <c:pt idx="5970">
                  <c:v>3.9186800000000002</c:v>
                </c:pt>
                <c:pt idx="5971">
                  <c:v>2.2564600000000001</c:v>
                </c:pt>
                <c:pt idx="5972">
                  <c:v>6.6115199999999996</c:v>
                </c:pt>
                <c:pt idx="5973">
                  <c:v>6.8759399999999999</c:v>
                </c:pt>
                <c:pt idx="5974">
                  <c:v>4.9112200000000001</c:v>
                </c:pt>
                <c:pt idx="5975">
                  <c:v>5.0033099999999999</c:v>
                </c:pt>
                <c:pt idx="5976">
                  <c:v>5.2519600000000004</c:v>
                </c:pt>
                <c:pt idx="5977">
                  <c:v>6.8504699999999996</c:v>
                </c:pt>
                <c:pt idx="5978">
                  <c:v>7.4360499999999998</c:v>
                </c:pt>
                <c:pt idx="5979">
                  <c:v>4.8785800000000004</c:v>
                </c:pt>
                <c:pt idx="5980">
                  <c:v>2.0709399999999998</c:v>
                </c:pt>
                <c:pt idx="5981">
                  <c:v>6.8947599999999998</c:v>
                </c:pt>
                <c:pt idx="5982">
                  <c:v>6.9272600000000004</c:v>
                </c:pt>
                <c:pt idx="5983">
                  <c:v>2.37961</c:v>
                </c:pt>
                <c:pt idx="5984">
                  <c:v>7.7482699999999998</c:v>
                </c:pt>
                <c:pt idx="5985">
                  <c:v>6.8217699999999999</c:v>
                </c:pt>
                <c:pt idx="5986">
                  <c:v>4.5108300000000003</c:v>
                </c:pt>
                <c:pt idx="5987">
                  <c:v>2.3872300000000002</c:v>
                </c:pt>
                <c:pt idx="5988">
                  <c:v>4.12317</c:v>
                </c:pt>
                <c:pt idx="5989">
                  <c:v>4.3187499999999996</c:v>
                </c:pt>
                <c:pt idx="5990">
                  <c:v>5.4480300000000002</c:v>
                </c:pt>
                <c:pt idx="5991">
                  <c:v>8.2554599999999994</c:v>
                </c:pt>
                <c:pt idx="5992">
                  <c:v>6.0639900000000004</c:v>
                </c:pt>
                <c:pt idx="5993">
                  <c:v>4.7907500000000001</c:v>
                </c:pt>
                <c:pt idx="5994">
                  <c:v>2.3903099999999999</c:v>
                </c:pt>
                <c:pt idx="5995">
                  <c:v>5.0529999999999999</c:v>
                </c:pt>
                <c:pt idx="5996">
                  <c:v>4.4109800000000003</c:v>
                </c:pt>
                <c:pt idx="5997">
                  <c:v>6.3945400000000001</c:v>
                </c:pt>
                <c:pt idx="5998">
                  <c:v>4.9214700000000002</c:v>
                </c:pt>
                <c:pt idx="5999">
                  <c:v>6.2789099999999998</c:v>
                </c:pt>
                <c:pt idx="6000">
                  <c:v>6.3649399999999998</c:v>
                </c:pt>
                <c:pt idx="6001">
                  <c:v>7.2373700000000003</c:v>
                </c:pt>
                <c:pt idx="6002">
                  <c:v>3.2782100000000001</c:v>
                </c:pt>
                <c:pt idx="6003">
                  <c:v>7.9748400000000004</c:v>
                </c:pt>
                <c:pt idx="6004">
                  <c:v>5.5895299999999999</c:v>
                </c:pt>
                <c:pt idx="6005">
                  <c:v>4.0653699999999997</c:v>
                </c:pt>
                <c:pt idx="6006">
                  <c:v>2.6923300000000001</c:v>
                </c:pt>
                <c:pt idx="6007">
                  <c:v>5.5094099999999999</c:v>
                </c:pt>
                <c:pt idx="6008">
                  <c:v>6.9751200000000004</c:v>
                </c:pt>
                <c:pt idx="6009">
                  <c:v>4.7981400000000001</c:v>
                </c:pt>
                <c:pt idx="6010">
                  <c:v>8.6470599999999997</c:v>
                </c:pt>
                <c:pt idx="6011">
                  <c:v>3.88476</c:v>
                </c:pt>
                <c:pt idx="6012">
                  <c:v>7.5228000000000002</c:v>
                </c:pt>
                <c:pt idx="6013">
                  <c:v>6.2414300000000003</c:v>
                </c:pt>
                <c:pt idx="6014">
                  <c:v>5.9060699999999997</c:v>
                </c:pt>
                <c:pt idx="6015">
                  <c:v>3.6244200000000002</c:v>
                </c:pt>
                <c:pt idx="6016">
                  <c:v>7.2061000000000002</c:v>
                </c:pt>
                <c:pt idx="6017">
                  <c:v>6.3578799999999998</c:v>
                </c:pt>
                <c:pt idx="6018">
                  <c:v>6.5396400000000003</c:v>
                </c:pt>
                <c:pt idx="6019">
                  <c:v>6.55633</c:v>
                </c:pt>
                <c:pt idx="6020">
                  <c:v>4.8662000000000001</c:v>
                </c:pt>
                <c:pt idx="6021">
                  <c:v>4.2603299999999997</c:v>
                </c:pt>
                <c:pt idx="6022">
                  <c:v>8.9096899999999994</c:v>
                </c:pt>
                <c:pt idx="6023">
                  <c:v>4.6606899999999998</c:v>
                </c:pt>
                <c:pt idx="6024">
                  <c:v>3.2883499999999999</c:v>
                </c:pt>
                <c:pt idx="6025">
                  <c:v>5.78193</c:v>
                </c:pt>
                <c:pt idx="6026">
                  <c:v>7.0351299999999997</c:v>
                </c:pt>
                <c:pt idx="6027">
                  <c:v>3.9045299999999998</c:v>
                </c:pt>
                <c:pt idx="6028">
                  <c:v>2.7610700000000001</c:v>
                </c:pt>
                <c:pt idx="6029">
                  <c:v>8.1512499999999992</c:v>
                </c:pt>
                <c:pt idx="6030">
                  <c:v>5.5474500000000004</c:v>
                </c:pt>
                <c:pt idx="6031">
                  <c:v>4.6934500000000003</c:v>
                </c:pt>
                <c:pt idx="6032">
                  <c:v>8.5013400000000008</c:v>
                </c:pt>
                <c:pt idx="6033">
                  <c:v>9.2538900000000002</c:v>
                </c:pt>
                <c:pt idx="6034">
                  <c:v>7.8641699999999997</c:v>
                </c:pt>
                <c:pt idx="6035">
                  <c:v>2.3939400000000002</c:v>
                </c:pt>
                <c:pt idx="6036">
                  <c:v>5.7319199999999997</c:v>
                </c:pt>
                <c:pt idx="6037">
                  <c:v>5.9331699999999996</c:v>
                </c:pt>
                <c:pt idx="6038">
                  <c:v>8.9167000000000005</c:v>
                </c:pt>
                <c:pt idx="6039">
                  <c:v>3.49708</c:v>
                </c:pt>
                <c:pt idx="6040">
                  <c:v>4.2230800000000004</c:v>
                </c:pt>
                <c:pt idx="6041">
                  <c:v>2.3302999999999998</c:v>
                </c:pt>
                <c:pt idx="6042">
                  <c:v>3.73075</c:v>
                </c:pt>
                <c:pt idx="6043">
                  <c:v>3.4890099999999999</c:v>
                </c:pt>
                <c:pt idx="6044">
                  <c:v>7.8728800000000003</c:v>
                </c:pt>
                <c:pt idx="6045">
                  <c:v>3.0582199999999999</c:v>
                </c:pt>
                <c:pt idx="6046">
                  <c:v>7.7850400000000004</c:v>
                </c:pt>
                <c:pt idx="6047">
                  <c:v>2.64209</c:v>
                </c:pt>
                <c:pt idx="6048">
                  <c:v>6.3508199999999997</c:v>
                </c:pt>
                <c:pt idx="6049">
                  <c:v>2.5088400000000002</c:v>
                </c:pt>
                <c:pt idx="6050">
                  <c:v>7.6512900000000004</c:v>
                </c:pt>
                <c:pt idx="6051">
                  <c:v>6.9989100000000004</c:v>
                </c:pt>
                <c:pt idx="6052">
                  <c:v>2.5088400000000002</c:v>
                </c:pt>
                <c:pt idx="6053">
                  <c:v>4.7888200000000003</c:v>
                </c:pt>
                <c:pt idx="6054">
                  <c:v>9.2075700000000005</c:v>
                </c:pt>
                <c:pt idx="6055">
                  <c:v>9.7135499999999997</c:v>
                </c:pt>
                <c:pt idx="6056">
                  <c:v>3.6285500000000002</c:v>
                </c:pt>
                <c:pt idx="6057">
                  <c:v>6.5742500000000001</c:v>
                </c:pt>
                <c:pt idx="6058">
                  <c:v>5.3903100000000004</c:v>
                </c:pt>
                <c:pt idx="6059">
                  <c:v>4.0865</c:v>
                </c:pt>
                <c:pt idx="6060">
                  <c:v>6.0319900000000004</c:v>
                </c:pt>
                <c:pt idx="6061">
                  <c:v>5.39513</c:v>
                </c:pt>
                <c:pt idx="6062">
                  <c:v>6.1336599999999999</c:v>
                </c:pt>
                <c:pt idx="6063">
                  <c:v>2.3214800000000002</c:v>
                </c:pt>
                <c:pt idx="6064">
                  <c:v>6.2410100000000002</c:v>
                </c:pt>
                <c:pt idx="6065">
                  <c:v>7.92157</c:v>
                </c:pt>
                <c:pt idx="6066">
                  <c:v>6.2119799999999996</c:v>
                </c:pt>
                <c:pt idx="6067">
                  <c:v>5.12296</c:v>
                </c:pt>
                <c:pt idx="6068">
                  <c:v>7.9337200000000001</c:v>
                </c:pt>
                <c:pt idx="6069">
                  <c:v>7.5841200000000004</c:v>
                </c:pt>
                <c:pt idx="6070">
                  <c:v>3.0511699999999999</c:v>
                </c:pt>
                <c:pt idx="6071">
                  <c:v>8.3619299999999992</c:v>
                </c:pt>
                <c:pt idx="6072">
                  <c:v>6.8425599999999998</c:v>
                </c:pt>
                <c:pt idx="6073">
                  <c:v>5.9189699999999998</c:v>
                </c:pt>
                <c:pt idx="6074">
                  <c:v>6.3647999999999998</c:v>
                </c:pt>
                <c:pt idx="6075">
                  <c:v>7.1999700000000004</c:v>
                </c:pt>
                <c:pt idx="6076">
                  <c:v>3.3497699999999999</c:v>
                </c:pt>
                <c:pt idx="6077">
                  <c:v>6.9851599999999996</c:v>
                </c:pt>
                <c:pt idx="6078">
                  <c:v>7.9630900000000002</c:v>
                </c:pt>
                <c:pt idx="6079">
                  <c:v>3.8626999999999998</c:v>
                </c:pt>
                <c:pt idx="6080">
                  <c:v>6.3764900000000004</c:v>
                </c:pt>
                <c:pt idx="6081">
                  <c:v>8.1555900000000001</c:v>
                </c:pt>
                <c:pt idx="6082">
                  <c:v>3.8508900000000001</c:v>
                </c:pt>
                <c:pt idx="6083">
                  <c:v>3.9377800000000001</c:v>
                </c:pt>
                <c:pt idx="6084">
                  <c:v>7.7177899999999999</c:v>
                </c:pt>
                <c:pt idx="6085">
                  <c:v>2.5088400000000002</c:v>
                </c:pt>
                <c:pt idx="6086">
                  <c:v>5.5574599999999998</c:v>
                </c:pt>
                <c:pt idx="6087">
                  <c:v>4.8905200000000004</c:v>
                </c:pt>
                <c:pt idx="6088">
                  <c:v>3.9798499999999999</c:v>
                </c:pt>
                <c:pt idx="6089">
                  <c:v>4.0270200000000003</c:v>
                </c:pt>
                <c:pt idx="6090">
                  <c:v>3.7295199999999999</c:v>
                </c:pt>
                <c:pt idx="6091">
                  <c:v>4.3367399999999998</c:v>
                </c:pt>
                <c:pt idx="6092">
                  <c:v>9.2315500000000004</c:v>
                </c:pt>
                <c:pt idx="6093">
                  <c:v>3.6917900000000001</c:v>
                </c:pt>
                <c:pt idx="6094">
                  <c:v>5.4072800000000001</c:v>
                </c:pt>
                <c:pt idx="6095">
                  <c:v>5.9478499999999999</c:v>
                </c:pt>
                <c:pt idx="6096">
                  <c:v>4.7230699999999999</c:v>
                </c:pt>
                <c:pt idx="6097">
                  <c:v>5.6562000000000001</c:v>
                </c:pt>
                <c:pt idx="6098">
                  <c:v>4.1236699999999997</c:v>
                </c:pt>
                <c:pt idx="6099">
                  <c:v>10.511710000000001</c:v>
                </c:pt>
                <c:pt idx="6100">
                  <c:v>8.6944900000000001</c:v>
                </c:pt>
                <c:pt idx="6101">
                  <c:v>8.8395499999999991</c:v>
                </c:pt>
                <c:pt idx="6102">
                  <c:v>5.3822099999999997</c:v>
                </c:pt>
                <c:pt idx="6103">
                  <c:v>6.7240099999999998</c:v>
                </c:pt>
                <c:pt idx="6104">
                  <c:v>6.2358000000000002</c:v>
                </c:pt>
                <c:pt idx="6105">
                  <c:v>4.7535100000000003</c:v>
                </c:pt>
                <c:pt idx="6106">
                  <c:v>4.1464800000000004</c:v>
                </c:pt>
                <c:pt idx="6107">
                  <c:v>4.4524600000000003</c:v>
                </c:pt>
                <c:pt idx="6108">
                  <c:v>4.5167200000000003</c:v>
                </c:pt>
                <c:pt idx="6109">
                  <c:v>10.713800000000001</c:v>
                </c:pt>
                <c:pt idx="6110">
                  <c:v>8.7646599999999992</c:v>
                </c:pt>
                <c:pt idx="6111">
                  <c:v>5.0785999999999998</c:v>
                </c:pt>
                <c:pt idx="6112">
                  <c:v>1.9223399999999999</c:v>
                </c:pt>
                <c:pt idx="6113">
                  <c:v>2.9965299999999999</c:v>
                </c:pt>
                <c:pt idx="6114">
                  <c:v>4.4367999999999999</c:v>
                </c:pt>
                <c:pt idx="6115">
                  <c:v>4.6686399999999999</c:v>
                </c:pt>
                <c:pt idx="6116">
                  <c:v>6.5466499999999996</c:v>
                </c:pt>
                <c:pt idx="6117">
                  <c:v>6.8966500000000002</c:v>
                </c:pt>
                <c:pt idx="6118">
                  <c:v>2.6918199999999999</c:v>
                </c:pt>
                <c:pt idx="6119">
                  <c:v>1.8078399999999999</c:v>
                </c:pt>
                <c:pt idx="6120">
                  <c:v>2.7086199999999998</c:v>
                </c:pt>
                <c:pt idx="6121">
                  <c:v>3.9106399999999999</c:v>
                </c:pt>
                <c:pt idx="6122">
                  <c:v>6.68269</c:v>
                </c:pt>
                <c:pt idx="6123">
                  <c:v>3.3490500000000001</c:v>
                </c:pt>
                <c:pt idx="6124">
                  <c:v>8.0434400000000004</c:v>
                </c:pt>
                <c:pt idx="6125">
                  <c:v>5.5427600000000004</c:v>
                </c:pt>
                <c:pt idx="6126">
                  <c:v>7.3317100000000002</c:v>
                </c:pt>
                <c:pt idx="6127">
                  <c:v>2.9251299999999998</c:v>
                </c:pt>
                <c:pt idx="6128">
                  <c:v>3.05328</c:v>
                </c:pt>
                <c:pt idx="6129">
                  <c:v>4.5849299999999999</c:v>
                </c:pt>
                <c:pt idx="6130">
                  <c:v>2.8917899999999999</c:v>
                </c:pt>
                <c:pt idx="6131">
                  <c:v>6.7485400000000002</c:v>
                </c:pt>
                <c:pt idx="6132">
                  <c:v>4.3213800000000004</c:v>
                </c:pt>
                <c:pt idx="6133">
                  <c:v>2.2408899999999998</c:v>
                </c:pt>
                <c:pt idx="6134">
                  <c:v>3.4791500000000002</c:v>
                </c:pt>
                <c:pt idx="6135">
                  <c:v>4.9626999999999999</c:v>
                </c:pt>
                <c:pt idx="6136">
                  <c:v>4.5960200000000002</c:v>
                </c:pt>
                <c:pt idx="6137">
                  <c:v>4.9307800000000004</c:v>
                </c:pt>
                <c:pt idx="6138">
                  <c:v>6.6666400000000001</c:v>
                </c:pt>
                <c:pt idx="6139">
                  <c:v>8.4205000000000005</c:v>
                </c:pt>
                <c:pt idx="6140">
                  <c:v>6.1938899999999997</c:v>
                </c:pt>
                <c:pt idx="6141">
                  <c:v>5.9970800000000004</c:v>
                </c:pt>
                <c:pt idx="6142">
                  <c:v>6.2718699999999998</c:v>
                </c:pt>
                <c:pt idx="6143">
                  <c:v>5.8955200000000003</c:v>
                </c:pt>
                <c:pt idx="6144">
                  <c:v>6.4569099999999997</c:v>
                </c:pt>
                <c:pt idx="6145">
                  <c:v>7.2677399999999999</c:v>
                </c:pt>
                <c:pt idx="6146">
                  <c:v>2.89473</c:v>
                </c:pt>
                <c:pt idx="6147">
                  <c:v>7.1793899999999997</c:v>
                </c:pt>
                <c:pt idx="6148">
                  <c:v>8.1835000000000004</c:v>
                </c:pt>
                <c:pt idx="6149">
                  <c:v>7.9054599999999997</c:v>
                </c:pt>
                <c:pt idx="6150">
                  <c:v>6.0721800000000004</c:v>
                </c:pt>
                <c:pt idx="6151">
                  <c:v>5.7520600000000002</c:v>
                </c:pt>
                <c:pt idx="6152">
                  <c:v>4.4861399999999998</c:v>
                </c:pt>
                <c:pt idx="6153">
                  <c:v>4.6591800000000001</c:v>
                </c:pt>
                <c:pt idx="6154">
                  <c:v>5.2152799999999999</c:v>
                </c:pt>
                <c:pt idx="6155">
                  <c:v>8.7237899999999993</c:v>
                </c:pt>
                <c:pt idx="6156">
                  <c:v>4.56121</c:v>
                </c:pt>
                <c:pt idx="6157">
                  <c:v>6.1148800000000003</c:v>
                </c:pt>
                <c:pt idx="6158">
                  <c:v>6.8938600000000001</c:v>
                </c:pt>
                <c:pt idx="6159">
                  <c:v>7.1235999999999997</c:v>
                </c:pt>
                <c:pt idx="6160">
                  <c:v>3.7042099999999998</c:v>
                </c:pt>
                <c:pt idx="6161">
                  <c:v>7.5639000000000003</c:v>
                </c:pt>
                <c:pt idx="6162">
                  <c:v>5.1956600000000002</c:v>
                </c:pt>
                <c:pt idx="6163">
                  <c:v>2.72838</c:v>
                </c:pt>
                <c:pt idx="6164">
                  <c:v>4.57681</c:v>
                </c:pt>
                <c:pt idx="6165">
                  <c:v>7.5787800000000001</c:v>
                </c:pt>
                <c:pt idx="6166">
                  <c:v>5.6504000000000003</c:v>
                </c:pt>
                <c:pt idx="6167">
                  <c:v>7.6424000000000003</c:v>
                </c:pt>
                <c:pt idx="6168">
                  <c:v>6.3977700000000004</c:v>
                </c:pt>
                <c:pt idx="6169">
                  <c:v>6.5578500000000002</c:v>
                </c:pt>
                <c:pt idx="6170">
                  <c:v>5.8283399999999999</c:v>
                </c:pt>
                <c:pt idx="6171">
                  <c:v>4.1625100000000002</c:v>
                </c:pt>
                <c:pt idx="6172">
                  <c:v>1.8373200000000001</c:v>
                </c:pt>
                <c:pt idx="6173">
                  <c:v>4.2982399999999998</c:v>
                </c:pt>
                <c:pt idx="6174">
                  <c:v>7.4649000000000001</c:v>
                </c:pt>
                <c:pt idx="6175">
                  <c:v>2.8578199999999998</c:v>
                </c:pt>
                <c:pt idx="6176">
                  <c:v>6.4398299999999997</c:v>
                </c:pt>
                <c:pt idx="6177">
                  <c:v>6.9624899999999998</c:v>
                </c:pt>
                <c:pt idx="6178">
                  <c:v>6.7013499999999997</c:v>
                </c:pt>
                <c:pt idx="6179">
                  <c:v>4.8971499999999999</c:v>
                </c:pt>
                <c:pt idx="6180">
                  <c:v>3.0688499999999999</c:v>
                </c:pt>
                <c:pt idx="6181">
                  <c:v>5.3644499999999997</c:v>
                </c:pt>
                <c:pt idx="6182">
                  <c:v>6.8940200000000003</c:v>
                </c:pt>
                <c:pt idx="6183">
                  <c:v>4.3402599999999998</c:v>
                </c:pt>
                <c:pt idx="6184">
                  <c:v>5.9386099999999997</c:v>
                </c:pt>
                <c:pt idx="6185">
                  <c:v>5.15029</c:v>
                </c:pt>
                <c:pt idx="6186">
                  <c:v>6.22607</c:v>
                </c:pt>
                <c:pt idx="6187">
                  <c:v>5.98672</c:v>
                </c:pt>
                <c:pt idx="6188">
                  <c:v>6.7164700000000002</c:v>
                </c:pt>
                <c:pt idx="6189">
                  <c:v>4.57315</c:v>
                </c:pt>
                <c:pt idx="6190">
                  <c:v>4.1038100000000002</c:v>
                </c:pt>
                <c:pt idx="6191">
                  <c:v>5.0682700000000001</c:v>
                </c:pt>
                <c:pt idx="6192">
                  <c:v>6.1875</c:v>
                </c:pt>
                <c:pt idx="6193">
                  <c:v>3.3694000000000002</c:v>
                </c:pt>
                <c:pt idx="6194">
                  <c:v>7.9830800000000002</c:v>
                </c:pt>
                <c:pt idx="6195">
                  <c:v>4.7908400000000002</c:v>
                </c:pt>
                <c:pt idx="6196">
                  <c:v>5.3499299999999996</c:v>
                </c:pt>
                <c:pt idx="6197">
                  <c:v>7.3124000000000002</c:v>
                </c:pt>
                <c:pt idx="6198">
                  <c:v>4.3813599999999999</c:v>
                </c:pt>
                <c:pt idx="6199">
                  <c:v>6.9111500000000001</c:v>
                </c:pt>
                <c:pt idx="6200">
                  <c:v>7.6703200000000002</c:v>
                </c:pt>
                <c:pt idx="6201">
                  <c:v>4.1807100000000004</c:v>
                </c:pt>
                <c:pt idx="6202">
                  <c:v>9.0845500000000001</c:v>
                </c:pt>
                <c:pt idx="6203">
                  <c:v>2.9925700000000002</c:v>
                </c:pt>
                <c:pt idx="6204">
                  <c:v>4.4694399999999996</c:v>
                </c:pt>
                <c:pt idx="6205">
                  <c:v>2.4080300000000001</c:v>
                </c:pt>
                <c:pt idx="6206">
                  <c:v>3.6616200000000001</c:v>
                </c:pt>
                <c:pt idx="6207">
                  <c:v>2.2443</c:v>
                </c:pt>
                <c:pt idx="6208">
                  <c:v>8.8504699999999996</c:v>
                </c:pt>
                <c:pt idx="6209">
                  <c:v>8.2412100000000006</c:v>
                </c:pt>
                <c:pt idx="6210">
                  <c:v>2.7322199999999999</c:v>
                </c:pt>
                <c:pt idx="6211">
                  <c:v>7.90219</c:v>
                </c:pt>
                <c:pt idx="6212">
                  <c:v>7.1412399999999998</c:v>
                </c:pt>
                <c:pt idx="6213">
                  <c:v>4.6826699999999999</c:v>
                </c:pt>
                <c:pt idx="6214">
                  <c:v>5.3176500000000004</c:v>
                </c:pt>
                <c:pt idx="6215">
                  <c:v>5.5055899999999998</c:v>
                </c:pt>
                <c:pt idx="6216">
                  <c:v>7.3402200000000004</c:v>
                </c:pt>
                <c:pt idx="6217">
                  <c:v>3.0535299999999999</c:v>
                </c:pt>
                <c:pt idx="6218">
                  <c:v>2.6467399999999999</c:v>
                </c:pt>
                <c:pt idx="6219">
                  <c:v>3.5391400000000002</c:v>
                </c:pt>
                <c:pt idx="6220">
                  <c:v>2.8605200000000002</c:v>
                </c:pt>
                <c:pt idx="6221">
                  <c:v>2.0786699999999998</c:v>
                </c:pt>
                <c:pt idx="6222">
                  <c:v>6.9255300000000002</c:v>
                </c:pt>
                <c:pt idx="6223">
                  <c:v>2.4695999999999998</c:v>
                </c:pt>
                <c:pt idx="6224">
                  <c:v>8.3660300000000003</c:v>
                </c:pt>
                <c:pt idx="6225">
                  <c:v>7.1636800000000003</c:v>
                </c:pt>
                <c:pt idx="6226">
                  <c:v>5.4564700000000004</c:v>
                </c:pt>
                <c:pt idx="6227">
                  <c:v>3.5011100000000002</c:v>
                </c:pt>
                <c:pt idx="6228">
                  <c:v>8.1496700000000004</c:v>
                </c:pt>
                <c:pt idx="6229">
                  <c:v>1.97871</c:v>
                </c:pt>
                <c:pt idx="6230">
                  <c:v>7.5655000000000001</c:v>
                </c:pt>
                <c:pt idx="6231">
                  <c:v>4.1766399999999999</c:v>
                </c:pt>
                <c:pt idx="6232">
                  <c:v>6.3950800000000001</c:v>
                </c:pt>
                <c:pt idx="6233">
                  <c:v>7.7652000000000001</c:v>
                </c:pt>
                <c:pt idx="6234">
                  <c:v>4.2552199999999996</c:v>
                </c:pt>
                <c:pt idx="6235">
                  <c:v>4.4694399999999996</c:v>
                </c:pt>
                <c:pt idx="6236">
                  <c:v>4.6994100000000003</c:v>
                </c:pt>
                <c:pt idx="6237">
                  <c:v>5.6804699999999997</c:v>
                </c:pt>
                <c:pt idx="6238">
                  <c:v>4.7899099999999999</c:v>
                </c:pt>
                <c:pt idx="6239">
                  <c:v>6.4576599999999997</c:v>
                </c:pt>
                <c:pt idx="6240">
                  <c:v>5.8065699999999998</c:v>
                </c:pt>
                <c:pt idx="6241">
                  <c:v>3.7027000000000001</c:v>
                </c:pt>
                <c:pt idx="6242">
                  <c:v>5.1956600000000002</c:v>
                </c:pt>
                <c:pt idx="6243">
                  <c:v>4.2860899999999997</c:v>
                </c:pt>
                <c:pt idx="6244">
                  <c:v>2.33196</c:v>
                </c:pt>
                <c:pt idx="6245">
                  <c:v>8.3976600000000001</c:v>
                </c:pt>
                <c:pt idx="6246">
                  <c:v>4.0490899999999996</c:v>
                </c:pt>
                <c:pt idx="6247">
                  <c:v>3.1966999999999999</c:v>
                </c:pt>
                <c:pt idx="6248">
                  <c:v>7.2862200000000001</c:v>
                </c:pt>
                <c:pt idx="6249">
                  <c:v>2.8586100000000001</c:v>
                </c:pt>
                <c:pt idx="6250">
                  <c:v>6.3859599999999999</c:v>
                </c:pt>
                <c:pt idx="6251">
                  <c:v>3.3928099999999999</c:v>
                </c:pt>
                <c:pt idx="6252">
                  <c:v>4.5140399999999996</c:v>
                </c:pt>
                <c:pt idx="6253">
                  <c:v>2.07497</c:v>
                </c:pt>
                <c:pt idx="6254">
                  <c:v>7.88497</c:v>
                </c:pt>
                <c:pt idx="6255">
                  <c:v>3.2909799999999998</c:v>
                </c:pt>
                <c:pt idx="6256">
                  <c:v>6.12155</c:v>
                </c:pt>
                <c:pt idx="6257">
                  <c:v>5.8281799999999997</c:v>
                </c:pt>
                <c:pt idx="6258">
                  <c:v>3.36063</c:v>
                </c:pt>
                <c:pt idx="6259">
                  <c:v>4.87913</c:v>
                </c:pt>
                <c:pt idx="6260">
                  <c:v>6.9275900000000004</c:v>
                </c:pt>
                <c:pt idx="6261">
                  <c:v>2.3199299999999998</c:v>
                </c:pt>
                <c:pt idx="6262">
                  <c:v>4.3961300000000003</c:v>
                </c:pt>
                <c:pt idx="6263">
                  <c:v>4.6163800000000004</c:v>
                </c:pt>
                <c:pt idx="6264">
                  <c:v>3.9796800000000001</c:v>
                </c:pt>
                <c:pt idx="6265">
                  <c:v>6.2843400000000003</c:v>
                </c:pt>
                <c:pt idx="6266">
                  <c:v>6.7509899999999998</c:v>
                </c:pt>
                <c:pt idx="6267">
                  <c:v>2.3817300000000001</c:v>
                </c:pt>
                <c:pt idx="6268">
                  <c:v>2.7301000000000002</c:v>
                </c:pt>
                <c:pt idx="6269">
                  <c:v>6.0913000000000004</c:v>
                </c:pt>
                <c:pt idx="6270">
                  <c:v>3.04026</c:v>
                </c:pt>
                <c:pt idx="6271">
                  <c:v>7.0884600000000004</c:v>
                </c:pt>
                <c:pt idx="6272">
                  <c:v>2.1285599999999998</c:v>
                </c:pt>
                <c:pt idx="6273">
                  <c:v>2.00725</c:v>
                </c:pt>
                <c:pt idx="6274">
                  <c:v>3.61083</c:v>
                </c:pt>
                <c:pt idx="6275">
                  <c:v>7.75976</c:v>
                </c:pt>
                <c:pt idx="6276">
                  <c:v>5.7549299999999999</c:v>
                </c:pt>
                <c:pt idx="6277">
                  <c:v>4.7709599999999996</c:v>
                </c:pt>
                <c:pt idx="6278">
                  <c:v>6.1242599999999996</c:v>
                </c:pt>
                <c:pt idx="6279">
                  <c:v>3.3618800000000002</c:v>
                </c:pt>
                <c:pt idx="6280">
                  <c:v>6.3933</c:v>
                </c:pt>
                <c:pt idx="6281">
                  <c:v>5.9683599999999997</c:v>
                </c:pt>
                <c:pt idx="6282">
                  <c:v>7.1660899999999996</c:v>
                </c:pt>
                <c:pt idx="6283">
                  <c:v>2.3314499999999998</c:v>
                </c:pt>
                <c:pt idx="6284">
                  <c:v>5.7939100000000003</c:v>
                </c:pt>
                <c:pt idx="6285">
                  <c:v>4.6712199999999999</c:v>
                </c:pt>
                <c:pt idx="6286">
                  <c:v>4.9580500000000001</c:v>
                </c:pt>
                <c:pt idx="6287">
                  <c:v>6.9949500000000002</c:v>
                </c:pt>
                <c:pt idx="6288">
                  <c:v>3.5783900000000002</c:v>
                </c:pt>
                <c:pt idx="6289">
                  <c:v>4.1242299999999998</c:v>
                </c:pt>
                <c:pt idx="6290">
                  <c:v>7.4717099999999999</c:v>
                </c:pt>
                <c:pt idx="6291">
                  <c:v>2.36348</c:v>
                </c:pt>
                <c:pt idx="6292">
                  <c:v>8.9327699999999997</c:v>
                </c:pt>
                <c:pt idx="6293">
                  <c:v>9.0713100000000004</c:v>
                </c:pt>
                <c:pt idx="6294">
                  <c:v>3.3596900000000001</c:v>
                </c:pt>
                <c:pt idx="6295">
                  <c:v>8.0181699999999996</c:v>
                </c:pt>
                <c:pt idx="6296">
                  <c:v>2.7322199999999999</c:v>
                </c:pt>
                <c:pt idx="6297">
                  <c:v>4.9623100000000004</c:v>
                </c:pt>
                <c:pt idx="6298">
                  <c:v>3.3895200000000001</c:v>
                </c:pt>
                <c:pt idx="6299">
                  <c:v>6.6680999999999999</c:v>
                </c:pt>
                <c:pt idx="6300">
                  <c:v>3.0038299999999998</c:v>
                </c:pt>
                <c:pt idx="6301">
                  <c:v>5.1464400000000001</c:v>
                </c:pt>
                <c:pt idx="6302">
                  <c:v>4.5949400000000002</c:v>
                </c:pt>
                <c:pt idx="6303">
                  <c:v>7.6248100000000001</c:v>
                </c:pt>
                <c:pt idx="6304">
                  <c:v>4.9977200000000002</c:v>
                </c:pt>
                <c:pt idx="6305">
                  <c:v>3.7707799999999998</c:v>
                </c:pt>
                <c:pt idx="6306">
                  <c:v>4.9878900000000002</c:v>
                </c:pt>
                <c:pt idx="6307">
                  <c:v>8.8953600000000002</c:v>
                </c:pt>
                <c:pt idx="6308">
                  <c:v>3.2441399999999998</c:v>
                </c:pt>
                <c:pt idx="6309">
                  <c:v>3.8603200000000002</c:v>
                </c:pt>
                <c:pt idx="6310">
                  <c:v>6.7415799999999999</c:v>
                </c:pt>
                <c:pt idx="6311">
                  <c:v>9.6086399999999994</c:v>
                </c:pt>
                <c:pt idx="6312">
                  <c:v>2.4440499999999998</c:v>
                </c:pt>
                <c:pt idx="6313">
                  <c:v>5.8117999999999999</c:v>
                </c:pt>
                <c:pt idx="6314">
                  <c:v>6.4531200000000002</c:v>
                </c:pt>
                <c:pt idx="6315">
                  <c:v>7.0361099999999999</c:v>
                </c:pt>
                <c:pt idx="6316">
                  <c:v>3.8547799999999999</c:v>
                </c:pt>
                <c:pt idx="6317">
                  <c:v>4.1411600000000002</c:v>
                </c:pt>
                <c:pt idx="6318">
                  <c:v>7.4609399999999999</c:v>
                </c:pt>
                <c:pt idx="6319">
                  <c:v>4.24979</c:v>
                </c:pt>
                <c:pt idx="6320">
                  <c:v>7.4704300000000003</c:v>
                </c:pt>
                <c:pt idx="6321">
                  <c:v>6.0327400000000004</c:v>
                </c:pt>
                <c:pt idx="6322">
                  <c:v>6.5249499999999996</c:v>
                </c:pt>
                <c:pt idx="6323">
                  <c:v>5.4626299999999999</c:v>
                </c:pt>
                <c:pt idx="6324">
                  <c:v>3.8426200000000001</c:v>
                </c:pt>
                <c:pt idx="6325">
                  <c:v>2.7677900000000002</c:v>
                </c:pt>
                <c:pt idx="6326">
                  <c:v>4.1067499999999999</c:v>
                </c:pt>
                <c:pt idx="6327">
                  <c:v>9.3970800000000008</c:v>
                </c:pt>
                <c:pt idx="6328">
                  <c:v>6.1116799999999998</c:v>
                </c:pt>
                <c:pt idx="6329">
                  <c:v>5.4410400000000001</c:v>
                </c:pt>
                <c:pt idx="6330">
                  <c:v>8.4554799999999997</c:v>
                </c:pt>
                <c:pt idx="6331">
                  <c:v>8.3256599999999992</c:v>
                </c:pt>
                <c:pt idx="6332">
                  <c:v>12.00352</c:v>
                </c:pt>
                <c:pt idx="6333">
                  <c:v>5.9374599999999997</c:v>
                </c:pt>
                <c:pt idx="6334">
                  <c:v>5.6963400000000002</c:v>
                </c:pt>
                <c:pt idx="6335">
                  <c:v>5.4978100000000003</c:v>
                </c:pt>
                <c:pt idx="6336">
                  <c:v>5.3398500000000002</c:v>
                </c:pt>
                <c:pt idx="6337">
                  <c:v>5.5718800000000002</c:v>
                </c:pt>
                <c:pt idx="6338">
                  <c:v>6.2595200000000002</c:v>
                </c:pt>
                <c:pt idx="6339">
                  <c:v>5.9908400000000004</c:v>
                </c:pt>
                <c:pt idx="6340">
                  <c:v>4.1832200000000004</c:v>
                </c:pt>
                <c:pt idx="6341">
                  <c:v>4.2982399999999998</c:v>
                </c:pt>
                <c:pt idx="6342">
                  <c:v>5.1349200000000002</c:v>
                </c:pt>
                <c:pt idx="6343">
                  <c:v>6.8503499999999997</c:v>
                </c:pt>
                <c:pt idx="6344">
                  <c:v>3.45295</c:v>
                </c:pt>
                <c:pt idx="6345">
                  <c:v>5.1711400000000003</c:v>
                </c:pt>
                <c:pt idx="6346">
                  <c:v>4.9489000000000001</c:v>
                </c:pt>
                <c:pt idx="6347">
                  <c:v>4.95085</c:v>
                </c:pt>
                <c:pt idx="6348">
                  <c:v>2.8785099999999999</c:v>
                </c:pt>
                <c:pt idx="6349">
                  <c:v>7.8706100000000001</c:v>
                </c:pt>
                <c:pt idx="6350">
                  <c:v>6.4832400000000003</c:v>
                </c:pt>
                <c:pt idx="6351">
                  <c:v>5.2095099999999999</c:v>
                </c:pt>
                <c:pt idx="6352">
                  <c:v>5.6303200000000002</c:v>
                </c:pt>
                <c:pt idx="6353">
                  <c:v>5.07639</c:v>
                </c:pt>
                <c:pt idx="6354">
                  <c:v>4.8569199999999997</c:v>
                </c:pt>
                <c:pt idx="6355">
                  <c:v>2.7040799999999998</c:v>
                </c:pt>
                <c:pt idx="6356">
                  <c:v>7.3872400000000003</c:v>
                </c:pt>
                <c:pt idx="6357">
                  <c:v>6.5519600000000002</c:v>
                </c:pt>
                <c:pt idx="6358">
                  <c:v>4.0982900000000004</c:v>
                </c:pt>
                <c:pt idx="6359">
                  <c:v>5.0950300000000004</c:v>
                </c:pt>
                <c:pt idx="6360">
                  <c:v>4.7554100000000004</c:v>
                </c:pt>
                <c:pt idx="6361">
                  <c:v>4.9720700000000004</c:v>
                </c:pt>
                <c:pt idx="6362">
                  <c:v>8.1037099999999995</c:v>
                </c:pt>
                <c:pt idx="6363">
                  <c:v>6.0084099999999996</c:v>
                </c:pt>
                <c:pt idx="6364">
                  <c:v>5.4524100000000004</c:v>
                </c:pt>
                <c:pt idx="6365">
                  <c:v>6.6303900000000002</c:v>
                </c:pt>
                <c:pt idx="6366">
                  <c:v>6.2293599999999998</c:v>
                </c:pt>
                <c:pt idx="6367">
                  <c:v>5.1185099999999997</c:v>
                </c:pt>
                <c:pt idx="6368">
                  <c:v>3.4502799999999998</c:v>
                </c:pt>
                <c:pt idx="6369">
                  <c:v>5.0114999999999998</c:v>
                </c:pt>
                <c:pt idx="6370">
                  <c:v>6.8730200000000004</c:v>
                </c:pt>
                <c:pt idx="6371">
                  <c:v>5.9374900000000004</c:v>
                </c:pt>
                <c:pt idx="6372">
                  <c:v>6.6908099999999999</c:v>
                </c:pt>
                <c:pt idx="6373">
                  <c:v>5.1354600000000001</c:v>
                </c:pt>
                <c:pt idx="6374">
                  <c:v>5.3069699999999997</c:v>
                </c:pt>
                <c:pt idx="6375">
                  <c:v>5.4365600000000001</c:v>
                </c:pt>
                <c:pt idx="6376">
                  <c:v>6.5901300000000003</c:v>
                </c:pt>
                <c:pt idx="6377">
                  <c:v>3.0379100000000001</c:v>
                </c:pt>
                <c:pt idx="6378">
                  <c:v>6.3389499999999996</c:v>
                </c:pt>
                <c:pt idx="6379">
                  <c:v>5.7217799999999999</c:v>
                </c:pt>
                <c:pt idx="6380">
                  <c:v>2.6021200000000002</c:v>
                </c:pt>
                <c:pt idx="6381">
                  <c:v>3.76159</c:v>
                </c:pt>
                <c:pt idx="6382">
                  <c:v>5.1390599999999997</c:v>
                </c:pt>
                <c:pt idx="6383">
                  <c:v>4.4158299999999997</c:v>
                </c:pt>
                <c:pt idx="6384">
                  <c:v>5.8868299999999998</c:v>
                </c:pt>
                <c:pt idx="6385">
                  <c:v>6.1652800000000001</c:v>
                </c:pt>
                <c:pt idx="6386">
                  <c:v>5.6076899999999998</c:v>
                </c:pt>
                <c:pt idx="6387">
                  <c:v>2.2589899999999998</c:v>
                </c:pt>
                <c:pt idx="6388">
                  <c:v>3.6786099999999999</c:v>
                </c:pt>
                <c:pt idx="6389">
                  <c:v>2.7949700000000002</c:v>
                </c:pt>
                <c:pt idx="6390">
                  <c:v>3.1741799999999998</c:v>
                </c:pt>
                <c:pt idx="6391">
                  <c:v>5.8819800000000004</c:v>
                </c:pt>
                <c:pt idx="6392">
                  <c:v>5.9736200000000004</c:v>
                </c:pt>
                <c:pt idx="6393">
                  <c:v>4.2135800000000003</c:v>
                </c:pt>
                <c:pt idx="6394">
                  <c:v>3.9524900000000001</c:v>
                </c:pt>
                <c:pt idx="6395">
                  <c:v>5.1924299999999999</c:v>
                </c:pt>
                <c:pt idx="6396">
                  <c:v>9.56447</c:v>
                </c:pt>
                <c:pt idx="6397">
                  <c:v>6.4390599999999996</c:v>
                </c:pt>
                <c:pt idx="6398">
                  <c:v>9.0728500000000007</c:v>
                </c:pt>
                <c:pt idx="6399">
                  <c:v>6.8015100000000004</c:v>
                </c:pt>
                <c:pt idx="6400">
                  <c:v>4.95756</c:v>
                </c:pt>
                <c:pt idx="6401">
                  <c:v>6.0000099999999996</c:v>
                </c:pt>
                <c:pt idx="6402">
                  <c:v>9.9794900000000002</c:v>
                </c:pt>
                <c:pt idx="6403">
                  <c:v>8.1759400000000007</c:v>
                </c:pt>
                <c:pt idx="6404">
                  <c:v>3.4384000000000001</c:v>
                </c:pt>
                <c:pt idx="6405">
                  <c:v>4.4685300000000003</c:v>
                </c:pt>
                <c:pt idx="6406">
                  <c:v>7.4211900000000002</c:v>
                </c:pt>
                <c:pt idx="6407">
                  <c:v>5.1695700000000002</c:v>
                </c:pt>
                <c:pt idx="6408">
                  <c:v>6.32104</c:v>
                </c:pt>
                <c:pt idx="6409">
                  <c:v>5.9337999999999997</c:v>
                </c:pt>
                <c:pt idx="6410">
                  <c:v>5.3940000000000001</c:v>
                </c:pt>
                <c:pt idx="6411">
                  <c:v>4.0392099999999997</c:v>
                </c:pt>
                <c:pt idx="6412">
                  <c:v>5.2935299999999996</c:v>
                </c:pt>
                <c:pt idx="6413">
                  <c:v>4.75387</c:v>
                </c:pt>
                <c:pt idx="6414">
                  <c:v>3.0886300000000002</c:v>
                </c:pt>
                <c:pt idx="6415">
                  <c:v>5.7493299999999996</c:v>
                </c:pt>
                <c:pt idx="6416">
                  <c:v>5.95946</c:v>
                </c:pt>
                <c:pt idx="6417">
                  <c:v>4.1573500000000001</c:v>
                </c:pt>
                <c:pt idx="6418">
                  <c:v>2.5371199999999998</c:v>
                </c:pt>
                <c:pt idx="6419">
                  <c:v>9.0764200000000006</c:v>
                </c:pt>
                <c:pt idx="6420">
                  <c:v>5.1027199999999997</c:v>
                </c:pt>
                <c:pt idx="6421">
                  <c:v>9.80213</c:v>
                </c:pt>
                <c:pt idx="6422">
                  <c:v>9.0982000000000003</c:v>
                </c:pt>
                <c:pt idx="6423">
                  <c:v>7.6021000000000001</c:v>
                </c:pt>
                <c:pt idx="6424">
                  <c:v>5.0447600000000001</c:v>
                </c:pt>
                <c:pt idx="6425">
                  <c:v>3.8532799999999998</c:v>
                </c:pt>
                <c:pt idx="6426">
                  <c:v>2.7415600000000002</c:v>
                </c:pt>
                <c:pt idx="6427">
                  <c:v>5.4330299999999996</c:v>
                </c:pt>
                <c:pt idx="6428">
                  <c:v>6.6231200000000001</c:v>
                </c:pt>
                <c:pt idx="6429">
                  <c:v>5.1360999999999999</c:v>
                </c:pt>
                <c:pt idx="6430">
                  <c:v>3.6879400000000002</c:v>
                </c:pt>
                <c:pt idx="6431">
                  <c:v>3.6405799999999999</c:v>
                </c:pt>
                <c:pt idx="6432">
                  <c:v>1.80992</c:v>
                </c:pt>
                <c:pt idx="6433">
                  <c:v>2.53098</c:v>
                </c:pt>
                <c:pt idx="6434">
                  <c:v>2.4203899999999998</c:v>
                </c:pt>
                <c:pt idx="6435">
                  <c:v>3.0262699999999998</c:v>
                </c:pt>
                <c:pt idx="6436">
                  <c:v>2.5600100000000001</c:v>
                </c:pt>
                <c:pt idx="6437">
                  <c:v>1.8604700000000001</c:v>
                </c:pt>
                <c:pt idx="6438">
                  <c:v>3.33575</c:v>
                </c:pt>
                <c:pt idx="6439">
                  <c:v>2.6441599999999998</c:v>
                </c:pt>
                <c:pt idx="6440">
                  <c:v>3.1616499999999998</c:v>
                </c:pt>
                <c:pt idx="6441">
                  <c:v>2.4475600000000002</c:v>
                </c:pt>
                <c:pt idx="6442">
                  <c:v>4.4367999999999999</c:v>
                </c:pt>
                <c:pt idx="6443">
                  <c:v>6.9211400000000003</c:v>
                </c:pt>
                <c:pt idx="6444">
                  <c:v>7.0701299999999998</c:v>
                </c:pt>
                <c:pt idx="6445">
                  <c:v>7.2988400000000002</c:v>
                </c:pt>
                <c:pt idx="6446">
                  <c:v>8.11524</c:v>
                </c:pt>
                <c:pt idx="6447">
                  <c:v>5.3256100000000002</c:v>
                </c:pt>
                <c:pt idx="6448">
                  <c:v>7.8526899999999999</c:v>
                </c:pt>
                <c:pt idx="6449">
                  <c:v>3.7462900000000001</c:v>
                </c:pt>
                <c:pt idx="6450">
                  <c:v>2.1923699999999999</c:v>
                </c:pt>
                <c:pt idx="6451">
                  <c:v>7.5612300000000001</c:v>
                </c:pt>
                <c:pt idx="6452">
                  <c:v>5.9766599999999999</c:v>
                </c:pt>
                <c:pt idx="6453">
                  <c:v>6.7222299999999997</c:v>
                </c:pt>
                <c:pt idx="6454">
                  <c:v>6.6574999999999998</c:v>
                </c:pt>
                <c:pt idx="6455">
                  <c:v>7.23508</c:v>
                </c:pt>
                <c:pt idx="6456">
                  <c:v>10.436809999999999</c:v>
                </c:pt>
                <c:pt idx="6457">
                  <c:v>6.5090599999999998</c:v>
                </c:pt>
                <c:pt idx="6458">
                  <c:v>5.15388</c:v>
                </c:pt>
                <c:pt idx="6459">
                  <c:v>3.0789599999999999</c:v>
                </c:pt>
                <c:pt idx="6460">
                  <c:v>3.6577099999999998</c:v>
                </c:pt>
                <c:pt idx="6461">
                  <c:v>4.1287599999999998</c:v>
                </c:pt>
                <c:pt idx="6462">
                  <c:v>3.4157899999999999</c:v>
                </c:pt>
                <c:pt idx="6463">
                  <c:v>5.1391799999999996</c:v>
                </c:pt>
                <c:pt idx="6464">
                  <c:v>4.6496300000000002</c:v>
                </c:pt>
                <c:pt idx="6465">
                  <c:v>6.8518800000000004</c:v>
                </c:pt>
                <c:pt idx="6466">
                  <c:v>4.6724100000000002</c:v>
                </c:pt>
                <c:pt idx="6467">
                  <c:v>5.9760900000000001</c:v>
                </c:pt>
                <c:pt idx="6468">
                  <c:v>4.0386100000000003</c:v>
                </c:pt>
                <c:pt idx="6469">
                  <c:v>3.7282000000000002</c:v>
                </c:pt>
                <c:pt idx="6470">
                  <c:v>5.2024499999999998</c:v>
                </c:pt>
                <c:pt idx="6471">
                  <c:v>1.89659</c:v>
                </c:pt>
                <c:pt idx="6472">
                  <c:v>7.9005999999999998</c:v>
                </c:pt>
                <c:pt idx="6473">
                  <c:v>4.5436800000000002</c:v>
                </c:pt>
                <c:pt idx="6474">
                  <c:v>9.5551600000000008</c:v>
                </c:pt>
                <c:pt idx="6475">
                  <c:v>5.2909899999999999</c:v>
                </c:pt>
                <c:pt idx="6476">
                  <c:v>3.65448</c:v>
                </c:pt>
                <c:pt idx="6477">
                  <c:v>7.27372</c:v>
                </c:pt>
                <c:pt idx="6478">
                  <c:v>6.93832</c:v>
                </c:pt>
                <c:pt idx="6479">
                  <c:v>7.1793300000000002</c:v>
                </c:pt>
                <c:pt idx="6480">
                  <c:v>5.8974700000000002</c:v>
                </c:pt>
                <c:pt idx="6481">
                  <c:v>4.5708000000000002</c:v>
                </c:pt>
                <c:pt idx="6482">
                  <c:v>5.4413</c:v>
                </c:pt>
                <c:pt idx="6483">
                  <c:v>5.3450600000000001</c:v>
                </c:pt>
                <c:pt idx="6484">
                  <c:v>4.7709099999999998</c:v>
                </c:pt>
                <c:pt idx="6485">
                  <c:v>7.4459299999999997</c:v>
                </c:pt>
                <c:pt idx="6486">
                  <c:v>8.5707100000000001</c:v>
                </c:pt>
                <c:pt idx="6487">
                  <c:v>2.9539399999999998</c:v>
                </c:pt>
                <c:pt idx="6488">
                  <c:v>10.40442</c:v>
                </c:pt>
                <c:pt idx="6489">
                  <c:v>6.8647799999999997</c:v>
                </c:pt>
                <c:pt idx="6490">
                  <c:v>6.4924400000000002</c:v>
                </c:pt>
                <c:pt idx="6491">
                  <c:v>7.7906899999999997</c:v>
                </c:pt>
                <c:pt idx="6492">
                  <c:v>8.1502099999999995</c:v>
                </c:pt>
                <c:pt idx="6493">
                  <c:v>7.5474500000000004</c:v>
                </c:pt>
                <c:pt idx="6494">
                  <c:v>5.0285799999999998</c:v>
                </c:pt>
                <c:pt idx="6495">
                  <c:v>5.3064499999999999</c:v>
                </c:pt>
                <c:pt idx="6496">
                  <c:v>11.324870000000001</c:v>
                </c:pt>
                <c:pt idx="6497">
                  <c:v>4.5091599999999996</c:v>
                </c:pt>
                <c:pt idx="6498">
                  <c:v>8.0803600000000007</c:v>
                </c:pt>
                <c:pt idx="6499">
                  <c:v>5.5533799999999998</c:v>
                </c:pt>
                <c:pt idx="6500">
                  <c:v>5.7957599999999996</c:v>
                </c:pt>
                <c:pt idx="6501">
                  <c:v>6.8113200000000003</c:v>
                </c:pt>
                <c:pt idx="6502">
                  <c:v>4.12697</c:v>
                </c:pt>
                <c:pt idx="6503">
                  <c:v>10.147629999999999</c:v>
                </c:pt>
                <c:pt idx="6504">
                  <c:v>4.0205200000000003</c:v>
                </c:pt>
                <c:pt idx="6505">
                  <c:v>6.1901999999999999</c:v>
                </c:pt>
                <c:pt idx="6506">
                  <c:v>5.8682600000000003</c:v>
                </c:pt>
                <c:pt idx="6507">
                  <c:v>6.5197799999999999</c:v>
                </c:pt>
                <c:pt idx="6508">
                  <c:v>4.2418800000000001</c:v>
                </c:pt>
                <c:pt idx="6509">
                  <c:v>5.57151</c:v>
                </c:pt>
                <c:pt idx="6510">
                  <c:v>4.3529</c:v>
                </c:pt>
                <c:pt idx="6511">
                  <c:v>5.6522699999999997</c:v>
                </c:pt>
                <c:pt idx="6512">
                  <c:v>3.6656499999999999</c:v>
                </c:pt>
                <c:pt idx="6513">
                  <c:v>9.27698</c:v>
                </c:pt>
                <c:pt idx="6514">
                  <c:v>4.6150900000000004</c:v>
                </c:pt>
                <c:pt idx="6515">
                  <c:v>3.8761399999999999</c:v>
                </c:pt>
                <c:pt idx="6516">
                  <c:v>4.9748700000000001</c:v>
                </c:pt>
                <c:pt idx="6517">
                  <c:v>4.9758500000000003</c:v>
                </c:pt>
                <c:pt idx="6518">
                  <c:v>5.1587500000000004</c:v>
                </c:pt>
                <c:pt idx="6519">
                  <c:v>5.01966</c:v>
                </c:pt>
                <c:pt idx="6520">
                  <c:v>5.9937199999999997</c:v>
                </c:pt>
                <c:pt idx="6521">
                  <c:v>3.7705500000000001</c:v>
                </c:pt>
                <c:pt idx="6522">
                  <c:v>6.6205299999999996</c:v>
                </c:pt>
                <c:pt idx="6523">
                  <c:v>8.0032800000000002</c:v>
                </c:pt>
                <c:pt idx="6524">
                  <c:v>8.2288300000000003</c:v>
                </c:pt>
                <c:pt idx="6525">
                  <c:v>4.9038300000000001</c:v>
                </c:pt>
                <c:pt idx="6526">
                  <c:v>6.6618199999999996</c:v>
                </c:pt>
                <c:pt idx="6527">
                  <c:v>4.2135800000000003</c:v>
                </c:pt>
                <c:pt idx="6528">
                  <c:v>5.1160199999999998</c:v>
                </c:pt>
                <c:pt idx="6529">
                  <c:v>5.0996600000000001</c:v>
                </c:pt>
                <c:pt idx="6530">
                  <c:v>4.8537600000000003</c:v>
                </c:pt>
                <c:pt idx="6531">
                  <c:v>6.7251500000000002</c:v>
                </c:pt>
                <c:pt idx="6532">
                  <c:v>6.0404099999999996</c:v>
                </c:pt>
                <c:pt idx="6533">
                  <c:v>7.8869400000000001</c:v>
                </c:pt>
                <c:pt idx="6534">
                  <c:v>1.9815700000000001</c:v>
                </c:pt>
                <c:pt idx="6535">
                  <c:v>4.7380399999999998</c:v>
                </c:pt>
                <c:pt idx="6536">
                  <c:v>4.9965900000000003</c:v>
                </c:pt>
                <c:pt idx="6537">
                  <c:v>3.8711799999999998</c:v>
                </c:pt>
                <c:pt idx="6538">
                  <c:v>4.80084</c:v>
                </c:pt>
                <c:pt idx="6539">
                  <c:v>2.9874800000000001</c:v>
                </c:pt>
                <c:pt idx="6540">
                  <c:v>3.5739899999999998</c:v>
                </c:pt>
                <c:pt idx="6541">
                  <c:v>4.0824299999999996</c:v>
                </c:pt>
                <c:pt idx="6542">
                  <c:v>6.1055700000000002</c:v>
                </c:pt>
                <c:pt idx="6543">
                  <c:v>6.6422499999999998</c:v>
                </c:pt>
                <c:pt idx="6544">
                  <c:v>5.6619999999999999</c:v>
                </c:pt>
                <c:pt idx="6545">
                  <c:v>6.8353099999999998</c:v>
                </c:pt>
                <c:pt idx="6546">
                  <c:v>6.7723899999999997</c:v>
                </c:pt>
                <c:pt idx="6547">
                  <c:v>4.7017800000000003</c:v>
                </c:pt>
                <c:pt idx="6548">
                  <c:v>2.7923200000000001</c:v>
                </c:pt>
                <c:pt idx="6549">
                  <c:v>6.8704799999999997</c:v>
                </c:pt>
                <c:pt idx="6550">
                  <c:v>5.0216900000000004</c:v>
                </c:pt>
                <c:pt idx="6551">
                  <c:v>6.62859</c:v>
                </c:pt>
                <c:pt idx="6552">
                  <c:v>4.2883399999999998</c:v>
                </c:pt>
                <c:pt idx="6553">
                  <c:v>3.6395300000000002</c:v>
                </c:pt>
                <c:pt idx="6554">
                  <c:v>5.46373</c:v>
                </c:pt>
                <c:pt idx="6555">
                  <c:v>7.5044199999999996</c:v>
                </c:pt>
                <c:pt idx="6556">
                  <c:v>5.1105</c:v>
                </c:pt>
                <c:pt idx="6557">
                  <c:v>5.7138200000000001</c:v>
                </c:pt>
                <c:pt idx="6558">
                  <c:v>6.2034000000000002</c:v>
                </c:pt>
                <c:pt idx="6559">
                  <c:v>3.1979899999999999</c:v>
                </c:pt>
                <c:pt idx="6560">
                  <c:v>4.4889999999999999</c:v>
                </c:pt>
                <c:pt idx="6561">
                  <c:v>4.10947</c:v>
                </c:pt>
                <c:pt idx="6562">
                  <c:v>6.4443999999999999</c:v>
                </c:pt>
                <c:pt idx="6563">
                  <c:v>6.9428200000000002</c:v>
                </c:pt>
                <c:pt idx="6564">
                  <c:v>2.9835400000000001</c:v>
                </c:pt>
                <c:pt idx="6565">
                  <c:v>8.0427300000000006</c:v>
                </c:pt>
                <c:pt idx="6566">
                  <c:v>6.5886699999999996</c:v>
                </c:pt>
                <c:pt idx="6567">
                  <c:v>6.7593500000000004</c:v>
                </c:pt>
                <c:pt idx="6568">
                  <c:v>3.2691699999999999</c:v>
                </c:pt>
                <c:pt idx="6569">
                  <c:v>8.25108</c:v>
                </c:pt>
                <c:pt idx="6570">
                  <c:v>5.5779899999999998</c:v>
                </c:pt>
                <c:pt idx="6571">
                  <c:v>6.4895300000000002</c:v>
                </c:pt>
                <c:pt idx="6572">
                  <c:v>5.06778</c:v>
                </c:pt>
                <c:pt idx="6573">
                  <c:v>5.7878499999999997</c:v>
                </c:pt>
                <c:pt idx="6574">
                  <c:v>10.8363</c:v>
                </c:pt>
                <c:pt idx="6575">
                  <c:v>7.4842599999999999</c:v>
                </c:pt>
                <c:pt idx="6576">
                  <c:v>5.7989899999999999</c:v>
                </c:pt>
                <c:pt idx="6577">
                  <c:v>4.9518300000000002</c:v>
                </c:pt>
                <c:pt idx="6578">
                  <c:v>3.6517200000000001</c:v>
                </c:pt>
                <c:pt idx="6579">
                  <c:v>3.16046</c:v>
                </c:pt>
                <c:pt idx="6580">
                  <c:v>3.4172799999999999</c:v>
                </c:pt>
                <c:pt idx="6581">
                  <c:v>2.77318</c:v>
                </c:pt>
                <c:pt idx="6582">
                  <c:v>6.0994200000000003</c:v>
                </c:pt>
                <c:pt idx="6583">
                  <c:v>3.6092599999999999</c:v>
                </c:pt>
                <c:pt idx="6584">
                  <c:v>4.4606599999999998</c:v>
                </c:pt>
                <c:pt idx="6585">
                  <c:v>4.23888</c:v>
                </c:pt>
                <c:pt idx="6586">
                  <c:v>6.0834000000000001</c:v>
                </c:pt>
                <c:pt idx="6587">
                  <c:v>3.3625099999999999</c:v>
                </c:pt>
                <c:pt idx="6588">
                  <c:v>5.0064500000000001</c:v>
                </c:pt>
                <c:pt idx="6589">
                  <c:v>5.6721399999999997</c:v>
                </c:pt>
                <c:pt idx="6590">
                  <c:v>5.6190699999999998</c:v>
                </c:pt>
                <c:pt idx="6591">
                  <c:v>4.1712600000000002</c:v>
                </c:pt>
                <c:pt idx="6592">
                  <c:v>5.73</c:v>
                </c:pt>
                <c:pt idx="6593">
                  <c:v>6.1085700000000003</c:v>
                </c:pt>
                <c:pt idx="6594">
                  <c:v>4.8563400000000003</c:v>
                </c:pt>
                <c:pt idx="6595">
                  <c:v>2.23122</c:v>
                </c:pt>
                <c:pt idx="6596">
                  <c:v>4.8325199999999997</c:v>
                </c:pt>
                <c:pt idx="6597">
                  <c:v>2.98882</c:v>
                </c:pt>
                <c:pt idx="6598">
                  <c:v>1.75267</c:v>
                </c:pt>
                <c:pt idx="6599">
                  <c:v>3.29413</c:v>
                </c:pt>
                <c:pt idx="6600">
                  <c:v>6.3992599999999999</c:v>
                </c:pt>
                <c:pt idx="6601">
                  <c:v>7.2223100000000002</c:v>
                </c:pt>
                <c:pt idx="6602">
                  <c:v>7.1105700000000001</c:v>
                </c:pt>
                <c:pt idx="6603">
                  <c:v>9.8098799999999997</c:v>
                </c:pt>
                <c:pt idx="6604">
                  <c:v>4.8262</c:v>
                </c:pt>
                <c:pt idx="6605">
                  <c:v>2.93554</c:v>
                </c:pt>
                <c:pt idx="6606">
                  <c:v>5.9802400000000002</c:v>
                </c:pt>
                <c:pt idx="6607">
                  <c:v>4.7375100000000003</c:v>
                </c:pt>
                <c:pt idx="6608">
                  <c:v>3.2348499999999998</c:v>
                </c:pt>
                <c:pt idx="6609">
                  <c:v>6.0568400000000002</c:v>
                </c:pt>
                <c:pt idx="6610">
                  <c:v>5.9385599999999998</c:v>
                </c:pt>
                <c:pt idx="6611">
                  <c:v>3.7917100000000001</c:v>
                </c:pt>
                <c:pt idx="6612">
                  <c:v>5.6212900000000001</c:v>
                </c:pt>
                <c:pt idx="6613">
                  <c:v>3.91649</c:v>
                </c:pt>
                <c:pt idx="6614">
                  <c:v>5.8176300000000003</c:v>
                </c:pt>
                <c:pt idx="6615">
                  <c:v>2.8902000000000001</c:v>
                </c:pt>
                <c:pt idx="6616">
                  <c:v>6.3416699999999997</c:v>
                </c:pt>
                <c:pt idx="6617">
                  <c:v>8.16005</c:v>
                </c:pt>
                <c:pt idx="6618">
                  <c:v>6.2758200000000004</c:v>
                </c:pt>
                <c:pt idx="6619">
                  <c:v>3.5952000000000002</c:v>
                </c:pt>
                <c:pt idx="6620">
                  <c:v>3.6725300000000001</c:v>
                </c:pt>
                <c:pt idx="6621">
                  <c:v>2.2379500000000001</c:v>
                </c:pt>
                <c:pt idx="6622">
                  <c:v>2.5945499999999999</c:v>
                </c:pt>
                <c:pt idx="6623">
                  <c:v>1.79945</c:v>
                </c:pt>
                <c:pt idx="6624">
                  <c:v>4.6893099999999999</c:v>
                </c:pt>
                <c:pt idx="6625">
                  <c:v>6.4799199999999999</c:v>
                </c:pt>
                <c:pt idx="6626">
                  <c:v>4.56189</c:v>
                </c:pt>
                <c:pt idx="6627">
                  <c:v>5.7721200000000001</c:v>
                </c:pt>
                <c:pt idx="6628">
                  <c:v>5.4981299999999997</c:v>
                </c:pt>
                <c:pt idx="6629">
                  <c:v>4.3659800000000004</c:v>
                </c:pt>
                <c:pt idx="6630">
                  <c:v>3.2130700000000001</c:v>
                </c:pt>
                <c:pt idx="6631">
                  <c:v>4.0592600000000001</c:v>
                </c:pt>
                <c:pt idx="6632">
                  <c:v>3.1673100000000001</c:v>
                </c:pt>
                <c:pt idx="6633">
                  <c:v>9.1295099999999998</c:v>
                </c:pt>
                <c:pt idx="6634">
                  <c:v>3.3720599999999998</c:v>
                </c:pt>
                <c:pt idx="6635">
                  <c:v>5.1205299999999996</c:v>
                </c:pt>
                <c:pt idx="6636">
                  <c:v>2.7322199999999999</c:v>
                </c:pt>
                <c:pt idx="6637">
                  <c:v>5.9865500000000003</c:v>
                </c:pt>
                <c:pt idx="6638">
                  <c:v>2.69862</c:v>
                </c:pt>
                <c:pt idx="6639">
                  <c:v>7.6862199999999996</c:v>
                </c:pt>
                <c:pt idx="6640">
                  <c:v>6.0556400000000004</c:v>
                </c:pt>
                <c:pt idx="6641">
                  <c:v>4.12967</c:v>
                </c:pt>
                <c:pt idx="6642">
                  <c:v>5.0420100000000003</c:v>
                </c:pt>
                <c:pt idx="6643">
                  <c:v>2.3738299999999999</c:v>
                </c:pt>
                <c:pt idx="6644">
                  <c:v>2.2371799999999999</c:v>
                </c:pt>
                <c:pt idx="6645">
                  <c:v>5.1807999999999996</c:v>
                </c:pt>
                <c:pt idx="6646">
                  <c:v>4.1623799999999997</c:v>
                </c:pt>
                <c:pt idx="6647">
                  <c:v>3.9830700000000001</c:v>
                </c:pt>
                <c:pt idx="6648">
                  <c:v>2.7322199999999999</c:v>
                </c:pt>
                <c:pt idx="6649">
                  <c:v>3.5398100000000001</c:v>
                </c:pt>
                <c:pt idx="6650">
                  <c:v>5.8461600000000002</c:v>
                </c:pt>
                <c:pt idx="6651">
                  <c:v>5.2343500000000001</c:v>
                </c:pt>
                <c:pt idx="6652">
                  <c:v>6.0169600000000001</c:v>
                </c:pt>
                <c:pt idx="6653">
                  <c:v>4.73719</c:v>
                </c:pt>
                <c:pt idx="6654">
                  <c:v>1.92432</c:v>
                </c:pt>
                <c:pt idx="6655">
                  <c:v>5.43201</c:v>
                </c:pt>
                <c:pt idx="6656">
                  <c:v>6.2636700000000003</c:v>
                </c:pt>
                <c:pt idx="6657">
                  <c:v>5.8165500000000003</c:v>
                </c:pt>
                <c:pt idx="6658">
                  <c:v>2.36896</c:v>
                </c:pt>
                <c:pt idx="6659">
                  <c:v>5.7740099999999996</c:v>
                </c:pt>
                <c:pt idx="6660">
                  <c:v>5.2351400000000003</c:v>
                </c:pt>
                <c:pt idx="6661">
                  <c:v>4.0070499999999996</c:v>
                </c:pt>
                <c:pt idx="6662">
                  <c:v>3.8073100000000002</c:v>
                </c:pt>
                <c:pt idx="6663">
                  <c:v>6.9980700000000002</c:v>
                </c:pt>
                <c:pt idx="6664">
                  <c:v>5.2247500000000002</c:v>
                </c:pt>
                <c:pt idx="6665">
                  <c:v>2.7524700000000002</c:v>
                </c:pt>
                <c:pt idx="6666">
                  <c:v>2.9996399999999999</c:v>
                </c:pt>
                <c:pt idx="6667">
                  <c:v>3.2403200000000001</c:v>
                </c:pt>
                <c:pt idx="6668">
                  <c:v>4.7677500000000004</c:v>
                </c:pt>
                <c:pt idx="6669">
                  <c:v>4.2043400000000002</c:v>
                </c:pt>
                <c:pt idx="6670">
                  <c:v>5.2086899999999998</c:v>
                </c:pt>
                <c:pt idx="6671">
                  <c:v>5.0879799999999999</c:v>
                </c:pt>
                <c:pt idx="6672">
                  <c:v>6.1992900000000004</c:v>
                </c:pt>
                <c:pt idx="6673">
                  <c:v>8.7144499999999994</c:v>
                </c:pt>
                <c:pt idx="6674">
                  <c:v>6.2003500000000003</c:v>
                </c:pt>
                <c:pt idx="6675">
                  <c:v>9.0745100000000001</c:v>
                </c:pt>
                <c:pt idx="6676">
                  <c:v>5.2043100000000004</c:v>
                </c:pt>
                <c:pt idx="6677">
                  <c:v>6.3554500000000003</c:v>
                </c:pt>
                <c:pt idx="6678">
                  <c:v>2.9878</c:v>
                </c:pt>
                <c:pt idx="6679">
                  <c:v>4.6302599999999998</c:v>
                </c:pt>
                <c:pt idx="6680">
                  <c:v>2.3809300000000002</c:v>
                </c:pt>
                <c:pt idx="6681">
                  <c:v>6.9065899999999996</c:v>
                </c:pt>
                <c:pt idx="6682">
                  <c:v>5.2399500000000003</c:v>
                </c:pt>
                <c:pt idx="6683">
                  <c:v>4.27644</c:v>
                </c:pt>
                <c:pt idx="6684">
                  <c:v>4.3349599999999997</c:v>
                </c:pt>
                <c:pt idx="6685">
                  <c:v>2.6021800000000002</c:v>
                </c:pt>
                <c:pt idx="6686">
                  <c:v>6.87859</c:v>
                </c:pt>
                <c:pt idx="6687">
                  <c:v>2.81149</c:v>
                </c:pt>
                <c:pt idx="6688">
                  <c:v>4.5376799999999999</c:v>
                </c:pt>
                <c:pt idx="6689">
                  <c:v>2.1896100000000001</c:v>
                </c:pt>
                <c:pt idx="6690">
                  <c:v>2.91621</c:v>
                </c:pt>
                <c:pt idx="6691">
                  <c:v>4.9195799999999998</c:v>
                </c:pt>
                <c:pt idx="6692">
                  <c:v>7.8251499999999998</c:v>
                </c:pt>
                <c:pt idx="6693">
                  <c:v>5.7228899999999996</c:v>
                </c:pt>
                <c:pt idx="6694">
                  <c:v>2.5207600000000001</c:v>
                </c:pt>
                <c:pt idx="6695">
                  <c:v>6.9786900000000003</c:v>
                </c:pt>
                <c:pt idx="6696">
                  <c:v>4.0417300000000003</c:v>
                </c:pt>
                <c:pt idx="6697">
                  <c:v>5.4902499999999996</c:v>
                </c:pt>
                <c:pt idx="6698">
                  <c:v>3.3909400000000001</c:v>
                </c:pt>
                <c:pt idx="6699">
                  <c:v>3.94956</c:v>
                </c:pt>
                <c:pt idx="6700">
                  <c:v>6.24465</c:v>
                </c:pt>
                <c:pt idx="6701">
                  <c:v>2.6706599999999998</c:v>
                </c:pt>
                <c:pt idx="6702">
                  <c:v>3.4323700000000001</c:v>
                </c:pt>
                <c:pt idx="6703">
                  <c:v>6.1554900000000004</c:v>
                </c:pt>
                <c:pt idx="6704">
                  <c:v>7.1900199999999996</c:v>
                </c:pt>
                <c:pt idx="6705">
                  <c:v>6.1009700000000002</c:v>
                </c:pt>
                <c:pt idx="6706">
                  <c:v>6.1389300000000002</c:v>
                </c:pt>
                <c:pt idx="6707">
                  <c:v>1.9561200000000001</c:v>
                </c:pt>
                <c:pt idx="6708">
                  <c:v>4.5832899999999999</c:v>
                </c:pt>
                <c:pt idx="6709">
                  <c:v>5.2969799999999996</c:v>
                </c:pt>
                <c:pt idx="6710">
                  <c:v>5.2147500000000004</c:v>
                </c:pt>
                <c:pt idx="6711">
                  <c:v>2.5455399999999999</c:v>
                </c:pt>
                <c:pt idx="6712">
                  <c:v>7.6313399999999998</c:v>
                </c:pt>
                <c:pt idx="6713">
                  <c:v>2.4047299999999998</c:v>
                </c:pt>
                <c:pt idx="6714">
                  <c:v>4.0293999999999999</c:v>
                </c:pt>
                <c:pt idx="6715">
                  <c:v>5.0545</c:v>
                </c:pt>
                <c:pt idx="6716">
                  <c:v>3.8967100000000001</c:v>
                </c:pt>
                <c:pt idx="6717">
                  <c:v>3.09015</c:v>
                </c:pt>
                <c:pt idx="6718">
                  <c:v>3.84477</c:v>
                </c:pt>
                <c:pt idx="6719">
                  <c:v>3.04582</c:v>
                </c:pt>
                <c:pt idx="6720">
                  <c:v>2.9788999999999999</c:v>
                </c:pt>
                <c:pt idx="6721">
                  <c:v>5.1927199999999996</c:v>
                </c:pt>
                <c:pt idx="6722">
                  <c:v>2.9196</c:v>
                </c:pt>
                <c:pt idx="6723">
                  <c:v>2.4487800000000002</c:v>
                </c:pt>
                <c:pt idx="6724">
                  <c:v>3.2782100000000001</c:v>
                </c:pt>
                <c:pt idx="6725">
                  <c:v>10.944750000000001</c:v>
                </c:pt>
                <c:pt idx="6726">
                  <c:v>7.4113800000000003</c:v>
                </c:pt>
                <c:pt idx="6727">
                  <c:v>4.8939500000000002</c:v>
                </c:pt>
                <c:pt idx="6728">
                  <c:v>6.0256299999999996</c:v>
                </c:pt>
                <c:pt idx="6729">
                  <c:v>3.7788499999999998</c:v>
                </c:pt>
                <c:pt idx="6730">
                  <c:v>4.0212599999999998</c:v>
                </c:pt>
                <c:pt idx="6731">
                  <c:v>3.2609900000000001</c:v>
                </c:pt>
                <c:pt idx="6732">
                  <c:v>5.2141200000000003</c:v>
                </c:pt>
                <c:pt idx="6733">
                  <c:v>8.0180299999999995</c:v>
                </c:pt>
                <c:pt idx="6734">
                  <c:v>4.0533999999999999</c:v>
                </c:pt>
                <c:pt idx="6735">
                  <c:v>6.0234300000000003</c:v>
                </c:pt>
                <c:pt idx="6736">
                  <c:v>5.9534200000000004</c:v>
                </c:pt>
                <c:pt idx="6737">
                  <c:v>2.5095900000000002</c:v>
                </c:pt>
                <c:pt idx="6738">
                  <c:v>6.56609</c:v>
                </c:pt>
                <c:pt idx="6739">
                  <c:v>6.6048999999999998</c:v>
                </c:pt>
                <c:pt idx="6740">
                  <c:v>8.1637599999999999</c:v>
                </c:pt>
                <c:pt idx="6741">
                  <c:v>7.1688400000000003</c:v>
                </c:pt>
                <c:pt idx="6742">
                  <c:v>6.4549000000000003</c:v>
                </c:pt>
                <c:pt idx="6743">
                  <c:v>2.07768</c:v>
                </c:pt>
                <c:pt idx="6744">
                  <c:v>4.9823500000000003</c:v>
                </c:pt>
                <c:pt idx="6745">
                  <c:v>6.89832</c:v>
                </c:pt>
                <c:pt idx="6746">
                  <c:v>4.0600399999999999</c:v>
                </c:pt>
                <c:pt idx="6747">
                  <c:v>5.35189</c:v>
                </c:pt>
                <c:pt idx="6748">
                  <c:v>1.9727600000000001</c:v>
                </c:pt>
                <c:pt idx="6749">
                  <c:v>4.2135800000000003</c:v>
                </c:pt>
                <c:pt idx="6750">
                  <c:v>6.2617799999999999</c:v>
                </c:pt>
                <c:pt idx="6751">
                  <c:v>4.9101999999999997</c:v>
                </c:pt>
                <c:pt idx="6752">
                  <c:v>7.4410499999999997</c:v>
                </c:pt>
                <c:pt idx="6753">
                  <c:v>4.9664400000000004</c:v>
                </c:pt>
                <c:pt idx="6754">
                  <c:v>6.8331999999999997</c:v>
                </c:pt>
                <c:pt idx="6755">
                  <c:v>7.0001300000000004</c:v>
                </c:pt>
                <c:pt idx="6756">
                  <c:v>6.4228199999999998</c:v>
                </c:pt>
                <c:pt idx="6757">
                  <c:v>4.1413099999999998</c:v>
                </c:pt>
                <c:pt idx="6758">
                  <c:v>3.8208299999999999</c:v>
                </c:pt>
                <c:pt idx="6759">
                  <c:v>2.92157</c:v>
                </c:pt>
                <c:pt idx="6760">
                  <c:v>3.3584399999999999</c:v>
                </c:pt>
                <c:pt idx="6761">
                  <c:v>7.6571600000000002</c:v>
                </c:pt>
                <c:pt idx="6762">
                  <c:v>8.06738</c:v>
                </c:pt>
                <c:pt idx="6763">
                  <c:v>5.6829700000000001</c:v>
                </c:pt>
                <c:pt idx="6764">
                  <c:v>2.30003</c:v>
                </c:pt>
                <c:pt idx="6765">
                  <c:v>4.9124100000000004</c:v>
                </c:pt>
                <c:pt idx="6766">
                  <c:v>2.8323800000000001</c:v>
                </c:pt>
                <c:pt idx="6767">
                  <c:v>2.1693699999999998</c:v>
                </c:pt>
                <c:pt idx="6768">
                  <c:v>2.3973100000000001</c:v>
                </c:pt>
                <c:pt idx="6769">
                  <c:v>2.53173</c:v>
                </c:pt>
                <c:pt idx="6770">
                  <c:v>5.8357299999999999</c:v>
                </c:pt>
                <c:pt idx="6771">
                  <c:v>5.7788000000000004</c:v>
                </c:pt>
                <c:pt idx="6772">
                  <c:v>5.9590899999999998</c:v>
                </c:pt>
                <c:pt idx="6773">
                  <c:v>6.9064399999999999</c:v>
                </c:pt>
                <c:pt idx="6774">
                  <c:v>7.49878</c:v>
                </c:pt>
                <c:pt idx="6775">
                  <c:v>4.4669299999999996</c:v>
                </c:pt>
                <c:pt idx="6776">
                  <c:v>3.0315099999999999</c:v>
                </c:pt>
                <c:pt idx="6777">
                  <c:v>3.4329900000000002</c:v>
                </c:pt>
                <c:pt idx="6778">
                  <c:v>7.6760200000000003</c:v>
                </c:pt>
                <c:pt idx="6779">
                  <c:v>5.7699499999999997</c:v>
                </c:pt>
                <c:pt idx="6780">
                  <c:v>6.6238999999999999</c:v>
                </c:pt>
                <c:pt idx="6781">
                  <c:v>2.93405</c:v>
                </c:pt>
                <c:pt idx="6782">
                  <c:v>3.84049</c:v>
                </c:pt>
                <c:pt idx="6783">
                  <c:v>7.7264999999999997</c:v>
                </c:pt>
                <c:pt idx="6784">
                  <c:v>4.4992299999999998</c:v>
                </c:pt>
                <c:pt idx="6785">
                  <c:v>3.1741799999999998</c:v>
                </c:pt>
                <c:pt idx="6786">
                  <c:v>4.1332800000000001</c:v>
                </c:pt>
                <c:pt idx="6787">
                  <c:v>5.9064699999999997</c:v>
                </c:pt>
                <c:pt idx="6788">
                  <c:v>3.2745799999999998</c:v>
                </c:pt>
                <c:pt idx="6789">
                  <c:v>8.8272399999999998</c:v>
                </c:pt>
                <c:pt idx="6790">
                  <c:v>3.8264800000000001</c:v>
                </c:pt>
                <c:pt idx="6791">
                  <c:v>5.4958900000000002</c:v>
                </c:pt>
                <c:pt idx="6792">
                  <c:v>5.78688</c:v>
                </c:pt>
                <c:pt idx="6793">
                  <c:v>5.42605</c:v>
                </c:pt>
                <c:pt idx="6794">
                  <c:v>4.5416699999999999</c:v>
                </c:pt>
                <c:pt idx="6795">
                  <c:v>2.73265</c:v>
                </c:pt>
                <c:pt idx="6796">
                  <c:v>6.62073</c:v>
                </c:pt>
                <c:pt idx="6797">
                  <c:v>3.3688799999999999</c:v>
                </c:pt>
                <c:pt idx="6798">
                  <c:v>5.0507</c:v>
                </c:pt>
                <c:pt idx="6799">
                  <c:v>7.6525699999999999</c:v>
                </c:pt>
                <c:pt idx="6800">
                  <c:v>5.1464400000000001</c:v>
                </c:pt>
                <c:pt idx="6801">
                  <c:v>2.0937299999999999</c:v>
                </c:pt>
                <c:pt idx="6802">
                  <c:v>5.17821</c:v>
                </c:pt>
                <c:pt idx="6803">
                  <c:v>4.14276</c:v>
                </c:pt>
                <c:pt idx="6804">
                  <c:v>7.2666199999999996</c:v>
                </c:pt>
                <c:pt idx="6805">
                  <c:v>6.1504700000000003</c:v>
                </c:pt>
                <c:pt idx="6806">
                  <c:v>4.5172100000000004</c:v>
                </c:pt>
                <c:pt idx="6807">
                  <c:v>6.5764300000000002</c:v>
                </c:pt>
                <c:pt idx="6808">
                  <c:v>7.4526199999999996</c:v>
                </c:pt>
                <c:pt idx="6809">
                  <c:v>4.5345899999999997</c:v>
                </c:pt>
                <c:pt idx="6810">
                  <c:v>4.7464300000000001</c:v>
                </c:pt>
                <c:pt idx="6811">
                  <c:v>6.6163999999999996</c:v>
                </c:pt>
                <c:pt idx="6812">
                  <c:v>2.4962800000000001</c:v>
                </c:pt>
                <c:pt idx="6813">
                  <c:v>4.7767799999999996</c:v>
                </c:pt>
                <c:pt idx="6814">
                  <c:v>3.24586</c:v>
                </c:pt>
                <c:pt idx="6815">
                  <c:v>6.9424200000000003</c:v>
                </c:pt>
                <c:pt idx="6816">
                  <c:v>2.0892300000000001</c:v>
                </c:pt>
                <c:pt idx="6817">
                  <c:v>3.2261000000000002</c:v>
                </c:pt>
                <c:pt idx="6818">
                  <c:v>3.5248699999999999</c:v>
                </c:pt>
                <c:pt idx="6819">
                  <c:v>5.5487099999999998</c:v>
                </c:pt>
                <c:pt idx="6820">
                  <c:v>4.6322299999999998</c:v>
                </c:pt>
                <c:pt idx="6821">
                  <c:v>2.6362199999999998</c:v>
                </c:pt>
                <c:pt idx="6822">
                  <c:v>3.9938199999999999</c:v>
                </c:pt>
                <c:pt idx="6823">
                  <c:v>3.8079299999999998</c:v>
                </c:pt>
                <c:pt idx="6824">
                  <c:v>3.1135199999999998</c:v>
                </c:pt>
                <c:pt idx="6825">
                  <c:v>4.0748600000000001</c:v>
                </c:pt>
                <c:pt idx="6826">
                  <c:v>7.1061300000000003</c:v>
                </c:pt>
                <c:pt idx="6827">
                  <c:v>6.9580599999999997</c:v>
                </c:pt>
                <c:pt idx="6828">
                  <c:v>5.2694200000000002</c:v>
                </c:pt>
                <c:pt idx="6829">
                  <c:v>5.9184999999999999</c:v>
                </c:pt>
                <c:pt idx="6830">
                  <c:v>4.42842</c:v>
                </c:pt>
                <c:pt idx="6831">
                  <c:v>7.5209700000000002</c:v>
                </c:pt>
                <c:pt idx="6832">
                  <c:v>6.407</c:v>
                </c:pt>
                <c:pt idx="6833">
                  <c:v>2.8578199999999998</c:v>
                </c:pt>
                <c:pt idx="6834">
                  <c:v>7.5324999999999998</c:v>
                </c:pt>
                <c:pt idx="6835">
                  <c:v>9.3712</c:v>
                </c:pt>
                <c:pt idx="6836">
                  <c:v>5.6990800000000004</c:v>
                </c:pt>
                <c:pt idx="6837">
                  <c:v>2.8527100000000001</c:v>
                </c:pt>
                <c:pt idx="6838">
                  <c:v>4.9961099999999998</c:v>
                </c:pt>
                <c:pt idx="6839">
                  <c:v>3.2160799999999998</c:v>
                </c:pt>
                <c:pt idx="6840">
                  <c:v>3.6759200000000001</c:v>
                </c:pt>
                <c:pt idx="6841">
                  <c:v>6.7949599999999997</c:v>
                </c:pt>
                <c:pt idx="6842">
                  <c:v>8.2263400000000004</c:v>
                </c:pt>
                <c:pt idx="6843">
                  <c:v>3.2466499999999998</c:v>
                </c:pt>
                <c:pt idx="6844">
                  <c:v>2.5797400000000001</c:v>
                </c:pt>
                <c:pt idx="6845">
                  <c:v>3.7094999999999998</c:v>
                </c:pt>
                <c:pt idx="6846">
                  <c:v>2.1814300000000002</c:v>
                </c:pt>
                <c:pt idx="6847">
                  <c:v>4.5851800000000003</c:v>
                </c:pt>
                <c:pt idx="6848">
                  <c:v>4.6065100000000001</c:v>
                </c:pt>
                <c:pt idx="6849">
                  <c:v>6.0968099999999996</c:v>
                </c:pt>
                <c:pt idx="6850">
                  <c:v>6.3101000000000003</c:v>
                </c:pt>
                <c:pt idx="6851">
                  <c:v>6.1793399999999998</c:v>
                </c:pt>
                <c:pt idx="6852">
                  <c:v>5.8255100000000004</c:v>
                </c:pt>
                <c:pt idx="6853">
                  <c:v>3.8416899999999998</c:v>
                </c:pt>
                <c:pt idx="6854">
                  <c:v>1.9223399999999999</c:v>
                </c:pt>
                <c:pt idx="6855">
                  <c:v>6.1331600000000002</c:v>
                </c:pt>
                <c:pt idx="6856">
                  <c:v>4.2909899999999999</c:v>
                </c:pt>
                <c:pt idx="6857">
                  <c:v>7.3430600000000004</c:v>
                </c:pt>
                <c:pt idx="6858">
                  <c:v>6.8502900000000002</c:v>
                </c:pt>
                <c:pt idx="6859">
                  <c:v>2.13279</c:v>
                </c:pt>
                <c:pt idx="6860">
                  <c:v>6.3495200000000001</c:v>
                </c:pt>
                <c:pt idx="6861">
                  <c:v>6.1192599999999997</c:v>
                </c:pt>
                <c:pt idx="6862">
                  <c:v>7.7437100000000001</c:v>
                </c:pt>
                <c:pt idx="6863">
                  <c:v>3.7548699999999999</c:v>
                </c:pt>
                <c:pt idx="6864">
                  <c:v>9.2191100000000006</c:v>
                </c:pt>
                <c:pt idx="6865">
                  <c:v>7.0428600000000001</c:v>
                </c:pt>
                <c:pt idx="6866">
                  <c:v>10.715579999999999</c:v>
                </c:pt>
                <c:pt idx="6867">
                  <c:v>2.7041499999999998</c:v>
                </c:pt>
                <c:pt idx="6868">
                  <c:v>4.4699200000000001</c:v>
                </c:pt>
                <c:pt idx="6869">
                  <c:v>5.3906999999999998</c:v>
                </c:pt>
                <c:pt idx="6870">
                  <c:v>10.5227</c:v>
                </c:pt>
                <c:pt idx="6871">
                  <c:v>6.68485</c:v>
                </c:pt>
                <c:pt idx="6872">
                  <c:v>4.95594</c:v>
                </c:pt>
                <c:pt idx="6873">
                  <c:v>7.0772300000000001</c:v>
                </c:pt>
                <c:pt idx="6874">
                  <c:v>4.9758500000000003</c:v>
                </c:pt>
                <c:pt idx="6875">
                  <c:v>3.06114</c:v>
                </c:pt>
                <c:pt idx="6876">
                  <c:v>8.0680499999999995</c:v>
                </c:pt>
                <c:pt idx="6877">
                  <c:v>1.8925000000000001</c:v>
                </c:pt>
                <c:pt idx="6878">
                  <c:v>2.91554</c:v>
                </c:pt>
                <c:pt idx="6879">
                  <c:v>2.41839</c:v>
                </c:pt>
                <c:pt idx="6880">
                  <c:v>3.0763799999999999</c:v>
                </c:pt>
                <c:pt idx="6881">
                  <c:v>3.9323000000000001</c:v>
                </c:pt>
                <c:pt idx="6882">
                  <c:v>4.4662800000000002</c:v>
                </c:pt>
                <c:pt idx="6883">
                  <c:v>6.4300300000000004</c:v>
                </c:pt>
                <c:pt idx="6884">
                  <c:v>3.6736</c:v>
                </c:pt>
                <c:pt idx="6885">
                  <c:v>5.2427900000000003</c:v>
                </c:pt>
                <c:pt idx="6886">
                  <c:v>2.0195699999999999</c:v>
                </c:pt>
                <c:pt idx="6887">
                  <c:v>3.3556599999999999</c:v>
                </c:pt>
                <c:pt idx="6888">
                  <c:v>2.4502199999999998</c:v>
                </c:pt>
                <c:pt idx="6889">
                  <c:v>4.2080200000000003</c:v>
                </c:pt>
                <c:pt idx="6890">
                  <c:v>2.9680900000000001</c:v>
                </c:pt>
                <c:pt idx="6891">
                  <c:v>3.6646299999999998</c:v>
                </c:pt>
                <c:pt idx="6892">
                  <c:v>3.8544800000000001</c:v>
                </c:pt>
                <c:pt idx="6893">
                  <c:v>4.71488</c:v>
                </c:pt>
                <c:pt idx="6894">
                  <c:v>6.4469200000000004</c:v>
                </c:pt>
                <c:pt idx="6895">
                  <c:v>4.6907300000000003</c:v>
                </c:pt>
                <c:pt idx="6896">
                  <c:v>7.3441000000000001</c:v>
                </c:pt>
                <c:pt idx="6897">
                  <c:v>6.1144100000000003</c:v>
                </c:pt>
                <c:pt idx="6898">
                  <c:v>7.3783200000000004</c:v>
                </c:pt>
                <c:pt idx="6899">
                  <c:v>6.5945</c:v>
                </c:pt>
                <c:pt idx="6900">
                  <c:v>4.6240199999999998</c:v>
                </c:pt>
                <c:pt idx="6901">
                  <c:v>5.9393099999999999</c:v>
                </c:pt>
                <c:pt idx="6902">
                  <c:v>2.9965299999999999</c:v>
                </c:pt>
                <c:pt idx="6903">
                  <c:v>9.9680400000000002</c:v>
                </c:pt>
                <c:pt idx="6904">
                  <c:v>4.5941599999999996</c:v>
                </c:pt>
                <c:pt idx="6905">
                  <c:v>5.1046399999999998</c:v>
                </c:pt>
                <c:pt idx="6906">
                  <c:v>6.2801999999999998</c:v>
                </c:pt>
                <c:pt idx="6907">
                  <c:v>6.1104799999999999</c:v>
                </c:pt>
                <c:pt idx="6908">
                  <c:v>4.7767799999999996</c:v>
                </c:pt>
                <c:pt idx="6909">
                  <c:v>5.0272600000000001</c:v>
                </c:pt>
                <c:pt idx="6910">
                  <c:v>4.1242299999999998</c:v>
                </c:pt>
                <c:pt idx="6911">
                  <c:v>6.2215199999999999</c:v>
                </c:pt>
                <c:pt idx="6912">
                  <c:v>5.6550200000000004</c:v>
                </c:pt>
                <c:pt idx="6913">
                  <c:v>8.5827799999999996</c:v>
                </c:pt>
                <c:pt idx="6914">
                  <c:v>5.2625099999999998</c:v>
                </c:pt>
                <c:pt idx="6915">
                  <c:v>5.5486399999999998</c:v>
                </c:pt>
                <c:pt idx="6916">
                  <c:v>3.72662</c:v>
                </c:pt>
                <c:pt idx="6917">
                  <c:v>4.1860400000000002</c:v>
                </c:pt>
                <c:pt idx="6918">
                  <c:v>5.8553600000000001</c:v>
                </c:pt>
                <c:pt idx="6919">
                  <c:v>6.2850900000000003</c:v>
                </c:pt>
                <c:pt idx="6920">
                  <c:v>6.7082499999999996</c:v>
                </c:pt>
                <c:pt idx="6921">
                  <c:v>3.7714099999999999</c:v>
                </c:pt>
                <c:pt idx="6922">
                  <c:v>7.1558700000000002</c:v>
                </c:pt>
                <c:pt idx="6923">
                  <c:v>2.57586</c:v>
                </c:pt>
                <c:pt idx="6924">
                  <c:v>6.3014900000000003</c:v>
                </c:pt>
                <c:pt idx="6925">
                  <c:v>4.74878</c:v>
                </c:pt>
                <c:pt idx="6926">
                  <c:v>5.8601799999999997</c:v>
                </c:pt>
                <c:pt idx="6927">
                  <c:v>4.7848800000000002</c:v>
                </c:pt>
                <c:pt idx="6928">
                  <c:v>6.2534700000000001</c:v>
                </c:pt>
                <c:pt idx="6929">
                  <c:v>5.6233899999999997</c:v>
                </c:pt>
                <c:pt idx="6930">
                  <c:v>8.2013099999999994</c:v>
                </c:pt>
                <c:pt idx="6931">
                  <c:v>5.2454499999999999</c:v>
                </c:pt>
                <c:pt idx="6932">
                  <c:v>6.6190699999999998</c:v>
                </c:pt>
                <c:pt idx="6933">
                  <c:v>2.8063600000000002</c:v>
                </c:pt>
                <c:pt idx="6934">
                  <c:v>4.6081799999999999</c:v>
                </c:pt>
                <c:pt idx="6935">
                  <c:v>6.0068700000000002</c:v>
                </c:pt>
                <c:pt idx="6936">
                  <c:v>6.4315899999999999</c:v>
                </c:pt>
                <c:pt idx="6937">
                  <c:v>6.6281499999999998</c:v>
                </c:pt>
                <c:pt idx="6938">
                  <c:v>6.8530499999999996</c:v>
                </c:pt>
                <c:pt idx="6939">
                  <c:v>5.6080300000000003</c:v>
                </c:pt>
                <c:pt idx="6940">
                  <c:v>4.1121699999999999</c:v>
                </c:pt>
                <c:pt idx="6941">
                  <c:v>8.5824400000000001</c:v>
                </c:pt>
                <c:pt idx="6942">
                  <c:v>4.9238200000000001</c:v>
                </c:pt>
                <c:pt idx="6943">
                  <c:v>7.0712599999999997</c:v>
                </c:pt>
                <c:pt idx="6944">
                  <c:v>6.1921900000000001</c:v>
                </c:pt>
                <c:pt idx="6945">
                  <c:v>7.1148499999999997</c:v>
                </c:pt>
                <c:pt idx="6946">
                  <c:v>5.6342600000000003</c:v>
                </c:pt>
                <c:pt idx="6947">
                  <c:v>7.1383099999999997</c:v>
                </c:pt>
                <c:pt idx="6948">
                  <c:v>4.22783</c:v>
                </c:pt>
                <c:pt idx="6949">
                  <c:v>7.9121899999999998</c:v>
                </c:pt>
                <c:pt idx="6950">
                  <c:v>6.9769399999999999</c:v>
                </c:pt>
                <c:pt idx="6951">
                  <c:v>3.58317</c:v>
                </c:pt>
                <c:pt idx="6952">
                  <c:v>5.47994</c:v>
                </c:pt>
                <c:pt idx="6953">
                  <c:v>4.2801400000000003</c:v>
                </c:pt>
                <c:pt idx="6954">
                  <c:v>6.2207699999999999</c:v>
                </c:pt>
                <c:pt idx="6955">
                  <c:v>4.7580299999999998</c:v>
                </c:pt>
                <c:pt idx="6956">
                  <c:v>4.67448</c:v>
                </c:pt>
                <c:pt idx="6957">
                  <c:v>6.4137899999999997</c:v>
                </c:pt>
                <c:pt idx="6958">
                  <c:v>3.8048299999999999</c:v>
                </c:pt>
                <c:pt idx="6959">
                  <c:v>7.1135099999999998</c:v>
                </c:pt>
                <c:pt idx="6960">
                  <c:v>6.2591900000000003</c:v>
                </c:pt>
                <c:pt idx="6961">
                  <c:v>2.3678300000000001</c:v>
                </c:pt>
                <c:pt idx="6962">
                  <c:v>6.6123700000000003</c:v>
                </c:pt>
                <c:pt idx="6963">
                  <c:v>6.2736599999999996</c:v>
                </c:pt>
                <c:pt idx="6964">
                  <c:v>3.6583399999999999</c:v>
                </c:pt>
                <c:pt idx="6965">
                  <c:v>6.3771599999999999</c:v>
                </c:pt>
                <c:pt idx="6966">
                  <c:v>6.0117200000000004</c:v>
                </c:pt>
                <c:pt idx="6967">
                  <c:v>6.5106700000000002</c:v>
                </c:pt>
                <c:pt idx="6968">
                  <c:v>2.30267</c:v>
                </c:pt>
                <c:pt idx="6969">
                  <c:v>3.7585999999999999</c:v>
                </c:pt>
                <c:pt idx="6970">
                  <c:v>3.9594200000000002</c:v>
                </c:pt>
                <c:pt idx="6971">
                  <c:v>2.5783299999999998</c:v>
                </c:pt>
                <c:pt idx="6972">
                  <c:v>5.4501900000000001</c:v>
                </c:pt>
                <c:pt idx="6973">
                  <c:v>7.9334199999999999</c:v>
                </c:pt>
                <c:pt idx="6974">
                  <c:v>7.8434400000000002</c:v>
                </c:pt>
                <c:pt idx="6975">
                  <c:v>2.9423900000000001</c:v>
                </c:pt>
                <c:pt idx="6976">
                  <c:v>5.4957799999999999</c:v>
                </c:pt>
                <c:pt idx="6977">
                  <c:v>4.67807</c:v>
                </c:pt>
                <c:pt idx="6978">
                  <c:v>5.2212899999999998</c:v>
                </c:pt>
                <c:pt idx="6979">
                  <c:v>1.8026199999999999</c:v>
                </c:pt>
                <c:pt idx="6980">
                  <c:v>7.8368500000000001</c:v>
                </c:pt>
                <c:pt idx="6981">
                  <c:v>5.6804699999999997</c:v>
                </c:pt>
                <c:pt idx="6982">
                  <c:v>4.5442900000000002</c:v>
                </c:pt>
                <c:pt idx="6983">
                  <c:v>5.74864</c:v>
                </c:pt>
                <c:pt idx="6984">
                  <c:v>4.7786600000000004</c:v>
                </c:pt>
                <c:pt idx="6985">
                  <c:v>3.7594500000000002</c:v>
                </c:pt>
                <c:pt idx="6986">
                  <c:v>2.66954</c:v>
                </c:pt>
                <c:pt idx="6987">
                  <c:v>5.3253000000000004</c:v>
                </c:pt>
                <c:pt idx="6988">
                  <c:v>5.2686700000000002</c:v>
                </c:pt>
                <c:pt idx="6989">
                  <c:v>2.99146</c:v>
                </c:pt>
                <c:pt idx="6990">
                  <c:v>7.64574</c:v>
                </c:pt>
                <c:pt idx="6991">
                  <c:v>2.8274900000000001</c:v>
                </c:pt>
                <c:pt idx="6992">
                  <c:v>4.1390900000000004</c:v>
                </c:pt>
                <c:pt idx="6993">
                  <c:v>6.4255100000000001</c:v>
                </c:pt>
                <c:pt idx="6994">
                  <c:v>3.95329</c:v>
                </c:pt>
                <c:pt idx="6995">
                  <c:v>4.0009800000000002</c:v>
                </c:pt>
                <c:pt idx="6996">
                  <c:v>7.8432599999999999</c:v>
                </c:pt>
                <c:pt idx="6997">
                  <c:v>2.42265</c:v>
                </c:pt>
                <c:pt idx="6998">
                  <c:v>5.3983400000000001</c:v>
                </c:pt>
                <c:pt idx="6999">
                  <c:v>7.1354199999999999</c:v>
                </c:pt>
                <c:pt idx="7000">
                  <c:v>4.4001000000000001</c:v>
                </c:pt>
                <c:pt idx="7001">
                  <c:v>5.32911</c:v>
                </c:pt>
                <c:pt idx="7002">
                  <c:v>5.8253500000000003</c:v>
                </c:pt>
                <c:pt idx="7003">
                  <c:v>4.7283900000000001</c:v>
                </c:pt>
                <c:pt idx="7004">
                  <c:v>5.5229900000000001</c:v>
                </c:pt>
                <c:pt idx="7005">
                  <c:v>5.2613300000000001</c:v>
                </c:pt>
                <c:pt idx="7006">
                  <c:v>4.5768500000000003</c:v>
                </c:pt>
                <c:pt idx="7007">
                  <c:v>6.1390200000000004</c:v>
                </c:pt>
                <c:pt idx="7008">
                  <c:v>6.3472799999999996</c:v>
                </c:pt>
                <c:pt idx="7009">
                  <c:v>6.6007400000000001</c:v>
                </c:pt>
                <c:pt idx="7010">
                  <c:v>3.5641099999999999</c:v>
                </c:pt>
                <c:pt idx="7011">
                  <c:v>6.7095599999999997</c:v>
                </c:pt>
                <c:pt idx="7012">
                  <c:v>4.7249999999999996</c:v>
                </c:pt>
                <c:pt idx="7013">
                  <c:v>5.22959</c:v>
                </c:pt>
                <c:pt idx="7014">
                  <c:v>8.3005099999999992</c:v>
                </c:pt>
                <c:pt idx="7015">
                  <c:v>6.6768400000000003</c:v>
                </c:pt>
                <c:pt idx="7016">
                  <c:v>6.3255499999999998</c:v>
                </c:pt>
                <c:pt idx="7017">
                  <c:v>8.0376700000000003</c:v>
                </c:pt>
                <c:pt idx="7018">
                  <c:v>6.7463600000000001</c:v>
                </c:pt>
                <c:pt idx="7019">
                  <c:v>8.6601599999999994</c:v>
                </c:pt>
                <c:pt idx="7020">
                  <c:v>5.1697199999999999</c:v>
                </c:pt>
                <c:pt idx="7021">
                  <c:v>3.5352899999999998</c:v>
                </c:pt>
                <c:pt idx="7022">
                  <c:v>4.2485499999999998</c:v>
                </c:pt>
                <c:pt idx="7023">
                  <c:v>5.0311500000000002</c:v>
                </c:pt>
                <c:pt idx="7024">
                  <c:v>4.5068599999999996</c:v>
                </c:pt>
                <c:pt idx="7025">
                  <c:v>1.7750300000000001</c:v>
                </c:pt>
                <c:pt idx="7026">
                  <c:v>3.9893299999999998</c:v>
                </c:pt>
                <c:pt idx="7027">
                  <c:v>2.5205000000000002</c:v>
                </c:pt>
                <c:pt idx="7028">
                  <c:v>3.7817699999999999</c:v>
                </c:pt>
                <c:pt idx="7029">
                  <c:v>2.94584</c:v>
                </c:pt>
                <c:pt idx="7030">
                  <c:v>6.3475000000000001</c:v>
                </c:pt>
                <c:pt idx="7031">
                  <c:v>7.1309399999999998</c:v>
                </c:pt>
                <c:pt idx="7032">
                  <c:v>5.1697199999999999</c:v>
                </c:pt>
                <c:pt idx="7033">
                  <c:v>5.2035499999999999</c:v>
                </c:pt>
                <c:pt idx="7034">
                  <c:v>3.7229999999999999</c:v>
                </c:pt>
                <c:pt idx="7035">
                  <c:v>3.05063</c:v>
                </c:pt>
                <c:pt idx="7036">
                  <c:v>3.7673899999999998</c:v>
                </c:pt>
                <c:pt idx="7037">
                  <c:v>2.87459</c:v>
                </c:pt>
                <c:pt idx="7038">
                  <c:v>2.9517000000000002</c:v>
                </c:pt>
                <c:pt idx="7039">
                  <c:v>2.8382999999999998</c:v>
                </c:pt>
                <c:pt idx="7040">
                  <c:v>1.9320600000000001</c:v>
                </c:pt>
                <c:pt idx="7041">
                  <c:v>3.25223</c:v>
                </c:pt>
                <c:pt idx="7042">
                  <c:v>1.77013</c:v>
                </c:pt>
                <c:pt idx="7043">
                  <c:v>2.7086199999999998</c:v>
                </c:pt>
                <c:pt idx="7044">
                  <c:v>3.0997699999999999</c:v>
                </c:pt>
                <c:pt idx="7045">
                  <c:v>4.9758500000000003</c:v>
                </c:pt>
                <c:pt idx="7046">
                  <c:v>6.3511899999999999</c:v>
                </c:pt>
                <c:pt idx="7047">
                  <c:v>8.5363799999999994</c:v>
                </c:pt>
                <c:pt idx="7048">
                  <c:v>6.0477499999999997</c:v>
                </c:pt>
                <c:pt idx="7049">
                  <c:v>2.5741000000000001</c:v>
                </c:pt>
                <c:pt idx="7050">
                  <c:v>4.5832899999999999</c:v>
                </c:pt>
                <c:pt idx="7051">
                  <c:v>5.3386899999999997</c:v>
                </c:pt>
                <c:pt idx="7052">
                  <c:v>5.9800500000000003</c:v>
                </c:pt>
                <c:pt idx="7053">
                  <c:v>3.6441599999999998</c:v>
                </c:pt>
                <c:pt idx="7054">
                  <c:v>8.6002200000000002</c:v>
                </c:pt>
                <c:pt idx="7055">
                  <c:v>4.08324</c:v>
                </c:pt>
                <c:pt idx="7056">
                  <c:v>4.0636900000000002</c:v>
                </c:pt>
                <c:pt idx="7057">
                  <c:v>3.5759400000000001</c:v>
                </c:pt>
                <c:pt idx="7058">
                  <c:v>2.3016299999999998</c:v>
                </c:pt>
                <c:pt idx="7059">
                  <c:v>7.6715900000000001</c:v>
                </c:pt>
                <c:pt idx="7060">
                  <c:v>4.1419199999999998</c:v>
                </c:pt>
                <c:pt idx="7061">
                  <c:v>3.6381399999999999</c:v>
                </c:pt>
                <c:pt idx="7062">
                  <c:v>2.46062</c:v>
                </c:pt>
                <c:pt idx="7063">
                  <c:v>3.5378699999999998</c:v>
                </c:pt>
                <c:pt idx="7064">
                  <c:v>6.8572499999999996</c:v>
                </c:pt>
                <c:pt idx="7065">
                  <c:v>4.4943299999999997</c:v>
                </c:pt>
                <c:pt idx="7066">
                  <c:v>3.4138099999999998</c:v>
                </c:pt>
                <c:pt idx="7067">
                  <c:v>3.6592600000000002</c:v>
                </c:pt>
                <c:pt idx="7068">
                  <c:v>4.9671700000000003</c:v>
                </c:pt>
                <c:pt idx="7069">
                  <c:v>2.66717</c:v>
                </c:pt>
                <c:pt idx="7070">
                  <c:v>12.32765</c:v>
                </c:pt>
                <c:pt idx="7071">
                  <c:v>5.9145200000000004</c:v>
                </c:pt>
                <c:pt idx="7072">
                  <c:v>7.2029300000000003</c:v>
                </c:pt>
                <c:pt idx="7073">
                  <c:v>8.1525200000000009</c:v>
                </c:pt>
                <c:pt idx="7074">
                  <c:v>8.8597900000000003</c:v>
                </c:pt>
                <c:pt idx="7075">
                  <c:v>2.60276</c:v>
                </c:pt>
                <c:pt idx="7076">
                  <c:v>5.4363700000000001</c:v>
                </c:pt>
                <c:pt idx="7077">
                  <c:v>6.9672499999999999</c:v>
                </c:pt>
                <c:pt idx="7078">
                  <c:v>5.6290500000000003</c:v>
                </c:pt>
                <c:pt idx="7079">
                  <c:v>3.5506500000000001</c:v>
                </c:pt>
                <c:pt idx="7080">
                  <c:v>5.6305100000000001</c:v>
                </c:pt>
                <c:pt idx="7081">
                  <c:v>7.3751600000000002</c:v>
                </c:pt>
                <c:pt idx="7082">
                  <c:v>5.2553999999999998</c:v>
                </c:pt>
                <c:pt idx="7083">
                  <c:v>5.8216599999999996</c:v>
                </c:pt>
                <c:pt idx="7084">
                  <c:v>7.9975699999999996</c:v>
                </c:pt>
                <c:pt idx="7085">
                  <c:v>5.4089099999999997</c:v>
                </c:pt>
                <c:pt idx="7086">
                  <c:v>3.6488</c:v>
                </c:pt>
                <c:pt idx="7087">
                  <c:v>6.2421600000000002</c:v>
                </c:pt>
                <c:pt idx="7088">
                  <c:v>3.1957399999999998</c:v>
                </c:pt>
                <c:pt idx="7089">
                  <c:v>7.3890599999999997</c:v>
                </c:pt>
                <c:pt idx="7090">
                  <c:v>5.07395</c:v>
                </c:pt>
                <c:pt idx="7091">
                  <c:v>6.6118100000000002</c:v>
                </c:pt>
                <c:pt idx="7092">
                  <c:v>6.5974000000000004</c:v>
                </c:pt>
                <c:pt idx="7093">
                  <c:v>4.9238600000000003</c:v>
                </c:pt>
                <c:pt idx="7094">
                  <c:v>3.0481400000000001</c:v>
                </c:pt>
                <c:pt idx="7095">
                  <c:v>3.0392800000000002</c:v>
                </c:pt>
                <c:pt idx="7096">
                  <c:v>7.5601000000000003</c:v>
                </c:pt>
                <c:pt idx="7097">
                  <c:v>5.7439200000000001</c:v>
                </c:pt>
                <c:pt idx="7098">
                  <c:v>6.7288300000000003</c:v>
                </c:pt>
                <c:pt idx="7099">
                  <c:v>6.4935499999999999</c:v>
                </c:pt>
                <c:pt idx="7100">
                  <c:v>4.1885399999999997</c:v>
                </c:pt>
                <c:pt idx="7101">
                  <c:v>4.1687000000000003</c:v>
                </c:pt>
                <c:pt idx="7102">
                  <c:v>3.01722</c:v>
                </c:pt>
                <c:pt idx="7103">
                  <c:v>1.9928999999999999</c:v>
                </c:pt>
                <c:pt idx="7104">
                  <c:v>7.28409</c:v>
                </c:pt>
                <c:pt idx="7105">
                  <c:v>5.99498</c:v>
                </c:pt>
                <c:pt idx="7106">
                  <c:v>3.7239300000000002</c:v>
                </c:pt>
                <c:pt idx="7107">
                  <c:v>6.9605899999999998</c:v>
                </c:pt>
                <c:pt idx="7108">
                  <c:v>5.4599500000000001</c:v>
                </c:pt>
                <c:pt idx="7109">
                  <c:v>5.0918400000000004</c:v>
                </c:pt>
                <c:pt idx="7110">
                  <c:v>4.2322800000000003</c:v>
                </c:pt>
                <c:pt idx="7111">
                  <c:v>4.4014899999999999</c:v>
                </c:pt>
                <c:pt idx="7112">
                  <c:v>6.0922299999999998</c:v>
                </c:pt>
                <c:pt idx="7113">
                  <c:v>3.9304299999999999</c:v>
                </c:pt>
                <c:pt idx="7114">
                  <c:v>7.3022099999999996</c:v>
                </c:pt>
                <c:pt idx="7115">
                  <c:v>3.3775300000000001</c:v>
                </c:pt>
                <c:pt idx="7116">
                  <c:v>4.9007399999999999</c:v>
                </c:pt>
                <c:pt idx="7117">
                  <c:v>6.6472499999999997</c:v>
                </c:pt>
                <c:pt idx="7118">
                  <c:v>3.0914999999999999</c:v>
                </c:pt>
                <c:pt idx="7119">
                  <c:v>3.5548000000000002</c:v>
                </c:pt>
                <c:pt idx="7120">
                  <c:v>6.8403600000000004</c:v>
                </c:pt>
                <c:pt idx="7121">
                  <c:v>8.9756099999999996</c:v>
                </c:pt>
                <c:pt idx="7122">
                  <c:v>7.7346700000000004</c:v>
                </c:pt>
                <c:pt idx="7123">
                  <c:v>4.6845499999999998</c:v>
                </c:pt>
                <c:pt idx="7124">
                  <c:v>3.9757600000000002</c:v>
                </c:pt>
                <c:pt idx="7125">
                  <c:v>4.2037000000000004</c:v>
                </c:pt>
                <c:pt idx="7126">
                  <c:v>4.1789699999999996</c:v>
                </c:pt>
                <c:pt idx="7127">
                  <c:v>3.2888899999999999</c:v>
                </c:pt>
                <c:pt idx="7128">
                  <c:v>3.6551300000000002</c:v>
                </c:pt>
                <c:pt idx="7129">
                  <c:v>7.0112100000000002</c:v>
                </c:pt>
                <c:pt idx="7130">
                  <c:v>8.0135299999999994</c:v>
                </c:pt>
                <c:pt idx="7131">
                  <c:v>1.74542</c:v>
                </c:pt>
                <c:pt idx="7132">
                  <c:v>6.2029699999999997</c:v>
                </c:pt>
                <c:pt idx="7133">
                  <c:v>7.89689</c:v>
                </c:pt>
                <c:pt idx="7134">
                  <c:v>2.6015600000000001</c:v>
                </c:pt>
                <c:pt idx="7135">
                  <c:v>2.9433199999999999</c:v>
                </c:pt>
                <c:pt idx="7136">
                  <c:v>6.5531499999999996</c:v>
                </c:pt>
                <c:pt idx="7137">
                  <c:v>3.0943299999999998</c:v>
                </c:pt>
                <c:pt idx="7138">
                  <c:v>5.02217</c:v>
                </c:pt>
                <c:pt idx="7139">
                  <c:v>3.4699900000000001</c:v>
                </c:pt>
                <c:pt idx="7140">
                  <c:v>5.1497799999999998</c:v>
                </c:pt>
                <c:pt idx="7141">
                  <c:v>5.8276700000000003</c:v>
                </c:pt>
                <c:pt idx="7142">
                  <c:v>6.4983300000000002</c:v>
                </c:pt>
                <c:pt idx="7143">
                  <c:v>6.7855299999999996</c:v>
                </c:pt>
                <c:pt idx="7144">
                  <c:v>6.5436800000000002</c:v>
                </c:pt>
                <c:pt idx="7145">
                  <c:v>7.5657199999999998</c:v>
                </c:pt>
                <c:pt idx="7146">
                  <c:v>7.5607800000000003</c:v>
                </c:pt>
                <c:pt idx="7147">
                  <c:v>3.3193899999999998</c:v>
                </c:pt>
                <c:pt idx="7148">
                  <c:v>3.0956999999999999</c:v>
                </c:pt>
                <c:pt idx="7149">
                  <c:v>3.1821700000000002</c:v>
                </c:pt>
                <c:pt idx="7150">
                  <c:v>4.6039099999999999</c:v>
                </c:pt>
                <c:pt idx="7151">
                  <c:v>5.9500200000000003</c:v>
                </c:pt>
                <c:pt idx="7152">
                  <c:v>2.2721499999999999</c:v>
                </c:pt>
                <c:pt idx="7153">
                  <c:v>5.5231399999999997</c:v>
                </c:pt>
                <c:pt idx="7154">
                  <c:v>4.3597900000000003</c:v>
                </c:pt>
                <c:pt idx="7155">
                  <c:v>2.3981400000000002</c:v>
                </c:pt>
                <c:pt idx="7156">
                  <c:v>4.5774999999999997</c:v>
                </c:pt>
                <c:pt idx="7157">
                  <c:v>5.8394199999999996</c:v>
                </c:pt>
                <c:pt idx="7158">
                  <c:v>2.5312899999999998</c:v>
                </c:pt>
                <c:pt idx="7159">
                  <c:v>5.5037399999999996</c:v>
                </c:pt>
                <c:pt idx="7160">
                  <c:v>3.4583400000000002</c:v>
                </c:pt>
                <c:pt idx="7161">
                  <c:v>7.7402300000000004</c:v>
                </c:pt>
                <c:pt idx="7162">
                  <c:v>1.97611</c:v>
                </c:pt>
                <c:pt idx="7163">
                  <c:v>5.9843900000000003</c:v>
                </c:pt>
                <c:pt idx="7164">
                  <c:v>7.3595300000000003</c:v>
                </c:pt>
                <c:pt idx="7165">
                  <c:v>3.3764799999999999</c:v>
                </c:pt>
                <c:pt idx="7166">
                  <c:v>2.4081700000000001</c:v>
                </c:pt>
                <c:pt idx="7167">
                  <c:v>7.5468200000000003</c:v>
                </c:pt>
                <c:pt idx="7168">
                  <c:v>5.13767</c:v>
                </c:pt>
                <c:pt idx="7169">
                  <c:v>5.7195099999999996</c:v>
                </c:pt>
                <c:pt idx="7170">
                  <c:v>4.4576700000000002</c:v>
                </c:pt>
                <c:pt idx="7171">
                  <c:v>1.70645</c:v>
                </c:pt>
                <c:pt idx="7172">
                  <c:v>6.3148999999999997</c:v>
                </c:pt>
                <c:pt idx="7173">
                  <c:v>5.5772300000000001</c:v>
                </c:pt>
                <c:pt idx="7174">
                  <c:v>2.2122700000000002</c:v>
                </c:pt>
                <c:pt idx="7175">
                  <c:v>2.7006700000000001</c:v>
                </c:pt>
                <c:pt idx="7176">
                  <c:v>7.3079299999999998</c:v>
                </c:pt>
                <c:pt idx="7177">
                  <c:v>3.84477</c:v>
                </c:pt>
                <c:pt idx="7178">
                  <c:v>5.3048599999999997</c:v>
                </c:pt>
                <c:pt idx="7179">
                  <c:v>3.8041499999999999</c:v>
                </c:pt>
                <c:pt idx="7180">
                  <c:v>2.5795400000000002</c:v>
                </c:pt>
                <c:pt idx="7181">
                  <c:v>2.1936200000000001</c:v>
                </c:pt>
                <c:pt idx="7182">
                  <c:v>1.76993</c:v>
                </c:pt>
                <c:pt idx="7183">
                  <c:v>2.94983</c:v>
                </c:pt>
                <c:pt idx="7184">
                  <c:v>2.0398200000000002</c:v>
                </c:pt>
                <c:pt idx="7185">
                  <c:v>1.8650899999999999</c:v>
                </c:pt>
                <c:pt idx="7186">
                  <c:v>7.4099199999999996</c:v>
                </c:pt>
                <c:pt idx="7187">
                  <c:v>3.74194</c:v>
                </c:pt>
                <c:pt idx="7188">
                  <c:v>7.6450199999999997</c:v>
                </c:pt>
                <c:pt idx="7189">
                  <c:v>4.3809699999999996</c:v>
                </c:pt>
                <c:pt idx="7190">
                  <c:v>6.9722</c:v>
                </c:pt>
                <c:pt idx="7191">
                  <c:v>4.2539999999999996</c:v>
                </c:pt>
                <c:pt idx="7192">
                  <c:v>5.2166199999999998</c:v>
                </c:pt>
                <c:pt idx="7193">
                  <c:v>3.01389</c:v>
                </c:pt>
                <c:pt idx="7194">
                  <c:v>8.1744500000000002</c:v>
                </c:pt>
                <c:pt idx="7195">
                  <c:v>5.5107699999999999</c:v>
                </c:pt>
                <c:pt idx="7196">
                  <c:v>3.71956</c:v>
                </c:pt>
                <c:pt idx="7197">
                  <c:v>5.4360900000000001</c:v>
                </c:pt>
                <c:pt idx="7198">
                  <c:v>2.4516900000000001</c:v>
                </c:pt>
                <c:pt idx="7199">
                  <c:v>2.7865899999999999</c:v>
                </c:pt>
                <c:pt idx="7200">
                  <c:v>6.8042600000000002</c:v>
                </c:pt>
                <c:pt idx="7201">
                  <c:v>4.0949600000000004</c:v>
                </c:pt>
                <c:pt idx="7202">
                  <c:v>7.7546900000000001</c:v>
                </c:pt>
                <c:pt idx="7203">
                  <c:v>2.54596</c:v>
                </c:pt>
                <c:pt idx="7204">
                  <c:v>5.7215499999999997</c:v>
                </c:pt>
                <c:pt idx="7205">
                  <c:v>6.1814799999999996</c:v>
                </c:pt>
                <c:pt idx="7206">
                  <c:v>7.5987</c:v>
                </c:pt>
                <c:pt idx="7207">
                  <c:v>3.76661</c:v>
                </c:pt>
                <c:pt idx="7208">
                  <c:v>4.98081</c:v>
                </c:pt>
                <c:pt idx="7209">
                  <c:v>3.74546</c:v>
                </c:pt>
                <c:pt idx="7210">
                  <c:v>5.6851099999999999</c:v>
                </c:pt>
                <c:pt idx="7211">
                  <c:v>7.1697699999999998</c:v>
                </c:pt>
                <c:pt idx="7212">
                  <c:v>4.3718899999999996</c:v>
                </c:pt>
                <c:pt idx="7213">
                  <c:v>6.6223700000000001</c:v>
                </c:pt>
                <c:pt idx="7214">
                  <c:v>3.5758700000000001</c:v>
                </c:pt>
                <c:pt idx="7215">
                  <c:v>6.1689999999999996</c:v>
                </c:pt>
                <c:pt idx="7216">
                  <c:v>5.5103200000000001</c:v>
                </c:pt>
                <c:pt idx="7217">
                  <c:v>5.0726800000000001</c:v>
                </c:pt>
                <c:pt idx="7218">
                  <c:v>5.9678899999999997</c:v>
                </c:pt>
                <c:pt idx="7219">
                  <c:v>4.9084700000000003</c:v>
                </c:pt>
                <c:pt idx="7220">
                  <c:v>7.5795700000000004</c:v>
                </c:pt>
                <c:pt idx="7221">
                  <c:v>5.3247099999999996</c:v>
                </c:pt>
                <c:pt idx="7222">
                  <c:v>5.0636999999999999</c:v>
                </c:pt>
                <c:pt idx="7223">
                  <c:v>5.1945800000000002</c:v>
                </c:pt>
                <c:pt idx="7224">
                  <c:v>5.8631200000000003</c:v>
                </c:pt>
                <c:pt idx="7225">
                  <c:v>4.6803299999999997</c:v>
                </c:pt>
                <c:pt idx="7226">
                  <c:v>6.1116799999999998</c:v>
                </c:pt>
                <c:pt idx="7227">
                  <c:v>6.6700799999999996</c:v>
                </c:pt>
                <c:pt idx="7228">
                  <c:v>4.3280399999999997</c:v>
                </c:pt>
                <c:pt idx="7229">
                  <c:v>4.0759299999999996</c:v>
                </c:pt>
                <c:pt idx="7230">
                  <c:v>4.8330799999999998</c:v>
                </c:pt>
                <c:pt idx="7231">
                  <c:v>6.0904999999999996</c:v>
                </c:pt>
                <c:pt idx="7232">
                  <c:v>3.6856399999999998</c:v>
                </c:pt>
                <c:pt idx="7233">
                  <c:v>3.8637600000000001</c:v>
                </c:pt>
                <c:pt idx="7234">
                  <c:v>4.7279400000000003</c:v>
                </c:pt>
                <c:pt idx="7235">
                  <c:v>5.7604199999999999</c:v>
                </c:pt>
                <c:pt idx="7236">
                  <c:v>4.5016499999999997</c:v>
                </c:pt>
                <c:pt idx="7237">
                  <c:v>7.3945999999999996</c:v>
                </c:pt>
                <c:pt idx="7238">
                  <c:v>8.7774900000000002</c:v>
                </c:pt>
                <c:pt idx="7239">
                  <c:v>4.4146299999999998</c:v>
                </c:pt>
                <c:pt idx="7240">
                  <c:v>5.0493499999999996</c:v>
                </c:pt>
                <c:pt idx="7241">
                  <c:v>4.6679700000000004</c:v>
                </c:pt>
                <c:pt idx="7242">
                  <c:v>8.0427199999999992</c:v>
                </c:pt>
                <c:pt idx="7243">
                  <c:v>8.5126500000000007</c:v>
                </c:pt>
                <c:pt idx="7244">
                  <c:v>2.9346199999999998</c:v>
                </c:pt>
                <c:pt idx="7245">
                  <c:v>5.4984799999999998</c:v>
                </c:pt>
                <c:pt idx="7246">
                  <c:v>4.1742699999999999</c:v>
                </c:pt>
                <c:pt idx="7247">
                  <c:v>3.6856399999999998</c:v>
                </c:pt>
                <c:pt idx="7248">
                  <c:v>4.2637499999999999</c:v>
                </c:pt>
                <c:pt idx="7249">
                  <c:v>4.59375</c:v>
                </c:pt>
                <c:pt idx="7250">
                  <c:v>3.7071100000000001</c:v>
                </c:pt>
                <c:pt idx="7251">
                  <c:v>4.6252500000000003</c:v>
                </c:pt>
                <c:pt idx="7252">
                  <c:v>1.6974899999999999</c:v>
                </c:pt>
                <c:pt idx="7253">
                  <c:v>4.3817500000000003</c:v>
                </c:pt>
                <c:pt idx="7254">
                  <c:v>6.6079100000000004</c:v>
                </c:pt>
                <c:pt idx="7255">
                  <c:v>5.88293</c:v>
                </c:pt>
                <c:pt idx="7256">
                  <c:v>6.7631800000000002</c:v>
                </c:pt>
                <c:pt idx="7257">
                  <c:v>7.6130699999999996</c:v>
                </c:pt>
                <c:pt idx="7258">
                  <c:v>5.1595399999999998</c:v>
                </c:pt>
                <c:pt idx="7259">
                  <c:v>7.3085599999999999</c:v>
                </c:pt>
                <c:pt idx="7260">
                  <c:v>4.0836399999999999</c:v>
                </c:pt>
                <c:pt idx="7261">
                  <c:v>5.3943199999999996</c:v>
                </c:pt>
                <c:pt idx="7262">
                  <c:v>4.5119600000000002</c:v>
                </c:pt>
                <c:pt idx="7263">
                  <c:v>6.1507699999999996</c:v>
                </c:pt>
                <c:pt idx="7264">
                  <c:v>5.0507</c:v>
                </c:pt>
                <c:pt idx="7265">
                  <c:v>5.8487600000000004</c:v>
                </c:pt>
                <c:pt idx="7266">
                  <c:v>3.54257</c:v>
                </c:pt>
                <c:pt idx="7267">
                  <c:v>3.88625</c:v>
                </c:pt>
                <c:pt idx="7268">
                  <c:v>8.3259399999999992</c:v>
                </c:pt>
                <c:pt idx="7269">
                  <c:v>6.2879399999999999</c:v>
                </c:pt>
                <c:pt idx="7270">
                  <c:v>5.7571099999999999</c:v>
                </c:pt>
                <c:pt idx="7271">
                  <c:v>2.2371799999999999</c:v>
                </c:pt>
                <c:pt idx="7272">
                  <c:v>6.3758800000000004</c:v>
                </c:pt>
                <c:pt idx="7273">
                  <c:v>2.7120099999999998</c:v>
                </c:pt>
                <c:pt idx="7274">
                  <c:v>7.7649100000000004</c:v>
                </c:pt>
                <c:pt idx="7275">
                  <c:v>8.6716800000000003</c:v>
                </c:pt>
                <c:pt idx="7276">
                  <c:v>3.9577100000000001</c:v>
                </c:pt>
                <c:pt idx="7277">
                  <c:v>5.1697199999999999</c:v>
                </c:pt>
                <c:pt idx="7278">
                  <c:v>4.1343199999999998</c:v>
                </c:pt>
                <c:pt idx="7279">
                  <c:v>4.8570200000000003</c:v>
                </c:pt>
                <c:pt idx="7280">
                  <c:v>8.9065200000000004</c:v>
                </c:pt>
                <c:pt idx="7281">
                  <c:v>6.1388499999999997</c:v>
                </c:pt>
                <c:pt idx="7282">
                  <c:v>6.2437800000000001</c:v>
                </c:pt>
                <c:pt idx="7283">
                  <c:v>3.8280099999999999</c:v>
                </c:pt>
                <c:pt idx="7284">
                  <c:v>5.1085500000000001</c:v>
                </c:pt>
                <c:pt idx="7285">
                  <c:v>5.1694399999999998</c:v>
                </c:pt>
                <c:pt idx="7286">
                  <c:v>5.2955399999999999</c:v>
                </c:pt>
                <c:pt idx="7287">
                  <c:v>4.5930400000000002</c:v>
                </c:pt>
                <c:pt idx="7288">
                  <c:v>6.2891199999999996</c:v>
                </c:pt>
                <c:pt idx="7289">
                  <c:v>5.8004199999999999</c:v>
                </c:pt>
                <c:pt idx="7290">
                  <c:v>7.5783199999999997</c:v>
                </c:pt>
                <c:pt idx="7291">
                  <c:v>5.2496999999999998</c:v>
                </c:pt>
                <c:pt idx="7292">
                  <c:v>5.8905799999999999</c:v>
                </c:pt>
                <c:pt idx="7293">
                  <c:v>4.7017199999999999</c:v>
                </c:pt>
                <c:pt idx="7294">
                  <c:v>6.6011699999999998</c:v>
                </c:pt>
                <c:pt idx="7295">
                  <c:v>5.43377</c:v>
                </c:pt>
                <c:pt idx="7296">
                  <c:v>4.5907</c:v>
                </c:pt>
                <c:pt idx="7297">
                  <c:v>5.16472</c:v>
                </c:pt>
                <c:pt idx="7298">
                  <c:v>6.9345699999999999</c:v>
                </c:pt>
                <c:pt idx="7299">
                  <c:v>2.7263199999999999</c:v>
                </c:pt>
                <c:pt idx="7300">
                  <c:v>5.8847300000000002</c:v>
                </c:pt>
                <c:pt idx="7301">
                  <c:v>5.3450600000000001</c:v>
                </c:pt>
                <c:pt idx="7302">
                  <c:v>4.4442199999999996</c:v>
                </c:pt>
                <c:pt idx="7303">
                  <c:v>6.6686399999999999</c:v>
                </c:pt>
                <c:pt idx="7304">
                  <c:v>5.7374700000000001</c:v>
                </c:pt>
                <c:pt idx="7305">
                  <c:v>4.9424000000000001</c:v>
                </c:pt>
                <c:pt idx="7306">
                  <c:v>5.5</c:v>
                </c:pt>
                <c:pt idx="7307">
                  <c:v>4.2232399999999997</c:v>
                </c:pt>
                <c:pt idx="7308">
                  <c:v>7.0952400000000004</c:v>
                </c:pt>
                <c:pt idx="7309">
                  <c:v>6.8575600000000003</c:v>
                </c:pt>
                <c:pt idx="7310">
                  <c:v>4.3200599999999998</c:v>
                </c:pt>
                <c:pt idx="7311">
                  <c:v>2.5865100000000001</c:v>
                </c:pt>
                <c:pt idx="7312">
                  <c:v>5.4530700000000003</c:v>
                </c:pt>
                <c:pt idx="7313">
                  <c:v>3.5060799999999999</c:v>
                </c:pt>
                <c:pt idx="7314">
                  <c:v>3.3221099999999999</c:v>
                </c:pt>
                <c:pt idx="7315">
                  <c:v>2.94584</c:v>
                </c:pt>
                <c:pt idx="7316">
                  <c:v>4.85642</c:v>
                </c:pt>
                <c:pt idx="7317">
                  <c:v>4.40219</c:v>
                </c:pt>
                <c:pt idx="7318">
                  <c:v>10.310460000000001</c:v>
                </c:pt>
                <c:pt idx="7319">
                  <c:v>8.0892400000000002</c:v>
                </c:pt>
                <c:pt idx="7320">
                  <c:v>2.7685599999999999</c:v>
                </c:pt>
                <c:pt idx="7321">
                  <c:v>5.6511800000000001</c:v>
                </c:pt>
                <c:pt idx="7322">
                  <c:v>4.3690699999999998</c:v>
                </c:pt>
                <c:pt idx="7323">
                  <c:v>2.89419</c:v>
                </c:pt>
                <c:pt idx="7324">
                  <c:v>2.9876</c:v>
                </c:pt>
                <c:pt idx="7325">
                  <c:v>2.4689700000000001</c:v>
                </c:pt>
                <c:pt idx="7326">
                  <c:v>5.77386</c:v>
                </c:pt>
                <c:pt idx="7327">
                  <c:v>3.7968899999999999</c:v>
                </c:pt>
                <c:pt idx="7328">
                  <c:v>3.6956600000000002</c:v>
                </c:pt>
                <c:pt idx="7329">
                  <c:v>4.6717599999999999</c:v>
                </c:pt>
                <c:pt idx="7330">
                  <c:v>5.8663499999999997</c:v>
                </c:pt>
                <c:pt idx="7331">
                  <c:v>4.4099500000000003</c:v>
                </c:pt>
                <c:pt idx="7332">
                  <c:v>7.4675900000000004</c:v>
                </c:pt>
                <c:pt idx="7333">
                  <c:v>2.0348299999999999</c:v>
                </c:pt>
                <c:pt idx="7334">
                  <c:v>3.8530600000000002</c:v>
                </c:pt>
                <c:pt idx="7335">
                  <c:v>3.5235400000000001</c:v>
                </c:pt>
                <c:pt idx="7336">
                  <c:v>6.9182100000000002</c:v>
                </c:pt>
                <c:pt idx="7337">
                  <c:v>4.76729</c:v>
                </c:pt>
                <c:pt idx="7338">
                  <c:v>7.2194799999999999</c:v>
                </c:pt>
                <c:pt idx="7339">
                  <c:v>7.2314499999999997</c:v>
                </c:pt>
                <c:pt idx="7340">
                  <c:v>6.07341</c:v>
                </c:pt>
                <c:pt idx="7341">
                  <c:v>3.5756899999999998</c:v>
                </c:pt>
                <c:pt idx="7342">
                  <c:v>3.5920399999999999</c:v>
                </c:pt>
                <c:pt idx="7343">
                  <c:v>6.55321</c:v>
                </c:pt>
                <c:pt idx="7344">
                  <c:v>3.4982899999999999</c:v>
                </c:pt>
                <c:pt idx="7345">
                  <c:v>6.3049900000000001</c:v>
                </c:pt>
                <c:pt idx="7346">
                  <c:v>5.5992199999999999</c:v>
                </c:pt>
                <c:pt idx="7347">
                  <c:v>4.1946700000000003</c:v>
                </c:pt>
                <c:pt idx="7348">
                  <c:v>5.5994599999999997</c:v>
                </c:pt>
                <c:pt idx="7349">
                  <c:v>3.3127800000000001</c:v>
                </c:pt>
                <c:pt idx="7350">
                  <c:v>2.00725</c:v>
                </c:pt>
                <c:pt idx="7351">
                  <c:v>7.7682799999999999</c:v>
                </c:pt>
                <c:pt idx="7352">
                  <c:v>2.6161300000000001</c:v>
                </c:pt>
                <c:pt idx="7353">
                  <c:v>8.0055599999999991</c:v>
                </c:pt>
                <c:pt idx="7354">
                  <c:v>7.8630899999999997</c:v>
                </c:pt>
                <c:pt idx="7355">
                  <c:v>5.0725699999999998</c:v>
                </c:pt>
                <c:pt idx="7356">
                  <c:v>4.2027700000000001</c:v>
                </c:pt>
                <c:pt idx="7357">
                  <c:v>7.0013899999999998</c:v>
                </c:pt>
                <c:pt idx="7358">
                  <c:v>4.0149299999999997</c:v>
                </c:pt>
                <c:pt idx="7359">
                  <c:v>5.7302200000000001</c:v>
                </c:pt>
                <c:pt idx="7360">
                  <c:v>2.1126399999999999</c:v>
                </c:pt>
                <c:pt idx="7361">
                  <c:v>5.1412300000000002</c:v>
                </c:pt>
                <c:pt idx="7362">
                  <c:v>5.0078199999999997</c:v>
                </c:pt>
                <c:pt idx="7363">
                  <c:v>5.08216</c:v>
                </c:pt>
                <c:pt idx="7364">
                  <c:v>3.9362200000000001</c:v>
                </c:pt>
                <c:pt idx="7365">
                  <c:v>2.1275300000000001</c:v>
                </c:pt>
                <c:pt idx="7366">
                  <c:v>3.26145</c:v>
                </c:pt>
                <c:pt idx="7367">
                  <c:v>3.1865000000000001</c:v>
                </c:pt>
                <c:pt idx="7368">
                  <c:v>3.3273999999999999</c:v>
                </c:pt>
                <c:pt idx="7369">
                  <c:v>6.0529599999999997</c:v>
                </c:pt>
                <c:pt idx="7370">
                  <c:v>7.0284399999999998</c:v>
                </c:pt>
                <c:pt idx="7371">
                  <c:v>6.9140199999999998</c:v>
                </c:pt>
                <c:pt idx="7372">
                  <c:v>8.5941799999999997</c:v>
                </c:pt>
                <c:pt idx="7373">
                  <c:v>4.5623500000000003</c:v>
                </c:pt>
                <c:pt idx="7374">
                  <c:v>9.1394199999999994</c:v>
                </c:pt>
                <c:pt idx="7375">
                  <c:v>6.1046100000000001</c:v>
                </c:pt>
                <c:pt idx="7376">
                  <c:v>5.7393900000000002</c:v>
                </c:pt>
                <c:pt idx="7377">
                  <c:v>6.0763199999999999</c:v>
                </c:pt>
                <c:pt idx="7378">
                  <c:v>8.9769900000000007</c:v>
                </c:pt>
                <c:pt idx="7379">
                  <c:v>5.2729799999999996</c:v>
                </c:pt>
                <c:pt idx="7380">
                  <c:v>7.6549899999999997</c:v>
                </c:pt>
                <c:pt idx="7381">
                  <c:v>4.9379799999999996</c:v>
                </c:pt>
                <c:pt idx="7382">
                  <c:v>4.8522299999999996</c:v>
                </c:pt>
                <c:pt idx="7383">
                  <c:v>5.6525100000000004</c:v>
                </c:pt>
                <c:pt idx="7384">
                  <c:v>5.9132400000000001</c:v>
                </c:pt>
                <c:pt idx="7385">
                  <c:v>8.4172200000000004</c:v>
                </c:pt>
                <c:pt idx="7386">
                  <c:v>3.55829</c:v>
                </c:pt>
                <c:pt idx="7387">
                  <c:v>6.73475</c:v>
                </c:pt>
                <c:pt idx="7388">
                  <c:v>7.2387100000000002</c:v>
                </c:pt>
                <c:pt idx="7389">
                  <c:v>8.7239400000000007</c:v>
                </c:pt>
                <c:pt idx="7390">
                  <c:v>6.5878899999999998</c:v>
                </c:pt>
                <c:pt idx="7391">
                  <c:v>5.3100100000000001</c:v>
                </c:pt>
                <c:pt idx="7392">
                  <c:v>6.7856199999999998</c:v>
                </c:pt>
                <c:pt idx="7393">
                  <c:v>11.30677</c:v>
                </c:pt>
                <c:pt idx="7394">
                  <c:v>6.1017700000000001</c:v>
                </c:pt>
                <c:pt idx="7395">
                  <c:v>3.4812699999999999</c:v>
                </c:pt>
                <c:pt idx="7396">
                  <c:v>5.7637900000000002</c:v>
                </c:pt>
                <c:pt idx="7397">
                  <c:v>4.9820200000000003</c:v>
                </c:pt>
                <c:pt idx="7398">
                  <c:v>5.1278499999999996</c:v>
                </c:pt>
                <c:pt idx="7399">
                  <c:v>4.9726900000000001</c:v>
                </c:pt>
                <c:pt idx="7400">
                  <c:v>5.8811</c:v>
                </c:pt>
                <c:pt idx="7401">
                  <c:v>2.3230400000000002</c:v>
                </c:pt>
                <c:pt idx="7402">
                  <c:v>2.4742700000000002</c:v>
                </c:pt>
                <c:pt idx="7403">
                  <c:v>6.8256600000000001</c:v>
                </c:pt>
                <c:pt idx="7404">
                  <c:v>3.3648899999999999</c:v>
                </c:pt>
                <c:pt idx="7405">
                  <c:v>4.1707700000000001</c:v>
                </c:pt>
                <c:pt idx="7406">
                  <c:v>3.9470499999999999</c:v>
                </c:pt>
                <c:pt idx="7407">
                  <c:v>4.10947</c:v>
                </c:pt>
                <c:pt idx="7408">
                  <c:v>6.42279</c:v>
                </c:pt>
                <c:pt idx="7409">
                  <c:v>2.1573099999999998</c:v>
                </c:pt>
                <c:pt idx="7410">
                  <c:v>4.64954</c:v>
                </c:pt>
                <c:pt idx="7411">
                  <c:v>6.3846299999999996</c:v>
                </c:pt>
                <c:pt idx="7412">
                  <c:v>8.2001600000000003</c:v>
                </c:pt>
                <c:pt idx="7413">
                  <c:v>6.5424499999999997</c:v>
                </c:pt>
                <c:pt idx="7414">
                  <c:v>6.3980100000000002</c:v>
                </c:pt>
                <c:pt idx="7415">
                  <c:v>5.3870399999999998</c:v>
                </c:pt>
                <c:pt idx="7416">
                  <c:v>5.4402999999999997</c:v>
                </c:pt>
                <c:pt idx="7417">
                  <c:v>2.83148</c:v>
                </c:pt>
                <c:pt idx="7418">
                  <c:v>6.85846</c:v>
                </c:pt>
                <c:pt idx="7419">
                  <c:v>7.3158099999999999</c:v>
                </c:pt>
                <c:pt idx="7420">
                  <c:v>3.0989800000000001</c:v>
                </c:pt>
                <c:pt idx="7421">
                  <c:v>5.1287000000000003</c:v>
                </c:pt>
                <c:pt idx="7422">
                  <c:v>3.2935699999999999</c:v>
                </c:pt>
                <c:pt idx="7423">
                  <c:v>4.5103799999999996</c:v>
                </c:pt>
                <c:pt idx="7424">
                  <c:v>6.0243099999999998</c:v>
                </c:pt>
                <c:pt idx="7425">
                  <c:v>2.9927800000000002</c:v>
                </c:pt>
                <c:pt idx="7426">
                  <c:v>4.0683299999999996</c:v>
                </c:pt>
                <c:pt idx="7427">
                  <c:v>6.5486599999999999</c:v>
                </c:pt>
                <c:pt idx="7428">
                  <c:v>4.3328600000000002</c:v>
                </c:pt>
                <c:pt idx="7429">
                  <c:v>4.5639399999999997</c:v>
                </c:pt>
                <c:pt idx="7430">
                  <c:v>7.1454700000000004</c:v>
                </c:pt>
                <c:pt idx="7431">
                  <c:v>6.6757400000000002</c:v>
                </c:pt>
                <c:pt idx="7432">
                  <c:v>5.0894899999999996</c:v>
                </c:pt>
                <c:pt idx="7433">
                  <c:v>6.9964199999999996</c:v>
                </c:pt>
                <c:pt idx="7434">
                  <c:v>6.7616800000000001</c:v>
                </c:pt>
                <c:pt idx="7435">
                  <c:v>4.5036699999999996</c:v>
                </c:pt>
                <c:pt idx="7436">
                  <c:v>3.71956</c:v>
                </c:pt>
                <c:pt idx="7437">
                  <c:v>5.1337799999999998</c:v>
                </c:pt>
                <c:pt idx="7438">
                  <c:v>3.5394800000000002</c:v>
                </c:pt>
                <c:pt idx="7439">
                  <c:v>5.3124399999999996</c:v>
                </c:pt>
                <c:pt idx="7440">
                  <c:v>3.8254700000000001</c:v>
                </c:pt>
                <c:pt idx="7441">
                  <c:v>4.0259299999999998</c:v>
                </c:pt>
                <c:pt idx="7442">
                  <c:v>6.6088100000000001</c:v>
                </c:pt>
                <c:pt idx="7443">
                  <c:v>7.4611999999999998</c:v>
                </c:pt>
                <c:pt idx="7444">
                  <c:v>4.2883399999999998</c:v>
                </c:pt>
                <c:pt idx="7445">
                  <c:v>5.3040200000000004</c:v>
                </c:pt>
                <c:pt idx="7446">
                  <c:v>7.7227800000000002</c:v>
                </c:pt>
                <c:pt idx="7447">
                  <c:v>4.1923000000000004</c:v>
                </c:pt>
                <c:pt idx="7448">
                  <c:v>6.4610700000000003</c:v>
                </c:pt>
                <c:pt idx="7449">
                  <c:v>3.8441700000000001</c:v>
                </c:pt>
                <c:pt idx="7450">
                  <c:v>5.6939200000000003</c:v>
                </c:pt>
                <c:pt idx="7451">
                  <c:v>8.2332400000000003</c:v>
                </c:pt>
                <c:pt idx="7452">
                  <c:v>4.4820200000000003</c:v>
                </c:pt>
                <c:pt idx="7453">
                  <c:v>8.9008199999999995</c:v>
                </c:pt>
                <c:pt idx="7454">
                  <c:v>3.44184</c:v>
                </c:pt>
                <c:pt idx="7455">
                  <c:v>7.0953600000000003</c:v>
                </c:pt>
                <c:pt idx="7456">
                  <c:v>8.1646699999999992</c:v>
                </c:pt>
                <c:pt idx="7457">
                  <c:v>3.3106800000000001</c:v>
                </c:pt>
                <c:pt idx="7458">
                  <c:v>6.7813100000000004</c:v>
                </c:pt>
                <c:pt idx="7459">
                  <c:v>9.8678399999999993</c:v>
                </c:pt>
                <c:pt idx="7460">
                  <c:v>7.7076099999999999</c:v>
                </c:pt>
                <c:pt idx="7461">
                  <c:v>6.3527300000000002</c:v>
                </c:pt>
                <c:pt idx="7462">
                  <c:v>5.3395900000000003</c:v>
                </c:pt>
                <c:pt idx="7463">
                  <c:v>6.3971299999999998</c:v>
                </c:pt>
                <c:pt idx="7464">
                  <c:v>3.3562500000000002</c:v>
                </c:pt>
                <c:pt idx="7465">
                  <c:v>5.09023</c:v>
                </c:pt>
                <c:pt idx="7466">
                  <c:v>5.2765199999999997</c:v>
                </c:pt>
                <c:pt idx="7467">
                  <c:v>3.5950899999999999</c:v>
                </c:pt>
                <c:pt idx="7468">
                  <c:v>6.3332800000000002</c:v>
                </c:pt>
                <c:pt idx="7469">
                  <c:v>6.1274899999999999</c:v>
                </c:pt>
                <c:pt idx="7470">
                  <c:v>1.9853700000000001</c:v>
                </c:pt>
                <c:pt idx="7471">
                  <c:v>4.40334</c:v>
                </c:pt>
                <c:pt idx="7472">
                  <c:v>5.0258200000000004</c:v>
                </c:pt>
                <c:pt idx="7473">
                  <c:v>7.6358699999999997</c:v>
                </c:pt>
                <c:pt idx="7474">
                  <c:v>7.65381</c:v>
                </c:pt>
                <c:pt idx="7475">
                  <c:v>10.39368</c:v>
                </c:pt>
                <c:pt idx="7476">
                  <c:v>7.1863000000000001</c:v>
                </c:pt>
                <c:pt idx="7477">
                  <c:v>3.74884</c:v>
                </c:pt>
                <c:pt idx="7478">
                  <c:v>9.9115599999999997</c:v>
                </c:pt>
                <c:pt idx="7479">
                  <c:v>7.9946999999999999</c:v>
                </c:pt>
                <c:pt idx="7480">
                  <c:v>2.9569700000000001</c:v>
                </c:pt>
                <c:pt idx="7481">
                  <c:v>4.5088400000000002</c:v>
                </c:pt>
                <c:pt idx="7482">
                  <c:v>3.46549</c:v>
                </c:pt>
                <c:pt idx="7483">
                  <c:v>5.02956</c:v>
                </c:pt>
                <c:pt idx="7484">
                  <c:v>5.4594300000000002</c:v>
                </c:pt>
                <c:pt idx="7485">
                  <c:v>8.1878299999999999</c:v>
                </c:pt>
                <c:pt idx="7486">
                  <c:v>9.89222</c:v>
                </c:pt>
                <c:pt idx="7487">
                  <c:v>6.5054699999999999</c:v>
                </c:pt>
                <c:pt idx="7488">
                  <c:v>6.4065200000000004</c:v>
                </c:pt>
                <c:pt idx="7489">
                  <c:v>3.9945300000000001</c:v>
                </c:pt>
                <c:pt idx="7490">
                  <c:v>2.0921699999999999</c:v>
                </c:pt>
                <c:pt idx="7491">
                  <c:v>3.6101299999999998</c:v>
                </c:pt>
                <c:pt idx="7492">
                  <c:v>6.28064</c:v>
                </c:pt>
                <c:pt idx="7493">
                  <c:v>6.2569800000000004</c:v>
                </c:pt>
                <c:pt idx="7494">
                  <c:v>8.8425100000000008</c:v>
                </c:pt>
                <c:pt idx="7495">
                  <c:v>5.46828</c:v>
                </c:pt>
                <c:pt idx="7496">
                  <c:v>2.14846</c:v>
                </c:pt>
                <c:pt idx="7497">
                  <c:v>5.0343299999999997</c:v>
                </c:pt>
                <c:pt idx="7498">
                  <c:v>3.9910100000000002</c:v>
                </c:pt>
                <c:pt idx="7499">
                  <c:v>8.2749100000000002</c:v>
                </c:pt>
                <c:pt idx="7500">
                  <c:v>8.3543000000000003</c:v>
                </c:pt>
                <c:pt idx="7501">
                  <c:v>5.2096</c:v>
                </c:pt>
                <c:pt idx="7502">
                  <c:v>7.5543500000000003</c:v>
                </c:pt>
                <c:pt idx="7503">
                  <c:v>4.4701300000000002</c:v>
                </c:pt>
                <c:pt idx="7504">
                  <c:v>5.7370099999999997</c:v>
                </c:pt>
                <c:pt idx="7505">
                  <c:v>4.7466400000000002</c:v>
                </c:pt>
                <c:pt idx="7506">
                  <c:v>9.8322000000000003</c:v>
                </c:pt>
                <c:pt idx="7507">
                  <c:v>3.05722</c:v>
                </c:pt>
                <c:pt idx="7508">
                  <c:v>2.4461300000000001</c:v>
                </c:pt>
                <c:pt idx="7509">
                  <c:v>3.5584899999999999</c:v>
                </c:pt>
                <c:pt idx="7510">
                  <c:v>6.54047</c:v>
                </c:pt>
                <c:pt idx="7511">
                  <c:v>7.9975899999999998</c:v>
                </c:pt>
                <c:pt idx="7512">
                  <c:v>4.4803800000000003</c:v>
                </c:pt>
                <c:pt idx="7513">
                  <c:v>6.0714499999999996</c:v>
                </c:pt>
                <c:pt idx="7514">
                  <c:v>3.9362200000000001</c:v>
                </c:pt>
                <c:pt idx="7515">
                  <c:v>8.8073099999999993</c:v>
                </c:pt>
                <c:pt idx="7516">
                  <c:v>3.1135199999999998</c:v>
                </c:pt>
                <c:pt idx="7517">
                  <c:v>9.45505</c:v>
                </c:pt>
                <c:pt idx="7518">
                  <c:v>2.3321499999999999</c:v>
                </c:pt>
                <c:pt idx="7519">
                  <c:v>6.8184800000000001</c:v>
                </c:pt>
                <c:pt idx="7520">
                  <c:v>4.5099200000000002</c:v>
                </c:pt>
                <c:pt idx="7521">
                  <c:v>6.3325100000000001</c:v>
                </c:pt>
                <c:pt idx="7522">
                  <c:v>7.1262800000000004</c:v>
                </c:pt>
                <c:pt idx="7523">
                  <c:v>8.5950699999999998</c:v>
                </c:pt>
                <c:pt idx="7524">
                  <c:v>4.7179500000000001</c:v>
                </c:pt>
                <c:pt idx="7525">
                  <c:v>7.2239300000000002</c:v>
                </c:pt>
                <c:pt idx="7526">
                  <c:v>4.1067499999999999</c:v>
                </c:pt>
                <c:pt idx="7527">
                  <c:v>8.4541000000000004</c:v>
                </c:pt>
                <c:pt idx="7528">
                  <c:v>6.3216200000000002</c:v>
                </c:pt>
                <c:pt idx="7529">
                  <c:v>7.0652100000000004</c:v>
                </c:pt>
                <c:pt idx="7530">
                  <c:v>3.9757600000000002</c:v>
                </c:pt>
                <c:pt idx="7531">
                  <c:v>7.8725399999999999</c:v>
                </c:pt>
                <c:pt idx="7532">
                  <c:v>7.1279300000000001</c:v>
                </c:pt>
                <c:pt idx="7533">
                  <c:v>7.7011799999999999</c:v>
                </c:pt>
                <c:pt idx="7534">
                  <c:v>7.6831800000000001</c:v>
                </c:pt>
                <c:pt idx="7535">
                  <c:v>6.8909099999999999</c:v>
                </c:pt>
                <c:pt idx="7536">
                  <c:v>11.65424</c:v>
                </c:pt>
                <c:pt idx="7537">
                  <c:v>2.6150099999999998</c:v>
                </c:pt>
                <c:pt idx="7538">
                  <c:v>5.4523999999999999</c:v>
                </c:pt>
                <c:pt idx="7539">
                  <c:v>5.3540900000000002</c:v>
                </c:pt>
                <c:pt idx="7540">
                  <c:v>4.9532999999999996</c:v>
                </c:pt>
                <c:pt idx="7541">
                  <c:v>4.8307200000000003</c:v>
                </c:pt>
                <c:pt idx="7542">
                  <c:v>3.68777</c:v>
                </c:pt>
                <c:pt idx="7543">
                  <c:v>4.6038399999999999</c:v>
                </c:pt>
                <c:pt idx="7544">
                  <c:v>4.0353300000000001</c:v>
                </c:pt>
                <c:pt idx="7545">
                  <c:v>2.7524899999999999</c:v>
                </c:pt>
                <c:pt idx="7546">
                  <c:v>5.8650399999999996</c:v>
                </c:pt>
                <c:pt idx="7547">
                  <c:v>3.59863</c:v>
                </c:pt>
                <c:pt idx="7548">
                  <c:v>3.44861</c:v>
                </c:pt>
                <c:pt idx="7549">
                  <c:v>4.2603299999999997</c:v>
                </c:pt>
                <c:pt idx="7550">
                  <c:v>2.20661</c:v>
                </c:pt>
                <c:pt idx="7551">
                  <c:v>3.3875999999999999</c:v>
                </c:pt>
                <c:pt idx="7552">
                  <c:v>5.8855300000000002</c:v>
                </c:pt>
                <c:pt idx="7553">
                  <c:v>5.8999600000000001</c:v>
                </c:pt>
                <c:pt idx="7554">
                  <c:v>5.4532800000000003</c:v>
                </c:pt>
                <c:pt idx="7555">
                  <c:v>7.9075300000000004</c:v>
                </c:pt>
                <c:pt idx="7556">
                  <c:v>9.6725499999999993</c:v>
                </c:pt>
                <c:pt idx="7557">
                  <c:v>7.9054399999999996</c:v>
                </c:pt>
                <c:pt idx="7558">
                  <c:v>4.1843899999999996</c:v>
                </c:pt>
                <c:pt idx="7559">
                  <c:v>4.0794800000000002</c:v>
                </c:pt>
                <c:pt idx="7560">
                  <c:v>7.3864799999999997</c:v>
                </c:pt>
                <c:pt idx="7561">
                  <c:v>8.2590800000000009</c:v>
                </c:pt>
                <c:pt idx="7562">
                  <c:v>6.9875400000000001</c:v>
                </c:pt>
                <c:pt idx="7563">
                  <c:v>4.9798099999999996</c:v>
                </c:pt>
                <c:pt idx="7564">
                  <c:v>8.0216200000000004</c:v>
                </c:pt>
                <c:pt idx="7565">
                  <c:v>4.2918799999999999</c:v>
                </c:pt>
                <c:pt idx="7566">
                  <c:v>5.9440900000000001</c:v>
                </c:pt>
                <c:pt idx="7567">
                  <c:v>4.2487199999999996</c:v>
                </c:pt>
                <c:pt idx="7568">
                  <c:v>4.0214800000000004</c:v>
                </c:pt>
                <c:pt idx="7569">
                  <c:v>3.8936600000000001</c:v>
                </c:pt>
                <c:pt idx="7570">
                  <c:v>9.34741</c:v>
                </c:pt>
                <c:pt idx="7571">
                  <c:v>4.9253</c:v>
                </c:pt>
                <c:pt idx="7572">
                  <c:v>4.48339</c:v>
                </c:pt>
                <c:pt idx="7573">
                  <c:v>6.27536</c:v>
                </c:pt>
                <c:pt idx="7574">
                  <c:v>7.5847199999999999</c:v>
                </c:pt>
                <c:pt idx="7575">
                  <c:v>6.4516499999999999</c:v>
                </c:pt>
                <c:pt idx="7576">
                  <c:v>3.3688799999999999</c:v>
                </c:pt>
                <c:pt idx="7577">
                  <c:v>6.0168400000000002</c:v>
                </c:pt>
                <c:pt idx="7578">
                  <c:v>7.4107200000000004</c:v>
                </c:pt>
                <c:pt idx="7579">
                  <c:v>9.4006600000000002</c:v>
                </c:pt>
                <c:pt idx="7580">
                  <c:v>5.3361200000000002</c:v>
                </c:pt>
                <c:pt idx="7581">
                  <c:v>5.6353600000000004</c:v>
                </c:pt>
                <c:pt idx="7582">
                  <c:v>5.7881400000000003</c:v>
                </c:pt>
                <c:pt idx="7583">
                  <c:v>8.6085700000000003</c:v>
                </c:pt>
                <c:pt idx="7584">
                  <c:v>4.7811399999999997</c:v>
                </c:pt>
                <c:pt idx="7585">
                  <c:v>6.2343299999999999</c:v>
                </c:pt>
                <c:pt idx="7586">
                  <c:v>4.2404000000000002</c:v>
                </c:pt>
                <c:pt idx="7587">
                  <c:v>4.6418600000000003</c:v>
                </c:pt>
                <c:pt idx="7588">
                  <c:v>6.6356000000000002</c:v>
                </c:pt>
                <c:pt idx="7589">
                  <c:v>6.1162599999999996</c:v>
                </c:pt>
                <c:pt idx="7590">
                  <c:v>9.6439900000000005</c:v>
                </c:pt>
                <c:pt idx="7591">
                  <c:v>3.9193699999999998</c:v>
                </c:pt>
                <c:pt idx="7592">
                  <c:v>9.6165299999999991</c:v>
                </c:pt>
                <c:pt idx="7593">
                  <c:v>6.5194799999999997</c:v>
                </c:pt>
                <c:pt idx="7594">
                  <c:v>6.6854899999999997</c:v>
                </c:pt>
                <c:pt idx="7595">
                  <c:v>5.3956099999999996</c:v>
                </c:pt>
                <c:pt idx="7596">
                  <c:v>7.6684999999999999</c:v>
                </c:pt>
                <c:pt idx="7597">
                  <c:v>7.6362699999999997</c:v>
                </c:pt>
                <c:pt idx="7598">
                  <c:v>6.4153799999999999</c:v>
                </c:pt>
                <c:pt idx="7599">
                  <c:v>5.3178299999999998</c:v>
                </c:pt>
                <c:pt idx="7600">
                  <c:v>7.7846099999999998</c:v>
                </c:pt>
                <c:pt idx="7601">
                  <c:v>3.74844</c:v>
                </c:pt>
                <c:pt idx="7602">
                  <c:v>3.3181099999999999</c:v>
                </c:pt>
                <c:pt idx="7603">
                  <c:v>8.7754600000000007</c:v>
                </c:pt>
                <c:pt idx="7604">
                  <c:v>5.4984799999999998</c:v>
                </c:pt>
                <c:pt idx="7605">
                  <c:v>3.1930399999999999</c:v>
                </c:pt>
                <c:pt idx="7606">
                  <c:v>6.70268</c:v>
                </c:pt>
                <c:pt idx="7607">
                  <c:v>1.84043</c:v>
                </c:pt>
                <c:pt idx="7608">
                  <c:v>5.8741700000000003</c:v>
                </c:pt>
                <c:pt idx="7609">
                  <c:v>2.00725</c:v>
                </c:pt>
                <c:pt idx="7610">
                  <c:v>6.5957400000000002</c:v>
                </c:pt>
                <c:pt idx="7611">
                  <c:v>2.5579800000000001</c:v>
                </c:pt>
                <c:pt idx="7612">
                  <c:v>3.47844</c:v>
                </c:pt>
                <c:pt idx="7613">
                  <c:v>7.4344700000000001</c:v>
                </c:pt>
                <c:pt idx="7614">
                  <c:v>5.9538399999999996</c:v>
                </c:pt>
                <c:pt idx="7615">
                  <c:v>7.9774700000000003</c:v>
                </c:pt>
                <c:pt idx="7616">
                  <c:v>5.90672</c:v>
                </c:pt>
                <c:pt idx="7617">
                  <c:v>4.4251300000000002</c:v>
                </c:pt>
                <c:pt idx="7618">
                  <c:v>2.1920199999999999</c:v>
                </c:pt>
                <c:pt idx="7619">
                  <c:v>6.6539299999999999</c:v>
                </c:pt>
                <c:pt idx="7620">
                  <c:v>7.1341599999999996</c:v>
                </c:pt>
                <c:pt idx="7621">
                  <c:v>6.3795500000000001</c:v>
                </c:pt>
                <c:pt idx="7622">
                  <c:v>2.7385600000000001</c:v>
                </c:pt>
                <c:pt idx="7623">
                  <c:v>4.9758500000000003</c:v>
                </c:pt>
                <c:pt idx="7624">
                  <c:v>2.6660300000000001</c:v>
                </c:pt>
                <c:pt idx="7625">
                  <c:v>4.8049999999999997</c:v>
                </c:pt>
                <c:pt idx="7626">
                  <c:v>3.7934399999999999</c:v>
                </c:pt>
                <c:pt idx="7627">
                  <c:v>5.7290400000000004</c:v>
                </c:pt>
                <c:pt idx="7628">
                  <c:v>4.4367999999999999</c:v>
                </c:pt>
                <c:pt idx="7629">
                  <c:v>7.4354399999999998</c:v>
                </c:pt>
                <c:pt idx="7630">
                  <c:v>8.8979499999999998</c:v>
                </c:pt>
                <c:pt idx="7631">
                  <c:v>5.32003</c:v>
                </c:pt>
                <c:pt idx="7632">
                  <c:v>7.6320100000000002</c:v>
                </c:pt>
                <c:pt idx="7633">
                  <c:v>4.2281500000000003</c:v>
                </c:pt>
                <c:pt idx="7634">
                  <c:v>5.1658600000000003</c:v>
                </c:pt>
                <c:pt idx="7635">
                  <c:v>6.4140199999999998</c:v>
                </c:pt>
                <c:pt idx="7636">
                  <c:v>6.2342300000000002</c:v>
                </c:pt>
                <c:pt idx="7637">
                  <c:v>2.6051799999999998</c:v>
                </c:pt>
                <c:pt idx="7638">
                  <c:v>7.3834799999999996</c:v>
                </c:pt>
                <c:pt idx="7639">
                  <c:v>5.8834499999999998</c:v>
                </c:pt>
                <c:pt idx="7640">
                  <c:v>8.9117800000000003</c:v>
                </c:pt>
                <c:pt idx="7641">
                  <c:v>5.4013099999999996</c:v>
                </c:pt>
                <c:pt idx="7642">
                  <c:v>4.64506</c:v>
                </c:pt>
                <c:pt idx="7643">
                  <c:v>5.4168700000000003</c:v>
                </c:pt>
                <c:pt idx="7644">
                  <c:v>6.22201</c:v>
                </c:pt>
                <c:pt idx="7645">
                  <c:v>3.1206200000000002</c:v>
                </c:pt>
                <c:pt idx="7646">
                  <c:v>6.5905699999999996</c:v>
                </c:pt>
                <c:pt idx="7647">
                  <c:v>6.7925599999999999</c:v>
                </c:pt>
                <c:pt idx="7648">
                  <c:v>5.93222</c:v>
                </c:pt>
                <c:pt idx="7649">
                  <c:v>5.4237299999999999</c:v>
                </c:pt>
                <c:pt idx="7650">
                  <c:v>7.5379300000000002</c:v>
                </c:pt>
                <c:pt idx="7651">
                  <c:v>5.2518599999999998</c:v>
                </c:pt>
                <c:pt idx="7652">
                  <c:v>8.2334899999999998</c:v>
                </c:pt>
                <c:pt idx="7653">
                  <c:v>6.7545299999999999</c:v>
                </c:pt>
                <c:pt idx="7654">
                  <c:v>3.6878700000000002</c:v>
                </c:pt>
                <c:pt idx="7655">
                  <c:v>4.2022500000000003</c:v>
                </c:pt>
                <c:pt idx="7656">
                  <c:v>4.3980899999999998</c:v>
                </c:pt>
                <c:pt idx="7657">
                  <c:v>8.0252800000000004</c:v>
                </c:pt>
                <c:pt idx="7658">
                  <c:v>7.8188500000000003</c:v>
                </c:pt>
                <c:pt idx="7659">
                  <c:v>3.41805</c:v>
                </c:pt>
                <c:pt idx="7660">
                  <c:v>5.3613900000000001</c:v>
                </c:pt>
                <c:pt idx="7661">
                  <c:v>2.91737</c:v>
                </c:pt>
                <c:pt idx="7662">
                  <c:v>6.1594899999999999</c:v>
                </c:pt>
                <c:pt idx="7663">
                  <c:v>5.4849199999999998</c:v>
                </c:pt>
                <c:pt idx="7664">
                  <c:v>6.04183</c:v>
                </c:pt>
                <c:pt idx="7665">
                  <c:v>3.8611499999999999</c:v>
                </c:pt>
                <c:pt idx="7666">
                  <c:v>8.4775399999999994</c:v>
                </c:pt>
                <c:pt idx="7667">
                  <c:v>6.6046899999999997</c:v>
                </c:pt>
                <c:pt idx="7668">
                  <c:v>7.0496600000000003</c:v>
                </c:pt>
                <c:pt idx="7669">
                  <c:v>3.3363700000000001</c:v>
                </c:pt>
                <c:pt idx="7670">
                  <c:v>6.4345600000000003</c:v>
                </c:pt>
                <c:pt idx="7671">
                  <c:v>6.2121399999999998</c:v>
                </c:pt>
                <c:pt idx="7672">
                  <c:v>7.3969100000000001</c:v>
                </c:pt>
                <c:pt idx="7673">
                  <c:v>3.5396999999999998</c:v>
                </c:pt>
                <c:pt idx="7674">
                  <c:v>3.5396999999999998</c:v>
                </c:pt>
                <c:pt idx="7675">
                  <c:v>4.8394899999999996</c:v>
                </c:pt>
                <c:pt idx="7676">
                  <c:v>4.4289300000000003</c:v>
                </c:pt>
                <c:pt idx="7677">
                  <c:v>4.68187</c:v>
                </c:pt>
                <c:pt idx="7678">
                  <c:v>6.5727900000000004</c:v>
                </c:pt>
                <c:pt idx="7679">
                  <c:v>8.8665400000000005</c:v>
                </c:pt>
                <c:pt idx="7680">
                  <c:v>9.375</c:v>
                </c:pt>
                <c:pt idx="7681">
                  <c:v>2.9602499999999998</c:v>
                </c:pt>
                <c:pt idx="7682">
                  <c:v>6.9680299999999997</c:v>
                </c:pt>
                <c:pt idx="7683">
                  <c:v>7.3229899999999999</c:v>
                </c:pt>
                <c:pt idx="7684">
                  <c:v>3.23291</c:v>
                </c:pt>
                <c:pt idx="7685">
                  <c:v>6.4866999999999999</c:v>
                </c:pt>
                <c:pt idx="7686">
                  <c:v>7.0320200000000002</c:v>
                </c:pt>
                <c:pt idx="7687">
                  <c:v>1.59768</c:v>
                </c:pt>
                <c:pt idx="7688">
                  <c:v>4.3133800000000004</c:v>
                </c:pt>
                <c:pt idx="7689">
                  <c:v>4.3458199999999998</c:v>
                </c:pt>
                <c:pt idx="7690">
                  <c:v>8.20397</c:v>
                </c:pt>
                <c:pt idx="7691">
                  <c:v>7.4355399999999996</c:v>
                </c:pt>
                <c:pt idx="7692">
                  <c:v>6.6280000000000001</c:v>
                </c:pt>
                <c:pt idx="7693">
                  <c:v>4.8748699999999996</c:v>
                </c:pt>
                <c:pt idx="7694">
                  <c:v>6.0137099999999997</c:v>
                </c:pt>
                <c:pt idx="7695">
                  <c:v>4.8471700000000002</c:v>
                </c:pt>
                <c:pt idx="7696">
                  <c:v>5.7594599999999998</c:v>
                </c:pt>
                <c:pt idx="7697">
                  <c:v>8.2138200000000001</c:v>
                </c:pt>
                <c:pt idx="7698">
                  <c:v>4.0216000000000003</c:v>
                </c:pt>
                <c:pt idx="7699">
                  <c:v>7.2350000000000003</c:v>
                </c:pt>
                <c:pt idx="7700">
                  <c:v>8.4725900000000003</c:v>
                </c:pt>
                <c:pt idx="7701">
                  <c:v>5.6127200000000004</c:v>
                </c:pt>
                <c:pt idx="7702">
                  <c:v>6.32463</c:v>
                </c:pt>
                <c:pt idx="7703">
                  <c:v>6.8068900000000001</c:v>
                </c:pt>
                <c:pt idx="7704">
                  <c:v>2.47655</c:v>
                </c:pt>
                <c:pt idx="7705">
                  <c:v>2.4888699999999999</c:v>
                </c:pt>
                <c:pt idx="7706">
                  <c:v>5.1317300000000001</c:v>
                </c:pt>
                <c:pt idx="7707">
                  <c:v>4.7652900000000002</c:v>
                </c:pt>
                <c:pt idx="7708">
                  <c:v>3.54114</c:v>
                </c:pt>
                <c:pt idx="7709">
                  <c:v>3.5638999999999998</c:v>
                </c:pt>
                <c:pt idx="7710">
                  <c:v>3.3464200000000002</c:v>
                </c:pt>
                <c:pt idx="7711">
                  <c:v>2.7008399999999999</c:v>
                </c:pt>
                <c:pt idx="7712">
                  <c:v>3.17869</c:v>
                </c:pt>
                <c:pt idx="7713">
                  <c:v>1.9861</c:v>
                </c:pt>
                <c:pt idx="7714">
                  <c:v>8.6247699999999998</c:v>
                </c:pt>
                <c:pt idx="7715">
                  <c:v>3.9616099999999999</c:v>
                </c:pt>
                <c:pt idx="7716">
                  <c:v>5.0460399999999996</c:v>
                </c:pt>
                <c:pt idx="7717">
                  <c:v>3.5527500000000001</c:v>
                </c:pt>
                <c:pt idx="7718">
                  <c:v>10.263579999999999</c:v>
                </c:pt>
                <c:pt idx="7719">
                  <c:v>5.3749000000000002</c:v>
                </c:pt>
                <c:pt idx="7720">
                  <c:v>6.25082</c:v>
                </c:pt>
                <c:pt idx="7721">
                  <c:v>9.7182200000000005</c:v>
                </c:pt>
                <c:pt idx="7722">
                  <c:v>3.8486099999999999</c:v>
                </c:pt>
                <c:pt idx="7723">
                  <c:v>5.3963400000000004</c:v>
                </c:pt>
                <c:pt idx="7724">
                  <c:v>4.75387</c:v>
                </c:pt>
                <c:pt idx="7725">
                  <c:v>5.3780599999999996</c:v>
                </c:pt>
                <c:pt idx="7726">
                  <c:v>6.0046600000000003</c:v>
                </c:pt>
                <c:pt idx="7727">
                  <c:v>5.1151200000000001</c:v>
                </c:pt>
                <c:pt idx="7728">
                  <c:v>4.4570100000000004</c:v>
                </c:pt>
                <c:pt idx="7729">
                  <c:v>5.8031199999999998</c:v>
                </c:pt>
                <c:pt idx="7730">
                  <c:v>7.1635999999999997</c:v>
                </c:pt>
                <c:pt idx="7731">
                  <c:v>3.0032299999999998</c:v>
                </c:pt>
                <c:pt idx="7732">
                  <c:v>2.6434500000000001</c:v>
                </c:pt>
                <c:pt idx="7733">
                  <c:v>8.7544599999999999</c:v>
                </c:pt>
                <c:pt idx="7734">
                  <c:v>3.93459</c:v>
                </c:pt>
                <c:pt idx="7735">
                  <c:v>4.0214800000000004</c:v>
                </c:pt>
                <c:pt idx="7736">
                  <c:v>5.5817300000000003</c:v>
                </c:pt>
                <c:pt idx="7737">
                  <c:v>6.8654200000000003</c:v>
                </c:pt>
                <c:pt idx="7738">
                  <c:v>7.4264900000000003</c:v>
                </c:pt>
                <c:pt idx="7739">
                  <c:v>2.2852299999999999</c:v>
                </c:pt>
                <c:pt idx="7740">
                  <c:v>2.8657699999999999</c:v>
                </c:pt>
                <c:pt idx="7741">
                  <c:v>3.0688499999999999</c:v>
                </c:pt>
                <c:pt idx="7742">
                  <c:v>3.6263100000000001</c:v>
                </c:pt>
                <c:pt idx="7743">
                  <c:v>5.9678899999999997</c:v>
                </c:pt>
                <c:pt idx="7744">
                  <c:v>4.46509</c:v>
                </c:pt>
                <c:pt idx="7745">
                  <c:v>6.95594</c:v>
                </c:pt>
                <c:pt idx="7746">
                  <c:v>2.4258700000000002</c:v>
                </c:pt>
                <c:pt idx="7747">
                  <c:v>4.5900600000000003</c:v>
                </c:pt>
                <c:pt idx="7748">
                  <c:v>2.3157000000000001</c:v>
                </c:pt>
                <c:pt idx="7749">
                  <c:v>6.2467899999999998</c:v>
                </c:pt>
                <c:pt idx="7750">
                  <c:v>8.8809299999999993</c:v>
                </c:pt>
                <c:pt idx="7751">
                  <c:v>3.0280800000000001</c:v>
                </c:pt>
                <c:pt idx="7752">
                  <c:v>10.82822</c:v>
                </c:pt>
                <c:pt idx="7753">
                  <c:v>2.2750599999999999</c:v>
                </c:pt>
                <c:pt idx="7754">
                  <c:v>6.6338200000000001</c:v>
                </c:pt>
                <c:pt idx="7755">
                  <c:v>5.8817199999999996</c:v>
                </c:pt>
                <c:pt idx="7756">
                  <c:v>6.6229800000000001</c:v>
                </c:pt>
                <c:pt idx="7757">
                  <c:v>6.1323999999999996</c:v>
                </c:pt>
                <c:pt idx="7758">
                  <c:v>7.7114799999999999</c:v>
                </c:pt>
                <c:pt idx="7759">
                  <c:v>5.1380699999999999</c:v>
                </c:pt>
                <c:pt idx="7760">
                  <c:v>4.0651200000000003</c:v>
                </c:pt>
                <c:pt idx="7761">
                  <c:v>3.5642</c:v>
                </c:pt>
                <c:pt idx="7762">
                  <c:v>5.0204199999999997</c:v>
                </c:pt>
                <c:pt idx="7763">
                  <c:v>7.3363100000000001</c:v>
                </c:pt>
                <c:pt idx="7764">
                  <c:v>2.10121</c:v>
                </c:pt>
                <c:pt idx="7765">
                  <c:v>4.37669</c:v>
                </c:pt>
                <c:pt idx="7766">
                  <c:v>4.4665400000000002</c:v>
                </c:pt>
                <c:pt idx="7767">
                  <c:v>3.7732299999999999</c:v>
                </c:pt>
                <c:pt idx="7768">
                  <c:v>1.7004999999999999</c:v>
                </c:pt>
                <c:pt idx="7769">
                  <c:v>7.5853999999999999</c:v>
                </c:pt>
                <c:pt idx="7770">
                  <c:v>5.91066</c:v>
                </c:pt>
                <c:pt idx="7771">
                  <c:v>3.9423699999999999</c:v>
                </c:pt>
                <c:pt idx="7772">
                  <c:v>5.0892099999999996</c:v>
                </c:pt>
                <c:pt idx="7773">
                  <c:v>2.6574599999999999</c:v>
                </c:pt>
                <c:pt idx="7774">
                  <c:v>2.6829900000000002</c:v>
                </c:pt>
                <c:pt idx="7775">
                  <c:v>2.8534899999999999</c:v>
                </c:pt>
                <c:pt idx="7776">
                  <c:v>2.09511</c:v>
                </c:pt>
                <c:pt idx="7777">
                  <c:v>7.1554200000000003</c:v>
                </c:pt>
                <c:pt idx="7778">
                  <c:v>4.0214800000000004</c:v>
                </c:pt>
                <c:pt idx="7779">
                  <c:v>7.4935200000000002</c:v>
                </c:pt>
                <c:pt idx="7780">
                  <c:v>5.1406400000000003</c:v>
                </c:pt>
                <c:pt idx="7781">
                  <c:v>7.4870099999999997</c:v>
                </c:pt>
                <c:pt idx="7782">
                  <c:v>3.1903700000000002</c:v>
                </c:pt>
                <c:pt idx="7783">
                  <c:v>2.9436300000000002</c:v>
                </c:pt>
                <c:pt idx="7784">
                  <c:v>2.8018900000000002</c:v>
                </c:pt>
                <c:pt idx="7785">
                  <c:v>5.5073100000000004</c:v>
                </c:pt>
                <c:pt idx="7786">
                  <c:v>2.7301299999999999</c:v>
                </c:pt>
                <c:pt idx="7787">
                  <c:v>4.3948900000000002</c:v>
                </c:pt>
                <c:pt idx="7788">
                  <c:v>2.2362299999999999</c:v>
                </c:pt>
                <c:pt idx="7789">
                  <c:v>2.3678300000000001</c:v>
                </c:pt>
                <c:pt idx="7790">
                  <c:v>2.7607400000000002</c:v>
                </c:pt>
                <c:pt idx="7791">
                  <c:v>2.0693299999999999</c:v>
                </c:pt>
                <c:pt idx="7792">
                  <c:v>3.3643200000000002</c:v>
                </c:pt>
                <c:pt idx="7793">
                  <c:v>3.84911</c:v>
                </c:pt>
                <c:pt idx="7794">
                  <c:v>4.8518600000000003</c:v>
                </c:pt>
                <c:pt idx="7795">
                  <c:v>4.75387</c:v>
                </c:pt>
                <c:pt idx="7796">
                  <c:v>3.6543000000000001</c:v>
                </c:pt>
                <c:pt idx="7797">
                  <c:v>2.7508400000000002</c:v>
                </c:pt>
                <c:pt idx="7798">
                  <c:v>7.5539300000000003</c:v>
                </c:pt>
                <c:pt idx="7799">
                  <c:v>5.4794099999999997</c:v>
                </c:pt>
                <c:pt idx="7800">
                  <c:v>6.9694700000000003</c:v>
                </c:pt>
                <c:pt idx="7801">
                  <c:v>5.7298900000000001</c:v>
                </c:pt>
                <c:pt idx="7802">
                  <c:v>5.3296000000000001</c:v>
                </c:pt>
                <c:pt idx="7803">
                  <c:v>5.5825399999999998</c:v>
                </c:pt>
                <c:pt idx="7804">
                  <c:v>4.8329700000000004</c:v>
                </c:pt>
                <c:pt idx="7805">
                  <c:v>6.95662</c:v>
                </c:pt>
                <c:pt idx="7806">
                  <c:v>5.70275</c:v>
                </c:pt>
                <c:pt idx="7807">
                  <c:v>2.9385699999999999</c:v>
                </c:pt>
                <c:pt idx="7808">
                  <c:v>3.9758300000000002</c:v>
                </c:pt>
                <c:pt idx="7809">
                  <c:v>3.9362200000000001</c:v>
                </c:pt>
                <c:pt idx="7810">
                  <c:v>2.2176999999999998</c:v>
                </c:pt>
                <c:pt idx="7811">
                  <c:v>3.2235200000000002</c:v>
                </c:pt>
                <c:pt idx="7812">
                  <c:v>2.7954699999999999</c:v>
                </c:pt>
                <c:pt idx="7813">
                  <c:v>4.9767599999999996</c:v>
                </c:pt>
                <c:pt idx="7814">
                  <c:v>4.1670999999999996</c:v>
                </c:pt>
                <c:pt idx="7815">
                  <c:v>3.4424600000000001</c:v>
                </c:pt>
                <c:pt idx="7816">
                  <c:v>5.0507</c:v>
                </c:pt>
                <c:pt idx="7817">
                  <c:v>3.46279</c:v>
                </c:pt>
                <c:pt idx="7818">
                  <c:v>7.2658899999999997</c:v>
                </c:pt>
                <c:pt idx="7819">
                  <c:v>7.8788900000000002</c:v>
                </c:pt>
                <c:pt idx="7820">
                  <c:v>7.2983599999999997</c:v>
                </c:pt>
                <c:pt idx="7821">
                  <c:v>7.1082799999999997</c:v>
                </c:pt>
                <c:pt idx="7822">
                  <c:v>5.415</c:v>
                </c:pt>
                <c:pt idx="7823">
                  <c:v>3.1356000000000002</c:v>
                </c:pt>
                <c:pt idx="7824">
                  <c:v>5.1267399999999999</c:v>
                </c:pt>
                <c:pt idx="7825">
                  <c:v>6.4831899999999996</c:v>
                </c:pt>
                <c:pt idx="7826">
                  <c:v>3.37859</c:v>
                </c:pt>
                <c:pt idx="7827">
                  <c:v>2.7051400000000001</c:v>
                </c:pt>
                <c:pt idx="7828">
                  <c:v>6.18269</c:v>
                </c:pt>
                <c:pt idx="7829">
                  <c:v>4.9179500000000003</c:v>
                </c:pt>
                <c:pt idx="7830">
                  <c:v>7.1324100000000001</c:v>
                </c:pt>
                <c:pt idx="7831">
                  <c:v>3.69448</c:v>
                </c:pt>
                <c:pt idx="7832">
                  <c:v>2.1691600000000002</c:v>
                </c:pt>
                <c:pt idx="7833">
                  <c:v>5.8191199999999998</c:v>
                </c:pt>
                <c:pt idx="7834">
                  <c:v>6.2287699999999999</c:v>
                </c:pt>
                <c:pt idx="7835">
                  <c:v>8.1064299999999996</c:v>
                </c:pt>
                <c:pt idx="7836">
                  <c:v>5.2519799999999996</c:v>
                </c:pt>
                <c:pt idx="7837">
                  <c:v>6.0921500000000002</c:v>
                </c:pt>
                <c:pt idx="7838">
                  <c:v>4.82972</c:v>
                </c:pt>
                <c:pt idx="7839">
                  <c:v>6.7529199999999996</c:v>
                </c:pt>
                <c:pt idx="7840">
                  <c:v>7.0344600000000002</c:v>
                </c:pt>
                <c:pt idx="7841">
                  <c:v>7.40367</c:v>
                </c:pt>
                <c:pt idx="7842">
                  <c:v>7.4213199999999997</c:v>
                </c:pt>
                <c:pt idx="7843">
                  <c:v>5.0042999999999997</c:v>
                </c:pt>
                <c:pt idx="7844">
                  <c:v>7.22607</c:v>
                </c:pt>
                <c:pt idx="7845">
                  <c:v>6.8305300000000004</c:v>
                </c:pt>
                <c:pt idx="7846">
                  <c:v>6.2939400000000001</c:v>
                </c:pt>
                <c:pt idx="7847">
                  <c:v>5.6711900000000002</c:v>
                </c:pt>
                <c:pt idx="7848">
                  <c:v>5.89086</c:v>
                </c:pt>
                <c:pt idx="7849">
                  <c:v>6.5228999999999999</c:v>
                </c:pt>
                <c:pt idx="7850">
                  <c:v>5.80769</c:v>
                </c:pt>
                <c:pt idx="7851">
                  <c:v>2.3542200000000002</c:v>
                </c:pt>
                <c:pt idx="7852">
                  <c:v>2.5209800000000002</c:v>
                </c:pt>
                <c:pt idx="7853">
                  <c:v>6.3730200000000004</c:v>
                </c:pt>
                <c:pt idx="7854">
                  <c:v>7.1598899999999999</c:v>
                </c:pt>
                <c:pt idx="7855">
                  <c:v>8.1386000000000003</c:v>
                </c:pt>
                <c:pt idx="7856">
                  <c:v>6.8652699999999998</c:v>
                </c:pt>
                <c:pt idx="7857">
                  <c:v>3.6991900000000002</c:v>
                </c:pt>
                <c:pt idx="7858">
                  <c:v>6.5682200000000002</c:v>
                </c:pt>
                <c:pt idx="7859">
                  <c:v>7.5511999999999997</c:v>
                </c:pt>
                <c:pt idx="7860">
                  <c:v>6.5307500000000003</c:v>
                </c:pt>
                <c:pt idx="7861">
                  <c:v>5.4736900000000004</c:v>
                </c:pt>
                <c:pt idx="7862">
                  <c:v>3.8472300000000001</c:v>
                </c:pt>
                <c:pt idx="7863">
                  <c:v>4.80307</c:v>
                </c:pt>
                <c:pt idx="7864">
                  <c:v>5.7640500000000001</c:v>
                </c:pt>
                <c:pt idx="7865">
                  <c:v>4.1067499999999999</c:v>
                </c:pt>
                <c:pt idx="7866">
                  <c:v>4.3994999999999997</c:v>
                </c:pt>
                <c:pt idx="7867">
                  <c:v>9.6810600000000004</c:v>
                </c:pt>
                <c:pt idx="7868">
                  <c:v>3.7275100000000001</c:v>
                </c:pt>
                <c:pt idx="7869">
                  <c:v>3.9089200000000002</c:v>
                </c:pt>
                <c:pt idx="7870">
                  <c:v>8.0407100000000007</c:v>
                </c:pt>
                <c:pt idx="7871">
                  <c:v>2.2379500000000001</c:v>
                </c:pt>
                <c:pt idx="7872">
                  <c:v>7.04786</c:v>
                </c:pt>
                <c:pt idx="7873">
                  <c:v>7.2882300000000004</c:v>
                </c:pt>
                <c:pt idx="7874">
                  <c:v>1.9223399999999999</c:v>
                </c:pt>
                <c:pt idx="7875">
                  <c:v>4.1573500000000001</c:v>
                </c:pt>
                <c:pt idx="7876">
                  <c:v>5.5150199999999998</c:v>
                </c:pt>
                <c:pt idx="7877">
                  <c:v>3.4842</c:v>
                </c:pt>
                <c:pt idx="7878">
                  <c:v>2.0693299999999999</c:v>
                </c:pt>
                <c:pt idx="7879">
                  <c:v>7.3350400000000002</c:v>
                </c:pt>
                <c:pt idx="7880">
                  <c:v>3.2480699999999998</c:v>
                </c:pt>
                <c:pt idx="7881">
                  <c:v>5.2723300000000002</c:v>
                </c:pt>
                <c:pt idx="7882">
                  <c:v>6.8140799999999997</c:v>
                </c:pt>
                <c:pt idx="7883">
                  <c:v>2.9949300000000001</c:v>
                </c:pt>
                <c:pt idx="7884">
                  <c:v>5.9912700000000001</c:v>
                </c:pt>
                <c:pt idx="7885">
                  <c:v>6.9013900000000001</c:v>
                </c:pt>
                <c:pt idx="7886">
                  <c:v>4.5891700000000002</c:v>
                </c:pt>
                <c:pt idx="7887">
                  <c:v>7.0994900000000003</c:v>
                </c:pt>
                <c:pt idx="7888">
                  <c:v>8.5814299999999992</c:v>
                </c:pt>
                <c:pt idx="7889">
                  <c:v>7.1535200000000003</c:v>
                </c:pt>
                <c:pt idx="7890">
                  <c:v>7.4185400000000001</c:v>
                </c:pt>
                <c:pt idx="7891">
                  <c:v>4.6033299999999997</c:v>
                </c:pt>
                <c:pt idx="7892">
                  <c:v>7.1606699999999996</c:v>
                </c:pt>
                <c:pt idx="7893">
                  <c:v>8.9140899999999998</c:v>
                </c:pt>
                <c:pt idx="7894">
                  <c:v>5.3661000000000003</c:v>
                </c:pt>
                <c:pt idx="7895">
                  <c:v>1.80992</c:v>
                </c:pt>
                <c:pt idx="7896">
                  <c:v>10.32558</c:v>
                </c:pt>
                <c:pt idx="7897">
                  <c:v>4.9441899999999999</c:v>
                </c:pt>
                <c:pt idx="7898">
                  <c:v>3.86253</c:v>
                </c:pt>
                <c:pt idx="7899">
                  <c:v>6.48773</c:v>
                </c:pt>
                <c:pt idx="7900">
                  <c:v>4.4579700000000004</c:v>
                </c:pt>
                <c:pt idx="7901">
                  <c:v>5.4376800000000003</c:v>
                </c:pt>
                <c:pt idx="7902">
                  <c:v>3.9522400000000002</c:v>
                </c:pt>
                <c:pt idx="7903">
                  <c:v>3.7061700000000002</c:v>
                </c:pt>
                <c:pt idx="7904">
                  <c:v>7.2520199999999999</c:v>
                </c:pt>
                <c:pt idx="7905">
                  <c:v>3.4462700000000002</c:v>
                </c:pt>
                <c:pt idx="7906">
                  <c:v>5.8555900000000003</c:v>
                </c:pt>
                <c:pt idx="7907">
                  <c:v>3.1320700000000001</c:v>
                </c:pt>
                <c:pt idx="7908">
                  <c:v>5.9464300000000003</c:v>
                </c:pt>
                <c:pt idx="7909">
                  <c:v>8.1256599999999999</c:v>
                </c:pt>
                <c:pt idx="7910">
                  <c:v>6.9191200000000004</c:v>
                </c:pt>
                <c:pt idx="7911">
                  <c:v>3.9031099999999999</c:v>
                </c:pt>
                <c:pt idx="7912">
                  <c:v>3.71895</c:v>
                </c:pt>
                <c:pt idx="7913">
                  <c:v>2.66717</c:v>
                </c:pt>
                <c:pt idx="7914">
                  <c:v>9.0402199999999997</c:v>
                </c:pt>
                <c:pt idx="7915">
                  <c:v>5.5680500000000004</c:v>
                </c:pt>
                <c:pt idx="7916">
                  <c:v>5.3304099999999996</c:v>
                </c:pt>
                <c:pt idx="7917">
                  <c:v>5.5604100000000001</c:v>
                </c:pt>
                <c:pt idx="7918">
                  <c:v>6.2240500000000001</c:v>
                </c:pt>
                <c:pt idx="7919">
                  <c:v>7.0020100000000003</c:v>
                </c:pt>
                <c:pt idx="7920">
                  <c:v>4.90435</c:v>
                </c:pt>
                <c:pt idx="7921">
                  <c:v>7.8429000000000002</c:v>
                </c:pt>
                <c:pt idx="7922">
                  <c:v>4.7137900000000004</c:v>
                </c:pt>
                <c:pt idx="7923">
                  <c:v>2.7852600000000001</c:v>
                </c:pt>
                <c:pt idx="7924">
                  <c:v>7.7744499999999999</c:v>
                </c:pt>
                <c:pt idx="7925">
                  <c:v>2.4807600000000001</c:v>
                </c:pt>
                <c:pt idx="7926">
                  <c:v>3.2163400000000002</c:v>
                </c:pt>
                <c:pt idx="7927">
                  <c:v>7.9016700000000002</c:v>
                </c:pt>
                <c:pt idx="7928">
                  <c:v>2.5740400000000001</c:v>
                </c:pt>
                <c:pt idx="7929">
                  <c:v>6.7094800000000001</c:v>
                </c:pt>
                <c:pt idx="7930">
                  <c:v>9.8171099999999996</c:v>
                </c:pt>
                <c:pt idx="7931">
                  <c:v>6.3387200000000004</c:v>
                </c:pt>
                <c:pt idx="7932">
                  <c:v>7.7147699999999997</c:v>
                </c:pt>
                <c:pt idx="7933">
                  <c:v>4.7374900000000002</c:v>
                </c:pt>
                <c:pt idx="7934">
                  <c:v>5.50312</c:v>
                </c:pt>
                <c:pt idx="7935">
                  <c:v>5.5378699999999998</c:v>
                </c:pt>
                <c:pt idx="7936">
                  <c:v>7.0495000000000001</c:v>
                </c:pt>
                <c:pt idx="7937">
                  <c:v>6.08589</c:v>
                </c:pt>
                <c:pt idx="7938">
                  <c:v>3.9341300000000001</c:v>
                </c:pt>
                <c:pt idx="7939">
                  <c:v>4.2241099999999996</c:v>
                </c:pt>
                <c:pt idx="7940">
                  <c:v>4.9410999999999996</c:v>
                </c:pt>
                <c:pt idx="7941">
                  <c:v>6.3938899999999999</c:v>
                </c:pt>
                <c:pt idx="7942">
                  <c:v>5.0973300000000004</c:v>
                </c:pt>
                <c:pt idx="7943">
                  <c:v>8.5645399999999992</c:v>
                </c:pt>
                <c:pt idx="7944">
                  <c:v>7.1309399999999998</c:v>
                </c:pt>
                <c:pt idx="7945">
                  <c:v>7.3189000000000002</c:v>
                </c:pt>
                <c:pt idx="7946">
                  <c:v>6.1310399999999996</c:v>
                </c:pt>
                <c:pt idx="7947">
                  <c:v>3.9393199999999999</c:v>
                </c:pt>
                <c:pt idx="7948">
                  <c:v>4.7720099999999999</c:v>
                </c:pt>
                <c:pt idx="7949">
                  <c:v>7.82707</c:v>
                </c:pt>
                <c:pt idx="7950">
                  <c:v>7.5389799999999996</c:v>
                </c:pt>
                <c:pt idx="7951">
                  <c:v>6.2715199999999998</c:v>
                </c:pt>
                <c:pt idx="7952">
                  <c:v>7.2014699999999996</c:v>
                </c:pt>
                <c:pt idx="7953">
                  <c:v>3.1879499999999998</c:v>
                </c:pt>
                <c:pt idx="7954">
                  <c:v>3.2742900000000001</c:v>
                </c:pt>
                <c:pt idx="7955">
                  <c:v>5.6576300000000002</c:v>
                </c:pt>
                <c:pt idx="7956">
                  <c:v>3.3082099999999999</c:v>
                </c:pt>
                <c:pt idx="7957">
                  <c:v>5.20045</c:v>
                </c:pt>
                <c:pt idx="7958">
                  <c:v>5.5844199999999997</c:v>
                </c:pt>
                <c:pt idx="7959">
                  <c:v>8.7730800000000002</c:v>
                </c:pt>
                <c:pt idx="7960">
                  <c:v>5.6776799999999996</c:v>
                </c:pt>
                <c:pt idx="7961">
                  <c:v>4.1778300000000002</c:v>
                </c:pt>
                <c:pt idx="7962">
                  <c:v>2.8769200000000001</c:v>
                </c:pt>
                <c:pt idx="7963">
                  <c:v>5.8319599999999996</c:v>
                </c:pt>
                <c:pt idx="7964">
                  <c:v>4.2418800000000001</c:v>
                </c:pt>
                <c:pt idx="7965">
                  <c:v>9.1665700000000001</c:v>
                </c:pt>
                <c:pt idx="7966">
                  <c:v>4.7980299999999998</c:v>
                </c:pt>
                <c:pt idx="7967">
                  <c:v>4.2859600000000002</c:v>
                </c:pt>
                <c:pt idx="7968">
                  <c:v>3.9757600000000002</c:v>
                </c:pt>
                <c:pt idx="7969">
                  <c:v>6.2284899999999999</c:v>
                </c:pt>
                <c:pt idx="7970">
                  <c:v>3.6178499999999998</c:v>
                </c:pt>
                <c:pt idx="7971">
                  <c:v>6.6931900000000004</c:v>
                </c:pt>
                <c:pt idx="7972">
                  <c:v>7.6250999999999998</c:v>
                </c:pt>
                <c:pt idx="7973">
                  <c:v>2.3330799999999998</c:v>
                </c:pt>
                <c:pt idx="7974">
                  <c:v>6.0211199999999998</c:v>
                </c:pt>
                <c:pt idx="7975">
                  <c:v>6.8291500000000003</c:v>
                </c:pt>
                <c:pt idx="7976">
                  <c:v>4.5977499999999996</c:v>
                </c:pt>
                <c:pt idx="7977">
                  <c:v>6.9773800000000001</c:v>
                </c:pt>
                <c:pt idx="7978">
                  <c:v>4.6535000000000002</c:v>
                </c:pt>
                <c:pt idx="7979">
                  <c:v>8.2659800000000008</c:v>
                </c:pt>
                <c:pt idx="7980">
                  <c:v>7.3423299999999996</c:v>
                </c:pt>
                <c:pt idx="7981">
                  <c:v>6.1381399999999999</c:v>
                </c:pt>
                <c:pt idx="7982">
                  <c:v>5.4190500000000004</c:v>
                </c:pt>
                <c:pt idx="7983">
                  <c:v>5.0214999999999996</c:v>
                </c:pt>
                <c:pt idx="7984">
                  <c:v>7.2366299999999999</c:v>
                </c:pt>
                <c:pt idx="7985">
                  <c:v>5.98672</c:v>
                </c:pt>
                <c:pt idx="7986">
                  <c:v>5.2645</c:v>
                </c:pt>
                <c:pt idx="7987">
                  <c:v>6.2669300000000003</c:v>
                </c:pt>
                <c:pt idx="7988">
                  <c:v>7.3780400000000004</c:v>
                </c:pt>
                <c:pt idx="7989">
                  <c:v>6.5548799999999998</c:v>
                </c:pt>
                <c:pt idx="7990">
                  <c:v>6.6676000000000002</c:v>
                </c:pt>
                <c:pt idx="7991">
                  <c:v>7.6615900000000003</c:v>
                </c:pt>
                <c:pt idx="7992">
                  <c:v>7.5997899999999996</c:v>
                </c:pt>
                <c:pt idx="7993">
                  <c:v>9.9438200000000005</c:v>
                </c:pt>
                <c:pt idx="7994">
                  <c:v>8.2579600000000006</c:v>
                </c:pt>
                <c:pt idx="7995">
                  <c:v>4.7965900000000001</c:v>
                </c:pt>
                <c:pt idx="7996">
                  <c:v>3.9121899999999998</c:v>
                </c:pt>
                <c:pt idx="7997">
                  <c:v>4.2859600000000002</c:v>
                </c:pt>
                <c:pt idx="7998">
                  <c:v>6.0198400000000003</c:v>
                </c:pt>
                <c:pt idx="7999">
                  <c:v>5.4013099999999996</c:v>
                </c:pt>
                <c:pt idx="8000">
                  <c:v>7.1432200000000003</c:v>
                </c:pt>
                <c:pt idx="8001">
                  <c:v>4.6094299999999997</c:v>
                </c:pt>
                <c:pt idx="8002">
                  <c:v>5.1566999999999998</c:v>
                </c:pt>
                <c:pt idx="8003">
                  <c:v>5.7045700000000004</c:v>
                </c:pt>
                <c:pt idx="8004">
                  <c:v>8.4911799999999999</c:v>
                </c:pt>
                <c:pt idx="8005">
                  <c:v>4.1280900000000003</c:v>
                </c:pt>
                <c:pt idx="8006">
                  <c:v>4.3327900000000001</c:v>
                </c:pt>
                <c:pt idx="8007">
                  <c:v>6.6564100000000002</c:v>
                </c:pt>
                <c:pt idx="8008">
                  <c:v>4.1804500000000004</c:v>
                </c:pt>
                <c:pt idx="8009">
                  <c:v>2.3250899999999999</c:v>
                </c:pt>
                <c:pt idx="8010">
                  <c:v>8.2773500000000002</c:v>
                </c:pt>
                <c:pt idx="8011">
                  <c:v>3.6744400000000002</c:v>
                </c:pt>
                <c:pt idx="8012">
                  <c:v>2.3865099999999999</c:v>
                </c:pt>
                <c:pt idx="8013">
                  <c:v>4.1698899999999997</c:v>
                </c:pt>
                <c:pt idx="8014">
                  <c:v>5.3269299999999999</c:v>
                </c:pt>
                <c:pt idx="8015">
                  <c:v>3.6535600000000001</c:v>
                </c:pt>
                <c:pt idx="8016">
                  <c:v>4.5295699999999997</c:v>
                </c:pt>
                <c:pt idx="8017">
                  <c:v>3.7239300000000002</c:v>
                </c:pt>
                <c:pt idx="8018">
                  <c:v>6.40205</c:v>
                </c:pt>
                <c:pt idx="8019">
                  <c:v>7.6811199999999999</c:v>
                </c:pt>
                <c:pt idx="8020">
                  <c:v>4.2894300000000003</c:v>
                </c:pt>
                <c:pt idx="8021">
                  <c:v>4.7898300000000003</c:v>
                </c:pt>
                <c:pt idx="8022">
                  <c:v>6.5436899999999998</c:v>
                </c:pt>
                <c:pt idx="8023">
                  <c:v>7.2690700000000001</c:v>
                </c:pt>
                <c:pt idx="8024">
                  <c:v>3.15509</c:v>
                </c:pt>
                <c:pt idx="8025">
                  <c:v>6.0413300000000003</c:v>
                </c:pt>
                <c:pt idx="8026">
                  <c:v>3.6974499999999999</c:v>
                </c:pt>
                <c:pt idx="8027">
                  <c:v>5.3966399999999997</c:v>
                </c:pt>
                <c:pt idx="8028">
                  <c:v>5.5500999999999996</c:v>
                </c:pt>
                <c:pt idx="8029">
                  <c:v>5.3292099999999998</c:v>
                </c:pt>
                <c:pt idx="8030">
                  <c:v>5.7993499999999996</c:v>
                </c:pt>
                <c:pt idx="8031">
                  <c:v>7.6157000000000004</c:v>
                </c:pt>
                <c:pt idx="8032">
                  <c:v>5.8435100000000002</c:v>
                </c:pt>
                <c:pt idx="8033">
                  <c:v>2.90788</c:v>
                </c:pt>
                <c:pt idx="8034">
                  <c:v>3.3287</c:v>
                </c:pt>
                <c:pt idx="8035">
                  <c:v>10.56213</c:v>
                </c:pt>
                <c:pt idx="8036">
                  <c:v>6.0180199999999999</c:v>
                </c:pt>
                <c:pt idx="8037">
                  <c:v>2.5371299999999999</c:v>
                </c:pt>
                <c:pt idx="8038">
                  <c:v>5.6542700000000004</c:v>
                </c:pt>
                <c:pt idx="8039">
                  <c:v>2.5131700000000001</c:v>
                </c:pt>
                <c:pt idx="8040">
                  <c:v>3.8151000000000002</c:v>
                </c:pt>
                <c:pt idx="8041">
                  <c:v>9.3348899999999997</c:v>
                </c:pt>
                <c:pt idx="8042">
                  <c:v>6.4859299999999998</c:v>
                </c:pt>
                <c:pt idx="8043">
                  <c:v>7.6132200000000001</c:v>
                </c:pt>
                <c:pt idx="8044">
                  <c:v>4.1277499999999998</c:v>
                </c:pt>
                <c:pt idx="8045">
                  <c:v>6.48217</c:v>
                </c:pt>
                <c:pt idx="8046">
                  <c:v>4.9062799999999998</c:v>
                </c:pt>
                <c:pt idx="8047">
                  <c:v>5.4278399999999998</c:v>
                </c:pt>
                <c:pt idx="8048">
                  <c:v>6.5061999999999998</c:v>
                </c:pt>
                <c:pt idx="8049">
                  <c:v>4.5839999999999996</c:v>
                </c:pt>
                <c:pt idx="8050">
                  <c:v>7.0171999999999999</c:v>
                </c:pt>
                <c:pt idx="8051">
                  <c:v>3.6091600000000001</c:v>
                </c:pt>
                <c:pt idx="8052">
                  <c:v>6.9180700000000002</c:v>
                </c:pt>
                <c:pt idx="8053">
                  <c:v>6.3323900000000002</c:v>
                </c:pt>
                <c:pt idx="8054">
                  <c:v>4.57341</c:v>
                </c:pt>
                <c:pt idx="8055">
                  <c:v>3.2348499999999998</c:v>
                </c:pt>
                <c:pt idx="8056">
                  <c:v>3.3562500000000002</c:v>
                </c:pt>
                <c:pt idx="8057">
                  <c:v>2.3214600000000001</c:v>
                </c:pt>
                <c:pt idx="8058">
                  <c:v>3.60791</c:v>
                </c:pt>
                <c:pt idx="8059">
                  <c:v>5.2191799999999997</c:v>
                </c:pt>
                <c:pt idx="8060">
                  <c:v>6.4060899999999998</c:v>
                </c:pt>
                <c:pt idx="8061">
                  <c:v>8.1985299999999999</c:v>
                </c:pt>
                <c:pt idx="8062">
                  <c:v>6.6049699999999998</c:v>
                </c:pt>
                <c:pt idx="8063">
                  <c:v>6.6130199999999997</c:v>
                </c:pt>
                <c:pt idx="8064">
                  <c:v>5.0918400000000004</c:v>
                </c:pt>
                <c:pt idx="8065">
                  <c:v>3.7275100000000001</c:v>
                </c:pt>
                <c:pt idx="8066">
                  <c:v>6.7339799999999999</c:v>
                </c:pt>
                <c:pt idx="8067">
                  <c:v>3.47037</c:v>
                </c:pt>
                <c:pt idx="8068">
                  <c:v>3.35229</c:v>
                </c:pt>
                <c:pt idx="8069">
                  <c:v>6.29697</c:v>
                </c:pt>
                <c:pt idx="8070">
                  <c:v>5.66214</c:v>
                </c:pt>
                <c:pt idx="8071">
                  <c:v>6.2909300000000004</c:v>
                </c:pt>
                <c:pt idx="8072">
                  <c:v>3.58053</c:v>
                </c:pt>
                <c:pt idx="8073">
                  <c:v>5.0785999999999998</c:v>
                </c:pt>
                <c:pt idx="8074">
                  <c:v>5.8845799999999997</c:v>
                </c:pt>
                <c:pt idx="8075">
                  <c:v>4.7483199999999997</c:v>
                </c:pt>
                <c:pt idx="8076">
                  <c:v>7.0030700000000001</c:v>
                </c:pt>
                <c:pt idx="8077">
                  <c:v>5.2270200000000004</c:v>
                </c:pt>
                <c:pt idx="8078">
                  <c:v>3.3986100000000001</c:v>
                </c:pt>
                <c:pt idx="8079">
                  <c:v>7.5006500000000003</c:v>
                </c:pt>
                <c:pt idx="8080">
                  <c:v>5.7311300000000003</c:v>
                </c:pt>
                <c:pt idx="8081">
                  <c:v>6.32355</c:v>
                </c:pt>
                <c:pt idx="8082">
                  <c:v>7.0863899999999997</c:v>
                </c:pt>
                <c:pt idx="8083">
                  <c:v>3.1135199999999998</c:v>
                </c:pt>
                <c:pt idx="8084">
                  <c:v>4.6427899999999998</c:v>
                </c:pt>
                <c:pt idx="8085">
                  <c:v>5.2919200000000002</c:v>
                </c:pt>
                <c:pt idx="8086">
                  <c:v>5.8886200000000004</c:v>
                </c:pt>
                <c:pt idx="8087">
                  <c:v>10.289160000000001</c:v>
                </c:pt>
                <c:pt idx="8088">
                  <c:v>6.3328499999999996</c:v>
                </c:pt>
                <c:pt idx="8089">
                  <c:v>2.78952</c:v>
                </c:pt>
                <c:pt idx="8090">
                  <c:v>6.0001699999999998</c:v>
                </c:pt>
                <c:pt idx="8091">
                  <c:v>7.0150199999999998</c:v>
                </c:pt>
                <c:pt idx="8092">
                  <c:v>2.46333</c:v>
                </c:pt>
                <c:pt idx="8093">
                  <c:v>3.5906799999999999</c:v>
                </c:pt>
                <c:pt idx="8094">
                  <c:v>7.6635400000000002</c:v>
                </c:pt>
                <c:pt idx="8095">
                  <c:v>5.5068200000000003</c:v>
                </c:pt>
                <c:pt idx="8096">
                  <c:v>5.7603499999999999</c:v>
                </c:pt>
                <c:pt idx="8097">
                  <c:v>4.0214800000000004</c:v>
                </c:pt>
                <c:pt idx="8098">
                  <c:v>4.6646000000000001</c:v>
                </c:pt>
                <c:pt idx="8099">
                  <c:v>6.7937599999999998</c:v>
                </c:pt>
                <c:pt idx="8100">
                  <c:v>7.7858400000000003</c:v>
                </c:pt>
                <c:pt idx="8101">
                  <c:v>6.2942200000000001</c:v>
                </c:pt>
                <c:pt idx="8102">
                  <c:v>4.7519</c:v>
                </c:pt>
                <c:pt idx="8103">
                  <c:v>8.1290899999999997</c:v>
                </c:pt>
                <c:pt idx="8104">
                  <c:v>3.4663599999999999</c:v>
                </c:pt>
                <c:pt idx="8105">
                  <c:v>8.7706499999999998</c:v>
                </c:pt>
                <c:pt idx="8106">
                  <c:v>4.3280599999999998</c:v>
                </c:pt>
                <c:pt idx="8107">
                  <c:v>6.1646200000000002</c:v>
                </c:pt>
                <c:pt idx="8108">
                  <c:v>1.92432</c:v>
                </c:pt>
                <c:pt idx="8109">
                  <c:v>4.7768499999999996</c:v>
                </c:pt>
                <c:pt idx="8110">
                  <c:v>7.16906</c:v>
                </c:pt>
                <c:pt idx="8111">
                  <c:v>4.8780400000000004</c:v>
                </c:pt>
                <c:pt idx="8112">
                  <c:v>4.8587400000000001</c:v>
                </c:pt>
                <c:pt idx="8113">
                  <c:v>3.2165300000000001</c:v>
                </c:pt>
                <c:pt idx="8114">
                  <c:v>2.5874700000000002</c:v>
                </c:pt>
                <c:pt idx="8115">
                  <c:v>3.5855299999999999</c:v>
                </c:pt>
                <c:pt idx="8116">
                  <c:v>1.9419599999999999</c:v>
                </c:pt>
                <c:pt idx="8117">
                  <c:v>3.4896199999999999</c:v>
                </c:pt>
                <c:pt idx="8118">
                  <c:v>6.5600399999999999</c:v>
                </c:pt>
                <c:pt idx="8119">
                  <c:v>9.4042999999999992</c:v>
                </c:pt>
                <c:pt idx="8120">
                  <c:v>5.4261400000000002</c:v>
                </c:pt>
                <c:pt idx="8121">
                  <c:v>3.40815</c:v>
                </c:pt>
                <c:pt idx="8122">
                  <c:v>2.1125500000000001</c:v>
                </c:pt>
                <c:pt idx="8123">
                  <c:v>1.9223399999999999</c:v>
                </c:pt>
                <c:pt idx="8124">
                  <c:v>2.7968299999999999</c:v>
                </c:pt>
                <c:pt idx="8125">
                  <c:v>2.98882</c:v>
                </c:pt>
                <c:pt idx="8126">
                  <c:v>2.7692000000000001</c:v>
                </c:pt>
                <c:pt idx="8127">
                  <c:v>1.9223399999999999</c:v>
                </c:pt>
                <c:pt idx="8128">
                  <c:v>9.0977300000000003</c:v>
                </c:pt>
                <c:pt idx="8129">
                  <c:v>2.98882</c:v>
                </c:pt>
                <c:pt idx="8130">
                  <c:v>4.29216</c:v>
                </c:pt>
                <c:pt idx="8131">
                  <c:v>3.3308900000000001</c:v>
                </c:pt>
                <c:pt idx="8132">
                  <c:v>6.5669399999999998</c:v>
                </c:pt>
                <c:pt idx="8133">
                  <c:v>4.3902099999999997</c:v>
                </c:pt>
                <c:pt idx="8134">
                  <c:v>4.61761</c:v>
                </c:pt>
                <c:pt idx="8135">
                  <c:v>5.2516800000000003</c:v>
                </c:pt>
                <c:pt idx="8136">
                  <c:v>6.0963599999999998</c:v>
                </c:pt>
                <c:pt idx="8137">
                  <c:v>3.8904999999999998</c:v>
                </c:pt>
                <c:pt idx="8138">
                  <c:v>8.1025399999999994</c:v>
                </c:pt>
                <c:pt idx="8139">
                  <c:v>8.0912100000000002</c:v>
                </c:pt>
                <c:pt idx="8140">
                  <c:v>6.0552299999999999</c:v>
                </c:pt>
                <c:pt idx="8141">
                  <c:v>6.73583</c:v>
                </c:pt>
                <c:pt idx="8142">
                  <c:v>3.8518599999999998</c:v>
                </c:pt>
                <c:pt idx="8143">
                  <c:v>5.7678500000000001</c:v>
                </c:pt>
                <c:pt idx="8144">
                  <c:v>4.1447500000000002</c:v>
                </c:pt>
                <c:pt idx="8145">
                  <c:v>7.8623399999999997</c:v>
                </c:pt>
                <c:pt idx="8146">
                  <c:v>2.7041499999999998</c:v>
                </c:pt>
                <c:pt idx="8147">
                  <c:v>8.0262799999999999</c:v>
                </c:pt>
                <c:pt idx="8148">
                  <c:v>6.1072499999999996</c:v>
                </c:pt>
                <c:pt idx="8149">
                  <c:v>10.312419999999999</c:v>
                </c:pt>
                <c:pt idx="8150">
                  <c:v>7.47234</c:v>
                </c:pt>
                <c:pt idx="8151">
                  <c:v>6.0762400000000003</c:v>
                </c:pt>
                <c:pt idx="8152">
                  <c:v>6.3028300000000002</c:v>
                </c:pt>
                <c:pt idx="8153">
                  <c:v>5.5338799999999999</c:v>
                </c:pt>
                <c:pt idx="8154">
                  <c:v>7.50535</c:v>
                </c:pt>
                <c:pt idx="8155">
                  <c:v>9.8045000000000009</c:v>
                </c:pt>
                <c:pt idx="8156">
                  <c:v>5.4426199999999998</c:v>
                </c:pt>
                <c:pt idx="8157">
                  <c:v>3.0615800000000002</c:v>
                </c:pt>
                <c:pt idx="8158">
                  <c:v>7.3822400000000004</c:v>
                </c:pt>
                <c:pt idx="8159">
                  <c:v>3.4122300000000001</c:v>
                </c:pt>
                <c:pt idx="8160">
                  <c:v>6.2030099999999999</c:v>
                </c:pt>
                <c:pt idx="8161">
                  <c:v>7.7631100000000002</c:v>
                </c:pt>
                <c:pt idx="8162">
                  <c:v>5.4756999999999998</c:v>
                </c:pt>
                <c:pt idx="8163">
                  <c:v>7.1860299999999997</c:v>
                </c:pt>
                <c:pt idx="8164">
                  <c:v>6.3335600000000003</c:v>
                </c:pt>
                <c:pt idx="8165">
                  <c:v>9.0796600000000005</c:v>
                </c:pt>
                <c:pt idx="8166">
                  <c:v>7.6897700000000002</c:v>
                </c:pt>
                <c:pt idx="8167">
                  <c:v>5.6018100000000004</c:v>
                </c:pt>
                <c:pt idx="8168">
                  <c:v>8.0871700000000004</c:v>
                </c:pt>
                <c:pt idx="8169">
                  <c:v>5.3000299999999996</c:v>
                </c:pt>
                <c:pt idx="8170">
                  <c:v>6.7012299999999998</c:v>
                </c:pt>
                <c:pt idx="8171">
                  <c:v>5.5989199999999997</c:v>
                </c:pt>
                <c:pt idx="8172">
                  <c:v>3.0511699999999999</c:v>
                </c:pt>
                <c:pt idx="8173">
                  <c:v>2.5807899999999999</c:v>
                </c:pt>
                <c:pt idx="8174">
                  <c:v>1.89483</c:v>
                </c:pt>
                <c:pt idx="8175">
                  <c:v>3.6725300000000001</c:v>
                </c:pt>
                <c:pt idx="8176">
                  <c:v>2.2578100000000001</c:v>
                </c:pt>
                <c:pt idx="8177">
                  <c:v>4.9285199999999998</c:v>
                </c:pt>
                <c:pt idx="8178">
                  <c:v>3.7102300000000001</c:v>
                </c:pt>
                <c:pt idx="8179">
                  <c:v>3.1100599999999998</c:v>
                </c:pt>
                <c:pt idx="8180">
                  <c:v>2.8605200000000002</c:v>
                </c:pt>
                <c:pt idx="8181">
                  <c:v>4.2883399999999998</c:v>
                </c:pt>
                <c:pt idx="8182">
                  <c:v>2.8969999999999998</c:v>
                </c:pt>
                <c:pt idx="8183">
                  <c:v>6.3144900000000002</c:v>
                </c:pt>
                <c:pt idx="8184">
                  <c:v>3.9512900000000002</c:v>
                </c:pt>
                <c:pt idx="8185">
                  <c:v>5.6331199999999999</c:v>
                </c:pt>
                <c:pt idx="8186">
                  <c:v>3.0560299999999998</c:v>
                </c:pt>
                <c:pt idx="8187">
                  <c:v>4.8969100000000001</c:v>
                </c:pt>
                <c:pt idx="8188">
                  <c:v>3.9186800000000002</c:v>
                </c:pt>
                <c:pt idx="8189">
                  <c:v>3.7243499999999998</c:v>
                </c:pt>
                <c:pt idx="8190">
                  <c:v>3.6007099999999999</c:v>
                </c:pt>
                <c:pt idx="8191">
                  <c:v>3.8997899999999999</c:v>
                </c:pt>
                <c:pt idx="8192">
                  <c:v>7.3683199999999998</c:v>
                </c:pt>
                <c:pt idx="8193">
                  <c:v>1.69496</c:v>
                </c:pt>
                <c:pt idx="8194">
                  <c:v>6.7301599999999997</c:v>
                </c:pt>
                <c:pt idx="8195">
                  <c:v>4.8229499999999996</c:v>
                </c:pt>
                <c:pt idx="8196">
                  <c:v>4.25143</c:v>
                </c:pt>
                <c:pt idx="8197">
                  <c:v>5.9052699999999998</c:v>
                </c:pt>
                <c:pt idx="8198">
                  <c:v>6.2110300000000001</c:v>
                </c:pt>
                <c:pt idx="8199">
                  <c:v>5.5943699999999996</c:v>
                </c:pt>
                <c:pt idx="8200">
                  <c:v>5.1547900000000002</c:v>
                </c:pt>
                <c:pt idx="8201">
                  <c:v>5.2555300000000003</c:v>
                </c:pt>
                <c:pt idx="8202">
                  <c:v>5.8406399999999996</c:v>
                </c:pt>
                <c:pt idx="8203">
                  <c:v>4.6694800000000001</c:v>
                </c:pt>
                <c:pt idx="8204">
                  <c:v>4.8518600000000003</c:v>
                </c:pt>
                <c:pt idx="8205">
                  <c:v>4.75387</c:v>
                </c:pt>
                <c:pt idx="8206">
                  <c:v>3.64357</c:v>
                </c:pt>
                <c:pt idx="8207">
                  <c:v>8.7682500000000001</c:v>
                </c:pt>
                <c:pt idx="8208">
                  <c:v>6.8908500000000004</c:v>
                </c:pt>
                <c:pt idx="8209">
                  <c:v>7.6560600000000001</c:v>
                </c:pt>
                <c:pt idx="8210">
                  <c:v>5.3647499999999999</c:v>
                </c:pt>
                <c:pt idx="8211">
                  <c:v>5.8260100000000001</c:v>
                </c:pt>
                <c:pt idx="8212">
                  <c:v>4.7141599999999997</c:v>
                </c:pt>
                <c:pt idx="8213">
                  <c:v>6.1792100000000003</c:v>
                </c:pt>
                <c:pt idx="8214">
                  <c:v>4.6699200000000003</c:v>
                </c:pt>
                <c:pt idx="8215">
                  <c:v>5.71265</c:v>
                </c:pt>
                <c:pt idx="8216">
                  <c:v>6.4451700000000001</c:v>
                </c:pt>
                <c:pt idx="8217">
                  <c:v>7.5833199999999996</c:v>
                </c:pt>
                <c:pt idx="8218">
                  <c:v>6.0291800000000002</c:v>
                </c:pt>
                <c:pt idx="8219">
                  <c:v>8.1993799999999997</c:v>
                </c:pt>
                <c:pt idx="8220">
                  <c:v>5.8864000000000001</c:v>
                </c:pt>
                <c:pt idx="8221">
                  <c:v>7.89032</c:v>
                </c:pt>
                <c:pt idx="8222">
                  <c:v>3.29006</c:v>
                </c:pt>
                <c:pt idx="8223">
                  <c:v>4.6689600000000002</c:v>
                </c:pt>
                <c:pt idx="8224">
                  <c:v>4.1551799999999997</c:v>
                </c:pt>
                <c:pt idx="8225">
                  <c:v>4.9659899999999997</c:v>
                </c:pt>
                <c:pt idx="8226">
                  <c:v>7.79359</c:v>
                </c:pt>
                <c:pt idx="8227">
                  <c:v>3.7015400000000001</c:v>
                </c:pt>
                <c:pt idx="8228">
                  <c:v>4.4224600000000001</c:v>
                </c:pt>
                <c:pt idx="8229">
                  <c:v>5.7439400000000003</c:v>
                </c:pt>
                <c:pt idx="8230">
                  <c:v>4.90435</c:v>
                </c:pt>
                <c:pt idx="8231">
                  <c:v>6.8659299999999996</c:v>
                </c:pt>
                <c:pt idx="8232">
                  <c:v>6.4762500000000003</c:v>
                </c:pt>
                <c:pt idx="8233">
                  <c:v>3.5855299999999999</c:v>
                </c:pt>
                <c:pt idx="8234">
                  <c:v>6.8367800000000001</c:v>
                </c:pt>
                <c:pt idx="8235">
                  <c:v>7.3851300000000002</c:v>
                </c:pt>
                <c:pt idx="8236">
                  <c:v>5.6160699999999997</c:v>
                </c:pt>
                <c:pt idx="8237">
                  <c:v>3.9798499999999999</c:v>
                </c:pt>
                <c:pt idx="8238">
                  <c:v>6.1178499999999998</c:v>
                </c:pt>
                <c:pt idx="8239">
                  <c:v>4.40219</c:v>
                </c:pt>
                <c:pt idx="8240">
                  <c:v>9.1968999999999994</c:v>
                </c:pt>
                <c:pt idx="8241">
                  <c:v>5.72715</c:v>
                </c:pt>
                <c:pt idx="8242">
                  <c:v>5.3097700000000003</c:v>
                </c:pt>
                <c:pt idx="8243">
                  <c:v>3.4842</c:v>
                </c:pt>
                <c:pt idx="8244">
                  <c:v>3.60791</c:v>
                </c:pt>
                <c:pt idx="8245">
                  <c:v>5.73956</c:v>
                </c:pt>
                <c:pt idx="8246">
                  <c:v>5.1956600000000002</c:v>
                </c:pt>
                <c:pt idx="8247">
                  <c:v>4.6755699999999996</c:v>
                </c:pt>
                <c:pt idx="8248">
                  <c:v>5.6168100000000001</c:v>
                </c:pt>
                <c:pt idx="8249">
                  <c:v>4.8744199999999998</c:v>
                </c:pt>
                <c:pt idx="8250">
                  <c:v>4.8019400000000001</c:v>
                </c:pt>
                <c:pt idx="8251">
                  <c:v>2.7462599999999999</c:v>
                </c:pt>
                <c:pt idx="8252">
                  <c:v>1.7685299999999999</c:v>
                </c:pt>
                <c:pt idx="8253">
                  <c:v>4.9878900000000002</c:v>
                </c:pt>
                <c:pt idx="8254">
                  <c:v>3.88679</c:v>
                </c:pt>
                <c:pt idx="8255">
                  <c:v>7.0483099999999999</c:v>
                </c:pt>
                <c:pt idx="8256">
                  <c:v>6.8571299999999997</c:v>
                </c:pt>
                <c:pt idx="8257">
                  <c:v>5.0882699999999996</c:v>
                </c:pt>
                <c:pt idx="8258">
                  <c:v>3.7615799999999999</c:v>
                </c:pt>
                <c:pt idx="8259">
                  <c:v>5.6229300000000002</c:v>
                </c:pt>
                <c:pt idx="8260">
                  <c:v>6.0409499999999996</c:v>
                </c:pt>
                <c:pt idx="8261">
                  <c:v>5.8423100000000003</c:v>
                </c:pt>
                <c:pt idx="8262">
                  <c:v>2.7499799999999999</c:v>
                </c:pt>
                <c:pt idx="8263">
                  <c:v>2.9974799999999999</c:v>
                </c:pt>
                <c:pt idx="8264">
                  <c:v>5.3304400000000003</c:v>
                </c:pt>
                <c:pt idx="8265">
                  <c:v>6.3424899999999997</c:v>
                </c:pt>
                <c:pt idx="8266">
                  <c:v>7.9717399999999996</c:v>
                </c:pt>
                <c:pt idx="8267">
                  <c:v>5.8371700000000004</c:v>
                </c:pt>
                <c:pt idx="8268">
                  <c:v>7.8507300000000004</c:v>
                </c:pt>
                <c:pt idx="8269">
                  <c:v>7.4356499999999999</c:v>
                </c:pt>
                <c:pt idx="8270">
                  <c:v>4.0803500000000001</c:v>
                </c:pt>
                <c:pt idx="8271">
                  <c:v>6.6710799999999999</c:v>
                </c:pt>
                <c:pt idx="8272">
                  <c:v>4.0154899999999998</c:v>
                </c:pt>
                <c:pt idx="8273">
                  <c:v>6.1386200000000004</c:v>
                </c:pt>
                <c:pt idx="8274">
                  <c:v>7.5221299999999998</c:v>
                </c:pt>
                <c:pt idx="8275">
                  <c:v>7.0303399999999998</c:v>
                </c:pt>
                <c:pt idx="8276">
                  <c:v>8.0317799999999995</c:v>
                </c:pt>
                <c:pt idx="8277">
                  <c:v>3.3834300000000002</c:v>
                </c:pt>
                <c:pt idx="8278">
                  <c:v>7.5271999999999997</c:v>
                </c:pt>
                <c:pt idx="8279">
                  <c:v>5.1922800000000002</c:v>
                </c:pt>
                <c:pt idx="8280">
                  <c:v>5.94346</c:v>
                </c:pt>
                <c:pt idx="8281">
                  <c:v>9.7509300000000003</c:v>
                </c:pt>
                <c:pt idx="8282">
                  <c:v>7.4866000000000001</c:v>
                </c:pt>
                <c:pt idx="8283">
                  <c:v>6.0592499999999996</c:v>
                </c:pt>
                <c:pt idx="8284">
                  <c:v>5.8966200000000004</c:v>
                </c:pt>
                <c:pt idx="8285">
                  <c:v>4.7814899999999998</c:v>
                </c:pt>
                <c:pt idx="8286">
                  <c:v>5.4412900000000004</c:v>
                </c:pt>
                <c:pt idx="8287">
                  <c:v>4.8340899999999998</c:v>
                </c:pt>
                <c:pt idx="8288">
                  <c:v>6.8718500000000002</c:v>
                </c:pt>
                <c:pt idx="8289">
                  <c:v>6.3966700000000003</c:v>
                </c:pt>
                <c:pt idx="8290">
                  <c:v>3.84049</c:v>
                </c:pt>
                <c:pt idx="8291">
                  <c:v>4.3340800000000002</c:v>
                </c:pt>
                <c:pt idx="8292">
                  <c:v>6.9436799999999996</c:v>
                </c:pt>
                <c:pt idx="8293">
                  <c:v>7.7360800000000003</c:v>
                </c:pt>
                <c:pt idx="8294">
                  <c:v>3.60791</c:v>
                </c:pt>
                <c:pt idx="8295">
                  <c:v>2.41506</c:v>
                </c:pt>
                <c:pt idx="8296">
                  <c:v>1.80992</c:v>
                </c:pt>
                <c:pt idx="8297">
                  <c:v>2.4440499999999998</c:v>
                </c:pt>
                <c:pt idx="8298">
                  <c:v>8.5146099999999993</c:v>
                </c:pt>
                <c:pt idx="8299">
                  <c:v>3.7293699999999999</c:v>
                </c:pt>
                <c:pt idx="8300">
                  <c:v>5.7737600000000002</c:v>
                </c:pt>
                <c:pt idx="8301">
                  <c:v>7.7061200000000003</c:v>
                </c:pt>
                <c:pt idx="8302">
                  <c:v>3.3229799999999998</c:v>
                </c:pt>
                <c:pt idx="8303">
                  <c:v>4.8208299999999999</c:v>
                </c:pt>
                <c:pt idx="8304">
                  <c:v>7.1740000000000004</c:v>
                </c:pt>
                <c:pt idx="8305">
                  <c:v>9.1723199999999991</c:v>
                </c:pt>
                <c:pt idx="8306">
                  <c:v>4.6957700000000004</c:v>
                </c:pt>
                <c:pt idx="8307">
                  <c:v>2.8323800000000001</c:v>
                </c:pt>
                <c:pt idx="8308">
                  <c:v>3.7964099999999998</c:v>
                </c:pt>
                <c:pt idx="8309">
                  <c:v>3.6738400000000002</c:v>
                </c:pt>
                <c:pt idx="8310">
                  <c:v>5.6063499999999999</c:v>
                </c:pt>
                <c:pt idx="8311">
                  <c:v>6.5955599999999999</c:v>
                </c:pt>
                <c:pt idx="8312">
                  <c:v>5.5364699999999996</c:v>
                </c:pt>
                <c:pt idx="8313">
                  <c:v>6.8333599999999999</c:v>
                </c:pt>
                <c:pt idx="8314">
                  <c:v>5.3214100000000002</c:v>
                </c:pt>
                <c:pt idx="8315">
                  <c:v>4.72715</c:v>
                </c:pt>
                <c:pt idx="8316">
                  <c:v>4.4949599999999998</c:v>
                </c:pt>
                <c:pt idx="8317">
                  <c:v>3.97878</c:v>
                </c:pt>
                <c:pt idx="8318">
                  <c:v>4.7261300000000004</c:v>
                </c:pt>
                <c:pt idx="8319">
                  <c:v>6.69557</c:v>
                </c:pt>
                <c:pt idx="8320">
                  <c:v>4.5016499999999997</c:v>
                </c:pt>
                <c:pt idx="8321">
                  <c:v>7.19848</c:v>
                </c:pt>
                <c:pt idx="8322">
                  <c:v>8.9732299999999992</c:v>
                </c:pt>
                <c:pt idx="8323">
                  <c:v>4.3730799999999999</c:v>
                </c:pt>
                <c:pt idx="8324">
                  <c:v>7.3176800000000002</c:v>
                </c:pt>
                <c:pt idx="8325">
                  <c:v>5.7703899999999999</c:v>
                </c:pt>
                <c:pt idx="8326">
                  <c:v>2.9874800000000001</c:v>
                </c:pt>
                <c:pt idx="8327">
                  <c:v>2.2522500000000001</c:v>
                </c:pt>
                <c:pt idx="8328">
                  <c:v>2.4933700000000001</c:v>
                </c:pt>
                <c:pt idx="8329">
                  <c:v>5.9413900000000002</c:v>
                </c:pt>
                <c:pt idx="8330">
                  <c:v>6.2991999999999999</c:v>
                </c:pt>
                <c:pt idx="8331">
                  <c:v>7.2922799999999999</c:v>
                </c:pt>
                <c:pt idx="8332">
                  <c:v>6.1508200000000004</c:v>
                </c:pt>
                <c:pt idx="8333">
                  <c:v>6.2398800000000003</c:v>
                </c:pt>
                <c:pt idx="8334">
                  <c:v>7.4782500000000001</c:v>
                </c:pt>
                <c:pt idx="8335">
                  <c:v>2.4926499999999998</c:v>
                </c:pt>
                <c:pt idx="8336">
                  <c:v>5.7278000000000002</c:v>
                </c:pt>
                <c:pt idx="8337">
                  <c:v>8.1543399999999995</c:v>
                </c:pt>
                <c:pt idx="8338">
                  <c:v>8.0610400000000002</c:v>
                </c:pt>
                <c:pt idx="8339">
                  <c:v>6.0738099999999999</c:v>
                </c:pt>
                <c:pt idx="8340">
                  <c:v>6.7489400000000002</c:v>
                </c:pt>
                <c:pt idx="8341">
                  <c:v>5.8575499999999998</c:v>
                </c:pt>
                <c:pt idx="8342">
                  <c:v>4.4082299999999996</c:v>
                </c:pt>
                <c:pt idx="8343">
                  <c:v>1.75267</c:v>
                </c:pt>
                <c:pt idx="8344">
                  <c:v>3.0808499999999999</c:v>
                </c:pt>
                <c:pt idx="8345">
                  <c:v>7.4726900000000001</c:v>
                </c:pt>
                <c:pt idx="8346">
                  <c:v>8.3738799999999998</c:v>
                </c:pt>
                <c:pt idx="8347">
                  <c:v>4.5911299999999997</c:v>
                </c:pt>
                <c:pt idx="8348">
                  <c:v>2.58847</c:v>
                </c:pt>
                <c:pt idx="8349">
                  <c:v>5.23163</c:v>
                </c:pt>
                <c:pt idx="8350">
                  <c:v>6.1224499999999997</c:v>
                </c:pt>
                <c:pt idx="8351">
                  <c:v>1.5887199999999999</c:v>
                </c:pt>
                <c:pt idx="8352">
                  <c:v>2.5926399999999998</c:v>
                </c:pt>
                <c:pt idx="8353">
                  <c:v>4.2442000000000002</c:v>
                </c:pt>
                <c:pt idx="8354">
                  <c:v>4.93865</c:v>
                </c:pt>
                <c:pt idx="8355">
                  <c:v>10.00117</c:v>
                </c:pt>
                <c:pt idx="8356">
                  <c:v>4.8832700000000004</c:v>
                </c:pt>
                <c:pt idx="8357">
                  <c:v>2.5582199999999999</c:v>
                </c:pt>
                <c:pt idx="8358">
                  <c:v>6.4131999999999998</c:v>
                </c:pt>
                <c:pt idx="8359">
                  <c:v>4.2491899999999996</c:v>
                </c:pt>
                <c:pt idx="8360">
                  <c:v>5.2039600000000004</c:v>
                </c:pt>
                <c:pt idx="8361">
                  <c:v>5.7087000000000003</c:v>
                </c:pt>
                <c:pt idx="8362">
                  <c:v>5.4997299999999996</c:v>
                </c:pt>
                <c:pt idx="8363">
                  <c:v>6.4282899999999996</c:v>
                </c:pt>
                <c:pt idx="8364">
                  <c:v>4.0253500000000004</c:v>
                </c:pt>
                <c:pt idx="8365">
                  <c:v>5.3312799999999996</c:v>
                </c:pt>
                <c:pt idx="8366">
                  <c:v>9.2218300000000006</c:v>
                </c:pt>
                <c:pt idx="8367">
                  <c:v>4.1048400000000003</c:v>
                </c:pt>
                <c:pt idx="8368">
                  <c:v>7.8160400000000001</c:v>
                </c:pt>
                <c:pt idx="8369">
                  <c:v>6.3444399999999996</c:v>
                </c:pt>
                <c:pt idx="8370">
                  <c:v>6.5133299999999998</c:v>
                </c:pt>
                <c:pt idx="8371">
                  <c:v>1.94364</c:v>
                </c:pt>
                <c:pt idx="8372">
                  <c:v>3.5202599999999999</c:v>
                </c:pt>
                <c:pt idx="8373">
                  <c:v>2.2809300000000001</c:v>
                </c:pt>
                <c:pt idx="8374">
                  <c:v>6.7395699999999996</c:v>
                </c:pt>
                <c:pt idx="8375">
                  <c:v>7.9824999999999999</c:v>
                </c:pt>
                <c:pt idx="8376">
                  <c:v>5.4553599999999998</c:v>
                </c:pt>
                <c:pt idx="8377">
                  <c:v>2.4214699999999998</c:v>
                </c:pt>
                <c:pt idx="8378">
                  <c:v>4.7037300000000002</c:v>
                </c:pt>
                <c:pt idx="8379">
                  <c:v>6.7784000000000004</c:v>
                </c:pt>
                <c:pt idx="8380">
                  <c:v>7.0902700000000003</c:v>
                </c:pt>
                <c:pt idx="8381">
                  <c:v>6.2527100000000004</c:v>
                </c:pt>
                <c:pt idx="8382">
                  <c:v>8.5296500000000002</c:v>
                </c:pt>
                <c:pt idx="8383">
                  <c:v>2.53288</c:v>
                </c:pt>
                <c:pt idx="8384">
                  <c:v>7.7502800000000001</c:v>
                </c:pt>
                <c:pt idx="8385">
                  <c:v>4.4592900000000002</c:v>
                </c:pt>
                <c:pt idx="8386">
                  <c:v>2.7817699999999999</c:v>
                </c:pt>
                <c:pt idx="8387">
                  <c:v>4.4796100000000001</c:v>
                </c:pt>
                <c:pt idx="8388">
                  <c:v>5.5860799999999999</c:v>
                </c:pt>
                <c:pt idx="8389">
                  <c:v>5.1981400000000004</c:v>
                </c:pt>
                <c:pt idx="8390">
                  <c:v>6.7216100000000001</c:v>
                </c:pt>
                <c:pt idx="8391">
                  <c:v>3.3128899999999999</c:v>
                </c:pt>
                <c:pt idx="8392">
                  <c:v>3.6610900000000002</c:v>
                </c:pt>
                <c:pt idx="8393">
                  <c:v>6.6048</c:v>
                </c:pt>
                <c:pt idx="8394">
                  <c:v>8.2337199999999999</c:v>
                </c:pt>
                <c:pt idx="8395">
                  <c:v>2.98752</c:v>
                </c:pt>
                <c:pt idx="8396">
                  <c:v>1.9223399999999999</c:v>
                </c:pt>
                <c:pt idx="8397">
                  <c:v>2.62982</c:v>
                </c:pt>
                <c:pt idx="8398">
                  <c:v>2.6021200000000002</c:v>
                </c:pt>
                <c:pt idx="8399">
                  <c:v>2.2491599999999998</c:v>
                </c:pt>
                <c:pt idx="8400">
                  <c:v>3.0235300000000001</c:v>
                </c:pt>
                <c:pt idx="8401">
                  <c:v>4.06121</c:v>
                </c:pt>
                <c:pt idx="8402">
                  <c:v>2.9874800000000001</c:v>
                </c:pt>
                <c:pt idx="8403">
                  <c:v>4.9888599999999999</c:v>
                </c:pt>
                <c:pt idx="8404">
                  <c:v>4.5250000000000004</c:v>
                </c:pt>
                <c:pt idx="8405">
                  <c:v>2.8058200000000002</c:v>
                </c:pt>
                <c:pt idx="8406">
                  <c:v>3.6856399999999998</c:v>
                </c:pt>
                <c:pt idx="8407">
                  <c:v>4.9991300000000001</c:v>
                </c:pt>
                <c:pt idx="8408">
                  <c:v>4.5971399999999996</c:v>
                </c:pt>
                <c:pt idx="8409">
                  <c:v>3.8145500000000001</c:v>
                </c:pt>
                <c:pt idx="8410">
                  <c:v>2.0613000000000001</c:v>
                </c:pt>
                <c:pt idx="8411">
                  <c:v>6.4257</c:v>
                </c:pt>
                <c:pt idx="8412">
                  <c:v>3.5855299999999999</c:v>
                </c:pt>
                <c:pt idx="8413">
                  <c:v>2.3826399999999999</c:v>
                </c:pt>
                <c:pt idx="8414">
                  <c:v>4.5376799999999999</c:v>
                </c:pt>
                <c:pt idx="8415">
                  <c:v>6.0855600000000001</c:v>
                </c:pt>
                <c:pt idx="8416">
                  <c:v>5.2430300000000001</c:v>
                </c:pt>
                <c:pt idx="8417">
                  <c:v>4.6238799999999998</c:v>
                </c:pt>
                <c:pt idx="8418">
                  <c:v>4.9718299999999997</c:v>
                </c:pt>
                <c:pt idx="8419">
                  <c:v>5.6370100000000001</c:v>
                </c:pt>
                <c:pt idx="8420">
                  <c:v>3.9423699999999999</c:v>
                </c:pt>
                <c:pt idx="8421">
                  <c:v>3.5027200000000001</c:v>
                </c:pt>
                <c:pt idx="8422">
                  <c:v>7.7552599999999998</c:v>
                </c:pt>
                <c:pt idx="8423">
                  <c:v>2.66717</c:v>
                </c:pt>
                <c:pt idx="8424">
                  <c:v>4.5737100000000002</c:v>
                </c:pt>
                <c:pt idx="8425">
                  <c:v>3.2232400000000001</c:v>
                </c:pt>
                <c:pt idx="8426">
                  <c:v>4.5298299999999996</c:v>
                </c:pt>
                <c:pt idx="8427">
                  <c:v>2.67456</c:v>
                </c:pt>
                <c:pt idx="8428">
                  <c:v>8.0265500000000003</c:v>
                </c:pt>
                <c:pt idx="8429">
                  <c:v>2.50284</c:v>
                </c:pt>
                <c:pt idx="8430">
                  <c:v>5.2920299999999996</c:v>
                </c:pt>
                <c:pt idx="8431">
                  <c:v>5.5991499999999998</c:v>
                </c:pt>
                <c:pt idx="8432">
                  <c:v>4.40219</c:v>
                </c:pt>
                <c:pt idx="8433">
                  <c:v>5.13767</c:v>
                </c:pt>
                <c:pt idx="8434">
                  <c:v>7.2645400000000002</c:v>
                </c:pt>
                <c:pt idx="8435">
                  <c:v>2.8605200000000002</c:v>
                </c:pt>
                <c:pt idx="8436">
                  <c:v>2.8942399999999999</c:v>
                </c:pt>
                <c:pt idx="8437">
                  <c:v>2.39242</c:v>
                </c:pt>
                <c:pt idx="8438">
                  <c:v>5.35189</c:v>
                </c:pt>
                <c:pt idx="8439">
                  <c:v>4.33697</c:v>
                </c:pt>
                <c:pt idx="8440">
                  <c:v>5.9177099999999996</c:v>
                </c:pt>
                <c:pt idx="8441">
                  <c:v>5.4649799999999997</c:v>
                </c:pt>
                <c:pt idx="8442">
                  <c:v>7.9334199999999999</c:v>
                </c:pt>
                <c:pt idx="8443">
                  <c:v>7.86069</c:v>
                </c:pt>
                <c:pt idx="8444">
                  <c:v>5.0709299999999997</c:v>
                </c:pt>
                <c:pt idx="8445">
                  <c:v>4.4943299999999997</c:v>
                </c:pt>
                <c:pt idx="8446">
                  <c:v>5.9275200000000003</c:v>
                </c:pt>
                <c:pt idx="8447">
                  <c:v>7.3354900000000001</c:v>
                </c:pt>
                <c:pt idx="8448">
                  <c:v>5.8025599999999997</c:v>
                </c:pt>
                <c:pt idx="8449">
                  <c:v>6.9378000000000002</c:v>
                </c:pt>
                <c:pt idx="8450">
                  <c:v>3.78857</c:v>
                </c:pt>
                <c:pt idx="8451">
                  <c:v>7.4793200000000004</c:v>
                </c:pt>
                <c:pt idx="8452">
                  <c:v>5.8769799999999996</c:v>
                </c:pt>
                <c:pt idx="8453">
                  <c:v>7.6125999999999996</c:v>
                </c:pt>
                <c:pt idx="8454">
                  <c:v>6.5038600000000004</c:v>
                </c:pt>
                <c:pt idx="8455">
                  <c:v>5.3857400000000002</c:v>
                </c:pt>
                <c:pt idx="8456">
                  <c:v>5.5693900000000003</c:v>
                </c:pt>
                <c:pt idx="8457">
                  <c:v>6.7795100000000001</c:v>
                </c:pt>
                <c:pt idx="8458">
                  <c:v>5.3266299999999998</c:v>
                </c:pt>
                <c:pt idx="8459">
                  <c:v>7.0656400000000001</c:v>
                </c:pt>
                <c:pt idx="8460">
                  <c:v>1.75267</c:v>
                </c:pt>
                <c:pt idx="8461">
                  <c:v>4.1048400000000003</c:v>
                </c:pt>
                <c:pt idx="8462">
                  <c:v>2.6614599999999999</c:v>
                </c:pt>
                <c:pt idx="8463">
                  <c:v>3.7732299999999999</c:v>
                </c:pt>
                <c:pt idx="8464">
                  <c:v>8.8439200000000007</c:v>
                </c:pt>
                <c:pt idx="8465">
                  <c:v>4.9991300000000001</c:v>
                </c:pt>
                <c:pt idx="8466">
                  <c:v>8.0086499999999994</c:v>
                </c:pt>
                <c:pt idx="8467">
                  <c:v>8.9218399999999995</c:v>
                </c:pt>
                <c:pt idx="8468">
                  <c:v>7.2007899999999996</c:v>
                </c:pt>
                <c:pt idx="8469">
                  <c:v>4.1416399999999998</c:v>
                </c:pt>
                <c:pt idx="8470">
                  <c:v>3.0062000000000002</c:v>
                </c:pt>
                <c:pt idx="8471">
                  <c:v>3.1022599999999998</c:v>
                </c:pt>
                <c:pt idx="8472">
                  <c:v>4.2251700000000003</c:v>
                </c:pt>
                <c:pt idx="8473">
                  <c:v>7.4868899999999998</c:v>
                </c:pt>
                <c:pt idx="8474">
                  <c:v>5.2491300000000001</c:v>
                </c:pt>
                <c:pt idx="8475">
                  <c:v>5.6326200000000002</c:v>
                </c:pt>
                <c:pt idx="8476">
                  <c:v>7.3862800000000002</c:v>
                </c:pt>
                <c:pt idx="8477">
                  <c:v>3.0481400000000001</c:v>
                </c:pt>
                <c:pt idx="8478">
                  <c:v>4.6922499999999996</c:v>
                </c:pt>
                <c:pt idx="8479">
                  <c:v>1.94181</c:v>
                </c:pt>
                <c:pt idx="8480">
                  <c:v>5.5215100000000001</c:v>
                </c:pt>
                <c:pt idx="8481">
                  <c:v>8.4717900000000004</c:v>
                </c:pt>
                <c:pt idx="8482">
                  <c:v>3.57422</c:v>
                </c:pt>
                <c:pt idx="8483">
                  <c:v>2.5398900000000002</c:v>
                </c:pt>
                <c:pt idx="8484">
                  <c:v>3.6616900000000001</c:v>
                </c:pt>
                <c:pt idx="8485">
                  <c:v>4.7926299999999999</c:v>
                </c:pt>
                <c:pt idx="8486">
                  <c:v>6.3048500000000001</c:v>
                </c:pt>
                <c:pt idx="8487">
                  <c:v>4.67807</c:v>
                </c:pt>
                <c:pt idx="8488">
                  <c:v>8.8023799999999994</c:v>
                </c:pt>
                <c:pt idx="8489">
                  <c:v>6.6626200000000004</c:v>
                </c:pt>
                <c:pt idx="8490">
                  <c:v>6.4135999999999997</c:v>
                </c:pt>
                <c:pt idx="8491">
                  <c:v>5.9574999999999996</c:v>
                </c:pt>
                <c:pt idx="8492">
                  <c:v>6.0117799999999999</c:v>
                </c:pt>
                <c:pt idx="8493">
                  <c:v>6.8556600000000003</c:v>
                </c:pt>
                <c:pt idx="8494">
                  <c:v>4.9758500000000003</c:v>
                </c:pt>
                <c:pt idx="8495">
                  <c:v>3.90984</c:v>
                </c:pt>
                <c:pt idx="8496">
                  <c:v>6.4737999999999998</c:v>
                </c:pt>
                <c:pt idx="8497">
                  <c:v>2.09144</c:v>
                </c:pt>
                <c:pt idx="8498">
                  <c:v>1.8920600000000001</c:v>
                </c:pt>
                <c:pt idx="8499">
                  <c:v>2.4135300000000002</c:v>
                </c:pt>
                <c:pt idx="8500">
                  <c:v>4.6181000000000001</c:v>
                </c:pt>
                <c:pt idx="8501">
                  <c:v>4.1862000000000004</c:v>
                </c:pt>
                <c:pt idx="8502">
                  <c:v>6.8560800000000004</c:v>
                </c:pt>
                <c:pt idx="8503">
                  <c:v>4.8095600000000003</c:v>
                </c:pt>
                <c:pt idx="8504">
                  <c:v>7.3944900000000002</c:v>
                </c:pt>
                <c:pt idx="8505">
                  <c:v>6.0363499999999997</c:v>
                </c:pt>
                <c:pt idx="8506">
                  <c:v>4.8830299999999998</c:v>
                </c:pt>
                <c:pt idx="8507">
                  <c:v>3.58189</c:v>
                </c:pt>
                <c:pt idx="8508">
                  <c:v>4.8947000000000003</c:v>
                </c:pt>
                <c:pt idx="8509">
                  <c:v>7.7894600000000001</c:v>
                </c:pt>
                <c:pt idx="8510">
                  <c:v>2.66717</c:v>
                </c:pt>
                <c:pt idx="8511">
                  <c:v>6.8848399999999996</c:v>
                </c:pt>
                <c:pt idx="8512">
                  <c:v>7.3393699999999997</c:v>
                </c:pt>
                <c:pt idx="8513">
                  <c:v>3.86402</c:v>
                </c:pt>
                <c:pt idx="8514">
                  <c:v>4.6248100000000001</c:v>
                </c:pt>
                <c:pt idx="8515">
                  <c:v>5.9520600000000004</c:v>
                </c:pt>
                <c:pt idx="8516">
                  <c:v>7.6486200000000002</c:v>
                </c:pt>
                <c:pt idx="8517">
                  <c:v>7.7859499999999997</c:v>
                </c:pt>
                <c:pt idx="8518">
                  <c:v>2.5889000000000002</c:v>
                </c:pt>
                <c:pt idx="8519">
                  <c:v>3.97797</c:v>
                </c:pt>
                <c:pt idx="8520">
                  <c:v>3.3372099999999998</c:v>
                </c:pt>
                <c:pt idx="8521">
                  <c:v>3.1741799999999998</c:v>
                </c:pt>
                <c:pt idx="8522">
                  <c:v>7.04922</c:v>
                </c:pt>
                <c:pt idx="8523">
                  <c:v>4.03878</c:v>
                </c:pt>
                <c:pt idx="8524">
                  <c:v>3.6699000000000002</c:v>
                </c:pt>
                <c:pt idx="8525">
                  <c:v>4.2665199999999999</c:v>
                </c:pt>
                <c:pt idx="8526">
                  <c:v>7.2103599999999997</c:v>
                </c:pt>
                <c:pt idx="8527">
                  <c:v>6.7971500000000002</c:v>
                </c:pt>
                <c:pt idx="8528">
                  <c:v>5.3205099999999996</c:v>
                </c:pt>
                <c:pt idx="8529">
                  <c:v>6.3069199999999999</c:v>
                </c:pt>
                <c:pt idx="8530">
                  <c:v>8.6913300000000007</c:v>
                </c:pt>
                <c:pt idx="8531">
                  <c:v>8.2968700000000002</c:v>
                </c:pt>
                <c:pt idx="8532">
                  <c:v>3.9509300000000001</c:v>
                </c:pt>
                <c:pt idx="8533">
                  <c:v>6.2845599999999999</c:v>
                </c:pt>
                <c:pt idx="8534">
                  <c:v>2.5371199999999998</c:v>
                </c:pt>
                <c:pt idx="8535">
                  <c:v>3.9562200000000001</c:v>
                </c:pt>
                <c:pt idx="8536">
                  <c:v>8.5734700000000004</c:v>
                </c:pt>
                <c:pt idx="8537">
                  <c:v>4.6672900000000004</c:v>
                </c:pt>
                <c:pt idx="8538">
                  <c:v>3.29366</c:v>
                </c:pt>
                <c:pt idx="8539">
                  <c:v>3.4663599999999999</c:v>
                </c:pt>
                <c:pt idx="8540">
                  <c:v>2.16154</c:v>
                </c:pt>
                <c:pt idx="8541">
                  <c:v>4.90435</c:v>
                </c:pt>
                <c:pt idx="8542">
                  <c:v>2.0243099999999998</c:v>
                </c:pt>
                <c:pt idx="8543">
                  <c:v>3.5645699999999998</c:v>
                </c:pt>
                <c:pt idx="8544">
                  <c:v>7.1675199999999997</c:v>
                </c:pt>
                <c:pt idx="8545">
                  <c:v>3.5398100000000001</c:v>
                </c:pt>
                <c:pt idx="8546">
                  <c:v>7.1296900000000001</c:v>
                </c:pt>
                <c:pt idx="8547">
                  <c:v>7.23339</c:v>
                </c:pt>
                <c:pt idx="8548">
                  <c:v>2.9801600000000001</c:v>
                </c:pt>
                <c:pt idx="8549">
                  <c:v>7.6657900000000003</c:v>
                </c:pt>
                <c:pt idx="8550">
                  <c:v>3.51234</c:v>
                </c:pt>
                <c:pt idx="8551">
                  <c:v>5.9176500000000001</c:v>
                </c:pt>
                <c:pt idx="8552">
                  <c:v>6.8495600000000003</c:v>
                </c:pt>
                <c:pt idx="8553">
                  <c:v>5.0988300000000004</c:v>
                </c:pt>
                <c:pt idx="8554">
                  <c:v>2.4660299999999999</c:v>
                </c:pt>
                <c:pt idx="8555">
                  <c:v>6.2958100000000004</c:v>
                </c:pt>
                <c:pt idx="8556">
                  <c:v>5.3559000000000001</c:v>
                </c:pt>
                <c:pt idx="8557">
                  <c:v>6.2850900000000003</c:v>
                </c:pt>
                <c:pt idx="8558">
                  <c:v>3.3518699999999999</c:v>
                </c:pt>
                <c:pt idx="8559">
                  <c:v>5.4154400000000003</c:v>
                </c:pt>
                <c:pt idx="8560">
                  <c:v>7.6301800000000002</c:v>
                </c:pt>
                <c:pt idx="8561">
                  <c:v>5.0529999999999999</c:v>
                </c:pt>
                <c:pt idx="8562">
                  <c:v>2.6388799999999999</c:v>
                </c:pt>
                <c:pt idx="8563">
                  <c:v>4.4098499999999996</c:v>
                </c:pt>
                <c:pt idx="8564">
                  <c:v>2.2163300000000001</c:v>
                </c:pt>
                <c:pt idx="8565">
                  <c:v>5.8180699999999996</c:v>
                </c:pt>
                <c:pt idx="8566">
                  <c:v>4.4139900000000001</c:v>
                </c:pt>
                <c:pt idx="8567">
                  <c:v>5.6027300000000002</c:v>
                </c:pt>
                <c:pt idx="8568">
                  <c:v>3.98034</c:v>
                </c:pt>
                <c:pt idx="8569">
                  <c:v>4.8948099999999997</c:v>
                </c:pt>
                <c:pt idx="8570">
                  <c:v>6.5361000000000002</c:v>
                </c:pt>
                <c:pt idx="8571">
                  <c:v>3.2782100000000001</c:v>
                </c:pt>
                <c:pt idx="8572">
                  <c:v>6.4112999999999998</c:v>
                </c:pt>
                <c:pt idx="8573">
                  <c:v>1.59135</c:v>
                </c:pt>
                <c:pt idx="8574">
                  <c:v>7.9749800000000004</c:v>
                </c:pt>
                <c:pt idx="8575">
                  <c:v>6.3998400000000002</c:v>
                </c:pt>
                <c:pt idx="8576">
                  <c:v>7.2374099999999997</c:v>
                </c:pt>
                <c:pt idx="8577">
                  <c:v>2.746</c:v>
                </c:pt>
                <c:pt idx="8578">
                  <c:v>5.9200299999999997</c:v>
                </c:pt>
                <c:pt idx="8579">
                  <c:v>2.2379500000000001</c:v>
                </c:pt>
                <c:pt idx="8580">
                  <c:v>7.8783599999999998</c:v>
                </c:pt>
                <c:pt idx="8581">
                  <c:v>5.0762799999999997</c:v>
                </c:pt>
                <c:pt idx="8582">
                  <c:v>9.6795600000000004</c:v>
                </c:pt>
                <c:pt idx="8583">
                  <c:v>3.0081899999999999</c:v>
                </c:pt>
                <c:pt idx="8584">
                  <c:v>6.7148700000000003</c:v>
                </c:pt>
                <c:pt idx="8585">
                  <c:v>5.8166399999999996</c:v>
                </c:pt>
                <c:pt idx="8586">
                  <c:v>4.5832899999999999</c:v>
                </c:pt>
                <c:pt idx="8587">
                  <c:v>8.2688000000000006</c:v>
                </c:pt>
                <c:pt idx="8588">
                  <c:v>5.6035599999999999</c:v>
                </c:pt>
                <c:pt idx="8589">
                  <c:v>4.0342799999999999</c:v>
                </c:pt>
                <c:pt idx="8590">
                  <c:v>9.3863000000000003</c:v>
                </c:pt>
                <c:pt idx="8591">
                  <c:v>8.1556999999999995</c:v>
                </c:pt>
                <c:pt idx="8592">
                  <c:v>2.5363600000000002</c:v>
                </c:pt>
                <c:pt idx="8593">
                  <c:v>5.0785999999999998</c:v>
                </c:pt>
                <c:pt idx="8594">
                  <c:v>6.3600300000000001</c:v>
                </c:pt>
                <c:pt idx="8595">
                  <c:v>3.44184</c:v>
                </c:pt>
                <c:pt idx="8596">
                  <c:v>5.3164199999999999</c:v>
                </c:pt>
                <c:pt idx="8597">
                  <c:v>7.7388599999999999</c:v>
                </c:pt>
                <c:pt idx="8598">
                  <c:v>7.9494400000000001</c:v>
                </c:pt>
                <c:pt idx="8599">
                  <c:v>4.4694399999999996</c:v>
                </c:pt>
                <c:pt idx="8600">
                  <c:v>3.1068699999999998</c:v>
                </c:pt>
                <c:pt idx="8601">
                  <c:v>2.6021800000000002</c:v>
                </c:pt>
                <c:pt idx="8602">
                  <c:v>7.0414099999999999</c:v>
                </c:pt>
                <c:pt idx="8603">
                  <c:v>4.3377100000000004</c:v>
                </c:pt>
                <c:pt idx="8604">
                  <c:v>8.4289199999999997</c:v>
                </c:pt>
                <c:pt idx="8605">
                  <c:v>7.7111200000000002</c:v>
                </c:pt>
                <c:pt idx="8606">
                  <c:v>9.6106400000000001</c:v>
                </c:pt>
                <c:pt idx="8607">
                  <c:v>2.29914</c:v>
                </c:pt>
                <c:pt idx="8608">
                  <c:v>4.7898300000000003</c:v>
                </c:pt>
                <c:pt idx="8609">
                  <c:v>5.1242700000000001</c:v>
                </c:pt>
                <c:pt idx="8610">
                  <c:v>7.2345300000000003</c:v>
                </c:pt>
                <c:pt idx="8611">
                  <c:v>2.3865099999999999</c:v>
                </c:pt>
                <c:pt idx="8612">
                  <c:v>8.2088300000000007</c:v>
                </c:pt>
                <c:pt idx="8613">
                  <c:v>1.82521</c:v>
                </c:pt>
                <c:pt idx="8614">
                  <c:v>7.0228099999999998</c:v>
                </c:pt>
                <c:pt idx="8615">
                  <c:v>7.5514099999999997</c:v>
                </c:pt>
                <c:pt idx="8616">
                  <c:v>2.98245</c:v>
                </c:pt>
                <c:pt idx="8617">
                  <c:v>5.6970700000000001</c:v>
                </c:pt>
                <c:pt idx="8618">
                  <c:v>3.0638700000000001</c:v>
                </c:pt>
                <c:pt idx="8619">
                  <c:v>5.33819</c:v>
                </c:pt>
                <c:pt idx="8620">
                  <c:v>4.0275699999999999</c:v>
                </c:pt>
                <c:pt idx="8621">
                  <c:v>5.6635799999999996</c:v>
                </c:pt>
                <c:pt idx="8622">
                  <c:v>7.05905</c:v>
                </c:pt>
                <c:pt idx="8623">
                  <c:v>4.3407299999999998</c:v>
                </c:pt>
                <c:pt idx="8624">
                  <c:v>3.4608599999999998</c:v>
                </c:pt>
                <c:pt idx="8625">
                  <c:v>5.3307200000000003</c:v>
                </c:pt>
                <c:pt idx="8626">
                  <c:v>6.1364200000000002</c:v>
                </c:pt>
                <c:pt idx="8627">
                  <c:v>4.2913899999999998</c:v>
                </c:pt>
                <c:pt idx="8628">
                  <c:v>7.0760300000000003</c:v>
                </c:pt>
                <c:pt idx="8629">
                  <c:v>3.9536099999999998</c:v>
                </c:pt>
                <c:pt idx="8630">
                  <c:v>5.30166</c:v>
                </c:pt>
                <c:pt idx="8631">
                  <c:v>7.7371600000000003</c:v>
                </c:pt>
                <c:pt idx="8632">
                  <c:v>10.37323</c:v>
                </c:pt>
                <c:pt idx="8633">
                  <c:v>4.2439600000000004</c:v>
                </c:pt>
                <c:pt idx="8634">
                  <c:v>5.6243400000000001</c:v>
                </c:pt>
                <c:pt idx="8635">
                  <c:v>7.3522400000000001</c:v>
                </c:pt>
                <c:pt idx="8636">
                  <c:v>7.7999299999999998</c:v>
                </c:pt>
                <c:pt idx="8637">
                  <c:v>4.5281799999999999</c:v>
                </c:pt>
                <c:pt idx="8638">
                  <c:v>5.3915100000000002</c:v>
                </c:pt>
                <c:pt idx="8639">
                  <c:v>6.82456</c:v>
                </c:pt>
                <c:pt idx="8640">
                  <c:v>7.19916</c:v>
                </c:pt>
                <c:pt idx="8641">
                  <c:v>4.92544</c:v>
                </c:pt>
                <c:pt idx="8642">
                  <c:v>2.7317800000000001</c:v>
                </c:pt>
                <c:pt idx="8643">
                  <c:v>4.1750299999999996</c:v>
                </c:pt>
                <c:pt idx="8644">
                  <c:v>6.8176300000000003</c:v>
                </c:pt>
                <c:pt idx="8645">
                  <c:v>3.9916499999999999</c:v>
                </c:pt>
                <c:pt idx="8646">
                  <c:v>6.0642399999999999</c:v>
                </c:pt>
                <c:pt idx="8647">
                  <c:v>5.3273400000000004</c:v>
                </c:pt>
                <c:pt idx="8648">
                  <c:v>6.3142199999999997</c:v>
                </c:pt>
                <c:pt idx="8649">
                  <c:v>5.5426399999999996</c:v>
                </c:pt>
                <c:pt idx="8650">
                  <c:v>5.4817600000000004</c:v>
                </c:pt>
                <c:pt idx="8651">
                  <c:v>6.0378800000000004</c:v>
                </c:pt>
                <c:pt idx="8652">
                  <c:v>4.9421799999999996</c:v>
                </c:pt>
                <c:pt idx="8653">
                  <c:v>2.7040799999999998</c:v>
                </c:pt>
                <c:pt idx="8654">
                  <c:v>4.3773999999999997</c:v>
                </c:pt>
                <c:pt idx="8655">
                  <c:v>5.1367799999999999</c:v>
                </c:pt>
                <c:pt idx="8656">
                  <c:v>4.8424199999999997</c:v>
                </c:pt>
                <c:pt idx="8657">
                  <c:v>5.2096</c:v>
                </c:pt>
                <c:pt idx="8658">
                  <c:v>5.6860400000000002</c:v>
                </c:pt>
                <c:pt idx="8659">
                  <c:v>5.0327599999999997</c:v>
                </c:pt>
                <c:pt idx="8660">
                  <c:v>5.4144199999999998</c:v>
                </c:pt>
                <c:pt idx="8661">
                  <c:v>5.0429000000000004</c:v>
                </c:pt>
                <c:pt idx="8662">
                  <c:v>5.6339399999999999</c:v>
                </c:pt>
                <c:pt idx="8663">
                  <c:v>3.91039</c:v>
                </c:pt>
                <c:pt idx="8664">
                  <c:v>7.3242099999999999</c:v>
                </c:pt>
                <c:pt idx="8665">
                  <c:v>4.2991900000000003</c:v>
                </c:pt>
                <c:pt idx="8666">
                  <c:v>7.0222100000000003</c:v>
                </c:pt>
                <c:pt idx="8667">
                  <c:v>7.9302999999999999</c:v>
                </c:pt>
                <c:pt idx="8668">
                  <c:v>8.4230499999999999</c:v>
                </c:pt>
                <c:pt idx="8669">
                  <c:v>8.1883800000000004</c:v>
                </c:pt>
                <c:pt idx="8670">
                  <c:v>4.65259</c:v>
                </c:pt>
                <c:pt idx="8671">
                  <c:v>6.7786900000000001</c:v>
                </c:pt>
                <c:pt idx="8672">
                  <c:v>5.6541899999999998</c:v>
                </c:pt>
                <c:pt idx="8673">
                  <c:v>4.9323100000000002</c:v>
                </c:pt>
                <c:pt idx="8674">
                  <c:v>7.3794399999999998</c:v>
                </c:pt>
                <c:pt idx="8675">
                  <c:v>6.6726000000000001</c:v>
                </c:pt>
                <c:pt idx="8676">
                  <c:v>5.7736999999999998</c:v>
                </c:pt>
                <c:pt idx="8677">
                  <c:v>4.5376799999999999</c:v>
                </c:pt>
                <c:pt idx="8678">
                  <c:v>4.6166200000000002</c:v>
                </c:pt>
                <c:pt idx="8679">
                  <c:v>6.3522800000000004</c:v>
                </c:pt>
                <c:pt idx="8680">
                  <c:v>6.5310100000000002</c:v>
                </c:pt>
                <c:pt idx="8681">
                  <c:v>5.4681699999999998</c:v>
                </c:pt>
                <c:pt idx="8682">
                  <c:v>5.1823100000000002</c:v>
                </c:pt>
                <c:pt idx="8683">
                  <c:v>3.4225500000000002</c:v>
                </c:pt>
                <c:pt idx="8684">
                  <c:v>5.97879</c:v>
                </c:pt>
                <c:pt idx="8685">
                  <c:v>2.22553</c:v>
                </c:pt>
                <c:pt idx="8686">
                  <c:v>2.9883099999999998</c:v>
                </c:pt>
                <c:pt idx="8687">
                  <c:v>5.9996999999999998</c:v>
                </c:pt>
                <c:pt idx="8688">
                  <c:v>5.89506</c:v>
                </c:pt>
                <c:pt idx="8689">
                  <c:v>1.8078399999999999</c:v>
                </c:pt>
                <c:pt idx="8690">
                  <c:v>2.6235499999999998</c:v>
                </c:pt>
                <c:pt idx="8691">
                  <c:v>5.5942400000000001</c:v>
                </c:pt>
                <c:pt idx="8692">
                  <c:v>2.2755899999999998</c:v>
                </c:pt>
                <c:pt idx="8693">
                  <c:v>3.0812200000000001</c:v>
                </c:pt>
                <c:pt idx="8694">
                  <c:v>4.2817400000000001</c:v>
                </c:pt>
                <c:pt idx="8695">
                  <c:v>5.0699899999999998</c:v>
                </c:pt>
                <c:pt idx="8696">
                  <c:v>4.0194700000000001</c:v>
                </c:pt>
                <c:pt idx="8697">
                  <c:v>2.5809500000000001</c:v>
                </c:pt>
                <c:pt idx="8698">
                  <c:v>2.1092900000000001</c:v>
                </c:pt>
                <c:pt idx="8699">
                  <c:v>4.4119099999999998</c:v>
                </c:pt>
                <c:pt idx="8700">
                  <c:v>5.6831300000000002</c:v>
                </c:pt>
                <c:pt idx="8701">
                  <c:v>2.1131899999999999</c:v>
                </c:pt>
                <c:pt idx="8702">
                  <c:v>4.2160500000000001</c:v>
                </c:pt>
                <c:pt idx="8703">
                  <c:v>3.56386</c:v>
                </c:pt>
                <c:pt idx="8704">
                  <c:v>2.5759699999999999</c:v>
                </c:pt>
                <c:pt idx="8705">
                  <c:v>3.0337999999999998</c:v>
                </c:pt>
                <c:pt idx="8706">
                  <c:v>3.6571500000000001</c:v>
                </c:pt>
                <c:pt idx="8707">
                  <c:v>2.7524899999999999</c:v>
                </c:pt>
                <c:pt idx="8708">
                  <c:v>4.2793099999999997</c:v>
                </c:pt>
                <c:pt idx="8709">
                  <c:v>5.3269299999999999</c:v>
                </c:pt>
                <c:pt idx="8710">
                  <c:v>3.7861199999999999</c:v>
                </c:pt>
                <c:pt idx="8711">
                  <c:v>4.9133599999999999</c:v>
                </c:pt>
                <c:pt idx="8712">
                  <c:v>5.8290899999999999</c:v>
                </c:pt>
                <c:pt idx="8713">
                  <c:v>3.0511699999999999</c:v>
                </c:pt>
                <c:pt idx="8714">
                  <c:v>4.3372200000000003</c:v>
                </c:pt>
                <c:pt idx="8715">
                  <c:v>8.7672699999999999</c:v>
                </c:pt>
                <c:pt idx="8716">
                  <c:v>2.9833799999999999</c:v>
                </c:pt>
                <c:pt idx="8717">
                  <c:v>3.1760999999999999</c:v>
                </c:pt>
                <c:pt idx="8718">
                  <c:v>3.5684999999999998</c:v>
                </c:pt>
                <c:pt idx="8719">
                  <c:v>2.1893400000000001</c:v>
                </c:pt>
                <c:pt idx="8720">
                  <c:v>2.7279300000000002</c:v>
                </c:pt>
                <c:pt idx="8721">
                  <c:v>3.3877899999999999</c:v>
                </c:pt>
                <c:pt idx="8722">
                  <c:v>7.93032</c:v>
                </c:pt>
                <c:pt idx="8723">
                  <c:v>2.1893400000000001</c:v>
                </c:pt>
                <c:pt idx="8724">
                  <c:v>5.4263899999999996</c:v>
                </c:pt>
                <c:pt idx="8725">
                  <c:v>4.1191899999999997</c:v>
                </c:pt>
                <c:pt idx="8726">
                  <c:v>4.1193999999999997</c:v>
                </c:pt>
                <c:pt idx="8727">
                  <c:v>3.0615800000000002</c:v>
                </c:pt>
                <c:pt idx="8728">
                  <c:v>5.3849</c:v>
                </c:pt>
                <c:pt idx="8729">
                  <c:v>4.0596199999999998</c:v>
                </c:pt>
                <c:pt idx="8730">
                  <c:v>7.1783400000000004</c:v>
                </c:pt>
                <c:pt idx="8731">
                  <c:v>2.3508499999999999</c:v>
                </c:pt>
                <c:pt idx="8732">
                  <c:v>7.03355</c:v>
                </c:pt>
                <c:pt idx="8733">
                  <c:v>6.1924099999999997</c:v>
                </c:pt>
                <c:pt idx="8734">
                  <c:v>4.2889400000000002</c:v>
                </c:pt>
                <c:pt idx="8735">
                  <c:v>4.4042000000000003</c:v>
                </c:pt>
                <c:pt idx="8736">
                  <c:v>5.1945800000000002</c:v>
                </c:pt>
                <c:pt idx="8737">
                  <c:v>4.8518600000000003</c:v>
                </c:pt>
                <c:pt idx="8738">
                  <c:v>4.4897</c:v>
                </c:pt>
                <c:pt idx="8739">
                  <c:v>5.8602600000000002</c:v>
                </c:pt>
                <c:pt idx="8740">
                  <c:v>5.9061700000000004</c:v>
                </c:pt>
                <c:pt idx="8741">
                  <c:v>5.3269299999999999</c:v>
                </c:pt>
                <c:pt idx="8742">
                  <c:v>4.1565899999999996</c:v>
                </c:pt>
                <c:pt idx="8743">
                  <c:v>5.6623599999999996</c:v>
                </c:pt>
                <c:pt idx="8744">
                  <c:v>7.2667299999999999</c:v>
                </c:pt>
                <c:pt idx="8745">
                  <c:v>4.14072</c:v>
                </c:pt>
                <c:pt idx="8746">
                  <c:v>5.4936199999999999</c:v>
                </c:pt>
                <c:pt idx="8747">
                  <c:v>3.76092</c:v>
                </c:pt>
                <c:pt idx="8748">
                  <c:v>4.6540100000000004</c:v>
                </c:pt>
                <c:pt idx="8749">
                  <c:v>6.9570800000000004</c:v>
                </c:pt>
                <c:pt idx="8750">
                  <c:v>3.9882200000000001</c:v>
                </c:pt>
                <c:pt idx="8751">
                  <c:v>7.0876599999999996</c:v>
                </c:pt>
                <c:pt idx="8752">
                  <c:v>7.4481999999999999</c:v>
                </c:pt>
                <c:pt idx="8753">
                  <c:v>5.7302200000000001</c:v>
                </c:pt>
                <c:pt idx="8754">
                  <c:v>5.6574900000000001</c:v>
                </c:pt>
                <c:pt idx="8755">
                  <c:v>9.4653200000000002</c:v>
                </c:pt>
                <c:pt idx="8756">
                  <c:v>2.2227899999999998</c:v>
                </c:pt>
                <c:pt idx="8757">
                  <c:v>7.6794500000000001</c:v>
                </c:pt>
                <c:pt idx="8758">
                  <c:v>5.6973200000000004</c:v>
                </c:pt>
                <c:pt idx="8759">
                  <c:v>6.0233100000000004</c:v>
                </c:pt>
                <c:pt idx="8760">
                  <c:v>3.7072099999999999</c:v>
                </c:pt>
                <c:pt idx="8761">
                  <c:v>4.8194299999999997</c:v>
                </c:pt>
                <c:pt idx="8762">
                  <c:v>3.1473</c:v>
                </c:pt>
                <c:pt idx="8763">
                  <c:v>5.6168300000000002</c:v>
                </c:pt>
                <c:pt idx="8764">
                  <c:v>5.0052599999999998</c:v>
                </c:pt>
                <c:pt idx="8765">
                  <c:v>4.0569499999999996</c:v>
                </c:pt>
                <c:pt idx="8766">
                  <c:v>3.8904999999999998</c:v>
                </c:pt>
                <c:pt idx="8767">
                  <c:v>6.0168200000000001</c:v>
                </c:pt>
                <c:pt idx="8768">
                  <c:v>5.7135999999999996</c:v>
                </c:pt>
                <c:pt idx="8769">
                  <c:v>5.2606099999999998</c:v>
                </c:pt>
                <c:pt idx="8770">
                  <c:v>6.0652799999999996</c:v>
                </c:pt>
                <c:pt idx="8771">
                  <c:v>6.1928000000000001</c:v>
                </c:pt>
                <c:pt idx="8772">
                  <c:v>9.2105700000000006</c:v>
                </c:pt>
                <c:pt idx="8773">
                  <c:v>5.9010400000000001</c:v>
                </c:pt>
                <c:pt idx="8774">
                  <c:v>2.79312</c:v>
                </c:pt>
                <c:pt idx="8775">
                  <c:v>7.17957</c:v>
                </c:pt>
                <c:pt idx="8776">
                  <c:v>6.2905600000000002</c:v>
                </c:pt>
                <c:pt idx="8777">
                  <c:v>3.23584</c:v>
                </c:pt>
                <c:pt idx="8778">
                  <c:v>4.0790499999999996</c:v>
                </c:pt>
                <c:pt idx="8779">
                  <c:v>3.85094</c:v>
                </c:pt>
                <c:pt idx="8780">
                  <c:v>4.37948</c:v>
                </c:pt>
                <c:pt idx="8781">
                  <c:v>8.5194799999999997</c:v>
                </c:pt>
                <c:pt idx="8782">
                  <c:v>5.2256499999999999</c:v>
                </c:pt>
                <c:pt idx="8783">
                  <c:v>5.4350899999999998</c:v>
                </c:pt>
                <c:pt idx="8784">
                  <c:v>4.1470200000000004</c:v>
                </c:pt>
                <c:pt idx="8785">
                  <c:v>4.8630699999999996</c:v>
                </c:pt>
                <c:pt idx="8786">
                  <c:v>4.2603299999999997</c:v>
                </c:pt>
                <c:pt idx="8787">
                  <c:v>6.2037599999999999</c:v>
                </c:pt>
                <c:pt idx="8788">
                  <c:v>7.1790700000000003</c:v>
                </c:pt>
                <c:pt idx="8789">
                  <c:v>7.1131399999999996</c:v>
                </c:pt>
                <c:pt idx="8790">
                  <c:v>4.9673600000000002</c:v>
                </c:pt>
                <c:pt idx="8791">
                  <c:v>4.0896100000000004</c:v>
                </c:pt>
                <c:pt idx="8792">
                  <c:v>5.7969999999999997</c:v>
                </c:pt>
                <c:pt idx="8793">
                  <c:v>2.8605200000000002</c:v>
                </c:pt>
                <c:pt idx="8794">
                  <c:v>2.4291200000000002</c:v>
                </c:pt>
                <c:pt idx="8795">
                  <c:v>7.72194</c:v>
                </c:pt>
                <c:pt idx="8796">
                  <c:v>6.6315299999999997</c:v>
                </c:pt>
                <c:pt idx="8797">
                  <c:v>4.7197699999999996</c:v>
                </c:pt>
                <c:pt idx="8798">
                  <c:v>6.1590100000000003</c:v>
                </c:pt>
                <c:pt idx="8799">
                  <c:v>7.4266300000000003</c:v>
                </c:pt>
                <c:pt idx="8800">
                  <c:v>3.5477799999999999</c:v>
                </c:pt>
                <c:pt idx="8801">
                  <c:v>6.7922200000000004</c:v>
                </c:pt>
                <c:pt idx="8802">
                  <c:v>3.8580100000000002</c:v>
                </c:pt>
                <c:pt idx="8803">
                  <c:v>5.7127800000000004</c:v>
                </c:pt>
                <c:pt idx="8804">
                  <c:v>4.7166300000000003</c:v>
                </c:pt>
                <c:pt idx="8805">
                  <c:v>5.28674</c:v>
                </c:pt>
                <c:pt idx="8806">
                  <c:v>9.4609000000000005</c:v>
                </c:pt>
                <c:pt idx="8807">
                  <c:v>1.8650899999999999</c:v>
                </c:pt>
                <c:pt idx="8808">
                  <c:v>5.7807399999999998</c:v>
                </c:pt>
                <c:pt idx="8809">
                  <c:v>5.3849</c:v>
                </c:pt>
                <c:pt idx="8810">
                  <c:v>6.1540499999999998</c:v>
                </c:pt>
                <c:pt idx="8811">
                  <c:v>1.8078399999999999</c:v>
                </c:pt>
                <c:pt idx="8812">
                  <c:v>2.6110799999999998</c:v>
                </c:pt>
                <c:pt idx="8813">
                  <c:v>5.4000500000000002</c:v>
                </c:pt>
                <c:pt idx="8814">
                  <c:v>3.1068699999999998</c:v>
                </c:pt>
                <c:pt idx="8815">
                  <c:v>6.10677</c:v>
                </c:pt>
                <c:pt idx="8816">
                  <c:v>6.8182700000000001</c:v>
                </c:pt>
                <c:pt idx="8817">
                  <c:v>7.0521000000000003</c:v>
                </c:pt>
                <c:pt idx="8818">
                  <c:v>6.68438</c:v>
                </c:pt>
                <c:pt idx="8819">
                  <c:v>11.042109999999999</c:v>
                </c:pt>
                <c:pt idx="8820">
                  <c:v>4.1843899999999996</c:v>
                </c:pt>
                <c:pt idx="8821">
                  <c:v>6.2253100000000003</c:v>
                </c:pt>
                <c:pt idx="8822">
                  <c:v>2.08596</c:v>
                </c:pt>
                <c:pt idx="8823">
                  <c:v>7.2309000000000001</c:v>
                </c:pt>
                <c:pt idx="8824">
                  <c:v>2.6633300000000002</c:v>
                </c:pt>
                <c:pt idx="8825">
                  <c:v>8.9086499999999997</c:v>
                </c:pt>
                <c:pt idx="8826">
                  <c:v>4.8995800000000003</c:v>
                </c:pt>
                <c:pt idx="8827">
                  <c:v>2.7040700000000002</c:v>
                </c:pt>
                <c:pt idx="8828">
                  <c:v>11.43465</c:v>
                </c:pt>
                <c:pt idx="8829">
                  <c:v>4.3897700000000004</c:v>
                </c:pt>
                <c:pt idx="8830">
                  <c:v>6.1220400000000001</c:v>
                </c:pt>
                <c:pt idx="8831">
                  <c:v>3.3431600000000001</c:v>
                </c:pt>
                <c:pt idx="8832">
                  <c:v>3.2285599999999999</c:v>
                </c:pt>
                <c:pt idx="8833">
                  <c:v>6.3972899999999999</c:v>
                </c:pt>
                <c:pt idx="8834">
                  <c:v>3.8805000000000001</c:v>
                </c:pt>
                <c:pt idx="8835">
                  <c:v>3.0178099999999999</c:v>
                </c:pt>
                <c:pt idx="8836">
                  <c:v>4.5269599999999999</c:v>
                </c:pt>
                <c:pt idx="8837">
                  <c:v>2.9255599999999999</c:v>
                </c:pt>
                <c:pt idx="8838">
                  <c:v>6.2270200000000004</c:v>
                </c:pt>
                <c:pt idx="8839">
                  <c:v>3.1409899999999999</c:v>
                </c:pt>
                <c:pt idx="8840">
                  <c:v>5.24993</c:v>
                </c:pt>
                <c:pt idx="8841">
                  <c:v>3.8904999999999998</c:v>
                </c:pt>
                <c:pt idx="8842">
                  <c:v>6.7504600000000003</c:v>
                </c:pt>
                <c:pt idx="8843">
                  <c:v>9.3566500000000001</c:v>
                </c:pt>
                <c:pt idx="8844">
                  <c:v>5.6028200000000004</c:v>
                </c:pt>
                <c:pt idx="8845">
                  <c:v>8.1446000000000005</c:v>
                </c:pt>
                <c:pt idx="8846">
                  <c:v>6.2841399999999998</c:v>
                </c:pt>
                <c:pt idx="8847">
                  <c:v>2.2163300000000001</c:v>
                </c:pt>
                <c:pt idx="8848">
                  <c:v>4.2603299999999997</c:v>
                </c:pt>
                <c:pt idx="8849">
                  <c:v>2.5583300000000002</c:v>
                </c:pt>
                <c:pt idx="8850">
                  <c:v>10.76815</c:v>
                </c:pt>
                <c:pt idx="8851">
                  <c:v>4.4797500000000001</c:v>
                </c:pt>
                <c:pt idx="8852">
                  <c:v>9.4199400000000004</c:v>
                </c:pt>
                <c:pt idx="8853">
                  <c:v>4.8966700000000003</c:v>
                </c:pt>
                <c:pt idx="8854">
                  <c:v>6.6288900000000002</c:v>
                </c:pt>
                <c:pt idx="8855">
                  <c:v>3.1621800000000002</c:v>
                </c:pt>
                <c:pt idx="8856">
                  <c:v>6.5429000000000004</c:v>
                </c:pt>
                <c:pt idx="8857">
                  <c:v>5.4259000000000004</c:v>
                </c:pt>
                <c:pt idx="8858">
                  <c:v>4.0892999999999997</c:v>
                </c:pt>
                <c:pt idx="8859">
                  <c:v>2.1896100000000001</c:v>
                </c:pt>
                <c:pt idx="8860">
                  <c:v>2.8382999999999998</c:v>
                </c:pt>
                <c:pt idx="8861">
                  <c:v>3.2819400000000001</c:v>
                </c:pt>
                <c:pt idx="8862">
                  <c:v>2.0936400000000002</c:v>
                </c:pt>
                <c:pt idx="8863">
                  <c:v>5.9705700000000004</c:v>
                </c:pt>
                <c:pt idx="8864">
                  <c:v>3.54514</c:v>
                </c:pt>
                <c:pt idx="8865">
                  <c:v>5.8329899999999997</c:v>
                </c:pt>
                <c:pt idx="8866">
                  <c:v>5.4513299999999996</c:v>
                </c:pt>
                <c:pt idx="8867">
                  <c:v>3.3761000000000001</c:v>
                </c:pt>
                <c:pt idx="8868">
                  <c:v>4.72729</c:v>
                </c:pt>
                <c:pt idx="8869">
                  <c:v>3.78857</c:v>
                </c:pt>
                <c:pt idx="8870">
                  <c:v>4.4529399999999999</c:v>
                </c:pt>
                <c:pt idx="8871">
                  <c:v>4.3604000000000003</c:v>
                </c:pt>
                <c:pt idx="8872">
                  <c:v>4.4529399999999999</c:v>
                </c:pt>
                <c:pt idx="8873">
                  <c:v>3.1293700000000002</c:v>
                </c:pt>
                <c:pt idx="8874">
                  <c:v>2.3897200000000001</c:v>
                </c:pt>
                <c:pt idx="8875">
                  <c:v>6.9369300000000003</c:v>
                </c:pt>
                <c:pt idx="8876">
                  <c:v>4.1464800000000004</c:v>
                </c:pt>
                <c:pt idx="8877">
                  <c:v>2.7332000000000001</c:v>
                </c:pt>
                <c:pt idx="8878">
                  <c:v>7.8080299999999996</c:v>
                </c:pt>
                <c:pt idx="8879">
                  <c:v>6.1085099999999999</c:v>
                </c:pt>
                <c:pt idx="8880">
                  <c:v>3.9470499999999999</c:v>
                </c:pt>
                <c:pt idx="8881">
                  <c:v>7.5354400000000004</c:v>
                </c:pt>
                <c:pt idx="8882">
                  <c:v>7.6459900000000003</c:v>
                </c:pt>
                <c:pt idx="8883">
                  <c:v>5.64621</c:v>
                </c:pt>
                <c:pt idx="8884">
                  <c:v>5.3522499999999997</c:v>
                </c:pt>
                <c:pt idx="8885">
                  <c:v>5.1318099999999998</c:v>
                </c:pt>
                <c:pt idx="8886">
                  <c:v>4.7444499999999996</c:v>
                </c:pt>
                <c:pt idx="8887">
                  <c:v>3.14134</c:v>
                </c:pt>
                <c:pt idx="8888">
                  <c:v>7.4523599999999997</c:v>
                </c:pt>
                <c:pt idx="8889">
                  <c:v>3.2508699999999999</c:v>
                </c:pt>
                <c:pt idx="8890">
                  <c:v>5.8451000000000004</c:v>
                </c:pt>
                <c:pt idx="8891">
                  <c:v>5.77081</c:v>
                </c:pt>
                <c:pt idx="8892">
                  <c:v>3.8287800000000001</c:v>
                </c:pt>
                <c:pt idx="8893">
                  <c:v>7.4010699999999998</c:v>
                </c:pt>
                <c:pt idx="8894">
                  <c:v>3.60791</c:v>
                </c:pt>
                <c:pt idx="8895">
                  <c:v>5.8488899999999999</c:v>
                </c:pt>
                <c:pt idx="8896">
                  <c:v>4.7000099999999998</c:v>
                </c:pt>
                <c:pt idx="8897">
                  <c:v>3.1402199999999998</c:v>
                </c:pt>
                <c:pt idx="8898">
                  <c:v>6.2652799999999997</c:v>
                </c:pt>
                <c:pt idx="8899">
                  <c:v>8.3086500000000001</c:v>
                </c:pt>
                <c:pt idx="8900">
                  <c:v>5.4097999999999997</c:v>
                </c:pt>
                <c:pt idx="8901">
                  <c:v>3.0351400000000002</c:v>
                </c:pt>
                <c:pt idx="8902">
                  <c:v>3.57721</c:v>
                </c:pt>
                <c:pt idx="8903">
                  <c:v>11.261749999999999</c:v>
                </c:pt>
                <c:pt idx="8904">
                  <c:v>5.3757900000000003</c:v>
                </c:pt>
                <c:pt idx="8905">
                  <c:v>5.1341200000000002</c:v>
                </c:pt>
                <c:pt idx="8906">
                  <c:v>7.7814699999999997</c:v>
                </c:pt>
                <c:pt idx="8907">
                  <c:v>8.1277899999999992</c:v>
                </c:pt>
                <c:pt idx="8908">
                  <c:v>1.6974899999999999</c:v>
                </c:pt>
                <c:pt idx="8909">
                  <c:v>2.98882</c:v>
                </c:pt>
                <c:pt idx="8910">
                  <c:v>3.4706199999999998</c:v>
                </c:pt>
                <c:pt idx="8911">
                  <c:v>6.1898499999999999</c:v>
                </c:pt>
                <c:pt idx="8912">
                  <c:v>3.1469</c:v>
                </c:pt>
                <c:pt idx="8913">
                  <c:v>8.2728300000000008</c:v>
                </c:pt>
                <c:pt idx="8914">
                  <c:v>5.1329099999999999</c:v>
                </c:pt>
                <c:pt idx="8915">
                  <c:v>6.72776</c:v>
                </c:pt>
                <c:pt idx="8916">
                  <c:v>5.9854599999999998</c:v>
                </c:pt>
                <c:pt idx="8917">
                  <c:v>7.46455</c:v>
                </c:pt>
                <c:pt idx="8918">
                  <c:v>4.4442199999999996</c:v>
                </c:pt>
                <c:pt idx="8919">
                  <c:v>8.8360500000000002</c:v>
                </c:pt>
                <c:pt idx="8920">
                  <c:v>2.9085399999999999</c:v>
                </c:pt>
                <c:pt idx="8921">
                  <c:v>4.6716699999999998</c:v>
                </c:pt>
                <c:pt idx="8922">
                  <c:v>4.6333399999999996</c:v>
                </c:pt>
                <c:pt idx="8923">
                  <c:v>4.6237599999999999</c:v>
                </c:pt>
                <c:pt idx="8924">
                  <c:v>2.40083</c:v>
                </c:pt>
                <c:pt idx="8925">
                  <c:v>3.85839</c:v>
                </c:pt>
                <c:pt idx="8926">
                  <c:v>7.6265200000000002</c:v>
                </c:pt>
                <c:pt idx="8927">
                  <c:v>3.0511699999999999</c:v>
                </c:pt>
                <c:pt idx="8928">
                  <c:v>4.2342199999999997</c:v>
                </c:pt>
                <c:pt idx="8929">
                  <c:v>3.4330599999999998</c:v>
                </c:pt>
                <c:pt idx="8930">
                  <c:v>5.2096</c:v>
                </c:pt>
                <c:pt idx="8931">
                  <c:v>2.8720699999999999</c:v>
                </c:pt>
                <c:pt idx="8932">
                  <c:v>10.35406</c:v>
                </c:pt>
                <c:pt idx="8933">
                  <c:v>6.6553500000000003</c:v>
                </c:pt>
                <c:pt idx="8934">
                  <c:v>4.3778100000000002</c:v>
                </c:pt>
                <c:pt idx="8935">
                  <c:v>8.5270100000000006</c:v>
                </c:pt>
                <c:pt idx="8936">
                  <c:v>6.1263800000000002</c:v>
                </c:pt>
                <c:pt idx="8937">
                  <c:v>4.33446</c:v>
                </c:pt>
                <c:pt idx="8938">
                  <c:v>2.6353399999999998</c:v>
                </c:pt>
                <c:pt idx="8939">
                  <c:v>5.2525300000000001</c:v>
                </c:pt>
                <c:pt idx="8940">
                  <c:v>4.8135500000000002</c:v>
                </c:pt>
                <c:pt idx="8941">
                  <c:v>4.1847899999999996</c:v>
                </c:pt>
                <c:pt idx="8942">
                  <c:v>7.8978999999999999</c:v>
                </c:pt>
                <c:pt idx="8943">
                  <c:v>5.5281599999999997</c:v>
                </c:pt>
                <c:pt idx="8944">
                  <c:v>6.5574599999999998</c:v>
                </c:pt>
                <c:pt idx="8945">
                  <c:v>6.6159299999999996</c:v>
                </c:pt>
                <c:pt idx="8946">
                  <c:v>3.5906500000000001</c:v>
                </c:pt>
                <c:pt idx="8947">
                  <c:v>8.3058099999999992</c:v>
                </c:pt>
                <c:pt idx="8948">
                  <c:v>6.0898399999999997</c:v>
                </c:pt>
                <c:pt idx="8949">
                  <c:v>6.5984999999999996</c:v>
                </c:pt>
                <c:pt idx="8950">
                  <c:v>4.3841700000000001</c:v>
                </c:pt>
                <c:pt idx="8951">
                  <c:v>2.5863700000000001</c:v>
                </c:pt>
                <c:pt idx="8952">
                  <c:v>3.1679900000000001</c:v>
                </c:pt>
                <c:pt idx="8953">
                  <c:v>6.1626099999999999</c:v>
                </c:pt>
                <c:pt idx="8954">
                  <c:v>5.5085699999999997</c:v>
                </c:pt>
                <c:pt idx="8955">
                  <c:v>4.6920700000000002</c:v>
                </c:pt>
                <c:pt idx="8956">
                  <c:v>7.6356599999999997</c:v>
                </c:pt>
                <c:pt idx="8957">
                  <c:v>2.8476400000000002</c:v>
                </c:pt>
                <c:pt idx="8958">
                  <c:v>3.72614</c:v>
                </c:pt>
                <c:pt idx="8959">
                  <c:v>7.0221400000000003</c:v>
                </c:pt>
                <c:pt idx="8960">
                  <c:v>6.31637</c:v>
                </c:pt>
                <c:pt idx="8961">
                  <c:v>4.1399900000000001</c:v>
                </c:pt>
                <c:pt idx="8962">
                  <c:v>2.8902000000000001</c:v>
                </c:pt>
                <c:pt idx="8963">
                  <c:v>3.1968899999999998</c:v>
                </c:pt>
                <c:pt idx="8964">
                  <c:v>3.0320800000000001</c:v>
                </c:pt>
                <c:pt idx="8965">
                  <c:v>4.8095100000000004</c:v>
                </c:pt>
                <c:pt idx="8966">
                  <c:v>7.0579799999999997</c:v>
                </c:pt>
                <c:pt idx="8967">
                  <c:v>6.4591599999999998</c:v>
                </c:pt>
                <c:pt idx="8968">
                  <c:v>6.20031</c:v>
                </c:pt>
                <c:pt idx="8969">
                  <c:v>3.15788</c:v>
                </c:pt>
                <c:pt idx="8970">
                  <c:v>4.7277699999999996</c:v>
                </c:pt>
                <c:pt idx="8971">
                  <c:v>4.0686200000000001</c:v>
                </c:pt>
                <c:pt idx="8972">
                  <c:v>7.1122100000000001</c:v>
                </c:pt>
                <c:pt idx="8973">
                  <c:v>5.4414499999999997</c:v>
                </c:pt>
                <c:pt idx="8974">
                  <c:v>4.3798599999999999</c:v>
                </c:pt>
                <c:pt idx="8975">
                  <c:v>3.1975699999999998</c:v>
                </c:pt>
                <c:pt idx="8976">
                  <c:v>3.66919</c:v>
                </c:pt>
                <c:pt idx="8977">
                  <c:v>5.1415300000000004</c:v>
                </c:pt>
                <c:pt idx="8978">
                  <c:v>4.90435</c:v>
                </c:pt>
                <c:pt idx="8979">
                  <c:v>5.8004199999999999</c:v>
                </c:pt>
                <c:pt idx="8980">
                  <c:v>4.4868399999999999</c:v>
                </c:pt>
                <c:pt idx="8981">
                  <c:v>6.0225</c:v>
                </c:pt>
                <c:pt idx="8982">
                  <c:v>5.7740600000000004</c:v>
                </c:pt>
                <c:pt idx="8983">
                  <c:v>5.7418300000000002</c:v>
                </c:pt>
                <c:pt idx="8984">
                  <c:v>5.23637</c:v>
                </c:pt>
                <c:pt idx="8985">
                  <c:v>6.2861799999999999</c:v>
                </c:pt>
                <c:pt idx="8986">
                  <c:v>6.5973499999999996</c:v>
                </c:pt>
                <c:pt idx="8987">
                  <c:v>5.8791200000000003</c:v>
                </c:pt>
                <c:pt idx="8988">
                  <c:v>4.9765800000000002</c:v>
                </c:pt>
                <c:pt idx="8989">
                  <c:v>5.7548300000000001</c:v>
                </c:pt>
                <c:pt idx="8990">
                  <c:v>6.57836</c:v>
                </c:pt>
                <c:pt idx="8991">
                  <c:v>5.3177399999999997</c:v>
                </c:pt>
                <c:pt idx="8992">
                  <c:v>6.1133199999999999</c:v>
                </c:pt>
                <c:pt idx="8993">
                  <c:v>6.0425899999999997</c:v>
                </c:pt>
                <c:pt idx="8994">
                  <c:v>5.5136399999999997</c:v>
                </c:pt>
                <c:pt idx="8995">
                  <c:v>5.4232800000000001</c:v>
                </c:pt>
                <c:pt idx="8996">
                  <c:v>10.54027</c:v>
                </c:pt>
                <c:pt idx="8997">
                  <c:v>6.2176999999999998</c:v>
                </c:pt>
                <c:pt idx="8998">
                  <c:v>8.48048</c:v>
                </c:pt>
                <c:pt idx="8999">
                  <c:v>4.7156099999999999</c:v>
                </c:pt>
                <c:pt idx="9000">
                  <c:v>4.8680000000000003</c:v>
                </c:pt>
                <c:pt idx="9001">
                  <c:v>5.3801899999999998</c:v>
                </c:pt>
                <c:pt idx="9002">
                  <c:v>5.2112600000000002</c:v>
                </c:pt>
                <c:pt idx="9003">
                  <c:v>7.1231499999999999</c:v>
                </c:pt>
                <c:pt idx="9004">
                  <c:v>6.6679599999999999</c:v>
                </c:pt>
                <c:pt idx="9005">
                  <c:v>3.3546299999999998</c:v>
                </c:pt>
                <c:pt idx="9006">
                  <c:v>8.1316400000000009</c:v>
                </c:pt>
                <c:pt idx="9007">
                  <c:v>5.8723700000000001</c:v>
                </c:pt>
                <c:pt idx="9008">
                  <c:v>5.2259099999999998</c:v>
                </c:pt>
                <c:pt idx="9009">
                  <c:v>6.5784000000000002</c:v>
                </c:pt>
                <c:pt idx="9010">
                  <c:v>4.2206000000000001</c:v>
                </c:pt>
                <c:pt idx="9011">
                  <c:v>7.9412200000000004</c:v>
                </c:pt>
                <c:pt idx="9012">
                  <c:v>7.9733700000000001</c:v>
                </c:pt>
                <c:pt idx="9013">
                  <c:v>7.0877100000000004</c:v>
                </c:pt>
                <c:pt idx="9014">
                  <c:v>8.1441099999999995</c:v>
                </c:pt>
                <c:pt idx="9015">
                  <c:v>6.2324400000000004</c:v>
                </c:pt>
                <c:pt idx="9016">
                  <c:v>5.3171799999999996</c:v>
                </c:pt>
                <c:pt idx="9017">
                  <c:v>9.6739200000000007</c:v>
                </c:pt>
                <c:pt idx="9018">
                  <c:v>4.8182299999999998</c:v>
                </c:pt>
                <c:pt idx="9019">
                  <c:v>5.4507700000000003</c:v>
                </c:pt>
                <c:pt idx="9020">
                  <c:v>4.5575200000000002</c:v>
                </c:pt>
                <c:pt idx="9021">
                  <c:v>4.4259000000000004</c:v>
                </c:pt>
                <c:pt idx="9022">
                  <c:v>6.7085900000000001</c:v>
                </c:pt>
                <c:pt idx="9023">
                  <c:v>5.8564800000000004</c:v>
                </c:pt>
                <c:pt idx="9024">
                  <c:v>11.832090000000001</c:v>
                </c:pt>
                <c:pt idx="9025">
                  <c:v>5.0323200000000003</c:v>
                </c:pt>
                <c:pt idx="9026">
                  <c:v>5.0648</c:v>
                </c:pt>
                <c:pt idx="9027">
                  <c:v>4.3299500000000002</c:v>
                </c:pt>
                <c:pt idx="9028">
                  <c:v>6.1772299999999998</c:v>
                </c:pt>
                <c:pt idx="9029">
                  <c:v>2.40768</c:v>
                </c:pt>
                <c:pt idx="9030">
                  <c:v>4.2920400000000001</c:v>
                </c:pt>
                <c:pt idx="9031">
                  <c:v>4.7241200000000001</c:v>
                </c:pt>
                <c:pt idx="9032">
                  <c:v>5.6036299999999999</c:v>
                </c:pt>
                <c:pt idx="9033">
                  <c:v>5.6433400000000002</c:v>
                </c:pt>
                <c:pt idx="9034">
                  <c:v>6.13225</c:v>
                </c:pt>
                <c:pt idx="9035">
                  <c:v>5.1928799999999997</c:v>
                </c:pt>
                <c:pt idx="9036">
                  <c:v>7.9332900000000004</c:v>
                </c:pt>
                <c:pt idx="9037">
                  <c:v>6.3977599999999999</c:v>
                </c:pt>
                <c:pt idx="9038">
                  <c:v>2.3161499999999999</c:v>
                </c:pt>
                <c:pt idx="9039">
                  <c:v>5.8417700000000004</c:v>
                </c:pt>
                <c:pt idx="9040">
                  <c:v>4.1712600000000002</c:v>
                </c:pt>
                <c:pt idx="9041">
                  <c:v>4.95085</c:v>
                </c:pt>
                <c:pt idx="9042">
                  <c:v>4.4181699999999999</c:v>
                </c:pt>
                <c:pt idx="9043">
                  <c:v>4.1795499999999999</c:v>
                </c:pt>
                <c:pt idx="9044">
                  <c:v>6.9901799999999996</c:v>
                </c:pt>
                <c:pt idx="9045">
                  <c:v>4.0323500000000001</c:v>
                </c:pt>
                <c:pt idx="9046">
                  <c:v>7.2342399999999998</c:v>
                </c:pt>
                <c:pt idx="9047">
                  <c:v>4.016</c:v>
                </c:pt>
                <c:pt idx="9048">
                  <c:v>4.8518499999999998</c:v>
                </c:pt>
                <c:pt idx="9049">
                  <c:v>4.9139900000000001</c:v>
                </c:pt>
                <c:pt idx="9050">
                  <c:v>4.7313400000000003</c:v>
                </c:pt>
                <c:pt idx="9051">
                  <c:v>4.8518600000000003</c:v>
                </c:pt>
                <c:pt idx="9052">
                  <c:v>4.32578</c:v>
                </c:pt>
                <c:pt idx="9053">
                  <c:v>1.5836399999999999</c:v>
                </c:pt>
                <c:pt idx="9054">
                  <c:v>1.8650899999999999</c:v>
                </c:pt>
                <c:pt idx="9055">
                  <c:v>5.3358699999999999</c:v>
                </c:pt>
                <c:pt idx="9056">
                  <c:v>3.24586</c:v>
                </c:pt>
                <c:pt idx="9057">
                  <c:v>2.38734</c:v>
                </c:pt>
                <c:pt idx="9058">
                  <c:v>3.28152</c:v>
                </c:pt>
                <c:pt idx="9059">
                  <c:v>6.0938800000000004</c:v>
                </c:pt>
                <c:pt idx="9060">
                  <c:v>2.5783299999999998</c:v>
                </c:pt>
                <c:pt idx="9061">
                  <c:v>4.6510300000000004</c:v>
                </c:pt>
                <c:pt idx="9062">
                  <c:v>6.2057700000000002</c:v>
                </c:pt>
                <c:pt idx="9063">
                  <c:v>5.11768</c:v>
                </c:pt>
                <c:pt idx="9064">
                  <c:v>2.5972599999999999</c:v>
                </c:pt>
                <c:pt idx="9065">
                  <c:v>5.3402200000000004</c:v>
                </c:pt>
                <c:pt idx="9066">
                  <c:v>5.1961500000000003</c:v>
                </c:pt>
                <c:pt idx="9067">
                  <c:v>3.1118299999999999</c:v>
                </c:pt>
                <c:pt idx="9068">
                  <c:v>9.0432900000000007</c:v>
                </c:pt>
                <c:pt idx="9069">
                  <c:v>6.5376200000000004</c:v>
                </c:pt>
                <c:pt idx="9070">
                  <c:v>5.4236399999999998</c:v>
                </c:pt>
                <c:pt idx="9071">
                  <c:v>7.3505200000000004</c:v>
                </c:pt>
                <c:pt idx="9072">
                  <c:v>6.5774100000000004</c:v>
                </c:pt>
                <c:pt idx="9073">
                  <c:v>4.16995</c:v>
                </c:pt>
                <c:pt idx="9074">
                  <c:v>3.5398100000000001</c:v>
                </c:pt>
                <c:pt idx="9075">
                  <c:v>6.4140300000000003</c:v>
                </c:pt>
                <c:pt idx="9076">
                  <c:v>5.0699899999999998</c:v>
                </c:pt>
                <c:pt idx="9077">
                  <c:v>5.0699899999999998</c:v>
                </c:pt>
                <c:pt idx="9078">
                  <c:v>5.2529899999999996</c:v>
                </c:pt>
                <c:pt idx="9079">
                  <c:v>6.5918000000000001</c:v>
                </c:pt>
                <c:pt idx="9080">
                  <c:v>5.5962300000000003</c:v>
                </c:pt>
                <c:pt idx="9081">
                  <c:v>2.11591</c:v>
                </c:pt>
                <c:pt idx="9082">
                  <c:v>3.9495499999999999</c:v>
                </c:pt>
                <c:pt idx="9083">
                  <c:v>3.5608</c:v>
                </c:pt>
                <c:pt idx="9084">
                  <c:v>6.0138699999999998</c:v>
                </c:pt>
                <c:pt idx="9085">
                  <c:v>5.24993</c:v>
                </c:pt>
                <c:pt idx="9086">
                  <c:v>5.8582400000000003</c:v>
                </c:pt>
                <c:pt idx="9087">
                  <c:v>5.47011</c:v>
                </c:pt>
                <c:pt idx="9088">
                  <c:v>6.76729</c:v>
                </c:pt>
                <c:pt idx="9089">
                  <c:v>6.13931</c:v>
                </c:pt>
                <c:pt idx="9090">
                  <c:v>5.8586099999999997</c:v>
                </c:pt>
                <c:pt idx="9091">
                  <c:v>8.4845199999999998</c:v>
                </c:pt>
                <c:pt idx="9092">
                  <c:v>4.6427899999999998</c:v>
                </c:pt>
                <c:pt idx="9093">
                  <c:v>5.1337000000000002</c:v>
                </c:pt>
                <c:pt idx="9094">
                  <c:v>6.6405900000000004</c:v>
                </c:pt>
                <c:pt idx="9095">
                  <c:v>2.2735500000000002</c:v>
                </c:pt>
                <c:pt idx="9096">
                  <c:v>7.7555899999999998</c:v>
                </c:pt>
                <c:pt idx="9097">
                  <c:v>7.7545099999999998</c:v>
                </c:pt>
                <c:pt idx="9098">
                  <c:v>6.4424900000000003</c:v>
                </c:pt>
                <c:pt idx="9099">
                  <c:v>5.6780099999999996</c:v>
                </c:pt>
                <c:pt idx="9100">
                  <c:v>7.6650099999999997</c:v>
                </c:pt>
                <c:pt idx="9101">
                  <c:v>4.7513899999999998</c:v>
                </c:pt>
                <c:pt idx="9102">
                  <c:v>7.1195199999999996</c:v>
                </c:pt>
                <c:pt idx="9103">
                  <c:v>10.05993</c:v>
                </c:pt>
                <c:pt idx="9104">
                  <c:v>10.68196</c:v>
                </c:pt>
                <c:pt idx="9105">
                  <c:v>7.8743999999999996</c:v>
                </c:pt>
                <c:pt idx="9106">
                  <c:v>10.698119999999999</c:v>
                </c:pt>
                <c:pt idx="9107">
                  <c:v>2.2656000000000001</c:v>
                </c:pt>
                <c:pt idx="9108">
                  <c:v>7.1152699999999998</c:v>
                </c:pt>
                <c:pt idx="9109">
                  <c:v>5.5400999999999998</c:v>
                </c:pt>
                <c:pt idx="9110">
                  <c:v>7.3544600000000004</c:v>
                </c:pt>
                <c:pt idx="9111">
                  <c:v>5.3286800000000003</c:v>
                </c:pt>
                <c:pt idx="9112">
                  <c:v>5.57822</c:v>
                </c:pt>
                <c:pt idx="9113">
                  <c:v>4.2206000000000001</c:v>
                </c:pt>
                <c:pt idx="9114">
                  <c:v>3.8324500000000001</c:v>
                </c:pt>
                <c:pt idx="9115">
                  <c:v>4.0651200000000003</c:v>
                </c:pt>
                <c:pt idx="9116">
                  <c:v>6.7159700000000004</c:v>
                </c:pt>
                <c:pt idx="9117">
                  <c:v>7.11435</c:v>
                </c:pt>
                <c:pt idx="9118">
                  <c:v>5.7391399999999999</c:v>
                </c:pt>
                <c:pt idx="9119">
                  <c:v>4.8790800000000001</c:v>
                </c:pt>
                <c:pt idx="9120">
                  <c:v>6.03728</c:v>
                </c:pt>
                <c:pt idx="9121">
                  <c:v>7.3337599999999998</c:v>
                </c:pt>
                <c:pt idx="9122">
                  <c:v>3.9798499999999999</c:v>
                </c:pt>
                <c:pt idx="9123">
                  <c:v>5.95031</c:v>
                </c:pt>
                <c:pt idx="9124">
                  <c:v>3.7788499999999998</c:v>
                </c:pt>
                <c:pt idx="9125">
                  <c:v>4.8570200000000003</c:v>
                </c:pt>
                <c:pt idx="9126">
                  <c:v>5.8148900000000001</c:v>
                </c:pt>
                <c:pt idx="9127">
                  <c:v>4.6319999999999997</c:v>
                </c:pt>
                <c:pt idx="9128">
                  <c:v>5.5222800000000003</c:v>
                </c:pt>
                <c:pt idx="9129">
                  <c:v>2.5775399999999999</c:v>
                </c:pt>
                <c:pt idx="9130">
                  <c:v>4.9751300000000001</c:v>
                </c:pt>
                <c:pt idx="9131">
                  <c:v>6.5207100000000002</c:v>
                </c:pt>
                <c:pt idx="9132">
                  <c:v>5.9482900000000001</c:v>
                </c:pt>
                <c:pt idx="9133">
                  <c:v>7.1148600000000002</c:v>
                </c:pt>
                <c:pt idx="9134">
                  <c:v>4.16995</c:v>
                </c:pt>
                <c:pt idx="9135">
                  <c:v>2.96909</c:v>
                </c:pt>
                <c:pt idx="9136">
                  <c:v>3.2894999999999999</c:v>
                </c:pt>
                <c:pt idx="9137">
                  <c:v>5.5963500000000002</c:v>
                </c:pt>
                <c:pt idx="9138">
                  <c:v>4.9861700000000004</c:v>
                </c:pt>
                <c:pt idx="9139">
                  <c:v>6.7206900000000003</c:v>
                </c:pt>
                <c:pt idx="9140">
                  <c:v>3.8904999999999998</c:v>
                </c:pt>
                <c:pt idx="9141">
                  <c:v>2.3303699999999998</c:v>
                </c:pt>
                <c:pt idx="9142">
                  <c:v>3.57721</c:v>
                </c:pt>
                <c:pt idx="9143">
                  <c:v>7.7921100000000001</c:v>
                </c:pt>
                <c:pt idx="9144">
                  <c:v>6.6758300000000004</c:v>
                </c:pt>
                <c:pt idx="9145">
                  <c:v>4.3447500000000003</c:v>
                </c:pt>
                <c:pt idx="9146">
                  <c:v>3.2370800000000002</c:v>
                </c:pt>
                <c:pt idx="9147">
                  <c:v>4.8889800000000001</c:v>
                </c:pt>
                <c:pt idx="9148">
                  <c:v>7.5499599999999996</c:v>
                </c:pt>
                <c:pt idx="9149">
                  <c:v>2.5576400000000001</c:v>
                </c:pt>
                <c:pt idx="9150">
                  <c:v>6.06792</c:v>
                </c:pt>
                <c:pt idx="9151">
                  <c:v>2.5783299999999998</c:v>
                </c:pt>
                <c:pt idx="9152">
                  <c:v>3.8426200000000001</c:v>
                </c:pt>
                <c:pt idx="9153">
                  <c:v>5.8125200000000001</c:v>
                </c:pt>
                <c:pt idx="9154">
                  <c:v>7.3200900000000004</c:v>
                </c:pt>
                <c:pt idx="9155">
                  <c:v>5.9339199999999996</c:v>
                </c:pt>
                <c:pt idx="9156">
                  <c:v>4.7698600000000004</c:v>
                </c:pt>
                <c:pt idx="9157">
                  <c:v>6.6660199999999996</c:v>
                </c:pt>
                <c:pt idx="9158">
                  <c:v>6.43147</c:v>
                </c:pt>
                <c:pt idx="9159">
                  <c:v>3.09029</c:v>
                </c:pt>
                <c:pt idx="9160">
                  <c:v>4.99763</c:v>
                </c:pt>
                <c:pt idx="9161">
                  <c:v>3.7282000000000002</c:v>
                </c:pt>
                <c:pt idx="9162">
                  <c:v>2.1542500000000002</c:v>
                </c:pt>
                <c:pt idx="9163">
                  <c:v>7.3117299999999998</c:v>
                </c:pt>
                <c:pt idx="9164">
                  <c:v>5.9824599999999997</c:v>
                </c:pt>
                <c:pt idx="9165">
                  <c:v>5.4190500000000004</c:v>
                </c:pt>
                <c:pt idx="9166">
                  <c:v>9.1741299999999999</c:v>
                </c:pt>
                <c:pt idx="9167">
                  <c:v>2.4760499999999999</c:v>
                </c:pt>
                <c:pt idx="9168">
                  <c:v>8.5129900000000003</c:v>
                </c:pt>
                <c:pt idx="9169">
                  <c:v>8.3658900000000003</c:v>
                </c:pt>
                <c:pt idx="9170">
                  <c:v>3.8957299999999999</c:v>
                </c:pt>
                <c:pt idx="9171">
                  <c:v>4.8495600000000003</c:v>
                </c:pt>
                <c:pt idx="9172">
                  <c:v>3.6856399999999998</c:v>
                </c:pt>
                <c:pt idx="9173">
                  <c:v>8.1638199999999994</c:v>
                </c:pt>
                <c:pt idx="9174">
                  <c:v>7.5384200000000003</c:v>
                </c:pt>
                <c:pt idx="9175">
                  <c:v>4.8552999999999997</c:v>
                </c:pt>
                <c:pt idx="9176">
                  <c:v>4.3690699999999998</c:v>
                </c:pt>
                <c:pt idx="9177">
                  <c:v>6.7132800000000001</c:v>
                </c:pt>
                <c:pt idx="9178">
                  <c:v>4.9119099999999998</c:v>
                </c:pt>
                <c:pt idx="9179">
                  <c:v>4.60771</c:v>
                </c:pt>
                <c:pt idx="9180">
                  <c:v>3.3438699999999999</c:v>
                </c:pt>
                <c:pt idx="9181">
                  <c:v>6.09917</c:v>
                </c:pt>
                <c:pt idx="9182">
                  <c:v>5.5838999999999999</c:v>
                </c:pt>
                <c:pt idx="9183">
                  <c:v>8.1680899999999994</c:v>
                </c:pt>
                <c:pt idx="9184">
                  <c:v>5.96523</c:v>
                </c:pt>
                <c:pt idx="9185">
                  <c:v>6.8743299999999996</c:v>
                </c:pt>
                <c:pt idx="9186">
                  <c:v>7.3195899999999998</c:v>
                </c:pt>
                <c:pt idx="9187">
                  <c:v>6.3968999999999996</c:v>
                </c:pt>
                <c:pt idx="9188">
                  <c:v>3.8631199999999999</c:v>
                </c:pt>
                <c:pt idx="9189">
                  <c:v>4.3901199999999996</c:v>
                </c:pt>
                <c:pt idx="9190">
                  <c:v>6.21922</c:v>
                </c:pt>
                <c:pt idx="9191">
                  <c:v>5.3538800000000002</c:v>
                </c:pt>
                <c:pt idx="9192">
                  <c:v>4.5923999999999996</c:v>
                </c:pt>
                <c:pt idx="9193">
                  <c:v>5.4345299999999996</c:v>
                </c:pt>
                <c:pt idx="9194">
                  <c:v>2.4524300000000001</c:v>
                </c:pt>
                <c:pt idx="9195">
                  <c:v>8.0164500000000007</c:v>
                </c:pt>
                <c:pt idx="9196">
                  <c:v>6.87113</c:v>
                </c:pt>
                <c:pt idx="9197">
                  <c:v>7.1769699999999998</c:v>
                </c:pt>
                <c:pt idx="9198">
                  <c:v>7.45364</c:v>
                </c:pt>
                <c:pt idx="9199">
                  <c:v>3.9798499999999999</c:v>
                </c:pt>
                <c:pt idx="9200">
                  <c:v>4.8549100000000003</c:v>
                </c:pt>
                <c:pt idx="9201">
                  <c:v>6.2179700000000002</c:v>
                </c:pt>
                <c:pt idx="9202">
                  <c:v>6.2504400000000002</c:v>
                </c:pt>
                <c:pt idx="9203">
                  <c:v>5.60846</c:v>
                </c:pt>
                <c:pt idx="9204">
                  <c:v>4.9868300000000003</c:v>
                </c:pt>
                <c:pt idx="9205">
                  <c:v>5.8011600000000003</c:v>
                </c:pt>
                <c:pt idx="9206">
                  <c:v>5.0266200000000003</c:v>
                </c:pt>
                <c:pt idx="9207">
                  <c:v>5.6756000000000002</c:v>
                </c:pt>
                <c:pt idx="9208">
                  <c:v>5.4146299999999998</c:v>
                </c:pt>
                <c:pt idx="9209">
                  <c:v>4.9720199999999997</c:v>
                </c:pt>
                <c:pt idx="9210">
                  <c:v>9.1550700000000003</c:v>
                </c:pt>
                <c:pt idx="9211">
                  <c:v>5.5439499999999997</c:v>
                </c:pt>
                <c:pt idx="9212">
                  <c:v>3.97235</c:v>
                </c:pt>
                <c:pt idx="9213">
                  <c:v>7.5258900000000004</c:v>
                </c:pt>
                <c:pt idx="9214">
                  <c:v>3.9843999999999999</c:v>
                </c:pt>
                <c:pt idx="9215">
                  <c:v>8.7565399999999993</c:v>
                </c:pt>
                <c:pt idx="9216">
                  <c:v>4.9292400000000001</c:v>
                </c:pt>
                <c:pt idx="9217">
                  <c:v>3.3895200000000001</c:v>
                </c:pt>
                <c:pt idx="9218">
                  <c:v>5.9754500000000004</c:v>
                </c:pt>
                <c:pt idx="9219">
                  <c:v>1.85287</c:v>
                </c:pt>
                <c:pt idx="9220">
                  <c:v>6.55722</c:v>
                </c:pt>
                <c:pt idx="9221">
                  <c:v>4.5206299999999997</c:v>
                </c:pt>
                <c:pt idx="9222">
                  <c:v>5.1311200000000001</c:v>
                </c:pt>
                <c:pt idx="9223">
                  <c:v>4.1067999999999998</c:v>
                </c:pt>
                <c:pt idx="9224">
                  <c:v>4.3132099999999998</c:v>
                </c:pt>
                <c:pt idx="9225">
                  <c:v>7.2216199999999997</c:v>
                </c:pt>
                <c:pt idx="9226">
                  <c:v>6.7358799999999999</c:v>
                </c:pt>
                <c:pt idx="9227">
                  <c:v>6.4940100000000003</c:v>
                </c:pt>
                <c:pt idx="9228">
                  <c:v>3.7732299999999999</c:v>
                </c:pt>
                <c:pt idx="9229">
                  <c:v>10.87772</c:v>
                </c:pt>
                <c:pt idx="9230">
                  <c:v>6.2512600000000003</c:v>
                </c:pt>
                <c:pt idx="9231">
                  <c:v>7.4267099999999999</c:v>
                </c:pt>
                <c:pt idx="9232">
                  <c:v>3.7788499999999998</c:v>
                </c:pt>
                <c:pt idx="9233">
                  <c:v>5.2591700000000001</c:v>
                </c:pt>
                <c:pt idx="9234">
                  <c:v>4.1843899999999996</c:v>
                </c:pt>
                <c:pt idx="9235">
                  <c:v>2.4398599999999999</c:v>
                </c:pt>
                <c:pt idx="9236">
                  <c:v>6.0928300000000002</c:v>
                </c:pt>
                <c:pt idx="9237">
                  <c:v>8.8164300000000004</c:v>
                </c:pt>
                <c:pt idx="9238">
                  <c:v>7.0771800000000002</c:v>
                </c:pt>
                <c:pt idx="9239">
                  <c:v>2.7075</c:v>
                </c:pt>
                <c:pt idx="9240">
                  <c:v>3.9362200000000001</c:v>
                </c:pt>
                <c:pt idx="9241">
                  <c:v>4.7455400000000001</c:v>
                </c:pt>
                <c:pt idx="9242">
                  <c:v>3.2894999999999999</c:v>
                </c:pt>
                <c:pt idx="9243">
                  <c:v>7.6967499999999998</c:v>
                </c:pt>
                <c:pt idx="9244">
                  <c:v>4.4742300000000004</c:v>
                </c:pt>
                <c:pt idx="9245">
                  <c:v>6.4231100000000003</c:v>
                </c:pt>
                <c:pt idx="9246">
                  <c:v>8.98888</c:v>
                </c:pt>
                <c:pt idx="9247">
                  <c:v>3.4701399999999998</c:v>
                </c:pt>
                <c:pt idx="9248">
                  <c:v>4.1048400000000003</c:v>
                </c:pt>
                <c:pt idx="9249">
                  <c:v>4.6721000000000004</c:v>
                </c:pt>
                <c:pt idx="9250">
                  <c:v>7.3959299999999999</c:v>
                </c:pt>
                <c:pt idx="9251">
                  <c:v>5.2095099999999999</c:v>
                </c:pt>
                <c:pt idx="9252">
                  <c:v>4.6801599999999999</c:v>
                </c:pt>
                <c:pt idx="9253">
                  <c:v>7.0112100000000002</c:v>
                </c:pt>
                <c:pt idx="9254">
                  <c:v>6.4656399999999996</c:v>
                </c:pt>
                <c:pt idx="9255">
                  <c:v>5.3875500000000001</c:v>
                </c:pt>
                <c:pt idx="9256">
                  <c:v>4.6803299999999997</c:v>
                </c:pt>
                <c:pt idx="9257">
                  <c:v>2.75074</c:v>
                </c:pt>
                <c:pt idx="9258">
                  <c:v>4.72715</c:v>
                </c:pt>
                <c:pt idx="9259">
                  <c:v>5.5693900000000003</c:v>
                </c:pt>
                <c:pt idx="9260">
                  <c:v>5.98576</c:v>
                </c:pt>
                <c:pt idx="9261">
                  <c:v>6.32911</c:v>
                </c:pt>
                <c:pt idx="9262">
                  <c:v>5.1745299999999999</c:v>
                </c:pt>
                <c:pt idx="9263">
                  <c:v>8.2932400000000008</c:v>
                </c:pt>
                <c:pt idx="9264">
                  <c:v>6.3671600000000002</c:v>
                </c:pt>
                <c:pt idx="9265">
                  <c:v>5.53735</c:v>
                </c:pt>
                <c:pt idx="9266">
                  <c:v>4.3586299999999998</c:v>
                </c:pt>
                <c:pt idx="9267">
                  <c:v>7.9851000000000001</c:v>
                </c:pt>
                <c:pt idx="9268">
                  <c:v>6.9805299999999999</c:v>
                </c:pt>
                <c:pt idx="9269">
                  <c:v>3.37161</c:v>
                </c:pt>
                <c:pt idx="9270">
                  <c:v>5.7441300000000002</c:v>
                </c:pt>
                <c:pt idx="9271">
                  <c:v>4.9665999999999997</c:v>
                </c:pt>
                <c:pt idx="9272">
                  <c:v>4.8570200000000003</c:v>
                </c:pt>
                <c:pt idx="9273">
                  <c:v>3.3988299999999998</c:v>
                </c:pt>
                <c:pt idx="9274">
                  <c:v>5.93269</c:v>
                </c:pt>
                <c:pt idx="9275">
                  <c:v>4.5308000000000002</c:v>
                </c:pt>
                <c:pt idx="9276">
                  <c:v>7.0963099999999999</c:v>
                </c:pt>
                <c:pt idx="9277">
                  <c:v>4.0896100000000004</c:v>
                </c:pt>
                <c:pt idx="9278">
                  <c:v>9.1747599999999991</c:v>
                </c:pt>
                <c:pt idx="9279">
                  <c:v>6.7412099999999997</c:v>
                </c:pt>
                <c:pt idx="9280">
                  <c:v>5.6352900000000004</c:v>
                </c:pt>
                <c:pt idx="9281">
                  <c:v>6.14262</c:v>
                </c:pt>
                <c:pt idx="9282">
                  <c:v>5.9927000000000001</c:v>
                </c:pt>
                <c:pt idx="9283">
                  <c:v>7.9975399999999999</c:v>
                </c:pt>
                <c:pt idx="9284">
                  <c:v>4.2052800000000001</c:v>
                </c:pt>
                <c:pt idx="9285">
                  <c:v>4.6025799999999997</c:v>
                </c:pt>
                <c:pt idx="9286">
                  <c:v>6.8654799999999998</c:v>
                </c:pt>
                <c:pt idx="9287">
                  <c:v>3.7875899999999998</c:v>
                </c:pt>
                <c:pt idx="9288">
                  <c:v>1.8956599999999999</c:v>
                </c:pt>
                <c:pt idx="9289">
                  <c:v>6.1310500000000001</c:v>
                </c:pt>
                <c:pt idx="9290">
                  <c:v>7.7932399999999999</c:v>
                </c:pt>
                <c:pt idx="9291">
                  <c:v>3.3716300000000001</c:v>
                </c:pt>
                <c:pt idx="9292">
                  <c:v>5.9180099999999998</c:v>
                </c:pt>
                <c:pt idx="9293">
                  <c:v>1.69217</c:v>
                </c:pt>
                <c:pt idx="9294">
                  <c:v>3.1770800000000001</c:v>
                </c:pt>
                <c:pt idx="9295">
                  <c:v>2.02969</c:v>
                </c:pt>
                <c:pt idx="9296">
                  <c:v>2.5309499999999998</c:v>
                </c:pt>
                <c:pt idx="9297">
                  <c:v>6.7815300000000001</c:v>
                </c:pt>
                <c:pt idx="9298">
                  <c:v>4.4868699999999997</c:v>
                </c:pt>
                <c:pt idx="9299">
                  <c:v>5.4892399999999997</c:v>
                </c:pt>
                <c:pt idx="9300">
                  <c:v>5.9188299999999998</c:v>
                </c:pt>
                <c:pt idx="9301">
                  <c:v>2.1920199999999999</c:v>
                </c:pt>
                <c:pt idx="9302">
                  <c:v>7.2344299999999997</c:v>
                </c:pt>
                <c:pt idx="9303">
                  <c:v>9.7936399999999999</c:v>
                </c:pt>
                <c:pt idx="9304">
                  <c:v>4.2467100000000002</c:v>
                </c:pt>
                <c:pt idx="9305">
                  <c:v>6.7541099999999998</c:v>
                </c:pt>
                <c:pt idx="9306">
                  <c:v>2.5586500000000001</c:v>
                </c:pt>
                <c:pt idx="9307">
                  <c:v>3.99512</c:v>
                </c:pt>
                <c:pt idx="9308">
                  <c:v>7.0313400000000001</c:v>
                </c:pt>
                <c:pt idx="9309">
                  <c:v>7.7480399999999996</c:v>
                </c:pt>
                <c:pt idx="9310">
                  <c:v>5.7903000000000002</c:v>
                </c:pt>
                <c:pt idx="9311">
                  <c:v>6.2484799999999998</c:v>
                </c:pt>
                <c:pt idx="9312">
                  <c:v>5.41153</c:v>
                </c:pt>
                <c:pt idx="9313">
                  <c:v>8.7816799999999997</c:v>
                </c:pt>
                <c:pt idx="9314">
                  <c:v>7.8338000000000001</c:v>
                </c:pt>
                <c:pt idx="9315">
                  <c:v>3.4812699999999999</c:v>
                </c:pt>
                <c:pt idx="9316">
                  <c:v>3.3578000000000001</c:v>
                </c:pt>
                <c:pt idx="9317">
                  <c:v>6.6798099999999998</c:v>
                </c:pt>
                <c:pt idx="9318">
                  <c:v>6.6980899999999997</c:v>
                </c:pt>
                <c:pt idx="9319">
                  <c:v>5.8392999999999997</c:v>
                </c:pt>
                <c:pt idx="9320">
                  <c:v>5.4023899999999996</c:v>
                </c:pt>
                <c:pt idx="9321">
                  <c:v>8.7317300000000007</c:v>
                </c:pt>
                <c:pt idx="9322">
                  <c:v>7.3890399999999996</c:v>
                </c:pt>
                <c:pt idx="9323">
                  <c:v>3.81237</c:v>
                </c:pt>
                <c:pt idx="9324">
                  <c:v>5.7156500000000001</c:v>
                </c:pt>
                <c:pt idx="9325">
                  <c:v>6.5486899999999997</c:v>
                </c:pt>
                <c:pt idx="9326">
                  <c:v>7.8107100000000003</c:v>
                </c:pt>
                <c:pt idx="9327">
                  <c:v>3.2935699999999999</c:v>
                </c:pt>
                <c:pt idx="9328">
                  <c:v>3.3712</c:v>
                </c:pt>
                <c:pt idx="9329">
                  <c:v>6.16439</c:v>
                </c:pt>
                <c:pt idx="9330">
                  <c:v>3.6291699999999998</c:v>
                </c:pt>
                <c:pt idx="9331">
                  <c:v>4.5265700000000004</c:v>
                </c:pt>
                <c:pt idx="9332">
                  <c:v>2.4998200000000002</c:v>
                </c:pt>
                <c:pt idx="9333">
                  <c:v>3.1741799999999998</c:v>
                </c:pt>
                <c:pt idx="9334">
                  <c:v>2.7118600000000002</c:v>
                </c:pt>
                <c:pt idx="9335">
                  <c:v>1.7954300000000001</c:v>
                </c:pt>
                <c:pt idx="9336">
                  <c:v>2.0120900000000002</c:v>
                </c:pt>
                <c:pt idx="9337">
                  <c:v>1.90422</c:v>
                </c:pt>
                <c:pt idx="9338">
                  <c:v>3.1545399999999999</c:v>
                </c:pt>
                <c:pt idx="9339">
                  <c:v>3.0272199999999998</c:v>
                </c:pt>
                <c:pt idx="9340">
                  <c:v>4.3380799999999997</c:v>
                </c:pt>
                <c:pt idx="9341">
                  <c:v>3.9323000000000001</c:v>
                </c:pt>
                <c:pt idx="9342">
                  <c:v>5.9419599999999999</c:v>
                </c:pt>
                <c:pt idx="9343">
                  <c:v>4.3601700000000001</c:v>
                </c:pt>
                <c:pt idx="9344">
                  <c:v>4.0114000000000001</c:v>
                </c:pt>
                <c:pt idx="9345">
                  <c:v>6.5249899999999998</c:v>
                </c:pt>
                <c:pt idx="9346">
                  <c:v>5.5880599999999996</c:v>
                </c:pt>
                <c:pt idx="9347">
                  <c:v>6.0147700000000004</c:v>
                </c:pt>
                <c:pt idx="9348">
                  <c:v>4.6705699999999997</c:v>
                </c:pt>
                <c:pt idx="9349">
                  <c:v>6.52712</c:v>
                </c:pt>
                <c:pt idx="9350">
                  <c:v>5.0894899999999996</c:v>
                </c:pt>
                <c:pt idx="9351">
                  <c:v>6.9080899999999996</c:v>
                </c:pt>
                <c:pt idx="9352">
                  <c:v>5.5499700000000001</c:v>
                </c:pt>
                <c:pt idx="9353">
                  <c:v>5.2923499999999999</c:v>
                </c:pt>
                <c:pt idx="9354">
                  <c:v>5.8635999999999999</c:v>
                </c:pt>
                <c:pt idx="9355">
                  <c:v>5.9637799999999999</c:v>
                </c:pt>
                <c:pt idx="9356">
                  <c:v>4.4960899999999997</c:v>
                </c:pt>
                <c:pt idx="9357">
                  <c:v>4.5222199999999999</c:v>
                </c:pt>
                <c:pt idx="9358">
                  <c:v>3.6303999999999998</c:v>
                </c:pt>
                <c:pt idx="9359">
                  <c:v>6.1558599999999997</c:v>
                </c:pt>
                <c:pt idx="9360">
                  <c:v>5.0529999999999999</c:v>
                </c:pt>
                <c:pt idx="9361">
                  <c:v>7.4234099999999996</c:v>
                </c:pt>
                <c:pt idx="9362">
                  <c:v>4.9765800000000002</c:v>
                </c:pt>
                <c:pt idx="9363">
                  <c:v>4.5493899999999998</c:v>
                </c:pt>
                <c:pt idx="9364">
                  <c:v>7.3387700000000002</c:v>
                </c:pt>
                <c:pt idx="9365">
                  <c:v>5.7315699999999996</c:v>
                </c:pt>
                <c:pt idx="9366">
                  <c:v>5.8357999999999999</c:v>
                </c:pt>
                <c:pt idx="9367">
                  <c:v>4.5575200000000002</c:v>
                </c:pt>
                <c:pt idx="9368">
                  <c:v>6.39419</c:v>
                </c:pt>
                <c:pt idx="9369">
                  <c:v>7.6727800000000004</c:v>
                </c:pt>
                <c:pt idx="9370">
                  <c:v>7.8957199999999998</c:v>
                </c:pt>
                <c:pt idx="9371">
                  <c:v>4.9580500000000001</c:v>
                </c:pt>
                <c:pt idx="9372">
                  <c:v>6.1716199999999999</c:v>
                </c:pt>
                <c:pt idx="9373">
                  <c:v>6.6941600000000001</c:v>
                </c:pt>
                <c:pt idx="9374">
                  <c:v>7.2637400000000003</c:v>
                </c:pt>
                <c:pt idx="9375">
                  <c:v>6.9568899999999996</c:v>
                </c:pt>
                <c:pt idx="9376">
                  <c:v>10.244070000000001</c:v>
                </c:pt>
                <c:pt idx="9377">
                  <c:v>4.3614800000000002</c:v>
                </c:pt>
                <c:pt idx="9378">
                  <c:v>7.43804</c:v>
                </c:pt>
                <c:pt idx="9379">
                  <c:v>5.9003300000000003</c:v>
                </c:pt>
                <c:pt idx="9380">
                  <c:v>7.35379</c:v>
                </c:pt>
                <c:pt idx="9381">
                  <c:v>5.5664999999999996</c:v>
                </c:pt>
                <c:pt idx="9382">
                  <c:v>6.4493200000000002</c:v>
                </c:pt>
                <c:pt idx="9383">
                  <c:v>7.2663700000000002</c:v>
                </c:pt>
                <c:pt idx="9384">
                  <c:v>5.6978799999999996</c:v>
                </c:pt>
                <c:pt idx="9385">
                  <c:v>6.3923899999999998</c:v>
                </c:pt>
                <c:pt idx="9386">
                  <c:v>4.3583999999999996</c:v>
                </c:pt>
                <c:pt idx="9387">
                  <c:v>6.4942000000000002</c:v>
                </c:pt>
                <c:pt idx="9388">
                  <c:v>4.9257999999999997</c:v>
                </c:pt>
                <c:pt idx="9389">
                  <c:v>6.7898399999999999</c:v>
                </c:pt>
                <c:pt idx="9390">
                  <c:v>6.76572</c:v>
                </c:pt>
                <c:pt idx="9391">
                  <c:v>4.84734</c:v>
                </c:pt>
                <c:pt idx="9392">
                  <c:v>4.3328600000000002</c:v>
                </c:pt>
                <c:pt idx="9393">
                  <c:v>8.1517300000000006</c:v>
                </c:pt>
                <c:pt idx="9394">
                  <c:v>4.6118499999999996</c:v>
                </c:pt>
                <c:pt idx="9395">
                  <c:v>5.3091799999999996</c:v>
                </c:pt>
                <c:pt idx="9396">
                  <c:v>4.48339</c:v>
                </c:pt>
                <c:pt idx="9397">
                  <c:v>7.1913499999999999</c:v>
                </c:pt>
                <c:pt idx="9398">
                  <c:v>6.7235100000000001</c:v>
                </c:pt>
                <c:pt idx="9399">
                  <c:v>5.5977199999999998</c:v>
                </c:pt>
                <c:pt idx="9400">
                  <c:v>5.4356799999999996</c:v>
                </c:pt>
                <c:pt idx="9401">
                  <c:v>8.9510799999999993</c:v>
                </c:pt>
                <c:pt idx="9402">
                  <c:v>6.3824199999999998</c:v>
                </c:pt>
                <c:pt idx="9403">
                  <c:v>7.17814</c:v>
                </c:pt>
                <c:pt idx="9404">
                  <c:v>6.44808</c:v>
                </c:pt>
                <c:pt idx="9405">
                  <c:v>4.6569799999999999</c:v>
                </c:pt>
                <c:pt idx="9406">
                  <c:v>4.2949400000000004</c:v>
                </c:pt>
                <c:pt idx="9407">
                  <c:v>7.5243099999999998</c:v>
                </c:pt>
                <c:pt idx="9408">
                  <c:v>5.1785699999999997</c:v>
                </c:pt>
                <c:pt idx="9409">
                  <c:v>5.1940400000000002</c:v>
                </c:pt>
                <c:pt idx="9410">
                  <c:v>5.1216900000000001</c:v>
                </c:pt>
                <c:pt idx="9411">
                  <c:v>12.22146</c:v>
                </c:pt>
                <c:pt idx="9412">
                  <c:v>7.0717299999999996</c:v>
                </c:pt>
                <c:pt idx="9413">
                  <c:v>5.3877199999999998</c:v>
                </c:pt>
                <c:pt idx="9414">
                  <c:v>9.8683599999999991</c:v>
                </c:pt>
                <c:pt idx="9415">
                  <c:v>7.6692200000000001</c:v>
                </c:pt>
                <c:pt idx="9416">
                  <c:v>3.7247400000000002</c:v>
                </c:pt>
                <c:pt idx="9417">
                  <c:v>2.6629999999999998</c:v>
                </c:pt>
                <c:pt idx="9418">
                  <c:v>4.4112299999999998</c:v>
                </c:pt>
                <c:pt idx="9419">
                  <c:v>4.3690699999999998</c:v>
                </c:pt>
                <c:pt idx="9420">
                  <c:v>3.8604099999999999</c:v>
                </c:pt>
                <c:pt idx="9421">
                  <c:v>7.2939800000000004</c:v>
                </c:pt>
                <c:pt idx="9422">
                  <c:v>5.59823</c:v>
                </c:pt>
                <c:pt idx="9423">
                  <c:v>4.7432400000000001</c:v>
                </c:pt>
                <c:pt idx="9424">
                  <c:v>5.4630799999999997</c:v>
                </c:pt>
                <c:pt idx="9425">
                  <c:v>3.8051599999999999</c:v>
                </c:pt>
                <c:pt idx="9426">
                  <c:v>4.6856200000000001</c:v>
                </c:pt>
                <c:pt idx="9427">
                  <c:v>5.2099799999999998</c:v>
                </c:pt>
                <c:pt idx="9428">
                  <c:v>8.8447499999999994</c:v>
                </c:pt>
                <c:pt idx="9429">
                  <c:v>5.5383500000000003</c:v>
                </c:pt>
                <c:pt idx="9430">
                  <c:v>4.1891100000000003</c:v>
                </c:pt>
                <c:pt idx="9431">
                  <c:v>3.30809</c:v>
                </c:pt>
                <c:pt idx="9432">
                  <c:v>2.7152500000000002</c:v>
                </c:pt>
                <c:pt idx="9433">
                  <c:v>4.2043299999999997</c:v>
                </c:pt>
                <c:pt idx="9434">
                  <c:v>7.6358100000000002</c:v>
                </c:pt>
                <c:pt idx="9435">
                  <c:v>5.3202999999999996</c:v>
                </c:pt>
                <c:pt idx="9436">
                  <c:v>7.7467600000000001</c:v>
                </c:pt>
                <c:pt idx="9437">
                  <c:v>5.1637000000000004</c:v>
                </c:pt>
                <c:pt idx="9438">
                  <c:v>7.0850099999999996</c:v>
                </c:pt>
                <c:pt idx="9439">
                  <c:v>4.5922499999999999</c:v>
                </c:pt>
                <c:pt idx="9440">
                  <c:v>7.23637</c:v>
                </c:pt>
                <c:pt idx="9441">
                  <c:v>4.8685799999999997</c:v>
                </c:pt>
                <c:pt idx="9442">
                  <c:v>5.4227600000000002</c:v>
                </c:pt>
                <c:pt idx="9443">
                  <c:v>5.5155599999999998</c:v>
                </c:pt>
                <c:pt idx="9444">
                  <c:v>7.4977799999999997</c:v>
                </c:pt>
                <c:pt idx="9445">
                  <c:v>6.1078299999999999</c:v>
                </c:pt>
                <c:pt idx="9446">
                  <c:v>5.6918899999999999</c:v>
                </c:pt>
                <c:pt idx="9447">
                  <c:v>4.9460699999999997</c:v>
                </c:pt>
                <c:pt idx="9448">
                  <c:v>9.7241099999999996</c:v>
                </c:pt>
                <c:pt idx="9449">
                  <c:v>6.0401100000000003</c:v>
                </c:pt>
                <c:pt idx="9450">
                  <c:v>6.2335099999999999</c:v>
                </c:pt>
                <c:pt idx="9451">
                  <c:v>6.7061599999999997</c:v>
                </c:pt>
                <c:pt idx="9452">
                  <c:v>4.6849800000000004</c:v>
                </c:pt>
                <c:pt idx="9453">
                  <c:v>6.15</c:v>
                </c:pt>
                <c:pt idx="9454">
                  <c:v>6.26647</c:v>
                </c:pt>
                <c:pt idx="9455">
                  <c:v>7.5299800000000001</c:v>
                </c:pt>
                <c:pt idx="9456">
                  <c:v>3.1858900000000001</c:v>
                </c:pt>
                <c:pt idx="9457">
                  <c:v>6.7119999999999997</c:v>
                </c:pt>
                <c:pt idx="9458">
                  <c:v>6.6822800000000004</c:v>
                </c:pt>
                <c:pt idx="9459">
                  <c:v>5.0437500000000002</c:v>
                </c:pt>
                <c:pt idx="9460">
                  <c:v>7.8409399999999998</c:v>
                </c:pt>
                <c:pt idx="9461">
                  <c:v>3.65076</c:v>
                </c:pt>
                <c:pt idx="9462">
                  <c:v>7.63924</c:v>
                </c:pt>
                <c:pt idx="9463">
                  <c:v>6.6399900000000001</c:v>
                </c:pt>
                <c:pt idx="9464">
                  <c:v>4.6195500000000003</c:v>
                </c:pt>
                <c:pt idx="9465">
                  <c:v>7.4299099999999996</c:v>
                </c:pt>
                <c:pt idx="9466">
                  <c:v>6.5399099999999999</c:v>
                </c:pt>
                <c:pt idx="9467">
                  <c:v>7.2839</c:v>
                </c:pt>
                <c:pt idx="9468">
                  <c:v>2.2595399999999999</c:v>
                </c:pt>
                <c:pt idx="9469">
                  <c:v>2.2811699999999999</c:v>
                </c:pt>
                <c:pt idx="9470">
                  <c:v>2.2160600000000001</c:v>
                </c:pt>
                <c:pt idx="9471">
                  <c:v>5.7712300000000001</c:v>
                </c:pt>
                <c:pt idx="9472">
                  <c:v>6.0658599999999998</c:v>
                </c:pt>
                <c:pt idx="9473">
                  <c:v>5.5411599999999996</c:v>
                </c:pt>
                <c:pt idx="9474">
                  <c:v>6.1929699999999999</c:v>
                </c:pt>
                <c:pt idx="9475">
                  <c:v>4.0663200000000002</c:v>
                </c:pt>
                <c:pt idx="9476">
                  <c:v>7.62432</c:v>
                </c:pt>
                <c:pt idx="9477">
                  <c:v>3.8865799999999999</c:v>
                </c:pt>
                <c:pt idx="9478">
                  <c:v>5.1837499999999999</c:v>
                </c:pt>
                <c:pt idx="9479">
                  <c:v>3.23854</c:v>
                </c:pt>
                <c:pt idx="9480">
                  <c:v>8.4468300000000003</c:v>
                </c:pt>
                <c:pt idx="9481">
                  <c:v>5.5671400000000002</c:v>
                </c:pt>
                <c:pt idx="9482">
                  <c:v>4.9630000000000001</c:v>
                </c:pt>
                <c:pt idx="9483">
                  <c:v>4.5016499999999997</c:v>
                </c:pt>
                <c:pt idx="9484">
                  <c:v>3.4132199999999999</c:v>
                </c:pt>
                <c:pt idx="9485">
                  <c:v>7.8640999999999996</c:v>
                </c:pt>
                <c:pt idx="9486">
                  <c:v>2.51362</c:v>
                </c:pt>
                <c:pt idx="9487">
                  <c:v>6.9732799999999999</c:v>
                </c:pt>
                <c:pt idx="9488">
                  <c:v>3.1551900000000002</c:v>
                </c:pt>
                <c:pt idx="9489">
                  <c:v>7.4527700000000001</c:v>
                </c:pt>
                <c:pt idx="9490">
                  <c:v>11.53341</c:v>
                </c:pt>
                <c:pt idx="9491">
                  <c:v>3.3895200000000001</c:v>
                </c:pt>
                <c:pt idx="9492">
                  <c:v>7.2881499999999999</c:v>
                </c:pt>
                <c:pt idx="9493">
                  <c:v>2.3411300000000002</c:v>
                </c:pt>
                <c:pt idx="9494">
                  <c:v>3.6036999999999999</c:v>
                </c:pt>
                <c:pt idx="9495">
                  <c:v>3.08487</c:v>
                </c:pt>
                <c:pt idx="9496">
                  <c:v>3.0466700000000002</c:v>
                </c:pt>
                <c:pt idx="9497">
                  <c:v>3.6941199999999998</c:v>
                </c:pt>
                <c:pt idx="9498">
                  <c:v>2.3161499999999999</c:v>
                </c:pt>
                <c:pt idx="9499">
                  <c:v>2.4451399999999999</c:v>
                </c:pt>
                <c:pt idx="9500">
                  <c:v>3.93926</c:v>
                </c:pt>
                <c:pt idx="9501">
                  <c:v>3.35229</c:v>
                </c:pt>
                <c:pt idx="9502">
                  <c:v>2.77318</c:v>
                </c:pt>
                <c:pt idx="9503">
                  <c:v>3.8904999999999998</c:v>
                </c:pt>
                <c:pt idx="9504">
                  <c:v>2.93153</c:v>
                </c:pt>
                <c:pt idx="9505">
                  <c:v>4.1608999999999998</c:v>
                </c:pt>
                <c:pt idx="9506">
                  <c:v>4.3384499999999999</c:v>
                </c:pt>
                <c:pt idx="9507">
                  <c:v>3.1118299999999999</c:v>
                </c:pt>
                <c:pt idx="9508">
                  <c:v>5.6902999999999997</c:v>
                </c:pt>
                <c:pt idx="9509">
                  <c:v>7.7754799999999999</c:v>
                </c:pt>
                <c:pt idx="9510">
                  <c:v>8.2532999999999994</c:v>
                </c:pt>
                <c:pt idx="9511">
                  <c:v>2.4484499999999998</c:v>
                </c:pt>
                <c:pt idx="9512">
                  <c:v>1.8650899999999999</c:v>
                </c:pt>
                <c:pt idx="9513">
                  <c:v>4.6672900000000004</c:v>
                </c:pt>
                <c:pt idx="9514">
                  <c:v>3.84436</c:v>
                </c:pt>
                <c:pt idx="9515">
                  <c:v>3.9554299999999998</c:v>
                </c:pt>
                <c:pt idx="9516">
                  <c:v>4.9186300000000003</c:v>
                </c:pt>
                <c:pt idx="9517">
                  <c:v>6.2088400000000004</c:v>
                </c:pt>
                <c:pt idx="9518">
                  <c:v>7.3210300000000004</c:v>
                </c:pt>
                <c:pt idx="9519">
                  <c:v>3.3614899999999999</c:v>
                </c:pt>
                <c:pt idx="9520">
                  <c:v>7.9990500000000004</c:v>
                </c:pt>
                <c:pt idx="9521">
                  <c:v>6.30403</c:v>
                </c:pt>
                <c:pt idx="9522">
                  <c:v>5.4474299999999998</c:v>
                </c:pt>
                <c:pt idx="9523">
                  <c:v>5.1368099999999997</c:v>
                </c:pt>
                <c:pt idx="9524">
                  <c:v>6.4663899999999996</c:v>
                </c:pt>
                <c:pt idx="9525">
                  <c:v>7.1292099999999996</c:v>
                </c:pt>
                <c:pt idx="9526">
                  <c:v>6.4345600000000003</c:v>
                </c:pt>
                <c:pt idx="9527">
                  <c:v>7.3940299999999999</c:v>
                </c:pt>
                <c:pt idx="9528">
                  <c:v>4.3103400000000001</c:v>
                </c:pt>
                <c:pt idx="9529">
                  <c:v>5.3395900000000003</c:v>
                </c:pt>
                <c:pt idx="9530">
                  <c:v>4.7366000000000001</c:v>
                </c:pt>
                <c:pt idx="9531">
                  <c:v>6.3485300000000002</c:v>
                </c:pt>
                <c:pt idx="9532">
                  <c:v>4.8518600000000003</c:v>
                </c:pt>
                <c:pt idx="9533">
                  <c:v>3.9627400000000002</c:v>
                </c:pt>
                <c:pt idx="9534">
                  <c:v>5.6433400000000002</c:v>
                </c:pt>
                <c:pt idx="9535">
                  <c:v>7.7858900000000002</c:v>
                </c:pt>
                <c:pt idx="9536">
                  <c:v>3.6738400000000002</c:v>
                </c:pt>
                <c:pt idx="9537">
                  <c:v>8.1007599999999993</c:v>
                </c:pt>
                <c:pt idx="9538">
                  <c:v>5.2905199999999999</c:v>
                </c:pt>
                <c:pt idx="9539">
                  <c:v>6.40815</c:v>
                </c:pt>
                <c:pt idx="9540">
                  <c:v>4.3651799999999996</c:v>
                </c:pt>
                <c:pt idx="9541">
                  <c:v>2.8898600000000001</c:v>
                </c:pt>
                <c:pt idx="9542">
                  <c:v>3.2122999999999999</c:v>
                </c:pt>
                <c:pt idx="9543">
                  <c:v>10.62435</c:v>
                </c:pt>
                <c:pt idx="9544">
                  <c:v>4.9788199999999998</c:v>
                </c:pt>
                <c:pt idx="9545">
                  <c:v>6.5924699999999996</c:v>
                </c:pt>
                <c:pt idx="9546">
                  <c:v>9.3158799999999999</c:v>
                </c:pt>
                <c:pt idx="9547">
                  <c:v>6.4711400000000001</c:v>
                </c:pt>
                <c:pt idx="9548">
                  <c:v>3.4371800000000001</c:v>
                </c:pt>
                <c:pt idx="9549">
                  <c:v>5.9183000000000003</c:v>
                </c:pt>
                <c:pt idx="9550">
                  <c:v>4.2206000000000001</c:v>
                </c:pt>
                <c:pt idx="9551">
                  <c:v>4.9710400000000003</c:v>
                </c:pt>
                <c:pt idx="9552">
                  <c:v>8.6277600000000003</c:v>
                </c:pt>
                <c:pt idx="9553">
                  <c:v>6.9717099999999999</c:v>
                </c:pt>
                <c:pt idx="9554">
                  <c:v>6.1015899999999998</c:v>
                </c:pt>
                <c:pt idx="9555">
                  <c:v>4.9337099999999996</c:v>
                </c:pt>
                <c:pt idx="9556">
                  <c:v>2.7954699999999999</c:v>
                </c:pt>
                <c:pt idx="9557">
                  <c:v>6.1734099999999996</c:v>
                </c:pt>
                <c:pt idx="9558">
                  <c:v>4.8881100000000002</c:v>
                </c:pt>
                <c:pt idx="9559">
                  <c:v>3.2355399999999999</c:v>
                </c:pt>
                <c:pt idx="9560">
                  <c:v>3.6761200000000001</c:v>
                </c:pt>
                <c:pt idx="9561">
                  <c:v>3.5739899999999998</c:v>
                </c:pt>
                <c:pt idx="9562">
                  <c:v>8.5284399999999998</c:v>
                </c:pt>
                <c:pt idx="9563">
                  <c:v>6.2057700000000002</c:v>
                </c:pt>
                <c:pt idx="9564">
                  <c:v>4.6413099999999998</c:v>
                </c:pt>
                <c:pt idx="9565">
                  <c:v>4.5031699999999999</c:v>
                </c:pt>
                <c:pt idx="9566">
                  <c:v>5.5162599999999999</c:v>
                </c:pt>
                <c:pt idx="9567">
                  <c:v>5.7820999999999998</c:v>
                </c:pt>
                <c:pt idx="9568">
                  <c:v>3.6440899999999998</c:v>
                </c:pt>
                <c:pt idx="9569">
                  <c:v>6.0244900000000001</c:v>
                </c:pt>
                <c:pt idx="9570">
                  <c:v>6.2126200000000003</c:v>
                </c:pt>
                <c:pt idx="9571">
                  <c:v>5.5917899999999996</c:v>
                </c:pt>
                <c:pt idx="9572">
                  <c:v>6.6114100000000002</c:v>
                </c:pt>
                <c:pt idx="9573">
                  <c:v>4.5320799999999997</c:v>
                </c:pt>
                <c:pt idx="9574">
                  <c:v>3.9916499999999999</c:v>
                </c:pt>
                <c:pt idx="9575">
                  <c:v>6.0435999999999996</c:v>
                </c:pt>
                <c:pt idx="9576">
                  <c:v>5.80661</c:v>
                </c:pt>
                <c:pt idx="9577">
                  <c:v>3.1685699999999999</c:v>
                </c:pt>
                <c:pt idx="9578">
                  <c:v>2.3214600000000001</c:v>
                </c:pt>
                <c:pt idx="9579">
                  <c:v>4.5470800000000002</c:v>
                </c:pt>
                <c:pt idx="9580">
                  <c:v>3.3845000000000001</c:v>
                </c:pt>
                <c:pt idx="9581">
                  <c:v>7.9630200000000002</c:v>
                </c:pt>
                <c:pt idx="9582">
                  <c:v>2.9967199999999998</c:v>
                </c:pt>
                <c:pt idx="9583">
                  <c:v>6.6553300000000002</c:v>
                </c:pt>
                <c:pt idx="9584">
                  <c:v>4.7179500000000001</c:v>
                </c:pt>
                <c:pt idx="9585">
                  <c:v>9.3137399999999992</c:v>
                </c:pt>
                <c:pt idx="9586">
                  <c:v>4.0180499999999997</c:v>
                </c:pt>
                <c:pt idx="9587">
                  <c:v>5.3844700000000003</c:v>
                </c:pt>
                <c:pt idx="9588">
                  <c:v>7.53775</c:v>
                </c:pt>
                <c:pt idx="9589">
                  <c:v>2.4721299999999999</c:v>
                </c:pt>
                <c:pt idx="9590">
                  <c:v>8.4004799999999999</c:v>
                </c:pt>
                <c:pt idx="9591">
                  <c:v>3.4132199999999999</c:v>
                </c:pt>
                <c:pt idx="9592">
                  <c:v>4.9080000000000004</c:v>
                </c:pt>
                <c:pt idx="9593">
                  <c:v>6.6166900000000002</c:v>
                </c:pt>
                <c:pt idx="9594">
                  <c:v>2.7492000000000001</c:v>
                </c:pt>
                <c:pt idx="9595">
                  <c:v>4.8685700000000001</c:v>
                </c:pt>
                <c:pt idx="9596">
                  <c:v>4.5016499999999997</c:v>
                </c:pt>
                <c:pt idx="9597">
                  <c:v>4.3907999999999996</c:v>
                </c:pt>
                <c:pt idx="9598">
                  <c:v>6.86721</c:v>
                </c:pt>
                <c:pt idx="9599">
                  <c:v>6.7945000000000002</c:v>
                </c:pt>
                <c:pt idx="9600">
                  <c:v>5.0300799999999999</c:v>
                </c:pt>
                <c:pt idx="9601">
                  <c:v>4.93764</c:v>
                </c:pt>
                <c:pt idx="9602">
                  <c:v>9.2279900000000001</c:v>
                </c:pt>
                <c:pt idx="9603">
                  <c:v>3.51261</c:v>
                </c:pt>
                <c:pt idx="9604">
                  <c:v>3.1841699999999999</c:v>
                </c:pt>
                <c:pt idx="9605">
                  <c:v>5.9198300000000001</c:v>
                </c:pt>
                <c:pt idx="9606">
                  <c:v>4.6907500000000004</c:v>
                </c:pt>
                <c:pt idx="9607">
                  <c:v>9.7610299999999999</c:v>
                </c:pt>
                <c:pt idx="9608">
                  <c:v>3.18988</c:v>
                </c:pt>
                <c:pt idx="9609">
                  <c:v>5.5059699999999996</c:v>
                </c:pt>
                <c:pt idx="9610">
                  <c:v>4.5842700000000001</c:v>
                </c:pt>
                <c:pt idx="9611">
                  <c:v>7.2390699999999999</c:v>
                </c:pt>
                <c:pt idx="9612">
                  <c:v>3.6584699999999999</c:v>
                </c:pt>
                <c:pt idx="9613">
                  <c:v>6.7983700000000002</c:v>
                </c:pt>
                <c:pt idx="9614">
                  <c:v>7.0390300000000003</c:v>
                </c:pt>
                <c:pt idx="9615">
                  <c:v>5.36205</c:v>
                </c:pt>
                <c:pt idx="9616">
                  <c:v>5.8772000000000002</c:v>
                </c:pt>
                <c:pt idx="9617">
                  <c:v>4.0707500000000003</c:v>
                </c:pt>
                <c:pt idx="9618">
                  <c:v>3.8487900000000002</c:v>
                </c:pt>
                <c:pt idx="9619">
                  <c:v>4.5016499999999997</c:v>
                </c:pt>
                <c:pt idx="9620">
                  <c:v>5.8822200000000002</c:v>
                </c:pt>
                <c:pt idx="9621">
                  <c:v>3.62954</c:v>
                </c:pt>
                <c:pt idx="9622">
                  <c:v>2.2044999999999999</c:v>
                </c:pt>
                <c:pt idx="9623">
                  <c:v>6.6446100000000001</c:v>
                </c:pt>
                <c:pt idx="9624">
                  <c:v>5.7839299999999998</c:v>
                </c:pt>
                <c:pt idx="9625">
                  <c:v>3.3369300000000002</c:v>
                </c:pt>
                <c:pt idx="9626">
                  <c:v>6.4050099999999999</c:v>
                </c:pt>
                <c:pt idx="9627">
                  <c:v>2.6139999999999999</c:v>
                </c:pt>
                <c:pt idx="9628">
                  <c:v>7.6588599999999998</c:v>
                </c:pt>
                <c:pt idx="9629">
                  <c:v>6.7667000000000002</c:v>
                </c:pt>
                <c:pt idx="9630">
                  <c:v>2.2950400000000002</c:v>
                </c:pt>
                <c:pt idx="9631">
                  <c:v>2.52799</c:v>
                </c:pt>
                <c:pt idx="9632">
                  <c:v>2.0664799999999999</c:v>
                </c:pt>
                <c:pt idx="9633">
                  <c:v>3.1118299999999999</c:v>
                </c:pt>
                <c:pt idx="9634">
                  <c:v>7.8393699999999997</c:v>
                </c:pt>
                <c:pt idx="9635">
                  <c:v>6.0080499999999999</c:v>
                </c:pt>
                <c:pt idx="9636">
                  <c:v>4.9884500000000003</c:v>
                </c:pt>
                <c:pt idx="9637">
                  <c:v>5.5344100000000003</c:v>
                </c:pt>
                <c:pt idx="9638">
                  <c:v>6.1243999999999996</c:v>
                </c:pt>
                <c:pt idx="9639">
                  <c:v>4.4086100000000004</c:v>
                </c:pt>
                <c:pt idx="9640">
                  <c:v>6.79495</c:v>
                </c:pt>
                <c:pt idx="9641">
                  <c:v>6.8054199999999998</c:v>
                </c:pt>
                <c:pt idx="9642">
                  <c:v>5.0726800000000001</c:v>
                </c:pt>
                <c:pt idx="9643">
                  <c:v>3.37466</c:v>
                </c:pt>
                <c:pt idx="9644">
                  <c:v>3.2683300000000002</c:v>
                </c:pt>
                <c:pt idx="9645">
                  <c:v>5.4776899999999999</c:v>
                </c:pt>
                <c:pt idx="9646">
                  <c:v>5.4110399999999998</c:v>
                </c:pt>
                <c:pt idx="9647">
                  <c:v>4.7796399999999997</c:v>
                </c:pt>
                <c:pt idx="9648">
                  <c:v>4.5136900000000004</c:v>
                </c:pt>
                <c:pt idx="9649">
                  <c:v>3.7072099999999999</c:v>
                </c:pt>
                <c:pt idx="9650">
                  <c:v>7.25223</c:v>
                </c:pt>
                <c:pt idx="9651">
                  <c:v>4.9188000000000001</c:v>
                </c:pt>
                <c:pt idx="9652">
                  <c:v>5.4806900000000001</c:v>
                </c:pt>
                <c:pt idx="9653">
                  <c:v>4.9497200000000001</c:v>
                </c:pt>
                <c:pt idx="9654">
                  <c:v>4.0651200000000003</c:v>
                </c:pt>
                <c:pt idx="9655">
                  <c:v>4.0651200000000003</c:v>
                </c:pt>
                <c:pt idx="9656">
                  <c:v>5.2196199999999999</c:v>
                </c:pt>
                <c:pt idx="9657">
                  <c:v>4.4036799999999996</c:v>
                </c:pt>
                <c:pt idx="9658">
                  <c:v>6.3545400000000001</c:v>
                </c:pt>
                <c:pt idx="9659">
                  <c:v>2.0921699999999999</c:v>
                </c:pt>
                <c:pt idx="9660">
                  <c:v>6.5719200000000004</c:v>
                </c:pt>
                <c:pt idx="9661">
                  <c:v>3.67611</c:v>
                </c:pt>
                <c:pt idx="9662">
                  <c:v>5.6141800000000002</c:v>
                </c:pt>
                <c:pt idx="9663">
                  <c:v>4.3123300000000002</c:v>
                </c:pt>
                <c:pt idx="9664">
                  <c:v>5.5697200000000002</c:v>
                </c:pt>
                <c:pt idx="9665">
                  <c:v>7.4706099999999998</c:v>
                </c:pt>
                <c:pt idx="9666">
                  <c:v>7.9361600000000001</c:v>
                </c:pt>
                <c:pt idx="9667">
                  <c:v>8.1078899999999994</c:v>
                </c:pt>
                <c:pt idx="9668">
                  <c:v>3.45567</c:v>
                </c:pt>
                <c:pt idx="9669">
                  <c:v>7.2294499999999999</c:v>
                </c:pt>
                <c:pt idx="9670">
                  <c:v>4.2940100000000001</c:v>
                </c:pt>
                <c:pt idx="9671">
                  <c:v>6.0148200000000003</c:v>
                </c:pt>
                <c:pt idx="9672">
                  <c:v>3.03241</c:v>
                </c:pt>
                <c:pt idx="9673">
                  <c:v>3.5480999999999998</c:v>
                </c:pt>
                <c:pt idx="9674">
                  <c:v>2.2163300000000001</c:v>
                </c:pt>
                <c:pt idx="9675">
                  <c:v>2.37649</c:v>
                </c:pt>
                <c:pt idx="9676">
                  <c:v>2.5088400000000002</c:v>
                </c:pt>
                <c:pt idx="9677">
                  <c:v>1.8001799999999999</c:v>
                </c:pt>
                <c:pt idx="9678">
                  <c:v>1.8667100000000001</c:v>
                </c:pt>
                <c:pt idx="9679">
                  <c:v>5.9108700000000001</c:v>
                </c:pt>
                <c:pt idx="9680">
                  <c:v>5.8575499999999998</c:v>
                </c:pt>
                <c:pt idx="9681">
                  <c:v>5.3643999999999998</c:v>
                </c:pt>
                <c:pt idx="9682">
                  <c:v>7.2994300000000001</c:v>
                </c:pt>
                <c:pt idx="9683">
                  <c:v>6.5344600000000002</c:v>
                </c:pt>
                <c:pt idx="9684">
                  <c:v>6.5654000000000003</c:v>
                </c:pt>
                <c:pt idx="9685">
                  <c:v>4.8176399999999999</c:v>
                </c:pt>
                <c:pt idx="9686">
                  <c:v>7.03362</c:v>
                </c:pt>
                <c:pt idx="9687">
                  <c:v>4.7748999999999997</c:v>
                </c:pt>
                <c:pt idx="9688">
                  <c:v>10.819229999999999</c:v>
                </c:pt>
                <c:pt idx="9689">
                  <c:v>3.28315</c:v>
                </c:pt>
                <c:pt idx="9690">
                  <c:v>4.1482200000000002</c:v>
                </c:pt>
                <c:pt idx="9691">
                  <c:v>4.6922499999999996</c:v>
                </c:pt>
                <c:pt idx="9692">
                  <c:v>2.1311200000000001</c:v>
                </c:pt>
                <c:pt idx="9693">
                  <c:v>2.9713099999999999</c:v>
                </c:pt>
                <c:pt idx="9694">
                  <c:v>7.3556900000000001</c:v>
                </c:pt>
                <c:pt idx="9695">
                  <c:v>5.6823100000000002</c:v>
                </c:pt>
                <c:pt idx="9696">
                  <c:v>3.1118299999999999</c:v>
                </c:pt>
                <c:pt idx="9697">
                  <c:v>1.6522300000000001</c:v>
                </c:pt>
                <c:pt idx="9698">
                  <c:v>7.2483300000000002</c:v>
                </c:pt>
                <c:pt idx="9699">
                  <c:v>3.6196199999999998</c:v>
                </c:pt>
                <c:pt idx="9700">
                  <c:v>4.7796399999999997</c:v>
                </c:pt>
                <c:pt idx="9701">
                  <c:v>6.0423900000000001</c:v>
                </c:pt>
                <c:pt idx="9702">
                  <c:v>2.51362</c:v>
                </c:pt>
                <c:pt idx="9703">
                  <c:v>4.7197800000000001</c:v>
                </c:pt>
                <c:pt idx="9704">
                  <c:v>4.1464800000000004</c:v>
                </c:pt>
                <c:pt idx="9705">
                  <c:v>7.23813</c:v>
                </c:pt>
                <c:pt idx="9706">
                  <c:v>7.7750399999999997</c:v>
                </c:pt>
                <c:pt idx="9707">
                  <c:v>6.1471</c:v>
                </c:pt>
                <c:pt idx="9708">
                  <c:v>4.5207699999999997</c:v>
                </c:pt>
                <c:pt idx="9709">
                  <c:v>4.6366199999999997</c:v>
                </c:pt>
                <c:pt idx="9710">
                  <c:v>5.1185099999999997</c:v>
                </c:pt>
                <c:pt idx="9711">
                  <c:v>6.3202600000000002</c:v>
                </c:pt>
                <c:pt idx="9712">
                  <c:v>5.9493400000000003</c:v>
                </c:pt>
                <c:pt idx="9713">
                  <c:v>5.2419399999999996</c:v>
                </c:pt>
                <c:pt idx="9714">
                  <c:v>6.03301</c:v>
                </c:pt>
                <c:pt idx="9715">
                  <c:v>5.3002900000000004</c:v>
                </c:pt>
                <c:pt idx="9716">
                  <c:v>4.4768999999999997</c:v>
                </c:pt>
                <c:pt idx="9717">
                  <c:v>2.7412999999999998</c:v>
                </c:pt>
                <c:pt idx="9718">
                  <c:v>3.4971299999999998</c:v>
                </c:pt>
                <c:pt idx="9719">
                  <c:v>8.7394599999999993</c:v>
                </c:pt>
                <c:pt idx="9720">
                  <c:v>5.95763</c:v>
                </c:pt>
                <c:pt idx="9721">
                  <c:v>4.0562300000000002</c:v>
                </c:pt>
                <c:pt idx="9722">
                  <c:v>5.6609499999999997</c:v>
                </c:pt>
                <c:pt idx="9723">
                  <c:v>5.8266799999999996</c:v>
                </c:pt>
                <c:pt idx="9724">
                  <c:v>8.6472999999999995</c:v>
                </c:pt>
                <c:pt idx="9725">
                  <c:v>6.8379200000000004</c:v>
                </c:pt>
                <c:pt idx="9726">
                  <c:v>6.29739</c:v>
                </c:pt>
                <c:pt idx="9727">
                  <c:v>3.7702200000000001</c:v>
                </c:pt>
                <c:pt idx="9728">
                  <c:v>6.9096399999999996</c:v>
                </c:pt>
                <c:pt idx="9729">
                  <c:v>2.83629</c:v>
                </c:pt>
                <c:pt idx="9730">
                  <c:v>7.9120999999999997</c:v>
                </c:pt>
                <c:pt idx="9731">
                  <c:v>7.9010999999999996</c:v>
                </c:pt>
                <c:pt idx="9732">
                  <c:v>5.6633800000000001</c:v>
                </c:pt>
                <c:pt idx="9733">
                  <c:v>6.8436700000000004</c:v>
                </c:pt>
                <c:pt idx="9734">
                  <c:v>2.8257099999999999</c:v>
                </c:pt>
                <c:pt idx="9735">
                  <c:v>5.65442</c:v>
                </c:pt>
                <c:pt idx="9736">
                  <c:v>7.8373299999999997</c:v>
                </c:pt>
                <c:pt idx="9737">
                  <c:v>3.3386</c:v>
                </c:pt>
                <c:pt idx="9738">
                  <c:v>3.0511699999999999</c:v>
                </c:pt>
                <c:pt idx="9739">
                  <c:v>2.8360500000000002</c:v>
                </c:pt>
                <c:pt idx="9740">
                  <c:v>2.5531100000000002</c:v>
                </c:pt>
                <c:pt idx="9741">
                  <c:v>7.0877800000000004</c:v>
                </c:pt>
                <c:pt idx="9742">
                  <c:v>5.95791</c:v>
                </c:pt>
                <c:pt idx="9743">
                  <c:v>4.8940000000000001</c:v>
                </c:pt>
                <c:pt idx="9744">
                  <c:v>5.21793</c:v>
                </c:pt>
                <c:pt idx="9745">
                  <c:v>6.4372400000000001</c:v>
                </c:pt>
                <c:pt idx="9746">
                  <c:v>9.9525000000000006</c:v>
                </c:pt>
                <c:pt idx="9747">
                  <c:v>4.5019200000000001</c:v>
                </c:pt>
                <c:pt idx="9748">
                  <c:v>5.3613200000000001</c:v>
                </c:pt>
                <c:pt idx="9749">
                  <c:v>11.0502</c:v>
                </c:pt>
                <c:pt idx="9750">
                  <c:v>8.5429200000000005</c:v>
                </c:pt>
                <c:pt idx="9751">
                  <c:v>9.9872200000000007</c:v>
                </c:pt>
                <c:pt idx="9752">
                  <c:v>7.8682800000000004</c:v>
                </c:pt>
                <c:pt idx="9753">
                  <c:v>5.6353600000000004</c:v>
                </c:pt>
                <c:pt idx="9754">
                  <c:v>11.627739999999999</c:v>
                </c:pt>
                <c:pt idx="9755">
                  <c:v>4.1634599999999997</c:v>
                </c:pt>
                <c:pt idx="9756">
                  <c:v>7.5390800000000002</c:v>
                </c:pt>
                <c:pt idx="9757">
                  <c:v>5.8010099999999998</c:v>
                </c:pt>
                <c:pt idx="9758">
                  <c:v>5.63734</c:v>
                </c:pt>
                <c:pt idx="9759">
                  <c:v>5.15388</c:v>
                </c:pt>
                <c:pt idx="9760">
                  <c:v>9.2622499999999999</c:v>
                </c:pt>
                <c:pt idx="9761">
                  <c:v>5.98</c:v>
                </c:pt>
                <c:pt idx="9762">
                  <c:v>4.60161</c:v>
                </c:pt>
                <c:pt idx="9763">
                  <c:v>8.1886399999999995</c:v>
                </c:pt>
                <c:pt idx="9764">
                  <c:v>6.3370800000000003</c:v>
                </c:pt>
                <c:pt idx="9765">
                  <c:v>5.7514399999999997</c:v>
                </c:pt>
                <c:pt idx="9766">
                  <c:v>5.9172799999999999</c:v>
                </c:pt>
                <c:pt idx="9767">
                  <c:v>9.05044</c:v>
                </c:pt>
                <c:pt idx="9768">
                  <c:v>6.5531899999999998</c:v>
                </c:pt>
                <c:pt idx="9769">
                  <c:v>7.5531100000000002</c:v>
                </c:pt>
                <c:pt idx="9770">
                  <c:v>6.5959700000000003</c:v>
                </c:pt>
                <c:pt idx="9771">
                  <c:v>7.0377599999999996</c:v>
                </c:pt>
                <c:pt idx="9772">
                  <c:v>6.5316700000000001</c:v>
                </c:pt>
                <c:pt idx="9773">
                  <c:v>5.9134000000000002</c:v>
                </c:pt>
                <c:pt idx="9774">
                  <c:v>4.8961600000000001</c:v>
                </c:pt>
                <c:pt idx="9775">
                  <c:v>5.7229299999999999</c:v>
                </c:pt>
                <c:pt idx="9776">
                  <c:v>5.79481</c:v>
                </c:pt>
                <c:pt idx="9777">
                  <c:v>5.7294299999999998</c:v>
                </c:pt>
                <c:pt idx="9778">
                  <c:v>6.2104999999999997</c:v>
                </c:pt>
                <c:pt idx="9779">
                  <c:v>5.8730500000000001</c:v>
                </c:pt>
                <c:pt idx="9780">
                  <c:v>5.0102099999999998</c:v>
                </c:pt>
                <c:pt idx="9781">
                  <c:v>7.1542899999999996</c:v>
                </c:pt>
                <c:pt idx="9782">
                  <c:v>6.2183400000000004</c:v>
                </c:pt>
                <c:pt idx="9783">
                  <c:v>8.7486300000000004</c:v>
                </c:pt>
                <c:pt idx="9784">
                  <c:v>6.6210000000000004</c:v>
                </c:pt>
                <c:pt idx="9785">
                  <c:v>5.7959800000000001</c:v>
                </c:pt>
                <c:pt idx="9786">
                  <c:v>7.6560199999999998</c:v>
                </c:pt>
                <c:pt idx="9787">
                  <c:v>4.798</c:v>
                </c:pt>
                <c:pt idx="9788">
                  <c:v>4.80959</c:v>
                </c:pt>
                <c:pt idx="9789">
                  <c:v>6.9739800000000001</c:v>
                </c:pt>
                <c:pt idx="9790">
                  <c:v>6.2508800000000004</c:v>
                </c:pt>
                <c:pt idx="9791">
                  <c:v>7.53071</c:v>
                </c:pt>
                <c:pt idx="9792">
                  <c:v>5.6253399999999996</c:v>
                </c:pt>
                <c:pt idx="9793">
                  <c:v>5.7969999999999997</c:v>
                </c:pt>
                <c:pt idx="9794">
                  <c:v>5.4577099999999996</c:v>
                </c:pt>
                <c:pt idx="9795">
                  <c:v>5.5229900000000001</c:v>
                </c:pt>
                <c:pt idx="9796">
                  <c:v>7.6641500000000002</c:v>
                </c:pt>
                <c:pt idx="9797">
                  <c:v>2.71793</c:v>
                </c:pt>
                <c:pt idx="9798">
                  <c:v>5.6753499999999999</c:v>
                </c:pt>
                <c:pt idx="9799">
                  <c:v>5.5587</c:v>
                </c:pt>
                <c:pt idx="9800">
                  <c:v>6.7803100000000001</c:v>
                </c:pt>
                <c:pt idx="9801">
                  <c:v>5.0333500000000004</c:v>
                </c:pt>
                <c:pt idx="9802">
                  <c:v>6.81358</c:v>
                </c:pt>
                <c:pt idx="9803">
                  <c:v>5.9550400000000003</c:v>
                </c:pt>
                <c:pt idx="9804">
                  <c:v>5.07857</c:v>
                </c:pt>
                <c:pt idx="9805">
                  <c:v>7.76112</c:v>
                </c:pt>
                <c:pt idx="9806">
                  <c:v>8.1474100000000007</c:v>
                </c:pt>
                <c:pt idx="9807">
                  <c:v>5.5646899999999997</c:v>
                </c:pt>
                <c:pt idx="9808">
                  <c:v>4.4239600000000001</c:v>
                </c:pt>
                <c:pt idx="9809">
                  <c:v>5.5994599999999997</c:v>
                </c:pt>
                <c:pt idx="9810">
                  <c:v>5.0687199999999999</c:v>
                </c:pt>
                <c:pt idx="9811">
                  <c:v>6.1132200000000001</c:v>
                </c:pt>
                <c:pt idx="9812">
                  <c:v>6.6084300000000002</c:v>
                </c:pt>
                <c:pt idx="9813">
                  <c:v>7.4503500000000003</c:v>
                </c:pt>
                <c:pt idx="9814">
                  <c:v>5.6075100000000004</c:v>
                </c:pt>
                <c:pt idx="9815">
                  <c:v>4.4233799999999999</c:v>
                </c:pt>
                <c:pt idx="9816">
                  <c:v>3.5222500000000001</c:v>
                </c:pt>
                <c:pt idx="9817">
                  <c:v>5.4500200000000003</c:v>
                </c:pt>
                <c:pt idx="9818">
                  <c:v>5.3757299999999999</c:v>
                </c:pt>
                <c:pt idx="9819">
                  <c:v>6.1840999999999999</c:v>
                </c:pt>
                <c:pt idx="9820">
                  <c:v>6.4398799999999996</c:v>
                </c:pt>
                <c:pt idx="9821">
                  <c:v>7.1170799999999996</c:v>
                </c:pt>
                <c:pt idx="9822">
                  <c:v>4.2891599999999999</c:v>
                </c:pt>
                <c:pt idx="9823">
                  <c:v>4.7621200000000004</c:v>
                </c:pt>
                <c:pt idx="9824">
                  <c:v>3.9798499999999999</c:v>
                </c:pt>
                <c:pt idx="9825">
                  <c:v>6.6669499999999999</c:v>
                </c:pt>
                <c:pt idx="9826">
                  <c:v>5.9279299999999999</c:v>
                </c:pt>
                <c:pt idx="9827">
                  <c:v>6.7093699999999998</c:v>
                </c:pt>
                <c:pt idx="9828">
                  <c:v>4.4282300000000001</c:v>
                </c:pt>
                <c:pt idx="9829">
                  <c:v>6.8742999999999999</c:v>
                </c:pt>
                <c:pt idx="9830">
                  <c:v>5.7008799999999997</c:v>
                </c:pt>
                <c:pt idx="9831">
                  <c:v>7.2023599999999997</c:v>
                </c:pt>
                <c:pt idx="9832">
                  <c:v>6.9264700000000001</c:v>
                </c:pt>
                <c:pt idx="9833">
                  <c:v>4.99716</c:v>
                </c:pt>
                <c:pt idx="9834">
                  <c:v>4.9243100000000002</c:v>
                </c:pt>
                <c:pt idx="9835">
                  <c:v>8.7962000000000007</c:v>
                </c:pt>
                <c:pt idx="9836">
                  <c:v>6.8367899999999997</c:v>
                </c:pt>
                <c:pt idx="9837">
                  <c:v>4.7229700000000001</c:v>
                </c:pt>
                <c:pt idx="9838">
                  <c:v>5.30246</c:v>
                </c:pt>
                <c:pt idx="9839">
                  <c:v>4.6413599999999997</c:v>
                </c:pt>
                <c:pt idx="9840">
                  <c:v>6.9496900000000004</c:v>
                </c:pt>
                <c:pt idx="9841">
                  <c:v>5.1613499999999997</c:v>
                </c:pt>
                <c:pt idx="9842">
                  <c:v>7.3808499999999997</c:v>
                </c:pt>
                <c:pt idx="9843">
                  <c:v>7.4416099999999998</c:v>
                </c:pt>
                <c:pt idx="9844">
                  <c:v>4.9372299999999996</c:v>
                </c:pt>
                <c:pt idx="9845">
                  <c:v>5.0959599999999998</c:v>
                </c:pt>
                <c:pt idx="9846">
                  <c:v>3.7846500000000001</c:v>
                </c:pt>
                <c:pt idx="9847">
                  <c:v>6.2353300000000003</c:v>
                </c:pt>
                <c:pt idx="9848">
                  <c:v>4.4567100000000002</c:v>
                </c:pt>
                <c:pt idx="9849">
                  <c:v>7.02</c:v>
                </c:pt>
                <c:pt idx="9850">
                  <c:v>6.1797700000000004</c:v>
                </c:pt>
                <c:pt idx="9851">
                  <c:v>6.1370699999999996</c:v>
                </c:pt>
                <c:pt idx="9852">
                  <c:v>2.3526099999999999</c:v>
                </c:pt>
                <c:pt idx="9853">
                  <c:v>5.2603299999999997</c:v>
                </c:pt>
                <c:pt idx="9854">
                  <c:v>7.1348799999999999</c:v>
                </c:pt>
                <c:pt idx="9855">
                  <c:v>6.2701000000000002</c:v>
                </c:pt>
                <c:pt idx="9856">
                  <c:v>3.27983</c:v>
                </c:pt>
                <c:pt idx="9857">
                  <c:v>2.18329</c:v>
                </c:pt>
                <c:pt idx="9858">
                  <c:v>7.9298799999999998</c:v>
                </c:pt>
                <c:pt idx="9859">
                  <c:v>6.1753099999999996</c:v>
                </c:pt>
                <c:pt idx="9860">
                  <c:v>5.89107</c:v>
                </c:pt>
                <c:pt idx="9861">
                  <c:v>6.3941299999999996</c:v>
                </c:pt>
                <c:pt idx="9862">
                  <c:v>3.21238</c:v>
                </c:pt>
                <c:pt idx="9863">
                  <c:v>4.6668500000000002</c:v>
                </c:pt>
                <c:pt idx="9864">
                  <c:v>3.7773099999999999</c:v>
                </c:pt>
                <c:pt idx="9865">
                  <c:v>3.9164099999999999</c:v>
                </c:pt>
                <c:pt idx="9866">
                  <c:v>2.4774099999999999</c:v>
                </c:pt>
                <c:pt idx="9867">
                  <c:v>3.0894200000000001</c:v>
                </c:pt>
                <c:pt idx="9868">
                  <c:v>5.48116</c:v>
                </c:pt>
                <c:pt idx="9869">
                  <c:v>3.6060300000000001</c:v>
                </c:pt>
                <c:pt idx="9870">
                  <c:v>7.7686599999999997</c:v>
                </c:pt>
                <c:pt idx="9871">
                  <c:v>4.9671700000000003</c:v>
                </c:pt>
                <c:pt idx="9872">
                  <c:v>4.0504800000000003</c:v>
                </c:pt>
                <c:pt idx="9873">
                  <c:v>5.51539</c:v>
                </c:pt>
                <c:pt idx="9874">
                  <c:v>7.1201800000000004</c:v>
                </c:pt>
                <c:pt idx="9875">
                  <c:v>6.0131899999999998</c:v>
                </c:pt>
                <c:pt idx="9876">
                  <c:v>6.2069400000000003</c:v>
                </c:pt>
                <c:pt idx="9877">
                  <c:v>5.4213800000000001</c:v>
                </c:pt>
                <c:pt idx="9878">
                  <c:v>7.3246599999999997</c:v>
                </c:pt>
                <c:pt idx="9879">
                  <c:v>2.7197300000000002</c:v>
                </c:pt>
                <c:pt idx="9880">
                  <c:v>2.89499</c:v>
                </c:pt>
                <c:pt idx="9881">
                  <c:v>3.8686500000000001</c:v>
                </c:pt>
                <c:pt idx="9882">
                  <c:v>7.52196</c:v>
                </c:pt>
                <c:pt idx="9883">
                  <c:v>8.1563700000000008</c:v>
                </c:pt>
                <c:pt idx="9884">
                  <c:v>3.4161199999999998</c:v>
                </c:pt>
                <c:pt idx="9885">
                  <c:v>8.4155899999999999</c:v>
                </c:pt>
                <c:pt idx="9886">
                  <c:v>7.2959800000000001</c:v>
                </c:pt>
                <c:pt idx="9887">
                  <c:v>6.2378600000000004</c:v>
                </c:pt>
                <c:pt idx="9888">
                  <c:v>7.4745699999999999</c:v>
                </c:pt>
                <c:pt idx="9889">
                  <c:v>5.0834000000000001</c:v>
                </c:pt>
                <c:pt idx="9890">
                  <c:v>7.7516499999999997</c:v>
                </c:pt>
                <c:pt idx="9891">
                  <c:v>6.6358199999999998</c:v>
                </c:pt>
                <c:pt idx="9892">
                  <c:v>5.6667699999999996</c:v>
                </c:pt>
                <c:pt idx="9893">
                  <c:v>4.6612299999999998</c:v>
                </c:pt>
                <c:pt idx="9894">
                  <c:v>5.8144600000000004</c:v>
                </c:pt>
                <c:pt idx="9895">
                  <c:v>7.3185799999999999</c:v>
                </c:pt>
                <c:pt idx="9896">
                  <c:v>5.0918400000000004</c:v>
                </c:pt>
                <c:pt idx="9897">
                  <c:v>7.9499199999999997</c:v>
                </c:pt>
                <c:pt idx="9898">
                  <c:v>4.8018000000000001</c:v>
                </c:pt>
                <c:pt idx="9899">
                  <c:v>4.0896100000000004</c:v>
                </c:pt>
                <c:pt idx="9900">
                  <c:v>4.9982199999999999</c:v>
                </c:pt>
                <c:pt idx="9901">
                  <c:v>4.5166300000000001</c:v>
                </c:pt>
                <c:pt idx="9902">
                  <c:v>3.86599</c:v>
                </c:pt>
                <c:pt idx="9903">
                  <c:v>4.8638300000000001</c:v>
                </c:pt>
                <c:pt idx="9904">
                  <c:v>3.4758599999999999</c:v>
                </c:pt>
                <c:pt idx="9905">
                  <c:v>6.19177</c:v>
                </c:pt>
                <c:pt idx="9906">
                  <c:v>3.5441199999999999</c:v>
                </c:pt>
                <c:pt idx="9907">
                  <c:v>10.836460000000001</c:v>
                </c:pt>
                <c:pt idx="9908">
                  <c:v>3.8195800000000002</c:v>
                </c:pt>
                <c:pt idx="9909">
                  <c:v>2.78572</c:v>
                </c:pt>
                <c:pt idx="9910">
                  <c:v>2.2176999999999998</c:v>
                </c:pt>
                <c:pt idx="9911">
                  <c:v>1.9181600000000001</c:v>
                </c:pt>
                <c:pt idx="9912">
                  <c:v>5.3786699999999996</c:v>
                </c:pt>
                <c:pt idx="9913">
                  <c:v>4.3280599999999998</c:v>
                </c:pt>
                <c:pt idx="9914">
                  <c:v>5.76457</c:v>
                </c:pt>
                <c:pt idx="9915">
                  <c:v>5.7154600000000002</c:v>
                </c:pt>
                <c:pt idx="9916">
                  <c:v>5.5876700000000001</c:v>
                </c:pt>
                <c:pt idx="9917">
                  <c:v>8.3581900000000005</c:v>
                </c:pt>
                <c:pt idx="9918">
                  <c:v>6.0877999999999997</c:v>
                </c:pt>
                <c:pt idx="9919">
                  <c:v>9.0101899999999997</c:v>
                </c:pt>
                <c:pt idx="9920">
                  <c:v>6.64175</c:v>
                </c:pt>
                <c:pt idx="9921">
                  <c:v>7.0124599999999999</c:v>
                </c:pt>
                <c:pt idx="9922">
                  <c:v>7.0739099999999997</c:v>
                </c:pt>
                <c:pt idx="9923">
                  <c:v>6.9981999999999998</c:v>
                </c:pt>
                <c:pt idx="9924">
                  <c:v>4.8276000000000003</c:v>
                </c:pt>
                <c:pt idx="9925">
                  <c:v>2.7627899999999999</c:v>
                </c:pt>
                <c:pt idx="9926">
                  <c:v>4.6994100000000003</c:v>
                </c:pt>
                <c:pt idx="9927">
                  <c:v>6.6842600000000001</c:v>
                </c:pt>
                <c:pt idx="9928">
                  <c:v>3.9481199999999999</c:v>
                </c:pt>
                <c:pt idx="9929">
                  <c:v>7.43642</c:v>
                </c:pt>
                <c:pt idx="9930">
                  <c:v>5.4472199999999997</c:v>
                </c:pt>
                <c:pt idx="9931">
                  <c:v>4.8570200000000003</c:v>
                </c:pt>
                <c:pt idx="9932">
                  <c:v>6.1889700000000003</c:v>
                </c:pt>
                <c:pt idx="9933">
                  <c:v>6.9887899999999998</c:v>
                </c:pt>
                <c:pt idx="9934">
                  <c:v>5.7467300000000003</c:v>
                </c:pt>
                <c:pt idx="9935">
                  <c:v>5.0216900000000004</c:v>
                </c:pt>
                <c:pt idx="9936">
                  <c:v>3.8584999999999998</c:v>
                </c:pt>
                <c:pt idx="9937">
                  <c:v>5.4552699999999996</c:v>
                </c:pt>
                <c:pt idx="9938">
                  <c:v>3.64602</c:v>
                </c:pt>
                <c:pt idx="9939">
                  <c:v>6.7130000000000001</c:v>
                </c:pt>
                <c:pt idx="9940">
                  <c:v>5.9060699999999997</c:v>
                </c:pt>
                <c:pt idx="9941">
                  <c:v>4.9059600000000003</c:v>
                </c:pt>
                <c:pt idx="9942">
                  <c:v>5.7247500000000002</c:v>
                </c:pt>
                <c:pt idx="9943">
                  <c:v>6.9260900000000003</c:v>
                </c:pt>
                <c:pt idx="9944">
                  <c:v>12.36519</c:v>
                </c:pt>
                <c:pt idx="9945">
                  <c:v>9.1106099999999994</c:v>
                </c:pt>
                <c:pt idx="9946">
                  <c:v>12.48612</c:v>
                </c:pt>
                <c:pt idx="9947">
                  <c:v>12.194839999999999</c:v>
                </c:pt>
                <c:pt idx="9948">
                  <c:v>12.728199999999999</c:v>
                </c:pt>
                <c:pt idx="9949">
                  <c:v>8.8521900000000002</c:v>
                </c:pt>
                <c:pt idx="9950">
                  <c:v>12.71468</c:v>
                </c:pt>
                <c:pt idx="9951">
                  <c:v>12.770709999999999</c:v>
                </c:pt>
                <c:pt idx="9952">
                  <c:v>12.3779</c:v>
                </c:pt>
                <c:pt idx="9953">
                  <c:v>10.08724</c:v>
                </c:pt>
                <c:pt idx="9954">
                  <c:v>5.1185099999999997</c:v>
                </c:pt>
                <c:pt idx="9955">
                  <c:v>4.8045200000000001</c:v>
                </c:pt>
                <c:pt idx="9956">
                  <c:v>2.3825099999999999</c:v>
                </c:pt>
                <c:pt idx="9957">
                  <c:v>2.5783299999999998</c:v>
                </c:pt>
                <c:pt idx="9958">
                  <c:v>3.7240000000000002</c:v>
                </c:pt>
                <c:pt idx="9959">
                  <c:v>7.23414</c:v>
                </c:pt>
                <c:pt idx="9960">
                  <c:v>4.7454299999999998</c:v>
                </c:pt>
                <c:pt idx="9961">
                  <c:v>3.7788499999999998</c:v>
                </c:pt>
                <c:pt idx="9962">
                  <c:v>3.60371</c:v>
                </c:pt>
                <c:pt idx="9963">
                  <c:v>4.2887399999999998</c:v>
                </c:pt>
                <c:pt idx="9964">
                  <c:v>6.56027</c:v>
                </c:pt>
                <c:pt idx="9965">
                  <c:v>5.5816800000000004</c:v>
                </c:pt>
                <c:pt idx="9966">
                  <c:v>7.6789300000000003</c:v>
                </c:pt>
                <c:pt idx="9967">
                  <c:v>5.8680599999999998</c:v>
                </c:pt>
                <c:pt idx="9968">
                  <c:v>3.7048999999999999</c:v>
                </c:pt>
                <c:pt idx="9969">
                  <c:v>4.8468400000000003</c:v>
                </c:pt>
                <c:pt idx="9970">
                  <c:v>5.4752400000000003</c:v>
                </c:pt>
                <c:pt idx="9971">
                  <c:v>7.8994400000000002</c:v>
                </c:pt>
                <c:pt idx="9972">
                  <c:v>4.8321300000000003</c:v>
                </c:pt>
                <c:pt idx="9973">
                  <c:v>6.0531199999999998</c:v>
                </c:pt>
                <c:pt idx="9974">
                  <c:v>3.7216800000000001</c:v>
                </c:pt>
                <c:pt idx="9975">
                  <c:v>7.5278799999999997</c:v>
                </c:pt>
                <c:pt idx="9976">
                  <c:v>2.7789999999999999</c:v>
                </c:pt>
                <c:pt idx="9977">
                  <c:v>2.0693299999999999</c:v>
                </c:pt>
                <c:pt idx="9978">
                  <c:v>9.1929200000000009</c:v>
                </c:pt>
                <c:pt idx="9979">
                  <c:v>4.46685</c:v>
                </c:pt>
                <c:pt idx="9980">
                  <c:v>5.63239</c:v>
                </c:pt>
                <c:pt idx="9981">
                  <c:v>6.3422400000000003</c:v>
                </c:pt>
                <c:pt idx="9982">
                  <c:v>2.1293600000000001</c:v>
                </c:pt>
                <c:pt idx="9983">
                  <c:v>6.3038999999999996</c:v>
                </c:pt>
                <c:pt idx="9984">
                  <c:v>3.2102599999999999</c:v>
                </c:pt>
                <c:pt idx="9985">
                  <c:v>5.7907400000000004</c:v>
                </c:pt>
                <c:pt idx="9986">
                  <c:v>2.7968299999999999</c:v>
                </c:pt>
                <c:pt idx="9987">
                  <c:v>5.4243899999999998</c:v>
                </c:pt>
                <c:pt idx="9988">
                  <c:v>2.0265200000000001</c:v>
                </c:pt>
                <c:pt idx="9989">
                  <c:v>6.7186300000000001</c:v>
                </c:pt>
                <c:pt idx="9990">
                  <c:v>6.3290899999999999</c:v>
                </c:pt>
                <c:pt idx="9991">
                  <c:v>2.6023399999999999</c:v>
                </c:pt>
                <c:pt idx="9992">
                  <c:v>4.9481200000000003</c:v>
                </c:pt>
                <c:pt idx="9993">
                  <c:v>6.2004700000000001</c:v>
                </c:pt>
                <c:pt idx="9994">
                  <c:v>2.7785899999999999</c:v>
                </c:pt>
                <c:pt idx="9995">
                  <c:v>2.3161499999999999</c:v>
                </c:pt>
                <c:pt idx="9996">
                  <c:v>7.1208400000000003</c:v>
                </c:pt>
                <c:pt idx="9997">
                  <c:v>6.70242</c:v>
                </c:pt>
                <c:pt idx="9998">
                  <c:v>7.3159999999999998</c:v>
                </c:pt>
                <c:pt idx="9999">
                  <c:v>9.78294</c:v>
                </c:pt>
                <c:pt idx="10000">
                  <c:v>3.9798499999999999</c:v>
                </c:pt>
                <c:pt idx="10001">
                  <c:v>1.75267</c:v>
                </c:pt>
                <c:pt idx="10002">
                  <c:v>2.06101</c:v>
                </c:pt>
                <c:pt idx="10003">
                  <c:v>9.0021799999999992</c:v>
                </c:pt>
                <c:pt idx="10004">
                  <c:v>2.4936099999999999</c:v>
                </c:pt>
                <c:pt idx="10005">
                  <c:v>7.7991799999999998</c:v>
                </c:pt>
                <c:pt idx="10006">
                  <c:v>6.6808699999999996</c:v>
                </c:pt>
                <c:pt idx="10007">
                  <c:v>2.0267300000000001</c:v>
                </c:pt>
                <c:pt idx="10008">
                  <c:v>10.296060000000001</c:v>
                </c:pt>
                <c:pt idx="10009">
                  <c:v>7.3465199999999999</c:v>
                </c:pt>
                <c:pt idx="10010">
                  <c:v>3.3842300000000001</c:v>
                </c:pt>
                <c:pt idx="10011">
                  <c:v>4.9414600000000002</c:v>
                </c:pt>
                <c:pt idx="10012">
                  <c:v>5.7650499999999996</c:v>
                </c:pt>
                <c:pt idx="10013">
                  <c:v>2.32118</c:v>
                </c:pt>
                <c:pt idx="10014">
                  <c:v>3.77216</c:v>
                </c:pt>
                <c:pt idx="10015">
                  <c:v>4.8072800000000004</c:v>
                </c:pt>
                <c:pt idx="10016">
                  <c:v>4.5741100000000001</c:v>
                </c:pt>
                <c:pt idx="10017">
                  <c:v>2.7359</c:v>
                </c:pt>
                <c:pt idx="10018">
                  <c:v>7.367</c:v>
                </c:pt>
                <c:pt idx="10019">
                  <c:v>4.8566000000000003</c:v>
                </c:pt>
                <c:pt idx="10020">
                  <c:v>3.9341300000000001</c:v>
                </c:pt>
                <c:pt idx="10021">
                  <c:v>2.3761299999999999</c:v>
                </c:pt>
                <c:pt idx="10022">
                  <c:v>5.0129099999999998</c:v>
                </c:pt>
                <c:pt idx="10023">
                  <c:v>3.51986</c:v>
                </c:pt>
                <c:pt idx="10024">
                  <c:v>4.40801</c:v>
                </c:pt>
                <c:pt idx="10025">
                  <c:v>3.0337999999999998</c:v>
                </c:pt>
                <c:pt idx="10026">
                  <c:v>2.4858899999999999</c:v>
                </c:pt>
                <c:pt idx="10027">
                  <c:v>2.11165</c:v>
                </c:pt>
                <c:pt idx="10028">
                  <c:v>4.1048400000000003</c:v>
                </c:pt>
                <c:pt idx="10029">
                  <c:v>3.6465299999999998</c:v>
                </c:pt>
                <c:pt idx="10030">
                  <c:v>3.5400399999999999</c:v>
                </c:pt>
                <c:pt idx="10031">
                  <c:v>4.0088600000000003</c:v>
                </c:pt>
                <c:pt idx="10032">
                  <c:v>7.6513400000000003</c:v>
                </c:pt>
                <c:pt idx="10033">
                  <c:v>2.33752</c:v>
                </c:pt>
                <c:pt idx="10034">
                  <c:v>6.1014600000000003</c:v>
                </c:pt>
                <c:pt idx="10035">
                  <c:v>8.6959800000000005</c:v>
                </c:pt>
                <c:pt idx="10036">
                  <c:v>3.2063700000000002</c:v>
                </c:pt>
                <c:pt idx="10037">
                  <c:v>2.1920199999999999</c:v>
                </c:pt>
                <c:pt idx="10038">
                  <c:v>9.0853699999999993</c:v>
                </c:pt>
                <c:pt idx="10039">
                  <c:v>8.9789700000000003</c:v>
                </c:pt>
                <c:pt idx="10040">
                  <c:v>5.6433400000000002</c:v>
                </c:pt>
                <c:pt idx="10041">
                  <c:v>2.9230700000000001</c:v>
                </c:pt>
                <c:pt idx="10042">
                  <c:v>2.7968299999999999</c:v>
                </c:pt>
                <c:pt idx="10043">
                  <c:v>4.0667999999999997</c:v>
                </c:pt>
                <c:pt idx="10044">
                  <c:v>3.52779</c:v>
                </c:pt>
                <c:pt idx="10045">
                  <c:v>6.3857900000000001</c:v>
                </c:pt>
                <c:pt idx="10046">
                  <c:v>5.8624599999999996</c:v>
                </c:pt>
                <c:pt idx="10047">
                  <c:v>5.1191000000000004</c:v>
                </c:pt>
                <c:pt idx="10048">
                  <c:v>7.0092600000000003</c:v>
                </c:pt>
                <c:pt idx="10049">
                  <c:v>4.5413100000000002</c:v>
                </c:pt>
                <c:pt idx="10050">
                  <c:v>4.9758699999999996</c:v>
                </c:pt>
                <c:pt idx="10051">
                  <c:v>6.6572100000000001</c:v>
                </c:pt>
                <c:pt idx="10052">
                  <c:v>7.7493600000000002</c:v>
                </c:pt>
                <c:pt idx="10053">
                  <c:v>7.4283900000000003</c:v>
                </c:pt>
                <c:pt idx="10054">
                  <c:v>8.77928</c:v>
                </c:pt>
                <c:pt idx="10055">
                  <c:v>2.6435900000000001</c:v>
                </c:pt>
                <c:pt idx="10056">
                  <c:v>8.3115000000000006</c:v>
                </c:pt>
                <c:pt idx="10057">
                  <c:v>11.54665</c:v>
                </c:pt>
                <c:pt idx="10058">
                  <c:v>3.4157600000000001</c:v>
                </c:pt>
                <c:pt idx="10059">
                  <c:v>5.8630899999999997</c:v>
                </c:pt>
                <c:pt idx="10060">
                  <c:v>4.0214800000000004</c:v>
                </c:pt>
                <c:pt idx="10061">
                  <c:v>4.6280999999999999</c:v>
                </c:pt>
                <c:pt idx="10062">
                  <c:v>3.7053799999999999</c:v>
                </c:pt>
                <c:pt idx="10063">
                  <c:v>4.8150199999999996</c:v>
                </c:pt>
                <c:pt idx="10064">
                  <c:v>4.7581499999999997</c:v>
                </c:pt>
                <c:pt idx="10065">
                  <c:v>8.1547000000000001</c:v>
                </c:pt>
                <c:pt idx="10066">
                  <c:v>6.6272000000000002</c:v>
                </c:pt>
                <c:pt idx="10067">
                  <c:v>8.30152</c:v>
                </c:pt>
                <c:pt idx="10068">
                  <c:v>6.6051700000000002</c:v>
                </c:pt>
                <c:pt idx="10069">
                  <c:v>9.7174700000000005</c:v>
                </c:pt>
                <c:pt idx="10070">
                  <c:v>6.7685599999999999</c:v>
                </c:pt>
                <c:pt idx="10071">
                  <c:v>3.90334</c:v>
                </c:pt>
                <c:pt idx="10072">
                  <c:v>7.3194499999999998</c:v>
                </c:pt>
                <c:pt idx="10073">
                  <c:v>5.1326999999999998</c:v>
                </c:pt>
                <c:pt idx="10074">
                  <c:v>5.8822200000000002</c:v>
                </c:pt>
                <c:pt idx="10075">
                  <c:v>5.1376900000000001</c:v>
                </c:pt>
                <c:pt idx="10076">
                  <c:v>5.41967</c:v>
                </c:pt>
                <c:pt idx="10077">
                  <c:v>8.2765500000000003</c:v>
                </c:pt>
                <c:pt idx="10078">
                  <c:v>5.7161099999999996</c:v>
                </c:pt>
                <c:pt idx="10079">
                  <c:v>5.0934600000000003</c:v>
                </c:pt>
                <c:pt idx="10080">
                  <c:v>11.15279</c:v>
                </c:pt>
                <c:pt idx="10081">
                  <c:v>5.9523999999999999</c:v>
                </c:pt>
                <c:pt idx="10082">
                  <c:v>6.0622800000000003</c:v>
                </c:pt>
                <c:pt idx="10083">
                  <c:v>6.2340299999999997</c:v>
                </c:pt>
                <c:pt idx="10084">
                  <c:v>6.6942899999999996</c:v>
                </c:pt>
                <c:pt idx="10085">
                  <c:v>7.1918699999999998</c:v>
                </c:pt>
                <c:pt idx="10086">
                  <c:v>7.1918699999999998</c:v>
                </c:pt>
                <c:pt idx="10087">
                  <c:v>7.1918699999999998</c:v>
                </c:pt>
                <c:pt idx="10088">
                  <c:v>7.1908000000000003</c:v>
                </c:pt>
                <c:pt idx="10089">
                  <c:v>6.6962900000000003</c:v>
                </c:pt>
                <c:pt idx="10090">
                  <c:v>4.54678</c:v>
                </c:pt>
                <c:pt idx="10091">
                  <c:v>4.2030700000000003</c:v>
                </c:pt>
                <c:pt idx="10092">
                  <c:v>4.9156700000000004</c:v>
                </c:pt>
                <c:pt idx="10093">
                  <c:v>2.5664600000000002</c:v>
                </c:pt>
                <c:pt idx="10094">
                  <c:v>3.2921900000000002</c:v>
                </c:pt>
                <c:pt idx="10095">
                  <c:v>8.5779300000000003</c:v>
                </c:pt>
                <c:pt idx="10096">
                  <c:v>3.9371700000000001</c:v>
                </c:pt>
                <c:pt idx="10097">
                  <c:v>5.07972</c:v>
                </c:pt>
                <c:pt idx="10098">
                  <c:v>6.8420899999999998</c:v>
                </c:pt>
                <c:pt idx="10099">
                  <c:v>3.6366299999999998</c:v>
                </c:pt>
                <c:pt idx="10100">
                  <c:v>3.42069</c:v>
                </c:pt>
                <c:pt idx="10101">
                  <c:v>9.8198899999999991</c:v>
                </c:pt>
                <c:pt idx="10102">
                  <c:v>3.7369500000000002</c:v>
                </c:pt>
                <c:pt idx="10103">
                  <c:v>8.5671700000000008</c:v>
                </c:pt>
                <c:pt idx="10104">
                  <c:v>2.7128000000000001</c:v>
                </c:pt>
                <c:pt idx="10105">
                  <c:v>5.57822</c:v>
                </c:pt>
                <c:pt idx="10106">
                  <c:v>3.76159</c:v>
                </c:pt>
                <c:pt idx="10107">
                  <c:v>6.3287000000000004</c:v>
                </c:pt>
                <c:pt idx="10108">
                  <c:v>5.2557600000000004</c:v>
                </c:pt>
                <c:pt idx="10109">
                  <c:v>5.3384799999999997</c:v>
                </c:pt>
                <c:pt idx="10110">
                  <c:v>6.8568899999999999</c:v>
                </c:pt>
                <c:pt idx="10111">
                  <c:v>5.7494500000000004</c:v>
                </c:pt>
                <c:pt idx="10112">
                  <c:v>3.6138400000000002</c:v>
                </c:pt>
                <c:pt idx="10113">
                  <c:v>5.8726099999999999</c:v>
                </c:pt>
                <c:pt idx="10114">
                  <c:v>3.8688099999999999</c:v>
                </c:pt>
                <c:pt idx="10115">
                  <c:v>8.2312799999999999</c:v>
                </c:pt>
                <c:pt idx="10116">
                  <c:v>4.7519</c:v>
                </c:pt>
                <c:pt idx="10117">
                  <c:v>5.7506500000000003</c:v>
                </c:pt>
                <c:pt idx="10118">
                  <c:v>5.0359499999999997</c:v>
                </c:pt>
                <c:pt idx="10119">
                  <c:v>3.1320100000000002</c:v>
                </c:pt>
                <c:pt idx="10120">
                  <c:v>6.7362500000000001</c:v>
                </c:pt>
                <c:pt idx="10121">
                  <c:v>4.3693499999999998</c:v>
                </c:pt>
                <c:pt idx="10122">
                  <c:v>5.2665100000000002</c:v>
                </c:pt>
                <c:pt idx="10123">
                  <c:v>3.4481099999999998</c:v>
                </c:pt>
                <c:pt idx="10124">
                  <c:v>4.1462399999999997</c:v>
                </c:pt>
                <c:pt idx="10125">
                  <c:v>7.3156299999999996</c:v>
                </c:pt>
                <c:pt idx="10126">
                  <c:v>4.1740899999999996</c:v>
                </c:pt>
                <c:pt idx="10127">
                  <c:v>5.3162799999999999</c:v>
                </c:pt>
                <c:pt idx="10128">
                  <c:v>4.3659800000000004</c:v>
                </c:pt>
                <c:pt idx="10129">
                  <c:v>5.15029</c:v>
                </c:pt>
                <c:pt idx="10130">
                  <c:v>4.8079599999999996</c:v>
                </c:pt>
                <c:pt idx="10131">
                  <c:v>3.7275100000000001</c:v>
                </c:pt>
                <c:pt idx="10132">
                  <c:v>7.6007300000000004</c:v>
                </c:pt>
                <c:pt idx="10133">
                  <c:v>3.3450799999999998</c:v>
                </c:pt>
                <c:pt idx="10134">
                  <c:v>4.2684800000000003</c:v>
                </c:pt>
                <c:pt idx="10135">
                  <c:v>4.0101800000000001</c:v>
                </c:pt>
                <c:pt idx="10136">
                  <c:v>3.4055300000000002</c:v>
                </c:pt>
                <c:pt idx="10137">
                  <c:v>6.0819799999999997</c:v>
                </c:pt>
                <c:pt idx="10138">
                  <c:v>3.0794299999999999</c:v>
                </c:pt>
                <c:pt idx="10139">
                  <c:v>5.5431499999999998</c:v>
                </c:pt>
                <c:pt idx="10140">
                  <c:v>4.5963799999999999</c:v>
                </c:pt>
                <c:pt idx="10141">
                  <c:v>7.9262100000000002</c:v>
                </c:pt>
                <c:pt idx="10142">
                  <c:v>4.2661899999999999</c:v>
                </c:pt>
                <c:pt idx="10143">
                  <c:v>5.2391500000000004</c:v>
                </c:pt>
                <c:pt idx="10144">
                  <c:v>9.0302600000000002</c:v>
                </c:pt>
                <c:pt idx="10145">
                  <c:v>2.8584999999999998</c:v>
                </c:pt>
                <c:pt idx="10146">
                  <c:v>7.2615999999999996</c:v>
                </c:pt>
                <c:pt idx="10147">
                  <c:v>2.4634299999999998</c:v>
                </c:pt>
                <c:pt idx="10148">
                  <c:v>8.2921700000000005</c:v>
                </c:pt>
                <c:pt idx="10149">
                  <c:v>4.2591099999999997</c:v>
                </c:pt>
                <c:pt idx="10150">
                  <c:v>4.2057500000000001</c:v>
                </c:pt>
                <c:pt idx="10151">
                  <c:v>8.8851399999999998</c:v>
                </c:pt>
                <c:pt idx="10152">
                  <c:v>4.93133</c:v>
                </c:pt>
                <c:pt idx="10153">
                  <c:v>3.03931</c:v>
                </c:pt>
                <c:pt idx="10154">
                  <c:v>4.5478300000000003</c:v>
                </c:pt>
                <c:pt idx="10155">
                  <c:v>4.9977200000000002</c:v>
                </c:pt>
                <c:pt idx="10156">
                  <c:v>3.0481400000000001</c:v>
                </c:pt>
                <c:pt idx="10157">
                  <c:v>4.1261599999999996</c:v>
                </c:pt>
                <c:pt idx="10158">
                  <c:v>5.9922599999999999</c:v>
                </c:pt>
                <c:pt idx="10159">
                  <c:v>6.9712399999999999</c:v>
                </c:pt>
                <c:pt idx="10160">
                  <c:v>2.34714</c:v>
                </c:pt>
                <c:pt idx="10161">
                  <c:v>4.5240799999999997</c:v>
                </c:pt>
                <c:pt idx="10162">
                  <c:v>8.8272899999999996</c:v>
                </c:pt>
                <c:pt idx="10163">
                  <c:v>4.7935999999999996</c:v>
                </c:pt>
                <c:pt idx="10164">
                  <c:v>9.0355500000000006</c:v>
                </c:pt>
                <c:pt idx="10165">
                  <c:v>2.8803000000000001</c:v>
                </c:pt>
                <c:pt idx="10166">
                  <c:v>3.3988299999999998</c:v>
                </c:pt>
                <c:pt idx="10167">
                  <c:v>2.5338799999999999</c:v>
                </c:pt>
                <c:pt idx="10168">
                  <c:v>2.4279299999999999</c:v>
                </c:pt>
                <c:pt idx="10169">
                  <c:v>1.90069</c:v>
                </c:pt>
                <c:pt idx="10170">
                  <c:v>6.7815899999999996</c:v>
                </c:pt>
                <c:pt idx="10171">
                  <c:v>4.2443299999999997</c:v>
                </c:pt>
                <c:pt idx="10172">
                  <c:v>2.11165</c:v>
                </c:pt>
                <c:pt idx="10173">
                  <c:v>5.6061399999999999</c:v>
                </c:pt>
                <c:pt idx="10174">
                  <c:v>3.1741799999999998</c:v>
                </c:pt>
                <c:pt idx="10175">
                  <c:v>2.8500700000000001</c:v>
                </c:pt>
                <c:pt idx="10176">
                  <c:v>3.7968899999999999</c:v>
                </c:pt>
                <c:pt idx="10177">
                  <c:v>3.44834</c:v>
                </c:pt>
                <c:pt idx="10178">
                  <c:v>1.8078399999999999</c:v>
                </c:pt>
                <c:pt idx="10179">
                  <c:v>3.7733300000000001</c:v>
                </c:pt>
                <c:pt idx="10180">
                  <c:v>2.51362</c:v>
                </c:pt>
                <c:pt idx="10181">
                  <c:v>3.6241300000000001</c:v>
                </c:pt>
                <c:pt idx="10182">
                  <c:v>5.4676499999999999</c:v>
                </c:pt>
                <c:pt idx="10183">
                  <c:v>2.66717</c:v>
                </c:pt>
                <c:pt idx="10184">
                  <c:v>2.1802700000000002</c:v>
                </c:pt>
                <c:pt idx="10185">
                  <c:v>5.5181300000000002</c:v>
                </c:pt>
                <c:pt idx="10186">
                  <c:v>6.2986599999999999</c:v>
                </c:pt>
                <c:pt idx="10187">
                  <c:v>1.92639</c:v>
                </c:pt>
                <c:pt idx="10188">
                  <c:v>3.0511699999999999</c:v>
                </c:pt>
                <c:pt idx="10189">
                  <c:v>4.0214800000000004</c:v>
                </c:pt>
                <c:pt idx="10190">
                  <c:v>2.8373200000000001</c:v>
                </c:pt>
                <c:pt idx="10191">
                  <c:v>2.8502200000000002</c:v>
                </c:pt>
                <c:pt idx="10192">
                  <c:v>4.2943800000000003</c:v>
                </c:pt>
                <c:pt idx="10193">
                  <c:v>5.2774799999999997</c:v>
                </c:pt>
                <c:pt idx="10194">
                  <c:v>2.9874800000000001</c:v>
                </c:pt>
                <c:pt idx="10195">
                  <c:v>4.4685300000000003</c:v>
                </c:pt>
                <c:pt idx="10196">
                  <c:v>4.4901600000000004</c:v>
                </c:pt>
                <c:pt idx="10197">
                  <c:v>2.2362299999999999</c:v>
                </c:pt>
                <c:pt idx="10198">
                  <c:v>4.14276</c:v>
                </c:pt>
                <c:pt idx="10199">
                  <c:v>5.32334</c:v>
                </c:pt>
                <c:pt idx="10200">
                  <c:v>3.5467399999999998</c:v>
                </c:pt>
                <c:pt idx="10201">
                  <c:v>5.8940400000000004</c:v>
                </c:pt>
                <c:pt idx="10202">
                  <c:v>7.9539</c:v>
                </c:pt>
                <c:pt idx="10203">
                  <c:v>6.3062800000000001</c:v>
                </c:pt>
                <c:pt idx="10204">
                  <c:v>3.5851299999999999</c:v>
                </c:pt>
                <c:pt idx="10205">
                  <c:v>7.7182700000000004</c:v>
                </c:pt>
                <c:pt idx="10206">
                  <c:v>4.4289300000000003</c:v>
                </c:pt>
                <c:pt idx="10207">
                  <c:v>3.5476000000000001</c:v>
                </c:pt>
                <c:pt idx="10208">
                  <c:v>6.2716599999999998</c:v>
                </c:pt>
                <c:pt idx="10209">
                  <c:v>2.9391699999999998</c:v>
                </c:pt>
                <c:pt idx="10210">
                  <c:v>4.5352199999999998</c:v>
                </c:pt>
                <c:pt idx="10211">
                  <c:v>3.85711</c:v>
                </c:pt>
                <c:pt idx="10212">
                  <c:v>4.7331700000000003</c:v>
                </c:pt>
                <c:pt idx="10213">
                  <c:v>6.4131999999999998</c:v>
                </c:pt>
                <c:pt idx="10214">
                  <c:v>2.9260799999999998</c:v>
                </c:pt>
                <c:pt idx="10215">
                  <c:v>3.1169500000000001</c:v>
                </c:pt>
                <c:pt idx="10216">
                  <c:v>2.7086199999999998</c:v>
                </c:pt>
                <c:pt idx="10217">
                  <c:v>3.35669</c:v>
                </c:pt>
                <c:pt idx="10218">
                  <c:v>7.9597600000000002</c:v>
                </c:pt>
                <c:pt idx="10219">
                  <c:v>2.6853099999999999</c:v>
                </c:pt>
                <c:pt idx="10220">
                  <c:v>3.7117</c:v>
                </c:pt>
                <c:pt idx="10221">
                  <c:v>3.1118299999999999</c:v>
                </c:pt>
                <c:pt idx="10222">
                  <c:v>5.8570900000000004</c:v>
                </c:pt>
                <c:pt idx="10223">
                  <c:v>4.8784999999999998</c:v>
                </c:pt>
                <c:pt idx="10224">
                  <c:v>5.4340400000000004</c:v>
                </c:pt>
                <c:pt idx="10225">
                  <c:v>6.0092800000000004</c:v>
                </c:pt>
                <c:pt idx="10226">
                  <c:v>4.4921499999999996</c:v>
                </c:pt>
                <c:pt idx="10227">
                  <c:v>3.61808</c:v>
                </c:pt>
                <c:pt idx="10228">
                  <c:v>7.1532499999999999</c:v>
                </c:pt>
                <c:pt idx="10229">
                  <c:v>2.6546099999999999</c:v>
                </c:pt>
                <c:pt idx="10230">
                  <c:v>2.8647399999999998</c:v>
                </c:pt>
                <c:pt idx="10231">
                  <c:v>2.13279</c:v>
                </c:pt>
                <c:pt idx="10232">
                  <c:v>3.8048099999999998</c:v>
                </c:pt>
                <c:pt idx="10233">
                  <c:v>2.4930699999999999</c:v>
                </c:pt>
                <c:pt idx="10234">
                  <c:v>2.2899500000000002</c:v>
                </c:pt>
                <c:pt idx="10235">
                  <c:v>6.5153600000000003</c:v>
                </c:pt>
                <c:pt idx="10236">
                  <c:v>3.1439699999999999</c:v>
                </c:pt>
                <c:pt idx="10237">
                  <c:v>2.6224699999999999</c:v>
                </c:pt>
                <c:pt idx="10238">
                  <c:v>6.2365000000000004</c:v>
                </c:pt>
                <c:pt idx="10239">
                  <c:v>5.0181100000000001</c:v>
                </c:pt>
                <c:pt idx="10240">
                  <c:v>6.0003900000000003</c:v>
                </c:pt>
                <c:pt idx="10241">
                  <c:v>2.3647499999999999</c:v>
                </c:pt>
                <c:pt idx="10242">
                  <c:v>6.3960299999999997</c:v>
                </c:pt>
                <c:pt idx="10243">
                  <c:v>8.0427</c:v>
                </c:pt>
                <c:pt idx="10244">
                  <c:v>6.2698499999999999</c:v>
                </c:pt>
                <c:pt idx="10245">
                  <c:v>5.2312099999999999</c:v>
                </c:pt>
                <c:pt idx="10246">
                  <c:v>9.6327499999999997</c:v>
                </c:pt>
                <c:pt idx="10247">
                  <c:v>8.2181599999999992</c:v>
                </c:pt>
                <c:pt idx="10248">
                  <c:v>4.0513300000000001</c:v>
                </c:pt>
                <c:pt idx="10249">
                  <c:v>7.9656599999999997</c:v>
                </c:pt>
                <c:pt idx="10250">
                  <c:v>2.7684600000000001</c:v>
                </c:pt>
                <c:pt idx="10251">
                  <c:v>3.8254700000000001</c:v>
                </c:pt>
                <c:pt idx="10252">
                  <c:v>7.5660100000000003</c:v>
                </c:pt>
                <c:pt idx="10253">
                  <c:v>3.0081899999999999</c:v>
                </c:pt>
                <c:pt idx="10254">
                  <c:v>5.8610300000000004</c:v>
                </c:pt>
                <c:pt idx="10255">
                  <c:v>3.7072099999999999</c:v>
                </c:pt>
                <c:pt idx="10256">
                  <c:v>4.8658400000000004</c:v>
                </c:pt>
                <c:pt idx="10257">
                  <c:v>6.6205299999999996</c:v>
                </c:pt>
                <c:pt idx="10258">
                  <c:v>3.7161900000000001</c:v>
                </c:pt>
                <c:pt idx="10259">
                  <c:v>2.3520699999999999</c:v>
                </c:pt>
                <c:pt idx="10260">
                  <c:v>3.1149300000000002</c:v>
                </c:pt>
                <c:pt idx="10261">
                  <c:v>4.7866999999999997</c:v>
                </c:pt>
                <c:pt idx="10262">
                  <c:v>2.7110699999999999</c:v>
                </c:pt>
                <c:pt idx="10263">
                  <c:v>3.1061800000000002</c:v>
                </c:pt>
                <c:pt idx="10264">
                  <c:v>5.4620300000000004</c:v>
                </c:pt>
                <c:pt idx="10265">
                  <c:v>6.8169700000000004</c:v>
                </c:pt>
                <c:pt idx="10266">
                  <c:v>5.82674</c:v>
                </c:pt>
                <c:pt idx="10267">
                  <c:v>4.5867100000000001</c:v>
                </c:pt>
                <c:pt idx="10268">
                  <c:v>6.4282899999999996</c:v>
                </c:pt>
                <c:pt idx="10269">
                  <c:v>7.5061499999999999</c:v>
                </c:pt>
                <c:pt idx="10270">
                  <c:v>4.4685499999999996</c:v>
                </c:pt>
                <c:pt idx="10271">
                  <c:v>2.4669099999999999</c:v>
                </c:pt>
                <c:pt idx="10272">
                  <c:v>6.1593099999999996</c:v>
                </c:pt>
                <c:pt idx="10273">
                  <c:v>2.2530600000000001</c:v>
                </c:pt>
                <c:pt idx="10274">
                  <c:v>7.2774400000000004</c:v>
                </c:pt>
                <c:pt idx="10275">
                  <c:v>4.8810700000000002</c:v>
                </c:pt>
                <c:pt idx="10276">
                  <c:v>4.0486700000000004</c:v>
                </c:pt>
                <c:pt idx="10277">
                  <c:v>7.5553699999999999</c:v>
                </c:pt>
                <c:pt idx="10278">
                  <c:v>4.3643000000000001</c:v>
                </c:pt>
                <c:pt idx="10279">
                  <c:v>5.06515</c:v>
                </c:pt>
                <c:pt idx="10280">
                  <c:v>5.5224700000000002</c:v>
                </c:pt>
                <c:pt idx="10281">
                  <c:v>4.0190900000000003</c:v>
                </c:pt>
                <c:pt idx="10282">
                  <c:v>10.159990000000001</c:v>
                </c:pt>
                <c:pt idx="10283">
                  <c:v>5.07416</c:v>
                </c:pt>
                <c:pt idx="10284">
                  <c:v>7.4382700000000002</c:v>
                </c:pt>
                <c:pt idx="10285">
                  <c:v>4.8999499999999996</c:v>
                </c:pt>
                <c:pt idx="10286">
                  <c:v>3.4308200000000002</c:v>
                </c:pt>
                <c:pt idx="10287">
                  <c:v>2.80823</c:v>
                </c:pt>
                <c:pt idx="10288">
                  <c:v>6.2017499999999997</c:v>
                </c:pt>
                <c:pt idx="10289">
                  <c:v>3.3298100000000002</c:v>
                </c:pt>
                <c:pt idx="10290">
                  <c:v>3.2123200000000001</c:v>
                </c:pt>
                <c:pt idx="10291">
                  <c:v>2.8462299999999998</c:v>
                </c:pt>
                <c:pt idx="10292">
                  <c:v>1.8769899999999999</c:v>
                </c:pt>
                <c:pt idx="10293">
                  <c:v>4.8324499999999997</c:v>
                </c:pt>
                <c:pt idx="10294">
                  <c:v>10.071490000000001</c:v>
                </c:pt>
                <c:pt idx="10295">
                  <c:v>8.6324199999999998</c:v>
                </c:pt>
                <c:pt idx="10296">
                  <c:v>7.8750999999999998</c:v>
                </c:pt>
                <c:pt idx="10297">
                  <c:v>3.22614</c:v>
                </c:pt>
                <c:pt idx="10298">
                  <c:v>4.87371</c:v>
                </c:pt>
                <c:pt idx="10299">
                  <c:v>2.54596</c:v>
                </c:pt>
                <c:pt idx="10300">
                  <c:v>2.7534999999999998</c:v>
                </c:pt>
                <c:pt idx="10301">
                  <c:v>2.5799799999999999</c:v>
                </c:pt>
                <c:pt idx="10302">
                  <c:v>4.91866</c:v>
                </c:pt>
                <c:pt idx="10303">
                  <c:v>2.5161699999999998</c:v>
                </c:pt>
                <c:pt idx="10304">
                  <c:v>4.2109100000000002</c:v>
                </c:pt>
                <c:pt idx="10305">
                  <c:v>6.91</c:v>
                </c:pt>
                <c:pt idx="10306">
                  <c:v>2.42306</c:v>
                </c:pt>
                <c:pt idx="10307">
                  <c:v>4.2949400000000004</c:v>
                </c:pt>
                <c:pt idx="10308">
                  <c:v>7.9178800000000003</c:v>
                </c:pt>
                <c:pt idx="10309">
                  <c:v>5.8425000000000002</c:v>
                </c:pt>
                <c:pt idx="10310">
                  <c:v>6.0322500000000003</c:v>
                </c:pt>
                <c:pt idx="10311">
                  <c:v>4.2552199999999996</c:v>
                </c:pt>
                <c:pt idx="10312">
                  <c:v>6.7937599999999998</c:v>
                </c:pt>
                <c:pt idx="10313">
                  <c:v>2.7040799999999998</c:v>
                </c:pt>
                <c:pt idx="10314">
                  <c:v>2.98882</c:v>
                </c:pt>
                <c:pt idx="10315">
                  <c:v>7.7142799999999996</c:v>
                </c:pt>
                <c:pt idx="10316">
                  <c:v>6.56236</c:v>
                </c:pt>
                <c:pt idx="10317">
                  <c:v>2.2586499999999998</c:v>
                </c:pt>
                <c:pt idx="10318">
                  <c:v>7.5330899999999996</c:v>
                </c:pt>
                <c:pt idx="10319">
                  <c:v>2.15286</c:v>
                </c:pt>
                <c:pt idx="10320">
                  <c:v>4.3877199999999998</c:v>
                </c:pt>
                <c:pt idx="10321">
                  <c:v>5.7065200000000003</c:v>
                </c:pt>
                <c:pt idx="10322">
                  <c:v>6.3483400000000003</c:v>
                </c:pt>
                <c:pt idx="10323">
                  <c:v>8.6968599999999991</c:v>
                </c:pt>
                <c:pt idx="10324">
                  <c:v>3.7425799999999998</c:v>
                </c:pt>
                <c:pt idx="10325">
                  <c:v>8.1621199999999998</c:v>
                </c:pt>
                <c:pt idx="10326">
                  <c:v>9.1384399999999992</c:v>
                </c:pt>
                <c:pt idx="10327">
                  <c:v>6.0449700000000002</c:v>
                </c:pt>
                <c:pt idx="10328">
                  <c:v>8.2647499999999994</c:v>
                </c:pt>
                <c:pt idx="10329">
                  <c:v>7.0287699999999997</c:v>
                </c:pt>
                <c:pt idx="10330">
                  <c:v>2.8228399999999998</c:v>
                </c:pt>
                <c:pt idx="10331">
                  <c:v>4.6857699999999998</c:v>
                </c:pt>
                <c:pt idx="10332">
                  <c:v>4.4856699999999998</c:v>
                </c:pt>
                <c:pt idx="10333">
                  <c:v>6.4530399999999997</c:v>
                </c:pt>
                <c:pt idx="10334">
                  <c:v>4.5581500000000004</c:v>
                </c:pt>
                <c:pt idx="10335">
                  <c:v>5.1146900000000004</c:v>
                </c:pt>
                <c:pt idx="10336">
                  <c:v>5.2723300000000002</c:v>
                </c:pt>
                <c:pt idx="10337">
                  <c:v>6.1381199999999998</c:v>
                </c:pt>
                <c:pt idx="10338">
                  <c:v>5.4441499999999996</c:v>
                </c:pt>
                <c:pt idx="10339">
                  <c:v>10.186450000000001</c:v>
                </c:pt>
                <c:pt idx="10340">
                  <c:v>5.9746699999999997</c:v>
                </c:pt>
                <c:pt idx="10341">
                  <c:v>5.1051799999999998</c:v>
                </c:pt>
                <c:pt idx="10342">
                  <c:v>7.6786799999999999</c:v>
                </c:pt>
                <c:pt idx="10343">
                  <c:v>5.8710199999999997</c:v>
                </c:pt>
                <c:pt idx="10344">
                  <c:v>3.5819999999999999</c:v>
                </c:pt>
                <c:pt idx="10345">
                  <c:v>4.4361100000000002</c:v>
                </c:pt>
                <c:pt idx="10346">
                  <c:v>4.4890400000000001</c:v>
                </c:pt>
                <c:pt idx="10347">
                  <c:v>3.9488500000000002</c:v>
                </c:pt>
                <c:pt idx="10348">
                  <c:v>4.1890700000000001</c:v>
                </c:pt>
                <c:pt idx="10349">
                  <c:v>6.6627200000000002</c:v>
                </c:pt>
                <c:pt idx="10350">
                  <c:v>5.6371000000000002</c:v>
                </c:pt>
                <c:pt idx="10351">
                  <c:v>6.6135000000000002</c:v>
                </c:pt>
                <c:pt idx="10352">
                  <c:v>8.9255399999999998</c:v>
                </c:pt>
                <c:pt idx="10353">
                  <c:v>12.01857</c:v>
                </c:pt>
                <c:pt idx="10354">
                  <c:v>6.1227799999999997</c:v>
                </c:pt>
                <c:pt idx="10355">
                  <c:v>7.2422800000000001</c:v>
                </c:pt>
                <c:pt idx="10356">
                  <c:v>9.0344800000000003</c:v>
                </c:pt>
                <c:pt idx="10357">
                  <c:v>7.6321700000000003</c:v>
                </c:pt>
                <c:pt idx="10358">
                  <c:v>3.6995100000000001</c:v>
                </c:pt>
                <c:pt idx="10359">
                  <c:v>5.0762799999999997</c:v>
                </c:pt>
                <c:pt idx="10360">
                  <c:v>6.9122199999999996</c:v>
                </c:pt>
                <c:pt idx="10361">
                  <c:v>8.3597800000000007</c:v>
                </c:pt>
                <c:pt idx="10362">
                  <c:v>6.4003899999999998</c:v>
                </c:pt>
                <c:pt idx="10363">
                  <c:v>8.0902499999999993</c:v>
                </c:pt>
                <c:pt idx="10364">
                  <c:v>7.09605</c:v>
                </c:pt>
                <c:pt idx="10365">
                  <c:v>6.7023900000000003</c:v>
                </c:pt>
                <c:pt idx="10366">
                  <c:v>6.1868299999999996</c:v>
                </c:pt>
                <c:pt idx="10367">
                  <c:v>7.8891299999999998</c:v>
                </c:pt>
                <c:pt idx="10368">
                  <c:v>3.62954</c:v>
                </c:pt>
                <c:pt idx="10369">
                  <c:v>7.0863899999999997</c:v>
                </c:pt>
                <c:pt idx="10370">
                  <c:v>5.1330900000000002</c:v>
                </c:pt>
                <c:pt idx="10371">
                  <c:v>3.68777</c:v>
                </c:pt>
                <c:pt idx="10372">
                  <c:v>5.6083100000000004</c:v>
                </c:pt>
                <c:pt idx="10373">
                  <c:v>11.21353</c:v>
                </c:pt>
                <c:pt idx="10374">
                  <c:v>4.5346700000000002</c:v>
                </c:pt>
                <c:pt idx="10375">
                  <c:v>4.2056399999999998</c:v>
                </c:pt>
                <c:pt idx="10376">
                  <c:v>5.7321200000000001</c:v>
                </c:pt>
                <c:pt idx="10377">
                  <c:v>3.73441</c:v>
                </c:pt>
                <c:pt idx="10378">
                  <c:v>5.0725699999999998</c:v>
                </c:pt>
                <c:pt idx="10379">
                  <c:v>8.2769100000000009</c:v>
                </c:pt>
                <c:pt idx="10380">
                  <c:v>6.9587700000000003</c:v>
                </c:pt>
                <c:pt idx="10381">
                  <c:v>2.6848200000000002</c:v>
                </c:pt>
                <c:pt idx="10382">
                  <c:v>4.1156800000000002</c:v>
                </c:pt>
                <c:pt idx="10383">
                  <c:v>6.5810500000000003</c:v>
                </c:pt>
                <c:pt idx="10384">
                  <c:v>4.5575200000000002</c:v>
                </c:pt>
                <c:pt idx="10385">
                  <c:v>3.3617499999999998</c:v>
                </c:pt>
                <c:pt idx="10386">
                  <c:v>3.1551900000000002</c:v>
                </c:pt>
                <c:pt idx="10387">
                  <c:v>3.51525</c:v>
                </c:pt>
                <c:pt idx="10388">
                  <c:v>7.6779400000000004</c:v>
                </c:pt>
                <c:pt idx="10389">
                  <c:v>2.28817</c:v>
                </c:pt>
                <c:pt idx="10390">
                  <c:v>2.5371199999999998</c:v>
                </c:pt>
                <c:pt idx="10391">
                  <c:v>3.10249</c:v>
                </c:pt>
                <c:pt idx="10392">
                  <c:v>5.7749499999999996</c:v>
                </c:pt>
                <c:pt idx="10393">
                  <c:v>5.1232499999999996</c:v>
                </c:pt>
                <c:pt idx="10394">
                  <c:v>4.7371999999999996</c:v>
                </c:pt>
                <c:pt idx="10395">
                  <c:v>4.9818300000000004</c:v>
                </c:pt>
                <c:pt idx="10396">
                  <c:v>4.01675</c:v>
                </c:pt>
                <c:pt idx="10397">
                  <c:v>6.8018999999999998</c:v>
                </c:pt>
                <c:pt idx="10398">
                  <c:v>2.1542500000000002</c:v>
                </c:pt>
                <c:pt idx="10399">
                  <c:v>4.8709199999999999</c:v>
                </c:pt>
                <c:pt idx="10400">
                  <c:v>9.42225</c:v>
                </c:pt>
                <c:pt idx="10401">
                  <c:v>6.77102</c:v>
                </c:pt>
                <c:pt idx="10402">
                  <c:v>3.19428</c:v>
                </c:pt>
                <c:pt idx="10403">
                  <c:v>8.3995300000000004</c:v>
                </c:pt>
                <c:pt idx="10404">
                  <c:v>4.3200599999999998</c:v>
                </c:pt>
                <c:pt idx="10405">
                  <c:v>2.20973</c:v>
                </c:pt>
                <c:pt idx="10406">
                  <c:v>3.68283</c:v>
                </c:pt>
                <c:pt idx="10407">
                  <c:v>3.3889900000000002</c:v>
                </c:pt>
                <c:pt idx="10408">
                  <c:v>4.7519</c:v>
                </c:pt>
                <c:pt idx="10409">
                  <c:v>2.3081</c:v>
                </c:pt>
                <c:pt idx="10410">
                  <c:v>3.48169</c:v>
                </c:pt>
                <c:pt idx="10411">
                  <c:v>9.0665499999999994</c:v>
                </c:pt>
                <c:pt idx="10412">
                  <c:v>4.4725999999999999</c:v>
                </c:pt>
                <c:pt idx="10413">
                  <c:v>5.2593399999999999</c:v>
                </c:pt>
                <c:pt idx="10414">
                  <c:v>7.8082700000000003</c:v>
                </c:pt>
                <c:pt idx="10415">
                  <c:v>8.3242700000000003</c:v>
                </c:pt>
                <c:pt idx="10416">
                  <c:v>3.1430899999999999</c:v>
                </c:pt>
                <c:pt idx="10417">
                  <c:v>2.8997799999999998</c:v>
                </c:pt>
                <c:pt idx="10418">
                  <c:v>7.3564699999999998</c:v>
                </c:pt>
                <c:pt idx="10419">
                  <c:v>6.8986099999999997</c:v>
                </c:pt>
                <c:pt idx="10420">
                  <c:v>8.6851099999999999</c:v>
                </c:pt>
                <c:pt idx="10421">
                  <c:v>7.0335799999999997</c:v>
                </c:pt>
                <c:pt idx="10422">
                  <c:v>6.5826200000000004</c:v>
                </c:pt>
                <c:pt idx="10423">
                  <c:v>4.43391</c:v>
                </c:pt>
                <c:pt idx="10424">
                  <c:v>5.80016</c:v>
                </c:pt>
                <c:pt idx="10425">
                  <c:v>2.7448800000000002</c:v>
                </c:pt>
                <c:pt idx="10426">
                  <c:v>3.5911200000000001</c:v>
                </c:pt>
                <c:pt idx="10427">
                  <c:v>2.86856</c:v>
                </c:pt>
                <c:pt idx="10428">
                  <c:v>8.1594200000000008</c:v>
                </c:pt>
                <c:pt idx="10429">
                  <c:v>6.00495</c:v>
                </c:pt>
                <c:pt idx="10430">
                  <c:v>3.97865</c:v>
                </c:pt>
                <c:pt idx="10431">
                  <c:v>2.6107399999999998</c:v>
                </c:pt>
                <c:pt idx="10432">
                  <c:v>7.7100299999999997</c:v>
                </c:pt>
                <c:pt idx="10433">
                  <c:v>5.3069699999999997</c:v>
                </c:pt>
                <c:pt idx="10434">
                  <c:v>5.9678899999999997</c:v>
                </c:pt>
                <c:pt idx="10435">
                  <c:v>8.3547200000000004</c:v>
                </c:pt>
                <c:pt idx="10436">
                  <c:v>6.5990200000000003</c:v>
                </c:pt>
                <c:pt idx="10437">
                  <c:v>7.1515300000000002</c:v>
                </c:pt>
                <c:pt idx="10438">
                  <c:v>6.0033300000000001</c:v>
                </c:pt>
                <c:pt idx="10439">
                  <c:v>9.0045099999999998</c:v>
                </c:pt>
                <c:pt idx="10440">
                  <c:v>3.74844</c:v>
                </c:pt>
                <c:pt idx="10441">
                  <c:v>6.9073000000000002</c:v>
                </c:pt>
                <c:pt idx="10442">
                  <c:v>3.6827399999999999</c:v>
                </c:pt>
                <c:pt idx="10443">
                  <c:v>4.3313899999999999</c:v>
                </c:pt>
                <c:pt idx="10444">
                  <c:v>2.29914</c:v>
                </c:pt>
                <c:pt idx="10445">
                  <c:v>6.0226800000000003</c:v>
                </c:pt>
                <c:pt idx="10446">
                  <c:v>3.2995999999999999</c:v>
                </c:pt>
                <c:pt idx="10447">
                  <c:v>6.19475</c:v>
                </c:pt>
                <c:pt idx="10448">
                  <c:v>6.16798</c:v>
                </c:pt>
                <c:pt idx="10449">
                  <c:v>8.2025100000000002</c:v>
                </c:pt>
                <c:pt idx="10450">
                  <c:v>3.2112099999999999</c:v>
                </c:pt>
                <c:pt idx="10451">
                  <c:v>6.0764300000000002</c:v>
                </c:pt>
                <c:pt idx="10452">
                  <c:v>3.5248699999999999</c:v>
                </c:pt>
                <c:pt idx="10453">
                  <c:v>5.4752400000000003</c:v>
                </c:pt>
                <c:pt idx="10454">
                  <c:v>6.9192299999999998</c:v>
                </c:pt>
                <c:pt idx="10455">
                  <c:v>8.0814299999999992</c:v>
                </c:pt>
                <c:pt idx="10456">
                  <c:v>4.22837</c:v>
                </c:pt>
                <c:pt idx="10457">
                  <c:v>3.7707999999999999</c:v>
                </c:pt>
                <c:pt idx="10458">
                  <c:v>4.9445199999999998</c:v>
                </c:pt>
                <c:pt idx="10459">
                  <c:v>3.7968899999999999</c:v>
                </c:pt>
                <c:pt idx="10460">
                  <c:v>5.7181899999999999</c:v>
                </c:pt>
                <c:pt idx="10461">
                  <c:v>7.7419200000000004</c:v>
                </c:pt>
                <c:pt idx="10462">
                  <c:v>8.3578200000000002</c:v>
                </c:pt>
                <c:pt idx="10463">
                  <c:v>6.8787900000000004</c:v>
                </c:pt>
                <c:pt idx="10464">
                  <c:v>6.1490600000000004</c:v>
                </c:pt>
                <c:pt idx="10465">
                  <c:v>7.8816899999999999</c:v>
                </c:pt>
                <c:pt idx="10466">
                  <c:v>3.7983799999999999</c:v>
                </c:pt>
                <c:pt idx="10467">
                  <c:v>6.1504700000000003</c:v>
                </c:pt>
                <c:pt idx="10468">
                  <c:v>7.2486300000000004</c:v>
                </c:pt>
                <c:pt idx="10469">
                  <c:v>6.9313900000000004</c:v>
                </c:pt>
                <c:pt idx="10470">
                  <c:v>5.7056800000000001</c:v>
                </c:pt>
                <c:pt idx="10471">
                  <c:v>5.9441499999999996</c:v>
                </c:pt>
                <c:pt idx="10472">
                  <c:v>5.4147600000000002</c:v>
                </c:pt>
                <c:pt idx="10473">
                  <c:v>2.97532</c:v>
                </c:pt>
                <c:pt idx="10474">
                  <c:v>4.8902200000000002</c:v>
                </c:pt>
                <c:pt idx="10475">
                  <c:v>3.6614800000000001</c:v>
                </c:pt>
                <c:pt idx="10476">
                  <c:v>4.5115800000000004</c:v>
                </c:pt>
                <c:pt idx="10477">
                  <c:v>2.5286300000000002</c:v>
                </c:pt>
                <c:pt idx="10478">
                  <c:v>5.53409</c:v>
                </c:pt>
                <c:pt idx="10479">
                  <c:v>5.5069600000000003</c:v>
                </c:pt>
                <c:pt idx="10480">
                  <c:v>3.4842</c:v>
                </c:pt>
                <c:pt idx="10481">
                  <c:v>4.80124</c:v>
                </c:pt>
                <c:pt idx="10482">
                  <c:v>8.9791699999999999</c:v>
                </c:pt>
                <c:pt idx="10483">
                  <c:v>3.1741799999999998</c:v>
                </c:pt>
                <c:pt idx="10484">
                  <c:v>5.36287</c:v>
                </c:pt>
                <c:pt idx="10485">
                  <c:v>6.6127000000000002</c:v>
                </c:pt>
                <c:pt idx="10486">
                  <c:v>1.9223399999999999</c:v>
                </c:pt>
                <c:pt idx="10487">
                  <c:v>7.7120300000000004</c:v>
                </c:pt>
                <c:pt idx="10488">
                  <c:v>5.1490499999999999</c:v>
                </c:pt>
                <c:pt idx="10489">
                  <c:v>7.2731700000000004</c:v>
                </c:pt>
                <c:pt idx="10490">
                  <c:v>7.18513</c:v>
                </c:pt>
                <c:pt idx="10491">
                  <c:v>8.83352</c:v>
                </c:pt>
                <c:pt idx="10492">
                  <c:v>5.5922900000000002</c:v>
                </c:pt>
                <c:pt idx="10493">
                  <c:v>6.2373200000000004</c:v>
                </c:pt>
                <c:pt idx="10494">
                  <c:v>2.4423599999999999</c:v>
                </c:pt>
                <c:pt idx="10495">
                  <c:v>5.3083799999999997</c:v>
                </c:pt>
                <c:pt idx="10496">
                  <c:v>3.1713100000000001</c:v>
                </c:pt>
                <c:pt idx="10497">
                  <c:v>3.21075</c:v>
                </c:pt>
                <c:pt idx="10498">
                  <c:v>4.5332400000000002</c:v>
                </c:pt>
                <c:pt idx="10499">
                  <c:v>6.3193999999999999</c:v>
                </c:pt>
                <c:pt idx="10500">
                  <c:v>2.7041499999999998</c:v>
                </c:pt>
                <c:pt idx="10501">
                  <c:v>2.11191</c:v>
                </c:pt>
                <c:pt idx="10502">
                  <c:v>3.8831600000000002</c:v>
                </c:pt>
                <c:pt idx="10503">
                  <c:v>6.4867499999999998</c:v>
                </c:pt>
                <c:pt idx="10504">
                  <c:v>6.2042700000000002</c:v>
                </c:pt>
                <c:pt idx="10505">
                  <c:v>4.7677199999999997</c:v>
                </c:pt>
                <c:pt idx="10506">
                  <c:v>3.63273</c:v>
                </c:pt>
                <c:pt idx="10507">
                  <c:v>4.0992199999999999</c:v>
                </c:pt>
                <c:pt idx="10508">
                  <c:v>6.6250999999999998</c:v>
                </c:pt>
                <c:pt idx="10509">
                  <c:v>4.9758599999999999</c:v>
                </c:pt>
                <c:pt idx="10510">
                  <c:v>2.38076</c:v>
                </c:pt>
                <c:pt idx="10511">
                  <c:v>3.7105199999999998</c:v>
                </c:pt>
                <c:pt idx="10512">
                  <c:v>6.9750300000000003</c:v>
                </c:pt>
                <c:pt idx="10513">
                  <c:v>6.3296299999999999</c:v>
                </c:pt>
                <c:pt idx="10514">
                  <c:v>3.3245900000000002</c:v>
                </c:pt>
                <c:pt idx="10515">
                  <c:v>7.0625099999999996</c:v>
                </c:pt>
                <c:pt idx="10516">
                  <c:v>4.2117399999999998</c:v>
                </c:pt>
                <c:pt idx="10517">
                  <c:v>5.9524900000000001</c:v>
                </c:pt>
                <c:pt idx="10518">
                  <c:v>4.4471699999999998</c:v>
                </c:pt>
                <c:pt idx="10519">
                  <c:v>5.6010999999999997</c:v>
                </c:pt>
                <c:pt idx="10520">
                  <c:v>7.8820199999999998</c:v>
                </c:pt>
                <c:pt idx="10521">
                  <c:v>2.1216599999999999</c:v>
                </c:pt>
                <c:pt idx="10522">
                  <c:v>4.6245900000000004</c:v>
                </c:pt>
                <c:pt idx="10523">
                  <c:v>7.1754199999999999</c:v>
                </c:pt>
                <c:pt idx="10524">
                  <c:v>3.52596</c:v>
                </c:pt>
                <c:pt idx="10525">
                  <c:v>3.38781</c:v>
                </c:pt>
                <c:pt idx="10526">
                  <c:v>2.3258999999999999</c:v>
                </c:pt>
                <c:pt idx="10527">
                  <c:v>2.6741600000000001</c:v>
                </c:pt>
                <c:pt idx="10528">
                  <c:v>5.4819199999999997</c:v>
                </c:pt>
                <c:pt idx="10529">
                  <c:v>5.0896999999999997</c:v>
                </c:pt>
                <c:pt idx="10530">
                  <c:v>4.6418600000000003</c:v>
                </c:pt>
                <c:pt idx="10531">
                  <c:v>3.42191</c:v>
                </c:pt>
                <c:pt idx="10532">
                  <c:v>5.4555899999999999</c:v>
                </c:pt>
                <c:pt idx="10533">
                  <c:v>11.803879999999999</c:v>
                </c:pt>
                <c:pt idx="10534">
                  <c:v>5.5291199999999998</c:v>
                </c:pt>
                <c:pt idx="10535">
                  <c:v>5.0324099999999996</c:v>
                </c:pt>
                <c:pt idx="10536">
                  <c:v>5.3426999999999998</c:v>
                </c:pt>
                <c:pt idx="10537">
                  <c:v>5.4093</c:v>
                </c:pt>
                <c:pt idx="10538">
                  <c:v>5.1251300000000004</c:v>
                </c:pt>
                <c:pt idx="10539">
                  <c:v>3.3895200000000001</c:v>
                </c:pt>
                <c:pt idx="10540">
                  <c:v>3.35046</c:v>
                </c:pt>
                <c:pt idx="10541">
                  <c:v>2.9420799999999998</c:v>
                </c:pt>
                <c:pt idx="10542">
                  <c:v>3.4856699999999998</c:v>
                </c:pt>
                <c:pt idx="10543">
                  <c:v>6.2376100000000001</c:v>
                </c:pt>
                <c:pt idx="10544">
                  <c:v>2.8975</c:v>
                </c:pt>
                <c:pt idx="10545">
                  <c:v>6.5918099999999997</c:v>
                </c:pt>
                <c:pt idx="10546">
                  <c:v>2.33595</c:v>
                </c:pt>
                <c:pt idx="10547">
                  <c:v>2.6021800000000002</c:v>
                </c:pt>
                <c:pt idx="10548">
                  <c:v>4.0399900000000004</c:v>
                </c:pt>
                <c:pt idx="10549">
                  <c:v>8.2020800000000005</c:v>
                </c:pt>
                <c:pt idx="10550">
                  <c:v>5.1563400000000001</c:v>
                </c:pt>
                <c:pt idx="10551">
                  <c:v>7.2095599999999997</c:v>
                </c:pt>
                <c:pt idx="10552">
                  <c:v>2.64296</c:v>
                </c:pt>
                <c:pt idx="10553">
                  <c:v>3.7907299999999999</c:v>
                </c:pt>
                <c:pt idx="10554">
                  <c:v>4.3841700000000001</c:v>
                </c:pt>
                <c:pt idx="10555">
                  <c:v>5.4002100000000004</c:v>
                </c:pt>
                <c:pt idx="10556">
                  <c:v>5.13767</c:v>
                </c:pt>
                <c:pt idx="10557">
                  <c:v>2.4742700000000002</c:v>
                </c:pt>
                <c:pt idx="10558">
                  <c:v>5.6905299999999999</c:v>
                </c:pt>
                <c:pt idx="10559">
                  <c:v>2.6533500000000001</c:v>
                </c:pt>
                <c:pt idx="10560">
                  <c:v>2.4440499999999998</c:v>
                </c:pt>
                <c:pt idx="10561">
                  <c:v>6.83725</c:v>
                </c:pt>
                <c:pt idx="10562">
                  <c:v>2.1614900000000001</c:v>
                </c:pt>
                <c:pt idx="10563">
                  <c:v>3.4258600000000001</c:v>
                </c:pt>
                <c:pt idx="10564">
                  <c:v>2.7499799999999999</c:v>
                </c:pt>
                <c:pt idx="10565">
                  <c:v>7.0220099999999999</c:v>
                </c:pt>
                <c:pt idx="10566">
                  <c:v>2.8650600000000002</c:v>
                </c:pt>
                <c:pt idx="10567">
                  <c:v>3.4427400000000001</c:v>
                </c:pt>
                <c:pt idx="10568">
                  <c:v>2.47973</c:v>
                </c:pt>
                <c:pt idx="10569">
                  <c:v>5.6694699999999996</c:v>
                </c:pt>
                <c:pt idx="10570">
                  <c:v>3.5183399999999998</c:v>
                </c:pt>
                <c:pt idx="10571">
                  <c:v>6.3995600000000001</c:v>
                </c:pt>
                <c:pt idx="10572">
                  <c:v>2.5153599999999998</c:v>
                </c:pt>
                <c:pt idx="10573">
                  <c:v>6.5716299999999999</c:v>
                </c:pt>
                <c:pt idx="10574">
                  <c:v>5.6858000000000004</c:v>
                </c:pt>
                <c:pt idx="10575">
                  <c:v>3.4214799999999999</c:v>
                </c:pt>
                <c:pt idx="10576">
                  <c:v>3.2599800000000001</c:v>
                </c:pt>
                <c:pt idx="10577">
                  <c:v>3.4669699999999999</c:v>
                </c:pt>
                <c:pt idx="10578">
                  <c:v>6.1314200000000003</c:v>
                </c:pt>
                <c:pt idx="10579">
                  <c:v>2.78586</c:v>
                </c:pt>
                <c:pt idx="10580">
                  <c:v>4.4162299999999997</c:v>
                </c:pt>
                <c:pt idx="10581">
                  <c:v>3.1741799999999998</c:v>
                </c:pt>
                <c:pt idx="10582">
                  <c:v>3.9007399999999999</c:v>
                </c:pt>
                <c:pt idx="10583">
                  <c:v>2.4926499999999998</c:v>
                </c:pt>
                <c:pt idx="10584">
                  <c:v>6.2134299999999998</c:v>
                </c:pt>
                <c:pt idx="10585">
                  <c:v>4.6999700000000004</c:v>
                </c:pt>
                <c:pt idx="10586">
                  <c:v>4.6569799999999999</c:v>
                </c:pt>
                <c:pt idx="10587">
                  <c:v>8.3519400000000008</c:v>
                </c:pt>
                <c:pt idx="10588">
                  <c:v>3.5235400000000001</c:v>
                </c:pt>
                <c:pt idx="10589">
                  <c:v>4.4562200000000001</c:v>
                </c:pt>
                <c:pt idx="10590">
                  <c:v>4.0774800000000004</c:v>
                </c:pt>
                <c:pt idx="10591">
                  <c:v>2.7928199999999999</c:v>
                </c:pt>
                <c:pt idx="10592">
                  <c:v>3.4479000000000002</c:v>
                </c:pt>
                <c:pt idx="10593">
                  <c:v>5.06501</c:v>
                </c:pt>
                <c:pt idx="10594">
                  <c:v>5.4703400000000002</c:v>
                </c:pt>
                <c:pt idx="10595">
                  <c:v>2.5209999999999999</c:v>
                </c:pt>
                <c:pt idx="10596">
                  <c:v>3.9754499999999999</c:v>
                </c:pt>
                <c:pt idx="10597">
                  <c:v>3.51736</c:v>
                </c:pt>
                <c:pt idx="10598">
                  <c:v>5.3942899999999998</c:v>
                </c:pt>
                <c:pt idx="10599">
                  <c:v>3.4794499999999999</c:v>
                </c:pt>
                <c:pt idx="10600">
                  <c:v>2.66492</c:v>
                </c:pt>
                <c:pt idx="10601">
                  <c:v>5.3543099999999999</c:v>
                </c:pt>
                <c:pt idx="10602">
                  <c:v>4.03207</c:v>
                </c:pt>
                <c:pt idx="10603">
                  <c:v>7.1766699999999997</c:v>
                </c:pt>
                <c:pt idx="10604">
                  <c:v>4.0400799999999997</c:v>
                </c:pt>
                <c:pt idx="10605">
                  <c:v>3.1741799999999998</c:v>
                </c:pt>
                <c:pt idx="10606">
                  <c:v>6.1707000000000001</c:v>
                </c:pt>
                <c:pt idx="10607">
                  <c:v>4.0860000000000003</c:v>
                </c:pt>
                <c:pt idx="10608">
                  <c:v>1.9504900000000001</c:v>
                </c:pt>
                <c:pt idx="10609">
                  <c:v>3.8264499999999999</c:v>
                </c:pt>
                <c:pt idx="10610">
                  <c:v>3.3688099999999999</c:v>
                </c:pt>
                <c:pt idx="10611">
                  <c:v>2.7410600000000001</c:v>
                </c:pt>
                <c:pt idx="10612">
                  <c:v>4.9747599999999998</c:v>
                </c:pt>
                <c:pt idx="10613">
                  <c:v>9.8764000000000003</c:v>
                </c:pt>
                <c:pt idx="10614">
                  <c:v>2.7625099999999998</c:v>
                </c:pt>
                <c:pt idx="10615">
                  <c:v>2.70465</c:v>
                </c:pt>
                <c:pt idx="10616">
                  <c:v>5.9190500000000004</c:v>
                </c:pt>
                <c:pt idx="10617">
                  <c:v>4.2552199999999996</c:v>
                </c:pt>
                <c:pt idx="10618">
                  <c:v>2.86144</c:v>
                </c:pt>
                <c:pt idx="10619">
                  <c:v>6.7221900000000003</c:v>
                </c:pt>
                <c:pt idx="10620">
                  <c:v>6.8562900000000004</c:v>
                </c:pt>
                <c:pt idx="10621">
                  <c:v>7.1453899999999999</c:v>
                </c:pt>
                <c:pt idx="10622">
                  <c:v>10.479900000000001</c:v>
                </c:pt>
                <c:pt idx="10623">
                  <c:v>6.64337</c:v>
                </c:pt>
                <c:pt idx="10624">
                  <c:v>6.5875000000000004</c:v>
                </c:pt>
                <c:pt idx="10625">
                  <c:v>2.6683699999999999</c:v>
                </c:pt>
                <c:pt idx="10626">
                  <c:v>3.5419499999999999</c:v>
                </c:pt>
                <c:pt idx="10627">
                  <c:v>7.6181599999999996</c:v>
                </c:pt>
                <c:pt idx="10628">
                  <c:v>7.7457900000000004</c:v>
                </c:pt>
                <c:pt idx="10629">
                  <c:v>7.2210299999999998</c:v>
                </c:pt>
                <c:pt idx="10630">
                  <c:v>4.9814800000000004</c:v>
                </c:pt>
                <c:pt idx="10631">
                  <c:v>5.2729799999999996</c:v>
                </c:pt>
                <c:pt idx="10632">
                  <c:v>4.6510300000000004</c:v>
                </c:pt>
                <c:pt idx="10633">
                  <c:v>4.6510300000000004</c:v>
                </c:pt>
                <c:pt idx="10634">
                  <c:v>4.6510300000000004</c:v>
                </c:pt>
                <c:pt idx="10635">
                  <c:v>4.4694399999999996</c:v>
                </c:pt>
                <c:pt idx="10636">
                  <c:v>4.6510300000000004</c:v>
                </c:pt>
                <c:pt idx="10637">
                  <c:v>4.6510300000000004</c:v>
                </c:pt>
                <c:pt idx="10638">
                  <c:v>4.6510300000000004</c:v>
                </c:pt>
                <c:pt idx="10639">
                  <c:v>4.5005899999999999</c:v>
                </c:pt>
                <c:pt idx="10640">
                  <c:v>6.7572700000000001</c:v>
                </c:pt>
                <c:pt idx="10641">
                  <c:v>4.9531700000000001</c:v>
                </c:pt>
                <c:pt idx="10642">
                  <c:v>3.0761400000000001</c:v>
                </c:pt>
                <c:pt idx="10643">
                  <c:v>4.1819100000000002</c:v>
                </c:pt>
                <c:pt idx="10644">
                  <c:v>2.5274100000000002</c:v>
                </c:pt>
                <c:pt idx="10645">
                  <c:v>6.7410199999999998</c:v>
                </c:pt>
                <c:pt idx="10646">
                  <c:v>5.6133899999999999</c:v>
                </c:pt>
                <c:pt idx="10647">
                  <c:v>7.3098400000000003</c:v>
                </c:pt>
                <c:pt idx="10648">
                  <c:v>5.2665100000000002</c:v>
                </c:pt>
                <c:pt idx="10649">
                  <c:v>3.9147099999999999</c:v>
                </c:pt>
                <c:pt idx="10650">
                  <c:v>7.36639</c:v>
                </c:pt>
                <c:pt idx="10651">
                  <c:v>6.0946400000000001</c:v>
                </c:pt>
                <c:pt idx="10652">
                  <c:v>3.2995299999999999</c:v>
                </c:pt>
                <c:pt idx="10653">
                  <c:v>5.8936299999999999</c:v>
                </c:pt>
                <c:pt idx="10654">
                  <c:v>3.4007299999999998</c:v>
                </c:pt>
                <c:pt idx="10655">
                  <c:v>2.7954699999999999</c:v>
                </c:pt>
                <c:pt idx="10656">
                  <c:v>7.1494099999999996</c:v>
                </c:pt>
                <c:pt idx="10657">
                  <c:v>5.2117199999999997</c:v>
                </c:pt>
                <c:pt idx="10658">
                  <c:v>4.5637999999999996</c:v>
                </c:pt>
                <c:pt idx="10659">
                  <c:v>4.6325200000000004</c:v>
                </c:pt>
                <c:pt idx="10660">
                  <c:v>3.6612300000000002</c:v>
                </c:pt>
                <c:pt idx="10661">
                  <c:v>4.1725199999999996</c:v>
                </c:pt>
                <c:pt idx="10662">
                  <c:v>2.9228700000000001</c:v>
                </c:pt>
                <c:pt idx="10663">
                  <c:v>4.0896100000000004</c:v>
                </c:pt>
                <c:pt idx="10664">
                  <c:v>4.9727600000000001</c:v>
                </c:pt>
                <c:pt idx="10665">
                  <c:v>6.6225699999999996</c:v>
                </c:pt>
                <c:pt idx="10666">
                  <c:v>5.3862100000000002</c:v>
                </c:pt>
                <c:pt idx="10667">
                  <c:v>4.5376799999999999</c:v>
                </c:pt>
                <c:pt idx="10668">
                  <c:v>3.5272399999999999</c:v>
                </c:pt>
                <c:pt idx="10669">
                  <c:v>10.305680000000001</c:v>
                </c:pt>
                <c:pt idx="10670">
                  <c:v>10.305680000000001</c:v>
                </c:pt>
                <c:pt idx="10671">
                  <c:v>10.251749999999999</c:v>
                </c:pt>
                <c:pt idx="10672">
                  <c:v>8.7036099999999994</c:v>
                </c:pt>
                <c:pt idx="10673">
                  <c:v>10.35417</c:v>
                </c:pt>
                <c:pt idx="10674">
                  <c:v>9.5740499999999997</c:v>
                </c:pt>
                <c:pt idx="10675">
                  <c:v>9.5740499999999997</c:v>
                </c:pt>
                <c:pt idx="10676">
                  <c:v>9.5740499999999997</c:v>
                </c:pt>
                <c:pt idx="10677">
                  <c:v>7.9120999999999997</c:v>
                </c:pt>
                <c:pt idx="10678">
                  <c:v>7.9019199999999996</c:v>
                </c:pt>
                <c:pt idx="10679">
                  <c:v>5.2038700000000002</c:v>
                </c:pt>
                <c:pt idx="10680">
                  <c:v>3.97417</c:v>
                </c:pt>
                <c:pt idx="10681">
                  <c:v>6.7305299999999999</c:v>
                </c:pt>
                <c:pt idx="10682">
                  <c:v>3.3112900000000001</c:v>
                </c:pt>
                <c:pt idx="10683">
                  <c:v>5.2067899999999998</c:v>
                </c:pt>
                <c:pt idx="10684">
                  <c:v>2.4443899999999998</c:v>
                </c:pt>
                <c:pt idx="10685">
                  <c:v>3.9038499999999998</c:v>
                </c:pt>
                <c:pt idx="10686">
                  <c:v>6.2221900000000003</c:v>
                </c:pt>
                <c:pt idx="10687">
                  <c:v>7.6327499999999997</c:v>
                </c:pt>
                <c:pt idx="10688">
                  <c:v>8.2833600000000001</c:v>
                </c:pt>
                <c:pt idx="10689">
                  <c:v>8.9342900000000007</c:v>
                </c:pt>
                <c:pt idx="10690">
                  <c:v>4.8223900000000004</c:v>
                </c:pt>
                <c:pt idx="10691">
                  <c:v>3.58317</c:v>
                </c:pt>
                <c:pt idx="10692">
                  <c:v>4.2368199999999998</c:v>
                </c:pt>
                <c:pt idx="10693">
                  <c:v>4.0410399999999997</c:v>
                </c:pt>
                <c:pt idx="10694">
                  <c:v>2.9892099999999999</c:v>
                </c:pt>
                <c:pt idx="10695">
                  <c:v>4.8967900000000002</c:v>
                </c:pt>
                <c:pt idx="10696">
                  <c:v>5.9379999999999997</c:v>
                </c:pt>
                <c:pt idx="10697">
                  <c:v>6.0770200000000001</c:v>
                </c:pt>
                <c:pt idx="10698">
                  <c:v>5.6196700000000002</c:v>
                </c:pt>
                <c:pt idx="10699">
                  <c:v>6.3658200000000003</c:v>
                </c:pt>
                <c:pt idx="10700">
                  <c:v>7.2226999999999997</c:v>
                </c:pt>
                <c:pt idx="10701">
                  <c:v>7.4338699999999998</c:v>
                </c:pt>
                <c:pt idx="10702">
                  <c:v>9.0920100000000001</c:v>
                </c:pt>
                <c:pt idx="10703">
                  <c:v>8.4966799999999996</c:v>
                </c:pt>
                <c:pt idx="10704">
                  <c:v>8.2676300000000005</c:v>
                </c:pt>
                <c:pt idx="10705">
                  <c:v>3.3413599999999999</c:v>
                </c:pt>
                <c:pt idx="10706">
                  <c:v>5.6907100000000002</c:v>
                </c:pt>
                <c:pt idx="10707">
                  <c:v>7.3042499999999997</c:v>
                </c:pt>
                <c:pt idx="10708">
                  <c:v>9.2184899999999992</c:v>
                </c:pt>
                <c:pt idx="10709">
                  <c:v>9.2560599999999997</c:v>
                </c:pt>
                <c:pt idx="10710">
                  <c:v>8.0267599999999995</c:v>
                </c:pt>
                <c:pt idx="10711">
                  <c:v>4.4407800000000002</c:v>
                </c:pt>
                <c:pt idx="10712">
                  <c:v>8.3606800000000003</c:v>
                </c:pt>
                <c:pt idx="10713">
                  <c:v>6.88673</c:v>
                </c:pt>
                <c:pt idx="10714">
                  <c:v>5.5229900000000001</c:v>
                </c:pt>
                <c:pt idx="10715">
                  <c:v>2.5841599999999998</c:v>
                </c:pt>
                <c:pt idx="10716">
                  <c:v>9.11402</c:v>
                </c:pt>
                <c:pt idx="10717">
                  <c:v>7.1489099999999999</c:v>
                </c:pt>
                <c:pt idx="10718">
                  <c:v>7.4271599999999998</c:v>
                </c:pt>
                <c:pt idx="10719">
                  <c:v>5.84659</c:v>
                </c:pt>
                <c:pt idx="10720">
                  <c:v>6.4080399999999997</c:v>
                </c:pt>
                <c:pt idx="10721">
                  <c:v>5.6661000000000001</c:v>
                </c:pt>
                <c:pt idx="10722">
                  <c:v>9.1656300000000002</c:v>
                </c:pt>
                <c:pt idx="10723">
                  <c:v>7.2257199999999999</c:v>
                </c:pt>
                <c:pt idx="10724">
                  <c:v>5.4168700000000003</c:v>
                </c:pt>
                <c:pt idx="10725">
                  <c:v>3.8904999999999998</c:v>
                </c:pt>
                <c:pt idx="10726">
                  <c:v>6.0143700000000004</c:v>
                </c:pt>
                <c:pt idx="10727">
                  <c:v>2.2797800000000001</c:v>
                </c:pt>
                <c:pt idx="10728">
                  <c:v>2.5970499999999999</c:v>
                </c:pt>
                <c:pt idx="10729">
                  <c:v>4.3195600000000001</c:v>
                </c:pt>
                <c:pt idx="10730">
                  <c:v>2.7570899999999998</c:v>
                </c:pt>
                <c:pt idx="10731">
                  <c:v>4.2929000000000004</c:v>
                </c:pt>
                <c:pt idx="10732">
                  <c:v>3.8498000000000001</c:v>
                </c:pt>
                <c:pt idx="10733">
                  <c:v>3.1362299999999999</c:v>
                </c:pt>
                <c:pt idx="10734">
                  <c:v>7.3034699999999999</c:v>
                </c:pt>
                <c:pt idx="10735">
                  <c:v>5.2493999999999996</c:v>
                </c:pt>
                <c:pt idx="10736">
                  <c:v>5.3276199999999996</c:v>
                </c:pt>
                <c:pt idx="10737">
                  <c:v>3.5524499999999999</c:v>
                </c:pt>
                <c:pt idx="10738">
                  <c:v>3.45078</c:v>
                </c:pt>
                <c:pt idx="10739">
                  <c:v>3.0268899999999999</c:v>
                </c:pt>
                <c:pt idx="10740">
                  <c:v>6.3565100000000001</c:v>
                </c:pt>
                <c:pt idx="10741">
                  <c:v>6.8372400000000004</c:v>
                </c:pt>
                <c:pt idx="10742">
                  <c:v>4.0141099999999996</c:v>
                </c:pt>
                <c:pt idx="10743">
                  <c:v>3.85711</c:v>
                </c:pt>
                <c:pt idx="10744">
                  <c:v>6.7545400000000004</c:v>
                </c:pt>
                <c:pt idx="10745">
                  <c:v>6.4822699999999998</c:v>
                </c:pt>
                <c:pt idx="10746">
                  <c:v>6.2340299999999997</c:v>
                </c:pt>
                <c:pt idx="10747">
                  <c:v>8.6955299999999998</c:v>
                </c:pt>
                <c:pt idx="10748">
                  <c:v>9.3461200000000009</c:v>
                </c:pt>
                <c:pt idx="10749">
                  <c:v>4.1453800000000003</c:v>
                </c:pt>
                <c:pt idx="10750">
                  <c:v>3.3726099999999999</c:v>
                </c:pt>
                <c:pt idx="10751">
                  <c:v>9.1886100000000006</c:v>
                </c:pt>
                <c:pt idx="10752">
                  <c:v>4.9597899999999999</c:v>
                </c:pt>
                <c:pt idx="10753">
                  <c:v>3.5047999999999999</c:v>
                </c:pt>
                <c:pt idx="10754">
                  <c:v>10.148490000000001</c:v>
                </c:pt>
                <c:pt idx="10755">
                  <c:v>8.3290199999999999</c:v>
                </c:pt>
                <c:pt idx="10756">
                  <c:v>9.5229800000000004</c:v>
                </c:pt>
                <c:pt idx="10757">
                  <c:v>4.0483200000000004</c:v>
                </c:pt>
                <c:pt idx="10758">
                  <c:v>5.1355599999999999</c:v>
                </c:pt>
                <c:pt idx="10759">
                  <c:v>2.8821500000000002</c:v>
                </c:pt>
                <c:pt idx="10760">
                  <c:v>5.9130099999999999</c:v>
                </c:pt>
                <c:pt idx="10761">
                  <c:v>5.08779</c:v>
                </c:pt>
                <c:pt idx="10762">
                  <c:v>6.8248499999999996</c:v>
                </c:pt>
                <c:pt idx="10763">
                  <c:v>5.2588200000000001</c:v>
                </c:pt>
                <c:pt idx="10764">
                  <c:v>3.2782100000000001</c:v>
                </c:pt>
                <c:pt idx="10765">
                  <c:v>7.1241899999999996</c:v>
                </c:pt>
                <c:pt idx="10766">
                  <c:v>5.8753799999999998</c:v>
                </c:pt>
                <c:pt idx="10767">
                  <c:v>5.8431499999999996</c:v>
                </c:pt>
                <c:pt idx="10768">
                  <c:v>5.4496000000000002</c:v>
                </c:pt>
                <c:pt idx="10769">
                  <c:v>7.1126199999999997</c:v>
                </c:pt>
                <c:pt idx="10770">
                  <c:v>5.7764699999999998</c:v>
                </c:pt>
                <c:pt idx="10771">
                  <c:v>5.2121000000000004</c:v>
                </c:pt>
                <c:pt idx="10772">
                  <c:v>4.5708000000000002</c:v>
                </c:pt>
                <c:pt idx="10773">
                  <c:v>5.8257300000000001</c:v>
                </c:pt>
                <c:pt idx="10774">
                  <c:v>3.4225500000000002</c:v>
                </c:pt>
                <c:pt idx="10775">
                  <c:v>6.6349999999999998</c:v>
                </c:pt>
                <c:pt idx="10776">
                  <c:v>5.3125400000000003</c:v>
                </c:pt>
                <c:pt idx="10777">
                  <c:v>1.85697</c:v>
                </c:pt>
                <c:pt idx="10778">
                  <c:v>6.5363899999999999</c:v>
                </c:pt>
                <c:pt idx="10779">
                  <c:v>4.2548300000000001</c:v>
                </c:pt>
                <c:pt idx="10780">
                  <c:v>8.7631099999999993</c:v>
                </c:pt>
                <c:pt idx="10781">
                  <c:v>4.1501200000000003</c:v>
                </c:pt>
                <c:pt idx="10782">
                  <c:v>2.1542500000000002</c:v>
                </c:pt>
                <c:pt idx="10783">
                  <c:v>4.8575100000000004</c:v>
                </c:pt>
                <c:pt idx="10784">
                  <c:v>5.7125199999999996</c:v>
                </c:pt>
                <c:pt idx="10785">
                  <c:v>2.6829900000000002</c:v>
                </c:pt>
                <c:pt idx="10786">
                  <c:v>5.3311099999999998</c:v>
                </c:pt>
                <c:pt idx="10787">
                  <c:v>3.8584999999999998</c:v>
                </c:pt>
                <c:pt idx="10788">
                  <c:v>4.6510300000000004</c:v>
                </c:pt>
                <c:pt idx="10789">
                  <c:v>2.40768</c:v>
                </c:pt>
                <c:pt idx="10790">
                  <c:v>3.0422600000000002</c:v>
                </c:pt>
                <c:pt idx="10791">
                  <c:v>6.4161599999999996</c:v>
                </c:pt>
                <c:pt idx="10792">
                  <c:v>6.8752800000000001</c:v>
                </c:pt>
                <c:pt idx="10793">
                  <c:v>9.3465299999999996</c:v>
                </c:pt>
                <c:pt idx="10794">
                  <c:v>8.1438799999999993</c:v>
                </c:pt>
                <c:pt idx="10795">
                  <c:v>7.5124899999999997</c:v>
                </c:pt>
                <c:pt idx="10796">
                  <c:v>7.62216</c:v>
                </c:pt>
                <c:pt idx="10797">
                  <c:v>7.5242500000000003</c:v>
                </c:pt>
                <c:pt idx="10798">
                  <c:v>5.1337799999999998</c:v>
                </c:pt>
                <c:pt idx="10799">
                  <c:v>4.3659800000000004</c:v>
                </c:pt>
                <c:pt idx="10800">
                  <c:v>5.1177700000000002</c:v>
                </c:pt>
                <c:pt idx="10801">
                  <c:v>4.1464800000000004</c:v>
                </c:pt>
                <c:pt idx="10802">
                  <c:v>4.79176</c:v>
                </c:pt>
                <c:pt idx="10803">
                  <c:v>6.5822700000000003</c:v>
                </c:pt>
                <c:pt idx="10804">
                  <c:v>6.4809200000000002</c:v>
                </c:pt>
                <c:pt idx="10805">
                  <c:v>7.3089000000000004</c:v>
                </c:pt>
                <c:pt idx="10806">
                  <c:v>5.6349200000000002</c:v>
                </c:pt>
                <c:pt idx="10807">
                  <c:v>5.1946000000000003</c:v>
                </c:pt>
                <c:pt idx="10808">
                  <c:v>2.9772099999999999</c:v>
                </c:pt>
                <c:pt idx="10809">
                  <c:v>2.5783299999999998</c:v>
                </c:pt>
                <c:pt idx="10810">
                  <c:v>7.4185600000000003</c:v>
                </c:pt>
                <c:pt idx="10811">
                  <c:v>4.5308000000000002</c:v>
                </c:pt>
                <c:pt idx="10812">
                  <c:v>4.3037599999999996</c:v>
                </c:pt>
                <c:pt idx="10813">
                  <c:v>3.1549399999999999</c:v>
                </c:pt>
                <c:pt idx="10814">
                  <c:v>2.9028299999999998</c:v>
                </c:pt>
                <c:pt idx="10815">
                  <c:v>4.0171099999999997</c:v>
                </c:pt>
                <c:pt idx="10816">
                  <c:v>5.0606600000000004</c:v>
                </c:pt>
                <c:pt idx="10817">
                  <c:v>2.9428299999999998</c:v>
                </c:pt>
                <c:pt idx="10818">
                  <c:v>4.3086900000000004</c:v>
                </c:pt>
                <c:pt idx="10819">
                  <c:v>3.9949599999999998</c:v>
                </c:pt>
                <c:pt idx="10820">
                  <c:v>2.8925000000000001</c:v>
                </c:pt>
                <c:pt idx="10821">
                  <c:v>3.7902499999999999</c:v>
                </c:pt>
                <c:pt idx="10822">
                  <c:v>2.6758600000000001</c:v>
                </c:pt>
                <c:pt idx="10823">
                  <c:v>7.3995499999999996</c:v>
                </c:pt>
                <c:pt idx="10824">
                  <c:v>5.4431500000000002</c:v>
                </c:pt>
                <c:pt idx="10825">
                  <c:v>2.5090499999999998</c:v>
                </c:pt>
                <c:pt idx="10826">
                  <c:v>3.05308</c:v>
                </c:pt>
                <c:pt idx="10827">
                  <c:v>3.0207999999999999</c:v>
                </c:pt>
                <c:pt idx="10828">
                  <c:v>2.1542500000000002</c:v>
                </c:pt>
                <c:pt idx="10829">
                  <c:v>2.5756700000000001</c:v>
                </c:pt>
                <c:pt idx="10830">
                  <c:v>2.5758299999999998</c:v>
                </c:pt>
                <c:pt idx="10831">
                  <c:v>3.3288500000000001</c:v>
                </c:pt>
                <c:pt idx="10832">
                  <c:v>2.51078</c:v>
                </c:pt>
                <c:pt idx="10833">
                  <c:v>2.4657900000000001</c:v>
                </c:pt>
                <c:pt idx="10834">
                  <c:v>3.5477799999999999</c:v>
                </c:pt>
                <c:pt idx="10835">
                  <c:v>2.73047</c:v>
                </c:pt>
                <c:pt idx="10836">
                  <c:v>3.1118299999999999</c:v>
                </c:pt>
                <c:pt idx="10837">
                  <c:v>2.73047</c:v>
                </c:pt>
                <c:pt idx="10838">
                  <c:v>2.0762</c:v>
                </c:pt>
                <c:pt idx="10839">
                  <c:v>3.2299500000000001</c:v>
                </c:pt>
                <c:pt idx="10840">
                  <c:v>4.5416699999999999</c:v>
                </c:pt>
                <c:pt idx="10841">
                  <c:v>3.62954</c:v>
                </c:pt>
                <c:pt idx="10842">
                  <c:v>2.2844899999999999</c:v>
                </c:pt>
                <c:pt idx="10843">
                  <c:v>7.2497499999999997</c:v>
                </c:pt>
                <c:pt idx="10844">
                  <c:v>4.74878</c:v>
                </c:pt>
                <c:pt idx="10845">
                  <c:v>3.68777</c:v>
                </c:pt>
                <c:pt idx="10846">
                  <c:v>5.6036299999999999</c:v>
                </c:pt>
                <c:pt idx="10847">
                  <c:v>5.79026</c:v>
                </c:pt>
                <c:pt idx="10848">
                  <c:v>11.21353</c:v>
                </c:pt>
                <c:pt idx="10849">
                  <c:v>4.5346700000000002</c:v>
                </c:pt>
                <c:pt idx="10850">
                  <c:v>4.2056399999999998</c:v>
                </c:pt>
                <c:pt idx="10851">
                  <c:v>4.8307700000000002</c:v>
                </c:pt>
                <c:pt idx="10852">
                  <c:v>3.0511699999999999</c:v>
                </c:pt>
                <c:pt idx="10853">
                  <c:v>2.76613</c:v>
                </c:pt>
                <c:pt idx="10854">
                  <c:v>3.4148499999999999</c:v>
                </c:pt>
                <c:pt idx="10855">
                  <c:v>3.3071100000000002</c:v>
                </c:pt>
                <c:pt idx="10856">
                  <c:v>2.6914699999999998</c:v>
                </c:pt>
                <c:pt idx="10857">
                  <c:v>5.6380999999999997</c:v>
                </c:pt>
                <c:pt idx="10858">
                  <c:v>2.86144</c:v>
                </c:pt>
                <c:pt idx="10859">
                  <c:v>2.9293399999999998</c:v>
                </c:pt>
                <c:pt idx="10860">
                  <c:v>3.8571599999999999</c:v>
                </c:pt>
                <c:pt idx="10861">
                  <c:v>3.8694000000000002</c:v>
                </c:pt>
                <c:pt idx="10862">
                  <c:v>3.1604299999999999</c:v>
                </c:pt>
                <c:pt idx="10863">
                  <c:v>2.28037</c:v>
                </c:pt>
                <c:pt idx="10864">
                  <c:v>3.21014</c:v>
                </c:pt>
                <c:pt idx="10865">
                  <c:v>3.1173600000000001</c:v>
                </c:pt>
                <c:pt idx="10866">
                  <c:v>4.5482500000000003</c:v>
                </c:pt>
                <c:pt idx="10867">
                  <c:v>2.9251299999999998</c:v>
                </c:pt>
                <c:pt idx="10868">
                  <c:v>1.9223399999999999</c:v>
                </c:pt>
                <c:pt idx="10869">
                  <c:v>6.1220400000000001</c:v>
                </c:pt>
                <c:pt idx="10870">
                  <c:v>3.7240000000000002</c:v>
                </c:pt>
                <c:pt idx="10871">
                  <c:v>4.4443799999999998</c:v>
                </c:pt>
                <c:pt idx="10872">
                  <c:v>5.2059300000000004</c:v>
                </c:pt>
                <c:pt idx="10873">
                  <c:v>2.2282000000000002</c:v>
                </c:pt>
                <c:pt idx="10874">
                  <c:v>3.99797</c:v>
                </c:pt>
                <c:pt idx="10875">
                  <c:v>4.0214800000000004</c:v>
                </c:pt>
                <c:pt idx="10876">
                  <c:v>3.8073100000000002</c:v>
                </c:pt>
                <c:pt idx="10877">
                  <c:v>4.3443199999999997</c:v>
                </c:pt>
                <c:pt idx="10878">
                  <c:v>5.7764699999999998</c:v>
                </c:pt>
                <c:pt idx="10879">
                  <c:v>2.7647499999999998</c:v>
                </c:pt>
                <c:pt idx="10880">
                  <c:v>2.0693299999999999</c:v>
                </c:pt>
                <c:pt idx="10881">
                  <c:v>2.0762200000000002</c:v>
                </c:pt>
                <c:pt idx="10882">
                  <c:v>2.0693299999999999</c:v>
                </c:pt>
                <c:pt idx="10883">
                  <c:v>6.0459899999999998</c:v>
                </c:pt>
                <c:pt idx="10884">
                  <c:v>6.9951699999999999</c:v>
                </c:pt>
                <c:pt idx="10885">
                  <c:v>4.6507300000000003</c:v>
                </c:pt>
                <c:pt idx="10886">
                  <c:v>7.38544</c:v>
                </c:pt>
                <c:pt idx="10887">
                  <c:v>6.5711599999999999</c:v>
                </c:pt>
                <c:pt idx="10888">
                  <c:v>2.9963299999999999</c:v>
                </c:pt>
                <c:pt idx="10889">
                  <c:v>2.45112</c:v>
                </c:pt>
                <c:pt idx="10890">
                  <c:v>6.2853199999999996</c:v>
                </c:pt>
                <c:pt idx="10891">
                  <c:v>8.3881099999999993</c:v>
                </c:pt>
                <c:pt idx="10892">
                  <c:v>6.0422500000000001</c:v>
                </c:pt>
                <c:pt idx="10893">
                  <c:v>3.77786</c:v>
                </c:pt>
                <c:pt idx="10894">
                  <c:v>7.2324700000000002</c:v>
                </c:pt>
                <c:pt idx="10895">
                  <c:v>6.9948199999999998</c:v>
                </c:pt>
                <c:pt idx="10896">
                  <c:v>5.2794600000000003</c:v>
                </c:pt>
                <c:pt idx="10897">
                  <c:v>4.7579399999999996</c:v>
                </c:pt>
                <c:pt idx="10898">
                  <c:v>8.78749</c:v>
                </c:pt>
                <c:pt idx="10899">
                  <c:v>6.0507799999999996</c:v>
                </c:pt>
                <c:pt idx="10900">
                  <c:v>5.6360400000000004</c:v>
                </c:pt>
                <c:pt idx="10901">
                  <c:v>4.9435000000000002</c:v>
                </c:pt>
                <c:pt idx="10902">
                  <c:v>2.6932700000000001</c:v>
                </c:pt>
                <c:pt idx="10903">
                  <c:v>3.93343</c:v>
                </c:pt>
                <c:pt idx="10904">
                  <c:v>5.6074599999999997</c:v>
                </c:pt>
                <c:pt idx="10905">
                  <c:v>6.0657500000000004</c:v>
                </c:pt>
                <c:pt idx="10906">
                  <c:v>3.89574</c:v>
                </c:pt>
                <c:pt idx="10907">
                  <c:v>9.2417300000000004</c:v>
                </c:pt>
                <c:pt idx="10908">
                  <c:v>2.46671</c:v>
                </c:pt>
                <c:pt idx="10909">
                  <c:v>3.32748</c:v>
                </c:pt>
                <c:pt idx="10910">
                  <c:v>6.4714200000000002</c:v>
                </c:pt>
                <c:pt idx="10911">
                  <c:v>4.9406600000000003</c:v>
                </c:pt>
                <c:pt idx="10912">
                  <c:v>6.7537599999999998</c:v>
                </c:pt>
                <c:pt idx="10913">
                  <c:v>6.3388600000000004</c:v>
                </c:pt>
                <c:pt idx="10914">
                  <c:v>1.75267</c:v>
                </c:pt>
                <c:pt idx="10915">
                  <c:v>3.75068</c:v>
                </c:pt>
                <c:pt idx="10916">
                  <c:v>6.0358599999999996</c:v>
                </c:pt>
                <c:pt idx="10917">
                  <c:v>6.0213099999999997</c:v>
                </c:pt>
                <c:pt idx="10918">
                  <c:v>10.263389999999999</c:v>
                </c:pt>
                <c:pt idx="10919">
                  <c:v>7.46774</c:v>
                </c:pt>
                <c:pt idx="10920">
                  <c:v>6.6861600000000001</c:v>
                </c:pt>
                <c:pt idx="10921">
                  <c:v>2.98882</c:v>
                </c:pt>
                <c:pt idx="10922">
                  <c:v>2.6207199999999999</c:v>
                </c:pt>
                <c:pt idx="10923">
                  <c:v>2.3846400000000001</c:v>
                </c:pt>
                <c:pt idx="10924">
                  <c:v>2.8605200000000002</c:v>
                </c:pt>
                <c:pt idx="10925">
                  <c:v>8.0012299999999996</c:v>
                </c:pt>
                <c:pt idx="10926">
                  <c:v>2.47268</c:v>
                </c:pt>
                <c:pt idx="10927">
                  <c:v>4.4008599999999998</c:v>
                </c:pt>
                <c:pt idx="10928">
                  <c:v>5.8155200000000002</c:v>
                </c:pt>
                <c:pt idx="10929">
                  <c:v>5.9381599999999999</c:v>
                </c:pt>
                <c:pt idx="10930">
                  <c:v>3.75284</c:v>
                </c:pt>
                <c:pt idx="10931">
                  <c:v>3.7155100000000001</c:v>
                </c:pt>
                <c:pt idx="10932">
                  <c:v>3.6928899999999998</c:v>
                </c:pt>
                <c:pt idx="10933">
                  <c:v>3.94482</c:v>
                </c:pt>
                <c:pt idx="10934">
                  <c:v>6.3791000000000002</c:v>
                </c:pt>
                <c:pt idx="10935">
                  <c:v>2.71631</c:v>
                </c:pt>
                <c:pt idx="10936">
                  <c:v>6.1172300000000002</c:v>
                </c:pt>
                <c:pt idx="10937">
                  <c:v>2.5684999999999998</c:v>
                </c:pt>
                <c:pt idx="10938">
                  <c:v>5.6186299999999996</c:v>
                </c:pt>
                <c:pt idx="10939">
                  <c:v>2.5222000000000002</c:v>
                </c:pt>
                <c:pt idx="10940">
                  <c:v>6.8733599999999999</c:v>
                </c:pt>
                <c:pt idx="10941">
                  <c:v>4.1673900000000001</c:v>
                </c:pt>
                <c:pt idx="10942">
                  <c:v>6.6012700000000004</c:v>
                </c:pt>
                <c:pt idx="10943">
                  <c:v>8.9335299999999993</c:v>
                </c:pt>
                <c:pt idx="10944">
                  <c:v>7.4909800000000004</c:v>
                </c:pt>
                <c:pt idx="10945">
                  <c:v>2.7513399999999999</c:v>
                </c:pt>
                <c:pt idx="10946">
                  <c:v>2.8245</c:v>
                </c:pt>
                <c:pt idx="10947">
                  <c:v>3.43506</c:v>
                </c:pt>
                <c:pt idx="10948">
                  <c:v>6.85215</c:v>
                </c:pt>
                <c:pt idx="10949">
                  <c:v>1.6836800000000001</c:v>
                </c:pt>
                <c:pt idx="10950">
                  <c:v>4.8314700000000004</c:v>
                </c:pt>
                <c:pt idx="10951">
                  <c:v>8.8983000000000008</c:v>
                </c:pt>
                <c:pt idx="10952">
                  <c:v>6.8656800000000002</c:v>
                </c:pt>
                <c:pt idx="10953">
                  <c:v>2.9835400000000001</c:v>
                </c:pt>
                <c:pt idx="10954">
                  <c:v>1.75267</c:v>
                </c:pt>
                <c:pt idx="10955">
                  <c:v>5.77013</c:v>
                </c:pt>
                <c:pt idx="10956">
                  <c:v>6.5867199999999997</c:v>
                </c:pt>
                <c:pt idx="10957">
                  <c:v>7.5016499999999997</c:v>
                </c:pt>
                <c:pt idx="10958">
                  <c:v>4.7073900000000002</c:v>
                </c:pt>
                <c:pt idx="10959">
                  <c:v>5.6908300000000001</c:v>
                </c:pt>
                <c:pt idx="10960">
                  <c:v>4.0651200000000003</c:v>
                </c:pt>
                <c:pt idx="10961">
                  <c:v>4.1238299999999999</c:v>
                </c:pt>
                <c:pt idx="10962">
                  <c:v>6.6149300000000002</c:v>
                </c:pt>
                <c:pt idx="10963">
                  <c:v>4.09</c:v>
                </c:pt>
                <c:pt idx="10964">
                  <c:v>7.1874200000000004</c:v>
                </c:pt>
                <c:pt idx="10965">
                  <c:v>4.5581100000000001</c:v>
                </c:pt>
                <c:pt idx="10966">
                  <c:v>4.1573500000000001</c:v>
                </c:pt>
                <c:pt idx="10967">
                  <c:v>5.6170299999999997</c:v>
                </c:pt>
                <c:pt idx="10968">
                  <c:v>3.4886699999999999</c:v>
                </c:pt>
                <c:pt idx="10969">
                  <c:v>4.4297300000000002</c:v>
                </c:pt>
                <c:pt idx="10970">
                  <c:v>8.1870899999999995</c:v>
                </c:pt>
                <c:pt idx="10971">
                  <c:v>9.2142099999999996</c:v>
                </c:pt>
                <c:pt idx="10972">
                  <c:v>2.9979</c:v>
                </c:pt>
                <c:pt idx="10973">
                  <c:v>7.0446799999999996</c:v>
                </c:pt>
                <c:pt idx="10974">
                  <c:v>4.2552199999999996</c:v>
                </c:pt>
                <c:pt idx="10975">
                  <c:v>4.2982399999999998</c:v>
                </c:pt>
                <c:pt idx="10976">
                  <c:v>2.6025700000000001</c:v>
                </c:pt>
                <c:pt idx="10977">
                  <c:v>3.30654</c:v>
                </c:pt>
                <c:pt idx="10978">
                  <c:v>4.0084799999999996</c:v>
                </c:pt>
                <c:pt idx="10979">
                  <c:v>4.0651200000000003</c:v>
                </c:pt>
                <c:pt idx="10980">
                  <c:v>4.6614899999999997</c:v>
                </c:pt>
                <c:pt idx="10981">
                  <c:v>5.9052699999999998</c:v>
                </c:pt>
                <c:pt idx="10982">
                  <c:v>5.3003400000000003</c:v>
                </c:pt>
                <c:pt idx="10983">
                  <c:v>3.3618800000000002</c:v>
                </c:pt>
                <c:pt idx="10984">
                  <c:v>5.4183399999999997</c:v>
                </c:pt>
                <c:pt idx="10985">
                  <c:v>3.9341300000000001</c:v>
                </c:pt>
                <c:pt idx="10986">
                  <c:v>3.2101700000000002</c:v>
                </c:pt>
                <c:pt idx="10987">
                  <c:v>7.0481499999999997</c:v>
                </c:pt>
                <c:pt idx="10988">
                  <c:v>7.2883300000000002</c:v>
                </c:pt>
                <c:pt idx="10989">
                  <c:v>8.2326800000000002</c:v>
                </c:pt>
                <c:pt idx="10990">
                  <c:v>6.0512899999999998</c:v>
                </c:pt>
                <c:pt idx="10991">
                  <c:v>4.0184199999999999</c:v>
                </c:pt>
                <c:pt idx="10992">
                  <c:v>4.0738799999999999</c:v>
                </c:pt>
                <c:pt idx="10993">
                  <c:v>8.7583199999999994</c:v>
                </c:pt>
                <c:pt idx="10994">
                  <c:v>5.8694899999999999</c:v>
                </c:pt>
                <c:pt idx="10995">
                  <c:v>7.3992199999999997</c:v>
                </c:pt>
                <c:pt idx="10996">
                  <c:v>7.4364400000000002</c:v>
                </c:pt>
                <c:pt idx="10997">
                  <c:v>8.2444400000000009</c:v>
                </c:pt>
                <c:pt idx="10998">
                  <c:v>5.9498100000000003</c:v>
                </c:pt>
                <c:pt idx="10999">
                  <c:v>2.4933700000000001</c:v>
                </c:pt>
                <c:pt idx="11000">
                  <c:v>5.8225100000000003</c:v>
                </c:pt>
                <c:pt idx="11001">
                  <c:v>2.3647499999999999</c:v>
                </c:pt>
                <c:pt idx="11002">
                  <c:v>7.9614099999999999</c:v>
                </c:pt>
                <c:pt idx="11003">
                  <c:v>5.8628299999999998</c:v>
                </c:pt>
                <c:pt idx="11004">
                  <c:v>6.8942600000000001</c:v>
                </c:pt>
                <c:pt idx="11005">
                  <c:v>5.5664999999999996</c:v>
                </c:pt>
                <c:pt idx="11006">
                  <c:v>4.6380800000000004</c:v>
                </c:pt>
                <c:pt idx="11007">
                  <c:v>6.8148600000000004</c:v>
                </c:pt>
                <c:pt idx="11008">
                  <c:v>3.6102500000000002</c:v>
                </c:pt>
                <c:pt idx="11009">
                  <c:v>6.5065499999999998</c:v>
                </c:pt>
                <c:pt idx="11010">
                  <c:v>5.2007599999999998</c:v>
                </c:pt>
                <c:pt idx="11011">
                  <c:v>8.8557000000000006</c:v>
                </c:pt>
                <c:pt idx="11012">
                  <c:v>5.1178800000000004</c:v>
                </c:pt>
                <c:pt idx="11013">
                  <c:v>7.81168</c:v>
                </c:pt>
                <c:pt idx="11014">
                  <c:v>2.6106699999999998</c:v>
                </c:pt>
                <c:pt idx="11015">
                  <c:v>6.31684</c:v>
                </c:pt>
                <c:pt idx="11016">
                  <c:v>8.9892199999999995</c:v>
                </c:pt>
                <c:pt idx="11017">
                  <c:v>6.6088100000000001</c:v>
                </c:pt>
                <c:pt idx="11018">
                  <c:v>5.0094599999999998</c:v>
                </c:pt>
                <c:pt idx="11019">
                  <c:v>3.92292</c:v>
                </c:pt>
                <c:pt idx="11020">
                  <c:v>7.9048400000000001</c:v>
                </c:pt>
                <c:pt idx="11021">
                  <c:v>6.9543999999999997</c:v>
                </c:pt>
                <c:pt idx="11022">
                  <c:v>5.0623800000000001</c:v>
                </c:pt>
                <c:pt idx="11023">
                  <c:v>6.8300700000000001</c:v>
                </c:pt>
                <c:pt idx="11024">
                  <c:v>2.0693299999999999</c:v>
                </c:pt>
                <c:pt idx="11025">
                  <c:v>6.0994700000000002</c:v>
                </c:pt>
                <c:pt idx="11026">
                  <c:v>4.5419600000000004</c:v>
                </c:pt>
                <c:pt idx="11027">
                  <c:v>5.0785999999999998</c:v>
                </c:pt>
                <c:pt idx="11028">
                  <c:v>3.53287</c:v>
                </c:pt>
                <c:pt idx="11029">
                  <c:v>7.1279599999999999</c:v>
                </c:pt>
                <c:pt idx="11030">
                  <c:v>4.3220299999999998</c:v>
                </c:pt>
                <c:pt idx="11031">
                  <c:v>4.0236900000000002</c:v>
                </c:pt>
                <c:pt idx="11032">
                  <c:v>5.50929</c:v>
                </c:pt>
                <c:pt idx="11033">
                  <c:v>5.6227099999999997</c:v>
                </c:pt>
                <c:pt idx="11034">
                  <c:v>5.6107399999999998</c:v>
                </c:pt>
                <c:pt idx="11035">
                  <c:v>3.4142999999999999</c:v>
                </c:pt>
                <c:pt idx="11036">
                  <c:v>5.2555300000000003</c:v>
                </c:pt>
                <c:pt idx="11037">
                  <c:v>5.2777200000000004</c:v>
                </c:pt>
                <c:pt idx="11038">
                  <c:v>5.8604900000000004</c:v>
                </c:pt>
                <c:pt idx="11039">
                  <c:v>8.0397099999999995</c:v>
                </c:pt>
                <c:pt idx="11040">
                  <c:v>6.2929300000000001</c:v>
                </c:pt>
                <c:pt idx="11041">
                  <c:v>3.8335699999999999</c:v>
                </c:pt>
                <c:pt idx="11042">
                  <c:v>3.0162399999999998</c:v>
                </c:pt>
                <c:pt idx="11043">
                  <c:v>4.3328600000000002</c:v>
                </c:pt>
                <c:pt idx="11044">
                  <c:v>7.2921899999999997</c:v>
                </c:pt>
                <c:pt idx="11045">
                  <c:v>6.5757099999999999</c:v>
                </c:pt>
                <c:pt idx="11046">
                  <c:v>6.0684699999999996</c:v>
                </c:pt>
                <c:pt idx="11047">
                  <c:v>6.45139</c:v>
                </c:pt>
                <c:pt idx="11048">
                  <c:v>5.7628199999999996</c:v>
                </c:pt>
                <c:pt idx="11049">
                  <c:v>7.7043900000000001</c:v>
                </c:pt>
                <c:pt idx="11050">
                  <c:v>7.2959800000000001</c:v>
                </c:pt>
                <c:pt idx="11051">
                  <c:v>5.6427199999999997</c:v>
                </c:pt>
                <c:pt idx="11052">
                  <c:v>5.8448500000000001</c:v>
                </c:pt>
                <c:pt idx="11053">
                  <c:v>8.4996399999999994</c:v>
                </c:pt>
                <c:pt idx="11054">
                  <c:v>4.3504899999999997</c:v>
                </c:pt>
                <c:pt idx="11055">
                  <c:v>5.5156999999999998</c:v>
                </c:pt>
                <c:pt idx="11056">
                  <c:v>11.36317</c:v>
                </c:pt>
                <c:pt idx="11057">
                  <c:v>7.4405200000000002</c:v>
                </c:pt>
                <c:pt idx="11058">
                  <c:v>4.1892800000000001</c:v>
                </c:pt>
                <c:pt idx="11059">
                  <c:v>4.4294599999999997</c:v>
                </c:pt>
                <c:pt idx="11060">
                  <c:v>8.5659899999999993</c:v>
                </c:pt>
                <c:pt idx="11061">
                  <c:v>4.5376799999999999</c:v>
                </c:pt>
                <c:pt idx="11062">
                  <c:v>3.8927999999999998</c:v>
                </c:pt>
                <c:pt idx="11063">
                  <c:v>4.2658800000000001</c:v>
                </c:pt>
                <c:pt idx="11064">
                  <c:v>3.9341300000000001</c:v>
                </c:pt>
                <c:pt idx="11065">
                  <c:v>5.0643500000000001</c:v>
                </c:pt>
                <c:pt idx="11066">
                  <c:v>5.4748700000000001</c:v>
                </c:pt>
                <c:pt idx="11067">
                  <c:v>3.1741799999999998</c:v>
                </c:pt>
                <c:pt idx="11068">
                  <c:v>6.8842800000000004</c:v>
                </c:pt>
                <c:pt idx="11069">
                  <c:v>6.8623799999999999</c:v>
                </c:pt>
                <c:pt idx="11070">
                  <c:v>4.40219</c:v>
                </c:pt>
                <c:pt idx="11071">
                  <c:v>3.7370100000000002</c:v>
                </c:pt>
                <c:pt idx="11072">
                  <c:v>10.3436</c:v>
                </c:pt>
                <c:pt idx="11073">
                  <c:v>4.6672900000000004</c:v>
                </c:pt>
                <c:pt idx="11074">
                  <c:v>3.3728099999999999</c:v>
                </c:pt>
                <c:pt idx="11075">
                  <c:v>6.1317300000000001</c:v>
                </c:pt>
                <c:pt idx="11076">
                  <c:v>9.1099200000000007</c:v>
                </c:pt>
                <c:pt idx="11077">
                  <c:v>4.5737100000000002</c:v>
                </c:pt>
                <c:pt idx="11078">
                  <c:v>4.8949600000000002</c:v>
                </c:pt>
                <c:pt idx="11079">
                  <c:v>6.6581700000000001</c:v>
                </c:pt>
                <c:pt idx="11080">
                  <c:v>5.8181200000000004</c:v>
                </c:pt>
                <c:pt idx="11081">
                  <c:v>6.75007</c:v>
                </c:pt>
                <c:pt idx="11082">
                  <c:v>3.23265</c:v>
                </c:pt>
                <c:pt idx="11083">
                  <c:v>7.8327299999999997</c:v>
                </c:pt>
                <c:pt idx="11084">
                  <c:v>5.2817400000000001</c:v>
                </c:pt>
                <c:pt idx="11085">
                  <c:v>8.9077699999999993</c:v>
                </c:pt>
                <c:pt idx="11086">
                  <c:v>4.2143300000000004</c:v>
                </c:pt>
                <c:pt idx="11087">
                  <c:v>1.8650899999999999</c:v>
                </c:pt>
                <c:pt idx="11088">
                  <c:v>1.6992799999999999</c:v>
                </c:pt>
                <c:pt idx="11089">
                  <c:v>2.2720199999999999</c:v>
                </c:pt>
                <c:pt idx="11090">
                  <c:v>2.3511299999999999</c:v>
                </c:pt>
                <c:pt idx="11091">
                  <c:v>2.6879300000000002</c:v>
                </c:pt>
                <c:pt idx="11092">
                  <c:v>6.4626799999999998</c:v>
                </c:pt>
                <c:pt idx="11093">
                  <c:v>6.2731399999999997</c:v>
                </c:pt>
                <c:pt idx="11094">
                  <c:v>5.6109099999999996</c:v>
                </c:pt>
                <c:pt idx="11095">
                  <c:v>5.3399099999999997</c:v>
                </c:pt>
                <c:pt idx="11096">
                  <c:v>2.5371199999999998</c:v>
                </c:pt>
                <c:pt idx="11097">
                  <c:v>4.5642100000000001</c:v>
                </c:pt>
                <c:pt idx="11098">
                  <c:v>5.6363899999999996</c:v>
                </c:pt>
                <c:pt idx="11099">
                  <c:v>6.39961</c:v>
                </c:pt>
                <c:pt idx="11100">
                  <c:v>8.3635999999999999</c:v>
                </c:pt>
                <c:pt idx="11101">
                  <c:v>6.5896999999999997</c:v>
                </c:pt>
                <c:pt idx="11102">
                  <c:v>4.6435700000000004</c:v>
                </c:pt>
                <c:pt idx="11103">
                  <c:v>2.2353800000000001</c:v>
                </c:pt>
                <c:pt idx="11104">
                  <c:v>6.7841399999999998</c:v>
                </c:pt>
                <c:pt idx="11105">
                  <c:v>7.5463399999999998</c:v>
                </c:pt>
                <c:pt idx="11106">
                  <c:v>7.5439400000000001</c:v>
                </c:pt>
                <c:pt idx="11107">
                  <c:v>6.9720199999999997</c:v>
                </c:pt>
                <c:pt idx="11108">
                  <c:v>5.89778</c:v>
                </c:pt>
                <c:pt idx="11109">
                  <c:v>4.9724399999999997</c:v>
                </c:pt>
                <c:pt idx="11110">
                  <c:v>4.48447</c:v>
                </c:pt>
                <c:pt idx="11111">
                  <c:v>2.7008399999999999</c:v>
                </c:pt>
                <c:pt idx="11112">
                  <c:v>5.51539</c:v>
                </c:pt>
                <c:pt idx="11113">
                  <c:v>3.4429500000000002</c:v>
                </c:pt>
                <c:pt idx="11114">
                  <c:v>3.7544</c:v>
                </c:pt>
                <c:pt idx="11115">
                  <c:v>6.13673</c:v>
                </c:pt>
                <c:pt idx="11116">
                  <c:v>4.4020400000000004</c:v>
                </c:pt>
                <c:pt idx="11117">
                  <c:v>4.5708000000000002</c:v>
                </c:pt>
                <c:pt idx="11118">
                  <c:v>2.91079</c:v>
                </c:pt>
                <c:pt idx="11119">
                  <c:v>3.9757600000000002</c:v>
                </c:pt>
                <c:pt idx="11120">
                  <c:v>5.9789399999999997</c:v>
                </c:pt>
                <c:pt idx="11121">
                  <c:v>5.2166899999999998</c:v>
                </c:pt>
                <c:pt idx="11122">
                  <c:v>3.0996800000000002</c:v>
                </c:pt>
                <c:pt idx="11123">
                  <c:v>4.2520699999999998</c:v>
                </c:pt>
                <c:pt idx="11124">
                  <c:v>7.4171699999999996</c:v>
                </c:pt>
                <c:pt idx="11125">
                  <c:v>6.2642600000000002</c:v>
                </c:pt>
                <c:pt idx="11126">
                  <c:v>4.43323</c:v>
                </c:pt>
                <c:pt idx="11127">
                  <c:v>9.0645500000000006</c:v>
                </c:pt>
                <c:pt idx="11128">
                  <c:v>7.9633599999999998</c:v>
                </c:pt>
                <c:pt idx="11129">
                  <c:v>7.0921599999999998</c:v>
                </c:pt>
                <c:pt idx="11130">
                  <c:v>5.0087000000000002</c:v>
                </c:pt>
                <c:pt idx="11131">
                  <c:v>3.5506500000000001</c:v>
                </c:pt>
                <c:pt idx="11132">
                  <c:v>6.1916399999999996</c:v>
                </c:pt>
                <c:pt idx="11133">
                  <c:v>6.8031800000000002</c:v>
                </c:pt>
                <c:pt idx="11134">
                  <c:v>5.3091799999999996</c:v>
                </c:pt>
                <c:pt idx="11135">
                  <c:v>5.0529999999999999</c:v>
                </c:pt>
                <c:pt idx="11136">
                  <c:v>4.3140999999999998</c:v>
                </c:pt>
                <c:pt idx="11137">
                  <c:v>4.4132300000000004</c:v>
                </c:pt>
                <c:pt idx="11138">
                  <c:v>7.7999400000000003</c:v>
                </c:pt>
                <c:pt idx="11139">
                  <c:v>8.5456900000000005</c:v>
                </c:pt>
                <c:pt idx="11140">
                  <c:v>4.3892100000000003</c:v>
                </c:pt>
                <c:pt idx="11141">
                  <c:v>8.0713299999999997</c:v>
                </c:pt>
                <c:pt idx="11142">
                  <c:v>4.2231300000000003</c:v>
                </c:pt>
                <c:pt idx="11143">
                  <c:v>4.99796</c:v>
                </c:pt>
                <c:pt idx="11144">
                  <c:v>2.9960900000000001</c:v>
                </c:pt>
                <c:pt idx="11145">
                  <c:v>7.2386600000000003</c:v>
                </c:pt>
                <c:pt idx="11146">
                  <c:v>6.0877600000000003</c:v>
                </c:pt>
                <c:pt idx="11147">
                  <c:v>7.3966599999999998</c:v>
                </c:pt>
                <c:pt idx="11148">
                  <c:v>5.3005899999999997</c:v>
                </c:pt>
                <c:pt idx="11149">
                  <c:v>6.2196899999999999</c:v>
                </c:pt>
                <c:pt idx="11150">
                  <c:v>6.2529399999999997</c:v>
                </c:pt>
                <c:pt idx="11151">
                  <c:v>4.4632699999999996</c:v>
                </c:pt>
                <c:pt idx="11152">
                  <c:v>7.0474899999999998</c:v>
                </c:pt>
                <c:pt idx="11153">
                  <c:v>8.64025</c:v>
                </c:pt>
                <c:pt idx="11154">
                  <c:v>2.4807600000000001</c:v>
                </c:pt>
                <c:pt idx="11155">
                  <c:v>8.7075099999999992</c:v>
                </c:pt>
                <c:pt idx="11156">
                  <c:v>7.6047700000000003</c:v>
                </c:pt>
                <c:pt idx="11157">
                  <c:v>5.8192700000000004</c:v>
                </c:pt>
                <c:pt idx="11158">
                  <c:v>7.0340999999999996</c:v>
                </c:pt>
                <c:pt idx="11159">
                  <c:v>6.1398000000000001</c:v>
                </c:pt>
                <c:pt idx="11160">
                  <c:v>6.1787799999999997</c:v>
                </c:pt>
                <c:pt idx="11161">
                  <c:v>4.6154900000000003</c:v>
                </c:pt>
                <c:pt idx="11162">
                  <c:v>6.4206200000000004</c:v>
                </c:pt>
                <c:pt idx="11163">
                  <c:v>6.1166099999999997</c:v>
                </c:pt>
                <c:pt idx="11164">
                  <c:v>6.75556</c:v>
                </c:pt>
                <c:pt idx="11165">
                  <c:v>5.9537000000000004</c:v>
                </c:pt>
                <c:pt idx="11166">
                  <c:v>6.2121399999999998</c:v>
                </c:pt>
                <c:pt idx="11167">
                  <c:v>3.2825099999999998</c:v>
                </c:pt>
                <c:pt idx="11168">
                  <c:v>5.8978900000000003</c:v>
                </c:pt>
                <c:pt idx="11169">
                  <c:v>8.0387900000000005</c:v>
                </c:pt>
                <c:pt idx="11170">
                  <c:v>5.6804699999999997</c:v>
                </c:pt>
                <c:pt idx="11171">
                  <c:v>8.7765299999999993</c:v>
                </c:pt>
                <c:pt idx="11172">
                  <c:v>5.8223099999999999</c:v>
                </c:pt>
                <c:pt idx="11173">
                  <c:v>7.0102000000000002</c:v>
                </c:pt>
                <c:pt idx="11174">
                  <c:v>2.3854000000000002</c:v>
                </c:pt>
                <c:pt idx="11175">
                  <c:v>4.4106699999999996</c:v>
                </c:pt>
                <c:pt idx="11176">
                  <c:v>5.7455600000000002</c:v>
                </c:pt>
                <c:pt idx="11177">
                  <c:v>6.5306899999999999</c:v>
                </c:pt>
                <c:pt idx="11178">
                  <c:v>8.0933799999999998</c:v>
                </c:pt>
                <c:pt idx="11179">
                  <c:v>8.7105200000000007</c:v>
                </c:pt>
                <c:pt idx="11180">
                  <c:v>5.3573300000000001</c:v>
                </c:pt>
                <c:pt idx="11181">
                  <c:v>6.1428599999999998</c:v>
                </c:pt>
                <c:pt idx="11182">
                  <c:v>7.1979699999999998</c:v>
                </c:pt>
                <c:pt idx="11183">
                  <c:v>4.3429700000000002</c:v>
                </c:pt>
                <c:pt idx="11184">
                  <c:v>2.1376900000000001</c:v>
                </c:pt>
                <c:pt idx="11185">
                  <c:v>2.5866600000000002</c:v>
                </c:pt>
                <c:pt idx="11186">
                  <c:v>5.9334600000000002</c:v>
                </c:pt>
                <c:pt idx="11187">
                  <c:v>7.0771100000000002</c:v>
                </c:pt>
                <c:pt idx="11188">
                  <c:v>3.1741799999999998</c:v>
                </c:pt>
                <c:pt idx="11189">
                  <c:v>6.3802599999999998</c:v>
                </c:pt>
                <c:pt idx="11190">
                  <c:v>3.1613199999999999</c:v>
                </c:pt>
                <c:pt idx="11191">
                  <c:v>7.3885699999999996</c:v>
                </c:pt>
                <c:pt idx="11192">
                  <c:v>5.8457499999999998</c:v>
                </c:pt>
                <c:pt idx="11193">
                  <c:v>2.66662</c:v>
                </c:pt>
                <c:pt idx="11194">
                  <c:v>3.0253299999999999</c:v>
                </c:pt>
                <c:pt idx="11195">
                  <c:v>7.1406299999999998</c:v>
                </c:pt>
                <c:pt idx="11196">
                  <c:v>7.6091600000000001</c:v>
                </c:pt>
                <c:pt idx="11197">
                  <c:v>2.00725</c:v>
                </c:pt>
                <c:pt idx="11198">
                  <c:v>2.0051100000000002</c:v>
                </c:pt>
                <c:pt idx="11199">
                  <c:v>3.5453899999999998</c:v>
                </c:pt>
                <c:pt idx="11200">
                  <c:v>3.57721</c:v>
                </c:pt>
                <c:pt idx="11201">
                  <c:v>3.1465999999999998</c:v>
                </c:pt>
                <c:pt idx="11202">
                  <c:v>4.4298000000000002</c:v>
                </c:pt>
                <c:pt idx="11203">
                  <c:v>4.6672900000000004</c:v>
                </c:pt>
                <c:pt idx="11204">
                  <c:v>2.5281600000000002</c:v>
                </c:pt>
                <c:pt idx="11205">
                  <c:v>3.4738899999999999</c:v>
                </c:pt>
                <c:pt idx="11206">
                  <c:v>3.84049</c:v>
                </c:pt>
                <c:pt idx="11207">
                  <c:v>5.6347699999999996</c:v>
                </c:pt>
                <c:pt idx="11208">
                  <c:v>8.3783899999999996</c:v>
                </c:pt>
                <c:pt idx="11209">
                  <c:v>3.6498599999999999</c:v>
                </c:pt>
                <c:pt idx="11210">
                  <c:v>5.8997900000000003</c:v>
                </c:pt>
                <c:pt idx="11211">
                  <c:v>8.1835299999999993</c:v>
                </c:pt>
                <c:pt idx="11212">
                  <c:v>7.03986</c:v>
                </c:pt>
                <c:pt idx="11213">
                  <c:v>8.7392000000000003</c:v>
                </c:pt>
                <c:pt idx="11214">
                  <c:v>8.0361700000000003</c:v>
                </c:pt>
                <c:pt idx="11215">
                  <c:v>4.1862000000000004</c:v>
                </c:pt>
                <c:pt idx="11216">
                  <c:v>6.1749000000000001</c:v>
                </c:pt>
                <c:pt idx="11217">
                  <c:v>5.7328799999999998</c:v>
                </c:pt>
                <c:pt idx="11218">
                  <c:v>4.8240400000000001</c:v>
                </c:pt>
                <c:pt idx="11219">
                  <c:v>7.3522299999999996</c:v>
                </c:pt>
                <c:pt idx="11220">
                  <c:v>3.4750200000000002</c:v>
                </c:pt>
                <c:pt idx="11221">
                  <c:v>6.7328200000000002</c:v>
                </c:pt>
                <c:pt idx="11222">
                  <c:v>4.8634399999999998</c:v>
                </c:pt>
                <c:pt idx="11223">
                  <c:v>3.8426200000000001</c:v>
                </c:pt>
                <c:pt idx="11224">
                  <c:v>3.5043600000000001</c:v>
                </c:pt>
                <c:pt idx="11225">
                  <c:v>4.9916799999999997</c:v>
                </c:pt>
                <c:pt idx="11226">
                  <c:v>5.7098300000000002</c:v>
                </c:pt>
                <c:pt idx="11227">
                  <c:v>5.6248500000000003</c:v>
                </c:pt>
                <c:pt idx="11228">
                  <c:v>9.3612699999999993</c:v>
                </c:pt>
                <c:pt idx="11229">
                  <c:v>4.5719700000000003</c:v>
                </c:pt>
                <c:pt idx="11230">
                  <c:v>7.5438000000000001</c:v>
                </c:pt>
                <c:pt idx="11231">
                  <c:v>7.2863600000000002</c:v>
                </c:pt>
                <c:pt idx="11232">
                  <c:v>7.5854400000000002</c:v>
                </c:pt>
                <c:pt idx="11233">
                  <c:v>7.2927200000000001</c:v>
                </c:pt>
                <c:pt idx="11234">
                  <c:v>4.1676799999999998</c:v>
                </c:pt>
                <c:pt idx="11235">
                  <c:v>5.0490300000000001</c:v>
                </c:pt>
                <c:pt idx="11236">
                  <c:v>3.4932300000000001</c:v>
                </c:pt>
                <c:pt idx="11237">
                  <c:v>4.6239499999999998</c:v>
                </c:pt>
                <c:pt idx="11238">
                  <c:v>5.3255800000000004</c:v>
                </c:pt>
                <c:pt idx="11239">
                  <c:v>4.5281799999999999</c:v>
                </c:pt>
                <c:pt idx="11240">
                  <c:v>8.0439100000000003</c:v>
                </c:pt>
                <c:pt idx="11241">
                  <c:v>6.5320799999999997</c:v>
                </c:pt>
                <c:pt idx="11242">
                  <c:v>5.2782299999999998</c:v>
                </c:pt>
                <c:pt idx="11243">
                  <c:v>4.8355600000000001</c:v>
                </c:pt>
                <c:pt idx="11244">
                  <c:v>4.5838099999999997</c:v>
                </c:pt>
                <c:pt idx="11245">
                  <c:v>6.2109399999999999</c:v>
                </c:pt>
                <c:pt idx="11246">
                  <c:v>3.84477</c:v>
                </c:pt>
                <c:pt idx="11247">
                  <c:v>7.8455000000000004</c:v>
                </c:pt>
                <c:pt idx="11248">
                  <c:v>4.2347999999999999</c:v>
                </c:pt>
                <c:pt idx="11249">
                  <c:v>5.5722899999999997</c:v>
                </c:pt>
                <c:pt idx="11250">
                  <c:v>5.8991400000000001</c:v>
                </c:pt>
                <c:pt idx="11251">
                  <c:v>5.0529999999999999</c:v>
                </c:pt>
                <c:pt idx="11252">
                  <c:v>5.8585500000000001</c:v>
                </c:pt>
                <c:pt idx="11253">
                  <c:v>5.9297800000000001</c:v>
                </c:pt>
                <c:pt idx="11254">
                  <c:v>5.7186500000000002</c:v>
                </c:pt>
                <c:pt idx="11255">
                  <c:v>4.46685</c:v>
                </c:pt>
                <c:pt idx="11256">
                  <c:v>5.8923199999999998</c:v>
                </c:pt>
                <c:pt idx="11257">
                  <c:v>5.8923199999999998</c:v>
                </c:pt>
                <c:pt idx="11258">
                  <c:v>5.8923199999999998</c:v>
                </c:pt>
                <c:pt idx="11259">
                  <c:v>6.0686999999999998</c:v>
                </c:pt>
                <c:pt idx="11260">
                  <c:v>6.5544900000000004</c:v>
                </c:pt>
                <c:pt idx="11261">
                  <c:v>5.6931799999999999</c:v>
                </c:pt>
                <c:pt idx="11262">
                  <c:v>6.6482799999999997</c:v>
                </c:pt>
                <c:pt idx="11263">
                  <c:v>3.85954</c:v>
                </c:pt>
                <c:pt idx="11264">
                  <c:v>6.6361400000000001</c:v>
                </c:pt>
                <c:pt idx="11265">
                  <c:v>4.32578</c:v>
                </c:pt>
                <c:pt idx="11266">
                  <c:v>7.6309699999999996</c:v>
                </c:pt>
                <c:pt idx="11267">
                  <c:v>7.1082400000000003</c:v>
                </c:pt>
                <c:pt idx="11268">
                  <c:v>3.7536399999999999</c:v>
                </c:pt>
                <c:pt idx="11269">
                  <c:v>3.28152</c:v>
                </c:pt>
                <c:pt idx="11270">
                  <c:v>6.2179700000000002</c:v>
                </c:pt>
                <c:pt idx="11271">
                  <c:v>4.4187399999999997</c:v>
                </c:pt>
                <c:pt idx="11272">
                  <c:v>8.5828699999999998</c:v>
                </c:pt>
                <c:pt idx="11273">
                  <c:v>5.0345899999999997</c:v>
                </c:pt>
                <c:pt idx="11274">
                  <c:v>3.49193</c:v>
                </c:pt>
                <c:pt idx="11275">
                  <c:v>4.8045200000000001</c:v>
                </c:pt>
                <c:pt idx="11276">
                  <c:v>6.0224500000000001</c:v>
                </c:pt>
                <c:pt idx="11277">
                  <c:v>4.2979599999999998</c:v>
                </c:pt>
                <c:pt idx="11278">
                  <c:v>4.6994100000000003</c:v>
                </c:pt>
                <c:pt idx="11279">
                  <c:v>5.9183000000000003</c:v>
                </c:pt>
                <c:pt idx="11280">
                  <c:v>5.4429600000000002</c:v>
                </c:pt>
                <c:pt idx="11281">
                  <c:v>7.6549800000000001</c:v>
                </c:pt>
                <c:pt idx="11282">
                  <c:v>4.7952899999999996</c:v>
                </c:pt>
                <c:pt idx="11283">
                  <c:v>5.0599100000000004</c:v>
                </c:pt>
                <c:pt idx="11284">
                  <c:v>5.9307499999999997</c:v>
                </c:pt>
                <c:pt idx="11285">
                  <c:v>6.4095500000000003</c:v>
                </c:pt>
                <c:pt idx="11286">
                  <c:v>8.6292100000000005</c:v>
                </c:pt>
                <c:pt idx="11287">
                  <c:v>3.74844</c:v>
                </c:pt>
                <c:pt idx="11288">
                  <c:v>5.1802000000000001</c:v>
                </c:pt>
                <c:pt idx="11289">
                  <c:v>3.1883599999999999</c:v>
                </c:pt>
                <c:pt idx="11290">
                  <c:v>4.8751499999999997</c:v>
                </c:pt>
                <c:pt idx="11291">
                  <c:v>3.3128899999999999</c:v>
                </c:pt>
                <c:pt idx="11292">
                  <c:v>5.9012700000000002</c:v>
                </c:pt>
                <c:pt idx="11293">
                  <c:v>4.67591</c:v>
                </c:pt>
                <c:pt idx="11294">
                  <c:v>5.6712400000000001</c:v>
                </c:pt>
                <c:pt idx="11295">
                  <c:v>3.3140499999999999</c:v>
                </c:pt>
                <c:pt idx="11296">
                  <c:v>4.8860000000000001</c:v>
                </c:pt>
                <c:pt idx="11297">
                  <c:v>5.0282200000000001</c:v>
                </c:pt>
                <c:pt idx="11298">
                  <c:v>9.4092699999999994</c:v>
                </c:pt>
                <c:pt idx="11299">
                  <c:v>2.4807600000000001</c:v>
                </c:pt>
                <c:pt idx="11300">
                  <c:v>3.84477</c:v>
                </c:pt>
                <c:pt idx="11301">
                  <c:v>3.8904999999999998</c:v>
                </c:pt>
                <c:pt idx="11302">
                  <c:v>3.2619099999999999</c:v>
                </c:pt>
                <c:pt idx="11303">
                  <c:v>3.2321399999999998</c:v>
                </c:pt>
                <c:pt idx="11304">
                  <c:v>6.1111599999999999</c:v>
                </c:pt>
                <c:pt idx="11305">
                  <c:v>2.96184</c:v>
                </c:pt>
                <c:pt idx="11306">
                  <c:v>6.14452</c:v>
                </c:pt>
                <c:pt idx="11307">
                  <c:v>5.9138900000000003</c:v>
                </c:pt>
                <c:pt idx="11308">
                  <c:v>2.2816299999999998</c:v>
                </c:pt>
                <c:pt idx="11309">
                  <c:v>5.5226199999999999</c:v>
                </c:pt>
                <c:pt idx="11310">
                  <c:v>6.8164899999999999</c:v>
                </c:pt>
                <c:pt idx="11311">
                  <c:v>2.32728</c:v>
                </c:pt>
                <c:pt idx="11312">
                  <c:v>2.0486499999999999</c:v>
                </c:pt>
                <c:pt idx="11313">
                  <c:v>5.4256200000000003</c:v>
                </c:pt>
                <c:pt idx="11314">
                  <c:v>4.6668500000000002</c:v>
                </c:pt>
                <c:pt idx="11315">
                  <c:v>2.0896699999999999</c:v>
                </c:pt>
                <c:pt idx="11316">
                  <c:v>3.0545</c:v>
                </c:pt>
                <c:pt idx="11317">
                  <c:v>6.2615800000000004</c:v>
                </c:pt>
                <c:pt idx="11318">
                  <c:v>4.9758500000000003</c:v>
                </c:pt>
                <c:pt idx="11319">
                  <c:v>8.4159100000000002</c:v>
                </c:pt>
                <c:pt idx="11320">
                  <c:v>7.3025500000000001</c:v>
                </c:pt>
                <c:pt idx="11321">
                  <c:v>3.6139999999999999</c:v>
                </c:pt>
                <c:pt idx="11322">
                  <c:v>2.8039999999999998</c:v>
                </c:pt>
                <c:pt idx="11323">
                  <c:v>3.49193</c:v>
                </c:pt>
                <c:pt idx="11324">
                  <c:v>6.0609999999999999</c:v>
                </c:pt>
                <c:pt idx="11325">
                  <c:v>2.4281999999999999</c:v>
                </c:pt>
                <c:pt idx="11326">
                  <c:v>2.6759400000000002</c:v>
                </c:pt>
                <c:pt idx="11327">
                  <c:v>7.3328600000000002</c:v>
                </c:pt>
                <c:pt idx="11328">
                  <c:v>8.3365399999999994</c:v>
                </c:pt>
                <c:pt idx="11329">
                  <c:v>4.5229499999999998</c:v>
                </c:pt>
                <c:pt idx="11330">
                  <c:v>9.79453</c:v>
                </c:pt>
                <c:pt idx="11331">
                  <c:v>8.6063899999999993</c:v>
                </c:pt>
                <c:pt idx="11332">
                  <c:v>4.1467799999999997</c:v>
                </c:pt>
                <c:pt idx="11333">
                  <c:v>6.1389800000000001</c:v>
                </c:pt>
                <c:pt idx="11334">
                  <c:v>7.00589</c:v>
                </c:pt>
                <c:pt idx="11335">
                  <c:v>4.5834299999999999</c:v>
                </c:pt>
                <c:pt idx="11336">
                  <c:v>6.6950599999999998</c:v>
                </c:pt>
                <c:pt idx="11337">
                  <c:v>4.7612500000000004</c:v>
                </c:pt>
                <c:pt idx="11338">
                  <c:v>3.52034</c:v>
                </c:pt>
                <c:pt idx="11339">
                  <c:v>2.3642400000000001</c:v>
                </c:pt>
                <c:pt idx="11340">
                  <c:v>4.88565</c:v>
                </c:pt>
                <c:pt idx="11341">
                  <c:v>5.3586400000000003</c:v>
                </c:pt>
                <c:pt idx="11342">
                  <c:v>9.3587399999999992</c:v>
                </c:pt>
                <c:pt idx="11343">
                  <c:v>4.11991</c:v>
                </c:pt>
                <c:pt idx="11344">
                  <c:v>3.35311</c:v>
                </c:pt>
                <c:pt idx="11345">
                  <c:v>4.3200599999999998</c:v>
                </c:pt>
                <c:pt idx="11346">
                  <c:v>5.0293299999999999</c:v>
                </c:pt>
                <c:pt idx="11347">
                  <c:v>6.3661399999999997</c:v>
                </c:pt>
                <c:pt idx="11348">
                  <c:v>4.2467100000000002</c:v>
                </c:pt>
                <c:pt idx="11349">
                  <c:v>3.4738899999999999</c:v>
                </c:pt>
                <c:pt idx="11350">
                  <c:v>4.2179399999999996</c:v>
                </c:pt>
                <c:pt idx="11351">
                  <c:v>5.5785799999999997</c:v>
                </c:pt>
                <c:pt idx="11352">
                  <c:v>3.5314899999999998</c:v>
                </c:pt>
                <c:pt idx="11353">
                  <c:v>2.6403799999999999</c:v>
                </c:pt>
                <c:pt idx="11354">
                  <c:v>6.3998900000000001</c:v>
                </c:pt>
                <c:pt idx="11355">
                  <c:v>7.2709099999999998</c:v>
                </c:pt>
                <c:pt idx="11356">
                  <c:v>8.1112400000000004</c:v>
                </c:pt>
                <c:pt idx="11357">
                  <c:v>2.7008399999999999</c:v>
                </c:pt>
                <c:pt idx="11358">
                  <c:v>2.2361399999999998</c:v>
                </c:pt>
                <c:pt idx="11359">
                  <c:v>4.5839999999999996</c:v>
                </c:pt>
                <c:pt idx="11360">
                  <c:v>4.8198400000000001</c:v>
                </c:pt>
                <c:pt idx="11361">
                  <c:v>8.0653900000000007</c:v>
                </c:pt>
                <c:pt idx="11362">
                  <c:v>5.1729700000000003</c:v>
                </c:pt>
                <c:pt idx="11363">
                  <c:v>4.4945899999999996</c:v>
                </c:pt>
                <c:pt idx="11364">
                  <c:v>3.2961999999999998</c:v>
                </c:pt>
                <c:pt idx="11365">
                  <c:v>2.4378600000000001</c:v>
                </c:pt>
                <c:pt idx="11366">
                  <c:v>2.7242000000000002</c:v>
                </c:pt>
                <c:pt idx="11367">
                  <c:v>4.31494</c:v>
                </c:pt>
                <c:pt idx="11368">
                  <c:v>5.9710799999999997</c:v>
                </c:pt>
                <c:pt idx="11369">
                  <c:v>6.6348900000000004</c:v>
                </c:pt>
                <c:pt idx="11370">
                  <c:v>7.5420100000000003</c:v>
                </c:pt>
                <c:pt idx="11371">
                  <c:v>5.0534100000000004</c:v>
                </c:pt>
                <c:pt idx="11372">
                  <c:v>5.5456700000000003</c:v>
                </c:pt>
                <c:pt idx="11373">
                  <c:v>6.6012300000000002</c:v>
                </c:pt>
                <c:pt idx="11374">
                  <c:v>2.4933700000000001</c:v>
                </c:pt>
                <c:pt idx="11375">
                  <c:v>5.0208300000000001</c:v>
                </c:pt>
                <c:pt idx="11376">
                  <c:v>4.6654799999999996</c:v>
                </c:pt>
                <c:pt idx="11377">
                  <c:v>4.8312400000000002</c:v>
                </c:pt>
                <c:pt idx="11378">
                  <c:v>3.8464800000000001</c:v>
                </c:pt>
                <c:pt idx="11379">
                  <c:v>6.1103800000000001</c:v>
                </c:pt>
                <c:pt idx="11380">
                  <c:v>6.7842099999999999</c:v>
                </c:pt>
                <c:pt idx="11381">
                  <c:v>4.34842</c:v>
                </c:pt>
                <c:pt idx="11382">
                  <c:v>3.2987799999999998</c:v>
                </c:pt>
                <c:pt idx="11383">
                  <c:v>2.4581900000000001</c:v>
                </c:pt>
                <c:pt idx="11384">
                  <c:v>9.0340500000000006</c:v>
                </c:pt>
                <c:pt idx="11385">
                  <c:v>6.9538700000000002</c:v>
                </c:pt>
                <c:pt idx="11386">
                  <c:v>3.8384100000000001</c:v>
                </c:pt>
                <c:pt idx="11387">
                  <c:v>3.5005600000000001</c:v>
                </c:pt>
                <c:pt idx="11388">
                  <c:v>2.6230500000000001</c:v>
                </c:pt>
                <c:pt idx="11389">
                  <c:v>4.9105100000000004</c:v>
                </c:pt>
                <c:pt idx="11390">
                  <c:v>4.1945499999999996</c:v>
                </c:pt>
                <c:pt idx="11391">
                  <c:v>2.3865099999999999</c:v>
                </c:pt>
                <c:pt idx="11392">
                  <c:v>4.5667499999999999</c:v>
                </c:pt>
                <c:pt idx="11393">
                  <c:v>6.9658699999999998</c:v>
                </c:pt>
                <c:pt idx="11394">
                  <c:v>4.2949400000000004</c:v>
                </c:pt>
                <c:pt idx="11395">
                  <c:v>2.72119</c:v>
                </c:pt>
                <c:pt idx="11396">
                  <c:v>6.6023199999999997</c:v>
                </c:pt>
                <c:pt idx="11397">
                  <c:v>4.6039099999999999</c:v>
                </c:pt>
                <c:pt idx="11398">
                  <c:v>5.7138200000000001</c:v>
                </c:pt>
                <c:pt idx="11399">
                  <c:v>2.7034500000000001</c:v>
                </c:pt>
                <c:pt idx="11400">
                  <c:v>4.0260699999999998</c:v>
                </c:pt>
                <c:pt idx="11401">
                  <c:v>5.3437999999999999</c:v>
                </c:pt>
                <c:pt idx="11402">
                  <c:v>5.14358</c:v>
                </c:pt>
                <c:pt idx="11403">
                  <c:v>7.7149700000000001</c:v>
                </c:pt>
                <c:pt idx="11404">
                  <c:v>8.5827100000000005</c:v>
                </c:pt>
                <c:pt idx="11405">
                  <c:v>6.4774500000000002</c:v>
                </c:pt>
                <c:pt idx="11406">
                  <c:v>4.2206000000000001</c:v>
                </c:pt>
                <c:pt idx="11407">
                  <c:v>5.4958799999999997</c:v>
                </c:pt>
                <c:pt idx="11408">
                  <c:v>4.3643099999999997</c:v>
                </c:pt>
                <c:pt idx="11409">
                  <c:v>4.6048</c:v>
                </c:pt>
                <c:pt idx="11410">
                  <c:v>5.7203299999999997</c:v>
                </c:pt>
                <c:pt idx="11411">
                  <c:v>4.5652499999999998</c:v>
                </c:pt>
                <c:pt idx="11412">
                  <c:v>7.0109700000000004</c:v>
                </c:pt>
                <c:pt idx="11413">
                  <c:v>4.2059300000000004</c:v>
                </c:pt>
                <c:pt idx="11414">
                  <c:v>5.1185099999999997</c:v>
                </c:pt>
                <c:pt idx="11415">
                  <c:v>9.4453600000000009</c:v>
                </c:pt>
                <c:pt idx="11416">
                  <c:v>6.9358899999999997</c:v>
                </c:pt>
                <c:pt idx="11417">
                  <c:v>6.9119000000000002</c:v>
                </c:pt>
                <c:pt idx="11418">
                  <c:v>4.5079599999999997</c:v>
                </c:pt>
                <c:pt idx="11419">
                  <c:v>7.1424899999999996</c:v>
                </c:pt>
                <c:pt idx="11420">
                  <c:v>6.5987799999999996</c:v>
                </c:pt>
                <c:pt idx="11421">
                  <c:v>2.3879800000000002</c:v>
                </c:pt>
                <c:pt idx="11422">
                  <c:v>4.2135800000000003</c:v>
                </c:pt>
                <c:pt idx="11423">
                  <c:v>6.9224199999999998</c:v>
                </c:pt>
                <c:pt idx="11424">
                  <c:v>8.9877699999999994</c:v>
                </c:pt>
                <c:pt idx="11425">
                  <c:v>2.3432300000000001</c:v>
                </c:pt>
                <c:pt idx="11426">
                  <c:v>6.67483</c:v>
                </c:pt>
                <c:pt idx="11427">
                  <c:v>4.40442</c:v>
                </c:pt>
                <c:pt idx="11428">
                  <c:v>5.51919</c:v>
                </c:pt>
                <c:pt idx="11429">
                  <c:v>4.9633399999999996</c:v>
                </c:pt>
                <c:pt idx="11430">
                  <c:v>4.70411</c:v>
                </c:pt>
                <c:pt idx="11431">
                  <c:v>3.7380100000000001</c:v>
                </c:pt>
                <c:pt idx="11432">
                  <c:v>6.0420199999999999</c:v>
                </c:pt>
                <c:pt idx="11433">
                  <c:v>4.2200300000000004</c:v>
                </c:pt>
                <c:pt idx="11434">
                  <c:v>7.7470600000000003</c:v>
                </c:pt>
                <c:pt idx="11435">
                  <c:v>2.5615299999999999</c:v>
                </c:pt>
                <c:pt idx="11436">
                  <c:v>3.7094999999999998</c:v>
                </c:pt>
                <c:pt idx="11437">
                  <c:v>4.1931900000000004</c:v>
                </c:pt>
                <c:pt idx="11438">
                  <c:v>5.8020100000000001</c:v>
                </c:pt>
                <c:pt idx="11439">
                  <c:v>5.71793</c:v>
                </c:pt>
                <c:pt idx="11440">
                  <c:v>4.3217699999999999</c:v>
                </c:pt>
                <c:pt idx="11441">
                  <c:v>3.2253400000000001</c:v>
                </c:pt>
                <c:pt idx="11442">
                  <c:v>3.37513</c:v>
                </c:pt>
                <c:pt idx="11443">
                  <c:v>5.5430999999999999</c:v>
                </c:pt>
                <c:pt idx="11444">
                  <c:v>7.4685899999999998</c:v>
                </c:pt>
                <c:pt idx="11445">
                  <c:v>6.1850399999999999</c:v>
                </c:pt>
                <c:pt idx="11446">
                  <c:v>5.1937499999999996</c:v>
                </c:pt>
                <c:pt idx="11447">
                  <c:v>5.8464099999999997</c:v>
                </c:pt>
                <c:pt idx="11448">
                  <c:v>8.8679100000000002</c:v>
                </c:pt>
                <c:pt idx="11449">
                  <c:v>2.62269</c:v>
                </c:pt>
                <c:pt idx="11450">
                  <c:v>2.50129</c:v>
                </c:pt>
                <c:pt idx="11451">
                  <c:v>3.8445499999999999</c:v>
                </c:pt>
                <c:pt idx="11452">
                  <c:v>3.1532200000000001</c:v>
                </c:pt>
                <c:pt idx="11453">
                  <c:v>5.6765800000000004</c:v>
                </c:pt>
                <c:pt idx="11454">
                  <c:v>6.8527699999999996</c:v>
                </c:pt>
                <c:pt idx="11455">
                  <c:v>7.9710700000000001</c:v>
                </c:pt>
                <c:pt idx="11456">
                  <c:v>4.1048400000000003</c:v>
                </c:pt>
                <c:pt idx="11457">
                  <c:v>3.5244200000000001</c:v>
                </c:pt>
                <c:pt idx="11458">
                  <c:v>3.04453</c:v>
                </c:pt>
                <c:pt idx="11459">
                  <c:v>6.5661100000000001</c:v>
                </c:pt>
                <c:pt idx="11460">
                  <c:v>3.56514</c:v>
                </c:pt>
                <c:pt idx="11461">
                  <c:v>2.4175</c:v>
                </c:pt>
                <c:pt idx="11462">
                  <c:v>1.7921400000000001</c:v>
                </c:pt>
                <c:pt idx="11463">
                  <c:v>5.6331199999999999</c:v>
                </c:pt>
                <c:pt idx="11464">
                  <c:v>6.5075500000000002</c:v>
                </c:pt>
                <c:pt idx="11465">
                  <c:v>6.2994599999999998</c:v>
                </c:pt>
                <c:pt idx="11466">
                  <c:v>2.2913800000000002</c:v>
                </c:pt>
                <c:pt idx="11467">
                  <c:v>5.7419500000000001</c:v>
                </c:pt>
                <c:pt idx="11468">
                  <c:v>3.3985400000000001</c:v>
                </c:pt>
                <c:pt idx="11469">
                  <c:v>2.6898599999999999</c:v>
                </c:pt>
                <c:pt idx="11470">
                  <c:v>6.0319099999999999</c:v>
                </c:pt>
                <c:pt idx="11471">
                  <c:v>7.9585299999999997</c:v>
                </c:pt>
                <c:pt idx="11472">
                  <c:v>3.9276300000000002</c:v>
                </c:pt>
                <c:pt idx="11473">
                  <c:v>6.8001399999999999</c:v>
                </c:pt>
                <c:pt idx="11474">
                  <c:v>6.6212099999999996</c:v>
                </c:pt>
                <c:pt idx="11475">
                  <c:v>2.0921699999999999</c:v>
                </c:pt>
                <c:pt idx="11476">
                  <c:v>6.9255500000000003</c:v>
                </c:pt>
                <c:pt idx="11477">
                  <c:v>4.9838199999999997</c:v>
                </c:pt>
                <c:pt idx="11478">
                  <c:v>2.6228600000000002</c:v>
                </c:pt>
                <c:pt idx="11479">
                  <c:v>2.54339</c:v>
                </c:pt>
                <c:pt idx="11480">
                  <c:v>3.3019400000000001</c:v>
                </c:pt>
                <c:pt idx="11481">
                  <c:v>8.2704500000000003</c:v>
                </c:pt>
                <c:pt idx="11482">
                  <c:v>6.1959099999999996</c:v>
                </c:pt>
                <c:pt idx="11483">
                  <c:v>5.1349200000000002</c:v>
                </c:pt>
                <c:pt idx="11484">
                  <c:v>4.8322500000000002</c:v>
                </c:pt>
                <c:pt idx="11485">
                  <c:v>4.0578000000000003</c:v>
                </c:pt>
                <c:pt idx="11486">
                  <c:v>5.8068999999999997</c:v>
                </c:pt>
                <c:pt idx="11487">
                  <c:v>7.94733</c:v>
                </c:pt>
                <c:pt idx="11488">
                  <c:v>5.6970000000000001</c:v>
                </c:pt>
                <c:pt idx="11489">
                  <c:v>5.64276</c:v>
                </c:pt>
                <c:pt idx="11490">
                  <c:v>4.6488199999999997</c:v>
                </c:pt>
                <c:pt idx="11491">
                  <c:v>5.4802999999999997</c:v>
                </c:pt>
                <c:pt idx="11492">
                  <c:v>7.8761400000000004</c:v>
                </c:pt>
                <c:pt idx="11493">
                  <c:v>6.4022699999999997</c:v>
                </c:pt>
                <c:pt idx="11494">
                  <c:v>5.3991100000000003</c:v>
                </c:pt>
                <c:pt idx="11495">
                  <c:v>7.1504700000000003</c:v>
                </c:pt>
                <c:pt idx="11496">
                  <c:v>5.3118400000000001</c:v>
                </c:pt>
                <c:pt idx="11497">
                  <c:v>2.5672100000000002</c:v>
                </c:pt>
                <c:pt idx="11498">
                  <c:v>7.2244799999999998</c:v>
                </c:pt>
                <c:pt idx="11499">
                  <c:v>5.0172699999999999</c:v>
                </c:pt>
                <c:pt idx="11500">
                  <c:v>5.6765800000000004</c:v>
                </c:pt>
                <c:pt idx="11501">
                  <c:v>2.14846</c:v>
                </c:pt>
                <c:pt idx="11502">
                  <c:v>8.2945100000000007</c:v>
                </c:pt>
                <c:pt idx="11503">
                  <c:v>5.5446099999999996</c:v>
                </c:pt>
                <c:pt idx="11504">
                  <c:v>6.8590099999999996</c:v>
                </c:pt>
                <c:pt idx="11505">
                  <c:v>8.6700999999999997</c:v>
                </c:pt>
                <c:pt idx="11506">
                  <c:v>5.2729799999999996</c:v>
                </c:pt>
                <c:pt idx="11507">
                  <c:v>6.6142300000000001</c:v>
                </c:pt>
                <c:pt idx="11508">
                  <c:v>7.1491800000000003</c:v>
                </c:pt>
                <c:pt idx="11509">
                  <c:v>2.84091</c:v>
                </c:pt>
                <c:pt idx="11510">
                  <c:v>4.9021499999999998</c:v>
                </c:pt>
                <c:pt idx="11511">
                  <c:v>3.1741799999999998</c:v>
                </c:pt>
                <c:pt idx="11512">
                  <c:v>4.7261300000000004</c:v>
                </c:pt>
                <c:pt idx="11513">
                  <c:v>6.3105200000000004</c:v>
                </c:pt>
                <c:pt idx="11514">
                  <c:v>6.4705199999999996</c:v>
                </c:pt>
                <c:pt idx="11515">
                  <c:v>6.2000799999999998</c:v>
                </c:pt>
                <c:pt idx="11516">
                  <c:v>6.4132899999999999</c:v>
                </c:pt>
                <c:pt idx="11517">
                  <c:v>5.6292999999999997</c:v>
                </c:pt>
                <c:pt idx="11518">
                  <c:v>4.5726500000000003</c:v>
                </c:pt>
                <c:pt idx="11519">
                  <c:v>4.6126800000000001</c:v>
                </c:pt>
                <c:pt idx="11520">
                  <c:v>6.7000700000000002</c:v>
                </c:pt>
                <c:pt idx="11521">
                  <c:v>9.4076299999999993</c:v>
                </c:pt>
                <c:pt idx="11522">
                  <c:v>5.2132500000000004</c:v>
                </c:pt>
                <c:pt idx="11523">
                  <c:v>6.0016699999999998</c:v>
                </c:pt>
                <c:pt idx="11524">
                  <c:v>5.7430599999999998</c:v>
                </c:pt>
                <c:pt idx="11525">
                  <c:v>8.1210900000000006</c:v>
                </c:pt>
                <c:pt idx="11526">
                  <c:v>7.0889699999999998</c:v>
                </c:pt>
                <c:pt idx="11527">
                  <c:v>3.74884</c:v>
                </c:pt>
                <c:pt idx="11528">
                  <c:v>7.7065799999999998</c:v>
                </c:pt>
                <c:pt idx="11529">
                  <c:v>5.5201900000000004</c:v>
                </c:pt>
                <c:pt idx="11530">
                  <c:v>9.9563799999999993</c:v>
                </c:pt>
                <c:pt idx="11531">
                  <c:v>6.8893899999999997</c:v>
                </c:pt>
                <c:pt idx="11532">
                  <c:v>4.1447500000000002</c:v>
                </c:pt>
                <c:pt idx="11533">
                  <c:v>4.8696900000000003</c:v>
                </c:pt>
                <c:pt idx="11534">
                  <c:v>7.8280900000000004</c:v>
                </c:pt>
                <c:pt idx="11535">
                  <c:v>6.1239100000000004</c:v>
                </c:pt>
                <c:pt idx="11536">
                  <c:v>5.0353700000000003</c:v>
                </c:pt>
                <c:pt idx="11537">
                  <c:v>2.2379500000000001</c:v>
                </c:pt>
                <c:pt idx="11538">
                  <c:v>6.8080699999999998</c:v>
                </c:pt>
                <c:pt idx="11539">
                  <c:v>6.6072499999999996</c:v>
                </c:pt>
                <c:pt idx="11540">
                  <c:v>8.5375700000000005</c:v>
                </c:pt>
                <c:pt idx="11541">
                  <c:v>2.7317800000000001</c:v>
                </c:pt>
                <c:pt idx="11542">
                  <c:v>7.31691</c:v>
                </c:pt>
                <c:pt idx="11543">
                  <c:v>6.4657299999999998</c:v>
                </c:pt>
                <c:pt idx="11544">
                  <c:v>4.22919</c:v>
                </c:pt>
                <c:pt idx="11545">
                  <c:v>4.1695700000000002</c:v>
                </c:pt>
                <c:pt idx="11546">
                  <c:v>4.8301800000000004</c:v>
                </c:pt>
                <c:pt idx="11547">
                  <c:v>6.0844199999999997</c:v>
                </c:pt>
                <c:pt idx="11548">
                  <c:v>3.4167999999999998</c:v>
                </c:pt>
                <c:pt idx="11549">
                  <c:v>7.1419100000000002</c:v>
                </c:pt>
                <c:pt idx="11550">
                  <c:v>4.4055900000000001</c:v>
                </c:pt>
                <c:pt idx="11551">
                  <c:v>3.8419500000000002</c:v>
                </c:pt>
                <c:pt idx="11552">
                  <c:v>3.72281</c:v>
                </c:pt>
                <c:pt idx="11553">
                  <c:v>6.7588400000000002</c:v>
                </c:pt>
                <c:pt idx="11554">
                  <c:v>6.07437</c:v>
                </c:pt>
                <c:pt idx="11555">
                  <c:v>7.5374699999999999</c:v>
                </c:pt>
                <c:pt idx="11556">
                  <c:v>7.5190599999999996</c:v>
                </c:pt>
                <c:pt idx="11557">
                  <c:v>6.20716</c:v>
                </c:pt>
                <c:pt idx="11558">
                  <c:v>2.9923600000000001</c:v>
                </c:pt>
                <c:pt idx="11559">
                  <c:v>8.3177800000000008</c:v>
                </c:pt>
                <c:pt idx="11560">
                  <c:v>9.4216899999999999</c:v>
                </c:pt>
                <c:pt idx="11561">
                  <c:v>5.7394400000000001</c:v>
                </c:pt>
                <c:pt idx="11562">
                  <c:v>8.9094700000000007</c:v>
                </c:pt>
                <c:pt idx="11563">
                  <c:v>4.5832899999999999</c:v>
                </c:pt>
                <c:pt idx="11564">
                  <c:v>5.8105900000000004</c:v>
                </c:pt>
                <c:pt idx="11565">
                  <c:v>7.6722299999999999</c:v>
                </c:pt>
                <c:pt idx="11566">
                  <c:v>4.3839800000000002</c:v>
                </c:pt>
                <c:pt idx="11567">
                  <c:v>8.0801999999999996</c:v>
                </c:pt>
                <c:pt idx="11568">
                  <c:v>10.08789</c:v>
                </c:pt>
                <c:pt idx="11569">
                  <c:v>4.59213</c:v>
                </c:pt>
                <c:pt idx="11570">
                  <c:v>6.3103699999999998</c:v>
                </c:pt>
                <c:pt idx="11571">
                  <c:v>6.07395</c:v>
                </c:pt>
                <c:pt idx="11572">
                  <c:v>3.0205799999999998</c:v>
                </c:pt>
                <c:pt idx="11573">
                  <c:v>5.5217700000000001</c:v>
                </c:pt>
                <c:pt idx="11574">
                  <c:v>6.5351600000000003</c:v>
                </c:pt>
                <c:pt idx="11575">
                  <c:v>3.6752199999999999</c:v>
                </c:pt>
                <c:pt idx="11576">
                  <c:v>5.0529999999999999</c:v>
                </c:pt>
                <c:pt idx="11577">
                  <c:v>8.8605800000000006</c:v>
                </c:pt>
                <c:pt idx="11578">
                  <c:v>4.9966499999999998</c:v>
                </c:pt>
                <c:pt idx="11579">
                  <c:v>5.9286099999999999</c:v>
                </c:pt>
                <c:pt idx="11580">
                  <c:v>6.0741500000000004</c:v>
                </c:pt>
                <c:pt idx="11581">
                  <c:v>5.0101599999999999</c:v>
                </c:pt>
                <c:pt idx="11582">
                  <c:v>3.3252000000000002</c:v>
                </c:pt>
                <c:pt idx="11583">
                  <c:v>3.7152500000000002</c:v>
                </c:pt>
                <c:pt idx="11584">
                  <c:v>8.47166</c:v>
                </c:pt>
                <c:pt idx="11585">
                  <c:v>6.8948900000000002</c:v>
                </c:pt>
                <c:pt idx="11586">
                  <c:v>5.5445500000000001</c:v>
                </c:pt>
                <c:pt idx="11587">
                  <c:v>6.6024700000000003</c:v>
                </c:pt>
                <c:pt idx="11588">
                  <c:v>3.3128899999999999</c:v>
                </c:pt>
                <c:pt idx="11589">
                  <c:v>2.9302299999999999</c:v>
                </c:pt>
                <c:pt idx="11590">
                  <c:v>8.3523700000000005</c:v>
                </c:pt>
                <c:pt idx="11591">
                  <c:v>5.7603099999999996</c:v>
                </c:pt>
                <c:pt idx="11592">
                  <c:v>4.7255799999999999</c:v>
                </c:pt>
                <c:pt idx="11593">
                  <c:v>9.3588500000000003</c:v>
                </c:pt>
                <c:pt idx="11594">
                  <c:v>5.9920999999999998</c:v>
                </c:pt>
                <c:pt idx="11595">
                  <c:v>3.25346</c:v>
                </c:pt>
                <c:pt idx="11596">
                  <c:v>5.7589199999999998</c:v>
                </c:pt>
                <c:pt idx="11597">
                  <c:v>6.2037000000000004</c:v>
                </c:pt>
                <c:pt idx="11598">
                  <c:v>7.5042</c:v>
                </c:pt>
                <c:pt idx="11599">
                  <c:v>5.3524200000000004</c:v>
                </c:pt>
                <c:pt idx="11600">
                  <c:v>7.4010699999999998</c:v>
                </c:pt>
                <c:pt idx="11601">
                  <c:v>4.7805900000000001</c:v>
                </c:pt>
                <c:pt idx="11602">
                  <c:v>4.3074199999999996</c:v>
                </c:pt>
                <c:pt idx="11603">
                  <c:v>4.8204700000000003</c:v>
                </c:pt>
                <c:pt idx="11604">
                  <c:v>9.1371300000000009</c:v>
                </c:pt>
                <c:pt idx="11605">
                  <c:v>4.6174400000000002</c:v>
                </c:pt>
                <c:pt idx="11606">
                  <c:v>7.0185500000000003</c:v>
                </c:pt>
                <c:pt idx="11607">
                  <c:v>5.8443100000000001</c:v>
                </c:pt>
                <c:pt idx="11608">
                  <c:v>2.1737199999999999</c:v>
                </c:pt>
                <c:pt idx="11609">
                  <c:v>3.0511699999999999</c:v>
                </c:pt>
                <c:pt idx="11610">
                  <c:v>4.3123199999999997</c:v>
                </c:pt>
                <c:pt idx="11611">
                  <c:v>2.5438900000000002</c:v>
                </c:pt>
                <c:pt idx="11612">
                  <c:v>3.3501699999999999</c:v>
                </c:pt>
                <c:pt idx="11613">
                  <c:v>6.8022299999999998</c:v>
                </c:pt>
                <c:pt idx="11614">
                  <c:v>3.5999599999999998</c:v>
                </c:pt>
                <c:pt idx="11615">
                  <c:v>4.18201</c:v>
                </c:pt>
                <c:pt idx="11616">
                  <c:v>6.4231100000000003</c:v>
                </c:pt>
                <c:pt idx="11617">
                  <c:v>3.1772800000000001</c:v>
                </c:pt>
                <c:pt idx="11618">
                  <c:v>4.3097899999999996</c:v>
                </c:pt>
                <c:pt idx="11619">
                  <c:v>3.9072300000000002</c:v>
                </c:pt>
                <c:pt idx="11620">
                  <c:v>2.3374799999999998</c:v>
                </c:pt>
                <c:pt idx="11621">
                  <c:v>2.3678300000000001</c:v>
                </c:pt>
                <c:pt idx="11622">
                  <c:v>4.5538699999999999</c:v>
                </c:pt>
                <c:pt idx="11623">
                  <c:v>7.6642700000000001</c:v>
                </c:pt>
                <c:pt idx="11624">
                  <c:v>7.31149</c:v>
                </c:pt>
                <c:pt idx="11625">
                  <c:v>5.3822099999999997</c:v>
                </c:pt>
                <c:pt idx="11626">
                  <c:v>3.5571600000000001</c:v>
                </c:pt>
                <c:pt idx="11627">
                  <c:v>4.6760400000000004</c:v>
                </c:pt>
                <c:pt idx="11628">
                  <c:v>4.5860700000000003</c:v>
                </c:pt>
                <c:pt idx="11629">
                  <c:v>2.6878600000000001</c:v>
                </c:pt>
                <c:pt idx="11630">
                  <c:v>2.6021800000000002</c:v>
                </c:pt>
                <c:pt idx="11631">
                  <c:v>3.52589</c:v>
                </c:pt>
                <c:pt idx="11632">
                  <c:v>4.1903100000000002</c:v>
                </c:pt>
                <c:pt idx="11633">
                  <c:v>6.5330300000000001</c:v>
                </c:pt>
                <c:pt idx="11634">
                  <c:v>4.2697599999999998</c:v>
                </c:pt>
                <c:pt idx="11635">
                  <c:v>5.6641500000000002</c:v>
                </c:pt>
                <c:pt idx="11636">
                  <c:v>6.0083799999999998</c:v>
                </c:pt>
                <c:pt idx="11637">
                  <c:v>6.3282299999999996</c:v>
                </c:pt>
                <c:pt idx="11638">
                  <c:v>7.22994</c:v>
                </c:pt>
                <c:pt idx="11639">
                  <c:v>3.1160199999999998</c:v>
                </c:pt>
                <c:pt idx="11640">
                  <c:v>3.8289200000000001</c:v>
                </c:pt>
                <c:pt idx="11641">
                  <c:v>4.3362999999999996</c:v>
                </c:pt>
                <c:pt idx="11642">
                  <c:v>2.4281999999999999</c:v>
                </c:pt>
                <c:pt idx="11643">
                  <c:v>3.5080900000000002</c:v>
                </c:pt>
                <c:pt idx="11644">
                  <c:v>5.7200800000000003</c:v>
                </c:pt>
                <c:pt idx="11645">
                  <c:v>6.6132600000000004</c:v>
                </c:pt>
                <c:pt idx="11646">
                  <c:v>3.3188300000000002</c:v>
                </c:pt>
                <c:pt idx="11647">
                  <c:v>5.3840500000000002</c:v>
                </c:pt>
                <c:pt idx="11648">
                  <c:v>5.9783099999999996</c:v>
                </c:pt>
                <c:pt idx="11649">
                  <c:v>2.1399900000000001</c:v>
                </c:pt>
                <c:pt idx="11650">
                  <c:v>3.61904</c:v>
                </c:pt>
                <c:pt idx="11651">
                  <c:v>5.5230499999999996</c:v>
                </c:pt>
                <c:pt idx="11652">
                  <c:v>6.6050899999999997</c:v>
                </c:pt>
                <c:pt idx="11653">
                  <c:v>7.2664200000000001</c:v>
                </c:pt>
                <c:pt idx="11654">
                  <c:v>5.6791900000000002</c:v>
                </c:pt>
                <c:pt idx="11655">
                  <c:v>5.4674399999999999</c:v>
                </c:pt>
                <c:pt idx="11656">
                  <c:v>6.8636200000000001</c:v>
                </c:pt>
                <c:pt idx="11657">
                  <c:v>7.2986399999999998</c:v>
                </c:pt>
                <c:pt idx="11658">
                  <c:v>5.6558099999999998</c:v>
                </c:pt>
                <c:pt idx="11659">
                  <c:v>4.8822299999999998</c:v>
                </c:pt>
                <c:pt idx="11660">
                  <c:v>4.0280800000000001</c:v>
                </c:pt>
                <c:pt idx="11661">
                  <c:v>8.6439299999999992</c:v>
                </c:pt>
                <c:pt idx="11662">
                  <c:v>7.5204199999999997</c:v>
                </c:pt>
                <c:pt idx="11663">
                  <c:v>1.9188400000000001</c:v>
                </c:pt>
                <c:pt idx="11664">
                  <c:v>4.6035599999999999</c:v>
                </c:pt>
                <c:pt idx="11665">
                  <c:v>5.8575499999999998</c:v>
                </c:pt>
                <c:pt idx="11666">
                  <c:v>5.8324499999999997</c:v>
                </c:pt>
                <c:pt idx="11667">
                  <c:v>6.2606700000000002</c:v>
                </c:pt>
                <c:pt idx="11668">
                  <c:v>3.5881500000000002</c:v>
                </c:pt>
                <c:pt idx="11669">
                  <c:v>7.9496200000000004</c:v>
                </c:pt>
                <c:pt idx="11670">
                  <c:v>6.1310599999999997</c:v>
                </c:pt>
                <c:pt idx="11671">
                  <c:v>4.5098900000000004</c:v>
                </c:pt>
                <c:pt idx="11672">
                  <c:v>8.6125600000000002</c:v>
                </c:pt>
                <c:pt idx="11673">
                  <c:v>7.8087400000000002</c:v>
                </c:pt>
                <c:pt idx="11674">
                  <c:v>5.45871</c:v>
                </c:pt>
                <c:pt idx="11675">
                  <c:v>6.9065300000000001</c:v>
                </c:pt>
                <c:pt idx="11676">
                  <c:v>3.7788499999999998</c:v>
                </c:pt>
                <c:pt idx="11677">
                  <c:v>5.1804300000000003</c:v>
                </c:pt>
                <c:pt idx="11678">
                  <c:v>6.1450899999999997</c:v>
                </c:pt>
                <c:pt idx="11679">
                  <c:v>5.3613200000000001</c:v>
                </c:pt>
                <c:pt idx="11680">
                  <c:v>5.2032999999999996</c:v>
                </c:pt>
                <c:pt idx="11681">
                  <c:v>6.5905699999999996</c:v>
                </c:pt>
                <c:pt idx="11682">
                  <c:v>6.8815799999999996</c:v>
                </c:pt>
                <c:pt idx="11683">
                  <c:v>4.33446</c:v>
                </c:pt>
                <c:pt idx="11684">
                  <c:v>6.4702799999999998</c:v>
                </c:pt>
                <c:pt idx="11685">
                  <c:v>4.9049899999999997</c:v>
                </c:pt>
                <c:pt idx="11686">
                  <c:v>6.2447100000000004</c:v>
                </c:pt>
                <c:pt idx="11687">
                  <c:v>9.0155100000000008</c:v>
                </c:pt>
                <c:pt idx="11688">
                  <c:v>5.0429899999999996</c:v>
                </c:pt>
                <c:pt idx="11689">
                  <c:v>5.1970999999999998</c:v>
                </c:pt>
                <c:pt idx="11690">
                  <c:v>5.9771099999999997</c:v>
                </c:pt>
                <c:pt idx="11691">
                  <c:v>5.50251</c:v>
                </c:pt>
                <c:pt idx="11692">
                  <c:v>7.3444799999999999</c:v>
                </c:pt>
                <c:pt idx="11693">
                  <c:v>7.1392199999999999</c:v>
                </c:pt>
                <c:pt idx="11694">
                  <c:v>5.73637</c:v>
                </c:pt>
                <c:pt idx="11695">
                  <c:v>7.0938299999999996</c:v>
                </c:pt>
                <c:pt idx="11696">
                  <c:v>5.2874699999999999</c:v>
                </c:pt>
                <c:pt idx="11697">
                  <c:v>7.1230900000000004</c:v>
                </c:pt>
                <c:pt idx="11698">
                  <c:v>6.5368500000000003</c:v>
                </c:pt>
                <c:pt idx="11699">
                  <c:v>6.2607600000000003</c:v>
                </c:pt>
                <c:pt idx="11700">
                  <c:v>5.1105</c:v>
                </c:pt>
                <c:pt idx="11701">
                  <c:v>10.491540000000001</c:v>
                </c:pt>
                <c:pt idx="11702">
                  <c:v>6.2273399999999999</c:v>
                </c:pt>
                <c:pt idx="11703">
                  <c:v>5.53552</c:v>
                </c:pt>
                <c:pt idx="11704">
                  <c:v>8.4782399999999996</c:v>
                </c:pt>
                <c:pt idx="11705">
                  <c:v>6.7430099999999999</c:v>
                </c:pt>
                <c:pt idx="11706">
                  <c:v>6.4176599999999997</c:v>
                </c:pt>
                <c:pt idx="11707">
                  <c:v>4.3782399999999999</c:v>
                </c:pt>
                <c:pt idx="11708">
                  <c:v>4.1716199999999999</c:v>
                </c:pt>
                <c:pt idx="11709">
                  <c:v>6.2366000000000001</c:v>
                </c:pt>
                <c:pt idx="11710">
                  <c:v>5.5510700000000002</c:v>
                </c:pt>
                <c:pt idx="11711">
                  <c:v>5.7628199999999996</c:v>
                </c:pt>
                <c:pt idx="11712">
                  <c:v>5.37331</c:v>
                </c:pt>
                <c:pt idx="11713">
                  <c:v>5.9262899999999998</c:v>
                </c:pt>
                <c:pt idx="11714">
                  <c:v>4.8308299999999997</c:v>
                </c:pt>
                <c:pt idx="11715">
                  <c:v>6.0280500000000004</c:v>
                </c:pt>
                <c:pt idx="11716">
                  <c:v>7.9506699999999997</c:v>
                </c:pt>
                <c:pt idx="11717">
                  <c:v>4.4020400000000004</c:v>
                </c:pt>
                <c:pt idx="11718">
                  <c:v>5.6640699999999997</c:v>
                </c:pt>
                <c:pt idx="11719">
                  <c:v>4.0467500000000003</c:v>
                </c:pt>
                <c:pt idx="11720">
                  <c:v>5.63551</c:v>
                </c:pt>
                <c:pt idx="11721">
                  <c:v>5.1656700000000004</c:v>
                </c:pt>
                <c:pt idx="11722">
                  <c:v>7.9617500000000003</c:v>
                </c:pt>
                <c:pt idx="11723">
                  <c:v>5.3896800000000002</c:v>
                </c:pt>
                <c:pt idx="11724">
                  <c:v>6.3687199999999997</c:v>
                </c:pt>
                <c:pt idx="11725">
                  <c:v>5.2398100000000003</c:v>
                </c:pt>
                <c:pt idx="11726">
                  <c:v>4.2603299999999997</c:v>
                </c:pt>
                <c:pt idx="11727">
                  <c:v>5.9489900000000002</c:v>
                </c:pt>
                <c:pt idx="11728">
                  <c:v>5.8394199999999996</c:v>
                </c:pt>
                <c:pt idx="11729">
                  <c:v>6.61686</c:v>
                </c:pt>
                <c:pt idx="11730">
                  <c:v>9.1426200000000009</c:v>
                </c:pt>
                <c:pt idx="11731">
                  <c:v>4.9059600000000003</c:v>
                </c:pt>
                <c:pt idx="11732">
                  <c:v>2.0808</c:v>
                </c:pt>
                <c:pt idx="11733">
                  <c:v>3.7275100000000001</c:v>
                </c:pt>
                <c:pt idx="11734">
                  <c:v>1.9223399999999999</c:v>
                </c:pt>
                <c:pt idx="11735">
                  <c:v>2.5172699999999999</c:v>
                </c:pt>
                <c:pt idx="11736">
                  <c:v>2.00725</c:v>
                </c:pt>
                <c:pt idx="11737">
                  <c:v>4.9083300000000003</c:v>
                </c:pt>
                <c:pt idx="11738">
                  <c:v>3.0511699999999999</c:v>
                </c:pt>
                <c:pt idx="11739">
                  <c:v>1.81202</c:v>
                </c:pt>
                <c:pt idx="11740">
                  <c:v>1.9896499999999999</c:v>
                </c:pt>
                <c:pt idx="11741">
                  <c:v>2.27847</c:v>
                </c:pt>
                <c:pt idx="11742">
                  <c:v>1.7742899999999999</c:v>
                </c:pt>
                <c:pt idx="11743">
                  <c:v>3.23482</c:v>
                </c:pt>
                <c:pt idx="11744">
                  <c:v>2.0129000000000001</c:v>
                </c:pt>
                <c:pt idx="11745">
                  <c:v>2.7150300000000001</c:v>
                </c:pt>
                <c:pt idx="11746">
                  <c:v>3.1118299999999999</c:v>
                </c:pt>
                <c:pt idx="11747">
                  <c:v>2.9375800000000001</c:v>
                </c:pt>
                <c:pt idx="11748">
                  <c:v>2.1377000000000002</c:v>
                </c:pt>
                <c:pt idx="11749">
                  <c:v>2.1737199999999999</c:v>
                </c:pt>
                <c:pt idx="11750">
                  <c:v>3.24288</c:v>
                </c:pt>
                <c:pt idx="11751">
                  <c:v>3.0511699999999999</c:v>
                </c:pt>
                <c:pt idx="11752">
                  <c:v>2.3416199999999998</c:v>
                </c:pt>
                <c:pt idx="11753">
                  <c:v>2.5906199999999999</c:v>
                </c:pt>
                <c:pt idx="11754">
                  <c:v>2.03125</c:v>
                </c:pt>
                <c:pt idx="11755">
                  <c:v>1.8942300000000001</c:v>
                </c:pt>
                <c:pt idx="11756">
                  <c:v>2.7505700000000002</c:v>
                </c:pt>
                <c:pt idx="11757">
                  <c:v>3.7788499999999998</c:v>
                </c:pt>
                <c:pt idx="11758">
                  <c:v>4.16995</c:v>
                </c:pt>
                <c:pt idx="11759">
                  <c:v>3.5809500000000001</c:v>
                </c:pt>
                <c:pt idx="11760">
                  <c:v>6.4789000000000003</c:v>
                </c:pt>
                <c:pt idx="11761">
                  <c:v>5.2723599999999999</c:v>
                </c:pt>
                <c:pt idx="11762">
                  <c:v>7.9405099999999997</c:v>
                </c:pt>
                <c:pt idx="11763">
                  <c:v>2.3996599999999999</c:v>
                </c:pt>
                <c:pt idx="11764">
                  <c:v>2.6297299999999999</c:v>
                </c:pt>
                <c:pt idx="11765">
                  <c:v>2.4742700000000002</c:v>
                </c:pt>
                <c:pt idx="11766">
                  <c:v>2.4721299999999999</c:v>
                </c:pt>
                <c:pt idx="11767">
                  <c:v>2.5579800000000001</c:v>
                </c:pt>
                <c:pt idx="11768">
                  <c:v>5.3980800000000002</c:v>
                </c:pt>
                <c:pt idx="11769">
                  <c:v>2.31751</c:v>
                </c:pt>
                <c:pt idx="11770">
                  <c:v>3.9304299999999999</c:v>
                </c:pt>
                <c:pt idx="11771">
                  <c:v>4.0800299999999998</c:v>
                </c:pt>
                <c:pt idx="11772">
                  <c:v>4.2684499999999996</c:v>
                </c:pt>
                <c:pt idx="11773">
                  <c:v>3.0205099999999998</c:v>
                </c:pt>
                <c:pt idx="11774">
                  <c:v>8.3946000000000005</c:v>
                </c:pt>
                <c:pt idx="11775">
                  <c:v>5.6310099999999998</c:v>
                </c:pt>
                <c:pt idx="11776">
                  <c:v>9.0457999999999998</c:v>
                </c:pt>
                <c:pt idx="11777">
                  <c:v>5.30274</c:v>
                </c:pt>
                <c:pt idx="11778">
                  <c:v>8.6250300000000006</c:v>
                </c:pt>
                <c:pt idx="11779">
                  <c:v>6.8563900000000002</c:v>
                </c:pt>
                <c:pt idx="11780">
                  <c:v>7.3763399999999999</c:v>
                </c:pt>
                <c:pt idx="11781">
                  <c:v>6.0382800000000003</c:v>
                </c:pt>
                <c:pt idx="11782">
                  <c:v>6.28132</c:v>
                </c:pt>
                <c:pt idx="11783">
                  <c:v>6.4401400000000004</c:v>
                </c:pt>
                <c:pt idx="11784">
                  <c:v>7.0251700000000001</c:v>
                </c:pt>
                <c:pt idx="11785">
                  <c:v>7.88673</c:v>
                </c:pt>
                <c:pt idx="11786">
                  <c:v>3.3128899999999999</c:v>
                </c:pt>
                <c:pt idx="11787">
                  <c:v>6.9973799999999997</c:v>
                </c:pt>
                <c:pt idx="11788">
                  <c:v>6.7515900000000002</c:v>
                </c:pt>
                <c:pt idx="11789">
                  <c:v>5.1484500000000004</c:v>
                </c:pt>
                <c:pt idx="11790">
                  <c:v>5.8936299999999999</c:v>
                </c:pt>
                <c:pt idx="11791">
                  <c:v>6.7550499999999998</c:v>
                </c:pt>
                <c:pt idx="11792">
                  <c:v>4.1876699999999998</c:v>
                </c:pt>
                <c:pt idx="11793">
                  <c:v>2.7040799999999998</c:v>
                </c:pt>
                <c:pt idx="11794">
                  <c:v>2.3666200000000002</c:v>
                </c:pt>
                <c:pt idx="11795">
                  <c:v>3.8878200000000001</c:v>
                </c:pt>
                <c:pt idx="11796">
                  <c:v>3.9757600000000002</c:v>
                </c:pt>
                <c:pt idx="11797">
                  <c:v>6.0996699999999997</c:v>
                </c:pt>
                <c:pt idx="11798">
                  <c:v>4.5834400000000004</c:v>
                </c:pt>
                <c:pt idx="11799">
                  <c:v>4.0762900000000002</c:v>
                </c:pt>
                <c:pt idx="11800">
                  <c:v>4.0830900000000003</c:v>
                </c:pt>
                <c:pt idx="11801">
                  <c:v>4.0139800000000001</c:v>
                </c:pt>
                <c:pt idx="11802">
                  <c:v>5.9052699999999998</c:v>
                </c:pt>
                <c:pt idx="11803">
                  <c:v>4.6193</c:v>
                </c:pt>
                <c:pt idx="11804">
                  <c:v>8.1877300000000002</c:v>
                </c:pt>
                <c:pt idx="11805">
                  <c:v>10.985429999999999</c:v>
                </c:pt>
                <c:pt idx="11806">
                  <c:v>5.1194600000000001</c:v>
                </c:pt>
                <c:pt idx="11807">
                  <c:v>3.3438699999999999</c:v>
                </c:pt>
                <c:pt idx="11808">
                  <c:v>5.4986199999999998</c:v>
                </c:pt>
                <c:pt idx="11809">
                  <c:v>4.6405700000000003</c:v>
                </c:pt>
                <c:pt idx="11810">
                  <c:v>5.6235999999999997</c:v>
                </c:pt>
                <c:pt idx="11811">
                  <c:v>7.1071900000000001</c:v>
                </c:pt>
                <c:pt idx="11812">
                  <c:v>6.1817900000000003</c:v>
                </c:pt>
                <c:pt idx="11813">
                  <c:v>2.9835400000000001</c:v>
                </c:pt>
                <c:pt idx="11814">
                  <c:v>2.78904</c:v>
                </c:pt>
                <c:pt idx="11815">
                  <c:v>2.1847799999999999</c:v>
                </c:pt>
                <c:pt idx="11816">
                  <c:v>3.8490199999999999</c:v>
                </c:pt>
                <c:pt idx="11817">
                  <c:v>2.9671400000000001</c:v>
                </c:pt>
                <c:pt idx="11818">
                  <c:v>2.5945800000000001</c:v>
                </c:pt>
                <c:pt idx="11819">
                  <c:v>3.3875600000000001</c:v>
                </c:pt>
                <c:pt idx="11820">
                  <c:v>4.1262299999999996</c:v>
                </c:pt>
                <c:pt idx="11821">
                  <c:v>2.6819600000000001</c:v>
                </c:pt>
                <c:pt idx="11822">
                  <c:v>6.3020800000000001</c:v>
                </c:pt>
                <c:pt idx="11823">
                  <c:v>4.4001000000000001</c:v>
                </c:pt>
                <c:pt idx="11824">
                  <c:v>5.9149900000000004</c:v>
                </c:pt>
                <c:pt idx="11825">
                  <c:v>5.6141800000000002</c:v>
                </c:pt>
                <c:pt idx="11826">
                  <c:v>5.9060699999999997</c:v>
                </c:pt>
                <c:pt idx="11827">
                  <c:v>8.9706700000000001</c:v>
                </c:pt>
                <c:pt idx="11828">
                  <c:v>5.4989699999999999</c:v>
                </c:pt>
                <c:pt idx="11829">
                  <c:v>7.6024000000000003</c:v>
                </c:pt>
                <c:pt idx="11830">
                  <c:v>7.9904000000000002</c:v>
                </c:pt>
                <c:pt idx="11831">
                  <c:v>4.4036799999999996</c:v>
                </c:pt>
                <c:pt idx="11832">
                  <c:v>6.6939599999999997</c:v>
                </c:pt>
                <c:pt idx="11833">
                  <c:v>7.8844200000000004</c:v>
                </c:pt>
                <c:pt idx="11834">
                  <c:v>10.56542</c:v>
                </c:pt>
                <c:pt idx="11835">
                  <c:v>7.5428699999999997</c:v>
                </c:pt>
                <c:pt idx="11836">
                  <c:v>4.1249000000000002</c:v>
                </c:pt>
                <c:pt idx="11837">
                  <c:v>7.8277400000000004</c:v>
                </c:pt>
                <c:pt idx="11838">
                  <c:v>9.3868600000000004</c:v>
                </c:pt>
                <c:pt idx="11839">
                  <c:v>5.2935100000000004</c:v>
                </c:pt>
                <c:pt idx="11840">
                  <c:v>6.8508300000000002</c:v>
                </c:pt>
                <c:pt idx="11841">
                  <c:v>7.5036100000000001</c:v>
                </c:pt>
                <c:pt idx="11842">
                  <c:v>7.5254099999999999</c:v>
                </c:pt>
                <c:pt idx="11843">
                  <c:v>3.62778</c:v>
                </c:pt>
                <c:pt idx="11844">
                  <c:v>3.6328100000000001</c:v>
                </c:pt>
                <c:pt idx="11845">
                  <c:v>6.0449700000000002</c:v>
                </c:pt>
                <c:pt idx="11846">
                  <c:v>7.2648900000000003</c:v>
                </c:pt>
                <c:pt idx="11847">
                  <c:v>7.6190800000000003</c:v>
                </c:pt>
                <c:pt idx="11848">
                  <c:v>5.8194900000000001</c:v>
                </c:pt>
                <c:pt idx="11849">
                  <c:v>6.4296300000000004</c:v>
                </c:pt>
                <c:pt idx="11850">
                  <c:v>4.3989599999999998</c:v>
                </c:pt>
                <c:pt idx="11851">
                  <c:v>2.4662899999999999</c:v>
                </c:pt>
                <c:pt idx="11852">
                  <c:v>4.9903199999999996</c:v>
                </c:pt>
                <c:pt idx="11853">
                  <c:v>7.5243900000000004</c:v>
                </c:pt>
                <c:pt idx="11854">
                  <c:v>6.4694900000000004</c:v>
                </c:pt>
                <c:pt idx="11855">
                  <c:v>4.2135800000000003</c:v>
                </c:pt>
                <c:pt idx="11856">
                  <c:v>3.63992</c:v>
                </c:pt>
                <c:pt idx="11857">
                  <c:v>4.9968399999999997</c:v>
                </c:pt>
                <c:pt idx="11858">
                  <c:v>4.4169499999999999</c:v>
                </c:pt>
                <c:pt idx="11859">
                  <c:v>5.5453400000000004</c:v>
                </c:pt>
                <c:pt idx="11860">
                  <c:v>4.33446</c:v>
                </c:pt>
                <c:pt idx="11861">
                  <c:v>6.0869999999999997</c:v>
                </c:pt>
                <c:pt idx="11862">
                  <c:v>4.2007099999999999</c:v>
                </c:pt>
                <c:pt idx="11863">
                  <c:v>6.3631099999999998</c:v>
                </c:pt>
                <c:pt idx="11864">
                  <c:v>7.5396799999999997</c:v>
                </c:pt>
                <c:pt idx="11865">
                  <c:v>7.0289000000000001</c:v>
                </c:pt>
                <c:pt idx="11866">
                  <c:v>5.5439499999999997</c:v>
                </c:pt>
                <c:pt idx="11867">
                  <c:v>6.1610399999999998</c:v>
                </c:pt>
                <c:pt idx="11868">
                  <c:v>4.6788100000000004</c:v>
                </c:pt>
                <c:pt idx="11869">
                  <c:v>5.9710299999999998</c:v>
                </c:pt>
                <c:pt idx="11870">
                  <c:v>6.3115100000000002</c:v>
                </c:pt>
                <c:pt idx="11871">
                  <c:v>6.8098099999999997</c:v>
                </c:pt>
                <c:pt idx="11872">
                  <c:v>6.8418999999999999</c:v>
                </c:pt>
                <c:pt idx="11873">
                  <c:v>7.3127800000000001</c:v>
                </c:pt>
                <c:pt idx="11874">
                  <c:v>5.5367199999999999</c:v>
                </c:pt>
                <c:pt idx="11875">
                  <c:v>6.6948499999999997</c:v>
                </c:pt>
                <c:pt idx="11876">
                  <c:v>2.3311700000000002</c:v>
                </c:pt>
                <c:pt idx="11877">
                  <c:v>2.0267300000000001</c:v>
                </c:pt>
                <c:pt idx="11878">
                  <c:v>3.2782100000000001</c:v>
                </c:pt>
                <c:pt idx="11879">
                  <c:v>3.5012400000000001</c:v>
                </c:pt>
                <c:pt idx="11880">
                  <c:v>2.9639600000000002</c:v>
                </c:pt>
                <c:pt idx="11881">
                  <c:v>1.78026</c:v>
                </c:pt>
                <c:pt idx="11882">
                  <c:v>3.8216299999999999</c:v>
                </c:pt>
                <c:pt idx="11883">
                  <c:v>2.9874800000000001</c:v>
                </c:pt>
                <c:pt idx="11884">
                  <c:v>2.5796399999999999</c:v>
                </c:pt>
                <c:pt idx="11885">
                  <c:v>3.3501699999999999</c:v>
                </c:pt>
                <c:pt idx="11886">
                  <c:v>2.40768</c:v>
                </c:pt>
                <c:pt idx="11887">
                  <c:v>3.3748499999999999</c:v>
                </c:pt>
                <c:pt idx="11888">
                  <c:v>1.89483</c:v>
                </c:pt>
                <c:pt idx="11889">
                  <c:v>3.4890300000000001</c:v>
                </c:pt>
                <c:pt idx="11890">
                  <c:v>3.3344999999999998</c:v>
                </c:pt>
                <c:pt idx="11891">
                  <c:v>2.6126100000000001</c:v>
                </c:pt>
                <c:pt idx="11892">
                  <c:v>2.7317800000000001</c:v>
                </c:pt>
                <c:pt idx="11893">
                  <c:v>2.8036300000000001</c:v>
                </c:pt>
                <c:pt idx="11894">
                  <c:v>2.6021200000000002</c:v>
                </c:pt>
                <c:pt idx="11895">
                  <c:v>2.5371199999999998</c:v>
                </c:pt>
                <c:pt idx="11896">
                  <c:v>1.75267</c:v>
                </c:pt>
                <c:pt idx="11897">
                  <c:v>2.1691600000000002</c:v>
                </c:pt>
                <c:pt idx="11898">
                  <c:v>1.5429900000000001</c:v>
                </c:pt>
                <c:pt idx="11899">
                  <c:v>3.58447</c:v>
                </c:pt>
                <c:pt idx="11900">
                  <c:v>3.9341300000000001</c:v>
                </c:pt>
                <c:pt idx="11901">
                  <c:v>4.5659099999999997</c:v>
                </c:pt>
                <c:pt idx="11902">
                  <c:v>1.9336500000000001</c:v>
                </c:pt>
                <c:pt idx="11903">
                  <c:v>2.4820500000000001</c:v>
                </c:pt>
                <c:pt idx="11904">
                  <c:v>2.0954100000000002</c:v>
                </c:pt>
                <c:pt idx="11905">
                  <c:v>2.5922999999999998</c:v>
                </c:pt>
                <c:pt idx="11906">
                  <c:v>2.00725</c:v>
                </c:pt>
                <c:pt idx="11907">
                  <c:v>2.0693299999999999</c:v>
                </c:pt>
                <c:pt idx="11908">
                  <c:v>2.0407999999999999</c:v>
                </c:pt>
                <c:pt idx="11909">
                  <c:v>1.9009100000000001</c:v>
                </c:pt>
                <c:pt idx="11910">
                  <c:v>1.95085</c:v>
                </c:pt>
                <c:pt idx="11911">
                  <c:v>1.64442</c:v>
                </c:pt>
                <c:pt idx="11912">
                  <c:v>2.6007799999999999</c:v>
                </c:pt>
                <c:pt idx="11913">
                  <c:v>1.8650899999999999</c:v>
                </c:pt>
                <c:pt idx="11914">
                  <c:v>2.6310500000000001</c:v>
                </c:pt>
                <c:pt idx="11915">
                  <c:v>5.35405</c:v>
                </c:pt>
                <c:pt idx="11916">
                  <c:v>1.76858</c:v>
                </c:pt>
                <c:pt idx="11917">
                  <c:v>4.9244300000000001</c:v>
                </c:pt>
                <c:pt idx="11918">
                  <c:v>4.3602499999999997</c:v>
                </c:pt>
                <c:pt idx="11919">
                  <c:v>5.5646599999999999</c:v>
                </c:pt>
                <c:pt idx="11920">
                  <c:v>5.9207099999999997</c:v>
                </c:pt>
                <c:pt idx="11921">
                  <c:v>1.96997</c:v>
                </c:pt>
                <c:pt idx="11922">
                  <c:v>8.0640699999999992</c:v>
                </c:pt>
                <c:pt idx="11923">
                  <c:v>2.8048700000000002</c:v>
                </c:pt>
                <c:pt idx="11924">
                  <c:v>3.5855299999999999</c:v>
                </c:pt>
                <c:pt idx="11925">
                  <c:v>3.6318299999999999</c:v>
                </c:pt>
                <c:pt idx="11926">
                  <c:v>2.4926699999999999</c:v>
                </c:pt>
                <c:pt idx="11927">
                  <c:v>6.1102299999999996</c:v>
                </c:pt>
                <c:pt idx="11928">
                  <c:v>7.4397200000000003</c:v>
                </c:pt>
                <c:pt idx="11929">
                  <c:v>3.5922399999999999</c:v>
                </c:pt>
                <c:pt idx="11930">
                  <c:v>2.16099</c:v>
                </c:pt>
                <c:pt idx="11931">
                  <c:v>2.9251299999999998</c:v>
                </c:pt>
                <c:pt idx="11932">
                  <c:v>3.5005899999999999</c:v>
                </c:pt>
                <c:pt idx="11933">
                  <c:v>2.2376800000000001</c:v>
                </c:pt>
                <c:pt idx="11934">
                  <c:v>3.30789</c:v>
                </c:pt>
                <c:pt idx="11935">
                  <c:v>3.0823399999999999</c:v>
                </c:pt>
                <c:pt idx="11936">
                  <c:v>3.5661299999999998</c:v>
                </c:pt>
                <c:pt idx="11937">
                  <c:v>2.8516400000000002</c:v>
                </c:pt>
                <c:pt idx="11938">
                  <c:v>2.7692000000000001</c:v>
                </c:pt>
                <c:pt idx="11939">
                  <c:v>2.00725</c:v>
                </c:pt>
                <c:pt idx="11940">
                  <c:v>2.7206000000000001</c:v>
                </c:pt>
                <c:pt idx="11941">
                  <c:v>2.6107399999999998</c:v>
                </c:pt>
                <c:pt idx="11942">
                  <c:v>3.84049</c:v>
                </c:pt>
                <c:pt idx="11943">
                  <c:v>2.6724899999999998</c:v>
                </c:pt>
                <c:pt idx="11944">
                  <c:v>4.6899100000000002</c:v>
                </c:pt>
                <c:pt idx="11945">
                  <c:v>3.1068699999999998</c:v>
                </c:pt>
                <c:pt idx="11946">
                  <c:v>3.8192699999999999</c:v>
                </c:pt>
                <c:pt idx="11947">
                  <c:v>4.06121</c:v>
                </c:pt>
                <c:pt idx="11948">
                  <c:v>6.4703099999999996</c:v>
                </c:pt>
                <c:pt idx="11949">
                  <c:v>4.8114600000000003</c:v>
                </c:pt>
                <c:pt idx="11950">
                  <c:v>8.9385899999999996</c:v>
                </c:pt>
                <c:pt idx="11951">
                  <c:v>6.9503500000000003</c:v>
                </c:pt>
                <c:pt idx="11952">
                  <c:v>4.9589299999999996</c:v>
                </c:pt>
                <c:pt idx="11953">
                  <c:v>5.8300599999999996</c:v>
                </c:pt>
                <c:pt idx="11954">
                  <c:v>4.6672900000000004</c:v>
                </c:pt>
                <c:pt idx="11955">
                  <c:v>6.5165800000000003</c:v>
                </c:pt>
                <c:pt idx="11956">
                  <c:v>9.9681700000000006</c:v>
                </c:pt>
                <c:pt idx="11957">
                  <c:v>6.2332400000000003</c:v>
                </c:pt>
                <c:pt idx="11958">
                  <c:v>5.9614200000000004</c:v>
                </c:pt>
                <c:pt idx="11959">
                  <c:v>4.30185</c:v>
                </c:pt>
                <c:pt idx="11960">
                  <c:v>5.3987800000000004</c:v>
                </c:pt>
                <c:pt idx="11961">
                  <c:v>5.2106199999999996</c:v>
                </c:pt>
                <c:pt idx="11962">
                  <c:v>4.2949400000000004</c:v>
                </c:pt>
                <c:pt idx="11963">
                  <c:v>7.3461800000000004</c:v>
                </c:pt>
                <c:pt idx="11964">
                  <c:v>3.8210099999999998</c:v>
                </c:pt>
                <c:pt idx="11965">
                  <c:v>3.4799699999999998</c:v>
                </c:pt>
                <c:pt idx="11966">
                  <c:v>5.9762599999999999</c:v>
                </c:pt>
                <c:pt idx="11967">
                  <c:v>4.1476100000000002</c:v>
                </c:pt>
                <c:pt idx="11968">
                  <c:v>5.0752199999999998</c:v>
                </c:pt>
                <c:pt idx="11969">
                  <c:v>2.0154299999999998</c:v>
                </c:pt>
                <c:pt idx="11970">
                  <c:v>5.7868199999999996</c:v>
                </c:pt>
                <c:pt idx="11971">
                  <c:v>5.3753200000000003</c:v>
                </c:pt>
                <c:pt idx="11972">
                  <c:v>6.9095700000000004</c:v>
                </c:pt>
                <c:pt idx="11973">
                  <c:v>4.93133</c:v>
                </c:pt>
                <c:pt idx="11974">
                  <c:v>6.3602400000000001</c:v>
                </c:pt>
                <c:pt idx="11975">
                  <c:v>5.8726799999999999</c:v>
                </c:pt>
                <c:pt idx="11976">
                  <c:v>10.62677</c:v>
                </c:pt>
                <c:pt idx="11977">
                  <c:v>10.05622</c:v>
                </c:pt>
                <c:pt idx="11978">
                  <c:v>2.8812799999999998</c:v>
                </c:pt>
                <c:pt idx="11979">
                  <c:v>4.0154899999999998</c:v>
                </c:pt>
                <c:pt idx="11980">
                  <c:v>3.6912699999999998</c:v>
                </c:pt>
                <c:pt idx="11981">
                  <c:v>5.6501200000000003</c:v>
                </c:pt>
                <c:pt idx="11982">
                  <c:v>7.9801099999999998</c:v>
                </c:pt>
                <c:pt idx="11983">
                  <c:v>6.7765000000000004</c:v>
                </c:pt>
                <c:pt idx="11984">
                  <c:v>7.6400399999999999</c:v>
                </c:pt>
                <c:pt idx="11985">
                  <c:v>6.7157400000000003</c:v>
                </c:pt>
                <c:pt idx="11986">
                  <c:v>8.7293599999999998</c:v>
                </c:pt>
                <c:pt idx="11987">
                  <c:v>3.72159</c:v>
                </c:pt>
                <c:pt idx="11988">
                  <c:v>6.1582299999999996</c:v>
                </c:pt>
                <c:pt idx="11989">
                  <c:v>7.4535099999999996</c:v>
                </c:pt>
                <c:pt idx="11990">
                  <c:v>6.1818600000000004</c:v>
                </c:pt>
                <c:pt idx="11991">
                  <c:v>6.6105700000000001</c:v>
                </c:pt>
                <c:pt idx="11992">
                  <c:v>6.0372000000000003</c:v>
                </c:pt>
                <c:pt idx="11993">
                  <c:v>8.3285699999999991</c:v>
                </c:pt>
                <c:pt idx="11994">
                  <c:v>5.2935299999999996</c:v>
                </c:pt>
                <c:pt idx="11995">
                  <c:v>5.3261200000000004</c:v>
                </c:pt>
                <c:pt idx="11996">
                  <c:v>6.3270200000000001</c:v>
                </c:pt>
                <c:pt idx="11997">
                  <c:v>6.2741600000000002</c:v>
                </c:pt>
                <c:pt idx="11998">
                  <c:v>3.8422499999999999</c:v>
                </c:pt>
                <c:pt idx="11999">
                  <c:v>8.8674300000000006</c:v>
                </c:pt>
                <c:pt idx="12000">
                  <c:v>6.3537400000000002</c:v>
                </c:pt>
                <c:pt idx="12001">
                  <c:v>5.3635000000000002</c:v>
                </c:pt>
                <c:pt idx="12002">
                  <c:v>6.6721700000000004</c:v>
                </c:pt>
                <c:pt idx="12003">
                  <c:v>7.0492499999999998</c:v>
                </c:pt>
                <c:pt idx="12004">
                  <c:v>4.7878299999999996</c:v>
                </c:pt>
                <c:pt idx="12005">
                  <c:v>7.0568400000000002</c:v>
                </c:pt>
                <c:pt idx="12006">
                  <c:v>4.5104199999999999</c:v>
                </c:pt>
                <c:pt idx="12007">
                  <c:v>5.8753799999999998</c:v>
                </c:pt>
                <c:pt idx="12008">
                  <c:v>6.9787499999999998</c:v>
                </c:pt>
                <c:pt idx="12009">
                  <c:v>8.5754199999999994</c:v>
                </c:pt>
                <c:pt idx="12010">
                  <c:v>4.23034</c:v>
                </c:pt>
                <c:pt idx="12011">
                  <c:v>4.9724000000000004</c:v>
                </c:pt>
                <c:pt idx="12012">
                  <c:v>7.0755699999999999</c:v>
                </c:pt>
                <c:pt idx="12013">
                  <c:v>7.0279199999999999</c:v>
                </c:pt>
                <c:pt idx="12014">
                  <c:v>5.4127400000000003</c:v>
                </c:pt>
                <c:pt idx="12015">
                  <c:v>3.52705</c:v>
                </c:pt>
                <c:pt idx="12016">
                  <c:v>5.68635</c:v>
                </c:pt>
                <c:pt idx="12017">
                  <c:v>6.5267099999999996</c:v>
                </c:pt>
                <c:pt idx="12018">
                  <c:v>4.8744199999999998</c:v>
                </c:pt>
                <c:pt idx="12019">
                  <c:v>5.8320999999999996</c:v>
                </c:pt>
                <c:pt idx="12020">
                  <c:v>8.5296500000000002</c:v>
                </c:pt>
                <c:pt idx="12021">
                  <c:v>5.78376</c:v>
                </c:pt>
                <c:pt idx="12022">
                  <c:v>6.3032399999999997</c:v>
                </c:pt>
                <c:pt idx="12023">
                  <c:v>9.7462</c:v>
                </c:pt>
                <c:pt idx="12024">
                  <c:v>5.36287</c:v>
                </c:pt>
                <c:pt idx="12025">
                  <c:v>7.2348100000000004</c:v>
                </c:pt>
                <c:pt idx="12026">
                  <c:v>6.5251599999999996</c:v>
                </c:pt>
                <c:pt idx="12027">
                  <c:v>10.00719</c:v>
                </c:pt>
                <c:pt idx="12028">
                  <c:v>5.5899200000000002</c:v>
                </c:pt>
                <c:pt idx="12029">
                  <c:v>4.7642699999999998</c:v>
                </c:pt>
                <c:pt idx="12030">
                  <c:v>4.3524900000000004</c:v>
                </c:pt>
                <c:pt idx="12031">
                  <c:v>5.08589</c:v>
                </c:pt>
                <c:pt idx="12032">
                  <c:v>4.0496499999999997</c:v>
                </c:pt>
                <c:pt idx="12033">
                  <c:v>5.1658999999999997</c:v>
                </c:pt>
                <c:pt idx="12034">
                  <c:v>5.2890800000000002</c:v>
                </c:pt>
                <c:pt idx="12035">
                  <c:v>6.1593</c:v>
                </c:pt>
                <c:pt idx="12036">
                  <c:v>5.5537799999999997</c:v>
                </c:pt>
                <c:pt idx="12037">
                  <c:v>4.2644599999999997</c:v>
                </c:pt>
                <c:pt idx="12038">
                  <c:v>5.6480800000000002</c:v>
                </c:pt>
                <c:pt idx="12039">
                  <c:v>7.4086800000000004</c:v>
                </c:pt>
                <c:pt idx="12040">
                  <c:v>6.03477</c:v>
                </c:pt>
                <c:pt idx="12041">
                  <c:v>5.5490199999999996</c:v>
                </c:pt>
                <c:pt idx="12042">
                  <c:v>6.3975400000000002</c:v>
                </c:pt>
                <c:pt idx="12043">
                  <c:v>5.07477</c:v>
                </c:pt>
                <c:pt idx="12044">
                  <c:v>7.7412299999999998</c:v>
                </c:pt>
                <c:pt idx="12045">
                  <c:v>5.9183000000000003</c:v>
                </c:pt>
                <c:pt idx="12046">
                  <c:v>7.2350099999999999</c:v>
                </c:pt>
                <c:pt idx="12047">
                  <c:v>9.42896</c:v>
                </c:pt>
                <c:pt idx="12048">
                  <c:v>8.5164399999999993</c:v>
                </c:pt>
                <c:pt idx="12049">
                  <c:v>5.5759699999999999</c:v>
                </c:pt>
                <c:pt idx="12050">
                  <c:v>7.6845999999999997</c:v>
                </c:pt>
                <c:pt idx="12051">
                  <c:v>6.6767599999999998</c:v>
                </c:pt>
                <c:pt idx="12052">
                  <c:v>7.7941900000000004</c:v>
                </c:pt>
                <c:pt idx="12053">
                  <c:v>6.4296300000000004</c:v>
                </c:pt>
                <c:pt idx="12054">
                  <c:v>4.9991300000000001</c:v>
                </c:pt>
                <c:pt idx="12055">
                  <c:v>6.9166800000000004</c:v>
                </c:pt>
                <c:pt idx="12056">
                  <c:v>5.1067099999999996</c:v>
                </c:pt>
                <c:pt idx="12057">
                  <c:v>10.0059</c:v>
                </c:pt>
                <c:pt idx="12058">
                  <c:v>6.3076400000000001</c:v>
                </c:pt>
                <c:pt idx="12059">
                  <c:v>6.21434</c:v>
                </c:pt>
                <c:pt idx="12060">
                  <c:v>6.66012</c:v>
                </c:pt>
                <c:pt idx="12061">
                  <c:v>8.2043599999999994</c:v>
                </c:pt>
                <c:pt idx="12062">
                  <c:v>5.4709099999999999</c:v>
                </c:pt>
                <c:pt idx="12063">
                  <c:v>5.0280899999999997</c:v>
                </c:pt>
                <c:pt idx="12064">
                  <c:v>3.1722000000000001</c:v>
                </c:pt>
                <c:pt idx="12065">
                  <c:v>2.1663000000000001</c:v>
                </c:pt>
                <c:pt idx="12066">
                  <c:v>7.0235200000000004</c:v>
                </c:pt>
                <c:pt idx="12067">
                  <c:v>5.57273</c:v>
                </c:pt>
                <c:pt idx="12068">
                  <c:v>4.9230099999999997</c:v>
                </c:pt>
                <c:pt idx="12069">
                  <c:v>4.4541599999999999</c:v>
                </c:pt>
                <c:pt idx="12070">
                  <c:v>4.3422099999999997</c:v>
                </c:pt>
                <c:pt idx="12071">
                  <c:v>7.1406299999999998</c:v>
                </c:pt>
                <c:pt idx="12072">
                  <c:v>4.5225900000000001</c:v>
                </c:pt>
                <c:pt idx="12073">
                  <c:v>5.1329599999999997</c:v>
                </c:pt>
                <c:pt idx="12074">
                  <c:v>4.0905300000000002</c:v>
                </c:pt>
                <c:pt idx="12075">
                  <c:v>5.1922800000000002</c:v>
                </c:pt>
                <c:pt idx="12076">
                  <c:v>5.1895600000000002</c:v>
                </c:pt>
                <c:pt idx="12077">
                  <c:v>5.9768400000000002</c:v>
                </c:pt>
                <c:pt idx="12078">
                  <c:v>6.9659300000000002</c:v>
                </c:pt>
                <c:pt idx="12079">
                  <c:v>7.26776</c:v>
                </c:pt>
                <c:pt idx="12080">
                  <c:v>4.6105200000000002</c:v>
                </c:pt>
                <c:pt idx="12081">
                  <c:v>4.2172299999999998</c:v>
                </c:pt>
                <c:pt idx="12082">
                  <c:v>8.27881</c:v>
                </c:pt>
                <c:pt idx="12083">
                  <c:v>6.4931099999999997</c:v>
                </c:pt>
                <c:pt idx="12084">
                  <c:v>5.9549700000000003</c:v>
                </c:pt>
                <c:pt idx="12085">
                  <c:v>3.2856399999999999</c:v>
                </c:pt>
                <c:pt idx="12086">
                  <c:v>3.5855299999999999</c:v>
                </c:pt>
                <c:pt idx="12087">
                  <c:v>11.353389999999999</c:v>
                </c:pt>
                <c:pt idx="12088">
                  <c:v>6.9097</c:v>
                </c:pt>
                <c:pt idx="12089">
                  <c:v>3.4807000000000001</c:v>
                </c:pt>
                <c:pt idx="12090">
                  <c:v>5.83805</c:v>
                </c:pt>
                <c:pt idx="12091">
                  <c:v>7.2677300000000002</c:v>
                </c:pt>
                <c:pt idx="12092">
                  <c:v>4.2834599999999998</c:v>
                </c:pt>
                <c:pt idx="12093">
                  <c:v>4.42509</c:v>
                </c:pt>
                <c:pt idx="12094">
                  <c:v>7.6540100000000004</c:v>
                </c:pt>
                <c:pt idx="12095">
                  <c:v>7.6703299999999999</c:v>
                </c:pt>
                <c:pt idx="12096">
                  <c:v>5.3411600000000004</c:v>
                </c:pt>
                <c:pt idx="12097">
                  <c:v>5.38842</c:v>
                </c:pt>
                <c:pt idx="12098">
                  <c:v>6.8273299999999999</c:v>
                </c:pt>
                <c:pt idx="12099">
                  <c:v>5.8406200000000004</c:v>
                </c:pt>
                <c:pt idx="12100">
                  <c:v>4.75387</c:v>
                </c:pt>
                <c:pt idx="12101">
                  <c:v>3.3523700000000001</c:v>
                </c:pt>
                <c:pt idx="12102">
                  <c:v>6.3011699999999999</c:v>
                </c:pt>
                <c:pt idx="12103">
                  <c:v>3.7163599999999999</c:v>
                </c:pt>
                <c:pt idx="12104">
                  <c:v>4.6143999999999998</c:v>
                </c:pt>
                <c:pt idx="12105">
                  <c:v>6.4912299999999998</c:v>
                </c:pt>
                <c:pt idx="12106">
                  <c:v>11.122120000000001</c:v>
                </c:pt>
                <c:pt idx="12107">
                  <c:v>7.4058200000000003</c:v>
                </c:pt>
                <c:pt idx="12108">
                  <c:v>6.6455700000000002</c:v>
                </c:pt>
                <c:pt idx="12109">
                  <c:v>7.3432300000000001</c:v>
                </c:pt>
                <c:pt idx="12110">
                  <c:v>5.9929699999999997</c:v>
                </c:pt>
                <c:pt idx="12111">
                  <c:v>2.0426199999999999</c:v>
                </c:pt>
                <c:pt idx="12112">
                  <c:v>5.63598</c:v>
                </c:pt>
                <c:pt idx="12113">
                  <c:v>7.4278599999999999</c:v>
                </c:pt>
                <c:pt idx="12114">
                  <c:v>3.5981100000000001</c:v>
                </c:pt>
                <c:pt idx="12115">
                  <c:v>6.4533899999999997</c:v>
                </c:pt>
                <c:pt idx="12116">
                  <c:v>5.2265600000000001</c:v>
                </c:pt>
                <c:pt idx="12117">
                  <c:v>3.46191</c:v>
                </c:pt>
                <c:pt idx="12118">
                  <c:v>2.7248399999999999</c:v>
                </c:pt>
                <c:pt idx="12119">
                  <c:v>3.3188300000000002</c:v>
                </c:pt>
                <c:pt idx="12120">
                  <c:v>3.8023899999999999</c:v>
                </c:pt>
                <c:pt idx="12121">
                  <c:v>3.9447999999999999</c:v>
                </c:pt>
                <c:pt idx="12122">
                  <c:v>2.2176999999999998</c:v>
                </c:pt>
                <c:pt idx="12123">
                  <c:v>2.4721299999999999</c:v>
                </c:pt>
                <c:pt idx="12124">
                  <c:v>5.5664999999999996</c:v>
                </c:pt>
                <c:pt idx="12125">
                  <c:v>5.3555700000000002</c:v>
                </c:pt>
                <c:pt idx="12126">
                  <c:v>2.0407999999999999</c:v>
                </c:pt>
                <c:pt idx="12127">
                  <c:v>5.6575300000000004</c:v>
                </c:pt>
                <c:pt idx="12128">
                  <c:v>6.5717600000000003</c:v>
                </c:pt>
                <c:pt idx="12129">
                  <c:v>7.4803499999999996</c:v>
                </c:pt>
                <c:pt idx="12130">
                  <c:v>2.7242000000000002</c:v>
                </c:pt>
                <c:pt idx="12131">
                  <c:v>6.43825</c:v>
                </c:pt>
                <c:pt idx="12132">
                  <c:v>5.1843700000000004</c:v>
                </c:pt>
                <c:pt idx="12133">
                  <c:v>5.4274399999999998</c:v>
                </c:pt>
                <c:pt idx="12134">
                  <c:v>3.22797</c:v>
                </c:pt>
                <c:pt idx="12135">
                  <c:v>2.3548</c:v>
                </c:pt>
                <c:pt idx="12136">
                  <c:v>3.44692</c:v>
                </c:pt>
                <c:pt idx="12137">
                  <c:v>7.0239099999999999</c:v>
                </c:pt>
                <c:pt idx="12138">
                  <c:v>5.6903699999999997</c:v>
                </c:pt>
                <c:pt idx="12139">
                  <c:v>5.9233799999999999</c:v>
                </c:pt>
                <c:pt idx="12140">
                  <c:v>4.0388299999999999</c:v>
                </c:pt>
                <c:pt idx="12141">
                  <c:v>2.25407</c:v>
                </c:pt>
                <c:pt idx="12142">
                  <c:v>4.2979599999999998</c:v>
                </c:pt>
                <c:pt idx="12143">
                  <c:v>3.4374400000000001</c:v>
                </c:pt>
                <c:pt idx="12144">
                  <c:v>4.0651200000000003</c:v>
                </c:pt>
                <c:pt idx="12145">
                  <c:v>4.0877400000000002</c:v>
                </c:pt>
                <c:pt idx="12146">
                  <c:v>7.1051799999999998</c:v>
                </c:pt>
                <c:pt idx="12147">
                  <c:v>6.6321000000000003</c:v>
                </c:pt>
                <c:pt idx="12148">
                  <c:v>4.0230600000000001</c:v>
                </c:pt>
                <c:pt idx="12149">
                  <c:v>3.85649</c:v>
                </c:pt>
                <c:pt idx="12150">
                  <c:v>7.0338900000000004</c:v>
                </c:pt>
                <c:pt idx="12151">
                  <c:v>4.5213099999999997</c:v>
                </c:pt>
                <c:pt idx="12152">
                  <c:v>4.3280599999999998</c:v>
                </c:pt>
                <c:pt idx="12153">
                  <c:v>7.7407700000000004</c:v>
                </c:pt>
                <c:pt idx="12154">
                  <c:v>6.76654</c:v>
                </c:pt>
                <c:pt idx="12155">
                  <c:v>7.1201499999999998</c:v>
                </c:pt>
                <c:pt idx="12156">
                  <c:v>5.0860599999999998</c:v>
                </c:pt>
                <c:pt idx="12157">
                  <c:v>3.1821700000000002</c:v>
                </c:pt>
                <c:pt idx="12158">
                  <c:v>6.4986600000000001</c:v>
                </c:pt>
                <c:pt idx="12159">
                  <c:v>5.7071199999999997</c:v>
                </c:pt>
                <c:pt idx="12160">
                  <c:v>4.2552199999999996</c:v>
                </c:pt>
                <c:pt idx="12161">
                  <c:v>3.67401</c:v>
                </c:pt>
                <c:pt idx="12162">
                  <c:v>1.86517</c:v>
                </c:pt>
                <c:pt idx="12163">
                  <c:v>2.64046</c:v>
                </c:pt>
                <c:pt idx="12164">
                  <c:v>6.5635899999999996</c:v>
                </c:pt>
                <c:pt idx="12165">
                  <c:v>7.2088200000000002</c:v>
                </c:pt>
                <c:pt idx="12166">
                  <c:v>5.7740499999999999</c:v>
                </c:pt>
                <c:pt idx="12167">
                  <c:v>5.8792600000000004</c:v>
                </c:pt>
                <c:pt idx="12168">
                  <c:v>5.8740800000000002</c:v>
                </c:pt>
                <c:pt idx="12169">
                  <c:v>7.4605600000000001</c:v>
                </c:pt>
                <c:pt idx="12170">
                  <c:v>7.5890000000000004</c:v>
                </c:pt>
                <c:pt idx="12171">
                  <c:v>4.4204600000000003</c:v>
                </c:pt>
                <c:pt idx="12172">
                  <c:v>5.4817600000000004</c:v>
                </c:pt>
                <c:pt idx="12173">
                  <c:v>4.4728700000000003</c:v>
                </c:pt>
                <c:pt idx="12174">
                  <c:v>4.5091599999999996</c:v>
                </c:pt>
                <c:pt idx="12175">
                  <c:v>2.9369900000000002</c:v>
                </c:pt>
                <c:pt idx="12176">
                  <c:v>3.8113800000000002</c:v>
                </c:pt>
                <c:pt idx="12177">
                  <c:v>4.6327999999999996</c:v>
                </c:pt>
                <c:pt idx="12178">
                  <c:v>5.8863000000000003</c:v>
                </c:pt>
                <c:pt idx="12179">
                  <c:v>2.98882</c:v>
                </c:pt>
                <c:pt idx="12180">
                  <c:v>5.4368800000000004</c:v>
                </c:pt>
                <c:pt idx="12181">
                  <c:v>8.1580300000000001</c:v>
                </c:pt>
                <c:pt idx="12182">
                  <c:v>7.1887800000000004</c:v>
                </c:pt>
                <c:pt idx="12183">
                  <c:v>4.9943400000000002</c:v>
                </c:pt>
                <c:pt idx="12184">
                  <c:v>5.4554</c:v>
                </c:pt>
                <c:pt idx="12185">
                  <c:v>6.8955000000000002</c:v>
                </c:pt>
                <c:pt idx="12186">
                  <c:v>2.39758</c:v>
                </c:pt>
                <c:pt idx="12187">
                  <c:v>3.2792400000000002</c:v>
                </c:pt>
                <c:pt idx="12188">
                  <c:v>4.2130400000000003</c:v>
                </c:pt>
                <c:pt idx="12189">
                  <c:v>2.6505999999999998</c:v>
                </c:pt>
                <c:pt idx="12190">
                  <c:v>7.6750999999999996</c:v>
                </c:pt>
                <c:pt idx="12191">
                  <c:v>7.2139300000000004</c:v>
                </c:pt>
                <c:pt idx="12192">
                  <c:v>9.1055799999999998</c:v>
                </c:pt>
                <c:pt idx="12193">
                  <c:v>7.4412000000000003</c:v>
                </c:pt>
                <c:pt idx="12194">
                  <c:v>4.6430899999999999</c:v>
                </c:pt>
                <c:pt idx="12195">
                  <c:v>5.1013400000000004</c:v>
                </c:pt>
                <c:pt idx="12196">
                  <c:v>2.57965</c:v>
                </c:pt>
                <c:pt idx="12197">
                  <c:v>5.3719200000000003</c:v>
                </c:pt>
                <c:pt idx="12198">
                  <c:v>7.86686</c:v>
                </c:pt>
                <c:pt idx="12199">
                  <c:v>6.3363699999999996</c:v>
                </c:pt>
                <c:pt idx="12200">
                  <c:v>5.0272600000000001</c:v>
                </c:pt>
                <c:pt idx="12201">
                  <c:v>6.8943899999999996</c:v>
                </c:pt>
                <c:pt idx="12202">
                  <c:v>6.5461600000000004</c:v>
                </c:pt>
                <c:pt idx="12203">
                  <c:v>3.5973700000000002</c:v>
                </c:pt>
                <c:pt idx="12204">
                  <c:v>5.8314599999999999</c:v>
                </c:pt>
                <c:pt idx="12205">
                  <c:v>3.8682099999999999</c:v>
                </c:pt>
                <c:pt idx="12206">
                  <c:v>6.6795</c:v>
                </c:pt>
                <c:pt idx="12207">
                  <c:v>6.3457299999999996</c:v>
                </c:pt>
                <c:pt idx="12208">
                  <c:v>7.9743199999999996</c:v>
                </c:pt>
                <c:pt idx="12209">
                  <c:v>6.2687799999999996</c:v>
                </c:pt>
                <c:pt idx="12210">
                  <c:v>5.7545900000000003</c:v>
                </c:pt>
                <c:pt idx="12211">
                  <c:v>6.5267900000000001</c:v>
                </c:pt>
                <c:pt idx="12212">
                  <c:v>6.8936900000000003</c:v>
                </c:pt>
                <c:pt idx="12213">
                  <c:v>4.5436800000000002</c:v>
                </c:pt>
                <c:pt idx="12214">
                  <c:v>7.3905200000000004</c:v>
                </c:pt>
                <c:pt idx="12215">
                  <c:v>3.4689800000000002</c:v>
                </c:pt>
                <c:pt idx="12216">
                  <c:v>5.7665499999999996</c:v>
                </c:pt>
                <c:pt idx="12217">
                  <c:v>3.3082099999999999</c:v>
                </c:pt>
                <c:pt idx="12218">
                  <c:v>7.7614599999999996</c:v>
                </c:pt>
                <c:pt idx="12219">
                  <c:v>1.6974899999999999</c:v>
                </c:pt>
                <c:pt idx="12220">
                  <c:v>5.6777899999999999</c:v>
                </c:pt>
                <c:pt idx="12221">
                  <c:v>2.5024500000000001</c:v>
                </c:pt>
                <c:pt idx="12222">
                  <c:v>2.1972399999999999</c:v>
                </c:pt>
                <c:pt idx="12223">
                  <c:v>4.3040099999999999</c:v>
                </c:pt>
                <c:pt idx="12224">
                  <c:v>4.46685</c:v>
                </c:pt>
                <c:pt idx="12225">
                  <c:v>4.1004500000000004</c:v>
                </c:pt>
                <c:pt idx="12226">
                  <c:v>5.3543099999999999</c:v>
                </c:pt>
                <c:pt idx="12227">
                  <c:v>4.63931</c:v>
                </c:pt>
                <c:pt idx="12228">
                  <c:v>4.2620300000000002</c:v>
                </c:pt>
                <c:pt idx="12229">
                  <c:v>4.1746499999999997</c:v>
                </c:pt>
                <c:pt idx="12230">
                  <c:v>2.83161</c:v>
                </c:pt>
                <c:pt idx="12231">
                  <c:v>4.3242599999999998</c:v>
                </c:pt>
                <c:pt idx="12232">
                  <c:v>6.1409000000000002</c:v>
                </c:pt>
                <c:pt idx="12233">
                  <c:v>6.4382700000000002</c:v>
                </c:pt>
                <c:pt idx="12234">
                  <c:v>6.0489100000000002</c:v>
                </c:pt>
                <c:pt idx="12235">
                  <c:v>5.2034599999999998</c:v>
                </c:pt>
                <c:pt idx="12236">
                  <c:v>3.9111099999999999</c:v>
                </c:pt>
                <c:pt idx="12237">
                  <c:v>4.2149000000000001</c:v>
                </c:pt>
                <c:pt idx="12238">
                  <c:v>7.9069799999999999</c:v>
                </c:pt>
                <c:pt idx="12239">
                  <c:v>7.2788700000000004</c:v>
                </c:pt>
                <c:pt idx="12240">
                  <c:v>3.0411199999999998</c:v>
                </c:pt>
                <c:pt idx="12241">
                  <c:v>8.7118099999999998</c:v>
                </c:pt>
                <c:pt idx="12242">
                  <c:v>2.4939900000000002</c:v>
                </c:pt>
                <c:pt idx="12243">
                  <c:v>3.6817799999999998</c:v>
                </c:pt>
                <c:pt idx="12244">
                  <c:v>4.4651199999999998</c:v>
                </c:pt>
                <c:pt idx="12245">
                  <c:v>5.3032199999999996</c:v>
                </c:pt>
                <c:pt idx="12246">
                  <c:v>2.9286500000000002</c:v>
                </c:pt>
                <c:pt idx="12247">
                  <c:v>6.1160699999999997</c:v>
                </c:pt>
                <c:pt idx="12248">
                  <c:v>5.5967000000000002</c:v>
                </c:pt>
                <c:pt idx="12249">
                  <c:v>5.3804800000000004</c:v>
                </c:pt>
                <c:pt idx="12250">
                  <c:v>8.2376900000000006</c:v>
                </c:pt>
                <c:pt idx="12251">
                  <c:v>9.4930900000000005</c:v>
                </c:pt>
                <c:pt idx="12252">
                  <c:v>4.2883399999999998</c:v>
                </c:pt>
                <c:pt idx="12253">
                  <c:v>5.6389500000000004</c:v>
                </c:pt>
                <c:pt idx="12254">
                  <c:v>3.6325599999999998</c:v>
                </c:pt>
                <c:pt idx="12255">
                  <c:v>3.80993</c:v>
                </c:pt>
                <c:pt idx="12256">
                  <c:v>3.2782399999999998</c:v>
                </c:pt>
                <c:pt idx="12257">
                  <c:v>7.0460700000000003</c:v>
                </c:pt>
                <c:pt idx="12258">
                  <c:v>4.3289600000000004</c:v>
                </c:pt>
                <c:pt idx="12259">
                  <c:v>4.3280599999999998</c:v>
                </c:pt>
                <c:pt idx="12260">
                  <c:v>5.83087</c:v>
                </c:pt>
                <c:pt idx="12261">
                  <c:v>5.3573300000000001</c:v>
                </c:pt>
                <c:pt idx="12262">
                  <c:v>6.6363799999999999</c:v>
                </c:pt>
                <c:pt idx="12263">
                  <c:v>6.8623000000000003</c:v>
                </c:pt>
                <c:pt idx="12264">
                  <c:v>5.6170799999999996</c:v>
                </c:pt>
                <c:pt idx="12265">
                  <c:v>3.43459</c:v>
                </c:pt>
                <c:pt idx="12266">
                  <c:v>6.4272499999999999</c:v>
                </c:pt>
                <c:pt idx="12267">
                  <c:v>6.2350700000000003</c:v>
                </c:pt>
                <c:pt idx="12268">
                  <c:v>10.414199999999999</c:v>
                </c:pt>
                <c:pt idx="12269">
                  <c:v>6.4283900000000003</c:v>
                </c:pt>
                <c:pt idx="12270">
                  <c:v>5.4483800000000002</c:v>
                </c:pt>
                <c:pt idx="12271">
                  <c:v>6.6658099999999996</c:v>
                </c:pt>
                <c:pt idx="12272">
                  <c:v>6.3166099999999998</c:v>
                </c:pt>
                <c:pt idx="12273">
                  <c:v>6.4504799999999998</c:v>
                </c:pt>
                <c:pt idx="12274">
                  <c:v>5.1207000000000003</c:v>
                </c:pt>
                <c:pt idx="12275">
                  <c:v>5.2218999999999998</c:v>
                </c:pt>
                <c:pt idx="12276">
                  <c:v>5.3238300000000001</c:v>
                </c:pt>
                <c:pt idx="12277">
                  <c:v>6.1719799999999996</c:v>
                </c:pt>
                <c:pt idx="12278">
                  <c:v>6.5879899999999996</c:v>
                </c:pt>
                <c:pt idx="12279">
                  <c:v>6.4285399999999999</c:v>
                </c:pt>
                <c:pt idx="12280">
                  <c:v>6.0718800000000002</c:v>
                </c:pt>
                <c:pt idx="12281">
                  <c:v>8.4019999999999992</c:v>
                </c:pt>
                <c:pt idx="12282">
                  <c:v>6.8084600000000002</c:v>
                </c:pt>
                <c:pt idx="12283">
                  <c:v>3.6747200000000002</c:v>
                </c:pt>
                <c:pt idx="12284">
                  <c:v>7.0078800000000001</c:v>
                </c:pt>
                <c:pt idx="12285">
                  <c:v>6.3987800000000004</c:v>
                </c:pt>
                <c:pt idx="12286">
                  <c:v>5.0716299999999999</c:v>
                </c:pt>
                <c:pt idx="12287">
                  <c:v>7.8265399999999996</c:v>
                </c:pt>
                <c:pt idx="12288">
                  <c:v>5.06935</c:v>
                </c:pt>
                <c:pt idx="12289">
                  <c:v>3.9093800000000001</c:v>
                </c:pt>
                <c:pt idx="12290">
                  <c:v>6.1467999999999998</c:v>
                </c:pt>
                <c:pt idx="12291">
                  <c:v>5.6574900000000001</c:v>
                </c:pt>
                <c:pt idx="12292">
                  <c:v>4.8382500000000004</c:v>
                </c:pt>
                <c:pt idx="12293">
                  <c:v>4.3659800000000004</c:v>
                </c:pt>
                <c:pt idx="12294">
                  <c:v>6.1662499999999998</c:v>
                </c:pt>
                <c:pt idx="12295">
                  <c:v>5.3121099999999997</c:v>
                </c:pt>
                <c:pt idx="12296">
                  <c:v>7.0581899999999997</c:v>
                </c:pt>
                <c:pt idx="12297">
                  <c:v>7.80654</c:v>
                </c:pt>
                <c:pt idx="12298">
                  <c:v>6.8636200000000001</c:v>
                </c:pt>
                <c:pt idx="12299">
                  <c:v>5.71861</c:v>
                </c:pt>
                <c:pt idx="12300">
                  <c:v>3.4225500000000002</c:v>
                </c:pt>
                <c:pt idx="12301">
                  <c:v>5.0655200000000002</c:v>
                </c:pt>
                <c:pt idx="12302">
                  <c:v>5.89445</c:v>
                </c:pt>
                <c:pt idx="12303">
                  <c:v>6.1258900000000001</c:v>
                </c:pt>
                <c:pt idx="12304">
                  <c:v>3.25223</c:v>
                </c:pt>
                <c:pt idx="12305">
                  <c:v>8.0623799999999992</c:v>
                </c:pt>
                <c:pt idx="12306">
                  <c:v>4.2797299999999998</c:v>
                </c:pt>
                <c:pt idx="12307">
                  <c:v>6.5050699999999999</c:v>
                </c:pt>
                <c:pt idx="12308">
                  <c:v>2.73047</c:v>
                </c:pt>
                <c:pt idx="12309">
                  <c:v>4.3047599999999999</c:v>
                </c:pt>
                <c:pt idx="12310">
                  <c:v>2.6879300000000002</c:v>
                </c:pt>
                <c:pt idx="12311">
                  <c:v>5.4154400000000003</c:v>
                </c:pt>
                <c:pt idx="12312">
                  <c:v>4.1645300000000001</c:v>
                </c:pt>
                <c:pt idx="12313">
                  <c:v>2.65964</c:v>
                </c:pt>
                <c:pt idx="12314">
                  <c:v>3.55193</c:v>
                </c:pt>
                <c:pt idx="12315">
                  <c:v>3.7612299999999999</c:v>
                </c:pt>
                <c:pt idx="12316">
                  <c:v>4.0200100000000001</c:v>
                </c:pt>
                <c:pt idx="12317">
                  <c:v>3.1691400000000001</c:v>
                </c:pt>
                <c:pt idx="12318">
                  <c:v>2.1623999999999999</c:v>
                </c:pt>
                <c:pt idx="12319">
                  <c:v>3.1362999999999999</c:v>
                </c:pt>
                <c:pt idx="12320">
                  <c:v>2.81793</c:v>
                </c:pt>
                <c:pt idx="12321">
                  <c:v>3.55498</c:v>
                </c:pt>
                <c:pt idx="12322">
                  <c:v>2.0011700000000001</c:v>
                </c:pt>
                <c:pt idx="12323">
                  <c:v>2.94312</c:v>
                </c:pt>
                <c:pt idx="12324">
                  <c:v>2.84091</c:v>
                </c:pt>
                <c:pt idx="12325">
                  <c:v>1.8078399999999999</c:v>
                </c:pt>
                <c:pt idx="12326">
                  <c:v>5.1046800000000001</c:v>
                </c:pt>
                <c:pt idx="12327">
                  <c:v>3.18988</c:v>
                </c:pt>
                <c:pt idx="12328">
                  <c:v>6.0757199999999996</c:v>
                </c:pt>
                <c:pt idx="12329">
                  <c:v>4.0501199999999997</c:v>
                </c:pt>
                <c:pt idx="12330">
                  <c:v>3.5565699999999998</c:v>
                </c:pt>
                <c:pt idx="12331">
                  <c:v>4.3902099999999997</c:v>
                </c:pt>
                <c:pt idx="12332">
                  <c:v>2.9240200000000001</c:v>
                </c:pt>
                <c:pt idx="12333">
                  <c:v>2.7735799999999999</c:v>
                </c:pt>
                <c:pt idx="12334">
                  <c:v>3.7566899999999999</c:v>
                </c:pt>
                <c:pt idx="12335">
                  <c:v>3.5262500000000001</c:v>
                </c:pt>
                <c:pt idx="12336">
                  <c:v>1.8190500000000001</c:v>
                </c:pt>
                <c:pt idx="12337">
                  <c:v>2.4194200000000001</c:v>
                </c:pt>
                <c:pt idx="12338">
                  <c:v>4.2686500000000001</c:v>
                </c:pt>
                <c:pt idx="12339">
                  <c:v>3.9586899999999998</c:v>
                </c:pt>
                <c:pt idx="12340">
                  <c:v>3.4961899999999999</c:v>
                </c:pt>
                <c:pt idx="12341">
                  <c:v>2.8133400000000002</c:v>
                </c:pt>
                <c:pt idx="12342">
                  <c:v>2.0891000000000002</c:v>
                </c:pt>
                <c:pt idx="12343">
                  <c:v>2.2894399999999999</c:v>
                </c:pt>
                <c:pt idx="12344">
                  <c:v>2.5143</c:v>
                </c:pt>
                <c:pt idx="12345">
                  <c:v>6.0411900000000003</c:v>
                </c:pt>
                <c:pt idx="12346">
                  <c:v>6.19937</c:v>
                </c:pt>
                <c:pt idx="12347">
                  <c:v>5.1337799999999998</c:v>
                </c:pt>
                <c:pt idx="12348">
                  <c:v>6.1539200000000003</c:v>
                </c:pt>
                <c:pt idx="12349">
                  <c:v>3.4167999999999998</c:v>
                </c:pt>
                <c:pt idx="12350">
                  <c:v>7.2491399999999997</c:v>
                </c:pt>
                <c:pt idx="12351">
                  <c:v>3.33786</c:v>
                </c:pt>
                <c:pt idx="12352">
                  <c:v>6.9756400000000003</c:v>
                </c:pt>
                <c:pt idx="12353">
                  <c:v>3.8399200000000002</c:v>
                </c:pt>
                <c:pt idx="12354">
                  <c:v>8.0936699999999995</c:v>
                </c:pt>
                <c:pt idx="12355">
                  <c:v>2.3080699999999998</c:v>
                </c:pt>
                <c:pt idx="12356">
                  <c:v>2.89473</c:v>
                </c:pt>
                <c:pt idx="12357">
                  <c:v>2.1863100000000002</c:v>
                </c:pt>
                <c:pt idx="12358">
                  <c:v>4.9765800000000002</c:v>
                </c:pt>
                <c:pt idx="12359">
                  <c:v>7.9820000000000002</c:v>
                </c:pt>
                <c:pt idx="12360">
                  <c:v>1.90865</c:v>
                </c:pt>
                <c:pt idx="12361">
                  <c:v>2.0481099999999999</c:v>
                </c:pt>
                <c:pt idx="12362">
                  <c:v>1.5615600000000001</c:v>
                </c:pt>
                <c:pt idx="12363">
                  <c:v>2.00725</c:v>
                </c:pt>
                <c:pt idx="12364">
                  <c:v>2.7928199999999999</c:v>
                </c:pt>
                <c:pt idx="12365">
                  <c:v>3.0334400000000001</c:v>
                </c:pt>
                <c:pt idx="12366">
                  <c:v>5.7639899999999997</c:v>
                </c:pt>
                <c:pt idx="12367">
                  <c:v>2.1737199999999999</c:v>
                </c:pt>
                <c:pt idx="12368">
                  <c:v>3.75522</c:v>
                </c:pt>
                <c:pt idx="12369">
                  <c:v>5.1757099999999996</c:v>
                </c:pt>
                <c:pt idx="12370">
                  <c:v>3.7996099999999999</c:v>
                </c:pt>
                <c:pt idx="12371">
                  <c:v>3.31</c:v>
                </c:pt>
                <c:pt idx="12372">
                  <c:v>5.0307700000000004</c:v>
                </c:pt>
                <c:pt idx="12373">
                  <c:v>1.7887</c:v>
                </c:pt>
                <c:pt idx="12374">
                  <c:v>7.1306700000000003</c:v>
                </c:pt>
                <c:pt idx="12375">
                  <c:v>3.23285</c:v>
                </c:pt>
                <c:pt idx="12376">
                  <c:v>2.2612800000000002</c:v>
                </c:pt>
                <c:pt idx="12377">
                  <c:v>6.01471</c:v>
                </c:pt>
                <c:pt idx="12378">
                  <c:v>5.1685299999999996</c:v>
                </c:pt>
                <c:pt idx="12379">
                  <c:v>5.9322400000000002</c:v>
                </c:pt>
                <c:pt idx="12380">
                  <c:v>12.002599999999999</c:v>
                </c:pt>
                <c:pt idx="12381">
                  <c:v>6.8448599999999997</c:v>
                </c:pt>
                <c:pt idx="12382">
                  <c:v>3.3288500000000001</c:v>
                </c:pt>
                <c:pt idx="12383">
                  <c:v>5.1363200000000004</c:v>
                </c:pt>
                <c:pt idx="12384">
                  <c:v>8.2069100000000006</c:v>
                </c:pt>
                <c:pt idx="12385">
                  <c:v>4.5165699999999998</c:v>
                </c:pt>
                <c:pt idx="12386">
                  <c:v>7.3395000000000001</c:v>
                </c:pt>
                <c:pt idx="12387">
                  <c:v>5.3880699999999999</c:v>
                </c:pt>
                <c:pt idx="12388">
                  <c:v>6.0822700000000003</c:v>
                </c:pt>
                <c:pt idx="12389">
                  <c:v>2.00725</c:v>
                </c:pt>
                <c:pt idx="12390">
                  <c:v>6.57158</c:v>
                </c:pt>
                <c:pt idx="12391">
                  <c:v>3.60501</c:v>
                </c:pt>
                <c:pt idx="12392">
                  <c:v>5.3052700000000002</c:v>
                </c:pt>
                <c:pt idx="12393">
                  <c:v>5.0040500000000003</c:v>
                </c:pt>
                <c:pt idx="12394">
                  <c:v>5.7843200000000001</c:v>
                </c:pt>
                <c:pt idx="12395">
                  <c:v>7.78993</c:v>
                </c:pt>
                <c:pt idx="12396">
                  <c:v>5.6507100000000001</c:v>
                </c:pt>
                <c:pt idx="12397">
                  <c:v>3.9874800000000001</c:v>
                </c:pt>
                <c:pt idx="12398">
                  <c:v>4.8147099999999998</c:v>
                </c:pt>
                <c:pt idx="12399">
                  <c:v>5.7538200000000002</c:v>
                </c:pt>
                <c:pt idx="12400">
                  <c:v>6.7583599999999997</c:v>
                </c:pt>
                <c:pt idx="12401">
                  <c:v>7.9334199999999999</c:v>
                </c:pt>
                <c:pt idx="12402">
                  <c:v>5.6752000000000002</c:v>
                </c:pt>
                <c:pt idx="12403">
                  <c:v>5.5392299999999999</c:v>
                </c:pt>
                <c:pt idx="12404">
                  <c:v>4.6413599999999997</c:v>
                </c:pt>
                <c:pt idx="12405">
                  <c:v>5.2816799999999997</c:v>
                </c:pt>
                <c:pt idx="12406">
                  <c:v>4.30525</c:v>
                </c:pt>
                <c:pt idx="12407">
                  <c:v>3.5979399999999999</c:v>
                </c:pt>
                <c:pt idx="12408">
                  <c:v>4.2567500000000003</c:v>
                </c:pt>
                <c:pt idx="12409">
                  <c:v>3.5041199999999999</c:v>
                </c:pt>
                <c:pt idx="12410">
                  <c:v>3.8463099999999999</c:v>
                </c:pt>
                <c:pt idx="12411">
                  <c:v>5.0916499999999996</c:v>
                </c:pt>
                <c:pt idx="12412">
                  <c:v>5.5630499999999996</c:v>
                </c:pt>
                <c:pt idx="12413">
                  <c:v>2.9874800000000001</c:v>
                </c:pt>
                <c:pt idx="12414">
                  <c:v>5.9907700000000004</c:v>
                </c:pt>
                <c:pt idx="12415">
                  <c:v>4.9220600000000001</c:v>
                </c:pt>
                <c:pt idx="12416">
                  <c:v>5.5910000000000002</c:v>
                </c:pt>
                <c:pt idx="12417">
                  <c:v>2.60975</c:v>
                </c:pt>
                <c:pt idx="12418">
                  <c:v>5.6909599999999996</c:v>
                </c:pt>
                <c:pt idx="12419">
                  <c:v>7.6644800000000002</c:v>
                </c:pt>
                <c:pt idx="12420">
                  <c:v>4.7283499999999998</c:v>
                </c:pt>
                <c:pt idx="12421">
                  <c:v>5.9651300000000003</c:v>
                </c:pt>
                <c:pt idx="12422">
                  <c:v>3.96299</c:v>
                </c:pt>
                <c:pt idx="12423">
                  <c:v>3.3618800000000002</c:v>
                </c:pt>
                <c:pt idx="12424">
                  <c:v>3.9527100000000002</c:v>
                </c:pt>
                <c:pt idx="12425">
                  <c:v>3.1175600000000001</c:v>
                </c:pt>
                <c:pt idx="12426">
                  <c:v>4.9006499999999997</c:v>
                </c:pt>
                <c:pt idx="12427">
                  <c:v>2.2442000000000002</c:v>
                </c:pt>
                <c:pt idx="12428">
                  <c:v>8.1530199999999997</c:v>
                </c:pt>
                <c:pt idx="12429">
                  <c:v>5.6861100000000002</c:v>
                </c:pt>
                <c:pt idx="12430">
                  <c:v>4.8603800000000001</c:v>
                </c:pt>
                <c:pt idx="12431">
                  <c:v>5.6110699999999998</c:v>
                </c:pt>
                <c:pt idx="12432">
                  <c:v>2.0892300000000001</c:v>
                </c:pt>
                <c:pt idx="12433">
                  <c:v>3.0042900000000001</c:v>
                </c:pt>
                <c:pt idx="12434">
                  <c:v>2.0693299999999999</c:v>
                </c:pt>
                <c:pt idx="12435">
                  <c:v>2.2721499999999999</c:v>
                </c:pt>
                <c:pt idx="12436">
                  <c:v>2.9374899999999999</c:v>
                </c:pt>
                <c:pt idx="12437">
                  <c:v>6.8847899999999997</c:v>
                </c:pt>
                <c:pt idx="12438">
                  <c:v>5.0615600000000001</c:v>
                </c:pt>
                <c:pt idx="12439">
                  <c:v>3.2840099999999999</c:v>
                </c:pt>
                <c:pt idx="12440">
                  <c:v>3.4689899999999998</c:v>
                </c:pt>
                <c:pt idx="12441">
                  <c:v>3.8925700000000001</c:v>
                </c:pt>
                <c:pt idx="12442">
                  <c:v>6.0235000000000003</c:v>
                </c:pt>
                <c:pt idx="12443">
                  <c:v>4.0472900000000003</c:v>
                </c:pt>
                <c:pt idx="12444">
                  <c:v>6.0860399999999997</c:v>
                </c:pt>
                <c:pt idx="12445">
                  <c:v>4.7126900000000003</c:v>
                </c:pt>
                <c:pt idx="12446">
                  <c:v>7.0731099999999998</c:v>
                </c:pt>
                <c:pt idx="12447">
                  <c:v>2.4925000000000002</c:v>
                </c:pt>
                <c:pt idx="12448">
                  <c:v>5.40869</c:v>
                </c:pt>
                <c:pt idx="12449">
                  <c:v>6.9027399999999997</c:v>
                </c:pt>
                <c:pt idx="12450">
                  <c:v>6.8188700000000004</c:v>
                </c:pt>
                <c:pt idx="12451">
                  <c:v>4.9359299999999999</c:v>
                </c:pt>
                <c:pt idx="12452">
                  <c:v>8.3976900000000008</c:v>
                </c:pt>
                <c:pt idx="12453">
                  <c:v>4.3852799999999998</c:v>
                </c:pt>
                <c:pt idx="12454">
                  <c:v>8.1400500000000005</c:v>
                </c:pt>
                <c:pt idx="12455">
                  <c:v>8.0721699999999998</c:v>
                </c:pt>
                <c:pt idx="12456">
                  <c:v>5.5541</c:v>
                </c:pt>
                <c:pt idx="12457">
                  <c:v>4.0991200000000001</c:v>
                </c:pt>
                <c:pt idx="12458">
                  <c:v>5.7691499999999998</c:v>
                </c:pt>
                <c:pt idx="12459">
                  <c:v>6.7173100000000003</c:v>
                </c:pt>
                <c:pt idx="12460">
                  <c:v>6.6357699999999999</c:v>
                </c:pt>
                <c:pt idx="12461">
                  <c:v>5.1232499999999996</c:v>
                </c:pt>
                <c:pt idx="12462">
                  <c:v>4.8191199999999998</c:v>
                </c:pt>
                <c:pt idx="12463">
                  <c:v>7.7899399999999996</c:v>
                </c:pt>
                <c:pt idx="12464">
                  <c:v>4.6099899999999998</c:v>
                </c:pt>
                <c:pt idx="12465">
                  <c:v>8.4908400000000004</c:v>
                </c:pt>
                <c:pt idx="12466">
                  <c:v>5.1581000000000001</c:v>
                </c:pt>
                <c:pt idx="12467">
                  <c:v>7.5480299999999998</c:v>
                </c:pt>
                <c:pt idx="12468">
                  <c:v>4.71096</c:v>
                </c:pt>
                <c:pt idx="12469">
                  <c:v>10.26549</c:v>
                </c:pt>
                <c:pt idx="12470">
                  <c:v>2.4559299999999999</c:v>
                </c:pt>
                <c:pt idx="12471">
                  <c:v>7.9461399999999998</c:v>
                </c:pt>
                <c:pt idx="12472">
                  <c:v>7.1805300000000001</c:v>
                </c:pt>
                <c:pt idx="12473">
                  <c:v>2.4515600000000002</c:v>
                </c:pt>
                <c:pt idx="12474">
                  <c:v>4.0307599999999999</c:v>
                </c:pt>
                <c:pt idx="12475">
                  <c:v>4.0262599999999997</c:v>
                </c:pt>
                <c:pt idx="12476">
                  <c:v>2.6667800000000002</c:v>
                </c:pt>
                <c:pt idx="12477">
                  <c:v>2.5579800000000001</c:v>
                </c:pt>
                <c:pt idx="12478">
                  <c:v>2.6021800000000002</c:v>
                </c:pt>
                <c:pt idx="12479">
                  <c:v>2.30809</c:v>
                </c:pt>
                <c:pt idx="12480">
                  <c:v>2.7795100000000001</c:v>
                </c:pt>
                <c:pt idx="12481">
                  <c:v>3.5433300000000001</c:v>
                </c:pt>
                <c:pt idx="12482">
                  <c:v>2.3188599999999999</c:v>
                </c:pt>
                <c:pt idx="12483">
                  <c:v>2.6003599999999998</c:v>
                </c:pt>
                <c:pt idx="12484">
                  <c:v>2.3846599999999998</c:v>
                </c:pt>
                <c:pt idx="12485">
                  <c:v>2.8812799999999998</c:v>
                </c:pt>
                <c:pt idx="12486">
                  <c:v>2.73882</c:v>
                </c:pt>
                <c:pt idx="12487">
                  <c:v>1.8650899999999999</c:v>
                </c:pt>
                <c:pt idx="12488">
                  <c:v>2.93153</c:v>
                </c:pt>
                <c:pt idx="12489">
                  <c:v>3.01722</c:v>
                </c:pt>
                <c:pt idx="12490">
                  <c:v>2.17631</c:v>
                </c:pt>
                <c:pt idx="12491">
                  <c:v>2.52935</c:v>
                </c:pt>
                <c:pt idx="12492">
                  <c:v>2.6874899999999999</c:v>
                </c:pt>
                <c:pt idx="12493">
                  <c:v>2.6434500000000001</c:v>
                </c:pt>
                <c:pt idx="12494">
                  <c:v>1.9218</c:v>
                </c:pt>
                <c:pt idx="12495">
                  <c:v>1.8650899999999999</c:v>
                </c:pt>
                <c:pt idx="12496">
                  <c:v>4.2164599999999997</c:v>
                </c:pt>
                <c:pt idx="12497">
                  <c:v>2.8456199999999998</c:v>
                </c:pt>
                <c:pt idx="12498">
                  <c:v>5.1922800000000002</c:v>
                </c:pt>
                <c:pt idx="12499">
                  <c:v>6.2006800000000002</c:v>
                </c:pt>
                <c:pt idx="12500">
                  <c:v>8.8753299999999999</c:v>
                </c:pt>
                <c:pt idx="12501">
                  <c:v>3.0511699999999999</c:v>
                </c:pt>
                <c:pt idx="12502">
                  <c:v>5.0764100000000001</c:v>
                </c:pt>
                <c:pt idx="12503">
                  <c:v>7.7279799999999996</c:v>
                </c:pt>
                <c:pt idx="12504">
                  <c:v>8.1432300000000009</c:v>
                </c:pt>
                <c:pt idx="12505">
                  <c:v>5.5907299999999998</c:v>
                </c:pt>
                <c:pt idx="12506">
                  <c:v>3.8106300000000002</c:v>
                </c:pt>
                <c:pt idx="12507">
                  <c:v>6.7082100000000002</c:v>
                </c:pt>
                <c:pt idx="12508">
                  <c:v>3.0511699999999999</c:v>
                </c:pt>
                <c:pt idx="12509">
                  <c:v>3.5226500000000001</c:v>
                </c:pt>
                <c:pt idx="12510">
                  <c:v>2.7080099999999998</c:v>
                </c:pt>
                <c:pt idx="12511">
                  <c:v>4.3303700000000003</c:v>
                </c:pt>
                <c:pt idx="12512">
                  <c:v>3.9341300000000001</c:v>
                </c:pt>
                <c:pt idx="12513">
                  <c:v>3.3688799999999999</c:v>
                </c:pt>
                <c:pt idx="12514">
                  <c:v>2.2371799999999999</c:v>
                </c:pt>
                <c:pt idx="12515">
                  <c:v>2.8785099999999999</c:v>
                </c:pt>
                <c:pt idx="12516">
                  <c:v>2.1901700000000002</c:v>
                </c:pt>
                <c:pt idx="12517">
                  <c:v>5.24308</c:v>
                </c:pt>
                <c:pt idx="12518">
                  <c:v>8.8853100000000005</c:v>
                </c:pt>
                <c:pt idx="12519">
                  <c:v>2.5151699999999999</c:v>
                </c:pt>
                <c:pt idx="12520">
                  <c:v>2.17415</c:v>
                </c:pt>
                <c:pt idx="12521">
                  <c:v>2.6391499999999999</c:v>
                </c:pt>
                <c:pt idx="12522">
                  <c:v>3.8904999999999998</c:v>
                </c:pt>
                <c:pt idx="12523">
                  <c:v>6.7497199999999999</c:v>
                </c:pt>
                <c:pt idx="12524">
                  <c:v>7.3314899999999996</c:v>
                </c:pt>
                <c:pt idx="12525">
                  <c:v>2.49559</c:v>
                </c:pt>
                <c:pt idx="12526">
                  <c:v>6.4216199999999999</c:v>
                </c:pt>
                <c:pt idx="12527">
                  <c:v>7.72621</c:v>
                </c:pt>
                <c:pt idx="12528">
                  <c:v>2.6252800000000001</c:v>
                </c:pt>
                <c:pt idx="12529">
                  <c:v>5.9248000000000003</c:v>
                </c:pt>
                <c:pt idx="12530">
                  <c:v>2.33934</c:v>
                </c:pt>
                <c:pt idx="12531">
                  <c:v>3.0042900000000001</c:v>
                </c:pt>
                <c:pt idx="12532">
                  <c:v>5.0947300000000002</c:v>
                </c:pt>
                <c:pt idx="12533">
                  <c:v>8.2438500000000001</c:v>
                </c:pt>
                <c:pt idx="12534">
                  <c:v>4.7475300000000002</c:v>
                </c:pt>
                <c:pt idx="12535">
                  <c:v>5.4320899999999996</c:v>
                </c:pt>
                <c:pt idx="12536">
                  <c:v>5.1749900000000002</c:v>
                </c:pt>
                <c:pt idx="12537">
                  <c:v>5.0209999999999999</c:v>
                </c:pt>
                <c:pt idx="12538">
                  <c:v>8.4680700000000009</c:v>
                </c:pt>
                <c:pt idx="12539">
                  <c:v>6.1534700000000004</c:v>
                </c:pt>
                <c:pt idx="12540">
                  <c:v>7.66709</c:v>
                </c:pt>
                <c:pt idx="12541">
                  <c:v>4.9532999999999996</c:v>
                </c:pt>
                <c:pt idx="12542">
                  <c:v>9.3872599999999995</c:v>
                </c:pt>
                <c:pt idx="12543">
                  <c:v>8.2927999999999997</c:v>
                </c:pt>
                <c:pt idx="12544">
                  <c:v>7.6730200000000002</c:v>
                </c:pt>
                <c:pt idx="12545">
                  <c:v>6.5321100000000003</c:v>
                </c:pt>
                <c:pt idx="12546">
                  <c:v>12.48771</c:v>
                </c:pt>
                <c:pt idx="12547">
                  <c:v>4.2712199999999996</c:v>
                </c:pt>
                <c:pt idx="12548">
                  <c:v>6.7873900000000003</c:v>
                </c:pt>
                <c:pt idx="12549">
                  <c:v>8.3517299999999999</c:v>
                </c:pt>
                <c:pt idx="12550">
                  <c:v>6.7385099999999998</c:v>
                </c:pt>
                <c:pt idx="12551">
                  <c:v>7.15456</c:v>
                </c:pt>
                <c:pt idx="12552">
                  <c:v>9.7046200000000002</c:v>
                </c:pt>
                <c:pt idx="12553">
                  <c:v>8.5161300000000004</c:v>
                </c:pt>
                <c:pt idx="12554">
                  <c:v>3.8607399999999998</c:v>
                </c:pt>
                <c:pt idx="12555">
                  <c:v>4.5581100000000001</c:v>
                </c:pt>
                <c:pt idx="12556">
                  <c:v>6.8968100000000003</c:v>
                </c:pt>
                <c:pt idx="12557">
                  <c:v>6.5144599999999997</c:v>
                </c:pt>
                <c:pt idx="12558">
                  <c:v>6.24193</c:v>
                </c:pt>
                <c:pt idx="12559">
                  <c:v>7.8973399999999998</c:v>
                </c:pt>
                <c:pt idx="12560">
                  <c:v>3.2990499999999998</c:v>
                </c:pt>
                <c:pt idx="12561">
                  <c:v>5.5073100000000004</c:v>
                </c:pt>
                <c:pt idx="12562">
                  <c:v>4.3062800000000001</c:v>
                </c:pt>
                <c:pt idx="12563">
                  <c:v>2.6812</c:v>
                </c:pt>
                <c:pt idx="12564">
                  <c:v>3.8210099999999998</c:v>
                </c:pt>
                <c:pt idx="12565">
                  <c:v>3.7400099999999998</c:v>
                </c:pt>
                <c:pt idx="12566">
                  <c:v>3.3082099999999999</c:v>
                </c:pt>
                <c:pt idx="12567">
                  <c:v>7.1699099999999998</c:v>
                </c:pt>
                <c:pt idx="12568">
                  <c:v>6.9092700000000002</c:v>
                </c:pt>
                <c:pt idx="12569">
                  <c:v>10.341939999999999</c:v>
                </c:pt>
                <c:pt idx="12570">
                  <c:v>4.06121</c:v>
                </c:pt>
                <c:pt idx="12571">
                  <c:v>5.9776800000000003</c:v>
                </c:pt>
                <c:pt idx="12572">
                  <c:v>6.6534700000000004</c:v>
                </c:pt>
                <c:pt idx="12573">
                  <c:v>10.139139999999999</c:v>
                </c:pt>
                <c:pt idx="12574">
                  <c:v>6.2416799999999997</c:v>
                </c:pt>
                <c:pt idx="12575">
                  <c:v>9.5439399999999992</c:v>
                </c:pt>
                <c:pt idx="12576">
                  <c:v>5.2343500000000001</c:v>
                </c:pt>
                <c:pt idx="12577">
                  <c:v>5.8995600000000001</c:v>
                </c:pt>
                <c:pt idx="12578">
                  <c:v>3.83616</c:v>
                </c:pt>
                <c:pt idx="12579">
                  <c:v>5.3991499999999997</c:v>
                </c:pt>
                <c:pt idx="12580">
                  <c:v>5.3018900000000002</c:v>
                </c:pt>
                <c:pt idx="12581">
                  <c:v>7.0195999999999996</c:v>
                </c:pt>
                <c:pt idx="12582">
                  <c:v>4.7253600000000002</c:v>
                </c:pt>
                <c:pt idx="12583">
                  <c:v>7.4031399999999996</c:v>
                </c:pt>
                <c:pt idx="12584">
                  <c:v>6.5997000000000003</c:v>
                </c:pt>
                <c:pt idx="12585">
                  <c:v>4.8747600000000002</c:v>
                </c:pt>
                <c:pt idx="12586">
                  <c:v>4.0533999999999999</c:v>
                </c:pt>
                <c:pt idx="12587">
                  <c:v>5.4593699999999998</c:v>
                </c:pt>
                <c:pt idx="12588">
                  <c:v>4.7858900000000002</c:v>
                </c:pt>
                <c:pt idx="12589">
                  <c:v>5.4700899999999999</c:v>
                </c:pt>
                <c:pt idx="12590">
                  <c:v>6.0449400000000004</c:v>
                </c:pt>
                <c:pt idx="12591">
                  <c:v>5.2215499999999997</c:v>
                </c:pt>
                <c:pt idx="12592">
                  <c:v>6.8576199999999998</c:v>
                </c:pt>
                <c:pt idx="12593">
                  <c:v>4.9795999999999996</c:v>
                </c:pt>
                <c:pt idx="12594">
                  <c:v>5.1313700000000004</c:v>
                </c:pt>
                <c:pt idx="12595">
                  <c:v>8.2806899999999999</c:v>
                </c:pt>
                <c:pt idx="12596">
                  <c:v>7.0753700000000004</c:v>
                </c:pt>
                <c:pt idx="12597">
                  <c:v>7.6790700000000003</c:v>
                </c:pt>
                <c:pt idx="12598">
                  <c:v>5.7222600000000003</c:v>
                </c:pt>
                <c:pt idx="12599">
                  <c:v>6.3080100000000003</c:v>
                </c:pt>
                <c:pt idx="12600">
                  <c:v>8.1715400000000002</c:v>
                </c:pt>
                <c:pt idx="12601">
                  <c:v>9.8281899999999993</c:v>
                </c:pt>
                <c:pt idx="12602">
                  <c:v>6.5852300000000001</c:v>
                </c:pt>
                <c:pt idx="12603">
                  <c:v>7.0299100000000001</c:v>
                </c:pt>
                <c:pt idx="12604">
                  <c:v>5.3395900000000003</c:v>
                </c:pt>
                <c:pt idx="12605">
                  <c:v>6.23759</c:v>
                </c:pt>
                <c:pt idx="12606">
                  <c:v>7.1666600000000003</c:v>
                </c:pt>
                <c:pt idx="12607">
                  <c:v>3.7002999999999999</c:v>
                </c:pt>
                <c:pt idx="12608">
                  <c:v>5.4912700000000001</c:v>
                </c:pt>
                <c:pt idx="12609">
                  <c:v>6.6716300000000004</c:v>
                </c:pt>
                <c:pt idx="12610">
                  <c:v>4.8147700000000002</c:v>
                </c:pt>
                <c:pt idx="12611">
                  <c:v>5.2234499999999997</c:v>
                </c:pt>
                <c:pt idx="12612">
                  <c:v>7.0760699999999996</c:v>
                </c:pt>
                <c:pt idx="12613">
                  <c:v>6.3338200000000002</c:v>
                </c:pt>
                <c:pt idx="12614">
                  <c:v>5.2915200000000002</c:v>
                </c:pt>
                <c:pt idx="12615">
                  <c:v>4.8557899999999998</c:v>
                </c:pt>
                <c:pt idx="12616">
                  <c:v>6.4634999999999998</c:v>
                </c:pt>
                <c:pt idx="12617">
                  <c:v>5.6565700000000003</c:v>
                </c:pt>
                <c:pt idx="12618">
                  <c:v>5.9003399999999999</c:v>
                </c:pt>
                <c:pt idx="12619">
                  <c:v>5.8480999999999996</c:v>
                </c:pt>
                <c:pt idx="12620">
                  <c:v>9.6219699999999992</c:v>
                </c:pt>
                <c:pt idx="12621">
                  <c:v>4.2467100000000002</c:v>
                </c:pt>
                <c:pt idx="12622">
                  <c:v>5.3590499999999999</c:v>
                </c:pt>
                <c:pt idx="12623">
                  <c:v>6.5339400000000003</c:v>
                </c:pt>
                <c:pt idx="12624">
                  <c:v>5.5386800000000003</c:v>
                </c:pt>
                <c:pt idx="12625">
                  <c:v>2.9874800000000001</c:v>
                </c:pt>
                <c:pt idx="12626">
                  <c:v>6.49064</c:v>
                </c:pt>
                <c:pt idx="12627">
                  <c:v>5.0450100000000004</c:v>
                </c:pt>
                <c:pt idx="12628">
                  <c:v>4.3523300000000003</c:v>
                </c:pt>
                <c:pt idx="12629">
                  <c:v>4.5340499999999997</c:v>
                </c:pt>
                <c:pt idx="12630">
                  <c:v>5.5275299999999996</c:v>
                </c:pt>
                <c:pt idx="12631">
                  <c:v>5.6226500000000001</c:v>
                </c:pt>
                <c:pt idx="12632">
                  <c:v>5.9983700000000004</c:v>
                </c:pt>
                <c:pt idx="12633">
                  <c:v>8.1114800000000002</c:v>
                </c:pt>
                <c:pt idx="12634">
                  <c:v>4.2739399999999996</c:v>
                </c:pt>
                <c:pt idx="12635">
                  <c:v>5.7556399999999996</c:v>
                </c:pt>
                <c:pt idx="12636">
                  <c:v>5.2745199999999999</c:v>
                </c:pt>
                <c:pt idx="12637">
                  <c:v>7.64696</c:v>
                </c:pt>
                <c:pt idx="12638">
                  <c:v>6.1234700000000002</c:v>
                </c:pt>
                <c:pt idx="12639">
                  <c:v>5.7577699999999998</c:v>
                </c:pt>
                <c:pt idx="12640">
                  <c:v>5.4032200000000001</c:v>
                </c:pt>
                <c:pt idx="12641">
                  <c:v>5.3991499999999997</c:v>
                </c:pt>
                <c:pt idx="12642">
                  <c:v>5.2983099999999999</c:v>
                </c:pt>
                <c:pt idx="12643">
                  <c:v>7.5661500000000004</c:v>
                </c:pt>
                <c:pt idx="12644">
                  <c:v>5.2471800000000002</c:v>
                </c:pt>
                <c:pt idx="12645">
                  <c:v>5.0860900000000004</c:v>
                </c:pt>
                <c:pt idx="12646">
                  <c:v>6.3422400000000003</c:v>
                </c:pt>
                <c:pt idx="12647">
                  <c:v>6.6837400000000002</c:v>
                </c:pt>
                <c:pt idx="12648">
                  <c:v>7.0806100000000001</c:v>
                </c:pt>
                <c:pt idx="12649">
                  <c:v>4.4181699999999999</c:v>
                </c:pt>
                <c:pt idx="12650">
                  <c:v>8.1304300000000005</c:v>
                </c:pt>
                <c:pt idx="12651">
                  <c:v>3.8904999999999998</c:v>
                </c:pt>
                <c:pt idx="12652">
                  <c:v>7.0304399999999996</c:v>
                </c:pt>
                <c:pt idx="12653">
                  <c:v>6.2680100000000003</c:v>
                </c:pt>
                <c:pt idx="12654">
                  <c:v>8.2640399999999996</c:v>
                </c:pt>
                <c:pt idx="12655">
                  <c:v>7.6242200000000002</c:v>
                </c:pt>
                <c:pt idx="12656">
                  <c:v>4.4449100000000001</c:v>
                </c:pt>
                <c:pt idx="12657">
                  <c:v>5.25441</c:v>
                </c:pt>
                <c:pt idx="12658">
                  <c:v>6.5411200000000003</c:v>
                </c:pt>
                <c:pt idx="12659">
                  <c:v>4.8142699999999996</c:v>
                </c:pt>
                <c:pt idx="12660">
                  <c:v>3.5181200000000001</c:v>
                </c:pt>
                <c:pt idx="12661">
                  <c:v>4.0234899999999998</c:v>
                </c:pt>
                <c:pt idx="12662">
                  <c:v>6.1215000000000002</c:v>
                </c:pt>
                <c:pt idx="12663">
                  <c:v>4.1242299999999998</c:v>
                </c:pt>
                <c:pt idx="12664">
                  <c:v>7.2284100000000002</c:v>
                </c:pt>
                <c:pt idx="12665">
                  <c:v>2.6434500000000001</c:v>
                </c:pt>
                <c:pt idx="12666">
                  <c:v>5.4710000000000001</c:v>
                </c:pt>
                <c:pt idx="12667">
                  <c:v>4.9064399999999999</c:v>
                </c:pt>
                <c:pt idx="12668">
                  <c:v>6.2772199999999998</c:v>
                </c:pt>
                <c:pt idx="12669">
                  <c:v>4.3447500000000003</c:v>
                </c:pt>
                <c:pt idx="12670">
                  <c:v>4.4347000000000003</c:v>
                </c:pt>
                <c:pt idx="12671">
                  <c:v>4.6911800000000001</c:v>
                </c:pt>
                <c:pt idx="12672">
                  <c:v>6.9396000000000004</c:v>
                </c:pt>
                <c:pt idx="12673">
                  <c:v>5.5229900000000001</c:v>
                </c:pt>
                <c:pt idx="12674">
                  <c:v>2.7692000000000001</c:v>
                </c:pt>
                <c:pt idx="12675">
                  <c:v>8.8957200000000007</c:v>
                </c:pt>
                <c:pt idx="12676">
                  <c:v>6.6011300000000004</c:v>
                </c:pt>
                <c:pt idx="12677">
                  <c:v>6.6898099999999996</c:v>
                </c:pt>
                <c:pt idx="12678">
                  <c:v>9.4685100000000002</c:v>
                </c:pt>
                <c:pt idx="12679">
                  <c:v>8.3917000000000002</c:v>
                </c:pt>
                <c:pt idx="12680">
                  <c:v>5.6828700000000003</c:v>
                </c:pt>
                <c:pt idx="12681">
                  <c:v>3.4148299999999998</c:v>
                </c:pt>
                <c:pt idx="12682">
                  <c:v>4.9053599999999999</c:v>
                </c:pt>
                <c:pt idx="12683">
                  <c:v>3.6819000000000002</c:v>
                </c:pt>
                <c:pt idx="12684">
                  <c:v>4.9034300000000002</c:v>
                </c:pt>
                <c:pt idx="12685">
                  <c:v>6.0163500000000001</c:v>
                </c:pt>
                <c:pt idx="12686">
                  <c:v>5.1970799999999997</c:v>
                </c:pt>
                <c:pt idx="12687">
                  <c:v>7.3887600000000004</c:v>
                </c:pt>
                <c:pt idx="12688">
                  <c:v>2.7040799999999998</c:v>
                </c:pt>
                <c:pt idx="12689">
                  <c:v>6.2468500000000002</c:v>
                </c:pt>
                <c:pt idx="12690">
                  <c:v>2.1173000000000002</c:v>
                </c:pt>
                <c:pt idx="12691">
                  <c:v>7.41838</c:v>
                </c:pt>
                <c:pt idx="12692">
                  <c:v>9.0127500000000005</c:v>
                </c:pt>
                <c:pt idx="12693">
                  <c:v>5.3613</c:v>
                </c:pt>
                <c:pt idx="12694">
                  <c:v>5.6986600000000003</c:v>
                </c:pt>
                <c:pt idx="12695">
                  <c:v>7.1644199999999998</c:v>
                </c:pt>
                <c:pt idx="12696">
                  <c:v>9.6561299999999992</c:v>
                </c:pt>
                <c:pt idx="12697">
                  <c:v>3.0511699999999999</c:v>
                </c:pt>
                <c:pt idx="12698">
                  <c:v>4.5605900000000004</c:v>
                </c:pt>
                <c:pt idx="12699">
                  <c:v>4.4246800000000004</c:v>
                </c:pt>
                <c:pt idx="12700">
                  <c:v>4.4793099999999999</c:v>
                </c:pt>
                <c:pt idx="12701">
                  <c:v>3.0511699999999999</c:v>
                </c:pt>
                <c:pt idx="12702">
                  <c:v>8.9896700000000003</c:v>
                </c:pt>
                <c:pt idx="12703">
                  <c:v>5.9872899999999998</c:v>
                </c:pt>
                <c:pt idx="12704">
                  <c:v>2.9024700000000001</c:v>
                </c:pt>
                <c:pt idx="12705">
                  <c:v>7.7645099999999996</c:v>
                </c:pt>
                <c:pt idx="12706">
                  <c:v>4.0063000000000004</c:v>
                </c:pt>
                <c:pt idx="12707">
                  <c:v>4.2060599999999999</c:v>
                </c:pt>
                <c:pt idx="12708">
                  <c:v>5.8036599999999998</c:v>
                </c:pt>
                <c:pt idx="12709">
                  <c:v>5.1132900000000001</c:v>
                </c:pt>
                <c:pt idx="12710">
                  <c:v>5.8331999999999997</c:v>
                </c:pt>
                <c:pt idx="12711">
                  <c:v>2.5404900000000001</c:v>
                </c:pt>
                <c:pt idx="12712">
                  <c:v>1.8559600000000001</c:v>
                </c:pt>
                <c:pt idx="12713">
                  <c:v>5.1231499999999999</c:v>
                </c:pt>
                <c:pt idx="12714">
                  <c:v>7.9511799999999999</c:v>
                </c:pt>
                <c:pt idx="12715">
                  <c:v>7.6452499999999999</c:v>
                </c:pt>
                <c:pt idx="12716">
                  <c:v>6.8401500000000004</c:v>
                </c:pt>
                <c:pt idx="12717">
                  <c:v>1.8078399999999999</c:v>
                </c:pt>
                <c:pt idx="12718">
                  <c:v>2.8094000000000001</c:v>
                </c:pt>
                <c:pt idx="12719">
                  <c:v>2.8605200000000002</c:v>
                </c:pt>
                <c:pt idx="12720">
                  <c:v>2.4040599999999999</c:v>
                </c:pt>
                <c:pt idx="12721">
                  <c:v>8.9532900000000009</c:v>
                </c:pt>
                <c:pt idx="12722">
                  <c:v>3.1418300000000001</c:v>
                </c:pt>
                <c:pt idx="12723">
                  <c:v>2.7317800000000001</c:v>
                </c:pt>
                <c:pt idx="12724">
                  <c:v>2.8382999999999998</c:v>
                </c:pt>
                <c:pt idx="12725">
                  <c:v>6.6215400000000004</c:v>
                </c:pt>
                <c:pt idx="12726">
                  <c:v>5.0560400000000003</c:v>
                </c:pt>
                <c:pt idx="12727">
                  <c:v>5.5243799999999998</c:v>
                </c:pt>
                <c:pt idx="12728">
                  <c:v>3.8391299999999999</c:v>
                </c:pt>
                <c:pt idx="12729">
                  <c:v>3.2519900000000002</c:v>
                </c:pt>
                <c:pt idx="12730">
                  <c:v>3.8220200000000002</c:v>
                </c:pt>
                <c:pt idx="12731">
                  <c:v>8.1578700000000008</c:v>
                </c:pt>
                <c:pt idx="12732">
                  <c:v>4.7328900000000003</c:v>
                </c:pt>
                <c:pt idx="12733">
                  <c:v>2.0149900000000001</c:v>
                </c:pt>
                <c:pt idx="12734">
                  <c:v>8.3232700000000008</c:v>
                </c:pt>
                <c:pt idx="12735">
                  <c:v>3.4502799999999998</c:v>
                </c:pt>
                <c:pt idx="12736">
                  <c:v>2.6879300000000002</c:v>
                </c:pt>
                <c:pt idx="12737">
                  <c:v>6.1220400000000001</c:v>
                </c:pt>
                <c:pt idx="12738">
                  <c:v>2.4443899999999998</c:v>
                </c:pt>
                <c:pt idx="12739">
                  <c:v>2.8593700000000002</c:v>
                </c:pt>
                <c:pt idx="12740">
                  <c:v>4.7798499999999997</c:v>
                </c:pt>
                <c:pt idx="12741">
                  <c:v>5.5399700000000003</c:v>
                </c:pt>
                <c:pt idx="12742">
                  <c:v>3.44692</c:v>
                </c:pt>
                <c:pt idx="12743">
                  <c:v>6.8888400000000001</c:v>
                </c:pt>
                <c:pt idx="12744">
                  <c:v>5.5848399999999998</c:v>
                </c:pt>
                <c:pt idx="12745">
                  <c:v>3.4708199999999998</c:v>
                </c:pt>
                <c:pt idx="12746">
                  <c:v>6.1900700000000004</c:v>
                </c:pt>
                <c:pt idx="12747">
                  <c:v>4.2811599999999999</c:v>
                </c:pt>
                <c:pt idx="12748">
                  <c:v>7.7947699999999998</c:v>
                </c:pt>
                <c:pt idx="12749">
                  <c:v>2.5404900000000001</c:v>
                </c:pt>
                <c:pt idx="12750">
                  <c:v>3.3288500000000001</c:v>
                </c:pt>
                <c:pt idx="12751">
                  <c:v>2.5288200000000001</c:v>
                </c:pt>
                <c:pt idx="12752">
                  <c:v>7.76614</c:v>
                </c:pt>
                <c:pt idx="12753">
                  <c:v>3.1741799999999998</c:v>
                </c:pt>
                <c:pt idx="12754">
                  <c:v>2.72838</c:v>
                </c:pt>
                <c:pt idx="12755">
                  <c:v>8.6383200000000002</c:v>
                </c:pt>
                <c:pt idx="12756">
                  <c:v>3.2551399999999999</c:v>
                </c:pt>
                <c:pt idx="12757">
                  <c:v>2.5129199999999998</c:v>
                </c:pt>
                <c:pt idx="12758">
                  <c:v>6.46455</c:v>
                </c:pt>
                <c:pt idx="12759">
                  <c:v>5.75786</c:v>
                </c:pt>
                <c:pt idx="12760">
                  <c:v>6.4443900000000003</c:v>
                </c:pt>
                <c:pt idx="12761">
                  <c:v>5.68025</c:v>
                </c:pt>
                <c:pt idx="12762">
                  <c:v>5.7490199999999998</c:v>
                </c:pt>
                <c:pt idx="12763">
                  <c:v>1.47817</c:v>
                </c:pt>
                <c:pt idx="12764">
                  <c:v>2.1285599999999998</c:v>
                </c:pt>
                <c:pt idx="12765">
                  <c:v>6.6025600000000004</c:v>
                </c:pt>
                <c:pt idx="12766">
                  <c:v>4.7519</c:v>
                </c:pt>
                <c:pt idx="12767">
                  <c:v>8.0288000000000004</c:v>
                </c:pt>
                <c:pt idx="12768">
                  <c:v>6.2074199999999999</c:v>
                </c:pt>
                <c:pt idx="12769">
                  <c:v>6.6379599999999996</c:v>
                </c:pt>
                <c:pt idx="12770">
                  <c:v>5.4123999999999999</c:v>
                </c:pt>
                <c:pt idx="12771">
                  <c:v>6.0120500000000003</c:v>
                </c:pt>
                <c:pt idx="12772">
                  <c:v>6.0686799999999996</c:v>
                </c:pt>
                <c:pt idx="12773">
                  <c:v>6.5237600000000002</c:v>
                </c:pt>
                <c:pt idx="12774">
                  <c:v>5.4094899999999999</c:v>
                </c:pt>
                <c:pt idx="12775">
                  <c:v>4.6193</c:v>
                </c:pt>
                <c:pt idx="12776">
                  <c:v>4.0164999999999997</c:v>
                </c:pt>
                <c:pt idx="12777">
                  <c:v>5.0107499999999998</c:v>
                </c:pt>
                <c:pt idx="12778">
                  <c:v>5.2074800000000003</c:v>
                </c:pt>
                <c:pt idx="12779">
                  <c:v>2.6674099999999998</c:v>
                </c:pt>
                <c:pt idx="12780">
                  <c:v>5.8784999999999998</c:v>
                </c:pt>
                <c:pt idx="12781">
                  <c:v>5.0654300000000001</c:v>
                </c:pt>
                <c:pt idx="12782">
                  <c:v>2.7993899999999998</c:v>
                </c:pt>
                <c:pt idx="12783">
                  <c:v>7.2662500000000003</c:v>
                </c:pt>
                <c:pt idx="12784">
                  <c:v>3.3907500000000002</c:v>
                </c:pt>
                <c:pt idx="12785">
                  <c:v>8.6091899999999999</c:v>
                </c:pt>
                <c:pt idx="12786">
                  <c:v>11.626300000000001</c:v>
                </c:pt>
                <c:pt idx="12787">
                  <c:v>6.2061000000000002</c:v>
                </c:pt>
                <c:pt idx="12788">
                  <c:v>9.3644400000000001</c:v>
                </c:pt>
                <c:pt idx="12789">
                  <c:v>8.0529200000000003</c:v>
                </c:pt>
                <c:pt idx="12790">
                  <c:v>8.6440599999999996</c:v>
                </c:pt>
                <c:pt idx="12791">
                  <c:v>5.9546599999999996</c:v>
                </c:pt>
                <c:pt idx="12792">
                  <c:v>3.6112700000000002</c:v>
                </c:pt>
                <c:pt idx="12793">
                  <c:v>6.9766599999999999</c:v>
                </c:pt>
                <c:pt idx="12794">
                  <c:v>5.3966399999999997</c:v>
                </c:pt>
                <c:pt idx="12795">
                  <c:v>5.0924500000000004</c:v>
                </c:pt>
                <c:pt idx="12796">
                  <c:v>4.6139000000000001</c:v>
                </c:pt>
                <c:pt idx="12797">
                  <c:v>6.2875800000000002</c:v>
                </c:pt>
                <c:pt idx="12798">
                  <c:v>3.2571500000000002</c:v>
                </c:pt>
                <c:pt idx="12799">
                  <c:v>4.1519399999999997</c:v>
                </c:pt>
                <c:pt idx="12800">
                  <c:v>7.5647099999999998</c:v>
                </c:pt>
                <c:pt idx="12801">
                  <c:v>5.7452500000000004</c:v>
                </c:pt>
                <c:pt idx="12802">
                  <c:v>11.43624</c:v>
                </c:pt>
                <c:pt idx="12803">
                  <c:v>7.3449200000000001</c:v>
                </c:pt>
                <c:pt idx="12804">
                  <c:v>3.9864999999999999</c:v>
                </c:pt>
                <c:pt idx="12805">
                  <c:v>6.3231400000000004</c:v>
                </c:pt>
                <c:pt idx="12806">
                  <c:v>2.5411999999999999</c:v>
                </c:pt>
                <c:pt idx="12807">
                  <c:v>2.49729</c:v>
                </c:pt>
                <c:pt idx="12808">
                  <c:v>2.21292</c:v>
                </c:pt>
                <c:pt idx="12809">
                  <c:v>3.4973000000000001</c:v>
                </c:pt>
                <c:pt idx="12810">
                  <c:v>3.9883700000000002</c:v>
                </c:pt>
                <c:pt idx="12811">
                  <c:v>3.8218399999999999</c:v>
                </c:pt>
                <c:pt idx="12812">
                  <c:v>3.4587500000000002</c:v>
                </c:pt>
                <c:pt idx="12813">
                  <c:v>3.3128899999999999</c:v>
                </c:pt>
                <c:pt idx="12814">
                  <c:v>2.1604999999999999</c:v>
                </c:pt>
                <c:pt idx="12815">
                  <c:v>2.2056800000000001</c:v>
                </c:pt>
                <c:pt idx="12816">
                  <c:v>1.96218</c:v>
                </c:pt>
                <c:pt idx="12817">
                  <c:v>3.7206999999999999</c:v>
                </c:pt>
                <c:pt idx="12818">
                  <c:v>4.5798500000000004</c:v>
                </c:pt>
                <c:pt idx="12819">
                  <c:v>5.9454200000000004</c:v>
                </c:pt>
                <c:pt idx="12820">
                  <c:v>5.5664199999999999</c:v>
                </c:pt>
                <c:pt idx="12821">
                  <c:v>5.70946</c:v>
                </c:pt>
                <c:pt idx="12822">
                  <c:v>5.8545499999999997</c:v>
                </c:pt>
                <c:pt idx="12823">
                  <c:v>5.9554200000000002</c:v>
                </c:pt>
                <c:pt idx="12824">
                  <c:v>4.7621200000000004</c:v>
                </c:pt>
                <c:pt idx="12825">
                  <c:v>4.2914099999999999</c:v>
                </c:pt>
                <c:pt idx="12826">
                  <c:v>5.9771200000000002</c:v>
                </c:pt>
                <c:pt idx="12827">
                  <c:v>3.4296199999999999</c:v>
                </c:pt>
                <c:pt idx="12828">
                  <c:v>3.1981000000000002</c:v>
                </c:pt>
                <c:pt idx="12829">
                  <c:v>6.6124700000000001</c:v>
                </c:pt>
                <c:pt idx="12830">
                  <c:v>5.5761900000000004</c:v>
                </c:pt>
                <c:pt idx="12831">
                  <c:v>6.4429800000000004</c:v>
                </c:pt>
                <c:pt idx="12832">
                  <c:v>9.61374</c:v>
                </c:pt>
                <c:pt idx="12833">
                  <c:v>5.7352499999999997</c:v>
                </c:pt>
                <c:pt idx="12834">
                  <c:v>3.7578299999999998</c:v>
                </c:pt>
                <c:pt idx="12835">
                  <c:v>4.5639500000000002</c:v>
                </c:pt>
                <c:pt idx="12836">
                  <c:v>2.4452600000000002</c:v>
                </c:pt>
                <c:pt idx="12837">
                  <c:v>7.1806700000000001</c:v>
                </c:pt>
                <c:pt idx="12838">
                  <c:v>2.37961</c:v>
                </c:pt>
                <c:pt idx="12839">
                  <c:v>5.3036500000000002</c:v>
                </c:pt>
                <c:pt idx="12840">
                  <c:v>4.4106800000000002</c:v>
                </c:pt>
                <c:pt idx="12841">
                  <c:v>6.1667500000000004</c:v>
                </c:pt>
                <c:pt idx="12842">
                  <c:v>3.7040199999999999</c:v>
                </c:pt>
                <c:pt idx="12843">
                  <c:v>5.9202199999999996</c:v>
                </c:pt>
                <c:pt idx="12844">
                  <c:v>5.8248300000000004</c:v>
                </c:pt>
                <c:pt idx="12845">
                  <c:v>5.79847</c:v>
                </c:pt>
                <c:pt idx="12846">
                  <c:v>4.6725399999999997</c:v>
                </c:pt>
                <c:pt idx="12847">
                  <c:v>3.7079399999999998</c:v>
                </c:pt>
                <c:pt idx="12848">
                  <c:v>7.0208300000000001</c:v>
                </c:pt>
                <c:pt idx="12849">
                  <c:v>2.9699</c:v>
                </c:pt>
                <c:pt idx="12850">
                  <c:v>3.58751</c:v>
                </c:pt>
                <c:pt idx="12851">
                  <c:v>1.7128699999999999</c:v>
                </c:pt>
                <c:pt idx="12852">
                  <c:v>6.0320400000000003</c:v>
                </c:pt>
                <c:pt idx="12853">
                  <c:v>6.6496399999999998</c:v>
                </c:pt>
                <c:pt idx="12854">
                  <c:v>7.0105599999999999</c:v>
                </c:pt>
                <c:pt idx="12855">
                  <c:v>5.8266799999999996</c:v>
                </c:pt>
                <c:pt idx="12856">
                  <c:v>8.5846699999999991</c:v>
                </c:pt>
                <c:pt idx="12857">
                  <c:v>7.2300899999999997</c:v>
                </c:pt>
                <c:pt idx="12858">
                  <c:v>4.6673799999999996</c:v>
                </c:pt>
                <c:pt idx="12859">
                  <c:v>3.2782100000000001</c:v>
                </c:pt>
                <c:pt idx="12860">
                  <c:v>3.9145400000000001</c:v>
                </c:pt>
                <c:pt idx="12861">
                  <c:v>2.9380600000000001</c:v>
                </c:pt>
                <c:pt idx="12862">
                  <c:v>2.3199299999999998</c:v>
                </c:pt>
                <c:pt idx="12863">
                  <c:v>6.8638500000000002</c:v>
                </c:pt>
                <c:pt idx="12864">
                  <c:v>4.45824</c:v>
                </c:pt>
                <c:pt idx="12865">
                  <c:v>3.6291699999999998</c:v>
                </c:pt>
                <c:pt idx="12866">
                  <c:v>4.9607599999999996</c:v>
                </c:pt>
                <c:pt idx="12867">
                  <c:v>4.8275300000000003</c:v>
                </c:pt>
                <c:pt idx="12868">
                  <c:v>6.19726</c:v>
                </c:pt>
                <c:pt idx="12869">
                  <c:v>4.70709</c:v>
                </c:pt>
                <c:pt idx="12870">
                  <c:v>8.7410599999999992</c:v>
                </c:pt>
                <c:pt idx="12871">
                  <c:v>6.3267499999999997</c:v>
                </c:pt>
                <c:pt idx="12872">
                  <c:v>2.4900799999999998</c:v>
                </c:pt>
                <c:pt idx="12873">
                  <c:v>8.9835499999999993</c:v>
                </c:pt>
                <c:pt idx="12874">
                  <c:v>7.8879299999999999</c:v>
                </c:pt>
                <c:pt idx="12875">
                  <c:v>1.8078399999999999</c:v>
                </c:pt>
                <c:pt idx="12876">
                  <c:v>8.4834800000000001</c:v>
                </c:pt>
                <c:pt idx="12877">
                  <c:v>4.2785299999999999</c:v>
                </c:pt>
                <c:pt idx="12878">
                  <c:v>7.0765099999999999</c:v>
                </c:pt>
                <c:pt idx="12879">
                  <c:v>7.5675800000000004</c:v>
                </c:pt>
                <c:pt idx="12880">
                  <c:v>2.3494100000000002</c:v>
                </c:pt>
                <c:pt idx="12881">
                  <c:v>5.9177099999999996</c:v>
                </c:pt>
                <c:pt idx="12882">
                  <c:v>7.6736700000000004</c:v>
                </c:pt>
                <c:pt idx="12883">
                  <c:v>9.4599200000000003</c:v>
                </c:pt>
                <c:pt idx="12884">
                  <c:v>8.3785600000000002</c:v>
                </c:pt>
                <c:pt idx="12885">
                  <c:v>8.3057200000000009</c:v>
                </c:pt>
                <c:pt idx="12886">
                  <c:v>4.7518599999999998</c:v>
                </c:pt>
                <c:pt idx="12887">
                  <c:v>8.6016399999999997</c:v>
                </c:pt>
                <c:pt idx="12888">
                  <c:v>4.4640500000000003</c:v>
                </c:pt>
                <c:pt idx="12889">
                  <c:v>2.8975</c:v>
                </c:pt>
                <c:pt idx="12890">
                  <c:v>7.8641399999999999</c:v>
                </c:pt>
                <c:pt idx="12891">
                  <c:v>3.7370299999999999</c:v>
                </c:pt>
                <c:pt idx="12892">
                  <c:v>3.5594399999999999</c:v>
                </c:pt>
                <c:pt idx="12893">
                  <c:v>4.2467100000000002</c:v>
                </c:pt>
                <c:pt idx="12894">
                  <c:v>4.9372299999999996</c:v>
                </c:pt>
                <c:pt idx="12895">
                  <c:v>5.5074800000000002</c:v>
                </c:pt>
                <c:pt idx="12896">
                  <c:v>8.4687599999999996</c:v>
                </c:pt>
                <c:pt idx="12897">
                  <c:v>4.5316400000000003</c:v>
                </c:pt>
                <c:pt idx="12898">
                  <c:v>7.8843500000000004</c:v>
                </c:pt>
                <c:pt idx="12899">
                  <c:v>7.2350899999999996</c:v>
                </c:pt>
                <c:pt idx="12900">
                  <c:v>7.0520800000000001</c:v>
                </c:pt>
                <c:pt idx="12901">
                  <c:v>4.6608499999999999</c:v>
                </c:pt>
                <c:pt idx="12902">
                  <c:v>9.8057800000000004</c:v>
                </c:pt>
                <c:pt idx="12903">
                  <c:v>8.5006400000000006</c:v>
                </c:pt>
                <c:pt idx="12904">
                  <c:v>3.2269399999999999</c:v>
                </c:pt>
                <c:pt idx="12905">
                  <c:v>6.2641</c:v>
                </c:pt>
                <c:pt idx="12906">
                  <c:v>6.5253699999999997</c:v>
                </c:pt>
                <c:pt idx="12907">
                  <c:v>5.7788599999999999</c:v>
                </c:pt>
                <c:pt idx="12908">
                  <c:v>4.3432500000000003</c:v>
                </c:pt>
                <c:pt idx="12909">
                  <c:v>4.0991200000000001</c:v>
                </c:pt>
                <c:pt idx="12910">
                  <c:v>4.79854</c:v>
                </c:pt>
                <c:pt idx="12911">
                  <c:v>8.3334200000000003</c:v>
                </c:pt>
                <c:pt idx="12912">
                  <c:v>5.6061100000000001</c:v>
                </c:pt>
                <c:pt idx="12913">
                  <c:v>6.5594799999999998</c:v>
                </c:pt>
                <c:pt idx="12914">
                  <c:v>5.8879900000000003</c:v>
                </c:pt>
                <c:pt idx="12915">
                  <c:v>4.93126</c:v>
                </c:pt>
                <c:pt idx="12916">
                  <c:v>7.8835100000000002</c:v>
                </c:pt>
                <c:pt idx="12917">
                  <c:v>8.2443600000000004</c:v>
                </c:pt>
                <c:pt idx="12918">
                  <c:v>6.90585</c:v>
                </c:pt>
                <c:pt idx="12919">
                  <c:v>4.5340499999999997</c:v>
                </c:pt>
                <c:pt idx="12920">
                  <c:v>4.6125600000000002</c:v>
                </c:pt>
                <c:pt idx="12921">
                  <c:v>7.5958800000000002</c:v>
                </c:pt>
                <c:pt idx="12922">
                  <c:v>7.1097000000000001</c:v>
                </c:pt>
                <c:pt idx="12923">
                  <c:v>5.6815300000000004</c:v>
                </c:pt>
                <c:pt idx="12924">
                  <c:v>7.3611199999999997</c:v>
                </c:pt>
                <c:pt idx="12925">
                  <c:v>7.4993100000000004</c:v>
                </c:pt>
                <c:pt idx="12926">
                  <c:v>7.4503500000000003</c:v>
                </c:pt>
                <c:pt idx="12927">
                  <c:v>5.2716500000000002</c:v>
                </c:pt>
                <c:pt idx="12928">
                  <c:v>5.8299000000000003</c:v>
                </c:pt>
                <c:pt idx="12929">
                  <c:v>4.0431400000000002</c:v>
                </c:pt>
                <c:pt idx="12930">
                  <c:v>5.5520699999999996</c:v>
                </c:pt>
                <c:pt idx="12931">
                  <c:v>6.8506</c:v>
                </c:pt>
                <c:pt idx="12932">
                  <c:v>6.9245999999999999</c:v>
                </c:pt>
                <c:pt idx="12933">
                  <c:v>6.2427900000000003</c:v>
                </c:pt>
                <c:pt idx="12934">
                  <c:v>6.0861599999999996</c:v>
                </c:pt>
                <c:pt idx="12935">
                  <c:v>4.2098500000000003</c:v>
                </c:pt>
                <c:pt idx="12936">
                  <c:v>5.3529600000000004</c:v>
                </c:pt>
                <c:pt idx="12937">
                  <c:v>5.8889899999999997</c:v>
                </c:pt>
                <c:pt idx="12938">
                  <c:v>4.0406500000000003</c:v>
                </c:pt>
                <c:pt idx="12939">
                  <c:v>3.5248699999999999</c:v>
                </c:pt>
                <c:pt idx="12940">
                  <c:v>5.0975000000000001</c:v>
                </c:pt>
                <c:pt idx="12941">
                  <c:v>6.5188499999999996</c:v>
                </c:pt>
                <c:pt idx="12942">
                  <c:v>6.5834000000000001</c:v>
                </c:pt>
                <c:pt idx="12943">
                  <c:v>3.6735799999999998</c:v>
                </c:pt>
                <c:pt idx="12944">
                  <c:v>2.7692000000000001</c:v>
                </c:pt>
                <c:pt idx="12945">
                  <c:v>3.5804900000000002</c:v>
                </c:pt>
                <c:pt idx="12946">
                  <c:v>2.2096399999999998</c:v>
                </c:pt>
                <c:pt idx="12947">
                  <c:v>7.8018299999999998</c:v>
                </c:pt>
                <c:pt idx="12948">
                  <c:v>6.5063300000000002</c:v>
                </c:pt>
                <c:pt idx="12949">
                  <c:v>7.2748699999999999</c:v>
                </c:pt>
                <c:pt idx="12950">
                  <c:v>7.5712799999999998</c:v>
                </c:pt>
                <c:pt idx="12951">
                  <c:v>2.2163300000000001</c:v>
                </c:pt>
                <c:pt idx="12952">
                  <c:v>2.5747</c:v>
                </c:pt>
                <c:pt idx="12953">
                  <c:v>6.5502900000000004</c:v>
                </c:pt>
                <c:pt idx="12954">
                  <c:v>5.5626800000000003</c:v>
                </c:pt>
                <c:pt idx="12955">
                  <c:v>7.5825199999999997</c:v>
                </c:pt>
                <c:pt idx="12956">
                  <c:v>9.4537700000000005</c:v>
                </c:pt>
                <c:pt idx="12957">
                  <c:v>3.61382</c:v>
                </c:pt>
                <c:pt idx="12958">
                  <c:v>5.9270899999999997</c:v>
                </c:pt>
                <c:pt idx="12959">
                  <c:v>5.8203899999999997</c:v>
                </c:pt>
                <c:pt idx="12960">
                  <c:v>9.7451500000000006</c:v>
                </c:pt>
                <c:pt idx="12961">
                  <c:v>10.84479</c:v>
                </c:pt>
                <c:pt idx="12962">
                  <c:v>7.0673300000000001</c:v>
                </c:pt>
                <c:pt idx="12963">
                  <c:v>5.5291699999999997</c:v>
                </c:pt>
                <c:pt idx="12964">
                  <c:v>5.2344999999999997</c:v>
                </c:pt>
                <c:pt idx="12965">
                  <c:v>5.3174099999999997</c:v>
                </c:pt>
                <c:pt idx="12966">
                  <c:v>4.10229</c:v>
                </c:pt>
                <c:pt idx="12967">
                  <c:v>6.3401100000000001</c:v>
                </c:pt>
                <c:pt idx="12968">
                  <c:v>5.6792299999999996</c:v>
                </c:pt>
                <c:pt idx="12969">
                  <c:v>6.0488499999999998</c:v>
                </c:pt>
                <c:pt idx="12970">
                  <c:v>8.3815200000000001</c:v>
                </c:pt>
                <c:pt idx="12971">
                  <c:v>4.1865800000000002</c:v>
                </c:pt>
                <c:pt idx="12972">
                  <c:v>4.5079700000000003</c:v>
                </c:pt>
                <c:pt idx="12973">
                  <c:v>3.76925</c:v>
                </c:pt>
                <c:pt idx="12974">
                  <c:v>4.2795500000000004</c:v>
                </c:pt>
                <c:pt idx="12975">
                  <c:v>6.3544400000000003</c:v>
                </c:pt>
                <c:pt idx="12976">
                  <c:v>7.6388600000000002</c:v>
                </c:pt>
                <c:pt idx="12977">
                  <c:v>6.2418300000000002</c:v>
                </c:pt>
                <c:pt idx="12978">
                  <c:v>4.6294000000000004</c:v>
                </c:pt>
                <c:pt idx="12979">
                  <c:v>8.50779</c:v>
                </c:pt>
                <c:pt idx="12980">
                  <c:v>2.6878600000000001</c:v>
                </c:pt>
                <c:pt idx="12981">
                  <c:v>2.1734499999999999</c:v>
                </c:pt>
                <c:pt idx="12982">
                  <c:v>5.5246000000000004</c:v>
                </c:pt>
                <c:pt idx="12983">
                  <c:v>7.1290399999999998</c:v>
                </c:pt>
                <c:pt idx="12984">
                  <c:v>6.5878300000000003</c:v>
                </c:pt>
                <c:pt idx="12985">
                  <c:v>10.790710000000001</c:v>
                </c:pt>
                <c:pt idx="12986">
                  <c:v>6.9152100000000001</c:v>
                </c:pt>
                <c:pt idx="12987">
                  <c:v>5.0232799999999997</c:v>
                </c:pt>
                <c:pt idx="12988">
                  <c:v>2.1663299999999999</c:v>
                </c:pt>
                <c:pt idx="12989">
                  <c:v>4.2241099999999996</c:v>
                </c:pt>
                <c:pt idx="12990">
                  <c:v>3.01999</c:v>
                </c:pt>
                <c:pt idx="12991">
                  <c:v>2.13232</c:v>
                </c:pt>
                <c:pt idx="12992">
                  <c:v>3.6285500000000002</c:v>
                </c:pt>
                <c:pt idx="12993">
                  <c:v>4.8844599999999998</c:v>
                </c:pt>
                <c:pt idx="12994">
                  <c:v>9.5303000000000004</c:v>
                </c:pt>
                <c:pt idx="12995">
                  <c:v>6.7251599999999998</c:v>
                </c:pt>
                <c:pt idx="12996">
                  <c:v>4.4128999999999996</c:v>
                </c:pt>
                <c:pt idx="12997">
                  <c:v>8.9544599999999992</c:v>
                </c:pt>
                <c:pt idx="12998">
                  <c:v>12.01789</c:v>
                </c:pt>
                <c:pt idx="12999">
                  <c:v>6.4803100000000002</c:v>
                </c:pt>
                <c:pt idx="13000">
                  <c:v>5.2701399999999996</c:v>
                </c:pt>
                <c:pt idx="13001">
                  <c:v>9.3102199999999993</c:v>
                </c:pt>
                <c:pt idx="13002">
                  <c:v>7.6309899999999997</c:v>
                </c:pt>
                <c:pt idx="13003">
                  <c:v>7.6101799999999997</c:v>
                </c:pt>
                <c:pt idx="13004">
                  <c:v>7.4897999999999998</c:v>
                </c:pt>
                <c:pt idx="13005">
                  <c:v>5.7382600000000004</c:v>
                </c:pt>
                <c:pt idx="13006">
                  <c:v>6.33744</c:v>
                </c:pt>
                <c:pt idx="13007">
                  <c:v>8.9612300000000005</c:v>
                </c:pt>
                <c:pt idx="13008">
                  <c:v>8.1350200000000008</c:v>
                </c:pt>
                <c:pt idx="13009">
                  <c:v>2.10189</c:v>
                </c:pt>
                <c:pt idx="13010">
                  <c:v>3.6459700000000002</c:v>
                </c:pt>
                <c:pt idx="13011">
                  <c:v>10.73451</c:v>
                </c:pt>
                <c:pt idx="13012">
                  <c:v>6.6718799999999998</c:v>
                </c:pt>
                <c:pt idx="13013">
                  <c:v>6.0777900000000002</c:v>
                </c:pt>
                <c:pt idx="13014">
                  <c:v>4.56541</c:v>
                </c:pt>
                <c:pt idx="13015">
                  <c:v>7.0147599999999999</c:v>
                </c:pt>
                <c:pt idx="13016">
                  <c:v>6.5240200000000002</c:v>
                </c:pt>
                <c:pt idx="13017">
                  <c:v>7.3041600000000004</c:v>
                </c:pt>
                <c:pt idx="13018">
                  <c:v>5.13443</c:v>
                </c:pt>
                <c:pt idx="13019">
                  <c:v>6.0063199999999997</c:v>
                </c:pt>
                <c:pt idx="13020">
                  <c:v>2.9133200000000001</c:v>
                </c:pt>
                <c:pt idx="13021">
                  <c:v>6.1566099999999997</c:v>
                </c:pt>
                <c:pt idx="13022">
                  <c:v>5.5985899999999997</c:v>
                </c:pt>
                <c:pt idx="13023">
                  <c:v>5.5791399999999998</c:v>
                </c:pt>
                <c:pt idx="13024">
                  <c:v>2.1356899999999999</c:v>
                </c:pt>
                <c:pt idx="13025">
                  <c:v>5.27407</c:v>
                </c:pt>
                <c:pt idx="13026">
                  <c:v>2.4721299999999999</c:v>
                </c:pt>
                <c:pt idx="13027">
                  <c:v>4.8531899999999997</c:v>
                </c:pt>
                <c:pt idx="13028">
                  <c:v>3.28986</c:v>
                </c:pt>
                <c:pt idx="13029">
                  <c:v>6.2902399999999998</c:v>
                </c:pt>
                <c:pt idx="13030">
                  <c:v>2.94564</c:v>
                </c:pt>
                <c:pt idx="13031">
                  <c:v>3.2633999999999999</c:v>
                </c:pt>
                <c:pt idx="13032">
                  <c:v>3.7288399999999999</c:v>
                </c:pt>
                <c:pt idx="13033">
                  <c:v>8.4536200000000008</c:v>
                </c:pt>
                <c:pt idx="13034">
                  <c:v>6.0297499999999999</c:v>
                </c:pt>
                <c:pt idx="13035">
                  <c:v>6.6325599999999998</c:v>
                </c:pt>
                <c:pt idx="13036">
                  <c:v>3.8113800000000002</c:v>
                </c:pt>
                <c:pt idx="13037">
                  <c:v>8.1212</c:v>
                </c:pt>
                <c:pt idx="13038">
                  <c:v>4.6048999999999998</c:v>
                </c:pt>
                <c:pt idx="13039">
                  <c:v>5.7529199999999996</c:v>
                </c:pt>
                <c:pt idx="13040">
                  <c:v>5.2153400000000003</c:v>
                </c:pt>
                <c:pt idx="13041">
                  <c:v>7.1423500000000004</c:v>
                </c:pt>
                <c:pt idx="13042">
                  <c:v>5.57165</c:v>
                </c:pt>
                <c:pt idx="13043">
                  <c:v>7.5719900000000004</c:v>
                </c:pt>
                <c:pt idx="13044">
                  <c:v>5.6603700000000003</c:v>
                </c:pt>
                <c:pt idx="13045">
                  <c:v>5.5895299999999999</c:v>
                </c:pt>
                <c:pt idx="13046">
                  <c:v>2.6927599999999998</c:v>
                </c:pt>
                <c:pt idx="13047">
                  <c:v>5.1437900000000001</c:v>
                </c:pt>
                <c:pt idx="13048">
                  <c:v>6.3957800000000002</c:v>
                </c:pt>
                <c:pt idx="13049">
                  <c:v>5.2555300000000003</c:v>
                </c:pt>
                <c:pt idx="13050">
                  <c:v>4.3326399999999996</c:v>
                </c:pt>
                <c:pt idx="13051">
                  <c:v>5.8152799999999996</c:v>
                </c:pt>
                <c:pt idx="13052">
                  <c:v>8.4885099999999998</c:v>
                </c:pt>
                <c:pt idx="13053">
                  <c:v>4.9758500000000003</c:v>
                </c:pt>
                <c:pt idx="13054">
                  <c:v>7.6000500000000004</c:v>
                </c:pt>
                <c:pt idx="13055">
                  <c:v>6.4658100000000003</c:v>
                </c:pt>
                <c:pt idx="13056">
                  <c:v>12.30889</c:v>
                </c:pt>
                <c:pt idx="13057">
                  <c:v>5.5500999999999996</c:v>
                </c:pt>
                <c:pt idx="13058">
                  <c:v>8.8882999999999992</c:v>
                </c:pt>
                <c:pt idx="13059">
                  <c:v>4.6352599999999997</c:v>
                </c:pt>
                <c:pt idx="13060">
                  <c:v>2.7410600000000001</c:v>
                </c:pt>
                <c:pt idx="13061">
                  <c:v>5.2569299999999997</c:v>
                </c:pt>
                <c:pt idx="13062">
                  <c:v>6.8575100000000004</c:v>
                </c:pt>
                <c:pt idx="13063">
                  <c:v>9.2037099999999992</c:v>
                </c:pt>
                <c:pt idx="13064">
                  <c:v>5.3053699999999999</c:v>
                </c:pt>
                <c:pt idx="13065">
                  <c:v>6.41235</c:v>
                </c:pt>
                <c:pt idx="13066">
                  <c:v>8.4747900000000005</c:v>
                </c:pt>
                <c:pt idx="13067">
                  <c:v>3.27759</c:v>
                </c:pt>
                <c:pt idx="13068">
                  <c:v>5.7578899999999997</c:v>
                </c:pt>
                <c:pt idx="13069">
                  <c:v>4.7499799999999999</c:v>
                </c:pt>
                <c:pt idx="13070">
                  <c:v>4.0837599999999998</c:v>
                </c:pt>
                <c:pt idx="13071">
                  <c:v>3.9551599999999998</c:v>
                </c:pt>
                <c:pt idx="13072">
                  <c:v>2.31331</c:v>
                </c:pt>
                <c:pt idx="13073">
                  <c:v>3.1448200000000002</c:v>
                </c:pt>
                <c:pt idx="13074">
                  <c:v>5.9294799999999999</c:v>
                </c:pt>
                <c:pt idx="13075">
                  <c:v>7.2753899999999998</c:v>
                </c:pt>
                <c:pt idx="13076">
                  <c:v>2.4820500000000001</c:v>
                </c:pt>
                <c:pt idx="13077">
                  <c:v>2.3157000000000001</c:v>
                </c:pt>
                <c:pt idx="13078">
                  <c:v>8.3454499999999996</c:v>
                </c:pt>
                <c:pt idx="13079">
                  <c:v>3.1762899999999998</c:v>
                </c:pt>
                <c:pt idx="13080">
                  <c:v>7.1116799999999998</c:v>
                </c:pt>
                <c:pt idx="13081">
                  <c:v>3.7444899999999999</c:v>
                </c:pt>
                <c:pt idx="13082">
                  <c:v>3.6006300000000002</c:v>
                </c:pt>
                <c:pt idx="13083">
                  <c:v>1.8078399999999999</c:v>
                </c:pt>
                <c:pt idx="13084">
                  <c:v>2.4933700000000001</c:v>
                </c:pt>
                <c:pt idx="13085">
                  <c:v>2.4194200000000001</c:v>
                </c:pt>
                <c:pt idx="13086">
                  <c:v>3.5639699999999999</c:v>
                </c:pt>
                <c:pt idx="13087">
                  <c:v>2.7686899999999999</c:v>
                </c:pt>
                <c:pt idx="13088">
                  <c:v>5.2780800000000001</c:v>
                </c:pt>
                <c:pt idx="13089">
                  <c:v>8.1028900000000004</c:v>
                </c:pt>
                <c:pt idx="13090">
                  <c:v>1.77922</c:v>
                </c:pt>
                <c:pt idx="13091">
                  <c:v>3.5855299999999999</c:v>
                </c:pt>
                <c:pt idx="13092">
                  <c:v>6.0365200000000003</c:v>
                </c:pt>
                <c:pt idx="13093">
                  <c:v>7.6824899999999996</c:v>
                </c:pt>
                <c:pt idx="13094">
                  <c:v>4.1067499999999999</c:v>
                </c:pt>
                <c:pt idx="13095">
                  <c:v>4.3873899999999999</c:v>
                </c:pt>
                <c:pt idx="13096">
                  <c:v>6.8432000000000004</c:v>
                </c:pt>
                <c:pt idx="13097">
                  <c:v>7.29948</c:v>
                </c:pt>
                <c:pt idx="13098">
                  <c:v>8.9037199999999999</c:v>
                </c:pt>
                <c:pt idx="13099">
                  <c:v>10.7903</c:v>
                </c:pt>
                <c:pt idx="13100">
                  <c:v>5.5541</c:v>
                </c:pt>
                <c:pt idx="13101">
                  <c:v>8.0689799999999998</c:v>
                </c:pt>
                <c:pt idx="13102">
                  <c:v>7.53695</c:v>
                </c:pt>
                <c:pt idx="13103">
                  <c:v>3.4167999999999998</c:v>
                </c:pt>
                <c:pt idx="13104">
                  <c:v>5.9648899999999996</c:v>
                </c:pt>
                <c:pt idx="13105">
                  <c:v>4.9300199999999998</c:v>
                </c:pt>
                <c:pt idx="13106">
                  <c:v>2.5860599999999998</c:v>
                </c:pt>
                <c:pt idx="13107">
                  <c:v>2.5603500000000001</c:v>
                </c:pt>
                <c:pt idx="13108">
                  <c:v>2.3457300000000001</c:v>
                </c:pt>
                <c:pt idx="13109">
                  <c:v>8.8788199999999993</c:v>
                </c:pt>
                <c:pt idx="13110">
                  <c:v>6.9369899999999998</c:v>
                </c:pt>
                <c:pt idx="13111">
                  <c:v>3.39188</c:v>
                </c:pt>
                <c:pt idx="13112">
                  <c:v>2.3873099999999998</c:v>
                </c:pt>
                <c:pt idx="13113">
                  <c:v>7.2159500000000003</c:v>
                </c:pt>
                <c:pt idx="13114">
                  <c:v>4.0311000000000003</c:v>
                </c:pt>
                <c:pt idx="13115">
                  <c:v>2.94584</c:v>
                </c:pt>
                <c:pt idx="13116">
                  <c:v>3.20417</c:v>
                </c:pt>
                <c:pt idx="13117">
                  <c:v>5.6278800000000002</c:v>
                </c:pt>
                <c:pt idx="13118">
                  <c:v>7.55579</c:v>
                </c:pt>
                <c:pt idx="13119">
                  <c:v>3.3959600000000001</c:v>
                </c:pt>
                <c:pt idx="13120">
                  <c:v>6.7563000000000004</c:v>
                </c:pt>
                <c:pt idx="13121">
                  <c:v>7.6198699999999997</c:v>
                </c:pt>
                <c:pt idx="13122">
                  <c:v>6.1735699999999998</c:v>
                </c:pt>
                <c:pt idx="13123">
                  <c:v>4.32165</c:v>
                </c:pt>
                <c:pt idx="13124">
                  <c:v>7.6924999999999999</c:v>
                </c:pt>
                <c:pt idx="13125">
                  <c:v>6.2984999999999998</c:v>
                </c:pt>
                <c:pt idx="13126">
                  <c:v>5.8167499999999999</c:v>
                </c:pt>
                <c:pt idx="13127">
                  <c:v>6.3668199999999997</c:v>
                </c:pt>
                <c:pt idx="13128">
                  <c:v>3.7727900000000001</c:v>
                </c:pt>
                <c:pt idx="13129">
                  <c:v>8.4529300000000003</c:v>
                </c:pt>
                <c:pt idx="13130">
                  <c:v>2.7820299999999998</c:v>
                </c:pt>
                <c:pt idx="13131">
                  <c:v>8.6860400000000002</c:v>
                </c:pt>
                <c:pt idx="13132">
                  <c:v>6.4600499999999998</c:v>
                </c:pt>
                <c:pt idx="13133">
                  <c:v>8.1571200000000008</c:v>
                </c:pt>
                <c:pt idx="13134">
                  <c:v>5.6334099999999996</c:v>
                </c:pt>
                <c:pt idx="13135">
                  <c:v>5.5643900000000004</c:v>
                </c:pt>
                <c:pt idx="13136">
                  <c:v>6.9177</c:v>
                </c:pt>
                <c:pt idx="13137">
                  <c:v>4.0154899999999998</c:v>
                </c:pt>
                <c:pt idx="13138">
                  <c:v>4.0495400000000004</c:v>
                </c:pt>
                <c:pt idx="13139">
                  <c:v>2.8845299999999998</c:v>
                </c:pt>
                <c:pt idx="13140">
                  <c:v>4.7061700000000002</c:v>
                </c:pt>
                <c:pt idx="13141">
                  <c:v>6.3095699999999999</c:v>
                </c:pt>
                <c:pt idx="13142">
                  <c:v>6.8428300000000002</c:v>
                </c:pt>
                <c:pt idx="13143">
                  <c:v>4.6672900000000004</c:v>
                </c:pt>
                <c:pt idx="13144">
                  <c:v>6.0312000000000001</c:v>
                </c:pt>
                <c:pt idx="13145">
                  <c:v>2.3459099999999999</c:v>
                </c:pt>
                <c:pt idx="13146">
                  <c:v>3.74966</c:v>
                </c:pt>
                <c:pt idx="13147">
                  <c:v>2.2770299999999999</c:v>
                </c:pt>
                <c:pt idx="13148">
                  <c:v>4.99735</c:v>
                </c:pt>
                <c:pt idx="13149">
                  <c:v>2.8254100000000002</c:v>
                </c:pt>
                <c:pt idx="13150">
                  <c:v>8.0479400000000005</c:v>
                </c:pt>
                <c:pt idx="13151">
                  <c:v>4.9933199999999998</c:v>
                </c:pt>
                <c:pt idx="13152">
                  <c:v>7.6582699999999999</c:v>
                </c:pt>
                <c:pt idx="13153">
                  <c:v>8.6808700000000005</c:v>
                </c:pt>
                <c:pt idx="13154">
                  <c:v>3.9792200000000002</c:v>
                </c:pt>
                <c:pt idx="13155">
                  <c:v>6.7603299999999997</c:v>
                </c:pt>
                <c:pt idx="13156">
                  <c:v>5.8503400000000001</c:v>
                </c:pt>
                <c:pt idx="13157">
                  <c:v>5.5383500000000003</c:v>
                </c:pt>
                <c:pt idx="13158">
                  <c:v>8.5741899999999998</c:v>
                </c:pt>
                <c:pt idx="13159">
                  <c:v>7.2280800000000003</c:v>
                </c:pt>
                <c:pt idx="13160">
                  <c:v>3.8107199999999999</c:v>
                </c:pt>
                <c:pt idx="13161">
                  <c:v>5.3712</c:v>
                </c:pt>
                <c:pt idx="13162">
                  <c:v>4.8187300000000004</c:v>
                </c:pt>
                <c:pt idx="13163">
                  <c:v>4.2215199999999999</c:v>
                </c:pt>
                <c:pt idx="13164">
                  <c:v>4.5186000000000002</c:v>
                </c:pt>
                <c:pt idx="13165">
                  <c:v>2.9251299999999998</c:v>
                </c:pt>
                <c:pt idx="13166">
                  <c:v>5.8285999999999998</c:v>
                </c:pt>
                <c:pt idx="13167">
                  <c:v>2.3016299999999998</c:v>
                </c:pt>
                <c:pt idx="13168">
                  <c:v>4.6226900000000004</c:v>
                </c:pt>
                <c:pt idx="13169">
                  <c:v>4.8633699999999997</c:v>
                </c:pt>
                <c:pt idx="13170">
                  <c:v>5.4356799999999996</c:v>
                </c:pt>
                <c:pt idx="13171">
                  <c:v>5.5171200000000002</c:v>
                </c:pt>
                <c:pt idx="13172">
                  <c:v>6.8310199999999996</c:v>
                </c:pt>
                <c:pt idx="13173">
                  <c:v>5.7234499999999997</c:v>
                </c:pt>
                <c:pt idx="13174">
                  <c:v>5.5842999999999998</c:v>
                </c:pt>
                <c:pt idx="13175">
                  <c:v>5.7451499999999998</c:v>
                </c:pt>
                <c:pt idx="13176">
                  <c:v>5.8696999999999999</c:v>
                </c:pt>
                <c:pt idx="13177">
                  <c:v>5.0805100000000003</c:v>
                </c:pt>
                <c:pt idx="13178">
                  <c:v>8.2249599999999994</c:v>
                </c:pt>
                <c:pt idx="13179">
                  <c:v>3.44692</c:v>
                </c:pt>
                <c:pt idx="13180">
                  <c:v>7.1684900000000003</c:v>
                </c:pt>
                <c:pt idx="13181">
                  <c:v>6.9264299999999999</c:v>
                </c:pt>
                <c:pt idx="13182">
                  <c:v>9.0970200000000006</c:v>
                </c:pt>
                <c:pt idx="13183">
                  <c:v>6.6978099999999996</c:v>
                </c:pt>
                <c:pt idx="13184">
                  <c:v>2.5579800000000001</c:v>
                </c:pt>
                <c:pt idx="13185">
                  <c:v>5.2615499999999997</c:v>
                </c:pt>
                <c:pt idx="13186">
                  <c:v>1.8447199999999999</c:v>
                </c:pt>
                <c:pt idx="13187">
                  <c:v>6.9834199999999997</c:v>
                </c:pt>
                <c:pt idx="13188">
                  <c:v>6.3345200000000004</c:v>
                </c:pt>
                <c:pt idx="13189">
                  <c:v>3.21347</c:v>
                </c:pt>
                <c:pt idx="13190">
                  <c:v>2.9184800000000002</c:v>
                </c:pt>
                <c:pt idx="13191">
                  <c:v>4.2135800000000003</c:v>
                </c:pt>
                <c:pt idx="13192">
                  <c:v>5.7403500000000003</c:v>
                </c:pt>
                <c:pt idx="13193">
                  <c:v>4.65456</c:v>
                </c:pt>
                <c:pt idx="13194">
                  <c:v>9.0504499999999997</c:v>
                </c:pt>
                <c:pt idx="13195">
                  <c:v>7.8917099999999998</c:v>
                </c:pt>
                <c:pt idx="13196">
                  <c:v>4.7458</c:v>
                </c:pt>
                <c:pt idx="13197">
                  <c:v>8.4235199999999999</c:v>
                </c:pt>
                <c:pt idx="13198">
                  <c:v>10.011810000000001</c:v>
                </c:pt>
                <c:pt idx="13199">
                  <c:v>5.1764299999999999</c:v>
                </c:pt>
                <c:pt idx="13200">
                  <c:v>6.5889100000000003</c:v>
                </c:pt>
                <c:pt idx="13201">
                  <c:v>4.2983799999999999</c:v>
                </c:pt>
                <c:pt idx="13202">
                  <c:v>6.0488900000000001</c:v>
                </c:pt>
                <c:pt idx="13203">
                  <c:v>6.7695100000000004</c:v>
                </c:pt>
                <c:pt idx="13204">
                  <c:v>7.1300400000000002</c:v>
                </c:pt>
                <c:pt idx="13205">
                  <c:v>10.09684</c:v>
                </c:pt>
                <c:pt idx="13206">
                  <c:v>6.7833899999999998</c:v>
                </c:pt>
                <c:pt idx="13207">
                  <c:v>8.1781600000000001</c:v>
                </c:pt>
                <c:pt idx="13208">
                  <c:v>3.5005899999999999</c:v>
                </c:pt>
                <c:pt idx="13209">
                  <c:v>5.0967099999999999</c:v>
                </c:pt>
                <c:pt idx="13210">
                  <c:v>6.6506600000000002</c:v>
                </c:pt>
                <c:pt idx="13211">
                  <c:v>3.7275100000000001</c:v>
                </c:pt>
                <c:pt idx="13212">
                  <c:v>4.3477899999999998</c:v>
                </c:pt>
                <c:pt idx="13213">
                  <c:v>6.3228299999999997</c:v>
                </c:pt>
                <c:pt idx="13214">
                  <c:v>11.26421</c:v>
                </c:pt>
                <c:pt idx="13215">
                  <c:v>8.3008400000000009</c:v>
                </c:pt>
                <c:pt idx="13216">
                  <c:v>7.8391200000000003</c:v>
                </c:pt>
                <c:pt idx="13217">
                  <c:v>2.9010500000000001</c:v>
                </c:pt>
                <c:pt idx="13218">
                  <c:v>4.1150500000000001</c:v>
                </c:pt>
                <c:pt idx="13219">
                  <c:v>3.1987800000000002</c:v>
                </c:pt>
                <c:pt idx="13220">
                  <c:v>3.8982199999999998</c:v>
                </c:pt>
                <c:pt idx="13221">
                  <c:v>2.2797800000000001</c:v>
                </c:pt>
                <c:pt idx="13222">
                  <c:v>3.0057200000000002</c:v>
                </c:pt>
                <c:pt idx="13223">
                  <c:v>2.34423</c:v>
                </c:pt>
                <c:pt idx="13224">
                  <c:v>2.0579399999999999</c:v>
                </c:pt>
                <c:pt idx="13225">
                  <c:v>2.66717</c:v>
                </c:pt>
                <c:pt idx="13226">
                  <c:v>2.2690399999999999</c:v>
                </c:pt>
                <c:pt idx="13227">
                  <c:v>1.9223399999999999</c:v>
                </c:pt>
                <c:pt idx="13228">
                  <c:v>1.96109</c:v>
                </c:pt>
                <c:pt idx="13229">
                  <c:v>2.3600400000000001</c:v>
                </c:pt>
                <c:pt idx="13230">
                  <c:v>2.2448600000000001</c:v>
                </c:pt>
                <c:pt idx="13231">
                  <c:v>1.9223399999999999</c:v>
                </c:pt>
                <c:pt idx="13232">
                  <c:v>2.24512</c:v>
                </c:pt>
                <c:pt idx="13233">
                  <c:v>5.5272300000000003</c:v>
                </c:pt>
                <c:pt idx="13234">
                  <c:v>6.2150400000000001</c:v>
                </c:pt>
                <c:pt idx="13235">
                  <c:v>5.9539299999999997</c:v>
                </c:pt>
                <c:pt idx="13236">
                  <c:v>7.5303500000000003</c:v>
                </c:pt>
                <c:pt idx="13237">
                  <c:v>4.89438</c:v>
                </c:pt>
                <c:pt idx="13238">
                  <c:v>9.9512099999999997</c:v>
                </c:pt>
                <c:pt idx="13239">
                  <c:v>8.9039400000000004</c:v>
                </c:pt>
                <c:pt idx="13240">
                  <c:v>6.8794599999999999</c:v>
                </c:pt>
                <c:pt idx="13241">
                  <c:v>4.7796399999999997</c:v>
                </c:pt>
                <c:pt idx="13242">
                  <c:v>11.436120000000001</c:v>
                </c:pt>
                <c:pt idx="13243">
                  <c:v>11.034879999999999</c:v>
                </c:pt>
                <c:pt idx="13244">
                  <c:v>7.0657100000000002</c:v>
                </c:pt>
                <c:pt idx="13245">
                  <c:v>7.9205500000000004</c:v>
                </c:pt>
                <c:pt idx="13246">
                  <c:v>6.4866799999999998</c:v>
                </c:pt>
                <c:pt idx="13247">
                  <c:v>7.2538900000000002</c:v>
                </c:pt>
                <c:pt idx="13248">
                  <c:v>5.11151</c:v>
                </c:pt>
                <c:pt idx="13249">
                  <c:v>6.9149099999999999</c:v>
                </c:pt>
                <c:pt idx="13250">
                  <c:v>8.2859499999999997</c:v>
                </c:pt>
                <c:pt idx="13251">
                  <c:v>4.12941</c:v>
                </c:pt>
                <c:pt idx="13252">
                  <c:v>3.93988</c:v>
                </c:pt>
                <c:pt idx="13253">
                  <c:v>5.7533099999999999</c:v>
                </c:pt>
                <c:pt idx="13254">
                  <c:v>6.8785100000000003</c:v>
                </c:pt>
                <c:pt idx="13255">
                  <c:v>4.2697099999999999</c:v>
                </c:pt>
                <c:pt idx="13256">
                  <c:v>9.2181800000000003</c:v>
                </c:pt>
                <c:pt idx="13257">
                  <c:v>4.8804600000000002</c:v>
                </c:pt>
                <c:pt idx="13258">
                  <c:v>4.8818999999999999</c:v>
                </c:pt>
                <c:pt idx="13259">
                  <c:v>4.98942</c:v>
                </c:pt>
                <c:pt idx="13260">
                  <c:v>7.6931200000000004</c:v>
                </c:pt>
                <c:pt idx="13261">
                  <c:v>7.48475</c:v>
                </c:pt>
                <c:pt idx="13262">
                  <c:v>6.0591200000000001</c:v>
                </c:pt>
                <c:pt idx="13263">
                  <c:v>4.1615099999999998</c:v>
                </c:pt>
                <c:pt idx="13264">
                  <c:v>4.1084300000000002</c:v>
                </c:pt>
                <c:pt idx="13265">
                  <c:v>7.8483200000000002</c:v>
                </c:pt>
                <c:pt idx="13266">
                  <c:v>7.1502800000000004</c:v>
                </c:pt>
                <c:pt idx="13267">
                  <c:v>5.9852999999999996</c:v>
                </c:pt>
                <c:pt idx="13268">
                  <c:v>4.0107799999999996</c:v>
                </c:pt>
                <c:pt idx="13269">
                  <c:v>5.3866300000000003</c:v>
                </c:pt>
                <c:pt idx="13270">
                  <c:v>7.3419800000000004</c:v>
                </c:pt>
                <c:pt idx="13271">
                  <c:v>6.9081200000000003</c:v>
                </c:pt>
                <c:pt idx="13272">
                  <c:v>6.5178700000000003</c:v>
                </c:pt>
                <c:pt idx="13273">
                  <c:v>7.1632100000000003</c:v>
                </c:pt>
                <c:pt idx="13274">
                  <c:v>9.1303099999999997</c:v>
                </c:pt>
                <c:pt idx="13275">
                  <c:v>6.6735199999999999</c:v>
                </c:pt>
                <c:pt idx="13276">
                  <c:v>4.5946300000000004</c:v>
                </c:pt>
                <c:pt idx="13277">
                  <c:v>3.1455899999999999</c:v>
                </c:pt>
                <c:pt idx="13278">
                  <c:v>6.8651499999999999</c:v>
                </c:pt>
                <c:pt idx="13279">
                  <c:v>5.3573300000000001</c:v>
                </c:pt>
                <c:pt idx="13280">
                  <c:v>7.9315800000000003</c:v>
                </c:pt>
                <c:pt idx="13281">
                  <c:v>2.6074700000000002</c:v>
                </c:pt>
                <c:pt idx="13282">
                  <c:v>6.27569</c:v>
                </c:pt>
                <c:pt idx="13283">
                  <c:v>8.0632699999999993</c:v>
                </c:pt>
                <c:pt idx="13284">
                  <c:v>6.5477699999999999</c:v>
                </c:pt>
                <c:pt idx="13285">
                  <c:v>8.1091200000000008</c:v>
                </c:pt>
                <c:pt idx="13286">
                  <c:v>7.6568300000000002</c:v>
                </c:pt>
                <c:pt idx="13287">
                  <c:v>6.4571500000000004</c:v>
                </c:pt>
                <c:pt idx="13288">
                  <c:v>7.3603399999999999</c:v>
                </c:pt>
                <c:pt idx="13289">
                  <c:v>3.1961300000000001</c:v>
                </c:pt>
                <c:pt idx="13290">
                  <c:v>6.4330699999999998</c:v>
                </c:pt>
                <c:pt idx="13291">
                  <c:v>9.2546400000000002</c:v>
                </c:pt>
                <c:pt idx="13292">
                  <c:v>7.5861499999999999</c:v>
                </c:pt>
                <c:pt idx="13293">
                  <c:v>3.3503699999999998</c:v>
                </c:pt>
                <c:pt idx="13294">
                  <c:v>3.0762700000000001</c:v>
                </c:pt>
                <c:pt idx="13295">
                  <c:v>8.5015300000000007</c:v>
                </c:pt>
                <c:pt idx="13296">
                  <c:v>6.7034799999999999</c:v>
                </c:pt>
                <c:pt idx="13297">
                  <c:v>2.5950500000000001</c:v>
                </c:pt>
                <c:pt idx="13298">
                  <c:v>6.9831599999999998</c:v>
                </c:pt>
                <c:pt idx="13299">
                  <c:v>2.8670900000000001</c:v>
                </c:pt>
                <c:pt idx="13300">
                  <c:v>3.7879900000000002</c:v>
                </c:pt>
                <c:pt idx="13301">
                  <c:v>7.6926100000000002</c:v>
                </c:pt>
                <c:pt idx="13302">
                  <c:v>5.1586699999999999</c:v>
                </c:pt>
                <c:pt idx="13303">
                  <c:v>5.8002900000000004</c:v>
                </c:pt>
                <c:pt idx="13304">
                  <c:v>5.0090700000000004</c:v>
                </c:pt>
                <c:pt idx="13305">
                  <c:v>2.3483000000000001</c:v>
                </c:pt>
                <c:pt idx="13306">
                  <c:v>2.4281999999999999</c:v>
                </c:pt>
                <c:pt idx="13307">
                  <c:v>3.1407600000000002</c:v>
                </c:pt>
                <c:pt idx="13308">
                  <c:v>4.7232500000000002</c:v>
                </c:pt>
                <c:pt idx="13309">
                  <c:v>7.3522800000000004</c:v>
                </c:pt>
                <c:pt idx="13310">
                  <c:v>2.58623</c:v>
                </c:pt>
                <c:pt idx="13311">
                  <c:v>6.0830099999999998</c:v>
                </c:pt>
                <c:pt idx="13312">
                  <c:v>2.0686200000000001</c:v>
                </c:pt>
                <c:pt idx="13313">
                  <c:v>7.0554100000000002</c:v>
                </c:pt>
                <c:pt idx="13314">
                  <c:v>7.2820099999999996</c:v>
                </c:pt>
                <c:pt idx="13315">
                  <c:v>3.9798499999999999</c:v>
                </c:pt>
                <c:pt idx="13316">
                  <c:v>3.51363</c:v>
                </c:pt>
                <c:pt idx="13317">
                  <c:v>2.4486500000000002</c:v>
                </c:pt>
                <c:pt idx="13318">
                  <c:v>9.7134900000000002</c:v>
                </c:pt>
                <c:pt idx="13319">
                  <c:v>5.2979000000000003</c:v>
                </c:pt>
                <c:pt idx="13320">
                  <c:v>5.1185099999999997</c:v>
                </c:pt>
                <c:pt idx="13321">
                  <c:v>3.4239600000000001</c:v>
                </c:pt>
                <c:pt idx="13322">
                  <c:v>6.6833600000000004</c:v>
                </c:pt>
                <c:pt idx="13323">
                  <c:v>6.9443299999999999</c:v>
                </c:pt>
                <c:pt idx="13324">
                  <c:v>7.3791200000000003</c:v>
                </c:pt>
                <c:pt idx="13325">
                  <c:v>3.4825599999999999</c:v>
                </c:pt>
                <c:pt idx="13326">
                  <c:v>6.6937699999999998</c:v>
                </c:pt>
                <c:pt idx="13327">
                  <c:v>2.2911700000000002</c:v>
                </c:pt>
                <c:pt idx="13328">
                  <c:v>4.1121499999999997</c:v>
                </c:pt>
                <c:pt idx="13329">
                  <c:v>6.5381999999999998</c:v>
                </c:pt>
                <c:pt idx="13330">
                  <c:v>9.2661300000000004</c:v>
                </c:pt>
                <c:pt idx="13331">
                  <c:v>4.7222799999999996</c:v>
                </c:pt>
                <c:pt idx="13332">
                  <c:v>2.52746</c:v>
                </c:pt>
                <c:pt idx="13333">
                  <c:v>7.1365600000000002</c:v>
                </c:pt>
                <c:pt idx="13334">
                  <c:v>7.9066299999999998</c:v>
                </c:pt>
                <c:pt idx="13335">
                  <c:v>2.6382099999999999</c:v>
                </c:pt>
                <c:pt idx="13336">
                  <c:v>2.4008400000000001</c:v>
                </c:pt>
                <c:pt idx="13337">
                  <c:v>6.7727000000000004</c:v>
                </c:pt>
                <c:pt idx="13338">
                  <c:v>2.67103</c:v>
                </c:pt>
                <c:pt idx="13339">
                  <c:v>6.1371200000000004</c:v>
                </c:pt>
                <c:pt idx="13340">
                  <c:v>2.2721499999999999</c:v>
                </c:pt>
                <c:pt idx="13341">
                  <c:v>2.4484499999999998</c:v>
                </c:pt>
                <c:pt idx="13342">
                  <c:v>5.766</c:v>
                </c:pt>
                <c:pt idx="13343">
                  <c:v>5.5673000000000004</c:v>
                </c:pt>
                <c:pt idx="13344">
                  <c:v>3.7377500000000001</c:v>
                </c:pt>
                <c:pt idx="13345">
                  <c:v>3.91493</c:v>
                </c:pt>
                <c:pt idx="13346">
                  <c:v>10.059659999999999</c:v>
                </c:pt>
                <c:pt idx="13347">
                  <c:v>4.7911999999999999</c:v>
                </c:pt>
                <c:pt idx="13348">
                  <c:v>6.3020399999999999</c:v>
                </c:pt>
                <c:pt idx="13349">
                  <c:v>6.5752699999999997</c:v>
                </c:pt>
                <c:pt idx="13350">
                  <c:v>8.9339700000000004</c:v>
                </c:pt>
                <c:pt idx="13351">
                  <c:v>11.0609</c:v>
                </c:pt>
                <c:pt idx="13352">
                  <c:v>5.2352400000000001</c:v>
                </c:pt>
                <c:pt idx="13353">
                  <c:v>9.1897000000000002</c:v>
                </c:pt>
                <c:pt idx="13354">
                  <c:v>4.1459200000000003</c:v>
                </c:pt>
                <c:pt idx="13355">
                  <c:v>4.7076399999999996</c:v>
                </c:pt>
                <c:pt idx="13356">
                  <c:v>5.0209999999999999</c:v>
                </c:pt>
                <c:pt idx="13357">
                  <c:v>5.4233200000000004</c:v>
                </c:pt>
                <c:pt idx="13358">
                  <c:v>7.1892500000000004</c:v>
                </c:pt>
                <c:pt idx="13359">
                  <c:v>6.8550000000000004</c:v>
                </c:pt>
                <c:pt idx="13360">
                  <c:v>4.2206000000000001</c:v>
                </c:pt>
                <c:pt idx="13361">
                  <c:v>7.1409500000000001</c:v>
                </c:pt>
                <c:pt idx="13362">
                  <c:v>3.59964</c:v>
                </c:pt>
                <c:pt idx="13363">
                  <c:v>2.60284</c:v>
                </c:pt>
                <c:pt idx="13364">
                  <c:v>6.8513599999999997</c:v>
                </c:pt>
                <c:pt idx="13365">
                  <c:v>6.3776400000000004</c:v>
                </c:pt>
                <c:pt idx="13366">
                  <c:v>5.4047799999999997</c:v>
                </c:pt>
                <c:pt idx="13367">
                  <c:v>7.5819400000000003</c:v>
                </c:pt>
                <c:pt idx="13368">
                  <c:v>2.4926499999999998</c:v>
                </c:pt>
                <c:pt idx="13369">
                  <c:v>3.8584999999999998</c:v>
                </c:pt>
                <c:pt idx="13370">
                  <c:v>8.0455900000000007</c:v>
                </c:pt>
                <c:pt idx="13371">
                  <c:v>3.5697199999999998</c:v>
                </c:pt>
                <c:pt idx="13372">
                  <c:v>6.33066</c:v>
                </c:pt>
                <c:pt idx="13373">
                  <c:v>4.56189</c:v>
                </c:pt>
                <c:pt idx="13374">
                  <c:v>4.67591</c:v>
                </c:pt>
                <c:pt idx="13375">
                  <c:v>2.4721299999999999</c:v>
                </c:pt>
                <c:pt idx="13376">
                  <c:v>4.6418600000000003</c:v>
                </c:pt>
                <c:pt idx="13377">
                  <c:v>6.8227799999999998</c:v>
                </c:pt>
                <c:pt idx="13378">
                  <c:v>5.6473500000000003</c:v>
                </c:pt>
                <c:pt idx="13379">
                  <c:v>5.7759099999999997</c:v>
                </c:pt>
                <c:pt idx="13380">
                  <c:v>6.7785799999999998</c:v>
                </c:pt>
                <c:pt idx="13381">
                  <c:v>4.4742300000000004</c:v>
                </c:pt>
                <c:pt idx="13382">
                  <c:v>9.6049600000000002</c:v>
                </c:pt>
                <c:pt idx="13383">
                  <c:v>6.1213899999999999</c:v>
                </c:pt>
                <c:pt idx="13384">
                  <c:v>3.1118299999999999</c:v>
                </c:pt>
                <c:pt idx="13385">
                  <c:v>5.4879499999999997</c:v>
                </c:pt>
                <c:pt idx="13386">
                  <c:v>3.1118299999999999</c:v>
                </c:pt>
                <c:pt idx="13387">
                  <c:v>2.5238200000000002</c:v>
                </c:pt>
                <c:pt idx="13388">
                  <c:v>8.3192000000000004</c:v>
                </c:pt>
                <c:pt idx="13389">
                  <c:v>5.3333700000000004</c:v>
                </c:pt>
                <c:pt idx="13390">
                  <c:v>8.8588699999999996</c:v>
                </c:pt>
                <c:pt idx="13391">
                  <c:v>6.4580700000000002</c:v>
                </c:pt>
                <c:pt idx="13392">
                  <c:v>6.5891599999999997</c:v>
                </c:pt>
                <c:pt idx="13393">
                  <c:v>8.2411499999999993</c:v>
                </c:pt>
                <c:pt idx="13394">
                  <c:v>5.7950100000000004</c:v>
                </c:pt>
                <c:pt idx="13395">
                  <c:v>6.6154700000000002</c:v>
                </c:pt>
                <c:pt idx="13396">
                  <c:v>4.0890599999999999</c:v>
                </c:pt>
                <c:pt idx="13397">
                  <c:v>4.8203100000000001</c:v>
                </c:pt>
                <c:pt idx="13398">
                  <c:v>4.4742300000000004</c:v>
                </c:pt>
                <c:pt idx="13399">
                  <c:v>7.0197799999999999</c:v>
                </c:pt>
                <c:pt idx="13400">
                  <c:v>6.2681800000000001</c:v>
                </c:pt>
                <c:pt idx="13401">
                  <c:v>7.71854</c:v>
                </c:pt>
                <c:pt idx="13402">
                  <c:v>5.0921099999999999</c:v>
                </c:pt>
                <c:pt idx="13403">
                  <c:v>5.5354900000000002</c:v>
                </c:pt>
                <c:pt idx="13404">
                  <c:v>5.5804600000000004</c:v>
                </c:pt>
                <c:pt idx="13405">
                  <c:v>7.0252400000000002</c:v>
                </c:pt>
                <c:pt idx="13406">
                  <c:v>7.2675799999999997</c:v>
                </c:pt>
                <c:pt idx="13407">
                  <c:v>5.1581599999999996</c:v>
                </c:pt>
                <c:pt idx="13408">
                  <c:v>5.7829499999999996</c:v>
                </c:pt>
                <c:pt idx="13409">
                  <c:v>2.7347800000000002</c:v>
                </c:pt>
                <c:pt idx="13410">
                  <c:v>4.6994100000000003</c:v>
                </c:pt>
                <c:pt idx="13411">
                  <c:v>7.5361500000000001</c:v>
                </c:pt>
                <c:pt idx="13412">
                  <c:v>3.97282</c:v>
                </c:pt>
                <c:pt idx="13413">
                  <c:v>4.56541</c:v>
                </c:pt>
                <c:pt idx="13414">
                  <c:v>8.91845</c:v>
                </c:pt>
                <c:pt idx="13415">
                  <c:v>7.60677</c:v>
                </c:pt>
                <c:pt idx="13416">
                  <c:v>4.5756500000000004</c:v>
                </c:pt>
                <c:pt idx="13417">
                  <c:v>8.1555400000000002</c:v>
                </c:pt>
                <c:pt idx="13418">
                  <c:v>6.4392199999999997</c:v>
                </c:pt>
                <c:pt idx="13419">
                  <c:v>4.8208500000000001</c:v>
                </c:pt>
                <c:pt idx="13420">
                  <c:v>5.1640499999999996</c:v>
                </c:pt>
                <c:pt idx="13421">
                  <c:v>3.4791500000000002</c:v>
                </c:pt>
                <c:pt idx="13422">
                  <c:v>3.3895200000000001</c:v>
                </c:pt>
                <c:pt idx="13423">
                  <c:v>7.6376099999999996</c:v>
                </c:pt>
                <c:pt idx="13424">
                  <c:v>6.00908</c:v>
                </c:pt>
                <c:pt idx="13425">
                  <c:v>6.2246300000000003</c:v>
                </c:pt>
                <c:pt idx="13426">
                  <c:v>7.1289199999999999</c:v>
                </c:pt>
                <c:pt idx="13427">
                  <c:v>4.9853300000000003</c:v>
                </c:pt>
                <c:pt idx="13428">
                  <c:v>5.8230500000000003</c:v>
                </c:pt>
                <c:pt idx="13429">
                  <c:v>5.6365299999999996</c:v>
                </c:pt>
                <c:pt idx="13430">
                  <c:v>3.5565699999999998</c:v>
                </c:pt>
                <c:pt idx="13431">
                  <c:v>4.9146700000000001</c:v>
                </c:pt>
                <c:pt idx="13432">
                  <c:v>6.1116799999999998</c:v>
                </c:pt>
                <c:pt idx="13433">
                  <c:v>8.8063900000000004</c:v>
                </c:pt>
                <c:pt idx="13434">
                  <c:v>2.72838</c:v>
                </c:pt>
                <c:pt idx="13435">
                  <c:v>5.3991499999999997</c:v>
                </c:pt>
                <c:pt idx="13436">
                  <c:v>4.7111299999999998</c:v>
                </c:pt>
                <c:pt idx="13437">
                  <c:v>6.7669600000000001</c:v>
                </c:pt>
                <c:pt idx="13438">
                  <c:v>7.4485299999999999</c:v>
                </c:pt>
                <c:pt idx="13439">
                  <c:v>7.37798</c:v>
                </c:pt>
                <c:pt idx="13440">
                  <c:v>9.6522699999999997</c:v>
                </c:pt>
                <c:pt idx="13441">
                  <c:v>6.52461</c:v>
                </c:pt>
                <c:pt idx="13442">
                  <c:v>6.0906700000000003</c:v>
                </c:pt>
                <c:pt idx="13443">
                  <c:v>5.9624699999999997</c:v>
                </c:pt>
                <c:pt idx="13444">
                  <c:v>6.6334299999999997</c:v>
                </c:pt>
                <c:pt idx="13445">
                  <c:v>3.3210799999999998</c:v>
                </c:pt>
                <c:pt idx="13446">
                  <c:v>7.1883499999999998</c:v>
                </c:pt>
                <c:pt idx="13447">
                  <c:v>7.4860699999999998</c:v>
                </c:pt>
                <c:pt idx="13448">
                  <c:v>3.84477</c:v>
                </c:pt>
                <c:pt idx="13449">
                  <c:v>2.4291200000000002</c:v>
                </c:pt>
                <c:pt idx="13450">
                  <c:v>3.4132199999999999</c:v>
                </c:pt>
                <c:pt idx="13451">
                  <c:v>4.4807399999999999</c:v>
                </c:pt>
                <c:pt idx="13452">
                  <c:v>5.4285699999999997</c:v>
                </c:pt>
                <c:pt idx="13453">
                  <c:v>3.94861</c:v>
                </c:pt>
                <c:pt idx="13454">
                  <c:v>8.7727799999999991</c:v>
                </c:pt>
                <c:pt idx="13455">
                  <c:v>4.5154899999999998</c:v>
                </c:pt>
                <c:pt idx="13456">
                  <c:v>5.7037000000000004</c:v>
                </c:pt>
                <c:pt idx="13457">
                  <c:v>8.0963700000000003</c:v>
                </c:pt>
                <c:pt idx="13458">
                  <c:v>5.47438</c:v>
                </c:pt>
                <c:pt idx="13459">
                  <c:v>6.5483399999999996</c:v>
                </c:pt>
                <c:pt idx="13460">
                  <c:v>6.6019500000000004</c:v>
                </c:pt>
                <c:pt idx="13461">
                  <c:v>7.5418900000000004</c:v>
                </c:pt>
                <c:pt idx="13462">
                  <c:v>5.3422799999999997</c:v>
                </c:pt>
                <c:pt idx="13463">
                  <c:v>7.2577699999999998</c:v>
                </c:pt>
                <c:pt idx="13464">
                  <c:v>6.1131500000000001</c:v>
                </c:pt>
                <c:pt idx="13465">
                  <c:v>4.0797999999999996</c:v>
                </c:pt>
                <c:pt idx="13466">
                  <c:v>6.2458799999999997</c:v>
                </c:pt>
                <c:pt idx="13467">
                  <c:v>4.6668500000000002</c:v>
                </c:pt>
                <c:pt idx="13468">
                  <c:v>6.0499700000000001</c:v>
                </c:pt>
                <c:pt idx="13469">
                  <c:v>3.5085799999999998</c:v>
                </c:pt>
                <c:pt idx="13470">
                  <c:v>6.9732200000000004</c:v>
                </c:pt>
                <c:pt idx="13471">
                  <c:v>5.5442499999999999</c:v>
                </c:pt>
                <c:pt idx="13472">
                  <c:v>5.6272700000000002</c:v>
                </c:pt>
                <c:pt idx="13473">
                  <c:v>6.82782</c:v>
                </c:pt>
                <c:pt idx="13474">
                  <c:v>3.39717</c:v>
                </c:pt>
                <c:pt idx="13475">
                  <c:v>5.9518599999999999</c:v>
                </c:pt>
                <c:pt idx="13476">
                  <c:v>4.0220700000000003</c:v>
                </c:pt>
                <c:pt idx="13477">
                  <c:v>8.1664200000000005</c:v>
                </c:pt>
                <c:pt idx="13478">
                  <c:v>6.3551299999999999</c:v>
                </c:pt>
                <c:pt idx="13479">
                  <c:v>5.2148199999999996</c:v>
                </c:pt>
                <c:pt idx="13480">
                  <c:v>5.6331199999999999</c:v>
                </c:pt>
                <c:pt idx="13481">
                  <c:v>5.9556699999999996</c:v>
                </c:pt>
                <c:pt idx="13482">
                  <c:v>2.0504600000000002</c:v>
                </c:pt>
                <c:pt idx="13483">
                  <c:v>5.5632700000000002</c:v>
                </c:pt>
                <c:pt idx="13484">
                  <c:v>8.0456900000000005</c:v>
                </c:pt>
                <c:pt idx="13485">
                  <c:v>6.1914199999999999</c:v>
                </c:pt>
                <c:pt idx="13486">
                  <c:v>6.1318799999999998</c:v>
                </c:pt>
                <c:pt idx="13487">
                  <c:v>9.6620600000000003</c:v>
                </c:pt>
                <c:pt idx="13488">
                  <c:v>6.0704900000000004</c:v>
                </c:pt>
                <c:pt idx="13489">
                  <c:v>4.96225</c:v>
                </c:pt>
                <c:pt idx="13490">
                  <c:v>6.8628400000000003</c:v>
                </c:pt>
                <c:pt idx="13491">
                  <c:v>4.3276199999999996</c:v>
                </c:pt>
                <c:pt idx="13492">
                  <c:v>4.2125300000000001</c:v>
                </c:pt>
                <c:pt idx="13493">
                  <c:v>5.6366800000000001</c:v>
                </c:pt>
                <c:pt idx="13494">
                  <c:v>6.9390299999999998</c:v>
                </c:pt>
                <c:pt idx="13495">
                  <c:v>5.4461399999999998</c:v>
                </c:pt>
                <c:pt idx="13496">
                  <c:v>9.3075100000000006</c:v>
                </c:pt>
                <c:pt idx="13497">
                  <c:v>5.5856899999999996</c:v>
                </c:pt>
                <c:pt idx="13498">
                  <c:v>9.1316400000000009</c:v>
                </c:pt>
                <c:pt idx="13499">
                  <c:v>6.9990100000000002</c:v>
                </c:pt>
                <c:pt idx="13500">
                  <c:v>2.5738300000000001</c:v>
                </c:pt>
                <c:pt idx="13501">
                  <c:v>2.5579800000000001</c:v>
                </c:pt>
                <c:pt idx="13502">
                  <c:v>2.99472</c:v>
                </c:pt>
                <c:pt idx="13503">
                  <c:v>9.3267500000000005</c:v>
                </c:pt>
                <c:pt idx="13504">
                  <c:v>8.6834699999999998</c:v>
                </c:pt>
                <c:pt idx="13505">
                  <c:v>5.4993299999999996</c:v>
                </c:pt>
                <c:pt idx="13506">
                  <c:v>3.0546799999999998</c:v>
                </c:pt>
                <c:pt idx="13507">
                  <c:v>2.2996799999999999</c:v>
                </c:pt>
                <c:pt idx="13508">
                  <c:v>3.2871800000000002</c:v>
                </c:pt>
                <c:pt idx="13509">
                  <c:v>3.3128899999999999</c:v>
                </c:pt>
                <c:pt idx="13510">
                  <c:v>9.9679199999999994</c:v>
                </c:pt>
                <c:pt idx="13511">
                  <c:v>2.36348</c:v>
                </c:pt>
                <c:pt idx="13512">
                  <c:v>5.8784599999999996</c:v>
                </c:pt>
                <c:pt idx="13513">
                  <c:v>4.66343</c:v>
                </c:pt>
                <c:pt idx="13514">
                  <c:v>6.2527600000000003</c:v>
                </c:pt>
                <c:pt idx="13515">
                  <c:v>2.0664799999999999</c:v>
                </c:pt>
                <c:pt idx="13516">
                  <c:v>2.4969600000000001</c:v>
                </c:pt>
                <c:pt idx="13517">
                  <c:v>2.6756500000000001</c:v>
                </c:pt>
                <c:pt idx="13518">
                  <c:v>7.8402200000000004</c:v>
                </c:pt>
                <c:pt idx="13519">
                  <c:v>2.3161499999999999</c:v>
                </c:pt>
                <c:pt idx="13520">
                  <c:v>2.7718799999999999</c:v>
                </c:pt>
                <c:pt idx="13521">
                  <c:v>4.1765600000000003</c:v>
                </c:pt>
                <c:pt idx="13522">
                  <c:v>2.4092199999999999</c:v>
                </c:pt>
                <c:pt idx="13523">
                  <c:v>3.76925</c:v>
                </c:pt>
                <c:pt idx="13524">
                  <c:v>3.1274000000000002</c:v>
                </c:pt>
                <c:pt idx="13525">
                  <c:v>1.8650899999999999</c:v>
                </c:pt>
                <c:pt idx="13526">
                  <c:v>7.8679600000000001</c:v>
                </c:pt>
                <c:pt idx="13527">
                  <c:v>2.7764600000000002</c:v>
                </c:pt>
                <c:pt idx="13528">
                  <c:v>10.338839999999999</c:v>
                </c:pt>
                <c:pt idx="13529">
                  <c:v>1.76061</c:v>
                </c:pt>
                <c:pt idx="13530">
                  <c:v>1.9815700000000001</c:v>
                </c:pt>
                <c:pt idx="13531">
                  <c:v>2.4668999999999999</c:v>
                </c:pt>
                <c:pt idx="13532">
                  <c:v>4.3349299999999999</c:v>
                </c:pt>
                <c:pt idx="13533">
                  <c:v>3.2492399999999999</c:v>
                </c:pt>
                <c:pt idx="13534">
                  <c:v>2.1275300000000001</c:v>
                </c:pt>
                <c:pt idx="13535">
                  <c:v>2.66717</c:v>
                </c:pt>
                <c:pt idx="13536">
                  <c:v>2.9922599999999999</c:v>
                </c:pt>
                <c:pt idx="13537">
                  <c:v>2.5653600000000001</c:v>
                </c:pt>
                <c:pt idx="13538">
                  <c:v>3.5398100000000001</c:v>
                </c:pt>
                <c:pt idx="13539">
                  <c:v>4.0242199999999997</c:v>
                </c:pt>
                <c:pt idx="13540">
                  <c:v>6.5633499999999998</c:v>
                </c:pt>
                <c:pt idx="13541">
                  <c:v>4.6716699999999998</c:v>
                </c:pt>
                <c:pt idx="13542">
                  <c:v>4.2292399999999999</c:v>
                </c:pt>
                <c:pt idx="13543">
                  <c:v>4.2949400000000004</c:v>
                </c:pt>
                <c:pt idx="13544">
                  <c:v>2.98882</c:v>
                </c:pt>
                <c:pt idx="13545">
                  <c:v>6.0588600000000001</c:v>
                </c:pt>
                <c:pt idx="13546">
                  <c:v>3.64045</c:v>
                </c:pt>
                <c:pt idx="13547">
                  <c:v>1.9815700000000001</c:v>
                </c:pt>
                <c:pt idx="13548">
                  <c:v>3.1742300000000001</c:v>
                </c:pt>
                <c:pt idx="13549">
                  <c:v>3.6212499999999999</c:v>
                </c:pt>
                <c:pt idx="13550">
                  <c:v>2.6988699999999999</c:v>
                </c:pt>
                <c:pt idx="13551">
                  <c:v>3.78857</c:v>
                </c:pt>
                <c:pt idx="13552">
                  <c:v>8.1785899999999998</c:v>
                </c:pt>
                <c:pt idx="13553">
                  <c:v>2.73047</c:v>
                </c:pt>
                <c:pt idx="13554">
                  <c:v>2.7968299999999999</c:v>
                </c:pt>
                <c:pt idx="13555">
                  <c:v>3.6029599999999999</c:v>
                </c:pt>
                <c:pt idx="13556">
                  <c:v>3.6101299999999998</c:v>
                </c:pt>
                <c:pt idx="13557">
                  <c:v>3.68113</c:v>
                </c:pt>
                <c:pt idx="13558">
                  <c:v>7.15137</c:v>
                </c:pt>
                <c:pt idx="13559">
                  <c:v>2.22553</c:v>
                </c:pt>
                <c:pt idx="13560">
                  <c:v>5.0730000000000004</c:v>
                </c:pt>
                <c:pt idx="13561">
                  <c:v>2.1285599999999998</c:v>
                </c:pt>
                <c:pt idx="13562">
                  <c:v>2.60284</c:v>
                </c:pt>
                <c:pt idx="13563">
                  <c:v>1.8302700000000001</c:v>
                </c:pt>
                <c:pt idx="13564">
                  <c:v>3.3218999999999999</c:v>
                </c:pt>
                <c:pt idx="13565">
                  <c:v>5.81027</c:v>
                </c:pt>
                <c:pt idx="13566">
                  <c:v>3.4817900000000002</c:v>
                </c:pt>
                <c:pt idx="13567">
                  <c:v>10.953239999999999</c:v>
                </c:pt>
                <c:pt idx="13568">
                  <c:v>5.2284300000000004</c:v>
                </c:pt>
                <c:pt idx="13569">
                  <c:v>2.6484700000000001</c:v>
                </c:pt>
                <c:pt idx="13570">
                  <c:v>2.0120900000000002</c:v>
                </c:pt>
                <c:pt idx="13571">
                  <c:v>5.3581700000000003</c:v>
                </c:pt>
                <c:pt idx="13572">
                  <c:v>8.1500400000000006</c:v>
                </c:pt>
                <c:pt idx="13573">
                  <c:v>3.4738899999999999</c:v>
                </c:pt>
                <c:pt idx="13574">
                  <c:v>5.1326599999999996</c:v>
                </c:pt>
                <c:pt idx="13575">
                  <c:v>7.4013900000000001</c:v>
                </c:pt>
                <c:pt idx="13576">
                  <c:v>2.6110799999999998</c:v>
                </c:pt>
                <c:pt idx="13577">
                  <c:v>2.3199299999999998</c:v>
                </c:pt>
                <c:pt idx="13578">
                  <c:v>4.1817200000000003</c:v>
                </c:pt>
                <c:pt idx="13579">
                  <c:v>5.6496500000000003</c:v>
                </c:pt>
                <c:pt idx="13580">
                  <c:v>5.7658800000000001</c:v>
                </c:pt>
                <c:pt idx="13581">
                  <c:v>5.44062</c:v>
                </c:pt>
                <c:pt idx="13582">
                  <c:v>7.5573899999999998</c:v>
                </c:pt>
                <c:pt idx="13583">
                  <c:v>8.1073199999999996</c:v>
                </c:pt>
                <c:pt idx="13584">
                  <c:v>4.3797600000000001</c:v>
                </c:pt>
                <c:pt idx="13585">
                  <c:v>3.0153500000000002</c:v>
                </c:pt>
                <c:pt idx="13586">
                  <c:v>7.6356999999999999</c:v>
                </c:pt>
                <c:pt idx="13587">
                  <c:v>7.1432200000000003</c:v>
                </c:pt>
                <c:pt idx="13588">
                  <c:v>2.4291200000000002</c:v>
                </c:pt>
                <c:pt idx="13589">
                  <c:v>6.12629</c:v>
                </c:pt>
                <c:pt idx="13590">
                  <c:v>5.5586000000000002</c:v>
                </c:pt>
                <c:pt idx="13591">
                  <c:v>7.59497</c:v>
                </c:pt>
                <c:pt idx="13592">
                  <c:v>8.9135600000000004</c:v>
                </c:pt>
                <c:pt idx="13593">
                  <c:v>6.2381099999999998</c:v>
                </c:pt>
                <c:pt idx="13594">
                  <c:v>3.8904999999999998</c:v>
                </c:pt>
                <c:pt idx="13595">
                  <c:v>6.8894500000000001</c:v>
                </c:pt>
                <c:pt idx="13596">
                  <c:v>6.3554500000000003</c:v>
                </c:pt>
                <c:pt idx="13597">
                  <c:v>5.9052699999999998</c:v>
                </c:pt>
                <c:pt idx="13598">
                  <c:v>3.1753</c:v>
                </c:pt>
                <c:pt idx="13599">
                  <c:v>8.8778600000000001</c:v>
                </c:pt>
                <c:pt idx="13600">
                  <c:v>6.5239599999999998</c:v>
                </c:pt>
                <c:pt idx="13601">
                  <c:v>2.7250999999999999</c:v>
                </c:pt>
                <c:pt idx="13602">
                  <c:v>2.7209300000000001</c:v>
                </c:pt>
                <c:pt idx="13603">
                  <c:v>6.5033500000000002</c:v>
                </c:pt>
                <c:pt idx="13604">
                  <c:v>6.3293400000000002</c:v>
                </c:pt>
                <c:pt idx="13605">
                  <c:v>6.9653400000000003</c:v>
                </c:pt>
                <c:pt idx="13606">
                  <c:v>8.2872699999999995</c:v>
                </c:pt>
                <c:pt idx="13607">
                  <c:v>5.1162999999999998</c:v>
                </c:pt>
                <c:pt idx="13608">
                  <c:v>3.62174</c:v>
                </c:pt>
                <c:pt idx="13609">
                  <c:v>8.34328</c:v>
                </c:pt>
                <c:pt idx="13610">
                  <c:v>4.1002400000000003</c:v>
                </c:pt>
                <c:pt idx="13611">
                  <c:v>5.9981099999999996</c:v>
                </c:pt>
                <c:pt idx="13612">
                  <c:v>6.9215999999999998</c:v>
                </c:pt>
                <c:pt idx="13613">
                  <c:v>5.8663299999999996</c:v>
                </c:pt>
                <c:pt idx="13614">
                  <c:v>9.2721199999999993</c:v>
                </c:pt>
                <c:pt idx="13615">
                  <c:v>9.4020100000000006</c:v>
                </c:pt>
                <c:pt idx="13616">
                  <c:v>2.6336499999999998</c:v>
                </c:pt>
                <c:pt idx="13617">
                  <c:v>7.0294699999999999</c:v>
                </c:pt>
                <c:pt idx="13618">
                  <c:v>7.1472499999999997</c:v>
                </c:pt>
                <c:pt idx="13619">
                  <c:v>4.5501199999999997</c:v>
                </c:pt>
                <c:pt idx="13620">
                  <c:v>6.1284200000000002</c:v>
                </c:pt>
                <c:pt idx="13621">
                  <c:v>8.45486</c:v>
                </c:pt>
                <c:pt idx="13622">
                  <c:v>6.0839800000000004</c:v>
                </c:pt>
                <c:pt idx="13623">
                  <c:v>7.7527400000000002</c:v>
                </c:pt>
                <c:pt idx="13624">
                  <c:v>8.3629300000000004</c:v>
                </c:pt>
                <c:pt idx="13625">
                  <c:v>3.0197699999999998</c:v>
                </c:pt>
                <c:pt idx="13626">
                  <c:v>4.5811099999999998</c:v>
                </c:pt>
                <c:pt idx="13627">
                  <c:v>2.7322199999999999</c:v>
                </c:pt>
                <c:pt idx="13628">
                  <c:v>6.56738</c:v>
                </c:pt>
                <c:pt idx="13629">
                  <c:v>6.8422299999999998</c:v>
                </c:pt>
                <c:pt idx="13630">
                  <c:v>6.6339499999999996</c:v>
                </c:pt>
                <c:pt idx="13631">
                  <c:v>7.9898999999999996</c:v>
                </c:pt>
                <c:pt idx="13632">
                  <c:v>3.56399</c:v>
                </c:pt>
                <c:pt idx="13633">
                  <c:v>6.3020500000000004</c:v>
                </c:pt>
                <c:pt idx="13634">
                  <c:v>5.8644100000000003</c:v>
                </c:pt>
                <c:pt idx="13635">
                  <c:v>5.2484599999999997</c:v>
                </c:pt>
                <c:pt idx="13636">
                  <c:v>3.4222199999999998</c:v>
                </c:pt>
                <c:pt idx="13637">
                  <c:v>3.82457</c:v>
                </c:pt>
                <c:pt idx="13638">
                  <c:v>5.6487999999999996</c:v>
                </c:pt>
                <c:pt idx="13639">
                  <c:v>11.97003</c:v>
                </c:pt>
                <c:pt idx="13640">
                  <c:v>9.3678899999999992</c:v>
                </c:pt>
                <c:pt idx="13641">
                  <c:v>5.8273700000000002</c:v>
                </c:pt>
                <c:pt idx="13642">
                  <c:v>7.3378100000000002</c:v>
                </c:pt>
                <c:pt idx="13643">
                  <c:v>4.2030700000000003</c:v>
                </c:pt>
                <c:pt idx="13644">
                  <c:v>5.4662800000000002</c:v>
                </c:pt>
                <c:pt idx="13645">
                  <c:v>5.6762100000000002</c:v>
                </c:pt>
                <c:pt idx="13646">
                  <c:v>4.8158799999999999</c:v>
                </c:pt>
                <c:pt idx="13647">
                  <c:v>7.5128300000000001</c:v>
                </c:pt>
                <c:pt idx="13648">
                  <c:v>5.68865</c:v>
                </c:pt>
                <c:pt idx="13649">
                  <c:v>9.0916200000000007</c:v>
                </c:pt>
                <c:pt idx="13650">
                  <c:v>2.47268</c:v>
                </c:pt>
                <c:pt idx="13651">
                  <c:v>3.6795100000000001</c:v>
                </c:pt>
                <c:pt idx="13652">
                  <c:v>4.40219</c:v>
                </c:pt>
                <c:pt idx="13653">
                  <c:v>6.1023399999999999</c:v>
                </c:pt>
                <c:pt idx="13654">
                  <c:v>4.1793199999999997</c:v>
                </c:pt>
                <c:pt idx="13655">
                  <c:v>7.5499799999999997</c:v>
                </c:pt>
                <c:pt idx="13656">
                  <c:v>3.0969600000000002</c:v>
                </c:pt>
                <c:pt idx="13657">
                  <c:v>5.2498300000000002</c:v>
                </c:pt>
                <c:pt idx="13658">
                  <c:v>5.6218700000000004</c:v>
                </c:pt>
                <c:pt idx="13659">
                  <c:v>7.0800999999999998</c:v>
                </c:pt>
                <c:pt idx="13660">
                  <c:v>4.2736000000000001</c:v>
                </c:pt>
                <c:pt idx="13661">
                  <c:v>6.3764599999999998</c:v>
                </c:pt>
                <c:pt idx="13662">
                  <c:v>6.1458500000000003</c:v>
                </c:pt>
                <c:pt idx="13663">
                  <c:v>3.9649000000000001</c:v>
                </c:pt>
                <c:pt idx="13664">
                  <c:v>3.6565599999999998</c:v>
                </c:pt>
                <c:pt idx="13665">
                  <c:v>3.6102500000000002</c:v>
                </c:pt>
                <c:pt idx="13666">
                  <c:v>4.6012500000000003</c:v>
                </c:pt>
                <c:pt idx="13667">
                  <c:v>2.5783299999999998</c:v>
                </c:pt>
                <c:pt idx="13668">
                  <c:v>6.7168799999999997</c:v>
                </c:pt>
                <c:pt idx="13669">
                  <c:v>5.2333699999999999</c:v>
                </c:pt>
                <c:pt idx="13670">
                  <c:v>6.4587899999999996</c:v>
                </c:pt>
                <c:pt idx="13671">
                  <c:v>5.2819700000000003</c:v>
                </c:pt>
                <c:pt idx="13672">
                  <c:v>3.9181300000000001</c:v>
                </c:pt>
                <c:pt idx="13673">
                  <c:v>4.0214800000000004</c:v>
                </c:pt>
                <c:pt idx="13674">
                  <c:v>3.6738400000000002</c:v>
                </c:pt>
                <c:pt idx="13675">
                  <c:v>3.9594499999999999</c:v>
                </c:pt>
                <c:pt idx="13676">
                  <c:v>2.4819100000000001</c:v>
                </c:pt>
                <c:pt idx="13677">
                  <c:v>4.33446</c:v>
                </c:pt>
                <c:pt idx="13678">
                  <c:v>5.3921799999999998</c:v>
                </c:pt>
                <c:pt idx="13679">
                  <c:v>5.9880500000000003</c:v>
                </c:pt>
                <c:pt idx="13680">
                  <c:v>3.5576699999999999</c:v>
                </c:pt>
                <c:pt idx="13681">
                  <c:v>3.5068899999999998</c:v>
                </c:pt>
                <c:pt idx="13682">
                  <c:v>4.1834300000000004</c:v>
                </c:pt>
                <c:pt idx="13683">
                  <c:v>4.0055199999999997</c:v>
                </c:pt>
                <c:pt idx="13684">
                  <c:v>7.3695399999999998</c:v>
                </c:pt>
                <c:pt idx="13685">
                  <c:v>5.8968600000000002</c:v>
                </c:pt>
                <c:pt idx="13686">
                  <c:v>5.3573300000000001</c:v>
                </c:pt>
                <c:pt idx="13687">
                  <c:v>4.5140700000000002</c:v>
                </c:pt>
                <c:pt idx="13688">
                  <c:v>7.0801100000000003</c:v>
                </c:pt>
                <c:pt idx="13689">
                  <c:v>7.5665399999999998</c:v>
                </c:pt>
                <c:pt idx="13690">
                  <c:v>2.85642</c:v>
                </c:pt>
                <c:pt idx="13691">
                  <c:v>6.2030099999999999</c:v>
                </c:pt>
                <c:pt idx="13692">
                  <c:v>6.1792899999999999</c:v>
                </c:pt>
                <c:pt idx="13693">
                  <c:v>6.0427900000000001</c:v>
                </c:pt>
                <c:pt idx="13694">
                  <c:v>7.6652300000000002</c:v>
                </c:pt>
                <c:pt idx="13695">
                  <c:v>7.7322899999999999</c:v>
                </c:pt>
                <c:pt idx="13696">
                  <c:v>3.4609999999999999</c:v>
                </c:pt>
                <c:pt idx="13697">
                  <c:v>3.1149900000000001</c:v>
                </c:pt>
                <c:pt idx="13698">
                  <c:v>5.9539999999999997</c:v>
                </c:pt>
                <c:pt idx="13699">
                  <c:v>8.9931900000000002</c:v>
                </c:pt>
                <c:pt idx="13700">
                  <c:v>9.8166399999999996</c:v>
                </c:pt>
                <c:pt idx="13701">
                  <c:v>5.1942700000000004</c:v>
                </c:pt>
                <c:pt idx="13702">
                  <c:v>4.9659199999999997</c:v>
                </c:pt>
                <c:pt idx="13703">
                  <c:v>3.8563100000000001</c:v>
                </c:pt>
                <c:pt idx="13704">
                  <c:v>3.1712400000000001</c:v>
                </c:pt>
                <c:pt idx="13705">
                  <c:v>2.5247600000000001</c:v>
                </c:pt>
                <c:pt idx="13706">
                  <c:v>7.6110800000000003</c:v>
                </c:pt>
                <c:pt idx="13707">
                  <c:v>3.24716</c:v>
                </c:pt>
                <c:pt idx="13708">
                  <c:v>4.7055499999999997</c:v>
                </c:pt>
                <c:pt idx="13709">
                  <c:v>9.4298999999999999</c:v>
                </c:pt>
                <c:pt idx="13710">
                  <c:v>4.7550999999999997</c:v>
                </c:pt>
                <c:pt idx="13711">
                  <c:v>5.78416</c:v>
                </c:pt>
                <c:pt idx="13712">
                  <c:v>4.95268</c:v>
                </c:pt>
                <c:pt idx="13713">
                  <c:v>4.3322399999999996</c:v>
                </c:pt>
                <c:pt idx="13714">
                  <c:v>8.3646100000000008</c:v>
                </c:pt>
                <c:pt idx="13715">
                  <c:v>7.0895700000000001</c:v>
                </c:pt>
                <c:pt idx="13716">
                  <c:v>7.85067</c:v>
                </c:pt>
                <c:pt idx="13717">
                  <c:v>4.4962299999999997</c:v>
                </c:pt>
                <c:pt idx="13718">
                  <c:v>5.1337799999999998</c:v>
                </c:pt>
                <c:pt idx="13719">
                  <c:v>4.9810999999999996</c:v>
                </c:pt>
                <c:pt idx="13720">
                  <c:v>4.1397300000000001</c:v>
                </c:pt>
                <c:pt idx="13721">
                  <c:v>3.2797100000000001</c:v>
                </c:pt>
                <c:pt idx="13722">
                  <c:v>2.5472399999999999</c:v>
                </c:pt>
                <c:pt idx="13723">
                  <c:v>8.2307500000000005</c:v>
                </c:pt>
                <c:pt idx="13724">
                  <c:v>11.031650000000001</c:v>
                </c:pt>
                <c:pt idx="13725">
                  <c:v>8.3286099999999994</c:v>
                </c:pt>
                <c:pt idx="13726">
                  <c:v>3.4437099999999998</c:v>
                </c:pt>
                <c:pt idx="13727">
                  <c:v>3.1741799999999998</c:v>
                </c:pt>
                <c:pt idx="13728">
                  <c:v>5.5073100000000004</c:v>
                </c:pt>
                <c:pt idx="13729">
                  <c:v>6.64588</c:v>
                </c:pt>
                <c:pt idx="13730">
                  <c:v>5.21983</c:v>
                </c:pt>
                <c:pt idx="13731">
                  <c:v>4.72715</c:v>
                </c:pt>
                <c:pt idx="13732">
                  <c:v>6.1689999999999996</c:v>
                </c:pt>
                <c:pt idx="13733">
                  <c:v>5.4754100000000001</c:v>
                </c:pt>
                <c:pt idx="13734">
                  <c:v>7.0641699999999998</c:v>
                </c:pt>
                <c:pt idx="13735">
                  <c:v>4.0187099999999996</c:v>
                </c:pt>
                <c:pt idx="13736">
                  <c:v>9.2550799999999995</c:v>
                </c:pt>
                <c:pt idx="13737">
                  <c:v>4.72715</c:v>
                </c:pt>
                <c:pt idx="13738">
                  <c:v>7.1743399999999999</c:v>
                </c:pt>
                <c:pt idx="13739">
                  <c:v>8.1368200000000002</c:v>
                </c:pt>
                <c:pt idx="13740">
                  <c:v>5.2403500000000003</c:v>
                </c:pt>
                <c:pt idx="13741">
                  <c:v>4.0200100000000001</c:v>
                </c:pt>
                <c:pt idx="13742">
                  <c:v>3.5999300000000001</c:v>
                </c:pt>
                <c:pt idx="13743">
                  <c:v>5.6538599999999999</c:v>
                </c:pt>
                <c:pt idx="13744">
                  <c:v>5.0615600000000001</c:v>
                </c:pt>
                <c:pt idx="13745">
                  <c:v>4.5161199999999999</c:v>
                </c:pt>
                <c:pt idx="13746">
                  <c:v>5.3091799999999996</c:v>
                </c:pt>
                <c:pt idx="13747">
                  <c:v>2.8172899999999998</c:v>
                </c:pt>
                <c:pt idx="13748">
                  <c:v>9.3327200000000001</c:v>
                </c:pt>
                <c:pt idx="13749">
                  <c:v>4.0123199999999999</c:v>
                </c:pt>
                <c:pt idx="13750">
                  <c:v>4.4215099999999996</c:v>
                </c:pt>
                <c:pt idx="13751">
                  <c:v>5.0764399999999998</c:v>
                </c:pt>
                <c:pt idx="13752">
                  <c:v>2.4006699999999999</c:v>
                </c:pt>
                <c:pt idx="13753">
                  <c:v>1.8650899999999999</c:v>
                </c:pt>
                <c:pt idx="13754">
                  <c:v>3.0812499999999998</c:v>
                </c:pt>
                <c:pt idx="13755">
                  <c:v>3.9333900000000002</c:v>
                </c:pt>
                <c:pt idx="13756">
                  <c:v>3.8431600000000001</c:v>
                </c:pt>
                <c:pt idx="13757">
                  <c:v>4.0887700000000002</c:v>
                </c:pt>
                <c:pt idx="13758">
                  <c:v>4.3189399999999996</c:v>
                </c:pt>
                <c:pt idx="13759">
                  <c:v>2.8442500000000002</c:v>
                </c:pt>
                <c:pt idx="13760">
                  <c:v>4.0379199999999997</c:v>
                </c:pt>
                <c:pt idx="13761">
                  <c:v>4.7353399999999999</c:v>
                </c:pt>
                <c:pt idx="13762">
                  <c:v>2.8968500000000001</c:v>
                </c:pt>
                <c:pt idx="13763">
                  <c:v>7.4576799999999999</c:v>
                </c:pt>
                <c:pt idx="13764">
                  <c:v>5.3368799999999998</c:v>
                </c:pt>
                <c:pt idx="13765">
                  <c:v>2.7968299999999999</c:v>
                </c:pt>
                <c:pt idx="13766">
                  <c:v>2.7595299999999998</c:v>
                </c:pt>
                <c:pt idx="13767">
                  <c:v>7.6461699999999997</c:v>
                </c:pt>
                <c:pt idx="13768">
                  <c:v>10.01618</c:v>
                </c:pt>
                <c:pt idx="13769">
                  <c:v>10.09674</c:v>
                </c:pt>
                <c:pt idx="13770">
                  <c:v>6.9495699999999996</c:v>
                </c:pt>
                <c:pt idx="13771">
                  <c:v>5.9528499999999998</c:v>
                </c:pt>
                <c:pt idx="13772">
                  <c:v>7.3263699999999998</c:v>
                </c:pt>
                <c:pt idx="13773">
                  <c:v>7.2424600000000003</c:v>
                </c:pt>
                <c:pt idx="13774">
                  <c:v>7.8062399999999998</c:v>
                </c:pt>
                <c:pt idx="13775">
                  <c:v>6.2253299999999996</c:v>
                </c:pt>
                <c:pt idx="13776">
                  <c:v>6.59626</c:v>
                </c:pt>
                <c:pt idx="13777">
                  <c:v>3.4083199999999998</c:v>
                </c:pt>
                <c:pt idx="13778">
                  <c:v>5.1921799999999996</c:v>
                </c:pt>
                <c:pt idx="13779">
                  <c:v>7.91357</c:v>
                </c:pt>
                <c:pt idx="13780">
                  <c:v>8.22363</c:v>
                </c:pt>
                <c:pt idx="13781">
                  <c:v>1.9373400000000001</c:v>
                </c:pt>
                <c:pt idx="13782">
                  <c:v>2.3857200000000001</c:v>
                </c:pt>
                <c:pt idx="13783">
                  <c:v>3.1422500000000002</c:v>
                </c:pt>
                <c:pt idx="13784">
                  <c:v>3.64357</c:v>
                </c:pt>
                <c:pt idx="13785">
                  <c:v>4.5046299999999997</c:v>
                </c:pt>
                <c:pt idx="13786">
                  <c:v>5.6170799999999996</c:v>
                </c:pt>
                <c:pt idx="13787">
                  <c:v>8.6567000000000007</c:v>
                </c:pt>
                <c:pt idx="13788">
                  <c:v>5.1749900000000002</c:v>
                </c:pt>
                <c:pt idx="13789">
                  <c:v>7.9000599999999999</c:v>
                </c:pt>
                <c:pt idx="13790">
                  <c:v>3.9929100000000002</c:v>
                </c:pt>
                <c:pt idx="13791">
                  <c:v>3.4733200000000002</c:v>
                </c:pt>
                <c:pt idx="13792">
                  <c:v>6.9341600000000003</c:v>
                </c:pt>
                <c:pt idx="13793">
                  <c:v>5.6383200000000002</c:v>
                </c:pt>
                <c:pt idx="13794">
                  <c:v>5.0936300000000001</c:v>
                </c:pt>
                <c:pt idx="13795">
                  <c:v>3.3520300000000001</c:v>
                </c:pt>
                <c:pt idx="13796">
                  <c:v>8.4855300000000007</c:v>
                </c:pt>
                <c:pt idx="13797">
                  <c:v>10.5968</c:v>
                </c:pt>
                <c:pt idx="13798">
                  <c:v>8.0968199999999992</c:v>
                </c:pt>
                <c:pt idx="13799">
                  <c:v>8.5127699999999997</c:v>
                </c:pt>
                <c:pt idx="13800">
                  <c:v>3.33236</c:v>
                </c:pt>
                <c:pt idx="13801">
                  <c:v>5.58805</c:v>
                </c:pt>
                <c:pt idx="13802">
                  <c:v>6.4903899999999997</c:v>
                </c:pt>
                <c:pt idx="13803">
                  <c:v>4.97797</c:v>
                </c:pt>
                <c:pt idx="13804">
                  <c:v>3.3501699999999999</c:v>
                </c:pt>
                <c:pt idx="13805">
                  <c:v>7.4835200000000004</c:v>
                </c:pt>
                <c:pt idx="13806">
                  <c:v>2.2739600000000002</c:v>
                </c:pt>
                <c:pt idx="13807">
                  <c:v>4.48407</c:v>
                </c:pt>
                <c:pt idx="13808">
                  <c:v>8.6530699999999996</c:v>
                </c:pt>
                <c:pt idx="13809">
                  <c:v>7.8544900000000002</c:v>
                </c:pt>
                <c:pt idx="13810">
                  <c:v>6.1693800000000003</c:v>
                </c:pt>
                <c:pt idx="13811">
                  <c:v>5.5229900000000001</c:v>
                </c:pt>
                <c:pt idx="13812">
                  <c:v>6.2913600000000001</c:v>
                </c:pt>
                <c:pt idx="13813">
                  <c:v>4.8954700000000004</c:v>
                </c:pt>
                <c:pt idx="13814">
                  <c:v>3.0487600000000001</c:v>
                </c:pt>
                <c:pt idx="13815">
                  <c:v>6.4375799999999996</c:v>
                </c:pt>
                <c:pt idx="13816">
                  <c:v>2.7596400000000001</c:v>
                </c:pt>
                <c:pt idx="13817">
                  <c:v>6.7901899999999999</c:v>
                </c:pt>
                <c:pt idx="13818">
                  <c:v>5.9539999999999997</c:v>
                </c:pt>
                <c:pt idx="13819">
                  <c:v>6.2718100000000003</c:v>
                </c:pt>
                <c:pt idx="13820">
                  <c:v>2.6306500000000002</c:v>
                </c:pt>
                <c:pt idx="13821">
                  <c:v>5.5151199999999996</c:v>
                </c:pt>
                <c:pt idx="13822">
                  <c:v>3.2028099999999999</c:v>
                </c:pt>
                <c:pt idx="13823">
                  <c:v>4.4117300000000004</c:v>
                </c:pt>
                <c:pt idx="13824">
                  <c:v>5.9712500000000004</c:v>
                </c:pt>
                <c:pt idx="13825">
                  <c:v>5.54732</c:v>
                </c:pt>
                <c:pt idx="13826">
                  <c:v>5.5500999999999996</c:v>
                </c:pt>
                <c:pt idx="13827">
                  <c:v>6.3682299999999996</c:v>
                </c:pt>
                <c:pt idx="13828">
                  <c:v>5.4539</c:v>
                </c:pt>
                <c:pt idx="13829">
                  <c:v>7.4777300000000002</c:v>
                </c:pt>
                <c:pt idx="13830">
                  <c:v>5.4265600000000003</c:v>
                </c:pt>
                <c:pt idx="13831">
                  <c:v>3.4294500000000001</c:v>
                </c:pt>
                <c:pt idx="13832">
                  <c:v>7.9186199999999998</c:v>
                </c:pt>
                <c:pt idx="13833">
                  <c:v>4.05694</c:v>
                </c:pt>
                <c:pt idx="13834">
                  <c:v>6.3548</c:v>
                </c:pt>
                <c:pt idx="13835">
                  <c:v>6.9303699999999999</c:v>
                </c:pt>
                <c:pt idx="13836">
                  <c:v>4.8466800000000001</c:v>
                </c:pt>
                <c:pt idx="13837">
                  <c:v>7.3227200000000003</c:v>
                </c:pt>
                <c:pt idx="13838">
                  <c:v>5.1190800000000003</c:v>
                </c:pt>
                <c:pt idx="13839">
                  <c:v>6.9868300000000003</c:v>
                </c:pt>
                <c:pt idx="13840">
                  <c:v>4.6994100000000003</c:v>
                </c:pt>
                <c:pt idx="13841">
                  <c:v>7.3922100000000004</c:v>
                </c:pt>
                <c:pt idx="13842">
                  <c:v>6.5314300000000003</c:v>
                </c:pt>
                <c:pt idx="13843">
                  <c:v>6.65585</c:v>
                </c:pt>
                <c:pt idx="13844">
                  <c:v>7.1254</c:v>
                </c:pt>
                <c:pt idx="13845">
                  <c:v>6.5712799999999998</c:v>
                </c:pt>
                <c:pt idx="13846">
                  <c:v>4.6084100000000001</c:v>
                </c:pt>
                <c:pt idx="13847">
                  <c:v>5.8563200000000002</c:v>
                </c:pt>
                <c:pt idx="13848">
                  <c:v>8.4068699999999996</c:v>
                </c:pt>
                <c:pt idx="13849">
                  <c:v>7.3350400000000002</c:v>
                </c:pt>
                <c:pt idx="13850">
                  <c:v>4.3280599999999998</c:v>
                </c:pt>
                <c:pt idx="13851">
                  <c:v>9.5743500000000008</c:v>
                </c:pt>
                <c:pt idx="13852">
                  <c:v>2.9607600000000001</c:v>
                </c:pt>
                <c:pt idx="13853">
                  <c:v>5.5824100000000003</c:v>
                </c:pt>
                <c:pt idx="13854">
                  <c:v>8.91737</c:v>
                </c:pt>
                <c:pt idx="13855">
                  <c:v>7.0109500000000002</c:v>
                </c:pt>
                <c:pt idx="13856">
                  <c:v>3.7788499999999998</c:v>
                </c:pt>
                <c:pt idx="13857">
                  <c:v>5.3887600000000004</c:v>
                </c:pt>
                <c:pt idx="13858">
                  <c:v>6.5981899999999998</c:v>
                </c:pt>
                <c:pt idx="13859">
                  <c:v>10.544689999999999</c:v>
                </c:pt>
                <c:pt idx="13860">
                  <c:v>5.8857200000000001</c:v>
                </c:pt>
                <c:pt idx="13861">
                  <c:v>7.90421</c:v>
                </c:pt>
                <c:pt idx="13862">
                  <c:v>5.1368299999999998</c:v>
                </c:pt>
                <c:pt idx="13863">
                  <c:v>6.19137</c:v>
                </c:pt>
                <c:pt idx="13864">
                  <c:v>4.4912700000000001</c:v>
                </c:pt>
                <c:pt idx="13865">
                  <c:v>5.0397600000000002</c:v>
                </c:pt>
                <c:pt idx="13866">
                  <c:v>7.8709899999999999</c:v>
                </c:pt>
                <c:pt idx="13867">
                  <c:v>3.7877200000000002</c:v>
                </c:pt>
                <c:pt idx="13868">
                  <c:v>8.9270200000000006</c:v>
                </c:pt>
                <c:pt idx="13869">
                  <c:v>7.7227699999999997</c:v>
                </c:pt>
                <c:pt idx="13870">
                  <c:v>6.3975400000000002</c:v>
                </c:pt>
                <c:pt idx="13871">
                  <c:v>5.3923699999999997</c:v>
                </c:pt>
                <c:pt idx="13872">
                  <c:v>6.4508999999999999</c:v>
                </c:pt>
                <c:pt idx="13873">
                  <c:v>5.86374</c:v>
                </c:pt>
                <c:pt idx="13874">
                  <c:v>8.9785799999999991</c:v>
                </c:pt>
                <c:pt idx="13875">
                  <c:v>4.9372299999999996</c:v>
                </c:pt>
                <c:pt idx="13876">
                  <c:v>3.9820799999999998</c:v>
                </c:pt>
                <c:pt idx="13877">
                  <c:v>2.98882</c:v>
                </c:pt>
                <c:pt idx="13878">
                  <c:v>6.4627600000000003</c:v>
                </c:pt>
                <c:pt idx="13879">
                  <c:v>6.6096599999999999</c:v>
                </c:pt>
                <c:pt idx="13880">
                  <c:v>7.4216899999999999</c:v>
                </c:pt>
                <c:pt idx="13881">
                  <c:v>10.80104</c:v>
                </c:pt>
                <c:pt idx="13882">
                  <c:v>9.1167899999999999</c:v>
                </c:pt>
                <c:pt idx="13883">
                  <c:v>3.74647</c:v>
                </c:pt>
                <c:pt idx="13884">
                  <c:v>4.64621</c:v>
                </c:pt>
                <c:pt idx="13885">
                  <c:v>6.0455399999999999</c:v>
                </c:pt>
                <c:pt idx="13886">
                  <c:v>7.5515800000000004</c:v>
                </c:pt>
                <c:pt idx="13887">
                  <c:v>5.9105699999999999</c:v>
                </c:pt>
                <c:pt idx="13888">
                  <c:v>4.65259</c:v>
                </c:pt>
                <c:pt idx="13889">
                  <c:v>4.1056499999999998</c:v>
                </c:pt>
                <c:pt idx="13890">
                  <c:v>6.3829799999999999</c:v>
                </c:pt>
                <c:pt idx="13891">
                  <c:v>5.6771399999999996</c:v>
                </c:pt>
                <c:pt idx="13892">
                  <c:v>5.8187100000000003</c:v>
                </c:pt>
                <c:pt idx="13893">
                  <c:v>6.0603699999999998</c:v>
                </c:pt>
                <c:pt idx="13894">
                  <c:v>8.41967</c:v>
                </c:pt>
                <c:pt idx="13895">
                  <c:v>6.4581799999999996</c:v>
                </c:pt>
                <c:pt idx="13896">
                  <c:v>5.9182699999999997</c:v>
                </c:pt>
                <c:pt idx="13897">
                  <c:v>3.81908</c:v>
                </c:pt>
                <c:pt idx="13898">
                  <c:v>3.5708600000000001</c:v>
                </c:pt>
                <c:pt idx="13899">
                  <c:v>2.98882</c:v>
                </c:pt>
                <c:pt idx="13900">
                  <c:v>6.3769200000000001</c:v>
                </c:pt>
                <c:pt idx="13901">
                  <c:v>7.5040199999999997</c:v>
                </c:pt>
                <c:pt idx="13902">
                  <c:v>8.0686800000000005</c:v>
                </c:pt>
                <c:pt idx="13903">
                  <c:v>4.1942000000000004</c:v>
                </c:pt>
                <c:pt idx="13904">
                  <c:v>5.1391200000000001</c:v>
                </c:pt>
                <c:pt idx="13905">
                  <c:v>3.84049</c:v>
                </c:pt>
                <c:pt idx="13906">
                  <c:v>6.50922</c:v>
                </c:pt>
                <c:pt idx="13907">
                  <c:v>6.0422799999999999</c:v>
                </c:pt>
                <c:pt idx="13908">
                  <c:v>3.9757600000000002</c:v>
                </c:pt>
                <c:pt idx="13909">
                  <c:v>4.9448800000000004</c:v>
                </c:pt>
                <c:pt idx="13910">
                  <c:v>8.6499400000000009</c:v>
                </c:pt>
                <c:pt idx="13911">
                  <c:v>7.6774399999999998</c:v>
                </c:pt>
                <c:pt idx="13912">
                  <c:v>6.5307300000000001</c:v>
                </c:pt>
                <c:pt idx="13913">
                  <c:v>6.0180199999999999</c:v>
                </c:pt>
                <c:pt idx="13914">
                  <c:v>8.7061799999999998</c:v>
                </c:pt>
                <c:pt idx="13915">
                  <c:v>3.9273400000000001</c:v>
                </c:pt>
                <c:pt idx="13916">
                  <c:v>7.0688800000000001</c:v>
                </c:pt>
                <c:pt idx="13917">
                  <c:v>8.6475399999999993</c:v>
                </c:pt>
                <c:pt idx="13918">
                  <c:v>10.81447</c:v>
                </c:pt>
                <c:pt idx="13919">
                  <c:v>5.5103200000000001</c:v>
                </c:pt>
                <c:pt idx="13920">
                  <c:v>7.1830499999999997</c:v>
                </c:pt>
                <c:pt idx="13921">
                  <c:v>4.3823400000000001</c:v>
                </c:pt>
                <c:pt idx="13922">
                  <c:v>5.6335600000000001</c:v>
                </c:pt>
                <c:pt idx="13923">
                  <c:v>5.0918400000000004</c:v>
                </c:pt>
                <c:pt idx="13924">
                  <c:v>4.3328600000000002</c:v>
                </c:pt>
                <c:pt idx="13925">
                  <c:v>4.1463099999999997</c:v>
                </c:pt>
                <c:pt idx="13926">
                  <c:v>5.5891599999999997</c:v>
                </c:pt>
                <c:pt idx="13927">
                  <c:v>1.6815899999999999</c:v>
                </c:pt>
                <c:pt idx="13928">
                  <c:v>6.67258</c:v>
                </c:pt>
                <c:pt idx="13929">
                  <c:v>4.0129400000000004</c:v>
                </c:pt>
                <c:pt idx="13930">
                  <c:v>5.2111900000000002</c:v>
                </c:pt>
                <c:pt idx="13931">
                  <c:v>3.92747</c:v>
                </c:pt>
                <c:pt idx="13932">
                  <c:v>6.80091</c:v>
                </c:pt>
                <c:pt idx="13933">
                  <c:v>5.2778299999999998</c:v>
                </c:pt>
                <c:pt idx="13934">
                  <c:v>7.2286999999999999</c:v>
                </c:pt>
                <c:pt idx="13935">
                  <c:v>8.1047399999999996</c:v>
                </c:pt>
                <c:pt idx="13936">
                  <c:v>5.7235899999999997</c:v>
                </c:pt>
                <c:pt idx="13937">
                  <c:v>8.4755800000000008</c:v>
                </c:pt>
                <c:pt idx="13938">
                  <c:v>3.6214300000000001</c:v>
                </c:pt>
                <c:pt idx="13939">
                  <c:v>5.2335099999999999</c:v>
                </c:pt>
                <c:pt idx="13940">
                  <c:v>3.0511699999999999</c:v>
                </c:pt>
                <c:pt idx="13941">
                  <c:v>7.92286</c:v>
                </c:pt>
                <c:pt idx="13942">
                  <c:v>2.9142700000000001</c:v>
                </c:pt>
                <c:pt idx="13943">
                  <c:v>5.4816599999999998</c:v>
                </c:pt>
                <c:pt idx="13944">
                  <c:v>5.0555199999999996</c:v>
                </c:pt>
                <c:pt idx="13945">
                  <c:v>5.92828</c:v>
                </c:pt>
                <c:pt idx="13946">
                  <c:v>5.2783100000000003</c:v>
                </c:pt>
                <c:pt idx="13947">
                  <c:v>7.7864699999999996</c:v>
                </c:pt>
                <c:pt idx="13948">
                  <c:v>3.2166899999999998</c:v>
                </c:pt>
                <c:pt idx="13949">
                  <c:v>4.1590499999999997</c:v>
                </c:pt>
                <c:pt idx="13950">
                  <c:v>4.7131800000000004</c:v>
                </c:pt>
                <c:pt idx="13951">
                  <c:v>9.9637499999999992</c:v>
                </c:pt>
                <c:pt idx="13952">
                  <c:v>4.7059199999999999</c:v>
                </c:pt>
                <c:pt idx="13953">
                  <c:v>8.0614600000000003</c:v>
                </c:pt>
                <c:pt idx="13954">
                  <c:v>2.1915800000000001</c:v>
                </c:pt>
                <c:pt idx="13955">
                  <c:v>1.8650899999999999</c:v>
                </c:pt>
                <c:pt idx="13956">
                  <c:v>4.28</c:v>
                </c:pt>
                <c:pt idx="13957">
                  <c:v>3.5352899999999998</c:v>
                </c:pt>
                <c:pt idx="13958">
                  <c:v>3.2091099999999999</c:v>
                </c:pt>
                <c:pt idx="13959">
                  <c:v>3.46801</c:v>
                </c:pt>
                <c:pt idx="13960">
                  <c:v>6.6718099999999998</c:v>
                </c:pt>
                <c:pt idx="13961">
                  <c:v>3.1582400000000002</c:v>
                </c:pt>
                <c:pt idx="13962">
                  <c:v>6.7138900000000001</c:v>
                </c:pt>
                <c:pt idx="13963">
                  <c:v>5.25366</c:v>
                </c:pt>
                <c:pt idx="13964">
                  <c:v>6.4186500000000004</c:v>
                </c:pt>
                <c:pt idx="13965">
                  <c:v>2.9772099999999999</c:v>
                </c:pt>
                <c:pt idx="13966">
                  <c:v>10.820919999999999</c:v>
                </c:pt>
                <c:pt idx="13967">
                  <c:v>5.9393599999999998</c:v>
                </c:pt>
                <c:pt idx="13968">
                  <c:v>5.95303</c:v>
                </c:pt>
                <c:pt idx="13969">
                  <c:v>3.3259500000000002</c:v>
                </c:pt>
                <c:pt idx="13970">
                  <c:v>10.857699999999999</c:v>
                </c:pt>
                <c:pt idx="13971">
                  <c:v>9.7246000000000006</c:v>
                </c:pt>
                <c:pt idx="13972">
                  <c:v>5.5965499999999997</c:v>
                </c:pt>
                <c:pt idx="13973">
                  <c:v>6.9135299999999997</c:v>
                </c:pt>
                <c:pt idx="13974">
                  <c:v>8.5464500000000001</c:v>
                </c:pt>
                <c:pt idx="13975">
                  <c:v>10.52411</c:v>
                </c:pt>
                <c:pt idx="13976">
                  <c:v>6.9280499999999998</c:v>
                </c:pt>
                <c:pt idx="13977">
                  <c:v>5.8669200000000004</c:v>
                </c:pt>
                <c:pt idx="13978">
                  <c:v>5.9903300000000002</c:v>
                </c:pt>
                <c:pt idx="13979">
                  <c:v>10.216419999999999</c:v>
                </c:pt>
                <c:pt idx="13980">
                  <c:v>5.4148399999999999</c:v>
                </c:pt>
                <c:pt idx="13981">
                  <c:v>6.6977399999999996</c:v>
                </c:pt>
                <c:pt idx="13982">
                  <c:v>8.2457100000000008</c:v>
                </c:pt>
                <c:pt idx="13983">
                  <c:v>10.927519999999999</c:v>
                </c:pt>
                <c:pt idx="13984">
                  <c:v>5.7635899999999998</c:v>
                </c:pt>
                <c:pt idx="13985">
                  <c:v>7.9417799999999996</c:v>
                </c:pt>
                <c:pt idx="13986">
                  <c:v>7.8618300000000003</c:v>
                </c:pt>
                <c:pt idx="13987">
                  <c:v>9.8912800000000001</c:v>
                </c:pt>
                <c:pt idx="13988">
                  <c:v>9.0528999999999993</c:v>
                </c:pt>
                <c:pt idx="13989">
                  <c:v>4.3696099999999998</c:v>
                </c:pt>
                <c:pt idx="13990">
                  <c:v>6.2163300000000001</c:v>
                </c:pt>
                <c:pt idx="13991">
                  <c:v>7.0060799999999999</c:v>
                </c:pt>
                <c:pt idx="13992">
                  <c:v>6.4479100000000003</c:v>
                </c:pt>
                <c:pt idx="13993">
                  <c:v>6.8708099999999996</c:v>
                </c:pt>
                <c:pt idx="13994">
                  <c:v>7.1033299999999997</c:v>
                </c:pt>
                <c:pt idx="13995">
                  <c:v>2.17807</c:v>
                </c:pt>
                <c:pt idx="13996">
                  <c:v>5.7496700000000001</c:v>
                </c:pt>
                <c:pt idx="13997">
                  <c:v>3.2178300000000002</c:v>
                </c:pt>
                <c:pt idx="13998">
                  <c:v>3.35087</c:v>
                </c:pt>
                <c:pt idx="13999">
                  <c:v>5.79026</c:v>
                </c:pt>
                <c:pt idx="14000">
                  <c:v>2.3440099999999999</c:v>
                </c:pt>
                <c:pt idx="14001">
                  <c:v>7.0565899999999999</c:v>
                </c:pt>
                <c:pt idx="14002">
                  <c:v>2.6469999999999998</c:v>
                </c:pt>
                <c:pt idx="14003">
                  <c:v>3.0688499999999999</c:v>
                </c:pt>
                <c:pt idx="14004">
                  <c:v>2.8544700000000001</c:v>
                </c:pt>
                <c:pt idx="14005">
                  <c:v>5.32334</c:v>
                </c:pt>
                <c:pt idx="14006">
                  <c:v>2.30701</c:v>
                </c:pt>
                <c:pt idx="14007">
                  <c:v>8.2744900000000001</c:v>
                </c:pt>
                <c:pt idx="14008">
                  <c:v>7.5096800000000004</c:v>
                </c:pt>
                <c:pt idx="14009">
                  <c:v>3.8258399999999999</c:v>
                </c:pt>
                <c:pt idx="14010">
                  <c:v>7.2115400000000003</c:v>
                </c:pt>
                <c:pt idx="14011">
                  <c:v>6.2349100000000002</c:v>
                </c:pt>
                <c:pt idx="14012">
                  <c:v>3.8544</c:v>
                </c:pt>
                <c:pt idx="14013">
                  <c:v>6.3714700000000004</c:v>
                </c:pt>
                <c:pt idx="14014">
                  <c:v>3.56372</c:v>
                </c:pt>
                <c:pt idx="14015">
                  <c:v>4.6555200000000001</c:v>
                </c:pt>
                <c:pt idx="14016">
                  <c:v>5.8798399999999997</c:v>
                </c:pt>
                <c:pt idx="14017">
                  <c:v>6.4829800000000004</c:v>
                </c:pt>
                <c:pt idx="14018">
                  <c:v>3.6644100000000002</c:v>
                </c:pt>
                <c:pt idx="14019">
                  <c:v>2.73047</c:v>
                </c:pt>
                <c:pt idx="14020">
                  <c:v>5.3216799999999997</c:v>
                </c:pt>
                <c:pt idx="14021">
                  <c:v>5.9942000000000002</c:v>
                </c:pt>
                <c:pt idx="14022">
                  <c:v>10.000389999999999</c:v>
                </c:pt>
                <c:pt idx="14023">
                  <c:v>8.1118600000000001</c:v>
                </c:pt>
                <c:pt idx="14024">
                  <c:v>6.57721</c:v>
                </c:pt>
                <c:pt idx="14025">
                  <c:v>3.3628300000000002</c:v>
                </c:pt>
                <c:pt idx="14026">
                  <c:v>5.5358099999999997</c:v>
                </c:pt>
                <c:pt idx="14027">
                  <c:v>7.8734200000000003</c:v>
                </c:pt>
                <c:pt idx="14028">
                  <c:v>5.1530300000000002</c:v>
                </c:pt>
                <c:pt idx="14029">
                  <c:v>4.7541200000000003</c:v>
                </c:pt>
                <c:pt idx="14030">
                  <c:v>5.9184999999999999</c:v>
                </c:pt>
                <c:pt idx="14031">
                  <c:v>6.2905699999999998</c:v>
                </c:pt>
                <c:pt idx="14032">
                  <c:v>6.8412600000000001</c:v>
                </c:pt>
                <c:pt idx="14033">
                  <c:v>5.1602499999999996</c:v>
                </c:pt>
                <c:pt idx="14034">
                  <c:v>5.6509400000000003</c:v>
                </c:pt>
                <c:pt idx="14035">
                  <c:v>3.48645</c:v>
                </c:pt>
                <c:pt idx="14036">
                  <c:v>4.9766700000000004</c:v>
                </c:pt>
                <c:pt idx="14037">
                  <c:v>4.8470500000000003</c:v>
                </c:pt>
                <c:pt idx="14038">
                  <c:v>3.4794900000000002</c:v>
                </c:pt>
                <c:pt idx="14039">
                  <c:v>5.7494500000000004</c:v>
                </c:pt>
                <c:pt idx="14040">
                  <c:v>3.5061399999999998</c:v>
                </c:pt>
                <c:pt idx="14041">
                  <c:v>2.6587999999999998</c:v>
                </c:pt>
                <c:pt idx="14042">
                  <c:v>6.1318099999999998</c:v>
                </c:pt>
                <c:pt idx="14043">
                  <c:v>4.8490799999999998</c:v>
                </c:pt>
                <c:pt idx="14044">
                  <c:v>4.7640700000000002</c:v>
                </c:pt>
                <c:pt idx="14045">
                  <c:v>5.2438599999999997</c:v>
                </c:pt>
                <c:pt idx="14046">
                  <c:v>3.9296500000000001</c:v>
                </c:pt>
                <c:pt idx="14047">
                  <c:v>3.8376600000000001</c:v>
                </c:pt>
                <c:pt idx="14048">
                  <c:v>2.5738300000000001</c:v>
                </c:pt>
                <c:pt idx="14049">
                  <c:v>5.4417200000000001</c:v>
                </c:pt>
                <c:pt idx="14050">
                  <c:v>4.1231999999999998</c:v>
                </c:pt>
                <c:pt idx="14051">
                  <c:v>5.0872099999999998</c:v>
                </c:pt>
                <c:pt idx="14052">
                  <c:v>3.7658900000000002</c:v>
                </c:pt>
                <c:pt idx="14053">
                  <c:v>5.6807999999999996</c:v>
                </c:pt>
                <c:pt idx="14054">
                  <c:v>4.5242300000000002</c:v>
                </c:pt>
                <c:pt idx="14055">
                  <c:v>5.4418699999999998</c:v>
                </c:pt>
                <c:pt idx="14056">
                  <c:v>4.1555299999999997</c:v>
                </c:pt>
                <c:pt idx="14057">
                  <c:v>4.4663899999999996</c:v>
                </c:pt>
                <c:pt idx="14058">
                  <c:v>3.9952399999999999</c:v>
                </c:pt>
                <c:pt idx="14059">
                  <c:v>5.7971700000000004</c:v>
                </c:pt>
                <c:pt idx="14060">
                  <c:v>4.9125399999999999</c:v>
                </c:pt>
                <c:pt idx="14061">
                  <c:v>2.6801400000000002</c:v>
                </c:pt>
                <c:pt idx="14062">
                  <c:v>3.3585799999999999</c:v>
                </c:pt>
                <c:pt idx="14063">
                  <c:v>2.2564600000000001</c:v>
                </c:pt>
                <c:pt idx="14064">
                  <c:v>3.24586</c:v>
                </c:pt>
                <c:pt idx="14065">
                  <c:v>2.2315399999999999</c:v>
                </c:pt>
                <c:pt idx="14066">
                  <c:v>5.3105700000000002</c:v>
                </c:pt>
                <c:pt idx="14067">
                  <c:v>4.1634599999999997</c:v>
                </c:pt>
                <c:pt idx="14068">
                  <c:v>9.7866199999999992</c:v>
                </c:pt>
                <c:pt idx="14069">
                  <c:v>7.2026700000000003</c:v>
                </c:pt>
                <c:pt idx="14070">
                  <c:v>5.4893200000000002</c:v>
                </c:pt>
                <c:pt idx="14071">
                  <c:v>5.5980699999999999</c:v>
                </c:pt>
                <c:pt idx="14072">
                  <c:v>3.5305800000000001</c:v>
                </c:pt>
                <c:pt idx="14073">
                  <c:v>9.4841899999999999</c:v>
                </c:pt>
                <c:pt idx="14074">
                  <c:v>6.10989</c:v>
                </c:pt>
                <c:pt idx="14075">
                  <c:v>5.2607799999999996</c:v>
                </c:pt>
                <c:pt idx="14076">
                  <c:v>9.7361199999999997</c:v>
                </c:pt>
                <c:pt idx="14077">
                  <c:v>6.2484799999999998</c:v>
                </c:pt>
                <c:pt idx="14078">
                  <c:v>10.49471</c:v>
                </c:pt>
                <c:pt idx="14079">
                  <c:v>5.3040599999999998</c:v>
                </c:pt>
                <c:pt idx="14080">
                  <c:v>2.9251299999999998</c:v>
                </c:pt>
                <c:pt idx="14081">
                  <c:v>3.6301999999999999</c:v>
                </c:pt>
                <c:pt idx="14082">
                  <c:v>4.5016499999999997</c:v>
                </c:pt>
                <c:pt idx="14083">
                  <c:v>6.5090899999999996</c:v>
                </c:pt>
                <c:pt idx="14084">
                  <c:v>5.8505399999999996</c:v>
                </c:pt>
                <c:pt idx="14085">
                  <c:v>5.3187199999999999</c:v>
                </c:pt>
                <c:pt idx="14086">
                  <c:v>6.3426999999999998</c:v>
                </c:pt>
                <c:pt idx="14087">
                  <c:v>6.91927</c:v>
                </c:pt>
                <c:pt idx="14088">
                  <c:v>6.0757700000000003</c:v>
                </c:pt>
                <c:pt idx="14089">
                  <c:v>2.0426199999999999</c:v>
                </c:pt>
                <c:pt idx="14090">
                  <c:v>3.6557900000000001</c:v>
                </c:pt>
                <c:pt idx="14091">
                  <c:v>6.8515300000000003</c:v>
                </c:pt>
                <c:pt idx="14092">
                  <c:v>1.6469199999999999</c:v>
                </c:pt>
                <c:pt idx="14093">
                  <c:v>2.11165</c:v>
                </c:pt>
                <c:pt idx="14094">
                  <c:v>3.67354</c:v>
                </c:pt>
                <c:pt idx="14095">
                  <c:v>6.08521</c:v>
                </c:pt>
                <c:pt idx="14096">
                  <c:v>6.7462900000000001</c:v>
                </c:pt>
                <c:pt idx="14097">
                  <c:v>7.8980399999999999</c:v>
                </c:pt>
                <c:pt idx="14098">
                  <c:v>7.8241800000000001</c:v>
                </c:pt>
                <c:pt idx="14099">
                  <c:v>8.5814599999999999</c:v>
                </c:pt>
                <c:pt idx="14100">
                  <c:v>7.9468699999999997</c:v>
                </c:pt>
                <c:pt idx="14101">
                  <c:v>5.3447899999999997</c:v>
                </c:pt>
                <c:pt idx="14102">
                  <c:v>3.67963</c:v>
                </c:pt>
                <c:pt idx="14103">
                  <c:v>5.0119800000000003</c:v>
                </c:pt>
                <c:pt idx="14104">
                  <c:v>4.7116699999999998</c:v>
                </c:pt>
                <c:pt idx="14105">
                  <c:v>8.18018</c:v>
                </c:pt>
                <c:pt idx="14106">
                  <c:v>6.0126499999999998</c:v>
                </c:pt>
                <c:pt idx="14107">
                  <c:v>6.9580000000000002</c:v>
                </c:pt>
                <c:pt idx="14108">
                  <c:v>6.9013299999999997</c:v>
                </c:pt>
                <c:pt idx="14109">
                  <c:v>4.73787</c:v>
                </c:pt>
                <c:pt idx="14110">
                  <c:v>4.6179100000000002</c:v>
                </c:pt>
                <c:pt idx="14111">
                  <c:v>4.3998400000000002</c:v>
                </c:pt>
                <c:pt idx="14112">
                  <c:v>6.8238799999999999</c:v>
                </c:pt>
                <c:pt idx="14113">
                  <c:v>6.56419</c:v>
                </c:pt>
                <c:pt idx="14114">
                  <c:v>4.9292400000000001</c:v>
                </c:pt>
                <c:pt idx="14115">
                  <c:v>3.3197199999999998</c:v>
                </c:pt>
                <c:pt idx="14116">
                  <c:v>6.8269099999999998</c:v>
                </c:pt>
                <c:pt idx="14117">
                  <c:v>4.1789699999999996</c:v>
                </c:pt>
                <c:pt idx="14118">
                  <c:v>5.7702799999999996</c:v>
                </c:pt>
                <c:pt idx="14119">
                  <c:v>9.0029500000000002</c:v>
                </c:pt>
                <c:pt idx="14120">
                  <c:v>6.8632799999999996</c:v>
                </c:pt>
                <c:pt idx="14121">
                  <c:v>5.5798100000000002</c:v>
                </c:pt>
                <c:pt idx="14122">
                  <c:v>2.1285599999999998</c:v>
                </c:pt>
                <c:pt idx="14123">
                  <c:v>6.6328699999999996</c:v>
                </c:pt>
                <c:pt idx="14124">
                  <c:v>4.3831499999999997</c:v>
                </c:pt>
                <c:pt idx="14125">
                  <c:v>5.9599599999999997</c:v>
                </c:pt>
                <c:pt idx="14126">
                  <c:v>3.1118299999999999</c:v>
                </c:pt>
                <c:pt idx="14127">
                  <c:v>1.80992</c:v>
                </c:pt>
                <c:pt idx="14128">
                  <c:v>7.2963699999999996</c:v>
                </c:pt>
                <c:pt idx="14129">
                  <c:v>7.66845</c:v>
                </c:pt>
                <c:pt idx="14130">
                  <c:v>4.8309199999999999</c:v>
                </c:pt>
                <c:pt idx="14131">
                  <c:v>6.1737200000000003</c:v>
                </c:pt>
                <c:pt idx="14132">
                  <c:v>6.62608</c:v>
                </c:pt>
                <c:pt idx="14133">
                  <c:v>10.345219999999999</c:v>
                </c:pt>
                <c:pt idx="14134">
                  <c:v>4.9165700000000001</c:v>
                </c:pt>
                <c:pt idx="14135">
                  <c:v>9.1425900000000002</c:v>
                </c:pt>
                <c:pt idx="14136">
                  <c:v>6.5339400000000003</c:v>
                </c:pt>
                <c:pt idx="14137">
                  <c:v>5.9652500000000002</c:v>
                </c:pt>
                <c:pt idx="14138">
                  <c:v>4.5495999999999999</c:v>
                </c:pt>
                <c:pt idx="14139">
                  <c:v>7.6189900000000002</c:v>
                </c:pt>
                <c:pt idx="14140">
                  <c:v>6.2594500000000002</c:v>
                </c:pt>
                <c:pt idx="14141">
                  <c:v>9.64649</c:v>
                </c:pt>
                <c:pt idx="14142">
                  <c:v>4.9238200000000001</c:v>
                </c:pt>
                <c:pt idx="14143">
                  <c:v>6.2500799999999996</c:v>
                </c:pt>
                <c:pt idx="14144">
                  <c:v>4.4685300000000003</c:v>
                </c:pt>
                <c:pt idx="14145">
                  <c:v>2.5491100000000002</c:v>
                </c:pt>
                <c:pt idx="14146">
                  <c:v>2.5415100000000002</c:v>
                </c:pt>
                <c:pt idx="14147">
                  <c:v>5.9326999999999996</c:v>
                </c:pt>
                <c:pt idx="14148">
                  <c:v>1.9815700000000001</c:v>
                </c:pt>
                <c:pt idx="14149">
                  <c:v>2.4451399999999999</c:v>
                </c:pt>
                <c:pt idx="14150">
                  <c:v>4.6664899999999996</c:v>
                </c:pt>
                <c:pt idx="14151">
                  <c:v>6.2619800000000003</c:v>
                </c:pt>
                <c:pt idx="14152">
                  <c:v>3.22715</c:v>
                </c:pt>
                <c:pt idx="14153">
                  <c:v>3.3843700000000001</c:v>
                </c:pt>
                <c:pt idx="14154">
                  <c:v>7.1868800000000004</c:v>
                </c:pt>
                <c:pt idx="14155">
                  <c:v>5.3549699999999998</c:v>
                </c:pt>
                <c:pt idx="14156">
                  <c:v>5.0474600000000001</c:v>
                </c:pt>
                <c:pt idx="14157">
                  <c:v>4.92326</c:v>
                </c:pt>
                <c:pt idx="14158">
                  <c:v>4.7775299999999996</c:v>
                </c:pt>
                <c:pt idx="14159">
                  <c:v>4.4742300000000004</c:v>
                </c:pt>
                <c:pt idx="14160">
                  <c:v>6.18262</c:v>
                </c:pt>
                <c:pt idx="14161">
                  <c:v>6.7541900000000004</c:v>
                </c:pt>
                <c:pt idx="14162">
                  <c:v>4.2333800000000004</c:v>
                </c:pt>
                <c:pt idx="14163">
                  <c:v>4.5343400000000003</c:v>
                </c:pt>
                <c:pt idx="14164">
                  <c:v>5.9638200000000001</c:v>
                </c:pt>
                <c:pt idx="14165">
                  <c:v>5.9622599999999997</c:v>
                </c:pt>
                <c:pt idx="14166">
                  <c:v>6.6656300000000002</c:v>
                </c:pt>
                <c:pt idx="14167">
                  <c:v>4.1573500000000001</c:v>
                </c:pt>
                <c:pt idx="14168">
                  <c:v>5.6871400000000003</c:v>
                </c:pt>
                <c:pt idx="14169">
                  <c:v>1.95001</c:v>
                </c:pt>
                <c:pt idx="14170">
                  <c:v>4.6712800000000003</c:v>
                </c:pt>
                <c:pt idx="14171">
                  <c:v>6.9563699999999997</c:v>
                </c:pt>
                <c:pt idx="14172">
                  <c:v>2.4639799999999998</c:v>
                </c:pt>
                <c:pt idx="14173">
                  <c:v>2.5090499999999998</c:v>
                </c:pt>
                <c:pt idx="14174">
                  <c:v>4.0070199999999998</c:v>
                </c:pt>
                <c:pt idx="14175">
                  <c:v>5.4331500000000004</c:v>
                </c:pt>
                <c:pt idx="14176">
                  <c:v>7.3529400000000003</c:v>
                </c:pt>
                <c:pt idx="14177">
                  <c:v>6.7859100000000003</c:v>
                </c:pt>
                <c:pt idx="14178">
                  <c:v>4.3384499999999999</c:v>
                </c:pt>
                <c:pt idx="14179">
                  <c:v>2.6921900000000001</c:v>
                </c:pt>
                <c:pt idx="14180">
                  <c:v>1.84798</c:v>
                </c:pt>
                <c:pt idx="14181">
                  <c:v>5.8379599999999998</c:v>
                </c:pt>
                <c:pt idx="14182">
                  <c:v>5.7129000000000003</c:v>
                </c:pt>
                <c:pt idx="14183">
                  <c:v>9.4276599999999995</c:v>
                </c:pt>
                <c:pt idx="14184">
                  <c:v>7.7367600000000003</c:v>
                </c:pt>
                <c:pt idx="14185">
                  <c:v>3.4841000000000002</c:v>
                </c:pt>
                <c:pt idx="14186">
                  <c:v>7.12629</c:v>
                </c:pt>
                <c:pt idx="14187">
                  <c:v>3.1469999999999998</c:v>
                </c:pt>
                <c:pt idx="14188">
                  <c:v>6.6756900000000003</c:v>
                </c:pt>
                <c:pt idx="14189">
                  <c:v>4.3228600000000004</c:v>
                </c:pt>
                <c:pt idx="14190">
                  <c:v>5.2148899999999996</c:v>
                </c:pt>
                <c:pt idx="14191">
                  <c:v>3.2782100000000001</c:v>
                </c:pt>
                <c:pt idx="14192">
                  <c:v>5.86374</c:v>
                </c:pt>
                <c:pt idx="14193">
                  <c:v>3.4988000000000001</c:v>
                </c:pt>
                <c:pt idx="14194">
                  <c:v>6.0154300000000003</c:v>
                </c:pt>
                <c:pt idx="14195">
                  <c:v>6.1437099999999996</c:v>
                </c:pt>
                <c:pt idx="14196">
                  <c:v>3.7617600000000002</c:v>
                </c:pt>
                <c:pt idx="14197">
                  <c:v>6.2377099999999999</c:v>
                </c:pt>
                <c:pt idx="14198">
                  <c:v>4.4504900000000003</c:v>
                </c:pt>
                <c:pt idx="14199">
                  <c:v>4.8716600000000003</c:v>
                </c:pt>
                <c:pt idx="14200">
                  <c:v>6.90517</c:v>
                </c:pt>
                <c:pt idx="14201">
                  <c:v>5.0040500000000003</c:v>
                </c:pt>
                <c:pt idx="14202">
                  <c:v>6.3355300000000003</c:v>
                </c:pt>
                <c:pt idx="14203">
                  <c:v>3.1741799999999998</c:v>
                </c:pt>
                <c:pt idx="14204">
                  <c:v>4.5307500000000003</c:v>
                </c:pt>
                <c:pt idx="14205">
                  <c:v>4.5307500000000003</c:v>
                </c:pt>
                <c:pt idx="14206">
                  <c:v>4.5307500000000003</c:v>
                </c:pt>
                <c:pt idx="14207">
                  <c:v>4.59213</c:v>
                </c:pt>
                <c:pt idx="14208">
                  <c:v>5.4717099999999999</c:v>
                </c:pt>
                <c:pt idx="14209">
                  <c:v>2.3679700000000001</c:v>
                </c:pt>
                <c:pt idx="14210">
                  <c:v>5.28864</c:v>
                </c:pt>
                <c:pt idx="14211">
                  <c:v>6.2788599999999999</c:v>
                </c:pt>
                <c:pt idx="14212">
                  <c:v>8.7153799999999997</c:v>
                </c:pt>
                <c:pt idx="14213">
                  <c:v>6.1460299999999997</c:v>
                </c:pt>
                <c:pt idx="14214">
                  <c:v>3.8258399999999999</c:v>
                </c:pt>
                <c:pt idx="14215">
                  <c:v>5.7813400000000001</c:v>
                </c:pt>
                <c:pt idx="14216">
                  <c:v>1.8650899999999999</c:v>
                </c:pt>
                <c:pt idx="14217">
                  <c:v>4.7029199999999998</c:v>
                </c:pt>
                <c:pt idx="14218">
                  <c:v>7.8935700000000004</c:v>
                </c:pt>
                <c:pt idx="14219">
                  <c:v>7.4069000000000003</c:v>
                </c:pt>
                <c:pt idx="14220">
                  <c:v>4.8570200000000003</c:v>
                </c:pt>
                <c:pt idx="14221">
                  <c:v>2.4406300000000001</c:v>
                </c:pt>
                <c:pt idx="14222">
                  <c:v>6.9034399999999998</c:v>
                </c:pt>
                <c:pt idx="14223">
                  <c:v>3.5332300000000001</c:v>
                </c:pt>
                <c:pt idx="14224">
                  <c:v>6.1278100000000002</c:v>
                </c:pt>
                <c:pt idx="14225">
                  <c:v>4.1464800000000004</c:v>
                </c:pt>
                <c:pt idx="14226">
                  <c:v>6.7907000000000002</c:v>
                </c:pt>
                <c:pt idx="14227">
                  <c:v>4.6333399999999996</c:v>
                </c:pt>
                <c:pt idx="14228">
                  <c:v>9.2825000000000006</c:v>
                </c:pt>
                <c:pt idx="14229">
                  <c:v>5.1869199999999998</c:v>
                </c:pt>
                <c:pt idx="14230">
                  <c:v>7.3589200000000003</c:v>
                </c:pt>
                <c:pt idx="14231">
                  <c:v>7.8987600000000002</c:v>
                </c:pt>
                <c:pt idx="14232">
                  <c:v>3.2289099999999999</c:v>
                </c:pt>
                <c:pt idx="14233">
                  <c:v>6.9686500000000002</c:v>
                </c:pt>
                <c:pt idx="14234">
                  <c:v>8.7017399999999991</c:v>
                </c:pt>
                <c:pt idx="14235">
                  <c:v>3.9305599999999998</c:v>
                </c:pt>
                <c:pt idx="14236">
                  <c:v>6.0173800000000002</c:v>
                </c:pt>
                <c:pt idx="14237">
                  <c:v>5.4418499999999996</c:v>
                </c:pt>
                <c:pt idx="14238">
                  <c:v>3.78857</c:v>
                </c:pt>
                <c:pt idx="14239">
                  <c:v>6.2217500000000001</c:v>
                </c:pt>
                <c:pt idx="14240">
                  <c:v>2.2460900000000001</c:v>
                </c:pt>
                <c:pt idx="14241">
                  <c:v>6.7551600000000001</c:v>
                </c:pt>
                <c:pt idx="14242">
                  <c:v>1.75267</c:v>
                </c:pt>
                <c:pt idx="14243">
                  <c:v>3.2975300000000001</c:v>
                </c:pt>
                <c:pt idx="14244">
                  <c:v>7.7785599999999997</c:v>
                </c:pt>
                <c:pt idx="14245">
                  <c:v>6.0765900000000004</c:v>
                </c:pt>
                <c:pt idx="14246">
                  <c:v>5.8020100000000001</c:v>
                </c:pt>
                <c:pt idx="14247">
                  <c:v>7.85304</c:v>
                </c:pt>
                <c:pt idx="14248">
                  <c:v>4.3893300000000002</c:v>
                </c:pt>
                <c:pt idx="14249">
                  <c:v>4.2982399999999998</c:v>
                </c:pt>
                <c:pt idx="14250">
                  <c:v>2.2362299999999999</c:v>
                </c:pt>
                <c:pt idx="14251">
                  <c:v>4.4084199999999996</c:v>
                </c:pt>
                <c:pt idx="14252">
                  <c:v>3.95764</c:v>
                </c:pt>
                <c:pt idx="14253">
                  <c:v>5.9968599999999999</c:v>
                </c:pt>
                <c:pt idx="14254">
                  <c:v>4.2238499999999997</c:v>
                </c:pt>
                <c:pt idx="14255">
                  <c:v>3.2305999999999999</c:v>
                </c:pt>
                <c:pt idx="14256">
                  <c:v>5.4265600000000003</c:v>
                </c:pt>
                <c:pt idx="14257">
                  <c:v>5.7520600000000002</c:v>
                </c:pt>
                <c:pt idx="14258">
                  <c:v>3.56331</c:v>
                </c:pt>
                <c:pt idx="14259">
                  <c:v>7.56921</c:v>
                </c:pt>
                <c:pt idx="14260">
                  <c:v>5.4752400000000003</c:v>
                </c:pt>
                <c:pt idx="14261">
                  <c:v>8.5122</c:v>
                </c:pt>
                <c:pt idx="14262">
                  <c:v>6.1390200000000004</c:v>
                </c:pt>
                <c:pt idx="14263">
                  <c:v>9.2297799999999999</c:v>
                </c:pt>
                <c:pt idx="14264">
                  <c:v>5.0000299999999998</c:v>
                </c:pt>
                <c:pt idx="14265">
                  <c:v>7.1411699999999998</c:v>
                </c:pt>
                <c:pt idx="14266">
                  <c:v>7.8204399999999996</c:v>
                </c:pt>
                <c:pt idx="14267">
                  <c:v>7.2274200000000004</c:v>
                </c:pt>
                <c:pt idx="14268">
                  <c:v>6.2669699999999997</c:v>
                </c:pt>
                <c:pt idx="14269">
                  <c:v>3.2053099999999999</c:v>
                </c:pt>
                <c:pt idx="14270">
                  <c:v>7.4705899999999996</c:v>
                </c:pt>
                <c:pt idx="14271">
                  <c:v>6.2411700000000003</c:v>
                </c:pt>
                <c:pt idx="14272">
                  <c:v>5.01037</c:v>
                </c:pt>
                <c:pt idx="14273">
                  <c:v>3.46394</c:v>
                </c:pt>
                <c:pt idx="14274">
                  <c:v>4.2846299999999999</c:v>
                </c:pt>
                <c:pt idx="14275">
                  <c:v>4.7995299999999999</c:v>
                </c:pt>
                <c:pt idx="14276">
                  <c:v>4.5735200000000003</c:v>
                </c:pt>
                <c:pt idx="14277">
                  <c:v>7.45669</c:v>
                </c:pt>
                <c:pt idx="14278">
                  <c:v>6.2091200000000004</c:v>
                </c:pt>
                <c:pt idx="14279">
                  <c:v>6.4882499999999999</c:v>
                </c:pt>
                <c:pt idx="14280">
                  <c:v>6.4922800000000001</c:v>
                </c:pt>
                <c:pt idx="14281">
                  <c:v>5.3991499999999997</c:v>
                </c:pt>
                <c:pt idx="14282">
                  <c:v>7.2431799999999997</c:v>
                </c:pt>
                <c:pt idx="14283">
                  <c:v>6.2527100000000004</c:v>
                </c:pt>
                <c:pt idx="14284">
                  <c:v>6.9084899999999996</c:v>
                </c:pt>
                <c:pt idx="14285">
                  <c:v>7.5340999999999996</c:v>
                </c:pt>
                <c:pt idx="14286">
                  <c:v>5.4050700000000003</c:v>
                </c:pt>
                <c:pt idx="14287">
                  <c:v>5.0123699999999998</c:v>
                </c:pt>
                <c:pt idx="14288">
                  <c:v>6.2949799999999998</c:v>
                </c:pt>
                <c:pt idx="14289">
                  <c:v>3.7846500000000001</c:v>
                </c:pt>
                <c:pt idx="14290">
                  <c:v>7.8461999999999996</c:v>
                </c:pt>
                <c:pt idx="14291">
                  <c:v>2.48333</c:v>
                </c:pt>
                <c:pt idx="14292">
                  <c:v>6.2197699999999996</c:v>
                </c:pt>
                <c:pt idx="14293">
                  <c:v>3.21143</c:v>
                </c:pt>
                <c:pt idx="14294">
                  <c:v>6.1677799999999996</c:v>
                </c:pt>
                <c:pt idx="14295">
                  <c:v>4.8785800000000004</c:v>
                </c:pt>
                <c:pt idx="14296">
                  <c:v>5.3703399999999997</c:v>
                </c:pt>
                <c:pt idx="14297">
                  <c:v>4.4526899999999996</c:v>
                </c:pt>
                <c:pt idx="14298">
                  <c:v>1.9815700000000001</c:v>
                </c:pt>
                <c:pt idx="14299">
                  <c:v>6.4013600000000004</c:v>
                </c:pt>
                <c:pt idx="14300">
                  <c:v>3.8274300000000001</c:v>
                </c:pt>
                <c:pt idx="14301">
                  <c:v>9.1622900000000005</c:v>
                </c:pt>
                <c:pt idx="14302">
                  <c:v>6.7671000000000001</c:v>
                </c:pt>
                <c:pt idx="14303">
                  <c:v>5.0167400000000004</c:v>
                </c:pt>
                <c:pt idx="14304">
                  <c:v>9.6440199999999994</c:v>
                </c:pt>
                <c:pt idx="14305">
                  <c:v>9.6482399999999995</c:v>
                </c:pt>
                <c:pt idx="14306">
                  <c:v>4.0995600000000003</c:v>
                </c:pt>
                <c:pt idx="14307">
                  <c:v>5.7391300000000003</c:v>
                </c:pt>
                <c:pt idx="14308">
                  <c:v>5.1950099999999999</c:v>
                </c:pt>
                <c:pt idx="14309">
                  <c:v>4.0651200000000003</c:v>
                </c:pt>
                <c:pt idx="14310">
                  <c:v>7.9391699999999998</c:v>
                </c:pt>
                <c:pt idx="14311">
                  <c:v>4.80938</c:v>
                </c:pt>
                <c:pt idx="14312">
                  <c:v>5.2402899999999999</c:v>
                </c:pt>
                <c:pt idx="14313">
                  <c:v>8.0674799999999998</c:v>
                </c:pt>
                <c:pt idx="14314">
                  <c:v>5.2926900000000003</c:v>
                </c:pt>
                <c:pt idx="14315">
                  <c:v>3.11517</c:v>
                </c:pt>
                <c:pt idx="14316">
                  <c:v>2.66717</c:v>
                </c:pt>
                <c:pt idx="14317">
                  <c:v>3.0857899999999998</c:v>
                </c:pt>
                <c:pt idx="14318">
                  <c:v>7.0258900000000004</c:v>
                </c:pt>
                <c:pt idx="14319">
                  <c:v>6.8640800000000004</c:v>
                </c:pt>
                <c:pt idx="14320">
                  <c:v>5.5838000000000001</c:v>
                </c:pt>
                <c:pt idx="14321">
                  <c:v>3.3774099999999998</c:v>
                </c:pt>
                <c:pt idx="14322">
                  <c:v>4.70662</c:v>
                </c:pt>
                <c:pt idx="14323">
                  <c:v>7.8169300000000002</c:v>
                </c:pt>
                <c:pt idx="14324">
                  <c:v>2.0428700000000002</c:v>
                </c:pt>
                <c:pt idx="14325">
                  <c:v>2.4767999999999999</c:v>
                </c:pt>
                <c:pt idx="14326">
                  <c:v>2.7553999999999998</c:v>
                </c:pt>
                <c:pt idx="14327">
                  <c:v>5.5219899999999997</c:v>
                </c:pt>
                <c:pt idx="14328">
                  <c:v>3.0946199999999999</c:v>
                </c:pt>
                <c:pt idx="14329">
                  <c:v>5.7952000000000004</c:v>
                </c:pt>
                <c:pt idx="14330">
                  <c:v>7.7164299999999999</c:v>
                </c:pt>
                <c:pt idx="14331">
                  <c:v>2.2738299999999998</c:v>
                </c:pt>
                <c:pt idx="14332">
                  <c:v>4.3159700000000001</c:v>
                </c:pt>
                <c:pt idx="14333">
                  <c:v>5.3720299999999996</c:v>
                </c:pt>
                <c:pt idx="14334">
                  <c:v>3.2495699999999998</c:v>
                </c:pt>
                <c:pt idx="14335">
                  <c:v>7.5571599999999997</c:v>
                </c:pt>
                <c:pt idx="14336">
                  <c:v>5.9050599999999998</c:v>
                </c:pt>
                <c:pt idx="14337">
                  <c:v>3.6911</c:v>
                </c:pt>
                <c:pt idx="14338">
                  <c:v>10.31705</c:v>
                </c:pt>
                <c:pt idx="14339">
                  <c:v>4.0216000000000003</c:v>
                </c:pt>
                <c:pt idx="14340">
                  <c:v>3.8846699999999998</c:v>
                </c:pt>
                <c:pt idx="14341">
                  <c:v>4.0651200000000003</c:v>
                </c:pt>
                <c:pt idx="14342">
                  <c:v>8.4840999999999998</c:v>
                </c:pt>
                <c:pt idx="14343">
                  <c:v>2.92638</c:v>
                </c:pt>
                <c:pt idx="14344">
                  <c:v>4.9969700000000001</c:v>
                </c:pt>
                <c:pt idx="14345">
                  <c:v>7.6175300000000004</c:v>
                </c:pt>
                <c:pt idx="14346">
                  <c:v>3.54827</c:v>
                </c:pt>
                <c:pt idx="14347">
                  <c:v>2.8812799999999998</c:v>
                </c:pt>
                <c:pt idx="14348">
                  <c:v>7.4369399999999999</c:v>
                </c:pt>
                <c:pt idx="14349">
                  <c:v>6.5979200000000002</c:v>
                </c:pt>
                <c:pt idx="14350">
                  <c:v>4.91249</c:v>
                </c:pt>
                <c:pt idx="14351">
                  <c:v>3.0055200000000002</c:v>
                </c:pt>
                <c:pt idx="14352">
                  <c:v>4.1215299999999999</c:v>
                </c:pt>
                <c:pt idx="14353">
                  <c:v>5.8421099999999999</c:v>
                </c:pt>
                <c:pt idx="14354">
                  <c:v>8.0106000000000002</c:v>
                </c:pt>
                <c:pt idx="14355">
                  <c:v>5.9128600000000002</c:v>
                </c:pt>
                <c:pt idx="14356">
                  <c:v>3.64323</c:v>
                </c:pt>
                <c:pt idx="14357">
                  <c:v>6.5787800000000001</c:v>
                </c:pt>
                <c:pt idx="14358">
                  <c:v>6.4773399999999999</c:v>
                </c:pt>
                <c:pt idx="14359">
                  <c:v>5.2694200000000002</c:v>
                </c:pt>
                <c:pt idx="14360">
                  <c:v>5.2449500000000002</c:v>
                </c:pt>
                <c:pt idx="14361">
                  <c:v>4.7805900000000001</c:v>
                </c:pt>
                <c:pt idx="14362">
                  <c:v>4.2147399999999999</c:v>
                </c:pt>
                <c:pt idx="14363">
                  <c:v>3.7320700000000002</c:v>
                </c:pt>
                <c:pt idx="14364">
                  <c:v>4.3353700000000002</c:v>
                </c:pt>
                <c:pt idx="14365">
                  <c:v>2.8132799999999998</c:v>
                </c:pt>
                <c:pt idx="14366">
                  <c:v>6.2484799999999998</c:v>
                </c:pt>
                <c:pt idx="14367">
                  <c:v>3.28315</c:v>
                </c:pt>
                <c:pt idx="14368">
                  <c:v>2.6867200000000002</c:v>
                </c:pt>
                <c:pt idx="14369">
                  <c:v>5.96997</c:v>
                </c:pt>
                <c:pt idx="14370">
                  <c:v>5.1924299999999999</c:v>
                </c:pt>
                <c:pt idx="14371">
                  <c:v>1.50667</c:v>
                </c:pt>
                <c:pt idx="14372">
                  <c:v>2.71272</c:v>
                </c:pt>
                <c:pt idx="14373">
                  <c:v>3.46549</c:v>
                </c:pt>
                <c:pt idx="14374">
                  <c:v>3.1122700000000001</c:v>
                </c:pt>
                <c:pt idx="14375">
                  <c:v>6.6190899999999999</c:v>
                </c:pt>
                <c:pt idx="14376">
                  <c:v>8.7594200000000004</c:v>
                </c:pt>
                <c:pt idx="14377">
                  <c:v>6.2617599999999998</c:v>
                </c:pt>
                <c:pt idx="14378">
                  <c:v>6.3162099999999999</c:v>
                </c:pt>
                <c:pt idx="14379">
                  <c:v>7.7289199999999996</c:v>
                </c:pt>
                <c:pt idx="14380">
                  <c:v>5.3961699999999997</c:v>
                </c:pt>
                <c:pt idx="14381">
                  <c:v>7.4950700000000001</c:v>
                </c:pt>
                <c:pt idx="14382">
                  <c:v>6.26614</c:v>
                </c:pt>
                <c:pt idx="14383">
                  <c:v>6.9538200000000003</c:v>
                </c:pt>
                <c:pt idx="14384">
                  <c:v>4.8321300000000003</c:v>
                </c:pt>
                <c:pt idx="14385">
                  <c:v>5.7454799999999997</c:v>
                </c:pt>
                <c:pt idx="14386">
                  <c:v>8.0770300000000006</c:v>
                </c:pt>
                <c:pt idx="14387">
                  <c:v>3.34023</c:v>
                </c:pt>
                <c:pt idx="14388">
                  <c:v>7.6727699999999999</c:v>
                </c:pt>
                <c:pt idx="14389">
                  <c:v>6.8235599999999996</c:v>
                </c:pt>
                <c:pt idx="14390">
                  <c:v>9.4680400000000002</c:v>
                </c:pt>
                <c:pt idx="14391">
                  <c:v>2.9774799999999999</c:v>
                </c:pt>
                <c:pt idx="14392">
                  <c:v>6.2791899999999998</c:v>
                </c:pt>
                <c:pt idx="14393">
                  <c:v>4.2620300000000002</c:v>
                </c:pt>
                <c:pt idx="14394">
                  <c:v>6.9176399999999996</c:v>
                </c:pt>
                <c:pt idx="14395">
                  <c:v>6.4468800000000002</c:v>
                </c:pt>
                <c:pt idx="14396">
                  <c:v>5.9716399999999998</c:v>
                </c:pt>
                <c:pt idx="14397">
                  <c:v>7.1465800000000002</c:v>
                </c:pt>
                <c:pt idx="14398">
                  <c:v>4.3158200000000004</c:v>
                </c:pt>
                <c:pt idx="14399">
                  <c:v>3.5693600000000001</c:v>
                </c:pt>
                <c:pt idx="14400">
                  <c:v>7.0825800000000001</c:v>
                </c:pt>
                <c:pt idx="14401">
                  <c:v>3.1261899999999998</c:v>
                </c:pt>
                <c:pt idx="14402">
                  <c:v>5.4376499999999997</c:v>
                </c:pt>
                <c:pt idx="14403">
                  <c:v>3.0511699999999999</c:v>
                </c:pt>
                <c:pt idx="14404">
                  <c:v>3.5565699999999998</c:v>
                </c:pt>
                <c:pt idx="14405">
                  <c:v>3.7760400000000001</c:v>
                </c:pt>
                <c:pt idx="14406">
                  <c:v>4.8391900000000003</c:v>
                </c:pt>
                <c:pt idx="14407">
                  <c:v>9.5438299999999998</c:v>
                </c:pt>
                <c:pt idx="14408">
                  <c:v>6.6176500000000003</c:v>
                </c:pt>
                <c:pt idx="14409">
                  <c:v>5.9434100000000001</c:v>
                </c:pt>
                <c:pt idx="14410">
                  <c:v>2.7082099999999998</c:v>
                </c:pt>
                <c:pt idx="14411">
                  <c:v>3.64357</c:v>
                </c:pt>
                <c:pt idx="14412">
                  <c:v>2.3520699999999999</c:v>
                </c:pt>
                <c:pt idx="14413">
                  <c:v>6.2550800000000004</c:v>
                </c:pt>
                <c:pt idx="14414">
                  <c:v>7.4348400000000003</c:v>
                </c:pt>
                <c:pt idx="14415">
                  <c:v>4.4514800000000001</c:v>
                </c:pt>
                <c:pt idx="14416">
                  <c:v>7.3359800000000002</c:v>
                </c:pt>
                <c:pt idx="14417">
                  <c:v>7.54535</c:v>
                </c:pt>
                <c:pt idx="14418">
                  <c:v>4.5880299999999998</c:v>
                </c:pt>
                <c:pt idx="14419">
                  <c:v>2.02359</c:v>
                </c:pt>
                <c:pt idx="14420">
                  <c:v>2.90374</c:v>
                </c:pt>
                <c:pt idx="14421">
                  <c:v>6.2691699999999999</c:v>
                </c:pt>
                <c:pt idx="14422">
                  <c:v>7.6326200000000002</c:v>
                </c:pt>
                <c:pt idx="14423">
                  <c:v>5.7683999999999997</c:v>
                </c:pt>
                <c:pt idx="14424">
                  <c:v>6.3261200000000004</c:v>
                </c:pt>
                <c:pt idx="14425">
                  <c:v>5.4442599999999999</c:v>
                </c:pt>
                <c:pt idx="14426">
                  <c:v>8.06935</c:v>
                </c:pt>
                <c:pt idx="14427">
                  <c:v>5.0270599999999996</c:v>
                </c:pt>
                <c:pt idx="14428">
                  <c:v>8.3610600000000002</c:v>
                </c:pt>
                <c:pt idx="14429">
                  <c:v>6.4882400000000002</c:v>
                </c:pt>
                <c:pt idx="14430">
                  <c:v>1.79894</c:v>
                </c:pt>
                <c:pt idx="14431">
                  <c:v>7.3006700000000002</c:v>
                </c:pt>
                <c:pt idx="14432">
                  <c:v>4.1573500000000001</c:v>
                </c:pt>
                <c:pt idx="14433">
                  <c:v>6.8465800000000003</c:v>
                </c:pt>
                <c:pt idx="14434">
                  <c:v>5.2834199999999996</c:v>
                </c:pt>
                <c:pt idx="14435">
                  <c:v>4.3173500000000002</c:v>
                </c:pt>
                <c:pt idx="14436">
                  <c:v>4.6322400000000004</c:v>
                </c:pt>
                <c:pt idx="14437">
                  <c:v>4.9517899999999999</c:v>
                </c:pt>
                <c:pt idx="14438">
                  <c:v>6.70756</c:v>
                </c:pt>
                <c:pt idx="14439">
                  <c:v>7.1310000000000002</c:v>
                </c:pt>
                <c:pt idx="14440">
                  <c:v>7.6985799999999998</c:v>
                </c:pt>
                <c:pt idx="14441">
                  <c:v>5.5320799999999997</c:v>
                </c:pt>
                <c:pt idx="14442">
                  <c:v>4.5307500000000003</c:v>
                </c:pt>
                <c:pt idx="14443">
                  <c:v>4.5307500000000003</c:v>
                </c:pt>
                <c:pt idx="14444">
                  <c:v>7.1762100000000002</c:v>
                </c:pt>
                <c:pt idx="14445">
                  <c:v>5.0734500000000002</c:v>
                </c:pt>
                <c:pt idx="14446">
                  <c:v>4.4699200000000001</c:v>
                </c:pt>
                <c:pt idx="14447">
                  <c:v>5.4535799999999997</c:v>
                </c:pt>
                <c:pt idx="14448">
                  <c:v>5.93222</c:v>
                </c:pt>
                <c:pt idx="14449">
                  <c:v>8.2337500000000006</c:v>
                </c:pt>
                <c:pt idx="14450">
                  <c:v>3.60791</c:v>
                </c:pt>
                <c:pt idx="14451">
                  <c:v>4.2552199999999996</c:v>
                </c:pt>
                <c:pt idx="14452">
                  <c:v>6.0030400000000004</c:v>
                </c:pt>
                <c:pt idx="14453">
                  <c:v>5.52257</c:v>
                </c:pt>
                <c:pt idx="14454">
                  <c:v>6.0740999999999996</c:v>
                </c:pt>
                <c:pt idx="14455">
                  <c:v>7.02461</c:v>
                </c:pt>
                <c:pt idx="14456">
                  <c:v>7.5463800000000001</c:v>
                </c:pt>
                <c:pt idx="14457">
                  <c:v>4.05938</c:v>
                </c:pt>
                <c:pt idx="14458">
                  <c:v>8.0402000000000005</c:v>
                </c:pt>
                <c:pt idx="14459">
                  <c:v>7.4811399999999999</c:v>
                </c:pt>
                <c:pt idx="14460">
                  <c:v>7.4574800000000003</c:v>
                </c:pt>
                <c:pt idx="14461">
                  <c:v>2.8310399999999998</c:v>
                </c:pt>
                <c:pt idx="14462">
                  <c:v>2.1901700000000002</c:v>
                </c:pt>
                <c:pt idx="14463">
                  <c:v>2.9076499999999998</c:v>
                </c:pt>
                <c:pt idx="14464">
                  <c:v>2.0482200000000002</c:v>
                </c:pt>
                <c:pt idx="14465">
                  <c:v>4.1353400000000002</c:v>
                </c:pt>
                <c:pt idx="14466">
                  <c:v>4.8285799999999997</c:v>
                </c:pt>
                <c:pt idx="14467">
                  <c:v>5.7647500000000003</c:v>
                </c:pt>
                <c:pt idx="14468">
                  <c:v>8.5304500000000001</c:v>
                </c:pt>
                <c:pt idx="14469">
                  <c:v>2.0267300000000001</c:v>
                </c:pt>
                <c:pt idx="14470">
                  <c:v>5.8727499999999999</c:v>
                </c:pt>
                <c:pt idx="14471">
                  <c:v>2.85107</c:v>
                </c:pt>
                <c:pt idx="14472">
                  <c:v>3.4791500000000002</c:v>
                </c:pt>
                <c:pt idx="14473">
                  <c:v>2.3432300000000001</c:v>
                </c:pt>
                <c:pt idx="14474">
                  <c:v>2.0921699999999999</c:v>
                </c:pt>
                <c:pt idx="14475">
                  <c:v>2.3016299999999998</c:v>
                </c:pt>
                <c:pt idx="14476">
                  <c:v>2.2090100000000001</c:v>
                </c:pt>
                <c:pt idx="14477">
                  <c:v>2.6667800000000002</c:v>
                </c:pt>
                <c:pt idx="14478">
                  <c:v>2.8424700000000001</c:v>
                </c:pt>
                <c:pt idx="14479">
                  <c:v>1.8944300000000001</c:v>
                </c:pt>
                <c:pt idx="14480">
                  <c:v>2.7206199999999998</c:v>
                </c:pt>
                <c:pt idx="14481">
                  <c:v>1.9527099999999999</c:v>
                </c:pt>
                <c:pt idx="14482">
                  <c:v>2.2140399999999998</c:v>
                </c:pt>
                <c:pt idx="14483">
                  <c:v>1.8157000000000001</c:v>
                </c:pt>
                <c:pt idx="14484">
                  <c:v>3.22715</c:v>
                </c:pt>
                <c:pt idx="14485">
                  <c:v>1.8650899999999999</c:v>
                </c:pt>
                <c:pt idx="14486">
                  <c:v>6.0264100000000003</c:v>
                </c:pt>
                <c:pt idx="14487">
                  <c:v>8.00915</c:v>
                </c:pt>
                <c:pt idx="14488">
                  <c:v>7.7629599999999996</c:v>
                </c:pt>
                <c:pt idx="14489">
                  <c:v>2.5783299999999998</c:v>
                </c:pt>
                <c:pt idx="14490">
                  <c:v>3.76159</c:v>
                </c:pt>
                <c:pt idx="14491">
                  <c:v>2.16412</c:v>
                </c:pt>
                <c:pt idx="14492">
                  <c:v>3.6636099999999998</c:v>
                </c:pt>
                <c:pt idx="14493">
                  <c:v>4.3027100000000003</c:v>
                </c:pt>
                <c:pt idx="14494">
                  <c:v>4.3395099999999998</c:v>
                </c:pt>
                <c:pt idx="14495">
                  <c:v>6.7419599999999997</c:v>
                </c:pt>
                <c:pt idx="14496">
                  <c:v>3.5030700000000001</c:v>
                </c:pt>
                <c:pt idx="14497">
                  <c:v>4.5250500000000002</c:v>
                </c:pt>
                <c:pt idx="14498">
                  <c:v>3.5985299999999998</c:v>
                </c:pt>
                <c:pt idx="14499">
                  <c:v>2.3022200000000002</c:v>
                </c:pt>
                <c:pt idx="14500">
                  <c:v>5.2834199999999996</c:v>
                </c:pt>
                <c:pt idx="14501">
                  <c:v>4.7166300000000003</c:v>
                </c:pt>
                <c:pt idx="14502">
                  <c:v>3.92049</c:v>
                </c:pt>
                <c:pt idx="14503">
                  <c:v>2.1399900000000001</c:v>
                </c:pt>
                <c:pt idx="14504">
                  <c:v>7.5985399999999998</c:v>
                </c:pt>
                <c:pt idx="14505">
                  <c:v>4.0857599999999996</c:v>
                </c:pt>
                <c:pt idx="14506">
                  <c:v>4.7825699999999998</c:v>
                </c:pt>
                <c:pt idx="14507">
                  <c:v>8.9181600000000003</c:v>
                </c:pt>
                <c:pt idx="14508">
                  <c:v>5.1699799999999998</c:v>
                </c:pt>
                <c:pt idx="14509">
                  <c:v>7.7992800000000004</c:v>
                </c:pt>
                <c:pt idx="14510">
                  <c:v>6.9087100000000001</c:v>
                </c:pt>
                <c:pt idx="14511">
                  <c:v>5.2562800000000003</c:v>
                </c:pt>
                <c:pt idx="14512">
                  <c:v>3.58731</c:v>
                </c:pt>
                <c:pt idx="14513">
                  <c:v>6.4925600000000001</c:v>
                </c:pt>
                <c:pt idx="14514">
                  <c:v>2.30003</c:v>
                </c:pt>
                <c:pt idx="14515">
                  <c:v>5.2191799999999997</c:v>
                </c:pt>
                <c:pt idx="14516">
                  <c:v>4.3316800000000004</c:v>
                </c:pt>
                <c:pt idx="14517">
                  <c:v>6.2780699999999996</c:v>
                </c:pt>
                <c:pt idx="14518">
                  <c:v>5.4336900000000004</c:v>
                </c:pt>
                <c:pt idx="14519">
                  <c:v>3.8742000000000001</c:v>
                </c:pt>
                <c:pt idx="14520">
                  <c:v>4.7058900000000001</c:v>
                </c:pt>
                <c:pt idx="14521">
                  <c:v>2.7317800000000001</c:v>
                </c:pt>
                <c:pt idx="14522">
                  <c:v>4.9725799999999998</c:v>
                </c:pt>
                <c:pt idx="14523">
                  <c:v>7.17354</c:v>
                </c:pt>
                <c:pt idx="14524">
                  <c:v>5.0327599999999997</c:v>
                </c:pt>
                <c:pt idx="14525">
                  <c:v>4.6617499999999996</c:v>
                </c:pt>
                <c:pt idx="14526">
                  <c:v>6.9993299999999996</c:v>
                </c:pt>
                <c:pt idx="14527">
                  <c:v>4.7479500000000003</c:v>
                </c:pt>
                <c:pt idx="14528">
                  <c:v>3.7846500000000001</c:v>
                </c:pt>
                <c:pt idx="14529">
                  <c:v>5.8014299999999999</c:v>
                </c:pt>
                <c:pt idx="14530">
                  <c:v>4.10426</c:v>
                </c:pt>
                <c:pt idx="14531">
                  <c:v>2.7754300000000001</c:v>
                </c:pt>
                <c:pt idx="14532">
                  <c:v>5.6968500000000004</c:v>
                </c:pt>
                <c:pt idx="14533">
                  <c:v>3.9423699999999999</c:v>
                </c:pt>
                <c:pt idx="14534">
                  <c:v>2.9025500000000002</c:v>
                </c:pt>
                <c:pt idx="14535">
                  <c:v>6.5522499999999999</c:v>
                </c:pt>
                <c:pt idx="14536">
                  <c:v>3.5282300000000002</c:v>
                </c:pt>
                <c:pt idx="14537">
                  <c:v>3.23291</c:v>
                </c:pt>
                <c:pt idx="14538">
                  <c:v>4.6984199999999996</c:v>
                </c:pt>
                <c:pt idx="14539">
                  <c:v>3.53261</c:v>
                </c:pt>
                <c:pt idx="14540">
                  <c:v>5.4507700000000003</c:v>
                </c:pt>
                <c:pt idx="14541">
                  <c:v>2.1182400000000001</c:v>
                </c:pt>
                <c:pt idx="14542">
                  <c:v>6.5708200000000003</c:v>
                </c:pt>
                <c:pt idx="14543">
                  <c:v>3.7275100000000001</c:v>
                </c:pt>
                <c:pt idx="14544">
                  <c:v>1.91431</c:v>
                </c:pt>
                <c:pt idx="14545">
                  <c:v>3.98732</c:v>
                </c:pt>
                <c:pt idx="14546">
                  <c:v>5.1788600000000002</c:v>
                </c:pt>
                <c:pt idx="14547">
                  <c:v>8.3920200000000005</c:v>
                </c:pt>
                <c:pt idx="14548">
                  <c:v>3.0602800000000001</c:v>
                </c:pt>
                <c:pt idx="14549">
                  <c:v>2.95166</c:v>
                </c:pt>
                <c:pt idx="14550">
                  <c:v>6.5985899999999997</c:v>
                </c:pt>
                <c:pt idx="14551">
                  <c:v>4.5335299999999998</c:v>
                </c:pt>
                <c:pt idx="14552">
                  <c:v>2.7486299999999999</c:v>
                </c:pt>
                <c:pt idx="14553">
                  <c:v>5.2533300000000001</c:v>
                </c:pt>
                <c:pt idx="14554">
                  <c:v>5.4492399999999996</c:v>
                </c:pt>
                <c:pt idx="14555">
                  <c:v>3.2462599999999999</c:v>
                </c:pt>
                <c:pt idx="14556">
                  <c:v>6.2156700000000003</c:v>
                </c:pt>
                <c:pt idx="14557">
                  <c:v>7.9348599999999996</c:v>
                </c:pt>
                <c:pt idx="14558">
                  <c:v>4.6167299999999996</c:v>
                </c:pt>
                <c:pt idx="14559">
                  <c:v>3.8706800000000001</c:v>
                </c:pt>
                <c:pt idx="14560">
                  <c:v>2.4440499999999998</c:v>
                </c:pt>
                <c:pt idx="14561">
                  <c:v>7.9597199999999999</c:v>
                </c:pt>
                <c:pt idx="14562">
                  <c:v>6.9747000000000003</c:v>
                </c:pt>
                <c:pt idx="14563">
                  <c:v>5.8708900000000002</c:v>
                </c:pt>
                <c:pt idx="14564">
                  <c:v>8.9848099999999995</c:v>
                </c:pt>
                <c:pt idx="14565">
                  <c:v>3.4874800000000001</c:v>
                </c:pt>
                <c:pt idx="14566">
                  <c:v>3.9308399999999999</c:v>
                </c:pt>
                <c:pt idx="14567">
                  <c:v>6.5953400000000002</c:v>
                </c:pt>
                <c:pt idx="14568">
                  <c:v>6.3412600000000001</c:v>
                </c:pt>
                <c:pt idx="14569">
                  <c:v>3.62717</c:v>
                </c:pt>
                <c:pt idx="14570">
                  <c:v>5.79087</c:v>
                </c:pt>
                <c:pt idx="14571">
                  <c:v>4.6149300000000002</c:v>
                </c:pt>
                <c:pt idx="14572">
                  <c:v>3.9664000000000001</c:v>
                </c:pt>
                <c:pt idx="14573">
                  <c:v>6.9078999999999997</c:v>
                </c:pt>
                <c:pt idx="14574">
                  <c:v>2.50467</c:v>
                </c:pt>
                <c:pt idx="14575">
                  <c:v>5.9458599999999997</c:v>
                </c:pt>
                <c:pt idx="14576">
                  <c:v>8.0308200000000003</c:v>
                </c:pt>
                <c:pt idx="14577">
                  <c:v>8.33812</c:v>
                </c:pt>
                <c:pt idx="14578">
                  <c:v>5.4557200000000003</c:v>
                </c:pt>
                <c:pt idx="14579">
                  <c:v>6.3579400000000001</c:v>
                </c:pt>
                <c:pt idx="14580">
                  <c:v>4.2784300000000002</c:v>
                </c:pt>
                <c:pt idx="14581">
                  <c:v>5.7628500000000003</c:v>
                </c:pt>
                <c:pt idx="14582">
                  <c:v>5.5302199999999999</c:v>
                </c:pt>
                <c:pt idx="14583">
                  <c:v>7.1666400000000001</c:v>
                </c:pt>
                <c:pt idx="14584">
                  <c:v>7.1473699999999996</c:v>
                </c:pt>
                <c:pt idx="14585">
                  <c:v>6.6804300000000003</c:v>
                </c:pt>
                <c:pt idx="14586">
                  <c:v>5.5085199999999999</c:v>
                </c:pt>
                <c:pt idx="14587">
                  <c:v>3.8714200000000001</c:v>
                </c:pt>
                <c:pt idx="14588">
                  <c:v>5.8020100000000001</c:v>
                </c:pt>
                <c:pt idx="14589">
                  <c:v>3.1821700000000002</c:v>
                </c:pt>
                <c:pt idx="14590">
                  <c:v>2.4092199999999999</c:v>
                </c:pt>
                <c:pt idx="14591">
                  <c:v>5.17286</c:v>
                </c:pt>
                <c:pt idx="14592">
                  <c:v>6.9366899999999996</c:v>
                </c:pt>
                <c:pt idx="14593">
                  <c:v>1.6974899999999999</c:v>
                </c:pt>
                <c:pt idx="14594">
                  <c:v>6.5900800000000004</c:v>
                </c:pt>
                <c:pt idx="14595">
                  <c:v>6.4664099999999998</c:v>
                </c:pt>
                <c:pt idx="14596">
                  <c:v>3.9551500000000002</c:v>
                </c:pt>
                <c:pt idx="14597">
                  <c:v>5.3256100000000002</c:v>
                </c:pt>
                <c:pt idx="14598">
                  <c:v>4.3741399999999997</c:v>
                </c:pt>
                <c:pt idx="14599">
                  <c:v>2.23637</c:v>
                </c:pt>
                <c:pt idx="14600">
                  <c:v>7.8784799999999997</c:v>
                </c:pt>
                <c:pt idx="14601">
                  <c:v>2.7279</c:v>
                </c:pt>
                <c:pt idx="14602">
                  <c:v>6.0293700000000001</c:v>
                </c:pt>
                <c:pt idx="14603">
                  <c:v>5.4928499999999998</c:v>
                </c:pt>
                <c:pt idx="14604">
                  <c:v>2.36348</c:v>
                </c:pt>
                <c:pt idx="14605">
                  <c:v>3.67963</c:v>
                </c:pt>
                <c:pt idx="14606">
                  <c:v>6.9603999999999999</c:v>
                </c:pt>
                <c:pt idx="14607">
                  <c:v>6.0137999999999998</c:v>
                </c:pt>
                <c:pt idx="14608">
                  <c:v>2.3086700000000002</c:v>
                </c:pt>
                <c:pt idx="14609">
                  <c:v>6.9768499999999998</c:v>
                </c:pt>
                <c:pt idx="14610">
                  <c:v>7.8823699999999999</c:v>
                </c:pt>
                <c:pt idx="14611">
                  <c:v>6.7545400000000004</c:v>
                </c:pt>
                <c:pt idx="14612">
                  <c:v>5.6256700000000004</c:v>
                </c:pt>
                <c:pt idx="14613">
                  <c:v>4.14276</c:v>
                </c:pt>
                <c:pt idx="14614">
                  <c:v>4.4943299999999997</c:v>
                </c:pt>
                <c:pt idx="14615">
                  <c:v>6.5186799999999998</c:v>
                </c:pt>
                <c:pt idx="14616">
                  <c:v>4.8286699999999998</c:v>
                </c:pt>
                <c:pt idx="14617">
                  <c:v>5.9352999999999998</c:v>
                </c:pt>
                <c:pt idx="14618">
                  <c:v>6.9524900000000001</c:v>
                </c:pt>
                <c:pt idx="14619">
                  <c:v>3.9676100000000001</c:v>
                </c:pt>
                <c:pt idx="14620">
                  <c:v>5.6498200000000001</c:v>
                </c:pt>
                <c:pt idx="14621">
                  <c:v>9.2500800000000005</c:v>
                </c:pt>
                <c:pt idx="14622">
                  <c:v>5.2356999999999996</c:v>
                </c:pt>
                <c:pt idx="14623">
                  <c:v>5.7719399999999998</c:v>
                </c:pt>
                <c:pt idx="14624">
                  <c:v>2.72838</c:v>
                </c:pt>
                <c:pt idx="14625">
                  <c:v>2.83758</c:v>
                </c:pt>
                <c:pt idx="14626">
                  <c:v>7.7991999999999999</c:v>
                </c:pt>
                <c:pt idx="14627">
                  <c:v>5.2970100000000002</c:v>
                </c:pt>
                <c:pt idx="14628">
                  <c:v>3.3215699999999999</c:v>
                </c:pt>
                <c:pt idx="14629">
                  <c:v>3.82382</c:v>
                </c:pt>
                <c:pt idx="14630">
                  <c:v>6.5065499999999998</c:v>
                </c:pt>
                <c:pt idx="14631">
                  <c:v>6.5129099999999998</c:v>
                </c:pt>
                <c:pt idx="14632">
                  <c:v>6.8210699999999997</c:v>
                </c:pt>
                <c:pt idx="14633">
                  <c:v>3.1860200000000001</c:v>
                </c:pt>
                <c:pt idx="14634">
                  <c:v>6.7754799999999999</c:v>
                </c:pt>
                <c:pt idx="14635">
                  <c:v>4.8086399999999996</c:v>
                </c:pt>
                <c:pt idx="14636">
                  <c:v>4.8591699999999998</c:v>
                </c:pt>
                <c:pt idx="14637">
                  <c:v>2.9562499999999998</c:v>
                </c:pt>
                <c:pt idx="14638">
                  <c:v>2.47689</c:v>
                </c:pt>
                <c:pt idx="14639">
                  <c:v>3.2981699999999998</c:v>
                </c:pt>
                <c:pt idx="14640">
                  <c:v>5.0119400000000001</c:v>
                </c:pt>
                <c:pt idx="14641">
                  <c:v>2.8020399999999999</c:v>
                </c:pt>
                <c:pt idx="14642">
                  <c:v>5.8470899999999997</c:v>
                </c:pt>
                <c:pt idx="14643">
                  <c:v>7.5049599999999996</c:v>
                </c:pt>
                <c:pt idx="14644">
                  <c:v>4.3308799999999996</c:v>
                </c:pt>
                <c:pt idx="14645">
                  <c:v>5.7114500000000001</c:v>
                </c:pt>
                <c:pt idx="14646">
                  <c:v>5.9721700000000002</c:v>
                </c:pt>
                <c:pt idx="14647">
                  <c:v>7.4228399999999999</c:v>
                </c:pt>
                <c:pt idx="14648">
                  <c:v>8.0391100000000009</c:v>
                </c:pt>
                <c:pt idx="14649">
                  <c:v>3.9341300000000001</c:v>
                </c:pt>
                <c:pt idx="14650">
                  <c:v>5.7721200000000001</c:v>
                </c:pt>
                <c:pt idx="14651">
                  <c:v>4.78613</c:v>
                </c:pt>
                <c:pt idx="14652">
                  <c:v>5.5540399999999996</c:v>
                </c:pt>
                <c:pt idx="14653">
                  <c:v>5.33127</c:v>
                </c:pt>
                <c:pt idx="14654">
                  <c:v>4.0539699999999996</c:v>
                </c:pt>
                <c:pt idx="14655">
                  <c:v>4.9088799999999999</c:v>
                </c:pt>
                <c:pt idx="14656">
                  <c:v>3.1138599999999999</c:v>
                </c:pt>
                <c:pt idx="14657">
                  <c:v>4.01769</c:v>
                </c:pt>
                <c:pt idx="14658">
                  <c:v>9.3242499999999993</c:v>
                </c:pt>
                <c:pt idx="14659">
                  <c:v>4.9532999999999996</c:v>
                </c:pt>
                <c:pt idx="14660">
                  <c:v>5.1205800000000004</c:v>
                </c:pt>
                <c:pt idx="14661">
                  <c:v>2.2081400000000002</c:v>
                </c:pt>
                <c:pt idx="14662">
                  <c:v>6.3769099999999996</c:v>
                </c:pt>
                <c:pt idx="14663">
                  <c:v>3.24586</c:v>
                </c:pt>
                <c:pt idx="14664">
                  <c:v>3.49193</c:v>
                </c:pt>
                <c:pt idx="14665">
                  <c:v>7.2339099999999998</c:v>
                </c:pt>
                <c:pt idx="14666">
                  <c:v>5.63239</c:v>
                </c:pt>
                <c:pt idx="14667">
                  <c:v>4.4505400000000002</c:v>
                </c:pt>
                <c:pt idx="14668">
                  <c:v>6.3050499999999996</c:v>
                </c:pt>
                <c:pt idx="14669">
                  <c:v>4.7871800000000002</c:v>
                </c:pt>
                <c:pt idx="14670">
                  <c:v>9.1287500000000001</c:v>
                </c:pt>
                <c:pt idx="14671">
                  <c:v>8.0903399999999994</c:v>
                </c:pt>
                <c:pt idx="14672">
                  <c:v>5.2119</c:v>
                </c:pt>
                <c:pt idx="14673">
                  <c:v>6.3822099999999997</c:v>
                </c:pt>
                <c:pt idx="14674">
                  <c:v>4.1818900000000001</c:v>
                </c:pt>
                <c:pt idx="14675">
                  <c:v>4.9224899999999998</c:v>
                </c:pt>
                <c:pt idx="14676">
                  <c:v>6.02325</c:v>
                </c:pt>
                <c:pt idx="14677">
                  <c:v>3.4445100000000002</c:v>
                </c:pt>
                <c:pt idx="14678">
                  <c:v>3.8102499999999999</c:v>
                </c:pt>
                <c:pt idx="14679">
                  <c:v>4.5657300000000003</c:v>
                </c:pt>
                <c:pt idx="14680">
                  <c:v>4.15177</c:v>
                </c:pt>
                <c:pt idx="14681">
                  <c:v>4.7642699999999998</c:v>
                </c:pt>
                <c:pt idx="14682">
                  <c:v>6.0727500000000001</c:v>
                </c:pt>
                <c:pt idx="14683">
                  <c:v>6.8590299999999997</c:v>
                </c:pt>
                <c:pt idx="14684">
                  <c:v>4.4226999999999999</c:v>
                </c:pt>
                <c:pt idx="14685">
                  <c:v>2.7040799999999998</c:v>
                </c:pt>
                <c:pt idx="14686">
                  <c:v>3.69625</c:v>
                </c:pt>
                <c:pt idx="14687">
                  <c:v>7.8883299999999998</c:v>
                </c:pt>
                <c:pt idx="14688">
                  <c:v>3.5950000000000002</c:v>
                </c:pt>
                <c:pt idx="14689">
                  <c:v>6.7610799999999998</c:v>
                </c:pt>
                <c:pt idx="14690">
                  <c:v>4.79962</c:v>
                </c:pt>
                <c:pt idx="14691">
                  <c:v>8.8618100000000002</c:v>
                </c:pt>
                <c:pt idx="14692">
                  <c:v>6.0308400000000004</c:v>
                </c:pt>
                <c:pt idx="14693">
                  <c:v>7.7724399999999996</c:v>
                </c:pt>
                <c:pt idx="14694">
                  <c:v>3.9607999999999999</c:v>
                </c:pt>
                <c:pt idx="14695">
                  <c:v>4.7234600000000002</c:v>
                </c:pt>
                <c:pt idx="14696">
                  <c:v>4.0896100000000004</c:v>
                </c:pt>
                <c:pt idx="14697">
                  <c:v>4.9287999999999998</c:v>
                </c:pt>
                <c:pt idx="14698">
                  <c:v>7.8466300000000002</c:v>
                </c:pt>
                <c:pt idx="14699">
                  <c:v>5.98672</c:v>
                </c:pt>
                <c:pt idx="14700">
                  <c:v>6.0236299999999998</c:v>
                </c:pt>
                <c:pt idx="14701">
                  <c:v>3.1551900000000002</c:v>
                </c:pt>
                <c:pt idx="14702">
                  <c:v>7.03667</c:v>
                </c:pt>
                <c:pt idx="14703">
                  <c:v>9.2601800000000001</c:v>
                </c:pt>
                <c:pt idx="14704">
                  <c:v>5.99465</c:v>
                </c:pt>
                <c:pt idx="14705">
                  <c:v>5.5102200000000003</c:v>
                </c:pt>
                <c:pt idx="14706">
                  <c:v>5.8971</c:v>
                </c:pt>
                <c:pt idx="14707">
                  <c:v>4.6773499999999997</c:v>
                </c:pt>
                <c:pt idx="14708">
                  <c:v>7.3352000000000004</c:v>
                </c:pt>
                <c:pt idx="14709">
                  <c:v>3.7865899999999999</c:v>
                </c:pt>
                <c:pt idx="14710">
                  <c:v>6.18119</c:v>
                </c:pt>
                <c:pt idx="14711">
                  <c:v>10.32489</c:v>
                </c:pt>
                <c:pt idx="14712">
                  <c:v>6.2997399999999999</c:v>
                </c:pt>
                <c:pt idx="14713">
                  <c:v>5.3985200000000004</c:v>
                </c:pt>
                <c:pt idx="14714">
                  <c:v>5.14621</c:v>
                </c:pt>
                <c:pt idx="14715">
                  <c:v>3.9554299999999998</c:v>
                </c:pt>
                <c:pt idx="14716">
                  <c:v>5.2239699999999996</c:v>
                </c:pt>
                <c:pt idx="14717">
                  <c:v>5.8505399999999996</c:v>
                </c:pt>
                <c:pt idx="14718">
                  <c:v>4.1353400000000002</c:v>
                </c:pt>
                <c:pt idx="14719">
                  <c:v>5.2704500000000003</c:v>
                </c:pt>
                <c:pt idx="14720">
                  <c:v>4.5985300000000002</c:v>
                </c:pt>
                <c:pt idx="14721">
                  <c:v>4.0651200000000003</c:v>
                </c:pt>
                <c:pt idx="14722">
                  <c:v>6.3587699999999998</c:v>
                </c:pt>
                <c:pt idx="14723">
                  <c:v>6.2025100000000002</c:v>
                </c:pt>
                <c:pt idx="14724">
                  <c:v>5.8738299999999999</c:v>
                </c:pt>
                <c:pt idx="14725">
                  <c:v>5.1630099999999999</c:v>
                </c:pt>
                <c:pt idx="14726">
                  <c:v>7.8036700000000003</c:v>
                </c:pt>
                <c:pt idx="14727">
                  <c:v>6.0065</c:v>
                </c:pt>
                <c:pt idx="14728">
                  <c:v>1.9777899999999999</c:v>
                </c:pt>
                <c:pt idx="14729">
                  <c:v>1.9631400000000001</c:v>
                </c:pt>
                <c:pt idx="14730">
                  <c:v>3.8723700000000001</c:v>
                </c:pt>
                <c:pt idx="14731">
                  <c:v>3.7765300000000002</c:v>
                </c:pt>
                <c:pt idx="14732">
                  <c:v>6.0061499999999999</c:v>
                </c:pt>
                <c:pt idx="14733">
                  <c:v>5.7980600000000004</c:v>
                </c:pt>
                <c:pt idx="14734">
                  <c:v>4.2817299999999996</c:v>
                </c:pt>
                <c:pt idx="14735">
                  <c:v>4.6505799999999997</c:v>
                </c:pt>
                <c:pt idx="14736">
                  <c:v>5.4431200000000004</c:v>
                </c:pt>
                <c:pt idx="14737">
                  <c:v>2.1542500000000002</c:v>
                </c:pt>
                <c:pt idx="14738">
                  <c:v>2.6660300000000001</c:v>
                </c:pt>
                <c:pt idx="14739">
                  <c:v>3.2178300000000002</c:v>
                </c:pt>
                <c:pt idx="14740">
                  <c:v>4.3145899999999999</c:v>
                </c:pt>
                <c:pt idx="14741">
                  <c:v>5.3624400000000003</c:v>
                </c:pt>
                <c:pt idx="14742">
                  <c:v>2.2733099999999999</c:v>
                </c:pt>
                <c:pt idx="14743">
                  <c:v>5.2611400000000001</c:v>
                </c:pt>
                <c:pt idx="14744">
                  <c:v>3.4225500000000002</c:v>
                </c:pt>
                <c:pt idx="14745">
                  <c:v>10.29996</c:v>
                </c:pt>
                <c:pt idx="14746">
                  <c:v>8.5485600000000002</c:v>
                </c:pt>
                <c:pt idx="14747">
                  <c:v>8.2400300000000009</c:v>
                </c:pt>
                <c:pt idx="14748">
                  <c:v>5.3426400000000003</c:v>
                </c:pt>
                <c:pt idx="14749">
                  <c:v>7.0391599999999999</c:v>
                </c:pt>
                <c:pt idx="14750">
                  <c:v>2.7782399999999998</c:v>
                </c:pt>
                <c:pt idx="14751">
                  <c:v>3.2119399999999998</c:v>
                </c:pt>
                <c:pt idx="14752">
                  <c:v>3.5211600000000001</c:v>
                </c:pt>
                <c:pt idx="14753">
                  <c:v>3.3738199999999998</c:v>
                </c:pt>
                <c:pt idx="14754">
                  <c:v>9.6556700000000006</c:v>
                </c:pt>
                <c:pt idx="14755">
                  <c:v>4.3336399999999999</c:v>
                </c:pt>
                <c:pt idx="14756">
                  <c:v>4.3593500000000001</c:v>
                </c:pt>
                <c:pt idx="14757">
                  <c:v>6.7502199999999997</c:v>
                </c:pt>
                <c:pt idx="14758">
                  <c:v>8.1775400000000005</c:v>
                </c:pt>
                <c:pt idx="14759">
                  <c:v>5.4516299999999998</c:v>
                </c:pt>
                <c:pt idx="14760">
                  <c:v>8.0184499999999996</c:v>
                </c:pt>
                <c:pt idx="14761">
                  <c:v>6.8527300000000002</c:v>
                </c:pt>
                <c:pt idx="14762">
                  <c:v>7.0853000000000002</c:v>
                </c:pt>
                <c:pt idx="14763">
                  <c:v>4.3691700000000004</c:v>
                </c:pt>
                <c:pt idx="14764">
                  <c:v>3.6635800000000001</c:v>
                </c:pt>
                <c:pt idx="14765">
                  <c:v>5.4785300000000001</c:v>
                </c:pt>
                <c:pt idx="14766">
                  <c:v>6.5462300000000004</c:v>
                </c:pt>
                <c:pt idx="14767">
                  <c:v>5.0577800000000002</c:v>
                </c:pt>
                <c:pt idx="14768">
                  <c:v>3.8410600000000001</c:v>
                </c:pt>
                <c:pt idx="14769">
                  <c:v>5.4866999999999999</c:v>
                </c:pt>
                <c:pt idx="14770">
                  <c:v>5.0792099999999998</c:v>
                </c:pt>
                <c:pt idx="14771">
                  <c:v>4.8095100000000004</c:v>
                </c:pt>
                <c:pt idx="14772">
                  <c:v>5.7620300000000002</c:v>
                </c:pt>
                <c:pt idx="14773">
                  <c:v>5.6362199999999998</c:v>
                </c:pt>
                <c:pt idx="14774">
                  <c:v>6.7606700000000002</c:v>
                </c:pt>
                <c:pt idx="14775">
                  <c:v>5.2665100000000002</c:v>
                </c:pt>
                <c:pt idx="14776">
                  <c:v>4.2644700000000002</c:v>
                </c:pt>
                <c:pt idx="14777">
                  <c:v>4.9679200000000003</c:v>
                </c:pt>
                <c:pt idx="14778">
                  <c:v>6.9364499999999998</c:v>
                </c:pt>
                <c:pt idx="14779">
                  <c:v>3.42435</c:v>
                </c:pt>
                <c:pt idx="14780">
                  <c:v>4.4568099999999999</c:v>
                </c:pt>
                <c:pt idx="14781">
                  <c:v>4.3728800000000003</c:v>
                </c:pt>
                <c:pt idx="14782">
                  <c:v>6.1177099999999998</c:v>
                </c:pt>
                <c:pt idx="14783">
                  <c:v>4.5258599999999998</c:v>
                </c:pt>
                <c:pt idx="14784">
                  <c:v>4.9544300000000003</c:v>
                </c:pt>
                <c:pt idx="14785">
                  <c:v>4.9695799999999997</c:v>
                </c:pt>
                <c:pt idx="14786">
                  <c:v>6.5595800000000004</c:v>
                </c:pt>
                <c:pt idx="14787">
                  <c:v>7.4083399999999999</c:v>
                </c:pt>
                <c:pt idx="14788">
                  <c:v>2.12819</c:v>
                </c:pt>
                <c:pt idx="14789">
                  <c:v>6.3760399999999997</c:v>
                </c:pt>
                <c:pt idx="14790">
                  <c:v>6.20512</c:v>
                </c:pt>
                <c:pt idx="14791">
                  <c:v>7.0032500000000004</c:v>
                </c:pt>
                <c:pt idx="14792">
                  <c:v>7.4942500000000001</c:v>
                </c:pt>
                <c:pt idx="14793">
                  <c:v>7.0435699999999999</c:v>
                </c:pt>
                <c:pt idx="14794">
                  <c:v>4.6982600000000003</c:v>
                </c:pt>
                <c:pt idx="14795">
                  <c:v>7.47811</c:v>
                </c:pt>
                <c:pt idx="14796">
                  <c:v>6.7094500000000004</c:v>
                </c:pt>
                <c:pt idx="14797">
                  <c:v>6.2890199999999998</c:v>
                </c:pt>
                <c:pt idx="14798">
                  <c:v>5.88049</c:v>
                </c:pt>
                <c:pt idx="14799">
                  <c:v>3.4502799999999998</c:v>
                </c:pt>
                <c:pt idx="14800">
                  <c:v>4.8098700000000001</c:v>
                </c:pt>
                <c:pt idx="14801">
                  <c:v>4.5628700000000002</c:v>
                </c:pt>
                <c:pt idx="14802">
                  <c:v>6.9149200000000004</c:v>
                </c:pt>
                <c:pt idx="14803">
                  <c:v>6.2095200000000004</c:v>
                </c:pt>
                <c:pt idx="14804">
                  <c:v>4.3941299999999996</c:v>
                </c:pt>
                <c:pt idx="14805">
                  <c:v>3.37636</c:v>
                </c:pt>
                <c:pt idx="14806">
                  <c:v>5.9349800000000004</c:v>
                </c:pt>
                <c:pt idx="14807">
                  <c:v>4.4718900000000001</c:v>
                </c:pt>
                <c:pt idx="14808">
                  <c:v>4.8747600000000002</c:v>
                </c:pt>
                <c:pt idx="14809">
                  <c:v>2.4484499999999998</c:v>
                </c:pt>
                <c:pt idx="14810">
                  <c:v>6.1566299999999998</c:v>
                </c:pt>
                <c:pt idx="14811">
                  <c:v>8.0388300000000008</c:v>
                </c:pt>
                <c:pt idx="14812">
                  <c:v>4.6499699999999997</c:v>
                </c:pt>
                <c:pt idx="14813">
                  <c:v>4.3718700000000004</c:v>
                </c:pt>
                <c:pt idx="14814">
                  <c:v>4.6912599999999998</c:v>
                </c:pt>
                <c:pt idx="14815">
                  <c:v>3.9111699999999998</c:v>
                </c:pt>
                <c:pt idx="14816">
                  <c:v>5.8144200000000001</c:v>
                </c:pt>
                <c:pt idx="14817">
                  <c:v>5.0209999999999999</c:v>
                </c:pt>
                <c:pt idx="14818">
                  <c:v>6.8436899999999996</c:v>
                </c:pt>
                <c:pt idx="14819">
                  <c:v>6.4026800000000001</c:v>
                </c:pt>
                <c:pt idx="14820">
                  <c:v>4.08636</c:v>
                </c:pt>
                <c:pt idx="14821">
                  <c:v>4.8832700000000004</c:v>
                </c:pt>
                <c:pt idx="14822">
                  <c:v>7.3319299999999998</c:v>
                </c:pt>
                <c:pt idx="14823">
                  <c:v>4.7574399999999999</c:v>
                </c:pt>
                <c:pt idx="14824">
                  <c:v>3.0103</c:v>
                </c:pt>
                <c:pt idx="14825">
                  <c:v>3.6465999999999998</c:v>
                </c:pt>
                <c:pt idx="14826">
                  <c:v>8.6347500000000004</c:v>
                </c:pt>
                <c:pt idx="14827">
                  <c:v>7.8724100000000004</c:v>
                </c:pt>
                <c:pt idx="14828">
                  <c:v>7.0453299999999999</c:v>
                </c:pt>
                <c:pt idx="14829">
                  <c:v>6.1696200000000001</c:v>
                </c:pt>
                <c:pt idx="14830">
                  <c:v>5.9747000000000003</c:v>
                </c:pt>
                <c:pt idx="14831">
                  <c:v>6.2808599999999997</c:v>
                </c:pt>
                <c:pt idx="14832">
                  <c:v>6.5793200000000001</c:v>
                </c:pt>
                <c:pt idx="14833">
                  <c:v>4.8063599999999997</c:v>
                </c:pt>
                <c:pt idx="14834">
                  <c:v>4.774</c:v>
                </c:pt>
                <c:pt idx="14835">
                  <c:v>6.32463</c:v>
                </c:pt>
                <c:pt idx="14836">
                  <c:v>6.2354500000000002</c:v>
                </c:pt>
                <c:pt idx="14837">
                  <c:v>2.7711299999999999</c:v>
                </c:pt>
                <c:pt idx="14838">
                  <c:v>2.5812900000000001</c:v>
                </c:pt>
                <c:pt idx="14839">
                  <c:v>5.9202700000000004</c:v>
                </c:pt>
                <c:pt idx="14840">
                  <c:v>2.32728</c:v>
                </c:pt>
                <c:pt idx="14841">
                  <c:v>4.6853999999999996</c:v>
                </c:pt>
                <c:pt idx="14842">
                  <c:v>3.0255100000000001</c:v>
                </c:pt>
                <c:pt idx="14843">
                  <c:v>6.4941199999999997</c:v>
                </c:pt>
                <c:pt idx="14844">
                  <c:v>2.0892300000000001</c:v>
                </c:pt>
                <c:pt idx="14845">
                  <c:v>6.6728800000000001</c:v>
                </c:pt>
                <c:pt idx="14846">
                  <c:v>4.6275300000000001</c:v>
                </c:pt>
                <c:pt idx="14847">
                  <c:v>4.4788399999999999</c:v>
                </c:pt>
                <c:pt idx="14848">
                  <c:v>4.8611000000000004</c:v>
                </c:pt>
                <c:pt idx="14849">
                  <c:v>3.3688799999999999</c:v>
                </c:pt>
                <c:pt idx="14850">
                  <c:v>5.3959999999999999</c:v>
                </c:pt>
                <c:pt idx="14851">
                  <c:v>7.4004000000000003</c:v>
                </c:pt>
                <c:pt idx="14852">
                  <c:v>4.7243700000000004</c:v>
                </c:pt>
                <c:pt idx="14853">
                  <c:v>3.9580700000000002</c:v>
                </c:pt>
                <c:pt idx="14854">
                  <c:v>1.78356</c:v>
                </c:pt>
                <c:pt idx="14855">
                  <c:v>4.9059600000000003</c:v>
                </c:pt>
                <c:pt idx="14856">
                  <c:v>3.0180500000000001</c:v>
                </c:pt>
                <c:pt idx="14857">
                  <c:v>3.8982199999999998</c:v>
                </c:pt>
                <c:pt idx="14858">
                  <c:v>5.5223100000000001</c:v>
                </c:pt>
                <c:pt idx="14859">
                  <c:v>7.6343800000000002</c:v>
                </c:pt>
                <c:pt idx="14860">
                  <c:v>4.0309799999999996</c:v>
                </c:pt>
                <c:pt idx="14861">
                  <c:v>5.37514</c:v>
                </c:pt>
                <c:pt idx="14862">
                  <c:v>8.5461100000000005</c:v>
                </c:pt>
                <c:pt idx="14863">
                  <c:v>9.5414600000000007</c:v>
                </c:pt>
                <c:pt idx="14864">
                  <c:v>6.2411199999999996</c:v>
                </c:pt>
                <c:pt idx="14865">
                  <c:v>8.3746899999999993</c:v>
                </c:pt>
                <c:pt idx="14866">
                  <c:v>3.9341300000000001</c:v>
                </c:pt>
                <c:pt idx="14867">
                  <c:v>3.56</c:v>
                </c:pt>
                <c:pt idx="14868">
                  <c:v>5.0127800000000002</c:v>
                </c:pt>
                <c:pt idx="14869">
                  <c:v>4.80084</c:v>
                </c:pt>
                <c:pt idx="14870">
                  <c:v>3.2881800000000001</c:v>
                </c:pt>
                <c:pt idx="14871">
                  <c:v>5.7591599999999996</c:v>
                </c:pt>
                <c:pt idx="14872">
                  <c:v>4.59178</c:v>
                </c:pt>
                <c:pt idx="14873">
                  <c:v>5.2106199999999996</c:v>
                </c:pt>
                <c:pt idx="14874">
                  <c:v>6.6766399999999999</c:v>
                </c:pt>
                <c:pt idx="14875">
                  <c:v>4.8810700000000002</c:v>
                </c:pt>
                <c:pt idx="14876">
                  <c:v>6.9149700000000003</c:v>
                </c:pt>
                <c:pt idx="14877">
                  <c:v>6.415</c:v>
                </c:pt>
                <c:pt idx="14878">
                  <c:v>4.3900499999999996</c:v>
                </c:pt>
                <c:pt idx="14879">
                  <c:v>3.5920399999999999</c:v>
                </c:pt>
                <c:pt idx="14880">
                  <c:v>2.9987499999999998</c:v>
                </c:pt>
                <c:pt idx="14881">
                  <c:v>5.8454100000000002</c:v>
                </c:pt>
                <c:pt idx="14882">
                  <c:v>6.62798</c:v>
                </c:pt>
                <c:pt idx="14883">
                  <c:v>7.7210099999999997</c:v>
                </c:pt>
                <c:pt idx="14884">
                  <c:v>4.76729</c:v>
                </c:pt>
                <c:pt idx="14885">
                  <c:v>7.5884400000000003</c:v>
                </c:pt>
                <c:pt idx="14886">
                  <c:v>2.8578199999999998</c:v>
                </c:pt>
                <c:pt idx="14887">
                  <c:v>5.3881100000000002</c:v>
                </c:pt>
                <c:pt idx="14888">
                  <c:v>5.9572200000000004</c:v>
                </c:pt>
                <c:pt idx="14889">
                  <c:v>4.5819000000000001</c:v>
                </c:pt>
                <c:pt idx="14890">
                  <c:v>3.9230499999999999</c:v>
                </c:pt>
                <c:pt idx="14891">
                  <c:v>5.2186599999999999</c:v>
                </c:pt>
                <c:pt idx="14892">
                  <c:v>7.7390999999999996</c:v>
                </c:pt>
                <c:pt idx="14893">
                  <c:v>8.7184299999999997</c:v>
                </c:pt>
                <c:pt idx="14894">
                  <c:v>5.0040500000000003</c:v>
                </c:pt>
                <c:pt idx="14895">
                  <c:v>4.8176500000000004</c:v>
                </c:pt>
                <c:pt idx="14896">
                  <c:v>4.6418600000000003</c:v>
                </c:pt>
                <c:pt idx="14897">
                  <c:v>4.8730500000000001</c:v>
                </c:pt>
                <c:pt idx="14898">
                  <c:v>6.8047399999999998</c:v>
                </c:pt>
                <c:pt idx="14899">
                  <c:v>6.6346699999999998</c:v>
                </c:pt>
                <c:pt idx="14900">
                  <c:v>2.8542299999999998</c:v>
                </c:pt>
                <c:pt idx="14901">
                  <c:v>7.3146899999999997</c:v>
                </c:pt>
                <c:pt idx="14902">
                  <c:v>4.9981900000000001</c:v>
                </c:pt>
                <c:pt idx="14903">
                  <c:v>7.07681</c:v>
                </c:pt>
                <c:pt idx="14904">
                  <c:v>6.39663</c:v>
                </c:pt>
                <c:pt idx="14905">
                  <c:v>6.4681100000000002</c:v>
                </c:pt>
                <c:pt idx="14906">
                  <c:v>5.5337899999999998</c:v>
                </c:pt>
                <c:pt idx="14907">
                  <c:v>6.9907500000000002</c:v>
                </c:pt>
                <c:pt idx="14908">
                  <c:v>5.1785699999999997</c:v>
                </c:pt>
                <c:pt idx="14909">
                  <c:v>7.2431900000000002</c:v>
                </c:pt>
                <c:pt idx="14910">
                  <c:v>6.14452</c:v>
                </c:pt>
                <c:pt idx="14911">
                  <c:v>2.98882</c:v>
                </c:pt>
                <c:pt idx="14912">
                  <c:v>4.8312400000000002</c:v>
                </c:pt>
                <c:pt idx="14913">
                  <c:v>4.3496600000000001</c:v>
                </c:pt>
                <c:pt idx="14914">
                  <c:v>3.4876800000000001</c:v>
                </c:pt>
                <c:pt idx="14915">
                  <c:v>4.7515200000000002</c:v>
                </c:pt>
                <c:pt idx="14916">
                  <c:v>5.4509999999999996</c:v>
                </c:pt>
                <c:pt idx="14917">
                  <c:v>3.7383600000000001</c:v>
                </c:pt>
                <c:pt idx="14918">
                  <c:v>4.7946999999999997</c:v>
                </c:pt>
                <c:pt idx="14919">
                  <c:v>2.8608099999999999</c:v>
                </c:pt>
                <c:pt idx="14920">
                  <c:v>6.6654200000000001</c:v>
                </c:pt>
                <c:pt idx="14921">
                  <c:v>3.85711</c:v>
                </c:pt>
                <c:pt idx="14922">
                  <c:v>7.9129899999999997</c:v>
                </c:pt>
                <c:pt idx="14923">
                  <c:v>6.47872</c:v>
                </c:pt>
                <c:pt idx="14924">
                  <c:v>7.0225900000000001</c:v>
                </c:pt>
                <c:pt idx="14925">
                  <c:v>5.5435499999999998</c:v>
                </c:pt>
                <c:pt idx="14926">
                  <c:v>6.3457499999999998</c:v>
                </c:pt>
                <c:pt idx="14927">
                  <c:v>5.22173</c:v>
                </c:pt>
                <c:pt idx="14928">
                  <c:v>5.3770100000000003</c:v>
                </c:pt>
                <c:pt idx="14929">
                  <c:v>4.7652900000000002</c:v>
                </c:pt>
                <c:pt idx="14930">
                  <c:v>7.8016100000000002</c:v>
                </c:pt>
                <c:pt idx="14931">
                  <c:v>7.7238199999999999</c:v>
                </c:pt>
                <c:pt idx="14932">
                  <c:v>3.0481400000000001</c:v>
                </c:pt>
                <c:pt idx="14933">
                  <c:v>4.2529899999999996</c:v>
                </c:pt>
                <c:pt idx="14934">
                  <c:v>3.15896</c:v>
                </c:pt>
                <c:pt idx="14935">
                  <c:v>5.3217400000000001</c:v>
                </c:pt>
                <c:pt idx="14936">
                  <c:v>3.12548</c:v>
                </c:pt>
                <c:pt idx="14937">
                  <c:v>3.48882</c:v>
                </c:pt>
                <c:pt idx="14938">
                  <c:v>1.95363</c:v>
                </c:pt>
                <c:pt idx="14939">
                  <c:v>4.4702299999999999</c:v>
                </c:pt>
                <c:pt idx="14940">
                  <c:v>5.3923899999999998</c:v>
                </c:pt>
                <c:pt idx="14941">
                  <c:v>5.2586500000000003</c:v>
                </c:pt>
                <c:pt idx="14942">
                  <c:v>5.4184299999999999</c:v>
                </c:pt>
                <c:pt idx="14943">
                  <c:v>5.1351500000000003</c:v>
                </c:pt>
                <c:pt idx="14944">
                  <c:v>4.76966</c:v>
                </c:pt>
                <c:pt idx="14945">
                  <c:v>7.0730000000000004</c:v>
                </c:pt>
                <c:pt idx="14946">
                  <c:v>2.0527000000000002</c:v>
                </c:pt>
                <c:pt idx="14947">
                  <c:v>6.5842499999999999</c:v>
                </c:pt>
                <c:pt idx="14948">
                  <c:v>5.5909899999999997</c:v>
                </c:pt>
                <c:pt idx="14949">
                  <c:v>8.9667700000000004</c:v>
                </c:pt>
                <c:pt idx="14950">
                  <c:v>4.8514299999999997</c:v>
                </c:pt>
                <c:pt idx="14951">
                  <c:v>4.4657799999999996</c:v>
                </c:pt>
                <c:pt idx="14952">
                  <c:v>8.9675700000000003</c:v>
                </c:pt>
                <c:pt idx="14953">
                  <c:v>7.6558900000000003</c:v>
                </c:pt>
                <c:pt idx="14954">
                  <c:v>6.5881800000000004</c:v>
                </c:pt>
                <c:pt idx="14955">
                  <c:v>4.7865399999999996</c:v>
                </c:pt>
                <c:pt idx="14956">
                  <c:v>4.7775299999999996</c:v>
                </c:pt>
                <c:pt idx="14957">
                  <c:v>6.3941699999999999</c:v>
                </c:pt>
                <c:pt idx="14958">
                  <c:v>6.7291100000000004</c:v>
                </c:pt>
                <c:pt idx="14959">
                  <c:v>6.0270299999999999</c:v>
                </c:pt>
                <c:pt idx="14960">
                  <c:v>4.7611999999999997</c:v>
                </c:pt>
                <c:pt idx="14961">
                  <c:v>5.1335600000000001</c:v>
                </c:pt>
                <c:pt idx="14962">
                  <c:v>9.1879299999999997</c:v>
                </c:pt>
                <c:pt idx="14963">
                  <c:v>2.37961</c:v>
                </c:pt>
                <c:pt idx="14964">
                  <c:v>4.3671199999999999</c:v>
                </c:pt>
                <c:pt idx="14965">
                  <c:v>7.3992899999999997</c:v>
                </c:pt>
                <c:pt idx="14966">
                  <c:v>5.9064699999999997</c:v>
                </c:pt>
                <c:pt idx="14967">
                  <c:v>6.5665899999999997</c:v>
                </c:pt>
                <c:pt idx="14968">
                  <c:v>4.0767300000000004</c:v>
                </c:pt>
                <c:pt idx="14969">
                  <c:v>5.1467099999999997</c:v>
                </c:pt>
                <c:pt idx="14970">
                  <c:v>4.8620599999999996</c:v>
                </c:pt>
                <c:pt idx="14971">
                  <c:v>4.5171900000000003</c:v>
                </c:pt>
                <c:pt idx="14972">
                  <c:v>3.6551300000000002</c:v>
                </c:pt>
                <c:pt idx="14973">
                  <c:v>6.6371500000000001</c:v>
                </c:pt>
                <c:pt idx="14974">
                  <c:v>6.7863699999999998</c:v>
                </c:pt>
                <c:pt idx="14975">
                  <c:v>8.0662299999999991</c:v>
                </c:pt>
                <c:pt idx="14976">
                  <c:v>6.8931800000000001</c:v>
                </c:pt>
                <c:pt idx="14977">
                  <c:v>5.4237200000000003</c:v>
                </c:pt>
                <c:pt idx="14978">
                  <c:v>6.6719299999999997</c:v>
                </c:pt>
                <c:pt idx="14979">
                  <c:v>5.27745</c:v>
                </c:pt>
                <c:pt idx="14980">
                  <c:v>4.1789699999999996</c:v>
                </c:pt>
                <c:pt idx="14981">
                  <c:v>5.4452199999999999</c:v>
                </c:pt>
                <c:pt idx="14982">
                  <c:v>5.7501800000000003</c:v>
                </c:pt>
                <c:pt idx="14983">
                  <c:v>5.1046399999999998</c:v>
                </c:pt>
                <c:pt idx="14984">
                  <c:v>4.0497899999999998</c:v>
                </c:pt>
                <c:pt idx="14985">
                  <c:v>1.7253099999999999</c:v>
                </c:pt>
                <c:pt idx="14986">
                  <c:v>3.2236500000000001</c:v>
                </c:pt>
                <c:pt idx="14987">
                  <c:v>7.0569199999999999</c:v>
                </c:pt>
                <c:pt idx="14988">
                  <c:v>2.31508</c:v>
                </c:pt>
                <c:pt idx="14989">
                  <c:v>6.7006399999999999</c:v>
                </c:pt>
                <c:pt idx="14990">
                  <c:v>9.1598000000000006</c:v>
                </c:pt>
                <c:pt idx="14991">
                  <c:v>2.5327700000000002</c:v>
                </c:pt>
                <c:pt idx="14992">
                  <c:v>3.2119399999999998</c:v>
                </c:pt>
                <c:pt idx="14993">
                  <c:v>2.3370000000000002</c:v>
                </c:pt>
                <c:pt idx="14994">
                  <c:v>4.6716699999999998</c:v>
                </c:pt>
                <c:pt idx="14995">
                  <c:v>7.1365299999999996</c:v>
                </c:pt>
                <c:pt idx="14996">
                  <c:v>2.7615099999999999</c:v>
                </c:pt>
                <c:pt idx="14997">
                  <c:v>6.3866399999999999</c:v>
                </c:pt>
                <c:pt idx="14998">
                  <c:v>6.4161900000000003</c:v>
                </c:pt>
                <c:pt idx="14999">
                  <c:v>6.4582199999999998</c:v>
                </c:pt>
                <c:pt idx="15000">
                  <c:v>9.7360500000000005</c:v>
                </c:pt>
                <c:pt idx="15001">
                  <c:v>7.5819700000000001</c:v>
                </c:pt>
                <c:pt idx="15002">
                  <c:v>7.3753700000000002</c:v>
                </c:pt>
                <c:pt idx="15003">
                  <c:v>6.26797</c:v>
                </c:pt>
                <c:pt idx="15004">
                  <c:v>6.5937200000000002</c:v>
                </c:pt>
                <c:pt idx="15005">
                  <c:v>5.2891000000000004</c:v>
                </c:pt>
                <c:pt idx="15006">
                  <c:v>5.4237299999999999</c:v>
                </c:pt>
                <c:pt idx="15007">
                  <c:v>7.2536800000000001</c:v>
                </c:pt>
                <c:pt idx="15008">
                  <c:v>4.2767499999999998</c:v>
                </c:pt>
                <c:pt idx="15009">
                  <c:v>4.3758299999999997</c:v>
                </c:pt>
                <c:pt idx="15010">
                  <c:v>7.34978</c:v>
                </c:pt>
                <c:pt idx="15011">
                  <c:v>5.1427399999999999</c:v>
                </c:pt>
                <c:pt idx="15012">
                  <c:v>6.3717699999999997</c:v>
                </c:pt>
                <c:pt idx="15013">
                  <c:v>4.8027100000000003</c:v>
                </c:pt>
                <c:pt idx="15014">
                  <c:v>6.1888899999999998</c:v>
                </c:pt>
                <c:pt idx="15015">
                  <c:v>9.2739899999999995</c:v>
                </c:pt>
                <c:pt idx="15016">
                  <c:v>4.1791299999999998</c:v>
                </c:pt>
                <c:pt idx="15017">
                  <c:v>4.1837600000000004</c:v>
                </c:pt>
                <c:pt idx="15018">
                  <c:v>5.7807899999999997</c:v>
                </c:pt>
                <c:pt idx="15019">
                  <c:v>3.0747100000000001</c:v>
                </c:pt>
                <c:pt idx="15020">
                  <c:v>4.7348100000000004</c:v>
                </c:pt>
                <c:pt idx="15021">
                  <c:v>8.3512599999999999</c:v>
                </c:pt>
                <c:pt idx="15022">
                  <c:v>2.8605200000000002</c:v>
                </c:pt>
                <c:pt idx="15023">
                  <c:v>2.7610000000000001</c:v>
                </c:pt>
                <c:pt idx="15024">
                  <c:v>5.3198600000000003</c:v>
                </c:pt>
                <c:pt idx="15025">
                  <c:v>5.7368300000000003</c:v>
                </c:pt>
                <c:pt idx="15026">
                  <c:v>3.7019500000000001</c:v>
                </c:pt>
                <c:pt idx="15027">
                  <c:v>6.9429400000000001</c:v>
                </c:pt>
                <c:pt idx="15028">
                  <c:v>5.7377599999999997</c:v>
                </c:pt>
                <c:pt idx="15029">
                  <c:v>7.69536</c:v>
                </c:pt>
                <c:pt idx="15030">
                  <c:v>4.7895399999999997</c:v>
                </c:pt>
                <c:pt idx="15031">
                  <c:v>6.2164299999999999</c:v>
                </c:pt>
                <c:pt idx="15032">
                  <c:v>5.6413500000000001</c:v>
                </c:pt>
                <c:pt idx="15033">
                  <c:v>6.7463199999999999</c:v>
                </c:pt>
                <c:pt idx="15034">
                  <c:v>5.2576200000000002</c:v>
                </c:pt>
                <c:pt idx="15035">
                  <c:v>7.1012199999999996</c:v>
                </c:pt>
                <c:pt idx="15036">
                  <c:v>3.6465999999999998</c:v>
                </c:pt>
                <c:pt idx="15037">
                  <c:v>5.9189499999999997</c:v>
                </c:pt>
                <c:pt idx="15038">
                  <c:v>4.3384099999999997</c:v>
                </c:pt>
                <c:pt idx="15039">
                  <c:v>2.08223</c:v>
                </c:pt>
                <c:pt idx="15040">
                  <c:v>4.0651200000000003</c:v>
                </c:pt>
                <c:pt idx="15041">
                  <c:v>4.2780899999999997</c:v>
                </c:pt>
                <c:pt idx="15042">
                  <c:v>6.43384</c:v>
                </c:pt>
                <c:pt idx="15043">
                  <c:v>5.4192499999999999</c:v>
                </c:pt>
                <c:pt idx="15044">
                  <c:v>3.64527</c:v>
                </c:pt>
                <c:pt idx="15045">
                  <c:v>3.9341300000000001</c:v>
                </c:pt>
                <c:pt idx="15046">
                  <c:v>5.8304099999999996</c:v>
                </c:pt>
                <c:pt idx="15047">
                  <c:v>5.41066</c:v>
                </c:pt>
                <c:pt idx="15048">
                  <c:v>6.6391400000000003</c:v>
                </c:pt>
                <c:pt idx="15049">
                  <c:v>6.7903000000000002</c:v>
                </c:pt>
                <c:pt idx="15050">
                  <c:v>6.9961799999999998</c:v>
                </c:pt>
                <c:pt idx="15051">
                  <c:v>4.0510799999999998</c:v>
                </c:pt>
                <c:pt idx="15052">
                  <c:v>3.9798499999999999</c:v>
                </c:pt>
                <c:pt idx="15053">
                  <c:v>3.0364</c:v>
                </c:pt>
                <c:pt idx="15054">
                  <c:v>4.9507399999999997</c:v>
                </c:pt>
                <c:pt idx="15055">
                  <c:v>6.0467899999999997</c:v>
                </c:pt>
                <c:pt idx="15056">
                  <c:v>3.1987299999999999</c:v>
                </c:pt>
                <c:pt idx="15057">
                  <c:v>3.33969</c:v>
                </c:pt>
                <c:pt idx="15058">
                  <c:v>3.4506899999999998</c:v>
                </c:pt>
                <c:pt idx="15059">
                  <c:v>5.0446400000000002</c:v>
                </c:pt>
                <c:pt idx="15060">
                  <c:v>6.1460400000000002</c:v>
                </c:pt>
                <c:pt idx="15061">
                  <c:v>4.8049200000000001</c:v>
                </c:pt>
                <c:pt idx="15062">
                  <c:v>3.3866000000000001</c:v>
                </c:pt>
                <c:pt idx="15063">
                  <c:v>10.442360000000001</c:v>
                </c:pt>
                <c:pt idx="15064">
                  <c:v>4.0095200000000002</c:v>
                </c:pt>
                <c:pt idx="15065">
                  <c:v>4.9953700000000003</c:v>
                </c:pt>
                <c:pt idx="15066">
                  <c:v>4.8504300000000002</c:v>
                </c:pt>
                <c:pt idx="15067">
                  <c:v>3.2995299999999999</c:v>
                </c:pt>
                <c:pt idx="15068">
                  <c:v>2.2735500000000002</c:v>
                </c:pt>
                <c:pt idx="15069">
                  <c:v>3.09856</c:v>
                </c:pt>
                <c:pt idx="15070">
                  <c:v>5.9997400000000001</c:v>
                </c:pt>
                <c:pt idx="15071">
                  <c:v>5.1095199999999998</c:v>
                </c:pt>
                <c:pt idx="15072">
                  <c:v>5.1854100000000001</c:v>
                </c:pt>
                <c:pt idx="15073">
                  <c:v>1.88609</c:v>
                </c:pt>
                <c:pt idx="15074">
                  <c:v>3.2918799999999999</c:v>
                </c:pt>
                <c:pt idx="15075">
                  <c:v>6.7839299999999998</c:v>
                </c:pt>
                <c:pt idx="15076">
                  <c:v>2.7686899999999999</c:v>
                </c:pt>
                <c:pt idx="15077">
                  <c:v>5.6489900000000004</c:v>
                </c:pt>
                <c:pt idx="15078">
                  <c:v>7.71828</c:v>
                </c:pt>
                <c:pt idx="15079">
                  <c:v>6.8887400000000003</c:v>
                </c:pt>
                <c:pt idx="15080">
                  <c:v>6.2932600000000001</c:v>
                </c:pt>
                <c:pt idx="15081">
                  <c:v>8.1094600000000003</c:v>
                </c:pt>
                <c:pt idx="15082">
                  <c:v>4.16995</c:v>
                </c:pt>
                <c:pt idx="15083">
                  <c:v>4.0627500000000003</c:v>
                </c:pt>
                <c:pt idx="15084">
                  <c:v>4.1162200000000002</c:v>
                </c:pt>
                <c:pt idx="15085">
                  <c:v>4.9439200000000003</c:v>
                </c:pt>
                <c:pt idx="15086">
                  <c:v>3.2776999999999998</c:v>
                </c:pt>
                <c:pt idx="15087">
                  <c:v>3.2935699999999999</c:v>
                </c:pt>
                <c:pt idx="15088">
                  <c:v>2.0267300000000001</c:v>
                </c:pt>
                <c:pt idx="15089">
                  <c:v>5.5047800000000002</c:v>
                </c:pt>
                <c:pt idx="15090">
                  <c:v>5.1304600000000002</c:v>
                </c:pt>
                <c:pt idx="15091">
                  <c:v>5.4947999999999997</c:v>
                </c:pt>
                <c:pt idx="15092">
                  <c:v>3.4019599999999999</c:v>
                </c:pt>
                <c:pt idx="15093">
                  <c:v>4.8403999999999998</c:v>
                </c:pt>
                <c:pt idx="15094">
                  <c:v>5.4893999999999998</c:v>
                </c:pt>
                <c:pt idx="15095">
                  <c:v>6.8162399999999996</c:v>
                </c:pt>
                <c:pt idx="15096">
                  <c:v>6.6913099999999996</c:v>
                </c:pt>
                <c:pt idx="15097">
                  <c:v>2.0293700000000001</c:v>
                </c:pt>
                <c:pt idx="15098">
                  <c:v>2.5166499999999998</c:v>
                </c:pt>
                <c:pt idx="15099">
                  <c:v>3.3811800000000001</c:v>
                </c:pt>
                <c:pt idx="15100">
                  <c:v>1.7206999999999999</c:v>
                </c:pt>
                <c:pt idx="15101">
                  <c:v>4.3847199999999997</c:v>
                </c:pt>
                <c:pt idx="15102">
                  <c:v>6.9822199999999999</c:v>
                </c:pt>
                <c:pt idx="15103">
                  <c:v>3.3039299999999998</c:v>
                </c:pt>
                <c:pt idx="15104">
                  <c:v>5.6474200000000003</c:v>
                </c:pt>
                <c:pt idx="15105">
                  <c:v>3.9897800000000001</c:v>
                </c:pt>
                <c:pt idx="15106">
                  <c:v>2.2246999999999999</c:v>
                </c:pt>
                <c:pt idx="15107">
                  <c:v>3.85094</c:v>
                </c:pt>
                <c:pt idx="15108">
                  <c:v>9.9575099999999992</c:v>
                </c:pt>
                <c:pt idx="15109">
                  <c:v>4.7751299999999999</c:v>
                </c:pt>
                <c:pt idx="15110">
                  <c:v>7.2006800000000002</c:v>
                </c:pt>
                <c:pt idx="15111">
                  <c:v>2.8785099999999999</c:v>
                </c:pt>
                <c:pt idx="15112">
                  <c:v>3.4457599999999999</c:v>
                </c:pt>
                <c:pt idx="15113">
                  <c:v>5.0171200000000002</c:v>
                </c:pt>
                <c:pt idx="15114">
                  <c:v>2.8785099999999999</c:v>
                </c:pt>
                <c:pt idx="15115">
                  <c:v>4.5385600000000004</c:v>
                </c:pt>
                <c:pt idx="15116">
                  <c:v>3.69442</c:v>
                </c:pt>
                <c:pt idx="15117">
                  <c:v>3.8980600000000001</c:v>
                </c:pt>
                <c:pt idx="15118">
                  <c:v>7.3399000000000001</c:v>
                </c:pt>
                <c:pt idx="15119">
                  <c:v>5.2835400000000003</c:v>
                </c:pt>
                <c:pt idx="15120">
                  <c:v>4.6654499999999999</c:v>
                </c:pt>
                <c:pt idx="15121">
                  <c:v>3.3618800000000002</c:v>
                </c:pt>
                <c:pt idx="15122">
                  <c:v>1.7573700000000001</c:v>
                </c:pt>
                <c:pt idx="15123">
                  <c:v>2.3641299999999998</c:v>
                </c:pt>
                <c:pt idx="15124">
                  <c:v>5.8586299999999998</c:v>
                </c:pt>
                <c:pt idx="15125">
                  <c:v>9.1953899999999997</c:v>
                </c:pt>
                <c:pt idx="15126">
                  <c:v>4.58012</c:v>
                </c:pt>
                <c:pt idx="15127">
                  <c:v>6.7307600000000001</c:v>
                </c:pt>
                <c:pt idx="15128">
                  <c:v>2.9184800000000002</c:v>
                </c:pt>
                <c:pt idx="15129">
                  <c:v>7.9834199999999997</c:v>
                </c:pt>
                <c:pt idx="15130">
                  <c:v>6.9390599999999996</c:v>
                </c:pt>
                <c:pt idx="15131">
                  <c:v>4.1732199999999997</c:v>
                </c:pt>
                <c:pt idx="15132">
                  <c:v>4.6131200000000003</c:v>
                </c:pt>
                <c:pt idx="15133">
                  <c:v>10.73047</c:v>
                </c:pt>
                <c:pt idx="15134">
                  <c:v>7.7416799999999997</c:v>
                </c:pt>
                <c:pt idx="15135">
                  <c:v>4.9337</c:v>
                </c:pt>
                <c:pt idx="15136">
                  <c:v>5.7816400000000003</c:v>
                </c:pt>
                <c:pt idx="15137">
                  <c:v>8.5371500000000005</c:v>
                </c:pt>
                <c:pt idx="15138">
                  <c:v>6.4232100000000001</c:v>
                </c:pt>
                <c:pt idx="15139">
                  <c:v>6.0678999999999998</c:v>
                </c:pt>
                <c:pt idx="15140">
                  <c:v>4.9575199999999997</c:v>
                </c:pt>
                <c:pt idx="15141">
                  <c:v>5.1538399999999998</c:v>
                </c:pt>
                <c:pt idx="15142">
                  <c:v>4.1353400000000002</c:v>
                </c:pt>
                <c:pt idx="15143">
                  <c:v>6.2979399999999996</c:v>
                </c:pt>
                <c:pt idx="15144">
                  <c:v>5.3378399999999999</c:v>
                </c:pt>
                <c:pt idx="15145">
                  <c:v>6.5941799999999997</c:v>
                </c:pt>
                <c:pt idx="15146">
                  <c:v>5.1745299999999999</c:v>
                </c:pt>
                <c:pt idx="15147">
                  <c:v>6.62805</c:v>
                </c:pt>
                <c:pt idx="15148">
                  <c:v>5.2774799999999997</c:v>
                </c:pt>
                <c:pt idx="15149">
                  <c:v>9.56142</c:v>
                </c:pt>
                <c:pt idx="15150">
                  <c:v>7.4918199999999997</c:v>
                </c:pt>
                <c:pt idx="15151">
                  <c:v>8.20852</c:v>
                </c:pt>
                <c:pt idx="15152">
                  <c:v>5.0082100000000001</c:v>
                </c:pt>
                <c:pt idx="15153">
                  <c:v>5.5806500000000003</c:v>
                </c:pt>
                <c:pt idx="15154">
                  <c:v>6.20519</c:v>
                </c:pt>
                <c:pt idx="15155">
                  <c:v>5.7919</c:v>
                </c:pt>
                <c:pt idx="15156">
                  <c:v>5.3966399999999997</c:v>
                </c:pt>
                <c:pt idx="15157">
                  <c:v>7.18689</c:v>
                </c:pt>
                <c:pt idx="15158">
                  <c:v>5.24458</c:v>
                </c:pt>
                <c:pt idx="15159">
                  <c:v>4.6994100000000003</c:v>
                </c:pt>
                <c:pt idx="15160">
                  <c:v>5.6798299999999999</c:v>
                </c:pt>
                <c:pt idx="15161">
                  <c:v>7.1399800000000004</c:v>
                </c:pt>
                <c:pt idx="15162">
                  <c:v>5.0163099999999998</c:v>
                </c:pt>
                <c:pt idx="15163">
                  <c:v>4.9759200000000003</c:v>
                </c:pt>
                <c:pt idx="15164">
                  <c:v>4.4763900000000003</c:v>
                </c:pt>
                <c:pt idx="15165">
                  <c:v>8.9467099999999995</c:v>
                </c:pt>
                <c:pt idx="15166">
                  <c:v>4.7805900000000001</c:v>
                </c:pt>
                <c:pt idx="15167">
                  <c:v>6.8399299999999998</c:v>
                </c:pt>
                <c:pt idx="15168">
                  <c:v>7.3303500000000001</c:v>
                </c:pt>
                <c:pt idx="15169">
                  <c:v>8.2650699999999997</c:v>
                </c:pt>
                <c:pt idx="15170">
                  <c:v>10.02713</c:v>
                </c:pt>
                <c:pt idx="15171">
                  <c:v>2.4092199999999999</c:v>
                </c:pt>
                <c:pt idx="15172">
                  <c:v>7.7231300000000003</c:v>
                </c:pt>
                <c:pt idx="15173">
                  <c:v>2.7647499999999998</c:v>
                </c:pt>
                <c:pt idx="15174">
                  <c:v>3.3291599999999999</c:v>
                </c:pt>
                <c:pt idx="15175">
                  <c:v>3.8904999999999998</c:v>
                </c:pt>
                <c:pt idx="15176">
                  <c:v>6.2662300000000002</c:v>
                </c:pt>
                <c:pt idx="15177">
                  <c:v>4.0214800000000004</c:v>
                </c:pt>
                <c:pt idx="15178">
                  <c:v>3.0617100000000002</c:v>
                </c:pt>
                <c:pt idx="15179">
                  <c:v>7.5118299999999998</c:v>
                </c:pt>
                <c:pt idx="15180">
                  <c:v>8.7448099999999993</c:v>
                </c:pt>
                <c:pt idx="15181">
                  <c:v>6.6592500000000001</c:v>
                </c:pt>
                <c:pt idx="15182">
                  <c:v>3.3128000000000002</c:v>
                </c:pt>
                <c:pt idx="15183">
                  <c:v>3.00563</c:v>
                </c:pt>
                <c:pt idx="15184">
                  <c:v>6.4734400000000001</c:v>
                </c:pt>
                <c:pt idx="15185">
                  <c:v>5.6842600000000001</c:v>
                </c:pt>
                <c:pt idx="15186">
                  <c:v>4.3902099999999997</c:v>
                </c:pt>
                <c:pt idx="15187">
                  <c:v>2.1285599999999998</c:v>
                </c:pt>
                <c:pt idx="15188">
                  <c:v>4.3034400000000002</c:v>
                </c:pt>
                <c:pt idx="15189">
                  <c:v>7.81006</c:v>
                </c:pt>
                <c:pt idx="15190">
                  <c:v>5.0505699999999996</c:v>
                </c:pt>
                <c:pt idx="15191">
                  <c:v>6.39818</c:v>
                </c:pt>
                <c:pt idx="15192">
                  <c:v>2.4618000000000002</c:v>
                </c:pt>
                <c:pt idx="15193">
                  <c:v>5.0615600000000001</c:v>
                </c:pt>
                <c:pt idx="15194">
                  <c:v>7.5101100000000001</c:v>
                </c:pt>
                <c:pt idx="15195">
                  <c:v>3.2348499999999998</c:v>
                </c:pt>
                <c:pt idx="15196">
                  <c:v>2.4646599999999999</c:v>
                </c:pt>
                <c:pt idx="15197">
                  <c:v>3.0511699999999999</c:v>
                </c:pt>
                <c:pt idx="15198">
                  <c:v>2.6039400000000001</c:v>
                </c:pt>
                <c:pt idx="15199">
                  <c:v>6.5379800000000001</c:v>
                </c:pt>
                <c:pt idx="15200">
                  <c:v>3.6582699999999999</c:v>
                </c:pt>
                <c:pt idx="15201">
                  <c:v>4.1464800000000004</c:v>
                </c:pt>
                <c:pt idx="15202">
                  <c:v>6.7016</c:v>
                </c:pt>
                <c:pt idx="15203">
                  <c:v>4.5749000000000004</c:v>
                </c:pt>
                <c:pt idx="15204">
                  <c:v>7.5454299999999996</c:v>
                </c:pt>
                <c:pt idx="15205">
                  <c:v>5.7896099999999997</c:v>
                </c:pt>
                <c:pt idx="15206">
                  <c:v>6.20221</c:v>
                </c:pt>
                <c:pt idx="15207">
                  <c:v>5.1955400000000003</c:v>
                </c:pt>
                <c:pt idx="15208">
                  <c:v>7.9665299999999997</c:v>
                </c:pt>
                <c:pt idx="15209">
                  <c:v>4.9982100000000003</c:v>
                </c:pt>
                <c:pt idx="15210">
                  <c:v>4.4489299999999998</c:v>
                </c:pt>
                <c:pt idx="15211">
                  <c:v>6.8398300000000001</c:v>
                </c:pt>
                <c:pt idx="15212">
                  <c:v>4.7521699999999996</c:v>
                </c:pt>
                <c:pt idx="15213">
                  <c:v>5.4350899999999998</c:v>
                </c:pt>
                <c:pt idx="15214">
                  <c:v>7.4861899999999997</c:v>
                </c:pt>
                <c:pt idx="15215">
                  <c:v>3.0601600000000002</c:v>
                </c:pt>
                <c:pt idx="15216">
                  <c:v>3.73278</c:v>
                </c:pt>
                <c:pt idx="15217">
                  <c:v>7.9653999999999998</c:v>
                </c:pt>
                <c:pt idx="15218">
                  <c:v>5.1945800000000002</c:v>
                </c:pt>
                <c:pt idx="15219">
                  <c:v>5.4078499999999998</c:v>
                </c:pt>
                <c:pt idx="15220">
                  <c:v>7.2818800000000001</c:v>
                </c:pt>
                <c:pt idx="15221">
                  <c:v>3.6830099999999999</c:v>
                </c:pt>
                <c:pt idx="15222">
                  <c:v>4.9355399999999996</c:v>
                </c:pt>
                <c:pt idx="15223">
                  <c:v>5.5592699999999997</c:v>
                </c:pt>
                <c:pt idx="15224">
                  <c:v>7.7363799999999996</c:v>
                </c:pt>
                <c:pt idx="15225">
                  <c:v>3.5445799999999998</c:v>
                </c:pt>
                <c:pt idx="15226">
                  <c:v>3.7134200000000002</c:v>
                </c:pt>
                <c:pt idx="15227">
                  <c:v>5.8575499999999998</c:v>
                </c:pt>
                <c:pt idx="15228">
                  <c:v>5.9127400000000003</c:v>
                </c:pt>
                <c:pt idx="15229">
                  <c:v>8.6441099999999995</c:v>
                </c:pt>
                <c:pt idx="15230">
                  <c:v>7.55959</c:v>
                </c:pt>
                <c:pt idx="15231">
                  <c:v>5.1453899999999999</c:v>
                </c:pt>
                <c:pt idx="15232">
                  <c:v>2.3480400000000001</c:v>
                </c:pt>
                <c:pt idx="15233">
                  <c:v>5.8032199999999996</c:v>
                </c:pt>
                <c:pt idx="15234">
                  <c:v>6.3749900000000004</c:v>
                </c:pt>
                <c:pt idx="15235">
                  <c:v>7.5607100000000003</c:v>
                </c:pt>
                <c:pt idx="15236">
                  <c:v>11.239839999999999</c:v>
                </c:pt>
                <c:pt idx="15237">
                  <c:v>5.1980399999999998</c:v>
                </c:pt>
                <c:pt idx="15238">
                  <c:v>5.2979799999999999</c:v>
                </c:pt>
                <c:pt idx="15239">
                  <c:v>4.0872200000000003</c:v>
                </c:pt>
                <c:pt idx="15240">
                  <c:v>2.2163300000000001</c:v>
                </c:pt>
                <c:pt idx="15241">
                  <c:v>1.8190900000000001</c:v>
                </c:pt>
                <c:pt idx="15242">
                  <c:v>4.0069699999999999</c:v>
                </c:pt>
                <c:pt idx="15243">
                  <c:v>4.7568400000000004</c:v>
                </c:pt>
                <c:pt idx="15244">
                  <c:v>2.5243899999999999</c:v>
                </c:pt>
                <c:pt idx="15245">
                  <c:v>4.3376900000000003</c:v>
                </c:pt>
                <c:pt idx="15246">
                  <c:v>2.3961000000000001</c:v>
                </c:pt>
                <c:pt idx="15247">
                  <c:v>6.7401799999999996</c:v>
                </c:pt>
                <c:pt idx="15248">
                  <c:v>4.4688100000000004</c:v>
                </c:pt>
                <c:pt idx="15249">
                  <c:v>3.7140900000000001</c:v>
                </c:pt>
                <c:pt idx="15250">
                  <c:v>2.9506600000000001</c:v>
                </c:pt>
                <c:pt idx="15251">
                  <c:v>6.2719300000000002</c:v>
                </c:pt>
                <c:pt idx="15252">
                  <c:v>3.4148499999999999</c:v>
                </c:pt>
                <c:pt idx="15253">
                  <c:v>6.8550599999999999</c:v>
                </c:pt>
                <c:pt idx="15254">
                  <c:v>4.6736899999999997</c:v>
                </c:pt>
                <c:pt idx="15255">
                  <c:v>1.75685</c:v>
                </c:pt>
                <c:pt idx="15256">
                  <c:v>7.7302900000000001</c:v>
                </c:pt>
                <c:pt idx="15257">
                  <c:v>3.7237399999999998</c:v>
                </c:pt>
                <c:pt idx="15258">
                  <c:v>4.9429600000000002</c:v>
                </c:pt>
                <c:pt idx="15259">
                  <c:v>6.5121000000000002</c:v>
                </c:pt>
                <c:pt idx="15260">
                  <c:v>4.4699200000000001</c:v>
                </c:pt>
                <c:pt idx="15261">
                  <c:v>4.66751</c:v>
                </c:pt>
                <c:pt idx="15262">
                  <c:v>6.9335199999999997</c:v>
                </c:pt>
                <c:pt idx="15263">
                  <c:v>7.9896700000000003</c:v>
                </c:pt>
                <c:pt idx="15264">
                  <c:v>7.1360099999999997</c:v>
                </c:pt>
                <c:pt idx="15265">
                  <c:v>5.6223999999999998</c:v>
                </c:pt>
                <c:pt idx="15266">
                  <c:v>6.7168999999999999</c:v>
                </c:pt>
                <c:pt idx="15267">
                  <c:v>6.0286099999999996</c:v>
                </c:pt>
                <c:pt idx="15268">
                  <c:v>4.94529</c:v>
                </c:pt>
                <c:pt idx="15269">
                  <c:v>4.47994</c:v>
                </c:pt>
                <c:pt idx="15270">
                  <c:v>4.8325399999999998</c:v>
                </c:pt>
                <c:pt idx="15271">
                  <c:v>7.1920099999999998</c:v>
                </c:pt>
                <c:pt idx="15272">
                  <c:v>3.8027600000000001</c:v>
                </c:pt>
                <c:pt idx="15273">
                  <c:v>5.0295399999999999</c:v>
                </c:pt>
                <c:pt idx="15274">
                  <c:v>8.5784400000000005</c:v>
                </c:pt>
                <c:pt idx="15275">
                  <c:v>5.94794</c:v>
                </c:pt>
                <c:pt idx="15276">
                  <c:v>5.5261899999999997</c:v>
                </c:pt>
                <c:pt idx="15277">
                  <c:v>3.86869</c:v>
                </c:pt>
                <c:pt idx="15278">
                  <c:v>3.2419600000000002</c:v>
                </c:pt>
                <c:pt idx="15279">
                  <c:v>3.84477</c:v>
                </c:pt>
                <c:pt idx="15280">
                  <c:v>4.2721400000000003</c:v>
                </c:pt>
                <c:pt idx="15281">
                  <c:v>3.8192699999999999</c:v>
                </c:pt>
                <c:pt idx="15282">
                  <c:v>7.3323</c:v>
                </c:pt>
                <c:pt idx="15283">
                  <c:v>4.2801200000000001</c:v>
                </c:pt>
                <c:pt idx="15284">
                  <c:v>8.6042900000000007</c:v>
                </c:pt>
                <c:pt idx="15285">
                  <c:v>6.3965300000000003</c:v>
                </c:pt>
                <c:pt idx="15286">
                  <c:v>6.0057099999999997</c:v>
                </c:pt>
                <c:pt idx="15287">
                  <c:v>8.5516100000000002</c:v>
                </c:pt>
                <c:pt idx="15288">
                  <c:v>2.7747700000000002</c:v>
                </c:pt>
                <c:pt idx="15289">
                  <c:v>7.3474500000000003</c:v>
                </c:pt>
                <c:pt idx="15290">
                  <c:v>5.1151200000000001</c:v>
                </c:pt>
                <c:pt idx="15291">
                  <c:v>4.0505199999999997</c:v>
                </c:pt>
                <c:pt idx="15292">
                  <c:v>7.3214800000000002</c:v>
                </c:pt>
                <c:pt idx="15293">
                  <c:v>6.0524100000000001</c:v>
                </c:pt>
                <c:pt idx="15294">
                  <c:v>5.9427000000000003</c:v>
                </c:pt>
                <c:pt idx="15295">
                  <c:v>8.1081299999999992</c:v>
                </c:pt>
                <c:pt idx="15296">
                  <c:v>7.6789100000000001</c:v>
                </c:pt>
                <c:pt idx="15297">
                  <c:v>6.4977999999999998</c:v>
                </c:pt>
                <c:pt idx="15298">
                  <c:v>2.4016999999999999</c:v>
                </c:pt>
                <c:pt idx="15299">
                  <c:v>7.6693499999999997</c:v>
                </c:pt>
                <c:pt idx="15300">
                  <c:v>5.4173400000000003</c:v>
                </c:pt>
                <c:pt idx="15301">
                  <c:v>7.7408700000000001</c:v>
                </c:pt>
                <c:pt idx="15302">
                  <c:v>4.2318199999999999</c:v>
                </c:pt>
                <c:pt idx="15303">
                  <c:v>1.8650899999999999</c:v>
                </c:pt>
                <c:pt idx="15304">
                  <c:v>2.8991799999999999</c:v>
                </c:pt>
                <c:pt idx="15305">
                  <c:v>5.3160299999999996</c:v>
                </c:pt>
                <c:pt idx="15306">
                  <c:v>5.1339800000000002</c:v>
                </c:pt>
                <c:pt idx="15307">
                  <c:v>5.0753599999999999</c:v>
                </c:pt>
                <c:pt idx="15308">
                  <c:v>5.4736900000000004</c:v>
                </c:pt>
                <c:pt idx="15309">
                  <c:v>7.7060199999999996</c:v>
                </c:pt>
                <c:pt idx="15310">
                  <c:v>4.1115300000000001</c:v>
                </c:pt>
                <c:pt idx="15311">
                  <c:v>3.9757600000000002</c:v>
                </c:pt>
                <c:pt idx="15312">
                  <c:v>5.5450600000000003</c:v>
                </c:pt>
                <c:pt idx="15313">
                  <c:v>5.3385199999999999</c:v>
                </c:pt>
                <c:pt idx="15314">
                  <c:v>6.7346399999999997</c:v>
                </c:pt>
                <c:pt idx="15315">
                  <c:v>3.0511699999999999</c:v>
                </c:pt>
                <c:pt idx="15316">
                  <c:v>8.4399300000000004</c:v>
                </c:pt>
                <c:pt idx="15317">
                  <c:v>8.61191</c:v>
                </c:pt>
                <c:pt idx="15318">
                  <c:v>6.2550600000000003</c:v>
                </c:pt>
                <c:pt idx="15319">
                  <c:v>3.25223</c:v>
                </c:pt>
                <c:pt idx="15320">
                  <c:v>8.3354499999999998</c:v>
                </c:pt>
                <c:pt idx="15321">
                  <c:v>4.8885800000000001</c:v>
                </c:pt>
                <c:pt idx="15322">
                  <c:v>5.2595799999999997</c:v>
                </c:pt>
                <c:pt idx="15323">
                  <c:v>4.7527799999999996</c:v>
                </c:pt>
                <c:pt idx="15324">
                  <c:v>3.2871800000000002</c:v>
                </c:pt>
                <c:pt idx="15325">
                  <c:v>5.17197</c:v>
                </c:pt>
                <c:pt idx="15326">
                  <c:v>6.2249600000000003</c:v>
                </c:pt>
                <c:pt idx="15327">
                  <c:v>5.1136499999999998</c:v>
                </c:pt>
                <c:pt idx="15328">
                  <c:v>5.3540700000000001</c:v>
                </c:pt>
                <c:pt idx="15329">
                  <c:v>8.7969100000000005</c:v>
                </c:pt>
                <c:pt idx="15330">
                  <c:v>5.9979399999999998</c:v>
                </c:pt>
                <c:pt idx="15331">
                  <c:v>5.2218600000000004</c:v>
                </c:pt>
                <c:pt idx="15332">
                  <c:v>7.04983</c:v>
                </c:pt>
                <c:pt idx="15333">
                  <c:v>5.1239400000000002</c:v>
                </c:pt>
                <c:pt idx="15334">
                  <c:v>6.3363800000000001</c:v>
                </c:pt>
                <c:pt idx="15335">
                  <c:v>6.4004799999999999</c:v>
                </c:pt>
                <c:pt idx="15336">
                  <c:v>6.1839599999999999</c:v>
                </c:pt>
                <c:pt idx="15337">
                  <c:v>4.6774500000000003</c:v>
                </c:pt>
                <c:pt idx="15338">
                  <c:v>4.1849400000000001</c:v>
                </c:pt>
                <c:pt idx="15339">
                  <c:v>6.2710600000000003</c:v>
                </c:pt>
                <c:pt idx="15340">
                  <c:v>3.21488</c:v>
                </c:pt>
                <c:pt idx="15341">
                  <c:v>3.93614</c:v>
                </c:pt>
                <c:pt idx="15342">
                  <c:v>8.7771799999999995</c:v>
                </c:pt>
                <c:pt idx="15343">
                  <c:v>2.8605200000000002</c:v>
                </c:pt>
                <c:pt idx="15344">
                  <c:v>2.9228700000000001</c:v>
                </c:pt>
                <c:pt idx="15345">
                  <c:v>8.9559099999999994</c:v>
                </c:pt>
                <c:pt idx="15346">
                  <c:v>6.7152000000000003</c:v>
                </c:pt>
                <c:pt idx="15347">
                  <c:v>2.2336</c:v>
                </c:pt>
                <c:pt idx="15348">
                  <c:v>7.6065699999999996</c:v>
                </c:pt>
                <c:pt idx="15349">
                  <c:v>5.3850300000000004</c:v>
                </c:pt>
                <c:pt idx="15350">
                  <c:v>5.6641599999999999</c:v>
                </c:pt>
                <c:pt idx="15351">
                  <c:v>5.7932699999999997</c:v>
                </c:pt>
                <c:pt idx="15352">
                  <c:v>7.8675499999999996</c:v>
                </c:pt>
                <c:pt idx="15353">
                  <c:v>2.2522500000000001</c:v>
                </c:pt>
                <c:pt idx="15354">
                  <c:v>2.5095399999999999</c:v>
                </c:pt>
                <c:pt idx="15355">
                  <c:v>4.0548999999999999</c:v>
                </c:pt>
                <c:pt idx="15356">
                  <c:v>6.0752100000000002</c:v>
                </c:pt>
                <c:pt idx="15357">
                  <c:v>4.7386900000000001</c:v>
                </c:pt>
                <c:pt idx="15358">
                  <c:v>3.7631899999999998</c:v>
                </c:pt>
                <c:pt idx="15359">
                  <c:v>7.2104200000000001</c:v>
                </c:pt>
                <c:pt idx="15360">
                  <c:v>5.8157800000000002</c:v>
                </c:pt>
                <c:pt idx="15361">
                  <c:v>5.1569799999999999</c:v>
                </c:pt>
                <c:pt idx="15362">
                  <c:v>4.8321300000000003</c:v>
                </c:pt>
                <c:pt idx="15363">
                  <c:v>5.8408600000000002</c:v>
                </c:pt>
                <c:pt idx="15364">
                  <c:v>6.8526999999999996</c:v>
                </c:pt>
                <c:pt idx="15365">
                  <c:v>4.80084</c:v>
                </c:pt>
                <c:pt idx="15366">
                  <c:v>5.5272199999999998</c:v>
                </c:pt>
                <c:pt idx="15367">
                  <c:v>3.3247</c:v>
                </c:pt>
                <c:pt idx="15368">
                  <c:v>6.5439499999999997</c:v>
                </c:pt>
                <c:pt idx="15369">
                  <c:v>4.00563</c:v>
                </c:pt>
                <c:pt idx="15370">
                  <c:v>4.8037000000000001</c:v>
                </c:pt>
                <c:pt idx="15371">
                  <c:v>5.6848400000000003</c:v>
                </c:pt>
                <c:pt idx="15372">
                  <c:v>7.5221999999999998</c:v>
                </c:pt>
                <c:pt idx="15373">
                  <c:v>1.92916</c:v>
                </c:pt>
                <c:pt idx="15374">
                  <c:v>6.0148200000000003</c:v>
                </c:pt>
                <c:pt idx="15375">
                  <c:v>3.6465100000000001</c:v>
                </c:pt>
                <c:pt idx="15376">
                  <c:v>2.1915</c:v>
                </c:pt>
                <c:pt idx="15377">
                  <c:v>5.2803800000000001</c:v>
                </c:pt>
                <c:pt idx="15378">
                  <c:v>4.5473999999999997</c:v>
                </c:pt>
                <c:pt idx="15379">
                  <c:v>5.7196899999999999</c:v>
                </c:pt>
                <c:pt idx="15380">
                  <c:v>7.7307300000000003</c:v>
                </c:pt>
                <c:pt idx="15381">
                  <c:v>4.7308000000000003</c:v>
                </c:pt>
                <c:pt idx="15382">
                  <c:v>6.0309299999999997</c:v>
                </c:pt>
                <c:pt idx="15383">
                  <c:v>9.1336200000000005</c:v>
                </c:pt>
                <c:pt idx="15384">
                  <c:v>5.1381800000000002</c:v>
                </c:pt>
                <c:pt idx="15385">
                  <c:v>6.1643400000000002</c:v>
                </c:pt>
                <c:pt idx="15386">
                  <c:v>10.386799999999999</c:v>
                </c:pt>
                <c:pt idx="15387">
                  <c:v>6.1253399999999996</c:v>
                </c:pt>
                <c:pt idx="15388">
                  <c:v>7.6692099999999996</c:v>
                </c:pt>
                <c:pt idx="15389">
                  <c:v>7.6923300000000001</c:v>
                </c:pt>
                <c:pt idx="15390">
                  <c:v>4.9517899999999999</c:v>
                </c:pt>
                <c:pt idx="15391">
                  <c:v>4.7416999999999998</c:v>
                </c:pt>
                <c:pt idx="15392">
                  <c:v>6.77719</c:v>
                </c:pt>
                <c:pt idx="15393">
                  <c:v>6.5101000000000004</c:v>
                </c:pt>
                <c:pt idx="15394">
                  <c:v>6.8490200000000003</c:v>
                </c:pt>
                <c:pt idx="15395">
                  <c:v>3.0481400000000001</c:v>
                </c:pt>
                <c:pt idx="15396">
                  <c:v>9.8136600000000005</c:v>
                </c:pt>
                <c:pt idx="15397">
                  <c:v>5.6577700000000002</c:v>
                </c:pt>
                <c:pt idx="15398">
                  <c:v>5.3245500000000003</c:v>
                </c:pt>
                <c:pt idx="15399">
                  <c:v>6.9843099999999998</c:v>
                </c:pt>
                <c:pt idx="15400">
                  <c:v>5.3036500000000002</c:v>
                </c:pt>
                <c:pt idx="15401">
                  <c:v>7.16913</c:v>
                </c:pt>
                <c:pt idx="15402">
                  <c:v>7.5549200000000001</c:v>
                </c:pt>
                <c:pt idx="15403">
                  <c:v>7.9589100000000004</c:v>
                </c:pt>
                <c:pt idx="15404">
                  <c:v>4.7586399999999998</c:v>
                </c:pt>
                <c:pt idx="15405">
                  <c:v>4.4132499999999997</c:v>
                </c:pt>
                <c:pt idx="15406">
                  <c:v>5.0762799999999997</c:v>
                </c:pt>
                <c:pt idx="15407">
                  <c:v>6.0050699999999999</c:v>
                </c:pt>
                <c:pt idx="15408">
                  <c:v>2.26641</c:v>
                </c:pt>
                <c:pt idx="15409">
                  <c:v>4.2224000000000004</c:v>
                </c:pt>
                <c:pt idx="15410">
                  <c:v>6.7423999999999999</c:v>
                </c:pt>
                <c:pt idx="15411">
                  <c:v>4.4168099999999999</c:v>
                </c:pt>
                <c:pt idx="15412">
                  <c:v>7.7612899999999998</c:v>
                </c:pt>
                <c:pt idx="15413">
                  <c:v>5.8233899999999998</c:v>
                </c:pt>
                <c:pt idx="15414">
                  <c:v>6.27773</c:v>
                </c:pt>
                <c:pt idx="15415">
                  <c:v>4.2982399999999998</c:v>
                </c:pt>
                <c:pt idx="15416">
                  <c:v>5.2834199999999996</c:v>
                </c:pt>
                <c:pt idx="15417">
                  <c:v>4.36334</c:v>
                </c:pt>
                <c:pt idx="15418">
                  <c:v>7.2197399999999998</c:v>
                </c:pt>
                <c:pt idx="15419">
                  <c:v>6.7278900000000004</c:v>
                </c:pt>
                <c:pt idx="15420">
                  <c:v>7.6359599999999999</c:v>
                </c:pt>
                <c:pt idx="15421">
                  <c:v>5.7005999999999997</c:v>
                </c:pt>
                <c:pt idx="15422">
                  <c:v>6.3502099999999997</c:v>
                </c:pt>
                <c:pt idx="15423">
                  <c:v>5.2627300000000004</c:v>
                </c:pt>
                <c:pt idx="15424">
                  <c:v>8.9339899999999997</c:v>
                </c:pt>
                <c:pt idx="15425">
                  <c:v>4.8518600000000003</c:v>
                </c:pt>
                <c:pt idx="15426">
                  <c:v>3.22437</c:v>
                </c:pt>
                <c:pt idx="15427">
                  <c:v>5.5991499999999998</c:v>
                </c:pt>
                <c:pt idx="15428">
                  <c:v>5.0327599999999997</c:v>
                </c:pt>
                <c:pt idx="15429">
                  <c:v>6.4742300000000004</c:v>
                </c:pt>
                <c:pt idx="15430">
                  <c:v>4.9733799999999997</c:v>
                </c:pt>
                <c:pt idx="15431">
                  <c:v>4.5571400000000004</c:v>
                </c:pt>
                <c:pt idx="15432">
                  <c:v>6.49132</c:v>
                </c:pt>
                <c:pt idx="15433">
                  <c:v>7.9306999999999999</c:v>
                </c:pt>
                <c:pt idx="15434">
                  <c:v>5.8193700000000002</c:v>
                </c:pt>
                <c:pt idx="15435">
                  <c:v>4.3187499999999996</c:v>
                </c:pt>
                <c:pt idx="15436">
                  <c:v>4.8692500000000001</c:v>
                </c:pt>
                <c:pt idx="15437">
                  <c:v>5.4168700000000003</c:v>
                </c:pt>
                <c:pt idx="15438">
                  <c:v>5.7319199999999997</c:v>
                </c:pt>
                <c:pt idx="15439">
                  <c:v>5.0539800000000001</c:v>
                </c:pt>
                <c:pt idx="15440">
                  <c:v>4.0373799999999997</c:v>
                </c:pt>
                <c:pt idx="15441">
                  <c:v>2.8738000000000001</c:v>
                </c:pt>
                <c:pt idx="15442">
                  <c:v>6.1698700000000004</c:v>
                </c:pt>
                <c:pt idx="15443">
                  <c:v>5.1367500000000001</c:v>
                </c:pt>
                <c:pt idx="15444">
                  <c:v>4.2552199999999996</c:v>
                </c:pt>
                <c:pt idx="15445">
                  <c:v>7.2788500000000003</c:v>
                </c:pt>
                <c:pt idx="15446">
                  <c:v>8.5055800000000001</c:v>
                </c:pt>
                <c:pt idx="15447">
                  <c:v>2.7865700000000002</c:v>
                </c:pt>
                <c:pt idx="15448">
                  <c:v>2.4933700000000001</c:v>
                </c:pt>
                <c:pt idx="15449">
                  <c:v>4.1910100000000003</c:v>
                </c:pt>
                <c:pt idx="15450">
                  <c:v>7.1091600000000001</c:v>
                </c:pt>
                <c:pt idx="15451">
                  <c:v>4.4243399999999999</c:v>
                </c:pt>
                <c:pt idx="15452">
                  <c:v>6.2787100000000002</c:v>
                </c:pt>
                <c:pt idx="15453">
                  <c:v>7.6491699999999998</c:v>
                </c:pt>
                <c:pt idx="15454">
                  <c:v>4.6414600000000004</c:v>
                </c:pt>
                <c:pt idx="15455">
                  <c:v>3.2894999999999999</c:v>
                </c:pt>
                <c:pt idx="15456">
                  <c:v>6.1295099999999998</c:v>
                </c:pt>
                <c:pt idx="15457">
                  <c:v>3.5922399999999999</c:v>
                </c:pt>
                <c:pt idx="15458">
                  <c:v>6.9452100000000003</c:v>
                </c:pt>
                <c:pt idx="15459">
                  <c:v>3.5491100000000002</c:v>
                </c:pt>
                <c:pt idx="15460">
                  <c:v>5.8129499999999998</c:v>
                </c:pt>
                <c:pt idx="15461">
                  <c:v>5.9048299999999996</c:v>
                </c:pt>
                <c:pt idx="15462">
                  <c:v>7.2789599999999997</c:v>
                </c:pt>
                <c:pt idx="15463">
                  <c:v>8.0190699999999993</c:v>
                </c:pt>
                <c:pt idx="15464">
                  <c:v>4.5589500000000003</c:v>
                </c:pt>
                <c:pt idx="15465">
                  <c:v>2.6339199999999998</c:v>
                </c:pt>
                <c:pt idx="15466">
                  <c:v>6.4524100000000004</c:v>
                </c:pt>
                <c:pt idx="15467">
                  <c:v>7.7363600000000003</c:v>
                </c:pt>
                <c:pt idx="15468">
                  <c:v>5.6543099999999997</c:v>
                </c:pt>
                <c:pt idx="15469">
                  <c:v>5.8911300000000004</c:v>
                </c:pt>
                <c:pt idx="15470">
                  <c:v>5.9850700000000003</c:v>
                </c:pt>
                <c:pt idx="15471">
                  <c:v>7.2134299999999998</c:v>
                </c:pt>
                <c:pt idx="15472">
                  <c:v>4.4347899999999996</c:v>
                </c:pt>
                <c:pt idx="15473">
                  <c:v>5.22553</c:v>
                </c:pt>
                <c:pt idx="15474">
                  <c:v>5.2562899999999999</c:v>
                </c:pt>
                <c:pt idx="15475">
                  <c:v>8.7626500000000007</c:v>
                </c:pt>
                <c:pt idx="15476">
                  <c:v>7.5336400000000001</c:v>
                </c:pt>
                <c:pt idx="15477">
                  <c:v>7.2896299999999998</c:v>
                </c:pt>
                <c:pt idx="15478">
                  <c:v>2.6388799999999999</c:v>
                </c:pt>
                <c:pt idx="15479">
                  <c:v>6.60025</c:v>
                </c:pt>
                <c:pt idx="15480">
                  <c:v>5.8492100000000002</c:v>
                </c:pt>
                <c:pt idx="15481">
                  <c:v>11.06237</c:v>
                </c:pt>
                <c:pt idx="15482">
                  <c:v>4.8332199999999998</c:v>
                </c:pt>
                <c:pt idx="15483">
                  <c:v>5.0307899999999997</c:v>
                </c:pt>
                <c:pt idx="15484">
                  <c:v>2.7928199999999999</c:v>
                </c:pt>
                <c:pt idx="15485">
                  <c:v>5.9231400000000001</c:v>
                </c:pt>
                <c:pt idx="15486">
                  <c:v>5.1844999999999999</c:v>
                </c:pt>
                <c:pt idx="15487">
                  <c:v>8.6083200000000009</c:v>
                </c:pt>
                <c:pt idx="15488">
                  <c:v>4.9151300000000004</c:v>
                </c:pt>
                <c:pt idx="15489">
                  <c:v>6.0048500000000002</c:v>
                </c:pt>
                <c:pt idx="15490">
                  <c:v>4.8426299999999998</c:v>
                </c:pt>
                <c:pt idx="15491">
                  <c:v>7.1619000000000002</c:v>
                </c:pt>
                <c:pt idx="15492">
                  <c:v>10.90221</c:v>
                </c:pt>
                <c:pt idx="15493">
                  <c:v>5.4405299999999999</c:v>
                </c:pt>
                <c:pt idx="15494">
                  <c:v>7.5858499999999998</c:v>
                </c:pt>
                <c:pt idx="15495">
                  <c:v>5.1172300000000002</c:v>
                </c:pt>
                <c:pt idx="15496">
                  <c:v>4.2982399999999998</c:v>
                </c:pt>
                <c:pt idx="15497">
                  <c:v>6.17476</c:v>
                </c:pt>
                <c:pt idx="15498">
                  <c:v>6.7023799999999998</c:v>
                </c:pt>
                <c:pt idx="15499">
                  <c:v>7.5249300000000003</c:v>
                </c:pt>
                <c:pt idx="15500">
                  <c:v>4.5019600000000004</c:v>
                </c:pt>
                <c:pt idx="15501">
                  <c:v>5.0247000000000002</c:v>
                </c:pt>
                <c:pt idx="15502">
                  <c:v>6.9073900000000004</c:v>
                </c:pt>
                <c:pt idx="15503">
                  <c:v>8.0421300000000002</c:v>
                </c:pt>
                <c:pt idx="15504">
                  <c:v>4.2973800000000004</c:v>
                </c:pt>
                <c:pt idx="15505">
                  <c:v>4.3672599999999999</c:v>
                </c:pt>
                <c:pt idx="15506">
                  <c:v>4.1862000000000004</c:v>
                </c:pt>
                <c:pt idx="15507">
                  <c:v>7.3870100000000001</c:v>
                </c:pt>
                <c:pt idx="15508">
                  <c:v>7.2071399999999999</c:v>
                </c:pt>
                <c:pt idx="15509">
                  <c:v>3.3688799999999999</c:v>
                </c:pt>
                <c:pt idx="15510">
                  <c:v>5.8282600000000002</c:v>
                </c:pt>
                <c:pt idx="15511">
                  <c:v>7.4691700000000001</c:v>
                </c:pt>
                <c:pt idx="15512">
                  <c:v>3.99499</c:v>
                </c:pt>
                <c:pt idx="15513">
                  <c:v>3.1841699999999999</c:v>
                </c:pt>
                <c:pt idx="15514">
                  <c:v>9.9836500000000008</c:v>
                </c:pt>
                <c:pt idx="15515">
                  <c:v>7.5638899999999998</c:v>
                </c:pt>
                <c:pt idx="15516">
                  <c:v>6.6087300000000004</c:v>
                </c:pt>
                <c:pt idx="15517">
                  <c:v>6.3939700000000004</c:v>
                </c:pt>
                <c:pt idx="15518">
                  <c:v>4.8041400000000003</c:v>
                </c:pt>
                <c:pt idx="15519">
                  <c:v>3.9274800000000001</c:v>
                </c:pt>
                <c:pt idx="15520">
                  <c:v>5.8418000000000001</c:v>
                </c:pt>
                <c:pt idx="15521">
                  <c:v>3.6671200000000002</c:v>
                </c:pt>
                <c:pt idx="15522">
                  <c:v>10.21758</c:v>
                </c:pt>
                <c:pt idx="15523">
                  <c:v>3.8366600000000002</c:v>
                </c:pt>
                <c:pt idx="15524">
                  <c:v>6.03653</c:v>
                </c:pt>
                <c:pt idx="15525">
                  <c:v>4.8952299999999997</c:v>
                </c:pt>
                <c:pt idx="15526">
                  <c:v>7.95404</c:v>
                </c:pt>
                <c:pt idx="15527">
                  <c:v>3.0392800000000002</c:v>
                </c:pt>
                <c:pt idx="15528">
                  <c:v>5.64025</c:v>
                </c:pt>
                <c:pt idx="15529">
                  <c:v>5.3130899999999999</c:v>
                </c:pt>
                <c:pt idx="15530">
                  <c:v>3.6665000000000001</c:v>
                </c:pt>
                <c:pt idx="15531">
                  <c:v>6.3279100000000001</c:v>
                </c:pt>
                <c:pt idx="15532">
                  <c:v>4.2135800000000003</c:v>
                </c:pt>
                <c:pt idx="15533">
                  <c:v>8.8988899999999997</c:v>
                </c:pt>
                <c:pt idx="15534">
                  <c:v>8.1935300000000009</c:v>
                </c:pt>
                <c:pt idx="15535">
                  <c:v>7.7619499999999997</c:v>
                </c:pt>
                <c:pt idx="15536">
                  <c:v>6.8563200000000002</c:v>
                </c:pt>
                <c:pt idx="15537">
                  <c:v>6.0269199999999996</c:v>
                </c:pt>
                <c:pt idx="15538">
                  <c:v>7.1121999999999996</c:v>
                </c:pt>
                <c:pt idx="15539">
                  <c:v>4.9123400000000004</c:v>
                </c:pt>
                <c:pt idx="15540">
                  <c:v>9.3057200000000009</c:v>
                </c:pt>
                <c:pt idx="15541">
                  <c:v>6.14236</c:v>
                </c:pt>
                <c:pt idx="15542">
                  <c:v>6.0764199999999997</c:v>
                </c:pt>
                <c:pt idx="15543">
                  <c:v>7.5542400000000001</c:v>
                </c:pt>
                <c:pt idx="15544">
                  <c:v>6.9977799999999997</c:v>
                </c:pt>
                <c:pt idx="15545">
                  <c:v>3.14703</c:v>
                </c:pt>
                <c:pt idx="15546">
                  <c:v>8.1338100000000004</c:v>
                </c:pt>
                <c:pt idx="15547">
                  <c:v>5.3288900000000003</c:v>
                </c:pt>
                <c:pt idx="15548">
                  <c:v>2.6102799999999999</c:v>
                </c:pt>
                <c:pt idx="15549">
                  <c:v>8.9466300000000007</c:v>
                </c:pt>
                <c:pt idx="15550">
                  <c:v>3.9634299999999998</c:v>
                </c:pt>
                <c:pt idx="15551">
                  <c:v>7.2852600000000001</c:v>
                </c:pt>
                <c:pt idx="15552">
                  <c:v>7.3867099999999999</c:v>
                </c:pt>
                <c:pt idx="15553">
                  <c:v>4.9310400000000003</c:v>
                </c:pt>
                <c:pt idx="15554">
                  <c:v>3.1551900000000002</c:v>
                </c:pt>
                <c:pt idx="15555">
                  <c:v>5.1297499999999996</c:v>
                </c:pt>
                <c:pt idx="15556">
                  <c:v>3.8992399999999998</c:v>
                </c:pt>
                <c:pt idx="15557">
                  <c:v>5.3667100000000003</c:v>
                </c:pt>
                <c:pt idx="15558">
                  <c:v>3.6752400000000001</c:v>
                </c:pt>
                <c:pt idx="15559">
                  <c:v>5.9183000000000003</c:v>
                </c:pt>
                <c:pt idx="15560">
                  <c:v>7.23874</c:v>
                </c:pt>
                <c:pt idx="15561">
                  <c:v>3.78857</c:v>
                </c:pt>
                <c:pt idx="15562">
                  <c:v>4.3024399999999998</c:v>
                </c:pt>
                <c:pt idx="15563">
                  <c:v>5.8719700000000001</c:v>
                </c:pt>
                <c:pt idx="15564">
                  <c:v>4.40219</c:v>
                </c:pt>
                <c:pt idx="15565">
                  <c:v>8.8751999999999995</c:v>
                </c:pt>
                <c:pt idx="15566">
                  <c:v>5.3278600000000003</c:v>
                </c:pt>
                <c:pt idx="15567">
                  <c:v>2.24952</c:v>
                </c:pt>
                <c:pt idx="15568">
                  <c:v>6.1728199999999998</c:v>
                </c:pt>
                <c:pt idx="15569">
                  <c:v>5.79068</c:v>
                </c:pt>
                <c:pt idx="15570">
                  <c:v>8.5874699999999997</c:v>
                </c:pt>
                <c:pt idx="15571">
                  <c:v>3.0275699999999999</c:v>
                </c:pt>
                <c:pt idx="15572">
                  <c:v>6.2812099999999997</c:v>
                </c:pt>
                <c:pt idx="15573">
                  <c:v>5.9036600000000004</c:v>
                </c:pt>
                <c:pt idx="15574">
                  <c:v>9.3019200000000009</c:v>
                </c:pt>
                <c:pt idx="15575">
                  <c:v>5.6959799999999996</c:v>
                </c:pt>
                <c:pt idx="15576">
                  <c:v>4.73001</c:v>
                </c:pt>
                <c:pt idx="15577">
                  <c:v>3.6266500000000002</c:v>
                </c:pt>
                <c:pt idx="15578">
                  <c:v>2.9228700000000001</c:v>
                </c:pt>
                <c:pt idx="15579">
                  <c:v>4.7177300000000004</c:v>
                </c:pt>
                <c:pt idx="15580">
                  <c:v>9.0494500000000002</c:v>
                </c:pt>
                <c:pt idx="15581">
                  <c:v>3.8517100000000002</c:v>
                </c:pt>
                <c:pt idx="15582">
                  <c:v>5.0507</c:v>
                </c:pt>
                <c:pt idx="15583">
                  <c:v>3.3829099999999999</c:v>
                </c:pt>
                <c:pt idx="15584">
                  <c:v>5.6971800000000004</c:v>
                </c:pt>
                <c:pt idx="15585">
                  <c:v>4.2603299999999997</c:v>
                </c:pt>
                <c:pt idx="15586">
                  <c:v>6.6075799999999996</c:v>
                </c:pt>
                <c:pt idx="15587">
                  <c:v>5.9837499999999997</c:v>
                </c:pt>
                <c:pt idx="15588">
                  <c:v>9.8813999999999993</c:v>
                </c:pt>
                <c:pt idx="15589">
                  <c:v>5.5216799999999999</c:v>
                </c:pt>
                <c:pt idx="15590">
                  <c:v>4.9196499999999999</c:v>
                </c:pt>
                <c:pt idx="15591">
                  <c:v>6.0395000000000003</c:v>
                </c:pt>
                <c:pt idx="15592">
                  <c:v>7.4136199999999999</c:v>
                </c:pt>
                <c:pt idx="15593">
                  <c:v>5.1849400000000001</c:v>
                </c:pt>
                <c:pt idx="15594">
                  <c:v>5.7731199999999996</c:v>
                </c:pt>
                <c:pt idx="15595">
                  <c:v>4.5839999999999996</c:v>
                </c:pt>
                <c:pt idx="15596">
                  <c:v>5.0264199999999999</c:v>
                </c:pt>
                <c:pt idx="15597">
                  <c:v>5.1185900000000002</c:v>
                </c:pt>
                <c:pt idx="15598">
                  <c:v>5.5510700000000002</c:v>
                </c:pt>
                <c:pt idx="15599">
                  <c:v>3.7275100000000001</c:v>
                </c:pt>
                <c:pt idx="15600">
                  <c:v>1.9733400000000001</c:v>
                </c:pt>
                <c:pt idx="15601">
                  <c:v>7.73888</c:v>
                </c:pt>
                <c:pt idx="15602">
                  <c:v>7.1060499999999998</c:v>
                </c:pt>
                <c:pt idx="15603">
                  <c:v>8.4898799999999994</c:v>
                </c:pt>
                <c:pt idx="15604">
                  <c:v>5.7447400000000002</c:v>
                </c:pt>
                <c:pt idx="15605">
                  <c:v>4.6438899999999999</c:v>
                </c:pt>
                <c:pt idx="15606">
                  <c:v>2.11165</c:v>
                </c:pt>
                <c:pt idx="15607">
                  <c:v>2.0267300000000001</c:v>
                </c:pt>
                <c:pt idx="15608">
                  <c:v>3.01641</c:v>
                </c:pt>
                <c:pt idx="15609">
                  <c:v>6.47133</c:v>
                </c:pt>
                <c:pt idx="15610">
                  <c:v>7.1777100000000003</c:v>
                </c:pt>
                <c:pt idx="15611">
                  <c:v>4.8804600000000002</c:v>
                </c:pt>
                <c:pt idx="15612">
                  <c:v>8.7003900000000005</c:v>
                </c:pt>
                <c:pt idx="15613">
                  <c:v>4.3294199999999998</c:v>
                </c:pt>
                <c:pt idx="15614">
                  <c:v>5.4052300000000004</c:v>
                </c:pt>
                <c:pt idx="15615">
                  <c:v>5.0575099999999997</c:v>
                </c:pt>
                <c:pt idx="15616">
                  <c:v>5.1619299999999999</c:v>
                </c:pt>
                <c:pt idx="15617">
                  <c:v>6.3645300000000002</c:v>
                </c:pt>
                <c:pt idx="15618">
                  <c:v>5.7083500000000003</c:v>
                </c:pt>
                <c:pt idx="15619">
                  <c:v>5.5116899999999998</c:v>
                </c:pt>
                <c:pt idx="15620">
                  <c:v>2.3846699999999998</c:v>
                </c:pt>
                <c:pt idx="15621">
                  <c:v>5.9298000000000002</c:v>
                </c:pt>
                <c:pt idx="15622">
                  <c:v>5.2880200000000004</c:v>
                </c:pt>
                <c:pt idx="15623">
                  <c:v>4.1594800000000003</c:v>
                </c:pt>
                <c:pt idx="15624">
                  <c:v>3.2915199999999998</c:v>
                </c:pt>
                <c:pt idx="15625">
                  <c:v>5.9875699999999998</c:v>
                </c:pt>
                <c:pt idx="15626">
                  <c:v>6.8266099999999996</c:v>
                </c:pt>
                <c:pt idx="15627">
                  <c:v>6.5805800000000003</c:v>
                </c:pt>
                <c:pt idx="15628">
                  <c:v>8.1924200000000003</c:v>
                </c:pt>
                <c:pt idx="15629">
                  <c:v>7.9673499999999997</c:v>
                </c:pt>
                <c:pt idx="15630">
                  <c:v>4.9727300000000003</c:v>
                </c:pt>
                <c:pt idx="15631">
                  <c:v>1.80992</c:v>
                </c:pt>
                <c:pt idx="15632">
                  <c:v>3.6615899999999999</c:v>
                </c:pt>
                <c:pt idx="15633">
                  <c:v>7.71896</c:v>
                </c:pt>
                <c:pt idx="15634">
                  <c:v>6.2504499999999998</c:v>
                </c:pt>
                <c:pt idx="15635">
                  <c:v>2.14846</c:v>
                </c:pt>
                <c:pt idx="15636">
                  <c:v>2.7968299999999999</c:v>
                </c:pt>
                <c:pt idx="15637">
                  <c:v>3.4424600000000001</c:v>
                </c:pt>
                <c:pt idx="15638">
                  <c:v>8.0222599999999993</c:v>
                </c:pt>
                <c:pt idx="15639">
                  <c:v>4.4788399999999999</c:v>
                </c:pt>
                <c:pt idx="15640">
                  <c:v>2.9874800000000001</c:v>
                </c:pt>
                <c:pt idx="15641">
                  <c:v>7.1765999999999996</c:v>
                </c:pt>
                <c:pt idx="15642">
                  <c:v>2.9554</c:v>
                </c:pt>
                <c:pt idx="15643">
                  <c:v>6.6750100000000003</c:v>
                </c:pt>
                <c:pt idx="15644">
                  <c:v>3.1118299999999999</c:v>
                </c:pt>
                <c:pt idx="15645">
                  <c:v>4.8942100000000002</c:v>
                </c:pt>
                <c:pt idx="15646">
                  <c:v>5.1430899999999999</c:v>
                </c:pt>
                <c:pt idx="15647">
                  <c:v>4.9991300000000001</c:v>
                </c:pt>
                <c:pt idx="15648">
                  <c:v>5.4232800000000001</c:v>
                </c:pt>
                <c:pt idx="15649">
                  <c:v>2.43919</c:v>
                </c:pt>
                <c:pt idx="15650">
                  <c:v>8.5590499999999992</c:v>
                </c:pt>
                <c:pt idx="15651">
                  <c:v>3.0009199999999998</c:v>
                </c:pt>
                <c:pt idx="15652">
                  <c:v>6.1747399999999999</c:v>
                </c:pt>
                <c:pt idx="15653">
                  <c:v>4.5467000000000004</c:v>
                </c:pt>
                <c:pt idx="15654">
                  <c:v>5.1425900000000002</c:v>
                </c:pt>
                <c:pt idx="15655">
                  <c:v>5.5719700000000003</c:v>
                </c:pt>
                <c:pt idx="15656">
                  <c:v>3.7669100000000002</c:v>
                </c:pt>
                <c:pt idx="15657">
                  <c:v>4.6380600000000003</c:v>
                </c:pt>
                <c:pt idx="15658">
                  <c:v>9.0090400000000006</c:v>
                </c:pt>
                <c:pt idx="15659">
                  <c:v>5.0448000000000004</c:v>
                </c:pt>
                <c:pt idx="15660">
                  <c:v>4.5372199999999996</c:v>
                </c:pt>
                <c:pt idx="15661">
                  <c:v>3.74349</c:v>
                </c:pt>
                <c:pt idx="15662">
                  <c:v>6.5369900000000003</c:v>
                </c:pt>
                <c:pt idx="15663">
                  <c:v>7.2558400000000001</c:v>
                </c:pt>
                <c:pt idx="15664">
                  <c:v>6.2378099999999996</c:v>
                </c:pt>
                <c:pt idx="15665">
                  <c:v>5.7174899999999997</c:v>
                </c:pt>
                <c:pt idx="15666">
                  <c:v>4.2135800000000003</c:v>
                </c:pt>
                <c:pt idx="15667">
                  <c:v>6.9554499999999999</c:v>
                </c:pt>
                <c:pt idx="15668">
                  <c:v>8.7819500000000001</c:v>
                </c:pt>
                <c:pt idx="15669">
                  <c:v>2.16289</c:v>
                </c:pt>
                <c:pt idx="15670">
                  <c:v>4.61158</c:v>
                </c:pt>
                <c:pt idx="15671">
                  <c:v>3.3502100000000001</c:v>
                </c:pt>
                <c:pt idx="15672">
                  <c:v>3.8048299999999999</c:v>
                </c:pt>
                <c:pt idx="15673">
                  <c:v>4.3103300000000004</c:v>
                </c:pt>
                <c:pt idx="15674">
                  <c:v>4.3870399999999998</c:v>
                </c:pt>
                <c:pt idx="15675">
                  <c:v>4.8962899999999996</c:v>
                </c:pt>
                <c:pt idx="15676">
                  <c:v>4.2241099999999996</c:v>
                </c:pt>
                <c:pt idx="15677">
                  <c:v>4.1347899999999997</c:v>
                </c:pt>
                <c:pt idx="15678">
                  <c:v>3.64432</c:v>
                </c:pt>
                <c:pt idx="15679">
                  <c:v>6.2652999999999999</c:v>
                </c:pt>
                <c:pt idx="15680">
                  <c:v>3.5863</c:v>
                </c:pt>
                <c:pt idx="15681">
                  <c:v>3.6111800000000001</c:v>
                </c:pt>
                <c:pt idx="15682">
                  <c:v>3.0557599999999998</c:v>
                </c:pt>
                <c:pt idx="15683">
                  <c:v>3.4874399999999999</c:v>
                </c:pt>
                <c:pt idx="15684">
                  <c:v>4.2134099999999997</c:v>
                </c:pt>
                <c:pt idx="15685">
                  <c:v>4.8220700000000001</c:v>
                </c:pt>
                <c:pt idx="15686">
                  <c:v>3.4993300000000001</c:v>
                </c:pt>
                <c:pt idx="15687">
                  <c:v>3.2485300000000001</c:v>
                </c:pt>
                <c:pt idx="15688">
                  <c:v>4.4345100000000004</c:v>
                </c:pt>
                <c:pt idx="15689">
                  <c:v>6.2530200000000002</c:v>
                </c:pt>
                <c:pt idx="15690">
                  <c:v>5.1327600000000002</c:v>
                </c:pt>
                <c:pt idx="15691">
                  <c:v>3.7955700000000001</c:v>
                </c:pt>
                <c:pt idx="15692">
                  <c:v>7.1486999999999998</c:v>
                </c:pt>
                <c:pt idx="15693">
                  <c:v>6.4739500000000003</c:v>
                </c:pt>
                <c:pt idx="15694">
                  <c:v>4.8063599999999997</c:v>
                </c:pt>
                <c:pt idx="15695">
                  <c:v>7.36815</c:v>
                </c:pt>
                <c:pt idx="15696">
                  <c:v>5.5681099999999999</c:v>
                </c:pt>
                <c:pt idx="15697">
                  <c:v>6.9414100000000003</c:v>
                </c:pt>
                <c:pt idx="15698">
                  <c:v>6.8206699999999998</c:v>
                </c:pt>
                <c:pt idx="15699">
                  <c:v>10.123810000000001</c:v>
                </c:pt>
                <c:pt idx="15700">
                  <c:v>3.4167999999999998</c:v>
                </c:pt>
                <c:pt idx="15701">
                  <c:v>5.9487199999999998</c:v>
                </c:pt>
                <c:pt idx="15702">
                  <c:v>7.1872600000000002</c:v>
                </c:pt>
                <c:pt idx="15703">
                  <c:v>6.5733199999999998</c:v>
                </c:pt>
                <c:pt idx="15704">
                  <c:v>5.2529700000000004</c:v>
                </c:pt>
                <c:pt idx="15705">
                  <c:v>7.6824500000000002</c:v>
                </c:pt>
                <c:pt idx="15706">
                  <c:v>5.9684100000000004</c:v>
                </c:pt>
                <c:pt idx="15707">
                  <c:v>4.8250700000000002</c:v>
                </c:pt>
                <c:pt idx="15708">
                  <c:v>6.3002900000000004</c:v>
                </c:pt>
                <c:pt idx="15709">
                  <c:v>6.2168999999999999</c:v>
                </c:pt>
                <c:pt idx="15710">
                  <c:v>5.3269299999999999</c:v>
                </c:pt>
                <c:pt idx="15711">
                  <c:v>3.5503399999999998</c:v>
                </c:pt>
                <c:pt idx="15712">
                  <c:v>6.0000200000000001</c:v>
                </c:pt>
                <c:pt idx="15713">
                  <c:v>5.0509899999999996</c:v>
                </c:pt>
                <c:pt idx="15714">
                  <c:v>8.3547899999999995</c:v>
                </c:pt>
                <c:pt idx="15715">
                  <c:v>4.3659800000000004</c:v>
                </c:pt>
                <c:pt idx="15716">
                  <c:v>5.4420000000000002</c:v>
                </c:pt>
                <c:pt idx="15717">
                  <c:v>5.2975899999999996</c:v>
                </c:pt>
                <c:pt idx="15718">
                  <c:v>5.4350899999999998</c:v>
                </c:pt>
                <c:pt idx="15719">
                  <c:v>11.89222</c:v>
                </c:pt>
                <c:pt idx="15720">
                  <c:v>5.3933600000000004</c:v>
                </c:pt>
                <c:pt idx="15721">
                  <c:v>6.0814399999999997</c:v>
                </c:pt>
                <c:pt idx="15722">
                  <c:v>4.76729</c:v>
                </c:pt>
                <c:pt idx="15723">
                  <c:v>8.2376500000000004</c:v>
                </c:pt>
                <c:pt idx="15724">
                  <c:v>5.3736300000000004</c:v>
                </c:pt>
                <c:pt idx="15725">
                  <c:v>7.7915999999999999</c:v>
                </c:pt>
                <c:pt idx="15726">
                  <c:v>6.9664999999999999</c:v>
                </c:pt>
                <c:pt idx="15727">
                  <c:v>7.2834700000000003</c:v>
                </c:pt>
                <c:pt idx="15728">
                  <c:v>5.3912000000000004</c:v>
                </c:pt>
                <c:pt idx="15729">
                  <c:v>3.5248699999999999</c:v>
                </c:pt>
                <c:pt idx="15730">
                  <c:v>3.78491</c:v>
                </c:pt>
                <c:pt idx="15731">
                  <c:v>4.6469300000000002</c:v>
                </c:pt>
                <c:pt idx="15732">
                  <c:v>4.4713099999999999</c:v>
                </c:pt>
                <c:pt idx="15733">
                  <c:v>3.47722</c:v>
                </c:pt>
                <c:pt idx="15734">
                  <c:v>5.6364200000000002</c:v>
                </c:pt>
                <c:pt idx="15735">
                  <c:v>4.9758500000000003</c:v>
                </c:pt>
                <c:pt idx="15736">
                  <c:v>5.3489000000000004</c:v>
                </c:pt>
                <c:pt idx="15737">
                  <c:v>6.1654400000000003</c:v>
                </c:pt>
                <c:pt idx="15738">
                  <c:v>5.7251200000000004</c:v>
                </c:pt>
                <c:pt idx="15739">
                  <c:v>6.2920199999999999</c:v>
                </c:pt>
                <c:pt idx="15740">
                  <c:v>6.5815200000000003</c:v>
                </c:pt>
                <c:pt idx="15741">
                  <c:v>5.3173199999999996</c:v>
                </c:pt>
                <c:pt idx="15742">
                  <c:v>5.05077</c:v>
                </c:pt>
                <c:pt idx="15743">
                  <c:v>5.9238900000000001</c:v>
                </c:pt>
                <c:pt idx="15744">
                  <c:v>6.0955300000000001</c:v>
                </c:pt>
                <c:pt idx="15745">
                  <c:v>7.0824199999999999</c:v>
                </c:pt>
                <c:pt idx="15746">
                  <c:v>4.9736599999999997</c:v>
                </c:pt>
                <c:pt idx="15747">
                  <c:v>6.4346800000000002</c:v>
                </c:pt>
                <c:pt idx="15748">
                  <c:v>4.5353000000000003</c:v>
                </c:pt>
                <c:pt idx="15749">
                  <c:v>5.74397</c:v>
                </c:pt>
                <c:pt idx="15750">
                  <c:v>8.0168499999999998</c:v>
                </c:pt>
                <c:pt idx="15751">
                  <c:v>5.3838499999999998</c:v>
                </c:pt>
                <c:pt idx="15752">
                  <c:v>7.6465399999999999</c:v>
                </c:pt>
                <c:pt idx="15753">
                  <c:v>5.06196</c:v>
                </c:pt>
                <c:pt idx="15754">
                  <c:v>6.3289600000000004</c:v>
                </c:pt>
                <c:pt idx="15755">
                  <c:v>5.6985599999999996</c:v>
                </c:pt>
                <c:pt idx="15756">
                  <c:v>4.57782</c:v>
                </c:pt>
                <c:pt idx="15757">
                  <c:v>5.3273799999999998</c:v>
                </c:pt>
                <c:pt idx="15758">
                  <c:v>5.4198300000000001</c:v>
                </c:pt>
                <c:pt idx="15759">
                  <c:v>4.4700600000000001</c:v>
                </c:pt>
                <c:pt idx="15760">
                  <c:v>5.9780800000000003</c:v>
                </c:pt>
                <c:pt idx="15761">
                  <c:v>5.0851600000000001</c:v>
                </c:pt>
                <c:pt idx="15762">
                  <c:v>8.0282400000000003</c:v>
                </c:pt>
                <c:pt idx="15763">
                  <c:v>5.5930900000000001</c:v>
                </c:pt>
                <c:pt idx="15764">
                  <c:v>6.7060000000000004</c:v>
                </c:pt>
                <c:pt idx="15765">
                  <c:v>5.7855299999999996</c:v>
                </c:pt>
                <c:pt idx="15766">
                  <c:v>4.89086</c:v>
                </c:pt>
                <c:pt idx="15767">
                  <c:v>6.1211900000000004</c:v>
                </c:pt>
                <c:pt idx="15768">
                  <c:v>7.5219800000000001</c:v>
                </c:pt>
                <c:pt idx="15769">
                  <c:v>5.8691399999999998</c:v>
                </c:pt>
                <c:pt idx="15770">
                  <c:v>5.0315200000000004</c:v>
                </c:pt>
                <c:pt idx="15771">
                  <c:v>8.3825000000000003</c:v>
                </c:pt>
                <c:pt idx="15772">
                  <c:v>5.2132500000000004</c:v>
                </c:pt>
                <c:pt idx="15773">
                  <c:v>6.4885200000000003</c:v>
                </c:pt>
                <c:pt idx="15774">
                  <c:v>6.0721499999999997</c:v>
                </c:pt>
                <c:pt idx="15775">
                  <c:v>6.1781499999999996</c:v>
                </c:pt>
                <c:pt idx="15776">
                  <c:v>7.7765399999999998</c:v>
                </c:pt>
                <c:pt idx="15777">
                  <c:v>7.1994199999999999</c:v>
                </c:pt>
                <c:pt idx="15778">
                  <c:v>5.4789500000000002</c:v>
                </c:pt>
                <c:pt idx="15779">
                  <c:v>7.5971799999999998</c:v>
                </c:pt>
                <c:pt idx="15780">
                  <c:v>7.8482399999999997</c:v>
                </c:pt>
                <c:pt idx="15781">
                  <c:v>6.3530699999999998</c:v>
                </c:pt>
                <c:pt idx="15782">
                  <c:v>3.6923300000000001</c:v>
                </c:pt>
                <c:pt idx="15783">
                  <c:v>5.7557600000000004</c:v>
                </c:pt>
                <c:pt idx="15784">
                  <c:v>5.2400700000000002</c:v>
                </c:pt>
                <c:pt idx="15785">
                  <c:v>4.8566500000000001</c:v>
                </c:pt>
                <c:pt idx="15786">
                  <c:v>5.3934499999999996</c:v>
                </c:pt>
                <c:pt idx="15787">
                  <c:v>9.02102</c:v>
                </c:pt>
                <c:pt idx="15788">
                  <c:v>8.2564899999999994</c:v>
                </c:pt>
                <c:pt idx="15789">
                  <c:v>5.5021500000000003</c:v>
                </c:pt>
                <c:pt idx="15790">
                  <c:v>4.73475</c:v>
                </c:pt>
                <c:pt idx="15791">
                  <c:v>5.6176700000000004</c:v>
                </c:pt>
                <c:pt idx="15792">
                  <c:v>6.98414</c:v>
                </c:pt>
                <c:pt idx="15793">
                  <c:v>6.1745599999999996</c:v>
                </c:pt>
                <c:pt idx="15794">
                  <c:v>5.5084900000000001</c:v>
                </c:pt>
                <c:pt idx="15795">
                  <c:v>5.4781399999999998</c:v>
                </c:pt>
                <c:pt idx="15796">
                  <c:v>6.3385400000000001</c:v>
                </c:pt>
                <c:pt idx="15797">
                  <c:v>4.5339700000000001</c:v>
                </c:pt>
                <c:pt idx="15798">
                  <c:v>9.1930099999999992</c:v>
                </c:pt>
                <c:pt idx="15799">
                  <c:v>6.2150800000000004</c:v>
                </c:pt>
                <c:pt idx="15800">
                  <c:v>5.5361599999999997</c:v>
                </c:pt>
                <c:pt idx="15801">
                  <c:v>5.5942699999999999</c:v>
                </c:pt>
                <c:pt idx="15802">
                  <c:v>6.2141299999999999</c:v>
                </c:pt>
                <c:pt idx="15803">
                  <c:v>7.8691599999999999</c:v>
                </c:pt>
                <c:pt idx="15804">
                  <c:v>3.7520899999999999</c:v>
                </c:pt>
                <c:pt idx="15805">
                  <c:v>5.7696500000000004</c:v>
                </c:pt>
                <c:pt idx="15806">
                  <c:v>2.0465900000000001</c:v>
                </c:pt>
                <c:pt idx="15807">
                  <c:v>4.6555200000000001</c:v>
                </c:pt>
                <c:pt idx="15808">
                  <c:v>4.3740300000000003</c:v>
                </c:pt>
                <c:pt idx="15809">
                  <c:v>7.2466900000000001</c:v>
                </c:pt>
                <c:pt idx="15810">
                  <c:v>8.3150700000000004</c:v>
                </c:pt>
                <c:pt idx="15811">
                  <c:v>2.8323800000000001</c:v>
                </c:pt>
                <c:pt idx="15812">
                  <c:v>8.1405200000000004</c:v>
                </c:pt>
                <c:pt idx="15813">
                  <c:v>6.5895000000000001</c:v>
                </c:pt>
                <c:pt idx="15814">
                  <c:v>4.2135800000000003</c:v>
                </c:pt>
                <c:pt idx="15815">
                  <c:v>5.0712200000000003</c:v>
                </c:pt>
                <c:pt idx="15816">
                  <c:v>7.10398</c:v>
                </c:pt>
                <c:pt idx="15817">
                  <c:v>5.2566600000000001</c:v>
                </c:pt>
                <c:pt idx="15818">
                  <c:v>2.0944099999999999</c:v>
                </c:pt>
                <c:pt idx="15819">
                  <c:v>1.97848</c:v>
                </c:pt>
                <c:pt idx="15820">
                  <c:v>2.5783100000000001</c:v>
                </c:pt>
                <c:pt idx="15821">
                  <c:v>6.1875999999999998</c:v>
                </c:pt>
                <c:pt idx="15822">
                  <c:v>5.7341800000000003</c:v>
                </c:pt>
                <c:pt idx="15823">
                  <c:v>7.9227400000000001</c:v>
                </c:pt>
                <c:pt idx="15824">
                  <c:v>4.41221</c:v>
                </c:pt>
                <c:pt idx="15825">
                  <c:v>6.9236800000000001</c:v>
                </c:pt>
                <c:pt idx="15826">
                  <c:v>6.9698099999999998</c:v>
                </c:pt>
                <c:pt idx="15827">
                  <c:v>6.6878599999999997</c:v>
                </c:pt>
                <c:pt idx="15828">
                  <c:v>4.8690899999999999</c:v>
                </c:pt>
                <c:pt idx="15829">
                  <c:v>4.9269100000000003</c:v>
                </c:pt>
                <c:pt idx="15830">
                  <c:v>2.01939</c:v>
                </c:pt>
                <c:pt idx="15831">
                  <c:v>6.12385</c:v>
                </c:pt>
                <c:pt idx="15832">
                  <c:v>5.0352199999999998</c:v>
                </c:pt>
                <c:pt idx="15833">
                  <c:v>5.8757700000000002</c:v>
                </c:pt>
                <c:pt idx="15834">
                  <c:v>6.1524000000000001</c:v>
                </c:pt>
                <c:pt idx="15835">
                  <c:v>8.7160499999999992</c:v>
                </c:pt>
                <c:pt idx="15836">
                  <c:v>10.85966</c:v>
                </c:pt>
                <c:pt idx="15837">
                  <c:v>5.9291600000000004</c:v>
                </c:pt>
                <c:pt idx="15838">
                  <c:v>7.9628800000000002</c:v>
                </c:pt>
                <c:pt idx="15839">
                  <c:v>7.3419999999999996</c:v>
                </c:pt>
                <c:pt idx="15840">
                  <c:v>3.4842</c:v>
                </c:pt>
                <c:pt idx="15841">
                  <c:v>9.9637399999999996</c:v>
                </c:pt>
                <c:pt idx="15842">
                  <c:v>8.0234799999999993</c:v>
                </c:pt>
                <c:pt idx="15843">
                  <c:v>8.6465099999999993</c:v>
                </c:pt>
                <c:pt idx="15844">
                  <c:v>6.6578200000000001</c:v>
                </c:pt>
                <c:pt idx="15845">
                  <c:v>6.9788899999999998</c:v>
                </c:pt>
                <c:pt idx="15846">
                  <c:v>3.6482399999999999</c:v>
                </c:pt>
                <c:pt idx="15847">
                  <c:v>2.4279299999999999</c:v>
                </c:pt>
                <c:pt idx="15848">
                  <c:v>6.3397600000000001</c:v>
                </c:pt>
                <c:pt idx="15849">
                  <c:v>7.5530200000000001</c:v>
                </c:pt>
                <c:pt idx="15850">
                  <c:v>6.7789799999999998</c:v>
                </c:pt>
                <c:pt idx="15851">
                  <c:v>3.17821</c:v>
                </c:pt>
                <c:pt idx="15852">
                  <c:v>7.4012399999999996</c:v>
                </c:pt>
                <c:pt idx="15853">
                  <c:v>6.6633199999999997</c:v>
                </c:pt>
                <c:pt idx="15854">
                  <c:v>6.6358899999999998</c:v>
                </c:pt>
                <c:pt idx="15855">
                  <c:v>3.4280300000000001</c:v>
                </c:pt>
                <c:pt idx="15856">
                  <c:v>2.0267300000000001</c:v>
                </c:pt>
                <c:pt idx="15857">
                  <c:v>6.3778899999999998</c:v>
                </c:pt>
                <c:pt idx="15858">
                  <c:v>2.9350499999999999</c:v>
                </c:pt>
                <c:pt idx="15859">
                  <c:v>9.2264700000000008</c:v>
                </c:pt>
                <c:pt idx="15860">
                  <c:v>8.8455100000000009</c:v>
                </c:pt>
                <c:pt idx="15861">
                  <c:v>2.6391499999999999</c:v>
                </c:pt>
                <c:pt idx="15862">
                  <c:v>3.2539799999999999</c:v>
                </c:pt>
                <c:pt idx="15863">
                  <c:v>6.2386999999999997</c:v>
                </c:pt>
                <c:pt idx="15864">
                  <c:v>6.4059100000000004</c:v>
                </c:pt>
                <c:pt idx="15865">
                  <c:v>4.0705200000000001</c:v>
                </c:pt>
                <c:pt idx="15866">
                  <c:v>2.9598499999999999</c:v>
                </c:pt>
                <c:pt idx="15867">
                  <c:v>5.1585599999999996</c:v>
                </c:pt>
                <c:pt idx="15868">
                  <c:v>3.1609500000000001</c:v>
                </c:pt>
                <c:pt idx="15869">
                  <c:v>6.6395600000000004</c:v>
                </c:pt>
                <c:pt idx="15870">
                  <c:v>8.3007500000000007</c:v>
                </c:pt>
                <c:pt idx="15871">
                  <c:v>9.6558399999999995</c:v>
                </c:pt>
                <c:pt idx="15872">
                  <c:v>3.3391500000000001</c:v>
                </c:pt>
                <c:pt idx="15873">
                  <c:v>3.4738899999999999</c:v>
                </c:pt>
                <c:pt idx="15874">
                  <c:v>3.4565299999999999</c:v>
                </c:pt>
                <c:pt idx="15875">
                  <c:v>9.1688399999999994</c:v>
                </c:pt>
                <c:pt idx="15876">
                  <c:v>8.7825900000000008</c:v>
                </c:pt>
                <c:pt idx="15877">
                  <c:v>3.7137799999999999</c:v>
                </c:pt>
                <c:pt idx="15878">
                  <c:v>8.5353100000000008</c:v>
                </c:pt>
                <c:pt idx="15879">
                  <c:v>5.2334800000000001</c:v>
                </c:pt>
                <c:pt idx="15880">
                  <c:v>4.6668500000000002</c:v>
                </c:pt>
                <c:pt idx="15881">
                  <c:v>4.0184699999999998</c:v>
                </c:pt>
                <c:pt idx="15882">
                  <c:v>3.6432600000000002</c:v>
                </c:pt>
                <c:pt idx="15883">
                  <c:v>6.8926800000000004</c:v>
                </c:pt>
                <c:pt idx="15884">
                  <c:v>2.577</c:v>
                </c:pt>
                <c:pt idx="15885">
                  <c:v>6.5989000000000004</c:v>
                </c:pt>
                <c:pt idx="15886">
                  <c:v>3.8134800000000002</c:v>
                </c:pt>
                <c:pt idx="15887">
                  <c:v>3.8532299999999999</c:v>
                </c:pt>
                <c:pt idx="15888">
                  <c:v>6.6633599999999999</c:v>
                </c:pt>
                <c:pt idx="15889">
                  <c:v>8.9657900000000001</c:v>
                </c:pt>
                <c:pt idx="15890">
                  <c:v>10.49371</c:v>
                </c:pt>
                <c:pt idx="15891">
                  <c:v>10.113709999999999</c:v>
                </c:pt>
                <c:pt idx="15892">
                  <c:v>3.4244699999999999</c:v>
                </c:pt>
                <c:pt idx="15893">
                  <c:v>5.6381399999999999</c:v>
                </c:pt>
                <c:pt idx="15894">
                  <c:v>4.6064499999999997</c:v>
                </c:pt>
                <c:pt idx="15895">
                  <c:v>5.1924299999999999</c:v>
                </c:pt>
                <c:pt idx="15896">
                  <c:v>5.8003799999999996</c:v>
                </c:pt>
                <c:pt idx="15897">
                  <c:v>5.5616000000000003</c:v>
                </c:pt>
                <c:pt idx="15898">
                  <c:v>5.9067999999999996</c:v>
                </c:pt>
                <c:pt idx="15899">
                  <c:v>4.5205000000000002</c:v>
                </c:pt>
                <c:pt idx="15900">
                  <c:v>5.9592299999999998</c:v>
                </c:pt>
                <c:pt idx="15901">
                  <c:v>5.1646900000000002</c:v>
                </c:pt>
                <c:pt idx="15902">
                  <c:v>5.8848900000000004</c:v>
                </c:pt>
                <c:pt idx="15903">
                  <c:v>7.5318100000000001</c:v>
                </c:pt>
                <c:pt idx="15904">
                  <c:v>4.5964299999999998</c:v>
                </c:pt>
                <c:pt idx="15905">
                  <c:v>10.79027</c:v>
                </c:pt>
                <c:pt idx="15906">
                  <c:v>7.9766300000000001</c:v>
                </c:pt>
                <c:pt idx="15907">
                  <c:v>5.6046199999999997</c:v>
                </c:pt>
                <c:pt idx="15908">
                  <c:v>7.13565</c:v>
                </c:pt>
                <c:pt idx="15909">
                  <c:v>4.5525000000000002</c:v>
                </c:pt>
                <c:pt idx="15910">
                  <c:v>6.0708900000000003</c:v>
                </c:pt>
                <c:pt idx="15911">
                  <c:v>4.56792</c:v>
                </c:pt>
                <c:pt idx="15912">
                  <c:v>7.1399100000000004</c:v>
                </c:pt>
                <c:pt idx="15913">
                  <c:v>7.0514999999999999</c:v>
                </c:pt>
                <c:pt idx="15914">
                  <c:v>6.6112799999999998</c:v>
                </c:pt>
                <c:pt idx="15915">
                  <c:v>5.5913300000000001</c:v>
                </c:pt>
                <c:pt idx="15916">
                  <c:v>7.3879400000000004</c:v>
                </c:pt>
                <c:pt idx="15917">
                  <c:v>4.8520599999999998</c:v>
                </c:pt>
                <c:pt idx="15918">
                  <c:v>5.9917299999999996</c:v>
                </c:pt>
                <c:pt idx="15919">
                  <c:v>6.5499400000000003</c:v>
                </c:pt>
                <c:pt idx="15920">
                  <c:v>5.7087000000000003</c:v>
                </c:pt>
                <c:pt idx="15921">
                  <c:v>9.8254699999999993</c:v>
                </c:pt>
                <c:pt idx="15922">
                  <c:v>2.6589200000000002</c:v>
                </c:pt>
                <c:pt idx="15923">
                  <c:v>5.0119400000000001</c:v>
                </c:pt>
                <c:pt idx="15924">
                  <c:v>4.2121500000000003</c:v>
                </c:pt>
                <c:pt idx="15925">
                  <c:v>2.2976200000000002</c:v>
                </c:pt>
                <c:pt idx="15926">
                  <c:v>6.2419399999999996</c:v>
                </c:pt>
                <c:pt idx="15927">
                  <c:v>3.4964</c:v>
                </c:pt>
                <c:pt idx="15928">
                  <c:v>5.5184100000000003</c:v>
                </c:pt>
                <c:pt idx="15929">
                  <c:v>6.8257199999999996</c:v>
                </c:pt>
                <c:pt idx="15930">
                  <c:v>4.6117600000000003</c:v>
                </c:pt>
                <c:pt idx="15931">
                  <c:v>2.8715099999999998</c:v>
                </c:pt>
                <c:pt idx="15932">
                  <c:v>4.0763499999999997</c:v>
                </c:pt>
                <c:pt idx="15933">
                  <c:v>6.3998499999999998</c:v>
                </c:pt>
                <c:pt idx="15934">
                  <c:v>5.1402000000000001</c:v>
                </c:pt>
                <c:pt idx="15935">
                  <c:v>5.0988300000000004</c:v>
                </c:pt>
                <c:pt idx="15936">
                  <c:v>4.9758500000000003</c:v>
                </c:pt>
                <c:pt idx="15937">
                  <c:v>5.2640099999999999</c:v>
                </c:pt>
                <c:pt idx="15938">
                  <c:v>5.4267300000000001</c:v>
                </c:pt>
                <c:pt idx="15939">
                  <c:v>5.8976499999999996</c:v>
                </c:pt>
                <c:pt idx="15940">
                  <c:v>2.86144</c:v>
                </c:pt>
                <c:pt idx="15941">
                  <c:v>8.3508399999999998</c:v>
                </c:pt>
                <c:pt idx="15942">
                  <c:v>3.0130499999999998</c:v>
                </c:pt>
                <c:pt idx="15943">
                  <c:v>5.9303299999999997</c:v>
                </c:pt>
                <c:pt idx="15944">
                  <c:v>6.9159100000000002</c:v>
                </c:pt>
                <c:pt idx="15945">
                  <c:v>7.5470899999999999</c:v>
                </c:pt>
                <c:pt idx="15946">
                  <c:v>4.0287600000000001</c:v>
                </c:pt>
                <c:pt idx="15947">
                  <c:v>5.2092000000000001</c:v>
                </c:pt>
                <c:pt idx="15948">
                  <c:v>4.3261000000000003</c:v>
                </c:pt>
                <c:pt idx="15949">
                  <c:v>5.59917</c:v>
                </c:pt>
                <c:pt idx="15950">
                  <c:v>6.8085300000000002</c:v>
                </c:pt>
                <c:pt idx="15951">
                  <c:v>2.4532099999999999</c:v>
                </c:pt>
                <c:pt idx="15952">
                  <c:v>5.8666400000000003</c:v>
                </c:pt>
                <c:pt idx="15953">
                  <c:v>7.6221300000000003</c:v>
                </c:pt>
                <c:pt idx="15954">
                  <c:v>5.3096100000000002</c:v>
                </c:pt>
                <c:pt idx="15955">
                  <c:v>2.6382099999999999</c:v>
                </c:pt>
                <c:pt idx="15956">
                  <c:v>4.1293899999999999</c:v>
                </c:pt>
                <c:pt idx="15957">
                  <c:v>9.7853899999999996</c:v>
                </c:pt>
                <c:pt idx="15958">
                  <c:v>4.0611699999999997</c:v>
                </c:pt>
                <c:pt idx="15959">
                  <c:v>5.4057700000000004</c:v>
                </c:pt>
                <c:pt idx="15960">
                  <c:v>4.9506300000000003</c:v>
                </c:pt>
                <c:pt idx="15961">
                  <c:v>6.57681</c:v>
                </c:pt>
                <c:pt idx="15962">
                  <c:v>8.3714099999999991</c:v>
                </c:pt>
                <c:pt idx="15963">
                  <c:v>5.4655699999999996</c:v>
                </c:pt>
                <c:pt idx="15964">
                  <c:v>6.6564100000000002</c:v>
                </c:pt>
                <c:pt idx="15965">
                  <c:v>11.79185</c:v>
                </c:pt>
                <c:pt idx="15966">
                  <c:v>10.38753</c:v>
                </c:pt>
                <c:pt idx="15967">
                  <c:v>6.5227500000000003</c:v>
                </c:pt>
                <c:pt idx="15968">
                  <c:v>8.70261</c:v>
                </c:pt>
                <c:pt idx="15969">
                  <c:v>11.174239999999999</c:v>
                </c:pt>
                <c:pt idx="15970">
                  <c:v>10.936780000000001</c:v>
                </c:pt>
                <c:pt idx="15971">
                  <c:v>8.0497399999999999</c:v>
                </c:pt>
                <c:pt idx="15972">
                  <c:v>8.0738900000000005</c:v>
                </c:pt>
                <c:pt idx="15973">
                  <c:v>5.7613599999999998</c:v>
                </c:pt>
                <c:pt idx="15974">
                  <c:v>7.2300700000000004</c:v>
                </c:pt>
                <c:pt idx="15975">
                  <c:v>3.9798499999999999</c:v>
                </c:pt>
                <c:pt idx="15976">
                  <c:v>7.0412299999999997</c:v>
                </c:pt>
                <c:pt idx="15977">
                  <c:v>3.5792799999999998</c:v>
                </c:pt>
                <c:pt idx="15978">
                  <c:v>4.61721</c:v>
                </c:pt>
                <c:pt idx="15979">
                  <c:v>6.72933</c:v>
                </c:pt>
                <c:pt idx="15980">
                  <c:v>7.0772399999999998</c:v>
                </c:pt>
                <c:pt idx="15981">
                  <c:v>6.5173899999999998</c:v>
                </c:pt>
                <c:pt idx="15982">
                  <c:v>3.8952599999999999</c:v>
                </c:pt>
                <c:pt idx="15983">
                  <c:v>5.1149500000000003</c:v>
                </c:pt>
                <c:pt idx="15984">
                  <c:v>5.3053699999999999</c:v>
                </c:pt>
                <c:pt idx="15985">
                  <c:v>5.9575800000000001</c:v>
                </c:pt>
                <c:pt idx="15986">
                  <c:v>8.7437900000000006</c:v>
                </c:pt>
                <c:pt idx="15987">
                  <c:v>5.9545500000000002</c:v>
                </c:pt>
                <c:pt idx="15988">
                  <c:v>4.8877699999999997</c:v>
                </c:pt>
                <c:pt idx="15989">
                  <c:v>6.1678600000000001</c:v>
                </c:pt>
                <c:pt idx="15990">
                  <c:v>3.8682099999999999</c:v>
                </c:pt>
                <c:pt idx="15991">
                  <c:v>4.6485000000000003</c:v>
                </c:pt>
                <c:pt idx="15992">
                  <c:v>4.7412299999999998</c:v>
                </c:pt>
                <c:pt idx="15993">
                  <c:v>7.7309599999999996</c:v>
                </c:pt>
                <c:pt idx="15994">
                  <c:v>4.9269100000000003</c:v>
                </c:pt>
                <c:pt idx="15995">
                  <c:v>3.6011799999999998</c:v>
                </c:pt>
                <c:pt idx="15996">
                  <c:v>5.3908699999999996</c:v>
                </c:pt>
                <c:pt idx="15997">
                  <c:v>6.7803300000000002</c:v>
                </c:pt>
                <c:pt idx="15998">
                  <c:v>4.8633699999999997</c:v>
                </c:pt>
                <c:pt idx="15999">
                  <c:v>6.0441900000000004</c:v>
                </c:pt>
                <c:pt idx="16000">
                  <c:v>4.7878400000000001</c:v>
                </c:pt>
                <c:pt idx="16001">
                  <c:v>6.65761</c:v>
                </c:pt>
                <c:pt idx="16002">
                  <c:v>2.9228700000000001</c:v>
                </c:pt>
                <c:pt idx="16003">
                  <c:v>6.2331200000000004</c:v>
                </c:pt>
                <c:pt idx="16004">
                  <c:v>2.0789300000000002</c:v>
                </c:pt>
                <c:pt idx="16005">
                  <c:v>8.8924800000000008</c:v>
                </c:pt>
                <c:pt idx="16006">
                  <c:v>7.0918400000000004</c:v>
                </c:pt>
                <c:pt idx="16007">
                  <c:v>7.4178800000000003</c:v>
                </c:pt>
                <c:pt idx="16008">
                  <c:v>5.8805199999999997</c:v>
                </c:pt>
                <c:pt idx="16009">
                  <c:v>8.44679</c:v>
                </c:pt>
                <c:pt idx="16010">
                  <c:v>4.3619599999999998</c:v>
                </c:pt>
                <c:pt idx="16011">
                  <c:v>6.6889700000000003</c:v>
                </c:pt>
                <c:pt idx="16012">
                  <c:v>5.1670400000000001</c:v>
                </c:pt>
                <c:pt idx="16013">
                  <c:v>2.0333700000000001</c:v>
                </c:pt>
                <c:pt idx="16014">
                  <c:v>4.2382200000000001</c:v>
                </c:pt>
                <c:pt idx="16015">
                  <c:v>8.2285400000000006</c:v>
                </c:pt>
                <c:pt idx="16016">
                  <c:v>6.1924099999999997</c:v>
                </c:pt>
                <c:pt idx="16017">
                  <c:v>7.0958699999999997</c:v>
                </c:pt>
                <c:pt idx="16018">
                  <c:v>6.2929399999999998</c:v>
                </c:pt>
                <c:pt idx="16019">
                  <c:v>3.28451</c:v>
                </c:pt>
                <c:pt idx="16020">
                  <c:v>6.3010000000000002</c:v>
                </c:pt>
                <c:pt idx="16021">
                  <c:v>4.3103100000000003</c:v>
                </c:pt>
                <c:pt idx="16022">
                  <c:v>5.9846899999999996</c:v>
                </c:pt>
                <c:pt idx="16023">
                  <c:v>9.8017500000000002</c:v>
                </c:pt>
                <c:pt idx="16024">
                  <c:v>6.8157300000000003</c:v>
                </c:pt>
                <c:pt idx="16025">
                  <c:v>7.2297599999999997</c:v>
                </c:pt>
                <c:pt idx="16026">
                  <c:v>7.6242400000000004</c:v>
                </c:pt>
                <c:pt idx="16027">
                  <c:v>6.1072499999999996</c:v>
                </c:pt>
                <c:pt idx="16028">
                  <c:v>4.68919</c:v>
                </c:pt>
                <c:pt idx="16029">
                  <c:v>6.8757700000000002</c:v>
                </c:pt>
                <c:pt idx="16030">
                  <c:v>2.4440499999999998</c:v>
                </c:pt>
                <c:pt idx="16031">
                  <c:v>4.8945100000000004</c:v>
                </c:pt>
                <c:pt idx="16032">
                  <c:v>3.4007000000000001</c:v>
                </c:pt>
                <c:pt idx="16033">
                  <c:v>4.2042599999999997</c:v>
                </c:pt>
                <c:pt idx="16034">
                  <c:v>9.1079299999999996</c:v>
                </c:pt>
                <c:pt idx="16035">
                  <c:v>9.0957899999999992</c:v>
                </c:pt>
                <c:pt idx="16036">
                  <c:v>8.2816799999999997</c:v>
                </c:pt>
                <c:pt idx="16037">
                  <c:v>7.1152499999999996</c:v>
                </c:pt>
                <c:pt idx="16038">
                  <c:v>7.4772100000000004</c:v>
                </c:pt>
                <c:pt idx="16039">
                  <c:v>7.9405200000000002</c:v>
                </c:pt>
                <c:pt idx="16040">
                  <c:v>6.1780600000000003</c:v>
                </c:pt>
                <c:pt idx="16041">
                  <c:v>8.5331700000000001</c:v>
                </c:pt>
                <c:pt idx="16042">
                  <c:v>6.1653900000000004</c:v>
                </c:pt>
                <c:pt idx="16043">
                  <c:v>7.3587199999999999</c:v>
                </c:pt>
                <c:pt idx="16044">
                  <c:v>3.4037600000000001</c:v>
                </c:pt>
                <c:pt idx="16045">
                  <c:v>6.9666899999999998</c:v>
                </c:pt>
                <c:pt idx="16046">
                  <c:v>6.0029199999999996</c:v>
                </c:pt>
                <c:pt idx="16047">
                  <c:v>2.55775</c:v>
                </c:pt>
                <c:pt idx="16048">
                  <c:v>3.6707999999999998</c:v>
                </c:pt>
                <c:pt idx="16049">
                  <c:v>6.2243500000000003</c:v>
                </c:pt>
                <c:pt idx="16050">
                  <c:v>8.7335399999999996</c:v>
                </c:pt>
                <c:pt idx="16051">
                  <c:v>8.10656</c:v>
                </c:pt>
                <c:pt idx="16052">
                  <c:v>6.1257000000000001</c:v>
                </c:pt>
                <c:pt idx="16053">
                  <c:v>5.4100900000000003</c:v>
                </c:pt>
                <c:pt idx="16054">
                  <c:v>5.03444</c:v>
                </c:pt>
                <c:pt idx="16055">
                  <c:v>5.9458099999999998</c:v>
                </c:pt>
                <c:pt idx="16056">
                  <c:v>4.8669799999999999</c:v>
                </c:pt>
                <c:pt idx="16057">
                  <c:v>6.1274499999999996</c:v>
                </c:pt>
                <c:pt idx="16058">
                  <c:v>3.3342700000000001</c:v>
                </c:pt>
                <c:pt idx="16059">
                  <c:v>6.4457800000000001</c:v>
                </c:pt>
                <c:pt idx="16060">
                  <c:v>2.2283900000000001</c:v>
                </c:pt>
                <c:pt idx="16061">
                  <c:v>7.5340699999999998</c:v>
                </c:pt>
                <c:pt idx="16062">
                  <c:v>8.4945900000000005</c:v>
                </c:pt>
                <c:pt idx="16063">
                  <c:v>4.5382499999999997</c:v>
                </c:pt>
                <c:pt idx="16064">
                  <c:v>6.1512200000000004</c:v>
                </c:pt>
                <c:pt idx="16065">
                  <c:v>6.5061799999999996</c:v>
                </c:pt>
                <c:pt idx="16066">
                  <c:v>3.1118299999999999</c:v>
                </c:pt>
                <c:pt idx="16067">
                  <c:v>5.9279099999999998</c:v>
                </c:pt>
                <c:pt idx="16068">
                  <c:v>7.5425800000000001</c:v>
                </c:pt>
                <c:pt idx="16069">
                  <c:v>8.5406999999999993</c:v>
                </c:pt>
                <c:pt idx="16070">
                  <c:v>6.0321100000000003</c:v>
                </c:pt>
                <c:pt idx="16071">
                  <c:v>5.4426100000000002</c:v>
                </c:pt>
                <c:pt idx="16072">
                  <c:v>5.9537899999999997</c:v>
                </c:pt>
                <c:pt idx="16073">
                  <c:v>3.42821</c:v>
                </c:pt>
                <c:pt idx="16074">
                  <c:v>5.2115099999999996</c:v>
                </c:pt>
                <c:pt idx="16075">
                  <c:v>5.4264700000000001</c:v>
                </c:pt>
                <c:pt idx="16076">
                  <c:v>7.9392100000000001</c:v>
                </c:pt>
                <c:pt idx="16077">
                  <c:v>4.9532999999999996</c:v>
                </c:pt>
                <c:pt idx="16078">
                  <c:v>5.8942399999999999</c:v>
                </c:pt>
                <c:pt idx="16079">
                  <c:v>4.2808000000000002</c:v>
                </c:pt>
                <c:pt idx="16080">
                  <c:v>7.22194</c:v>
                </c:pt>
                <c:pt idx="16081">
                  <c:v>8.1526599999999991</c:v>
                </c:pt>
                <c:pt idx="16082">
                  <c:v>3.0323799999999999</c:v>
                </c:pt>
                <c:pt idx="16083">
                  <c:v>7.1665999999999999</c:v>
                </c:pt>
                <c:pt idx="16084">
                  <c:v>3.63653</c:v>
                </c:pt>
                <c:pt idx="16085">
                  <c:v>5.7010699999999996</c:v>
                </c:pt>
                <c:pt idx="16086">
                  <c:v>4.8180399999999999</c:v>
                </c:pt>
                <c:pt idx="16087">
                  <c:v>2.2667999999999999</c:v>
                </c:pt>
                <c:pt idx="16088">
                  <c:v>4.3804400000000001</c:v>
                </c:pt>
                <c:pt idx="16089">
                  <c:v>7.10236</c:v>
                </c:pt>
                <c:pt idx="16090">
                  <c:v>5.2148199999999996</c:v>
                </c:pt>
                <c:pt idx="16091">
                  <c:v>6.3906099999999997</c:v>
                </c:pt>
                <c:pt idx="16092">
                  <c:v>7.2667400000000004</c:v>
                </c:pt>
                <c:pt idx="16093">
                  <c:v>5.7401999999999997</c:v>
                </c:pt>
                <c:pt idx="16094">
                  <c:v>6.0304500000000001</c:v>
                </c:pt>
                <c:pt idx="16095">
                  <c:v>4.7129700000000003</c:v>
                </c:pt>
                <c:pt idx="16096">
                  <c:v>5.4808599999999998</c:v>
                </c:pt>
                <c:pt idx="16097">
                  <c:v>6.6676099999999998</c:v>
                </c:pt>
                <c:pt idx="16098">
                  <c:v>6.66005</c:v>
                </c:pt>
                <c:pt idx="16099">
                  <c:v>6.5654199999999996</c:v>
                </c:pt>
                <c:pt idx="16100">
                  <c:v>7.0306899999999999</c:v>
                </c:pt>
                <c:pt idx="16101">
                  <c:v>5.7196899999999999</c:v>
                </c:pt>
                <c:pt idx="16102">
                  <c:v>6.0220099999999999</c:v>
                </c:pt>
                <c:pt idx="16103">
                  <c:v>4.4788399999999999</c:v>
                </c:pt>
                <c:pt idx="16104">
                  <c:v>10.214410000000001</c:v>
                </c:pt>
                <c:pt idx="16105">
                  <c:v>6.34009</c:v>
                </c:pt>
                <c:pt idx="16106">
                  <c:v>6.8494599999999997</c:v>
                </c:pt>
                <c:pt idx="16107">
                  <c:v>4.4948899999999998</c:v>
                </c:pt>
                <c:pt idx="16108">
                  <c:v>4.8139200000000004</c:v>
                </c:pt>
                <c:pt idx="16109">
                  <c:v>7.0701700000000001</c:v>
                </c:pt>
                <c:pt idx="16110">
                  <c:v>8.3192900000000005</c:v>
                </c:pt>
                <c:pt idx="16111">
                  <c:v>5.5578599999999998</c:v>
                </c:pt>
                <c:pt idx="16112">
                  <c:v>7.2991299999999999</c:v>
                </c:pt>
                <c:pt idx="16113">
                  <c:v>6.9505600000000003</c:v>
                </c:pt>
                <c:pt idx="16114">
                  <c:v>7.3302500000000004</c:v>
                </c:pt>
                <c:pt idx="16115">
                  <c:v>6.03301</c:v>
                </c:pt>
                <c:pt idx="16116">
                  <c:v>4.0296799999999999</c:v>
                </c:pt>
                <c:pt idx="16117">
                  <c:v>6.3850600000000002</c:v>
                </c:pt>
                <c:pt idx="16118">
                  <c:v>6.0207600000000001</c:v>
                </c:pt>
                <c:pt idx="16119">
                  <c:v>6.1474500000000001</c:v>
                </c:pt>
                <c:pt idx="16120">
                  <c:v>7.0704399999999996</c:v>
                </c:pt>
                <c:pt idx="16121">
                  <c:v>8.4940599999999993</c:v>
                </c:pt>
                <c:pt idx="16122">
                  <c:v>7.52325</c:v>
                </c:pt>
                <c:pt idx="16123">
                  <c:v>5.74498</c:v>
                </c:pt>
                <c:pt idx="16124">
                  <c:v>4.6167999999999996</c:v>
                </c:pt>
                <c:pt idx="16125">
                  <c:v>4.9433600000000002</c:v>
                </c:pt>
                <c:pt idx="16126">
                  <c:v>6.3270799999999996</c:v>
                </c:pt>
                <c:pt idx="16127">
                  <c:v>6.5434900000000003</c:v>
                </c:pt>
                <c:pt idx="16128">
                  <c:v>5.5757700000000003</c:v>
                </c:pt>
                <c:pt idx="16129">
                  <c:v>6.2873099999999997</c:v>
                </c:pt>
                <c:pt idx="16130">
                  <c:v>5.2117399999999998</c:v>
                </c:pt>
                <c:pt idx="16131">
                  <c:v>5.0746799999999999</c:v>
                </c:pt>
                <c:pt idx="16132">
                  <c:v>5.8267699999999998</c:v>
                </c:pt>
                <c:pt idx="16133">
                  <c:v>7.79413</c:v>
                </c:pt>
                <c:pt idx="16134">
                  <c:v>7.2385000000000002</c:v>
                </c:pt>
                <c:pt idx="16135">
                  <c:v>6.8551700000000002</c:v>
                </c:pt>
                <c:pt idx="16136">
                  <c:v>4.48339</c:v>
                </c:pt>
                <c:pt idx="16137">
                  <c:v>6.8507300000000004</c:v>
                </c:pt>
                <c:pt idx="16138">
                  <c:v>4.4087699999999996</c:v>
                </c:pt>
                <c:pt idx="16139">
                  <c:v>5.6309800000000001</c:v>
                </c:pt>
                <c:pt idx="16140">
                  <c:v>5.0959599999999998</c:v>
                </c:pt>
                <c:pt idx="16141">
                  <c:v>8.1835400000000007</c:v>
                </c:pt>
                <c:pt idx="16142">
                  <c:v>6.4709099999999999</c:v>
                </c:pt>
                <c:pt idx="16143">
                  <c:v>2.5534599999999998</c:v>
                </c:pt>
                <c:pt idx="16144">
                  <c:v>5.2516800000000003</c:v>
                </c:pt>
                <c:pt idx="16145">
                  <c:v>8.4835100000000008</c:v>
                </c:pt>
                <c:pt idx="16146">
                  <c:v>6.7626499999999998</c:v>
                </c:pt>
                <c:pt idx="16147">
                  <c:v>11.16709</c:v>
                </c:pt>
                <c:pt idx="16148">
                  <c:v>5.4506300000000003</c:v>
                </c:pt>
                <c:pt idx="16149">
                  <c:v>5.6414600000000004</c:v>
                </c:pt>
                <c:pt idx="16150">
                  <c:v>4.9997999999999996</c:v>
                </c:pt>
                <c:pt idx="16151">
                  <c:v>6.8056599999999996</c:v>
                </c:pt>
                <c:pt idx="16152">
                  <c:v>5.5103200000000001</c:v>
                </c:pt>
                <c:pt idx="16153">
                  <c:v>6.8181000000000003</c:v>
                </c:pt>
                <c:pt idx="16154">
                  <c:v>7.93513</c:v>
                </c:pt>
                <c:pt idx="16155">
                  <c:v>3.5248699999999999</c:v>
                </c:pt>
                <c:pt idx="16156">
                  <c:v>5.46373</c:v>
                </c:pt>
                <c:pt idx="16157">
                  <c:v>6.0559900000000004</c:v>
                </c:pt>
                <c:pt idx="16158">
                  <c:v>7.9036999999999997</c:v>
                </c:pt>
                <c:pt idx="16159">
                  <c:v>5.73203</c:v>
                </c:pt>
                <c:pt idx="16160">
                  <c:v>3.2515700000000001</c:v>
                </c:pt>
                <c:pt idx="16161">
                  <c:v>3.7292700000000001</c:v>
                </c:pt>
                <c:pt idx="16162">
                  <c:v>3.8917099999999998</c:v>
                </c:pt>
                <c:pt idx="16163">
                  <c:v>6.5082899999999997</c:v>
                </c:pt>
                <c:pt idx="16164">
                  <c:v>5.3273799999999998</c:v>
                </c:pt>
                <c:pt idx="16165">
                  <c:v>5.4283299999999999</c:v>
                </c:pt>
                <c:pt idx="16166">
                  <c:v>4.4685300000000003</c:v>
                </c:pt>
                <c:pt idx="16167">
                  <c:v>5.5943500000000004</c:v>
                </c:pt>
                <c:pt idx="16168">
                  <c:v>3.42109</c:v>
                </c:pt>
                <c:pt idx="16169">
                  <c:v>5.04718</c:v>
                </c:pt>
                <c:pt idx="16170">
                  <c:v>4.26898</c:v>
                </c:pt>
                <c:pt idx="16171">
                  <c:v>3.69387</c:v>
                </c:pt>
                <c:pt idx="16172">
                  <c:v>3.9647000000000001</c:v>
                </c:pt>
                <c:pt idx="16173">
                  <c:v>4.4694399999999996</c:v>
                </c:pt>
                <c:pt idx="16174">
                  <c:v>5.4748700000000001</c:v>
                </c:pt>
                <c:pt idx="16175">
                  <c:v>4.9622999999999999</c:v>
                </c:pt>
                <c:pt idx="16176">
                  <c:v>5.3644499999999997</c:v>
                </c:pt>
                <c:pt idx="16177">
                  <c:v>6.0056900000000004</c:v>
                </c:pt>
                <c:pt idx="16178">
                  <c:v>7.57559</c:v>
                </c:pt>
                <c:pt idx="16179">
                  <c:v>8.7919599999999996</c:v>
                </c:pt>
                <c:pt idx="16180">
                  <c:v>5.4733200000000002</c:v>
                </c:pt>
                <c:pt idx="16181">
                  <c:v>1.92414</c:v>
                </c:pt>
                <c:pt idx="16182">
                  <c:v>6.7646499999999996</c:v>
                </c:pt>
                <c:pt idx="16183">
                  <c:v>5.3210699999999997</c:v>
                </c:pt>
                <c:pt idx="16184">
                  <c:v>5.56264</c:v>
                </c:pt>
                <c:pt idx="16185">
                  <c:v>7.2806199999999999</c:v>
                </c:pt>
                <c:pt idx="16186">
                  <c:v>4.2603299999999997</c:v>
                </c:pt>
                <c:pt idx="16187">
                  <c:v>5.9291600000000004</c:v>
                </c:pt>
                <c:pt idx="16188">
                  <c:v>7.8757200000000003</c:v>
                </c:pt>
                <c:pt idx="16189">
                  <c:v>4.5985300000000002</c:v>
                </c:pt>
                <c:pt idx="16190">
                  <c:v>6.02081</c:v>
                </c:pt>
                <c:pt idx="16191">
                  <c:v>4.1242299999999998</c:v>
                </c:pt>
                <c:pt idx="16192">
                  <c:v>6.3887799999999997</c:v>
                </c:pt>
                <c:pt idx="16193">
                  <c:v>5.0799899999999996</c:v>
                </c:pt>
                <c:pt idx="16194">
                  <c:v>5.7494500000000004</c:v>
                </c:pt>
                <c:pt idx="16195">
                  <c:v>7.3379599999999998</c:v>
                </c:pt>
                <c:pt idx="16196">
                  <c:v>4.4295799999999996</c:v>
                </c:pt>
                <c:pt idx="16197">
                  <c:v>2.78112</c:v>
                </c:pt>
                <c:pt idx="16198">
                  <c:v>2.34714</c:v>
                </c:pt>
                <c:pt idx="16199">
                  <c:v>9.9885999999999999</c:v>
                </c:pt>
                <c:pt idx="16200">
                  <c:v>2.3018100000000001</c:v>
                </c:pt>
                <c:pt idx="16201">
                  <c:v>2.8316300000000001</c:v>
                </c:pt>
                <c:pt idx="16202">
                  <c:v>6.00101</c:v>
                </c:pt>
                <c:pt idx="16203">
                  <c:v>4.9300199999999998</c:v>
                </c:pt>
                <c:pt idx="16204">
                  <c:v>6.5259799999999997</c:v>
                </c:pt>
                <c:pt idx="16205">
                  <c:v>6.1854800000000001</c:v>
                </c:pt>
                <c:pt idx="16206">
                  <c:v>6.6381300000000003</c:v>
                </c:pt>
                <c:pt idx="16207">
                  <c:v>4.4600900000000001</c:v>
                </c:pt>
                <c:pt idx="16208">
                  <c:v>6.7127699999999999</c:v>
                </c:pt>
                <c:pt idx="16209">
                  <c:v>8.0651100000000007</c:v>
                </c:pt>
                <c:pt idx="16210">
                  <c:v>8.7482799999999994</c:v>
                </c:pt>
                <c:pt idx="16211">
                  <c:v>9.1865100000000002</c:v>
                </c:pt>
                <c:pt idx="16212">
                  <c:v>7.5337100000000001</c:v>
                </c:pt>
                <c:pt idx="16213">
                  <c:v>7.84964</c:v>
                </c:pt>
                <c:pt idx="16214">
                  <c:v>3.6707999999999998</c:v>
                </c:pt>
                <c:pt idx="16215">
                  <c:v>7.9226999999999999</c:v>
                </c:pt>
                <c:pt idx="16216">
                  <c:v>7.9393099999999999</c:v>
                </c:pt>
                <c:pt idx="16217">
                  <c:v>7.9737</c:v>
                </c:pt>
                <c:pt idx="16218">
                  <c:v>6.4702000000000002</c:v>
                </c:pt>
                <c:pt idx="16219">
                  <c:v>4.85982</c:v>
                </c:pt>
                <c:pt idx="16220">
                  <c:v>3.85094</c:v>
                </c:pt>
                <c:pt idx="16221">
                  <c:v>7.0500299999999996</c:v>
                </c:pt>
                <c:pt idx="16222">
                  <c:v>5.4533699999999996</c:v>
                </c:pt>
                <c:pt idx="16223">
                  <c:v>3.1500599999999999</c:v>
                </c:pt>
                <c:pt idx="16224">
                  <c:v>6.9706000000000001</c:v>
                </c:pt>
                <c:pt idx="16225">
                  <c:v>10.067539999999999</c:v>
                </c:pt>
                <c:pt idx="16226">
                  <c:v>6.9673600000000002</c:v>
                </c:pt>
                <c:pt idx="16227">
                  <c:v>9.4575800000000001</c:v>
                </c:pt>
                <c:pt idx="16228">
                  <c:v>7.6975199999999999</c:v>
                </c:pt>
                <c:pt idx="16229">
                  <c:v>7.4106899999999998</c:v>
                </c:pt>
                <c:pt idx="16230">
                  <c:v>4.0866600000000002</c:v>
                </c:pt>
                <c:pt idx="16231">
                  <c:v>4.8991499999999997</c:v>
                </c:pt>
                <c:pt idx="16232">
                  <c:v>5.3082599999999998</c:v>
                </c:pt>
                <c:pt idx="16233">
                  <c:v>5.1472699999999998</c:v>
                </c:pt>
                <c:pt idx="16234">
                  <c:v>2.61422</c:v>
                </c:pt>
                <c:pt idx="16235">
                  <c:v>6.5172400000000001</c:v>
                </c:pt>
                <c:pt idx="16236">
                  <c:v>3.97235</c:v>
                </c:pt>
                <c:pt idx="16237">
                  <c:v>3.0102899999999999</c:v>
                </c:pt>
                <c:pt idx="16238">
                  <c:v>4.6750699999999998</c:v>
                </c:pt>
                <c:pt idx="16239">
                  <c:v>3.3128899999999999</c:v>
                </c:pt>
                <c:pt idx="16240">
                  <c:v>1.9815700000000001</c:v>
                </c:pt>
                <c:pt idx="16241">
                  <c:v>5.2739700000000003</c:v>
                </c:pt>
                <c:pt idx="16242">
                  <c:v>6.79237</c:v>
                </c:pt>
                <c:pt idx="16243">
                  <c:v>5.7213599999999998</c:v>
                </c:pt>
                <c:pt idx="16244">
                  <c:v>5.2623499999999996</c:v>
                </c:pt>
                <c:pt idx="16245">
                  <c:v>6.8972600000000002</c:v>
                </c:pt>
                <c:pt idx="16246">
                  <c:v>6.5097199999999997</c:v>
                </c:pt>
                <c:pt idx="16247">
                  <c:v>4.5586799999999998</c:v>
                </c:pt>
                <c:pt idx="16248">
                  <c:v>4.1614300000000002</c:v>
                </c:pt>
                <c:pt idx="16249">
                  <c:v>6.9571699999999996</c:v>
                </c:pt>
                <c:pt idx="16250">
                  <c:v>4.3122699999999998</c:v>
                </c:pt>
                <c:pt idx="16251">
                  <c:v>5.28674</c:v>
                </c:pt>
                <c:pt idx="16252">
                  <c:v>6.1119199999999996</c:v>
                </c:pt>
                <c:pt idx="16253">
                  <c:v>6.8394300000000001</c:v>
                </c:pt>
                <c:pt idx="16254">
                  <c:v>3.91432</c:v>
                </c:pt>
                <c:pt idx="16255">
                  <c:v>7.4556899999999997</c:v>
                </c:pt>
                <c:pt idx="16256">
                  <c:v>8.45153</c:v>
                </c:pt>
                <c:pt idx="16257">
                  <c:v>10.075200000000001</c:v>
                </c:pt>
                <c:pt idx="16258">
                  <c:v>7.0017899999999997</c:v>
                </c:pt>
                <c:pt idx="16259">
                  <c:v>5.0453000000000001</c:v>
                </c:pt>
                <c:pt idx="16260">
                  <c:v>7.6383900000000002</c:v>
                </c:pt>
                <c:pt idx="16261">
                  <c:v>5.2186599999999999</c:v>
                </c:pt>
                <c:pt idx="16262">
                  <c:v>4.7913500000000004</c:v>
                </c:pt>
                <c:pt idx="16263">
                  <c:v>8.7895699999999994</c:v>
                </c:pt>
                <c:pt idx="16264">
                  <c:v>6.7805400000000002</c:v>
                </c:pt>
                <c:pt idx="16265">
                  <c:v>8.3320100000000004</c:v>
                </c:pt>
                <c:pt idx="16266">
                  <c:v>5.72872</c:v>
                </c:pt>
                <c:pt idx="16267">
                  <c:v>4.5198799999999997</c:v>
                </c:pt>
                <c:pt idx="16268">
                  <c:v>5.0272600000000001</c:v>
                </c:pt>
                <c:pt idx="16269">
                  <c:v>8.3694299999999995</c:v>
                </c:pt>
                <c:pt idx="16270">
                  <c:v>5.34192</c:v>
                </c:pt>
                <c:pt idx="16271">
                  <c:v>7.2418699999999996</c:v>
                </c:pt>
                <c:pt idx="16272">
                  <c:v>4.5985300000000002</c:v>
                </c:pt>
                <c:pt idx="16273">
                  <c:v>4.4212199999999999</c:v>
                </c:pt>
                <c:pt idx="16274">
                  <c:v>4.2781599999999997</c:v>
                </c:pt>
                <c:pt idx="16275">
                  <c:v>6.4157700000000002</c:v>
                </c:pt>
                <c:pt idx="16276">
                  <c:v>2.8285100000000001</c:v>
                </c:pt>
                <c:pt idx="16277">
                  <c:v>8.0695300000000003</c:v>
                </c:pt>
                <c:pt idx="16278">
                  <c:v>10.024520000000001</c:v>
                </c:pt>
                <c:pt idx="16279">
                  <c:v>6.06677</c:v>
                </c:pt>
                <c:pt idx="16280">
                  <c:v>8.6633700000000005</c:v>
                </c:pt>
                <c:pt idx="16281">
                  <c:v>6.2619100000000003</c:v>
                </c:pt>
                <c:pt idx="16282">
                  <c:v>5.0570500000000003</c:v>
                </c:pt>
                <c:pt idx="16283">
                  <c:v>7.3573700000000004</c:v>
                </c:pt>
                <c:pt idx="16284">
                  <c:v>6.5868700000000002</c:v>
                </c:pt>
                <c:pt idx="16285">
                  <c:v>6.2711300000000003</c:v>
                </c:pt>
                <c:pt idx="16286">
                  <c:v>4.7655000000000003</c:v>
                </c:pt>
                <c:pt idx="16287">
                  <c:v>4.6107899999999997</c:v>
                </c:pt>
                <c:pt idx="16288">
                  <c:v>6.9357800000000003</c:v>
                </c:pt>
                <c:pt idx="16289">
                  <c:v>5.8244400000000001</c:v>
                </c:pt>
                <c:pt idx="16290">
                  <c:v>5.7171799999999999</c:v>
                </c:pt>
                <c:pt idx="16291">
                  <c:v>3.4074399999999998</c:v>
                </c:pt>
                <c:pt idx="16292">
                  <c:v>4.7450400000000004</c:v>
                </c:pt>
                <c:pt idx="16293">
                  <c:v>4.6687000000000003</c:v>
                </c:pt>
                <c:pt idx="16294">
                  <c:v>5.6353600000000004</c:v>
                </c:pt>
                <c:pt idx="16295">
                  <c:v>3.8048299999999999</c:v>
                </c:pt>
                <c:pt idx="16296">
                  <c:v>6.4387400000000001</c:v>
                </c:pt>
                <c:pt idx="16297">
                  <c:v>3.9341300000000001</c:v>
                </c:pt>
                <c:pt idx="16298">
                  <c:v>6.71021</c:v>
                </c:pt>
                <c:pt idx="16299">
                  <c:v>4.2968500000000001</c:v>
                </c:pt>
                <c:pt idx="16300">
                  <c:v>7.10806</c:v>
                </c:pt>
                <c:pt idx="16301">
                  <c:v>2.74214</c:v>
                </c:pt>
                <c:pt idx="16302">
                  <c:v>4.9626599999999996</c:v>
                </c:pt>
                <c:pt idx="16303">
                  <c:v>5.1472899999999999</c:v>
                </c:pt>
                <c:pt idx="16304">
                  <c:v>7.1994999999999996</c:v>
                </c:pt>
                <c:pt idx="16305">
                  <c:v>7.4251300000000002</c:v>
                </c:pt>
                <c:pt idx="16306">
                  <c:v>1.9569099999999999</c:v>
                </c:pt>
                <c:pt idx="16307">
                  <c:v>4.3802599999999998</c:v>
                </c:pt>
                <c:pt idx="16308">
                  <c:v>4.7310999999999996</c:v>
                </c:pt>
                <c:pt idx="16309">
                  <c:v>8.67286</c:v>
                </c:pt>
                <c:pt idx="16310">
                  <c:v>9.5909200000000006</c:v>
                </c:pt>
                <c:pt idx="16311">
                  <c:v>7.2850099999999998</c:v>
                </c:pt>
                <c:pt idx="16312">
                  <c:v>5.6031899999999997</c:v>
                </c:pt>
                <c:pt idx="16313">
                  <c:v>4.7355799999999997</c:v>
                </c:pt>
                <c:pt idx="16314">
                  <c:v>8.5977300000000003</c:v>
                </c:pt>
                <c:pt idx="16315">
                  <c:v>3.1196100000000002</c:v>
                </c:pt>
                <c:pt idx="16316">
                  <c:v>4.0510799999999998</c:v>
                </c:pt>
                <c:pt idx="16317">
                  <c:v>7.6685400000000001</c:v>
                </c:pt>
                <c:pt idx="16318">
                  <c:v>4.2216300000000002</c:v>
                </c:pt>
                <c:pt idx="16319">
                  <c:v>7.5328600000000003</c:v>
                </c:pt>
                <c:pt idx="16320">
                  <c:v>3.71956</c:v>
                </c:pt>
                <c:pt idx="16321">
                  <c:v>4.40219</c:v>
                </c:pt>
                <c:pt idx="16322">
                  <c:v>4.1904500000000002</c:v>
                </c:pt>
                <c:pt idx="16323">
                  <c:v>6.2028299999999996</c:v>
                </c:pt>
                <c:pt idx="16324">
                  <c:v>6.0864000000000003</c:v>
                </c:pt>
                <c:pt idx="16325">
                  <c:v>6.1119700000000003</c:v>
                </c:pt>
                <c:pt idx="16326">
                  <c:v>7.1235999999999997</c:v>
                </c:pt>
                <c:pt idx="16327">
                  <c:v>5.6196700000000002</c:v>
                </c:pt>
                <c:pt idx="16328">
                  <c:v>2.8445200000000002</c:v>
                </c:pt>
                <c:pt idx="16329">
                  <c:v>7.1152199999999999</c:v>
                </c:pt>
                <c:pt idx="16330">
                  <c:v>8.8319700000000001</c:v>
                </c:pt>
                <c:pt idx="16331">
                  <c:v>4.8524799999999999</c:v>
                </c:pt>
                <c:pt idx="16332">
                  <c:v>9.7923100000000005</c:v>
                </c:pt>
                <c:pt idx="16333">
                  <c:v>6.9341699999999999</c:v>
                </c:pt>
                <c:pt idx="16334">
                  <c:v>7.2789299999999999</c:v>
                </c:pt>
                <c:pt idx="16335">
                  <c:v>5.25366</c:v>
                </c:pt>
                <c:pt idx="16336">
                  <c:v>6.5203600000000002</c:v>
                </c:pt>
                <c:pt idx="16337">
                  <c:v>6.0800099999999997</c:v>
                </c:pt>
                <c:pt idx="16338">
                  <c:v>5.6286100000000001</c:v>
                </c:pt>
                <c:pt idx="16339">
                  <c:v>5.6168300000000002</c:v>
                </c:pt>
                <c:pt idx="16340">
                  <c:v>8.5256399999999992</c:v>
                </c:pt>
                <c:pt idx="16341">
                  <c:v>9.0241000000000007</c:v>
                </c:pt>
                <c:pt idx="16342">
                  <c:v>3.9809999999999999</c:v>
                </c:pt>
                <c:pt idx="16343">
                  <c:v>8.7851499999999998</c:v>
                </c:pt>
                <c:pt idx="16344">
                  <c:v>4.6987699999999997</c:v>
                </c:pt>
                <c:pt idx="16345">
                  <c:v>7.9196099999999996</c:v>
                </c:pt>
                <c:pt idx="16346">
                  <c:v>5.2045000000000003</c:v>
                </c:pt>
                <c:pt idx="16347">
                  <c:v>3.3003999999999998</c:v>
                </c:pt>
                <c:pt idx="16348">
                  <c:v>4.0224599999999997</c:v>
                </c:pt>
                <c:pt idx="16349">
                  <c:v>2.4874700000000001</c:v>
                </c:pt>
                <c:pt idx="16350">
                  <c:v>5.5787500000000003</c:v>
                </c:pt>
                <c:pt idx="16351">
                  <c:v>8.1999899999999997</c:v>
                </c:pt>
                <c:pt idx="16352">
                  <c:v>2.1311200000000001</c:v>
                </c:pt>
                <c:pt idx="16353">
                  <c:v>6.3313199999999998</c:v>
                </c:pt>
                <c:pt idx="16354">
                  <c:v>3.5125199999999999</c:v>
                </c:pt>
                <c:pt idx="16355">
                  <c:v>2.5088400000000002</c:v>
                </c:pt>
                <c:pt idx="16356">
                  <c:v>7.8334000000000001</c:v>
                </c:pt>
                <c:pt idx="16357">
                  <c:v>5.1875799999999996</c:v>
                </c:pt>
                <c:pt idx="16358">
                  <c:v>4.8239299999999998</c:v>
                </c:pt>
                <c:pt idx="16359">
                  <c:v>6.327</c:v>
                </c:pt>
                <c:pt idx="16360">
                  <c:v>5.8734799999999998</c:v>
                </c:pt>
                <c:pt idx="16361">
                  <c:v>6.1596299999999999</c:v>
                </c:pt>
                <c:pt idx="16362">
                  <c:v>6.3151999999999999</c:v>
                </c:pt>
                <c:pt idx="16363">
                  <c:v>1.75267</c:v>
                </c:pt>
                <c:pt idx="16364">
                  <c:v>4.06121</c:v>
                </c:pt>
                <c:pt idx="16365">
                  <c:v>3.7275100000000001</c:v>
                </c:pt>
                <c:pt idx="16366">
                  <c:v>8.9542699999999993</c:v>
                </c:pt>
                <c:pt idx="16367">
                  <c:v>5.1397000000000004</c:v>
                </c:pt>
                <c:pt idx="16368">
                  <c:v>6.84016</c:v>
                </c:pt>
                <c:pt idx="16369">
                  <c:v>5.8187699999999998</c:v>
                </c:pt>
                <c:pt idx="16370">
                  <c:v>4.52949</c:v>
                </c:pt>
                <c:pt idx="16371">
                  <c:v>6.51471</c:v>
                </c:pt>
                <c:pt idx="16372">
                  <c:v>5.5628599999999997</c:v>
                </c:pt>
                <c:pt idx="16373">
                  <c:v>5.04115</c:v>
                </c:pt>
                <c:pt idx="16374">
                  <c:v>6.3620299999999999</c:v>
                </c:pt>
                <c:pt idx="16375">
                  <c:v>3.6101299999999998</c:v>
                </c:pt>
                <c:pt idx="16376">
                  <c:v>5.8851199999999997</c:v>
                </c:pt>
                <c:pt idx="16377">
                  <c:v>3.4276</c:v>
                </c:pt>
                <c:pt idx="16378">
                  <c:v>6.5681799999999999</c:v>
                </c:pt>
                <c:pt idx="16379">
                  <c:v>4.2178300000000002</c:v>
                </c:pt>
                <c:pt idx="16380">
                  <c:v>7.9820599999999997</c:v>
                </c:pt>
                <c:pt idx="16381">
                  <c:v>10.741400000000001</c:v>
                </c:pt>
                <c:pt idx="16382">
                  <c:v>8.6770800000000001</c:v>
                </c:pt>
                <c:pt idx="16383">
                  <c:v>4.7085900000000001</c:v>
                </c:pt>
                <c:pt idx="16384">
                  <c:v>7.2383100000000002</c:v>
                </c:pt>
                <c:pt idx="16385">
                  <c:v>8.6699000000000002</c:v>
                </c:pt>
                <c:pt idx="16386">
                  <c:v>5.2506599999999999</c:v>
                </c:pt>
                <c:pt idx="16387">
                  <c:v>5.3116099999999999</c:v>
                </c:pt>
                <c:pt idx="16388">
                  <c:v>7.30931</c:v>
                </c:pt>
                <c:pt idx="16389">
                  <c:v>3.1639300000000001</c:v>
                </c:pt>
                <c:pt idx="16390">
                  <c:v>6.1423500000000004</c:v>
                </c:pt>
                <c:pt idx="16391">
                  <c:v>3.9757600000000002</c:v>
                </c:pt>
                <c:pt idx="16392">
                  <c:v>6.7152700000000003</c:v>
                </c:pt>
                <c:pt idx="16393">
                  <c:v>7.3445600000000004</c:v>
                </c:pt>
                <c:pt idx="16394">
                  <c:v>3.9335399999999998</c:v>
                </c:pt>
                <c:pt idx="16395">
                  <c:v>2.3505500000000001</c:v>
                </c:pt>
                <c:pt idx="16396">
                  <c:v>7.5258599999999998</c:v>
                </c:pt>
                <c:pt idx="16397">
                  <c:v>2.6757</c:v>
                </c:pt>
                <c:pt idx="16398">
                  <c:v>5.6234099999999998</c:v>
                </c:pt>
                <c:pt idx="16399">
                  <c:v>5.3350400000000002</c:v>
                </c:pt>
                <c:pt idx="16400">
                  <c:v>3.92964</c:v>
                </c:pt>
                <c:pt idx="16401">
                  <c:v>8.2826900000000006</c:v>
                </c:pt>
                <c:pt idx="16402">
                  <c:v>7.8658299999999999</c:v>
                </c:pt>
                <c:pt idx="16403">
                  <c:v>5.4974400000000001</c:v>
                </c:pt>
                <c:pt idx="16404">
                  <c:v>3.69448</c:v>
                </c:pt>
                <c:pt idx="16405">
                  <c:v>6.01152</c:v>
                </c:pt>
                <c:pt idx="16406">
                  <c:v>6.03566</c:v>
                </c:pt>
                <c:pt idx="16407">
                  <c:v>4.4426500000000004</c:v>
                </c:pt>
                <c:pt idx="16408">
                  <c:v>6.9691900000000002</c:v>
                </c:pt>
                <c:pt idx="16409">
                  <c:v>6.4956899999999997</c:v>
                </c:pt>
                <c:pt idx="16410">
                  <c:v>9.3784899999999993</c:v>
                </c:pt>
                <c:pt idx="16411">
                  <c:v>3.6738400000000002</c:v>
                </c:pt>
                <c:pt idx="16412">
                  <c:v>6.8670200000000001</c:v>
                </c:pt>
                <c:pt idx="16413">
                  <c:v>3.2438899999999999</c:v>
                </c:pt>
                <c:pt idx="16414">
                  <c:v>6.2850900000000003</c:v>
                </c:pt>
                <c:pt idx="16415">
                  <c:v>3.35547</c:v>
                </c:pt>
                <c:pt idx="16416">
                  <c:v>2.37785</c:v>
                </c:pt>
                <c:pt idx="16417">
                  <c:v>4.5624700000000002</c:v>
                </c:pt>
                <c:pt idx="16418">
                  <c:v>5.8601799999999997</c:v>
                </c:pt>
                <c:pt idx="16419">
                  <c:v>6.5341199999999997</c:v>
                </c:pt>
                <c:pt idx="16420">
                  <c:v>5.6050899999999997</c:v>
                </c:pt>
                <c:pt idx="16421">
                  <c:v>7.5490399999999998</c:v>
                </c:pt>
                <c:pt idx="16422">
                  <c:v>6.4708300000000003</c:v>
                </c:pt>
                <c:pt idx="16423">
                  <c:v>6.0938499999999998</c:v>
                </c:pt>
                <c:pt idx="16424">
                  <c:v>3.1741799999999998</c:v>
                </c:pt>
                <c:pt idx="16425">
                  <c:v>7.2330800000000002</c:v>
                </c:pt>
                <c:pt idx="16426">
                  <c:v>9.3656100000000002</c:v>
                </c:pt>
                <c:pt idx="16427">
                  <c:v>8.1042799999999993</c:v>
                </c:pt>
                <c:pt idx="16428">
                  <c:v>6.5516899999999998</c:v>
                </c:pt>
                <c:pt idx="16429">
                  <c:v>6.4963499999999996</c:v>
                </c:pt>
                <c:pt idx="16430">
                  <c:v>5.8869600000000002</c:v>
                </c:pt>
                <c:pt idx="16431">
                  <c:v>6.9364499999999998</c:v>
                </c:pt>
                <c:pt idx="16432">
                  <c:v>3.80389</c:v>
                </c:pt>
                <c:pt idx="16433">
                  <c:v>10.411849999999999</c:v>
                </c:pt>
                <c:pt idx="16434">
                  <c:v>3.6297600000000001</c:v>
                </c:pt>
                <c:pt idx="16435">
                  <c:v>5.7247300000000001</c:v>
                </c:pt>
                <c:pt idx="16436">
                  <c:v>7.1871</c:v>
                </c:pt>
                <c:pt idx="16437">
                  <c:v>5.5647700000000002</c:v>
                </c:pt>
                <c:pt idx="16438">
                  <c:v>5.4532800000000003</c:v>
                </c:pt>
                <c:pt idx="16439">
                  <c:v>6.0941299999999998</c:v>
                </c:pt>
                <c:pt idx="16440">
                  <c:v>5.9978300000000004</c:v>
                </c:pt>
                <c:pt idx="16441">
                  <c:v>6.9735899999999997</c:v>
                </c:pt>
                <c:pt idx="16442">
                  <c:v>6.7057099999999998</c:v>
                </c:pt>
                <c:pt idx="16443">
                  <c:v>5.36517</c:v>
                </c:pt>
                <c:pt idx="16444">
                  <c:v>5.0947300000000002</c:v>
                </c:pt>
                <c:pt idx="16445">
                  <c:v>5.2386100000000004</c:v>
                </c:pt>
                <c:pt idx="16446">
                  <c:v>7.2170399999999999</c:v>
                </c:pt>
                <c:pt idx="16447">
                  <c:v>6.4027900000000004</c:v>
                </c:pt>
                <c:pt idx="16448">
                  <c:v>4.60412</c:v>
                </c:pt>
                <c:pt idx="16449">
                  <c:v>5.8330099999999998</c:v>
                </c:pt>
                <c:pt idx="16450">
                  <c:v>5.7501600000000002</c:v>
                </c:pt>
                <c:pt idx="16451">
                  <c:v>4.8846699999999998</c:v>
                </c:pt>
                <c:pt idx="16452">
                  <c:v>4.0303800000000001</c:v>
                </c:pt>
                <c:pt idx="16453">
                  <c:v>3.7269600000000001</c:v>
                </c:pt>
                <c:pt idx="16454">
                  <c:v>3.5477799999999999</c:v>
                </c:pt>
                <c:pt idx="16455">
                  <c:v>5.4306099999999997</c:v>
                </c:pt>
                <c:pt idx="16456">
                  <c:v>7.5969800000000003</c:v>
                </c:pt>
                <c:pt idx="16457">
                  <c:v>4.0651200000000003</c:v>
                </c:pt>
                <c:pt idx="16458">
                  <c:v>8.9600799999999996</c:v>
                </c:pt>
                <c:pt idx="16459">
                  <c:v>6.1541699999999997</c:v>
                </c:pt>
                <c:pt idx="16460">
                  <c:v>5.9403499999999996</c:v>
                </c:pt>
                <c:pt idx="16461">
                  <c:v>5.8776000000000002</c:v>
                </c:pt>
                <c:pt idx="16462">
                  <c:v>5.6980300000000002</c:v>
                </c:pt>
                <c:pt idx="16463">
                  <c:v>6.2450299999999999</c:v>
                </c:pt>
                <c:pt idx="16464">
                  <c:v>6.2938499999999999</c:v>
                </c:pt>
                <c:pt idx="16465">
                  <c:v>4.8285799999999997</c:v>
                </c:pt>
                <c:pt idx="16466">
                  <c:v>6.5464500000000001</c:v>
                </c:pt>
                <c:pt idx="16467">
                  <c:v>7.2434599999999998</c:v>
                </c:pt>
                <c:pt idx="16468">
                  <c:v>5.5242899999999997</c:v>
                </c:pt>
                <c:pt idx="16469">
                  <c:v>6.2533599999999998</c:v>
                </c:pt>
                <c:pt idx="16470">
                  <c:v>8.9269700000000007</c:v>
                </c:pt>
                <c:pt idx="16471">
                  <c:v>6.3980199999999998</c:v>
                </c:pt>
                <c:pt idx="16472">
                  <c:v>5.3336100000000002</c:v>
                </c:pt>
                <c:pt idx="16473">
                  <c:v>5.4928499999999998</c:v>
                </c:pt>
                <c:pt idx="16474">
                  <c:v>6.4523200000000003</c:v>
                </c:pt>
                <c:pt idx="16475">
                  <c:v>8.3717299999999994</c:v>
                </c:pt>
                <c:pt idx="16476">
                  <c:v>4.08948</c:v>
                </c:pt>
                <c:pt idx="16477">
                  <c:v>4.4344900000000003</c:v>
                </c:pt>
                <c:pt idx="16478">
                  <c:v>3.93614</c:v>
                </c:pt>
                <c:pt idx="16479">
                  <c:v>5.9061000000000003</c:v>
                </c:pt>
                <c:pt idx="16480">
                  <c:v>4.1796600000000002</c:v>
                </c:pt>
                <c:pt idx="16481">
                  <c:v>8.3590199999999992</c:v>
                </c:pt>
                <c:pt idx="16482">
                  <c:v>6.2683</c:v>
                </c:pt>
                <c:pt idx="16483">
                  <c:v>8.4010800000000003</c:v>
                </c:pt>
                <c:pt idx="16484">
                  <c:v>8.4010800000000003</c:v>
                </c:pt>
                <c:pt idx="16485">
                  <c:v>7.8990900000000002</c:v>
                </c:pt>
                <c:pt idx="16486">
                  <c:v>5.5073100000000004</c:v>
                </c:pt>
                <c:pt idx="16487">
                  <c:v>6.5950300000000004</c:v>
                </c:pt>
                <c:pt idx="16488">
                  <c:v>4.5110799999999998</c:v>
                </c:pt>
                <c:pt idx="16489">
                  <c:v>3.30755</c:v>
                </c:pt>
                <c:pt idx="16490">
                  <c:v>2.3900899999999998</c:v>
                </c:pt>
                <c:pt idx="16491">
                  <c:v>3.1584500000000002</c:v>
                </c:pt>
                <c:pt idx="16492">
                  <c:v>8.6804600000000001</c:v>
                </c:pt>
                <c:pt idx="16493">
                  <c:v>8.10656</c:v>
                </c:pt>
                <c:pt idx="16494">
                  <c:v>7.6590400000000001</c:v>
                </c:pt>
                <c:pt idx="16495">
                  <c:v>5.2195</c:v>
                </c:pt>
                <c:pt idx="16496">
                  <c:v>7.4742300000000004</c:v>
                </c:pt>
                <c:pt idx="16497">
                  <c:v>6.7122700000000002</c:v>
                </c:pt>
                <c:pt idx="16498">
                  <c:v>6.5684500000000003</c:v>
                </c:pt>
                <c:pt idx="16499">
                  <c:v>5.9571699999999996</c:v>
                </c:pt>
                <c:pt idx="16500">
                  <c:v>4.9098100000000002</c:v>
                </c:pt>
                <c:pt idx="16501">
                  <c:v>7.5720000000000001</c:v>
                </c:pt>
                <c:pt idx="16502">
                  <c:v>5.4483800000000002</c:v>
                </c:pt>
                <c:pt idx="16503">
                  <c:v>6.5279100000000003</c:v>
                </c:pt>
                <c:pt idx="16504">
                  <c:v>5.6791900000000002</c:v>
                </c:pt>
                <c:pt idx="16505">
                  <c:v>4.8339100000000004</c:v>
                </c:pt>
                <c:pt idx="16506">
                  <c:v>7.86571</c:v>
                </c:pt>
                <c:pt idx="16507">
                  <c:v>6.1220600000000003</c:v>
                </c:pt>
                <c:pt idx="16508">
                  <c:v>6.5548500000000001</c:v>
                </c:pt>
                <c:pt idx="16509">
                  <c:v>6.1450899999999997</c:v>
                </c:pt>
                <c:pt idx="16510">
                  <c:v>6.7919499999999999</c:v>
                </c:pt>
                <c:pt idx="16511">
                  <c:v>5.2665100000000002</c:v>
                </c:pt>
                <c:pt idx="16512">
                  <c:v>4.9758500000000003</c:v>
                </c:pt>
                <c:pt idx="16513">
                  <c:v>9.7417599999999993</c:v>
                </c:pt>
                <c:pt idx="16514">
                  <c:v>10.28355</c:v>
                </c:pt>
                <c:pt idx="16515">
                  <c:v>7.4902800000000003</c:v>
                </c:pt>
                <c:pt idx="16516">
                  <c:v>8.4524600000000003</c:v>
                </c:pt>
                <c:pt idx="16517">
                  <c:v>4.0879300000000001</c:v>
                </c:pt>
                <c:pt idx="16518">
                  <c:v>4.06121</c:v>
                </c:pt>
                <c:pt idx="16519">
                  <c:v>6.0907600000000004</c:v>
                </c:pt>
                <c:pt idx="16520">
                  <c:v>4.2702900000000001</c:v>
                </c:pt>
                <c:pt idx="16521">
                  <c:v>5.2091099999999999</c:v>
                </c:pt>
                <c:pt idx="16522">
                  <c:v>6.9806299999999997</c:v>
                </c:pt>
                <c:pt idx="16523">
                  <c:v>5.7726100000000002</c:v>
                </c:pt>
                <c:pt idx="16524">
                  <c:v>5.7471800000000002</c:v>
                </c:pt>
                <c:pt idx="16525">
                  <c:v>5.6066799999999999</c:v>
                </c:pt>
                <c:pt idx="16526">
                  <c:v>5.3091799999999996</c:v>
                </c:pt>
                <c:pt idx="16527">
                  <c:v>6.3418000000000001</c:v>
                </c:pt>
                <c:pt idx="16528">
                  <c:v>8.1596799999999998</c:v>
                </c:pt>
                <c:pt idx="16529">
                  <c:v>5.1271899999999997</c:v>
                </c:pt>
                <c:pt idx="16530">
                  <c:v>6.6664599999999998</c:v>
                </c:pt>
                <c:pt idx="16531">
                  <c:v>6.4378700000000002</c:v>
                </c:pt>
                <c:pt idx="16532">
                  <c:v>6.3825200000000004</c:v>
                </c:pt>
                <c:pt idx="16533">
                  <c:v>6.2945700000000002</c:v>
                </c:pt>
                <c:pt idx="16534">
                  <c:v>7.06656</c:v>
                </c:pt>
                <c:pt idx="16535">
                  <c:v>7.5080999999999998</c:v>
                </c:pt>
                <c:pt idx="16536">
                  <c:v>6.8115500000000004</c:v>
                </c:pt>
                <c:pt idx="16537">
                  <c:v>7.5326000000000004</c:v>
                </c:pt>
                <c:pt idx="16538">
                  <c:v>8.1043400000000005</c:v>
                </c:pt>
                <c:pt idx="16539">
                  <c:v>2.5006400000000002</c:v>
                </c:pt>
                <c:pt idx="16540">
                  <c:v>6.1817099999999998</c:v>
                </c:pt>
                <c:pt idx="16541">
                  <c:v>5.8668399999999998</c:v>
                </c:pt>
                <c:pt idx="16542">
                  <c:v>5.4053599999999999</c:v>
                </c:pt>
                <c:pt idx="16543">
                  <c:v>6.4155899999999999</c:v>
                </c:pt>
                <c:pt idx="16544">
                  <c:v>3.4644400000000002</c:v>
                </c:pt>
                <c:pt idx="16545">
                  <c:v>7.5175400000000003</c:v>
                </c:pt>
                <c:pt idx="16546">
                  <c:v>5.5155700000000003</c:v>
                </c:pt>
                <c:pt idx="16547">
                  <c:v>6.1658799999999996</c:v>
                </c:pt>
                <c:pt idx="16548">
                  <c:v>5.9878400000000003</c:v>
                </c:pt>
                <c:pt idx="16549">
                  <c:v>3.58317</c:v>
                </c:pt>
                <c:pt idx="16550">
                  <c:v>6.2389799999999997</c:v>
                </c:pt>
                <c:pt idx="16551">
                  <c:v>7.0874800000000002</c:v>
                </c:pt>
                <c:pt idx="16552">
                  <c:v>4.8648699999999998</c:v>
                </c:pt>
                <c:pt idx="16553">
                  <c:v>6.9097299999999997</c:v>
                </c:pt>
                <c:pt idx="16554">
                  <c:v>5.5835900000000001</c:v>
                </c:pt>
                <c:pt idx="16555">
                  <c:v>5.0120800000000001</c:v>
                </c:pt>
                <c:pt idx="16556">
                  <c:v>5.96434</c:v>
                </c:pt>
                <c:pt idx="16557">
                  <c:v>5.9906300000000003</c:v>
                </c:pt>
                <c:pt idx="16558">
                  <c:v>4.6510300000000004</c:v>
                </c:pt>
                <c:pt idx="16559">
                  <c:v>5.6608400000000003</c:v>
                </c:pt>
                <c:pt idx="16560">
                  <c:v>6.7704000000000004</c:v>
                </c:pt>
                <c:pt idx="16561">
                  <c:v>4.6243299999999996</c:v>
                </c:pt>
                <c:pt idx="16562">
                  <c:v>7.5938999999999997</c:v>
                </c:pt>
                <c:pt idx="16563">
                  <c:v>3.4573200000000002</c:v>
                </c:pt>
                <c:pt idx="16564">
                  <c:v>4.9934599999999998</c:v>
                </c:pt>
                <c:pt idx="16565">
                  <c:v>4.3823299999999996</c:v>
                </c:pt>
                <c:pt idx="16566">
                  <c:v>5.3688900000000004</c:v>
                </c:pt>
                <c:pt idx="16567">
                  <c:v>7.9470599999999996</c:v>
                </c:pt>
                <c:pt idx="16568">
                  <c:v>8.2253399999999992</c:v>
                </c:pt>
                <c:pt idx="16569">
                  <c:v>11.58262</c:v>
                </c:pt>
                <c:pt idx="16570">
                  <c:v>9.0389099999999996</c:v>
                </c:pt>
                <c:pt idx="16571">
                  <c:v>3.3719299999999999</c:v>
                </c:pt>
                <c:pt idx="16572">
                  <c:v>6.10785</c:v>
                </c:pt>
                <c:pt idx="16573">
                  <c:v>3.8523900000000002</c:v>
                </c:pt>
                <c:pt idx="16574">
                  <c:v>4.3356599999999998</c:v>
                </c:pt>
                <c:pt idx="16575">
                  <c:v>6.5380200000000004</c:v>
                </c:pt>
                <c:pt idx="16576">
                  <c:v>8.6818799999999996</c:v>
                </c:pt>
                <c:pt idx="16577">
                  <c:v>9.2464200000000005</c:v>
                </c:pt>
                <c:pt idx="16578">
                  <c:v>5.8583100000000004</c:v>
                </c:pt>
                <c:pt idx="16579">
                  <c:v>8.4842399999999998</c:v>
                </c:pt>
                <c:pt idx="16580">
                  <c:v>6.9424000000000001</c:v>
                </c:pt>
                <c:pt idx="16581">
                  <c:v>5.5498700000000003</c:v>
                </c:pt>
                <c:pt idx="16582">
                  <c:v>4.2241099999999996</c:v>
                </c:pt>
                <c:pt idx="16583">
                  <c:v>3.8802099999999999</c:v>
                </c:pt>
                <c:pt idx="16584">
                  <c:v>4.6221100000000002</c:v>
                </c:pt>
                <c:pt idx="16585">
                  <c:v>4.3825399999999997</c:v>
                </c:pt>
                <c:pt idx="16586">
                  <c:v>6.2374599999999996</c:v>
                </c:pt>
                <c:pt idx="16587">
                  <c:v>6.5755100000000004</c:v>
                </c:pt>
                <c:pt idx="16588">
                  <c:v>6.6268700000000003</c:v>
                </c:pt>
                <c:pt idx="16589">
                  <c:v>5.8917400000000004</c:v>
                </c:pt>
                <c:pt idx="16590">
                  <c:v>5.5436100000000001</c:v>
                </c:pt>
                <c:pt idx="16591">
                  <c:v>9.89039</c:v>
                </c:pt>
                <c:pt idx="16592">
                  <c:v>5.9427599999999998</c:v>
                </c:pt>
                <c:pt idx="16593">
                  <c:v>4.4702400000000004</c:v>
                </c:pt>
                <c:pt idx="16594">
                  <c:v>4.3373999999999997</c:v>
                </c:pt>
                <c:pt idx="16595">
                  <c:v>4.2552199999999996</c:v>
                </c:pt>
                <c:pt idx="16596">
                  <c:v>3.1295999999999999</c:v>
                </c:pt>
                <c:pt idx="16597">
                  <c:v>3.7732299999999999</c:v>
                </c:pt>
                <c:pt idx="16598">
                  <c:v>5.27</c:v>
                </c:pt>
                <c:pt idx="16599">
                  <c:v>5.28674</c:v>
                </c:pt>
                <c:pt idx="16600">
                  <c:v>4.5213099999999997</c:v>
                </c:pt>
                <c:pt idx="16601">
                  <c:v>6.9565200000000003</c:v>
                </c:pt>
                <c:pt idx="16602">
                  <c:v>7.5695399999999999</c:v>
                </c:pt>
                <c:pt idx="16603">
                  <c:v>7.60311</c:v>
                </c:pt>
                <c:pt idx="16604">
                  <c:v>6.80945</c:v>
                </c:pt>
                <c:pt idx="16605">
                  <c:v>6.0375699999999997</c:v>
                </c:pt>
                <c:pt idx="16606">
                  <c:v>8.4275199999999995</c:v>
                </c:pt>
                <c:pt idx="16607">
                  <c:v>6.3915199999999999</c:v>
                </c:pt>
                <c:pt idx="16608">
                  <c:v>7.1158000000000001</c:v>
                </c:pt>
                <c:pt idx="16609">
                  <c:v>4.7566300000000004</c:v>
                </c:pt>
                <c:pt idx="16610">
                  <c:v>6.3791000000000002</c:v>
                </c:pt>
                <c:pt idx="16611">
                  <c:v>6.5896299999999997</c:v>
                </c:pt>
                <c:pt idx="16612">
                  <c:v>7.08805</c:v>
                </c:pt>
                <c:pt idx="16613">
                  <c:v>3.20417</c:v>
                </c:pt>
                <c:pt idx="16614">
                  <c:v>7.4720899999999997</c:v>
                </c:pt>
                <c:pt idx="16615">
                  <c:v>5.7072500000000002</c:v>
                </c:pt>
                <c:pt idx="16616">
                  <c:v>5.36287</c:v>
                </c:pt>
                <c:pt idx="16617">
                  <c:v>5.8535899999999996</c:v>
                </c:pt>
                <c:pt idx="16618">
                  <c:v>6.6675899999999997</c:v>
                </c:pt>
                <c:pt idx="16619">
                  <c:v>5.6323800000000004</c:v>
                </c:pt>
                <c:pt idx="16620">
                  <c:v>6.2074199999999999</c:v>
                </c:pt>
                <c:pt idx="16621">
                  <c:v>6.4803600000000001</c:v>
                </c:pt>
                <c:pt idx="16622">
                  <c:v>6.4702799999999998</c:v>
                </c:pt>
                <c:pt idx="16623">
                  <c:v>5.0352199999999998</c:v>
                </c:pt>
                <c:pt idx="16624">
                  <c:v>5.8324199999999999</c:v>
                </c:pt>
                <c:pt idx="16625">
                  <c:v>5.52447</c:v>
                </c:pt>
                <c:pt idx="16626">
                  <c:v>6.1455700000000002</c:v>
                </c:pt>
                <c:pt idx="16627">
                  <c:v>11.217700000000001</c:v>
                </c:pt>
                <c:pt idx="16628">
                  <c:v>8.1182999999999996</c:v>
                </c:pt>
                <c:pt idx="16629">
                  <c:v>5.8366699999999998</c:v>
                </c:pt>
                <c:pt idx="16630">
                  <c:v>5.0713999999999997</c:v>
                </c:pt>
                <c:pt idx="16631">
                  <c:v>5.8281799999999997</c:v>
                </c:pt>
                <c:pt idx="16632">
                  <c:v>6.23447</c:v>
                </c:pt>
                <c:pt idx="16633">
                  <c:v>4.7748400000000002</c:v>
                </c:pt>
                <c:pt idx="16634">
                  <c:v>8.1460899999999992</c:v>
                </c:pt>
                <c:pt idx="16635">
                  <c:v>6.7541900000000004</c:v>
                </c:pt>
                <c:pt idx="16636">
                  <c:v>6.6627299999999998</c:v>
                </c:pt>
                <c:pt idx="16637">
                  <c:v>4.5843699999999998</c:v>
                </c:pt>
                <c:pt idx="16638">
                  <c:v>6.4222400000000004</c:v>
                </c:pt>
                <c:pt idx="16639">
                  <c:v>8.5876300000000008</c:v>
                </c:pt>
                <c:pt idx="16640">
                  <c:v>6.78254</c:v>
                </c:pt>
                <c:pt idx="16641">
                  <c:v>4.5190700000000001</c:v>
                </c:pt>
                <c:pt idx="16642">
                  <c:v>3.6551300000000002</c:v>
                </c:pt>
                <c:pt idx="16643">
                  <c:v>3.0141200000000001</c:v>
                </c:pt>
                <c:pt idx="16644">
                  <c:v>3.0796700000000001</c:v>
                </c:pt>
                <c:pt idx="16645">
                  <c:v>4.0214800000000004</c:v>
                </c:pt>
                <c:pt idx="16646">
                  <c:v>4.32782</c:v>
                </c:pt>
                <c:pt idx="16647">
                  <c:v>2.3678300000000001</c:v>
                </c:pt>
                <c:pt idx="16648">
                  <c:v>6.2015399999999996</c:v>
                </c:pt>
                <c:pt idx="16649">
                  <c:v>8.5002499999999994</c:v>
                </c:pt>
                <c:pt idx="16650">
                  <c:v>4.9066599999999996</c:v>
                </c:pt>
                <c:pt idx="16651">
                  <c:v>5.5016800000000003</c:v>
                </c:pt>
                <c:pt idx="16652">
                  <c:v>5.4458500000000001</c:v>
                </c:pt>
                <c:pt idx="16653">
                  <c:v>2.7334800000000001</c:v>
                </c:pt>
                <c:pt idx="16654">
                  <c:v>5.6276700000000002</c:v>
                </c:pt>
                <c:pt idx="16655">
                  <c:v>4.9991300000000001</c:v>
                </c:pt>
                <c:pt idx="16656">
                  <c:v>3.4418199999999999</c:v>
                </c:pt>
                <c:pt idx="16657">
                  <c:v>7.5010700000000003</c:v>
                </c:pt>
                <c:pt idx="16658">
                  <c:v>6.2848499999999996</c:v>
                </c:pt>
                <c:pt idx="16659">
                  <c:v>6.6589799999999997</c:v>
                </c:pt>
                <c:pt idx="16660">
                  <c:v>4.8346200000000001</c:v>
                </c:pt>
                <c:pt idx="16661">
                  <c:v>6.2858599999999996</c:v>
                </c:pt>
                <c:pt idx="16662">
                  <c:v>8.3328000000000007</c:v>
                </c:pt>
                <c:pt idx="16663">
                  <c:v>5.5254799999999999</c:v>
                </c:pt>
                <c:pt idx="16664">
                  <c:v>6.6929800000000004</c:v>
                </c:pt>
                <c:pt idx="16665">
                  <c:v>5.4092599999999997</c:v>
                </c:pt>
                <c:pt idx="16666">
                  <c:v>4.8136999999999999</c:v>
                </c:pt>
                <c:pt idx="16667">
                  <c:v>7.70479</c:v>
                </c:pt>
                <c:pt idx="16668">
                  <c:v>4.8605299999999998</c:v>
                </c:pt>
                <c:pt idx="16669">
                  <c:v>6.7160099999999998</c:v>
                </c:pt>
                <c:pt idx="16670">
                  <c:v>4.31576</c:v>
                </c:pt>
                <c:pt idx="16671">
                  <c:v>6.0912600000000001</c:v>
                </c:pt>
                <c:pt idx="16672">
                  <c:v>7.5134699999999999</c:v>
                </c:pt>
                <c:pt idx="16673">
                  <c:v>7.1446199999999997</c:v>
                </c:pt>
                <c:pt idx="16674">
                  <c:v>6.0171299999999999</c:v>
                </c:pt>
                <c:pt idx="16675">
                  <c:v>4.9100999999999999</c:v>
                </c:pt>
                <c:pt idx="16676">
                  <c:v>7.0950899999999999</c:v>
                </c:pt>
                <c:pt idx="16677">
                  <c:v>4.6896100000000001</c:v>
                </c:pt>
                <c:pt idx="16678">
                  <c:v>5.5972400000000002</c:v>
                </c:pt>
                <c:pt idx="16679">
                  <c:v>3.8910999999999998</c:v>
                </c:pt>
                <c:pt idx="16680">
                  <c:v>3.4643999999999999</c:v>
                </c:pt>
                <c:pt idx="16681">
                  <c:v>10.794119999999999</c:v>
                </c:pt>
                <c:pt idx="16682">
                  <c:v>4.8575900000000001</c:v>
                </c:pt>
                <c:pt idx="16683">
                  <c:v>6.1863299999999999</c:v>
                </c:pt>
                <c:pt idx="16684">
                  <c:v>8.4655699999999996</c:v>
                </c:pt>
                <c:pt idx="16685">
                  <c:v>7.3470399999999998</c:v>
                </c:pt>
                <c:pt idx="16686">
                  <c:v>4.7676800000000004</c:v>
                </c:pt>
                <c:pt idx="16687">
                  <c:v>11.33886</c:v>
                </c:pt>
                <c:pt idx="16688">
                  <c:v>5.4912700000000001</c:v>
                </c:pt>
                <c:pt idx="16689">
                  <c:v>5.7129000000000003</c:v>
                </c:pt>
                <c:pt idx="16690">
                  <c:v>3.0253299999999999</c:v>
                </c:pt>
                <c:pt idx="16691">
                  <c:v>5.5520699999999996</c:v>
                </c:pt>
                <c:pt idx="16692">
                  <c:v>5.3036500000000002</c:v>
                </c:pt>
                <c:pt idx="16693">
                  <c:v>3.0779000000000001</c:v>
                </c:pt>
                <c:pt idx="16694">
                  <c:v>5.7760100000000003</c:v>
                </c:pt>
                <c:pt idx="16695">
                  <c:v>4.0905800000000001</c:v>
                </c:pt>
                <c:pt idx="16696">
                  <c:v>8.4932700000000008</c:v>
                </c:pt>
                <c:pt idx="16697">
                  <c:v>9.9729700000000001</c:v>
                </c:pt>
                <c:pt idx="16698">
                  <c:v>5.0762799999999997</c:v>
                </c:pt>
                <c:pt idx="16699">
                  <c:v>3.1135199999999998</c:v>
                </c:pt>
                <c:pt idx="16700">
                  <c:v>5.9298099999999998</c:v>
                </c:pt>
                <c:pt idx="16701">
                  <c:v>3.6328</c:v>
                </c:pt>
                <c:pt idx="16702">
                  <c:v>5.0435499999999998</c:v>
                </c:pt>
                <c:pt idx="16703">
                  <c:v>7.2275799999999997</c:v>
                </c:pt>
                <c:pt idx="16704">
                  <c:v>5.5790699999999998</c:v>
                </c:pt>
                <c:pt idx="16705">
                  <c:v>6.4496399999999996</c:v>
                </c:pt>
                <c:pt idx="16706">
                  <c:v>7.0319900000000004</c:v>
                </c:pt>
                <c:pt idx="16707">
                  <c:v>5.3886000000000003</c:v>
                </c:pt>
                <c:pt idx="16708">
                  <c:v>4.2887399999999998</c:v>
                </c:pt>
                <c:pt idx="16709">
                  <c:v>7.3719700000000001</c:v>
                </c:pt>
                <c:pt idx="16710">
                  <c:v>4.3593599999999997</c:v>
                </c:pt>
                <c:pt idx="16711">
                  <c:v>7.6231299999999997</c:v>
                </c:pt>
                <c:pt idx="16712">
                  <c:v>6.8225800000000003</c:v>
                </c:pt>
                <c:pt idx="16713">
                  <c:v>4.2501199999999999</c:v>
                </c:pt>
                <c:pt idx="16714">
                  <c:v>2.66717</c:v>
                </c:pt>
                <c:pt idx="16715">
                  <c:v>6.3077199999999998</c:v>
                </c:pt>
                <c:pt idx="16716">
                  <c:v>4.5028899999999998</c:v>
                </c:pt>
                <c:pt idx="16717">
                  <c:v>4.5589000000000004</c:v>
                </c:pt>
                <c:pt idx="16718">
                  <c:v>4.7166300000000003</c:v>
                </c:pt>
                <c:pt idx="16719">
                  <c:v>5.0607199999999999</c:v>
                </c:pt>
                <c:pt idx="16720">
                  <c:v>4.9436299999999997</c:v>
                </c:pt>
                <c:pt idx="16721">
                  <c:v>6.1182499999999997</c:v>
                </c:pt>
                <c:pt idx="16722">
                  <c:v>7.6381600000000001</c:v>
                </c:pt>
                <c:pt idx="16723">
                  <c:v>3.6793399999999998</c:v>
                </c:pt>
                <c:pt idx="16724">
                  <c:v>3.1292300000000002</c:v>
                </c:pt>
                <c:pt idx="16725">
                  <c:v>6.6539700000000002</c:v>
                </c:pt>
                <c:pt idx="16726">
                  <c:v>6.1425599999999996</c:v>
                </c:pt>
                <c:pt idx="16727">
                  <c:v>6.5193700000000003</c:v>
                </c:pt>
                <c:pt idx="16728">
                  <c:v>10.134930000000001</c:v>
                </c:pt>
                <c:pt idx="16729">
                  <c:v>6.7455499999999997</c:v>
                </c:pt>
                <c:pt idx="16730">
                  <c:v>10.1953</c:v>
                </c:pt>
                <c:pt idx="16731">
                  <c:v>10.173870000000001</c:v>
                </c:pt>
                <c:pt idx="16732">
                  <c:v>5.0120100000000001</c:v>
                </c:pt>
                <c:pt idx="16733">
                  <c:v>5.2576299999999998</c:v>
                </c:pt>
                <c:pt idx="16734">
                  <c:v>6.1540699999999999</c:v>
                </c:pt>
                <c:pt idx="16735">
                  <c:v>6.67326</c:v>
                </c:pt>
                <c:pt idx="16736">
                  <c:v>3.4413</c:v>
                </c:pt>
                <c:pt idx="16737">
                  <c:v>6.86836</c:v>
                </c:pt>
                <c:pt idx="16738">
                  <c:v>6.2430199999999996</c:v>
                </c:pt>
                <c:pt idx="16739">
                  <c:v>4.7179500000000001</c:v>
                </c:pt>
                <c:pt idx="16740">
                  <c:v>7.6259399999999999</c:v>
                </c:pt>
                <c:pt idx="16741">
                  <c:v>6.4862500000000001</c:v>
                </c:pt>
                <c:pt idx="16742">
                  <c:v>6.0244099999999996</c:v>
                </c:pt>
                <c:pt idx="16743">
                  <c:v>6.8136900000000002</c:v>
                </c:pt>
                <c:pt idx="16744">
                  <c:v>4.1423199999999998</c:v>
                </c:pt>
                <c:pt idx="16745">
                  <c:v>4.8628600000000004</c:v>
                </c:pt>
                <c:pt idx="16746">
                  <c:v>7.5318199999999997</c:v>
                </c:pt>
                <c:pt idx="16747">
                  <c:v>4.0858499999999998</c:v>
                </c:pt>
                <c:pt idx="16748">
                  <c:v>8.7945399999999996</c:v>
                </c:pt>
                <c:pt idx="16749">
                  <c:v>5.4241700000000002</c:v>
                </c:pt>
                <c:pt idx="16750">
                  <c:v>3.6635800000000001</c:v>
                </c:pt>
                <c:pt idx="16751">
                  <c:v>4.0546600000000002</c:v>
                </c:pt>
                <c:pt idx="16752">
                  <c:v>5.8069699999999997</c:v>
                </c:pt>
                <c:pt idx="16753">
                  <c:v>4.7557999999999998</c:v>
                </c:pt>
                <c:pt idx="16754">
                  <c:v>6.8104300000000002</c:v>
                </c:pt>
                <c:pt idx="16755">
                  <c:v>6.2314299999999996</c:v>
                </c:pt>
                <c:pt idx="16756">
                  <c:v>3.5235400000000001</c:v>
                </c:pt>
                <c:pt idx="16757">
                  <c:v>6.3813599999999999</c:v>
                </c:pt>
                <c:pt idx="16758">
                  <c:v>6.6167100000000003</c:v>
                </c:pt>
                <c:pt idx="16759">
                  <c:v>5.6483999999999996</c:v>
                </c:pt>
                <c:pt idx="16760">
                  <c:v>4.5297000000000001</c:v>
                </c:pt>
                <c:pt idx="16761">
                  <c:v>3.7429000000000001</c:v>
                </c:pt>
                <c:pt idx="16762">
                  <c:v>9.2820999999999998</c:v>
                </c:pt>
                <c:pt idx="16763">
                  <c:v>7.0819200000000002</c:v>
                </c:pt>
                <c:pt idx="16764">
                  <c:v>4.2944500000000003</c:v>
                </c:pt>
                <c:pt idx="16765">
                  <c:v>4.9417600000000004</c:v>
                </c:pt>
                <c:pt idx="16766">
                  <c:v>7.4600600000000004</c:v>
                </c:pt>
                <c:pt idx="16767">
                  <c:v>8.3146599999999999</c:v>
                </c:pt>
                <c:pt idx="16768">
                  <c:v>7.7538400000000003</c:v>
                </c:pt>
                <c:pt idx="16769">
                  <c:v>5.2923600000000004</c:v>
                </c:pt>
                <c:pt idx="16770">
                  <c:v>6.70852</c:v>
                </c:pt>
                <c:pt idx="16771">
                  <c:v>8.9642800000000005</c:v>
                </c:pt>
                <c:pt idx="16772">
                  <c:v>11.73</c:v>
                </c:pt>
                <c:pt idx="16773">
                  <c:v>3.60812</c:v>
                </c:pt>
                <c:pt idx="16774">
                  <c:v>5.8785299999999996</c:v>
                </c:pt>
                <c:pt idx="16775">
                  <c:v>6.6205600000000002</c:v>
                </c:pt>
                <c:pt idx="16776">
                  <c:v>3.9567199999999998</c:v>
                </c:pt>
                <c:pt idx="16777">
                  <c:v>4.0510799999999998</c:v>
                </c:pt>
                <c:pt idx="16778">
                  <c:v>4.0046200000000001</c:v>
                </c:pt>
                <c:pt idx="16779">
                  <c:v>4.3587800000000003</c:v>
                </c:pt>
                <c:pt idx="16780">
                  <c:v>2.6684399999999999</c:v>
                </c:pt>
                <c:pt idx="16781">
                  <c:v>8.1997800000000005</c:v>
                </c:pt>
                <c:pt idx="16782">
                  <c:v>4.9011399999999998</c:v>
                </c:pt>
                <c:pt idx="16783">
                  <c:v>6.7665499999999996</c:v>
                </c:pt>
                <c:pt idx="16784">
                  <c:v>3.37161</c:v>
                </c:pt>
                <c:pt idx="16785">
                  <c:v>7.2620500000000003</c:v>
                </c:pt>
                <c:pt idx="16786">
                  <c:v>6.9558</c:v>
                </c:pt>
                <c:pt idx="16787">
                  <c:v>8.9899299999999993</c:v>
                </c:pt>
                <c:pt idx="16788">
                  <c:v>5.3091799999999996</c:v>
                </c:pt>
                <c:pt idx="16789">
                  <c:v>6.03498</c:v>
                </c:pt>
                <c:pt idx="16790">
                  <c:v>8.0890299999999993</c:v>
                </c:pt>
                <c:pt idx="16791">
                  <c:v>4.0855199999999998</c:v>
                </c:pt>
                <c:pt idx="16792">
                  <c:v>7.3534899999999999</c:v>
                </c:pt>
                <c:pt idx="16793">
                  <c:v>6.1399299999999997</c:v>
                </c:pt>
                <c:pt idx="16794">
                  <c:v>3.8628999999999998</c:v>
                </c:pt>
                <c:pt idx="16795">
                  <c:v>9.21875</c:v>
                </c:pt>
                <c:pt idx="16796">
                  <c:v>5.7222799999999996</c:v>
                </c:pt>
                <c:pt idx="16797">
                  <c:v>4.6343899999999998</c:v>
                </c:pt>
                <c:pt idx="16798">
                  <c:v>6.3894299999999999</c:v>
                </c:pt>
                <c:pt idx="16799">
                  <c:v>5.1207000000000003</c:v>
                </c:pt>
                <c:pt idx="16800">
                  <c:v>3.8192699999999999</c:v>
                </c:pt>
                <c:pt idx="16801">
                  <c:v>4.1067499999999999</c:v>
                </c:pt>
                <c:pt idx="16802">
                  <c:v>4.1150200000000003</c:v>
                </c:pt>
                <c:pt idx="16803">
                  <c:v>5.7991099999999998</c:v>
                </c:pt>
                <c:pt idx="16804">
                  <c:v>6.7719399999999998</c:v>
                </c:pt>
                <c:pt idx="16805">
                  <c:v>4.5532899999999996</c:v>
                </c:pt>
                <c:pt idx="16806">
                  <c:v>3.39981</c:v>
                </c:pt>
                <c:pt idx="16807">
                  <c:v>6.2892599999999996</c:v>
                </c:pt>
                <c:pt idx="16808">
                  <c:v>8.1045599999999993</c:v>
                </c:pt>
                <c:pt idx="16809">
                  <c:v>7.7158199999999999</c:v>
                </c:pt>
                <c:pt idx="16810">
                  <c:v>4.5526900000000001</c:v>
                </c:pt>
                <c:pt idx="16811">
                  <c:v>6.0371899999999998</c:v>
                </c:pt>
                <c:pt idx="16812">
                  <c:v>5.8306699999999996</c:v>
                </c:pt>
                <c:pt idx="16813">
                  <c:v>5.0119400000000001</c:v>
                </c:pt>
                <c:pt idx="16814">
                  <c:v>3.4730599999999998</c:v>
                </c:pt>
                <c:pt idx="16815">
                  <c:v>4.2118900000000004</c:v>
                </c:pt>
                <c:pt idx="16816">
                  <c:v>6.4485200000000003</c:v>
                </c:pt>
                <c:pt idx="16817">
                  <c:v>5.7862900000000002</c:v>
                </c:pt>
                <c:pt idx="16818">
                  <c:v>6.0512899999999998</c:v>
                </c:pt>
                <c:pt idx="16819">
                  <c:v>7.7100600000000004</c:v>
                </c:pt>
                <c:pt idx="16820">
                  <c:v>6.0576699999999999</c:v>
                </c:pt>
                <c:pt idx="16821">
                  <c:v>4.6302599999999998</c:v>
                </c:pt>
                <c:pt idx="16822">
                  <c:v>3.5565699999999998</c:v>
                </c:pt>
                <c:pt idx="16823">
                  <c:v>6.0108800000000002</c:v>
                </c:pt>
                <c:pt idx="16824">
                  <c:v>9.2856100000000001</c:v>
                </c:pt>
                <c:pt idx="16825">
                  <c:v>3.1741799999999998</c:v>
                </c:pt>
                <c:pt idx="16826">
                  <c:v>5.4701899999999997</c:v>
                </c:pt>
                <c:pt idx="16827">
                  <c:v>7.5499700000000001</c:v>
                </c:pt>
                <c:pt idx="16828">
                  <c:v>7.8939500000000002</c:v>
                </c:pt>
                <c:pt idx="16829">
                  <c:v>7.3993599999999997</c:v>
                </c:pt>
                <c:pt idx="16830">
                  <c:v>5.8416199999999998</c:v>
                </c:pt>
                <c:pt idx="16831">
                  <c:v>6.56236</c:v>
                </c:pt>
                <c:pt idx="16832">
                  <c:v>6.9026899999999998</c:v>
                </c:pt>
                <c:pt idx="16833">
                  <c:v>8.9041999999999994</c:v>
                </c:pt>
                <c:pt idx="16834">
                  <c:v>8.8066099999999992</c:v>
                </c:pt>
                <c:pt idx="16835">
                  <c:v>4.0305900000000001</c:v>
                </c:pt>
                <c:pt idx="16836">
                  <c:v>9.8871800000000007</c:v>
                </c:pt>
                <c:pt idx="16837">
                  <c:v>4.6829999999999998</c:v>
                </c:pt>
                <c:pt idx="16838">
                  <c:v>4.1997600000000004</c:v>
                </c:pt>
                <c:pt idx="16839">
                  <c:v>5.6433400000000002</c:v>
                </c:pt>
                <c:pt idx="16840">
                  <c:v>5.4726900000000001</c:v>
                </c:pt>
                <c:pt idx="16841">
                  <c:v>3.8631500000000001</c:v>
                </c:pt>
                <c:pt idx="16842">
                  <c:v>2.6533500000000001</c:v>
                </c:pt>
                <c:pt idx="16843">
                  <c:v>5.2080500000000001</c:v>
                </c:pt>
                <c:pt idx="16844">
                  <c:v>8.7072699999999994</c:v>
                </c:pt>
                <c:pt idx="16845">
                  <c:v>4.8552999999999997</c:v>
                </c:pt>
                <c:pt idx="16846">
                  <c:v>6.3114800000000004</c:v>
                </c:pt>
                <c:pt idx="16847">
                  <c:v>6.4112400000000003</c:v>
                </c:pt>
                <c:pt idx="16848">
                  <c:v>7.8549300000000004</c:v>
                </c:pt>
                <c:pt idx="16849">
                  <c:v>5.7064500000000002</c:v>
                </c:pt>
                <c:pt idx="16850">
                  <c:v>5.2723300000000002</c:v>
                </c:pt>
                <c:pt idx="16851">
                  <c:v>6.79251</c:v>
                </c:pt>
                <c:pt idx="16852">
                  <c:v>7.0448300000000001</c:v>
                </c:pt>
                <c:pt idx="16853">
                  <c:v>6.8353200000000003</c:v>
                </c:pt>
                <c:pt idx="16854">
                  <c:v>6.15543</c:v>
                </c:pt>
                <c:pt idx="16855">
                  <c:v>4.2268499999999998</c:v>
                </c:pt>
                <c:pt idx="16856">
                  <c:v>4.0651200000000003</c:v>
                </c:pt>
                <c:pt idx="16857">
                  <c:v>4.2467100000000002</c:v>
                </c:pt>
                <c:pt idx="16858">
                  <c:v>11.27305</c:v>
                </c:pt>
                <c:pt idx="16859">
                  <c:v>5.9060699999999997</c:v>
                </c:pt>
                <c:pt idx="16860">
                  <c:v>8.5033600000000007</c:v>
                </c:pt>
                <c:pt idx="16861">
                  <c:v>3.4756300000000002</c:v>
                </c:pt>
                <c:pt idx="16862">
                  <c:v>4.3285</c:v>
                </c:pt>
                <c:pt idx="16863">
                  <c:v>7.2091000000000003</c:v>
                </c:pt>
                <c:pt idx="16864">
                  <c:v>9.1580200000000005</c:v>
                </c:pt>
                <c:pt idx="16865">
                  <c:v>2.7322199999999999</c:v>
                </c:pt>
                <c:pt idx="16866">
                  <c:v>6.9211900000000002</c:v>
                </c:pt>
                <c:pt idx="16867">
                  <c:v>8.7950999999999997</c:v>
                </c:pt>
                <c:pt idx="16868">
                  <c:v>4.5336600000000002</c:v>
                </c:pt>
                <c:pt idx="16869">
                  <c:v>7.9575699999999996</c:v>
                </c:pt>
                <c:pt idx="16870">
                  <c:v>9.3402999999999992</c:v>
                </c:pt>
                <c:pt idx="16871">
                  <c:v>7.7647599999999999</c:v>
                </c:pt>
                <c:pt idx="16872">
                  <c:v>4.9407500000000004</c:v>
                </c:pt>
                <c:pt idx="16873">
                  <c:v>4.5555899999999996</c:v>
                </c:pt>
                <c:pt idx="16874">
                  <c:v>8.2204899999999999</c:v>
                </c:pt>
                <c:pt idx="16875">
                  <c:v>6.2016400000000003</c:v>
                </c:pt>
                <c:pt idx="16876">
                  <c:v>2.9325800000000002</c:v>
                </c:pt>
                <c:pt idx="16877">
                  <c:v>3.53227</c:v>
                </c:pt>
                <c:pt idx="16878">
                  <c:v>4.57768</c:v>
                </c:pt>
                <c:pt idx="16879">
                  <c:v>2.4660299999999999</c:v>
                </c:pt>
                <c:pt idx="16880">
                  <c:v>7.37303</c:v>
                </c:pt>
                <c:pt idx="16881">
                  <c:v>8.8219700000000003</c:v>
                </c:pt>
                <c:pt idx="16882">
                  <c:v>6.1951000000000001</c:v>
                </c:pt>
                <c:pt idx="16883">
                  <c:v>4.1040099999999997</c:v>
                </c:pt>
                <c:pt idx="16884">
                  <c:v>7.2991099999999998</c:v>
                </c:pt>
                <c:pt idx="16885">
                  <c:v>6.0705200000000001</c:v>
                </c:pt>
                <c:pt idx="16886">
                  <c:v>6.6654099999999996</c:v>
                </c:pt>
                <c:pt idx="16887">
                  <c:v>3.2665000000000002</c:v>
                </c:pt>
                <c:pt idx="16888">
                  <c:v>5.4144600000000001</c:v>
                </c:pt>
                <c:pt idx="16889">
                  <c:v>5.7072200000000004</c:v>
                </c:pt>
                <c:pt idx="16890">
                  <c:v>5.7016</c:v>
                </c:pt>
                <c:pt idx="16891">
                  <c:v>9.4709299999999992</c:v>
                </c:pt>
                <c:pt idx="16892">
                  <c:v>5.4074</c:v>
                </c:pt>
                <c:pt idx="16893">
                  <c:v>5.2454700000000001</c:v>
                </c:pt>
                <c:pt idx="16894">
                  <c:v>6.3850600000000002</c:v>
                </c:pt>
                <c:pt idx="16895">
                  <c:v>4.6427899999999998</c:v>
                </c:pt>
                <c:pt idx="16896">
                  <c:v>8.3911999999999995</c:v>
                </c:pt>
                <c:pt idx="16897">
                  <c:v>5.7405299999999997</c:v>
                </c:pt>
                <c:pt idx="16898">
                  <c:v>6.2699400000000001</c:v>
                </c:pt>
                <c:pt idx="16899">
                  <c:v>4.8286699999999998</c:v>
                </c:pt>
                <c:pt idx="16900">
                  <c:v>3.4167999999999998</c:v>
                </c:pt>
                <c:pt idx="16901">
                  <c:v>4.3956099999999996</c:v>
                </c:pt>
                <c:pt idx="16902">
                  <c:v>8.0247600000000006</c:v>
                </c:pt>
                <c:pt idx="16903">
                  <c:v>5.0641600000000002</c:v>
                </c:pt>
                <c:pt idx="16904">
                  <c:v>6.8619700000000003</c:v>
                </c:pt>
                <c:pt idx="16905">
                  <c:v>4.6939299999999999</c:v>
                </c:pt>
                <c:pt idx="16906">
                  <c:v>5.72715</c:v>
                </c:pt>
                <c:pt idx="16907">
                  <c:v>4.46753</c:v>
                </c:pt>
                <c:pt idx="16908">
                  <c:v>5.4871299999999996</c:v>
                </c:pt>
                <c:pt idx="16909">
                  <c:v>6.7077900000000001</c:v>
                </c:pt>
                <c:pt idx="16910">
                  <c:v>7.3581799999999999</c:v>
                </c:pt>
                <c:pt idx="16911">
                  <c:v>6.4287599999999996</c:v>
                </c:pt>
                <c:pt idx="16912">
                  <c:v>6.4215499999999999</c:v>
                </c:pt>
                <c:pt idx="16913">
                  <c:v>6.6375799999999998</c:v>
                </c:pt>
                <c:pt idx="16914">
                  <c:v>4.7597800000000001</c:v>
                </c:pt>
                <c:pt idx="16915">
                  <c:v>5.9782999999999999</c:v>
                </c:pt>
                <c:pt idx="16916">
                  <c:v>9.3827700000000007</c:v>
                </c:pt>
                <c:pt idx="16917">
                  <c:v>5.1609100000000003</c:v>
                </c:pt>
                <c:pt idx="16918">
                  <c:v>5.2606900000000003</c:v>
                </c:pt>
                <c:pt idx="16919">
                  <c:v>4.76715</c:v>
                </c:pt>
                <c:pt idx="16920">
                  <c:v>6.8576899999999998</c:v>
                </c:pt>
                <c:pt idx="16921">
                  <c:v>8.9715900000000008</c:v>
                </c:pt>
                <c:pt idx="16922">
                  <c:v>6.3561399999999999</c:v>
                </c:pt>
                <c:pt idx="16923">
                  <c:v>3.32213</c:v>
                </c:pt>
                <c:pt idx="16924">
                  <c:v>7.1928099999999997</c:v>
                </c:pt>
                <c:pt idx="16925">
                  <c:v>10.503970000000001</c:v>
                </c:pt>
                <c:pt idx="16926">
                  <c:v>8.0858399999999993</c:v>
                </c:pt>
                <c:pt idx="16927">
                  <c:v>8.8680199999999996</c:v>
                </c:pt>
                <c:pt idx="16928">
                  <c:v>4.15069</c:v>
                </c:pt>
                <c:pt idx="16929">
                  <c:v>5.4039700000000002</c:v>
                </c:pt>
                <c:pt idx="16930">
                  <c:v>6.4859499999999999</c:v>
                </c:pt>
                <c:pt idx="16931">
                  <c:v>4.7519</c:v>
                </c:pt>
                <c:pt idx="16932">
                  <c:v>6.0331599999999996</c:v>
                </c:pt>
                <c:pt idx="16933">
                  <c:v>4.1025700000000001</c:v>
                </c:pt>
                <c:pt idx="16934">
                  <c:v>5.1305500000000004</c:v>
                </c:pt>
                <c:pt idx="16935">
                  <c:v>8.6019799999999993</c:v>
                </c:pt>
                <c:pt idx="16936">
                  <c:v>7.1177400000000004</c:v>
                </c:pt>
                <c:pt idx="16937">
                  <c:v>4.5047699999999997</c:v>
                </c:pt>
                <c:pt idx="16938">
                  <c:v>7.9758199999999997</c:v>
                </c:pt>
                <c:pt idx="16939">
                  <c:v>3.84477</c:v>
                </c:pt>
                <c:pt idx="16940">
                  <c:v>5.7121000000000004</c:v>
                </c:pt>
                <c:pt idx="16941">
                  <c:v>7.6929400000000001</c:v>
                </c:pt>
                <c:pt idx="16942">
                  <c:v>4.5960200000000002</c:v>
                </c:pt>
                <c:pt idx="16943">
                  <c:v>5.9390499999999999</c:v>
                </c:pt>
                <c:pt idx="16944">
                  <c:v>3.3387199999999999</c:v>
                </c:pt>
                <c:pt idx="16945">
                  <c:v>2.7975300000000001</c:v>
                </c:pt>
                <c:pt idx="16946">
                  <c:v>3.56202</c:v>
                </c:pt>
                <c:pt idx="16947">
                  <c:v>5.4984799999999998</c:v>
                </c:pt>
                <c:pt idx="16948">
                  <c:v>4.5401100000000003</c:v>
                </c:pt>
                <c:pt idx="16949">
                  <c:v>9.8371499999999994</c:v>
                </c:pt>
                <c:pt idx="16950">
                  <c:v>6.6046199999999997</c:v>
                </c:pt>
                <c:pt idx="16951">
                  <c:v>2.3016299999999998</c:v>
                </c:pt>
                <c:pt idx="16952">
                  <c:v>3.9341300000000001</c:v>
                </c:pt>
                <c:pt idx="16953">
                  <c:v>6.1295900000000003</c:v>
                </c:pt>
                <c:pt idx="16954">
                  <c:v>5.17598</c:v>
                </c:pt>
                <c:pt idx="16955">
                  <c:v>3.8850899999999999</c:v>
                </c:pt>
                <c:pt idx="16956">
                  <c:v>6.3566200000000004</c:v>
                </c:pt>
                <c:pt idx="16957">
                  <c:v>2.2774899999999998</c:v>
                </c:pt>
                <c:pt idx="16958">
                  <c:v>5.3499299999999996</c:v>
                </c:pt>
                <c:pt idx="16959">
                  <c:v>2.4291200000000002</c:v>
                </c:pt>
                <c:pt idx="16960">
                  <c:v>7.2410199999999998</c:v>
                </c:pt>
                <c:pt idx="16961">
                  <c:v>6.5831799999999996</c:v>
                </c:pt>
                <c:pt idx="16962">
                  <c:v>6.1315900000000001</c:v>
                </c:pt>
                <c:pt idx="16963">
                  <c:v>5.4916600000000004</c:v>
                </c:pt>
                <c:pt idx="16964">
                  <c:v>7.2028800000000004</c:v>
                </c:pt>
                <c:pt idx="16965">
                  <c:v>1.91431</c:v>
                </c:pt>
                <c:pt idx="16966">
                  <c:v>3.8704299999999998</c:v>
                </c:pt>
                <c:pt idx="16967">
                  <c:v>3.5379499999999999</c:v>
                </c:pt>
                <c:pt idx="16968">
                  <c:v>4.0562800000000001</c:v>
                </c:pt>
                <c:pt idx="16969">
                  <c:v>3.5769899999999999</c:v>
                </c:pt>
                <c:pt idx="16970">
                  <c:v>6.75528</c:v>
                </c:pt>
                <c:pt idx="16971">
                  <c:v>3.4502000000000002</c:v>
                </c:pt>
                <c:pt idx="16972">
                  <c:v>3.0834800000000002</c:v>
                </c:pt>
                <c:pt idx="16973">
                  <c:v>5.2632700000000003</c:v>
                </c:pt>
                <c:pt idx="16974">
                  <c:v>3.0787499999999999</c:v>
                </c:pt>
                <c:pt idx="16975">
                  <c:v>6.3567099999999996</c:v>
                </c:pt>
                <c:pt idx="16976">
                  <c:v>9.4246099999999995</c:v>
                </c:pt>
                <c:pt idx="16977">
                  <c:v>9.6805000000000003</c:v>
                </c:pt>
                <c:pt idx="16978">
                  <c:v>3.1135199999999998</c:v>
                </c:pt>
                <c:pt idx="16979">
                  <c:v>6.7635800000000001</c:v>
                </c:pt>
                <c:pt idx="16980">
                  <c:v>3.3287800000000001</c:v>
                </c:pt>
                <c:pt idx="16981">
                  <c:v>7.3208399999999996</c:v>
                </c:pt>
                <c:pt idx="16982">
                  <c:v>4.0214800000000004</c:v>
                </c:pt>
                <c:pt idx="16983">
                  <c:v>3.71367</c:v>
                </c:pt>
                <c:pt idx="16984">
                  <c:v>1.9857499999999999</c:v>
                </c:pt>
                <c:pt idx="16985">
                  <c:v>7.63218</c:v>
                </c:pt>
                <c:pt idx="16986">
                  <c:v>8.1818100000000005</c:v>
                </c:pt>
                <c:pt idx="16987">
                  <c:v>5.6036299999999999</c:v>
                </c:pt>
                <c:pt idx="16988">
                  <c:v>6.71157</c:v>
                </c:pt>
                <c:pt idx="16989">
                  <c:v>3.8982199999999998</c:v>
                </c:pt>
                <c:pt idx="16990">
                  <c:v>7.9409000000000001</c:v>
                </c:pt>
                <c:pt idx="16991">
                  <c:v>7.2500600000000004</c:v>
                </c:pt>
                <c:pt idx="16992">
                  <c:v>5.8911800000000003</c:v>
                </c:pt>
                <c:pt idx="16993">
                  <c:v>7.0496100000000004</c:v>
                </c:pt>
                <c:pt idx="16994">
                  <c:v>8.8849</c:v>
                </c:pt>
                <c:pt idx="16995">
                  <c:v>6.3458300000000003</c:v>
                </c:pt>
                <c:pt idx="16996">
                  <c:v>2.6023399999999999</c:v>
                </c:pt>
                <c:pt idx="16997">
                  <c:v>4.9559199999999999</c:v>
                </c:pt>
                <c:pt idx="16998">
                  <c:v>6.3306399999999998</c:v>
                </c:pt>
                <c:pt idx="16999">
                  <c:v>3.4424600000000001</c:v>
                </c:pt>
                <c:pt idx="17000">
                  <c:v>5.9624699999999997</c:v>
                </c:pt>
                <c:pt idx="17001">
                  <c:v>4.0214800000000004</c:v>
                </c:pt>
                <c:pt idx="17002">
                  <c:v>3.5922399999999999</c:v>
                </c:pt>
                <c:pt idx="17003">
                  <c:v>4.58568</c:v>
                </c:pt>
                <c:pt idx="17004">
                  <c:v>3.23291</c:v>
                </c:pt>
                <c:pt idx="17005">
                  <c:v>8.0933799999999998</c:v>
                </c:pt>
                <c:pt idx="17006">
                  <c:v>7.4564399999999997</c:v>
                </c:pt>
                <c:pt idx="17007">
                  <c:v>8.4831000000000003</c:v>
                </c:pt>
                <c:pt idx="17008">
                  <c:v>9.5926600000000004</c:v>
                </c:pt>
                <c:pt idx="17009">
                  <c:v>8.1005299999999991</c:v>
                </c:pt>
                <c:pt idx="17010">
                  <c:v>3.3676599999999999</c:v>
                </c:pt>
                <c:pt idx="17011">
                  <c:v>5.1621699999999997</c:v>
                </c:pt>
                <c:pt idx="17012">
                  <c:v>3.3128899999999999</c:v>
                </c:pt>
                <c:pt idx="17013">
                  <c:v>2.9760599999999999</c:v>
                </c:pt>
                <c:pt idx="17014">
                  <c:v>5.8468099999999996</c:v>
                </c:pt>
                <c:pt idx="17015">
                  <c:v>6.3312099999999996</c:v>
                </c:pt>
                <c:pt idx="17016">
                  <c:v>4.1331300000000004</c:v>
                </c:pt>
                <c:pt idx="17017">
                  <c:v>12.180709999999999</c:v>
                </c:pt>
                <c:pt idx="17018">
                  <c:v>7.1112500000000001</c:v>
                </c:pt>
                <c:pt idx="17019">
                  <c:v>4.8685499999999999</c:v>
                </c:pt>
                <c:pt idx="17020">
                  <c:v>5.8232799999999996</c:v>
                </c:pt>
                <c:pt idx="17021">
                  <c:v>4.6671800000000001</c:v>
                </c:pt>
                <c:pt idx="17022">
                  <c:v>4.5340499999999997</c:v>
                </c:pt>
                <c:pt idx="17023">
                  <c:v>5.06778</c:v>
                </c:pt>
                <c:pt idx="17024">
                  <c:v>3.1919900000000001</c:v>
                </c:pt>
                <c:pt idx="17025">
                  <c:v>3.0528900000000001</c:v>
                </c:pt>
                <c:pt idx="17026">
                  <c:v>6.3260300000000003</c:v>
                </c:pt>
                <c:pt idx="17027">
                  <c:v>7.03376</c:v>
                </c:pt>
                <c:pt idx="17028">
                  <c:v>4.2717999999999998</c:v>
                </c:pt>
                <c:pt idx="17029">
                  <c:v>3.7467999999999999</c:v>
                </c:pt>
                <c:pt idx="17030">
                  <c:v>5.5167400000000004</c:v>
                </c:pt>
                <c:pt idx="17031">
                  <c:v>5.0606600000000004</c:v>
                </c:pt>
                <c:pt idx="17032">
                  <c:v>4.3810599999999997</c:v>
                </c:pt>
                <c:pt idx="17033">
                  <c:v>6.4827300000000001</c:v>
                </c:pt>
                <c:pt idx="17034">
                  <c:v>7.0969699999999998</c:v>
                </c:pt>
                <c:pt idx="17035">
                  <c:v>6.1676200000000003</c:v>
                </c:pt>
                <c:pt idx="17036">
                  <c:v>7.7284199999999998</c:v>
                </c:pt>
                <c:pt idx="17037">
                  <c:v>6.2220300000000002</c:v>
                </c:pt>
                <c:pt idx="17038">
                  <c:v>5.9359200000000003</c:v>
                </c:pt>
                <c:pt idx="17039">
                  <c:v>7.1372200000000001</c:v>
                </c:pt>
                <c:pt idx="17040">
                  <c:v>4.9758500000000003</c:v>
                </c:pt>
                <c:pt idx="17041">
                  <c:v>7.7225999999999999</c:v>
                </c:pt>
                <c:pt idx="17042">
                  <c:v>4.2206000000000001</c:v>
                </c:pt>
                <c:pt idx="17043">
                  <c:v>5.8728100000000003</c:v>
                </c:pt>
                <c:pt idx="17044">
                  <c:v>6.1538399999999998</c:v>
                </c:pt>
                <c:pt idx="17045">
                  <c:v>2.5131700000000001</c:v>
                </c:pt>
                <c:pt idx="17046">
                  <c:v>5.2610799999999998</c:v>
                </c:pt>
                <c:pt idx="17047">
                  <c:v>7.9172599999999997</c:v>
                </c:pt>
                <c:pt idx="17048">
                  <c:v>6.8370300000000004</c:v>
                </c:pt>
                <c:pt idx="17049">
                  <c:v>4.5960099999999997</c:v>
                </c:pt>
                <c:pt idx="17050">
                  <c:v>5.0685200000000004</c:v>
                </c:pt>
                <c:pt idx="17051">
                  <c:v>6.1535099999999998</c:v>
                </c:pt>
                <c:pt idx="17052">
                  <c:v>7.1595199999999997</c:v>
                </c:pt>
                <c:pt idx="17053">
                  <c:v>7.9696999999999996</c:v>
                </c:pt>
                <c:pt idx="17054">
                  <c:v>5.7537799999999999</c:v>
                </c:pt>
                <c:pt idx="17055">
                  <c:v>4.6651400000000001</c:v>
                </c:pt>
                <c:pt idx="17056">
                  <c:v>4.20099</c:v>
                </c:pt>
                <c:pt idx="17057">
                  <c:v>6.8827400000000001</c:v>
                </c:pt>
                <c:pt idx="17058">
                  <c:v>4.8348000000000004</c:v>
                </c:pt>
                <c:pt idx="17059">
                  <c:v>6.5801400000000001</c:v>
                </c:pt>
                <c:pt idx="17060">
                  <c:v>5.3428699999999996</c:v>
                </c:pt>
                <c:pt idx="17061">
                  <c:v>6.2556099999999999</c:v>
                </c:pt>
                <c:pt idx="17062">
                  <c:v>6.1574999999999998</c:v>
                </c:pt>
                <c:pt idx="17063">
                  <c:v>5.7737999999999996</c:v>
                </c:pt>
                <c:pt idx="17064">
                  <c:v>4.0214800000000004</c:v>
                </c:pt>
                <c:pt idx="17065">
                  <c:v>3.5739899999999998</c:v>
                </c:pt>
                <c:pt idx="17066">
                  <c:v>7.2865900000000003</c:v>
                </c:pt>
                <c:pt idx="17067">
                  <c:v>3.4331299999999998</c:v>
                </c:pt>
                <c:pt idx="17068">
                  <c:v>6.9265100000000004</c:v>
                </c:pt>
                <c:pt idx="17069">
                  <c:v>5.5414199999999996</c:v>
                </c:pt>
                <c:pt idx="17070">
                  <c:v>6.39269</c:v>
                </c:pt>
                <c:pt idx="17071">
                  <c:v>6.4593400000000001</c:v>
                </c:pt>
                <c:pt idx="17072">
                  <c:v>5.3425000000000002</c:v>
                </c:pt>
                <c:pt idx="17073">
                  <c:v>6.00725</c:v>
                </c:pt>
                <c:pt idx="17074">
                  <c:v>5.23881</c:v>
                </c:pt>
                <c:pt idx="17075">
                  <c:v>5.6177099999999998</c:v>
                </c:pt>
                <c:pt idx="17076">
                  <c:v>8.2810799999999993</c:v>
                </c:pt>
                <c:pt idx="17077">
                  <c:v>6.7444600000000001</c:v>
                </c:pt>
                <c:pt idx="17078">
                  <c:v>5.4472199999999997</c:v>
                </c:pt>
                <c:pt idx="17079">
                  <c:v>5.4365600000000001</c:v>
                </c:pt>
                <c:pt idx="17080">
                  <c:v>6.9718999999999998</c:v>
                </c:pt>
                <c:pt idx="17081">
                  <c:v>7.45791</c:v>
                </c:pt>
                <c:pt idx="17082">
                  <c:v>3.9112100000000001</c:v>
                </c:pt>
                <c:pt idx="17083">
                  <c:v>5.7247300000000001</c:v>
                </c:pt>
                <c:pt idx="17084">
                  <c:v>5.2697599999999998</c:v>
                </c:pt>
                <c:pt idx="17085">
                  <c:v>6.3665000000000003</c:v>
                </c:pt>
                <c:pt idx="17086">
                  <c:v>8.4232999999999993</c:v>
                </c:pt>
                <c:pt idx="17087">
                  <c:v>6.3319299999999998</c:v>
                </c:pt>
                <c:pt idx="17088">
                  <c:v>3.5952099999999998</c:v>
                </c:pt>
                <c:pt idx="17089">
                  <c:v>5.86686</c:v>
                </c:pt>
                <c:pt idx="17090">
                  <c:v>5.3674799999999996</c:v>
                </c:pt>
                <c:pt idx="17091">
                  <c:v>7.4254199999999999</c:v>
                </c:pt>
                <c:pt idx="17092">
                  <c:v>8.6418300000000006</c:v>
                </c:pt>
                <c:pt idx="17093">
                  <c:v>5.6351300000000002</c:v>
                </c:pt>
                <c:pt idx="17094">
                  <c:v>5.65083</c:v>
                </c:pt>
                <c:pt idx="17095">
                  <c:v>5.9200200000000001</c:v>
                </c:pt>
                <c:pt idx="17096">
                  <c:v>5.5962800000000001</c:v>
                </c:pt>
                <c:pt idx="17097">
                  <c:v>5.5725800000000003</c:v>
                </c:pt>
                <c:pt idx="17098">
                  <c:v>4.6810900000000002</c:v>
                </c:pt>
                <c:pt idx="17099">
                  <c:v>4.4060699999999997</c:v>
                </c:pt>
                <c:pt idx="17100">
                  <c:v>6.3890799999999999</c:v>
                </c:pt>
                <c:pt idx="17101">
                  <c:v>5.78857</c:v>
                </c:pt>
                <c:pt idx="17102">
                  <c:v>5.1692299999999998</c:v>
                </c:pt>
                <c:pt idx="17103">
                  <c:v>9.7421900000000008</c:v>
                </c:pt>
                <c:pt idx="17104">
                  <c:v>7.4456800000000003</c:v>
                </c:pt>
                <c:pt idx="17105">
                  <c:v>7.4740799999999998</c:v>
                </c:pt>
                <c:pt idx="17106">
                  <c:v>7.5442</c:v>
                </c:pt>
                <c:pt idx="17107">
                  <c:v>7.4788600000000001</c:v>
                </c:pt>
                <c:pt idx="17108">
                  <c:v>3.2724799999999998</c:v>
                </c:pt>
                <c:pt idx="17109">
                  <c:v>6.0595800000000004</c:v>
                </c:pt>
                <c:pt idx="17110">
                  <c:v>4.8063599999999997</c:v>
                </c:pt>
                <c:pt idx="17111">
                  <c:v>5.6170799999999996</c:v>
                </c:pt>
                <c:pt idx="17112">
                  <c:v>8.5917999999999992</c:v>
                </c:pt>
                <c:pt idx="17113">
                  <c:v>5.2694200000000002</c:v>
                </c:pt>
                <c:pt idx="17114">
                  <c:v>4.2030700000000003</c:v>
                </c:pt>
                <c:pt idx="17115">
                  <c:v>4.5829599999999999</c:v>
                </c:pt>
                <c:pt idx="17116">
                  <c:v>4.9426100000000002</c:v>
                </c:pt>
                <c:pt idx="17117">
                  <c:v>6.5896100000000004</c:v>
                </c:pt>
                <c:pt idx="17118">
                  <c:v>8.4178200000000007</c:v>
                </c:pt>
                <c:pt idx="17119">
                  <c:v>6.1941899999999999</c:v>
                </c:pt>
                <c:pt idx="17120">
                  <c:v>7.0718800000000002</c:v>
                </c:pt>
                <c:pt idx="17121">
                  <c:v>3.0511699999999999</c:v>
                </c:pt>
                <c:pt idx="17122">
                  <c:v>2.6732300000000002</c:v>
                </c:pt>
                <c:pt idx="17123">
                  <c:v>2.3641299999999998</c:v>
                </c:pt>
                <c:pt idx="17124">
                  <c:v>3.4202599999999999</c:v>
                </c:pt>
                <c:pt idx="17125">
                  <c:v>2.9645800000000002</c:v>
                </c:pt>
                <c:pt idx="17126">
                  <c:v>3.2814399999999999</c:v>
                </c:pt>
                <c:pt idx="17127">
                  <c:v>3.8447</c:v>
                </c:pt>
                <c:pt idx="17128">
                  <c:v>6.1477700000000004</c:v>
                </c:pt>
                <c:pt idx="17129">
                  <c:v>5.5991499999999998</c:v>
                </c:pt>
                <c:pt idx="17130">
                  <c:v>3.9922200000000001</c:v>
                </c:pt>
                <c:pt idx="17131">
                  <c:v>5.0918400000000004</c:v>
                </c:pt>
                <c:pt idx="17132">
                  <c:v>5.5664999999999996</c:v>
                </c:pt>
                <c:pt idx="17133">
                  <c:v>5.2199499999999999</c:v>
                </c:pt>
                <c:pt idx="17134">
                  <c:v>5.7324700000000002</c:v>
                </c:pt>
                <c:pt idx="17135">
                  <c:v>8.0703899999999997</c:v>
                </c:pt>
                <c:pt idx="17136">
                  <c:v>7.6754699999999998</c:v>
                </c:pt>
                <c:pt idx="17137">
                  <c:v>5.2723300000000002</c:v>
                </c:pt>
                <c:pt idx="17138">
                  <c:v>6.4873099999999999</c:v>
                </c:pt>
                <c:pt idx="17139">
                  <c:v>7.24953</c:v>
                </c:pt>
                <c:pt idx="17140">
                  <c:v>5.3064200000000001</c:v>
                </c:pt>
                <c:pt idx="17141">
                  <c:v>3.8680699999999999</c:v>
                </c:pt>
                <c:pt idx="17142">
                  <c:v>3.2782100000000001</c:v>
                </c:pt>
                <c:pt idx="17143">
                  <c:v>8.2152600000000007</c:v>
                </c:pt>
                <c:pt idx="17144">
                  <c:v>10.83029</c:v>
                </c:pt>
                <c:pt idx="17145">
                  <c:v>6.1494299999999997</c:v>
                </c:pt>
                <c:pt idx="17146">
                  <c:v>6.3993000000000002</c:v>
                </c:pt>
                <c:pt idx="17147">
                  <c:v>6.3150899999999996</c:v>
                </c:pt>
                <c:pt idx="17148">
                  <c:v>5.9480500000000003</c:v>
                </c:pt>
                <c:pt idx="17149">
                  <c:v>5.1302099999999999</c:v>
                </c:pt>
                <c:pt idx="17150">
                  <c:v>4.9991300000000001</c:v>
                </c:pt>
                <c:pt idx="17151">
                  <c:v>2.9874800000000001</c:v>
                </c:pt>
                <c:pt idx="17152">
                  <c:v>6.23224</c:v>
                </c:pt>
                <c:pt idx="17153">
                  <c:v>5.4465000000000003</c:v>
                </c:pt>
                <c:pt idx="17154">
                  <c:v>3.2348499999999998</c:v>
                </c:pt>
                <c:pt idx="17155">
                  <c:v>4.4019399999999997</c:v>
                </c:pt>
                <c:pt idx="17156">
                  <c:v>6.1057399999999999</c:v>
                </c:pt>
                <c:pt idx="17157">
                  <c:v>7.4657799999999996</c:v>
                </c:pt>
                <c:pt idx="17158">
                  <c:v>5.5105399999999998</c:v>
                </c:pt>
                <c:pt idx="17159">
                  <c:v>4.06121</c:v>
                </c:pt>
                <c:pt idx="17160">
                  <c:v>5.6023300000000003</c:v>
                </c:pt>
                <c:pt idx="17161">
                  <c:v>4.3571299999999997</c:v>
                </c:pt>
                <c:pt idx="17162">
                  <c:v>4.5658399999999997</c:v>
                </c:pt>
                <c:pt idx="17163">
                  <c:v>4.5955300000000001</c:v>
                </c:pt>
                <c:pt idx="17164">
                  <c:v>5.72715</c:v>
                </c:pt>
                <c:pt idx="17165">
                  <c:v>7.9287599999999996</c:v>
                </c:pt>
                <c:pt idx="17166">
                  <c:v>6.7051499999999997</c:v>
                </c:pt>
                <c:pt idx="17167">
                  <c:v>5.3613200000000001</c:v>
                </c:pt>
                <c:pt idx="17168">
                  <c:v>6.1850500000000004</c:v>
                </c:pt>
                <c:pt idx="17169">
                  <c:v>5.5991499999999998</c:v>
                </c:pt>
                <c:pt idx="17170">
                  <c:v>5.6286100000000001</c:v>
                </c:pt>
                <c:pt idx="17171">
                  <c:v>7.5182900000000004</c:v>
                </c:pt>
                <c:pt idx="17172">
                  <c:v>6.3912699999999996</c:v>
                </c:pt>
                <c:pt idx="17173">
                  <c:v>6.5901899999999998</c:v>
                </c:pt>
                <c:pt idx="17174">
                  <c:v>5.1705800000000002</c:v>
                </c:pt>
                <c:pt idx="17175">
                  <c:v>4.5628700000000002</c:v>
                </c:pt>
                <c:pt idx="17176">
                  <c:v>5.3978400000000004</c:v>
                </c:pt>
                <c:pt idx="17177">
                  <c:v>5.6029499999999999</c:v>
                </c:pt>
                <c:pt idx="17178">
                  <c:v>4.7230699999999999</c:v>
                </c:pt>
                <c:pt idx="17179">
                  <c:v>7.3920300000000001</c:v>
                </c:pt>
                <c:pt idx="17180">
                  <c:v>6.2030099999999999</c:v>
                </c:pt>
                <c:pt idx="17181">
                  <c:v>4.2603299999999997</c:v>
                </c:pt>
                <c:pt idx="17182">
                  <c:v>3.9257499999999999</c:v>
                </c:pt>
                <c:pt idx="17183">
                  <c:v>9.1233699999999995</c:v>
                </c:pt>
                <c:pt idx="17184">
                  <c:v>4.7893400000000002</c:v>
                </c:pt>
                <c:pt idx="17185">
                  <c:v>3.5073300000000001</c:v>
                </c:pt>
                <c:pt idx="17186">
                  <c:v>4.6705699999999997</c:v>
                </c:pt>
                <c:pt idx="17187">
                  <c:v>5.3177399999999997</c:v>
                </c:pt>
                <c:pt idx="17188">
                  <c:v>4.7355900000000002</c:v>
                </c:pt>
                <c:pt idx="17189">
                  <c:v>6.4684299999999997</c:v>
                </c:pt>
                <c:pt idx="17190">
                  <c:v>4.0236900000000002</c:v>
                </c:pt>
                <c:pt idx="17191">
                  <c:v>7.2740299999999998</c:v>
                </c:pt>
                <c:pt idx="17192">
                  <c:v>4.2428900000000001</c:v>
                </c:pt>
                <c:pt idx="17193">
                  <c:v>3.5576099999999999</c:v>
                </c:pt>
                <c:pt idx="17194">
                  <c:v>2.81616</c:v>
                </c:pt>
                <c:pt idx="17195">
                  <c:v>3.2407499999999998</c:v>
                </c:pt>
                <c:pt idx="17196">
                  <c:v>3.8254700000000001</c:v>
                </c:pt>
                <c:pt idx="17197">
                  <c:v>3.5371700000000001</c:v>
                </c:pt>
                <c:pt idx="17198">
                  <c:v>8.1459899999999994</c:v>
                </c:pt>
                <c:pt idx="17199">
                  <c:v>2.9251299999999998</c:v>
                </c:pt>
                <c:pt idx="17200">
                  <c:v>2.9409900000000002</c:v>
                </c:pt>
                <c:pt idx="17201">
                  <c:v>3.9757600000000002</c:v>
                </c:pt>
                <c:pt idx="17202">
                  <c:v>7.0173500000000004</c:v>
                </c:pt>
                <c:pt idx="17203">
                  <c:v>6.4194500000000003</c:v>
                </c:pt>
                <c:pt idx="17204">
                  <c:v>4.9279200000000003</c:v>
                </c:pt>
                <c:pt idx="17205">
                  <c:v>5.9427599999999998</c:v>
                </c:pt>
                <c:pt idx="17206">
                  <c:v>9.4689200000000007</c:v>
                </c:pt>
                <c:pt idx="17207">
                  <c:v>2.37961</c:v>
                </c:pt>
                <c:pt idx="17208">
                  <c:v>8.5395800000000008</c:v>
                </c:pt>
                <c:pt idx="17209">
                  <c:v>5.7550400000000002</c:v>
                </c:pt>
                <c:pt idx="17210">
                  <c:v>4.9059600000000003</c:v>
                </c:pt>
                <c:pt idx="17211">
                  <c:v>6.8170299999999999</c:v>
                </c:pt>
                <c:pt idx="17212">
                  <c:v>4.4139400000000002</c:v>
                </c:pt>
                <c:pt idx="17213">
                  <c:v>4.12826</c:v>
                </c:pt>
                <c:pt idx="17214">
                  <c:v>2.7524899999999999</c:v>
                </c:pt>
                <c:pt idx="17215">
                  <c:v>3.3814099999999998</c:v>
                </c:pt>
                <c:pt idx="17216">
                  <c:v>9.2151599999999991</c:v>
                </c:pt>
                <c:pt idx="17217">
                  <c:v>5.2344999999999997</c:v>
                </c:pt>
                <c:pt idx="17218">
                  <c:v>6.85494</c:v>
                </c:pt>
                <c:pt idx="17219">
                  <c:v>2.8680099999999999</c:v>
                </c:pt>
                <c:pt idx="17220">
                  <c:v>8.7832399999999993</c:v>
                </c:pt>
                <c:pt idx="17221">
                  <c:v>5.8403499999999999</c:v>
                </c:pt>
                <c:pt idx="17222">
                  <c:v>6.6457100000000002</c:v>
                </c:pt>
                <c:pt idx="17223">
                  <c:v>8.3630999999999993</c:v>
                </c:pt>
                <c:pt idx="17224">
                  <c:v>6.3075700000000001</c:v>
                </c:pt>
                <c:pt idx="17225">
                  <c:v>6.7760300000000004</c:v>
                </c:pt>
                <c:pt idx="17226">
                  <c:v>7.5853599999999997</c:v>
                </c:pt>
                <c:pt idx="17227">
                  <c:v>5.1718500000000001</c:v>
                </c:pt>
                <c:pt idx="17228">
                  <c:v>4.2206000000000001</c:v>
                </c:pt>
                <c:pt idx="17229">
                  <c:v>5.4273999999999996</c:v>
                </c:pt>
                <c:pt idx="17230">
                  <c:v>5.2142400000000002</c:v>
                </c:pt>
                <c:pt idx="17231">
                  <c:v>3.3988299999999998</c:v>
                </c:pt>
                <c:pt idx="17232">
                  <c:v>4.07416</c:v>
                </c:pt>
                <c:pt idx="17233">
                  <c:v>5.70472</c:v>
                </c:pt>
                <c:pt idx="17234">
                  <c:v>4.9738199999999999</c:v>
                </c:pt>
                <c:pt idx="17235">
                  <c:v>5.8467500000000001</c:v>
                </c:pt>
                <c:pt idx="17236">
                  <c:v>5.4123400000000004</c:v>
                </c:pt>
                <c:pt idx="17237">
                  <c:v>6.17293</c:v>
                </c:pt>
                <c:pt idx="17238">
                  <c:v>8.9315800000000003</c:v>
                </c:pt>
                <c:pt idx="17239">
                  <c:v>8.4231099999999994</c:v>
                </c:pt>
                <c:pt idx="17240">
                  <c:v>4.6994100000000003</c:v>
                </c:pt>
                <c:pt idx="17241">
                  <c:v>5.3455500000000002</c:v>
                </c:pt>
                <c:pt idx="17242">
                  <c:v>2.7954699999999999</c:v>
                </c:pt>
                <c:pt idx="17243">
                  <c:v>6.7727700000000004</c:v>
                </c:pt>
                <c:pt idx="17244">
                  <c:v>8.2793500000000009</c:v>
                </c:pt>
                <c:pt idx="17245">
                  <c:v>6.4447400000000004</c:v>
                </c:pt>
                <c:pt idx="17246">
                  <c:v>8.0126299999999997</c:v>
                </c:pt>
                <c:pt idx="17247">
                  <c:v>7.7741100000000003</c:v>
                </c:pt>
                <c:pt idx="17248">
                  <c:v>7.2399100000000001</c:v>
                </c:pt>
                <c:pt idx="17249">
                  <c:v>8.2352100000000004</c:v>
                </c:pt>
                <c:pt idx="17250">
                  <c:v>6.3685200000000002</c:v>
                </c:pt>
                <c:pt idx="17251">
                  <c:v>4.6341000000000001</c:v>
                </c:pt>
                <c:pt idx="17252">
                  <c:v>7.3797600000000001</c:v>
                </c:pt>
                <c:pt idx="17253">
                  <c:v>6.10398</c:v>
                </c:pt>
                <c:pt idx="17254">
                  <c:v>6.5901100000000001</c:v>
                </c:pt>
                <c:pt idx="17255">
                  <c:v>5.6699799999999998</c:v>
                </c:pt>
                <c:pt idx="17256">
                  <c:v>5.8448599999999997</c:v>
                </c:pt>
                <c:pt idx="17257">
                  <c:v>6.3365900000000002</c:v>
                </c:pt>
                <c:pt idx="17258">
                  <c:v>5.8853400000000002</c:v>
                </c:pt>
                <c:pt idx="17259">
                  <c:v>5.9728000000000003</c:v>
                </c:pt>
                <c:pt idx="17260">
                  <c:v>7.8355899999999998</c:v>
                </c:pt>
                <c:pt idx="17261">
                  <c:v>5.9903300000000002</c:v>
                </c:pt>
                <c:pt idx="17262">
                  <c:v>5.6805599999999998</c:v>
                </c:pt>
                <c:pt idx="17263">
                  <c:v>8.1323299999999996</c:v>
                </c:pt>
                <c:pt idx="17264">
                  <c:v>3.0045899999999999</c:v>
                </c:pt>
                <c:pt idx="17265">
                  <c:v>7.3202999999999996</c:v>
                </c:pt>
                <c:pt idx="17266">
                  <c:v>4.9059600000000003</c:v>
                </c:pt>
                <c:pt idx="17267">
                  <c:v>7.6416899999999996</c:v>
                </c:pt>
                <c:pt idx="17268">
                  <c:v>2.5512199999999998</c:v>
                </c:pt>
                <c:pt idx="17269">
                  <c:v>4.3223799999999999</c:v>
                </c:pt>
                <c:pt idx="17270">
                  <c:v>4.88354</c:v>
                </c:pt>
                <c:pt idx="17271">
                  <c:v>9.1113099999999996</c:v>
                </c:pt>
                <c:pt idx="17272">
                  <c:v>6.1377100000000002</c:v>
                </c:pt>
                <c:pt idx="17273">
                  <c:v>3.9341300000000001</c:v>
                </c:pt>
                <c:pt idx="17274">
                  <c:v>6.5354799999999997</c:v>
                </c:pt>
                <c:pt idx="17275">
                  <c:v>6.5303300000000002</c:v>
                </c:pt>
                <c:pt idx="17276">
                  <c:v>5.6170499999999999</c:v>
                </c:pt>
                <c:pt idx="17277">
                  <c:v>4.5340499999999997</c:v>
                </c:pt>
                <c:pt idx="17278">
                  <c:v>3.3483299999999998</c:v>
                </c:pt>
                <c:pt idx="17279">
                  <c:v>5.0762799999999997</c:v>
                </c:pt>
                <c:pt idx="17280">
                  <c:v>5.1754199999999999</c:v>
                </c:pt>
                <c:pt idx="17281">
                  <c:v>4.0423</c:v>
                </c:pt>
                <c:pt idx="17282">
                  <c:v>2.58325</c:v>
                </c:pt>
                <c:pt idx="17283">
                  <c:v>6.6235799999999996</c:v>
                </c:pt>
                <c:pt idx="17284">
                  <c:v>4.7898500000000004</c:v>
                </c:pt>
                <c:pt idx="17285">
                  <c:v>4.8170099999999998</c:v>
                </c:pt>
                <c:pt idx="17286">
                  <c:v>6.1443399999999997</c:v>
                </c:pt>
                <c:pt idx="17287">
                  <c:v>2.4699900000000001</c:v>
                </c:pt>
                <c:pt idx="17288">
                  <c:v>3.46252</c:v>
                </c:pt>
                <c:pt idx="17289">
                  <c:v>5.4309000000000003</c:v>
                </c:pt>
                <c:pt idx="17290">
                  <c:v>4.9129500000000004</c:v>
                </c:pt>
                <c:pt idx="17291">
                  <c:v>3.3082099999999999</c:v>
                </c:pt>
                <c:pt idx="17292">
                  <c:v>2.5394000000000001</c:v>
                </c:pt>
                <c:pt idx="17293">
                  <c:v>5.3396699999999999</c:v>
                </c:pt>
                <c:pt idx="17294">
                  <c:v>2.76125</c:v>
                </c:pt>
                <c:pt idx="17295">
                  <c:v>4.16709</c:v>
                </c:pt>
                <c:pt idx="17296">
                  <c:v>4.2266599999999999</c:v>
                </c:pt>
                <c:pt idx="17297">
                  <c:v>4.3328600000000002</c:v>
                </c:pt>
                <c:pt idx="17298">
                  <c:v>3.6263100000000001</c:v>
                </c:pt>
                <c:pt idx="17299">
                  <c:v>5.0019799999999996</c:v>
                </c:pt>
                <c:pt idx="17300">
                  <c:v>4.0914200000000003</c:v>
                </c:pt>
                <c:pt idx="17301">
                  <c:v>2.7454900000000002</c:v>
                </c:pt>
                <c:pt idx="17302">
                  <c:v>7.3631000000000002</c:v>
                </c:pt>
                <c:pt idx="17303">
                  <c:v>2.2434400000000001</c:v>
                </c:pt>
                <c:pt idx="17304">
                  <c:v>7.6487100000000003</c:v>
                </c:pt>
                <c:pt idx="17305">
                  <c:v>7.8986299999999998</c:v>
                </c:pt>
                <c:pt idx="17306">
                  <c:v>3.6707999999999998</c:v>
                </c:pt>
                <c:pt idx="17307">
                  <c:v>6.2641400000000003</c:v>
                </c:pt>
                <c:pt idx="17308">
                  <c:v>5.8868299999999998</c:v>
                </c:pt>
                <c:pt idx="17309">
                  <c:v>3.6194299999999999</c:v>
                </c:pt>
                <c:pt idx="17310">
                  <c:v>4.8276000000000003</c:v>
                </c:pt>
                <c:pt idx="17311">
                  <c:v>4.2741199999999999</c:v>
                </c:pt>
                <c:pt idx="17312">
                  <c:v>7.9158900000000001</c:v>
                </c:pt>
                <c:pt idx="17313">
                  <c:v>6.5825699999999996</c:v>
                </c:pt>
                <c:pt idx="17314">
                  <c:v>6.13727</c:v>
                </c:pt>
                <c:pt idx="17315">
                  <c:v>4.2206000000000001</c:v>
                </c:pt>
                <c:pt idx="17316">
                  <c:v>11.2073</c:v>
                </c:pt>
                <c:pt idx="17317">
                  <c:v>1.95001</c:v>
                </c:pt>
                <c:pt idx="17318">
                  <c:v>5.2914500000000002</c:v>
                </c:pt>
                <c:pt idx="17319">
                  <c:v>3.2348499999999998</c:v>
                </c:pt>
                <c:pt idx="17320">
                  <c:v>4.7058200000000001</c:v>
                </c:pt>
                <c:pt idx="17321">
                  <c:v>4.7796399999999997</c:v>
                </c:pt>
                <c:pt idx="17322">
                  <c:v>6.13584</c:v>
                </c:pt>
                <c:pt idx="17323">
                  <c:v>7.4539799999999996</c:v>
                </c:pt>
                <c:pt idx="17324">
                  <c:v>3.6725300000000001</c:v>
                </c:pt>
                <c:pt idx="17325">
                  <c:v>4.5642199999999997</c:v>
                </c:pt>
                <c:pt idx="17326">
                  <c:v>6.6693600000000002</c:v>
                </c:pt>
                <c:pt idx="17327">
                  <c:v>3.3781500000000002</c:v>
                </c:pt>
                <c:pt idx="17328">
                  <c:v>4.16167</c:v>
                </c:pt>
                <c:pt idx="17329">
                  <c:v>5.7387800000000002</c:v>
                </c:pt>
                <c:pt idx="17330">
                  <c:v>7.7844499999999996</c:v>
                </c:pt>
                <c:pt idx="17331">
                  <c:v>6.0106299999999999</c:v>
                </c:pt>
                <c:pt idx="17332">
                  <c:v>5.6872499999999997</c:v>
                </c:pt>
                <c:pt idx="17333">
                  <c:v>8.3198699999999999</c:v>
                </c:pt>
                <c:pt idx="17334">
                  <c:v>5.50753</c:v>
                </c:pt>
                <c:pt idx="17335">
                  <c:v>3.4253900000000002</c:v>
                </c:pt>
                <c:pt idx="17336">
                  <c:v>3.6533000000000002</c:v>
                </c:pt>
                <c:pt idx="17337">
                  <c:v>2.1644800000000002</c:v>
                </c:pt>
                <c:pt idx="17338">
                  <c:v>4.3873899999999999</c:v>
                </c:pt>
                <c:pt idx="17339">
                  <c:v>3.0985999999999998</c:v>
                </c:pt>
                <c:pt idx="17340">
                  <c:v>3.8597600000000001</c:v>
                </c:pt>
                <c:pt idx="17341">
                  <c:v>4.3659800000000004</c:v>
                </c:pt>
                <c:pt idx="17342">
                  <c:v>4.28538</c:v>
                </c:pt>
                <c:pt idx="17343">
                  <c:v>4.0991200000000001</c:v>
                </c:pt>
                <c:pt idx="17344">
                  <c:v>3.7722899999999999</c:v>
                </c:pt>
                <c:pt idx="17345">
                  <c:v>6.1553000000000004</c:v>
                </c:pt>
                <c:pt idx="17346">
                  <c:v>2.5078499999999999</c:v>
                </c:pt>
                <c:pt idx="17347">
                  <c:v>5.59884</c:v>
                </c:pt>
                <c:pt idx="17348">
                  <c:v>6.7166399999999999</c:v>
                </c:pt>
                <c:pt idx="17349">
                  <c:v>6.5674200000000003</c:v>
                </c:pt>
                <c:pt idx="17350">
                  <c:v>6.9920099999999996</c:v>
                </c:pt>
                <c:pt idx="17351">
                  <c:v>7.05227</c:v>
                </c:pt>
                <c:pt idx="17352">
                  <c:v>3.0808599999999999</c:v>
                </c:pt>
                <c:pt idx="17353">
                  <c:v>3.6959599999999999</c:v>
                </c:pt>
                <c:pt idx="17354">
                  <c:v>3.2234500000000001</c:v>
                </c:pt>
                <c:pt idx="17355">
                  <c:v>3.7877800000000001</c:v>
                </c:pt>
                <c:pt idx="17356">
                  <c:v>3.3804799999999999</c:v>
                </c:pt>
                <c:pt idx="17357">
                  <c:v>4.8810700000000002</c:v>
                </c:pt>
                <c:pt idx="17358">
                  <c:v>4.1461600000000001</c:v>
                </c:pt>
                <c:pt idx="17359">
                  <c:v>5.1654900000000001</c:v>
                </c:pt>
                <c:pt idx="17360">
                  <c:v>4.5839999999999996</c:v>
                </c:pt>
                <c:pt idx="17361">
                  <c:v>3.9242499999999998</c:v>
                </c:pt>
                <c:pt idx="17362">
                  <c:v>5.5945299999999998</c:v>
                </c:pt>
                <c:pt idx="17363">
                  <c:v>4.0991200000000001</c:v>
                </c:pt>
                <c:pt idx="17364">
                  <c:v>3.94956</c:v>
                </c:pt>
                <c:pt idx="17365">
                  <c:v>4.8785699999999999</c:v>
                </c:pt>
                <c:pt idx="17366">
                  <c:v>5.2938999999999998</c:v>
                </c:pt>
                <c:pt idx="17367">
                  <c:v>6.0566599999999999</c:v>
                </c:pt>
                <c:pt idx="17368">
                  <c:v>4.9303800000000004</c:v>
                </c:pt>
                <c:pt idx="17369">
                  <c:v>6.7645</c:v>
                </c:pt>
                <c:pt idx="17370">
                  <c:v>5.8751800000000003</c:v>
                </c:pt>
                <c:pt idx="17371">
                  <c:v>6.8583100000000004</c:v>
                </c:pt>
                <c:pt idx="17372">
                  <c:v>5.2955399999999999</c:v>
                </c:pt>
                <c:pt idx="17373">
                  <c:v>5.4507700000000003</c:v>
                </c:pt>
                <c:pt idx="17374">
                  <c:v>9.0232299999999999</c:v>
                </c:pt>
                <c:pt idx="17375">
                  <c:v>4.6569799999999999</c:v>
                </c:pt>
                <c:pt idx="17376">
                  <c:v>9.0636399999999995</c:v>
                </c:pt>
                <c:pt idx="17377">
                  <c:v>6.3452599999999997</c:v>
                </c:pt>
                <c:pt idx="17378">
                  <c:v>9.0116099999999992</c:v>
                </c:pt>
                <c:pt idx="17379">
                  <c:v>4.5040399999999998</c:v>
                </c:pt>
                <c:pt idx="17380">
                  <c:v>5.2521000000000004</c:v>
                </c:pt>
                <c:pt idx="17381">
                  <c:v>5.0257300000000003</c:v>
                </c:pt>
                <c:pt idx="17382">
                  <c:v>5.5613799999999998</c:v>
                </c:pt>
                <c:pt idx="17383">
                  <c:v>4.4221599999999999</c:v>
                </c:pt>
                <c:pt idx="17384">
                  <c:v>5.25115</c:v>
                </c:pt>
                <c:pt idx="17385">
                  <c:v>4.5729499999999996</c:v>
                </c:pt>
                <c:pt idx="17386">
                  <c:v>5.1789100000000001</c:v>
                </c:pt>
                <c:pt idx="17387">
                  <c:v>5.3569100000000001</c:v>
                </c:pt>
                <c:pt idx="17388">
                  <c:v>5.5103200000000001</c:v>
                </c:pt>
                <c:pt idx="17389">
                  <c:v>2.3472499999999998</c:v>
                </c:pt>
                <c:pt idx="17390">
                  <c:v>7.8277099999999997</c:v>
                </c:pt>
                <c:pt idx="17391">
                  <c:v>6.7791600000000001</c:v>
                </c:pt>
                <c:pt idx="17392">
                  <c:v>5.7378900000000002</c:v>
                </c:pt>
                <c:pt idx="17393">
                  <c:v>7.5354900000000002</c:v>
                </c:pt>
                <c:pt idx="17394">
                  <c:v>4.4372100000000003</c:v>
                </c:pt>
                <c:pt idx="17395">
                  <c:v>4.92483</c:v>
                </c:pt>
                <c:pt idx="17396">
                  <c:v>5.9521499999999996</c:v>
                </c:pt>
                <c:pt idx="17397">
                  <c:v>8.0969800000000003</c:v>
                </c:pt>
                <c:pt idx="17398">
                  <c:v>7.3957199999999998</c:v>
                </c:pt>
                <c:pt idx="17399">
                  <c:v>6.0661899999999997</c:v>
                </c:pt>
                <c:pt idx="17400">
                  <c:v>8.5185899999999997</c:v>
                </c:pt>
                <c:pt idx="17401">
                  <c:v>4.0533999999999999</c:v>
                </c:pt>
                <c:pt idx="17402">
                  <c:v>7.6494799999999996</c:v>
                </c:pt>
                <c:pt idx="17403">
                  <c:v>6.12</c:v>
                </c:pt>
                <c:pt idx="17404">
                  <c:v>4.8321300000000003</c:v>
                </c:pt>
                <c:pt idx="17405">
                  <c:v>7.4307999999999996</c:v>
                </c:pt>
                <c:pt idx="17406">
                  <c:v>5.0941599999999996</c:v>
                </c:pt>
                <c:pt idx="17407">
                  <c:v>5.0867899999999997</c:v>
                </c:pt>
                <c:pt idx="17408">
                  <c:v>4.2801499999999999</c:v>
                </c:pt>
                <c:pt idx="17409">
                  <c:v>6.3168199999999999</c:v>
                </c:pt>
                <c:pt idx="17410">
                  <c:v>8.5773700000000002</c:v>
                </c:pt>
                <c:pt idx="17411">
                  <c:v>5.6864499999999998</c:v>
                </c:pt>
                <c:pt idx="17412">
                  <c:v>5.2240900000000003</c:v>
                </c:pt>
                <c:pt idx="17413">
                  <c:v>5.6236100000000002</c:v>
                </c:pt>
                <c:pt idx="17414">
                  <c:v>7.2843</c:v>
                </c:pt>
                <c:pt idx="17415">
                  <c:v>4.14276</c:v>
                </c:pt>
                <c:pt idx="17416">
                  <c:v>5.9064699999999997</c:v>
                </c:pt>
                <c:pt idx="17417">
                  <c:v>5.1216900000000001</c:v>
                </c:pt>
                <c:pt idx="17418">
                  <c:v>5.3082599999999998</c:v>
                </c:pt>
                <c:pt idx="17419">
                  <c:v>5.8103100000000003</c:v>
                </c:pt>
                <c:pt idx="17420">
                  <c:v>6.9135200000000001</c:v>
                </c:pt>
                <c:pt idx="17421">
                  <c:v>7.1512799999999999</c:v>
                </c:pt>
                <c:pt idx="17422">
                  <c:v>6.7261699999999998</c:v>
                </c:pt>
                <c:pt idx="17423">
                  <c:v>8.5884800000000006</c:v>
                </c:pt>
                <c:pt idx="17424">
                  <c:v>5.3268300000000002</c:v>
                </c:pt>
                <c:pt idx="17425">
                  <c:v>5.2905199999999999</c:v>
                </c:pt>
                <c:pt idx="17426">
                  <c:v>6.3034699999999999</c:v>
                </c:pt>
                <c:pt idx="17427">
                  <c:v>7.6051200000000003</c:v>
                </c:pt>
                <c:pt idx="17428">
                  <c:v>5.5919400000000001</c:v>
                </c:pt>
                <c:pt idx="17429">
                  <c:v>2.9255200000000001</c:v>
                </c:pt>
                <c:pt idx="17430">
                  <c:v>6.2914099999999999</c:v>
                </c:pt>
                <c:pt idx="17431">
                  <c:v>4.14276</c:v>
                </c:pt>
                <c:pt idx="17432">
                  <c:v>6.8334900000000003</c:v>
                </c:pt>
                <c:pt idx="17433">
                  <c:v>7.4384199999999998</c:v>
                </c:pt>
                <c:pt idx="17434">
                  <c:v>5.53</c:v>
                </c:pt>
                <c:pt idx="17435">
                  <c:v>6.1512599999999997</c:v>
                </c:pt>
                <c:pt idx="17436">
                  <c:v>6.3757799999999998</c:v>
                </c:pt>
                <c:pt idx="17437">
                  <c:v>8.5030199999999994</c:v>
                </c:pt>
                <c:pt idx="17438">
                  <c:v>3.7151999999999998</c:v>
                </c:pt>
                <c:pt idx="17439">
                  <c:v>4.0789900000000001</c:v>
                </c:pt>
                <c:pt idx="17440">
                  <c:v>6.8451500000000003</c:v>
                </c:pt>
                <c:pt idx="17441">
                  <c:v>6.1820199999999996</c:v>
                </c:pt>
                <c:pt idx="17442">
                  <c:v>5.9056100000000002</c:v>
                </c:pt>
                <c:pt idx="17443">
                  <c:v>3.5048400000000002</c:v>
                </c:pt>
                <c:pt idx="17444">
                  <c:v>4.5236000000000001</c:v>
                </c:pt>
                <c:pt idx="17445">
                  <c:v>7.0724200000000002</c:v>
                </c:pt>
                <c:pt idx="17446">
                  <c:v>2.7418100000000001</c:v>
                </c:pt>
                <c:pt idx="17447">
                  <c:v>5.4819300000000002</c:v>
                </c:pt>
                <c:pt idx="17448">
                  <c:v>5.8632200000000001</c:v>
                </c:pt>
                <c:pt idx="17449">
                  <c:v>4.9406800000000004</c:v>
                </c:pt>
                <c:pt idx="17450">
                  <c:v>4.9816799999999999</c:v>
                </c:pt>
                <c:pt idx="17451">
                  <c:v>4.1857699999999998</c:v>
                </c:pt>
                <c:pt idx="17452">
                  <c:v>4.9394</c:v>
                </c:pt>
                <c:pt idx="17453">
                  <c:v>4.0347</c:v>
                </c:pt>
                <c:pt idx="17454">
                  <c:v>9.2179000000000002</c:v>
                </c:pt>
                <c:pt idx="17455">
                  <c:v>3.8511799999999998</c:v>
                </c:pt>
                <c:pt idx="17456">
                  <c:v>4.48048</c:v>
                </c:pt>
                <c:pt idx="17457">
                  <c:v>4.7756600000000002</c:v>
                </c:pt>
                <c:pt idx="17458">
                  <c:v>6.4196799999999996</c:v>
                </c:pt>
                <c:pt idx="17459">
                  <c:v>9.2878299999999996</c:v>
                </c:pt>
                <c:pt idx="17460">
                  <c:v>5.4157900000000003</c:v>
                </c:pt>
                <c:pt idx="17461">
                  <c:v>8.0926200000000001</c:v>
                </c:pt>
                <c:pt idx="17462">
                  <c:v>3.6148500000000001</c:v>
                </c:pt>
                <c:pt idx="17463">
                  <c:v>5.4622000000000002</c:v>
                </c:pt>
                <c:pt idx="17464">
                  <c:v>5.32111</c:v>
                </c:pt>
                <c:pt idx="17465">
                  <c:v>5.1666999999999996</c:v>
                </c:pt>
                <c:pt idx="17466">
                  <c:v>6.1821999999999999</c:v>
                </c:pt>
                <c:pt idx="17467">
                  <c:v>6.2458600000000004</c:v>
                </c:pt>
                <c:pt idx="17468">
                  <c:v>7.1659300000000004</c:v>
                </c:pt>
                <c:pt idx="17469">
                  <c:v>8.5733700000000006</c:v>
                </c:pt>
                <c:pt idx="17470">
                  <c:v>4.2705200000000003</c:v>
                </c:pt>
                <c:pt idx="17471">
                  <c:v>7.7360800000000003</c:v>
                </c:pt>
                <c:pt idx="17472">
                  <c:v>3.81779</c:v>
                </c:pt>
                <c:pt idx="17473">
                  <c:v>8.0553299999999997</c:v>
                </c:pt>
                <c:pt idx="17474">
                  <c:v>7.8255999999999997</c:v>
                </c:pt>
                <c:pt idx="17475">
                  <c:v>5.5685200000000004</c:v>
                </c:pt>
                <c:pt idx="17476">
                  <c:v>3.84049</c:v>
                </c:pt>
                <c:pt idx="17477">
                  <c:v>7.32226</c:v>
                </c:pt>
                <c:pt idx="17478">
                  <c:v>5.74221</c:v>
                </c:pt>
                <c:pt idx="17479">
                  <c:v>5.0128000000000004</c:v>
                </c:pt>
                <c:pt idx="17480">
                  <c:v>5.6583899999999998</c:v>
                </c:pt>
                <c:pt idx="17481">
                  <c:v>8.7101600000000001</c:v>
                </c:pt>
                <c:pt idx="17482">
                  <c:v>6.7112400000000001</c:v>
                </c:pt>
                <c:pt idx="17483">
                  <c:v>3.0305499999999999</c:v>
                </c:pt>
                <c:pt idx="17484">
                  <c:v>7.3166500000000001</c:v>
                </c:pt>
                <c:pt idx="17485">
                  <c:v>7.8096500000000004</c:v>
                </c:pt>
                <c:pt idx="17486">
                  <c:v>7.8665399999999996</c:v>
                </c:pt>
                <c:pt idx="17487">
                  <c:v>3.13198</c:v>
                </c:pt>
                <c:pt idx="17488">
                  <c:v>4.77128</c:v>
                </c:pt>
                <c:pt idx="17489">
                  <c:v>4.7307100000000002</c:v>
                </c:pt>
                <c:pt idx="17490">
                  <c:v>4.9126000000000003</c:v>
                </c:pt>
                <c:pt idx="17491">
                  <c:v>2.5808200000000001</c:v>
                </c:pt>
                <c:pt idx="17492">
                  <c:v>6.1642999999999999</c:v>
                </c:pt>
                <c:pt idx="17493">
                  <c:v>4.6514100000000003</c:v>
                </c:pt>
                <c:pt idx="17494">
                  <c:v>4.1219799999999998</c:v>
                </c:pt>
                <c:pt idx="17495">
                  <c:v>3.71956</c:v>
                </c:pt>
                <c:pt idx="17496">
                  <c:v>5.4889200000000002</c:v>
                </c:pt>
                <c:pt idx="17497">
                  <c:v>4.3779500000000002</c:v>
                </c:pt>
                <c:pt idx="17498">
                  <c:v>8.1727100000000004</c:v>
                </c:pt>
                <c:pt idx="17499">
                  <c:v>8.1555</c:v>
                </c:pt>
                <c:pt idx="17500">
                  <c:v>5.4360499999999998</c:v>
                </c:pt>
                <c:pt idx="17501">
                  <c:v>7.0954499999999996</c:v>
                </c:pt>
                <c:pt idx="17502">
                  <c:v>4.01973</c:v>
                </c:pt>
                <c:pt idx="17503">
                  <c:v>5.8070500000000003</c:v>
                </c:pt>
                <c:pt idx="17504">
                  <c:v>6.1715999999999998</c:v>
                </c:pt>
                <c:pt idx="17505">
                  <c:v>7.8726799999999999</c:v>
                </c:pt>
                <c:pt idx="17506">
                  <c:v>5.0776000000000003</c:v>
                </c:pt>
                <c:pt idx="17507">
                  <c:v>6.5158300000000002</c:v>
                </c:pt>
                <c:pt idx="17508">
                  <c:v>8.7650799999999993</c:v>
                </c:pt>
                <c:pt idx="17509">
                  <c:v>2.31915</c:v>
                </c:pt>
                <c:pt idx="17510">
                  <c:v>4.3700999999999999</c:v>
                </c:pt>
                <c:pt idx="17511">
                  <c:v>6.6431699999999996</c:v>
                </c:pt>
                <c:pt idx="17512">
                  <c:v>5.5873999999999997</c:v>
                </c:pt>
                <c:pt idx="17513">
                  <c:v>8.1887100000000004</c:v>
                </c:pt>
                <c:pt idx="17514">
                  <c:v>4.48475</c:v>
                </c:pt>
                <c:pt idx="17515">
                  <c:v>6.0150899999999998</c:v>
                </c:pt>
                <c:pt idx="17516">
                  <c:v>3.3197199999999998</c:v>
                </c:pt>
                <c:pt idx="17517">
                  <c:v>3.4738899999999999</c:v>
                </c:pt>
                <c:pt idx="17518">
                  <c:v>5.5015999999999998</c:v>
                </c:pt>
                <c:pt idx="17519">
                  <c:v>5.9149000000000003</c:v>
                </c:pt>
                <c:pt idx="17520">
                  <c:v>4.47675</c:v>
                </c:pt>
                <c:pt idx="17521">
                  <c:v>5.7184999999999997</c:v>
                </c:pt>
                <c:pt idx="17522">
                  <c:v>9.8865400000000001</c:v>
                </c:pt>
                <c:pt idx="17523">
                  <c:v>8.4834200000000006</c:v>
                </c:pt>
                <c:pt idx="17524">
                  <c:v>4.9731300000000003</c:v>
                </c:pt>
                <c:pt idx="17525">
                  <c:v>7.7076399999999996</c:v>
                </c:pt>
                <c:pt idx="17526">
                  <c:v>3.1118299999999999</c:v>
                </c:pt>
                <c:pt idx="17527">
                  <c:v>6.6318299999999999</c:v>
                </c:pt>
                <c:pt idx="17528">
                  <c:v>8.5933899999999994</c:v>
                </c:pt>
                <c:pt idx="17529">
                  <c:v>5.7788599999999999</c:v>
                </c:pt>
                <c:pt idx="17530">
                  <c:v>4.9269100000000003</c:v>
                </c:pt>
                <c:pt idx="17531">
                  <c:v>7.4571500000000004</c:v>
                </c:pt>
                <c:pt idx="17532">
                  <c:v>2.9181300000000001</c:v>
                </c:pt>
                <c:pt idx="17533">
                  <c:v>4.4924900000000001</c:v>
                </c:pt>
                <c:pt idx="17534">
                  <c:v>2.9508700000000001</c:v>
                </c:pt>
                <c:pt idx="17535">
                  <c:v>3.2109000000000001</c:v>
                </c:pt>
                <c:pt idx="17536">
                  <c:v>5.4055600000000004</c:v>
                </c:pt>
                <c:pt idx="17537">
                  <c:v>6.3933</c:v>
                </c:pt>
                <c:pt idx="17538">
                  <c:v>5.10548</c:v>
                </c:pt>
                <c:pt idx="17539">
                  <c:v>3.0179200000000002</c:v>
                </c:pt>
                <c:pt idx="17540">
                  <c:v>5.6433400000000002</c:v>
                </c:pt>
                <c:pt idx="17541">
                  <c:v>4.5019</c:v>
                </c:pt>
                <c:pt idx="17542">
                  <c:v>5.7458900000000002</c:v>
                </c:pt>
                <c:pt idx="17543">
                  <c:v>5.3640299999999996</c:v>
                </c:pt>
                <c:pt idx="17544">
                  <c:v>5.97898</c:v>
                </c:pt>
                <c:pt idx="17545">
                  <c:v>5.0963799999999999</c:v>
                </c:pt>
                <c:pt idx="17546">
                  <c:v>5.18032</c:v>
                </c:pt>
                <c:pt idx="17547">
                  <c:v>6.6847200000000004</c:v>
                </c:pt>
                <c:pt idx="17548">
                  <c:v>5.1475299999999997</c:v>
                </c:pt>
                <c:pt idx="17549">
                  <c:v>6.7111799999999997</c:v>
                </c:pt>
                <c:pt idx="17550">
                  <c:v>3.7222900000000001</c:v>
                </c:pt>
                <c:pt idx="17551">
                  <c:v>4.9882</c:v>
                </c:pt>
                <c:pt idx="17552">
                  <c:v>4.8018799999999997</c:v>
                </c:pt>
                <c:pt idx="17553">
                  <c:v>5.1892399999999999</c:v>
                </c:pt>
                <c:pt idx="17554">
                  <c:v>8.3119300000000003</c:v>
                </c:pt>
                <c:pt idx="17555">
                  <c:v>6.2758000000000003</c:v>
                </c:pt>
                <c:pt idx="17556">
                  <c:v>5.7872700000000004</c:v>
                </c:pt>
                <c:pt idx="17557">
                  <c:v>4.7366200000000003</c:v>
                </c:pt>
                <c:pt idx="17558">
                  <c:v>5.8387099999999998</c:v>
                </c:pt>
                <c:pt idx="17559">
                  <c:v>8.6032299999999999</c:v>
                </c:pt>
                <c:pt idx="17560">
                  <c:v>5.8022</c:v>
                </c:pt>
                <c:pt idx="17561">
                  <c:v>5.5977199999999998</c:v>
                </c:pt>
                <c:pt idx="17562">
                  <c:v>4.2514700000000003</c:v>
                </c:pt>
                <c:pt idx="17563">
                  <c:v>6.1376999999999997</c:v>
                </c:pt>
                <c:pt idx="17564">
                  <c:v>4.86137</c:v>
                </c:pt>
                <c:pt idx="17565">
                  <c:v>7.9485400000000004</c:v>
                </c:pt>
                <c:pt idx="17566">
                  <c:v>6.03125</c:v>
                </c:pt>
                <c:pt idx="17567">
                  <c:v>4.5517099999999999</c:v>
                </c:pt>
                <c:pt idx="17568">
                  <c:v>6.0511200000000001</c:v>
                </c:pt>
                <c:pt idx="17569">
                  <c:v>5.6388400000000001</c:v>
                </c:pt>
                <c:pt idx="17570">
                  <c:v>6.9672400000000003</c:v>
                </c:pt>
                <c:pt idx="17571">
                  <c:v>5.6607599999999998</c:v>
                </c:pt>
                <c:pt idx="17572">
                  <c:v>4.68581</c:v>
                </c:pt>
                <c:pt idx="17573">
                  <c:v>4.2944500000000003</c:v>
                </c:pt>
                <c:pt idx="17574">
                  <c:v>4.6491100000000003</c:v>
                </c:pt>
                <c:pt idx="17575">
                  <c:v>5.1697199999999999</c:v>
                </c:pt>
                <c:pt idx="17576">
                  <c:v>6.2662199999999997</c:v>
                </c:pt>
                <c:pt idx="17577">
                  <c:v>7.2526200000000003</c:v>
                </c:pt>
                <c:pt idx="17578">
                  <c:v>8.3524899999999995</c:v>
                </c:pt>
                <c:pt idx="17579">
                  <c:v>5.0473999999999997</c:v>
                </c:pt>
                <c:pt idx="17580">
                  <c:v>5.37582</c:v>
                </c:pt>
                <c:pt idx="17581">
                  <c:v>7.0088800000000004</c:v>
                </c:pt>
                <c:pt idx="17582">
                  <c:v>6.1040599999999996</c:v>
                </c:pt>
                <c:pt idx="17583">
                  <c:v>8.4819499999999994</c:v>
                </c:pt>
                <c:pt idx="17584">
                  <c:v>6.7624599999999999</c:v>
                </c:pt>
                <c:pt idx="17585">
                  <c:v>5.2955399999999999</c:v>
                </c:pt>
                <c:pt idx="17586">
                  <c:v>3.39459</c:v>
                </c:pt>
                <c:pt idx="17587">
                  <c:v>5.2960900000000004</c:v>
                </c:pt>
                <c:pt idx="17588">
                  <c:v>7.0035800000000004</c:v>
                </c:pt>
                <c:pt idx="17589">
                  <c:v>8.7695699999999999</c:v>
                </c:pt>
                <c:pt idx="17590">
                  <c:v>8.4478399999999993</c:v>
                </c:pt>
                <c:pt idx="17591">
                  <c:v>6.9723699999999997</c:v>
                </c:pt>
                <c:pt idx="17592">
                  <c:v>5.1059799999999997</c:v>
                </c:pt>
                <c:pt idx="17593">
                  <c:v>5.61897</c:v>
                </c:pt>
                <c:pt idx="17594">
                  <c:v>6.8726799999999999</c:v>
                </c:pt>
                <c:pt idx="17595">
                  <c:v>6.0975000000000001</c:v>
                </c:pt>
                <c:pt idx="17596">
                  <c:v>6.56419</c:v>
                </c:pt>
                <c:pt idx="17597">
                  <c:v>6.3947500000000002</c:v>
                </c:pt>
                <c:pt idx="17598">
                  <c:v>5.25366</c:v>
                </c:pt>
                <c:pt idx="17599">
                  <c:v>6.0911900000000001</c:v>
                </c:pt>
                <c:pt idx="17600">
                  <c:v>6.2382</c:v>
                </c:pt>
                <c:pt idx="17601">
                  <c:v>5.6950099999999999</c:v>
                </c:pt>
                <c:pt idx="17602">
                  <c:v>6.8319099999999997</c:v>
                </c:pt>
                <c:pt idx="17603">
                  <c:v>5.7649299999999997</c:v>
                </c:pt>
                <c:pt idx="17604">
                  <c:v>5.6749200000000002</c:v>
                </c:pt>
                <c:pt idx="17605">
                  <c:v>6.2750300000000001</c:v>
                </c:pt>
                <c:pt idx="17606">
                  <c:v>11.346299999999999</c:v>
                </c:pt>
                <c:pt idx="17607">
                  <c:v>5.9366500000000002</c:v>
                </c:pt>
                <c:pt idx="17608">
                  <c:v>7.9736900000000004</c:v>
                </c:pt>
                <c:pt idx="17609">
                  <c:v>5.4182100000000002</c:v>
                </c:pt>
                <c:pt idx="17610">
                  <c:v>5.6938000000000004</c:v>
                </c:pt>
                <c:pt idx="17611">
                  <c:v>6.3679100000000002</c:v>
                </c:pt>
                <c:pt idx="17612">
                  <c:v>6.6984000000000004</c:v>
                </c:pt>
                <c:pt idx="17613">
                  <c:v>4.1993799999999997</c:v>
                </c:pt>
                <c:pt idx="17614">
                  <c:v>8.7942599999999995</c:v>
                </c:pt>
                <c:pt idx="17615">
                  <c:v>9.0107300000000006</c:v>
                </c:pt>
                <c:pt idx="17616">
                  <c:v>8.8347800000000003</c:v>
                </c:pt>
                <c:pt idx="17617">
                  <c:v>5.5655599999999996</c:v>
                </c:pt>
                <c:pt idx="17618">
                  <c:v>4.0554800000000002</c:v>
                </c:pt>
                <c:pt idx="17619">
                  <c:v>5.9654299999999996</c:v>
                </c:pt>
                <c:pt idx="17620">
                  <c:v>7.0044500000000003</c:v>
                </c:pt>
                <c:pt idx="17621">
                  <c:v>5.2652000000000001</c:v>
                </c:pt>
                <c:pt idx="17622">
                  <c:v>6.8454100000000002</c:v>
                </c:pt>
                <c:pt idx="17623">
                  <c:v>8.5814000000000004</c:v>
                </c:pt>
                <c:pt idx="17624">
                  <c:v>5.1482700000000001</c:v>
                </c:pt>
                <c:pt idx="17625">
                  <c:v>8.2630800000000004</c:v>
                </c:pt>
                <c:pt idx="17626">
                  <c:v>6.8420399999999999</c:v>
                </c:pt>
                <c:pt idx="17627">
                  <c:v>5.6528799999999997</c:v>
                </c:pt>
                <c:pt idx="17628">
                  <c:v>5.1980500000000003</c:v>
                </c:pt>
                <c:pt idx="17629">
                  <c:v>7.1882900000000003</c:v>
                </c:pt>
                <c:pt idx="17630">
                  <c:v>8.1644199999999998</c:v>
                </c:pt>
                <c:pt idx="17631">
                  <c:v>6.1457199999999998</c:v>
                </c:pt>
                <c:pt idx="17632">
                  <c:v>4.3881100000000002</c:v>
                </c:pt>
                <c:pt idx="17633">
                  <c:v>5.2039600000000004</c:v>
                </c:pt>
                <c:pt idx="17634">
                  <c:v>3.6783999999999999</c:v>
                </c:pt>
                <c:pt idx="17635">
                  <c:v>4.3068999999999997</c:v>
                </c:pt>
                <c:pt idx="17636">
                  <c:v>3.0511699999999999</c:v>
                </c:pt>
                <c:pt idx="17637">
                  <c:v>5.3007999999999997</c:v>
                </c:pt>
                <c:pt idx="17638">
                  <c:v>4.3376999999999999</c:v>
                </c:pt>
                <c:pt idx="17639">
                  <c:v>3.3288500000000001</c:v>
                </c:pt>
                <c:pt idx="17640">
                  <c:v>4.5719700000000003</c:v>
                </c:pt>
                <c:pt idx="17641">
                  <c:v>4.8063599999999997</c:v>
                </c:pt>
                <c:pt idx="17642">
                  <c:v>8.3618400000000008</c:v>
                </c:pt>
                <c:pt idx="17643">
                  <c:v>7.9973200000000002</c:v>
                </c:pt>
                <c:pt idx="17644">
                  <c:v>10.80439</c:v>
                </c:pt>
                <c:pt idx="17645">
                  <c:v>8.3540100000000006</c:v>
                </c:pt>
                <c:pt idx="17646">
                  <c:v>4.8744199999999998</c:v>
                </c:pt>
                <c:pt idx="17647">
                  <c:v>6.38415</c:v>
                </c:pt>
                <c:pt idx="17648">
                  <c:v>6.2962300000000004</c:v>
                </c:pt>
                <c:pt idx="17649">
                  <c:v>5.1452799999999996</c:v>
                </c:pt>
                <c:pt idx="17650">
                  <c:v>7.4098600000000001</c:v>
                </c:pt>
                <c:pt idx="17651">
                  <c:v>5.1718799999999998</c:v>
                </c:pt>
                <c:pt idx="17652">
                  <c:v>2.98882</c:v>
                </c:pt>
                <c:pt idx="17653">
                  <c:v>3.9702600000000001</c:v>
                </c:pt>
                <c:pt idx="17654">
                  <c:v>6.3419800000000004</c:v>
                </c:pt>
                <c:pt idx="17655">
                  <c:v>4.4367999999999999</c:v>
                </c:pt>
                <c:pt idx="17656">
                  <c:v>5.12845</c:v>
                </c:pt>
                <c:pt idx="17657">
                  <c:v>5.1450899999999997</c:v>
                </c:pt>
                <c:pt idx="17658">
                  <c:v>8.6920699999999993</c:v>
                </c:pt>
                <c:pt idx="17659">
                  <c:v>6.2188499999999998</c:v>
                </c:pt>
                <c:pt idx="17660">
                  <c:v>4.8039100000000001</c:v>
                </c:pt>
                <c:pt idx="17661">
                  <c:v>7.4155100000000003</c:v>
                </c:pt>
                <c:pt idx="17662">
                  <c:v>5.5324</c:v>
                </c:pt>
                <c:pt idx="17663">
                  <c:v>4.90273</c:v>
                </c:pt>
                <c:pt idx="17664">
                  <c:v>4.8624000000000001</c:v>
                </c:pt>
                <c:pt idx="17665">
                  <c:v>5.4893200000000002</c:v>
                </c:pt>
                <c:pt idx="17666">
                  <c:v>5.8446499999999997</c:v>
                </c:pt>
                <c:pt idx="17667">
                  <c:v>4.6375099999999998</c:v>
                </c:pt>
                <c:pt idx="17668">
                  <c:v>9.65</c:v>
                </c:pt>
                <c:pt idx="17669">
                  <c:v>5.9706900000000003</c:v>
                </c:pt>
                <c:pt idx="17670">
                  <c:v>3.5419499999999999</c:v>
                </c:pt>
                <c:pt idx="17671">
                  <c:v>5.76065</c:v>
                </c:pt>
                <c:pt idx="17672">
                  <c:v>6.8822099999999997</c:v>
                </c:pt>
                <c:pt idx="17673">
                  <c:v>5.9021400000000002</c:v>
                </c:pt>
                <c:pt idx="17674">
                  <c:v>6.9741099999999996</c:v>
                </c:pt>
                <c:pt idx="17675">
                  <c:v>7.3542199999999998</c:v>
                </c:pt>
                <c:pt idx="17676">
                  <c:v>8.2109400000000008</c:v>
                </c:pt>
                <c:pt idx="17677">
                  <c:v>4.7952899999999996</c:v>
                </c:pt>
                <c:pt idx="17678">
                  <c:v>6.12988</c:v>
                </c:pt>
                <c:pt idx="17679">
                  <c:v>6.81616</c:v>
                </c:pt>
                <c:pt idx="17680">
                  <c:v>4.9300199999999998</c:v>
                </c:pt>
                <c:pt idx="17681">
                  <c:v>6.1528200000000002</c:v>
                </c:pt>
                <c:pt idx="17682">
                  <c:v>4.2467100000000002</c:v>
                </c:pt>
                <c:pt idx="17683">
                  <c:v>5.8883999999999999</c:v>
                </c:pt>
                <c:pt idx="17684">
                  <c:v>6.9845699999999997</c:v>
                </c:pt>
                <c:pt idx="17685">
                  <c:v>3.9842200000000001</c:v>
                </c:pt>
                <c:pt idx="17686">
                  <c:v>4.67807</c:v>
                </c:pt>
                <c:pt idx="17687">
                  <c:v>4.1732699999999996</c:v>
                </c:pt>
                <c:pt idx="17688">
                  <c:v>4.4066000000000001</c:v>
                </c:pt>
                <c:pt idx="17689">
                  <c:v>4.4699099999999996</c:v>
                </c:pt>
                <c:pt idx="17690">
                  <c:v>6.0956400000000004</c:v>
                </c:pt>
                <c:pt idx="17691">
                  <c:v>7.2614599999999996</c:v>
                </c:pt>
                <c:pt idx="17692">
                  <c:v>4.4256900000000003</c:v>
                </c:pt>
                <c:pt idx="17693">
                  <c:v>8.4553999999999991</c:v>
                </c:pt>
                <c:pt idx="17694">
                  <c:v>9.2112099999999995</c:v>
                </c:pt>
                <c:pt idx="17695">
                  <c:v>2.6667800000000002</c:v>
                </c:pt>
                <c:pt idx="17696">
                  <c:v>4.5581100000000001</c:v>
                </c:pt>
                <c:pt idx="17697">
                  <c:v>4.1242299999999998</c:v>
                </c:pt>
                <c:pt idx="17698">
                  <c:v>5.8559000000000001</c:v>
                </c:pt>
                <c:pt idx="17699">
                  <c:v>7.2397499999999999</c:v>
                </c:pt>
                <c:pt idx="17700">
                  <c:v>8.3163099999999996</c:v>
                </c:pt>
                <c:pt idx="17701">
                  <c:v>2.4720900000000001</c:v>
                </c:pt>
                <c:pt idx="17702">
                  <c:v>6.0097300000000002</c:v>
                </c:pt>
                <c:pt idx="17703">
                  <c:v>5.7774599999999996</c:v>
                </c:pt>
                <c:pt idx="17704">
                  <c:v>4.2848600000000001</c:v>
                </c:pt>
                <c:pt idx="17705">
                  <c:v>4.21699</c:v>
                </c:pt>
                <c:pt idx="17706">
                  <c:v>5.3673200000000003</c:v>
                </c:pt>
                <c:pt idx="17707">
                  <c:v>9.0382499999999997</c:v>
                </c:pt>
                <c:pt idx="17708">
                  <c:v>7.9395199999999999</c:v>
                </c:pt>
                <c:pt idx="17709">
                  <c:v>5.4126899999999996</c:v>
                </c:pt>
                <c:pt idx="17710">
                  <c:v>8.0344700000000007</c:v>
                </c:pt>
                <c:pt idx="17711">
                  <c:v>4.8309600000000001</c:v>
                </c:pt>
                <c:pt idx="17712">
                  <c:v>3.7095799999999999</c:v>
                </c:pt>
                <c:pt idx="17713">
                  <c:v>4.8037700000000001</c:v>
                </c:pt>
                <c:pt idx="17714">
                  <c:v>7.8058699999999996</c:v>
                </c:pt>
                <c:pt idx="17715">
                  <c:v>7.9691799999999997</c:v>
                </c:pt>
                <c:pt idx="17716">
                  <c:v>3.2935699999999999</c:v>
                </c:pt>
                <c:pt idx="17717">
                  <c:v>6.8105000000000002</c:v>
                </c:pt>
                <c:pt idx="17718">
                  <c:v>5.0907600000000004</c:v>
                </c:pt>
                <c:pt idx="17719">
                  <c:v>4.8597900000000003</c:v>
                </c:pt>
                <c:pt idx="17720">
                  <c:v>7.2821899999999999</c:v>
                </c:pt>
                <c:pt idx="17721">
                  <c:v>5.5197799999999999</c:v>
                </c:pt>
                <c:pt idx="17722">
                  <c:v>8.1034100000000002</c:v>
                </c:pt>
                <c:pt idx="17723">
                  <c:v>6.0884</c:v>
                </c:pt>
                <c:pt idx="17724">
                  <c:v>6.5904299999999996</c:v>
                </c:pt>
                <c:pt idx="17725">
                  <c:v>6.17563</c:v>
                </c:pt>
                <c:pt idx="17726">
                  <c:v>6.6651100000000003</c:v>
                </c:pt>
                <c:pt idx="17727">
                  <c:v>5.9273300000000004</c:v>
                </c:pt>
                <c:pt idx="17728">
                  <c:v>4.92523</c:v>
                </c:pt>
                <c:pt idx="17729">
                  <c:v>7.0398899999999998</c:v>
                </c:pt>
                <c:pt idx="17730">
                  <c:v>4.4628399999999999</c:v>
                </c:pt>
                <c:pt idx="17731">
                  <c:v>5.7650499999999996</c:v>
                </c:pt>
                <c:pt idx="17732">
                  <c:v>3.5028999999999999</c:v>
                </c:pt>
                <c:pt idx="17733">
                  <c:v>3.1513200000000001</c:v>
                </c:pt>
                <c:pt idx="17734">
                  <c:v>4.3207300000000002</c:v>
                </c:pt>
                <c:pt idx="17735">
                  <c:v>5.2344999999999997</c:v>
                </c:pt>
                <c:pt idx="17736">
                  <c:v>5.16472</c:v>
                </c:pt>
                <c:pt idx="17737">
                  <c:v>6.5739999999999998</c:v>
                </c:pt>
                <c:pt idx="17738">
                  <c:v>6.40876</c:v>
                </c:pt>
                <c:pt idx="17739">
                  <c:v>5.7073900000000002</c:v>
                </c:pt>
                <c:pt idx="17740">
                  <c:v>3.49146</c:v>
                </c:pt>
                <c:pt idx="17741">
                  <c:v>7.1720800000000002</c:v>
                </c:pt>
                <c:pt idx="17742">
                  <c:v>10.32164</c:v>
                </c:pt>
                <c:pt idx="17743">
                  <c:v>6.1872400000000001</c:v>
                </c:pt>
                <c:pt idx="17744">
                  <c:v>9.8068600000000004</c:v>
                </c:pt>
                <c:pt idx="17745">
                  <c:v>7.7720399999999996</c:v>
                </c:pt>
                <c:pt idx="17746">
                  <c:v>5.8757200000000003</c:v>
                </c:pt>
                <c:pt idx="17747">
                  <c:v>7.9969299999999999</c:v>
                </c:pt>
                <c:pt idx="17748">
                  <c:v>5.4295200000000001</c:v>
                </c:pt>
                <c:pt idx="17749">
                  <c:v>7.4611999999999998</c:v>
                </c:pt>
                <c:pt idx="17750">
                  <c:v>4.1855000000000002</c:v>
                </c:pt>
                <c:pt idx="17751">
                  <c:v>9.3601899999999993</c:v>
                </c:pt>
                <c:pt idx="17752">
                  <c:v>5.1536799999999996</c:v>
                </c:pt>
                <c:pt idx="17753">
                  <c:v>5.9150999999999998</c:v>
                </c:pt>
                <c:pt idx="17754">
                  <c:v>3.4835699999999998</c:v>
                </c:pt>
                <c:pt idx="17755">
                  <c:v>11.346310000000001</c:v>
                </c:pt>
                <c:pt idx="17756">
                  <c:v>3.7072099999999999</c:v>
                </c:pt>
                <c:pt idx="17757">
                  <c:v>4.3869199999999999</c:v>
                </c:pt>
                <c:pt idx="17758">
                  <c:v>5.0988300000000004</c:v>
                </c:pt>
                <c:pt idx="17759">
                  <c:v>6.4629700000000003</c:v>
                </c:pt>
                <c:pt idx="17760">
                  <c:v>4.7837899999999998</c:v>
                </c:pt>
                <c:pt idx="17761">
                  <c:v>6.06013</c:v>
                </c:pt>
                <c:pt idx="17762">
                  <c:v>5.8187699999999998</c:v>
                </c:pt>
                <c:pt idx="17763">
                  <c:v>6.1471400000000003</c:v>
                </c:pt>
                <c:pt idx="17764">
                  <c:v>5.4781399999999998</c:v>
                </c:pt>
                <c:pt idx="17765">
                  <c:v>5.8843800000000002</c:v>
                </c:pt>
                <c:pt idx="17766">
                  <c:v>3.59795</c:v>
                </c:pt>
                <c:pt idx="17767">
                  <c:v>2.3016299999999998</c:v>
                </c:pt>
                <c:pt idx="17768">
                  <c:v>3.2995299999999999</c:v>
                </c:pt>
                <c:pt idx="17769">
                  <c:v>4.9292400000000001</c:v>
                </c:pt>
                <c:pt idx="17770">
                  <c:v>4.9509999999999996</c:v>
                </c:pt>
                <c:pt idx="17771">
                  <c:v>5.2529599999999999</c:v>
                </c:pt>
                <c:pt idx="17772">
                  <c:v>2.6013199999999999</c:v>
                </c:pt>
                <c:pt idx="17773">
                  <c:v>1.8558699999999999</c:v>
                </c:pt>
                <c:pt idx="17774">
                  <c:v>6.65198</c:v>
                </c:pt>
                <c:pt idx="17775">
                  <c:v>5.8478599999999998</c:v>
                </c:pt>
                <c:pt idx="17776">
                  <c:v>5.9105400000000001</c:v>
                </c:pt>
                <c:pt idx="17777">
                  <c:v>3.03505</c:v>
                </c:pt>
                <c:pt idx="17778">
                  <c:v>5.2954999999999997</c:v>
                </c:pt>
                <c:pt idx="17779">
                  <c:v>6.7866999999999997</c:v>
                </c:pt>
                <c:pt idx="17780">
                  <c:v>6.4220300000000003</c:v>
                </c:pt>
                <c:pt idx="17781">
                  <c:v>3.5235400000000001</c:v>
                </c:pt>
                <c:pt idx="17782">
                  <c:v>2.90286</c:v>
                </c:pt>
                <c:pt idx="17783">
                  <c:v>3.1741799999999998</c:v>
                </c:pt>
                <c:pt idx="17784">
                  <c:v>2.8137599999999998</c:v>
                </c:pt>
                <c:pt idx="17785">
                  <c:v>8.7299399999999991</c:v>
                </c:pt>
                <c:pt idx="17786">
                  <c:v>3.78383</c:v>
                </c:pt>
                <c:pt idx="17787">
                  <c:v>3.7997700000000001</c:v>
                </c:pt>
                <c:pt idx="17788">
                  <c:v>4.4820200000000003</c:v>
                </c:pt>
                <c:pt idx="17789">
                  <c:v>6.19529</c:v>
                </c:pt>
                <c:pt idx="17790">
                  <c:v>4.1510699999999998</c:v>
                </c:pt>
                <c:pt idx="17791">
                  <c:v>3.7861199999999999</c:v>
                </c:pt>
                <c:pt idx="17792">
                  <c:v>4.8095100000000004</c:v>
                </c:pt>
                <c:pt idx="17793">
                  <c:v>4.4729799999999997</c:v>
                </c:pt>
                <c:pt idx="17794">
                  <c:v>3.44184</c:v>
                </c:pt>
                <c:pt idx="17795">
                  <c:v>4.1573500000000001</c:v>
                </c:pt>
                <c:pt idx="17796">
                  <c:v>5.5285700000000002</c:v>
                </c:pt>
                <c:pt idx="17797">
                  <c:v>4.9444600000000003</c:v>
                </c:pt>
                <c:pt idx="17798">
                  <c:v>7.5069499999999998</c:v>
                </c:pt>
                <c:pt idx="17799">
                  <c:v>9.8477800000000002</c:v>
                </c:pt>
                <c:pt idx="17800">
                  <c:v>7.4175599999999999</c:v>
                </c:pt>
                <c:pt idx="17801">
                  <c:v>5.1785699999999997</c:v>
                </c:pt>
                <c:pt idx="17802">
                  <c:v>5.6846800000000002</c:v>
                </c:pt>
                <c:pt idx="17803">
                  <c:v>4.9129399999999999</c:v>
                </c:pt>
                <c:pt idx="17804">
                  <c:v>3.0511699999999999</c:v>
                </c:pt>
                <c:pt idx="17805">
                  <c:v>7.4415500000000003</c:v>
                </c:pt>
                <c:pt idx="17806">
                  <c:v>6.74953</c:v>
                </c:pt>
                <c:pt idx="17807">
                  <c:v>5.7171799999999999</c:v>
                </c:pt>
                <c:pt idx="17808">
                  <c:v>6.6791900000000002</c:v>
                </c:pt>
                <c:pt idx="17809">
                  <c:v>9.2562599999999993</c:v>
                </c:pt>
                <c:pt idx="17810">
                  <c:v>8.2328100000000006</c:v>
                </c:pt>
                <c:pt idx="17811">
                  <c:v>4.2093499999999997</c:v>
                </c:pt>
                <c:pt idx="17812">
                  <c:v>5.8578799999999998</c:v>
                </c:pt>
                <c:pt idx="17813">
                  <c:v>6.3839199999999998</c:v>
                </c:pt>
                <c:pt idx="17814">
                  <c:v>7.0183999999999997</c:v>
                </c:pt>
                <c:pt idx="17815">
                  <c:v>10.00198</c:v>
                </c:pt>
                <c:pt idx="17816">
                  <c:v>5.9793500000000002</c:v>
                </c:pt>
                <c:pt idx="17817">
                  <c:v>4.0723599999999998</c:v>
                </c:pt>
                <c:pt idx="17818">
                  <c:v>4.6884600000000001</c:v>
                </c:pt>
                <c:pt idx="17819">
                  <c:v>4.9320599999999999</c:v>
                </c:pt>
                <c:pt idx="17820">
                  <c:v>2.9209700000000001</c:v>
                </c:pt>
                <c:pt idx="17821">
                  <c:v>2.3772899999999999</c:v>
                </c:pt>
                <c:pt idx="17822">
                  <c:v>2.81616</c:v>
                </c:pt>
                <c:pt idx="17823">
                  <c:v>4.2467100000000002</c:v>
                </c:pt>
                <c:pt idx="17824">
                  <c:v>8.5659200000000002</c:v>
                </c:pt>
                <c:pt idx="17825">
                  <c:v>9.8444800000000008</c:v>
                </c:pt>
                <c:pt idx="17826">
                  <c:v>9.4367599999999996</c:v>
                </c:pt>
                <c:pt idx="17827">
                  <c:v>2.7671800000000002</c:v>
                </c:pt>
                <c:pt idx="17828">
                  <c:v>7.3514099999999996</c:v>
                </c:pt>
                <c:pt idx="17829">
                  <c:v>5.9297300000000002</c:v>
                </c:pt>
                <c:pt idx="17830">
                  <c:v>7.4253299999999998</c:v>
                </c:pt>
                <c:pt idx="17831">
                  <c:v>5.2743500000000001</c:v>
                </c:pt>
                <c:pt idx="17832">
                  <c:v>4.1592399999999996</c:v>
                </c:pt>
                <c:pt idx="17833">
                  <c:v>7.6384800000000004</c:v>
                </c:pt>
                <c:pt idx="17834">
                  <c:v>5.6170799999999996</c:v>
                </c:pt>
                <c:pt idx="17835">
                  <c:v>5.7541399999999996</c:v>
                </c:pt>
                <c:pt idx="17836">
                  <c:v>5.1278499999999996</c:v>
                </c:pt>
                <c:pt idx="17837">
                  <c:v>5.9537000000000004</c:v>
                </c:pt>
                <c:pt idx="17838">
                  <c:v>7.7760100000000003</c:v>
                </c:pt>
                <c:pt idx="17839">
                  <c:v>4.4367999999999999</c:v>
                </c:pt>
                <c:pt idx="17840">
                  <c:v>4.2451100000000004</c:v>
                </c:pt>
                <c:pt idx="17841">
                  <c:v>8.14757</c:v>
                </c:pt>
                <c:pt idx="17842">
                  <c:v>4.1369899999999999</c:v>
                </c:pt>
                <c:pt idx="17843">
                  <c:v>5.0152999999999999</c:v>
                </c:pt>
                <c:pt idx="17844">
                  <c:v>5.9018199999999998</c:v>
                </c:pt>
                <c:pt idx="17845">
                  <c:v>5.7215499999999997</c:v>
                </c:pt>
                <c:pt idx="17846">
                  <c:v>7.6308699999999998</c:v>
                </c:pt>
                <c:pt idx="17847">
                  <c:v>9.8766999999999996</c:v>
                </c:pt>
                <c:pt idx="17848">
                  <c:v>8.6067</c:v>
                </c:pt>
                <c:pt idx="17849">
                  <c:v>2.3794200000000001</c:v>
                </c:pt>
                <c:pt idx="17850">
                  <c:v>2.0245199999999999</c:v>
                </c:pt>
                <c:pt idx="17851">
                  <c:v>3.5671599999999999</c:v>
                </c:pt>
                <c:pt idx="17852">
                  <c:v>2.5576400000000001</c:v>
                </c:pt>
                <c:pt idx="17853">
                  <c:v>4.7801400000000003</c:v>
                </c:pt>
                <c:pt idx="17854">
                  <c:v>6.88931</c:v>
                </c:pt>
                <c:pt idx="17855">
                  <c:v>6.3948999999999998</c:v>
                </c:pt>
                <c:pt idx="17856">
                  <c:v>4.9638200000000001</c:v>
                </c:pt>
                <c:pt idx="17857">
                  <c:v>6.1992399999999996</c:v>
                </c:pt>
                <c:pt idx="17858">
                  <c:v>6.21624</c:v>
                </c:pt>
                <c:pt idx="17859">
                  <c:v>3.1554199999999999</c:v>
                </c:pt>
                <c:pt idx="17860">
                  <c:v>4.9488599999999998</c:v>
                </c:pt>
                <c:pt idx="17861">
                  <c:v>5.0872200000000003</c:v>
                </c:pt>
                <c:pt idx="17862">
                  <c:v>7.5236599999999996</c:v>
                </c:pt>
                <c:pt idx="17863">
                  <c:v>5.2891000000000004</c:v>
                </c:pt>
                <c:pt idx="17864">
                  <c:v>4.36538</c:v>
                </c:pt>
                <c:pt idx="17865">
                  <c:v>5.05694</c:v>
                </c:pt>
                <c:pt idx="17866">
                  <c:v>5.2863699999999998</c:v>
                </c:pt>
                <c:pt idx="17867">
                  <c:v>4.6788499999999997</c:v>
                </c:pt>
                <c:pt idx="17868">
                  <c:v>7.61653</c:v>
                </c:pt>
                <c:pt idx="17869">
                  <c:v>6.56982</c:v>
                </c:pt>
                <c:pt idx="17870">
                  <c:v>2.9087200000000002</c:v>
                </c:pt>
                <c:pt idx="17871">
                  <c:v>5.37005</c:v>
                </c:pt>
                <c:pt idx="17872">
                  <c:v>6.3101599999999998</c:v>
                </c:pt>
                <c:pt idx="17873">
                  <c:v>2.7968299999999999</c:v>
                </c:pt>
                <c:pt idx="17874">
                  <c:v>7.5044700000000004</c:v>
                </c:pt>
                <c:pt idx="17875">
                  <c:v>6.5405800000000003</c:v>
                </c:pt>
                <c:pt idx="17876">
                  <c:v>5.5982399999999997</c:v>
                </c:pt>
                <c:pt idx="17877">
                  <c:v>5.2029399999999999</c:v>
                </c:pt>
                <c:pt idx="17878">
                  <c:v>6.6774300000000002</c:v>
                </c:pt>
                <c:pt idx="17879">
                  <c:v>3.8613300000000002</c:v>
                </c:pt>
                <c:pt idx="17880">
                  <c:v>1.9815700000000001</c:v>
                </c:pt>
                <c:pt idx="17881">
                  <c:v>4.6368499999999999</c:v>
                </c:pt>
                <c:pt idx="17882">
                  <c:v>7.9810999999999996</c:v>
                </c:pt>
                <c:pt idx="17883">
                  <c:v>4.43546</c:v>
                </c:pt>
                <c:pt idx="17884">
                  <c:v>5.1067900000000002</c:v>
                </c:pt>
                <c:pt idx="17885">
                  <c:v>7.95017</c:v>
                </c:pt>
                <c:pt idx="17886">
                  <c:v>7.5820699999999999</c:v>
                </c:pt>
                <c:pt idx="17887">
                  <c:v>6.1915899999999997</c:v>
                </c:pt>
                <c:pt idx="17888">
                  <c:v>4.1252700000000004</c:v>
                </c:pt>
                <c:pt idx="17889">
                  <c:v>5.8126499999999997</c:v>
                </c:pt>
                <c:pt idx="17890">
                  <c:v>4.6803299999999997</c:v>
                </c:pt>
                <c:pt idx="17891">
                  <c:v>5.2637099999999997</c:v>
                </c:pt>
                <c:pt idx="17892">
                  <c:v>2.2049300000000001</c:v>
                </c:pt>
                <c:pt idx="17893">
                  <c:v>1.8980600000000001</c:v>
                </c:pt>
                <c:pt idx="17894">
                  <c:v>4.75387</c:v>
                </c:pt>
                <c:pt idx="17895">
                  <c:v>2.4235699999999998</c:v>
                </c:pt>
                <c:pt idx="17896">
                  <c:v>3.8990200000000002</c:v>
                </c:pt>
                <c:pt idx="17897">
                  <c:v>2.7968299999999999</c:v>
                </c:pt>
                <c:pt idx="17898">
                  <c:v>5.8014799999999997</c:v>
                </c:pt>
                <c:pt idx="17899">
                  <c:v>4.7197100000000001</c:v>
                </c:pt>
                <c:pt idx="17900">
                  <c:v>2.4962800000000001</c:v>
                </c:pt>
                <c:pt idx="17901">
                  <c:v>2.3199299999999998</c:v>
                </c:pt>
                <c:pt idx="17902">
                  <c:v>5.1278499999999996</c:v>
                </c:pt>
                <c:pt idx="17903">
                  <c:v>1.8787700000000001</c:v>
                </c:pt>
                <c:pt idx="17904">
                  <c:v>7.62425</c:v>
                </c:pt>
                <c:pt idx="17905">
                  <c:v>5.0216900000000004</c:v>
                </c:pt>
                <c:pt idx="17906">
                  <c:v>5.2816200000000002</c:v>
                </c:pt>
                <c:pt idx="17907">
                  <c:v>5.57409</c:v>
                </c:pt>
                <c:pt idx="17908">
                  <c:v>6.1075499999999998</c:v>
                </c:pt>
                <c:pt idx="17909">
                  <c:v>7.5101500000000003</c:v>
                </c:pt>
                <c:pt idx="17910">
                  <c:v>5.9669299999999996</c:v>
                </c:pt>
                <c:pt idx="17911">
                  <c:v>3.9347799999999999</c:v>
                </c:pt>
                <c:pt idx="17912">
                  <c:v>6.0696000000000003</c:v>
                </c:pt>
                <c:pt idx="17913">
                  <c:v>5.8943700000000003</c:v>
                </c:pt>
                <c:pt idx="17914">
                  <c:v>3.9801899999999999</c:v>
                </c:pt>
                <c:pt idx="17915">
                  <c:v>3.3370199999999999</c:v>
                </c:pt>
                <c:pt idx="17916">
                  <c:v>8.4818700000000007</c:v>
                </c:pt>
                <c:pt idx="17917">
                  <c:v>5.6049199999999999</c:v>
                </c:pt>
                <c:pt idx="17918">
                  <c:v>4.27569</c:v>
                </c:pt>
                <c:pt idx="17919">
                  <c:v>6.1176399999999997</c:v>
                </c:pt>
                <c:pt idx="17920">
                  <c:v>4.8325399999999998</c:v>
                </c:pt>
                <c:pt idx="17921">
                  <c:v>4.4026199999999998</c:v>
                </c:pt>
                <c:pt idx="17922">
                  <c:v>6.0102500000000001</c:v>
                </c:pt>
                <c:pt idx="17923">
                  <c:v>2.6019600000000001</c:v>
                </c:pt>
                <c:pt idx="17924">
                  <c:v>4.5752899999999999</c:v>
                </c:pt>
                <c:pt idx="17925">
                  <c:v>4.7893800000000004</c:v>
                </c:pt>
                <c:pt idx="17926">
                  <c:v>7.8526999999999996</c:v>
                </c:pt>
                <c:pt idx="17927">
                  <c:v>5.2199</c:v>
                </c:pt>
                <c:pt idx="17928">
                  <c:v>3.5477099999999999</c:v>
                </c:pt>
                <c:pt idx="17929">
                  <c:v>5.4293199999999997</c:v>
                </c:pt>
                <c:pt idx="17930">
                  <c:v>3.97255</c:v>
                </c:pt>
                <c:pt idx="17931">
                  <c:v>2.5088400000000002</c:v>
                </c:pt>
                <c:pt idx="17932">
                  <c:v>7.0448700000000004</c:v>
                </c:pt>
                <c:pt idx="17933">
                  <c:v>2.1972399999999999</c:v>
                </c:pt>
                <c:pt idx="17934">
                  <c:v>6.1727100000000004</c:v>
                </c:pt>
                <c:pt idx="17935">
                  <c:v>3.3688799999999999</c:v>
                </c:pt>
                <c:pt idx="17936">
                  <c:v>2.3338999999999999</c:v>
                </c:pt>
                <c:pt idx="17937">
                  <c:v>5.5287899999999999</c:v>
                </c:pt>
                <c:pt idx="17938">
                  <c:v>9.3609299999999998</c:v>
                </c:pt>
                <c:pt idx="17939">
                  <c:v>7.2453500000000002</c:v>
                </c:pt>
                <c:pt idx="17940">
                  <c:v>6.7918099999999999</c:v>
                </c:pt>
                <c:pt idx="17941">
                  <c:v>5.1378000000000004</c:v>
                </c:pt>
                <c:pt idx="17942">
                  <c:v>5.2366599999999996</c:v>
                </c:pt>
                <c:pt idx="17943">
                  <c:v>5.5783500000000004</c:v>
                </c:pt>
                <c:pt idx="17944">
                  <c:v>4.72715</c:v>
                </c:pt>
                <c:pt idx="17945">
                  <c:v>4.9059600000000003</c:v>
                </c:pt>
                <c:pt idx="17946">
                  <c:v>4.3627200000000004</c:v>
                </c:pt>
                <c:pt idx="17947">
                  <c:v>3.3199299999999998</c:v>
                </c:pt>
                <c:pt idx="17948">
                  <c:v>4.0905800000000001</c:v>
                </c:pt>
                <c:pt idx="17949">
                  <c:v>5.9851900000000002</c:v>
                </c:pt>
                <c:pt idx="17950">
                  <c:v>1.8650899999999999</c:v>
                </c:pt>
                <c:pt idx="17951">
                  <c:v>2.8082699999999998</c:v>
                </c:pt>
                <c:pt idx="17952">
                  <c:v>3.3689800000000001</c:v>
                </c:pt>
                <c:pt idx="17953">
                  <c:v>2.73461</c:v>
                </c:pt>
                <c:pt idx="17954">
                  <c:v>6.9411899999999997</c:v>
                </c:pt>
                <c:pt idx="17955">
                  <c:v>4.6713500000000003</c:v>
                </c:pt>
                <c:pt idx="17956">
                  <c:v>5.8281599999999996</c:v>
                </c:pt>
                <c:pt idx="17957">
                  <c:v>2.34423</c:v>
                </c:pt>
                <c:pt idx="17958">
                  <c:v>6.2806100000000002</c:v>
                </c:pt>
                <c:pt idx="17959">
                  <c:v>7.7861900000000004</c:v>
                </c:pt>
                <c:pt idx="17960">
                  <c:v>3.0024899999999999</c:v>
                </c:pt>
                <c:pt idx="17961">
                  <c:v>7.3920599999999999</c:v>
                </c:pt>
                <c:pt idx="17962">
                  <c:v>3.9798499999999999</c:v>
                </c:pt>
                <c:pt idx="17963">
                  <c:v>6.3686400000000001</c:v>
                </c:pt>
                <c:pt idx="17964">
                  <c:v>4.7841500000000003</c:v>
                </c:pt>
                <c:pt idx="17965">
                  <c:v>3.9950199999999998</c:v>
                </c:pt>
                <c:pt idx="17966">
                  <c:v>2.75298</c:v>
                </c:pt>
                <c:pt idx="17967">
                  <c:v>6.8465600000000002</c:v>
                </c:pt>
                <c:pt idx="17968">
                  <c:v>6.29277</c:v>
                </c:pt>
                <c:pt idx="17969">
                  <c:v>4.1237599999999999</c:v>
                </c:pt>
                <c:pt idx="17970">
                  <c:v>4.3489500000000003</c:v>
                </c:pt>
                <c:pt idx="17971">
                  <c:v>7.0223800000000001</c:v>
                </c:pt>
                <c:pt idx="17972">
                  <c:v>5.4941599999999999</c:v>
                </c:pt>
                <c:pt idx="17973">
                  <c:v>3.5824400000000001</c:v>
                </c:pt>
                <c:pt idx="17974">
                  <c:v>5.3822299999999998</c:v>
                </c:pt>
                <c:pt idx="17975">
                  <c:v>6.4450799999999999</c:v>
                </c:pt>
                <c:pt idx="17976">
                  <c:v>5.1581400000000004</c:v>
                </c:pt>
                <c:pt idx="17977">
                  <c:v>4.6588799999999999</c:v>
                </c:pt>
                <c:pt idx="17978">
                  <c:v>4.5435699999999999</c:v>
                </c:pt>
                <c:pt idx="17979">
                  <c:v>5.9272200000000002</c:v>
                </c:pt>
                <c:pt idx="17980">
                  <c:v>7.2980799999999997</c:v>
                </c:pt>
                <c:pt idx="17981">
                  <c:v>5.73522</c:v>
                </c:pt>
                <c:pt idx="17982">
                  <c:v>6.0764199999999997</c:v>
                </c:pt>
                <c:pt idx="17983">
                  <c:v>3.8909199999999999</c:v>
                </c:pt>
                <c:pt idx="17984">
                  <c:v>2.5089600000000001</c:v>
                </c:pt>
                <c:pt idx="17985">
                  <c:v>4.56541</c:v>
                </c:pt>
                <c:pt idx="17986">
                  <c:v>4.0049299999999999</c:v>
                </c:pt>
                <c:pt idx="17987">
                  <c:v>4.1067499999999999</c:v>
                </c:pt>
                <c:pt idx="17988">
                  <c:v>3.2136800000000001</c:v>
                </c:pt>
                <c:pt idx="17989">
                  <c:v>3.7944399999999998</c:v>
                </c:pt>
                <c:pt idx="17990">
                  <c:v>4.96706</c:v>
                </c:pt>
                <c:pt idx="17991">
                  <c:v>3.7846500000000001</c:v>
                </c:pt>
                <c:pt idx="17992">
                  <c:v>5.5800700000000001</c:v>
                </c:pt>
                <c:pt idx="17993">
                  <c:v>6.6363700000000003</c:v>
                </c:pt>
                <c:pt idx="17994">
                  <c:v>3.2456100000000001</c:v>
                </c:pt>
                <c:pt idx="17995">
                  <c:v>5.31433</c:v>
                </c:pt>
                <c:pt idx="17996">
                  <c:v>7.9656099999999999</c:v>
                </c:pt>
                <c:pt idx="17997">
                  <c:v>4.9761300000000004</c:v>
                </c:pt>
                <c:pt idx="17998">
                  <c:v>3.2282899999999999</c:v>
                </c:pt>
                <c:pt idx="17999">
                  <c:v>5.88042</c:v>
                </c:pt>
                <c:pt idx="18000">
                  <c:v>3.10459</c:v>
                </c:pt>
                <c:pt idx="18001">
                  <c:v>6.8433299999999999</c:v>
                </c:pt>
                <c:pt idx="18002">
                  <c:v>4.2432999999999996</c:v>
                </c:pt>
                <c:pt idx="18003">
                  <c:v>2.3833899999999999</c:v>
                </c:pt>
                <c:pt idx="18004">
                  <c:v>5.48</c:v>
                </c:pt>
                <c:pt idx="18005">
                  <c:v>6.8333500000000003</c:v>
                </c:pt>
                <c:pt idx="18006">
                  <c:v>5.2485999999999997</c:v>
                </c:pt>
                <c:pt idx="18007">
                  <c:v>3.4602900000000001</c:v>
                </c:pt>
                <c:pt idx="18008">
                  <c:v>3.0222799999999999</c:v>
                </c:pt>
                <c:pt idx="18009">
                  <c:v>4.6574999999999998</c:v>
                </c:pt>
                <c:pt idx="18010">
                  <c:v>8.5499399999999994</c:v>
                </c:pt>
                <c:pt idx="18011">
                  <c:v>4.6428399999999996</c:v>
                </c:pt>
                <c:pt idx="18012">
                  <c:v>6.2603</c:v>
                </c:pt>
                <c:pt idx="18013">
                  <c:v>2.5579800000000001</c:v>
                </c:pt>
                <c:pt idx="18014">
                  <c:v>3.6633</c:v>
                </c:pt>
                <c:pt idx="18015">
                  <c:v>8.2021499999999996</c:v>
                </c:pt>
                <c:pt idx="18016">
                  <c:v>7.2311899999999998</c:v>
                </c:pt>
                <c:pt idx="18017">
                  <c:v>5.8924700000000003</c:v>
                </c:pt>
                <c:pt idx="18018">
                  <c:v>3.3170000000000002</c:v>
                </c:pt>
                <c:pt idx="18019">
                  <c:v>1.9759500000000001</c:v>
                </c:pt>
                <c:pt idx="18020">
                  <c:v>7.6396499999999996</c:v>
                </c:pt>
                <c:pt idx="18021">
                  <c:v>5.3258700000000001</c:v>
                </c:pt>
                <c:pt idx="18022">
                  <c:v>3.43127</c:v>
                </c:pt>
                <c:pt idx="18023">
                  <c:v>6.0619100000000001</c:v>
                </c:pt>
                <c:pt idx="18024">
                  <c:v>5.2418899999999997</c:v>
                </c:pt>
                <c:pt idx="18025">
                  <c:v>6.4668799999999997</c:v>
                </c:pt>
                <c:pt idx="18026">
                  <c:v>5.6038699999999997</c:v>
                </c:pt>
                <c:pt idx="18027">
                  <c:v>4.1219900000000003</c:v>
                </c:pt>
                <c:pt idx="18028">
                  <c:v>2.3713299999999999</c:v>
                </c:pt>
                <c:pt idx="18029">
                  <c:v>3.5115400000000001</c:v>
                </c:pt>
                <c:pt idx="18030">
                  <c:v>3.6854399999999998</c:v>
                </c:pt>
                <c:pt idx="18031">
                  <c:v>6.8369400000000002</c:v>
                </c:pt>
                <c:pt idx="18032">
                  <c:v>3.55193</c:v>
                </c:pt>
                <c:pt idx="18033">
                  <c:v>3.9362200000000001</c:v>
                </c:pt>
                <c:pt idx="18034">
                  <c:v>7.0135899999999998</c:v>
                </c:pt>
                <c:pt idx="18035">
                  <c:v>6.95451</c:v>
                </c:pt>
                <c:pt idx="18036">
                  <c:v>7.6272099999999998</c:v>
                </c:pt>
                <c:pt idx="18037">
                  <c:v>5.1906299999999996</c:v>
                </c:pt>
                <c:pt idx="18038">
                  <c:v>3.4485899999999998</c:v>
                </c:pt>
                <c:pt idx="18039">
                  <c:v>3.6435900000000001</c:v>
                </c:pt>
                <c:pt idx="18040">
                  <c:v>5.9581900000000001</c:v>
                </c:pt>
                <c:pt idx="18041">
                  <c:v>3.1970900000000002</c:v>
                </c:pt>
                <c:pt idx="18042">
                  <c:v>8.3844700000000003</c:v>
                </c:pt>
                <c:pt idx="18043">
                  <c:v>3.0293100000000002</c:v>
                </c:pt>
                <c:pt idx="18044">
                  <c:v>3.2871800000000002</c:v>
                </c:pt>
                <c:pt idx="18045">
                  <c:v>5.7660799999999997</c:v>
                </c:pt>
                <c:pt idx="18046">
                  <c:v>5.7132100000000001</c:v>
                </c:pt>
                <c:pt idx="18047">
                  <c:v>4.3650799999999998</c:v>
                </c:pt>
                <c:pt idx="18048">
                  <c:v>2.6060099999999999</c:v>
                </c:pt>
                <c:pt idx="18049">
                  <c:v>2.2381099999999998</c:v>
                </c:pt>
                <c:pt idx="18050">
                  <c:v>6.4598000000000004</c:v>
                </c:pt>
                <c:pt idx="18051">
                  <c:v>4.1988300000000001</c:v>
                </c:pt>
                <c:pt idx="18052">
                  <c:v>6.2818500000000004</c:v>
                </c:pt>
                <c:pt idx="18053">
                  <c:v>3.1863299999999999</c:v>
                </c:pt>
                <c:pt idx="18054">
                  <c:v>6.84023</c:v>
                </c:pt>
                <c:pt idx="18055">
                  <c:v>6.1966700000000001</c:v>
                </c:pt>
                <c:pt idx="18056">
                  <c:v>2.8990200000000002</c:v>
                </c:pt>
                <c:pt idx="18057">
                  <c:v>6.8209299999999997</c:v>
                </c:pt>
                <c:pt idx="18058">
                  <c:v>8.0573399999999999</c:v>
                </c:pt>
                <c:pt idx="18059">
                  <c:v>1.9429000000000001</c:v>
                </c:pt>
                <c:pt idx="18060">
                  <c:v>2.5783299999999998</c:v>
                </c:pt>
                <c:pt idx="18061">
                  <c:v>6.4838300000000002</c:v>
                </c:pt>
                <c:pt idx="18062">
                  <c:v>8.2576999999999998</c:v>
                </c:pt>
                <c:pt idx="18063">
                  <c:v>6.5237999999999996</c:v>
                </c:pt>
                <c:pt idx="18064">
                  <c:v>7.41669</c:v>
                </c:pt>
                <c:pt idx="18065">
                  <c:v>3.5270700000000001</c:v>
                </c:pt>
                <c:pt idx="18066">
                  <c:v>3.6102500000000002</c:v>
                </c:pt>
                <c:pt idx="18067">
                  <c:v>5.3393699999999997</c:v>
                </c:pt>
                <c:pt idx="18068">
                  <c:v>5.48508</c:v>
                </c:pt>
                <c:pt idx="18069">
                  <c:v>3.3671799999999998</c:v>
                </c:pt>
                <c:pt idx="18070">
                  <c:v>8.7294599999999996</c:v>
                </c:pt>
                <c:pt idx="18071">
                  <c:v>5.4386200000000002</c:v>
                </c:pt>
                <c:pt idx="18072">
                  <c:v>4.3873899999999999</c:v>
                </c:pt>
                <c:pt idx="18073">
                  <c:v>3.0511699999999999</c:v>
                </c:pt>
                <c:pt idx="18074">
                  <c:v>4.9532999999999996</c:v>
                </c:pt>
                <c:pt idx="18075">
                  <c:v>5.4532600000000002</c:v>
                </c:pt>
                <c:pt idx="18076">
                  <c:v>7.5481699999999998</c:v>
                </c:pt>
                <c:pt idx="18077">
                  <c:v>7.5364000000000004</c:v>
                </c:pt>
                <c:pt idx="18078">
                  <c:v>7.2305099999999998</c:v>
                </c:pt>
                <c:pt idx="18079">
                  <c:v>3.5596999999999999</c:v>
                </c:pt>
                <c:pt idx="18080">
                  <c:v>6.1306200000000004</c:v>
                </c:pt>
                <c:pt idx="18081">
                  <c:v>2.9835400000000001</c:v>
                </c:pt>
                <c:pt idx="18082">
                  <c:v>4.1048400000000003</c:v>
                </c:pt>
                <c:pt idx="18083">
                  <c:v>4.1672399999999996</c:v>
                </c:pt>
                <c:pt idx="18084">
                  <c:v>3.7732299999999999</c:v>
                </c:pt>
                <c:pt idx="18085">
                  <c:v>2.5727799999999998</c:v>
                </c:pt>
                <c:pt idx="18086">
                  <c:v>5.4661299999999997</c:v>
                </c:pt>
                <c:pt idx="18087">
                  <c:v>3.8982199999999998</c:v>
                </c:pt>
                <c:pt idx="18088">
                  <c:v>6.08162</c:v>
                </c:pt>
                <c:pt idx="18089">
                  <c:v>3.0511699999999999</c:v>
                </c:pt>
                <c:pt idx="18090">
                  <c:v>5.7505600000000001</c:v>
                </c:pt>
                <c:pt idx="18091">
                  <c:v>4.7131800000000004</c:v>
                </c:pt>
                <c:pt idx="18092">
                  <c:v>6.0121900000000004</c:v>
                </c:pt>
                <c:pt idx="18093">
                  <c:v>8.2479099999999992</c:v>
                </c:pt>
                <c:pt idx="18094">
                  <c:v>2.93058</c:v>
                </c:pt>
                <c:pt idx="18095">
                  <c:v>6.9909299999999996</c:v>
                </c:pt>
                <c:pt idx="18096">
                  <c:v>5.6642599999999996</c:v>
                </c:pt>
                <c:pt idx="18097">
                  <c:v>4.7992900000000001</c:v>
                </c:pt>
                <c:pt idx="18098">
                  <c:v>6.6343699999999997</c:v>
                </c:pt>
                <c:pt idx="18099">
                  <c:v>5.1665900000000002</c:v>
                </c:pt>
                <c:pt idx="18100">
                  <c:v>6.17638</c:v>
                </c:pt>
                <c:pt idx="18101">
                  <c:v>4.92849</c:v>
                </c:pt>
                <c:pt idx="18102">
                  <c:v>7.6667300000000003</c:v>
                </c:pt>
                <c:pt idx="18103">
                  <c:v>5.9036099999999996</c:v>
                </c:pt>
                <c:pt idx="18104">
                  <c:v>2.52237</c:v>
                </c:pt>
                <c:pt idx="18105">
                  <c:v>6.2674700000000003</c:v>
                </c:pt>
                <c:pt idx="18106">
                  <c:v>6.0751999999999997</c:v>
                </c:pt>
                <c:pt idx="18107">
                  <c:v>2.89838</c:v>
                </c:pt>
                <c:pt idx="18108">
                  <c:v>1.84653</c:v>
                </c:pt>
                <c:pt idx="18109">
                  <c:v>7.34978</c:v>
                </c:pt>
                <c:pt idx="18110">
                  <c:v>3.17455</c:v>
                </c:pt>
                <c:pt idx="18111">
                  <c:v>5.8324499999999997</c:v>
                </c:pt>
                <c:pt idx="18112">
                  <c:v>4.7709999999999999</c:v>
                </c:pt>
                <c:pt idx="18113">
                  <c:v>4.4840600000000004</c:v>
                </c:pt>
                <c:pt idx="18114">
                  <c:v>6.7720599999999997</c:v>
                </c:pt>
                <c:pt idx="18115">
                  <c:v>6.1840099999999998</c:v>
                </c:pt>
                <c:pt idx="18116">
                  <c:v>6.6336899999999996</c:v>
                </c:pt>
                <c:pt idx="18117">
                  <c:v>4.2200300000000004</c:v>
                </c:pt>
                <c:pt idx="18118">
                  <c:v>5.7560900000000004</c:v>
                </c:pt>
                <c:pt idx="18119">
                  <c:v>7.6952400000000001</c:v>
                </c:pt>
                <c:pt idx="18120">
                  <c:v>6.5051199999999998</c:v>
                </c:pt>
                <c:pt idx="18121">
                  <c:v>11.364420000000001</c:v>
                </c:pt>
                <c:pt idx="18122">
                  <c:v>10.63715</c:v>
                </c:pt>
                <c:pt idx="18123">
                  <c:v>5.5252499999999998</c:v>
                </c:pt>
                <c:pt idx="18124">
                  <c:v>4.2797799999999997</c:v>
                </c:pt>
                <c:pt idx="18125">
                  <c:v>4.3155000000000001</c:v>
                </c:pt>
                <c:pt idx="18126">
                  <c:v>2.5095299999999998</c:v>
                </c:pt>
                <c:pt idx="18127">
                  <c:v>2.3927700000000001</c:v>
                </c:pt>
                <c:pt idx="18128">
                  <c:v>3.9203299999999999</c:v>
                </c:pt>
                <c:pt idx="18129">
                  <c:v>1.92432</c:v>
                </c:pt>
                <c:pt idx="18130">
                  <c:v>2.2951800000000002</c:v>
                </c:pt>
                <c:pt idx="18131">
                  <c:v>6.41838</c:v>
                </c:pt>
                <c:pt idx="18132">
                  <c:v>5.5368199999999996</c:v>
                </c:pt>
                <c:pt idx="18133">
                  <c:v>4.5575200000000002</c:v>
                </c:pt>
                <c:pt idx="18134">
                  <c:v>5.1287000000000003</c:v>
                </c:pt>
                <c:pt idx="18135">
                  <c:v>9.9877099999999999</c:v>
                </c:pt>
                <c:pt idx="18136">
                  <c:v>4.4194500000000003</c:v>
                </c:pt>
                <c:pt idx="18137">
                  <c:v>5.53735</c:v>
                </c:pt>
                <c:pt idx="18138">
                  <c:v>6.5744999999999996</c:v>
                </c:pt>
                <c:pt idx="18139">
                  <c:v>5.6952199999999999</c:v>
                </c:pt>
                <c:pt idx="18140">
                  <c:v>4.7519</c:v>
                </c:pt>
                <c:pt idx="18141">
                  <c:v>10.091699999999999</c:v>
                </c:pt>
                <c:pt idx="18142">
                  <c:v>4.1789699999999996</c:v>
                </c:pt>
                <c:pt idx="18143">
                  <c:v>4.7187000000000001</c:v>
                </c:pt>
                <c:pt idx="18144">
                  <c:v>5.1051799999999998</c:v>
                </c:pt>
                <c:pt idx="18145">
                  <c:v>5.9985200000000001</c:v>
                </c:pt>
                <c:pt idx="18146">
                  <c:v>5.2838000000000003</c:v>
                </c:pt>
                <c:pt idx="18147">
                  <c:v>7.2702499999999999</c:v>
                </c:pt>
                <c:pt idx="18148">
                  <c:v>6.9417600000000004</c:v>
                </c:pt>
                <c:pt idx="18149">
                  <c:v>4.4412799999999999</c:v>
                </c:pt>
                <c:pt idx="18150">
                  <c:v>7.20817</c:v>
                </c:pt>
                <c:pt idx="18151">
                  <c:v>5.6165399999999996</c:v>
                </c:pt>
                <c:pt idx="18152">
                  <c:v>4.1761499999999998</c:v>
                </c:pt>
                <c:pt idx="18153">
                  <c:v>7.6577900000000003</c:v>
                </c:pt>
                <c:pt idx="18154">
                  <c:v>8.1185299999999998</c:v>
                </c:pt>
                <c:pt idx="18155">
                  <c:v>7.8479900000000002</c:v>
                </c:pt>
                <c:pt idx="18156">
                  <c:v>7.1232100000000003</c:v>
                </c:pt>
                <c:pt idx="18157">
                  <c:v>6.8365600000000004</c:v>
                </c:pt>
                <c:pt idx="18158">
                  <c:v>3.50387</c:v>
                </c:pt>
                <c:pt idx="18159">
                  <c:v>5.1963999999999997</c:v>
                </c:pt>
                <c:pt idx="18160">
                  <c:v>7.4958799999999997</c:v>
                </c:pt>
                <c:pt idx="18161">
                  <c:v>11.0472</c:v>
                </c:pt>
                <c:pt idx="18162">
                  <c:v>6.5702999999999996</c:v>
                </c:pt>
                <c:pt idx="18163">
                  <c:v>5.5936599999999999</c:v>
                </c:pt>
                <c:pt idx="18164">
                  <c:v>5.4530500000000002</c:v>
                </c:pt>
                <c:pt idx="18165">
                  <c:v>4.9392500000000004</c:v>
                </c:pt>
                <c:pt idx="18166">
                  <c:v>6.1245900000000004</c:v>
                </c:pt>
                <c:pt idx="18167">
                  <c:v>6.0154399999999999</c:v>
                </c:pt>
                <c:pt idx="18168">
                  <c:v>5.4523200000000003</c:v>
                </c:pt>
                <c:pt idx="18169">
                  <c:v>6.3226500000000003</c:v>
                </c:pt>
                <c:pt idx="18170">
                  <c:v>8.3480600000000003</c:v>
                </c:pt>
                <c:pt idx="18171">
                  <c:v>6.6154700000000002</c:v>
                </c:pt>
                <c:pt idx="18172">
                  <c:v>8.9693699999999996</c:v>
                </c:pt>
                <c:pt idx="18173">
                  <c:v>4.9928400000000002</c:v>
                </c:pt>
                <c:pt idx="18174">
                  <c:v>6.4671000000000003</c:v>
                </c:pt>
                <c:pt idx="18175">
                  <c:v>6.8557300000000003</c:v>
                </c:pt>
                <c:pt idx="18176">
                  <c:v>5.75868</c:v>
                </c:pt>
                <c:pt idx="18177">
                  <c:v>5.12141</c:v>
                </c:pt>
                <c:pt idx="18178">
                  <c:v>3.3917199999999998</c:v>
                </c:pt>
                <c:pt idx="18179">
                  <c:v>6.0738599999999998</c:v>
                </c:pt>
                <c:pt idx="18180">
                  <c:v>5.0888799999999996</c:v>
                </c:pt>
                <c:pt idx="18181">
                  <c:v>6.9323499999999996</c:v>
                </c:pt>
                <c:pt idx="18182">
                  <c:v>6.8226199999999997</c:v>
                </c:pt>
                <c:pt idx="18183">
                  <c:v>4.46713</c:v>
                </c:pt>
                <c:pt idx="18184">
                  <c:v>7.5809600000000001</c:v>
                </c:pt>
                <c:pt idx="18185">
                  <c:v>5.8840199999999996</c:v>
                </c:pt>
                <c:pt idx="18186">
                  <c:v>7.8310199999999996</c:v>
                </c:pt>
                <c:pt idx="18187">
                  <c:v>6.6405799999999999</c:v>
                </c:pt>
                <c:pt idx="18188">
                  <c:v>6.1426400000000001</c:v>
                </c:pt>
                <c:pt idx="18189">
                  <c:v>7.1833</c:v>
                </c:pt>
                <c:pt idx="18190">
                  <c:v>3.9459499999999998</c:v>
                </c:pt>
                <c:pt idx="18191">
                  <c:v>5.2801900000000002</c:v>
                </c:pt>
                <c:pt idx="18192">
                  <c:v>3.5419499999999999</c:v>
                </c:pt>
                <c:pt idx="18193">
                  <c:v>5.5540700000000003</c:v>
                </c:pt>
                <c:pt idx="18194">
                  <c:v>4.8851599999999999</c:v>
                </c:pt>
                <c:pt idx="18195">
                  <c:v>5.5304900000000004</c:v>
                </c:pt>
                <c:pt idx="18196">
                  <c:v>6.5728099999999996</c:v>
                </c:pt>
                <c:pt idx="18197">
                  <c:v>4.2851499999999998</c:v>
                </c:pt>
                <c:pt idx="18198">
                  <c:v>5.4177999999999997</c:v>
                </c:pt>
                <c:pt idx="18199">
                  <c:v>4.5065799999999996</c:v>
                </c:pt>
                <c:pt idx="18200">
                  <c:v>7.41228</c:v>
                </c:pt>
                <c:pt idx="18201">
                  <c:v>5.2880200000000004</c:v>
                </c:pt>
                <c:pt idx="18202">
                  <c:v>4.7767799999999996</c:v>
                </c:pt>
                <c:pt idx="18203">
                  <c:v>6.5100199999999999</c:v>
                </c:pt>
                <c:pt idx="18204">
                  <c:v>6.1488699999999996</c:v>
                </c:pt>
                <c:pt idx="18205">
                  <c:v>6.0060599999999997</c:v>
                </c:pt>
                <c:pt idx="18206">
                  <c:v>7.01844</c:v>
                </c:pt>
                <c:pt idx="18207">
                  <c:v>6.0867500000000003</c:v>
                </c:pt>
                <c:pt idx="18208">
                  <c:v>3.78383</c:v>
                </c:pt>
                <c:pt idx="18209">
                  <c:v>6.1399900000000001</c:v>
                </c:pt>
                <c:pt idx="18210">
                  <c:v>7.5095000000000001</c:v>
                </c:pt>
                <c:pt idx="18211">
                  <c:v>5.5681099999999999</c:v>
                </c:pt>
                <c:pt idx="18212">
                  <c:v>3.6285500000000002</c:v>
                </c:pt>
                <c:pt idx="18213">
                  <c:v>7.9972500000000002</c:v>
                </c:pt>
                <c:pt idx="18214">
                  <c:v>5.5074800000000002</c:v>
                </c:pt>
                <c:pt idx="18215">
                  <c:v>2.1737199999999999</c:v>
                </c:pt>
                <c:pt idx="18216">
                  <c:v>5.5138499999999997</c:v>
                </c:pt>
                <c:pt idx="18217">
                  <c:v>6.2388399999999997</c:v>
                </c:pt>
                <c:pt idx="18218">
                  <c:v>1.9416</c:v>
                </c:pt>
                <c:pt idx="18219">
                  <c:v>7.9706900000000003</c:v>
                </c:pt>
                <c:pt idx="18220">
                  <c:v>4.70709</c:v>
                </c:pt>
                <c:pt idx="18221">
                  <c:v>6.6380299999999997</c:v>
                </c:pt>
                <c:pt idx="18222">
                  <c:v>7.45221</c:v>
                </c:pt>
                <c:pt idx="18223">
                  <c:v>7.8985599999999998</c:v>
                </c:pt>
                <c:pt idx="18224">
                  <c:v>6.5070399999999999</c:v>
                </c:pt>
                <c:pt idx="18225">
                  <c:v>3.24953</c:v>
                </c:pt>
                <c:pt idx="18226">
                  <c:v>5.2344999999999997</c:v>
                </c:pt>
                <c:pt idx="18227">
                  <c:v>5.3452900000000003</c:v>
                </c:pt>
                <c:pt idx="18228">
                  <c:v>5.6060600000000003</c:v>
                </c:pt>
                <c:pt idx="18229">
                  <c:v>5.4455799999999996</c:v>
                </c:pt>
                <c:pt idx="18230">
                  <c:v>5.3018599999999996</c:v>
                </c:pt>
                <c:pt idx="18231">
                  <c:v>5.0773099999999998</c:v>
                </c:pt>
                <c:pt idx="18232">
                  <c:v>6.5632799999999998</c:v>
                </c:pt>
                <c:pt idx="18233">
                  <c:v>4.4945899999999996</c:v>
                </c:pt>
                <c:pt idx="18234">
                  <c:v>5.6070000000000002</c:v>
                </c:pt>
                <c:pt idx="18235">
                  <c:v>5.9445699999999997</c:v>
                </c:pt>
                <c:pt idx="18236">
                  <c:v>6.7442599999999997</c:v>
                </c:pt>
                <c:pt idx="18237">
                  <c:v>5.3651900000000001</c:v>
                </c:pt>
                <c:pt idx="18238">
                  <c:v>6.3030600000000003</c:v>
                </c:pt>
                <c:pt idx="18239">
                  <c:v>10.94896</c:v>
                </c:pt>
                <c:pt idx="18240">
                  <c:v>4.5911799999999996</c:v>
                </c:pt>
                <c:pt idx="18241">
                  <c:v>7.0460500000000001</c:v>
                </c:pt>
                <c:pt idx="18242">
                  <c:v>5.6749599999999996</c:v>
                </c:pt>
                <c:pt idx="18243">
                  <c:v>10.09407</c:v>
                </c:pt>
                <c:pt idx="18244">
                  <c:v>4.9712399999999999</c:v>
                </c:pt>
                <c:pt idx="18245">
                  <c:v>5.7467100000000002</c:v>
                </c:pt>
                <c:pt idx="18246">
                  <c:v>3.8581500000000002</c:v>
                </c:pt>
                <c:pt idx="18247">
                  <c:v>2.5009899999999998</c:v>
                </c:pt>
                <c:pt idx="18248">
                  <c:v>2.94584</c:v>
                </c:pt>
                <c:pt idx="18249">
                  <c:v>7.0942699999999999</c:v>
                </c:pt>
                <c:pt idx="18250">
                  <c:v>4.0260999999999996</c:v>
                </c:pt>
                <c:pt idx="18251">
                  <c:v>2.8323800000000001</c:v>
                </c:pt>
                <c:pt idx="18252">
                  <c:v>5.3707900000000004</c:v>
                </c:pt>
                <c:pt idx="18253">
                  <c:v>9.7470700000000008</c:v>
                </c:pt>
                <c:pt idx="18254">
                  <c:v>7.3448799999999999</c:v>
                </c:pt>
                <c:pt idx="18255">
                  <c:v>3.1741799999999998</c:v>
                </c:pt>
                <c:pt idx="18256">
                  <c:v>4.1634599999999997</c:v>
                </c:pt>
                <c:pt idx="18257">
                  <c:v>7.4983700000000004</c:v>
                </c:pt>
                <c:pt idx="18258">
                  <c:v>5.9035900000000003</c:v>
                </c:pt>
                <c:pt idx="18259">
                  <c:v>8.1770099999999992</c:v>
                </c:pt>
                <c:pt idx="18260">
                  <c:v>5.5396400000000003</c:v>
                </c:pt>
                <c:pt idx="18261">
                  <c:v>6.02684</c:v>
                </c:pt>
                <c:pt idx="18262">
                  <c:v>6.9435099999999998</c:v>
                </c:pt>
                <c:pt idx="18263">
                  <c:v>7.5092999999999996</c:v>
                </c:pt>
                <c:pt idx="18264">
                  <c:v>5.4241200000000003</c:v>
                </c:pt>
                <c:pt idx="18265">
                  <c:v>8.1074900000000003</c:v>
                </c:pt>
                <c:pt idx="18266">
                  <c:v>6.7116899999999999</c:v>
                </c:pt>
                <c:pt idx="18267">
                  <c:v>7.6357299999999997</c:v>
                </c:pt>
                <c:pt idx="18268">
                  <c:v>7.8548499999999999</c:v>
                </c:pt>
                <c:pt idx="18269">
                  <c:v>3.94956</c:v>
                </c:pt>
                <c:pt idx="18270">
                  <c:v>7.8461800000000004</c:v>
                </c:pt>
                <c:pt idx="18271">
                  <c:v>6.3791900000000004</c:v>
                </c:pt>
                <c:pt idx="18272">
                  <c:v>8.6749899999999993</c:v>
                </c:pt>
                <c:pt idx="18273">
                  <c:v>7.3087400000000002</c:v>
                </c:pt>
                <c:pt idx="18274">
                  <c:v>5.7941700000000003</c:v>
                </c:pt>
                <c:pt idx="18275">
                  <c:v>3.6263700000000001</c:v>
                </c:pt>
                <c:pt idx="18276">
                  <c:v>6.5736999999999997</c:v>
                </c:pt>
                <c:pt idx="18277">
                  <c:v>4.6432799999999999</c:v>
                </c:pt>
                <c:pt idx="18278">
                  <c:v>10.082850000000001</c:v>
                </c:pt>
                <c:pt idx="18279">
                  <c:v>5.4152800000000001</c:v>
                </c:pt>
                <c:pt idx="18280">
                  <c:v>3.0217200000000002</c:v>
                </c:pt>
                <c:pt idx="18281">
                  <c:v>3.5855299999999999</c:v>
                </c:pt>
                <c:pt idx="18282">
                  <c:v>5.15829</c:v>
                </c:pt>
                <c:pt idx="18283">
                  <c:v>5.0319799999999999</c:v>
                </c:pt>
                <c:pt idx="18284">
                  <c:v>4.06121</c:v>
                </c:pt>
                <c:pt idx="18285">
                  <c:v>4.7199299999999997</c:v>
                </c:pt>
                <c:pt idx="18286">
                  <c:v>5.13767</c:v>
                </c:pt>
                <c:pt idx="18287">
                  <c:v>5.0871199999999996</c:v>
                </c:pt>
                <c:pt idx="18288">
                  <c:v>2.81616</c:v>
                </c:pt>
                <c:pt idx="18289">
                  <c:v>6.6389899999999997</c:v>
                </c:pt>
                <c:pt idx="18290">
                  <c:v>6.5934400000000002</c:v>
                </c:pt>
                <c:pt idx="18291">
                  <c:v>8.3391999999999999</c:v>
                </c:pt>
                <c:pt idx="18292">
                  <c:v>5.3542199999999998</c:v>
                </c:pt>
                <c:pt idx="18293">
                  <c:v>6.0494399999999997</c:v>
                </c:pt>
                <c:pt idx="18294">
                  <c:v>5.8642500000000002</c:v>
                </c:pt>
                <c:pt idx="18295">
                  <c:v>5.5994599999999997</c:v>
                </c:pt>
                <c:pt idx="18296">
                  <c:v>4.80504</c:v>
                </c:pt>
                <c:pt idx="18297">
                  <c:v>11.61392</c:v>
                </c:pt>
                <c:pt idx="18298">
                  <c:v>7.8039500000000004</c:v>
                </c:pt>
                <c:pt idx="18299">
                  <c:v>4.8206100000000003</c:v>
                </c:pt>
                <c:pt idx="18300">
                  <c:v>8.24742</c:v>
                </c:pt>
                <c:pt idx="18301">
                  <c:v>5.4958900000000002</c:v>
                </c:pt>
                <c:pt idx="18302">
                  <c:v>8.5353399999999997</c:v>
                </c:pt>
                <c:pt idx="18303">
                  <c:v>7.5212000000000003</c:v>
                </c:pt>
                <c:pt idx="18304">
                  <c:v>5.6325700000000003</c:v>
                </c:pt>
                <c:pt idx="18305">
                  <c:v>4.7552199999999996</c:v>
                </c:pt>
                <c:pt idx="18306">
                  <c:v>4.9381199999999996</c:v>
                </c:pt>
                <c:pt idx="18307">
                  <c:v>6.4717000000000002</c:v>
                </c:pt>
                <c:pt idx="18308">
                  <c:v>6.1267800000000001</c:v>
                </c:pt>
                <c:pt idx="18309">
                  <c:v>3.4253</c:v>
                </c:pt>
                <c:pt idx="18310">
                  <c:v>7.5269500000000003</c:v>
                </c:pt>
                <c:pt idx="18311">
                  <c:v>6.8945600000000002</c:v>
                </c:pt>
                <c:pt idx="18312">
                  <c:v>8.8708600000000004</c:v>
                </c:pt>
                <c:pt idx="18313">
                  <c:v>4.9673100000000003</c:v>
                </c:pt>
                <c:pt idx="18314">
                  <c:v>3.6347299999999998</c:v>
                </c:pt>
                <c:pt idx="18315">
                  <c:v>2.8516300000000001</c:v>
                </c:pt>
                <c:pt idx="18316">
                  <c:v>3.5005899999999999</c:v>
                </c:pt>
                <c:pt idx="18317">
                  <c:v>2.81616</c:v>
                </c:pt>
                <c:pt idx="18318">
                  <c:v>2.2379500000000001</c:v>
                </c:pt>
                <c:pt idx="18319">
                  <c:v>6.8879400000000004</c:v>
                </c:pt>
                <c:pt idx="18320">
                  <c:v>4.8877699999999997</c:v>
                </c:pt>
                <c:pt idx="18321">
                  <c:v>2.7968299999999999</c:v>
                </c:pt>
                <c:pt idx="18322">
                  <c:v>3.57321</c:v>
                </c:pt>
                <c:pt idx="18323">
                  <c:v>3.7968799999999998</c:v>
                </c:pt>
                <c:pt idx="18324">
                  <c:v>2.8605200000000002</c:v>
                </c:pt>
                <c:pt idx="18325">
                  <c:v>2.1972399999999999</c:v>
                </c:pt>
                <c:pt idx="18326">
                  <c:v>9.3467900000000004</c:v>
                </c:pt>
                <c:pt idx="18327">
                  <c:v>8.0189900000000005</c:v>
                </c:pt>
                <c:pt idx="18328">
                  <c:v>7.9436600000000004</c:v>
                </c:pt>
                <c:pt idx="18329">
                  <c:v>7.0881800000000004</c:v>
                </c:pt>
                <c:pt idx="18330">
                  <c:v>6.3375700000000004</c:v>
                </c:pt>
                <c:pt idx="18331">
                  <c:v>6.6649599999999998</c:v>
                </c:pt>
                <c:pt idx="18332">
                  <c:v>4.4536499999999997</c:v>
                </c:pt>
                <c:pt idx="18333">
                  <c:v>3.89127</c:v>
                </c:pt>
                <c:pt idx="18334">
                  <c:v>3.5061499999999999</c:v>
                </c:pt>
                <c:pt idx="18335">
                  <c:v>5.8621800000000004</c:v>
                </c:pt>
                <c:pt idx="18336">
                  <c:v>7.8419999999999996</c:v>
                </c:pt>
                <c:pt idx="18337">
                  <c:v>7.3763399999999999</c:v>
                </c:pt>
                <c:pt idx="18338">
                  <c:v>8.4660700000000002</c:v>
                </c:pt>
                <c:pt idx="18339">
                  <c:v>5.274</c:v>
                </c:pt>
                <c:pt idx="18340">
                  <c:v>7.4640199999999997</c:v>
                </c:pt>
                <c:pt idx="18341">
                  <c:v>8.2307199999999998</c:v>
                </c:pt>
                <c:pt idx="18342">
                  <c:v>9.4401899999999994</c:v>
                </c:pt>
                <c:pt idx="18343">
                  <c:v>5.7518399999999996</c:v>
                </c:pt>
                <c:pt idx="18344">
                  <c:v>4.1256599999999999</c:v>
                </c:pt>
                <c:pt idx="18345">
                  <c:v>6.2168000000000001</c:v>
                </c:pt>
                <c:pt idx="18346">
                  <c:v>6.9398799999999996</c:v>
                </c:pt>
                <c:pt idx="18347">
                  <c:v>5.0171200000000002</c:v>
                </c:pt>
                <c:pt idx="18348">
                  <c:v>8.7461000000000002</c:v>
                </c:pt>
                <c:pt idx="18349">
                  <c:v>7.17483</c:v>
                </c:pt>
                <c:pt idx="18350">
                  <c:v>5.58596</c:v>
                </c:pt>
                <c:pt idx="18351">
                  <c:v>6.4571300000000003</c:v>
                </c:pt>
                <c:pt idx="18352">
                  <c:v>12.221730000000001</c:v>
                </c:pt>
                <c:pt idx="18353">
                  <c:v>4.0991200000000001</c:v>
                </c:pt>
                <c:pt idx="18354">
                  <c:v>7.5836100000000002</c:v>
                </c:pt>
                <c:pt idx="18355">
                  <c:v>5.5770400000000002</c:v>
                </c:pt>
                <c:pt idx="18356">
                  <c:v>5.4850000000000003</c:v>
                </c:pt>
                <c:pt idx="18357">
                  <c:v>5.1546099999999999</c:v>
                </c:pt>
                <c:pt idx="18358">
                  <c:v>6.8379899999999996</c:v>
                </c:pt>
                <c:pt idx="18359">
                  <c:v>7.2978500000000004</c:v>
                </c:pt>
                <c:pt idx="18360">
                  <c:v>4.8518600000000003</c:v>
                </c:pt>
                <c:pt idx="18361">
                  <c:v>7.8658599999999996</c:v>
                </c:pt>
                <c:pt idx="18362">
                  <c:v>6.6128799999999996</c:v>
                </c:pt>
                <c:pt idx="18363">
                  <c:v>6.4759700000000002</c:v>
                </c:pt>
                <c:pt idx="18364">
                  <c:v>8.7336399999999994</c:v>
                </c:pt>
                <c:pt idx="18365">
                  <c:v>11.413790000000001</c:v>
                </c:pt>
                <c:pt idx="18366">
                  <c:v>6.1994600000000002</c:v>
                </c:pt>
                <c:pt idx="18367">
                  <c:v>5.7538499999999999</c:v>
                </c:pt>
                <c:pt idx="18368">
                  <c:v>6.1350699999999998</c:v>
                </c:pt>
                <c:pt idx="18369">
                  <c:v>7.2652200000000002</c:v>
                </c:pt>
                <c:pt idx="18370">
                  <c:v>6.7846099999999998</c:v>
                </c:pt>
                <c:pt idx="18371">
                  <c:v>7.5345599999999999</c:v>
                </c:pt>
                <c:pt idx="18372">
                  <c:v>6.7831099999999998</c:v>
                </c:pt>
                <c:pt idx="18373">
                  <c:v>4.9094899999999999</c:v>
                </c:pt>
                <c:pt idx="18374">
                  <c:v>8.6459600000000005</c:v>
                </c:pt>
                <c:pt idx="18375">
                  <c:v>6.4649299999999998</c:v>
                </c:pt>
                <c:pt idx="18376">
                  <c:v>7.0032199999999998</c:v>
                </c:pt>
                <c:pt idx="18377">
                  <c:v>7.7695800000000004</c:v>
                </c:pt>
                <c:pt idx="18378">
                  <c:v>2.7036199999999999</c:v>
                </c:pt>
                <c:pt idx="18379">
                  <c:v>5.8487299999999998</c:v>
                </c:pt>
                <c:pt idx="18380">
                  <c:v>5.8699899999999996</c:v>
                </c:pt>
                <c:pt idx="18381">
                  <c:v>7.5992199999999999</c:v>
                </c:pt>
                <c:pt idx="18382">
                  <c:v>5.8251999999999997</c:v>
                </c:pt>
                <c:pt idx="18383">
                  <c:v>5.8840399999999997</c:v>
                </c:pt>
                <c:pt idx="18384">
                  <c:v>5.0299199999999997</c:v>
                </c:pt>
                <c:pt idx="18385">
                  <c:v>5.9811100000000001</c:v>
                </c:pt>
                <c:pt idx="18386">
                  <c:v>5.8616999999999999</c:v>
                </c:pt>
                <c:pt idx="18387">
                  <c:v>5.9199400000000004</c:v>
                </c:pt>
                <c:pt idx="18388">
                  <c:v>4.6636800000000003</c:v>
                </c:pt>
                <c:pt idx="18389">
                  <c:v>7.9006299999999996</c:v>
                </c:pt>
                <c:pt idx="18390">
                  <c:v>5.3611000000000004</c:v>
                </c:pt>
                <c:pt idx="18391">
                  <c:v>4.1379599999999996</c:v>
                </c:pt>
                <c:pt idx="18392">
                  <c:v>5.6213800000000003</c:v>
                </c:pt>
                <c:pt idx="18393">
                  <c:v>5.7523299999999997</c:v>
                </c:pt>
                <c:pt idx="18394">
                  <c:v>7.7396700000000003</c:v>
                </c:pt>
                <c:pt idx="18395">
                  <c:v>5.0717299999999996</c:v>
                </c:pt>
                <c:pt idx="18396">
                  <c:v>7.5537799999999997</c:v>
                </c:pt>
                <c:pt idx="18397">
                  <c:v>5.9534200000000004</c:v>
                </c:pt>
                <c:pt idx="18398">
                  <c:v>6.5374499999999998</c:v>
                </c:pt>
                <c:pt idx="18399">
                  <c:v>8.0624800000000008</c:v>
                </c:pt>
                <c:pt idx="18400">
                  <c:v>4.1265700000000001</c:v>
                </c:pt>
                <c:pt idx="18401">
                  <c:v>7.2265899999999998</c:v>
                </c:pt>
                <c:pt idx="18402">
                  <c:v>5.9355500000000001</c:v>
                </c:pt>
                <c:pt idx="18403">
                  <c:v>6.2856800000000002</c:v>
                </c:pt>
                <c:pt idx="18404">
                  <c:v>3.7872599999999998</c:v>
                </c:pt>
                <c:pt idx="18405">
                  <c:v>6.0005800000000002</c:v>
                </c:pt>
                <c:pt idx="18406">
                  <c:v>5.6771900000000004</c:v>
                </c:pt>
                <c:pt idx="18407">
                  <c:v>6.7499099999999999</c:v>
                </c:pt>
                <c:pt idx="18408">
                  <c:v>4.3418999999999999</c:v>
                </c:pt>
                <c:pt idx="18409">
                  <c:v>4.9515599999999997</c:v>
                </c:pt>
                <c:pt idx="18410">
                  <c:v>5.5035600000000002</c:v>
                </c:pt>
                <c:pt idx="18411">
                  <c:v>5.6036299999999999</c:v>
                </c:pt>
                <c:pt idx="18412">
                  <c:v>6.7012900000000002</c:v>
                </c:pt>
                <c:pt idx="18413">
                  <c:v>6.9411800000000001</c:v>
                </c:pt>
                <c:pt idx="18414">
                  <c:v>5.8955000000000002</c:v>
                </c:pt>
                <c:pt idx="18415">
                  <c:v>8.8618400000000008</c:v>
                </c:pt>
                <c:pt idx="18416">
                  <c:v>5.7098300000000002</c:v>
                </c:pt>
                <c:pt idx="18417">
                  <c:v>6.1973799999999999</c:v>
                </c:pt>
                <c:pt idx="18418">
                  <c:v>3.7842799999999999</c:v>
                </c:pt>
                <c:pt idx="18419">
                  <c:v>3.4577</c:v>
                </c:pt>
                <c:pt idx="18420">
                  <c:v>6.1333799999999998</c:v>
                </c:pt>
                <c:pt idx="18421">
                  <c:v>4.6669099999999997</c:v>
                </c:pt>
                <c:pt idx="18422">
                  <c:v>6.0319900000000004</c:v>
                </c:pt>
                <c:pt idx="18423">
                  <c:v>7.8821500000000002</c:v>
                </c:pt>
                <c:pt idx="18424">
                  <c:v>10.305289999999999</c:v>
                </c:pt>
                <c:pt idx="18425">
                  <c:v>4.3130800000000002</c:v>
                </c:pt>
                <c:pt idx="18426">
                  <c:v>7.5653199999999998</c:v>
                </c:pt>
                <c:pt idx="18427">
                  <c:v>4.81785</c:v>
                </c:pt>
                <c:pt idx="18428">
                  <c:v>5.5417899999999998</c:v>
                </c:pt>
                <c:pt idx="18429">
                  <c:v>3.49491</c:v>
                </c:pt>
                <c:pt idx="18430">
                  <c:v>7.0761799999999999</c:v>
                </c:pt>
                <c:pt idx="18431">
                  <c:v>5.0560400000000003</c:v>
                </c:pt>
                <c:pt idx="18432">
                  <c:v>5.0560400000000003</c:v>
                </c:pt>
                <c:pt idx="18433">
                  <c:v>3.14351</c:v>
                </c:pt>
                <c:pt idx="18434">
                  <c:v>4.46685</c:v>
                </c:pt>
                <c:pt idx="18435">
                  <c:v>7.4591900000000004</c:v>
                </c:pt>
                <c:pt idx="18436">
                  <c:v>5.1076100000000002</c:v>
                </c:pt>
                <c:pt idx="18437">
                  <c:v>7.6485599999999998</c:v>
                </c:pt>
                <c:pt idx="18438">
                  <c:v>5.1239100000000004</c:v>
                </c:pt>
                <c:pt idx="18439">
                  <c:v>9.5107800000000005</c:v>
                </c:pt>
                <c:pt idx="18440">
                  <c:v>4.76959</c:v>
                </c:pt>
                <c:pt idx="18441">
                  <c:v>4.8826599999999996</c:v>
                </c:pt>
                <c:pt idx="18442">
                  <c:v>5.6566400000000003</c:v>
                </c:pt>
                <c:pt idx="18443">
                  <c:v>5.9554299999999998</c:v>
                </c:pt>
                <c:pt idx="18444">
                  <c:v>6.0907600000000004</c:v>
                </c:pt>
                <c:pt idx="18445">
                  <c:v>5.2925800000000001</c:v>
                </c:pt>
                <c:pt idx="18446">
                  <c:v>6.12181</c:v>
                </c:pt>
                <c:pt idx="18447">
                  <c:v>4.08406</c:v>
                </c:pt>
                <c:pt idx="18448">
                  <c:v>4.6328500000000004</c:v>
                </c:pt>
                <c:pt idx="18449">
                  <c:v>5.64377</c:v>
                </c:pt>
                <c:pt idx="18450">
                  <c:v>5.47438</c:v>
                </c:pt>
                <c:pt idx="18451">
                  <c:v>3.7275399999999999</c:v>
                </c:pt>
                <c:pt idx="18452">
                  <c:v>7.7653499999999998</c:v>
                </c:pt>
                <c:pt idx="18453">
                  <c:v>9.6541099999999993</c:v>
                </c:pt>
                <c:pt idx="18454">
                  <c:v>7.9097099999999996</c:v>
                </c:pt>
                <c:pt idx="18455">
                  <c:v>4.8081199999999997</c:v>
                </c:pt>
                <c:pt idx="18456">
                  <c:v>2.3205300000000002</c:v>
                </c:pt>
                <c:pt idx="18457">
                  <c:v>4.9868899999999998</c:v>
                </c:pt>
                <c:pt idx="18458">
                  <c:v>5.6969200000000004</c:v>
                </c:pt>
                <c:pt idx="18459">
                  <c:v>2.63659</c:v>
                </c:pt>
                <c:pt idx="18460">
                  <c:v>5.9167199999999998</c:v>
                </c:pt>
                <c:pt idx="18461">
                  <c:v>5.7498300000000002</c:v>
                </c:pt>
                <c:pt idx="18462">
                  <c:v>2.3452500000000001</c:v>
                </c:pt>
                <c:pt idx="18463">
                  <c:v>4.4943499999999998</c:v>
                </c:pt>
                <c:pt idx="18464">
                  <c:v>7.8753500000000001</c:v>
                </c:pt>
                <c:pt idx="18465">
                  <c:v>6.5249499999999996</c:v>
                </c:pt>
                <c:pt idx="18466">
                  <c:v>3.7602099999999998</c:v>
                </c:pt>
                <c:pt idx="18467">
                  <c:v>9.5380699999999994</c:v>
                </c:pt>
                <c:pt idx="18468">
                  <c:v>5.1447599999999998</c:v>
                </c:pt>
                <c:pt idx="18469">
                  <c:v>5.8614899999999999</c:v>
                </c:pt>
                <c:pt idx="18470">
                  <c:v>5.4971699999999997</c:v>
                </c:pt>
                <c:pt idx="18471">
                  <c:v>10.553879999999999</c:v>
                </c:pt>
                <c:pt idx="18472">
                  <c:v>10.16573</c:v>
                </c:pt>
                <c:pt idx="18473">
                  <c:v>6.8810700000000002</c:v>
                </c:pt>
                <c:pt idx="18474">
                  <c:v>4.6716699999999998</c:v>
                </c:pt>
                <c:pt idx="18475">
                  <c:v>6.1681400000000002</c:v>
                </c:pt>
                <c:pt idx="18476">
                  <c:v>4.43323</c:v>
                </c:pt>
                <c:pt idx="18477">
                  <c:v>7.61191</c:v>
                </c:pt>
                <c:pt idx="18478">
                  <c:v>5.1111899999999997</c:v>
                </c:pt>
                <c:pt idx="18479">
                  <c:v>4.5088400000000002</c:v>
                </c:pt>
                <c:pt idx="18480">
                  <c:v>5.0529900000000003</c:v>
                </c:pt>
                <c:pt idx="18481">
                  <c:v>8.4498300000000004</c:v>
                </c:pt>
                <c:pt idx="18482">
                  <c:v>6.6491199999999999</c:v>
                </c:pt>
                <c:pt idx="18483">
                  <c:v>5.6195199999999996</c:v>
                </c:pt>
                <c:pt idx="18484">
                  <c:v>4.9328000000000003</c:v>
                </c:pt>
                <c:pt idx="18485">
                  <c:v>8.3519199999999998</c:v>
                </c:pt>
                <c:pt idx="18486">
                  <c:v>5.3543099999999999</c:v>
                </c:pt>
                <c:pt idx="18487">
                  <c:v>3.6009799999999998</c:v>
                </c:pt>
                <c:pt idx="18488">
                  <c:v>2.4168500000000002</c:v>
                </c:pt>
                <c:pt idx="18489">
                  <c:v>2.5579800000000001</c:v>
                </c:pt>
                <c:pt idx="18490">
                  <c:v>2.8902000000000001</c:v>
                </c:pt>
                <c:pt idx="18491">
                  <c:v>4.5376799999999999</c:v>
                </c:pt>
                <c:pt idx="18492">
                  <c:v>7.9960599999999999</c:v>
                </c:pt>
                <c:pt idx="18493">
                  <c:v>4.3700999999999999</c:v>
                </c:pt>
                <c:pt idx="18494">
                  <c:v>5.6100700000000003</c:v>
                </c:pt>
                <c:pt idx="18495">
                  <c:v>6.94597</c:v>
                </c:pt>
                <c:pt idx="18496">
                  <c:v>5.0566500000000003</c:v>
                </c:pt>
                <c:pt idx="18497">
                  <c:v>6.7749199999999998</c:v>
                </c:pt>
                <c:pt idx="18498">
                  <c:v>4.9487800000000002</c:v>
                </c:pt>
                <c:pt idx="18499">
                  <c:v>6.4535400000000003</c:v>
                </c:pt>
                <c:pt idx="18500">
                  <c:v>5.3624499999999999</c:v>
                </c:pt>
                <c:pt idx="18501">
                  <c:v>4.6103899999999998</c:v>
                </c:pt>
                <c:pt idx="18502">
                  <c:v>8.6460799999999995</c:v>
                </c:pt>
                <c:pt idx="18503">
                  <c:v>2.66161</c:v>
                </c:pt>
                <c:pt idx="18504">
                  <c:v>3.64438</c:v>
                </c:pt>
                <c:pt idx="18505">
                  <c:v>5.6918899999999999</c:v>
                </c:pt>
                <c:pt idx="18506">
                  <c:v>8.8857900000000001</c:v>
                </c:pt>
                <c:pt idx="18507">
                  <c:v>7.1620299999999997</c:v>
                </c:pt>
                <c:pt idx="18508">
                  <c:v>5.4670399999999999</c:v>
                </c:pt>
                <c:pt idx="18509">
                  <c:v>6.01166</c:v>
                </c:pt>
                <c:pt idx="18510">
                  <c:v>5.9721900000000003</c:v>
                </c:pt>
                <c:pt idx="18511">
                  <c:v>11.18388</c:v>
                </c:pt>
                <c:pt idx="18512">
                  <c:v>6.0093399999999999</c:v>
                </c:pt>
                <c:pt idx="18513">
                  <c:v>5.7789299999999999</c:v>
                </c:pt>
                <c:pt idx="18514">
                  <c:v>6.5925900000000004</c:v>
                </c:pt>
                <c:pt idx="18515">
                  <c:v>5.6749599999999996</c:v>
                </c:pt>
                <c:pt idx="18516">
                  <c:v>4.06121</c:v>
                </c:pt>
                <c:pt idx="18517">
                  <c:v>5.0973600000000001</c:v>
                </c:pt>
                <c:pt idx="18518">
                  <c:v>6.5929000000000002</c:v>
                </c:pt>
                <c:pt idx="18519">
                  <c:v>3.35046</c:v>
                </c:pt>
                <c:pt idx="18520">
                  <c:v>5.9551999999999996</c:v>
                </c:pt>
                <c:pt idx="18521">
                  <c:v>4.4209399999999999</c:v>
                </c:pt>
                <c:pt idx="18522">
                  <c:v>5.74397</c:v>
                </c:pt>
                <c:pt idx="18523">
                  <c:v>6.10642</c:v>
                </c:pt>
                <c:pt idx="18524">
                  <c:v>4.2974100000000002</c:v>
                </c:pt>
                <c:pt idx="18525">
                  <c:v>7.2549000000000001</c:v>
                </c:pt>
                <c:pt idx="18526">
                  <c:v>4.9310499999999999</c:v>
                </c:pt>
                <c:pt idx="18527">
                  <c:v>5.4781399999999998</c:v>
                </c:pt>
                <c:pt idx="18528">
                  <c:v>6.77095</c:v>
                </c:pt>
                <c:pt idx="18529">
                  <c:v>6.06996</c:v>
                </c:pt>
                <c:pt idx="18530">
                  <c:v>6.6998199999999999</c:v>
                </c:pt>
                <c:pt idx="18531">
                  <c:v>3.2613699999999999</c:v>
                </c:pt>
                <c:pt idx="18532">
                  <c:v>2.5475599999999998</c:v>
                </c:pt>
                <c:pt idx="18533">
                  <c:v>3.9986299999999999</c:v>
                </c:pt>
                <c:pt idx="18534">
                  <c:v>6.0982000000000003</c:v>
                </c:pt>
                <c:pt idx="18535">
                  <c:v>4.3063399999999996</c:v>
                </c:pt>
                <c:pt idx="18536">
                  <c:v>6.0633600000000003</c:v>
                </c:pt>
                <c:pt idx="18537">
                  <c:v>6.5003500000000001</c:v>
                </c:pt>
                <c:pt idx="18538">
                  <c:v>7.7518799999999999</c:v>
                </c:pt>
                <c:pt idx="18539">
                  <c:v>7.11144</c:v>
                </c:pt>
                <c:pt idx="18540">
                  <c:v>6.2421300000000004</c:v>
                </c:pt>
                <c:pt idx="18541">
                  <c:v>6.74641</c:v>
                </c:pt>
                <c:pt idx="18542">
                  <c:v>6.0401100000000003</c:v>
                </c:pt>
                <c:pt idx="18543">
                  <c:v>6.1941800000000002</c:v>
                </c:pt>
                <c:pt idx="18544">
                  <c:v>5.3877199999999998</c:v>
                </c:pt>
                <c:pt idx="18545">
                  <c:v>4.5071500000000002</c:v>
                </c:pt>
                <c:pt idx="18546">
                  <c:v>7.6297499999999996</c:v>
                </c:pt>
                <c:pt idx="18547">
                  <c:v>7.3388200000000001</c:v>
                </c:pt>
                <c:pt idx="18548">
                  <c:v>4.81785</c:v>
                </c:pt>
                <c:pt idx="18549">
                  <c:v>5.3860799999999998</c:v>
                </c:pt>
                <c:pt idx="18550">
                  <c:v>4.7607900000000001</c:v>
                </c:pt>
                <c:pt idx="18551">
                  <c:v>4.3700999999999999</c:v>
                </c:pt>
                <c:pt idx="18552">
                  <c:v>3.9677099999999998</c:v>
                </c:pt>
                <c:pt idx="18553">
                  <c:v>3.5593400000000002</c:v>
                </c:pt>
                <c:pt idx="18554">
                  <c:v>5.63028</c:v>
                </c:pt>
                <c:pt idx="18555">
                  <c:v>4.7927099999999996</c:v>
                </c:pt>
                <c:pt idx="18556">
                  <c:v>9.1761800000000004</c:v>
                </c:pt>
                <c:pt idx="18557">
                  <c:v>8.3478100000000008</c:v>
                </c:pt>
                <c:pt idx="18558">
                  <c:v>5.1028900000000004</c:v>
                </c:pt>
                <c:pt idx="18559">
                  <c:v>8.3083500000000008</c:v>
                </c:pt>
                <c:pt idx="18560">
                  <c:v>4.6886999999999999</c:v>
                </c:pt>
                <c:pt idx="18561">
                  <c:v>8.8041300000000007</c:v>
                </c:pt>
                <c:pt idx="18562">
                  <c:v>5.5069600000000003</c:v>
                </c:pt>
                <c:pt idx="18563">
                  <c:v>4.7126900000000003</c:v>
                </c:pt>
                <c:pt idx="18564">
                  <c:v>2.9436300000000002</c:v>
                </c:pt>
                <c:pt idx="18565">
                  <c:v>5.5102700000000002</c:v>
                </c:pt>
                <c:pt idx="18566">
                  <c:v>5.7126999999999999</c:v>
                </c:pt>
                <c:pt idx="18567">
                  <c:v>8.9080499999999994</c:v>
                </c:pt>
                <c:pt idx="18568">
                  <c:v>6.3271199999999999</c:v>
                </c:pt>
                <c:pt idx="18569">
                  <c:v>7.1497299999999999</c:v>
                </c:pt>
                <c:pt idx="18570">
                  <c:v>6.5365700000000002</c:v>
                </c:pt>
                <c:pt idx="18571">
                  <c:v>3.81507</c:v>
                </c:pt>
                <c:pt idx="18572">
                  <c:v>3.8704900000000002</c:v>
                </c:pt>
                <c:pt idx="18573">
                  <c:v>3.6707999999999998</c:v>
                </c:pt>
                <c:pt idx="18574">
                  <c:v>3.9569000000000001</c:v>
                </c:pt>
                <c:pt idx="18575">
                  <c:v>4.0991200000000001</c:v>
                </c:pt>
                <c:pt idx="18576">
                  <c:v>5.7529500000000002</c:v>
                </c:pt>
                <c:pt idx="18577">
                  <c:v>5.3991499999999997</c:v>
                </c:pt>
                <c:pt idx="18578">
                  <c:v>6.0822500000000002</c:v>
                </c:pt>
                <c:pt idx="18579">
                  <c:v>3.8186800000000001</c:v>
                </c:pt>
                <c:pt idx="18580">
                  <c:v>4.6510300000000004</c:v>
                </c:pt>
                <c:pt idx="18581">
                  <c:v>7.1995699999999996</c:v>
                </c:pt>
                <c:pt idx="18582">
                  <c:v>7.9378000000000002</c:v>
                </c:pt>
                <c:pt idx="18583">
                  <c:v>3.9798499999999999</c:v>
                </c:pt>
                <c:pt idx="18584">
                  <c:v>8.3864800000000006</c:v>
                </c:pt>
                <c:pt idx="18585">
                  <c:v>10.41799</c:v>
                </c:pt>
                <c:pt idx="18586">
                  <c:v>8.3930500000000006</c:v>
                </c:pt>
                <c:pt idx="18587">
                  <c:v>5.7616800000000001</c:v>
                </c:pt>
                <c:pt idx="18588">
                  <c:v>5.3326500000000001</c:v>
                </c:pt>
                <c:pt idx="18589">
                  <c:v>8.8784200000000002</c:v>
                </c:pt>
                <c:pt idx="18590">
                  <c:v>5.0766400000000003</c:v>
                </c:pt>
                <c:pt idx="18591">
                  <c:v>3.9238599999999999</c:v>
                </c:pt>
                <c:pt idx="18592">
                  <c:v>6.4573499999999999</c:v>
                </c:pt>
                <c:pt idx="18593">
                  <c:v>5.0552299999999999</c:v>
                </c:pt>
                <c:pt idx="18594">
                  <c:v>5.1504799999999999</c:v>
                </c:pt>
                <c:pt idx="18595">
                  <c:v>4.7070800000000004</c:v>
                </c:pt>
                <c:pt idx="18596">
                  <c:v>4.0276300000000003</c:v>
                </c:pt>
                <c:pt idx="18597">
                  <c:v>11.136900000000001</c:v>
                </c:pt>
                <c:pt idx="18598">
                  <c:v>4.3865999999999996</c:v>
                </c:pt>
                <c:pt idx="18599">
                  <c:v>5.0463399999999998</c:v>
                </c:pt>
                <c:pt idx="18600">
                  <c:v>4.1675199999999997</c:v>
                </c:pt>
                <c:pt idx="18601">
                  <c:v>7.8416399999999999</c:v>
                </c:pt>
                <c:pt idx="18602">
                  <c:v>6.52745</c:v>
                </c:pt>
                <c:pt idx="18603">
                  <c:v>6.2426899999999996</c:v>
                </c:pt>
                <c:pt idx="18604">
                  <c:v>6.1463999999999999</c:v>
                </c:pt>
                <c:pt idx="18605">
                  <c:v>5.5844199999999997</c:v>
                </c:pt>
                <c:pt idx="18606">
                  <c:v>6.6542899999999996</c:v>
                </c:pt>
                <c:pt idx="18607">
                  <c:v>6.25671</c:v>
                </c:pt>
                <c:pt idx="18608">
                  <c:v>5.6918300000000004</c:v>
                </c:pt>
                <c:pt idx="18609">
                  <c:v>5.8308099999999996</c:v>
                </c:pt>
                <c:pt idx="18610">
                  <c:v>5.8359199999999998</c:v>
                </c:pt>
                <c:pt idx="18611">
                  <c:v>5.3256100000000002</c:v>
                </c:pt>
                <c:pt idx="18612">
                  <c:v>3.64507</c:v>
                </c:pt>
                <c:pt idx="18613">
                  <c:v>4.14276</c:v>
                </c:pt>
                <c:pt idx="18614">
                  <c:v>4.0417300000000003</c:v>
                </c:pt>
                <c:pt idx="18615">
                  <c:v>4.8027100000000003</c:v>
                </c:pt>
                <c:pt idx="18616">
                  <c:v>3.63992</c:v>
                </c:pt>
                <c:pt idx="18617">
                  <c:v>5.45512</c:v>
                </c:pt>
                <c:pt idx="18618">
                  <c:v>5.4657200000000001</c:v>
                </c:pt>
                <c:pt idx="18619">
                  <c:v>6.18771</c:v>
                </c:pt>
                <c:pt idx="18620">
                  <c:v>4.5741100000000001</c:v>
                </c:pt>
                <c:pt idx="18621">
                  <c:v>5.1557399999999998</c:v>
                </c:pt>
                <c:pt idx="18622">
                  <c:v>4.7648599999999997</c:v>
                </c:pt>
                <c:pt idx="18623">
                  <c:v>5.1557399999999998</c:v>
                </c:pt>
                <c:pt idx="18624">
                  <c:v>3.7438799999999999</c:v>
                </c:pt>
                <c:pt idx="18625">
                  <c:v>5.6999500000000003</c:v>
                </c:pt>
                <c:pt idx="18626">
                  <c:v>5.8397199999999998</c:v>
                </c:pt>
                <c:pt idx="18627">
                  <c:v>3.2254100000000001</c:v>
                </c:pt>
                <c:pt idx="18628">
                  <c:v>6.0045799999999998</c:v>
                </c:pt>
                <c:pt idx="18629">
                  <c:v>4.4754500000000004</c:v>
                </c:pt>
                <c:pt idx="18630">
                  <c:v>3.25454</c:v>
                </c:pt>
                <c:pt idx="18631">
                  <c:v>3.03579</c:v>
                </c:pt>
                <c:pt idx="18632">
                  <c:v>7.8645800000000001</c:v>
                </c:pt>
                <c:pt idx="18633">
                  <c:v>5.2808000000000002</c:v>
                </c:pt>
                <c:pt idx="18634">
                  <c:v>6.9113199999999999</c:v>
                </c:pt>
                <c:pt idx="18635">
                  <c:v>5.1536799999999996</c:v>
                </c:pt>
                <c:pt idx="18636">
                  <c:v>6.7293099999999999</c:v>
                </c:pt>
                <c:pt idx="18637">
                  <c:v>4.9598899999999997</c:v>
                </c:pt>
                <c:pt idx="18638">
                  <c:v>5.9475199999999999</c:v>
                </c:pt>
                <c:pt idx="18639">
                  <c:v>3.9809999999999999</c:v>
                </c:pt>
                <c:pt idx="18640">
                  <c:v>2.7968299999999999</c:v>
                </c:pt>
                <c:pt idx="18641">
                  <c:v>2.53288</c:v>
                </c:pt>
                <c:pt idx="18642">
                  <c:v>2.54318</c:v>
                </c:pt>
                <c:pt idx="18643">
                  <c:v>6.0515800000000004</c:v>
                </c:pt>
                <c:pt idx="18644">
                  <c:v>5.2857099999999999</c:v>
                </c:pt>
                <c:pt idx="18645">
                  <c:v>5.7584600000000004</c:v>
                </c:pt>
                <c:pt idx="18646">
                  <c:v>7.0564499999999999</c:v>
                </c:pt>
                <c:pt idx="18647">
                  <c:v>5.0707000000000004</c:v>
                </c:pt>
                <c:pt idx="18648">
                  <c:v>5.0378400000000001</c:v>
                </c:pt>
                <c:pt idx="18649">
                  <c:v>3.7636500000000002</c:v>
                </c:pt>
                <c:pt idx="18650">
                  <c:v>8.8445699999999992</c:v>
                </c:pt>
                <c:pt idx="18651">
                  <c:v>4.2451100000000004</c:v>
                </c:pt>
                <c:pt idx="18652">
                  <c:v>4.5849200000000003</c:v>
                </c:pt>
                <c:pt idx="18653">
                  <c:v>5.9237299999999999</c:v>
                </c:pt>
                <c:pt idx="18654">
                  <c:v>6.0887700000000002</c:v>
                </c:pt>
                <c:pt idx="18655">
                  <c:v>7.4510800000000001</c:v>
                </c:pt>
                <c:pt idx="18656">
                  <c:v>6.6507800000000001</c:v>
                </c:pt>
                <c:pt idx="18657">
                  <c:v>5.5838000000000001</c:v>
                </c:pt>
                <c:pt idx="18658">
                  <c:v>10.275069999999999</c:v>
                </c:pt>
                <c:pt idx="18659">
                  <c:v>6.1959099999999996</c:v>
                </c:pt>
                <c:pt idx="18660">
                  <c:v>6.4919500000000001</c:v>
                </c:pt>
                <c:pt idx="18661">
                  <c:v>8.0139200000000006</c:v>
                </c:pt>
                <c:pt idx="18662">
                  <c:v>7.1321700000000003</c:v>
                </c:pt>
                <c:pt idx="18663">
                  <c:v>3.3275800000000002</c:v>
                </c:pt>
                <c:pt idx="18664">
                  <c:v>3.1346400000000001</c:v>
                </c:pt>
                <c:pt idx="18665">
                  <c:v>5.4350899999999998</c:v>
                </c:pt>
                <c:pt idx="18666">
                  <c:v>3.3824100000000001</c:v>
                </c:pt>
                <c:pt idx="18667">
                  <c:v>5.1593499999999999</c:v>
                </c:pt>
                <c:pt idx="18668">
                  <c:v>3.2230799999999999</c:v>
                </c:pt>
                <c:pt idx="18669">
                  <c:v>4.1789699999999996</c:v>
                </c:pt>
                <c:pt idx="18670">
                  <c:v>5.1011899999999999</c:v>
                </c:pt>
                <c:pt idx="18671">
                  <c:v>4.2451100000000004</c:v>
                </c:pt>
                <c:pt idx="18672">
                  <c:v>6.3419600000000003</c:v>
                </c:pt>
                <c:pt idx="18673">
                  <c:v>5.2715699999999996</c:v>
                </c:pt>
                <c:pt idx="18674">
                  <c:v>5.0163900000000003</c:v>
                </c:pt>
                <c:pt idx="18675">
                  <c:v>5.78268</c:v>
                </c:pt>
                <c:pt idx="18676">
                  <c:v>12.377649999999999</c:v>
                </c:pt>
                <c:pt idx="18677">
                  <c:v>5.3989099999999999</c:v>
                </c:pt>
                <c:pt idx="18678">
                  <c:v>6.3928700000000003</c:v>
                </c:pt>
                <c:pt idx="18679">
                  <c:v>6.4002600000000003</c:v>
                </c:pt>
                <c:pt idx="18680">
                  <c:v>5.0101699999999996</c:v>
                </c:pt>
                <c:pt idx="18681">
                  <c:v>5.6716199999999999</c:v>
                </c:pt>
                <c:pt idx="18682">
                  <c:v>8.49864</c:v>
                </c:pt>
                <c:pt idx="18683">
                  <c:v>5.0149100000000004</c:v>
                </c:pt>
                <c:pt idx="18684">
                  <c:v>7.5533299999999999</c:v>
                </c:pt>
                <c:pt idx="18685">
                  <c:v>2.4456799999999999</c:v>
                </c:pt>
                <c:pt idx="18686">
                  <c:v>3.0081899999999999</c:v>
                </c:pt>
                <c:pt idx="18687">
                  <c:v>2.8175400000000002</c:v>
                </c:pt>
                <c:pt idx="18688">
                  <c:v>2.14846</c:v>
                </c:pt>
                <c:pt idx="18689">
                  <c:v>3.0622099999999999</c:v>
                </c:pt>
                <c:pt idx="18690">
                  <c:v>6.2636500000000002</c:v>
                </c:pt>
                <c:pt idx="18691">
                  <c:v>5.5069600000000003</c:v>
                </c:pt>
                <c:pt idx="18692">
                  <c:v>2.13388</c:v>
                </c:pt>
                <c:pt idx="18693">
                  <c:v>5.4994899999999998</c:v>
                </c:pt>
                <c:pt idx="18694">
                  <c:v>5.1161799999999999</c:v>
                </c:pt>
                <c:pt idx="18695">
                  <c:v>4.9950099999999997</c:v>
                </c:pt>
                <c:pt idx="18696">
                  <c:v>5.3624400000000003</c:v>
                </c:pt>
                <c:pt idx="18697">
                  <c:v>2.1691600000000002</c:v>
                </c:pt>
                <c:pt idx="18698">
                  <c:v>8.5779800000000002</c:v>
                </c:pt>
                <c:pt idx="18699">
                  <c:v>3.6086499999999999</c:v>
                </c:pt>
                <c:pt idx="18700">
                  <c:v>3.9289000000000001</c:v>
                </c:pt>
                <c:pt idx="18701">
                  <c:v>6.9088799999999999</c:v>
                </c:pt>
                <c:pt idx="18702">
                  <c:v>5.6317300000000001</c:v>
                </c:pt>
                <c:pt idx="18703">
                  <c:v>4.8285799999999997</c:v>
                </c:pt>
                <c:pt idx="18704">
                  <c:v>4.1067499999999999</c:v>
                </c:pt>
                <c:pt idx="18705">
                  <c:v>5.3273799999999998</c:v>
                </c:pt>
                <c:pt idx="18706">
                  <c:v>6.3733500000000003</c:v>
                </c:pt>
                <c:pt idx="18707">
                  <c:v>7.8211500000000003</c:v>
                </c:pt>
                <c:pt idx="18708">
                  <c:v>3.1118299999999999</c:v>
                </c:pt>
                <c:pt idx="18709">
                  <c:v>5.3621699999999999</c:v>
                </c:pt>
                <c:pt idx="18710">
                  <c:v>3.60791</c:v>
                </c:pt>
                <c:pt idx="18711">
                  <c:v>5.0732900000000001</c:v>
                </c:pt>
                <c:pt idx="18712">
                  <c:v>5.6292499999999999</c:v>
                </c:pt>
                <c:pt idx="18713">
                  <c:v>10.13869</c:v>
                </c:pt>
                <c:pt idx="18714">
                  <c:v>5.4455999999999998</c:v>
                </c:pt>
                <c:pt idx="18715">
                  <c:v>6.5647900000000003</c:v>
                </c:pt>
                <c:pt idx="18716">
                  <c:v>6.0794100000000002</c:v>
                </c:pt>
                <c:pt idx="18717">
                  <c:v>8.2991799999999998</c:v>
                </c:pt>
                <c:pt idx="18718">
                  <c:v>7.0244400000000002</c:v>
                </c:pt>
                <c:pt idx="18719">
                  <c:v>6.7656200000000002</c:v>
                </c:pt>
                <c:pt idx="18720">
                  <c:v>4.0824600000000002</c:v>
                </c:pt>
                <c:pt idx="18721">
                  <c:v>3.7149100000000002</c:v>
                </c:pt>
                <c:pt idx="18722">
                  <c:v>5.7997399999999999</c:v>
                </c:pt>
                <c:pt idx="18723">
                  <c:v>5.5113799999999999</c:v>
                </c:pt>
                <c:pt idx="18724">
                  <c:v>4.9105100000000004</c:v>
                </c:pt>
                <c:pt idx="18725">
                  <c:v>5.8862199999999998</c:v>
                </c:pt>
                <c:pt idx="18726">
                  <c:v>6.8358800000000004</c:v>
                </c:pt>
                <c:pt idx="18727">
                  <c:v>6.3025900000000004</c:v>
                </c:pt>
                <c:pt idx="18728">
                  <c:v>4.2982399999999998</c:v>
                </c:pt>
                <c:pt idx="18729">
                  <c:v>6.9603299999999999</c:v>
                </c:pt>
                <c:pt idx="18730">
                  <c:v>5.9060699999999997</c:v>
                </c:pt>
                <c:pt idx="18731">
                  <c:v>7.0138199999999999</c:v>
                </c:pt>
                <c:pt idx="18732">
                  <c:v>7.6289600000000002</c:v>
                </c:pt>
                <c:pt idx="18733">
                  <c:v>8.2912599999999994</c:v>
                </c:pt>
                <c:pt idx="18734">
                  <c:v>6.0562500000000004</c:v>
                </c:pt>
                <c:pt idx="18735">
                  <c:v>6.4271900000000004</c:v>
                </c:pt>
                <c:pt idx="18736">
                  <c:v>3.5924299999999998</c:v>
                </c:pt>
                <c:pt idx="18737">
                  <c:v>6.3472799999999996</c:v>
                </c:pt>
                <c:pt idx="18738">
                  <c:v>5.9177099999999996</c:v>
                </c:pt>
                <c:pt idx="18739">
                  <c:v>5.86557</c:v>
                </c:pt>
                <c:pt idx="18740">
                  <c:v>7.0035999999999996</c:v>
                </c:pt>
                <c:pt idx="18741">
                  <c:v>4.5575200000000002</c:v>
                </c:pt>
                <c:pt idx="18742">
                  <c:v>7.4161700000000002</c:v>
                </c:pt>
                <c:pt idx="18743">
                  <c:v>6.1732699999999996</c:v>
                </c:pt>
                <c:pt idx="18744">
                  <c:v>5.7514399999999997</c:v>
                </c:pt>
                <c:pt idx="18745">
                  <c:v>6.0295500000000004</c:v>
                </c:pt>
                <c:pt idx="18746">
                  <c:v>7.3320400000000001</c:v>
                </c:pt>
                <c:pt idx="18747">
                  <c:v>6.5054600000000002</c:v>
                </c:pt>
                <c:pt idx="18748">
                  <c:v>6.1582100000000004</c:v>
                </c:pt>
                <c:pt idx="18749">
                  <c:v>7.2541900000000004</c:v>
                </c:pt>
                <c:pt idx="18750">
                  <c:v>6.0585599999999999</c:v>
                </c:pt>
                <c:pt idx="18751">
                  <c:v>4.7805900000000001</c:v>
                </c:pt>
                <c:pt idx="18752">
                  <c:v>4.7552199999999996</c:v>
                </c:pt>
                <c:pt idx="18753">
                  <c:v>6.2962300000000004</c:v>
                </c:pt>
                <c:pt idx="18754">
                  <c:v>3.7817599999999998</c:v>
                </c:pt>
                <c:pt idx="18755">
                  <c:v>4.7333499999999997</c:v>
                </c:pt>
                <c:pt idx="18756">
                  <c:v>2.66492</c:v>
                </c:pt>
                <c:pt idx="18757">
                  <c:v>4.90679</c:v>
                </c:pt>
                <c:pt idx="18758">
                  <c:v>7.5334399999999997</c:v>
                </c:pt>
                <c:pt idx="18759">
                  <c:v>4.15083</c:v>
                </c:pt>
                <c:pt idx="18760">
                  <c:v>3.1175600000000001</c:v>
                </c:pt>
                <c:pt idx="18761">
                  <c:v>8.4118300000000001</c:v>
                </c:pt>
                <c:pt idx="18762">
                  <c:v>3.88409</c:v>
                </c:pt>
                <c:pt idx="18763">
                  <c:v>5.3692500000000001</c:v>
                </c:pt>
                <c:pt idx="18764">
                  <c:v>6.4767900000000003</c:v>
                </c:pt>
                <c:pt idx="18765">
                  <c:v>5.65449</c:v>
                </c:pt>
                <c:pt idx="18766">
                  <c:v>6.9658699999999998</c:v>
                </c:pt>
                <c:pt idx="18767">
                  <c:v>7.6323600000000003</c:v>
                </c:pt>
                <c:pt idx="18768">
                  <c:v>3.8939300000000001</c:v>
                </c:pt>
                <c:pt idx="18769">
                  <c:v>6.4730100000000004</c:v>
                </c:pt>
                <c:pt idx="18770">
                  <c:v>6.3675199999999998</c:v>
                </c:pt>
                <c:pt idx="18771">
                  <c:v>5.2683799999999996</c:v>
                </c:pt>
                <c:pt idx="18772">
                  <c:v>3.85562</c:v>
                </c:pt>
                <c:pt idx="18773">
                  <c:v>7.1405599999999998</c:v>
                </c:pt>
                <c:pt idx="18774">
                  <c:v>11.144439999999999</c:v>
                </c:pt>
                <c:pt idx="18775">
                  <c:v>6.2986800000000001</c:v>
                </c:pt>
                <c:pt idx="18776">
                  <c:v>8.8790899999999997</c:v>
                </c:pt>
                <c:pt idx="18777">
                  <c:v>4.94855</c:v>
                </c:pt>
                <c:pt idx="18778">
                  <c:v>6.5061999999999998</c:v>
                </c:pt>
                <c:pt idx="18779">
                  <c:v>4.4935600000000004</c:v>
                </c:pt>
                <c:pt idx="18780">
                  <c:v>7.69048</c:v>
                </c:pt>
                <c:pt idx="18781">
                  <c:v>7.2111099999999997</c:v>
                </c:pt>
                <c:pt idx="18782">
                  <c:v>4.5832899999999999</c:v>
                </c:pt>
                <c:pt idx="18783">
                  <c:v>5.5249600000000001</c:v>
                </c:pt>
                <c:pt idx="18784">
                  <c:v>7.0054800000000004</c:v>
                </c:pt>
                <c:pt idx="18785">
                  <c:v>8.4105399999999992</c:v>
                </c:pt>
                <c:pt idx="18786">
                  <c:v>5.2963399999999998</c:v>
                </c:pt>
                <c:pt idx="18787">
                  <c:v>6.9534599999999998</c:v>
                </c:pt>
                <c:pt idx="18788">
                  <c:v>3.8930400000000001</c:v>
                </c:pt>
                <c:pt idx="18789">
                  <c:v>8.0368300000000001</c:v>
                </c:pt>
                <c:pt idx="18790">
                  <c:v>7.4527400000000004</c:v>
                </c:pt>
                <c:pt idx="18791">
                  <c:v>6.5671999999999997</c:v>
                </c:pt>
                <c:pt idx="18792">
                  <c:v>7.0575000000000001</c:v>
                </c:pt>
                <c:pt idx="18793">
                  <c:v>4.7062799999999996</c:v>
                </c:pt>
                <c:pt idx="18794">
                  <c:v>4.3187499999999996</c:v>
                </c:pt>
                <c:pt idx="18795">
                  <c:v>4.06121</c:v>
                </c:pt>
                <c:pt idx="18796">
                  <c:v>7.83345</c:v>
                </c:pt>
                <c:pt idx="18797">
                  <c:v>6.6715099999999996</c:v>
                </c:pt>
                <c:pt idx="18798">
                  <c:v>3.6562399999999999</c:v>
                </c:pt>
                <c:pt idx="18799">
                  <c:v>5.5115100000000004</c:v>
                </c:pt>
                <c:pt idx="18800">
                  <c:v>7.4734400000000001</c:v>
                </c:pt>
                <c:pt idx="18801">
                  <c:v>8.7992000000000008</c:v>
                </c:pt>
                <c:pt idx="18802">
                  <c:v>3.5202100000000001</c:v>
                </c:pt>
                <c:pt idx="18803">
                  <c:v>5.2562699999999998</c:v>
                </c:pt>
                <c:pt idx="18804">
                  <c:v>5.1557399999999998</c:v>
                </c:pt>
                <c:pt idx="18805">
                  <c:v>7.3774899999999999</c:v>
                </c:pt>
                <c:pt idx="18806">
                  <c:v>6.9437499999999996</c:v>
                </c:pt>
                <c:pt idx="18807">
                  <c:v>5.3021399999999996</c:v>
                </c:pt>
                <c:pt idx="18808">
                  <c:v>9.8361000000000001</c:v>
                </c:pt>
                <c:pt idx="18809">
                  <c:v>7.87636</c:v>
                </c:pt>
                <c:pt idx="18810">
                  <c:v>4.8312799999999996</c:v>
                </c:pt>
                <c:pt idx="18811">
                  <c:v>5.3350499999999998</c:v>
                </c:pt>
                <c:pt idx="18812">
                  <c:v>5.1842800000000002</c:v>
                </c:pt>
                <c:pt idx="18813">
                  <c:v>5.6543200000000002</c:v>
                </c:pt>
                <c:pt idx="18814">
                  <c:v>4.7210599999999996</c:v>
                </c:pt>
                <c:pt idx="18815">
                  <c:v>5.5540399999999996</c:v>
                </c:pt>
                <c:pt idx="18816">
                  <c:v>6.2359</c:v>
                </c:pt>
                <c:pt idx="18817">
                  <c:v>5.4298599999999997</c:v>
                </c:pt>
                <c:pt idx="18818">
                  <c:v>4.4601499999999996</c:v>
                </c:pt>
                <c:pt idx="18819">
                  <c:v>5.9752000000000001</c:v>
                </c:pt>
                <c:pt idx="18820">
                  <c:v>4.3782399999999999</c:v>
                </c:pt>
                <c:pt idx="18821">
                  <c:v>6.12026</c:v>
                </c:pt>
                <c:pt idx="18822">
                  <c:v>5.8597900000000003</c:v>
                </c:pt>
                <c:pt idx="18823">
                  <c:v>6.0938800000000004</c:v>
                </c:pt>
                <c:pt idx="18824">
                  <c:v>4.7818500000000004</c:v>
                </c:pt>
                <c:pt idx="18825">
                  <c:v>4.1067499999999999</c:v>
                </c:pt>
                <c:pt idx="18826">
                  <c:v>6.93018</c:v>
                </c:pt>
                <c:pt idx="18827">
                  <c:v>5.2757300000000003</c:v>
                </c:pt>
                <c:pt idx="18828">
                  <c:v>5.39459</c:v>
                </c:pt>
                <c:pt idx="18829">
                  <c:v>2.9520499999999998</c:v>
                </c:pt>
                <c:pt idx="18830">
                  <c:v>5.7229299999999999</c:v>
                </c:pt>
                <c:pt idx="18831">
                  <c:v>5.47485</c:v>
                </c:pt>
                <c:pt idx="18832">
                  <c:v>4.6713300000000002</c:v>
                </c:pt>
                <c:pt idx="18833">
                  <c:v>4.2972700000000001</c:v>
                </c:pt>
                <c:pt idx="18834">
                  <c:v>3.0792299999999999</c:v>
                </c:pt>
                <c:pt idx="18835">
                  <c:v>2.2840500000000001</c:v>
                </c:pt>
                <c:pt idx="18836">
                  <c:v>2.5740400000000001</c:v>
                </c:pt>
                <c:pt idx="18837">
                  <c:v>5.3888199999999999</c:v>
                </c:pt>
                <c:pt idx="18838">
                  <c:v>3.7732299999999999</c:v>
                </c:pt>
                <c:pt idx="18839">
                  <c:v>6.0086199999999996</c:v>
                </c:pt>
                <c:pt idx="18840">
                  <c:v>3.88625</c:v>
                </c:pt>
                <c:pt idx="18841">
                  <c:v>4.5596699999999997</c:v>
                </c:pt>
                <c:pt idx="18842">
                  <c:v>8.1596200000000003</c:v>
                </c:pt>
                <c:pt idx="18843">
                  <c:v>6.2204800000000002</c:v>
                </c:pt>
                <c:pt idx="18844">
                  <c:v>6.80023</c:v>
                </c:pt>
                <c:pt idx="18845">
                  <c:v>4.9157099999999998</c:v>
                </c:pt>
                <c:pt idx="18846">
                  <c:v>6.0853400000000004</c:v>
                </c:pt>
                <c:pt idx="18847">
                  <c:v>4.3403499999999999</c:v>
                </c:pt>
                <c:pt idx="18848">
                  <c:v>5.0221499999999999</c:v>
                </c:pt>
                <c:pt idx="18849">
                  <c:v>5.4532800000000003</c:v>
                </c:pt>
                <c:pt idx="18850">
                  <c:v>8.4292999999999996</c:v>
                </c:pt>
                <c:pt idx="18851">
                  <c:v>3.9382999999999999</c:v>
                </c:pt>
                <c:pt idx="18852">
                  <c:v>7.1254600000000003</c:v>
                </c:pt>
                <c:pt idx="18853">
                  <c:v>8.7968799999999998</c:v>
                </c:pt>
                <c:pt idx="18854">
                  <c:v>6.7202000000000002</c:v>
                </c:pt>
                <c:pt idx="18855">
                  <c:v>5.3113299999999999</c:v>
                </c:pt>
                <c:pt idx="18856">
                  <c:v>7.8377600000000003</c:v>
                </c:pt>
                <c:pt idx="18857">
                  <c:v>6.4138200000000003</c:v>
                </c:pt>
                <c:pt idx="18858">
                  <c:v>3.8447</c:v>
                </c:pt>
                <c:pt idx="18859">
                  <c:v>6.96828</c:v>
                </c:pt>
                <c:pt idx="18860">
                  <c:v>6.4427399999999997</c:v>
                </c:pt>
                <c:pt idx="18861">
                  <c:v>6.7043400000000002</c:v>
                </c:pt>
                <c:pt idx="18862">
                  <c:v>6.4773199999999997</c:v>
                </c:pt>
                <c:pt idx="18863">
                  <c:v>6.2245600000000003</c:v>
                </c:pt>
                <c:pt idx="18864">
                  <c:v>4.3536900000000003</c:v>
                </c:pt>
                <c:pt idx="18865">
                  <c:v>8.2623099999999994</c:v>
                </c:pt>
                <c:pt idx="18866">
                  <c:v>6.2244000000000002</c:v>
                </c:pt>
                <c:pt idx="18867">
                  <c:v>2.9387099999999999</c:v>
                </c:pt>
                <c:pt idx="18868">
                  <c:v>6.3195300000000003</c:v>
                </c:pt>
                <c:pt idx="18869">
                  <c:v>2.8942899999999998</c:v>
                </c:pt>
                <c:pt idx="18870">
                  <c:v>6.9199900000000003</c:v>
                </c:pt>
                <c:pt idx="18871">
                  <c:v>5.3442499999999997</c:v>
                </c:pt>
                <c:pt idx="18872">
                  <c:v>8.1506600000000002</c:v>
                </c:pt>
                <c:pt idx="18873">
                  <c:v>8.4458300000000008</c:v>
                </c:pt>
                <c:pt idx="18874">
                  <c:v>9.2878299999999996</c:v>
                </c:pt>
                <c:pt idx="18875">
                  <c:v>6.3481300000000003</c:v>
                </c:pt>
                <c:pt idx="18876">
                  <c:v>5.9367799999999997</c:v>
                </c:pt>
                <c:pt idx="18877">
                  <c:v>4.1920400000000004</c:v>
                </c:pt>
                <c:pt idx="18878">
                  <c:v>9.4740500000000001</c:v>
                </c:pt>
                <c:pt idx="18879">
                  <c:v>6.7833100000000002</c:v>
                </c:pt>
                <c:pt idx="18880">
                  <c:v>5.1956600000000002</c:v>
                </c:pt>
                <c:pt idx="18881">
                  <c:v>7.9400599999999999</c:v>
                </c:pt>
                <c:pt idx="18882">
                  <c:v>7.2332799999999997</c:v>
                </c:pt>
                <c:pt idx="18883">
                  <c:v>4.8566099999999999</c:v>
                </c:pt>
                <c:pt idx="18884">
                  <c:v>4.18886</c:v>
                </c:pt>
                <c:pt idx="18885">
                  <c:v>5.9421499999999998</c:v>
                </c:pt>
                <c:pt idx="18886">
                  <c:v>4.33446</c:v>
                </c:pt>
                <c:pt idx="18887">
                  <c:v>5.9291600000000004</c:v>
                </c:pt>
                <c:pt idx="18888">
                  <c:v>6.70756</c:v>
                </c:pt>
                <c:pt idx="18889">
                  <c:v>7.9534700000000003</c:v>
                </c:pt>
                <c:pt idx="18890">
                  <c:v>6.4957500000000001</c:v>
                </c:pt>
                <c:pt idx="18891">
                  <c:v>5.8926100000000003</c:v>
                </c:pt>
                <c:pt idx="18892">
                  <c:v>7.6380100000000004</c:v>
                </c:pt>
                <c:pt idx="18893">
                  <c:v>5.9018199999999998</c:v>
                </c:pt>
                <c:pt idx="18894">
                  <c:v>7.6671399999999998</c:v>
                </c:pt>
                <c:pt idx="18895">
                  <c:v>8.2739899999999995</c:v>
                </c:pt>
                <c:pt idx="18896">
                  <c:v>7.6407100000000003</c:v>
                </c:pt>
                <c:pt idx="18897">
                  <c:v>2.8005900000000001</c:v>
                </c:pt>
                <c:pt idx="18898">
                  <c:v>4.8943899999999996</c:v>
                </c:pt>
                <c:pt idx="18899">
                  <c:v>2.62269</c:v>
                </c:pt>
                <c:pt idx="18900">
                  <c:v>3.8248099999999998</c:v>
                </c:pt>
                <c:pt idx="18901">
                  <c:v>2.9275099999999998</c:v>
                </c:pt>
                <c:pt idx="18902">
                  <c:v>4.3451599999999999</c:v>
                </c:pt>
                <c:pt idx="18903">
                  <c:v>5.1842699999999997</c:v>
                </c:pt>
                <c:pt idx="18904">
                  <c:v>5.4693199999999997</c:v>
                </c:pt>
                <c:pt idx="18905">
                  <c:v>5.3082599999999998</c:v>
                </c:pt>
                <c:pt idx="18906">
                  <c:v>6.2145400000000004</c:v>
                </c:pt>
                <c:pt idx="18907">
                  <c:v>8.3251500000000007</c:v>
                </c:pt>
                <c:pt idx="18908">
                  <c:v>7.0137600000000004</c:v>
                </c:pt>
                <c:pt idx="18909">
                  <c:v>7.6092899999999997</c:v>
                </c:pt>
                <c:pt idx="18910">
                  <c:v>7.6051799999999998</c:v>
                </c:pt>
                <c:pt idx="18911">
                  <c:v>6.6036900000000003</c:v>
                </c:pt>
                <c:pt idx="18912">
                  <c:v>3.95329</c:v>
                </c:pt>
                <c:pt idx="18913">
                  <c:v>2.8133400000000002</c:v>
                </c:pt>
                <c:pt idx="18914">
                  <c:v>5.6641599999999999</c:v>
                </c:pt>
                <c:pt idx="18915">
                  <c:v>4.6394700000000002</c:v>
                </c:pt>
                <c:pt idx="18916">
                  <c:v>4.14649</c:v>
                </c:pt>
                <c:pt idx="18917">
                  <c:v>4.6899100000000002</c:v>
                </c:pt>
                <c:pt idx="18918">
                  <c:v>3.74858</c:v>
                </c:pt>
                <c:pt idx="18919">
                  <c:v>6.5531600000000001</c:v>
                </c:pt>
                <c:pt idx="18920">
                  <c:v>5.6262499999999998</c:v>
                </c:pt>
                <c:pt idx="18921">
                  <c:v>5.2695100000000004</c:v>
                </c:pt>
                <c:pt idx="18922">
                  <c:v>6.0655400000000004</c:v>
                </c:pt>
                <c:pt idx="18923">
                  <c:v>6.2155399999999998</c:v>
                </c:pt>
                <c:pt idx="18924">
                  <c:v>5.45343</c:v>
                </c:pt>
                <c:pt idx="18925">
                  <c:v>2.6025700000000001</c:v>
                </c:pt>
                <c:pt idx="18926">
                  <c:v>3.2592400000000001</c:v>
                </c:pt>
                <c:pt idx="18927">
                  <c:v>5.1691099999999999</c:v>
                </c:pt>
                <c:pt idx="18928">
                  <c:v>3.0477400000000001</c:v>
                </c:pt>
                <c:pt idx="18929">
                  <c:v>6.12826</c:v>
                </c:pt>
                <c:pt idx="18930">
                  <c:v>6.4320399999999998</c:v>
                </c:pt>
                <c:pt idx="18931">
                  <c:v>3.7380200000000001</c:v>
                </c:pt>
                <c:pt idx="18932">
                  <c:v>5.5919999999999996</c:v>
                </c:pt>
                <c:pt idx="18933">
                  <c:v>4.8285799999999997</c:v>
                </c:pt>
                <c:pt idx="18934">
                  <c:v>6.2224300000000001</c:v>
                </c:pt>
                <c:pt idx="18935">
                  <c:v>8.72302</c:v>
                </c:pt>
                <c:pt idx="18936">
                  <c:v>4.2693300000000001</c:v>
                </c:pt>
                <c:pt idx="18937">
                  <c:v>6.6920999999999999</c:v>
                </c:pt>
                <c:pt idx="18938">
                  <c:v>5.7956500000000002</c:v>
                </c:pt>
                <c:pt idx="18939">
                  <c:v>7.3364900000000004</c:v>
                </c:pt>
                <c:pt idx="18940">
                  <c:v>4.1711299999999998</c:v>
                </c:pt>
                <c:pt idx="18941">
                  <c:v>5.8804400000000001</c:v>
                </c:pt>
                <c:pt idx="18942">
                  <c:v>5.5996199999999998</c:v>
                </c:pt>
                <c:pt idx="18943">
                  <c:v>6.6023300000000003</c:v>
                </c:pt>
                <c:pt idx="18944">
                  <c:v>6.0800099999999997</c:v>
                </c:pt>
                <c:pt idx="18945">
                  <c:v>6.5592600000000001</c:v>
                </c:pt>
                <c:pt idx="18946">
                  <c:v>5.7105699999999997</c:v>
                </c:pt>
                <c:pt idx="18947">
                  <c:v>6.6686300000000003</c:v>
                </c:pt>
                <c:pt idx="18948">
                  <c:v>4.2791699999999997</c:v>
                </c:pt>
                <c:pt idx="18949">
                  <c:v>5.3362699999999998</c:v>
                </c:pt>
                <c:pt idx="18950">
                  <c:v>5.1557399999999998</c:v>
                </c:pt>
                <c:pt idx="18951">
                  <c:v>5.9052699999999998</c:v>
                </c:pt>
                <c:pt idx="18952">
                  <c:v>8.4332700000000003</c:v>
                </c:pt>
                <c:pt idx="18953">
                  <c:v>3.34863</c:v>
                </c:pt>
                <c:pt idx="18954">
                  <c:v>1.93682</c:v>
                </c:pt>
                <c:pt idx="18955">
                  <c:v>4.4817600000000004</c:v>
                </c:pt>
                <c:pt idx="18956">
                  <c:v>6.8627799999999999</c:v>
                </c:pt>
                <c:pt idx="18957">
                  <c:v>7.1817299999999999</c:v>
                </c:pt>
                <c:pt idx="18958">
                  <c:v>8.0493799999999993</c:v>
                </c:pt>
                <c:pt idx="18959">
                  <c:v>6.5247099999999998</c:v>
                </c:pt>
                <c:pt idx="18960">
                  <c:v>2.11016</c:v>
                </c:pt>
                <c:pt idx="18961">
                  <c:v>6.5997000000000003</c:v>
                </c:pt>
                <c:pt idx="18962">
                  <c:v>6.2434200000000004</c:v>
                </c:pt>
                <c:pt idx="18963">
                  <c:v>7.6722099999999998</c:v>
                </c:pt>
                <c:pt idx="18964">
                  <c:v>6.2210599999999996</c:v>
                </c:pt>
                <c:pt idx="18965">
                  <c:v>4.5167700000000002</c:v>
                </c:pt>
                <c:pt idx="18966">
                  <c:v>4.6913799999999997</c:v>
                </c:pt>
                <c:pt idx="18967">
                  <c:v>2.7206800000000002</c:v>
                </c:pt>
                <c:pt idx="18968">
                  <c:v>5.9046700000000003</c:v>
                </c:pt>
                <c:pt idx="18969">
                  <c:v>6.2592299999999996</c:v>
                </c:pt>
                <c:pt idx="18970">
                  <c:v>5.3961699999999997</c:v>
                </c:pt>
                <c:pt idx="18971">
                  <c:v>4.06121</c:v>
                </c:pt>
                <c:pt idx="18972">
                  <c:v>6.6793100000000001</c:v>
                </c:pt>
                <c:pt idx="18973">
                  <c:v>3.67719</c:v>
                </c:pt>
                <c:pt idx="18974">
                  <c:v>4.8706300000000002</c:v>
                </c:pt>
                <c:pt idx="18975">
                  <c:v>5.3923699999999997</c:v>
                </c:pt>
                <c:pt idx="18976">
                  <c:v>6.5226300000000004</c:v>
                </c:pt>
                <c:pt idx="18977">
                  <c:v>5.1930500000000004</c:v>
                </c:pt>
                <c:pt idx="18978">
                  <c:v>3.1867399999999999</c:v>
                </c:pt>
                <c:pt idx="18979">
                  <c:v>3.14005</c:v>
                </c:pt>
                <c:pt idx="18980">
                  <c:v>7.18729</c:v>
                </c:pt>
                <c:pt idx="18981">
                  <c:v>4.1048400000000003</c:v>
                </c:pt>
                <c:pt idx="18982">
                  <c:v>5.0170399999999997</c:v>
                </c:pt>
                <c:pt idx="18983">
                  <c:v>6.3231400000000004</c:v>
                </c:pt>
                <c:pt idx="18984">
                  <c:v>4.82341</c:v>
                </c:pt>
                <c:pt idx="18985">
                  <c:v>6.3647499999999999</c:v>
                </c:pt>
                <c:pt idx="18986">
                  <c:v>4.3485899999999997</c:v>
                </c:pt>
                <c:pt idx="18987">
                  <c:v>3.78722</c:v>
                </c:pt>
                <c:pt idx="18988">
                  <c:v>5.44754</c:v>
                </c:pt>
                <c:pt idx="18989">
                  <c:v>6.4760400000000002</c:v>
                </c:pt>
                <c:pt idx="18990">
                  <c:v>5.5816800000000004</c:v>
                </c:pt>
                <c:pt idx="18991">
                  <c:v>4.9462400000000004</c:v>
                </c:pt>
                <c:pt idx="18992">
                  <c:v>7.0009399999999999</c:v>
                </c:pt>
                <c:pt idx="18993">
                  <c:v>6.0886199999999997</c:v>
                </c:pt>
                <c:pt idx="18994">
                  <c:v>4.4031399999999996</c:v>
                </c:pt>
                <c:pt idx="18995">
                  <c:v>3.2381700000000002</c:v>
                </c:pt>
                <c:pt idx="18996">
                  <c:v>5.4912700000000001</c:v>
                </c:pt>
                <c:pt idx="18997">
                  <c:v>4.8063599999999997</c:v>
                </c:pt>
                <c:pt idx="18998">
                  <c:v>5.3980399999999999</c:v>
                </c:pt>
                <c:pt idx="18999">
                  <c:v>3.9760900000000001</c:v>
                </c:pt>
                <c:pt idx="19000">
                  <c:v>6.0402199999999997</c:v>
                </c:pt>
                <c:pt idx="19001">
                  <c:v>6.3966200000000004</c:v>
                </c:pt>
                <c:pt idx="19002">
                  <c:v>6.0102500000000001</c:v>
                </c:pt>
                <c:pt idx="19003">
                  <c:v>4.2029800000000002</c:v>
                </c:pt>
                <c:pt idx="19004">
                  <c:v>3.8481800000000002</c:v>
                </c:pt>
                <c:pt idx="19005">
                  <c:v>3.3869099999999999</c:v>
                </c:pt>
                <c:pt idx="19006">
                  <c:v>4.3537800000000004</c:v>
                </c:pt>
                <c:pt idx="19007">
                  <c:v>4.25603</c:v>
                </c:pt>
                <c:pt idx="19008">
                  <c:v>3.4340099999999998</c:v>
                </c:pt>
                <c:pt idx="19009">
                  <c:v>2.6640299999999999</c:v>
                </c:pt>
                <c:pt idx="19010">
                  <c:v>5.6421700000000001</c:v>
                </c:pt>
                <c:pt idx="19011">
                  <c:v>6.1121400000000001</c:v>
                </c:pt>
                <c:pt idx="19012">
                  <c:v>6.8075799999999997</c:v>
                </c:pt>
                <c:pt idx="19013">
                  <c:v>5.6848400000000003</c:v>
                </c:pt>
                <c:pt idx="19014">
                  <c:v>5.3122400000000001</c:v>
                </c:pt>
                <c:pt idx="19015">
                  <c:v>3.3572000000000002</c:v>
                </c:pt>
                <c:pt idx="19016">
                  <c:v>3.60791</c:v>
                </c:pt>
                <c:pt idx="19017">
                  <c:v>5.0019799999999996</c:v>
                </c:pt>
                <c:pt idx="19018">
                  <c:v>5.0465499999999999</c:v>
                </c:pt>
                <c:pt idx="19019">
                  <c:v>5.9112499999999999</c:v>
                </c:pt>
                <c:pt idx="19020">
                  <c:v>6.7762599999999997</c:v>
                </c:pt>
                <c:pt idx="19021">
                  <c:v>7.46068</c:v>
                </c:pt>
                <c:pt idx="19022">
                  <c:v>4.5456700000000003</c:v>
                </c:pt>
                <c:pt idx="19023">
                  <c:v>6.0065600000000003</c:v>
                </c:pt>
                <c:pt idx="19024">
                  <c:v>5.6426499999999997</c:v>
                </c:pt>
                <c:pt idx="19025">
                  <c:v>3.7925300000000002</c:v>
                </c:pt>
                <c:pt idx="19026">
                  <c:v>8.1110799999999994</c:v>
                </c:pt>
                <c:pt idx="19027">
                  <c:v>11.299099999999999</c:v>
                </c:pt>
                <c:pt idx="19028">
                  <c:v>4.0209099999999998</c:v>
                </c:pt>
                <c:pt idx="19029">
                  <c:v>6.4737499999999999</c:v>
                </c:pt>
                <c:pt idx="19030">
                  <c:v>4.5719700000000003</c:v>
                </c:pt>
                <c:pt idx="19031">
                  <c:v>5.5278299999999998</c:v>
                </c:pt>
                <c:pt idx="19032">
                  <c:v>8.8677100000000006</c:v>
                </c:pt>
                <c:pt idx="19033">
                  <c:v>4.8846699999999998</c:v>
                </c:pt>
                <c:pt idx="19034">
                  <c:v>4.1789699999999996</c:v>
                </c:pt>
                <c:pt idx="19035">
                  <c:v>6.1392600000000002</c:v>
                </c:pt>
                <c:pt idx="19036">
                  <c:v>7.4645099999999998</c:v>
                </c:pt>
                <c:pt idx="19037">
                  <c:v>6.5366499999999998</c:v>
                </c:pt>
                <c:pt idx="19038">
                  <c:v>4.2652200000000002</c:v>
                </c:pt>
                <c:pt idx="19039">
                  <c:v>6.6205999999999996</c:v>
                </c:pt>
                <c:pt idx="19040">
                  <c:v>5.37819</c:v>
                </c:pt>
                <c:pt idx="19041">
                  <c:v>6.1537199999999999</c:v>
                </c:pt>
                <c:pt idx="19042">
                  <c:v>7.5490700000000004</c:v>
                </c:pt>
                <c:pt idx="19043">
                  <c:v>5.4648099999999999</c:v>
                </c:pt>
                <c:pt idx="19044">
                  <c:v>5.3091799999999996</c:v>
                </c:pt>
                <c:pt idx="19045">
                  <c:v>4.8459199999999996</c:v>
                </c:pt>
                <c:pt idx="19046">
                  <c:v>7.4736599999999997</c:v>
                </c:pt>
                <c:pt idx="19047">
                  <c:v>5.8538899999999998</c:v>
                </c:pt>
                <c:pt idx="19048">
                  <c:v>7.8254900000000003</c:v>
                </c:pt>
                <c:pt idx="19049">
                  <c:v>4.5840699999999996</c:v>
                </c:pt>
                <c:pt idx="19050">
                  <c:v>7.0923299999999996</c:v>
                </c:pt>
                <c:pt idx="19051">
                  <c:v>5.8230500000000003</c:v>
                </c:pt>
                <c:pt idx="19052">
                  <c:v>2.81074</c:v>
                </c:pt>
                <c:pt idx="19053">
                  <c:v>4.6502100000000004</c:v>
                </c:pt>
                <c:pt idx="19054">
                  <c:v>7.8238500000000002</c:v>
                </c:pt>
                <c:pt idx="19055">
                  <c:v>4.1464800000000004</c:v>
                </c:pt>
                <c:pt idx="19056">
                  <c:v>5.8439100000000002</c:v>
                </c:pt>
                <c:pt idx="19057">
                  <c:v>4.6883699999999999</c:v>
                </c:pt>
                <c:pt idx="19058">
                  <c:v>5.9552800000000001</c:v>
                </c:pt>
                <c:pt idx="19059">
                  <c:v>7.0404299999999997</c:v>
                </c:pt>
                <c:pt idx="19060">
                  <c:v>6.4685100000000002</c:v>
                </c:pt>
                <c:pt idx="19061">
                  <c:v>4.6022800000000004</c:v>
                </c:pt>
                <c:pt idx="19062">
                  <c:v>4.0055199999999997</c:v>
                </c:pt>
                <c:pt idx="19063">
                  <c:v>5.1323100000000004</c:v>
                </c:pt>
                <c:pt idx="19064">
                  <c:v>3.58751</c:v>
                </c:pt>
                <c:pt idx="19065">
                  <c:v>3.2175400000000001</c:v>
                </c:pt>
                <c:pt idx="19066">
                  <c:v>5.6788999999999996</c:v>
                </c:pt>
                <c:pt idx="19067">
                  <c:v>4.5119600000000002</c:v>
                </c:pt>
                <c:pt idx="19068">
                  <c:v>7.4036600000000004</c:v>
                </c:pt>
                <c:pt idx="19069">
                  <c:v>5.8363199999999997</c:v>
                </c:pt>
                <c:pt idx="19070">
                  <c:v>8.0114300000000007</c:v>
                </c:pt>
                <c:pt idx="19071">
                  <c:v>4.9292400000000001</c:v>
                </c:pt>
                <c:pt idx="19072">
                  <c:v>7.9950200000000002</c:v>
                </c:pt>
                <c:pt idx="19073">
                  <c:v>7.9276900000000001</c:v>
                </c:pt>
                <c:pt idx="19074">
                  <c:v>6.3597700000000001</c:v>
                </c:pt>
                <c:pt idx="19075">
                  <c:v>8.6338200000000001</c:v>
                </c:pt>
                <c:pt idx="19076">
                  <c:v>5.2801799999999997</c:v>
                </c:pt>
                <c:pt idx="19077">
                  <c:v>4.9910399999999999</c:v>
                </c:pt>
                <c:pt idx="19078">
                  <c:v>5.2645</c:v>
                </c:pt>
                <c:pt idx="19079">
                  <c:v>3.5503300000000002</c:v>
                </c:pt>
                <c:pt idx="19080">
                  <c:v>3.77095</c:v>
                </c:pt>
                <c:pt idx="19081">
                  <c:v>7.2326300000000003</c:v>
                </c:pt>
                <c:pt idx="19082">
                  <c:v>4.8241199999999997</c:v>
                </c:pt>
                <c:pt idx="19083">
                  <c:v>4.2206000000000001</c:v>
                </c:pt>
                <c:pt idx="19084">
                  <c:v>5.0560400000000003</c:v>
                </c:pt>
                <c:pt idx="19085">
                  <c:v>8.0931599999999992</c:v>
                </c:pt>
                <c:pt idx="19086">
                  <c:v>4.7775299999999996</c:v>
                </c:pt>
                <c:pt idx="19087">
                  <c:v>5.36287</c:v>
                </c:pt>
                <c:pt idx="19088">
                  <c:v>8.3295100000000009</c:v>
                </c:pt>
                <c:pt idx="19089">
                  <c:v>6.2219899999999999</c:v>
                </c:pt>
                <c:pt idx="19090">
                  <c:v>5.7222799999999996</c:v>
                </c:pt>
                <c:pt idx="19091">
                  <c:v>3.9093300000000002</c:v>
                </c:pt>
                <c:pt idx="19092">
                  <c:v>8.9476800000000001</c:v>
                </c:pt>
                <c:pt idx="19093">
                  <c:v>5.6662699999999999</c:v>
                </c:pt>
                <c:pt idx="19094">
                  <c:v>4.80084</c:v>
                </c:pt>
                <c:pt idx="19095">
                  <c:v>5.7456399999999999</c:v>
                </c:pt>
                <c:pt idx="19096">
                  <c:v>4.7081900000000001</c:v>
                </c:pt>
                <c:pt idx="19097">
                  <c:v>2.7847900000000001</c:v>
                </c:pt>
                <c:pt idx="19098">
                  <c:v>4.0503099999999996</c:v>
                </c:pt>
                <c:pt idx="19099">
                  <c:v>3.0422699999999998</c:v>
                </c:pt>
                <c:pt idx="19100">
                  <c:v>5.13028</c:v>
                </c:pt>
                <c:pt idx="19101">
                  <c:v>7.4572799999999999</c:v>
                </c:pt>
                <c:pt idx="19102">
                  <c:v>5.0507</c:v>
                </c:pt>
                <c:pt idx="19103">
                  <c:v>6.9100999999999999</c:v>
                </c:pt>
                <c:pt idx="19104">
                  <c:v>5.1397000000000004</c:v>
                </c:pt>
                <c:pt idx="19105">
                  <c:v>5.8915600000000001</c:v>
                </c:pt>
                <c:pt idx="19106">
                  <c:v>5.5843299999999996</c:v>
                </c:pt>
                <c:pt idx="19107">
                  <c:v>7.16988</c:v>
                </c:pt>
                <c:pt idx="19108">
                  <c:v>8.1188900000000004</c:v>
                </c:pt>
                <c:pt idx="19109">
                  <c:v>8.9129699999999996</c:v>
                </c:pt>
                <c:pt idx="19110">
                  <c:v>7.2769500000000003</c:v>
                </c:pt>
                <c:pt idx="19111">
                  <c:v>7.0136700000000003</c:v>
                </c:pt>
                <c:pt idx="19112">
                  <c:v>4.8340300000000003</c:v>
                </c:pt>
                <c:pt idx="19113">
                  <c:v>6.0680699999999996</c:v>
                </c:pt>
                <c:pt idx="19114">
                  <c:v>4.1804699999999997</c:v>
                </c:pt>
                <c:pt idx="19115">
                  <c:v>5.0216900000000004</c:v>
                </c:pt>
                <c:pt idx="19116">
                  <c:v>8.0758100000000006</c:v>
                </c:pt>
                <c:pt idx="19117">
                  <c:v>5.0867899999999997</c:v>
                </c:pt>
                <c:pt idx="19118">
                  <c:v>5.6996200000000004</c:v>
                </c:pt>
                <c:pt idx="19119">
                  <c:v>3.0085000000000002</c:v>
                </c:pt>
                <c:pt idx="19120">
                  <c:v>2.0921699999999999</c:v>
                </c:pt>
                <c:pt idx="19121">
                  <c:v>4.5868000000000002</c:v>
                </c:pt>
                <c:pt idx="19122">
                  <c:v>3.3414299999999999</c:v>
                </c:pt>
                <c:pt idx="19123">
                  <c:v>4.16995</c:v>
                </c:pt>
                <c:pt idx="19124">
                  <c:v>5.2516800000000003</c:v>
                </c:pt>
                <c:pt idx="19125">
                  <c:v>4.8743600000000002</c:v>
                </c:pt>
                <c:pt idx="19126">
                  <c:v>2.3801600000000001</c:v>
                </c:pt>
                <c:pt idx="19127">
                  <c:v>8.8879400000000004</c:v>
                </c:pt>
                <c:pt idx="19128">
                  <c:v>4.8810700000000002</c:v>
                </c:pt>
                <c:pt idx="19129">
                  <c:v>5.7687200000000001</c:v>
                </c:pt>
                <c:pt idx="19130">
                  <c:v>5.9474</c:v>
                </c:pt>
                <c:pt idx="19131">
                  <c:v>4.67591</c:v>
                </c:pt>
                <c:pt idx="19132">
                  <c:v>5.38035</c:v>
                </c:pt>
                <c:pt idx="19133">
                  <c:v>4.3916700000000004</c:v>
                </c:pt>
                <c:pt idx="19134">
                  <c:v>2.94171</c:v>
                </c:pt>
                <c:pt idx="19135">
                  <c:v>5.2531699999999999</c:v>
                </c:pt>
                <c:pt idx="19136">
                  <c:v>6.8911300000000004</c:v>
                </c:pt>
                <c:pt idx="19137">
                  <c:v>3.92902</c:v>
                </c:pt>
                <c:pt idx="19138">
                  <c:v>5.7559699999999996</c:v>
                </c:pt>
                <c:pt idx="19139">
                  <c:v>5.5041599999999997</c:v>
                </c:pt>
                <c:pt idx="19140">
                  <c:v>4.3398899999999996</c:v>
                </c:pt>
                <c:pt idx="19141">
                  <c:v>8.1638199999999994</c:v>
                </c:pt>
                <c:pt idx="19142">
                  <c:v>7.4947699999999999</c:v>
                </c:pt>
                <c:pt idx="19143">
                  <c:v>4.6999399999999998</c:v>
                </c:pt>
                <c:pt idx="19144">
                  <c:v>5.5804900000000002</c:v>
                </c:pt>
                <c:pt idx="19145">
                  <c:v>6.2006500000000004</c:v>
                </c:pt>
                <c:pt idx="19146">
                  <c:v>3.7275100000000001</c:v>
                </c:pt>
                <c:pt idx="19147">
                  <c:v>6.7527900000000001</c:v>
                </c:pt>
                <c:pt idx="19148">
                  <c:v>3.8904999999999998</c:v>
                </c:pt>
                <c:pt idx="19149">
                  <c:v>6.8951399999999996</c:v>
                </c:pt>
                <c:pt idx="19150">
                  <c:v>6.6600700000000002</c:v>
                </c:pt>
                <c:pt idx="19151">
                  <c:v>6.7690299999999999</c:v>
                </c:pt>
                <c:pt idx="19152">
                  <c:v>4.7840299999999996</c:v>
                </c:pt>
                <c:pt idx="19153">
                  <c:v>5.2086800000000002</c:v>
                </c:pt>
                <c:pt idx="19154">
                  <c:v>7.9420099999999998</c:v>
                </c:pt>
                <c:pt idx="19155">
                  <c:v>4.7975300000000001</c:v>
                </c:pt>
                <c:pt idx="19156">
                  <c:v>5.09476</c:v>
                </c:pt>
                <c:pt idx="19157">
                  <c:v>4.0069699999999999</c:v>
                </c:pt>
                <c:pt idx="19158">
                  <c:v>6.2608499999999996</c:v>
                </c:pt>
                <c:pt idx="19159">
                  <c:v>6.4791600000000003</c:v>
                </c:pt>
                <c:pt idx="19160">
                  <c:v>5.19475</c:v>
                </c:pt>
                <c:pt idx="19161">
                  <c:v>4.8434200000000001</c:v>
                </c:pt>
                <c:pt idx="19162">
                  <c:v>5.2776899999999998</c:v>
                </c:pt>
                <c:pt idx="19163">
                  <c:v>3.6636000000000002</c:v>
                </c:pt>
                <c:pt idx="19164">
                  <c:v>6.6176899999999996</c:v>
                </c:pt>
                <c:pt idx="19165">
                  <c:v>4.6247499999999997</c:v>
                </c:pt>
                <c:pt idx="19166">
                  <c:v>3.8478500000000002</c:v>
                </c:pt>
                <c:pt idx="19167">
                  <c:v>5.1046399999999998</c:v>
                </c:pt>
                <c:pt idx="19168">
                  <c:v>5.5052199999999996</c:v>
                </c:pt>
                <c:pt idx="19169">
                  <c:v>4.8321300000000003</c:v>
                </c:pt>
                <c:pt idx="19170">
                  <c:v>4.5308000000000002</c:v>
                </c:pt>
                <c:pt idx="19171">
                  <c:v>4.9269100000000003</c:v>
                </c:pt>
                <c:pt idx="19172">
                  <c:v>3.1135199999999998</c:v>
                </c:pt>
                <c:pt idx="19173">
                  <c:v>5.0930099999999996</c:v>
                </c:pt>
                <c:pt idx="19174">
                  <c:v>6.5174000000000003</c:v>
                </c:pt>
                <c:pt idx="19175">
                  <c:v>3.96454</c:v>
                </c:pt>
                <c:pt idx="19176">
                  <c:v>6.2017100000000003</c:v>
                </c:pt>
                <c:pt idx="19177">
                  <c:v>4.2620300000000002</c:v>
                </c:pt>
                <c:pt idx="19178">
                  <c:v>7.7597699999999996</c:v>
                </c:pt>
                <c:pt idx="19179">
                  <c:v>4.8253300000000001</c:v>
                </c:pt>
                <c:pt idx="19180">
                  <c:v>3.1387299999999998</c:v>
                </c:pt>
                <c:pt idx="19181">
                  <c:v>3.7209300000000001</c:v>
                </c:pt>
                <c:pt idx="19182">
                  <c:v>5.1563400000000001</c:v>
                </c:pt>
                <c:pt idx="19183">
                  <c:v>3.2445300000000001</c:v>
                </c:pt>
                <c:pt idx="19184">
                  <c:v>3.6551300000000002</c:v>
                </c:pt>
                <c:pt idx="19185">
                  <c:v>2.8795500000000001</c:v>
                </c:pt>
                <c:pt idx="19186">
                  <c:v>5.6353600000000004</c:v>
                </c:pt>
                <c:pt idx="19187">
                  <c:v>3.2894399999999999</c:v>
                </c:pt>
                <c:pt idx="19188">
                  <c:v>5.0283199999999999</c:v>
                </c:pt>
                <c:pt idx="19189">
                  <c:v>4.2467100000000002</c:v>
                </c:pt>
                <c:pt idx="19190">
                  <c:v>6.9056800000000003</c:v>
                </c:pt>
                <c:pt idx="19191">
                  <c:v>3.9399899999999999</c:v>
                </c:pt>
                <c:pt idx="19192">
                  <c:v>5.62155</c:v>
                </c:pt>
                <c:pt idx="19193">
                  <c:v>10.36238</c:v>
                </c:pt>
                <c:pt idx="19194">
                  <c:v>4.0991200000000001</c:v>
                </c:pt>
                <c:pt idx="19195">
                  <c:v>3.0020500000000001</c:v>
                </c:pt>
                <c:pt idx="19196">
                  <c:v>3.7571400000000001</c:v>
                </c:pt>
                <c:pt idx="19197">
                  <c:v>2.2821500000000001</c:v>
                </c:pt>
                <c:pt idx="19198">
                  <c:v>2.6391499999999999</c:v>
                </c:pt>
                <c:pt idx="19199">
                  <c:v>4.6245700000000003</c:v>
                </c:pt>
                <c:pt idx="19200">
                  <c:v>4.23203</c:v>
                </c:pt>
                <c:pt idx="19201">
                  <c:v>5.7025100000000002</c:v>
                </c:pt>
                <c:pt idx="19202">
                  <c:v>3.2613799999999999</c:v>
                </c:pt>
                <c:pt idx="19203">
                  <c:v>6.83467</c:v>
                </c:pt>
                <c:pt idx="19204">
                  <c:v>6.0261100000000001</c:v>
                </c:pt>
                <c:pt idx="19205">
                  <c:v>8.0456000000000003</c:v>
                </c:pt>
                <c:pt idx="19206">
                  <c:v>5.9016000000000002</c:v>
                </c:pt>
                <c:pt idx="19207">
                  <c:v>6.2878999999999996</c:v>
                </c:pt>
                <c:pt idx="19208">
                  <c:v>7.4887300000000003</c:v>
                </c:pt>
                <c:pt idx="19209">
                  <c:v>2.2163300000000001</c:v>
                </c:pt>
                <c:pt idx="19210">
                  <c:v>5.1635999999999997</c:v>
                </c:pt>
                <c:pt idx="19211">
                  <c:v>4.9687000000000001</c:v>
                </c:pt>
                <c:pt idx="19212">
                  <c:v>5.3875599999999997</c:v>
                </c:pt>
                <c:pt idx="19213">
                  <c:v>5.9494899999999999</c:v>
                </c:pt>
                <c:pt idx="19214">
                  <c:v>2.7008399999999999</c:v>
                </c:pt>
                <c:pt idx="19215">
                  <c:v>6.2542999999999997</c:v>
                </c:pt>
                <c:pt idx="19216">
                  <c:v>3.7635100000000001</c:v>
                </c:pt>
                <c:pt idx="19217">
                  <c:v>4.8063599999999997</c:v>
                </c:pt>
                <c:pt idx="19218">
                  <c:v>6.6722799999999998</c:v>
                </c:pt>
                <c:pt idx="19219">
                  <c:v>6.4334899999999999</c:v>
                </c:pt>
                <c:pt idx="19220">
                  <c:v>3.4422299999999999</c:v>
                </c:pt>
                <c:pt idx="19221">
                  <c:v>8.0033100000000008</c:v>
                </c:pt>
                <c:pt idx="19222">
                  <c:v>5.6112000000000002</c:v>
                </c:pt>
                <c:pt idx="19223">
                  <c:v>7.4207900000000002</c:v>
                </c:pt>
                <c:pt idx="19224">
                  <c:v>4.43323</c:v>
                </c:pt>
                <c:pt idx="19225">
                  <c:v>4.5376799999999999</c:v>
                </c:pt>
                <c:pt idx="19226">
                  <c:v>6.6100399999999997</c:v>
                </c:pt>
                <c:pt idx="19227">
                  <c:v>5.3533299999999997</c:v>
                </c:pt>
                <c:pt idx="19228">
                  <c:v>5.3831100000000003</c:v>
                </c:pt>
                <c:pt idx="19229">
                  <c:v>7.4923799999999998</c:v>
                </c:pt>
                <c:pt idx="19230">
                  <c:v>5.6286100000000001</c:v>
                </c:pt>
                <c:pt idx="19231">
                  <c:v>4.9981900000000001</c:v>
                </c:pt>
                <c:pt idx="19232">
                  <c:v>4.6510300000000004</c:v>
                </c:pt>
                <c:pt idx="19233">
                  <c:v>4.6555200000000001</c:v>
                </c:pt>
                <c:pt idx="19234">
                  <c:v>3.7698200000000002</c:v>
                </c:pt>
                <c:pt idx="19235">
                  <c:v>6.5562399999999998</c:v>
                </c:pt>
                <c:pt idx="19236">
                  <c:v>3.5158900000000002</c:v>
                </c:pt>
                <c:pt idx="19237">
                  <c:v>4.5652100000000004</c:v>
                </c:pt>
                <c:pt idx="19238">
                  <c:v>4.2467100000000002</c:v>
                </c:pt>
                <c:pt idx="19239">
                  <c:v>4.00739</c:v>
                </c:pt>
                <c:pt idx="19240">
                  <c:v>5.1434499999999996</c:v>
                </c:pt>
                <c:pt idx="19241">
                  <c:v>3.6245699999999998</c:v>
                </c:pt>
                <c:pt idx="19242">
                  <c:v>5.4139299999999997</c:v>
                </c:pt>
                <c:pt idx="19243">
                  <c:v>3.2234500000000001</c:v>
                </c:pt>
                <c:pt idx="19244">
                  <c:v>2.3329200000000001</c:v>
                </c:pt>
                <c:pt idx="19245">
                  <c:v>6.3728100000000003</c:v>
                </c:pt>
                <c:pt idx="19246">
                  <c:v>4.2051699999999999</c:v>
                </c:pt>
                <c:pt idx="19247">
                  <c:v>4.59213</c:v>
                </c:pt>
                <c:pt idx="19248">
                  <c:v>3.2861199999999999</c:v>
                </c:pt>
                <c:pt idx="19249">
                  <c:v>6.3679100000000002</c:v>
                </c:pt>
                <c:pt idx="19250">
                  <c:v>5.9568000000000003</c:v>
                </c:pt>
                <c:pt idx="19251">
                  <c:v>5.9226900000000002</c:v>
                </c:pt>
                <c:pt idx="19252">
                  <c:v>3.8411</c:v>
                </c:pt>
                <c:pt idx="19253">
                  <c:v>5.6555</c:v>
                </c:pt>
                <c:pt idx="19254">
                  <c:v>5.73482</c:v>
                </c:pt>
                <c:pt idx="19255">
                  <c:v>3.9186800000000002</c:v>
                </c:pt>
                <c:pt idx="19256">
                  <c:v>5.2684800000000003</c:v>
                </c:pt>
                <c:pt idx="19257">
                  <c:v>4.7878400000000001</c:v>
                </c:pt>
                <c:pt idx="19258">
                  <c:v>5.4284299999999996</c:v>
                </c:pt>
                <c:pt idx="19259">
                  <c:v>3.7603800000000001</c:v>
                </c:pt>
                <c:pt idx="19260">
                  <c:v>5.5817600000000001</c:v>
                </c:pt>
                <c:pt idx="19261">
                  <c:v>5.2012700000000001</c:v>
                </c:pt>
                <c:pt idx="19262">
                  <c:v>7.7698799999999997</c:v>
                </c:pt>
                <c:pt idx="19263">
                  <c:v>9.5809700000000007</c:v>
                </c:pt>
                <c:pt idx="19264">
                  <c:v>5.8194900000000001</c:v>
                </c:pt>
                <c:pt idx="19265">
                  <c:v>7.4575800000000001</c:v>
                </c:pt>
                <c:pt idx="19266">
                  <c:v>4.2620300000000002</c:v>
                </c:pt>
                <c:pt idx="19267">
                  <c:v>9.5677000000000003</c:v>
                </c:pt>
                <c:pt idx="19268">
                  <c:v>6.1996399999999996</c:v>
                </c:pt>
                <c:pt idx="19269">
                  <c:v>5.7393200000000002</c:v>
                </c:pt>
                <c:pt idx="19270">
                  <c:v>6.5704000000000002</c:v>
                </c:pt>
                <c:pt idx="19271">
                  <c:v>6.9224199999999998</c:v>
                </c:pt>
                <c:pt idx="19272">
                  <c:v>6.6694500000000003</c:v>
                </c:pt>
                <c:pt idx="19273">
                  <c:v>6.11876</c:v>
                </c:pt>
                <c:pt idx="19274">
                  <c:v>7.8103499999999997</c:v>
                </c:pt>
                <c:pt idx="19275">
                  <c:v>8.0533900000000003</c:v>
                </c:pt>
                <c:pt idx="19276">
                  <c:v>7.1148600000000002</c:v>
                </c:pt>
                <c:pt idx="19277">
                  <c:v>5.1595399999999998</c:v>
                </c:pt>
                <c:pt idx="19278">
                  <c:v>4.9001000000000001</c:v>
                </c:pt>
                <c:pt idx="19279">
                  <c:v>7.1150599999999997</c:v>
                </c:pt>
                <c:pt idx="19280">
                  <c:v>5.2206000000000001</c:v>
                </c:pt>
                <c:pt idx="19281">
                  <c:v>2.7762600000000002</c:v>
                </c:pt>
                <c:pt idx="19282">
                  <c:v>4.5182099999999998</c:v>
                </c:pt>
                <c:pt idx="19283">
                  <c:v>4.9537699999999996</c:v>
                </c:pt>
                <c:pt idx="19284">
                  <c:v>4.5813899999999999</c:v>
                </c:pt>
                <c:pt idx="19285">
                  <c:v>3.2606899999999999</c:v>
                </c:pt>
                <c:pt idx="19286">
                  <c:v>4.44367</c:v>
                </c:pt>
                <c:pt idx="19287">
                  <c:v>6.9393599999999998</c:v>
                </c:pt>
                <c:pt idx="19288">
                  <c:v>6.1075900000000001</c:v>
                </c:pt>
                <c:pt idx="19289">
                  <c:v>10.28181</c:v>
                </c:pt>
                <c:pt idx="19290">
                  <c:v>6.63591</c:v>
                </c:pt>
                <c:pt idx="19291">
                  <c:v>5.9092200000000004</c:v>
                </c:pt>
                <c:pt idx="19292">
                  <c:v>4.2578100000000001</c:v>
                </c:pt>
                <c:pt idx="19293">
                  <c:v>3.8511000000000002</c:v>
                </c:pt>
                <c:pt idx="19294">
                  <c:v>4.7645299999999997</c:v>
                </c:pt>
                <c:pt idx="19295">
                  <c:v>9.5367899999999999</c:v>
                </c:pt>
                <c:pt idx="19296">
                  <c:v>5.1216900000000001</c:v>
                </c:pt>
                <c:pt idx="19297">
                  <c:v>8.0486299999999993</c:v>
                </c:pt>
                <c:pt idx="19298">
                  <c:v>5.7212500000000004</c:v>
                </c:pt>
                <c:pt idx="19299">
                  <c:v>7.2553299999999998</c:v>
                </c:pt>
                <c:pt idx="19300">
                  <c:v>6.7901899999999999</c:v>
                </c:pt>
                <c:pt idx="19301">
                  <c:v>5.23278</c:v>
                </c:pt>
                <c:pt idx="19302">
                  <c:v>5.0785999999999998</c:v>
                </c:pt>
                <c:pt idx="19303">
                  <c:v>5.4579300000000002</c:v>
                </c:pt>
                <c:pt idx="19304">
                  <c:v>5.2107299999999999</c:v>
                </c:pt>
                <c:pt idx="19305">
                  <c:v>6.1367900000000004</c:v>
                </c:pt>
                <c:pt idx="19306">
                  <c:v>4.52637</c:v>
                </c:pt>
                <c:pt idx="19307">
                  <c:v>2.7061199999999999</c:v>
                </c:pt>
                <c:pt idx="19308">
                  <c:v>1.84457</c:v>
                </c:pt>
                <c:pt idx="19309">
                  <c:v>3.1225800000000001</c:v>
                </c:pt>
                <c:pt idx="19310">
                  <c:v>8.7704900000000006</c:v>
                </c:pt>
                <c:pt idx="19311">
                  <c:v>5.4444800000000004</c:v>
                </c:pt>
                <c:pt idx="19312">
                  <c:v>4.77651</c:v>
                </c:pt>
                <c:pt idx="19313">
                  <c:v>5.7231500000000004</c:v>
                </c:pt>
                <c:pt idx="19314">
                  <c:v>9.5571900000000003</c:v>
                </c:pt>
                <c:pt idx="19315">
                  <c:v>6.5611100000000002</c:v>
                </c:pt>
                <c:pt idx="19316">
                  <c:v>3.8644500000000002</c:v>
                </c:pt>
                <c:pt idx="19317">
                  <c:v>5.3770100000000003</c:v>
                </c:pt>
                <c:pt idx="19318">
                  <c:v>5.1802299999999999</c:v>
                </c:pt>
                <c:pt idx="19319">
                  <c:v>5.5208500000000003</c:v>
                </c:pt>
                <c:pt idx="19320">
                  <c:v>5.4905299999999997</c:v>
                </c:pt>
                <c:pt idx="19321">
                  <c:v>4.4746499999999996</c:v>
                </c:pt>
                <c:pt idx="19322">
                  <c:v>5.5389499999999998</c:v>
                </c:pt>
                <c:pt idx="19323">
                  <c:v>2.60236</c:v>
                </c:pt>
                <c:pt idx="19324">
                  <c:v>4.1468800000000003</c:v>
                </c:pt>
                <c:pt idx="19325">
                  <c:v>6.4477000000000002</c:v>
                </c:pt>
                <c:pt idx="19326">
                  <c:v>9.35501</c:v>
                </c:pt>
                <c:pt idx="19327">
                  <c:v>6.03329</c:v>
                </c:pt>
                <c:pt idx="19328">
                  <c:v>4.30314</c:v>
                </c:pt>
                <c:pt idx="19329">
                  <c:v>5.5991499999999998</c:v>
                </c:pt>
                <c:pt idx="19330">
                  <c:v>7.7197699999999996</c:v>
                </c:pt>
                <c:pt idx="19331">
                  <c:v>6.8537299999999997</c:v>
                </c:pt>
                <c:pt idx="19332">
                  <c:v>5.4210700000000003</c:v>
                </c:pt>
                <c:pt idx="19333">
                  <c:v>8.5473499999999998</c:v>
                </c:pt>
                <c:pt idx="19334">
                  <c:v>4.0154899999999998</c:v>
                </c:pt>
                <c:pt idx="19335">
                  <c:v>4.7657800000000003</c:v>
                </c:pt>
                <c:pt idx="19336">
                  <c:v>5.6216600000000003</c:v>
                </c:pt>
                <c:pt idx="19337">
                  <c:v>3.8106300000000002</c:v>
                </c:pt>
                <c:pt idx="19338">
                  <c:v>6.2680199999999999</c:v>
                </c:pt>
                <c:pt idx="19339">
                  <c:v>4.6252500000000003</c:v>
                </c:pt>
                <c:pt idx="19340">
                  <c:v>6.1370699999999996</c:v>
                </c:pt>
                <c:pt idx="19341">
                  <c:v>5.6233899999999997</c:v>
                </c:pt>
                <c:pt idx="19342">
                  <c:v>4.5099400000000003</c:v>
                </c:pt>
                <c:pt idx="19343">
                  <c:v>5.2665100000000002</c:v>
                </c:pt>
                <c:pt idx="19344">
                  <c:v>7.7020900000000001</c:v>
                </c:pt>
                <c:pt idx="19345">
                  <c:v>5.5948399999999996</c:v>
                </c:pt>
                <c:pt idx="19346">
                  <c:v>5.3311700000000002</c:v>
                </c:pt>
                <c:pt idx="19347">
                  <c:v>3.9505499999999998</c:v>
                </c:pt>
                <c:pt idx="19348">
                  <c:v>5.7072500000000002</c:v>
                </c:pt>
                <c:pt idx="19349">
                  <c:v>7.2361399999999998</c:v>
                </c:pt>
                <c:pt idx="19350">
                  <c:v>5.2900600000000004</c:v>
                </c:pt>
                <c:pt idx="19351">
                  <c:v>5.9255199999999997</c:v>
                </c:pt>
                <c:pt idx="19352">
                  <c:v>4.3700400000000004</c:v>
                </c:pt>
                <c:pt idx="19353">
                  <c:v>7.00617</c:v>
                </c:pt>
                <c:pt idx="19354">
                  <c:v>5.8648699999999998</c:v>
                </c:pt>
                <c:pt idx="19355">
                  <c:v>5.0577800000000002</c:v>
                </c:pt>
                <c:pt idx="19356">
                  <c:v>5.7794800000000004</c:v>
                </c:pt>
                <c:pt idx="19357">
                  <c:v>4.9315300000000004</c:v>
                </c:pt>
                <c:pt idx="19358">
                  <c:v>7.18682</c:v>
                </c:pt>
                <c:pt idx="19359">
                  <c:v>6.1981999999999999</c:v>
                </c:pt>
                <c:pt idx="19360">
                  <c:v>5.7826300000000002</c:v>
                </c:pt>
                <c:pt idx="19361">
                  <c:v>4.1273900000000001</c:v>
                </c:pt>
                <c:pt idx="19362">
                  <c:v>6.0371199999999998</c:v>
                </c:pt>
                <c:pt idx="19363">
                  <c:v>11.07952</c:v>
                </c:pt>
                <c:pt idx="19364">
                  <c:v>7.7419500000000001</c:v>
                </c:pt>
                <c:pt idx="19365">
                  <c:v>4.9300199999999998</c:v>
                </c:pt>
                <c:pt idx="19366">
                  <c:v>6.9429600000000002</c:v>
                </c:pt>
                <c:pt idx="19367">
                  <c:v>4.6669600000000004</c:v>
                </c:pt>
                <c:pt idx="19368">
                  <c:v>5.8601799999999997</c:v>
                </c:pt>
                <c:pt idx="19369">
                  <c:v>11.70523</c:v>
                </c:pt>
                <c:pt idx="19370">
                  <c:v>9.0220900000000004</c:v>
                </c:pt>
                <c:pt idx="19371">
                  <c:v>4.6413599999999997</c:v>
                </c:pt>
                <c:pt idx="19372">
                  <c:v>5.2149599999999996</c:v>
                </c:pt>
                <c:pt idx="19373">
                  <c:v>6.6555400000000002</c:v>
                </c:pt>
                <c:pt idx="19374">
                  <c:v>5.6450699999999996</c:v>
                </c:pt>
                <c:pt idx="19375">
                  <c:v>5.0475700000000003</c:v>
                </c:pt>
                <c:pt idx="19376">
                  <c:v>8.3493099999999991</c:v>
                </c:pt>
                <c:pt idx="19377">
                  <c:v>4.8570200000000003</c:v>
                </c:pt>
                <c:pt idx="19378">
                  <c:v>6.37615</c:v>
                </c:pt>
                <c:pt idx="19379">
                  <c:v>6.32254</c:v>
                </c:pt>
                <c:pt idx="19380">
                  <c:v>9.5777000000000001</c:v>
                </c:pt>
                <c:pt idx="19381">
                  <c:v>4.9669600000000003</c:v>
                </c:pt>
                <c:pt idx="19382">
                  <c:v>5.4905600000000003</c:v>
                </c:pt>
                <c:pt idx="19383">
                  <c:v>4.7848899999999999</c:v>
                </c:pt>
                <c:pt idx="19384">
                  <c:v>5.3466199999999997</c:v>
                </c:pt>
                <c:pt idx="19385">
                  <c:v>2.9108900000000002</c:v>
                </c:pt>
                <c:pt idx="19386">
                  <c:v>4.7679400000000003</c:v>
                </c:pt>
                <c:pt idx="19387">
                  <c:v>5.6429999999999998</c:v>
                </c:pt>
                <c:pt idx="19388">
                  <c:v>7.5666900000000004</c:v>
                </c:pt>
                <c:pt idx="19389">
                  <c:v>4.5357099999999999</c:v>
                </c:pt>
                <c:pt idx="19390">
                  <c:v>4.4489099999999997</c:v>
                </c:pt>
                <c:pt idx="19391">
                  <c:v>5.7165600000000003</c:v>
                </c:pt>
                <c:pt idx="19392">
                  <c:v>5.5141999999999998</c:v>
                </c:pt>
                <c:pt idx="19393">
                  <c:v>6.0254500000000002</c:v>
                </c:pt>
                <c:pt idx="19394">
                  <c:v>5.1880899999999999</c:v>
                </c:pt>
                <c:pt idx="19395">
                  <c:v>5.4424299999999999</c:v>
                </c:pt>
                <c:pt idx="19396">
                  <c:v>5.1681400000000002</c:v>
                </c:pt>
                <c:pt idx="19397">
                  <c:v>5.6657400000000004</c:v>
                </c:pt>
                <c:pt idx="19398">
                  <c:v>6.51356</c:v>
                </c:pt>
                <c:pt idx="19399">
                  <c:v>6.4302099999999998</c:v>
                </c:pt>
                <c:pt idx="19400">
                  <c:v>5.2996299999999996</c:v>
                </c:pt>
                <c:pt idx="19401">
                  <c:v>6.4963800000000003</c:v>
                </c:pt>
                <c:pt idx="19402">
                  <c:v>6.7765000000000004</c:v>
                </c:pt>
                <c:pt idx="19403">
                  <c:v>5.21563</c:v>
                </c:pt>
                <c:pt idx="19404">
                  <c:v>6.47079</c:v>
                </c:pt>
                <c:pt idx="19405">
                  <c:v>4.5724200000000002</c:v>
                </c:pt>
                <c:pt idx="19406">
                  <c:v>5.4466700000000001</c:v>
                </c:pt>
                <c:pt idx="19407">
                  <c:v>7.3890900000000004</c:v>
                </c:pt>
                <c:pt idx="19408">
                  <c:v>6.9311499999999997</c:v>
                </c:pt>
                <c:pt idx="19409">
                  <c:v>8.3167000000000009</c:v>
                </c:pt>
                <c:pt idx="19410">
                  <c:v>5.6043500000000002</c:v>
                </c:pt>
                <c:pt idx="19411">
                  <c:v>2.7968299999999999</c:v>
                </c:pt>
                <c:pt idx="19412">
                  <c:v>7.5864099999999999</c:v>
                </c:pt>
                <c:pt idx="19413">
                  <c:v>6.2077900000000001</c:v>
                </c:pt>
                <c:pt idx="19414">
                  <c:v>5.3369</c:v>
                </c:pt>
                <c:pt idx="19415">
                  <c:v>6.6349499999999999</c:v>
                </c:pt>
                <c:pt idx="19416">
                  <c:v>6.2916699999999999</c:v>
                </c:pt>
                <c:pt idx="19417">
                  <c:v>7.9880199999999997</c:v>
                </c:pt>
                <c:pt idx="19418">
                  <c:v>6.1017400000000004</c:v>
                </c:pt>
                <c:pt idx="19419">
                  <c:v>4.7653999999999996</c:v>
                </c:pt>
                <c:pt idx="19420">
                  <c:v>4.8440399999999997</c:v>
                </c:pt>
                <c:pt idx="19421">
                  <c:v>6.6980599999999999</c:v>
                </c:pt>
                <c:pt idx="19422">
                  <c:v>5.6093200000000003</c:v>
                </c:pt>
                <c:pt idx="19423">
                  <c:v>9.1516199999999994</c:v>
                </c:pt>
                <c:pt idx="19424">
                  <c:v>5.8789899999999999</c:v>
                </c:pt>
                <c:pt idx="19425">
                  <c:v>3.8925700000000001</c:v>
                </c:pt>
                <c:pt idx="19426">
                  <c:v>9.0251199999999994</c:v>
                </c:pt>
                <c:pt idx="19427">
                  <c:v>7.3326900000000004</c:v>
                </c:pt>
                <c:pt idx="19428">
                  <c:v>7.6325000000000003</c:v>
                </c:pt>
                <c:pt idx="19429">
                  <c:v>2.7143199999999998</c:v>
                </c:pt>
                <c:pt idx="19430">
                  <c:v>3.4479000000000002</c:v>
                </c:pt>
                <c:pt idx="19431">
                  <c:v>7.62439</c:v>
                </c:pt>
                <c:pt idx="19432">
                  <c:v>6.0619300000000003</c:v>
                </c:pt>
                <c:pt idx="19433">
                  <c:v>4.6139999999999999</c:v>
                </c:pt>
                <c:pt idx="19434">
                  <c:v>7.2005100000000004</c:v>
                </c:pt>
                <c:pt idx="19435">
                  <c:v>7.4111500000000001</c:v>
                </c:pt>
                <c:pt idx="19436">
                  <c:v>5.4267399999999997</c:v>
                </c:pt>
                <c:pt idx="19437">
                  <c:v>6.70634</c:v>
                </c:pt>
                <c:pt idx="19438">
                  <c:v>6.3469699999999998</c:v>
                </c:pt>
                <c:pt idx="19439">
                  <c:v>4.3753200000000003</c:v>
                </c:pt>
                <c:pt idx="19440">
                  <c:v>2.7689499999999998</c:v>
                </c:pt>
                <c:pt idx="19441">
                  <c:v>5.1887699999999999</c:v>
                </c:pt>
                <c:pt idx="19442">
                  <c:v>6.4569099999999997</c:v>
                </c:pt>
                <c:pt idx="19443">
                  <c:v>3.4592100000000001</c:v>
                </c:pt>
                <c:pt idx="19444">
                  <c:v>2.40971</c:v>
                </c:pt>
                <c:pt idx="19445">
                  <c:v>3.6592600000000002</c:v>
                </c:pt>
                <c:pt idx="19446">
                  <c:v>5.3770100000000003</c:v>
                </c:pt>
                <c:pt idx="19447">
                  <c:v>6.4672000000000001</c:v>
                </c:pt>
                <c:pt idx="19448">
                  <c:v>3.67963</c:v>
                </c:pt>
                <c:pt idx="19449">
                  <c:v>5.5238399999999999</c:v>
                </c:pt>
                <c:pt idx="19450">
                  <c:v>4.6252500000000003</c:v>
                </c:pt>
                <c:pt idx="19451">
                  <c:v>4.22905</c:v>
                </c:pt>
                <c:pt idx="19452">
                  <c:v>3.8138999999999998</c:v>
                </c:pt>
                <c:pt idx="19453">
                  <c:v>2.6086900000000002</c:v>
                </c:pt>
                <c:pt idx="19454">
                  <c:v>6.0030700000000001</c:v>
                </c:pt>
                <c:pt idx="19455">
                  <c:v>6.8080499999999997</c:v>
                </c:pt>
                <c:pt idx="19456">
                  <c:v>7.2460199999999997</c:v>
                </c:pt>
                <c:pt idx="19457">
                  <c:v>7.9530900000000004</c:v>
                </c:pt>
                <c:pt idx="19458">
                  <c:v>4.15205</c:v>
                </c:pt>
                <c:pt idx="19459">
                  <c:v>4.2982399999999998</c:v>
                </c:pt>
                <c:pt idx="19460">
                  <c:v>4.3905599999999998</c:v>
                </c:pt>
                <c:pt idx="19461">
                  <c:v>2.6597200000000001</c:v>
                </c:pt>
                <c:pt idx="19462">
                  <c:v>4.1261299999999999</c:v>
                </c:pt>
                <c:pt idx="19463">
                  <c:v>7.6862199999999996</c:v>
                </c:pt>
                <c:pt idx="19464">
                  <c:v>8.1075800000000005</c:v>
                </c:pt>
                <c:pt idx="19465">
                  <c:v>9.7892799999999998</c:v>
                </c:pt>
                <c:pt idx="19466">
                  <c:v>6.5338599999999998</c:v>
                </c:pt>
                <c:pt idx="19467">
                  <c:v>5.4708800000000002</c:v>
                </c:pt>
                <c:pt idx="19468">
                  <c:v>6.3661399999999997</c:v>
                </c:pt>
                <c:pt idx="19469">
                  <c:v>5.2035499999999999</c:v>
                </c:pt>
                <c:pt idx="19470">
                  <c:v>4.3020199999999997</c:v>
                </c:pt>
                <c:pt idx="19471">
                  <c:v>3.8584999999999998</c:v>
                </c:pt>
                <c:pt idx="19472">
                  <c:v>9.55748</c:v>
                </c:pt>
                <c:pt idx="19473">
                  <c:v>6.7234699999999998</c:v>
                </c:pt>
                <c:pt idx="19474">
                  <c:v>4.7952899999999996</c:v>
                </c:pt>
                <c:pt idx="19475">
                  <c:v>4.7235199999999997</c:v>
                </c:pt>
                <c:pt idx="19476">
                  <c:v>3.7848600000000001</c:v>
                </c:pt>
                <c:pt idx="19477">
                  <c:v>6.1074900000000003</c:v>
                </c:pt>
                <c:pt idx="19478">
                  <c:v>6.8770600000000002</c:v>
                </c:pt>
                <c:pt idx="19479">
                  <c:v>6.8646399999999996</c:v>
                </c:pt>
                <c:pt idx="19480">
                  <c:v>6.2172900000000002</c:v>
                </c:pt>
                <c:pt idx="19481">
                  <c:v>6.5633100000000004</c:v>
                </c:pt>
                <c:pt idx="19482">
                  <c:v>4.2053700000000003</c:v>
                </c:pt>
                <c:pt idx="19483">
                  <c:v>5.6190300000000004</c:v>
                </c:pt>
                <c:pt idx="19484">
                  <c:v>2.6848200000000002</c:v>
                </c:pt>
                <c:pt idx="19485">
                  <c:v>4.5333699999999997</c:v>
                </c:pt>
                <c:pt idx="19486">
                  <c:v>7.4120299999999997</c:v>
                </c:pt>
                <c:pt idx="19487">
                  <c:v>7.2019000000000002</c:v>
                </c:pt>
                <c:pt idx="19488">
                  <c:v>5.3212099999999998</c:v>
                </c:pt>
                <c:pt idx="19489">
                  <c:v>6.7008400000000004</c:v>
                </c:pt>
                <c:pt idx="19490">
                  <c:v>4.08629</c:v>
                </c:pt>
                <c:pt idx="19491">
                  <c:v>5.4769300000000003</c:v>
                </c:pt>
                <c:pt idx="19492">
                  <c:v>6.4973000000000001</c:v>
                </c:pt>
                <c:pt idx="19493">
                  <c:v>7.1883299999999997</c:v>
                </c:pt>
                <c:pt idx="19494">
                  <c:v>3.0894900000000001</c:v>
                </c:pt>
                <c:pt idx="19495">
                  <c:v>4.31175</c:v>
                </c:pt>
                <c:pt idx="19496">
                  <c:v>4.3596599999999999</c:v>
                </c:pt>
                <c:pt idx="19497">
                  <c:v>4.2988999999999997</c:v>
                </c:pt>
                <c:pt idx="19498">
                  <c:v>5.0272600000000001</c:v>
                </c:pt>
                <c:pt idx="19499">
                  <c:v>10.503550000000001</c:v>
                </c:pt>
                <c:pt idx="19500">
                  <c:v>7.5818000000000003</c:v>
                </c:pt>
                <c:pt idx="19501">
                  <c:v>6.9286199999999996</c:v>
                </c:pt>
                <c:pt idx="19502">
                  <c:v>6.0456300000000001</c:v>
                </c:pt>
                <c:pt idx="19503">
                  <c:v>7.8701299999999996</c:v>
                </c:pt>
                <c:pt idx="19504">
                  <c:v>4.2241099999999996</c:v>
                </c:pt>
                <c:pt idx="19505">
                  <c:v>5.5540399999999996</c:v>
                </c:pt>
                <c:pt idx="19506">
                  <c:v>5.6604599999999996</c:v>
                </c:pt>
                <c:pt idx="19507">
                  <c:v>2.8972099999999998</c:v>
                </c:pt>
                <c:pt idx="19508">
                  <c:v>4.1779999999999999</c:v>
                </c:pt>
                <c:pt idx="19509">
                  <c:v>7.8875400000000004</c:v>
                </c:pt>
                <c:pt idx="19510">
                  <c:v>7.0559399999999997</c:v>
                </c:pt>
                <c:pt idx="19511">
                  <c:v>4.6385699999999996</c:v>
                </c:pt>
                <c:pt idx="19512">
                  <c:v>3.71956</c:v>
                </c:pt>
                <c:pt idx="19513">
                  <c:v>3.25536</c:v>
                </c:pt>
                <c:pt idx="19514">
                  <c:v>4.7078499999999996</c:v>
                </c:pt>
                <c:pt idx="19515">
                  <c:v>2.6765099999999999</c:v>
                </c:pt>
                <c:pt idx="19516">
                  <c:v>3.3082099999999999</c:v>
                </c:pt>
                <c:pt idx="19517">
                  <c:v>4.1048</c:v>
                </c:pt>
                <c:pt idx="19518">
                  <c:v>7.5058299999999996</c:v>
                </c:pt>
                <c:pt idx="19519">
                  <c:v>6.3151799999999998</c:v>
                </c:pt>
                <c:pt idx="19520">
                  <c:v>5.0297099999999997</c:v>
                </c:pt>
                <c:pt idx="19521">
                  <c:v>2.9206500000000002</c:v>
                </c:pt>
                <c:pt idx="19522">
                  <c:v>2.46916</c:v>
                </c:pt>
                <c:pt idx="19523">
                  <c:v>4.5743200000000002</c:v>
                </c:pt>
                <c:pt idx="19524">
                  <c:v>2.94584</c:v>
                </c:pt>
                <c:pt idx="19525">
                  <c:v>5.3062199999999997</c:v>
                </c:pt>
                <c:pt idx="19526">
                  <c:v>4.5119600000000002</c:v>
                </c:pt>
                <c:pt idx="19527">
                  <c:v>6.3841700000000001</c:v>
                </c:pt>
                <c:pt idx="19528">
                  <c:v>5.7125199999999996</c:v>
                </c:pt>
                <c:pt idx="19529">
                  <c:v>4.7861700000000003</c:v>
                </c:pt>
                <c:pt idx="19530">
                  <c:v>5.9614700000000003</c:v>
                </c:pt>
                <c:pt idx="19531">
                  <c:v>7.2278000000000002</c:v>
                </c:pt>
                <c:pt idx="19532">
                  <c:v>5.4721200000000003</c:v>
                </c:pt>
                <c:pt idx="19533">
                  <c:v>5.3629100000000003</c:v>
                </c:pt>
                <c:pt idx="19534">
                  <c:v>4.3192000000000004</c:v>
                </c:pt>
                <c:pt idx="19535">
                  <c:v>11.50592</c:v>
                </c:pt>
                <c:pt idx="19536">
                  <c:v>5.2141500000000001</c:v>
                </c:pt>
                <c:pt idx="19537">
                  <c:v>5.5832800000000002</c:v>
                </c:pt>
                <c:pt idx="19538">
                  <c:v>5.2141500000000001</c:v>
                </c:pt>
                <c:pt idx="19539">
                  <c:v>5.7448699999999997</c:v>
                </c:pt>
                <c:pt idx="19540">
                  <c:v>5.6887999999999996</c:v>
                </c:pt>
                <c:pt idx="19541">
                  <c:v>5.76966</c:v>
                </c:pt>
                <c:pt idx="19542">
                  <c:v>6.8279300000000003</c:v>
                </c:pt>
                <c:pt idx="19543">
                  <c:v>5.3004199999999999</c:v>
                </c:pt>
                <c:pt idx="19544">
                  <c:v>7.5100100000000003</c:v>
                </c:pt>
                <c:pt idx="19545">
                  <c:v>7.5633999999999997</c:v>
                </c:pt>
                <c:pt idx="19546">
                  <c:v>5.8187699999999998</c:v>
                </c:pt>
                <c:pt idx="19547">
                  <c:v>5.6202800000000002</c:v>
                </c:pt>
                <c:pt idx="19548">
                  <c:v>5.57822</c:v>
                </c:pt>
                <c:pt idx="19549">
                  <c:v>6.7874600000000003</c:v>
                </c:pt>
                <c:pt idx="19550">
                  <c:v>4.9630000000000001</c:v>
                </c:pt>
                <c:pt idx="19551">
                  <c:v>7.5719900000000004</c:v>
                </c:pt>
                <c:pt idx="19552">
                  <c:v>6.8669599999999997</c:v>
                </c:pt>
                <c:pt idx="19553">
                  <c:v>5.4530900000000004</c:v>
                </c:pt>
                <c:pt idx="19554">
                  <c:v>5.8460900000000002</c:v>
                </c:pt>
                <c:pt idx="19555">
                  <c:v>6.36998</c:v>
                </c:pt>
                <c:pt idx="19556">
                  <c:v>5.7472099999999999</c:v>
                </c:pt>
                <c:pt idx="19557">
                  <c:v>4.9359200000000003</c:v>
                </c:pt>
                <c:pt idx="19558">
                  <c:v>4.9756200000000002</c:v>
                </c:pt>
                <c:pt idx="19559">
                  <c:v>6.0057499999999999</c:v>
                </c:pt>
                <c:pt idx="19560">
                  <c:v>5.7424799999999996</c:v>
                </c:pt>
                <c:pt idx="19561">
                  <c:v>5.8281799999999997</c:v>
                </c:pt>
                <c:pt idx="19562">
                  <c:v>2.39859</c:v>
                </c:pt>
                <c:pt idx="19563">
                  <c:v>6.3755199999999999</c:v>
                </c:pt>
                <c:pt idx="19564">
                  <c:v>6.0178700000000003</c:v>
                </c:pt>
                <c:pt idx="19565">
                  <c:v>5.7180999999999997</c:v>
                </c:pt>
                <c:pt idx="19566">
                  <c:v>5.3567099999999996</c:v>
                </c:pt>
                <c:pt idx="19567">
                  <c:v>4.71706</c:v>
                </c:pt>
                <c:pt idx="19568">
                  <c:v>3.91615</c:v>
                </c:pt>
                <c:pt idx="19569">
                  <c:v>4.3316800000000004</c:v>
                </c:pt>
                <c:pt idx="19570">
                  <c:v>3.0615800000000002</c:v>
                </c:pt>
                <c:pt idx="19571">
                  <c:v>6.0911200000000001</c:v>
                </c:pt>
                <c:pt idx="19572">
                  <c:v>3.2316500000000001</c:v>
                </c:pt>
                <c:pt idx="19573">
                  <c:v>5.0897800000000002</c:v>
                </c:pt>
                <c:pt idx="19574">
                  <c:v>3.8904999999999998</c:v>
                </c:pt>
                <c:pt idx="19575">
                  <c:v>6.7700199999999997</c:v>
                </c:pt>
                <c:pt idx="19576">
                  <c:v>6.04779</c:v>
                </c:pt>
                <c:pt idx="19577">
                  <c:v>4.7493600000000002</c:v>
                </c:pt>
                <c:pt idx="19578">
                  <c:v>5.3085599999999999</c:v>
                </c:pt>
                <c:pt idx="19579">
                  <c:v>7.6456999999999997</c:v>
                </c:pt>
                <c:pt idx="19580">
                  <c:v>3.9864099999999998</c:v>
                </c:pt>
                <c:pt idx="19581">
                  <c:v>5.4281499999999996</c:v>
                </c:pt>
                <c:pt idx="19582">
                  <c:v>5.4981499999999999</c:v>
                </c:pt>
                <c:pt idx="19583">
                  <c:v>4.4561099999999998</c:v>
                </c:pt>
                <c:pt idx="19584">
                  <c:v>3.6112899999999999</c:v>
                </c:pt>
                <c:pt idx="19585">
                  <c:v>6.6000100000000002</c:v>
                </c:pt>
                <c:pt idx="19586">
                  <c:v>6.69747</c:v>
                </c:pt>
                <c:pt idx="19587">
                  <c:v>5.9813200000000002</c:v>
                </c:pt>
                <c:pt idx="19588">
                  <c:v>2.7894000000000001</c:v>
                </c:pt>
                <c:pt idx="19589">
                  <c:v>1.9928300000000001</c:v>
                </c:pt>
                <c:pt idx="19590">
                  <c:v>2.3148900000000001</c:v>
                </c:pt>
                <c:pt idx="19591">
                  <c:v>3.7559</c:v>
                </c:pt>
                <c:pt idx="19592">
                  <c:v>3.87229</c:v>
                </c:pt>
                <c:pt idx="19593">
                  <c:v>6.4952500000000004</c:v>
                </c:pt>
                <c:pt idx="19594">
                  <c:v>5.64459</c:v>
                </c:pt>
                <c:pt idx="19595">
                  <c:v>6.2910000000000004</c:v>
                </c:pt>
                <c:pt idx="19596">
                  <c:v>5.8742200000000002</c:v>
                </c:pt>
                <c:pt idx="19597">
                  <c:v>6.7524100000000002</c:v>
                </c:pt>
                <c:pt idx="19598">
                  <c:v>4.7271799999999997</c:v>
                </c:pt>
                <c:pt idx="19599">
                  <c:v>6.2110900000000004</c:v>
                </c:pt>
                <c:pt idx="19600">
                  <c:v>6.0883000000000003</c:v>
                </c:pt>
                <c:pt idx="19601">
                  <c:v>4.94503</c:v>
                </c:pt>
                <c:pt idx="19602">
                  <c:v>5.8198999999999996</c:v>
                </c:pt>
                <c:pt idx="19603">
                  <c:v>6.7239899999999997</c:v>
                </c:pt>
                <c:pt idx="19604">
                  <c:v>3.2737699999999998</c:v>
                </c:pt>
                <c:pt idx="19605">
                  <c:v>9.5798199999999998</c:v>
                </c:pt>
                <c:pt idx="19606">
                  <c:v>4.75061</c:v>
                </c:pt>
                <c:pt idx="19607">
                  <c:v>5.7751599999999996</c:v>
                </c:pt>
                <c:pt idx="19608">
                  <c:v>4.55905</c:v>
                </c:pt>
                <c:pt idx="19609">
                  <c:v>6.3221499999999997</c:v>
                </c:pt>
                <c:pt idx="19610">
                  <c:v>6.1900300000000001</c:v>
                </c:pt>
                <c:pt idx="19611">
                  <c:v>7.0213099999999997</c:v>
                </c:pt>
                <c:pt idx="19612">
                  <c:v>7.8139000000000003</c:v>
                </c:pt>
                <c:pt idx="19613">
                  <c:v>5.2026300000000001</c:v>
                </c:pt>
                <c:pt idx="19614">
                  <c:v>8.0300600000000006</c:v>
                </c:pt>
                <c:pt idx="19615">
                  <c:v>7.3229600000000001</c:v>
                </c:pt>
                <c:pt idx="19616">
                  <c:v>7.1951299999999998</c:v>
                </c:pt>
                <c:pt idx="19617">
                  <c:v>10.839119999999999</c:v>
                </c:pt>
                <c:pt idx="19618">
                  <c:v>4.1816300000000002</c:v>
                </c:pt>
                <c:pt idx="19619">
                  <c:v>3.7835299999999998</c:v>
                </c:pt>
                <c:pt idx="19620">
                  <c:v>6.2758000000000003</c:v>
                </c:pt>
                <c:pt idx="19621">
                  <c:v>5.7266399999999997</c:v>
                </c:pt>
                <c:pt idx="19622">
                  <c:v>2.9403600000000001</c:v>
                </c:pt>
                <c:pt idx="19623">
                  <c:v>4.3327299999999997</c:v>
                </c:pt>
                <c:pt idx="19624">
                  <c:v>7.8700599999999996</c:v>
                </c:pt>
                <c:pt idx="19625">
                  <c:v>5.4110500000000004</c:v>
                </c:pt>
                <c:pt idx="19626">
                  <c:v>6.9684400000000002</c:v>
                </c:pt>
                <c:pt idx="19627">
                  <c:v>3.8626200000000002</c:v>
                </c:pt>
                <c:pt idx="19628">
                  <c:v>3.22702</c:v>
                </c:pt>
                <c:pt idx="19629">
                  <c:v>4.9031900000000004</c:v>
                </c:pt>
                <c:pt idx="19630">
                  <c:v>5.0087000000000002</c:v>
                </c:pt>
                <c:pt idx="19631">
                  <c:v>8.0368300000000001</c:v>
                </c:pt>
                <c:pt idx="19632">
                  <c:v>5.423</c:v>
                </c:pt>
                <c:pt idx="19633">
                  <c:v>5.4907599999999999</c:v>
                </c:pt>
                <c:pt idx="19634">
                  <c:v>6.6094799999999996</c:v>
                </c:pt>
                <c:pt idx="19635">
                  <c:v>2.30003</c:v>
                </c:pt>
                <c:pt idx="19636">
                  <c:v>9.40334</c:v>
                </c:pt>
                <c:pt idx="19637">
                  <c:v>2.64209</c:v>
                </c:pt>
                <c:pt idx="19638">
                  <c:v>2.5783299999999998</c:v>
                </c:pt>
                <c:pt idx="19639">
                  <c:v>3.0068600000000001</c:v>
                </c:pt>
                <c:pt idx="19640">
                  <c:v>8.7919599999999996</c:v>
                </c:pt>
                <c:pt idx="19641">
                  <c:v>2.7839</c:v>
                </c:pt>
                <c:pt idx="19642">
                  <c:v>6.7699400000000001</c:v>
                </c:pt>
                <c:pt idx="19643">
                  <c:v>4.9558400000000002</c:v>
                </c:pt>
                <c:pt idx="19644">
                  <c:v>4.7796399999999997</c:v>
                </c:pt>
                <c:pt idx="19645">
                  <c:v>4.6463599999999996</c:v>
                </c:pt>
                <c:pt idx="19646">
                  <c:v>6.4009099999999997</c:v>
                </c:pt>
                <c:pt idx="19647">
                  <c:v>7.1511699999999996</c:v>
                </c:pt>
                <c:pt idx="19648">
                  <c:v>2.8578199999999998</c:v>
                </c:pt>
                <c:pt idx="19649">
                  <c:v>5.4097499999999998</c:v>
                </c:pt>
                <c:pt idx="19650">
                  <c:v>6.2290400000000004</c:v>
                </c:pt>
                <c:pt idx="19651">
                  <c:v>3.3068599999999999</c:v>
                </c:pt>
                <c:pt idx="19652">
                  <c:v>6.1185999999999998</c:v>
                </c:pt>
                <c:pt idx="19653">
                  <c:v>3.3875199999999999</c:v>
                </c:pt>
                <c:pt idx="19654">
                  <c:v>3.9524900000000001</c:v>
                </c:pt>
                <c:pt idx="19655">
                  <c:v>4.3677999999999999</c:v>
                </c:pt>
                <c:pt idx="19656">
                  <c:v>8.17225</c:v>
                </c:pt>
                <c:pt idx="19657">
                  <c:v>6.0469099999999996</c:v>
                </c:pt>
                <c:pt idx="19658">
                  <c:v>10.059939999999999</c:v>
                </c:pt>
                <c:pt idx="19659">
                  <c:v>4.5049299999999999</c:v>
                </c:pt>
                <c:pt idx="19660">
                  <c:v>6.18546</c:v>
                </c:pt>
                <c:pt idx="19661">
                  <c:v>5.7970600000000001</c:v>
                </c:pt>
                <c:pt idx="19662">
                  <c:v>2.4926499999999998</c:v>
                </c:pt>
                <c:pt idx="19663">
                  <c:v>2.5070800000000002</c:v>
                </c:pt>
                <c:pt idx="19664">
                  <c:v>4.5263</c:v>
                </c:pt>
                <c:pt idx="19665">
                  <c:v>5.2779299999999996</c:v>
                </c:pt>
                <c:pt idx="19666">
                  <c:v>7.0363600000000002</c:v>
                </c:pt>
                <c:pt idx="19667">
                  <c:v>9.0554799999999993</c:v>
                </c:pt>
                <c:pt idx="19668">
                  <c:v>6.3190499999999998</c:v>
                </c:pt>
                <c:pt idx="19669">
                  <c:v>6.3556299999999997</c:v>
                </c:pt>
                <c:pt idx="19670">
                  <c:v>2.7069899999999998</c:v>
                </c:pt>
                <c:pt idx="19671">
                  <c:v>4.1493700000000002</c:v>
                </c:pt>
                <c:pt idx="19672">
                  <c:v>4.5373400000000004</c:v>
                </c:pt>
                <c:pt idx="19673">
                  <c:v>4.8972499999999997</c:v>
                </c:pt>
                <c:pt idx="19674">
                  <c:v>7.0336999999999996</c:v>
                </c:pt>
                <c:pt idx="19675">
                  <c:v>4.7986800000000001</c:v>
                </c:pt>
                <c:pt idx="19676">
                  <c:v>7.42171</c:v>
                </c:pt>
                <c:pt idx="19677">
                  <c:v>3.1118299999999999</c:v>
                </c:pt>
                <c:pt idx="19678">
                  <c:v>3.22715</c:v>
                </c:pt>
                <c:pt idx="19679">
                  <c:v>1.7580800000000001</c:v>
                </c:pt>
                <c:pt idx="19680">
                  <c:v>4.15557</c:v>
                </c:pt>
                <c:pt idx="19681">
                  <c:v>5.3323999999999998</c:v>
                </c:pt>
                <c:pt idx="19682">
                  <c:v>8.9816000000000003</c:v>
                </c:pt>
                <c:pt idx="19683">
                  <c:v>6.8348899999999997</c:v>
                </c:pt>
                <c:pt idx="19684">
                  <c:v>6.7712500000000002</c:v>
                </c:pt>
                <c:pt idx="19685">
                  <c:v>8.41432</c:v>
                </c:pt>
                <c:pt idx="19686">
                  <c:v>4.9866599999999996</c:v>
                </c:pt>
                <c:pt idx="19687">
                  <c:v>3.7893500000000002</c:v>
                </c:pt>
                <c:pt idx="19688">
                  <c:v>9.0003799999999998</c:v>
                </c:pt>
                <c:pt idx="19689">
                  <c:v>4.2264999999999997</c:v>
                </c:pt>
                <c:pt idx="19690">
                  <c:v>4.1032000000000002</c:v>
                </c:pt>
                <c:pt idx="19691">
                  <c:v>3.44692</c:v>
                </c:pt>
                <c:pt idx="19692">
                  <c:v>2.6942499999999998</c:v>
                </c:pt>
                <c:pt idx="19693">
                  <c:v>3.5064199999999999</c:v>
                </c:pt>
                <c:pt idx="19694">
                  <c:v>3.6250900000000001</c:v>
                </c:pt>
                <c:pt idx="19695">
                  <c:v>2.6504599999999998</c:v>
                </c:pt>
                <c:pt idx="19696">
                  <c:v>2.9835400000000001</c:v>
                </c:pt>
                <c:pt idx="19697">
                  <c:v>5.06778</c:v>
                </c:pt>
                <c:pt idx="19698">
                  <c:v>6.2236200000000004</c:v>
                </c:pt>
                <c:pt idx="19699">
                  <c:v>4.2241099999999996</c:v>
                </c:pt>
                <c:pt idx="19700">
                  <c:v>3.5882499999999999</c:v>
                </c:pt>
                <c:pt idx="19701">
                  <c:v>5.0040500000000003</c:v>
                </c:pt>
                <c:pt idx="19702">
                  <c:v>7.3783099999999999</c:v>
                </c:pt>
                <c:pt idx="19703">
                  <c:v>4.6179100000000002</c:v>
                </c:pt>
                <c:pt idx="19704">
                  <c:v>7.5937700000000001</c:v>
                </c:pt>
                <c:pt idx="19705">
                  <c:v>8.4052500000000006</c:v>
                </c:pt>
                <c:pt idx="19706">
                  <c:v>4.4260299999999999</c:v>
                </c:pt>
                <c:pt idx="19707">
                  <c:v>5.8274499999999998</c:v>
                </c:pt>
                <c:pt idx="19708">
                  <c:v>3.2591700000000001</c:v>
                </c:pt>
                <c:pt idx="19709">
                  <c:v>3.6098400000000002</c:v>
                </c:pt>
                <c:pt idx="19710">
                  <c:v>6.9885700000000002</c:v>
                </c:pt>
                <c:pt idx="19711">
                  <c:v>3.7627999999999999</c:v>
                </c:pt>
                <c:pt idx="19712">
                  <c:v>6.0029199999999996</c:v>
                </c:pt>
                <c:pt idx="19713">
                  <c:v>8.0853099999999998</c:v>
                </c:pt>
                <c:pt idx="19714">
                  <c:v>4.67835</c:v>
                </c:pt>
                <c:pt idx="19715">
                  <c:v>9.2193100000000001</c:v>
                </c:pt>
                <c:pt idx="19716">
                  <c:v>6.8582099999999997</c:v>
                </c:pt>
                <c:pt idx="19717">
                  <c:v>5.7999599999999996</c:v>
                </c:pt>
                <c:pt idx="19718">
                  <c:v>8.5758100000000006</c:v>
                </c:pt>
                <c:pt idx="19719">
                  <c:v>6.1087300000000004</c:v>
                </c:pt>
                <c:pt idx="19720">
                  <c:v>6.7303300000000004</c:v>
                </c:pt>
                <c:pt idx="19721">
                  <c:v>4.5046099999999996</c:v>
                </c:pt>
                <c:pt idx="19722">
                  <c:v>10.57471</c:v>
                </c:pt>
                <c:pt idx="19723">
                  <c:v>8.0336099999999995</c:v>
                </c:pt>
                <c:pt idx="19724">
                  <c:v>7.2675900000000002</c:v>
                </c:pt>
                <c:pt idx="19725">
                  <c:v>6.6507899999999998</c:v>
                </c:pt>
                <c:pt idx="19726">
                  <c:v>7.5830700000000002</c:v>
                </c:pt>
                <c:pt idx="19727">
                  <c:v>6.1004699999999996</c:v>
                </c:pt>
                <c:pt idx="19728">
                  <c:v>7.3087900000000001</c:v>
                </c:pt>
                <c:pt idx="19729">
                  <c:v>2.6995300000000002</c:v>
                </c:pt>
                <c:pt idx="19730">
                  <c:v>8.3451599999999999</c:v>
                </c:pt>
                <c:pt idx="19731">
                  <c:v>5.2095099999999999</c:v>
                </c:pt>
                <c:pt idx="19732">
                  <c:v>4.2949400000000004</c:v>
                </c:pt>
                <c:pt idx="19733">
                  <c:v>3.6102500000000002</c:v>
                </c:pt>
                <c:pt idx="19734">
                  <c:v>5.8199300000000003</c:v>
                </c:pt>
                <c:pt idx="19735">
                  <c:v>6.4569099999999997</c:v>
                </c:pt>
                <c:pt idx="19736">
                  <c:v>5.0019900000000002</c:v>
                </c:pt>
                <c:pt idx="19737">
                  <c:v>7.8630500000000003</c:v>
                </c:pt>
                <c:pt idx="19738">
                  <c:v>5.7911400000000004</c:v>
                </c:pt>
                <c:pt idx="19739">
                  <c:v>8.74742</c:v>
                </c:pt>
                <c:pt idx="19740">
                  <c:v>6.1319800000000004</c:v>
                </c:pt>
                <c:pt idx="19741">
                  <c:v>4.9765800000000002</c:v>
                </c:pt>
                <c:pt idx="19742">
                  <c:v>8.2561900000000001</c:v>
                </c:pt>
                <c:pt idx="19743">
                  <c:v>6.7114000000000003</c:v>
                </c:pt>
                <c:pt idx="19744">
                  <c:v>7.0366</c:v>
                </c:pt>
                <c:pt idx="19745">
                  <c:v>4.75387</c:v>
                </c:pt>
                <c:pt idx="19746">
                  <c:v>5.8044500000000001</c:v>
                </c:pt>
                <c:pt idx="19747">
                  <c:v>5.3442499999999997</c:v>
                </c:pt>
                <c:pt idx="19748">
                  <c:v>5.3748699999999996</c:v>
                </c:pt>
                <c:pt idx="19749">
                  <c:v>3.64045</c:v>
                </c:pt>
                <c:pt idx="19750">
                  <c:v>7.1161399999999997</c:v>
                </c:pt>
                <c:pt idx="19751">
                  <c:v>5.7949099999999998</c:v>
                </c:pt>
                <c:pt idx="19752">
                  <c:v>5.6191599999999999</c:v>
                </c:pt>
                <c:pt idx="19753">
                  <c:v>4.6428399999999996</c:v>
                </c:pt>
                <c:pt idx="19754">
                  <c:v>9.6646800000000006</c:v>
                </c:pt>
                <c:pt idx="19755">
                  <c:v>6.7334300000000002</c:v>
                </c:pt>
                <c:pt idx="19756">
                  <c:v>6.35771</c:v>
                </c:pt>
                <c:pt idx="19757">
                  <c:v>6.0225099999999996</c:v>
                </c:pt>
                <c:pt idx="19758">
                  <c:v>3.5835900000000001</c:v>
                </c:pt>
                <c:pt idx="19759">
                  <c:v>3.5017299999999998</c:v>
                </c:pt>
                <c:pt idx="19760">
                  <c:v>6.4245700000000001</c:v>
                </c:pt>
                <c:pt idx="19761">
                  <c:v>8.3075399999999995</c:v>
                </c:pt>
                <c:pt idx="19762">
                  <c:v>3.37202</c:v>
                </c:pt>
                <c:pt idx="19763">
                  <c:v>3.6135799999999998</c:v>
                </c:pt>
                <c:pt idx="19764">
                  <c:v>4.0559799999999999</c:v>
                </c:pt>
                <c:pt idx="19765">
                  <c:v>2.4281999999999999</c:v>
                </c:pt>
                <c:pt idx="19766">
                  <c:v>7.62432</c:v>
                </c:pt>
                <c:pt idx="19767">
                  <c:v>6.8986099999999997</c:v>
                </c:pt>
                <c:pt idx="19768">
                  <c:v>5.94015</c:v>
                </c:pt>
                <c:pt idx="19769">
                  <c:v>3.3288500000000001</c:v>
                </c:pt>
                <c:pt idx="19770">
                  <c:v>7.3156699999999999</c:v>
                </c:pt>
                <c:pt idx="19771">
                  <c:v>9.4637700000000002</c:v>
                </c:pt>
                <c:pt idx="19772">
                  <c:v>5.5540399999999996</c:v>
                </c:pt>
                <c:pt idx="19773">
                  <c:v>6.16181</c:v>
                </c:pt>
                <c:pt idx="19774">
                  <c:v>5.2647500000000003</c:v>
                </c:pt>
                <c:pt idx="19775">
                  <c:v>3.6878899999999999</c:v>
                </c:pt>
                <c:pt idx="19776">
                  <c:v>3.5444499999999999</c:v>
                </c:pt>
                <c:pt idx="19777">
                  <c:v>5.7386100000000004</c:v>
                </c:pt>
                <c:pt idx="19778">
                  <c:v>3.5944500000000001</c:v>
                </c:pt>
                <c:pt idx="19779">
                  <c:v>7.33507</c:v>
                </c:pt>
                <c:pt idx="19780">
                  <c:v>4.3552400000000002</c:v>
                </c:pt>
                <c:pt idx="19781">
                  <c:v>2.4121899999999998</c:v>
                </c:pt>
                <c:pt idx="19782">
                  <c:v>8.7526299999999999</c:v>
                </c:pt>
                <c:pt idx="19783">
                  <c:v>9.3301200000000009</c:v>
                </c:pt>
                <c:pt idx="19784">
                  <c:v>7.7632399999999997</c:v>
                </c:pt>
                <c:pt idx="19785">
                  <c:v>6.6101400000000003</c:v>
                </c:pt>
                <c:pt idx="19786">
                  <c:v>7.5396700000000001</c:v>
                </c:pt>
                <c:pt idx="19787">
                  <c:v>6.3216200000000002</c:v>
                </c:pt>
                <c:pt idx="19788">
                  <c:v>6.9982100000000003</c:v>
                </c:pt>
                <c:pt idx="19789">
                  <c:v>6.0045799999999998</c:v>
                </c:pt>
                <c:pt idx="19790">
                  <c:v>4.7776800000000001</c:v>
                </c:pt>
                <c:pt idx="19791">
                  <c:v>8.9962</c:v>
                </c:pt>
                <c:pt idx="19792">
                  <c:v>6.8641399999999999</c:v>
                </c:pt>
                <c:pt idx="19793">
                  <c:v>6.0450799999999996</c:v>
                </c:pt>
                <c:pt idx="19794">
                  <c:v>7.1076199999999998</c:v>
                </c:pt>
                <c:pt idx="19795">
                  <c:v>5.3570000000000002</c:v>
                </c:pt>
                <c:pt idx="19796">
                  <c:v>7.9848999999999997</c:v>
                </c:pt>
                <c:pt idx="19797">
                  <c:v>3.4650400000000001</c:v>
                </c:pt>
                <c:pt idx="19798">
                  <c:v>3.3128899999999999</c:v>
                </c:pt>
                <c:pt idx="19799">
                  <c:v>6.9058400000000004</c:v>
                </c:pt>
                <c:pt idx="19800">
                  <c:v>7.1691700000000003</c:v>
                </c:pt>
                <c:pt idx="19801">
                  <c:v>3.1261899999999998</c:v>
                </c:pt>
                <c:pt idx="19802">
                  <c:v>8.0071100000000008</c:v>
                </c:pt>
                <c:pt idx="19803">
                  <c:v>2.2821500000000001</c:v>
                </c:pt>
                <c:pt idx="19804">
                  <c:v>7.7337499999999997</c:v>
                </c:pt>
                <c:pt idx="19805">
                  <c:v>6.8446199999999999</c:v>
                </c:pt>
                <c:pt idx="19806">
                  <c:v>5.3581899999999996</c:v>
                </c:pt>
                <c:pt idx="19807">
                  <c:v>4.0308099999999998</c:v>
                </c:pt>
                <c:pt idx="19808">
                  <c:v>8.0838000000000001</c:v>
                </c:pt>
                <c:pt idx="19809">
                  <c:v>8.9802999999999997</c:v>
                </c:pt>
                <c:pt idx="19810">
                  <c:v>5.2498300000000002</c:v>
                </c:pt>
                <c:pt idx="19811">
                  <c:v>9.8623899999999995</c:v>
                </c:pt>
                <c:pt idx="19812">
                  <c:v>7.1017000000000001</c:v>
                </c:pt>
                <c:pt idx="19813">
                  <c:v>3.0784899999999999</c:v>
                </c:pt>
                <c:pt idx="19814">
                  <c:v>3.8995199999999999</c:v>
                </c:pt>
                <c:pt idx="19815">
                  <c:v>4.6999399999999998</c:v>
                </c:pt>
                <c:pt idx="19816">
                  <c:v>4.7277199999999997</c:v>
                </c:pt>
                <c:pt idx="19817">
                  <c:v>5.5903999999999998</c:v>
                </c:pt>
                <c:pt idx="19818">
                  <c:v>6.5507299999999997</c:v>
                </c:pt>
                <c:pt idx="19819">
                  <c:v>5.7280100000000003</c:v>
                </c:pt>
                <c:pt idx="19820">
                  <c:v>3.5282200000000001</c:v>
                </c:pt>
                <c:pt idx="19821">
                  <c:v>4.4306299999999998</c:v>
                </c:pt>
                <c:pt idx="19822">
                  <c:v>6.1623900000000003</c:v>
                </c:pt>
                <c:pt idx="19823">
                  <c:v>6.1689999999999996</c:v>
                </c:pt>
                <c:pt idx="19824">
                  <c:v>7.0650899999999996</c:v>
                </c:pt>
                <c:pt idx="19825">
                  <c:v>7.6860799999999996</c:v>
                </c:pt>
                <c:pt idx="19826">
                  <c:v>11.895210000000001</c:v>
                </c:pt>
                <c:pt idx="19827">
                  <c:v>5.9518500000000003</c:v>
                </c:pt>
                <c:pt idx="19828">
                  <c:v>6.5306499999999996</c:v>
                </c:pt>
                <c:pt idx="19829">
                  <c:v>6.1863700000000001</c:v>
                </c:pt>
                <c:pt idx="19830">
                  <c:v>5.7949099999999998</c:v>
                </c:pt>
                <c:pt idx="19831">
                  <c:v>7.8512000000000004</c:v>
                </c:pt>
                <c:pt idx="19832">
                  <c:v>7.8423400000000001</c:v>
                </c:pt>
                <c:pt idx="19833">
                  <c:v>4.5512199999999998</c:v>
                </c:pt>
                <c:pt idx="19834">
                  <c:v>6.9817799999999997</c:v>
                </c:pt>
                <c:pt idx="19835">
                  <c:v>7.2416</c:v>
                </c:pt>
                <c:pt idx="19836">
                  <c:v>5.12439</c:v>
                </c:pt>
                <c:pt idx="19837">
                  <c:v>8.63157</c:v>
                </c:pt>
                <c:pt idx="19838">
                  <c:v>6.8090299999999999</c:v>
                </c:pt>
                <c:pt idx="19839">
                  <c:v>5.8340300000000003</c:v>
                </c:pt>
                <c:pt idx="19840">
                  <c:v>3.9341300000000001</c:v>
                </c:pt>
                <c:pt idx="19841">
                  <c:v>6.0441000000000003</c:v>
                </c:pt>
                <c:pt idx="19842">
                  <c:v>6.0059100000000001</c:v>
                </c:pt>
                <c:pt idx="19843">
                  <c:v>7.3936500000000001</c:v>
                </c:pt>
                <c:pt idx="19844">
                  <c:v>6.5215699999999996</c:v>
                </c:pt>
                <c:pt idx="19845">
                  <c:v>6.8236299999999996</c:v>
                </c:pt>
                <c:pt idx="19846">
                  <c:v>5.60107</c:v>
                </c:pt>
                <c:pt idx="19847">
                  <c:v>4.1086999999999998</c:v>
                </c:pt>
                <c:pt idx="19848">
                  <c:v>3.92788</c:v>
                </c:pt>
                <c:pt idx="19849">
                  <c:v>2.4443899999999998</c:v>
                </c:pt>
                <c:pt idx="19850">
                  <c:v>4.2543300000000004</c:v>
                </c:pt>
                <c:pt idx="19851">
                  <c:v>4.56853</c:v>
                </c:pt>
                <c:pt idx="19852">
                  <c:v>6.6499100000000002</c:v>
                </c:pt>
                <c:pt idx="19853">
                  <c:v>6.0604699999999996</c:v>
                </c:pt>
                <c:pt idx="19854">
                  <c:v>5.4604100000000004</c:v>
                </c:pt>
                <c:pt idx="19855">
                  <c:v>3.6808800000000002</c:v>
                </c:pt>
                <c:pt idx="19856">
                  <c:v>6.1924999999999999</c:v>
                </c:pt>
                <c:pt idx="19857">
                  <c:v>5.4230999999999998</c:v>
                </c:pt>
                <c:pt idx="19858">
                  <c:v>4.8637800000000002</c:v>
                </c:pt>
                <c:pt idx="19859">
                  <c:v>8.1818799999999996</c:v>
                </c:pt>
                <c:pt idx="19860">
                  <c:v>4.5470800000000002</c:v>
                </c:pt>
                <c:pt idx="19861">
                  <c:v>7.1382700000000003</c:v>
                </c:pt>
                <c:pt idx="19862">
                  <c:v>6.1418400000000002</c:v>
                </c:pt>
                <c:pt idx="19863">
                  <c:v>4.2361000000000004</c:v>
                </c:pt>
                <c:pt idx="19864">
                  <c:v>4.3200599999999998</c:v>
                </c:pt>
                <c:pt idx="19865">
                  <c:v>6.6769299999999996</c:v>
                </c:pt>
                <c:pt idx="19866">
                  <c:v>5.3269299999999999</c:v>
                </c:pt>
                <c:pt idx="19867">
                  <c:v>5.7054499999999999</c:v>
                </c:pt>
                <c:pt idx="19868">
                  <c:v>4.1158000000000001</c:v>
                </c:pt>
                <c:pt idx="19869">
                  <c:v>5.34823</c:v>
                </c:pt>
                <c:pt idx="19870">
                  <c:v>6.62514</c:v>
                </c:pt>
                <c:pt idx="19871">
                  <c:v>6.2591400000000004</c:v>
                </c:pt>
                <c:pt idx="19872">
                  <c:v>5.4593400000000001</c:v>
                </c:pt>
                <c:pt idx="19873">
                  <c:v>6.29169</c:v>
                </c:pt>
                <c:pt idx="19874">
                  <c:v>7.7623600000000001</c:v>
                </c:pt>
                <c:pt idx="19875">
                  <c:v>6.3528599999999997</c:v>
                </c:pt>
                <c:pt idx="19876">
                  <c:v>5.4168700000000003</c:v>
                </c:pt>
                <c:pt idx="19877">
                  <c:v>3.82457</c:v>
                </c:pt>
                <c:pt idx="19878">
                  <c:v>4.5832899999999999</c:v>
                </c:pt>
                <c:pt idx="19879">
                  <c:v>7.4602599999999999</c:v>
                </c:pt>
                <c:pt idx="19880">
                  <c:v>8.4129400000000008</c:v>
                </c:pt>
                <c:pt idx="19881">
                  <c:v>3.1952400000000001</c:v>
                </c:pt>
                <c:pt idx="19882">
                  <c:v>4.6638799999999998</c:v>
                </c:pt>
                <c:pt idx="19883">
                  <c:v>4.3749099999999999</c:v>
                </c:pt>
                <c:pt idx="19884">
                  <c:v>9.0302399999999992</c:v>
                </c:pt>
                <c:pt idx="19885">
                  <c:v>4.1851399999999996</c:v>
                </c:pt>
                <c:pt idx="19886">
                  <c:v>9.3829799999999999</c:v>
                </c:pt>
                <c:pt idx="19887">
                  <c:v>2.8740100000000002</c:v>
                </c:pt>
                <c:pt idx="19888">
                  <c:v>6.9650800000000004</c:v>
                </c:pt>
                <c:pt idx="19889">
                  <c:v>3.6617700000000002</c:v>
                </c:pt>
                <c:pt idx="19890">
                  <c:v>4.9506300000000003</c:v>
                </c:pt>
                <c:pt idx="19891">
                  <c:v>3.06318</c:v>
                </c:pt>
                <c:pt idx="19892">
                  <c:v>5.8055000000000003</c:v>
                </c:pt>
                <c:pt idx="19893">
                  <c:v>7.4652900000000004</c:v>
                </c:pt>
                <c:pt idx="19894">
                  <c:v>6.2041199999999996</c:v>
                </c:pt>
                <c:pt idx="19895">
                  <c:v>7.0594400000000004</c:v>
                </c:pt>
                <c:pt idx="19896">
                  <c:v>2.0019</c:v>
                </c:pt>
                <c:pt idx="19897">
                  <c:v>7.4129800000000001</c:v>
                </c:pt>
                <c:pt idx="19898">
                  <c:v>6.0802199999999997</c:v>
                </c:pt>
                <c:pt idx="19899">
                  <c:v>2.9598499999999999</c:v>
                </c:pt>
                <c:pt idx="19900">
                  <c:v>7.6082799999999997</c:v>
                </c:pt>
                <c:pt idx="19901">
                  <c:v>5.1637599999999999</c:v>
                </c:pt>
                <c:pt idx="19902">
                  <c:v>6.6809099999999999</c:v>
                </c:pt>
                <c:pt idx="19903">
                  <c:v>4.6376900000000001</c:v>
                </c:pt>
                <c:pt idx="19904">
                  <c:v>4.1464800000000004</c:v>
                </c:pt>
                <c:pt idx="19905">
                  <c:v>5.1806700000000001</c:v>
                </c:pt>
                <c:pt idx="19906">
                  <c:v>4.4243600000000001</c:v>
                </c:pt>
                <c:pt idx="19907">
                  <c:v>6.4516099999999996</c:v>
                </c:pt>
                <c:pt idx="19908">
                  <c:v>5.6236899999999999</c:v>
                </c:pt>
                <c:pt idx="19909">
                  <c:v>5.4138400000000004</c:v>
                </c:pt>
                <c:pt idx="19910">
                  <c:v>3.55037</c:v>
                </c:pt>
                <c:pt idx="19911">
                  <c:v>3.7392400000000001</c:v>
                </c:pt>
                <c:pt idx="19912">
                  <c:v>4.98081</c:v>
                </c:pt>
                <c:pt idx="19913">
                  <c:v>3.7094999999999998</c:v>
                </c:pt>
                <c:pt idx="19914">
                  <c:v>4.4694399999999996</c:v>
                </c:pt>
                <c:pt idx="19915">
                  <c:v>4.6498100000000004</c:v>
                </c:pt>
                <c:pt idx="19916">
                  <c:v>3.59327</c:v>
                </c:pt>
                <c:pt idx="19917">
                  <c:v>3.4586399999999999</c:v>
                </c:pt>
                <c:pt idx="19918">
                  <c:v>4.7158499999999997</c:v>
                </c:pt>
                <c:pt idx="19919">
                  <c:v>7.52963</c:v>
                </c:pt>
                <c:pt idx="19920">
                  <c:v>2.6023399999999999</c:v>
                </c:pt>
                <c:pt idx="19921">
                  <c:v>2.1392000000000002</c:v>
                </c:pt>
                <c:pt idx="19922">
                  <c:v>5.4420500000000001</c:v>
                </c:pt>
                <c:pt idx="19923">
                  <c:v>3.2978100000000001</c:v>
                </c:pt>
                <c:pt idx="19924">
                  <c:v>5.2186599999999999</c:v>
                </c:pt>
                <c:pt idx="19925">
                  <c:v>7.9129199999999997</c:v>
                </c:pt>
                <c:pt idx="19926">
                  <c:v>6.5589500000000003</c:v>
                </c:pt>
                <c:pt idx="19927">
                  <c:v>4.4115599999999997</c:v>
                </c:pt>
                <c:pt idx="19928">
                  <c:v>6.4628399999999999</c:v>
                </c:pt>
                <c:pt idx="19929">
                  <c:v>5.5303300000000002</c:v>
                </c:pt>
                <c:pt idx="19930">
                  <c:v>5.1367399999999996</c:v>
                </c:pt>
                <c:pt idx="19931">
                  <c:v>6.6765400000000001</c:v>
                </c:pt>
                <c:pt idx="19932">
                  <c:v>6.4107500000000002</c:v>
                </c:pt>
                <c:pt idx="19933">
                  <c:v>4.9724300000000001</c:v>
                </c:pt>
                <c:pt idx="19934">
                  <c:v>3.3073700000000001</c:v>
                </c:pt>
                <c:pt idx="19935">
                  <c:v>2.3181099999999999</c:v>
                </c:pt>
                <c:pt idx="19936">
                  <c:v>2.1810700000000001</c:v>
                </c:pt>
                <c:pt idx="19937">
                  <c:v>6.8201599999999996</c:v>
                </c:pt>
                <c:pt idx="19938">
                  <c:v>4.1192399999999996</c:v>
                </c:pt>
                <c:pt idx="19939">
                  <c:v>5.77278</c:v>
                </c:pt>
                <c:pt idx="19940">
                  <c:v>6.5742399999999996</c:v>
                </c:pt>
                <c:pt idx="19941">
                  <c:v>6.7565900000000001</c:v>
                </c:pt>
                <c:pt idx="19942">
                  <c:v>4.0234899999999998</c:v>
                </c:pt>
                <c:pt idx="19943">
                  <c:v>5.9445699999999997</c:v>
                </c:pt>
                <c:pt idx="19944">
                  <c:v>3.1741799999999998</c:v>
                </c:pt>
                <c:pt idx="19945">
                  <c:v>6.2711499999999996</c:v>
                </c:pt>
                <c:pt idx="19946">
                  <c:v>5.1377699999999997</c:v>
                </c:pt>
                <c:pt idx="19947">
                  <c:v>7.9863200000000001</c:v>
                </c:pt>
                <c:pt idx="19948">
                  <c:v>5.0959599999999998</c:v>
                </c:pt>
                <c:pt idx="19949">
                  <c:v>6.0133400000000004</c:v>
                </c:pt>
                <c:pt idx="19950">
                  <c:v>8.9946000000000002</c:v>
                </c:pt>
                <c:pt idx="19951">
                  <c:v>5.45817</c:v>
                </c:pt>
                <c:pt idx="19952">
                  <c:v>8.2700999999999993</c:v>
                </c:pt>
                <c:pt idx="19953">
                  <c:v>4.5567799999999998</c:v>
                </c:pt>
                <c:pt idx="19954">
                  <c:v>5.1956600000000002</c:v>
                </c:pt>
                <c:pt idx="19955">
                  <c:v>3.07361</c:v>
                </c:pt>
                <c:pt idx="19956">
                  <c:v>7.0493699999999997</c:v>
                </c:pt>
                <c:pt idx="19957">
                  <c:v>7.9755000000000003</c:v>
                </c:pt>
                <c:pt idx="19958">
                  <c:v>6.9658699999999998</c:v>
                </c:pt>
                <c:pt idx="19959">
                  <c:v>4.6258100000000004</c:v>
                </c:pt>
                <c:pt idx="19960">
                  <c:v>6.9100299999999999</c:v>
                </c:pt>
                <c:pt idx="19961">
                  <c:v>3.3726699999999998</c:v>
                </c:pt>
                <c:pt idx="19962">
                  <c:v>4.51227</c:v>
                </c:pt>
                <c:pt idx="19963">
                  <c:v>7.2019299999999999</c:v>
                </c:pt>
                <c:pt idx="19964">
                  <c:v>6.3225100000000003</c:v>
                </c:pt>
                <c:pt idx="19965">
                  <c:v>4.0410399999999997</c:v>
                </c:pt>
                <c:pt idx="19966">
                  <c:v>7.7105800000000002</c:v>
                </c:pt>
                <c:pt idx="19967">
                  <c:v>7.2327700000000004</c:v>
                </c:pt>
                <c:pt idx="19968">
                  <c:v>7.2213200000000004</c:v>
                </c:pt>
                <c:pt idx="19969">
                  <c:v>6.9239899999999999</c:v>
                </c:pt>
                <c:pt idx="19970">
                  <c:v>5.9780899999999999</c:v>
                </c:pt>
                <c:pt idx="19971">
                  <c:v>4.31881</c:v>
                </c:pt>
                <c:pt idx="19972">
                  <c:v>4.9469599999999998</c:v>
                </c:pt>
                <c:pt idx="19973">
                  <c:v>8.5777699999999992</c:v>
                </c:pt>
                <c:pt idx="19974">
                  <c:v>7.9642200000000001</c:v>
                </c:pt>
                <c:pt idx="19975">
                  <c:v>5.3019699999999998</c:v>
                </c:pt>
                <c:pt idx="19976">
                  <c:v>2.4092199999999999</c:v>
                </c:pt>
                <c:pt idx="19977">
                  <c:v>4.3642000000000003</c:v>
                </c:pt>
                <c:pt idx="19978">
                  <c:v>7.2859600000000002</c:v>
                </c:pt>
                <c:pt idx="19979">
                  <c:v>3.4086799999999999</c:v>
                </c:pt>
                <c:pt idx="19980">
                  <c:v>5.9813599999999996</c:v>
                </c:pt>
                <c:pt idx="19981">
                  <c:v>4.3775500000000003</c:v>
                </c:pt>
                <c:pt idx="19982">
                  <c:v>5.4197899999999999</c:v>
                </c:pt>
                <c:pt idx="19983">
                  <c:v>4.1556300000000004</c:v>
                </c:pt>
                <c:pt idx="19984">
                  <c:v>7.26173</c:v>
                </c:pt>
                <c:pt idx="19985">
                  <c:v>7.3721199999999998</c:v>
                </c:pt>
                <c:pt idx="19986">
                  <c:v>2.4721299999999999</c:v>
                </c:pt>
                <c:pt idx="19987">
                  <c:v>9.1221200000000007</c:v>
                </c:pt>
                <c:pt idx="19988">
                  <c:v>4.0533999999999999</c:v>
                </c:pt>
                <c:pt idx="19989">
                  <c:v>5.6640100000000002</c:v>
                </c:pt>
                <c:pt idx="19990">
                  <c:v>9.1385199999999998</c:v>
                </c:pt>
                <c:pt idx="19991">
                  <c:v>4.0562300000000002</c:v>
                </c:pt>
                <c:pt idx="19992">
                  <c:v>5.8851500000000003</c:v>
                </c:pt>
                <c:pt idx="19993">
                  <c:v>3.44184</c:v>
                </c:pt>
                <c:pt idx="19994">
                  <c:v>4.8906400000000003</c:v>
                </c:pt>
                <c:pt idx="19995">
                  <c:v>6.3164100000000003</c:v>
                </c:pt>
                <c:pt idx="19996">
                  <c:v>9.0524500000000003</c:v>
                </c:pt>
                <c:pt idx="19997">
                  <c:v>3.7309700000000001</c:v>
                </c:pt>
                <c:pt idx="19998">
                  <c:v>2.11165</c:v>
                </c:pt>
                <c:pt idx="19999">
                  <c:v>4.4699200000000001</c:v>
                </c:pt>
                <c:pt idx="20000">
                  <c:v>2.8731300000000002</c:v>
                </c:pt>
                <c:pt idx="20001">
                  <c:v>3.1876199999999999</c:v>
                </c:pt>
                <c:pt idx="20002">
                  <c:v>2.4484499999999998</c:v>
                </c:pt>
                <c:pt idx="20003">
                  <c:v>6.2794800000000004</c:v>
                </c:pt>
                <c:pt idx="20004">
                  <c:v>4.0937200000000002</c:v>
                </c:pt>
                <c:pt idx="20005">
                  <c:v>6.0704000000000002</c:v>
                </c:pt>
                <c:pt idx="20006">
                  <c:v>4.5016499999999997</c:v>
                </c:pt>
                <c:pt idx="20007">
                  <c:v>5.5174399999999997</c:v>
                </c:pt>
                <c:pt idx="20008">
                  <c:v>7.5374299999999996</c:v>
                </c:pt>
                <c:pt idx="20009">
                  <c:v>5.8323099999999997</c:v>
                </c:pt>
                <c:pt idx="20010">
                  <c:v>6.8186400000000003</c:v>
                </c:pt>
                <c:pt idx="20011">
                  <c:v>5.7267700000000001</c:v>
                </c:pt>
                <c:pt idx="20012">
                  <c:v>4.0644799999999996</c:v>
                </c:pt>
                <c:pt idx="20013">
                  <c:v>8.7157800000000005</c:v>
                </c:pt>
                <c:pt idx="20014">
                  <c:v>6.5825199999999997</c:v>
                </c:pt>
                <c:pt idx="20015">
                  <c:v>3.5957699999999999</c:v>
                </c:pt>
                <c:pt idx="20016">
                  <c:v>5.1105</c:v>
                </c:pt>
                <c:pt idx="20017">
                  <c:v>8.8647500000000008</c:v>
                </c:pt>
                <c:pt idx="20018">
                  <c:v>8.5657099999999993</c:v>
                </c:pt>
                <c:pt idx="20019">
                  <c:v>7.4324599999999998</c:v>
                </c:pt>
                <c:pt idx="20020">
                  <c:v>6.9243300000000003</c:v>
                </c:pt>
                <c:pt idx="20021">
                  <c:v>9.8491999999999997</c:v>
                </c:pt>
                <c:pt idx="20022">
                  <c:v>3.7631899999999998</c:v>
                </c:pt>
                <c:pt idx="20023">
                  <c:v>8.3184500000000003</c:v>
                </c:pt>
                <c:pt idx="20024">
                  <c:v>7.15489</c:v>
                </c:pt>
                <c:pt idx="20025">
                  <c:v>5.1945800000000002</c:v>
                </c:pt>
                <c:pt idx="20026">
                  <c:v>9.19984</c:v>
                </c:pt>
                <c:pt idx="20027">
                  <c:v>8.7590900000000005</c:v>
                </c:pt>
                <c:pt idx="20028">
                  <c:v>6.6209199999999999</c:v>
                </c:pt>
                <c:pt idx="20029">
                  <c:v>6.5339200000000002</c:v>
                </c:pt>
                <c:pt idx="20030">
                  <c:v>4.7767799999999996</c:v>
                </c:pt>
                <c:pt idx="20031">
                  <c:v>6.2247000000000003</c:v>
                </c:pt>
                <c:pt idx="20032">
                  <c:v>3.9334699999999998</c:v>
                </c:pt>
                <c:pt idx="20033">
                  <c:v>6.8502400000000003</c:v>
                </c:pt>
                <c:pt idx="20034">
                  <c:v>8.0780899999999995</c:v>
                </c:pt>
                <c:pt idx="20035">
                  <c:v>3.5565699999999998</c:v>
                </c:pt>
                <c:pt idx="20036">
                  <c:v>2.2733099999999999</c:v>
                </c:pt>
                <c:pt idx="20037">
                  <c:v>4.3736699999999997</c:v>
                </c:pt>
                <c:pt idx="20038">
                  <c:v>8.2700700000000005</c:v>
                </c:pt>
                <c:pt idx="20039">
                  <c:v>2.7928199999999999</c:v>
                </c:pt>
                <c:pt idx="20040">
                  <c:v>5.4139099999999996</c:v>
                </c:pt>
                <c:pt idx="20041">
                  <c:v>5.47994</c:v>
                </c:pt>
                <c:pt idx="20042">
                  <c:v>2.58988</c:v>
                </c:pt>
                <c:pt idx="20043">
                  <c:v>2.5285500000000001</c:v>
                </c:pt>
                <c:pt idx="20044">
                  <c:v>8.8636700000000008</c:v>
                </c:pt>
                <c:pt idx="20045">
                  <c:v>5.0659900000000002</c:v>
                </c:pt>
                <c:pt idx="20046">
                  <c:v>5.2539899999999999</c:v>
                </c:pt>
                <c:pt idx="20047">
                  <c:v>9.0695399999999999</c:v>
                </c:pt>
                <c:pt idx="20048">
                  <c:v>9.1877099999999992</c:v>
                </c:pt>
                <c:pt idx="20049">
                  <c:v>2.30003</c:v>
                </c:pt>
                <c:pt idx="20050">
                  <c:v>5.3991499999999997</c:v>
                </c:pt>
                <c:pt idx="20051">
                  <c:v>9.26769</c:v>
                </c:pt>
                <c:pt idx="20052">
                  <c:v>5.1278499999999996</c:v>
                </c:pt>
                <c:pt idx="20053">
                  <c:v>5.9768800000000004</c:v>
                </c:pt>
                <c:pt idx="20054">
                  <c:v>5.0127800000000002</c:v>
                </c:pt>
                <c:pt idx="20055">
                  <c:v>4.7519799999999996</c:v>
                </c:pt>
                <c:pt idx="20056">
                  <c:v>5.3448900000000004</c:v>
                </c:pt>
                <c:pt idx="20057">
                  <c:v>5.6196700000000002</c:v>
                </c:pt>
                <c:pt idx="20058">
                  <c:v>5.1754199999999999</c:v>
                </c:pt>
                <c:pt idx="20059">
                  <c:v>6.3797100000000002</c:v>
                </c:pt>
                <c:pt idx="20060">
                  <c:v>8.1658000000000008</c:v>
                </c:pt>
                <c:pt idx="20061">
                  <c:v>5.5681099999999999</c:v>
                </c:pt>
                <c:pt idx="20062">
                  <c:v>8.17502</c:v>
                </c:pt>
                <c:pt idx="20063">
                  <c:v>5.6914400000000001</c:v>
                </c:pt>
                <c:pt idx="20064">
                  <c:v>4.9086100000000004</c:v>
                </c:pt>
                <c:pt idx="20065">
                  <c:v>6.4672799999999997</c:v>
                </c:pt>
                <c:pt idx="20066">
                  <c:v>6.0659999999999998</c:v>
                </c:pt>
                <c:pt idx="20067">
                  <c:v>6.34945</c:v>
                </c:pt>
                <c:pt idx="20068">
                  <c:v>4.8818999999999999</c:v>
                </c:pt>
                <c:pt idx="20069">
                  <c:v>5.4105699999999999</c:v>
                </c:pt>
                <c:pt idx="20070">
                  <c:v>6.6348500000000001</c:v>
                </c:pt>
                <c:pt idx="20071">
                  <c:v>6.92117</c:v>
                </c:pt>
                <c:pt idx="20072">
                  <c:v>5.9386200000000002</c:v>
                </c:pt>
                <c:pt idx="20073">
                  <c:v>6.2410800000000002</c:v>
                </c:pt>
                <c:pt idx="20074">
                  <c:v>6.0599800000000004</c:v>
                </c:pt>
                <c:pt idx="20075">
                  <c:v>6.4593299999999996</c:v>
                </c:pt>
                <c:pt idx="20076">
                  <c:v>5.4782799999999998</c:v>
                </c:pt>
                <c:pt idx="20077">
                  <c:v>2.6660300000000001</c:v>
                </c:pt>
                <c:pt idx="20078">
                  <c:v>8.8948599999999995</c:v>
                </c:pt>
                <c:pt idx="20079">
                  <c:v>4.7785500000000001</c:v>
                </c:pt>
                <c:pt idx="20080">
                  <c:v>2.2530600000000001</c:v>
                </c:pt>
                <c:pt idx="20081">
                  <c:v>4.3465999999999996</c:v>
                </c:pt>
                <c:pt idx="20082">
                  <c:v>5.5540399999999996</c:v>
                </c:pt>
                <c:pt idx="20083">
                  <c:v>8.6187299999999993</c:v>
                </c:pt>
                <c:pt idx="20084">
                  <c:v>5.9727800000000002</c:v>
                </c:pt>
                <c:pt idx="20085">
                  <c:v>7.2876799999999999</c:v>
                </c:pt>
                <c:pt idx="20086">
                  <c:v>5.1107500000000003</c:v>
                </c:pt>
                <c:pt idx="20087">
                  <c:v>5.6065199999999997</c:v>
                </c:pt>
                <c:pt idx="20088">
                  <c:v>4.2080900000000003</c:v>
                </c:pt>
                <c:pt idx="20089">
                  <c:v>5.6653000000000002</c:v>
                </c:pt>
                <c:pt idx="20090">
                  <c:v>7.7325299999999997</c:v>
                </c:pt>
                <c:pt idx="20091">
                  <c:v>5.6039599999999998</c:v>
                </c:pt>
                <c:pt idx="20092">
                  <c:v>8.8724900000000009</c:v>
                </c:pt>
                <c:pt idx="20093">
                  <c:v>4.4377700000000004</c:v>
                </c:pt>
                <c:pt idx="20094">
                  <c:v>4.2702999999999998</c:v>
                </c:pt>
                <c:pt idx="20095">
                  <c:v>3.9272200000000002</c:v>
                </c:pt>
                <c:pt idx="20096">
                  <c:v>7.7392500000000002</c:v>
                </c:pt>
                <c:pt idx="20097">
                  <c:v>5.7169499999999998</c:v>
                </c:pt>
                <c:pt idx="20098">
                  <c:v>4.7720099999999999</c:v>
                </c:pt>
                <c:pt idx="20099">
                  <c:v>2.3682500000000002</c:v>
                </c:pt>
                <c:pt idx="20100">
                  <c:v>6.3941800000000004</c:v>
                </c:pt>
                <c:pt idx="20101">
                  <c:v>9.8462800000000001</c:v>
                </c:pt>
                <c:pt idx="20102">
                  <c:v>9.7224000000000004</c:v>
                </c:pt>
                <c:pt idx="20103">
                  <c:v>5.2957900000000002</c:v>
                </c:pt>
                <c:pt idx="20104">
                  <c:v>4.8440200000000004</c:v>
                </c:pt>
                <c:pt idx="20105">
                  <c:v>3.57084</c:v>
                </c:pt>
                <c:pt idx="20106">
                  <c:v>4.0562300000000002</c:v>
                </c:pt>
                <c:pt idx="20107">
                  <c:v>7.3035800000000002</c:v>
                </c:pt>
                <c:pt idx="20108">
                  <c:v>4.0890399999999998</c:v>
                </c:pt>
                <c:pt idx="20109">
                  <c:v>5.8507800000000003</c:v>
                </c:pt>
                <c:pt idx="20110">
                  <c:v>8.2366899999999994</c:v>
                </c:pt>
                <c:pt idx="20111">
                  <c:v>3.1434600000000001</c:v>
                </c:pt>
                <c:pt idx="20112">
                  <c:v>3.6288900000000002</c:v>
                </c:pt>
                <c:pt idx="20113">
                  <c:v>5.1763500000000002</c:v>
                </c:pt>
                <c:pt idx="20114">
                  <c:v>5.3811499999999999</c:v>
                </c:pt>
                <c:pt idx="20115">
                  <c:v>7.6579800000000002</c:v>
                </c:pt>
                <c:pt idx="20116">
                  <c:v>5.2386100000000004</c:v>
                </c:pt>
                <c:pt idx="20117">
                  <c:v>6.2910000000000004</c:v>
                </c:pt>
                <c:pt idx="20118">
                  <c:v>5.8028700000000004</c:v>
                </c:pt>
                <c:pt idx="20119">
                  <c:v>5.72607</c:v>
                </c:pt>
                <c:pt idx="20120">
                  <c:v>6.4365199999999998</c:v>
                </c:pt>
                <c:pt idx="20121">
                  <c:v>4.3690699999999998</c:v>
                </c:pt>
                <c:pt idx="20122">
                  <c:v>9.7014999999999993</c:v>
                </c:pt>
                <c:pt idx="20123">
                  <c:v>6.3276599999999998</c:v>
                </c:pt>
                <c:pt idx="20124">
                  <c:v>5.6269</c:v>
                </c:pt>
                <c:pt idx="20125">
                  <c:v>5.4586899999999998</c:v>
                </c:pt>
                <c:pt idx="20126">
                  <c:v>9.7733500000000006</c:v>
                </c:pt>
                <c:pt idx="20127">
                  <c:v>5.7299199999999999</c:v>
                </c:pt>
                <c:pt idx="20128">
                  <c:v>7.96929</c:v>
                </c:pt>
                <c:pt idx="20129">
                  <c:v>4.8842800000000004</c:v>
                </c:pt>
                <c:pt idx="20130">
                  <c:v>4.3769299999999998</c:v>
                </c:pt>
                <c:pt idx="20131">
                  <c:v>5.8663699999999999</c:v>
                </c:pt>
                <c:pt idx="20132">
                  <c:v>3.5693600000000001</c:v>
                </c:pt>
                <c:pt idx="20133">
                  <c:v>7.4885599999999997</c:v>
                </c:pt>
                <c:pt idx="20134">
                  <c:v>3.9598900000000001</c:v>
                </c:pt>
                <c:pt idx="20135">
                  <c:v>9.8019200000000009</c:v>
                </c:pt>
                <c:pt idx="20136">
                  <c:v>3.3959600000000001</c:v>
                </c:pt>
                <c:pt idx="20137">
                  <c:v>9.2633899999999993</c:v>
                </c:pt>
                <c:pt idx="20138">
                  <c:v>4.9425999999999997</c:v>
                </c:pt>
                <c:pt idx="20139">
                  <c:v>5.3687699999999996</c:v>
                </c:pt>
                <c:pt idx="20140">
                  <c:v>4.6413599999999997</c:v>
                </c:pt>
                <c:pt idx="20141">
                  <c:v>4.8331900000000001</c:v>
                </c:pt>
                <c:pt idx="20142">
                  <c:v>6.3500399999999999</c:v>
                </c:pt>
                <c:pt idx="20143">
                  <c:v>7.7766500000000001</c:v>
                </c:pt>
                <c:pt idx="20144">
                  <c:v>9.6645000000000003</c:v>
                </c:pt>
                <c:pt idx="20145">
                  <c:v>7.8833299999999999</c:v>
                </c:pt>
                <c:pt idx="20146">
                  <c:v>6.90815</c:v>
                </c:pt>
                <c:pt idx="20147">
                  <c:v>4.71706</c:v>
                </c:pt>
                <c:pt idx="20148">
                  <c:v>8.0148600000000005</c:v>
                </c:pt>
                <c:pt idx="20149">
                  <c:v>4.4699200000000001</c:v>
                </c:pt>
                <c:pt idx="20150">
                  <c:v>2.88863</c:v>
                </c:pt>
                <c:pt idx="20151">
                  <c:v>2.8854500000000001</c:v>
                </c:pt>
                <c:pt idx="20152">
                  <c:v>3.5238200000000002</c:v>
                </c:pt>
                <c:pt idx="20153">
                  <c:v>2.9059200000000001</c:v>
                </c:pt>
                <c:pt idx="20154">
                  <c:v>6.7896400000000003</c:v>
                </c:pt>
                <c:pt idx="20155">
                  <c:v>3.8925700000000001</c:v>
                </c:pt>
                <c:pt idx="20156">
                  <c:v>10.58071</c:v>
                </c:pt>
                <c:pt idx="20157">
                  <c:v>8.3891100000000005</c:v>
                </c:pt>
                <c:pt idx="20158">
                  <c:v>9.57531</c:v>
                </c:pt>
                <c:pt idx="20159">
                  <c:v>7.234</c:v>
                </c:pt>
                <c:pt idx="20160">
                  <c:v>6.2894100000000002</c:v>
                </c:pt>
                <c:pt idx="20161">
                  <c:v>4.8810700000000002</c:v>
                </c:pt>
                <c:pt idx="20162">
                  <c:v>6.0991400000000002</c:v>
                </c:pt>
                <c:pt idx="20163">
                  <c:v>4.4442199999999996</c:v>
                </c:pt>
                <c:pt idx="20164">
                  <c:v>4.8818999999999999</c:v>
                </c:pt>
                <c:pt idx="20165">
                  <c:v>4.05755</c:v>
                </c:pt>
                <c:pt idx="20166">
                  <c:v>5.0291600000000001</c:v>
                </c:pt>
                <c:pt idx="20167">
                  <c:v>6.5882699999999996</c:v>
                </c:pt>
                <c:pt idx="20168">
                  <c:v>2.3554900000000001</c:v>
                </c:pt>
                <c:pt idx="20169">
                  <c:v>3.3801299999999999</c:v>
                </c:pt>
                <c:pt idx="20170">
                  <c:v>6.0848500000000003</c:v>
                </c:pt>
                <c:pt idx="20171">
                  <c:v>8.5068099999999998</c:v>
                </c:pt>
                <c:pt idx="20172">
                  <c:v>2.5371199999999998</c:v>
                </c:pt>
                <c:pt idx="20173">
                  <c:v>4.4945899999999996</c:v>
                </c:pt>
                <c:pt idx="20174">
                  <c:v>2.8091900000000001</c:v>
                </c:pt>
                <c:pt idx="20175">
                  <c:v>3.6291699999999998</c:v>
                </c:pt>
                <c:pt idx="20176">
                  <c:v>1.9169799999999999</c:v>
                </c:pt>
                <c:pt idx="20177">
                  <c:v>2.8358400000000001</c:v>
                </c:pt>
                <c:pt idx="20178">
                  <c:v>5.2353800000000001</c:v>
                </c:pt>
                <c:pt idx="20179">
                  <c:v>8.4551499999999997</c:v>
                </c:pt>
                <c:pt idx="20180">
                  <c:v>2.7322199999999999</c:v>
                </c:pt>
                <c:pt idx="20181">
                  <c:v>3.5238200000000002</c:v>
                </c:pt>
                <c:pt idx="20182">
                  <c:v>2.3480400000000001</c:v>
                </c:pt>
                <c:pt idx="20183">
                  <c:v>3.0823399999999999</c:v>
                </c:pt>
                <c:pt idx="20184">
                  <c:v>6.0039400000000001</c:v>
                </c:pt>
                <c:pt idx="20185">
                  <c:v>2.8812799999999998</c:v>
                </c:pt>
                <c:pt idx="20186">
                  <c:v>3.0638700000000001</c:v>
                </c:pt>
                <c:pt idx="20187">
                  <c:v>3.3697499999999998</c:v>
                </c:pt>
                <c:pt idx="20188">
                  <c:v>3.7105199999999998</c:v>
                </c:pt>
                <c:pt idx="20189">
                  <c:v>2.2797800000000001</c:v>
                </c:pt>
                <c:pt idx="20190">
                  <c:v>8.3496600000000001</c:v>
                </c:pt>
                <c:pt idx="20191">
                  <c:v>3.8524600000000002</c:v>
                </c:pt>
                <c:pt idx="20192">
                  <c:v>5.2284499999999996</c:v>
                </c:pt>
                <c:pt idx="20193">
                  <c:v>5.7509399999999999</c:v>
                </c:pt>
                <c:pt idx="20194">
                  <c:v>3.6738400000000002</c:v>
                </c:pt>
                <c:pt idx="20195">
                  <c:v>2.5371199999999998</c:v>
                </c:pt>
                <c:pt idx="20196">
                  <c:v>5.7486199999999998</c:v>
                </c:pt>
                <c:pt idx="20197">
                  <c:v>8.2127599999999994</c:v>
                </c:pt>
                <c:pt idx="20198">
                  <c:v>3.85331</c:v>
                </c:pt>
                <c:pt idx="20199">
                  <c:v>7.4657299999999998</c:v>
                </c:pt>
                <c:pt idx="20200">
                  <c:v>5.7444899999999999</c:v>
                </c:pt>
                <c:pt idx="20201">
                  <c:v>3.6376499999999998</c:v>
                </c:pt>
                <c:pt idx="20202">
                  <c:v>4.4924900000000001</c:v>
                </c:pt>
                <c:pt idx="20203">
                  <c:v>3.4662999999999999</c:v>
                </c:pt>
                <c:pt idx="20204">
                  <c:v>3.7467899999999998</c:v>
                </c:pt>
                <c:pt idx="20205">
                  <c:v>7.4776699999999998</c:v>
                </c:pt>
                <c:pt idx="20206">
                  <c:v>4.1732199999999997</c:v>
                </c:pt>
                <c:pt idx="20207">
                  <c:v>4.0533599999999996</c:v>
                </c:pt>
                <c:pt idx="20208">
                  <c:v>4.8747600000000002</c:v>
                </c:pt>
                <c:pt idx="20209">
                  <c:v>4.0151399999999997</c:v>
                </c:pt>
                <c:pt idx="20210">
                  <c:v>6.7649699999999999</c:v>
                </c:pt>
                <c:pt idx="20211">
                  <c:v>6.7936100000000001</c:v>
                </c:pt>
                <c:pt idx="20212">
                  <c:v>5.5566899999999997</c:v>
                </c:pt>
                <c:pt idx="20213">
                  <c:v>5.1049300000000004</c:v>
                </c:pt>
                <c:pt idx="20214">
                  <c:v>5.4151300000000004</c:v>
                </c:pt>
                <c:pt idx="20215">
                  <c:v>2.2049799999999999</c:v>
                </c:pt>
                <c:pt idx="20216">
                  <c:v>3.3188300000000002</c:v>
                </c:pt>
                <c:pt idx="20217">
                  <c:v>7.2856500000000004</c:v>
                </c:pt>
                <c:pt idx="20218">
                  <c:v>3.30925</c:v>
                </c:pt>
                <c:pt idx="20219">
                  <c:v>6.7350099999999999</c:v>
                </c:pt>
                <c:pt idx="20220">
                  <c:v>5.61754</c:v>
                </c:pt>
                <c:pt idx="20221">
                  <c:v>3.3128000000000002</c:v>
                </c:pt>
                <c:pt idx="20222">
                  <c:v>4.2793599999999996</c:v>
                </c:pt>
                <c:pt idx="20223">
                  <c:v>4.8652199999999999</c:v>
                </c:pt>
                <c:pt idx="20224">
                  <c:v>4.2270200000000004</c:v>
                </c:pt>
                <c:pt idx="20225">
                  <c:v>4.0091000000000001</c:v>
                </c:pt>
                <c:pt idx="20226">
                  <c:v>6.7534400000000003</c:v>
                </c:pt>
                <c:pt idx="20227">
                  <c:v>5.1534500000000003</c:v>
                </c:pt>
                <c:pt idx="20228">
                  <c:v>6.7559399999999998</c:v>
                </c:pt>
                <c:pt idx="20229">
                  <c:v>8.0817700000000006</c:v>
                </c:pt>
                <c:pt idx="20230">
                  <c:v>6.5523300000000004</c:v>
                </c:pt>
                <c:pt idx="20231">
                  <c:v>5.3416399999999999</c:v>
                </c:pt>
                <c:pt idx="20232">
                  <c:v>7.2096099999999996</c:v>
                </c:pt>
                <c:pt idx="20233">
                  <c:v>5.7062400000000002</c:v>
                </c:pt>
                <c:pt idx="20234">
                  <c:v>7.1096899999999996</c:v>
                </c:pt>
                <c:pt idx="20235">
                  <c:v>6.2888299999999999</c:v>
                </c:pt>
                <c:pt idx="20236">
                  <c:v>6.26119</c:v>
                </c:pt>
                <c:pt idx="20237">
                  <c:v>6.2538</c:v>
                </c:pt>
                <c:pt idx="20238">
                  <c:v>3.5739899999999998</c:v>
                </c:pt>
                <c:pt idx="20239">
                  <c:v>4.3280599999999998</c:v>
                </c:pt>
                <c:pt idx="20240">
                  <c:v>5.6018400000000002</c:v>
                </c:pt>
                <c:pt idx="20241">
                  <c:v>4.5960200000000002</c:v>
                </c:pt>
                <c:pt idx="20242">
                  <c:v>5.3988899999999997</c:v>
                </c:pt>
                <c:pt idx="20243">
                  <c:v>4.2658199999999997</c:v>
                </c:pt>
                <c:pt idx="20244">
                  <c:v>5.4898499999999997</c:v>
                </c:pt>
                <c:pt idx="20245">
                  <c:v>5.6060499999999998</c:v>
                </c:pt>
                <c:pt idx="20246">
                  <c:v>5.9414499999999997</c:v>
                </c:pt>
                <c:pt idx="20247">
                  <c:v>7.3687800000000001</c:v>
                </c:pt>
                <c:pt idx="20248">
                  <c:v>5.7759099999999997</c:v>
                </c:pt>
                <c:pt idx="20249">
                  <c:v>4.3603800000000001</c:v>
                </c:pt>
                <c:pt idx="20250">
                  <c:v>4.7179500000000001</c:v>
                </c:pt>
                <c:pt idx="20251">
                  <c:v>6.3212400000000004</c:v>
                </c:pt>
                <c:pt idx="20252">
                  <c:v>5.3647099999999996</c:v>
                </c:pt>
                <c:pt idx="20253">
                  <c:v>5.2107799999999997</c:v>
                </c:pt>
                <c:pt idx="20254">
                  <c:v>6.6311600000000004</c:v>
                </c:pt>
                <c:pt idx="20255">
                  <c:v>5.0244299999999997</c:v>
                </c:pt>
                <c:pt idx="20256">
                  <c:v>8.8503399999999992</c:v>
                </c:pt>
                <c:pt idx="20257">
                  <c:v>4.7662899999999997</c:v>
                </c:pt>
                <c:pt idx="20258">
                  <c:v>2.9228700000000001</c:v>
                </c:pt>
                <c:pt idx="20259">
                  <c:v>5.6109099999999996</c:v>
                </c:pt>
                <c:pt idx="20260">
                  <c:v>2.1311200000000001</c:v>
                </c:pt>
                <c:pt idx="20261">
                  <c:v>6.4144600000000001</c:v>
                </c:pt>
                <c:pt idx="20262">
                  <c:v>2.47784</c:v>
                </c:pt>
                <c:pt idx="20263">
                  <c:v>2.1691600000000002</c:v>
                </c:pt>
                <c:pt idx="20264">
                  <c:v>5.83223</c:v>
                </c:pt>
                <c:pt idx="20265">
                  <c:v>6.2170199999999998</c:v>
                </c:pt>
                <c:pt idx="20266">
                  <c:v>2.7040799999999998</c:v>
                </c:pt>
                <c:pt idx="20267">
                  <c:v>6.5605399999999996</c:v>
                </c:pt>
                <c:pt idx="20268">
                  <c:v>11.177300000000001</c:v>
                </c:pt>
                <c:pt idx="20269">
                  <c:v>8.6871500000000008</c:v>
                </c:pt>
                <c:pt idx="20270">
                  <c:v>5.1931900000000004</c:v>
                </c:pt>
                <c:pt idx="20271">
                  <c:v>5.49017</c:v>
                </c:pt>
                <c:pt idx="20272">
                  <c:v>4.2280600000000002</c:v>
                </c:pt>
                <c:pt idx="20273">
                  <c:v>3.7172200000000002</c:v>
                </c:pt>
                <c:pt idx="20274">
                  <c:v>7.4378599999999997</c:v>
                </c:pt>
                <c:pt idx="20275">
                  <c:v>4.6717899999999997</c:v>
                </c:pt>
                <c:pt idx="20276">
                  <c:v>8.3320600000000002</c:v>
                </c:pt>
                <c:pt idx="20277">
                  <c:v>2.9979499999999999</c:v>
                </c:pt>
                <c:pt idx="20278">
                  <c:v>2.4281999999999999</c:v>
                </c:pt>
                <c:pt idx="20279">
                  <c:v>2.3221400000000001</c:v>
                </c:pt>
                <c:pt idx="20280">
                  <c:v>2.1542500000000002</c:v>
                </c:pt>
                <c:pt idx="20281">
                  <c:v>3.3618800000000002</c:v>
                </c:pt>
                <c:pt idx="20282">
                  <c:v>1.80992</c:v>
                </c:pt>
                <c:pt idx="20283">
                  <c:v>2.9106399999999999</c:v>
                </c:pt>
                <c:pt idx="20284">
                  <c:v>4.8518600000000003</c:v>
                </c:pt>
                <c:pt idx="20285">
                  <c:v>2.72838</c:v>
                </c:pt>
                <c:pt idx="20286">
                  <c:v>3.0205099999999998</c:v>
                </c:pt>
                <c:pt idx="20287">
                  <c:v>4.6193</c:v>
                </c:pt>
                <c:pt idx="20288">
                  <c:v>1.6974899999999999</c:v>
                </c:pt>
                <c:pt idx="20289">
                  <c:v>5.0631000000000004</c:v>
                </c:pt>
                <c:pt idx="20290">
                  <c:v>2.8745599999999998</c:v>
                </c:pt>
                <c:pt idx="20291">
                  <c:v>1.75267</c:v>
                </c:pt>
                <c:pt idx="20292">
                  <c:v>2.0664799999999999</c:v>
                </c:pt>
                <c:pt idx="20293">
                  <c:v>3.5946199999999999</c:v>
                </c:pt>
                <c:pt idx="20294">
                  <c:v>3.01972</c:v>
                </c:pt>
                <c:pt idx="20295">
                  <c:v>3.7408800000000002</c:v>
                </c:pt>
                <c:pt idx="20296">
                  <c:v>4.19597</c:v>
                </c:pt>
                <c:pt idx="20297">
                  <c:v>2.1568100000000001</c:v>
                </c:pt>
                <c:pt idx="20298">
                  <c:v>8.1730300000000007</c:v>
                </c:pt>
                <c:pt idx="20299">
                  <c:v>5.1160399999999999</c:v>
                </c:pt>
                <c:pt idx="20300">
                  <c:v>6.5794800000000002</c:v>
                </c:pt>
                <c:pt idx="20301">
                  <c:v>5.5297000000000001</c:v>
                </c:pt>
                <c:pt idx="20302">
                  <c:v>6.5330199999999996</c:v>
                </c:pt>
                <c:pt idx="20303">
                  <c:v>4.37798</c:v>
                </c:pt>
                <c:pt idx="20304">
                  <c:v>5.4344700000000001</c:v>
                </c:pt>
                <c:pt idx="20305">
                  <c:v>4.0174300000000001</c:v>
                </c:pt>
                <c:pt idx="20306">
                  <c:v>7.40604</c:v>
                </c:pt>
                <c:pt idx="20307">
                  <c:v>4.7662899999999997</c:v>
                </c:pt>
                <c:pt idx="20308">
                  <c:v>3.3811800000000001</c:v>
                </c:pt>
                <c:pt idx="20309">
                  <c:v>7.4278300000000002</c:v>
                </c:pt>
                <c:pt idx="20310">
                  <c:v>5.3029000000000002</c:v>
                </c:pt>
                <c:pt idx="20311">
                  <c:v>4.0122499999999999</c:v>
                </c:pt>
                <c:pt idx="20312">
                  <c:v>5.2371600000000003</c:v>
                </c:pt>
                <c:pt idx="20313">
                  <c:v>7.1326999999999998</c:v>
                </c:pt>
                <c:pt idx="20314">
                  <c:v>6.7963300000000002</c:v>
                </c:pt>
                <c:pt idx="20315">
                  <c:v>2.6279300000000001</c:v>
                </c:pt>
                <c:pt idx="20316">
                  <c:v>4.9671200000000004</c:v>
                </c:pt>
                <c:pt idx="20317">
                  <c:v>5.7165600000000003</c:v>
                </c:pt>
                <c:pt idx="20318">
                  <c:v>7.0067199999999996</c:v>
                </c:pt>
                <c:pt idx="20319">
                  <c:v>5.9456600000000002</c:v>
                </c:pt>
                <c:pt idx="20320">
                  <c:v>7.14255</c:v>
                </c:pt>
                <c:pt idx="20321">
                  <c:v>2.37961</c:v>
                </c:pt>
                <c:pt idx="20322">
                  <c:v>2.528</c:v>
                </c:pt>
                <c:pt idx="20323">
                  <c:v>3.8918200000000001</c:v>
                </c:pt>
                <c:pt idx="20324">
                  <c:v>6.2535800000000004</c:v>
                </c:pt>
                <c:pt idx="20325">
                  <c:v>6.0328299999999997</c:v>
                </c:pt>
                <c:pt idx="20326">
                  <c:v>3.26518</c:v>
                </c:pt>
                <c:pt idx="20327">
                  <c:v>7.4579000000000004</c:v>
                </c:pt>
                <c:pt idx="20328">
                  <c:v>5.0081600000000002</c:v>
                </c:pt>
                <c:pt idx="20329">
                  <c:v>5.4548899999999998</c:v>
                </c:pt>
                <c:pt idx="20330">
                  <c:v>5.2081</c:v>
                </c:pt>
                <c:pt idx="20331">
                  <c:v>4.73773</c:v>
                </c:pt>
                <c:pt idx="20332">
                  <c:v>4.2653600000000003</c:v>
                </c:pt>
                <c:pt idx="20333">
                  <c:v>3.85094</c:v>
                </c:pt>
                <c:pt idx="20334">
                  <c:v>5.9340099999999998</c:v>
                </c:pt>
                <c:pt idx="20335">
                  <c:v>4.43391</c:v>
                </c:pt>
                <c:pt idx="20336">
                  <c:v>6.3787599999999998</c:v>
                </c:pt>
                <c:pt idx="20337">
                  <c:v>8.4238300000000006</c:v>
                </c:pt>
                <c:pt idx="20338">
                  <c:v>3.76492</c:v>
                </c:pt>
                <c:pt idx="20339">
                  <c:v>2.7954699999999999</c:v>
                </c:pt>
                <c:pt idx="20340">
                  <c:v>8.6655999999999995</c:v>
                </c:pt>
                <c:pt idx="20341">
                  <c:v>5.1306700000000003</c:v>
                </c:pt>
                <c:pt idx="20342">
                  <c:v>4.5595699999999999</c:v>
                </c:pt>
                <c:pt idx="20343">
                  <c:v>6.5492299999999997</c:v>
                </c:pt>
                <c:pt idx="20344">
                  <c:v>4.6987699999999997</c:v>
                </c:pt>
                <c:pt idx="20345">
                  <c:v>6.0994700000000002</c:v>
                </c:pt>
                <c:pt idx="20346">
                  <c:v>5.8212999999999999</c:v>
                </c:pt>
                <c:pt idx="20347">
                  <c:v>5.8602800000000004</c:v>
                </c:pt>
                <c:pt idx="20348">
                  <c:v>3.4022600000000001</c:v>
                </c:pt>
                <c:pt idx="20349">
                  <c:v>6.9154499999999999</c:v>
                </c:pt>
                <c:pt idx="20350">
                  <c:v>6.34138</c:v>
                </c:pt>
                <c:pt idx="20351">
                  <c:v>7.2751900000000003</c:v>
                </c:pt>
                <c:pt idx="20352">
                  <c:v>6.48611</c:v>
                </c:pt>
                <c:pt idx="20353">
                  <c:v>8.5307499999999994</c:v>
                </c:pt>
                <c:pt idx="20354">
                  <c:v>4.16526</c:v>
                </c:pt>
                <c:pt idx="20355">
                  <c:v>4.5025399999999998</c:v>
                </c:pt>
                <c:pt idx="20356">
                  <c:v>5.9410299999999996</c:v>
                </c:pt>
                <c:pt idx="20357">
                  <c:v>5.0229499999999998</c:v>
                </c:pt>
                <c:pt idx="20358">
                  <c:v>7.4973999999999998</c:v>
                </c:pt>
                <c:pt idx="20359">
                  <c:v>5.1851200000000004</c:v>
                </c:pt>
                <c:pt idx="20360">
                  <c:v>5.3224400000000003</c:v>
                </c:pt>
                <c:pt idx="20361">
                  <c:v>5.0348800000000002</c:v>
                </c:pt>
                <c:pt idx="20362">
                  <c:v>4.5980800000000004</c:v>
                </c:pt>
                <c:pt idx="20363">
                  <c:v>6.9863799999999996</c:v>
                </c:pt>
                <c:pt idx="20364">
                  <c:v>6.2491500000000002</c:v>
                </c:pt>
                <c:pt idx="20365">
                  <c:v>5.3269299999999999</c:v>
                </c:pt>
                <c:pt idx="20366">
                  <c:v>5.9177900000000001</c:v>
                </c:pt>
                <c:pt idx="20367">
                  <c:v>8.7061499999999992</c:v>
                </c:pt>
                <c:pt idx="20368">
                  <c:v>7.2558600000000002</c:v>
                </c:pt>
                <c:pt idx="20369">
                  <c:v>6.29955</c:v>
                </c:pt>
                <c:pt idx="20370">
                  <c:v>3.6585399999999999</c:v>
                </c:pt>
                <c:pt idx="20371">
                  <c:v>7.1150599999999997</c:v>
                </c:pt>
                <c:pt idx="20372">
                  <c:v>5.5586700000000002</c:v>
                </c:pt>
                <c:pt idx="20373">
                  <c:v>6.6940200000000001</c:v>
                </c:pt>
                <c:pt idx="20374">
                  <c:v>6.5826799999999999</c:v>
                </c:pt>
                <c:pt idx="20375">
                  <c:v>5.9419599999999999</c:v>
                </c:pt>
                <c:pt idx="20376">
                  <c:v>5.9923500000000001</c:v>
                </c:pt>
                <c:pt idx="20377">
                  <c:v>4.6849299999999996</c:v>
                </c:pt>
                <c:pt idx="20378">
                  <c:v>2.84</c:v>
                </c:pt>
                <c:pt idx="20379">
                  <c:v>5.6109099999999996</c:v>
                </c:pt>
                <c:pt idx="20380">
                  <c:v>2.13279</c:v>
                </c:pt>
                <c:pt idx="20381">
                  <c:v>4.0234899999999998</c:v>
                </c:pt>
                <c:pt idx="20382">
                  <c:v>4.4793500000000002</c:v>
                </c:pt>
                <c:pt idx="20383">
                  <c:v>3.55193</c:v>
                </c:pt>
                <c:pt idx="20384">
                  <c:v>4.6139999999999999</c:v>
                </c:pt>
                <c:pt idx="20385">
                  <c:v>7.6155200000000001</c:v>
                </c:pt>
                <c:pt idx="20386">
                  <c:v>6.9839200000000003</c:v>
                </c:pt>
                <c:pt idx="20387">
                  <c:v>6.0046600000000003</c:v>
                </c:pt>
                <c:pt idx="20388">
                  <c:v>5.3628099999999996</c:v>
                </c:pt>
                <c:pt idx="20389">
                  <c:v>2.5945200000000002</c:v>
                </c:pt>
                <c:pt idx="20390">
                  <c:v>6.4390599999999996</c:v>
                </c:pt>
                <c:pt idx="20391">
                  <c:v>5.9762399999999998</c:v>
                </c:pt>
                <c:pt idx="20392">
                  <c:v>7.3783700000000003</c:v>
                </c:pt>
                <c:pt idx="20393">
                  <c:v>2.4291200000000002</c:v>
                </c:pt>
                <c:pt idx="20394">
                  <c:v>2.7080099999999998</c:v>
                </c:pt>
                <c:pt idx="20395">
                  <c:v>3.3449</c:v>
                </c:pt>
                <c:pt idx="20396">
                  <c:v>3.17842</c:v>
                </c:pt>
                <c:pt idx="20397">
                  <c:v>2.0840000000000001</c:v>
                </c:pt>
                <c:pt idx="20398">
                  <c:v>3.6233599999999999</c:v>
                </c:pt>
                <c:pt idx="20399">
                  <c:v>6.0150899999999998</c:v>
                </c:pt>
                <c:pt idx="20400">
                  <c:v>2.73109</c:v>
                </c:pt>
                <c:pt idx="20401">
                  <c:v>7.1590499999999997</c:v>
                </c:pt>
                <c:pt idx="20402">
                  <c:v>5.6199700000000004</c:v>
                </c:pt>
                <c:pt idx="20403">
                  <c:v>9.4030699999999996</c:v>
                </c:pt>
                <c:pt idx="20404">
                  <c:v>9.4594199999999997</c:v>
                </c:pt>
                <c:pt idx="20405">
                  <c:v>3.7116699999999998</c:v>
                </c:pt>
                <c:pt idx="20406">
                  <c:v>2.7789999999999999</c:v>
                </c:pt>
                <c:pt idx="20407">
                  <c:v>4.9580500000000001</c:v>
                </c:pt>
                <c:pt idx="20408">
                  <c:v>6.64316</c:v>
                </c:pt>
                <c:pt idx="20409">
                  <c:v>5.0864399999999996</c:v>
                </c:pt>
                <c:pt idx="20410">
                  <c:v>6.4442500000000003</c:v>
                </c:pt>
                <c:pt idx="20411">
                  <c:v>4.9120499999999998</c:v>
                </c:pt>
                <c:pt idx="20412">
                  <c:v>3.3852500000000001</c:v>
                </c:pt>
                <c:pt idx="20413">
                  <c:v>7.6001300000000001</c:v>
                </c:pt>
                <c:pt idx="20414">
                  <c:v>2.0248400000000002</c:v>
                </c:pt>
                <c:pt idx="20415">
                  <c:v>6.3975400000000002</c:v>
                </c:pt>
                <c:pt idx="20416">
                  <c:v>5.92828</c:v>
                </c:pt>
                <c:pt idx="20417">
                  <c:v>4.4788399999999999</c:v>
                </c:pt>
                <c:pt idx="20418">
                  <c:v>6.0970300000000002</c:v>
                </c:pt>
                <c:pt idx="20419">
                  <c:v>6.1011800000000003</c:v>
                </c:pt>
                <c:pt idx="20420">
                  <c:v>5.24918</c:v>
                </c:pt>
                <c:pt idx="20421">
                  <c:v>4.8447500000000003</c:v>
                </c:pt>
                <c:pt idx="20422">
                  <c:v>6.1099300000000003</c:v>
                </c:pt>
                <c:pt idx="20423">
                  <c:v>5.5453400000000004</c:v>
                </c:pt>
                <c:pt idx="20424">
                  <c:v>3.78722</c:v>
                </c:pt>
                <c:pt idx="20425">
                  <c:v>7.7053900000000004</c:v>
                </c:pt>
                <c:pt idx="20426">
                  <c:v>5.65421</c:v>
                </c:pt>
                <c:pt idx="20427">
                  <c:v>5.3280900000000004</c:v>
                </c:pt>
                <c:pt idx="20428">
                  <c:v>5.4969299999999999</c:v>
                </c:pt>
                <c:pt idx="20429">
                  <c:v>7.80945</c:v>
                </c:pt>
                <c:pt idx="20430">
                  <c:v>6.0005100000000002</c:v>
                </c:pt>
                <c:pt idx="20431">
                  <c:v>6.2486600000000001</c:v>
                </c:pt>
                <c:pt idx="20432">
                  <c:v>5.9050000000000002</c:v>
                </c:pt>
                <c:pt idx="20433">
                  <c:v>3.1933400000000001</c:v>
                </c:pt>
                <c:pt idx="20434">
                  <c:v>4.0590099999999998</c:v>
                </c:pt>
                <c:pt idx="20435">
                  <c:v>8.3288700000000002</c:v>
                </c:pt>
                <c:pt idx="20436">
                  <c:v>5.7827900000000003</c:v>
                </c:pt>
                <c:pt idx="20437">
                  <c:v>5.9543799999999996</c:v>
                </c:pt>
                <c:pt idx="20438">
                  <c:v>3.9798499999999999</c:v>
                </c:pt>
                <c:pt idx="20439">
                  <c:v>5.7404999999999999</c:v>
                </c:pt>
                <c:pt idx="20440">
                  <c:v>6.5293200000000002</c:v>
                </c:pt>
                <c:pt idx="20441">
                  <c:v>8.1095900000000007</c:v>
                </c:pt>
                <c:pt idx="20442">
                  <c:v>3.1953499999999999</c:v>
                </c:pt>
                <c:pt idx="20443">
                  <c:v>4.8563700000000001</c:v>
                </c:pt>
                <c:pt idx="20444">
                  <c:v>4.9238200000000001</c:v>
                </c:pt>
                <c:pt idx="20445">
                  <c:v>9.1987100000000002</c:v>
                </c:pt>
                <c:pt idx="20446">
                  <c:v>6.0013699999999996</c:v>
                </c:pt>
                <c:pt idx="20447">
                  <c:v>5.6149500000000003</c:v>
                </c:pt>
                <c:pt idx="20448">
                  <c:v>3.3895200000000001</c:v>
                </c:pt>
                <c:pt idx="20449">
                  <c:v>4.9292400000000001</c:v>
                </c:pt>
                <c:pt idx="20450">
                  <c:v>3.5354899999999998</c:v>
                </c:pt>
                <c:pt idx="20451">
                  <c:v>5.1242400000000004</c:v>
                </c:pt>
                <c:pt idx="20452">
                  <c:v>5.4330299999999996</c:v>
                </c:pt>
                <c:pt idx="20453">
                  <c:v>3.9677799999999999</c:v>
                </c:pt>
                <c:pt idx="20454">
                  <c:v>4.3200599999999998</c:v>
                </c:pt>
                <c:pt idx="20455">
                  <c:v>7.1382899999999996</c:v>
                </c:pt>
                <c:pt idx="20456">
                  <c:v>7.8874899999999997</c:v>
                </c:pt>
                <c:pt idx="20457">
                  <c:v>4.8724800000000004</c:v>
                </c:pt>
                <c:pt idx="20458">
                  <c:v>6.4893700000000001</c:v>
                </c:pt>
                <c:pt idx="20459">
                  <c:v>6.1279300000000001</c:v>
                </c:pt>
                <c:pt idx="20460">
                  <c:v>3.0654599999999999</c:v>
                </c:pt>
                <c:pt idx="20461">
                  <c:v>2.9965299999999999</c:v>
                </c:pt>
                <c:pt idx="20462">
                  <c:v>5.5046799999999996</c:v>
                </c:pt>
                <c:pt idx="20463">
                  <c:v>5.0163900000000003</c:v>
                </c:pt>
                <c:pt idx="20464">
                  <c:v>5.8563499999999999</c:v>
                </c:pt>
                <c:pt idx="20465">
                  <c:v>2.60284</c:v>
                </c:pt>
                <c:pt idx="20466">
                  <c:v>4.5450699999999999</c:v>
                </c:pt>
                <c:pt idx="20467">
                  <c:v>4.4962400000000002</c:v>
                </c:pt>
                <c:pt idx="20468">
                  <c:v>3.7732299999999999</c:v>
                </c:pt>
                <c:pt idx="20469">
                  <c:v>6.6989099999999997</c:v>
                </c:pt>
                <c:pt idx="20470">
                  <c:v>3.3641000000000001</c:v>
                </c:pt>
                <c:pt idx="20471">
                  <c:v>3.0369299999999999</c:v>
                </c:pt>
                <c:pt idx="20472">
                  <c:v>5.3082599999999998</c:v>
                </c:pt>
                <c:pt idx="20473">
                  <c:v>4.5708000000000002</c:v>
                </c:pt>
                <c:pt idx="20474">
                  <c:v>7.7699100000000003</c:v>
                </c:pt>
                <c:pt idx="20475">
                  <c:v>5.0967799999999999</c:v>
                </c:pt>
                <c:pt idx="20476">
                  <c:v>2.1737199999999999</c:v>
                </c:pt>
                <c:pt idx="20477">
                  <c:v>5.1064299999999996</c:v>
                </c:pt>
                <c:pt idx="20478">
                  <c:v>6.8880699999999999</c:v>
                </c:pt>
                <c:pt idx="20479">
                  <c:v>4.4686000000000003</c:v>
                </c:pt>
                <c:pt idx="20480">
                  <c:v>7.2040699999999998</c:v>
                </c:pt>
                <c:pt idx="20481">
                  <c:v>5.3915100000000002</c:v>
                </c:pt>
                <c:pt idx="20482">
                  <c:v>2.4721299999999999</c:v>
                </c:pt>
                <c:pt idx="20483">
                  <c:v>4.30647</c:v>
                </c:pt>
                <c:pt idx="20484">
                  <c:v>5.2778299999999998</c:v>
                </c:pt>
                <c:pt idx="20485">
                  <c:v>5.3304799999999997</c:v>
                </c:pt>
                <c:pt idx="20486">
                  <c:v>3.7356199999999999</c:v>
                </c:pt>
                <c:pt idx="20487">
                  <c:v>6.09788</c:v>
                </c:pt>
                <c:pt idx="20488">
                  <c:v>4.1276599999999997</c:v>
                </c:pt>
                <c:pt idx="20489">
                  <c:v>1.9223399999999999</c:v>
                </c:pt>
                <c:pt idx="20490">
                  <c:v>6.9481099999999998</c:v>
                </c:pt>
                <c:pt idx="20491">
                  <c:v>7.2232500000000002</c:v>
                </c:pt>
                <c:pt idx="20492">
                  <c:v>4.2945500000000001</c:v>
                </c:pt>
                <c:pt idx="20493">
                  <c:v>8.1668500000000002</c:v>
                </c:pt>
                <c:pt idx="20494">
                  <c:v>3.3549799999999999</c:v>
                </c:pt>
                <c:pt idx="20495">
                  <c:v>3.7312799999999999</c:v>
                </c:pt>
                <c:pt idx="20496">
                  <c:v>7.875</c:v>
                </c:pt>
                <c:pt idx="20497">
                  <c:v>10.68486</c:v>
                </c:pt>
                <c:pt idx="20498">
                  <c:v>4.7896599999999996</c:v>
                </c:pt>
                <c:pt idx="20499">
                  <c:v>7.0021199999999997</c:v>
                </c:pt>
                <c:pt idx="20500">
                  <c:v>7.0005899999999999</c:v>
                </c:pt>
                <c:pt idx="20501">
                  <c:v>8.8330699999999993</c:v>
                </c:pt>
                <c:pt idx="20502">
                  <c:v>6.9430100000000001</c:v>
                </c:pt>
                <c:pt idx="20503">
                  <c:v>4.0823999999999998</c:v>
                </c:pt>
                <c:pt idx="20504">
                  <c:v>5.5608399999999998</c:v>
                </c:pt>
                <c:pt idx="20505">
                  <c:v>3.6078999999999999</c:v>
                </c:pt>
                <c:pt idx="20506">
                  <c:v>3.9341300000000001</c:v>
                </c:pt>
                <c:pt idx="20507">
                  <c:v>4.7104400000000002</c:v>
                </c:pt>
                <c:pt idx="20508">
                  <c:v>3.7963800000000001</c:v>
                </c:pt>
                <c:pt idx="20509">
                  <c:v>4.6755300000000002</c:v>
                </c:pt>
                <c:pt idx="20510">
                  <c:v>5.1818200000000001</c:v>
                </c:pt>
                <c:pt idx="20511">
                  <c:v>4.8321300000000003</c:v>
                </c:pt>
                <c:pt idx="20512">
                  <c:v>4.4734499999999997</c:v>
                </c:pt>
                <c:pt idx="20513">
                  <c:v>4.6302599999999998</c:v>
                </c:pt>
                <c:pt idx="20514">
                  <c:v>6.1753799999999996</c:v>
                </c:pt>
                <c:pt idx="20515">
                  <c:v>6.2504200000000001</c:v>
                </c:pt>
                <c:pt idx="20516">
                  <c:v>5.3281799999999997</c:v>
                </c:pt>
                <c:pt idx="20517">
                  <c:v>10.44589</c:v>
                </c:pt>
                <c:pt idx="20518">
                  <c:v>8.6619899999999994</c:v>
                </c:pt>
                <c:pt idx="20519">
                  <c:v>7.7898800000000001</c:v>
                </c:pt>
                <c:pt idx="20520">
                  <c:v>5.7520600000000002</c:v>
                </c:pt>
                <c:pt idx="20521">
                  <c:v>5.5500999999999996</c:v>
                </c:pt>
                <c:pt idx="20522">
                  <c:v>7.7457900000000004</c:v>
                </c:pt>
                <c:pt idx="20523">
                  <c:v>8.6421200000000002</c:v>
                </c:pt>
                <c:pt idx="20524">
                  <c:v>5.8045999999999998</c:v>
                </c:pt>
                <c:pt idx="20525">
                  <c:v>6.9146900000000002</c:v>
                </c:pt>
                <c:pt idx="20526">
                  <c:v>5.1139400000000004</c:v>
                </c:pt>
                <c:pt idx="20527">
                  <c:v>4.8312400000000002</c:v>
                </c:pt>
                <c:pt idx="20528">
                  <c:v>8.6916399999999996</c:v>
                </c:pt>
                <c:pt idx="20529">
                  <c:v>5.0134600000000002</c:v>
                </c:pt>
                <c:pt idx="20530">
                  <c:v>6.4176000000000002</c:v>
                </c:pt>
                <c:pt idx="20531">
                  <c:v>4.9950299999999999</c:v>
                </c:pt>
                <c:pt idx="20532">
                  <c:v>5.1870399999999997</c:v>
                </c:pt>
                <c:pt idx="20533">
                  <c:v>6.2962300000000004</c:v>
                </c:pt>
                <c:pt idx="20534">
                  <c:v>8.46767</c:v>
                </c:pt>
                <c:pt idx="20535">
                  <c:v>4.10961</c:v>
                </c:pt>
                <c:pt idx="20536">
                  <c:v>3.1316600000000001</c:v>
                </c:pt>
                <c:pt idx="20537">
                  <c:v>2.5584899999999999</c:v>
                </c:pt>
                <c:pt idx="20538">
                  <c:v>4.1048400000000003</c:v>
                </c:pt>
                <c:pt idx="20539">
                  <c:v>7.8594900000000001</c:v>
                </c:pt>
                <c:pt idx="20540">
                  <c:v>2.5628700000000002</c:v>
                </c:pt>
                <c:pt idx="20541">
                  <c:v>4.0263499999999999</c:v>
                </c:pt>
                <c:pt idx="20542">
                  <c:v>5.5756600000000001</c:v>
                </c:pt>
                <c:pt idx="20543">
                  <c:v>5.0327599999999997</c:v>
                </c:pt>
                <c:pt idx="20544">
                  <c:v>6.2180999999999997</c:v>
                </c:pt>
                <c:pt idx="20545">
                  <c:v>4.0069699999999999</c:v>
                </c:pt>
                <c:pt idx="20546">
                  <c:v>7.4956899999999997</c:v>
                </c:pt>
                <c:pt idx="20547">
                  <c:v>5.7796200000000004</c:v>
                </c:pt>
                <c:pt idx="20548">
                  <c:v>9.7994599999999998</c:v>
                </c:pt>
                <c:pt idx="20549">
                  <c:v>4.3304999999999998</c:v>
                </c:pt>
                <c:pt idx="20550">
                  <c:v>5.1922800000000002</c:v>
                </c:pt>
                <c:pt idx="20551">
                  <c:v>10.904949999999999</c:v>
                </c:pt>
                <c:pt idx="20552">
                  <c:v>5.98339</c:v>
                </c:pt>
                <c:pt idx="20553">
                  <c:v>6.9384899999999998</c:v>
                </c:pt>
                <c:pt idx="20554">
                  <c:v>5.2096</c:v>
                </c:pt>
                <c:pt idx="20555">
                  <c:v>5.6657400000000004</c:v>
                </c:pt>
                <c:pt idx="20556">
                  <c:v>5.6739100000000002</c:v>
                </c:pt>
                <c:pt idx="20557">
                  <c:v>4.1082299999999998</c:v>
                </c:pt>
                <c:pt idx="20558">
                  <c:v>4.6569799999999999</c:v>
                </c:pt>
                <c:pt idx="20559">
                  <c:v>5.3613900000000001</c:v>
                </c:pt>
                <c:pt idx="20560">
                  <c:v>5.76044</c:v>
                </c:pt>
                <c:pt idx="20561">
                  <c:v>5.7454799999999997</c:v>
                </c:pt>
                <c:pt idx="20562">
                  <c:v>5.8248899999999999</c:v>
                </c:pt>
                <c:pt idx="20563">
                  <c:v>3.7298800000000001</c:v>
                </c:pt>
                <c:pt idx="20564">
                  <c:v>7.1619000000000002</c:v>
                </c:pt>
                <c:pt idx="20565">
                  <c:v>3.9532600000000002</c:v>
                </c:pt>
                <c:pt idx="20566">
                  <c:v>4.5985300000000002</c:v>
                </c:pt>
                <c:pt idx="20567">
                  <c:v>3.5697000000000001</c:v>
                </c:pt>
                <c:pt idx="20568">
                  <c:v>5.5242899999999997</c:v>
                </c:pt>
                <c:pt idx="20569">
                  <c:v>8.1028900000000004</c:v>
                </c:pt>
                <c:pt idx="20570">
                  <c:v>4.4749600000000003</c:v>
                </c:pt>
                <c:pt idx="20571">
                  <c:v>6.3367800000000001</c:v>
                </c:pt>
                <c:pt idx="20572">
                  <c:v>4.8766400000000001</c:v>
                </c:pt>
                <c:pt idx="20573">
                  <c:v>4.01206</c:v>
                </c:pt>
                <c:pt idx="20574">
                  <c:v>5.92197</c:v>
                </c:pt>
                <c:pt idx="20575">
                  <c:v>2.4257</c:v>
                </c:pt>
                <c:pt idx="20576">
                  <c:v>5.8937299999999997</c:v>
                </c:pt>
                <c:pt idx="20577">
                  <c:v>6.03552</c:v>
                </c:pt>
                <c:pt idx="20578">
                  <c:v>4.8743600000000002</c:v>
                </c:pt>
                <c:pt idx="20579">
                  <c:v>6.4523599999999997</c:v>
                </c:pt>
                <c:pt idx="20580">
                  <c:v>4.2182399999999998</c:v>
                </c:pt>
                <c:pt idx="20581">
                  <c:v>5.5576600000000003</c:v>
                </c:pt>
                <c:pt idx="20582">
                  <c:v>6.64771</c:v>
                </c:pt>
                <c:pt idx="20583">
                  <c:v>5.2047499999999998</c:v>
                </c:pt>
                <c:pt idx="20584">
                  <c:v>5.5563500000000001</c:v>
                </c:pt>
                <c:pt idx="20585">
                  <c:v>5.9783900000000001</c:v>
                </c:pt>
                <c:pt idx="20586">
                  <c:v>5.5748100000000003</c:v>
                </c:pt>
                <c:pt idx="20587">
                  <c:v>4.7796399999999997</c:v>
                </c:pt>
                <c:pt idx="20588">
                  <c:v>5.5606999999999998</c:v>
                </c:pt>
                <c:pt idx="20589">
                  <c:v>4.0925599999999998</c:v>
                </c:pt>
                <c:pt idx="20590">
                  <c:v>4.84246</c:v>
                </c:pt>
                <c:pt idx="20591">
                  <c:v>3.4328699999999999</c:v>
                </c:pt>
                <c:pt idx="20592">
                  <c:v>4.5719700000000003</c:v>
                </c:pt>
                <c:pt idx="20593">
                  <c:v>2.7524899999999999</c:v>
                </c:pt>
                <c:pt idx="20594">
                  <c:v>4.43323</c:v>
                </c:pt>
                <c:pt idx="20595">
                  <c:v>5.5991499999999998</c:v>
                </c:pt>
                <c:pt idx="20596">
                  <c:v>3.06948</c:v>
                </c:pt>
                <c:pt idx="20597">
                  <c:v>4.4685300000000003</c:v>
                </c:pt>
                <c:pt idx="20598">
                  <c:v>7.7947800000000003</c:v>
                </c:pt>
                <c:pt idx="20599">
                  <c:v>5.8826400000000003</c:v>
                </c:pt>
                <c:pt idx="20600">
                  <c:v>6.9428099999999997</c:v>
                </c:pt>
                <c:pt idx="20601">
                  <c:v>5.2039600000000004</c:v>
                </c:pt>
                <c:pt idx="20602">
                  <c:v>6.4174899999999999</c:v>
                </c:pt>
                <c:pt idx="20603">
                  <c:v>3.9643999999999999</c:v>
                </c:pt>
                <c:pt idx="20604">
                  <c:v>6.5170199999999996</c:v>
                </c:pt>
                <c:pt idx="20605">
                  <c:v>5.2891000000000004</c:v>
                </c:pt>
                <c:pt idx="20606">
                  <c:v>5.4584400000000004</c:v>
                </c:pt>
                <c:pt idx="20607">
                  <c:v>7.2978500000000004</c:v>
                </c:pt>
                <c:pt idx="20608">
                  <c:v>5.2421699999999998</c:v>
                </c:pt>
                <c:pt idx="20609">
                  <c:v>5.7695299999999996</c:v>
                </c:pt>
                <c:pt idx="20610">
                  <c:v>6.0551300000000001</c:v>
                </c:pt>
                <c:pt idx="20611">
                  <c:v>6.0577899999999998</c:v>
                </c:pt>
                <c:pt idx="20612">
                  <c:v>8.1587200000000006</c:v>
                </c:pt>
                <c:pt idx="20613">
                  <c:v>5.5109899999999996</c:v>
                </c:pt>
                <c:pt idx="20614">
                  <c:v>5.6621499999999996</c:v>
                </c:pt>
                <c:pt idx="20615">
                  <c:v>5.78972</c:v>
                </c:pt>
                <c:pt idx="20616">
                  <c:v>7.2657299999999996</c:v>
                </c:pt>
                <c:pt idx="20617">
                  <c:v>4.4641299999999999</c:v>
                </c:pt>
                <c:pt idx="20618">
                  <c:v>5.8061100000000003</c:v>
                </c:pt>
                <c:pt idx="20619">
                  <c:v>8.3589099999999998</c:v>
                </c:pt>
                <c:pt idx="20620">
                  <c:v>5.9794600000000004</c:v>
                </c:pt>
                <c:pt idx="20621">
                  <c:v>5.5073100000000004</c:v>
                </c:pt>
                <c:pt idx="20622">
                  <c:v>6.2445399999999998</c:v>
                </c:pt>
                <c:pt idx="20623">
                  <c:v>6.9320599999999999</c:v>
                </c:pt>
                <c:pt idx="20624">
                  <c:v>4.9205300000000003</c:v>
                </c:pt>
                <c:pt idx="20625">
                  <c:v>7.2582700000000004</c:v>
                </c:pt>
                <c:pt idx="20626">
                  <c:v>3.2957299999999998</c:v>
                </c:pt>
                <c:pt idx="20627">
                  <c:v>7.3600500000000002</c:v>
                </c:pt>
                <c:pt idx="20628">
                  <c:v>6.3219500000000002</c:v>
                </c:pt>
                <c:pt idx="20629">
                  <c:v>5.9987599999999999</c:v>
                </c:pt>
                <c:pt idx="20630">
                  <c:v>2.7974999999999999</c:v>
                </c:pt>
                <c:pt idx="20631">
                  <c:v>7.6123700000000003</c:v>
                </c:pt>
                <c:pt idx="20632">
                  <c:v>6.5505800000000001</c:v>
                </c:pt>
                <c:pt idx="20633">
                  <c:v>6.1916700000000002</c:v>
                </c:pt>
                <c:pt idx="20634">
                  <c:v>3.0621100000000001</c:v>
                </c:pt>
                <c:pt idx="20635">
                  <c:v>3.38063</c:v>
                </c:pt>
                <c:pt idx="20636">
                  <c:v>8.4512599999999996</c:v>
                </c:pt>
                <c:pt idx="20637">
                  <c:v>3.3651499999999999</c:v>
                </c:pt>
                <c:pt idx="20638">
                  <c:v>4.2620300000000002</c:v>
                </c:pt>
                <c:pt idx="20639">
                  <c:v>6.3362800000000004</c:v>
                </c:pt>
                <c:pt idx="20640">
                  <c:v>4.5516500000000004</c:v>
                </c:pt>
                <c:pt idx="20641">
                  <c:v>3.8682099999999999</c:v>
                </c:pt>
                <c:pt idx="20642">
                  <c:v>7.0784900000000004</c:v>
                </c:pt>
                <c:pt idx="20643">
                  <c:v>5.5792999999999999</c:v>
                </c:pt>
                <c:pt idx="20644">
                  <c:v>4.06121</c:v>
                </c:pt>
                <c:pt idx="20645">
                  <c:v>4.1537699999999997</c:v>
                </c:pt>
                <c:pt idx="20646">
                  <c:v>7.7185800000000002</c:v>
                </c:pt>
                <c:pt idx="20647">
                  <c:v>6.0706300000000004</c:v>
                </c:pt>
                <c:pt idx="20648">
                  <c:v>7.1966799999999997</c:v>
                </c:pt>
                <c:pt idx="20649">
                  <c:v>5.0148599999999997</c:v>
                </c:pt>
                <c:pt idx="20650">
                  <c:v>2.3921600000000001</c:v>
                </c:pt>
                <c:pt idx="20651">
                  <c:v>4.3646099999999999</c:v>
                </c:pt>
                <c:pt idx="20652">
                  <c:v>4.6555200000000001</c:v>
                </c:pt>
                <c:pt idx="20653">
                  <c:v>6.1767399999999997</c:v>
                </c:pt>
                <c:pt idx="20654">
                  <c:v>8.16479</c:v>
                </c:pt>
                <c:pt idx="20655">
                  <c:v>3.5344600000000002</c:v>
                </c:pt>
                <c:pt idx="20656">
                  <c:v>5.2645</c:v>
                </c:pt>
                <c:pt idx="20657">
                  <c:v>7.4192900000000002</c:v>
                </c:pt>
                <c:pt idx="20658">
                  <c:v>5.2703100000000003</c:v>
                </c:pt>
                <c:pt idx="20659">
                  <c:v>2.86144</c:v>
                </c:pt>
                <c:pt idx="20660">
                  <c:v>3.54433</c:v>
                </c:pt>
                <c:pt idx="20661">
                  <c:v>6.8973800000000001</c:v>
                </c:pt>
                <c:pt idx="20662">
                  <c:v>3.9532600000000002</c:v>
                </c:pt>
                <c:pt idx="20663">
                  <c:v>5.9080300000000001</c:v>
                </c:pt>
                <c:pt idx="20664">
                  <c:v>4.8832800000000001</c:v>
                </c:pt>
                <c:pt idx="20665">
                  <c:v>5.0984100000000003</c:v>
                </c:pt>
                <c:pt idx="20666">
                  <c:v>7.4851099999999997</c:v>
                </c:pt>
                <c:pt idx="20667">
                  <c:v>6.8735900000000001</c:v>
                </c:pt>
                <c:pt idx="20668">
                  <c:v>5.1729200000000004</c:v>
                </c:pt>
                <c:pt idx="20669">
                  <c:v>8.516</c:v>
                </c:pt>
                <c:pt idx="20670">
                  <c:v>3.6520600000000001</c:v>
                </c:pt>
                <c:pt idx="20671">
                  <c:v>5.6432399999999996</c:v>
                </c:pt>
                <c:pt idx="20672">
                  <c:v>4.7078699999999998</c:v>
                </c:pt>
                <c:pt idx="20673">
                  <c:v>5.2891000000000004</c:v>
                </c:pt>
                <c:pt idx="20674">
                  <c:v>7.0327599999999997</c:v>
                </c:pt>
                <c:pt idx="20675">
                  <c:v>3.9158200000000001</c:v>
                </c:pt>
                <c:pt idx="20676">
                  <c:v>5.17598</c:v>
                </c:pt>
                <c:pt idx="20677">
                  <c:v>6.2972599999999996</c:v>
                </c:pt>
                <c:pt idx="20678">
                  <c:v>4.02013</c:v>
                </c:pt>
                <c:pt idx="20679">
                  <c:v>5.7982899999999997</c:v>
                </c:pt>
                <c:pt idx="20680">
                  <c:v>6.04148</c:v>
                </c:pt>
                <c:pt idx="20681">
                  <c:v>6.0910500000000001</c:v>
                </c:pt>
                <c:pt idx="20682">
                  <c:v>5.3007600000000004</c:v>
                </c:pt>
                <c:pt idx="20683">
                  <c:v>7.29671</c:v>
                </c:pt>
                <c:pt idx="20684">
                  <c:v>3.1741799999999998</c:v>
                </c:pt>
                <c:pt idx="20685">
                  <c:v>4.2603299999999997</c:v>
                </c:pt>
                <c:pt idx="20686">
                  <c:v>3.59964</c:v>
                </c:pt>
                <c:pt idx="20687">
                  <c:v>3.2098599999999999</c:v>
                </c:pt>
                <c:pt idx="20688">
                  <c:v>4.4550999999999998</c:v>
                </c:pt>
                <c:pt idx="20689">
                  <c:v>7.3752300000000002</c:v>
                </c:pt>
                <c:pt idx="20690">
                  <c:v>3.6856399999999998</c:v>
                </c:pt>
                <c:pt idx="20691">
                  <c:v>4.89419</c:v>
                </c:pt>
                <c:pt idx="20692">
                  <c:v>5.2905199999999999</c:v>
                </c:pt>
                <c:pt idx="20693">
                  <c:v>2.4844300000000001</c:v>
                </c:pt>
                <c:pt idx="20694">
                  <c:v>5.7114099999999999</c:v>
                </c:pt>
                <c:pt idx="20695">
                  <c:v>5.3730700000000002</c:v>
                </c:pt>
                <c:pt idx="20696">
                  <c:v>6.8619199999999996</c:v>
                </c:pt>
                <c:pt idx="20697">
                  <c:v>9.3694900000000008</c:v>
                </c:pt>
                <c:pt idx="20698">
                  <c:v>4.1016500000000002</c:v>
                </c:pt>
                <c:pt idx="20699">
                  <c:v>3.1250800000000001</c:v>
                </c:pt>
                <c:pt idx="20700">
                  <c:v>5.8370899999999999</c:v>
                </c:pt>
                <c:pt idx="20701">
                  <c:v>7.4927700000000002</c:v>
                </c:pt>
                <c:pt idx="20702">
                  <c:v>6.1036000000000001</c:v>
                </c:pt>
                <c:pt idx="20703">
                  <c:v>2.8767800000000001</c:v>
                </c:pt>
                <c:pt idx="20704">
                  <c:v>7.8146899999999997</c:v>
                </c:pt>
                <c:pt idx="20705">
                  <c:v>4.8136200000000002</c:v>
                </c:pt>
                <c:pt idx="20706">
                  <c:v>8.2995000000000001</c:v>
                </c:pt>
                <c:pt idx="20707">
                  <c:v>2.7248000000000001</c:v>
                </c:pt>
                <c:pt idx="20708">
                  <c:v>3.7797100000000001</c:v>
                </c:pt>
                <c:pt idx="20709">
                  <c:v>3.7718799999999999</c:v>
                </c:pt>
                <c:pt idx="20710">
                  <c:v>3.4442699999999999</c:v>
                </c:pt>
                <c:pt idx="20711">
                  <c:v>2.4440499999999998</c:v>
                </c:pt>
                <c:pt idx="20712">
                  <c:v>5.6277299999999997</c:v>
                </c:pt>
                <c:pt idx="20713">
                  <c:v>4.9011399999999998</c:v>
                </c:pt>
                <c:pt idx="20714">
                  <c:v>4.3088600000000001</c:v>
                </c:pt>
                <c:pt idx="20715">
                  <c:v>6.3378100000000002</c:v>
                </c:pt>
                <c:pt idx="20716">
                  <c:v>6.3036000000000003</c:v>
                </c:pt>
                <c:pt idx="20717">
                  <c:v>5.9167199999999998</c:v>
                </c:pt>
                <c:pt idx="20718">
                  <c:v>2.26112</c:v>
                </c:pt>
                <c:pt idx="20719">
                  <c:v>5.4722600000000003</c:v>
                </c:pt>
                <c:pt idx="20720">
                  <c:v>6.3696299999999999</c:v>
                </c:pt>
                <c:pt idx="20721">
                  <c:v>5.7563399999999998</c:v>
                </c:pt>
                <c:pt idx="20722">
                  <c:v>5.8020100000000001</c:v>
                </c:pt>
                <c:pt idx="20723">
                  <c:v>7.3482200000000004</c:v>
                </c:pt>
                <c:pt idx="20724">
                  <c:v>4.2859600000000002</c:v>
                </c:pt>
                <c:pt idx="20725">
                  <c:v>6.8199399999999999</c:v>
                </c:pt>
                <c:pt idx="20726">
                  <c:v>5.5161899999999999</c:v>
                </c:pt>
                <c:pt idx="20727">
                  <c:v>6.8515899999999998</c:v>
                </c:pt>
                <c:pt idx="20728">
                  <c:v>5.42997</c:v>
                </c:pt>
                <c:pt idx="20729">
                  <c:v>9.0801700000000007</c:v>
                </c:pt>
                <c:pt idx="20730">
                  <c:v>2.4486300000000001</c:v>
                </c:pt>
                <c:pt idx="20731">
                  <c:v>4.64872</c:v>
                </c:pt>
                <c:pt idx="20732">
                  <c:v>6.2543499999999996</c:v>
                </c:pt>
                <c:pt idx="20733">
                  <c:v>4.8940900000000003</c:v>
                </c:pt>
                <c:pt idx="20734">
                  <c:v>6.8612500000000001</c:v>
                </c:pt>
                <c:pt idx="20735">
                  <c:v>5.9177099999999996</c:v>
                </c:pt>
                <c:pt idx="20736">
                  <c:v>5.4464600000000001</c:v>
                </c:pt>
                <c:pt idx="20737">
                  <c:v>11.57944</c:v>
                </c:pt>
                <c:pt idx="20738">
                  <c:v>6.7667700000000002</c:v>
                </c:pt>
                <c:pt idx="20739">
                  <c:v>2.4947400000000002</c:v>
                </c:pt>
                <c:pt idx="20740">
                  <c:v>5.5115400000000001</c:v>
                </c:pt>
                <c:pt idx="20741">
                  <c:v>5.9299400000000002</c:v>
                </c:pt>
                <c:pt idx="20742">
                  <c:v>8.3528599999999997</c:v>
                </c:pt>
                <c:pt idx="20743">
                  <c:v>2.5088400000000002</c:v>
                </c:pt>
                <c:pt idx="20744">
                  <c:v>4.8227200000000003</c:v>
                </c:pt>
                <c:pt idx="20745">
                  <c:v>6.9131</c:v>
                </c:pt>
                <c:pt idx="20746">
                  <c:v>6.53247</c:v>
                </c:pt>
                <c:pt idx="20747">
                  <c:v>7.2187900000000003</c:v>
                </c:pt>
                <c:pt idx="20748">
                  <c:v>7.4443299999999999</c:v>
                </c:pt>
                <c:pt idx="20749">
                  <c:v>3.8491300000000002</c:v>
                </c:pt>
                <c:pt idx="20750">
                  <c:v>7.12636</c:v>
                </c:pt>
                <c:pt idx="20751">
                  <c:v>8.7746499999999994</c:v>
                </c:pt>
                <c:pt idx="20752">
                  <c:v>5.0641800000000003</c:v>
                </c:pt>
                <c:pt idx="20753">
                  <c:v>5.3319999999999999</c:v>
                </c:pt>
                <c:pt idx="20754">
                  <c:v>5.5018599999999998</c:v>
                </c:pt>
                <c:pt idx="20755">
                  <c:v>4.9161799999999998</c:v>
                </c:pt>
                <c:pt idx="20756">
                  <c:v>8.6163699999999999</c:v>
                </c:pt>
                <c:pt idx="20757">
                  <c:v>5.10243</c:v>
                </c:pt>
                <c:pt idx="20758">
                  <c:v>6.0083399999999996</c:v>
                </c:pt>
                <c:pt idx="20759">
                  <c:v>6.62</c:v>
                </c:pt>
                <c:pt idx="20760">
                  <c:v>4.3729899999999997</c:v>
                </c:pt>
                <c:pt idx="20761">
                  <c:v>6.2403399999999998</c:v>
                </c:pt>
                <c:pt idx="20762">
                  <c:v>7.1703200000000002</c:v>
                </c:pt>
                <c:pt idx="20763">
                  <c:v>8.3340899999999998</c:v>
                </c:pt>
                <c:pt idx="20764">
                  <c:v>4.2751099999999997</c:v>
                </c:pt>
                <c:pt idx="20765">
                  <c:v>5.3527399999999998</c:v>
                </c:pt>
                <c:pt idx="20766">
                  <c:v>3.9362200000000001</c:v>
                </c:pt>
                <c:pt idx="20767">
                  <c:v>7.2346899999999996</c:v>
                </c:pt>
                <c:pt idx="20768">
                  <c:v>3.49674</c:v>
                </c:pt>
                <c:pt idx="20769">
                  <c:v>7.0346900000000003</c:v>
                </c:pt>
                <c:pt idx="20770">
                  <c:v>4.5432800000000002</c:v>
                </c:pt>
                <c:pt idx="20771">
                  <c:v>5.3596700000000004</c:v>
                </c:pt>
                <c:pt idx="20772">
                  <c:v>3.5565699999999998</c:v>
                </c:pt>
                <c:pt idx="20773">
                  <c:v>6.02555</c:v>
                </c:pt>
                <c:pt idx="20774">
                  <c:v>2.8989600000000002</c:v>
                </c:pt>
                <c:pt idx="20775">
                  <c:v>4.2949400000000004</c:v>
                </c:pt>
                <c:pt idx="20776">
                  <c:v>5.6135799999999998</c:v>
                </c:pt>
                <c:pt idx="20777">
                  <c:v>4.9105100000000004</c:v>
                </c:pt>
                <c:pt idx="20778">
                  <c:v>7.0677000000000003</c:v>
                </c:pt>
                <c:pt idx="20779">
                  <c:v>2.7782399999999998</c:v>
                </c:pt>
                <c:pt idx="20780">
                  <c:v>4.9236399999999998</c:v>
                </c:pt>
                <c:pt idx="20781">
                  <c:v>6.2962300000000004</c:v>
                </c:pt>
                <c:pt idx="20782">
                  <c:v>6.08195</c:v>
                </c:pt>
                <c:pt idx="20783">
                  <c:v>3.5681600000000002</c:v>
                </c:pt>
                <c:pt idx="20784">
                  <c:v>5.7529300000000001</c:v>
                </c:pt>
                <c:pt idx="20785">
                  <c:v>5.8819299999999997</c:v>
                </c:pt>
                <c:pt idx="20786">
                  <c:v>2.6931500000000002</c:v>
                </c:pt>
                <c:pt idx="20787">
                  <c:v>4.7479500000000003</c:v>
                </c:pt>
                <c:pt idx="20788">
                  <c:v>6.1920200000000003</c:v>
                </c:pt>
                <c:pt idx="20789">
                  <c:v>5.7484299999999999</c:v>
                </c:pt>
                <c:pt idx="20790">
                  <c:v>6.0241300000000004</c:v>
                </c:pt>
                <c:pt idx="20791">
                  <c:v>3.0731600000000001</c:v>
                </c:pt>
                <c:pt idx="20792">
                  <c:v>4.3892100000000003</c:v>
                </c:pt>
                <c:pt idx="20793">
                  <c:v>4.8570200000000003</c:v>
                </c:pt>
                <c:pt idx="20794">
                  <c:v>4.6418600000000003</c:v>
                </c:pt>
                <c:pt idx="20795">
                  <c:v>7.4638099999999996</c:v>
                </c:pt>
                <c:pt idx="20796">
                  <c:v>5.3242500000000001</c:v>
                </c:pt>
                <c:pt idx="20797">
                  <c:v>6.4578699999999998</c:v>
                </c:pt>
                <c:pt idx="20798">
                  <c:v>5.9398200000000001</c:v>
                </c:pt>
                <c:pt idx="20799">
                  <c:v>4.1917900000000001</c:v>
                </c:pt>
                <c:pt idx="20800">
                  <c:v>4.6667100000000001</c:v>
                </c:pt>
                <c:pt idx="20801">
                  <c:v>5.7158600000000002</c:v>
                </c:pt>
                <c:pt idx="20802">
                  <c:v>7.14079</c:v>
                </c:pt>
                <c:pt idx="20803">
                  <c:v>4.6727100000000004</c:v>
                </c:pt>
                <c:pt idx="20804">
                  <c:v>8.27989</c:v>
                </c:pt>
                <c:pt idx="20805">
                  <c:v>5.85494</c:v>
                </c:pt>
                <c:pt idx="20806">
                  <c:v>5.9492799999999999</c:v>
                </c:pt>
                <c:pt idx="20807">
                  <c:v>3.9590299999999998</c:v>
                </c:pt>
                <c:pt idx="20808">
                  <c:v>5.8305899999999999</c:v>
                </c:pt>
                <c:pt idx="20809">
                  <c:v>4.4372100000000003</c:v>
                </c:pt>
                <c:pt idx="20810">
                  <c:v>7.5283699999999998</c:v>
                </c:pt>
                <c:pt idx="20811">
                  <c:v>5.17666</c:v>
                </c:pt>
                <c:pt idx="20812">
                  <c:v>4.67591</c:v>
                </c:pt>
                <c:pt idx="20813">
                  <c:v>4.4595500000000001</c:v>
                </c:pt>
                <c:pt idx="20814">
                  <c:v>4.6841799999999996</c:v>
                </c:pt>
                <c:pt idx="20815">
                  <c:v>6.3871799999999999</c:v>
                </c:pt>
                <c:pt idx="20816">
                  <c:v>8.1643699999999999</c:v>
                </c:pt>
                <c:pt idx="20817">
                  <c:v>6.6933100000000003</c:v>
                </c:pt>
                <c:pt idx="20818">
                  <c:v>6.7576900000000002</c:v>
                </c:pt>
                <c:pt idx="20819">
                  <c:v>4.8469199999999999</c:v>
                </c:pt>
                <c:pt idx="20820">
                  <c:v>8.9531799999999997</c:v>
                </c:pt>
                <c:pt idx="20821">
                  <c:v>5.3254099999999998</c:v>
                </c:pt>
                <c:pt idx="20822">
                  <c:v>4.9384499999999996</c:v>
                </c:pt>
                <c:pt idx="20823">
                  <c:v>4.9510300000000003</c:v>
                </c:pt>
                <c:pt idx="20824">
                  <c:v>4.9172799999999999</c:v>
                </c:pt>
                <c:pt idx="20825">
                  <c:v>5.7703100000000003</c:v>
                </c:pt>
                <c:pt idx="20826">
                  <c:v>5.2132500000000004</c:v>
                </c:pt>
                <c:pt idx="20827">
                  <c:v>5.0797499999999998</c:v>
                </c:pt>
                <c:pt idx="20828">
                  <c:v>7.4359799999999998</c:v>
                </c:pt>
                <c:pt idx="20829">
                  <c:v>7.6008699999999996</c:v>
                </c:pt>
                <c:pt idx="20830">
                  <c:v>4.6025200000000002</c:v>
                </c:pt>
                <c:pt idx="20831">
                  <c:v>8.6088699999999996</c:v>
                </c:pt>
                <c:pt idx="20832">
                  <c:v>5.3318199999999996</c:v>
                </c:pt>
                <c:pt idx="20833">
                  <c:v>4.9926300000000001</c:v>
                </c:pt>
                <c:pt idx="20834">
                  <c:v>5.1009799999999998</c:v>
                </c:pt>
                <c:pt idx="20835">
                  <c:v>5.1059599999999996</c:v>
                </c:pt>
                <c:pt idx="20836">
                  <c:v>6.3952999999999998</c:v>
                </c:pt>
                <c:pt idx="20837">
                  <c:v>9.3547600000000006</c:v>
                </c:pt>
                <c:pt idx="20838">
                  <c:v>7.1367099999999999</c:v>
                </c:pt>
                <c:pt idx="20839">
                  <c:v>6.6494099999999996</c:v>
                </c:pt>
                <c:pt idx="20840">
                  <c:v>7.2992299999999997</c:v>
                </c:pt>
                <c:pt idx="20841">
                  <c:v>8.1208899999999993</c:v>
                </c:pt>
                <c:pt idx="20842">
                  <c:v>4.6779500000000001</c:v>
                </c:pt>
                <c:pt idx="20843">
                  <c:v>6.6226900000000004</c:v>
                </c:pt>
                <c:pt idx="20844">
                  <c:v>7.6326099999999997</c:v>
                </c:pt>
                <c:pt idx="20845">
                  <c:v>7.2656400000000003</c:v>
                </c:pt>
                <c:pt idx="20846">
                  <c:v>5.0769099999999998</c:v>
                </c:pt>
                <c:pt idx="20847">
                  <c:v>8.6651000000000007</c:v>
                </c:pt>
                <c:pt idx="20848">
                  <c:v>5.9603999999999999</c:v>
                </c:pt>
                <c:pt idx="20849">
                  <c:v>2.8975</c:v>
                </c:pt>
                <c:pt idx="20850">
                  <c:v>4.3504899999999997</c:v>
                </c:pt>
                <c:pt idx="20851">
                  <c:v>4.8875999999999999</c:v>
                </c:pt>
                <c:pt idx="20852">
                  <c:v>5.53735</c:v>
                </c:pt>
                <c:pt idx="20853">
                  <c:v>5.2096</c:v>
                </c:pt>
                <c:pt idx="20854">
                  <c:v>3.8592900000000001</c:v>
                </c:pt>
                <c:pt idx="20855">
                  <c:v>6.6942700000000004</c:v>
                </c:pt>
                <c:pt idx="20856">
                  <c:v>5.9077299999999999</c:v>
                </c:pt>
                <c:pt idx="20857">
                  <c:v>5.5103200000000001</c:v>
                </c:pt>
                <c:pt idx="20858">
                  <c:v>6.44895</c:v>
                </c:pt>
                <c:pt idx="20859">
                  <c:v>4.72715</c:v>
                </c:pt>
                <c:pt idx="20860">
                  <c:v>2.32728</c:v>
                </c:pt>
                <c:pt idx="20861">
                  <c:v>6.5667799999999996</c:v>
                </c:pt>
                <c:pt idx="20862">
                  <c:v>4.3116700000000003</c:v>
                </c:pt>
                <c:pt idx="20863">
                  <c:v>7.2290900000000002</c:v>
                </c:pt>
                <c:pt idx="20864">
                  <c:v>7.7549400000000004</c:v>
                </c:pt>
                <c:pt idx="20865">
                  <c:v>5.8729100000000001</c:v>
                </c:pt>
                <c:pt idx="20866">
                  <c:v>5.4663899999999996</c:v>
                </c:pt>
                <c:pt idx="20867">
                  <c:v>5.4483800000000002</c:v>
                </c:pt>
                <c:pt idx="20868">
                  <c:v>3.25203</c:v>
                </c:pt>
                <c:pt idx="20869">
                  <c:v>5.3365799999999997</c:v>
                </c:pt>
                <c:pt idx="20870">
                  <c:v>5.1080699999999997</c:v>
                </c:pt>
                <c:pt idx="20871">
                  <c:v>4.2227300000000003</c:v>
                </c:pt>
                <c:pt idx="20872">
                  <c:v>6.1760999999999999</c:v>
                </c:pt>
                <c:pt idx="20873">
                  <c:v>5.4460199999999999</c:v>
                </c:pt>
                <c:pt idx="20874">
                  <c:v>6.8561899999999998</c:v>
                </c:pt>
                <c:pt idx="20875">
                  <c:v>8.8623200000000004</c:v>
                </c:pt>
                <c:pt idx="20876">
                  <c:v>8.3877199999999998</c:v>
                </c:pt>
                <c:pt idx="20877">
                  <c:v>6.3543500000000002</c:v>
                </c:pt>
                <c:pt idx="20878">
                  <c:v>5.6561199999999996</c:v>
                </c:pt>
                <c:pt idx="20879">
                  <c:v>5.8281200000000002</c:v>
                </c:pt>
                <c:pt idx="20880">
                  <c:v>5.8976300000000004</c:v>
                </c:pt>
                <c:pt idx="20881">
                  <c:v>5.5957999999999997</c:v>
                </c:pt>
                <c:pt idx="20882">
                  <c:v>5.3082599999999998</c:v>
                </c:pt>
                <c:pt idx="20883">
                  <c:v>6.6224699999999999</c:v>
                </c:pt>
                <c:pt idx="20884">
                  <c:v>5.5219699999999996</c:v>
                </c:pt>
                <c:pt idx="20885">
                  <c:v>5.6957500000000003</c:v>
                </c:pt>
                <c:pt idx="20886">
                  <c:v>5.0164999999999997</c:v>
                </c:pt>
                <c:pt idx="20887">
                  <c:v>5.1572800000000001</c:v>
                </c:pt>
                <c:pt idx="20888">
                  <c:v>5.1945800000000002</c:v>
                </c:pt>
                <c:pt idx="20889">
                  <c:v>4.5809499999999996</c:v>
                </c:pt>
                <c:pt idx="20890">
                  <c:v>2.9228700000000001</c:v>
                </c:pt>
                <c:pt idx="20891">
                  <c:v>5.3197299999999998</c:v>
                </c:pt>
                <c:pt idx="20892">
                  <c:v>6.6066799999999999</c:v>
                </c:pt>
                <c:pt idx="20893">
                  <c:v>3.9058600000000001</c:v>
                </c:pt>
                <c:pt idx="20894">
                  <c:v>5.0918400000000004</c:v>
                </c:pt>
                <c:pt idx="20895">
                  <c:v>5.5388999999999999</c:v>
                </c:pt>
                <c:pt idx="20896">
                  <c:v>6.1481300000000001</c:v>
                </c:pt>
                <c:pt idx="20897">
                  <c:v>5.1870399999999997</c:v>
                </c:pt>
                <c:pt idx="20898">
                  <c:v>3.1859500000000001</c:v>
                </c:pt>
                <c:pt idx="20899">
                  <c:v>5.7051800000000004</c:v>
                </c:pt>
                <c:pt idx="20900">
                  <c:v>4.13565</c:v>
                </c:pt>
                <c:pt idx="20901">
                  <c:v>3.43343</c:v>
                </c:pt>
                <c:pt idx="20902">
                  <c:v>6.9149700000000003</c:v>
                </c:pt>
                <c:pt idx="20903">
                  <c:v>5.2261600000000001</c:v>
                </c:pt>
                <c:pt idx="20904">
                  <c:v>7.8022099999999996</c:v>
                </c:pt>
                <c:pt idx="20905">
                  <c:v>6.4089600000000004</c:v>
                </c:pt>
                <c:pt idx="20906">
                  <c:v>5.7206099999999998</c:v>
                </c:pt>
                <c:pt idx="20907">
                  <c:v>4.9439299999999999</c:v>
                </c:pt>
                <c:pt idx="20908">
                  <c:v>5.1546099999999999</c:v>
                </c:pt>
                <c:pt idx="20909">
                  <c:v>5.0247799999999998</c:v>
                </c:pt>
                <c:pt idx="20910">
                  <c:v>2.6832799999999999</c:v>
                </c:pt>
                <c:pt idx="20911">
                  <c:v>4.5470800000000002</c:v>
                </c:pt>
                <c:pt idx="20912">
                  <c:v>5.0576600000000003</c:v>
                </c:pt>
                <c:pt idx="20913">
                  <c:v>3.1204399999999999</c:v>
                </c:pt>
                <c:pt idx="20914">
                  <c:v>3.9554299999999998</c:v>
                </c:pt>
                <c:pt idx="20915">
                  <c:v>5.1185099999999997</c:v>
                </c:pt>
                <c:pt idx="20916">
                  <c:v>4.97593</c:v>
                </c:pt>
                <c:pt idx="20917">
                  <c:v>2.0901999999999998</c:v>
                </c:pt>
                <c:pt idx="20918">
                  <c:v>4.4543299999999997</c:v>
                </c:pt>
                <c:pt idx="20919">
                  <c:v>3.5005899999999999</c:v>
                </c:pt>
                <c:pt idx="20920">
                  <c:v>2.85432</c:v>
                </c:pt>
                <c:pt idx="20921">
                  <c:v>5.3615599999999999</c:v>
                </c:pt>
                <c:pt idx="20922">
                  <c:v>5.3273799999999998</c:v>
                </c:pt>
                <c:pt idx="20923">
                  <c:v>2.6730999999999998</c:v>
                </c:pt>
                <c:pt idx="20924">
                  <c:v>6.1191199999999997</c:v>
                </c:pt>
                <c:pt idx="20925">
                  <c:v>3.1586599999999998</c:v>
                </c:pt>
                <c:pt idx="20926">
                  <c:v>5.0281500000000001</c:v>
                </c:pt>
                <c:pt idx="20927">
                  <c:v>5.4532800000000003</c:v>
                </c:pt>
                <c:pt idx="20928">
                  <c:v>4.1048400000000003</c:v>
                </c:pt>
                <c:pt idx="20929">
                  <c:v>6.8348599999999999</c:v>
                </c:pt>
                <c:pt idx="20930">
                  <c:v>5.67103</c:v>
                </c:pt>
                <c:pt idx="20931">
                  <c:v>7.8220299999999998</c:v>
                </c:pt>
                <c:pt idx="20932">
                  <c:v>4.3977000000000004</c:v>
                </c:pt>
                <c:pt idx="20933">
                  <c:v>4.8650399999999996</c:v>
                </c:pt>
                <c:pt idx="20934">
                  <c:v>3.4244500000000002</c:v>
                </c:pt>
                <c:pt idx="20935">
                  <c:v>9.2217599999999997</c:v>
                </c:pt>
                <c:pt idx="20936">
                  <c:v>4.0528599999999999</c:v>
                </c:pt>
                <c:pt idx="20937">
                  <c:v>5.22837</c:v>
                </c:pt>
                <c:pt idx="20938">
                  <c:v>2.5950099999999998</c:v>
                </c:pt>
                <c:pt idx="20939">
                  <c:v>5.6235999999999997</c:v>
                </c:pt>
                <c:pt idx="20940">
                  <c:v>3.3909400000000001</c:v>
                </c:pt>
                <c:pt idx="20941">
                  <c:v>3.6566000000000001</c:v>
                </c:pt>
                <c:pt idx="20942">
                  <c:v>5.7196899999999999</c:v>
                </c:pt>
                <c:pt idx="20943">
                  <c:v>4.5613000000000001</c:v>
                </c:pt>
                <c:pt idx="20944">
                  <c:v>3.97871</c:v>
                </c:pt>
                <c:pt idx="20945">
                  <c:v>7.64466</c:v>
                </c:pt>
                <c:pt idx="20946">
                  <c:v>5.5141200000000001</c:v>
                </c:pt>
                <c:pt idx="20947">
                  <c:v>4.5912300000000004</c:v>
                </c:pt>
                <c:pt idx="20948">
                  <c:v>4.4074600000000004</c:v>
                </c:pt>
                <c:pt idx="20949">
                  <c:v>5.1030899999999999</c:v>
                </c:pt>
                <c:pt idx="20950">
                  <c:v>3.7168399999999999</c:v>
                </c:pt>
                <c:pt idx="20951">
                  <c:v>2.6023399999999999</c:v>
                </c:pt>
                <c:pt idx="20952">
                  <c:v>4.3629699999999998</c:v>
                </c:pt>
                <c:pt idx="20953">
                  <c:v>4.1464800000000004</c:v>
                </c:pt>
                <c:pt idx="20954">
                  <c:v>2.8338100000000002</c:v>
                </c:pt>
                <c:pt idx="20955">
                  <c:v>6.27752</c:v>
                </c:pt>
                <c:pt idx="20956">
                  <c:v>5.0726800000000001</c:v>
                </c:pt>
                <c:pt idx="20957">
                  <c:v>2.6435</c:v>
                </c:pt>
                <c:pt idx="20958">
                  <c:v>7.2838599999999998</c:v>
                </c:pt>
                <c:pt idx="20959">
                  <c:v>5.8418599999999996</c:v>
                </c:pt>
                <c:pt idx="20960">
                  <c:v>4.7053000000000003</c:v>
                </c:pt>
                <c:pt idx="20961">
                  <c:v>5.9218599999999997</c:v>
                </c:pt>
                <c:pt idx="20962">
                  <c:v>4.2812000000000001</c:v>
                </c:pt>
                <c:pt idx="20963">
                  <c:v>5.5696899999999996</c:v>
                </c:pt>
                <c:pt idx="20964">
                  <c:v>5.6322700000000001</c:v>
                </c:pt>
                <c:pt idx="20965">
                  <c:v>2.3483800000000001</c:v>
                </c:pt>
                <c:pt idx="20966">
                  <c:v>5.2104799999999996</c:v>
                </c:pt>
                <c:pt idx="20967">
                  <c:v>2.4660299999999999</c:v>
                </c:pt>
                <c:pt idx="20968">
                  <c:v>7.7577299999999996</c:v>
                </c:pt>
                <c:pt idx="20969">
                  <c:v>5.6507100000000001</c:v>
                </c:pt>
                <c:pt idx="20970">
                  <c:v>2.3666200000000002</c:v>
                </c:pt>
                <c:pt idx="20971">
                  <c:v>6.6800100000000002</c:v>
                </c:pt>
                <c:pt idx="20972">
                  <c:v>4.56975</c:v>
                </c:pt>
                <c:pt idx="20973">
                  <c:v>6.4489000000000001</c:v>
                </c:pt>
                <c:pt idx="20974">
                  <c:v>4.0493199999999998</c:v>
                </c:pt>
                <c:pt idx="20975">
                  <c:v>4.8852500000000001</c:v>
                </c:pt>
                <c:pt idx="20976">
                  <c:v>2.8796300000000001</c:v>
                </c:pt>
                <c:pt idx="20977">
                  <c:v>2.2797800000000001</c:v>
                </c:pt>
                <c:pt idx="20978">
                  <c:v>3.9341300000000001</c:v>
                </c:pt>
                <c:pt idx="20979">
                  <c:v>3.24586</c:v>
                </c:pt>
                <c:pt idx="20980">
                  <c:v>3.1718600000000001</c:v>
                </c:pt>
                <c:pt idx="20981">
                  <c:v>6.0569300000000004</c:v>
                </c:pt>
                <c:pt idx="20982">
                  <c:v>6.5112699999999997</c:v>
                </c:pt>
                <c:pt idx="20983">
                  <c:v>5.6402200000000002</c:v>
                </c:pt>
                <c:pt idx="20984">
                  <c:v>7.4620100000000003</c:v>
                </c:pt>
                <c:pt idx="20985">
                  <c:v>4.7146100000000004</c:v>
                </c:pt>
                <c:pt idx="20986">
                  <c:v>5.9238900000000001</c:v>
                </c:pt>
                <c:pt idx="20987">
                  <c:v>3.37785</c:v>
                </c:pt>
                <c:pt idx="20988">
                  <c:v>6.91892</c:v>
                </c:pt>
                <c:pt idx="20989">
                  <c:v>3.8778999999999999</c:v>
                </c:pt>
                <c:pt idx="20990">
                  <c:v>4.6532999999999998</c:v>
                </c:pt>
                <c:pt idx="20991">
                  <c:v>3.5567000000000002</c:v>
                </c:pt>
                <c:pt idx="20992">
                  <c:v>6.2135600000000002</c:v>
                </c:pt>
                <c:pt idx="20993">
                  <c:v>3.2348499999999998</c:v>
                </c:pt>
                <c:pt idx="20994">
                  <c:v>4.5376799999999999</c:v>
                </c:pt>
                <c:pt idx="20995">
                  <c:v>8.2080400000000004</c:v>
                </c:pt>
                <c:pt idx="20996">
                  <c:v>4.5698499999999997</c:v>
                </c:pt>
                <c:pt idx="20997">
                  <c:v>4.5333699999999997</c:v>
                </c:pt>
                <c:pt idx="20998">
                  <c:v>7.9799699999999998</c:v>
                </c:pt>
                <c:pt idx="20999">
                  <c:v>6.4401400000000004</c:v>
                </c:pt>
                <c:pt idx="21000">
                  <c:v>3.8877799999999998</c:v>
                </c:pt>
                <c:pt idx="21001">
                  <c:v>3.4468000000000001</c:v>
                </c:pt>
                <c:pt idx="21002">
                  <c:v>3.5064199999999999</c:v>
                </c:pt>
                <c:pt idx="21003">
                  <c:v>5.9797799999999999</c:v>
                </c:pt>
                <c:pt idx="21004">
                  <c:v>5.48116</c:v>
                </c:pt>
                <c:pt idx="21005">
                  <c:v>5.0726800000000001</c:v>
                </c:pt>
                <c:pt idx="21006">
                  <c:v>3.9757600000000002</c:v>
                </c:pt>
                <c:pt idx="21007">
                  <c:v>4.9163699999999997</c:v>
                </c:pt>
                <c:pt idx="21008">
                  <c:v>6.05722</c:v>
                </c:pt>
                <c:pt idx="21009">
                  <c:v>4.0934799999999996</c:v>
                </c:pt>
                <c:pt idx="21010">
                  <c:v>5.2984299999999998</c:v>
                </c:pt>
                <c:pt idx="21011">
                  <c:v>7.8078700000000003</c:v>
                </c:pt>
                <c:pt idx="21012">
                  <c:v>5.9069000000000003</c:v>
                </c:pt>
                <c:pt idx="21013">
                  <c:v>5.2343500000000001</c:v>
                </c:pt>
                <c:pt idx="21014">
                  <c:v>4.4543900000000001</c:v>
                </c:pt>
                <c:pt idx="21015">
                  <c:v>9.7636699999999994</c:v>
                </c:pt>
                <c:pt idx="21016">
                  <c:v>4.6931799999999999</c:v>
                </c:pt>
                <c:pt idx="21017">
                  <c:v>6.1295900000000003</c:v>
                </c:pt>
                <c:pt idx="21018">
                  <c:v>3.4096600000000001</c:v>
                </c:pt>
                <c:pt idx="21019">
                  <c:v>3.84477</c:v>
                </c:pt>
                <c:pt idx="21020">
                  <c:v>6.6489200000000004</c:v>
                </c:pt>
                <c:pt idx="21021">
                  <c:v>3.75522</c:v>
                </c:pt>
                <c:pt idx="21022">
                  <c:v>4.4186699999999997</c:v>
                </c:pt>
                <c:pt idx="21023">
                  <c:v>4.1067499999999999</c:v>
                </c:pt>
                <c:pt idx="21024">
                  <c:v>6.1424700000000003</c:v>
                </c:pt>
                <c:pt idx="21025">
                  <c:v>5.4232800000000001</c:v>
                </c:pt>
                <c:pt idx="21026">
                  <c:v>4.6726999999999999</c:v>
                </c:pt>
                <c:pt idx="21027">
                  <c:v>3.66025</c:v>
                </c:pt>
                <c:pt idx="21028">
                  <c:v>5.67103</c:v>
                </c:pt>
                <c:pt idx="21029">
                  <c:v>3.85094</c:v>
                </c:pt>
                <c:pt idx="21030">
                  <c:v>5.4476899999999997</c:v>
                </c:pt>
                <c:pt idx="21031">
                  <c:v>4.1263300000000003</c:v>
                </c:pt>
                <c:pt idx="21032">
                  <c:v>5.4045800000000002</c:v>
                </c:pt>
                <c:pt idx="21033">
                  <c:v>2.37961</c:v>
                </c:pt>
                <c:pt idx="21034">
                  <c:v>6.3014599999999996</c:v>
                </c:pt>
                <c:pt idx="21035">
                  <c:v>3.1608999999999998</c:v>
                </c:pt>
                <c:pt idx="21036">
                  <c:v>3.7946800000000001</c:v>
                </c:pt>
                <c:pt idx="21037">
                  <c:v>6.8897500000000003</c:v>
                </c:pt>
                <c:pt idx="21038">
                  <c:v>4.8552999999999997</c:v>
                </c:pt>
                <c:pt idx="21039">
                  <c:v>4.8063599999999997</c:v>
                </c:pt>
                <c:pt idx="21040">
                  <c:v>3.1741799999999998</c:v>
                </c:pt>
                <c:pt idx="21041">
                  <c:v>4.0234899999999998</c:v>
                </c:pt>
                <c:pt idx="21042">
                  <c:v>2.5377299999999998</c:v>
                </c:pt>
                <c:pt idx="21043">
                  <c:v>6.9787400000000002</c:v>
                </c:pt>
                <c:pt idx="21044">
                  <c:v>3.5172400000000001</c:v>
                </c:pt>
                <c:pt idx="21045">
                  <c:v>5.3925799999999997</c:v>
                </c:pt>
                <c:pt idx="21046">
                  <c:v>4.9184299999999999</c:v>
                </c:pt>
                <c:pt idx="21047">
                  <c:v>5.0299399999999999</c:v>
                </c:pt>
                <c:pt idx="21048">
                  <c:v>6.7690299999999999</c:v>
                </c:pt>
                <c:pt idx="21049">
                  <c:v>6.0046400000000002</c:v>
                </c:pt>
                <c:pt idx="21050">
                  <c:v>3.2565499999999998</c:v>
                </c:pt>
                <c:pt idx="21051">
                  <c:v>8.91953</c:v>
                </c:pt>
                <c:pt idx="21052">
                  <c:v>5.72173</c:v>
                </c:pt>
                <c:pt idx="21053">
                  <c:v>6.7538099999999996</c:v>
                </c:pt>
                <c:pt idx="21054">
                  <c:v>4.5337899999999998</c:v>
                </c:pt>
                <c:pt idx="21055">
                  <c:v>3.9341300000000001</c:v>
                </c:pt>
                <c:pt idx="21056">
                  <c:v>7.3658900000000003</c:v>
                </c:pt>
                <c:pt idx="21057">
                  <c:v>4.65259</c:v>
                </c:pt>
                <c:pt idx="21058">
                  <c:v>2.7201300000000002</c:v>
                </c:pt>
                <c:pt idx="21059">
                  <c:v>6.4533199999999997</c:v>
                </c:pt>
                <c:pt idx="21060">
                  <c:v>2.1953299999999998</c:v>
                </c:pt>
                <c:pt idx="21061">
                  <c:v>3.5441799999999999</c:v>
                </c:pt>
                <c:pt idx="21062">
                  <c:v>3.31704</c:v>
                </c:pt>
                <c:pt idx="21063">
                  <c:v>5.3644499999999997</c:v>
                </c:pt>
                <c:pt idx="21064">
                  <c:v>4.5030599999999996</c:v>
                </c:pt>
                <c:pt idx="21065">
                  <c:v>4.5876000000000001</c:v>
                </c:pt>
                <c:pt idx="21066">
                  <c:v>3.0383200000000001</c:v>
                </c:pt>
                <c:pt idx="21067">
                  <c:v>5.3508399999999998</c:v>
                </c:pt>
                <c:pt idx="21068">
                  <c:v>4.7598799999999999</c:v>
                </c:pt>
                <c:pt idx="21069">
                  <c:v>4.5340499999999997</c:v>
                </c:pt>
                <c:pt idx="21070">
                  <c:v>2.3248700000000002</c:v>
                </c:pt>
                <c:pt idx="21071">
                  <c:v>2.2362299999999999</c:v>
                </c:pt>
                <c:pt idx="21072">
                  <c:v>5.3613299999999997</c:v>
                </c:pt>
                <c:pt idx="21073">
                  <c:v>2.4051</c:v>
                </c:pt>
                <c:pt idx="21074">
                  <c:v>5.6361999999999997</c:v>
                </c:pt>
                <c:pt idx="21075">
                  <c:v>6.7438000000000002</c:v>
                </c:pt>
                <c:pt idx="21076">
                  <c:v>2.9214199999999999</c:v>
                </c:pt>
                <c:pt idx="21077">
                  <c:v>3.3698899999999998</c:v>
                </c:pt>
                <c:pt idx="21078">
                  <c:v>5.1815699999999998</c:v>
                </c:pt>
                <c:pt idx="21079">
                  <c:v>3.03505</c:v>
                </c:pt>
                <c:pt idx="21080">
                  <c:v>3.3673899999999999</c:v>
                </c:pt>
                <c:pt idx="21081">
                  <c:v>6.0622100000000003</c:v>
                </c:pt>
                <c:pt idx="21082">
                  <c:v>8.8598499999999998</c:v>
                </c:pt>
                <c:pt idx="21083">
                  <c:v>4.4109299999999996</c:v>
                </c:pt>
                <c:pt idx="21084">
                  <c:v>6.1168800000000001</c:v>
                </c:pt>
                <c:pt idx="21085">
                  <c:v>6.8999600000000001</c:v>
                </c:pt>
                <c:pt idx="21086">
                  <c:v>3.7445400000000002</c:v>
                </c:pt>
                <c:pt idx="21087">
                  <c:v>2.8338100000000002</c:v>
                </c:pt>
                <c:pt idx="21088">
                  <c:v>4.3088300000000004</c:v>
                </c:pt>
                <c:pt idx="21089">
                  <c:v>4.3101000000000003</c:v>
                </c:pt>
                <c:pt idx="21090">
                  <c:v>9.9042100000000008</c:v>
                </c:pt>
                <c:pt idx="21091">
                  <c:v>4.0003099999999998</c:v>
                </c:pt>
                <c:pt idx="21092">
                  <c:v>5.1385199999999998</c:v>
                </c:pt>
                <c:pt idx="21093">
                  <c:v>8.5175800000000006</c:v>
                </c:pt>
                <c:pt idx="21094">
                  <c:v>6.0384399999999996</c:v>
                </c:pt>
                <c:pt idx="21095">
                  <c:v>2.6219899999999998</c:v>
                </c:pt>
                <c:pt idx="21096">
                  <c:v>2.8566799999999999</c:v>
                </c:pt>
                <c:pt idx="21097">
                  <c:v>10.65005</c:v>
                </c:pt>
                <c:pt idx="21098">
                  <c:v>8.0258900000000004</c:v>
                </c:pt>
                <c:pt idx="21099">
                  <c:v>4.2842200000000004</c:v>
                </c:pt>
                <c:pt idx="21100">
                  <c:v>6.4115399999999996</c:v>
                </c:pt>
                <c:pt idx="21101">
                  <c:v>7.8578099999999997</c:v>
                </c:pt>
                <c:pt idx="21102">
                  <c:v>2.59598</c:v>
                </c:pt>
                <c:pt idx="21103">
                  <c:v>2.00725</c:v>
                </c:pt>
                <c:pt idx="21104">
                  <c:v>3.6924299999999999</c:v>
                </c:pt>
                <c:pt idx="21105">
                  <c:v>3.84477</c:v>
                </c:pt>
                <c:pt idx="21106">
                  <c:v>4.9697199999999997</c:v>
                </c:pt>
                <c:pt idx="21107">
                  <c:v>5.5572900000000001</c:v>
                </c:pt>
                <c:pt idx="21108">
                  <c:v>3.6408100000000001</c:v>
                </c:pt>
                <c:pt idx="21109">
                  <c:v>2.3028499999999998</c:v>
                </c:pt>
                <c:pt idx="21110">
                  <c:v>5.5821100000000001</c:v>
                </c:pt>
                <c:pt idx="21111">
                  <c:v>5.5787500000000003</c:v>
                </c:pt>
                <c:pt idx="21112">
                  <c:v>5.7469000000000001</c:v>
                </c:pt>
                <c:pt idx="21113">
                  <c:v>5.5921900000000004</c:v>
                </c:pt>
                <c:pt idx="21114">
                  <c:v>5.7190599999999998</c:v>
                </c:pt>
                <c:pt idx="21115">
                  <c:v>4.4761300000000004</c:v>
                </c:pt>
                <c:pt idx="21116">
                  <c:v>5.8068999999999997</c:v>
                </c:pt>
                <c:pt idx="21117">
                  <c:v>5.0335200000000002</c:v>
                </c:pt>
                <c:pt idx="21118">
                  <c:v>4.7661100000000003</c:v>
                </c:pt>
                <c:pt idx="21119">
                  <c:v>3.0898599999999998</c:v>
                </c:pt>
                <c:pt idx="21120">
                  <c:v>4.8347300000000004</c:v>
                </c:pt>
                <c:pt idx="21121">
                  <c:v>3.3895200000000001</c:v>
                </c:pt>
                <c:pt idx="21122">
                  <c:v>9.0489300000000004</c:v>
                </c:pt>
                <c:pt idx="21123">
                  <c:v>3.3671099999999998</c:v>
                </c:pt>
                <c:pt idx="21124">
                  <c:v>2.32158</c:v>
                </c:pt>
                <c:pt idx="21125">
                  <c:v>2.2916400000000001</c:v>
                </c:pt>
                <c:pt idx="21126">
                  <c:v>4.2938599999999996</c:v>
                </c:pt>
                <c:pt idx="21127">
                  <c:v>4.3446600000000002</c:v>
                </c:pt>
                <c:pt idx="21128">
                  <c:v>5.06778</c:v>
                </c:pt>
                <c:pt idx="21129">
                  <c:v>8.4180399999999995</c:v>
                </c:pt>
                <c:pt idx="21130">
                  <c:v>6.65022</c:v>
                </c:pt>
                <c:pt idx="21131">
                  <c:v>4.8751499999999997</c:v>
                </c:pt>
                <c:pt idx="21132">
                  <c:v>5.7657999999999996</c:v>
                </c:pt>
                <c:pt idx="21133">
                  <c:v>3.34118</c:v>
                </c:pt>
                <c:pt idx="21134">
                  <c:v>5.8678999999999997</c:v>
                </c:pt>
                <c:pt idx="21135">
                  <c:v>5.6858000000000004</c:v>
                </c:pt>
                <c:pt idx="21136">
                  <c:v>3.58317</c:v>
                </c:pt>
                <c:pt idx="21137">
                  <c:v>6.8716200000000001</c:v>
                </c:pt>
                <c:pt idx="21138">
                  <c:v>4.6249000000000002</c:v>
                </c:pt>
                <c:pt idx="21139">
                  <c:v>5.3236100000000004</c:v>
                </c:pt>
                <c:pt idx="21140">
                  <c:v>6.2271200000000002</c:v>
                </c:pt>
                <c:pt idx="21141">
                  <c:v>5.6013799999999998</c:v>
                </c:pt>
                <c:pt idx="21142">
                  <c:v>6.1066599999999998</c:v>
                </c:pt>
                <c:pt idx="21143">
                  <c:v>4.1573500000000001</c:v>
                </c:pt>
                <c:pt idx="21144">
                  <c:v>8.5621500000000008</c:v>
                </c:pt>
                <c:pt idx="21145">
                  <c:v>8.0446799999999996</c:v>
                </c:pt>
                <c:pt idx="21146">
                  <c:v>6.9804399999999998</c:v>
                </c:pt>
                <c:pt idx="21147">
                  <c:v>5.5265700000000004</c:v>
                </c:pt>
                <c:pt idx="21148">
                  <c:v>4.2086399999999999</c:v>
                </c:pt>
                <c:pt idx="21149">
                  <c:v>3.2075200000000001</c:v>
                </c:pt>
                <c:pt idx="21150">
                  <c:v>8.4845400000000009</c:v>
                </c:pt>
                <c:pt idx="21151">
                  <c:v>5.1107199999999997</c:v>
                </c:pt>
                <c:pt idx="21152">
                  <c:v>7.38591</c:v>
                </c:pt>
                <c:pt idx="21153">
                  <c:v>3.6921499999999998</c:v>
                </c:pt>
                <c:pt idx="21154">
                  <c:v>2.6228099999999999</c:v>
                </c:pt>
                <c:pt idx="21155">
                  <c:v>5.5954699999999997</c:v>
                </c:pt>
                <c:pt idx="21156">
                  <c:v>9.0324200000000001</c:v>
                </c:pt>
                <c:pt idx="21157">
                  <c:v>2.6660300000000001</c:v>
                </c:pt>
                <c:pt idx="21158">
                  <c:v>8.8368000000000002</c:v>
                </c:pt>
                <c:pt idx="21159">
                  <c:v>6.4687000000000001</c:v>
                </c:pt>
                <c:pt idx="21160">
                  <c:v>4.9028</c:v>
                </c:pt>
                <c:pt idx="21161">
                  <c:v>3.7874099999999999</c:v>
                </c:pt>
                <c:pt idx="21162">
                  <c:v>6.5156099999999997</c:v>
                </c:pt>
                <c:pt idx="21163">
                  <c:v>6.8024500000000003</c:v>
                </c:pt>
                <c:pt idx="21164">
                  <c:v>8.2203599999999994</c:v>
                </c:pt>
                <c:pt idx="21165">
                  <c:v>3.8326199999999999</c:v>
                </c:pt>
                <c:pt idx="21166">
                  <c:v>4.8818999999999999</c:v>
                </c:pt>
                <c:pt idx="21167">
                  <c:v>3.6095100000000002</c:v>
                </c:pt>
                <c:pt idx="21168">
                  <c:v>8.6319900000000001</c:v>
                </c:pt>
                <c:pt idx="21169">
                  <c:v>5.5965499999999997</c:v>
                </c:pt>
                <c:pt idx="21170">
                  <c:v>4.4526700000000003</c:v>
                </c:pt>
                <c:pt idx="21171">
                  <c:v>4.3728699999999998</c:v>
                </c:pt>
                <c:pt idx="21172">
                  <c:v>3.62954</c:v>
                </c:pt>
                <c:pt idx="21173">
                  <c:v>2.7040799999999998</c:v>
                </c:pt>
                <c:pt idx="21174">
                  <c:v>4.6617300000000004</c:v>
                </c:pt>
                <c:pt idx="21175">
                  <c:v>3.8909099999999999</c:v>
                </c:pt>
                <c:pt idx="21176">
                  <c:v>5.0087000000000002</c:v>
                </c:pt>
                <c:pt idx="21177">
                  <c:v>7.1879400000000002</c:v>
                </c:pt>
                <c:pt idx="21178">
                  <c:v>4.1780200000000001</c:v>
                </c:pt>
                <c:pt idx="21179">
                  <c:v>4.1464800000000004</c:v>
                </c:pt>
                <c:pt idx="21180">
                  <c:v>6.5156099999999997</c:v>
                </c:pt>
                <c:pt idx="21181">
                  <c:v>7.4736200000000004</c:v>
                </c:pt>
                <c:pt idx="21182">
                  <c:v>6.5697200000000002</c:v>
                </c:pt>
                <c:pt idx="21183">
                  <c:v>5.74763</c:v>
                </c:pt>
                <c:pt idx="21184">
                  <c:v>2.2122700000000002</c:v>
                </c:pt>
                <c:pt idx="21185">
                  <c:v>4.8986499999999999</c:v>
                </c:pt>
                <c:pt idx="21186">
                  <c:v>5.5693900000000003</c:v>
                </c:pt>
                <c:pt idx="21187">
                  <c:v>6.2221399999999996</c:v>
                </c:pt>
                <c:pt idx="21188">
                  <c:v>4.0892200000000001</c:v>
                </c:pt>
                <c:pt idx="21189">
                  <c:v>4.5967900000000004</c:v>
                </c:pt>
                <c:pt idx="21190">
                  <c:v>5.4882900000000001</c:v>
                </c:pt>
                <c:pt idx="21191">
                  <c:v>5.4094600000000002</c:v>
                </c:pt>
                <c:pt idx="21192">
                  <c:v>5.7796000000000003</c:v>
                </c:pt>
                <c:pt idx="21193">
                  <c:v>4.3047300000000002</c:v>
                </c:pt>
                <c:pt idx="21194">
                  <c:v>7.0609200000000003</c:v>
                </c:pt>
                <c:pt idx="21195">
                  <c:v>9.0888799999999996</c:v>
                </c:pt>
                <c:pt idx="21196">
                  <c:v>3.1545000000000001</c:v>
                </c:pt>
                <c:pt idx="21197">
                  <c:v>3.7540300000000002</c:v>
                </c:pt>
                <c:pt idx="21198">
                  <c:v>7.79244</c:v>
                </c:pt>
                <c:pt idx="21199">
                  <c:v>2.9554</c:v>
                </c:pt>
                <c:pt idx="21200">
                  <c:v>3.0688499999999999</c:v>
                </c:pt>
                <c:pt idx="21201">
                  <c:v>4.14276</c:v>
                </c:pt>
                <c:pt idx="21202">
                  <c:v>3.12073</c:v>
                </c:pt>
                <c:pt idx="21203">
                  <c:v>6.34755</c:v>
                </c:pt>
                <c:pt idx="21204">
                  <c:v>4.6390000000000002</c:v>
                </c:pt>
                <c:pt idx="21205">
                  <c:v>2.75298</c:v>
                </c:pt>
                <c:pt idx="21206">
                  <c:v>5.8555700000000002</c:v>
                </c:pt>
                <c:pt idx="21207">
                  <c:v>4.40219</c:v>
                </c:pt>
                <c:pt idx="21208">
                  <c:v>7.4077400000000004</c:v>
                </c:pt>
                <c:pt idx="21209">
                  <c:v>6.3512500000000003</c:v>
                </c:pt>
                <c:pt idx="21210">
                  <c:v>4.9158799999999996</c:v>
                </c:pt>
                <c:pt idx="21211">
                  <c:v>6.7294200000000002</c:v>
                </c:pt>
                <c:pt idx="21212">
                  <c:v>4.2512299999999996</c:v>
                </c:pt>
                <c:pt idx="21213">
                  <c:v>6.6489200000000004</c:v>
                </c:pt>
                <c:pt idx="21214">
                  <c:v>4.1954200000000004</c:v>
                </c:pt>
                <c:pt idx="21215">
                  <c:v>5.4854099999999999</c:v>
                </c:pt>
                <c:pt idx="21216">
                  <c:v>4.2566100000000002</c:v>
                </c:pt>
                <c:pt idx="21217">
                  <c:v>5.8350999999999997</c:v>
                </c:pt>
                <c:pt idx="21218">
                  <c:v>3.1602999999999999</c:v>
                </c:pt>
                <c:pt idx="21219">
                  <c:v>5.87052</c:v>
                </c:pt>
                <c:pt idx="21220">
                  <c:v>6.3319900000000002</c:v>
                </c:pt>
                <c:pt idx="21221">
                  <c:v>2.8507699999999998</c:v>
                </c:pt>
                <c:pt idx="21222">
                  <c:v>4.7521699999999996</c:v>
                </c:pt>
                <c:pt idx="21223">
                  <c:v>3.5485199999999999</c:v>
                </c:pt>
                <c:pt idx="21224">
                  <c:v>2.6602199999999998</c:v>
                </c:pt>
                <c:pt idx="21225">
                  <c:v>2.21197</c:v>
                </c:pt>
                <c:pt idx="21226">
                  <c:v>6.5715899999999996</c:v>
                </c:pt>
                <c:pt idx="21227">
                  <c:v>4.0312200000000002</c:v>
                </c:pt>
                <c:pt idx="21228">
                  <c:v>6.3607199999999997</c:v>
                </c:pt>
                <c:pt idx="21229">
                  <c:v>2.7431199999999998</c:v>
                </c:pt>
                <c:pt idx="21230">
                  <c:v>8.7870799999999996</c:v>
                </c:pt>
                <c:pt idx="21231">
                  <c:v>4.7166300000000003</c:v>
                </c:pt>
                <c:pt idx="21232">
                  <c:v>4.2469799999999998</c:v>
                </c:pt>
                <c:pt idx="21233">
                  <c:v>4.3270799999999996</c:v>
                </c:pt>
                <c:pt idx="21234">
                  <c:v>6.7057099999999998</c:v>
                </c:pt>
                <c:pt idx="21235">
                  <c:v>4.3664500000000004</c:v>
                </c:pt>
                <c:pt idx="21236">
                  <c:v>5.5592499999999996</c:v>
                </c:pt>
                <c:pt idx="21237">
                  <c:v>5.8502299999999998</c:v>
                </c:pt>
                <c:pt idx="21238">
                  <c:v>5.7526099999999998</c:v>
                </c:pt>
                <c:pt idx="21239">
                  <c:v>6.6074099999999998</c:v>
                </c:pt>
                <c:pt idx="21240">
                  <c:v>7.2578800000000001</c:v>
                </c:pt>
                <c:pt idx="21241">
                  <c:v>2.7524899999999999</c:v>
                </c:pt>
                <c:pt idx="21242">
                  <c:v>9.0317900000000009</c:v>
                </c:pt>
                <c:pt idx="21243">
                  <c:v>4.8686299999999996</c:v>
                </c:pt>
                <c:pt idx="21244">
                  <c:v>5.4836900000000002</c:v>
                </c:pt>
                <c:pt idx="21245">
                  <c:v>4.7864399999999998</c:v>
                </c:pt>
                <c:pt idx="21246">
                  <c:v>4.5213099999999997</c:v>
                </c:pt>
                <c:pt idx="21247">
                  <c:v>3.2565499999999998</c:v>
                </c:pt>
                <c:pt idx="21248">
                  <c:v>4.1363599999999998</c:v>
                </c:pt>
                <c:pt idx="21249">
                  <c:v>4.43811</c:v>
                </c:pt>
                <c:pt idx="21250">
                  <c:v>5.5229999999999997</c:v>
                </c:pt>
                <c:pt idx="21251">
                  <c:v>3.80111</c:v>
                </c:pt>
                <c:pt idx="21252">
                  <c:v>8.0141500000000008</c:v>
                </c:pt>
                <c:pt idx="21253">
                  <c:v>4.2241099999999996</c:v>
                </c:pt>
                <c:pt idx="21254">
                  <c:v>7.4506199999999998</c:v>
                </c:pt>
                <c:pt idx="21255">
                  <c:v>3.6258900000000001</c:v>
                </c:pt>
                <c:pt idx="21256">
                  <c:v>6.4654100000000003</c:v>
                </c:pt>
                <c:pt idx="21257">
                  <c:v>4.69306</c:v>
                </c:pt>
                <c:pt idx="21258">
                  <c:v>5.2523999999999997</c:v>
                </c:pt>
                <c:pt idx="21259">
                  <c:v>3.4791500000000002</c:v>
                </c:pt>
                <c:pt idx="21260">
                  <c:v>4.2241099999999996</c:v>
                </c:pt>
                <c:pt idx="21261">
                  <c:v>4.0214800000000004</c:v>
                </c:pt>
                <c:pt idx="21262">
                  <c:v>6.5990700000000002</c:v>
                </c:pt>
                <c:pt idx="21263">
                  <c:v>3.5566599999999999</c:v>
                </c:pt>
                <c:pt idx="21264">
                  <c:v>3.6692800000000001</c:v>
                </c:pt>
                <c:pt idx="21265">
                  <c:v>5.0825100000000001</c:v>
                </c:pt>
                <c:pt idx="21266">
                  <c:v>5.2531699999999999</c:v>
                </c:pt>
                <c:pt idx="21267">
                  <c:v>3.9798499999999999</c:v>
                </c:pt>
                <c:pt idx="21268">
                  <c:v>9.0458099999999995</c:v>
                </c:pt>
                <c:pt idx="21269">
                  <c:v>3.3002500000000001</c:v>
                </c:pt>
                <c:pt idx="21270">
                  <c:v>5.7306400000000002</c:v>
                </c:pt>
                <c:pt idx="21271">
                  <c:v>6.3423100000000003</c:v>
                </c:pt>
                <c:pt idx="21272">
                  <c:v>2.9975299999999998</c:v>
                </c:pt>
                <c:pt idx="21273">
                  <c:v>6.5585599999999999</c:v>
                </c:pt>
                <c:pt idx="21274">
                  <c:v>8.8803699999999992</c:v>
                </c:pt>
                <c:pt idx="21275">
                  <c:v>7.0174899999999996</c:v>
                </c:pt>
                <c:pt idx="21276">
                  <c:v>6.3099299999999996</c:v>
                </c:pt>
                <c:pt idx="21277">
                  <c:v>3.7915899999999998</c:v>
                </c:pt>
                <c:pt idx="21278">
                  <c:v>8.4915400000000005</c:v>
                </c:pt>
                <c:pt idx="21279">
                  <c:v>8.4689499999999995</c:v>
                </c:pt>
                <c:pt idx="21280">
                  <c:v>4.4742300000000004</c:v>
                </c:pt>
                <c:pt idx="21281">
                  <c:v>5.9500299999999999</c:v>
                </c:pt>
                <c:pt idx="21282">
                  <c:v>4.6772200000000002</c:v>
                </c:pt>
                <c:pt idx="21283">
                  <c:v>5.7984900000000001</c:v>
                </c:pt>
                <c:pt idx="21284">
                  <c:v>6.40306</c:v>
                </c:pt>
                <c:pt idx="21285">
                  <c:v>4.1822900000000001</c:v>
                </c:pt>
                <c:pt idx="21286">
                  <c:v>3.2839900000000002</c:v>
                </c:pt>
                <c:pt idx="21287">
                  <c:v>5.0993700000000004</c:v>
                </c:pt>
                <c:pt idx="21288">
                  <c:v>5.3383500000000002</c:v>
                </c:pt>
                <c:pt idx="21289">
                  <c:v>7.5654500000000002</c:v>
                </c:pt>
                <c:pt idx="21290">
                  <c:v>4.0355299999999996</c:v>
                </c:pt>
                <c:pt idx="21291">
                  <c:v>5.6047399999999996</c:v>
                </c:pt>
                <c:pt idx="21292">
                  <c:v>5.2035499999999999</c:v>
                </c:pt>
                <c:pt idx="21293">
                  <c:v>6.7438000000000002</c:v>
                </c:pt>
                <c:pt idx="21294">
                  <c:v>4.8063599999999997</c:v>
                </c:pt>
                <c:pt idx="21295">
                  <c:v>3.2883</c:v>
                </c:pt>
                <c:pt idx="21296">
                  <c:v>5.4035099999999998</c:v>
                </c:pt>
                <c:pt idx="21297">
                  <c:v>8.2227399999999999</c:v>
                </c:pt>
                <c:pt idx="21298">
                  <c:v>6.27752</c:v>
                </c:pt>
                <c:pt idx="21299">
                  <c:v>2.2693099999999999</c:v>
                </c:pt>
                <c:pt idx="21300">
                  <c:v>4.7313599999999996</c:v>
                </c:pt>
                <c:pt idx="21301">
                  <c:v>6.9342699999999997</c:v>
                </c:pt>
                <c:pt idx="21302">
                  <c:v>4.9187000000000003</c:v>
                </c:pt>
                <c:pt idx="21303">
                  <c:v>5.16995</c:v>
                </c:pt>
                <c:pt idx="21304">
                  <c:v>3.1634600000000002</c:v>
                </c:pt>
                <c:pt idx="21305">
                  <c:v>3.0611299999999999</c:v>
                </c:pt>
                <c:pt idx="21306">
                  <c:v>6.3357900000000003</c:v>
                </c:pt>
                <c:pt idx="21307">
                  <c:v>5.8555700000000002</c:v>
                </c:pt>
                <c:pt idx="21308">
                  <c:v>6.79148</c:v>
                </c:pt>
                <c:pt idx="21309">
                  <c:v>3.7788499999999998</c:v>
                </c:pt>
                <c:pt idx="21310">
                  <c:v>4.9757499999999997</c:v>
                </c:pt>
                <c:pt idx="21311">
                  <c:v>5.4634200000000002</c:v>
                </c:pt>
                <c:pt idx="21312">
                  <c:v>5.28003</c:v>
                </c:pt>
                <c:pt idx="21313">
                  <c:v>6.5353300000000001</c:v>
                </c:pt>
                <c:pt idx="21314">
                  <c:v>7.9940499999999997</c:v>
                </c:pt>
                <c:pt idx="21315">
                  <c:v>3.8824700000000001</c:v>
                </c:pt>
                <c:pt idx="21316">
                  <c:v>2.57586</c:v>
                </c:pt>
                <c:pt idx="21317">
                  <c:v>5.8136900000000002</c:v>
                </c:pt>
                <c:pt idx="21318">
                  <c:v>6.4533199999999997</c:v>
                </c:pt>
                <c:pt idx="21319">
                  <c:v>8.2343499999999992</c:v>
                </c:pt>
                <c:pt idx="21320">
                  <c:v>7.1806900000000002</c:v>
                </c:pt>
                <c:pt idx="21321">
                  <c:v>4.6128299999999998</c:v>
                </c:pt>
                <c:pt idx="21322">
                  <c:v>5.7712899999999996</c:v>
                </c:pt>
                <c:pt idx="21323">
                  <c:v>4.6025200000000002</c:v>
                </c:pt>
                <c:pt idx="21324">
                  <c:v>6.4088099999999999</c:v>
                </c:pt>
                <c:pt idx="21325">
                  <c:v>4.0529299999999999</c:v>
                </c:pt>
                <c:pt idx="21326">
                  <c:v>4.43323</c:v>
                </c:pt>
                <c:pt idx="21327">
                  <c:v>5.8110400000000002</c:v>
                </c:pt>
                <c:pt idx="21328">
                  <c:v>4.7676800000000004</c:v>
                </c:pt>
                <c:pt idx="21329">
                  <c:v>4.8747699999999998</c:v>
                </c:pt>
                <c:pt idx="21330">
                  <c:v>4.3053100000000004</c:v>
                </c:pt>
                <c:pt idx="21331">
                  <c:v>3.16804</c:v>
                </c:pt>
                <c:pt idx="21332">
                  <c:v>4.7696100000000001</c:v>
                </c:pt>
                <c:pt idx="21333">
                  <c:v>6.5984100000000003</c:v>
                </c:pt>
                <c:pt idx="21334">
                  <c:v>4.7141599999999997</c:v>
                </c:pt>
                <c:pt idx="21335">
                  <c:v>4.3200599999999998</c:v>
                </c:pt>
                <c:pt idx="21336">
                  <c:v>10.14944</c:v>
                </c:pt>
                <c:pt idx="21337">
                  <c:v>2.6071</c:v>
                </c:pt>
                <c:pt idx="21338">
                  <c:v>3.1310699999999998</c:v>
                </c:pt>
                <c:pt idx="21339">
                  <c:v>5.58101</c:v>
                </c:pt>
                <c:pt idx="21340">
                  <c:v>3.3082099999999999</c:v>
                </c:pt>
                <c:pt idx="21341">
                  <c:v>5.5313400000000001</c:v>
                </c:pt>
                <c:pt idx="21342">
                  <c:v>4.21591</c:v>
                </c:pt>
                <c:pt idx="21343">
                  <c:v>3.9527999999999999</c:v>
                </c:pt>
                <c:pt idx="21344">
                  <c:v>4.3623500000000002</c:v>
                </c:pt>
                <c:pt idx="21345">
                  <c:v>2.7213400000000001</c:v>
                </c:pt>
                <c:pt idx="21346">
                  <c:v>7.9396300000000002</c:v>
                </c:pt>
                <c:pt idx="21347">
                  <c:v>6.0062600000000002</c:v>
                </c:pt>
                <c:pt idx="21348">
                  <c:v>4.2120499999999996</c:v>
                </c:pt>
                <c:pt idx="21349">
                  <c:v>2.51607</c:v>
                </c:pt>
                <c:pt idx="21350">
                  <c:v>6.8756300000000001</c:v>
                </c:pt>
                <c:pt idx="21351">
                  <c:v>5.3699700000000004</c:v>
                </c:pt>
                <c:pt idx="21352">
                  <c:v>6.4845800000000002</c:v>
                </c:pt>
                <c:pt idx="21353">
                  <c:v>5.4817999999999998</c:v>
                </c:pt>
                <c:pt idx="21354">
                  <c:v>3.2430500000000002</c:v>
                </c:pt>
                <c:pt idx="21355">
                  <c:v>3.9483600000000001</c:v>
                </c:pt>
                <c:pt idx="21356">
                  <c:v>4.9983500000000003</c:v>
                </c:pt>
                <c:pt idx="21357">
                  <c:v>5.4138500000000001</c:v>
                </c:pt>
                <c:pt idx="21358">
                  <c:v>4.9342800000000002</c:v>
                </c:pt>
                <c:pt idx="21359">
                  <c:v>6.5975299999999999</c:v>
                </c:pt>
                <c:pt idx="21360">
                  <c:v>6.2191000000000001</c:v>
                </c:pt>
                <c:pt idx="21361">
                  <c:v>6.9377500000000003</c:v>
                </c:pt>
                <c:pt idx="21362">
                  <c:v>3.9341300000000001</c:v>
                </c:pt>
                <c:pt idx="21363">
                  <c:v>2.6435</c:v>
                </c:pt>
                <c:pt idx="21364">
                  <c:v>7.2088200000000002</c:v>
                </c:pt>
                <c:pt idx="21365">
                  <c:v>4.2027700000000001</c:v>
                </c:pt>
                <c:pt idx="21366">
                  <c:v>4.0821199999999997</c:v>
                </c:pt>
                <c:pt idx="21367">
                  <c:v>5.0227899999999996</c:v>
                </c:pt>
                <c:pt idx="21368">
                  <c:v>5.2550699999999999</c:v>
                </c:pt>
                <c:pt idx="21369">
                  <c:v>4.5986599999999997</c:v>
                </c:pt>
                <c:pt idx="21370">
                  <c:v>3.3020800000000001</c:v>
                </c:pt>
                <c:pt idx="21371">
                  <c:v>2.06392</c:v>
                </c:pt>
                <c:pt idx="21372">
                  <c:v>3.4184899999999998</c:v>
                </c:pt>
                <c:pt idx="21373">
                  <c:v>5.8048999999999999</c:v>
                </c:pt>
                <c:pt idx="21374">
                  <c:v>4.5096999999999996</c:v>
                </c:pt>
                <c:pt idx="21375">
                  <c:v>4.1252899999999997</c:v>
                </c:pt>
                <c:pt idx="21376">
                  <c:v>4.4420999999999999</c:v>
                </c:pt>
                <c:pt idx="21377">
                  <c:v>2.4820500000000001</c:v>
                </c:pt>
                <c:pt idx="21378">
                  <c:v>5.36531</c:v>
                </c:pt>
                <c:pt idx="21379">
                  <c:v>5.9583000000000004</c:v>
                </c:pt>
                <c:pt idx="21380">
                  <c:v>10.024509999999999</c:v>
                </c:pt>
                <c:pt idx="21381">
                  <c:v>2.3557800000000002</c:v>
                </c:pt>
                <c:pt idx="21382">
                  <c:v>5.36287</c:v>
                </c:pt>
                <c:pt idx="21383">
                  <c:v>4.5868399999999996</c:v>
                </c:pt>
                <c:pt idx="21384">
                  <c:v>5.8126199999999999</c:v>
                </c:pt>
                <c:pt idx="21385">
                  <c:v>4.4037300000000004</c:v>
                </c:pt>
                <c:pt idx="21386">
                  <c:v>3.53261</c:v>
                </c:pt>
                <c:pt idx="21387">
                  <c:v>4.1058899999999996</c:v>
                </c:pt>
                <c:pt idx="21388">
                  <c:v>2.9228700000000001</c:v>
                </c:pt>
                <c:pt idx="21389">
                  <c:v>5.8066199999999997</c:v>
                </c:pt>
                <c:pt idx="21390">
                  <c:v>5.43133</c:v>
                </c:pt>
                <c:pt idx="21391">
                  <c:v>3.4738899999999999</c:v>
                </c:pt>
                <c:pt idx="21392">
                  <c:v>7.3295300000000001</c:v>
                </c:pt>
                <c:pt idx="21393">
                  <c:v>6.6898600000000004</c:v>
                </c:pt>
                <c:pt idx="21394">
                  <c:v>7.2284499999999996</c:v>
                </c:pt>
                <c:pt idx="21395">
                  <c:v>6.8119899999999998</c:v>
                </c:pt>
                <c:pt idx="21396">
                  <c:v>3.3688799999999999</c:v>
                </c:pt>
                <c:pt idx="21397">
                  <c:v>2.4133800000000001</c:v>
                </c:pt>
                <c:pt idx="21398">
                  <c:v>4.48339</c:v>
                </c:pt>
                <c:pt idx="21399">
                  <c:v>4.7317</c:v>
                </c:pt>
                <c:pt idx="21400">
                  <c:v>3.8439700000000001</c:v>
                </c:pt>
                <c:pt idx="21401">
                  <c:v>7.6484399999999999</c:v>
                </c:pt>
                <c:pt idx="21402">
                  <c:v>4.69306</c:v>
                </c:pt>
                <c:pt idx="21403">
                  <c:v>6.3732100000000003</c:v>
                </c:pt>
                <c:pt idx="21404">
                  <c:v>6.7349500000000004</c:v>
                </c:pt>
                <c:pt idx="21405">
                  <c:v>7.8683300000000003</c:v>
                </c:pt>
                <c:pt idx="21406">
                  <c:v>4.2883399999999998</c:v>
                </c:pt>
                <c:pt idx="21407">
                  <c:v>4.2751099999999997</c:v>
                </c:pt>
                <c:pt idx="21408">
                  <c:v>4.0055199999999997</c:v>
                </c:pt>
                <c:pt idx="21409">
                  <c:v>4.2241099999999996</c:v>
                </c:pt>
                <c:pt idx="21410">
                  <c:v>4.0991200000000001</c:v>
                </c:pt>
                <c:pt idx="21411">
                  <c:v>10.78116</c:v>
                </c:pt>
                <c:pt idx="21412">
                  <c:v>7.0848699999999996</c:v>
                </c:pt>
                <c:pt idx="21413">
                  <c:v>4.7248799999999997</c:v>
                </c:pt>
                <c:pt idx="21414">
                  <c:v>1.97963</c:v>
                </c:pt>
                <c:pt idx="21415">
                  <c:v>3.5398100000000001</c:v>
                </c:pt>
                <c:pt idx="21416">
                  <c:v>4.0427099999999996</c:v>
                </c:pt>
                <c:pt idx="21417">
                  <c:v>7.9647600000000001</c:v>
                </c:pt>
                <c:pt idx="21418">
                  <c:v>4.3925900000000002</c:v>
                </c:pt>
                <c:pt idx="21419">
                  <c:v>5.5860799999999999</c:v>
                </c:pt>
                <c:pt idx="21420">
                  <c:v>2.63903</c:v>
                </c:pt>
                <c:pt idx="21421">
                  <c:v>3.5002399999999998</c:v>
                </c:pt>
                <c:pt idx="21422">
                  <c:v>4.2778200000000002</c:v>
                </c:pt>
                <c:pt idx="21423">
                  <c:v>4.6492599999999999</c:v>
                </c:pt>
                <c:pt idx="21424">
                  <c:v>3.3128899999999999</c:v>
                </c:pt>
                <c:pt idx="21425">
                  <c:v>8.6070200000000003</c:v>
                </c:pt>
                <c:pt idx="21426">
                  <c:v>8.2916699999999999</c:v>
                </c:pt>
                <c:pt idx="21427">
                  <c:v>5.4634200000000002</c:v>
                </c:pt>
                <c:pt idx="21428">
                  <c:v>3.71292</c:v>
                </c:pt>
                <c:pt idx="21429">
                  <c:v>3.3912</c:v>
                </c:pt>
                <c:pt idx="21430">
                  <c:v>4.69306</c:v>
                </c:pt>
                <c:pt idx="21431">
                  <c:v>4.2334100000000001</c:v>
                </c:pt>
                <c:pt idx="21432">
                  <c:v>3.3020800000000001</c:v>
                </c:pt>
                <c:pt idx="21433">
                  <c:v>3.3898299999999999</c:v>
                </c:pt>
                <c:pt idx="21434">
                  <c:v>7.3247499999999999</c:v>
                </c:pt>
                <c:pt idx="21435">
                  <c:v>2.2022900000000001</c:v>
                </c:pt>
                <c:pt idx="21436">
                  <c:v>5.1464400000000001</c:v>
                </c:pt>
                <c:pt idx="21437">
                  <c:v>3.3082099999999999</c:v>
                </c:pt>
                <c:pt idx="21438">
                  <c:v>2.11165</c:v>
                </c:pt>
                <c:pt idx="21439">
                  <c:v>3.0299700000000001</c:v>
                </c:pt>
                <c:pt idx="21440">
                  <c:v>4.80084</c:v>
                </c:pt>
                <c:pt idx="21441">
                  <c:v>2.8902000000000001</c:v>
                </c:pt>
                <c:pt idx="21442">
                  <c:v>4.3583999999999996</c:v>
                </c:pt>
                <c:pt idx="21443">
                  <c:v>7.20282</c:v>
                </c:pt>
                <c:pt idx="21444">
                  <c:v>2.1499600000000001</c:v>
                </c:pt>
                <c:pt idx="21445">
                  <c:v>4.0651200000000003</c:v>
                </c:pt>
                <c:pt idx="21446">
                  <c:v>4.8306800000000001</c:v>
                </c:pt>
                <c:pt idx="21447">
                  <c:v>5.6394900000000003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1536496"/>
        <c:axId val="2071537040"/>
      </c:scatterChart>
      <c:valAx>
        <c:axId val="2071536496"/>
        <c:scaling>
          <c:orientation val="minMax"/>
        </c:scaling>
        <c:delete val="0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37040"/>
        <c:crosses val="autoZero"/>
        <c:crossBetween val="midCat"/>
        <c:majorUnit val="2"/>
      </c:valAx>
      <c:valAx>
        <c:axId val="20715370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ko-KR"/>
          </a:p>
        </c:txPr>
        <c:crossAx val="2071536496"/>
        <c:crosses val="autoZero"/>
        <c:crossBetween val="midCat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ko-K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5895C1-E683-467D-B831-55EA236273D9}" type="datetimeFigureOut">
              <a:rPr lang="ko-KR" altLang="en-US" smtClean="0"/>
              <a:t>2018-06-04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1241425"/>
            <a:ext cx="25114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0FE57E-935D-4C0A-BE7B-82EA90E720D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180502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5E903-1188-400A-B832-3805D06F57E7}" type="datetimeFigureOut">
              <a:rPr lang="ko-KR" altLang="en-US" smtClean="0"/>
              <a:pPr/>
              <a:t>2018-06-04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351232-63A1-4A6E-B866-F1652BCF37D1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3501008" y="4529171"/>
            <a:ext cx="5884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HPAC</a:t>
            </a:r>
            <a:endParaRPr lang="ko-KR" alt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 rot="16200000">
            <a:off x="4658" y="5946249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HPAC</a:t>
            </a:r>
          </a:p>
          <a:p>
            <a:pPr algn="ctr"/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altLang="ko-KR" sz="7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7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1) 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06952" y="7108249"/>
            <a:ext cx="20162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HPAC) 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직사각형 33"/>
          <p:cNvSpPr/>
          <p:nvPr/>
        </p:nvSpPr>
        <p:spPr>
          <a:xfrm>
            <a:off x="2099604" y="4845804"/>
            <a:ext cx="8640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1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1</a:t>
            </a:r>
            <a:endParaRPr lang="ko-KR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2863570" y="5925741"/>
            <a:ext cx="1975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MiaPaCa-2-</a:t>
            </a:r>
          </a:p>
          <a:p>
            <a:pPr algn="ctr"/>
            <a:r>
              <a:rPr lang="en-US" altLang="ko-KR" sz="7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7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2) 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73116" y="7086439"/>
            <a:ext cx="19802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HPAC)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직사각형 40"/>
          <p:cNvSpPr/>
          <p:nvPr/>
        </p:nvSpPr>
        <p:spPr>
          <a:xfrm>
            <a:off x="4797152" y="4803993"/>
            <a:ext cx="7920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1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2</a:t>
            </a:r>
            <a:endParaRPr lang="ko-KR" alt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0" name="차트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7663800"/>
              </p:ext>
            </p:extLst>
          </p:nvPr>
        </p:nvGraphicFramePr>
        <p:xfrm>
          <a:off x="1044101" y="5069888"/>
          <a:ext cx="2753573" cy="2167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51" name="직선 연결선 50"/>
          <p:cNvCxnSpPr/>
          <p:nvPr/>
        </p:nvCxnSpPr>
        <p:spPr>
          <a:xfrm flipV="1">
            <a:off x="1418687" y="5324074"/>
            <a:ext cx="1902984" cy="14801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직선 연결선 51"/>
          <p:cNvCxnSpPr/>
          <p:nvPr/>
        </p:nvCxnSpPr>
        <p:spPr>
          <a:xfrm flipV="1">
            <a:off x="1495842" y="5392414"/>
            <a:ext cx="1974993" cy="1526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3" name="차트 5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8961074"/>
              </p:ext>
            </p:extLst>
          </p:nvPr>
        </p:nvGraphicFramePr>
        <p:xfrm>
          <a:off x="4149080" y="5149327"/>
          <a:ext cx="2195561" cy="17871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45" name="직선 연결선 44"/>
          <p:cNvCxnSpPr/>
          <p:nvPr/>
        </p:nvCxnSpPr>
        <p:spPr>
          <a:xfrm flipV="1">
            <a:off x="4509881" y="5354215"/>
            <a:ext cx="1688207" cy="13281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직선 연결선 43"/>
          <p:cNvCxnSpPr/>
          <p:nvPr/>
        </p:nvCxnSpPr>
        <p:spPr>
          <a:xfrm flipV="1">
            <a:off x="4414890" y="5236041"/>
            <a:ext cx="1678406" cy="13120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780928" y="6016877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276</a:t>
            </a:r>
            <a:endParaRPr lang="ko-KR" altLang="en-US" sz="1200"/>
          </a:p>
        </p:txBody>
      </p:sp>
      <p:sp>
        <p:nvSpPr>
          <p:cNvPr id="65" name="TextBox 64"/>
          <p:cNvSpPr txBox="1"/>
          <p:nvPr/>
        </p:nvSpPr>
        <p:spPr>
          <a:xfrm>
            <a:off x="1879832" y="562308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202</a:t>
            </a:r>
            <a:endParaRPr lang="ko-KR" altLang="en-US" sz="1200"/>
          </a:p>
        </p:txBody>
      </p:sp>
      <p:sp>
        <p:nvSpPr>
          <p:cNvPr id="66" name="TextBox 65"/>
          <p:cNvSpPr txBox="1"/>
          <p:nvPr/>
        </p:nvSpPr>
        <p:spPr>
          <a:xfrm>
            <a:off x="5676140" y="604039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386</a:t>
            </a:r>
            <a:endParaRPr lang="ko-KR" altLang="en-US" sz="1200"/>
          </a:p>
        </p:txBody>
      </p:sp>
      <p:sp>
        <p:nvSpPr>
          <p:cNvPr id="67" name="TextBox 66"/>
          <p:cNvSpPr txBox="1"/>
          <p:nvPr/>
        </p:nvSpPr>
        <p:spPr>
          <a:xfrm>
            <a:off x="4654327" y="5520873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242</a:t>
            </a:r>
            <a:endParaRPr lang="ko-KR" altLang="en-US" sz="1200"/>
          </a:p>
        </p:txBody>
      </p:sp>
      <p:sp>
        <p:nvSpPr>
          <p:cNvPr id="39" name="TextBox 38"/>
          <p:cNvSpPr txBox="1"/>
          <p:nvPr/>
        </p:nvSpPr>
        <p:spPr>
          <a:xfrm>
            <a:off x="3354455" y="1303517"/>
            <a:ext cx="58842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100" b="1" dirty="0" smtClean="0">
                <a:latin typeface="Arial" pitchFamily="34" charset="0"/>
                <a:cs typeface="Arial" pitchFamily="34" charset="0"/>
              </a:rPr>
              <a:t>A375</a:t>
            </a:r>
            <a:endParaRPr lang="ko-KR" altLang="en-US" sz="11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-141895" y="2720595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A375</a:t>
            </a:r>
          </a:p>
          <a:p>
            <a:pPr algn="ctr"/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n-US" altLang="ko-KR" sz="7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7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1) 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1360399" y="3882595"/>
            <a:ext cx="201622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A375) 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직사각형 42"/>
          <p:cNvSpPr/>
          <p:nvPr/>
        </p:nvSpPr>
        <p:spPr>
          <a:xfrm>
            <a:off x="1953051" y="1620150"/>
            <a:ext cx="8640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1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1</a:t>
            </a:r>
            <a:endParaRPr lang="ko-KR" alt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 rot="16200000">
            <a:off x="2821317" y="2700086"/>
            <a:ext cx="19752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A375</a:t>
            </a:r>
          </a:p>
          <a:p>
            <a:pPr algn="ctr"/>
            <a:r>
              <a:rPr lang="en-US" altLang="ko-KR" sz="7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7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2) 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326563" y="3860785"/>
            <a:ext cx="19802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700" b="1" dirty="0" smtClean="0">
                <a:latin typeface="Arial" pitchFamily="34" charset="0"/>
                <a:cs typeface="Arial" pitchFamily="34" charset="0"/>
              </a:rPr>
              <a:t>Log2(normalized intensities of A375)</a:t>
            </a:r>
            <a:endParaRPr lang="ko-KR" altLang="en-US" sz="7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직사각형 47"/>
          <p:cNvSpPr/>
          <p:nvPr/>
        </p:nvSpPr>
        <p:spPr>
          <a:xfrm>
            <a:off x="4957940" y="1609518"/>
            <a:ext cx="79208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000" b="1" dirty="0" err="1" smtClean="0">
                <a:latin typeface="Arial" pitchFamily="34" charset="0"/>
                <a:cs typeface="Arial" pitchFamily="34" charset="0"/>
              </a:rPr>
              <a:t>shTGF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el-GR" altLang="ko-KR" sz="1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altLang="ko-KR" sz="1000" b="1" dirty="0" smtClean="0">
                <a:latin typeface="Arial" pitchFamily="34" charset="0"/>
                <a:cs typeface="Arial" pitchFamily="34" charset="0"/>
              </a:rPr>
              <a:t>2</a:t>
            </a:r>
            <a:endParaRPr lang="ko-KR" altLang="en-US" sz="10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8" name="차트 6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65935425"/>
              </p:ext>
            </p:extLst>
          </p:nvPr>
        </p:nvGraphicFramePr>
        <p:xfrm>
          <a:off x="1013071" y="1620150"/>
          <a:ext cx="2398431" cy="2383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9" name="차트 6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0982489"/>
              </p:ext>
            </p:extLst>
          </p:nvPr>
        </p:nvGraphicFramePr>
        <p:xfrm>
          <a:off x="3804197" y="1933277"/>
          <a:ext cx="2676624" cy="19623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cxnSp>
        <p:nvCxnSpPr>
          <p:cNvPr id="58" name="직선 연결선 57"/>
          <p:cNvCxnSpPr/>
          <p:nvPr/>
        </p:nvCxnSpPr>
        <p:spPr>
          <a:xfrm flipV="1">
            <a:off x="4343189" y="2195687"/>
            <a:ext cx="1921408" cy="141686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직선 연결선 56"/>
          <p:cNvCxnSpPr/>
          <p:nvPr/>
        </p:nvCxnSpPr>
        <p:spPr>
          <a:xfrm flipV="1">
            <a:off x="4206819" y="2117005"/>
            <a:ext cx="1871751" cy="137430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직선 연결선 53"/>
          <p:cNvCxnSpPr/>
          <p:nvPr/>
        </p:nvCxnSpPr>
        <p:spPr>
          <a:xfrm flipV="1">
            <a:off x="1281139" y="2068168"/>
            <a:ext cx="1902984" cy="148017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직선 연결선 54"/>
          <p:cNvCxnSpPr/>
          <p:nvPr/>
        </p:nvCxnSpPr>
        <p:spPr>
          <a:xfrm flipV="1">
            <a:off x="1399482" y="2166760"/>
            <a:ext cx="1974993" cy="152625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624222" y="299493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549</a:t>
            </a:r>
            <a:endParaRPr lang="ko-KR" altLang="en-US" sz="1200"/>
          </a:p>
        </p:txBody>
      </p:sp>
      <p:sp>
        <p:nvSpPr>
          <p:cNvPr id="71" name="TextBox 70"/>
          <p:cNvSpPr txBox="1"/>
          <p:nvPr/>
        </p:nvSpPr>
        <p:spPr>
          <a:xfrm>
            <a:off x="1733279" y="2333334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353</a:t>
            </a:r>
            <a:endParaRPr lang="ko-KR" altLang="en-US" sz="1200"/>
          </a:p>
        </p:txBody>
      </p:sp>
      <p:sp>
        <p:nvSpPr>
          <p:cNvPr id="72" name="TextBox 71"/>
          <p:cNvSpPr txBox="1"/>
          <p:nvPr/>
        </p:nvSpPr>
        <p:spPr>
          <a:xfrm>
            <a:off x="5676140" y="2995608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795</a:t>
            </a:r>
            <a:endParaRPr lang="ko-KR" altLang="en-US" sz="1200"/>
          </a:p>
        </p:txBody>
      </p:sp>
      <p:sp>
        <p:nvSpPr>
          <p:cNvPr id="73" name="TextBox 72"/>
          <p:cNvSpPr txBox="1"/>
          <p:nvPr/>
        </p:nvSpPr>
        <p:spPr>
          <a:xfrm>
            <a:off x="4779540" y="2233512"/>
            <a:ext cx="4395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572</a:t>
            </a:r>
            <a:endParaRPr lang="ko-KR" altLang="en-US" sz="1200"/>
          </a:p>
        </p:txBody>
      </p:sp>
      <p:sp>
        <p:nvSpPr>
          <p:cNvPr id="49" name="TextBox 48"/>
          <p:cNvSpPr txBox="1"/>
          <p:nvPr/>
        </p:nvSpPr>
        <p:spPr>
          <a:xfrm>
            <a:off x="188640" y="323528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Supple. Fig. 2</a:t>
            </a:r>
            <a:endParaRPr lang="ko-KR" altLang="en-US" sz="14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2758</TotalTime>
  <Words>81</Words>
  <Application>Microsoft Office PowerPoint</Application>
  <PresentationFormat>화면 슬라이드 쇼(4:3)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severance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jjs109</dc:creator>
  <cp:lastModifiedBy>송재진(의생명과학부)</cp:lastModifiedBy>
  <cp:revision>85</cp:revision>
  <cp:lastPrinted>2018-06-01T07:55:06Z</cp:lastPrinted>
  <dcterms:created xsi:type="dcterms:W3CDTF">2017-09-09T11:44:52Z</dcterms:created>
  <dcterms:modified xsi:type="dcterms:W3CDTF">2018-06-04T05:19:16Z</dcterms:modified>
</cp:coreProperties>
</file>